
<file path=[Content_Types].xml><?xml version="1.0" encoding="utf-8"?>
<Types xmlns="http://schemas.openxmlformats.org/package/2006/content-types">
  <Default Extension="bin" ContentType="image/unknown"/>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6" r:id="rId1"/>
  </p:sldMasterIdLst>
  <p:notesMasterIdLst>
    <p:notesMasterId r:id="rId24"/>
  </p:notesMasterIdLst>
  <p:handoutMasterIdLst>
    <p:handoutMasterId r:id="rId25"/>
  </p:handoutMasterIdLst>
  <p:sldIdLst>
    <p:sldId id="357" r:id="rId2"/>
    <p:sldId id="332" r:id="rId3"/>
    <p:sldId id="283" r:id="rId4"/>
    <p:sldId id="288" r:id="rId5"/>
    <p:sldId id="378" r:id="rId6"/>
    <p:sldId id="297" r:id="rId7"/>
    <p:sldId id="367" r:id="rId8"/>
    <p:sldId id="366" r:id="rId9"/>
    <p:sldId id="368" r:id="rId10"/>
    <p:sldId id="369" r:id="rId11"/>
    <p:sldId id="374" r:id="rId12"/>
    <p:sldId id="377" r:id="rId13"/>
    <p:sldId id="370" r:id="rId14"/>
    <p:sldId id="372" r:id="rId15"/>
    <p:sldId id="379" r:id="rId16"/>
    <p:sldId id="373" r:id="rId17"/>
    <p:sldId id="380" r:id="rId18"/>
    <p:sldId id="375" r:id="rId19"/>
    <p:sldId id="293" r:id="rId20"/>
    <p:sldId id="329" r:id="rId21"/>
    <p:sldId id="331" r:id="rId22"/>
    <p:sldId id="322" r:id="rId23"/>
  </p:sldIdLst>
  <p:sldSz cx="18288000" cy="10287000"/>
  <p:notesSz cx="6858000" cy="9144000"/>
  <p:embeddedFontLst>
    <p:embeddedFont>
      <p:font typeface="Brandon Grotesque Black" panose="020B0A03020203060202" pitchFamily="34" charset="0"/>
      <p:regular r:id="rId26"/>
    </p:embeddedFont>
    <p:embeddedFont>
      <p:font typeface="Inter" panose="020B0502030000000004" pitchFamily="34" charset="0"/>
      <p:regular r:id="rId27"/>
      <p:bold r:id="rId28"/>
    </p:embeddedFont>
    <p:embeddedFont>
      <p:font typeface="Inter Light" panose="02000503000000020004" pitchFamily="2" charset="0"/>
      <p:regular r:id="rId29"/>
      <p:bold r:id="rId30"/>
      <p:italic r:id="rId31"/>
      <p:boldItalic r:id="rId32"/>
    </p:embeddedFont>
    <p:embeddedFont>
      <p:font typeface="Inter Medium" panose="02000503000000020004" pitchFamily="2" charset="0"/>
      <p:regular r:id="rId33"/>
    </p:embeddedFont>
    <p:embeddedFont>
      <p:font typeface="Inter SemiBold" panose="02000503000000020004" pitchFamily="2" charset="0"/>
      <p:bold r:id="rId34"/>
    </p:embeddedFont>
    <p:embeddedFont>
      <p:font typeface="Inter Tight" panose="020B0604020202020204" charset="0"/>
      <p:regular r:id="rId35"/>
      <p:bold r:id="rId36"/>
      <p:italic r:id="rId37"/>
      <p:boldItalic r:id="rId38"/>
    </p:embeddedFont>
    <p:embeddedFont>
      <p:font typeface="Inter Tight Medium" panose="020B0604020202020204" charset="0"/>
      <p:regular r:id="rId39"/>
      <p:bold r:id="rId40"/>
      <p:italic r:id="rId41"/>
      <p:boldItalic r:id="rId42"/>
    </p:embeddedFont>
    <p:embeddedFont>
      <p:font typeface="Noto Naskh Arabic SemiBold" pitchFamily="2" charset="-78"/>
      <p:bold r:id="rId43"/>
    </p:embeddedFont>
    <p:embeddedFont>
      <p:font typeface="Noto Sans Arabic" pitchFamily="2" charset="-78"/>
      <p:regular r:id="rId44"/>
    </p:embeddedFont>
    <p:embeddedFont>
      <p:font typeface="Pangea Afrikan SemiBold" panose="020B0704000000000000" pitchFamily="34" charset="0"/>
      <p:bold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Title Slide" id="{F86FB8EE-4685-4E4A-BEA6-8280C9ADFD7D}">
          <p14:sldIdLst>
            <p14:sldId id="357"/>
            <p14:sldId id="332"/>
            <p14:sldId id="283"/>
          </p14:sldIdLst>
        </p14:section>
        <p14:section name="Content" id="{CDC9C1A7-0645-4451-AE27-4A7C60090762}">
          <p14:sldIdLst>
            <p14:sldId id="288"/>
            <p14:sldId id="378"/>
            <p14:sldId id="297"/>
            <p14:sldId id="367"/>
            <p14:sldId id="366"/>
            <p14:sldId id="368"/>
            <p14:sldId id="369"/>
            <p14:sldId id="374"/>
            <p14:sldId id="377"/>
            <p14:sldId id="370"/>
            <p14:sldId id="372"/>
            <p14:sldId id="379"/>
            <p14:sldId id="373"/>
            <p14:sldId id="380"/>
            <p14:sldId id="375"/>
            <p14:sldId id="293"/>
            <p14:sldId id="329"/>
            <p14:sldId id="331"/>
            <p14:sldId id="322"/>
          </p14:sldIdLst>
        </p14:section>
      </p14:sectionLst>
    </p:ext>
    <p:ext uri="{EFAFB233-063F-42B5-8137-9DF3F51BA10A}">
      <p15:sldGuideLst xmlns:p15="http://schemas.microsoft.com/office/powerpoint/2012/main">
        <p15:guide id="1" orient="horz" pos="3240" userDrawn="1">
          <p15:clr>
            <a:srgbClr val="A4A3A4"/>
          </p15:clr>
        </p15:guide>
        <p15:guide id="2" pos="5760" userDrawn="1">
          <p15:clr>
            <a:srgbClr val="A4A3A4"/>
          </p15:clr>
        </p15:guide>
        <p15:guide id="3" orient="horz" pos="3340" userDrawn="1">
          <p15:clr>
            <a:srgbClr val="A4A3A4"/>
          </p15:clr>
        </p15:guide>
        <p15:guide id="4" pos="58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116F"/>
    <a:srgbClr val="FAAC69"/>
    <a:srgbClr val="EEEBF5"/>
    <a:srgbClr val="C3B8DE"/>
    <a:srgbClr val="07F49E"/>
    <a:srgbClr val="DBB3F3"/>
    <a:srgbClr val="FFCC00"/>
    <a:srgbClr val="F8F1FD"/>
    <a:srgbClr val="B8FB3C"/>
    <a:srgbClr val="4131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8EF1B4-EEA7-4694-8198-DF574B5ABFF9}" v="46" dt="2025-02-27T08:01:04.4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967" autoAdjust="0"/>
  </p:normalViewPr>
  <p:slideViewPr>
    <p:cSldViewPr snapToGrid="0">
      <p:cViewPr varScale="1">
        <p:scale>
          <a:sx n="49" d="100"/>
          <a:sy n="49" d="100"/>
        </p:scale>
        <p:origin x="1917" y="258"/>
      </p:cViewPr>
      <p:guideLst>
        <p:guide orient="horz" pos="3240"/>
        <p:guide pos="5760"/>
        <p:guide orient="horz" pos="3340"/>
        <p:guide pos="5832"/>
      </p:guideLst>
    </p:cSldViewPr>
  </p:slideViewPr>
  <p:notesTextViewPr>
    <p:cViewPr>
      <p:scale>
        <a:sx n="1" d="1"/>
        <a:sy n="1" d="1"/>
      </p:scale>
      <p:origin x="0" y="0"/>
    </p:cViewPr>
  </p:notesTextViewPr>
  <p:sorterViewPr>
    <p:cViewPr>
      <p:scale>
        <a:sx n="100" d="100"/>
        <a:sy n="100" d="100"/>
      </p:scale>
      <p:origin x="0" y="-374"/>
    </p:cViewPr>
  </p:sorterViewPr>
  <p:notesViewPr>
    <p:cSldViewPr snapToGrid="0">
      <p:cViewPr varScale="1">
        <p:scale>
          <a:sx n="83" d="100"/>
          <a:sy n="83" d="100"/>
        </p:scale>
        <p:origin x="3000"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font" Target="fonts/font19.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2E8EF1B4-EEA7-4694-8198-DF574B5ABFF9}"/>
    <pc:docChg chg="undo custSel modSld">
      <pc:chgData name="Zaeem Javaid" userId="6620a48c0a62430c" providerId="LiveId" clId="{2E8EF1B4-EEA7-4694-8198-DF574B5ABFF9}" dt="2025-02-27T08:02:17.576" v="463" actId="688"/>
      <pc:docMkLst>
        <pc:docMk/>
      </pc:docMkLst>
      <pc:sldChg chg="addSp delSp modSp mod">
        <pc:chgData name="Zaeem Javaid" userId="6620a48c0a62430c" providerId="LiveId" clId="{2E8EF1B4-EEA7-4694-8198-DF574B5ABFF9}" dt="2025-02-27T06:53:33.687" v="389" actId="170"/>
        <pc:sldMkLst>
          <pc:docMk/>
          <pc:sldMk cId="155370160" sldId="283"/>
        </pc:sldMkLst>
        <pc:spChg chg="add del mod ord">
          <ac:chgData name="Zaeem Javaid" userId="6620a48c0a62430c" providerId="LiveId" clId="{2E8EF1B4-EEA7-4694-8198-DF574B5ABFF9}" dt="2025-02-27T06:35:20.361" v="138"/>
          <ac:spMkLst>
            <pc:docMk/>
            <pc:sldMk cId="155370160" sldId="283"/>
            <ac:spMk id="3" creationId="{0BEE44EA-43FD-616A-2380-22BA646C4A4E}"/>
          </ac:spMkLst>
        </pc:spChg>
        <pc:spChg chg="mod">
          <ac:chgData name="Zaeem Javaid" userId="6620a48c0a62430c" providerId="LiveId" clId="{2E8EF1B4-EEA7-4694-8198-DF574B5ABFF9}" dt="2025-02-27T06:53:22.155" v="382" actId="207"/>
          <ac:spMkLst>
            <pc:docMk/>
            <pc:sldMk cId="155370160" sldId="283"/>
            <ac:spMk id="5" creationId="{C16F2494-66B3-F6B2-5AF3-02624BEB200C}"/>
          </ac:spMkLst>
        </pc:spChg>
        <pc:spChg chg="del">
          <ac:chgData name="Zaeem Javaid" userId="6620a48c0a62430c" providerId="LiveId" clId="{2E8EF1B4-EEA7-4694-8198-DF574B5ABFF9}" dt="2025-02-27T06:35:20.361" v="138"/>
          <ac:spMkLst>
            <pc:docMk/>
            <pc:sldMk cId="155370160" sldId="283"/>
            <ac:spMk id="6" creationId="{B2CA87C2-6EFE-0907-D86C-AC2D8CA97AEA}"/>
          </ac:spMkLst>
        </pc:spChg>
        <pc:spChg chg="mod">
          <ac:chgData name="Zaeem Javaid" userId="6620a48c0a62430c" providerId="LiveId" clId="{2E8EF1B4-EEA7-4694-8198-DF574B5ABFF9}" dt="2025-02-27T06:35:23.889" v="139" actId="207"/>
          <ac:spMkLst>
            <pc:docMk/>
            <pc:sldMk cId="155370160" sldId="283"/>
            <ac:spMk id="7" creationId="{D552E4FA-5F92-3205-E7C8-2D0C526D4225}"/>
          </ac:spMkLst>
        </pc:spChg>
        <pc:spChg chg="ord">
          <ac:chgData name="Zaeem Javaid" userId="6620a48c0a62430c" providerId="LiveId" clId="{2E8EF1B4-EEA7-4694-8198-DF574B5ABFF9}" dt="2025-02-27T06:53:33.687" v="389" actId="170"/>
          <ac:spMkLst>
            <pc:docMk/>
            <pc:sldMk cId="155370160" sldId="283"/>
            <ac:spMk id="31" creationId="{DCF05D27-B9CF-7C87-C99E-9B6E2D61FA08}"/>
          </ac:spMkLst>
        </pc:spChg>
      </pc:sldChg>
      <pc:sldChg chg="modSp mod">
        <pc:chgData name="Zaeem Javaid" userId="6620a48c0a62430c" providerId="LiveId" clId="{2E8EF1B4-EEA7-4694-8198-DF574B5ABFF9}" dt="2025-02-27T08:02:17.576" v="463" actId="688"/>
        <pc:sldMkLst>
          <pc:docMk/>
          <pc:sldMk cId="3700092735" sldId="293"/>
        </pc:sldMkLst>
        <pc:picChg chg="mod">
          <ac:chgData name="Zaeem Javaid" userId="6620a48c0a62430c" providerId="LiveId" clId="{2E8EF1B4-EEA7-4694-8198-DF574B5ABFF9}" dt="2025-02-27T08:02:17.576" v="463" actId="688"/>
          <ac:picMkLst>
            <pc:docMk/>
            <pc:sldMk cId="3700092735" sldId="293"/>
            <ac:picMk id="9" creationId="{B892A311-F9F7-6276-C9C6-FDEB61277153}"/>
          </ac:picMkLst>
        </pc:picChg>
      </pc:sldChg>
      <pc:sldChg chg="addSp delSp modSp mod">
        <pc:chgData name="Zaeem Javaid" userId="6620a48c0a62430c" providerId="LiveId" clId="{2E8EF1B4-EEA7-4694-8198-DF574B5ABFF9}" dt="2025-02-27T07:56:23.408" v="392" actId="1076"/>
        <pc:sldMkLst>
          <pc:docMk/>
          <pc:sldMk cId="4286640502" sldId="297"/>
        </pc:sldMkLst>
        <pc:spChg chg="mod">
          <ac:chgData name="Zaeem Javaid" userId="6620a48c0a62430c" providerId="LiveId" clId="{2E8EF1B4-EEA7-4694-8198-DF574B5ABFF9}" dt="2025-02-27T06:29:38.639" v="1"/>
          <ac:spMkLst>
            <pc:docMk/>
            <pc:sldMk cId="4286640502" sldId="297"/>
            <ac:spMk id="2" creationId="{6B426C38-2AA3-A210-A2BA-4630FE339D32}"/>
          </ac:spMkLst>
        </pc:spChg>
        <pc:spChg chg="add del">
          <ac:chgData name="Zaeem Javaid" userId="6620a48c0a62430c" providerId="LiveId" clId="{2E8EF1B4-EEA7-4694-8198-DF574B5ABFF9}" dt="2025-02-27T06:30:38.797" v="4"/>
          <ac:spMkLst>
            <pc:docMk/>
            <pc:sldMk cId="4286640502" sldId="297"/>
            <ac:spMk id="5" creationId="{55EE2159-17A3-1282-0E32-F5F0F5C85B2E}"/>
          </ac:spMkLst>
        </pc:spChg>
        <pc:spChg chg="mod">
          <ac:chgData name="Zaeem Javaid" userId="6620a48c0a62430c" providerId="LiveId" clId="{2E8EF1B4-EEA7-4694-8198-DF574B5ABFF9}" dt="2025-02-27T07:56:23.408" v="392" actId="1076"/>
          <ac:spMkLst>
            <pc:docMk/>
            <pc:sldMk cId="4286640502" sldId="297"/>
            <ac:spMk id="6" creationId="{CBC01F6E-2666-A7D4-6D5F-1B58015D380F}"/>
          </ac:spMkLst>
        </pc:spChg>
        <pc:spChg chg="add del">
          <ac:chgData name="Zaeem Javaid" userId="6620a48c0a62430c" providerId="LiveId" clId="{2E8EF1B4-EEA7-4694-8198-DF574B5ABFF9}" dt="2025-02-27T06:30:38.797" v="4"/>
          <ac:spMkLst>
            <pc:docMk/>
            <pc:sldMk cId="4286640502" sldId="297"/>
            <ac:spMk id="7" creationId="{FA7B2CFA-D6E3-36CD-D2D5-FEF883449B89}"/>
          </ac:spMkLst>
        </pc:spChg>
        <pc:spChg chg="mod">
          <ac:chgData name="Zaeem Javaid" userId="6620a48c0a62430c" providerId="LiveId" clId="{2E8EF1B4-EEA7-4694-8198-DF574B5ABFF9}" dt="2025-02-27T06:29:47.328" v="3"/>
          <ac:spMkLst>
            <pc:docMk/>
            <pc:sldMk cId="4286640502" sldId="297"/>
            <ac:spMk id="8" creationId="{DAD85F1D-C299-784A-11BD-5EF582620737}"/>
          </ac:spMkLst>
        </pc:spChg>
        <pc:spChg chg="mod">
          <ac:chgData name="Zaeem Javaid" userId="6620a48c0a62430c" providerId="LiveId" clId="{2E8EF1B4-EEA7-4694-8198-DF574B5ABFF9}" dt="2025-02-27T07:56:23.408" v="392" actId="1076"/>
          <ac:spMkLst>
            <pc:docMk/>
            <pc:sldMk cId="4286640502" sldId="297"/>
            <ac:spMk id="9" creationId="{4E05090A-5732-49DC-2C52-136ED06B4767}"/>
          </ac:spMkLst>
        </pc:spChg>
        <pc:spChg chg="mod">
          <ac:chgData name="Zaeem Javaid" userId="6620a48c0a62430c" providerId="LiveId" clId="{2E8EF1B4-EEA7-4694-8198-DF574B5ABFF9}" dt="2025-02-27T07:56:23.408" v="392" actId="1076"/>
          <ac:spMkLst>
            <pc:docMk/>
            <pc:sldMk cId="4286640502" sldId="297"/>
            <ac:spMk id="10" creationId="{B28EBF7A-5E95-BD32-DE18-0853512EC1B9}"/>
          </ac:spMkLst>
        </pc:spChg>
        <pc:spChg chg="add mod ord">
          <ac:chgData name="Zaeem Javaid" userId="6620a48c0a62430c" providerId="LiveId" clId="{2E8EF1B4-EEA7-4694-8198-DF574B5ABFF9}" dt="2025-02-27T07:56:23.408" v="392" actId="1076"/>
          <ac:spMkLst>
            <pc:docMk/>
            <pc:sldMk cId="4286640502" sldId="297"/>
            <ac:spMk id="11" creationId="{DD4E08CD-25F5-6B27-342E-F0C562F208AE}"/>
          </ac:spMkLst>
        </pc:spChg>
        <pc:picChg chg="mod">
          <ac:chgData name="Zaeem Javaid" userId="6620a48c0a62430c" providerId="LiveId" clId="{2E8EF1B4-EEA7-4694-8198-DF574B5ABFF9}" dt="2025-02-27T07:56:23.408" v="392" actId="1076"/>
          <ac:picMkLst>
            <pc:docMk/>
            <pc:sldMk cId="4286640502" sldId="297"/>
            <ac:picMk id="4" creationId="{4B52261F-E38B-346A-EE30-34CC4BC40707}"/>
          </ac:picMkLst>
        </pc:picChg>
      </pc:sldChg>
      <pc:sldChg chg="modSp mod">
        <pc:chgData name="Zaeem Javaid" userId="6620a48c0a62430c" providerId="LiveId" clId="{2E8EF1B4-EEA7-4694-8198-DF574B5ABFF9}" dt="2025-02-27T06:48:03.302" v="381" actId="1076"/>
        <pc:sldMkLst>
          <pc:docMk/>
          <pc:sldMk cId="4187801530" sldId="322"/>
        </pc:sldMkLst>
        <pc:spChg chg="mod">
          <ac:chgData name="Zaeem Javaid" userId="6620a48c0a62430c" providerId="LiveId" clId="{2E8EF1B4-EEA7-4694-8198-DF574B5ABFF9}" dt="2025-02-27T06:47:58.639" v="380" actId="14100"/>
          <ac:spMkLst>
            <pc:docMk/>
            <pc:sldMk cId="4187801530" sldId="322"/>
            <ac:spMk id="3" creationId="{8668B9D9-CDBC-D357-0E2A-C4A10E87B553}"/>
          </ac:spMkLst>
        </pc:spChg>
        <pc:spChg chg="mod">
          <ac:chgData name="Zaeem Javaid" userId="6620a48c0a62430c" providerId="LiveId" clId="{2E8EF1B4-EEA7-4694-8198-DF574B5ABFF9}" dt="2025-02-27T06:48:03.302" v="381" actId="1076"/>
          <ac:spMkLst>
            <pc:docMk/>
            <pc:sldMk cId="4187801530" sldId="322"/>
            <ac:spMk id="4" creationId="{A8AB62E3-CE20-F06D-EB6B-42EFE84855F7}"/>
          </ac:spMkLst>
        </pc:spChg>
      </pc:sldChg>
      <pc:sldChg chg="addSp delSp modSp mod">
        <pc:chgData name="Zaeem Javaid" userId="6620a48c0a62430c" providerId="LiveId" clId="{2E8EF1B4-EEA7-4694-8198-DF574B5ABFF9}" dt="2025-02-27T06:46:58.570" v="373" actId="207"/>
        <pc:sldMkLst>
          <pc:docMk/>
          <pc:sldMk cId="3704324998" sldId="329"/>
        </pc:sldMkLst>
        <pc:spChg chg="add del mod ord">
          <ac:chgData name="Zaeem Javaid" userId="6620a48c0a62430c" providerId="LiveId" clId="{2E8EF1B4-EEA7-4694-8198-DF574B5ABFF9}" dt="2025-02-27T06:46:57.093" v="372"/>
          <ac:spMkLst>
            <pc:docMk/>
            <pc:sldMk cId="3704324998" sldId="329"/>
            <ac:spMk id="2" creationId="{5D886C06-7A96-AF93-BC18-AA326BEA7AA0}"/>
          </ac:spMkLst>
        </pc:spChg>
        <pc:spChg chg="add del mod">
          <ac:chgData name="Zaeem Javaid" userId="6620a48c0a62430c" providerId="LiveId" clId="{2E8EF1B4-EEA7-4694-8198-DF574B5ABFF9}" dt="2025-02-27T06:46:57.093" v="372"/>
          <ac:spMkLst>
            <pc:docMk/>
            <pc:sldMk cId="3704324998" sldId="329"/>
            <ac:spMk id="3" creationId="{E7AE4CBA-8CAA-80C0-473A-FC97EA67EBA1}"/>
          </ac:spMkLst>
        </pc:spChg>
        <pc:spChg chg="mod">
          <ac:chgData name="Zaeem Javaid" userId="6620a48c0a62430c" providerId="LiveId" clId="{2E8EF1B4-EEA7-4694-8198-DF574B5ABFF9}" dt="2025-02-27T06:45:23.834" v="370"/>
          <ac:spMkLst>
            <pc:docMk/>
            <pc:sldMk cId="3704324998" sldId="329"/>
            <ac:spMk id="6" creationId="{7CBE1DC1-4C67-C952-9E60-802C5B957686}"/>
          </ac:spMkLst>
        </pc:spChg>
        <pc:spChg chg="mod">
          <ac:chgData name="Zaeem Javaid" userId="6620a48c0a62430c" providerId="LiveId" clId="{2E8EF1B4-EEA7-4694-8198-DF574B5ABFF9}" dt="2025-02-27T06:46:58.570" v="373" actId="207"/>
          <ac:spMkLst>
            <pc:docMk/>
            <pc:sldMk cId="3704324998" sldId="329"/>
            <ac:spMk id="7" creationId="{BE1ECA45-B7CE-52B8-443D-4883F6EDAD41}"/>
          </ac:spMkLst>
        </pc:spChg>
      </pc:sldChg>
      <pc:sldChg chg="modSp mod">
        <pc:chgData name="Zaeem Javaid" userId="6620a48c0a62430c" providerId="LiveId" clId="{2E8EF1B4-EEA7-4694-8198-DF574B5ABFF9}" dt="2025-02-27T06:47:33.835" v="378" actId="1076"/>
        <pc:sldMkLst>
          <pc:docMk/>
          <pc:sldMk cId="1037130261" sldId="331"/>
        </pc:sldMkLst>
        <pc:spChg chg="mod">
          <ac:chgData name="Zaeem Javaid" userId="6620a48c0a62430c" providerId="LiveId" clId="{2E8EF1B4-EEA7-4694-8198-DF574B5ABFF9}" dt="2025-02-27T06:47:33.835" v="378" actId="1076"/>
          <ac:spMkLst>
            <pc:docMk/>
            <pc:sldMk cId="1037130261" sldId="331"/>
            <ac:spMk id="2" creationId="{49DC5D28-CD55-5E33-8339-902E5157ABB3}"/>
          </ac:spMkLst>
        </pc:spChg>
      </pc:sldChg>
      <pc:sldChg chg="addSp delSp modSp mod">
        <pc:chgData name="Zaeem Javaid" userId="6620a48c0a62430c" providerId="LiveId" clId="{2E8EF1B4-EEA7-4694-8198-DF574B5ABFF9}" dt="2025-02-27T07:05:51.885" v="391"/>
        <pc:sldMkLst>
          <pc:docMk/>
          <pc:sldMk cId="9205124" sldId="332"/>
        </pc:sldMkLst>
        <pc:spChg chg="add del mod">
          <ac:chgData name="Zaeem Javaid" userId="6620a48c0a62430c" providerId="LiveId" clId="{2E8EF1B4-EEA7-4694-8198-DF574B5ABFF9}" dt="2025-02-27T06:33:04.087" v="45"/>
          <ac:spMkLst>
            <pc:docMk/>
            <pc:sldMk cId="9205124" sldId="332"/>
            <ac:spMk id="2" creationId="{43E63277-2C11-D7F3-98A3-FD56809766BE}"/>
          </ac:spMkLst>
        </pc:spChg>
        <pc:spChg chg="add del mod ord">
          <ac:chgData name="Zaeem Javaid" userId="6620a48c0a62430c" providerId="LiveId" clId="{2E8EF1B4-EEA7-4694-8198-DF574B5ABFF9}" dt="2025-02-27T06:33:04.087" v="45"/>
          <ac:spMkLst>
            <pc:docMk/>
            <pc:sldMk cId="9205124" sldId="332"/>
            <ac:spMk id="3" creationId="{31DFA850-D8A4-4DA5-E11E-5953F2464350}"/>
          </ac:spMkLst>
        </pc:spChg>
        <pc:spChg chg="mod">
          <ac:chgData name="Zaeem Javaid" userId="6620a48c0a62430c" providerId="LiveId" clId="{2E8EF1B4-EEA7-4694-8198-DF574B5ABFF9}" dt="2025-02-27T06:32:18.192" v="43"/>
          <ac:spMkLst>
            <pc:docMk/>
            <pc:sldMk cId="9205124" sldId="332"/>
            <ac:spMk id="4" creationId="{BB712985-AAFF-600C-57AA-EA0BDD26C000}"/>
          </ac:spMkLst>
        </pc:spChg>
        <pc:spChg chg="mod">
          <ac:chgData name="Zaeem Javaid" userId="6620a48c0a62430c" providerId="LiveId" clId="{2E8EF1B4-EEA7-4694-8198-DF574B5ABFF9}" dt="2025-02-27T06:34:28.415" v="86" actId="12788"/>
          <ac:spMkLst>
            <pc:docMk/>
            <pc:sldMk cId="9205124" sldId="332"/>
            <ac:spMk id="5" creationId="{56AE0B8F-432A-9EB8-20E2-45A967EF5428}"/>
          </ac:spMkLst>
        </pc:spChg>
        <pc:spChg chg="del mod">
          <ac:chgData name="Zaeem Javaid" userId="6620a48c0a62430c" providerId="LiveId" clId="{2E8EF1B4-EEA7-4694-8198-DF574B5ABFF9}" dt="2025-02-27T07:05:51.469" v="390" actId="478"/>
          <ac:spMkLst>
            <pc:docMk/>
            <pc:sldMk cId="9205124" sldId="332"/>
            <ac:spMk id="7" creationId="{FD777CFB-1BE3-83C5-427B-B0FE793BC56A}"/>
          </ac:spMkLst>
        </pc:spChg>
        <pc:spChg chg="add mod">
          <ac:chgData name="Zaeem Javaid" userId="6620a48c0a62430c" providerId="LiveId" clId="{2E8EF1B4-EEA7-4694-8198-DF574B5ABFF9}" dt="2025-02-27T06:33:07.898" v="47"/>
          <ac:spMkLst>
            <pc:docMk/>
            <pc:sldMk cId="9205124" sldId="332"/>
            <ac:spMk id="9" creationId="{7E3C7791-490F-74A5-FCE1-C6D32E67ABD4}"/>
          </ac:spMkLst>
        </pc:spChg>
        <pc:spChg chg="add del mod ord">
          <ac:chgData name="Zaeem Javaid" userId="6620a48c0a62430c" providerId="LiveId" clId="{2E8EF1B4-EEA7-4694-8198-DF574B5ABFF9}" dt="2025-02-27T07:05:51.469" v="390" actId="478"/>
          <ac:spMkLst>
            <pc:docMk/>
            <pc:sldMk cId="9205124" sldId="332"/>
            <ac:spMk id="10" creationId="{F9736B1F-D177-EE8E-BAF5-E1804EA85783}"/>
          </ac:spMkLst>
        </pc:spChg>
        <pc:spChg chg="add mod">
          <ac:chgData name="Zaeem Javaid" userId="6620a48c0a62430c" providerId="LiveId" clId="{2E8EF1B4-EEA7-4694-8198-DF574B5ABFF9}" dt="2025-02-27T07:05:51.885" v="391"/>
          <ac:spMkLst>
            <pc:docMk/>
            <pc:sldMk cId="9205124" sldId="332"/>
            <ac:spMk id="11" creationId="{F453E6A6-8DDA-33AD-3DA1-4646BB5A7E91}"/>
          </ac:spMkLst>
        </pc:spChg>
        <pc:spChg chg="add mod">
          <ac:chgData name="Zaeem Javaid" userId="6620a48c0a62430c" providerId="LiveId" clId="{2E8EF1B4-EEA7-4694-8198-DF574B5ABFF9}" dt="2025-02-27T07:05:51.885" v="391"/>
          <ac:spMkLst>
            <pc:docMk/>
            <pc:sldMk cId="9205124" sldId="332"/>
            <ac:spMk id="12" creationId="{50601CCE-0601-C5F6-249C-97A816D4AD7B}"/>
          </ac:spMkLst>
        </pc:spChg>
        <pc:picChg chg="mod">
          <ac:chgData name="Zaeem Javaid" userId="6620a48c0a62430c" providerId="LiveId" clId="{2E8EF1B4-EEA7-4694-8198-DF574B5ABFF9}" dt="2025-02-27T06:34:28.415" v="86" actId="12788"/>
          <ac:picMkLst>
            <pc:docMk/>
            <pc:sldMk cId="9205124" sldId="332"/>
            <ac:picMk id="8" creationId="{04D773B2-7747-A998-813E-248F14CB08E8}"/>
          </ac:picMkLst>
        </pc:picChg>
      </pc:sldChg>
      <pc:sldChg chg="addSp modSp mod">
        <pc:chgData name="Zaeem Javaid" userId="6620a48c0a62430c" providerId="LiveId" clId="{2E8EF1B4-EEA7-4694-8198-DF574B5ABFF9}" dt="2025-02-27T07:57:23.408" v="410" actId="171"/>
        <pc:sldMkLst>
          <pc:docMk/>
          <pc:sldMk cId="1758204216" sldId="366"/>
        </pc:sldMkLst>
        <pc:spChg chg="add mod ord">
          <ac:chgData name="Zaeem Javaid" userId="6620a48c0a62430c" providerId="LiveId" clId="{2E8EF1B4-EEA7-4694-8198-DF574B5ABFF9}" dt="2025-02-27T07:57:23.408" v="410" actId="171"/>
          <ac:spMkLst>
            <pc:docMk/>
            <pc:sldMk cId="1758204216" sldId="366"/>
            <ac:spMk id="2" creationId="{68DF95E1-5773-8B2B-04FE-5A4DD0E672B4}"/>
          </ac:spMkLst>
        </pc:spChg>
      </pc:sldChg>
      <pc:sldChg chg="addSp delSp modSp mod">
        <pc:chgData name="Zaeem Javaid" userId="6620a48c0a62430c" providerId="LiveId" clId="{2E8EF1B4-EEA7-4694-8198-DF574B5ABFF9}" dt="2025-02-27T07:57:02.161" v="404" actId="120"/>
        <pc:sldMkLst>
          <pc:docMk/>
          <pc:sldMk cId="3121748650" sldId="367"/>
        </pc:sldMkLst>
        <pc:spChg chg="mod">
          <ac:chgData name="Zaeem Javaid" userId="6620a48c0a62430c" providerId="LiveId" clId="{2E8EF1B4-EEA7-4694-8198-DF574B5ABFF9}" dt="2025-02-27T06:35:58.751" v="141" actId="207"/>
          <ac:spMkLst>
            <pc:docMk/>
            <pc:sldMk cId="3121748650" sldId="367"/>
            <ac:spMk id="2" creationId="{A8FBA4D0-4266-7E62-666E-012383403D87}"/>
          </ac:spMkLst>
        </pc:spChg>
        <pc:spChg chg="mod">
          <ac:chgData name="Zaeem Javaid" userId="6620a48c0a62430c" providerId="LiveId" clId="{2E8EF1B4-EEA7-4694-8198-DF574B5ABFF9}" dt="2025-02-27T07:56:31.370" v="394" actId="1076"/>
          <ac:spMkLst>
            <pc:docMk/>
            <pc:sldMk cId="3121748650" sldId="367"/>
            <ac:spMk id="3" creationId="{6FF289A3-D3BE-4581-76D4-F8A65D1D9813}"/>
          </ac:spMkLst>
        </pc:spChg>
        <pc:spChg chg="del">
          <ac:chgData name="Zaeem Javaid" userId="6620a48c0a62430c" providerId="LiveId" clId="{2E8EF1B4-EEA7-4694-8198-DF574B5ABFF9}" dt="2025-02-27T06:35:57.362" v="140"/>
          <ac:spMkLst>
            <pc:docMk/>
            <pc:sldMk cId="3121748650" sldId="367"/>
            <ac:spMk id="5" creationId="{3AFA4046-3BB4-330A-1568-FA8E3A82B0A5}"/>
          </ac:spMkLst>
        </pc:spChg>
        <pc:spChg chg="mod">
          <ac:chgData name="Zaeem Javaid" userId="6620a48c0a62430c" providerId="LiveId" clId="{2E8EF1B4-EEA7-4694-8198-DF574B5ABFF9}" dt="2025-02-27T06:36:20.349" v="160" actId="1076"/>
          <ac:spMkLst>
            <pc:docMk/>
            <pc:sldMk cId="3121748650" sldId="367"/>
            <ac:spMk id="6" creationId="{6F64472D-A44E-FFC2-D44F-58D79C7FBE1E}"/>
          </ac:spMkLst>
        </pc:spChg>
        <pc:spChg chg="del">
          <ac:chgData name="Zaeem Javaid" userId="6620a48c0a62430c" providerId="LiveId" clId="{2E8EF1B4-EEA7-4694-8198-DF574B5ABFF9}" dt="2025-02-27T06:35:57.362" v="140"/>
          <ac:spMkLst>
            <pc:docMk/>
            <pc:sldMk cId="3121748650" sldId="367"/>
            <ac:spMk id="7" creationId="{1E6E736A-6CD3-9346-E13D-1DF3E0E03424}"/>
          </ac:spMkLst>
        </pc:spChg>
        <pc:spChg chg="add mod ord">
          <ac:chgData name="Zaeem Javaid" userId="6620a48c0a62430c" providerId="LiveId" clId="{2E8EF1B4-EEA7-4694-8198-DF574B5ABFF9}" dt="2025-02-27T06:36:02.356" v="159" actId="171"/>
          <ac:spMkLst>
            <pc:docMk/>
            <pc:sldMk cId="3121748650" sldId="367"/>
            <ac:spMk id="8" creationId="{15FDEC9E-C89A-F61C-8381-1569F5DCAFA1}"/>
          </ac:spMkLst>
        </pc:spChg>
        <pc:graphicFrameChg chg="mod">
          <ac:chgData name="Zaeem Javaid" userId="6620a48c0a62430c" providerId="LiveId" clId="{2E8EF1B4-EEA7-4694-8198-DF574B5ABFF9}" dt="2025-02-27T07:57:02.161" v="404" actId="120"/>
          <ac:graphicFrameMkLst>
            <pc:docMk/>
            <pc:sldMk cId="3121748650" sldId="367"/>
            <ac:graphicFrameMk id="4" creationId="{2486FD1A-9164-D793-84D5-D9EED70DF5DC}"/>
          </ac:graphicFrameMkLst>
        </pc:graphicFrameChg>
      </pc:sldChg>
      <pc:sldChg chg="addSp delSp modSp mod">
        <pc:chgData name="Zaeem Javaid" userId="6620a48c0a62430c" providerId="LiveId" clId="{2E8EF1B4-EEA7-4694-8198-DF574B5ABFF9}" dt="2025-02-27T06:37:19.601" v="179" actId="1076"/>
        <pc:sldMkLst>
          <pc:docMk/>
          <pc:sldMk cId="3619385558" sldId="368"/>
        </pc:sldMkLst>
        <pc:spChg chg="mod">
          <ac:chgData name="Zaeem Javaid" userId="6620a48c0a62430c" providerId="LiveId" clId="{2E8EF1B4-EEA7-4694-8198-DF574B5ABFF9}" dt="2025-02-27T06:36:53.501" v="162" actId="207"/>
          <ac:spMkLst>
            <pc:docMk/>
            <pc:sldMk cId="3619385558" sldId="368"/>
            <ac:spMk id="2" creationId="{58EFF72E-607C-1FE1-E2F3-667201005662}"/>
          </ac:spMkLst>
        </pc:spChg>
        <pc:spChg chg="add mod ord">
          <ac:chgData name="Zaeem Javaid" userId="6620a48c0a62430c" providerId="LiveId" clId="{2E8EF1B4-EEA7-4694-8198-DF574B5ABFF9}" dt="2025-02-27T06:36:57.160" v="178" actId="171"/>
          <ac:spMkLst>
            <pc:docMk/>
            <pc:sldMk cId="3619385558" sldId="368"/>
            <ac:spMk id="4" creationId="{14F572BA-F863-D075-29FD-F1B14360E3A5}"/>
          </ac:spMkLst>
        </pc:spChg>
        <pc:spChg chg="del">
          <ac:chgData name="Zaeem Javaid" userId="6620a48c0a62430c" providerId="LiveId" clId="{2E8EF1B4-EEA7-4694-8198-DF574B5ABFF9}" dt="2025-02-27T06:36:51.908" v="161"/>
          <ac:spMkLst>
            <pc:docMk/>
            <pc:sldMk cId="3619385558" sldId="368"/>
            <ac:spMk id="5" creationId="{080CEA23-93A0-C35D-C51C-0BC1004A1075}"/>
          </ac:spMkLst>
        </pc:spChg>
        <pc:spChg chg="mod">
          <ac:chgData name="Zaeem Javaid" userId="6620a48c0a62430c" providerId="LiveId" clId="{2E8EF1B4-EEA7-4694-8198-DF574B5ABFF9}" dt="2025-02-27T06:37:19.601" v="179" actId="1076"/>
          <ac:spMkLst>
            <pc:docMk/>
            <pc:sldMk cId="3619385558" sldId="368"/>
            <ac:spMk id="6" creationId="{C84C7A7C-1A81-C0E8-399B-B5CAD9950DBA}"/>
          </ac:spMkLst>
        </pc:spChg>
        <pc:spChg chg="del">
          <ac:chgData name="Zaeem Javaid" userId="6620a48c0a62430c" providerId="LiveId" clId="{2E8EF1B4-EEA7-4694-8198-DF574B5ABFF9}" dt="2025-02-27T06:36:51.908" v="161"/>
          <ac:spMkLst>
            <pc:docMk/>
            <pc:sldMk cId="3619385558" sldId="368"/>
            <ac:spMk id="7" creationId="{67011676-15E0-075F-3A46-37F9E02A2469}"/>
          </ac:spMkLst>
        </pc:spChg>
      </pc:sldChg>
      <pc:sldChg chg="addSp delSp modSp mod">
        <pc:chgData name="Zaeem Javaid" userId="6620a48c0a62430c" providerId="LiveId" clId="{2E8EF1B4-EEA7-4694-8198-DF574B5ABFF9}" dt="2025-02-27T07:57:35.572" v="411" actId="1076"/>
        <pc:sldMkLst>
          <pc:docMk/>
          <pc:sldMk cId="1504724829" sldId="369"/>
        </pc:sldMkLst>
        <pc:spChg chg="mod">
          <ac:chgData name="Zaeem Javaid" userId="6620a48c0a62430c" providerId="LiveId" clId="{2E8EF1B4-EEA7-4694-8198-DF574B5ABFF9}" dt="2025-02-27T07:57:35.572" v="411" actId="1076"/>
          <ac:spMkLst>
            <pc:docMk/>
            <pc:sldMk cId="1504724829" sldId="369"/>
            <ac:spMk id="2" creationId="{433C6849-87CB-5F1E-9C23-8BD9C3B8B13F}"/>
          </ac:spMkLst>
        </pc:spChg>
        <pc:spChg chg="add mod ord">
          <ac:chgData name="Zaeem Javaid" userId="6620a48c0a62430c" providerId="LiveId" clId="{2E8EF1B4-EEA7-4694-8198-DF574B5ABFF9}" dt="2025-02-27T07:57:35.572" v="411" actId="1076"/>
          <ac:spMkLst>
            <pc:docMk/>
            <pc:sldMk cId="1504724829" sldId="369"/>
            <ac:spMk id="4" creationId="{FEC4926D-4A0E-F1EF-F3D7-82359BFDB20A}"/>
          </ac:spMkLst>
        </pc:spChg>
        <pc:spChg chg="del">
          <ac:chgData name="Zaeem Javaid" userId="6620a48c0a62430c" providerId="LiveId" clId="{2E8EF1B4-EEA7-4694-8198-DF574B5ABFF9}" dt="2025-02-27T06:38:17.650" v="190"/>
          <ac:spMkLst>
            <pc:docMk/>
            <pc:sldMk cId="1504724829" sldId="369"/>
            <ac:spMk id="5" creationId="{D1868AA2-7B5E-56DC-8722-C6D44E15ECFD}"/>
          </ac:spMkLst>
        </pc:spChg>
        <pc:spChg chg="mod">
          <ac:chgData name="Zaeem Javaid" userId="6620a48c0a62430c" providerId="LiveId" clId="{2E8EF1B4-EEA7-4694-8198-DF574B5ABFF9}" dt="2025-02-27T07:57:35.572" v="411" actId="1076"/>
          <ac:spMkLst>
            <pc:docMk/>
            <pc:sldMk cId="1504724829" sldId="369"/>
            <ac:spMk id="6" creationId="{18DA47AB-5267-D50C-EC8A-F4EF848B6726}"/>
          </ac:spMkLst>
        </pc:spChg>
        <pc:spChg chg="del">
          <ac:chgData name="Zaeem Javaid" userId="6620a48c0a62430c" providerId="LiveId" clId="{2E8EF1B4-EEA7-4694-8198-DF574B5ABFF9}" dt="2025-02-27T06:38:17.650" v="190"/>
          <ac:spMkLst>
            <pc:docMk/>
            <pc:sldMk cId="1504724829" sldId="369"/>
            <ac:spMk id="7" creationId="{6C121226-36F3-1C24-F656-96B7C033E61E}"/>
          </ac:spMkLst>
        </pc:spChg>
        <pc:spChg chg="mod">
          <ac:chgData name="Zaeem Javaid" userId="6620a48c0a62430c" providerId="LiveId" clId="{2E8EF1B4-EEA7-4694-8198-DF574B5ABFF9}" dt="2025-02-27T07:57:35.572" v="411" actId="1076"/>
          <ac:spMkLst>
            <pc:docMk/>
            <pc:sldMk cId="1504724829" sldId="369"/>
            <ac:spMk id="9" creationId="{762D92FC-47F5-C607-C72D-77701132B10A}"/>
          </ac:spMkLst>
        </pc:spChg>
      </pc:sldChg>
      <pc:sldChg chg="addSp delSp modSp mod">
        <pc:chgData name="Zaeem Javaid" userId="6620a48c0a62430c" providerId="LiveId" clId="{2E8EF1B4-EEA7-4694-8198-DF574B5ABFF9}" dt="2025-02-27T08:00:48.108" v="449" actId="14100"/>
        <pc:sldMkLst>
          <pc:docMk/>
          <pc:sldMk cId="1480576692" sldId="370"/>
        </pc:sldMkLst>
        <pc:spChg chg="mod">
          <ac:chgData name="Zaeem Javaid" userId="6620a48c0a62430c" providerId="LiveId" clId="{2E8EF1B4-EEA7-4694-8198-DF574B5ABFF9}" dt="2025-02-27T08:00:39.009" v="447" actId="1076"/>
          <ac:spMkLst>
            <pc:docMk/>
            <pc:sldMk cId="1480576692" sldId="370"/>
            <ac:spMk id="2" creationId="{85DF9657-0880-3B9A-309D-25472D79FAA6}"/>
          </ac:spMkLst>
        </pc:spChg>
        <pc:spChg chg="del">
          <ac:chgData name="Zaeem Javaid" userId="6620a48c0a62430c" providerId="LiveId" clId="{2E8EF1B4-EEA7-4694-8198-DF574B5ABFF9}" dt="2025-02-27T06:41:56.383" v="265"/>
          <ac:spMkLst>
            <pc:docMk/>
            <pc:sldMk cId="1480576692" sldId="370"/>
            <ac:spMk id="5" creationId="{544DB209-F331-4D54-72D4-C9B984400F85}"/>
          </ac:spMkLst>
        </pc:spChg>
        <pc:spChg chg="mod">
          <ac:chgData name="Zaeem Javaid" userId="6620a48c0a62430c" providerId="LiveId" clId="{2E8EF1B4-EEA7-4694-8198-DF574B5ABFF9}" dt="2025-02-27T08:00:44.787" v="448" actId="1076"/>
          <ac:spMkLst>
            <pc:docMk/>
            <pc:sldMk cId="1480576692" sldId="370"/>
            <ac:spMk id="6" creationId="{177658D4-27D6-ACDD-D35C-A443EA4053C3}"/>
          </ac:spMkLst>
        </pc:spChg>
        <pc:spChg chg="del">
          <ac:chgData name="Zaeem Javaid" userId="6620a48c0a62430c" providerId="LiveId" clId="{2E8EF1B4-EEA7-4694-8198-DF574B5ABFF9}" dt="2025-02-27T06:41:56.383" v="265"/>
          <ac:spMkLst>
            <pc:docMk/>
            <pc:sldMk cId="1480576692" sldId="370"/>
            <ac:spMk id="7" creationId="{9E5A94F8-4369-A969-8F4A-ECA48C9D2E56}"/>
          </ac:spMkLst>
        </pc:spChg>
        <pc:spChg chg="mod">
          <ac:chgData name="Zaeem Javaid" userId="6620a48c0a62430c" providerId="LiveId" clId="{2E8EF1B4-EEA7-4694-8198-DF574B5ABFF9}" dt="2025-02-27T08:00:48.108" v="449" actId="14100"/>
          <ac:spMkLst>
            <pc:docMk/>
            <pc:sldMk cId="1480576692" sldId="370"/>
            <ac:spMk id="9" creationId="{6593CB80-0078-1B36-6167-4A189A708A6E}"/>
          </ac:spMkLst>
        </pc:spChg>
        <pc:spChg chg="add mod ord">
          <ac:chgData name="Zaeem Javaid" userId="6620a48c0a62430c" providerId="LiveId" clId="{2E8EF1B4-EEA7-4694-8198-DF574B5ABFF9}" dt="2025-02-27T08:00:39.009" v="447" actId="1076"/>
          <ac:spMkLst>
            <pc:docMk/>
            <pc:sldMk cId="1480576692" sldId="370"/>
            <ac:spMk id="10" creationId="{37A1ABC4-82FD-8B6A-89D1-068733EE40A2}"/>
          </ac:spMkLst>
        </pc:spChg>
      </pc:sldChg>
      <pc:sldChg chg="addSp delSp modSp mod">
        <pc:chgData name="Zaeem Javaid" userId="6620a48c0a62430c" providerId="LiveId" clId="{2E8EF1B4-EEA7-4694-8198-DF574B5ABFF9}" dt="2025-02-27T08:01:00.663" v="450" actId="1076"/>
        <pc:sldMkLst>
          <pc:docMk/>
          <pc:sldMk cId="4034034343" sldId="372"/>
        </pc:sldMkLst>
        <pc:spChg chg="mod">
          <ac:chgData name="Zaeem Javaid" userId="6620a48c0a62430c" providerId="LiveId" clId="{2E8EF1B4-EEA7-4694-8198-DF574B5ABFF9}" dt="2025-02-27T08:01:00.663" v="450" actId="1076"/>
          <ac:spMkLst>
            <pc:docMk/>
            <pc:sldMk cId="4034034343" sldId="372"/>
            <ac:spMk id="2" creationId="{38364B16-2361-0F09-C424-59F61814DA3C}"/>
          </ac:spMkLst>
        </pc:spChg>
        <pc:spChg chg="del">
          <ac:chgData name="Zaeem Javaid" userId="6620a48c0a62430c" providerId="LiveId" clId="{2E8EF1B4-EEA7-4694-8198-DF574B5ABFF9}" dt="2025-02-27T06:42:34.234" v="296"/>
          <ac:spMkLst>
            <pc:docMk/>
            <pc:sldMk cId="4034034343" sldId="372"/>
            <ac:spMk id="5" creationId="{49BF148B-68FE-809F-8C02-C68C47D201EC}"/>
          </ac:spMkLst>
        </pc:spChg>
        <pc:spChg chg="mod">
          <ac:chgData name="Zaeem Javaid" userId="6620a48c0a62430c" providerId="LiveId" clId="{2E8EF1B4-EEA7-4694-8198-DF574B5ABFF9}" dt="2025-02-27T08:01:00.663" v="450" actId="1076"/>
          <ac:spMkLst>
            <pc:docMk/>
            <pc:sldMk cId="4034034343" sldId="372"/>
            <ac:spMk id="6" creationId="{7480443E-F7CC-8A76-D46F-2B3A590B0069}"/>
          </ac:spMkLst>
        </pc:spChg>
        <pc:spChg chg="del">
          <ac:chgData name="Zaeem Javaid" userId="6620a48c0a62430c" providerId="LiveId" clId="{2E8EF1B4-EEA7-4694-8198-DF574B5ABFF9}" dt="2025-02-27T06:42:34.234" v="296"/>
          <ac:spMkLst>
            <pc:docMk/>
            <pc:sldMk cId="4034034343" sldId="372"/>
            <ac:spMk id="7" creationId="{1A57AABF-CE9B-230F-1509-2501C30A87A7}"/>
          </ac:spMkLst>
        </pc:spChg>
        <pc:spChg chg="mod">
          <ac:chgData name="Zaeem Javaid" userId="6620a48c0a62430c" providerId="LiveId" clId="{2E8EF1B4-EEA7-4694-8198-DF574B5ABFF9}" dt="2025-02-27T08:01:00.663" v="450" actId="1076"/>
          <ac:spMkLst>
            <pc:docMk/>
            <pc:sldMk cId="4034034343" sldId="372"/>
            <ac:spMk id="9" creationId="{CFF7656E-7636-702D-A209-2EBBEE534B29}"/>
          </ac:spMkLst>
        </pc:spChg>
        <pc:spChg chg="add mod ord">
          <ac:chgData name="Zaeem Javaid" userId="6620a48c0a62430c" providerId="LiveId" clId="{2E8EF1B4-EEA7-4694-8198-DF574B5ABFF9}" dt="2025-02-27T08:01:00.663" v="450" actId="1076"/>
          <ac:spMkLst>
            <pc:docMk/>
            <pc:sldMk cId="4034034343" sldId="372"/>
            <ac:spMk id="10" creationId="{241C45E6-582F-A238-1EB1-F30C2277D8D7}"/>
          </ac:spMkLst>
        </pc:spChg>
      </pc:sldChg>
      <pc:sldChg chg="addSp delSp modSp mod">
        <pc:chgData name="Zaeem Javaid" userId="6620a48c0a62430c" providerId="LiveId" clId="{2E8EF1B4-EEA7-4694-8198-DF574B5ABFF9}" dt="2025-02-27T08:01:26.944" v="459" actId="1076"/>
        <pc:sldMkLst>
          <pc:docMk/>
          <pc:sldMk cId="2596128893" sldId="373"/>
        </pc:sldMkLst>
        <pc:spChg chg="mod">
          <ac:chgData name="Zaeem Javaid" userId="6620a48c0a62430c" providerId="LiveId" clId="{2E8EF1B4-EEA7-4694-8198-DF574B5ABFF9}" dt="2025-02-27T08:01:26.944" v="459" actId="1076"/>
          <ac:spMkLst>
            <pc:docMk/>
            <pc:sldMk cId="2596128893" sldId="373"/>
            <ac:spMk id="2" creationId="{A42EC9D8-A4C8-3E5A-2254-3BEF2829EDE7}"/>
          </ac:spMkLst>
        </pc:spChg>
        <pc:spChg chg="del">
          <ac:chgData name="Zaeem Javaid" userId="6620a48c0a62430c" providerId="LiveId" clId="{2E8EF1B4-EEA7-4694-8198-DF574B5ABFF9}" dt="2025-02-27T06:43:57.922" v="338"/>
          <ac:spMkLst>
            <pc:docMk/>
            <pc:sldMk cId="2596128893" sldId="373"/>
            <ac:spMk id="5" creationId="{724F45A3-E612-BAF5-FCA3-E6E2BFA9CE84}"/>
          </ac:spMkLst>
        </pc:spChg>
        <pc:spChg chg="mod">
          <ac:chgData name="Zaeem Javaid" userId="6620a48c0a62430c" providerId="LiveId" clId="{2E8EF1B4-EEA7-4694-8198-DF574B5ABFF9}" dt="2025-02-27T08:01:26.944" v="459" actId="1076"/>
          <ac:spMkLst>
            <pc:docMk/>
            <pc:sldMk cId="2596128893" sldId="373"/>
            <ac:spMk id="6" creationId="{62383C4F-EAF4-109D-1082-1BF9988FAC99}"/>
          </ac:spMkLst>
        </pc:spChg>
        <pc:spChg chg="del">
          <ac:chgData name="Zaeem Javaid" userId="6620a48c0a62430c" providerId="LiveId" clId="{2E8EF1B4-EEA7-4694-8198-DF574B5ABFF9}" dt="2025-02-27T06:43:57.922" v="338"/>
          <ac:spMkLst>
            <pc:docMk/>
            <pc:sldMk cId="2596128893" sldId="373"/>
            <ac:spMk id="7" creationId="{7C2A2242-8172-4D3F-349D-CABA1482CC00}"/>
          </ac:spMkLst>
        </pc:spChg>
        <pc:spChg chg="add mod ord">
          <ac:chgData name="Zaeem Javaid" userId="6620a48c0a62430c" providerId="LiveId" clId="{2E8EF1B4-EEA7-4694-8198-DF574B5ABFF9}" dt="2025-02-27T08:01:26.944" v="459" actId="1076"/>
          <ac:spMkLst>
            <pc:docMk/>
            <pc:sldMk cId="2596128893" sldId="373"/>
            <ac:spMk id="8" creationId="{29615A46-7A52-BDF2-3C0A-3A702C2FD111}"/>
          </ac:spMkLst>
        </pc:spChg>
        <pc:spChg chg="mod">
          <ac:chgData name="Zaeem Javaid" userId="6620a48c0a62430c" providerId="LiveId" clId="{2E8EF1B4-EEA7-4694-8198-DF574B5ABFF9}" dt="2025-02-27T08:01:26.944" v="459" actId="1076"/>
          <ac:spMkLst>
            <pc:docMk/>
            <pc:sldMk cId="2596128893" sldId="373"/>
            <ac:spMk id="9" creationId="{FEAC1DBF-F1D1-AC71-44AE-38550AFB1F40}"/>
          </ac:spMkLst>
        </pc:spChg>
        <pc:picChg chg="mod">
          <ac:chgData name="Zaeem Javaid" userId="6620a48c0a62430c" providerId="LiveId" clId="{2E8EF1B4-EEA7-4694-8198-DF574B5ABFF9}" dt="2025-02-27T08:01:26.944" v="459" actId="1076"/>
          <ac:picMkLst>
            <pc:docMk/>
            <pc:sldMk cId="2596128893" sldId="373"/>
            <ac:picMk id="4" creationId="{72F1AA48-71B5-BD91-EBFF-B5D3C9CAFCBE}"/>
          </ac:picMkLst>
        </pc:picChg>
      </pc:sldChg>
      <pc:sldChg chg="modSp mod">
        <pc:chgData name="Zaeem Javaid" userId="6620a48c0a62430c" providerId="LiveId" clId="{2E8EF1B4-EEA7-4694-8198-DF574B5ABFF9}" dt="2025-02-27T07:59:02.817" v="431" actId="255"/>
        <pc:sldMkLst>
          <pc:docMk/>
          <pc:sldMk cId="3617018526" sldId="374"/>
        </pc:sldMkLst>
        <pc:graphicFrameChg chg="mod modGraphic">
          <ac:chgData name="Zaeem Javaid" userId="6620a48c0a62430c" providerId="LiveId" clId="{2E8EF1B4-EEA7-4694-8198-DF574B5ABFF9}" dt="2025-02-27T07:59:02.817" v="431" actId="255"/>
          <ac:graphicFrameMkLst>
            <pc:docMk/>
            <pc:sldMk cId="3617018526" sldId="374"/>
            <ac:graphicFrameMk id="2" creationId="{45D5F4C5-4AB7-90CE-05BC-E1353E892E58}"/>
          </ac:graphicFrameMkLst>
        </pc:graphicFrameChg>
        <pc:picChg chg="mod">
          <ac:chgData name="Zaeem Javaid" userId="6620a48c0a62430c" providerId="LiveId" clId="{2E8EF1B4-EEA7-4694-8198-DF574B5ABFF9}" dt="2025-02-27T07:58:19.531" v="419" actId="1076"/>
          <ac:picMkLst>
            <pc:docMk/>
            <pc:sldMk cId="3617018526" sldId="374"/>
            <ac:picMk id="7" creationId="{E179C369-9F38-39F1-7DD8-9C976DF489F9}"/>
          </ac:picMkLst>
        </pc:picChg>
      </pc:sldChg>
      <pc:sldChg chg="modSp mod">
        <pc:chgData name="Zaeem Javaid" userId="6620a48c0a62430c" providerId="LiveId" clId="{2E8EF1B4-EEA7-4694-8198-DF574B5ABFF9}" dt="2025-02-27T08:02:08.024" v="462" actId="1076"/>
        <pc:sldMkLst>
          <pc:docMk/>
          <pc:sldMk cId="195715778" sldId="375"/>
        </pc:sldMkLst>
        <pc:picChg chg="mod">
          <ac:chgData name="Zaeem Javaid" userId="6620a48c0a62430c" providerId="LiveId" clId="{2E8EF1B4-EEA7-4694-8198-DF574B5ABFF9}" dt="2025-02-27T08:02:08.024" v="462" actId="1076"/>
          <ac:picMkLst>
            <pc:docMk/>
            <pc:sldMk cId="195715778" sldId="375"/>
            <ac:picMk id="10" creationId="{42C3A6CA-1DB0-7B12-0555-75674ED0684B}"/>
          </ac:picMkLst>
        </pc:picChg>
      </pc:sldChg>
      <pc:sldChg chg="modSp mod">
        <pc:chgData name="Zaeem Javaid" userId="6620a48c0a62430c" providerId="LiveId" clId="{2E8EF1B4-EEA7-4694-8198-DF574B5ABFF9}" dt="2025-02-27T08:00:12.990" v="445" actId="1076"/>
        <pc:sldMkLst>
          <pc:docMk/>
          <pc:sldMk cId="3140016262" sldId="377"/>
        </pc:sldMkLst>
        <pc:spChg chg="mod">
          <ac:chgData name="Zaeem Javaid" userId="6620a48c0a62430c" providerId="LiveId" clId="{2E8EF1B4-EEA7-4694-8198-DF574B5ABFF9}" dt="2025-02-27T08:00:12.990" v="445" actId="1076"/>
          <ac:spMkLst>
            <pc:docMk/>
            <pc:sldMk cId="3140016262" sldId="377"/>
            <ac:spMk id="3" creationId="{E4288FCF-1647-11AF-6C45-6E2E188CCCEC}"/>
          </ac:spMkLst>
        </pc:spChg>
        <pc:spChg chg="mod">
          <ac:chgData name="Zaeem Javaid" userId="6620a48c0a62430c" providerId="LiveId" clId="{2E8EF1B4-EEA7-4694-8198-DF574B5ABFF9}" dt="2025-02-27T07:59:57.309" v="443" actId="14100"/>
          <ac:spMkLst>
            <pc:docMk/>
            <pc:sldMk cId="3140016262" sldId="377"/>
            <ac:spMk id="5" creationId="{26F1BEBD-4332-E867-7D2B-6776C40CB512}"/>
          </ac:spMkLst>
        </pc:spChg>
        <pc:graphicFrameChg chg="mod modGraphic">
          <ac:chgData name="Zaeem Javaid" userId="6620a48c0a62430c" providerId="LiveId" clId="{2E8EF1B4-EEA7-4694-8198-DF574B5ABFF9}" dt="2025-02-27T08:00:04.579" v="444" actId="1076"/>
          <ac:graphicFrameMkLst>
            <pc:docMk/>
            <pc:sldMk cId="3140016262" sldId="377"/>
            <ac:graphicFrameMk id="6" creationId="{79594F7E-BA10-23B2-1116-568371F48FA8}"/>
          </ac:graphicFrameMkLst>
        </pc:graphicFrameChg>
      </pc:sldChg>
      <pc:sldChg chg="addSp modSp mod">
        <pc:chgData name="Zaeem Javaid" userId="6620a48c0a62430c" providerId="LiveId" clId="{2E8EF1B4-EEA7-4694-8198-DF574B5ABFF9}" dt="2025-02-27T08:01:15.272" v="458" actId="14100"/>
        <pc:sldMkLst>
          <pc:docMk/>
          <pc:sldMk cId="366758471" sldId="379"/>
        </pc:sldMkLst>
        <pc:spChg chg="add mod ord">
          <ac:chgData name="Zaeem Javaid" userId="6620a48c0a62430c" providerId="LiveId" clId="{2E8EF1B4-EEA7-4694-8198-DF574B5ABFF9}" dt="2025-02-27T08:01:15.272" v="458" actId="14100"/>
          <ac:spMkLst>
            <pc:docMk/>
            <pc:sldMk cId="366758471" sldId="379"/>
            <ac:spMk id="2" creationId="{1E508A69-6D8D-2EDD-3274-6A3D0E45BF63}"/>
          </ac:spMkLst>
        </pc:spChg>
      </pc:sldChg>
      <pc:sldChg chg="modSp mod">
        <pc:chgData name="Zaeem Javaid" userId="6620a48c0a62430c" providerId="LiveId" clId="{2E8EF1B4-EEA7-4694-8198-DF574B5ABFF9}" dt="2025-02-27T08:01:39.912" v="461" actId="14100"/>
        <pc:sldMkLst>
          <pc:docMk/>
          <pc:sldMk cId="369943717" sldId="380"/>
        </pc:sldMkLst>
        <pc:graphicFrameChg chg="mod">
          <ac:chgData name="Zaeem Javaid" userId="6620a48c0a62430c" providerId="LiveId" clId="{2E8EF1B4-EEA7-4694-8198-DF574B5ABFF9}" dt="2025-02-27T08:01:39.912" v="461" actId="14100"/>
          <ac:graphicFrameMkLst>
            <pc:docMk/>
            <pc:sldMk cId="369943717" sldId="380"/>
            <ac:graphicFrameMk id="2" creationId="{3BF48D4F-7EF3-1A9F-FA67-C875D5B7FE8D}"/>
          </ac:graphicFrameMkLst>
        </pc:graphicFrameChg>
      </pc:sldChg>
    </pc:docChg>
  </pc:docChgLst>
  <pc:docChgLst>
    <pc:chgData name="Zaeem Javaid" userId="6620a48c0a62430c" providerId="LiveId" clId="{87BF10AF-34C5-4FD4-8392-E3EFACF61AFC}"/>
    <pc:docChg chg="modSld">
      <pc:chgData name="Zaeem Javaid" userId="6620a48c0a62430c" providerId="LiveId" clId="{87BF10AF-34C5-4FD4-8392-E3EFACF61AFC}" dt="2025-02-25T08:15:20.025" v="7" actId="403"/>
      <pc:docMkLst>
        <pc:docMk/>
      </pc:docMkLst>
      <pc:sldChg chg="modSp mod">
        <pc:chgData name="Zaeem Javaid" userId="6620a48c0a62430c" providerId="LiveId" clId="{87BF10AF-34C5-4FD4-8392-E3EFACF61AFC}" dt="2025-02-25T08:14:51.100" v="3" actId="14100"/>
        <pc:sldMkLst>
          <pc:docMk/>
          <pc:sldMk cId="1758204216" sldId="366"/>
        </pc:sldMkLst>
        <pc:spChg chg="mod">
          <ac:chgData name="Zaeem Javaid" userId="6620a48c0a62430c" providerId="LiveId" clId="{87BF10AF-34C5-4FD4-8392-E3EFACF61AFC}" dt="2025-02-25T08:14:51.100" v="3" actId="14100"/>
          <ac:spMkLst>
            <pc:docMk/>
            <pc:sldMk cId="1758204216" sldId="366"/>
            <ac:spMk id="4" creationId="{78E256DE-96A3-B229-7917-2DC45E46D1E3}"/>
          </ac:spMkLst>
        </pc:spChg>
      </pc:sldChg>
      <pc:sldChg chg="modSp mod">
        <pc:chgData name="Zaeem Javaid" userId="6620a48c0a62430c" providerId="LiveId" clId="{87BF10AF-34C5-4FD4-8392-E3EFACF61AFC}" dt="2025-02-25T08:15:00.945" v="4" actId="14100"/>
        <pc:sldMkLst>
          <pc:docMk/>
          <pc:sldMk cId="3617018526" sldId="374"/>
        </pc:sldMkLst>
        <pc:spChg chg="mod">
          <ac:chgData name="Zaeem Javaid" userId="6620a48c0a62430c" providerId="LiveId" clId="{87BF10AF-34C5-4FD4-8392-E3EFACF61AFC}" dt="2025-02-25T08:15:00.945" v="4" actId="14100"/>
          <ac:spMkLst>
            <pc:docMk/>
            <pc:sldMk cId="3617018526" sldId="374"/>
            <ac:spMk id="5" creationId="{609252F9-CBBF-45D3-C688-54355AC68C9B}"/>
          </ac:spMkLst>
        </pc:spChg>
      </pc:sldChg>
      <pc:sldChg chg="modSp mod">
        <pc:chgData name="Zaeem Javaid" userId="6620a48c0a62430c" providerId="LiveId" clId="{87BF10AF-34C5-4FD4-8392-E3EFACF61AFC}" dt="2025-02-25T08:15:20.025" v="7" actId="403"/>
        <pc:sldMkLst>
          <pc:docMk/>
          <pc:sldMk cId="3140016262" sldId="377"/>
        </pc:sldMkLst>
        <pc:spChg chg="mod">
          <ac:chgData name="Zaeem Javaid" userId="6620a48c0a62430c" providerId="LiveId" clId="{87BF10AF-34C5-4FD4-8392-E3EFACF61AFC}" dt="2025-02-25T08:15:10.298" v="5" actId="14100"/>
          <ac:spMkLst>
            <pc:docMk/>
            <pc:sldMk cId="3140016262" sldId="377"/>
            <ac:spMk id="5" creationId="{26F1BEBD-4332-E867-7D2B-6776C40CB512}"/>
          </ac:spMkLst>
        </pc:spChg>
        <pc:graphicFrameChg chg="modGraphic">
          <ac:chgData name="Zaeem Javaid" userId="6620a48c0a62430c" providerId="LiveId" clId="{87BF10AF-34C5-4FD4-8392-E3EFACF61AFC}" dt="2025-02-25T08:15:20.025" v="7" actId="403"/>
          <ac:graphicFrameMkLst>
            <pc:docMk/>
            <pc:sldMk cId="3140016262" sldId="377"/>
            <ac:graphicFrameMk id="6" creationId="{79594F7E-BA10-23B2-1116-568371F48FA8}"/>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5E138C-50C7-4848-9C98-5A3E7A88634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8ADC30C5-4670-42B5-BECB-E19C2020839D}">
      <dgm:prSet phldrT="[Text]" custT="1"/>
      <dgm:spPr>
        <a:solidFill>
          <a:srgbClr val="FAAC69"/>
        </a:solidFill>
      </dgm:spPr>
      <dgm:t>
        <a:bodyPr/>
        <a:lstStyle/>
        <a:p>
          <a:r>
            <a:rPr lang="en-GB" sz="2400" b="1" i="0" u="none" dirty="0">
              <a:solidFill>
                <a:srgbClr val="4B116F"/>
              </a:solidFill>
              <a:latin typeface="+mn-lt"/>
            </a:rPr>
            <a:t>1. Their hearts</a:t>
          </a:r>
          <a:r>
            <a:rPr lang="en-GB" sz="2400" b="0" i="0" u="none" dirty="0">
              <a:solidFill>
                <a:srgbClr val="4B116F"/>
              </a:solidFill>
              <a:latin typeface="+mn-lt"/>
            </a:rPr>
            <a:t> are alive and healthy</a:t>
          </a:r>
          <a:endParaRPr lang="en-GB" sz="2400" b="0" dirty="0">
            <a:solidFill>
              <a:srgbClr val="4B116F"/>
            </a:solidFill>
            <a:latin typeface="+mn-lt"/>
          </a:endParaRPr>
        </a:p>
      </dgm:t>
    </dgm:pt>
    <dgm:pt modelId="{B116EEA7-AD1A-42EE-A8A8-A098FBAF79C0}" type="parTrans" cxnId="{3B65DF8B-B861-44DE-ABAA-4E821BF39015}">
      <dgm:prSet/>
      <dgm:spPr/>
      <dgm:t>
        <a:bodyPr/>
        <a:lstStyle/>
        <a:p>
          <a:endParaRPr lang="en-GB"/>
        </a:p>
      </dgm:t>
    </dgm:pt>
    <dgm:pt modelId="{3CF88D1E-3426-4EC3-87B8-82FF4A2D15CF}" type="sibTrans" cxnId="{3B65DF8B-B861-44DE-ABAA-4E821BF39015}">
      <dgm:prSet/>
      <dgm:spPr/>
      <dgm:t>
        <a:bodyPr/>
        <a:lstStyle/>
        <a:p>
          <a:endParaRPr lang="en-GB"/>
        </a:p>
      </dgm:t>
    </dgm:pt>
    <dgm:pt modelId="{37F9CD79-B0FF-47CD-AE73-AA56679DF1CA}">
      <dgm:prSet phldrT="[Text]" custT="1"/>
      <dgm:spPr>
        <a:solidFill>
          <a:srgbClr val="FAAC69"/>
        </a:solidFill>
      </dgm:spPr>
      <dgm:t>
        <a:bodyPr/>
        <a:lstStyle/>
        <a:p>
          <a:pPr>
            <a:buFont typeface="+mj-lt"/>
            <a:buAutoNum type="arabicPeriod"/>
          </a:pPr>
          <a:r>
            <a:rPr lang="en-GB" sz="2400" b="1" i="0" u="none" dirty="0">
              <a:solidFill>
                <a:srgbClr val="4B116F"/>
              </a:solidFill>
              <a:latin typeface="+mn-lt"/>
            </a:rPr>
            <a:t>2. </a:t>
          </a:r>
          <a:r>
            <a:rPr lang="en-GB" sz="2400" b="0" i="0" u="none" dirty="0">
              <a:solidFill>
                <a:srgbClr val="4B116F"/>
              </a:solidFill>
              <a:latin typeface="+mn-lt"/>
            </a:rPr>
            <a:t>They direct their sense of </a:t>
          </a:r>
          <a:r>
            <a:rPr lang="en-GB" sz="2400" b="1" i="0" u="none" dirty="0">
              <a:solidFill>
                <a:srgbClr val="4B116F"/>
              </a:solidFill>
              <a:latin typeface="+mn-lt"/>
            </a:rPr>
            <a:t>hearing </a:t>
          </a:r>
          <a:r>
            <a:rPr lang="en-GB" sz="2400" b="0" i="0" u="none" dirty="0">
              <a:solidFill>
                <a:srgbClr val="4B116F"/>
              </a:solidFill>
              <a:latin typeface="+mn-lt"/>
            </a:rPr>
            <a:t>completely to the One who is speaking (</a:t>
          </a:r>
          <a:r>
            <a:rPr lang="ar-SA" sz="2400" b="0" i="0" u="none" dirty="0">
              <a:solidFill>
                <a:srgbClr val="4B116F"/>
              </a:solidFill>
              <a:latin typeface="+mn-lt"/>
            </a:rPr>
            <a:t>أَلْقَى ٱلسَّمْعَ</a:t>
          </a:r>
          <a:r>
            <a:rPr lang="en-GB" sz="2400" b="0" i="0" u="none" dirty="0">
              <a:solidFill>
                <a:srgbClr val="4B116F"/>
              </a:solidFill>
              <a:latin typeface="+mn-lt"/>
            </a:rPr>
            <a:t>)</a:t>
          </a:r>
          <a:endParaRPr lang="en-GB" sz="2400" dirty="0">
            <a:solidFill>
              <a:srgbClr val="4B116F"/>
            </a:solidFill>
            <a:latin typeface="+mn-lt"/>
          </a:endParaRPr>
        </a:p>
      </dgm:t>
    </dgm:pt>
    <dgm:pt modelId="{F4F44824-616B-4805-B93C-9C3C8184F181}" type="parTrans" cxnId="{DF7E6DB8-DD29-4600-8EB2-82AA2E3C28FF}">
      <dgm:prSet/>
      <dgm:spPr/>
      <dgm:t>
        <a:bodyPr/>
        <a:lstStyle/>
        <a:p>
          <a:endParaRPr lang="en-GB"/>
        </a:p>
      </dgm:t>
    </dgm:pt>
    <dgm:pt modelId="{1FAC8A23-BA85-43D1-91A5-0A597D6E2C8D}" type="sibTrans" cxnId="{DF7E6DB8-DD29-4600-8EB2-82AA2E3C28FF}">
      <dgm:prSet/>
      <dgm:spPr/>
      <dgm:t>
        <a:bodyPr/>
        <a:lstStyle/>
        <a:p>
          <a:endParaRPr lang="en-GB"/>
        </a:p>
      </dgm:t>
    </dgm:pt>
    <dgm:pt modelId="{92AC949D-714D-4A76-9D82-D55767A9692A}">
      <dgm:prSet phldrT="[Text]" custT="1"/>
      <dgm:spPr>
        <a:solidFill>
          <a:srgbClr val="FAAC69"/>
        </a:solidFill>
      </dgm:spPr>
      <dgm:t>
        <a:bodyPr/>
        <a:lstStyle/>
        <a:p>
          <a:r>
            <a:rPr lang="en-GB" sz="2400" b="1" i="0" u="none" dirty="0">
              <a:solidFill>
                <a:srgbClr val="4B116F"/>
              </a:solidFill>
              <a:latin typeface="+mn-lt"/>
            </a:rPr>
            <a:t>3. Their hearts and minds must be present </a:t>
          </a:r>
          <a:r>
            <a:rPr lang="en-GB" sz="2400" b="0" i="0" u="none" dirty="0">
              <a:solidFill>
                <a:srgbClr val="4B116F"/>
              </a:solidFill>
              <a:latin typeface="+mn-lt"/>
            </a:rPr>
            <a:t> (</a:t>
          </a:r>
          <a:r>
            <a:rPr lang="ar-SA" sz="2400" b="0" i="0" u="none" dirty="0">
              <a:solidFill>
                <a:srgbClr val="4B116F"/>
              </a:solidFill>
              <a:latin typeface="+mn-lt"/>
            </a:rPr>
            <a:t>شَهِيدٌۭ</a:t>
          </a:r>
          <a:r>
            <a:rPr lang="en-GB" sz="2400" b="0" i="0" u="none" dirty="0">
              <a:solidFill>
                <a:srgbClr val="4B116F"/>
              </a:solidFill>
              <a:latin typeface="+mn-lt"/>
            </a:rPr>
            <a:t>) during the experience</a:t>
          </a:r>
          <a:endParaRPr lang="en-GB" sz="2400" dirty="0">
            <a:solidFill>
              <a:srgbClr val="4B116F"/>
            </a:solidFill>
            <a:latin typeface="+mn-lt"/>
          </a:endParaRPr>
        </a:p>
      </dgm:t>
    </dgm:pt>
    <dgm:pt modelId="{44DC2183-6586-453F-9426-31BC13041E32}" type="parTrans" cxnId="{74AC9463-864F-4F54-A273-233A311BF6A4}">
      <dgm:prSet/>
      <dgm:spPr/>
      <dgm:t>
        <a:bodyPr/>
        <a:lstStyle/>
        <a:p>
          <a:endParaRPr lang="en-GB"/>
        </a:p>
      </dgm:t>
    </dgm:pt>
    <dgm:pt modelId="{9402A86D-989D-406C-B07E-C44226C0BA5B}" type="sibTrans" cxnId="{74AC9463-864F-4F54-A273-233A311BF6A4}">
      <dgm:prSet/>
      <dgm:spPr/>
      <dgm:t>
        <a:bodyPr/>
        <a:lstStyle/>
        <a:p>
          <a:endParaRPr lang="en-GB"/>
        </a:p>
      </dgm:t>
    </dgm:pt>
    <dgm:pt modelId="{46B11CE2-A3F7-4A27-996A-F6CB42AECED8}" type="pres">
      <dgm:prSet presAssocID="{AB5E138C-50C7-4848-9C98-5A3E7A886344}" presName="diagram" presStyleCnt="0">
        <dgm:presLayoutVars>
          <dgm:dir/>
          <dgm:resizeHandles val="exact"/>
        </dgm:presLayoutVars>
      </dgm:prSet>
      <dgm:spPr/>
    </dgm:pt>
    <dgm:pt modelId="{C913FC8E-4F11-4B29-9092-5249AD1EBAF3}" type="pres">
      <dgm:prSet presAssocID="{8ADC30C5-4670-42B5-BECB-E19C2020839D}" presName="node" presStyleLbl="node1" presStyleIdx="0" presStyleCnt="3">
        <dgm:presLayoutVars>
          <dgm:bulletEnabled val="1"/>
        </dgm:presLayoutVars>
      </dgm:prSet>
      <dgm:spPr>
        <a:prstGeom prst="roundRect">
          <a:avLst/>
        </a:prstGeom>
      </dgm:spPr>
    </dgm:pt>
    <dgm:pt modelId="{B321CDA4-7649-4DBF-9B70-CF8E2821B656}" type="pres">
      <dgm:prSet presAssocID="{3CF88D1E-3426-4EC3-87B8-82FF4A2D15CF}" presName="sibTrans" presStyleCnt="0"/>
      <dgm:spPr/>
    </dgm:pt>
    <dgm:pt modelId="{6A838A76-E3F8-4906-97EF-304B10ACEC84}" type="pres">
      <dgm:prSet presAssocID="{37F9CD79-B0FF-47CD-AE73-AA56679DF1CA}" presName="node" presStyleLbl="node1" presStyleIdx="1" presStyleCnt="3">
        <dgm:presLayoutVars>
          <dgm:bulletEnabled val="1"/>
        </dgm:presLayoutVars>
      </dgm:prSet>
      <dgm:spPr>
        <a:prstGeom prst="roundRect">
          <a:avLst/>
        </a:prstGeom>
      </dgm:spPr>
    </dgm:pt>
    <dgm:pt modelId="{25807ACF-FB4A-4C52-B26F-AB54A2202759}" type="pres">
      <dgm:prSet presAssocID="{1FAC8A23-BA85-43D1-91A5-0A597D6E2C8D}" presName="sibTrans" presStyleCnt="0"/>
      <dgm:spPr/>
    </dgm:pt>
    <dgm:pt modelId="{FBC86D2C-E378-45BE-90CE-94464B918262}" type="pres">
      <dgm:prSet presAssocID="{92AC949D-714D-4A76-9D82-D55767A9692A}" presName="node" presStyleLbl="node1" presStyleIdx="2" presStyleCnt="3">
        <dgm:presLayoutVars>
          <dgm:bulletEnabled val="1"/>
        </dgm:presLayoutVars>
      </dgm:prSet>
      <dgm:spPr>
        <a:prstGeom prst="roundRect">
          <a:avLst/>
        </a:prstGeom>
      </dgm:spPr>
    </dgm:pt>
  </dgm:ptLst>
  <dgm:cxnLst>
    <dgm:cxn modelId="{CDDF5C23-0409-4F81-9A58-52B886D75638}" type="presOf" srcId="{AB5E138C-50C7-4848-9C98-5A3E7A886344}" destId="{46B11CE2-A3F7-4A27-996A-F6CB42AECED8}" srcOrd="0" destOrd="0" presId="urn:microsoft.com/office/officeart/2005/8/layout/default"/>
    <dgm:cxn modelId="{74AC9463-864F-4F54-A273-233A311BF6A4}" srcId="{AB5E138C-50C7-4848-9C98-5A3E7A886344}" destId="{92AC949D-714D-4A76-9D82-D55767A9692A}" srcOrd="2" destOrd="0" parTransId="{44DC2183-6586-453F-9426-31BC13041E32}" sibTransId="{9402A86D-989D-406C-B07E-C44226C0BA5B}"/>
    <dgm:cxn modelId="{B1B7A252-6793-4E4D-841E-5E84A627A40F}" type="presOf" srcId="{92AC949D-714D-4A76-9D82-D55767A9692A}" destId="{FBC86D2C-E378-45BE-90CE-94464B918262}" srcOrd="0" destOrd="0" presId="urn:microsoft.com/office/officeart/2005/8/layout/default"/>
    <dgm:cxn modelId="{3B65DF8B-B861-44DE-ABAA-4E821BF39015}" srcId="{AB5E138C-50C7-4848-9C98-5A3E7A886344}" destId="{8ADC30C5-4670-42B5-BECB-E19C2020839D}" srcOrd="0" destOrd="0" parTransId="{B116EEA7-AD1A-42EE-A8A8-A098FBAF79C0}" sibTransId="{3CF88D1E-3426-4EC3-87B8-82FF4A2D15CF}"/>
    <dgm:cxn modelId="{DF7E6DB8-DD29-4600-8EB2-82AA2E3C28FF}" srcId="{AB5E138C-50C7-4848-9C98-5A3E7A886344}" destId="{37F9CD79-B0FF-47CD-AE73-AA56679DF1CA}" srcOrd="1" destOrd="0" parTransId="{F4F44824-616B-4805-B93C-9C3C8184F181}" sibTransId="{1FAC8A23-BA85-43D1-91A5-0A597D6E2C8D}"/>
    <dgm:cxn modelId="{66EA20DA-451E-40CD-ADA8-8C62E0EE3F56}" type="presOf" srcId="{37F9CD79-B0FF-47CD-AE73-AA56679DF1CA}" destId="{6A838A76-E3F8-4906-97EF-304B10ACEC84}" srcOrd="0" destOrd="0" presId="urn:microsoft.com/office/officeart/2005/8/layout/default"/>
    <dgm:cxn modelId="{3A093BEB-5F14-4E58-A8F6-AA0CFC77036B}" type="presOf" srcId="{8ADC30C5-4670-42B5-BECB-E19C2020839D}" destId="{C913FC8E-4F11-4B29-9092-5249AD1EBAF3}" srcOrd="0" destOrd="0" presId="urn:microsoft.com/office/officeart/2005/8/layout/default"/>
    <dgm:cxn modelId="{7328DEE9-9C0A-48FA-9804-11C1D61428A2}" type="presParOf" srcId="{46B11CE2-A3F7-4A27-996A-F6CB42AECED8}" destId="{C913FC8E-4F11-4B29-9092-5249AD1EBAF3}" srcOrd="0" destOrd="0" presId="urn:microsoft.com/office/officeart/2005/8/layout/default"/>
    <dgm:cxn modelId="{CE125B5F-B0CA-4674-AA4E-CCDFB910E491}" type="presParOf" srcId="{46B11CE2-A3F7-4A27-996A-F6CB42AECED8}" destId="{B321CDA4-7649-4DBF-9B70-CF8E2821B656}" srcOrd="1" destOrd="0" presId="urn:microsoft.com/office/officeart/2005/8/layout/default"/>
    <dgm:cxn modelId="{4534C104-3332-41CF-917B-7137401CEDB0}" type="presParOf" srcId="{46B11CE2-A3F7-4A27-996A-F6CB42AECED8}" destId="{6A838A76-E3F8-4906-97EF-304B10ACEC84}" srcOrd="2" destOrd="0" presId="urn:microsoft.com/office/officeart/2005/8/layout/default"/>
    <dgm:cxn modelId="{229F4780-69E3-4475-AB79-5191D69E4F0C}" type="presParOf" srcId="{46B11CE2-A3F7-4A27-996A-F6CB42AECED8}" destId="{25807ACF-FB4A-4C52-B26F-AB54A2202759}" srcOrd="3" destOrd="0" presId="urn:microsoft.com/office/officeart/2005/8/layout/default"/>
    <dgm:cxn modelId="{58716044-DB97-4487-A605-A223A556E27B}" type="presParOf" srcId="{46B11CE2-A3F7-4A27-996A-F6CB42AECED8}" destId="{FBC86D2C-E378-45BE-90CE-94464B918262}"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6FCE0A-78BC-498D-A909-D47D937CDAA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8B5ECDF1-0705-40A3-8D3D-095BB49F68F6}">
      <dgm:prSet phldrT="[Text]" custT="1"/>
      <dgm:spPr>
        <a:solidFill>
          <a:srgbClr val="FAAC69"/>
        </a:solidFill>
      </dgm:spPr>
      <dgm:t>
        <a:bodyPr/>
        <a:lstStyle/>
        <a:p>
          <a:pPr>
            <a:buFont typeface="Arial" panose="020B0604020202020204" pitchFamily="34" charset="0"/>
            <a:buChar char="•"/>
          </a:pPr>
          <a:r>
            <a:rPr lang="en-GB" sz="2200" dirty="0">
              <a:solidFill>
                <a:srgbClr val="4B116F"/>
              </a:solidFill>
              <a:latin typeface="Inter Light" panose="020B0604020202020204" charset="0"/>
              <a:ea typeface="Inter Light" panose="020B0604020202020204" charset="0"/>
            </a:rPr>
            <a:t>1) </a:t>
          </a:r>
          <a:r>
            <a:rPr lang="en-GB" sz="2200" dirty="0" err="1">
              <a:solidFill>
                <a:srgbClr val="4B116F"/>
              </a:solidFill>
              <a:latin typeface="Inter Light" panose="020B0604020202020204" charset="0"/>
              <a:ea typeface="Inter Light" panose="020B0604020202020204" charset="0"/>
            </a:rPr>
            <a:t>Ṣabr</a:t>
          </a:r>
          <a:r>
            <a:rPr lang="en-GB" sz="2200" dirty="0">
              <a:solidFill>
                <a:srgbClr val="4B116F"/>
              </a:solidFill>
              <a:latin typeface="Inter Light" panose="020B0604020202020204" charset="0"/>
              <a:ea typeface="Inter Light" panose="020B0604020202020204" charset="0"/>
            </a:rPr>
            <a:t> in obeying Allah.</a:t>
          </a:r>
          <a:endParaRPr lang="en-GB" sz="2200" dirty="0">
            <a:solidFill>
              <a:srgbClr val="4B116F"/>
            </a:solidFill>
          </a:endParaRPr>
        </a:p>
      </dgm:t>
    </dgm:pt>
    <dgm:pt modelId="{8C395CA0-CB1E-4F60-84F7-FEB87D929C93}" type="parTrans" cxnId="{D9C9B216-B24E-4EDC-873C-D59BBB921AB3}">
      <dgm:prSet/>
      <dgm:spPr/>
      <dgm:t>
        <a:bodyPr/>
        <a:lstStyle/>
        <a:p>
          <a:endParaRPr lang="en-GB"/>
        </a:p>
      </dgm:t>
    </dgm:pt>
    <dgm:pt modelId="{21E72B7A-4295-4255-9416-D7C43C4DAFEF}" type="sibTrans" cxnId="{D9C9B216-B24E-4EDC-873C-D59BBB921AB3}">
      <dgm:prSet/>
      <dgm:spPr/>
      <dgm:t>
        <a:bodyPr/>
        <a:lstStyle/>
        <a:p>
          <a:endParaRPr lang="en-GB"/>
        </a:p>
      </dgm:t>
    </dgm:pt>
    <dgm:pt modelId="{CF71A61D-7EA0-4949-B392-047DE8ABA776}">
      <dgm:prSet phldrT="[Text]" custT="1"/>
      <dgm:spPr>
        <a:solidFill>
          <a:srgbClr val="EEEBF5"/>
        </a:solidFill>
        <a:ln>
          <a:solidFill>
            <a:srgbClr val="EEEBF5">
              <a:alpha val="90000"/>
            </a:srgbClr>
          </a:solidFill>
        </a:ln>
      </dgm:spPr>
      <dgm:t>
        <a:bodyPr/>
        <a:lstStyle/>
        <a:p>
          <a:pPr algn="ctr">
            <a:buNone/>
          </a:pPr>
          <a:r>
            <a:rPr lang="en-GB" sz="2000" dirty="0"/>
            <a:t>Your alarm goes off for Fajr, but you're exhausted.</a:t>
          </a:r>
        </a:p>
      </dgm:t>
    </dgm:pt>
    <dgm:pt modelId="{F3B52038-39BC-42C4-85D7-BB8C5837078D}" type="parTrans" cxnId="{51BD628A-65DE-4DFB-9A2B-19BB941D1487}">
      <dgm:prSet/>
      <dgm:spPr/>
      <dgm:t>
        <a:bodyPr/>
        <a:lstStyle/>
        <a:p>
          <a:endParaRPr lang="en-GB"/>
        </a:p>
      </dgm:t>
    </dgm:pt>
    <dgm:pt modelId="{133E2EC4-9D94-4918-B51F-1FE9BF3CA35F}" type="sibTrans" cxnId="{51BD628A-65DE-4DFB-9A2B-19BB941D1487}">
      <dgm:prSet/>
      <dgm:spPr/>
      <dgm:t>
        <a:bodyPr/>
        <a:lstStyle/>
        <a:p>
          <a:endParaRPr lang="en-GB"/>
        </a:p>
      </dgm:t>
    </dgm:pt>
    <dgm:pt modelId="{460B7279-1829-4D00-B7F7-4FA0ED5A7953}">
      <dgm:prSet phldrT="[Text]" custT="1"/>
      <dgm:spPr>
        <a:solidFill>
          <a:srgbClr val="FAAC69"/>
        </a:solidFill>
      </dgm:spPr>
      <dgm:t>
        <a:bodyPr/>
        <a:lstStyle/>
        <a:p>
          <a:pPr>
            <a:buFont typeface="Arial" panose="020B0604020202020204" pitchFamily="34" charset="0"/>
            <a:buChar char="•"/>
          </a:pPr>
          <a:r>
            <a:rPr lang="en-GB" sz="2200" dirty="0">
              <a:solidFill>
                <a:srgbClr val="4B116F"/>
              </a:solidFill>
              <a:latin typeface="Inter Light" panose="020B0604020202020204" charset="0"/>
              <a:ea typeface="Inter Light" panose="020B0604020202020204" charset="0"/>
            </a:rPr>
            <a:t>(2) </a:t>
          </a:r>
          <a:r>
            <a:rPr lang="en-GB" sz="2200" dirty="0" err="1">
              <a:solidFill>
                <a:srgbClr val="4B116F"/>
              </a:solidFill>
              <a:latin typeface="Inter Light" panose="020B0604020202020204" charset="0"/>
              <a:ea typeface="Inter Light" panose="020B0604020202020204" charset="0"/>
            </a:rPr>
            <a:t>Ṣabr</a:t>
          </a:r>
          <a:r>
            <a:rPr lang="en-GB" sz="2200" dirty="0">
              <a:solidFill>
                <a:srgbClr val="4B116F"/>
              </a:solidFill>
              <a:latin typeface="Inter Light" panose="020B0604020202020204" charset="0"/>
              <a:ea typeface="Inter Light" panose="020B0604020202020204" charset="0"/>
            </a:rPr>
            <a:t> in staying away from sins.</a:t>
          </a:r>
          <a:endParaRPr lang="en-GB" sz="2200" dirty="0">
            <a:solidFill>
              <a:srgbClr val="4B116F"/>
            </a:solidFill>
          </a:endParaRPr>
        </a:p>
      </dgm:t>
    </dgm:pt>
    <dgm:pt modelId="{EAA36884-FDEE-4211-B80C-D12DA87670DC}" type="parTrans" cxnId="{872EC0FF-3F4A-476E-BB38-AF5D45AF0BB8}">
      <dgm:prSet/>
      <dgm:spPr/>
      <dgm:t>
        <a:bodyPr/>
        <a:lstStyle/>
        <a:p>
          <a:endParaRPr lang="en-GB"/>
        </a:p>
      </dgm:t>
    </dgm:pt>
    <dgm:pt modelId="{32B2EF24-61BA-4664-AB9F-332E5BFCC548}" type="sibTrans" cxnId="{872EC0FF-3F4A-476E-BB38-AF5D45AF0BB8}">
      <dgm:prSet/>
      <dgm:spPr/>
      <dgm:t>
        <a:bodyPr/>
        <a:lstStyle/>
        <a:p>
          <a:endParaRPr lang="en-GB"/>
        </a:p>
      </dgm:t>
    </dgm:pt>
    <dgm:pt modelId="{39D97BED-6924-4C20-A612-8315C6B5F3D8}">
      <dgm:prSet phldrT="[Text]" custT="1"/>
      <dgm:spPr>
        <a:solidFill>
          <a:srgbClr val="EEEBF5"/>
        </a:solidFill>
        <a:ln>
          <a:solidFill>
            <a:srgbClr val="EEEBF5">
              <a:alpha val="90000"/>
            </a:srgbClr>
          </a:solidFill>
        </a:ln>
      </dgm:spPr>
      <dgm:t>
        <a:bodyPr/>
        <a:lstStyle/>
        <a:p>
          <a:pPr algn="ctr">
            <a:buNone/>
          </a:pPr>
          <a:r>
            <a:rPr lang="en-GB" sz="2000" dirty="0"/>
            <a:t>You fail an important exam despite studying hard.</a:t>
          </a:r>
        </a:p>
      </dgm:t>
    </dgm:pt>
    <dgm:pt modelId="{D6EE278B-3EA7-4059-B867-43EDE25ED346}" type="parTrans" cxnId="{21C549DB-7007-4591-A714-C4E096306909}">
      <dgm:prSet/>
      <dgm:spPr/>
      <dgm:t>
        <a:bodyPr/>
        <a:lstStyle/>
        <a:p>
          <a:endParaRPr lang="en-GB"/>
        </a:p>
      </dgm:t>
    </dgm:pt>
    <dgm:pt modelId="{2E5A93FD-EAFD-45B5-B8C6-758322B99B7C}" type="sibTrans" cxnId="{21C549DB-7007-4591-A714-C4E096306909}">
      <dgm:prSet/>
      <dgm:spPr/>
      <dgm:t>
        <a:bodyPr/>
        <a:lstStyle/>
        <a:p>
          <a:endParaRPr lang="en-GB"/>
        </a:p>
      </dgm:t>
    </dgm:pt>
    <dgm:pt modelId="{A29774CA-136B-4C5C-B87D-53A8F42F1F2E}">
      <dgm:prSet phldrT="[Text]" custT="1"/>
      <dgm:spPr>
        <a:solidFill>
          <a:srgbClr val="FAAC69"/>
        </a:solidFill>
      </dgm:spPr>
      <dgm:t>
        <a:bodyPr/>
        <a:lstStyle/>
        <a:p>
          <a:pPr>
            <a:buFont typeface="Arial" panose="020B0604020202020204" pitchFamily="34" charset="0"/>
            <a:buChar char="•"/>
          </a:pPr>
          <a:r>
            <a:rPr lang="en-GB" sz="2200" dirty="0">
              <a:solidFill>
                <a:srgbClr val="4B116F"/>
              </a:solidFill>
              <a:latin typeface="Inter Light" panose="020B0604020202020204" charset="0"/>
              <a:ea typeface="Inter Light" panose="020B0604020202020204" charset="0"/>
            </a:rPr>
            <a:t>(3) </a:t>
          </a:r>
          <a:r>
            <a:rPr lang="en-GB" sz="2200" dirty="0" err="1">
              <a:solidFill>
                <a:srgbClr val="4B116F"/>
              </a:solidFill>
              <a:latin typeface="Inter Light" panose="020B0604020202020204" charset="0"/>
              <a:ea typeface="Inter Light" panose="020B0604020202020204" charset="0"/>
            </a:rPr>
            <a:t>Ṣabr</a:t>
          </a:r>
          <a:r>
            <a:rPr lang="en-GB" sz="2200" dirty="0">
              <a:solidFill>
                <a:srgbClr val="4B116F"/>
              </a:solidFill>
              <a:latin typeface="Inter Light" panose="020B0604020202020204" charset="0"/>
              <a:ea typeface="Inter Light" panose="020B0604020202020204" charset="0"/>
            </a:rPr>
            <a:t> in regards to the trials Allah has decreed.</a:t>
          </a:r>
          <a:endParaRPr lang="en-GB" sz="2200" dirty="0">
            <a:solidFill>
              <a:srgbClr val="4B116F"/>
            </a:solidFill>
          </a:endParaRPr>
        </a:p>
      </dgm:t>
    </dgm:pt>
    <dgm:pt modelId="{2E5793CD-06AB-460D-AA6B-B37AFFCC8E7B}" type="parTrans" cxnId="{2E487891-8426-487C-BC5B-BD6220DC18FE}">
      <dgm:prSet/>
      <dgm:spPr/>
      <dgm:t>
        <a:bodyPr/>
        <a:lstStyle/>
        <a:p>
          <a:endParaRPr lang="en-GB"/>
        </a:p>
      </dgm:t>
    </dgm:pt>
    <dgm:pt modelId="{53C12FF8-75C8-4EA3-B6D8-E8936F671249}" type="sibTrans" cxnId="{2E487891-8426-487C-BC5B-BD6220DC18FE}">
      <dgm:prSet/>
      <dgm:spPr/>
      <dgm:t>
        <a:bodyPr/>
        <a:lstStyle/>
        <a:p>
          <a:endParaRPr lang="en-GB"/>
        </a:p>
      </dgm:t>
    </dgm:pt>
    <dgm:pt modelId="{C6F62437-3829-48BE-99AD-43ACE02431F1}">
      <dgm:prSet custT="1"/>
      <dgm:spPr>
        <a:solidFill>
          <a:srgbClr val="EEEBF5"/>
        </a:solidFill>
        <a:ln>
          <a:solidFill>
            <a:srgbClr val="EEEBF5">
              <a:alpha val="90000"/>
            </a:srgbClr>
          </a:solidFill>
        </a:ln>
      </dgm:spPr>
      <dgm:t>
        <a:bodyPr/>
        <a:lstStyle/>
        <a:p>
          <a:pPr algn="ctr">
            <a:buNone/>
          </a:pPr>
          <a:r>
            <a:rPr lang="en-GB" sz="2000" dirty="0"/>
            <a:t>Your friends are pressuring you to gossip. </a:t>
          </a:r>
        </a:p>
      </dgm:t>
    </dgm:pt>
    <dgm:pt modelId="{F852BF64-1C8D-49B2-ADF8-23DBFC3DD67A}" type="parTrans" cxnId="{B1F8880A-D658-44BE-BA25-C945FEA42C11}">
      <dgm:prSet/>
      <dgm:spPr/>
      <dgm:t>
        <a:bodyPr/>
        <a:lstStyle/>
        <a:p>
          <a:endParaRPr lang="en-GB"/>
        </a:p>
      </dgm:t>
    </dgm:pt>
    <dgm:pt modelId="{2D88B0B6-83D8-4ED9-8DA6-C1E8CBC2C295}" type="sibTrans" cxnId="{B1F8880A-D658-44BE-BA25-C945FEA42C11}">
      <dgm:prSet/>
      <dgm:spPr/>
      <dgm:t>
        <a:bodyPr/>
        <a:lstStyle/>
        <a:p>
          <a:endParaRPr lang="en-GB"/>
        </a:p>
      </dgm:t>
    </dgm:pt>
    <dgm:pt modelId="{BC57B932-5DF4-40DF-AB54-856C77CE4CBD}">
      <dgm:prSet phldrT="[Text]" custT="1"/>
      <dgm:spPr>
        <a:solidFill>
          <a:srgbClr val="EEEBF5"/>
        </a:solidFill>
        <a:ln>
          <a:solidFill>
            <a:srgbClr val="EEEBF5">
              <a:alpha val="90000"/>
            </a:srgbClr>
          </a:solidFill>
        </a:ln>
      </dgm:spPr>
      <dgm:t>
        <a:bodyPr/>
        <a:lstStyle/>
        <a:p>
          <a:pPr algn="ctr">
            <a:buNone/>
          </a:pPr>
          <a:endParaRPr lang="en-GB" sz="2000" dirty="0"/>
        </a:p>
      </dgm:t>
    </dgm:pt>
    <dgm:pt modelId="{18BA5EE2-7AE8-48C1-ABA4-2AD502DCEFF8}" type="parTrans" cxnId="{40BA3347-EC16-4DC8-91E1-BE8F551E1208}">
      <dgm:prSet/>
      <dgm:spPr/>
      <dgm:t>
        <a:bodyPr/>
        <a:lstStyle/>
        <a:p>
          <a:endParaRPr lang="en-PK"/>
        </a:p>
      </dgm:t>
    </dgm:pt>
    <dgm:pt modelId="{EA9E1759-3C65-4570-BE16-43D1B2AC0C49}" type="sibTrans" cxnId="{40BA3347-EC16-4DC8-91E1-BE8F551E1208}">
      <dgm:prSet/>
      <dgm:spPr/>
      <dgm:t>
        <a:bodyPr/>
        <a:lstStyle/>
        <a:p>
          <a:endParaRPr lang="en-PK"/>
        </a:p>
      </dgm:t>
    </dgm:pt>
    <dgm:pt modelId="{C3C8E6B7-F49C-49F1-A334-93EF64B0F69F}">
      <dgm:prSet custT="1"/>
      <dgm:spPr>
        <a:solidFill>
          <a:srgbClr val="EEEBF5"/>
        </a:solidFill>
        <a:ln>
          <a:solidFill>
            <a:srgbClr val="EEEBF5">
              <a:alpha val="90000"/>
            </a:srgbClr>
          </a:solidFill>
        </a:ln>
      </dgm:spPr>
      <dgm:t>
        <a:bodyPr/>
        <a:lstStyle/>
        <a:p>
          <a:pPr algn="ctr">
            <a:buNone/>
          </a:pPr>
          <a:endParaRPr lang="en-GB" sz="2000" dirty="0"/>
        </a:p>
      </dgm:t>
    </dgm:pt>
    <dgm:pt modelId="{4CA60257-2047-4CCD-A48D-CBDE18478A2C}" type="parTrans" cxnId="{2F9686DD-6A13-46B6-A6FA-31723EFEF5B5}">
      <dgm:prSet/>
      <dgm:spPr/>
      <dgm:t>
        <a:bodyPr/>
        <a:lstStyle/>
        <a:p>
          <a:endParaRPr lang="en-PK"/>
        </a:p>
      </dgm:t>
    </dgm:pt>
    <dgm:pt modelId="{504A13B1-C8D0-4C5B-85C9-A67A844BF9B3}" type="sibTrans" cxnId="{2F9686DD-6A13-46B6-A6FA-31723EFEF5B5}">
      <dgm:prSet/>
      <dgm:spPr/>
      <dgm:t>
        <a:bodyPr/>
        <a:lstStyle/>
        <a:p>
          <a:endParaRPr lang="en-PK"/>
        </a:p>
      </dgm:t>
    </dgm:pt>
    <dgm:pt modelId="{2A43CDE0-755C-47C1-8FFA-68DBD700C475}">
      <dgm:prSet phldrT="[Text]" custT="1"/>
      <dgm:spPr>
        <a:solidFill>
          <a:srgbClr val="EEEBF5"/>
        </a:solidFill>
        <a:ln>
          <a:solidFill>
            <a:srgbClr val="EEEBF5">
              <a:alpha val="90000"/>
            </a:srgbClr>
          </a:solidFill>
        </a:ln>
      </dgm:spPr>
      <dgm:t>
        <a:bodyPr/>
        <a:lstStyle/>
        <a:p>
          <a:pPr algn="ctr">
            <a:buNone/>
          </a:pPr>
          <a:endParaRPr lang="en-GB" sz="2000" dirty="0"/>
        </a:p>
      </dgm:t>
    </dgm:pt>
    <dgm:pt modelId="{DA99C265-A215-47E7-8265-0E897B9FDB16}" type="parTrans" cxnId="{8CA42A07-BBB4-4AFE-ABFF-46E28556522D}">
      <dgm:prSet/>
      <dgm:spPr/>
      <dgm:t>
        <a:bodyPr/>
        <a:lstStyle/>
        <a:p>
          <a:endParaRPr lang="en-PK"/>
        </a:p>
      </dgm:t>
    </dgm:pt>
    <dgm:pt modelId="{4F0CCFD4-CDEE-442B-BA0E-4469EF7DB0BE}" type="sibTrans" cxnId="{8CA42A07-BBB4-4AFE-ABFF-46E28556522D}">
      <dgm:prSet/>
      <dgm:spPr/>
      <dgm:t>
        <a:bodyPr/>
        <a:lstStyle/>
        <a:p>
          <a:endParaRPr lang="en-PK"/>
        </a:p>
      </dgm:t>
    </dgm:pt>
    <dgm:pt modelId="{0A7974AE-83AD-44A0-9F65-5C3D2CDEF4B2}" type="pres">
      <dgm:prSet presAssocID="{B36FCE0A-78BC-498D-A909-D47D937CDAA6}" presName="Name0" presStyleCnt="0">
        <dgm:presLayoutVars>
          <dgm:dir/>
          <dgm:animLvl val="lvl"/>
          <dgm:resizeHandles/>
        </dgm:presLayoutVars>
      </dgm:prSet>
      <dgm:spPr/>
    </dgm:pt>
    <dgm:pt modelId="{FBDFD873-2AF6-44ED-BDC9-3BA804E21FE8}" type="pres">
      <dgm:prSet presAssocID="{8B5ECDF1-0705-40A3-8D3D-095BB49F68F6}" presName="linNode" presStyleCnt="0"/>
      <dgm:spPr/>
    </dgm:pt>
    <dgm:pt modelId="{DC7EBFFA-3994-403F-810E-BCDF54A17192}" type="pres">
      <dgm:prSet presAssocID="{8B5ECDF1-0705-40A3-8D3D-095BB49F68F6}" presName="parentShp" presStyleLbl="node1" presStyleIdx="0" presStyleCnt="3">
        <dgm:presLayoutVars>
          <dgm:bulletEnabled val="1"/>
        </dgm:presLayoutVars>
      </dgm:prSet>
      <dgm:spPr/>
    </dgm:pt>
    <dgm:pt modelId="{993CC204-549D-4411-94D1-C6C3AEF7490B}" type="pres">
      <dgm:prSet presAssocID="{8B5ECDF1-0705-40A3-8D3D-095BB49F68F6}" presName="childShp" presStyleLbl="bgAccFollowNode1" presStyleIdx="0" presStyleCnt="3">
        <dgm:presLayoutVars>
          <dgm:bulletEnabled val="1"/>
        </dgm:presLayoutVars>
      </dgm:prSet>
      <dgm:spPr/>
    </dgm:pt>
    <dgm:pt modelId="{AACBA9AE-A76A-4EB8-A521-69BB9EC54F3E}" type="pres">
      <dgm:prSet presAssocID="{21E72B7A-4295-4255-9416-D7C43C4DAFEF}" presName="spacing" presStyleCnt="0"/>
      <dgm:spPr/>
    </dgm:pt>
    <dgm:pt modelId="{2E9D0146-31C2-475E-AB2D-870D7B2C1DDA}" type="pres">
      <dgm:prSet presAssocID="{460B7279-1829-4D00-B7F7-4FA0ED5A7953}" presName="linNode" presStyleCnt="0"/>
      <dgm:spPr/>
    </dgm:pt>
    <dgm:pt modelId="{542EF143-36EC-4FB0-B0FB-A245A9091D44}" type="pres">
      <dgm:prSet presAssocID="{460B7279-1829-4D00-B7F7-4FA0ED5A7953}" presName="parentShp" presStyleLbl="node1" presStyleIdx="1" presStyleCnt="3">
        <dgm:presLayoutVars>
          <dgm:bulletEnabled val="1"/>
        </dgm:presLayoutVars>
      </dgm:prSet>
      <dgm:spPr/>
    </dgm:pt>
    <dgm:pt modelId="{490B7091-5350-44A4-A720-57F58F0754DA}" type="pres">
      <dgm:prSet presAssocID="{460B7279-1829-4D00-B7F7-4FA0ED5A7953}" presName="childShp" presStyleLbl="bgAccFollowNode1" presStyleIdx="1" presStyleCnt="3">
        <dgm:presLayoutVars>
          <dgm:bulletEnabled val="1"/>
        </dgm:presLayoutVars>
      </dgm:prSet>
      <dgm:spPr/>
    </dgm:pt>
    <dgm:pt modelId="{359EE51F-BC31-4C6C-AA41-3417A13C4A2C}" type="pres">
      <dgm:prSet presAssocID="{32B2EF24-61BA-4664-AB9F-332E5BFCC548}" presName="spacing" presStyleCnt="0"/>
      <dgm:spPr/>
    </dgm:pt>
    <dgm:pt modelId="{EF814C08-663E-4BDA-B63C-4763DF7E710E}" type="pres">
      <dgm:prSet presAssocID="{A29774CA-136B-4C5C-B87D-53A8F42F1F2E}" presName="linNode" presStyleCnt="0"/>
      <dgm:spPr/>
    </dgm:pt>
    <dgm:pt modelId="{24813E45-BDE5-4EEC-8A57-28A2FA273686}" type="pres">
      <dgm:prSet presAssocID="{A29774CA-136B-4C5C-B87D-53A8F42F1F2E}" presName="parentShp" presStyleLbl="node1" presStyleIdx="2" presStyleCnt="3">
        <dgm:presLayoutVars>
          <dgm:bulletEnabled val="1"/>
        </dgm:presLayoutVars>
      </dgm:prSet>
      <dgm:spPr/>
    </dgm:pt>
    <dgm:pt modelId="{B7545F8C-4025-4820-ADD7-4DC4B0C56033}" type="pres">
      <dgm:prSet presAssocID="{A29774CA-136B-4C5C-B87D-53A8F42F1F2E}" presName="childShp" presStyleLbl="bgAccFollowNode1" presStyleIdx="2" presStyleCnt="3">
        <dgm:presLayoutVars>
          <dgm:bulletEnabled val="1"/>
        </dgm:presLayoutVars>
      </dgm:prSet>
      <dgm:spPr/>
    </dgm:pt>
  </dgm:ptLst>
  <dgm:cxnLst>
    <dgm:cxn modelId="{F79F6B00-50F8-4063-BE31-DE412A0BB62A}" type="presOf" srcId="{2A43CDE0-755C-47C1-8FFA-68DBD700C475}" destId="{B7545F8C-4025-4820-ADD7-4DC4B0C56033}" srcOrd="0" destOrd="0" presId="urn:microsoft.com/office/officeart/2005/8/layout/vList6"/>
    <dgm:cxn modelId="{8CA42A07-BBB4-4AFE-ABFF-46E28556522D}" srcId="{A29774CA-136B-4C5C-B87D-53A8F42F1F2E}" destId="{2A43CDE0-755C-47C1-8FFA-68DBD700C475}" srcOrd="0" destOrd="0" parTransId="{DA99C265-A215-47E7-8265-0E897B9FDB16}" sibTransId="{4F0CCFD4-CDEE-442B-BA0E-4469EF7DB0BE}"/>
    <dgm:cxn modelId="{B1F8880A-D658-44BE-BA25-C945FEA42C11}" srcId="{460B7279-1829-4D00-B7F7-4FA0ED5A7953}" destId="{C6F62437-3829-48BE-99AD-43ACE02431F1}" srcOrd="1" destOrd="0" parTransId="{F852BF64-1C8D-49B2-ADF8-23DBFC3DD67A}" sibTransId="{2D88B0B6-83D8-4ED9-8DA6-C1E8CBC2C295}"/>
    <dgm:cxn modelId="{D9C9B216-B24E-4EDC-873C-D59BBB921AB3}" srcId="{B36FCE0A-78BC-498D-A909-D47D937CDAA6}" destId="{8B5ECDF1-0705-40A3-8D3D-095BB49F68F6}" srcOrd="0" destOrd="0" parTransId="{8C395CA0-CB1E-4F60-84F7-FEB87D929C93}" sibTransId="{21E72B7A-4295-4255-9416-D7C43C4DAFEF}"/>
    <dgm:cxn modelId="{F7E9B318-B580-4575-A347-314E32AA5ADC}" type="presOf" srcId="{460B7279-1829-4D00-B7F7-4FA0ED5A7953}" destId="{542EF143-36EC-4FB0-B0FB-A245A9091D44}" srcOrd="0" destOrd="0" presId="urn:microsoft.com/office/officeart/2005/8/layout/vList6"/>
    <dgm:cxn modelId="{3CEE5B65-1EB8-43D9-8F23-BAB005465E36}" type="presOf" srcId="{CF71A61D-7EA0-4949-B392-047DE8ABA776}" destId="{993CC204-549D-4411-94D1-C6C3AEF7490B}" srcOrd="0" destOrd="1" presId="urn:microsoft.com/office/officeart/2005/8/layout/vList6"/>
    <dgm:cxn modelId="{40BA3347-EC16-4DC8-91E1-BE8F551E1208}" srcId="{8B5ECDF1-0705-40A3-8D3D-095BB49F68F6}" destId="{BC57B932-5DF4-40DF-AB54-856C77CE4CBD}" srcOrd="0" destOrd="0" parTransId="{18BA5EE2-7AE8-48C1-ABA4-2AD502DCEFF8}" sibTransId="{EA9E1759-3C65-4570-BE16-43D1B2AC0C49}"/>
    <dgm:cxn modelId="{F8D3F54C-68F3-4115-9F64-EE7D3ED1CF24}" type="presOf" srcId="{39D97BED-6924-4C20-A612-8315C6B5F3D8}" destId="{B7545F8C-4025-4820-ADD7-4DC4B0C56033}" srcOrd="0" destOrd="1" presId="urn:microsoft.com/office/officeart/2005/8/layout/vList6"/>
    <dgm:cxn modelId="{E755B274-861D-4247-BBD2-D482042CFFFC}" type="presOf" srcId="{C3C8E6B7-F49C-49F1-A334-93EF64B0F69F}" destId="{490B7091-5350-44A4-A720-57F58F0754DA}" srcOrd="0" destOrd="0" presId="urn:microsoft.com/office/officeart/2005/8/layout/vList6"/>
    <dgm:cxn modelId="{51BD628A-65DE-4DFB-9A2B-19BB941D1487}" srcId="{8B5ECDF1-0705-40A3-8D3D-095BB49F68F6}" destId="{CF71A61D-7EA0-4949-B392-047DE8ABA776}" srcOrd="1" destOrd="0" parTransId="{F3B52038-39BC-42C4-85D7-BB8C5837078D}" sibTransId="{133E2EC4-9D94-4918-B51F-1FE9BF3CA35F}"/>
    <dgm:cxn modelId="{7015E58E-A56E-4052-877E-765572177B8C}" type="presOf" srcId="{A29774CA-136B-4C5C-B87D-53A8F42F1F2E}" destId="{24813E45-BDE5-4EEC-8A57-28A2FA273686}" srcOrd="0" destOrd="0" presId="urn:microsoft.com/office/officeart/2005/8/layout/vList6"/>
    <dgm:cxn modelId="{2E487891-8426-487C-BC5B-BD6220DC18FE}" srcId="{B36FCE0A-78BC-498D-A909-D47D937CDAA6}" destId="{A29774CA-136B-4C5C-B87D-53A8F42F1F2E}" srcOrd="2" destOrd="0" parTransId="{2E5793CD-06AB-460D-AA6B-B37AFFCC8E7B}" sibTransId="{53C12FF8-75C8-4EA3-B6D8-E8936F671249}"/>
    <dgm:cxn modelId="{D26F8E92-9372-4F6A-BD69-73F30BC95AE8}" type="presOf" srcId="{BC57B932-5DF4-40DF-AB54-856C77CE4CBD}" destId="{993CC204-549D-4411-94D1-C6C3AEF7490B}" srcOrd="0" destOrd="0" presId="urn:microsoft.com/office/officeart/2005/8/layout/vList6"/>
    <dgm:cxn modelId="{117B0AA7-B596-4F93-890B-F9BEE307F0A3}" type="presOf" srcId="{C6F62437-3829-48BE-99AD-43ACE02431F1}" destId="{490B7091-5350-44A4-A720-57F58F0754DA}" srcOrd="0" destOrd="1" presId="urn:microsoft.com/office/officeart/2005/8/layout/vList6"/>
    <dgm:cxn modelId="{094F73CC-24DC-4BC5-8C4D-6814FC0B7478}" type="presOf" srcId="{B36FCE0A-78BC-498D-A909-D47D937CDAA6}" destId="{0A7974AE-83AD-44A0-9F65-5C3D2CDEF4B2}" srcOrd="0" destOrd="0" presId="urn:microsoft.com/office/officeart/2005/8/layout/vList6"/>
    <dgm:cxn modelId="{21C549DB-7007-4591-A714-C4E096306909}" srcId="{A29774CA-136B-4C5C-B87D-53A8F42F1F2E}" destId="{39D97BED-6924-4C20-A612-8315C6B5F3D8}" srcOrd="1" destOrd="0" parTransId="{D6EE278B-3EA7-4059-B867-43EDE25ED346}" sibTransId="{2E5A93FD-EAFD-45B5-B8C6-758322B99B7C}"/>
    <dgm:cxn modelId="{2F9686DD-6A13-46B6-A6FA-31723EFEF5B5}" srcId="{460B7279-1829-4D00-B7F7-4FA0ED5A7953}" destId="{C3C8E6B7-F49C-49F1-A334-93EF64B0F69F}" srcOrd="0" destOrd="0" parTransId="{4CA60257-2047-4CCD-A48D-CBDE18478A2C}" sibTransId="{504A13B1-C8D0-4C5B-85C9-A67A844BF9B3}"/>
    <dgm:cxn modelId="{9E7309F4-0A4C-4D91-9514-C45A21AD2695}" type="presOf" srcId="{8B5ECDF1-0705-40A3-8D3D-095BB49F68F6}" destId="{DC7EBFFA-3994-403F-810E-BCDF54A17192}" srcOrd="0" destOrd="0" presId="urn:microsoft.com/office/officeart/2005/8/layout/vList6"/>
    <dgm:cxn modelId="{872EC0FF-3F4A-476E-BB38-AF5D45AF0BB8}" srcId="{B36FCE0A-78BC-498D-A909-D47D937CDAA6}" destId="{460B7279-1829-4D00-B7F7-4FA0ED5A7953}" srcOrd="1" destOrd="0" parTransId="{EAA36884-FDEE-4211-B80C-D12DA87670DC}" sibTransId="{32B2EF24-61BA-4664-AB9F-332E5BFCC548}"/>
    <dgm:cxn modelId="{42F1BE8A-082B-40FD-89A1-886F53D7ACF6}" type="presParOf" srcId="{0A7974AE-83AD-44A0-9F65-5C3D2CDEF4B2}" destId="{FBDFD873-2AF6-44ED-BDC9-3BA804E21FE8}" srcOrd="0" destOrd="0" presId="urn:microsoft.com/office/officeart/2005/8/layout/vList6"/>
    <dgm:cxn modelId="{130D6C66-7983-45B7-8516-0B68A9BA307B}" type="presParOf" srcId="{FBDFD873-2AF6-44ED-BDC9-3BA804E21FE8}" destId="{DC7EBFFA-3994-403F-810E-BCDF54A17192}" srcOrd="0" destOrd="0" presId="urn:microsoft.com/office/officeart/2005/8/layout/vList6"/>
    <dgm:cxn modelId="{A6128385-8D9F-4B0F-8AD4-18D326BA470F}" type="presParOf" srcId="{FBDFD873-2AF6-44ED-BDC9-3BA804E21FE8}" destId="{993CC204-549D-4411-94D1-C6C3AEF7490B}" srcOrd="1" destOrd="0" presId="urn:microsoft.com/office/officeart/2005/8/layout/vList6"/>
    <dgm:cxn modelId="{23B7D431-28A8-4AAC-827B-69D051185251}" type="presParOf" srcId="{0A7974AE-83AD-44A0-9F65-5C3D2CDEF4B2}" destId="{AACBA9AE-A76A-4EB8-A521-69BB9EC54F3E}" srcOrd="1" destOrd="0" presId="urn:microsoft.com/office/officeart/2005/8/layout/vList6"/>
    <dgm:cxn modelId="{3A7636B4-4B7B-4596-BCAE-8BB9F3673B86}" type="presParOf" srcId="{0A7974AE-83AD-44A0-9F65-5C3D2CDEF4B2}" destId="{2E9D0146-31C2-475E-AB2D-870D7B2C1DDA}" srcOrd="2" destOrd="0" presId="urn:microsoft.com/office/officeart/2005/8/layout/vList6"/>
    <dgm:cxn modelId="{1B537BE9-9C00-4817-BA3D-A40CD9D7AB75}" type="presParOf" srcId="{2E9D0146-31C2-475E-AB2D-870D7B2C1DDA}" destId="{542EF143-36EC-4FB0-B0FB-A245A9091D44}" srcOrd="0" destOrd="0" presId="urn:microsoft.com/office/officeart/2005/8/layout/vList6"/>
    <dgm:cxn modelId="{1528B4DB-2A2B-4A49-9618-8C619B101E37}" type="presParOf" srcId="{2E9D0146-31C2-475E-AB2D-870D7B2C1DDA}" destId="{490B7091-5350-44A4-A720-57F58F0754DA}" srcOrd="1" destOrd="0" presId="urn:microsoft.com/office/officeart/2005/8/layout/vList6"/>
    <dgm:cxn modelId="{E9D7B2B9-34F0-4227-B58F-B77ADF1F155A}" type="presParOf" srcId="{0A7974AE-83AD-44A0-9F65-5C3D2CDEF4B2}" destId="{359EE51F-BC31-4C6C-AA41-3417A13C4A2C}" srcOrd="3" destOrd="0" presId="urn:microsoft.com/office/officeart/2005/8/layout/vList6"/>
    <dgm:cxn modelId="{A40CE430-0E51-48BC-9237-3557BDE91F8E}" type="presParOf" srcId="{0A7974AE-83AD-44A0-9F65-5C3D2CDEF4B2}" destId="{EF814C08-663E-4BDA-B63C-4763DF7E710E}" srcOrd="4" destOrd="0" presId="urn:microsoft.com/office/officeart/2005/8/layout/vList6"/>
    <dgm:cxn modelId="{4B74C2E0-FB19-4A90-B577-5EAAE4C122EF}" type="presParOf" srcId="{EF814C08-663E-4BDA-B63C-4763DF7E710E}" destId="{24813E45-BDE5-4EEC-8A57-28A2FA273686}" srcOrd="0" destOrd="0" presId="urn:microsoft.com/office/officeart/2005/8/layout/vList6"/>
    <dgm:cxn modelId="{3953A0CE-E1C3-4AA3-9C76-F59217F73050}" type="presParOf" srcId="{EF814C08-663E-4BDA-B63C-4763DF7E710E}" destId="{B7545F8C-4025-4820-ADD7-4DC4B0C56033}"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DC5AB0E-3E25-4FFE-870A-8021FF244FDD}" type="doc">
      <dgm:prSet loTypeId="urn:microsoft.com/office/officeart/2005/8/layout/default" loCatId="list" qsTypeId="urn:microsoft.com/office/officeart/2005/8/quickstyle/simple1" qsCatId="simple" csTypeId="urn:microsoft.com/office/officeart/2005/8/colors/accent1_2" csCatId="accent1" phldr="1"/>
      <dgm:spPr/>
    </dgm:pt>
    <dgm:pt modelId="{A497C79B-45DD-4F13-BF78-72C70A28119C}">
      <dgm:prSet phldrT="[Text]" custT="1"/>
      <dgm:spPr>
        <a:solidFill>
          <a:srgbClr val="EEEBF5"/>
        </a:solidFill>
        <a:ln>
          <a:solidFill>
            <a:srgbClr val="EEEBF5"/>
          </a:solidFill>
        </a:ln>
      </dgm:spPr>
      <dgm:t>
        <a:bodyPr/>
        <a:lstStyle/>
        <a:p>
          <a:r>
            <a:rPr lang="en-GB" sz="2000" b="0" dirty="0">
              <a:solidFill>
                <a:srgbClr val="4B116F"/>
              </a:solidFill>
            </a:rPr>
            <a:t>1. It’s 9 AM and you’re finally enjoying your sleep-in. Suddenly, your mum calls from the kitchen: “Wake up, I need your help with cleaning today!”
You’re annoyed, thinking, </a:t>
          </a:r>
          <a:r>
            <a:rPr lang="en-GB" sz="2000" b="0" i="1" dirty="0">
              <a:solidFill>
                <a:srgbClr val="4B116F"/>
              </a:solidFill>
            </a:rPr>
            <a:t>But it’s my holiday!</a:t>
          </a:r>
        </a:p>
      </dgm:t>
    </dgm:pt>
    <dgm:pt modelId="{1624B954-5E2F-4C98-B388-748BD9824337}" type="parTrans" cxnId="{19FE1045-1A84-4FEF-AF54-459C2C8CCFA5}">
      <dgm:prSet/>
      <dgm:spPr/>
      <dgm:t>
        <a:bodyPr/>
        <a:lstStyle/>
        <a:p>
          <a:endParaRPr lang="en-GB"/>
        </a:p>
      </dgm:t>
    </dgm:pt>
    <dgm:pt modelId="{F1AEE5D5-063F-4666-A2AD-A76E6583E639}" type="sibTrans" cxnId="{19FE1045-1A84-4FEF-AF54-459C2C8CCFA5}">
      <dgm:prSet/>
      <dgm:spPr/>
      <dgm:t>
        <a:bodyPr/>
        <a:lstStyle/>
        <a:p>
          <a:endParaRPr lang="en-GB"/>
        </a:p>
      </dgm:t>
    </dgm:pt>
    <dgm:pt modelId="{04D0BA3D-63FA-4D67-873D-6761802A6970}">
      <dgm:prSet phldrT="[Text]" custT="1"/>
      <dgm:spPr>
        <a:solidFill>
          <a:srgbClr val="EEEBF5"/>
        </a:solidFill>
        <a:ln>
          <a:solidFill>
            <a:srgbClr val="EEEBF5"/>
          </a:solidFill>
        </a:ln>
      </dgm:spPr>
      <dgm:t>
        <a:bodyPr/>
        <a:lstStyle/>
        <a:p>
          <a:r>
            <a:rPr lang="en-GB" sz="2000" b="0" dirty="0">
              <a:solidFill>
                <a:srgbClr val="4B116F"/>
              </a:solidFill>
            </a:rPr>
            <a:t>2. You’re walking to the shop. A passerby walks past and sniggeringly says, ‘Paki!’</a:t>
          </a:r>
        </a:p>
      </dgm:t>
    </dgm:pt>
    <dgm:pt modelId="{782785CE-C64F-4F27-8618-690AF20D9868}" type="parTrans" cxnId="{DC63D2F3-8ABA-497A-8A46-89F52E4A8CDB}">
      <dgm:prSet/>
      <dgm:spPr/>
      <dgm:t>
        <a:bodyPr/>
        <a:lstStyle/>
        <a:p>
          <a:endParaRPr lang="en-GB"/>
        </a:p>
      </dgm:t>
    </dgm:pt>
    <dgm:pt modelId="{55FA77BA-6CF3-41C9-BD74-2AD76BF6728D}" type="sibTrans" cxnId="{DC63D2F3-8ABA-497A-8A46-89F52E4A8CDB}">
      <dgm:prSet/>
      <dgm:spPr/>
      <dgm:t>
        <a:bodyPr/>
        <a:lstStyle/>
        <a:p>
          <a:endParaRPr lang="en-GB"/>
        </a:p>
      </dgm:t>
    </dgm:pt>
    <dgm:pt modelId="{9DD781F6-9C0D-4E26-98E4-F7BD96D5E15C}">
      <dgm:prSet phldrT="[Text]" custT="1"/>
      <dgm:spPr>
        <a:solidFill>
          <a:srgbClr val="EEEBF5"/>
        </a:solidFill>
        <a:ln>
          <a:solidFill>
            <a:srgbClr val="EEEBF5"/>
          </a:solidFill>
        </a:ln>
      </dgm:spPr>
      <dgm:t>
        <a:bodyPr/>
        <a:lstStyle/>
        <a:p>
          <a:r>
            <a:rPr lang="en-GB" sz="2000" b="0" dirty="0">
              <a:solidFill>
                <a:srgbClr val="4B116F"/>
              </a:solidFill>
            </a:rPr>
            <a:t>3. You’re getting ready to go out when you realise your sibling took your favourite shoes without asking—and now they’re dirty! </a:t>
          </a:r>
        </a:p>
      </dgm:t>
    </dgm:pt>
    <dgm:pt modelId="{E613660D-8983-46AB-9D58-3B9B261D782E}" type="parTrans" cxnId="{BC798D93-4F05-4FE8-A76A-E1A27E89BA85}">
      <dgm:prSet/>
      <dgm:spPr/>
      <dgm:t>
        <a:bodyPr/>
        <a:lstStyle/>
        <a:p>
          <a:endParaRPr lang="en-GB"/>
        </a:p>
      </dgm:t>
    </dgm:pt>
    <dgm:pt modelId="{4BE57886-9671-485C-A2E2-5D597A439041}" type="sibTrans" cxnId="{BC798D93-4F05-4FE8-A76A-E1A27E89BA85}">
      <dgm:prSet/>
      <dgm:spPr/>
      <dgm:t>
        <a:bodyPr/>
        <a:lstStyle/>
        <a:p>
          <a:endParaRPr lang="en-GB"/>
        </a:p>
      </dgm:t>
    </dgm:pt>
    <dgm:pt modelId="{6140CA19-7636-40E8-92D3-34D68B86D2E4}">
      <dgm:prSet phldrT="[Text]" custT="1"/>
      <dgm:spPr>
        <a:solidFill>
          <a:srgbClr val="EEEBF5"/>
        </a:solidFill>
        <a:ln>
          <a:solidFill>
            <a:srgbClr val="EEEBF5"/>
          </a:solidFill>
        </a:ln>
      </dgm:spPr>
      <dgm:t>
        <a:bodyPr/>
        <a:lstStyle/>
        <a:p>
          <a:r>
            <a:rPr lang="en-GB" sz="2000" b="0" dirty="0">
              <a:solidFill>
                <a:srgbClr val="4B116F"/>
              </a:solidFill>
            </a:rPr>
            <a:t>4. You’re scrolling through your feed when you come across a post from someone in your friend group clearly talking bad about you.</a:t>
          </a:r>
        </a:p>
      </dgm:t>
    </dgm:pt>
    <dgm:pt modelId="{507297DA-9736-483D-8132-34B75968DF1D}" type="parTrans" cxnId="{DCE35EC4-A462-4DBC-9757-34354483ED1D}">
      <dgm:prSet/>
      <dgm:spPr/>
      <dgm:t>
        <a:bodyPr/>
        <a:lstStyle/>
        <a:p>
          <a:endParaRPr lang="en-GB"/>
        </a:p>
      </dgm:t>
    </dgm:pt>
    <dgm:pt modelId="{0B39BFAB-8653-483C-9AD1-0BB0CF575B59}" type="sibTrans" cxnId="{DCE35EC4-A462-4DBC-9757-34354483ED1D}">
      <dgm:prSet/>
      <dgm:spPr/>
      <dgm:t>
        <a:bodyPr/>
        <a:lstStyle/>
        <a:p>
          <a:endParaRPr lang="en-GB"/>
        </a:p>
      </dgm:t>
    </dgm:pt>
    <dgm:pt modelId="{ED1E8FE4-7616-462B-A5D1-B13851018CAE}" type="pres">
      <dgm:prSet presAssocID="{DDC5AB0E-3E25-4FFE-870A-8021FF244FDD}" presName="diagram" presStyleCnt="0">
        <dgm:presLayoutVars>
          <dgm:dir/>
          <dgm:resizeHandles val="exact"/>
        </dgm:presLayoutVars>
      </dgm:prSet>
      <dgm:spPr/>
    </dgm:pt>
    <dgm:pt modelId="{B314D6EF-E4D0-46AE-B7FE-8414403CCF8D}" type="pres">
      <dgm:prSet presAssocID="{A497C79B-45DD-4F13-BF78-72C70A28119C}" presName="node" presStyleLbl="node1" presStyleIdx="0" presStyleCnt="4">
        <dgm:presLayoutVars>
          <dgm:bulletEnabled val="1"/>
        </dgm:presLayoutVars>
      </dgm:prSet>
      <dgm:spPr>
        <a:prstGeom prst="roundRect">
          <a:avLst/>
        </a:prstGeom>
      </dgm:spPr>
    </dgm:pt>
    <dgm:pt modelId="{561CD235-9759-440B-A7EC-46865054D82A}" type="pres">
      <dgm:prSet presAssocID="{F1AEE5D5-063F-4666-A2AD-A76E6583E639}" presName="sibTrans" presStyleCnt="0"/>
      <dgm:spPr/>
    </dgm:pt>
    <dgm:pt modelId="{078B3BEE-362D-436E-966A-FCD624B694FD}" type="pres">
      <dgm:prSet presAssocID="{04D0BA3D-63FA-4D67-873D-6761802A6970}" presName="node" presStyleLbl="node1" presStyleIdx="1" presStyleCnt="4">
        <dgm:presLayoutVars>
          <dgm:bulletEnabled val="1"/>
        </dgm:presLayoutVars>
      </dgm:prSet>
      <dgm:spPr>
        <a:prstGeom prst="roundRect">
          <a:avLst/>
        </a:prstGeom>
      </dgm:spPr>
    </dgm:pt>
    <dgm:pt modelId="{EF658BF5-C8B9-47FE-A27F-0E110CA682C0}" type="pres">
      <dgm:prSet presAssocID="{55FA77BA-6CF3-41C9-BD74-2AD76BF6728D}" presName="sibTrans" presStyleCnt="0"/>
      <dgm:spPr/>
    </dgm:pt>
    <dgm:pt modelId="{373DC1AC-6D9A-4316-83D3-08B7D5C8C073}" type="pres">
      <dgm:prSet presAssocID="{9DD781F6-9C0D-4E26-98E4-F7BD96D5E15C}" presName="node" presStyleLbl="node1" presStyleIdx="2" presStyleCnt="4">
        <dgm:presLayoutVars>
          <dgm:bulletEnabled val="1"/>
        </dgm:presLayoutVars>
      </dgm:prSet>
      <dgm:spPr>
        <a:prstGeom prst="roundRect">
          <a:avLst/>
        </a:prstGeom>
      </dgm:spPr>
    </dgm:pt>
    <dgm:pt modelId="{BCCD19BD-0B66-4F3A-8983-F8EBB59D35A8}" type="pres">
      <dgm:prSet presAssocID="{4BE57886-9671-485C-A2E2-5D597A439041}" presName="sibTrans" presStyleCnt="0"/>
      <dgm:spPr/>
    </dgm:pt>
    <dgm:pt modelId="{98E9DF3A-C4A8-43BD-8829-54032C30D400}" type="pres">
      <dgm:prSet presAssocID="{6140CA19-7636-40E8-92D3-34D68B86D2E4}" presName="node" presStyleLbl="node1" presStyleIdx="3" presStyleCnt="4">
        <dgm:presLayoutVars>
          <dgm:bulletEnabled val="1"/>
        </dgm:presLayoutVars>
      </dgm:prSet>
      <dgm:spPr>
        <a:prstGeom prst="roundRect">
          <a:avLst/>
        </a:prstGeom>
      </dgm:spPr>
    </dgm:pt>
  </dgm:ptLst>
  <dgm:cxnLst>
    <dgm:cxn modelId="{1F7EEC0C-4A52-424A-ABDC-6DABF9A8419B}" type="presOf" srcId="{DDC5AB0E-3E25-4FFE-870A-8021FF244FDD}" destId="{ED1E8FE4-7616-462B-A5D1-B13851018CAE}" srcOrd="0" destOrd="0" presId="urn:microsoft.com/office/officeart/2005/8/layout/default"/>
    <dgm:cxn modelId="{19FE1045-1A84-4FEF-AF54-459C2C8CCFA5}" srcId="{DDC5AB0E-3E25-4FFE-870A-8021FF244FDD}" destId="{A497C79B-45DD-4F13-BF78-72C70A28119C}" srcOrd="0" destOrd="0" parTransId="{1624B954-5E2F-4C98-B388-748BD9824337}" sibTransId="{F1AEE5D5-063F-4666-A2AD-A76E6583E639}"/>
    <dgm:cxn modelId="{D14CD98B-DDB9-4B07-A9FD-ECBA2EA733A7}" type="presOf" srcId="{04D0BA3D-63FA-4D67-873D-6761802A6970}" destId="{078B3BEE-362D-436E-966A-FCD624B694FD}" srcOrd="0" destOrd="0" presId="urn:microsoft.com/office/officeart/2005/8/layout/default"/>
    <dgm:cxn modelId="{BC798D93-4F05-4FE8-A76A-E1A27E89BA85}" srcId="{DDC5AB0E-3E25-4FFE-870A-8021FF244FDD}" destId="{9DD781F6-9C0D-4E26-98E4-F7BD96D5E15C}" srcOrd="2" destOrd="0" parTransId="{E613660D-8983-46AB-9D58-3B9B261D782E}" sibTransId="{4BE57886-9671-485C-A2E2-5D597A439041}"/>
    <dgm:cxn modelId="{0FE58EB1-5D1F-4871-A7C6-AA0EE5D5D859}" type="presOf" srcId="{A497C79B-45DD-4F13-BF78-72C70A28119C}" destId="{B314D6EF-E4D0-46AE-B7FE-8414403CCF8D}" srcOrd="0" destOrd="0" presId="urn:microsoft.com/office/officeart/2005/8/layout/default"/>
    <dgm:cxn modelId="{DCE35EC4-A462-4DBC-9757-34354483ED1D}" srcId="{DDC5AB0E-3E25-4FFE-870A-8021FF244FDD}" destId="{6140CA19-7636-40E8-92D3-34D68B86D2E4}" srcOrd="3" destOrd="0" parTransId="{507297DA-9736-483D-8132-34B75968DF1D}" sibTransId="{0B39BFAB-8653-483C-9AD1-0BB0CF575B59}"/>
    <dgm:cxn modelId="{DC63D2F3-8ABA-497A-8A46-89F52E4A8CDB}" srcId="{DDC5AB0E-3E25-4FFE-870A-8021FF244FDD}" destId="{04D0BA3D-63FA-4D67-873D-6761802A6970}" srcOrd="1" destOrd="0" parTransId="{782785CE-C64F-4F27-8618-690AF20D9868}" sibTransId="{55FA77BA-6CF3-41C9-BD74-2AD76BF6728D}"/>
    <dgm:cxn modelId="{51416DFB-D2CC-450B-A940-B516F68B09EB}" type="presOf" srcId="{9DD781F6-9C0D-4E26-98E4-F7BD96D5E15C}" destId="{373DC1AC-6D9A-4316-83D3-08B7D5C8C073}" srcOrd="0" destOrd="0" presId="urn:microsoft.com/office/officeart/2005/8/layout/default"/>
    <dgm:cxn modelId="{8F47A4FC-A082-44F4-AD5B-99DED871C07E}" type="presOf" srcId="{6140CA19-7636-40E8-92D3-34D68B86D2E4}" destId="{98E9DF3A-C4A8-43BD-8829-54032C30D400}" srcOrd="0" destOrd="0" presId="urn:microsoft.com/office/officeart/2005/8/layout/default"/>
    <dgm:cxn modelId="{EFB0E794-A73D-41B8-BCFF-F29E0AB9BCCE}" type="presParOf" srcId="{ED1E8FE4-7616-462B-A5D1-B13851018CAE}" destId="{B314D6EF-E4D0-46AE-B7FE-8414403CCF8D}" srcOrd="0" destOrd="0" presId="urn:microsoft.com/office/officeart/2005/8/layout/default"/>
    <dgm:cxn modelId="{3D16310C-1BC0-48AF-BC83-D2E0E2CAA37A}" type="presParOf" srcId="{ED1E8FE4-7616-462B-A5D1-B13851018CAE}" destId="{561CD235-9759-440B-A7EC-46865054D82A}" srcOrd="1" destOrd="0" presId="urn:microsoft.com/office/officeart/2005/8/layout/default"/>
    <dgm:cxn modelId="{7E3C5F83-3B2C-41CC-9941-76EA5175C042}" type="presParOf" srcId="{ED1E8FE4-7616-462B-A5D1-B13851018CAE}" destId="{078B3BEE-362D-436E-966A-FCD624B694FD}" srcOrd="2" destOrd="0" presId="urn:microsoft.com/office/officeart/2005/8/layout/default"/>
    <dgm:cxn modelId="{1C484B0D-C69B-4CAE-BC79-1D14735D00F9}" type="presParOf" srcId="{ED1E8FE4-7616-462B-A5D1-B13851018CAE}" destId="{EF658BF5-C8B9-47FE-A27F-0E110CA682C0}" srcOrd="3" destOrd="0" presId="urn:microsoft.com/office/officeart/2005/8/layout/default"/>
    <dgm:cxn modelId="{934DCECE-C56B-4D31-8503-7F02A06402F9}" type="presParOf" srcId="{ED1E8FE4-7616-462B-A5D1-B13851018CAE}" destId="{373DC1AC-6D9A-4316-83D3-08B7D5C8C073}" srcOrd="4" destOrd="0" presId="urn:microsoft.com/office/officeart/2005/8/layout/default"/>
    <dgm:cxn modelId="{95CB4588-7CD5-4B09-BB33-741AF7BBFB38}" type="presParOf" srcId="{ED1E8FE4-7616-462B-A5D1-B13851018CAE}" destId="{BCCD19BD-0B66-4F3A-8983-F8EBB59D35A8}" srcOrd="5" destOrd="0" presId="urn:microsoft.com/office/officeart/2005/8/layout/default"/>
    <dgm:cxn modelId="{71BF4AC5-B4DF-4117-AEDA-F4406CD4D73B}" type="presParOf" srcId="{ED1E8FE4-7616-462B-A5D1-B13851018CAE}" destId="{98E9DF3A-C4A8-43BD-8829-54032C30D400}"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098994-EF9C-477E-A8D3-D7CF22D5EC02}" type="doc">
      <dgm:prSet loTypeId="urn:microsoft.com/office/officeart/2005/8/layout/process1" loCatId="process" qsTypeId="urn:microsoft.com/office/officeart/2005/8/quickstyle/simple1" qsCatId="simple" csTypeId="urn:microsoft.com/office/officeart/2005/8/colors/accent1_2" csCatId="accent1" phldr="1"/>
      <dgm:spPr/>
    </dgm:pt>
    <dgm:pt modelId="{B2A86985-53D4-428F-B564-7C7B4FDCFA53}">
      <dgm:prSet phldrT="[Text]"/>
      <dgm:spPr>
        <a:solidFill>
          <a:srgbClr val="FAAC69"/>
        </a:solidFill>
      </dgm:spPr>
      <dgm:t>
        <a:bodyPr/>
        <a:lstStyle/>
        <a:p>
          <a:r>
            <a:rPr lang="en-GB" dirty="0"/>
            <a:t>Recite</a:t>
          </a:r>
        </a:p>
      </dgm:t>
    </dgm:pt>
    <dgm:pt modelId="{3315A48E-B288-411B-8B3D-B4C3BD3D2A52}" type="parTrans" cxnId="{20824526-36D9-47E0-BA4A-4B41DE7B7849}">
      <dgm:prSet/>
      <dgm:spPr/>
      <dgm:t>
        <a:bodyPr/>
        <a:lstStyle/>
        <a:p>
          <a:endParaRPr lang="en-GB"/>
        </a:p>
      </dgm:t>
    </dgm:pt>
    <dgm:pt modelId="{2D81A05D-7C67-4893-AF7A-A28DA0DAC8F2}" type="sibTrans" cxnId="{20824526-36D9-47E0-BA4A-4B41DE7B7849}">
      <dgm:prSet/>
      <dgm:spPr>
        <a:solidFill>
          <a:srgbClr val="EEEBF5"/>
        </a:solidFill>
        <a:ln>
          <a:solidFill>
            <a:srgbClr val="EEEBF5"/>
          </a:solidFill>
        </a:ln>
      </dgm:spPr>
      <dgm:t>
        <a:bodyPr/>
        <a:lstStyle/>
        <a:p>
          <a:endParaRPr lang="en-GB"/>
        </a:p>
      </dgm:t>
    </dgm:pt>
    <dgm:pt modelId="{1EB730A2-C5EA-40FF-AA63-81F201C8D48A}">
      <dgm:prSet phldrT="[Text]"/>
      <dgm:spPr>
        <a:solidFill>
          <a:srgbClr val="FAAC69"/>
        </a:solidFill>
      </dgm:spPr>
      <dgm:t>
        <a:bodyPr/>
        <a:lstStyle/>
        <a:p>
          <a:r>
            <a:rPr lang="en-GB" dirty="0"/>
            <a:t>Learn the meanings</a:t>
          </a:r>
        </a:p>
      </dgm:t>
    </dgm:pt>
    <dgm:pt modelId="{D688D5AD-5D8C-47F9-9DCC-B368685C0B57}" type="parTrans" cxnId="{B88FEA67-AA34-4313-A8A3-07EA91B75044}">
      <dgm:prSet/>
      <dgm:spPr/>
      <dgm:t>
        <a:bodyPr/>
        <a:lstStyle/>
        <a:p>
          <a:endParaRPr lang="en-GB"/>
        </a:p>
      </dgm:t>
    </dgm:pt>
    <dgm:pt modelId="{528B812A-132F-4569-AEAC-214EB567FFCC}" type="sibTrans" cxnId="{B88FEA67-AA34-4313-A8A3-07EA91B75044}">
      <dgm:prSet/>
      <dgm:spPr>
        <a:solidFill>
          <a:srgbClr val="EEEBF5"/>
        </a:solidFill>
        <a:ln>
          <a:solidFill>
            <a:srgbClr val="EEEBF5"/>
          </a:solidFill>
        </a:ln>
      </dgm:spPr>
      <dgm:t>
        <a:bodyPr/>
        <a:lstStyle/>
        <a:p>
          <a:endParaRPr lang="en-GB"/>
        </a:p>
      </dgm:t>
    </dgm:pt>
    <dgm:pt modelId="{EFB7BCEE-E228-4331-89FD-9B8BB65CE652}">
      <dgm:prSet phldrT="[Text]"/>
      <dgm:spPr>
        <a:solidFill>
          <a:srgbClr val="FAAC69"/>
        </a:solidFill>
      </dgm:spPr>
      <dgm:t>
        <a:bodyPr/>
        <a:lstStyle/>
        <a:p>
          <a:r>
            <a:rPr lang="en-GB" dirty="0"/>
            <a:t>Reflect</a:t>
          </a:r>
        </a:p>
      </dgm:t>
    </dgm:pt>
    <dgm:pt modelId="{00C2A5FB-BBC0-47FF-90E0-B40657E7BB1D}" type="parTrans" cxnId="{2D78B7AF-D70B-4396-B0D1-F0A7E3CF24B1}">
      <dgm:prSet/>
      <dgm:spPr/>
      <dgm:t>
        <a:bodyPr/>
        <a:lstStyle/>
        <a:p>
          <a:endParaRPr lang="en-GB"/>
        </a:p>
      </dgm:t>
    </dgm:pt>
    <dgm:pt modelId="{5DC9300E-F356-4ED9-8501-FC7AD96DD1D5}" type="sibTrans" cxnId="{2D78B7AF-D70B-4396-B0D1-F0A7E3CF24B1}">
      <dgm:prSet/>
      <dgm:spPr>
        <a:solidFill>
          <a:srgbClr val="EEEBF5"/>
        </a:solidFill>
        <a:ln>
          <a:solidFill>
            <a:srgbClr val="EEEBF5"/>
          </a:solidFill>
        </a:ln>
      </dgm:spPr>
      <dgm:t>
        <a:bodyPr/>
        <a:lstStyle/>
        <a:p>
          <a:endParaRPr lang="en-GB"/>
        </a:p>
      </dgm:t>
    </dgm:pt>
    <dgm:pt modelId="{4BEEDB09-AFAD-4326-BB92-1A5CA7889F40}">
      <dgm:prSet phldrT="[Text]"/>
      <dgm:spPr>
        <a:solidFill>
          <a:srgbClr val="FAAC69"/>
        </a:solidFill>
      </dgm:spPr>
      <dgm:t>
        <a:bodyPr/>
        <a:lstStyle/>
        <a:p>
          <a:r>
            <a:rPr lang="en-GB" dirty="0"/>
            <a:t>Act</a:t>
          </a:r>
        </a:p>
      </dgm:t>
    </dgm:pt>
    <dgm:pt modelId="{E14FB0FC-D224-46E1-A28A-586B6C1F3445}" type="parTrans" cxnId="{CEA99F14-EECE-4DDF-B78B-CD7FDAF717B7}">
      <dgm:prSet/>
      <dgm:spPr/>
      <dgm:t>
        <a:bodyPr/>
        <a:lstStyle/>
        <a:p>
          <a:endParaRPr lang="en-GB"/>
        </a:p>
      </dgm:t>
    </dgm:pt>
    <dgm:pt modelId="{601C44EA-CD11-459C-B1B3-17305265487E}" type="sibTrans" cxnId="{CEA99F14-EECE-4DDF-B78B-CD7FDAF717B7}">
      <dgm:prSet/>
      <dgm:spPr>
        <a:solidFill>
          <a:srgbClr val="EEEBF5"/>
        </a:solidFill>
        <a:ln>
          <a:solidFill>
            <a:srgbClr val="EEEBF5"/>
          </a:solidFill>
        </a:ln>
      </dgm:spPr>
      <dgm:t>
        <a:bodyPr/>
        <a:lstStyle/>
        <a:p>
          <a:endParaRPr lang="en-GB"/>
        </a:p>
      </dgm:t>
    </dgm:pt>
    <dgm:pt modelId="{EDF2AA42-3BF4-495A-9CDA-DD89BE51CD1A}">
      <dgm:prSet phldrT="[Text]"/>
      <dgm:spPr>
        <a:solidFill>
          <a:srgbClr val="FAAC69"/>
        </a:solidFill>
      </dgm:spPr>
      <dgm:t>
        <a:bodyPr/>
        <a:lstStyle/>
        <a:p>
          <a:r>
            <a:rPr lang="en-GB" dirty="0"/>
            <a:t>Remind others</a:t>
          </a:r>
        </a:p>
      </dgm:t>
    </dgm:pt>
    <dgm:pt modelId="{7E7C4D02-770D-41F9-A403-DD89BF327539}" type="parTrans" cxnId="{1B43B80E-148C-4893-8E1E-047EF9F48172}">
      <dgm:prSet/>
      <dgm:spPr/>
      <dgm:t>
        <a:bodyPr/>
        <a:lstStyle/>
        <a:p>
          <a:endParaRPr lang="en-GB"/>
        </a:p>
      </dgm:t>
    </dgm:pt>
    <dgm:pt modelId="{490AA535-060D-49C3-B90B-7CF9E63CD5AA}" type="sibTrans" cxnId="{1B43B80E-148C-4893-8E1E-047EF9F48172}">
      <dgm:prSet/>
      <dgm:spPr/>
      <dgm:t>
        <a:bodyPr/>
        <a:lstStyle/>
        <a:p>
          <a:endParaRPr lang="en-GB"/>
        </a:p>
      </dgm:t>
    </dgm:pt>
    <dgm:pt modelId="{144DA59E-D3C1-4C60-8D12-2A14FF4E71F0}" type="pres">
      <dgm:prSet presAssocID="{1C098994-EF9C-477E-A8D3-D7CF22D5EC02}" presName="Name0" presStyleCnt="0">
        <dgm:presLayoutVars>
          <dgm:dir/>
          <dgm:resizeHandles val="exact"/>
        </dgm:presLayoutVars>
      </dgm:prSet>
      <dgm:spPr/>
    </dgm:pt>
    <dgm:pt modelId="{221D02FA-332D-4EE9-86BB-9226A7222C52}" type="pres">
      <dgm:prSet presAssocID="{B2A86985-53D4-428F-B564-7C7B4FDCFA53}" presName="node" presStyleLbl="node1" presStyleIdx="0" presStyleCnt="5">
        <dgm:presLayoutVars>
          <dgm:bulletEnabled val="1"/>
        </dgm:presLayoutVars>
      </dgm:prSet>
      <dgm:spPr/>
    </dgm:pt>
    <dgm:pt modelId="{385226A8-000C-437E-9780-AFBA131F997C}" type="pres">
      <dgm:prSet presAssocID="{2D81A05D-7C67-4893-AF7A-A28DA0DAC8F2}" presName="sibTrans" presStyleLbl="sibTrans2D1" presStyleIdx="0" presStyleCnt="4"/>
      <dgm:spPr/>
    </dgm:pt>
    <dgm:pt modelId="{2ACFE3E5-684D-47E9-8240-6B02F61DBD77}" type="pres">
      <dgm:prSet presAssocID="{2D81A05D-7C67-4893-AF7A-A28DA0DAC8F2}" presName="connectorText" presStyleLbl="sibTrans2D1" presStyleIdx="0" presStyleCnt="4"/>
      <dgm:spPr/>
    </dgm:pt>
    <dgm:pt modelId="{18450EC4-C432-4051-B002-99904B71EBD6}" type="pres">
      <dgm:prSet presAssocID="{1EB730A2-C5EA-40FF-AA63-81F201C8D48A}" presName="node" presStyleLbl="node1" presStyleIdx="1" presStyleCnt="5">
        <dgm:presLayoutVars>
          <dgm:bulletEnabled val="1"/>
        </dgm:presLayoutVars>
      </dgm:prSet>
      <dgm:spPr/>
    </dgm:pt>
    <dgm:pt modelId="{21BCFD72-DD7F-431D-A3D2-F6BB86C6A779}" type="pres">
      <dgm:prSet presAssocID="{528B812A-132F-4569-AEAC-214EB567FFCC}" presName="sibTrans" presStyleLbl="sibTrans2D1" presStyleIdx="1" presStyleCnt="4"/>
      <dgm:spPr/>
    </dgm:pt>
    <dgm:pt modelId="{4F9B2BAA-F43F-40C2-B583-C7D35CF85097}" type="pres">
      <dgm:prSet presAssocID="{528B812A-132F-4569-AEAC-214EB567FFCC}" presName="connectorText" presStyleLbl="sibTrans2D1" presStyleIdx="1" presStyleCnt="4"/>
      <dgm:spPr/>
    </dgm:pt>
    <dgm:pt modelId="{DCE6641F-8D59-4E87-A414-2AFFC98A2739}" type="pres">
      <dgm:prSet presAssocID="{EFB7BCEE-E228-4331-89FD-9B8BB65CE652}" presName="node" presStyleLbl="node1" presStyleIdx="2" presStyleCnt="5">
        <dgm:presLayoutVars>
          <dgm:bulletEnabled val="1"/>
        </dgm:presLayoutVars>
      </dgm:prSet>
      <dgm:spPr/>
    </dgm:pt>
    <dgm:pt modelId="{9DC00269-5489-450F-B2B6-B41678E38201}" type="pres">
      <dgm:prSet presAssocID="{5DC9300E-F356-4ED9-8501-FC7AD96DD1D5}" presName="sibTrans" presStyleLbl="sibTrans2D1" presStyleIdx="2" presStyleCnt="4"/>
      <dgm:spPr/>
    </dgm:pt>
    <dgm:pt modelId="{7C2ECD97-1937-46A2-A419-262483BE7083}" type="pres">
      <dgm:prSet presAssocID="{5DC9300E-F356-4ED9-8501-FC7AD96DD1D5}" presName="connectorText" presStyleLbl="sibTrans2D1" presStyleIdx="2" presStyleCnt="4"/>
      <dgm:spPr/>
    </dgm:pt>
    <dgm:pt modelId="{39D7F0CA-4963-4914-AB41-4ACEC1C5A1E9}" type="pres">
      <dgm:prSet presAssocID="{4BEEDB09-AFAD-4326-BB92-1A5CA7889F40}" presName="node" presStyleLbl="node1" presStyleIdx="3" presStyleCnt="5">
        <dgm:presLayoutVars>
          <dgm:bulletEnabled val="1"/>
        </dgm:presLayoutVars>
      </dgm:prSet>
      <dgm:spPr/>
    </dgm:pt>
    <dgm:pt modelId="{291850EB-7477-4FE2-82DC-1C965D7B4ED5}" type="pres">
      <dgm:prSet presAssocID="{601C44EA-CD11-459C-B1B3-17305265487E}" presName="sibTrans" presStyleLbl="sibTrans2D1" presStyleIdx="3" presStyleCnt="4"/>
      <dgm:spPr/>
    </dgm:pt>
    <dgm:pt modelId="{0CE35DA3-226A-4ACA-966D-8A145D99E068}" type="pres">
      <dgm:prSet presAssocID="{601C44EA-CD11-459C-B1B3-17305265487E}" presName="connectorText" presStyleLbl="sibTrans2D1" presStyleIdx="3" presStyleCnt="4"/>
      <dgm:spPr/>
    </dgm:pt>
    <dgm:pt modelId="{DF2FDB4D-49B4-4745-AB74-DE85AB219EDE}" type="pres">
      <dgm:prSet presAssocID="{EDF2AA42-3BF4-495A-9CDA-DD89BE51CD1A}" presName="node" presStyleLbl="node1" presStyleIdx="4" presStyleCnt="5">
        <dgm:presLayoutVars>
          <dgm:bulletEnabled val="1"/>
        </dgm:presLayoutVars>
      </dgm:prSet>
      <dgm:spPr/>
    </dgm:pt>
  </dgm:ptLst>
  <dgm:cxnLst>
    <dgm:cxn modelId="{1B43B80E-148C-4893-8E1E-047EF9F48172}" srcId="{1C098994-EF9C-477E-A8D3-D7CF22D5EC02}" destId="{EDF2AA42-3BF4-495A-9CDA-DD89BE51CD1A}" srcOrd="4" destOrd="0" parTransId="{7E7C4D02-770D-41F9-A403-DD89BF327539}" sibTransId="{490AA535-060D-49C3-B90B-7CF9E63CD5AA}"/>
    <dgm:cxn modelId="{CEA99F14-EECE-4DDF-B78B-CD7FDAF717B7}" srcId="{1C098994-EF9C-477E-A8D3-D7CF22D5EC02}" destId="{4BEEDB09-AFAD-4326-BB92-1A5CA7889F40}" srcOrd="3" destOrd="0" parTransId="{E14FB0FC-D224-46E1-A28A-586B6C1F3445}" sibTransId="{601C44EA-CD11-459C-B1B3-17305265487E}"/>
    <dgm:cxn modelId="{9333871A-C708-47BC-88FA-DC086B949124}" type="presOf" srcId="{601C44EA-CD11-459C-B1B3-17305265487E}" destId="{0CE35DA3-226A-4ACA-966D-8A145D99E068}" srcOrd="1" destOrd="0" presId="urn:microsoft.com/office/officeart/2005/8/layout/process1"/>
    <dgm:cxn modelId="{20824526-36D9-47E0-BA4A-4B41DE7B7849}" srcId="{1C098994-EF9C-477E-A8D3-D7CF22D5EC02}" destId="{B2A86985-53D4-428F-B564-7C7B4FDCFA53}" srcOrd="0" destOrd="0" parTransId="{3315A48E-B288-411B-8B3D-B4C3BD3D2A52}" sibTransId="{2D81A05D-7C67-4893-AF7A-A28DA0DAC8F2}"/>
    <dgm:cxn modelId="{B88FEA67-AA34-4313-A8A3-07EA91B75044}" srcId="{1C098994-EF9C-477E-A8D3-D7CF22D5EC02}" destId="{1EB730A2-C5EA-40FF-AA63-81F201C8D48A}" srcOrd="1" destOrd="0" parTransId="{D688D5AD-5D8C-47F9-9DCC-B368685C0B57}" sibTransId="{528B812A-132F-4569-AEAC-214EB567FFCC}"/>
    <dgm:cxn modelId="{BA24BF4F-7F2F-4175-BDDD-16F215BE9BF1}" type="presOf" srcId="{EFB7BCEE-E228-4331-89FD-9B8BB65CE652}" destId="{DCE6641F-8D59-4E87-A414-2AFFC98A2739}" srcOrd="0" destOrd="0" presId="urn:microsoft.com/office/officeart/2005/8/layout/process1"/>
    <dgm:cxn modelId="{CDB23057-BCB5-476E-A8AE-E586F6BC60F4}" type="presOf" srcId="{B2A86985-53D4-428F-B564-7C7B4FDCFA53}" destId="{221D02FA-332D-4EE9-86BB-9226A7222C52}" srcOrd="0" destOrd="0" presId="urn:microsoft.com/office/officeart/2005/8/layout/process1"/>
    <dgm:cxn modelId="{BD9BCF78-D579-4698-A0F6-6495DD3A89A7}" type="presOf" srcId="{2D81A05D-7C67-4893-AF7A-A28DA0DAC8F2}" destId="{385226A8-000C-437E-9780-AFBA131F997C}" srcOrd="0" destOrd="0" presId="urn:microsoft.com/office/officeart/2005/8/layout/process1"/>
    <dgm:cxn modelId="{EFA6FD8D-044F-4F2F-8F0A-CDD01D66ED48}" type="presOf" srcId="{2D81A05D-7C67-4893-AF7A-A28DA0DAC8F2}" destId="{2ACFE3E5-684D-47E9-8240-6B02F61DBD77}" srcOrd="1" destOrd="0" presId="urn:microsoft.com/office/officeart/2005/8/layout/process1"/>
    <dgm:cxn modelId="{B3888591-0B72-4159-BE3E-D7B4A74F74C0}" type="presOf" srcId="{5DC9300E-F356-4ED9-8501-FC7AD96DD1D5}" destId="{9DC00269-5489-450F-B2B6-B41678E38201}" srcOrd="0" destOrd="0" presId="urn:microsoft.com/office/officeart/2005/8/layout/process1"/>
    <dgm:cxn modelId="{86D9D89C-EF20-4049-8657-3D331099AAB4}" type="presOf" srcId="{EDF2AA42-3BF4-495A-9CDA-DD89BE51CD1A}" destId="{DF2FDB4D-49B4-4745-AB74-DE85AB219EDE}" srcOrd="0" destOrd="0" presId="urn:microsoft.com/office/officeart/2005/8/layout/process1"/>
    <dgm:cxn modelId="{84835D9D-11D8-48F2-B3A0-B59CA3831E9B}" type="presOf" srcId="{4BEEDB09-AFAD-4326-BB92-1A5CA7889F40}" destId="{39D7F0CA-4963-4914-AB41-4ACEC1C5A1E9}" srcOrd="0" destOrd="0" presId="urn:microsoft.com/office/officeart/2005/8/layout/process1"/>
    <dgm:cxn modelId="{B7E5EEA4-9DA2-4553-ADB2-F07D526AA253}" type="presOf" srcId="{5DC9300E-F356-4ED9-8501-FC7AD96DD1D5}" destId="{7C2ECD97-1937-46A2-A419-262483BE7083}" srcOrd="1" destOrd="0" presId="urn:microsoft.com/office/officeart/2005/8/layout/process1"/>
    <dgm:cxn modelId="{6B4814AE-887B-4594-A176-8DCCBC3356D1}" type="presOf" srcId="{528B812A-132F-4569-AEAC-214EB567FFCC}" destId="{21BCFD72-DD7F-431D-A3D2-F6BB86C6A779}" srcOrd="0" destOrd="0" presId="urn:microsoft.com/office/officeart/2005/8/layout/process1"/>
    <dgm:cxn modelId="{2D78B7AF-D70B-4396-B0D1-F0A7E3CF24B1}" srcId="{1C098994-EF9C-477E-A8D3-D7CF22D5EC02}" destId="{EFB7BCEE-E228-4331-89FD-9B8BB65CE652}" srcOrd="2" destOrd="0" parTransId="{00C2A5FB-BBC0-47FF-90E0-B40657E7BB1D}" sibTransId="{5DC9300E-F356-4ED9-8501-FC7AD96DD1D5}"/>
    <dgm:cxn modelId="{B0EB26B4-7977-4954-A3B3-68684CB8B36E}" type="presOf" srcId="{528B812A-132F-4569-AEAC-214EB567FFCC}" destId="{4F9B2BAA-F43F-40C2-B583-C7D35CF85097}" srcOrd="1" destOrd="0" presId="urn:microsoft.com/office/officeart/2005/8/layout/process1"/>
    <dgm:cxn modelId="{30A29FC3-BB94-4A79-BE86-6F67D442E965}" type="presOf" srcId="{1EB730A2-C5EA-40FF-AA63-81F201C8D48A}" destId="{18450EC4-C432-4051-B002-99904B71EBD6}" srcOrd="0" destOrd="0" presId="urn:microsoft.com/office/officeart/2005/8/layout/process1"/>
    <dgm:cxn modelId="{F08D6CDF-B44C-4F43-BDAC-20B3A111AD4F}" type="presOf" srcId="{601C44EA-CD11-459C-B1B3-17305265487E}" destId="{291850EB-7477-4FE2-82DC-1C965D7B4ED5}" srcOrd="0" destOrd="0" presId="urn:microsoft.com/office/officeart/2005/8/layout/process1"/>
    <dgm:cxn modelId="{B89726F5-E37A-4CDD-A7D6-29AE206118AE}" type="presOf" srcId="{1C098994-EF9C-477E-A8D3-D7CF22D5EC02}" destId="{144DA59E-D3C1-4C60-8D12-2A14FF4E71F0}" srcOrd="0" destOrd="0" presId="urn:microsoft.com/office/officeart/2005/8/layout/process1"/>
    <dgm:cxn modelId="{F514FD4A-D07B-4561-A6FD-AA6C221876E6}" type="presParOf" srcId="{144DA59E-D3C1-4C60-8D12-2A14FF4E71F0}" destId="{221D02FA-332D-4EE9-86BB-9226A7222C52}" srcOrd="0" destOrd="0" presId="urn:microsoft.com/office/officeart/2005/8/layout/process1"/>
    <dgm:cxn modelId="{C5E8AB88-D324-4A38-8CDE-D544A63E4823}" type="presParOf" srcId="{144DA59E-D3C1-4C60-8D12-2A14FF4E71F0}" destId="{385226A8-000C-437E-9780-AFBA131F997C}" srcOrd="1" destOrd="0" presId="urn:microsoft.com/office/officeart/2005/8/layout/process1"/>
    <dgm:cxn modelId="{7332EC06-3028-4672-98FA-8EC5F8109799}" type="presParOf" srcId="{385226A8-000C-437E-9780-AFBA131F997C}" destId="{2ACFE3E5-684D-47E9-8240-6B02F61DBD77}" srcOrd="0" destOrd="0" presId="urn:microsoft.com/office/officeart/2005/8/layout/process1"/>
    <dgm:cxn modelId="{9A6A5E9D-09D5-4FBC-9BDA-26F2FF5E9821}" type="presParOf" srcId="{144DA59E-D3C1-4C60-8D12-2A14FF4E71F0}" destId="{18450EC4-C432-4051-B002-99904B71EBD6}" srcOrd="2" destOrd="0" presId="urn:microsoft.com/office/officeart/2005/8/layout/process1"/>
    <dgm:cxn modelId="{2834EB62-339D-4D67-A039-AC3ABE9185F8}" type="presParOf" srcId="{144DA59E-D3C1-4C60-8D12-2A14FF4E71F0}" destId="{21BCFD72-DD7F-431D-A3D2-F6BB86C6A779}" srcOrd="3" destOrd="0" presId="urn:microsoft.com/office/officeart/2005/8/layout/process1"/>
    <dgm:cxn modelId="{1F0964A0-D6A1-4A6B-9828-349682D3836C}" type="presParOf" srcId="{21BCFD72-DD7F-431D-A3D2-F6BB86C6A779}" destId="{4F9B2BAA-F43F-40C2-B583-C7D35CF85097}" srcOrd="0" destOrd="0" presId="urn:microsoft.com/office/officeart/2005/8/layout/process1"/>
    <dgm:cxn modelId="{BBCF720C-381D-4D7E-9088-EF6E4CE91D0D}" type="presParOf" srcId="{144DA59E-D3C1-4C60-8D12-2A14FF4E71F0}" destId="{DCE6641F-8D59-4E87-A414-2AFFC98A2739}" srcOrd="4" destOrd="0" presId="urn:microsoft.com/office/officeart/2005/8/layout/process1"/>
    <dgm:cxn modelId="{692D4A77-BC32-4D11-992C-A6EF70539063}" type="presParOf" srcId="{144DA59E-D3C1-4C60-8D12-2A14FF4E71F0}" destId="{9DC00269-5489-450F-B2B6-B41678E38201}" srcOrd="5" destOrd="0" presId="urn:microsoft.com/office/officeart/2005/8/layout/process1"/>
    <dgm:cxn modelId="{CC074970-ABF2-49E4-BA85-0E8693D3506A}" type="presParOf" srcId="{9DC00269-5489-450F-B2B6-B41678E38201}" destId="{7C2ECD97-1937-46A2-A419-262483BE7083}" srcOrd="0" destOrd="0" presId="urn:microsoft.com/office/officeart/2005/8/layout/process1"/>
    <dgm:cxn modelId="{A03144B0-B11C-4CFA-82DB-2630F59F036D}" type="presParOf" srcId="{144DA59E-D3C1-4C60-8D12-2A14FF4E71F0}" destId="{39D7F0CA-4963-4914-AB41-4ACEC1C5A1E9}" srcOrd="6" destOrd="0" presId="urn:microsoft.com/office/officeart/2005/8/layout/process1"/>
    <dgm:cxn modelId="{EF7CA2FC-3237-480F-9E88-F4B7D3D44E73}" type="presParOf" srcId="{144DA59E-D3C1-4C60-8D12-2A14FF4E71F0}" destId="{291850EB-7477-4FE2-82DC-1C965D7B4ED5}" srcOrd="7" destOrd="0" presId="urn:microsoft.com/office/officeart/2005/8/layout/process1"/>
    <dgm:cxn modelId="{C078B148-E81A-4ABF-96E9-EEB8E8E6787D}" type="presParOf" srcId="{291850EB-7477-4FE2-82DC-1C965D7B4ED5}" destId="{0CE35DA3-226A-4ACA-966D-8A145D99E068}" srcOrd="0" destOrd="0" presId="urn:microsoft.com/office/officeart/2005/8/layout/process1"/>
    <dgm:cxn modelId="{3A625EA2-EB3C-4DE2-9418-2A191A0E9D4A}" type="presParOf" srcId="{144DA59E-D3C1-4C60-8D12-2A14FF4E71F0}" destId="{DF2FDB4D-49B4-4745-AB74-DE85AB219EDE}"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13FC8E-4F11-4B29-9092-5249AD1EBAF3}">
      <dsp:nvSpPr>
        <dsp:cNvPr id="0" name=""/>
        <dsp:cNvSpPr/>
      </dsp:nvSpPr>
      <dsp:spPr>
        <a:xfrm>
          <a:off x="2142011" y="181"/>
          <a:ext cx="3557268" cy="2134361"/>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i="0" u="none" kern="1200" dirty="0">
              <a:solidFill>
                <a:srgbClr val="4B116F"/>
              </a:solidFill>
              <a:latin typeface="+mn-lt"/>
            </a:rPr>
            <a:t>1. Their hearts</a:t>
          </a:r>
          <a:r>
            <a:rPr lang="en-GB" sz="2400" b="0" i="0" u="none" kern="1200" dirty="0">
              <a:solidFill>
                <a:srgbClr val="4B116F"/>
              </a:solidFill>
              <a:latin typeface="+mn-lt"/>
            </a:rPr>
            <a:t> are alive and healthy</a:t>
          </a:r>
          <a:endParaRPr lang="en-GB" sz="2400" b="0" kern="1200" dirty="0">
            <a:solidFill>
              <a:srgbClr val="4B116F"/>
            </a:solidFill>
            <a:latin typeface="+mn-lt"/>
          </a:endParaRPr>
        </a:p>
      </dsp:txBody>
      <dsp:txXfrm>
        <a:off x="2246202" y="104372"/>
        <a:ext cx="3348886" cy="1925979"/>
      </dsp:txXfrm>
    </dsp:sp>
    <dsp:sp modelId="{6A838A76-E3F8-4906-97EF-304B10ACEC84}">
      <dsp:nvSpPr>
        <dsp:cNvPr id="0" name=""/>
        <dsp:cNvSpPr/>
      </dsp:nvSpPr>
      <dsp:spPr>
        <a:xfrm>
          <a:off x="6055006" y="181"/>
          <a:ext cx="3557268" cy="2134361"/>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mj-lt"/>
            <a:buNone/>
          </a:pPr>
          <a:r>
            <a:rPr lang="en-GB" sz="2400" b="1" i="0" u="none" kern="1200" dirty="0">
              <a:solidFill>
                <a:srgbClr val="4B116F"/>
              </a:solidFill>
              <a:latin typeface="+mn-lt"/>
            </a:rPr>
            <a:t>2. </a:t>
          </a:r>
          <a:r>
            <a:rPr lang="en-GB" sz="2400" b="0" i="0" u="none" kern="1200" dirty="0">
              <a:solidFill>
                <a:srgbClr val="4B116F"/>
              </a:solidFill>
              <a:latin typeface="+mn-lt"/>
            </a:rPr>
            <a:t>They direct their sense of </a:t>
          </a:r>
          <a:r>
            <a:rPr lang="en-GB" sz="2400" b="1" i="0" u="none" kern="1200" dirty="0">
              <a:solidFill>
                <a:srgbClr val="4B116F"/>
              </a:solidFill>
              <a:latin typeface="+mn-lt"/>
            </a:rPr>
            <a:t>hearing </a:t>
          </a:r>
          <a:r>
            <a:rPr lang="en-GB" sz="2400" b="0" i="0" u="none" kern="1200" dirty="0">
              <a:solidFill>
                <a:srgbClr val="4B116F"/>
              </a:solidFill>
              <a:latin typeface="+mn-lt"/>
            </a:rPr>
            <a:t>completely to the One who is speaking (</a:t>
          </a:r>
          <a:r>
            <a:rPr lang="ar-SA" sz="2400" b="0" i="0" u="none" kern="1200" dirty="0">
              <a:solidFill>
                <a:srgbClr val="4B116F"/>
              </a:solidFill>
              <a:latin typeface="+mn-lt"/>
            </a:rPr>
            <a:t>أَلْقَى ٱلسَّمْعَ</a:t>
          </a:r>
          <a:r>
            <a:rPr lang="en-GB" sz="2400" b="0" i="0" u="none" kern="1200" dirty="0">
              <a:solidFill>
                <a:srgbClr val="4B116F"/>
              </a:solidFill>
              <a:latin typeface="+mn-lt"/>
            </a:rPr>
            <a:t>)</a:t>
          </a:r>
          <a:endParaRPr lang="en-GB" sz="2400" kern="1200" dirty="0">
            <a:solidFill>
              <a:srgbClr val="4B116F"/>
            </a:solidFill>
            <a:latin typeface="+mn-lt"/>
          </a:endParaRPr>
        </a:p>
      </dsp:txBody>
      <dsp:txXfrm>
        <a:off x="6159197" y="104372"/>
        <a:ext cx="3348886" cy="1925979"/>
      </dsp:txXfrm>
    </dsp:sp>
    <dsp:sp modelId="{FBC86D2C-E378-45BE-90CE-94464B918262}">
      <dsp:nvSpPr>
        <dsp:cNvPr id="0" name=""/>
        <dsp:cNvSpPr/>
      </dsp:nvSpPr>
      <dsp:spPr>
        <a:xfrm>
          <a:off x="9968002" y="181"/>
          <a:ext cx="3557268" cy="2134361"/>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i="0" u="none" kern="1200" dirty="0">
              <a:solidFill>
                <a:srgbClr val="4B116F"/>
              </a:solidFill>
              <a:latin typeface="+mn-lt"/>
            </a:rPr>
            <a:t>3. Their hearts and minds must be present </a:t>
          </a:r>
          <a:r>
            <a:rPr lang="en-GB" sz="2400" b="0" i="0" u="none" kern="1200" dirty="0">
              <a:solidFill>
                <a:srgbClr val="4B116F"/>
              </a:solidFill>
              <a:latin typeface="+mn-lt"/>
            </a:rPr>
            <a:t> (</a:t>
          </a:r>
          <a:r>
            <a:rPr lang="ar-SA" sz="2400" b="0" i="0" u="none" kern="1200" dirty="0">
              <a:solidFill>
                <a:srgbClr val="4B116F"/>
              </a:solidFill>
              <a:latin typeface="+mn-lt"/>
            </a:rPr>
            <a:t>شَهِيدٌۭ</a:t>
          </a:r>
          <a:r>
            <a:rPr lang="en-GB" sz="2400" b="0" i="0" u="none" kern="1200" dirty="0">
              <a:solidFill>
                <a:srgbClr val="4B116F"/>
              </a:solidFill>
              <a:latin typeface="+mn-lt"/>
            </a:rPr>
            <a:t>) during the experience</a:t>
          </a:r>
          <a:endParaRPr lang="en-GB" sz="2400" kern="1200" dirty="0">
            <a:solidFill>
              <a:srgbClr val="4B116F"/>
            </a:solidFill>
            <a:latin typeface="+mn-lt"/>
          </a:endParaRPr>
        </a:p>
      </dsp:txBody>
      <dsp:txXfrm>
        <a:off x="10072193" y="104372"/>
        <a:ext cx="3348886" cy="19259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CC204-549D-4411-94D1-C6C3AEF7490B}">
      <dsp:nvSpPr>
        <dsp:cNvPr id="0" name=""/>
        <dsp:cNvSpPr/>
      </dsp:nvSpPr>
      <dsp:spPr>
        <a:xfrm>
          <a:off x="3780133" y="0"/>
          <a:ext cx="5670200" cy="1607070"/>
        </a:xfrm>
        <a:prstGeom prst="rightArrow">
          <a:avLst>
            <a:gd name="adj1" fmla="val 75000"/>
            <a:gd name="adj2" fmla="val 50000"/>
          </a:avLst>
        </a:prstGeom>
        <a:solidFill>
          <a:srgbClr val="EEEBF5"/>
        </a:solidFill>
        <a:ln w="25400" cap="flat" cmpd="sng" algn="ctr">
          <a:solidFill>
            <a:srgbClr val="EEEBF5">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ctr" defTabSz="889000">
            <a:lnSpc>
              <a:spcPct val="90000"/>
            </a:lnSpc>
            <a:spcBef>
              <a:spcPct val="0"/>
            </a:spcBef>
            <a:spcAft>
              <a:spcPct val="15000"/>
            </a:spcAft>
            <a:buNone/>
          </a:pPr>
          <a:endParaRPr lang="en-GB" sz="2000" kern="1200" dirty="0"/>
        </a:p>
        <a:p>
          <a:pPr marL="228600" lvl="1" indent="-228600" algn="ctr" defTabSz="889000">
            <a:lnSpc>
              <a:spcPct val="90000"/>
            </a:lnSpc>
            <a:spcBef>
              <a:spcPct val="0"/>
            </a:spcBef>
            <a:spcAft>
              <a:spcPct val="15000"/>
            </a:spcAft>
            <a:buNone/>
          </a:pPr>
          <a:r>
            <a:rPr lang="en-GB" sz="2000" kern="1200" dirty="0"/>
            <a:t>Your alarm goes off for Fajr, but you're exhausted.</a:t>
          </a:r>
        </a:p>
      </dsp:txBody>
      <dsp:txXfrm>
        <a:off x="3780133" y="200884"/>
        <a:ext cx="5067549" cy="1205302"/>
      </dsp:txXfrm>
    </dsp:sp>
    <dsp:sp modelId="{DC7EBFFA-3994-403F-810E-BCDF54A17192}">
      <dsp:nvSpPr>
        <dsp:cNvPr id="0" name=""/>
        <dsp:cNvSpPr/>
      </dsp:nvSpPr>
      <dsp:spPr>
        <a:xfrm>
          <a:off x="0" y="0"/>
          <a:ext cx="3780133" cy="160707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Font typeface="Arial" panose="020B0604020202020204" pitchFamily="34" charset="0"/>
            <a:buNone/>
          </a:pPr>
          <a:r>
            <a:rPr lang="en-GB" sz="2200" kern="1200" dirty="0">
              <a:solidFill>
                <a:srgbClr val="4B116F"/>
              </a:solidFill>
              <a:latin typeface="Inter Light" panose="020B0604020202020204" charset="0"/>
              <a:ea typeface="Inter Light" panose="020B0604020202020204" charset="0"/>
            </a:rPr>
            <a:t>1) </a:t>
          </a:r>
          <a:r>
            <a:rPr lang="en-GB" sz="2200" kern="1200" dirty="0" err="1">
              <a:solidFill>
                <a:srgbClr val="4B116F"/>
              </a:solidFill>
              <a:latin typeface="Inter Light" panose="020B0604020202020204" charset="0"/>
              <a:ea typeface="Inter Light" panose="020B0604020202020204" charset="0"/>
            </a:rPr>
            <a:t>Ṣabr</a:t>
          </a:r>
          <a:r>
            <a:rPr lang="en-GB" sz="2200" kern="1200" dirty="0">
              <a:solidFill>
                <a:srgbClr val="4B116F"/>
              </a:solidFill>
              <a:latin typeface="Inter Light" panose="020B0604020202020204" charset="0"/>
              <a:ea typeface="Inter Light" panose="020B0604020202020204" charset="0"/>
            </a:rPr>
            <a:t> in obeying Allah.</a:t>
          </a:r>
          <a:endParaRPr lang="en-GB" sz="2200" kern="1200" dirty="0">
            <a:solidFill>
              <a:srgbClr val="4B116F"/>
            </a:solidFill>
          </a:endParaRPr>
        </a:p>
      </dsp:txBody>
      <dsp:txXfrm>
        <a:off x="78451" y="78451"/>
        <a:ext cx="3623231" cy="1450168"/>
      </dsp:txXfrm>
    </dsp:sp>
    <dsp:sp modelId="{490B7091-5350-44A4-A720-57F58F0754DA}">
      <dsp:nvSpPr>
        <dsp:cNvPr id="0" name=""/>
        <dsp:cNvSpPr/>
      </dsp:nvSpPr>
      <dsp:spPr>
        <a:xfrm>
          <a:off x="3780133" y="1767778"/>
          <a:ext cx="5670200" cy="1607070"/>
        </a:xfrm>
        <a:prstGeom prst="rightArrow">
          <a:avLst>
            <a:gd name="adj1" fmla="val 75000"/>
            <a:gd name="adj2" fmla="val 50000"/>
          </a:avLst>
        </a:prstGeom>
        <a:solidFill>
          <a:srgbClr val="EEEBF5"/>
        </a:solidFill>
        <a:ln w="25400" cap="flat" cmpd="sng" algn="ctr">
          <a:solidFill>
            <a:srgbClr val="EEEBF5">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ctr" defTabSz="889000">
            <a:lnSpc>
              <a:spcPct val="90000"/>
            </a:lnSpc>
            <a:spcBef>
              <a:spcPct val="0"/>
            </a:spcBef>
            <a:spcAft>
              <a:spcPct val="15000"/>
            </a:spcAft>
            <a:buNone/>
          </a:pPr>
          <a:endParaRPr lang="en-GB" sz="2000" kern="1200" dirty="0"/>
        </a:p>
        <a:p>
          <a:pPr marL="228600" lvl="1" indent="-228600" algn="ctr" defTabSz="889000">
            <a:lnSpc>
              <a:spcPct val="90000"/>
            </a:lnSpc>
            <a:spcBef>
              <a:spcPct val="0"/>
            </a:spcBef>
            <a:spcAft>
              <a:spcPct val="15000"/>
            </a:spcAft>
            <a:buNone/>
          </a:pPr>
          <a:r>
            <a:rPr lang="en-GB" sz="2000" kern="1200" dirty="0"/>
            <a:t>Your friends are pressuring you to gossip. </a:t>
          </a:r>
        </a:p>
      </dsp:txBody>
      <dsp:txXfrm>
        <a:off x="3780133" y="1968662"/>
        <a:ext cx="5067549" cy="1205302"/>
      </dsp:txXfrm>
    </dsp:sp>
    <dsp:sp modelId="{542EF143-36EC-4FB0-B0FB-A245A9091D44}">
      <dsp:nvSpPr>
        <dsp:cNvPr id="0" name=""/>
        <dsp:cNvSpPr/>
      </dsp:nvSpPr>
      <dsp:spPr>
        <a:xfrm>
          <a:off x="0" y="1767778"/>
          <a:ext cx="3780133" cy="160707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Font typeface="Arial" panose="020B0604020202020204" pitchFamily="34" charset="0"/>
            <a:buNone/>
          </a:pPr>
          <a:r>
            <a:rPr lang="en-GB" sz="2200" kern="1200" dirty="0">
              <a:solidFill>
                <a:srgbClr val="4B116F"/>
              </a:solidFill>
              <a:latin typeface="Inter Light" panose="020B0604020202020204" charset="0"/>
              <a:ea typeface="Inter Light" panose="020B0604020202020204" charset="0"/>
            </a:rPr>
            <a:t>(2) </a:t>
          </a:r>
          <a:r>
            <a:rPr lang="en-GB" sz="2200" kern="1200" dirty="0" err="1">
              <a:solidFill>
                <a:srgbClr val="4B116F"/>
              </a:solidFill>
              <a:latin typeface="Inter Light" panose="020B0604020202020204" charset="0"/>
              <a:ea typeface="Inter Light" panose="020B0604020202020204" charset="0"/>
            </a:rPr>
            <a:t>Ṣabr</a:t>
          </a:r>
          <a:r>
            <a:rPr lang="en-GB" sz="2200" kern="1200" dirty="0">
              <a:solidFill>
                <a:srgbClr val="4B116F"/>
              </a:solidFill>
              <a:latin typeface="Inter Light" panose="020B0604020202020204" charset="0"/>
              <a:ea typeface="Inter Light" panose="020B0604020202020204" charset="0"/>
            </a:rPr>
            <a:t> in staying away from sins.</a:t>
          </a:r>
          <a:endParaRPr lang="en-GB" sz="2200" kern="1200" dirty="0">
            <a:solidFill>
              <a:srgbClr val="4B116F"/>
            </a:solidFill>
          </a:endParaRPr>
        </a:p>
      </dsp:txBody>
      <dsp:txXfrm>
        <a:off x="78451" y="1846229"/>
        <a:ext cx="3623231" cy="1450168"/>
      </dsp:txXfrm>
    </dsp:sp>
    <dsp:sp modelId="{B7545F8C-4025-4820-ADD7-4DC4B0C56033}">
      <dsp:nvSpPr>
        <dsp:cNvPr id="0" name=""/>
        <dsp:cNvSpPr/>
      </dsp:nvSpPr>
      <dsp:spPr>
        <a:xfrm>
          <a:off x="3780133" y="3535556"/>
          <a:ext cx="5670200" cy="1607070"/>
        </a:xfrm>
        <a:prstGeom prst="rightArrow">
          <a:avLst>
            <a:gd name="adj1" fmla="val 75000"/>
            <a:gd name="adj2" fmla="val 50000"/>
          </a:avLst>
        </a:prstGeom>
        <a:solidFill>
          <a:srgbClr val="EEEBF5"/>
        </a:solidFill>
        <a:ln w="25400" cap="flat" cmpd="sng" algn="ctr">
          <a:solidFill>
            <a:srgbClr val="EEEBF5">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ctr" defTabSz="889000">
            <a:lnSpc>
              <a:spcPct val="90000"/>
            </a:lnSpc>
            <a:spcBef>
              <a:spcPct val="0"/>
            </a:spcBef>
            <a:spcAft>
              <a:spcPct val="15000"/>
            </a:spcAft>
            <a:buNone/>
          </a:pPr>
          <a:endParaRPr lang="en-GB" sz="2000" kern="1200" dirty="0"/>
        </a:p>
        <a:p>
          <a:pPr marL="228600" lvl="1" indent="-228600" algn="ctr" defTabSz="889000">
            <a:lnSpc>
              <a:spcPct val="90000"/>
            </a:lnSpc>
            <a:spcBef>
              <a:spcPct val="0"/>
            </a:spcBef>
            <a:spcAft>
              <a:spcPct val="15000"/>
            </a:spcAft>
            <a:buNone/>
          </a:pPr>
          <a:r>
            <a:rPr lang="en-GB" sz="2000" kern="1200" dirty="0"/>
            <a:t>You fail an important exam despite studying hard.</a:t>
          </a:r>
        </a:p>
      </dsp:txBody>
      <dsp:txXfrm>
        <a:off x="3780133" y="3736440"/>
        <a:ext cx="5067549" cy="1205302"/>
      </dsp:txXfrm>
    </dsp:sp>
    <dsp:sp modelId="{24813E45-BDE5-4EEC-8A57-28A2FA273686}">
      <dsp:nvSpPr>
        <dsp:cNvPr id="0" name=""/>
        <dsp:cNvSpPr/>
      </dsp:nvSpPr>
      <dsp:spPr>
        <a:xfrm>
          <a:off x="0" y="3535556"/>
          <a:ext cx="3780133" cy="160707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Font typeface="Arial" panose="020B0604020202020204" pitchFamily="34" charset="0"/>
            <a:buNone/>
          </a:pPr>
          <a:r>
            <a:rPr lang="en-GB" sz="2200" kern="1200" dirty="0">
              <a:solidFill>
                <a:srgbClr val="4B116F"/>
              </a:solidFill>
              <a:latin typeface="Inter Light" panose="020B0604020202020204" charset="0"/>
              <a:ea typeface="Inter Light" panose="020B0604020202020204" charset="0"/>
            </a:rPr>
            <a:t>(3) </a:t>
          </a:r>
          <a:r>
            <a:rPr lang="en-GB" sz="2200" kern="1200" dirty="0" err="1">
              <a:solidFill>
                <a:srgbClr val="4B116F"/>
              </a:solidFill>
              <a:latin typeface="Inter Light" panose="020B0604020202020204" charset="0"/>
              <a:ea typeface="Inter Light" panose="020B0604020202020204" charset="0"/>
            </a:rPr>
            <a:t>Ṣabr</a:t>
          </a:r>
          <a:r>
            <a:rPr lang="en-GB" sz="2200" kern="1200" dirty="0">
              <a:solidFill>
                <a:srgbClr val="4B116F"/>
              </a:solidFill>
              <a:latin typeface="Inter Light" panose="020B0604020202020204" charset="0"/>
              <a:ea typeface="Inter Light" panose="020B0604020202020204" charset="0"/>
            </a:rPr>
            <a:t> in regards to the trials Allah has decreed.</a:t>
          </a:r>
          <a:endParaRPr lang="en-GB" sz="2200" kern="1200" dirty="0">
            <a:solidFill>
              <a:srgbClr val="4B116F"/>
            </a:solidFill>
          </a:endParaRPr>
        </a:p>
      </dsp:txBody>
      <dsp:txXfrm>
        <a:off x="78451" y="3614007"/>
        <a:ext cx="3623231" cy="14501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14D6EF-E4D0-46AE-B7FE-8414403CCF8D}">
      <dsp:nvSpPr>
        <dsp:cNvPr id="0" name=""/>
        <dsp:cNvSpPr/>
      </dsp:nvSpPr>
      <dsp:spPr>
        <a:xfrm>
          <a:off x="2287746" y="4057"/>
          <a:ext cx="4737181" cy="2842308"/>
        </a:xfrm>
        <a:prstGeom prst="roundRect">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4B116F"/>
              </a:solidFill>
            </a:rPr>
            <a:t>1. It’s 9 AM and you’re finally enjoying your sleep-in. Suddenly, your mum calls from the kitchen: “Wake up, I need your help with cleaning today!”
You’re annoyed, thinking, </a:t>
          </a:r>
          <a:r>
            <a:rPr lang="en-GB" sz="2000" b="0" i="1" kern="1200" dirty="0">
              <a:solidFill>
                <a:srgbClr val="4B116F"/>
              </a:solidFill>
            </a:rPr>
            <a:t>But it’s my holiday!</a:t>
          </a:r>
        </a:p>
      </dsp:txBody>
      <dsp:txXfrm>
        <a:off x="2426496" y="142807"/>
        <a:ext cx="4459681" cy="2564808"/>
      </dsp:txXfrm>
    </dsp:sp>
    <dsp:sp modelId="{078B3BEE-362D-436E-966A-FCD624B694FD}">
      <dsp:nvSpPr>
        <dsp:cNvPr id="0" name=""/>
        <dsp:cNvSpPr/>
      </dsp:nvSpPr>
      <dsp:spPr>
        <a:xfrm>
          <a:off x="7498646" y="4057"/>
          <a:ext cx="4737181" cy="2842308"/>
        </a:xfrm>
        <a:prstGeom prst="roundRect">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4B116F"/>
              </a:solidFill>
            </a:rPr>
            <a:t>2. You’re walking to the shop. A passerby walks past and sniggeringly says, ‘Paki!’</a:t>
          </a:r>
        </a:p>
      </dsp:txBody>
      <dsp:txXfrm>
        <a:off x="7637396" y="142807"/>
        <a:ext cx="4459681" cy="2564808"/>
      </dsp:txXfrm>
    </dsp:sp>
    <dsp:sp modelId="{373DC1AC-6D9A-4316-83D3-08B7D5C8C073}">
      <dsp:nvSpPr>
        <dsp:cNvPr id="0" name=""/>
        <dsp:cNvSpPr/>
      </dsp:nvSpPr>
      <dsp:spPr>
        <a:xfrm>
          <a:off x="2287746" y="3320084"/>
          <a:ext cx="4737181" cy="2842308"/>
        </a:xfrm>
        <a:prstGeom prst="roundRect">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4B116F"/>
              </a:solidFill>
            </a:rPr>
            <a:t>3. You’re getting ready to go out when you realise your sibling took your favourite shoes without asking—and now they’re dirty! </a:t>
          </a:r>
        </a:p>
      </dsp:txBody>
      <dsp:txXfrm>
        <a:off x="2426496" y="3458834"/>
        <a:ext cx="4459681" cy="2564808"/>
      </dsp:txXfrm>
    </dsp:sp>
    <dsp:sp modelId="{98E9DF3A-C4A8-43BD-8829-54032C30D400}">
      <dsp:nvSpPr>
        <dsp:cNvPr id="0" name=""/>
        <dsp:cNvSpPr/>
      </dsp:nvSpPr>
      <dsp:spPr>
        <a:xfrm>
          <a:off x="7498646" y="3320084"/>
          <a:ext cx="4737181" cy="2842308"/>
        </a:xfrm>
        <a:prstGeom prst="roundRect">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4B116F"/>
              </a:solidFill>
            </a:rPr>
            <a:t>4. You’re scrolling through your feed when you come across a post from someone in your friend group clearly talking bad about you.</a:t>
          </a:r>
        </a:p>
      </dsp:txBody>
      <dsp:txXfrm>
        <a:off x="7637396" y="3458834"/>
        <a:ext cx="4459681" cy="25648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D02FA-332D-4EE9-86BB-9226A7222C52}">
      <dsp:nvSpPr>
        <dsp:cNvPr id="0" name=""/>
        <dsp:cNvSpPr/>
      </dsp:nvSpPr>
      <dsp:spPr>
        <a:xfrm>
          <a:off x="7751" y="3651672"/>
          <a:ext cx="2403035" cy="1441821"/>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t>Recite</a:t>
          </a:r>
        </a:p>
      </dsp:txBody>
      <dsp:txXfrm>
        <a:off x="49980" y="3693901"/>
        <a:ext cx="2318577" cy="1357363"/>
      </dsp:txXfrm>
    </dsp:sp>
    <dsp:sp modelId="{385226A8-000C-437E-9780-AFBA131F997C}">
      <dsp:nvSpPr>
        <dsp:cNvPr id="0" name=""/>
        <dsp:cNvSpPr/>
      </dsp:nvSpPr>
      <dsp:spPr>
        <a:xfrm>
          <a:off x="2651091" y="4074606"/>
          <a:ext cx="509443" cy="595952"/>
        </a:xfrm>
        <a:prstGeom prst="rightArrow">
          <a:avLst>
            <a:gd name="adj1" fmla="val 60000"/>
            <a:gd name="adj2" fmla="val 50000"/>
          </a:avLst>
        </a:prstGeom>
        <a:solidFill>
          <a:srgbClr val="EEEBF5"/>
        </a:solidFill>
        <a:ln>
          <a:solidFill>
            <a:srgbClr val="EEEBF5"/>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GB" sz="2500" kern="1200"/>
        </a:p>
      </dsp:txBody>
      <dsp:txXfrm>
        <a:off x="2651091" y="4193796"/>
        <a:ext cx="356610" cy="357572"/>
      </dsp:txXfrm>
    </dsp:sp>
    <dsp:sp modelId="{18450EC4-C432-4051-B002-99904B71EBD6}">
      <dsp:nvSpPr>
        <dsp:cNvPr id="0" name=""/>
        <dsp:cNvSpPr/>
      </dsp:nvSpPr>
      <dsp:spPr>
        <a:xfrm>
          <a:off x="3372002" y="3651672"/>
          <a:ext cx="2403035" cy="1441821"/>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t>Learn the meanings</a:t>
          </a:r>
        </a:p>
      </dsp:txBody>
      <dsp:txXfrm>
        <a:off x="3414231" y="3693901"/>
        <a:ext cx="2318577" cy="1357363"/>
      </dsp:txXfrm>
    </dsp:sp>
    <dsp:sp modelId="{21BCFD72-DD7F-431D-A3D2-F6BB86C6A779}">
      <dsp:nvSpPr>
        <dsp:cNvPr id="0" name=""/>
        <dsp:cNvSpPr/>
      </dsp:nvSpPr>
      <dsp:spPr>
        <a:xfrm>
          <a:off x="6015341" y="4074606"/>
          <a:ext cx="509443" cy="595952"/>
        </a:xfrm>
        <a:prstGeom prst="rightArrow">
          <a:avLst>
            <a:gd name="adj1" fmla="val 60000"/>
            <a:gd name="adj2" fmla="val 50000"/>
          </a:avLst>
        </a:prstGeom>
        <a:solidFill>
          <a:srgbClr val="EEEBF5"/>
        </a:solidFill>
        <a:ln>
          <a:solidFill>
            <a:srgbClr val="EEEBF5"/>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GB" sz="2500" kern="1200"/>
        </a:p>
      </dsp:txBody>
      <dsp:txXfrm>
        <a:off x="6015341" y="4193796"/>
        <a:ext cx="356610" cy="357572"/>
      </dsp:txXfrm>
    </dsp:sp>
    <dsp:sp modelId="{DCE6641F-8D59-4E87-A414-2AFFC98A2739}">
      <dsp:nvSpPr>
        <dsp:cNvPr id="0" name=""/>
        <dsp:cNvSpPr/>
      </dsp:nvSpPr>
      <dsp:spPr>
        <a:xfrm>
          <a:off x="6736252" y="3651672"/>
          <a:ext cx="2403035" cy="1441821"/>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t>Reflect</a:t>
          </a:r>
        </a:p>
      </dsp:txBody>
      <dsp:txXfrm>
        <a:off x="6778481" y="3693901"/>
        <a:ext cx="2318577" cy="1357363"/>
      </dsp:txXfrm>
    </dsp:sp>
    <dsp:sp modelId="{9DC00269-5489-450F-B2B6-B41678E38201}">
      <dsp:nvSpPr>
        <dsp:cNvPr id="0" name=""/>
        <dsp:cNvSpPr/>
      </dsp:nvSpPr>
      <dsp:spPr>
        <a:xfrm>
          <a:off x="9379592" y="4074606"/>
          <a:ext cx="509443" cy="595952"/>
        </a:xfrm>
        <a:prstGeom prst="rightArrow">
          <a:avLst>
            <a:gd name="adj1" fmla="val 60000"/>
            <a:gd name="adj2" fmla="val 50000"/>
          </a:avLst>
        </a:prstGeom>
        <a:solidFill>
          <a:srgbClr val="EEEBF5"/>
        </a:solidFill>
        <a:ln>
          <a:solidFill>
            <a:srgbClr val="EEEBF5"/>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GB" sz="2500" kern="1200"/>
        </a:p>
      </dsp:txBody>
      <dsp:txXfrm>
        <a:off x="9379592" y="4193796"/>
        <a:ext cx="356610" cy="357572"/>
      </dsp:txXfrm>
    </dsp:sp>
    <dsp:sp modelId="{39D7F0CA-4963-4914-AB41-4ACEC1C5A1E9}">
      <dsp:nvSpPr>
        <dsp:cNvPr id="0" name=""/>
        <dsp:cNvSpPr/>
      </dsp:nvSpPr>
      <dsp:spPr>
        <a:xfrm>
          <a:off x="10100502" y="3651672"/>
          <a:ext cx="2403035" cy="1441821"/>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t>Act</a:t>
          </a:r>
        </a:p>
      </dsp:txBody>
      <dsp:txXfrm>
        <a:off x="10142731" y="3693901"/>
        <a:ext cx="2318577" cy="1357363"/>
      </dsp:txXfrm>
    </dsp:sp>
    <dsp:sp modelId="{291850EB-7477-4FE2-82DC-1C965D7B4ED5}">
      <dsp:nvSpPr>
        <dsp:cNvPr id="0" name=""/>
        <dsp:cNvSpPr/>
      </dsp:nvSpPr>
      <dsp:spPr>
        <a:xfrm>
          <a:off x="12743842" y="4074606"/>
          <a:ext cx="509443" cy="595952"/>
        </a:xfrm>
        <a:prstGeom prst="rightArrow">
          <a:avLst>
            <a:gd name="adj1" fmla="val 60000"/>
            <a:gd name="adj2" fmla="val 50000"/>
          </a:avLst>
        </a:prstGeom>
        <a:solidFill>
          <a:srgbClr val="EEEBF5"/>
        </a:solidFill>
        <a:ln>
          <a:solidFill>
            <a:srgbClr val="EEEBF5"/>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GB" sz="2500" kern="1200"/>
        </a:p>
      </dsp:txBody>
      <dsp:txXfrm>
        <a:off x="12743842" y="4193796"/>
        <a:ext cx="356610" cy="357572"/>
      </dsp:txXfrm>
    </dsp:sp>
    <dsp:sp modelId="{DF2FDB4D-49B4-4745-AB74-DE85AB219EDE}">
      <dsp:nvSpPr>
        <dsp:cNvPr id="0" name=""/>
        <dsp:cNvSpPr/>
      </dsp:nvSpPr>
      <dsp:spPr>
        <a:xfrm>
          <a:off x="13464753" y="3651672"/>
          <a:ext cx="2403035" cy="1441821"/>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t>Remind others</a:t>
          </a:r>
        </a:p>
      </dsp:txBody>
      <dsp:txXfrm>
        <a:off x="13506982" y="3693901"/>
        <a:ext cx="2318577" cy="135736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200548-7EBE-0E21-797C-AD66A20EFB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a:extLst>
              <a:ext uri="{FF2B5EF4-FFF2-40B4-BE49-F238E27FC236}">
                <a16:creationId xmlns:a16="http://schemas.microsoft.com/office/drawing/2014/main" id="{1B14E242-D49C-E3EA-6D06-6CEDEDBB2CB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944F31-D98B-4664-B24D-78FD4B26DFB8}" type="datetimeFigureOut">
              <a:rPr lang="en-PK" smtClean="0"/>
              <a:t>27/02/2025</a:t>
            </a:fld>
            <a:endParaRPr lang="en-PK"/>
          </a:p>
        </p:txBody>
      </p:sp>
      <p:sp>
        <p:nvSpPr>
          <p:cNvPr id="4" name="Footer Placeholder 3">
            <a:extLst>
              <a:ext uri="{FF2B5EF4-FFF2-40B4-BE49-F238E27FC236}">
                <a16:creationId xmlns:a16="http://schemas.microsoft.com/office/drawing/2014/main" id="{79A69138-6F1A-4ECC-3923-32C1A9803E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5" name="Slide Number Placeholder 4">
            <a:extLst>
              <a:ext uri="{FF2B5EF4-FFF2-40B4-BE49-F238E27FC236}">
                <a16:creationId xmlns:a16="http://schemas.microsoft.com/office/drawing/2014/main" id="{4E3BEC6F-D5AA-9F24-D99B-925C0A44DBC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6CD279-3F22-48EB-B7F4-A44D482A3C6F}" type="slidenum">
              <a:rPr lang="en-PK" smtClean="0"/>
              <a:t>‹#›</a:t>
            </a:fld>
            <a:endParaRPr lang="en-PK"/>
          </a:p>
        </p:txBody>
      </p:sp>
    </p:spTree>
    <p:extLst>
      <p:ext uri="{BB962C8B-B14F-4D97-AF65-F5344CB8AC3E}">
        <p14:creationId xmlns:p14="http://schemas.microsoft.com/office/powerpoint/2010/main" val="8283039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2F5D73C9-8E6C-269C-0646-91CB1D5D16C8}"/>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5027093F-DAB6-6E84-AB90-88BCC058200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Allah is now telling the Prophet </a:t>
            </a:r>
            <a:r>
              <a:rPr lang="ar-SA" sz="1800" b="0" i="0" u="none" strike="noStrike" dirty="0">
                <a:solidFill>
                  <a:srgbClr val="000000"/>
                </a:solidFill>
                <a:effectLst/>
                <a:latin typeface="Inter" panose="020B0604020202020204" charset="0"/>
              </a:rPr>
              <a:t>ﷺ </a:t>
            </a:r>
            <a:r>
              <a:rPr lang="en-GB" sz="1800" b="0" i="0" u="none" strike="noStrike" dirty="0">
                <a:solidFill>
                  <a:srgbClr val="000000"/>
                </a:solidFill>
                <a:effectLst/>
                <a:latin typeface="Inter" panose="020B0604020202020204" charset="0"/>
              </a:rPr>
              <a:t>to be patient on what they (i.e. the disbelievers) are saying. The Prophet ﷺ was treated very badly in Makkah. [A] Can you think of an example?</a:t>
            </a:r>
          </a:p>
          <a:p>
            <a:pPr marL="0" lvl="0" indent="0" algn="l" rtl="0">
              <a:spcBef>
                <a:spcPts val="0"/>
              </a:spcBef>
              <a:spcAft>
                <a:spcPts val="0"/>
              </a:spcAft>
              <a:buNone/>
            </a:pPr>
            <a:endParaRPr lang="en-GB"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Allah is telling Him to be patient and gives him the source of this strength: </a:t>
            </a:r>
            <a:r>
              <a:rPr lang="en-GB" sz="1800" b="0" i="0" u="none" strike="noStrike" dirty="0" err="1">
                <a:solidFill>
                  <a:srgbClr val="000000"/>
                </a:solidFill>
                <a:effectLst/>
                <a:latin typeface="Inter" panose="020B0604020202020204" charset="0"/>
              </a:rPr>
              <a:t>tasbīḥ</a:t>
            </a:r>
            <a:r>
              <a:rPr lang="en-GB" sz="1800" b="0" i="0" u="none" strike="noStrike" dirty="0">
                <a:solidFill>
                  <a:srgbClr val="000000"/>
                </a:solidFill>
                <a:effectLst/>
                <a:latin typeface="Inter" panose="020B0604020202020204" charset="0"/>
              </a:rPr>
              <a:t> and </a:t>
            </a:r>
            <a:r>
              <a:rPr lang="en-GB" sz="1800" b="0" i="0" u="none" strike="noStrike" dirty="0" err="1">
                <a:solidFill>
                  <a:srgbClr val="000000"/>
                </a:solidFill>
                <a:effectLst/>
                <a:latin typeface="Inter" panose="020B0604020202020204" charset="0"/>
              </a:rPr>
              <a:t>ḥamd</a:t>
            </a:r>
            <a:r>
              <a:rPr lang="en-GB" sz="1800" b="0" i="0" u="none" strike="noStrike" dirty="0">
                <a:solidFill>
                  <a:srgbClr val="000000"/>
                </a:solidFill>
                <a:effectLst/>
                <a:latin typeface="Inter" panose="020B0604020202020204" charset="0"/>
              </a:rPr>
              <a:t>. Dhikr is one of the most powerful weapons we have in dealing with life’s difficulties. Why?</a:t>
            </a:r>
          </a:p>
          <a:p>
            <a:pPr marL="0" lvl="0" indent="0" algn="l" rtl="0">
              <a:spcBef>
                <a:spcPts val="0"/>
              </a:spcBef>
              <a:spcAft>
                <a:spcPts val="0"/>
              </a:spcAft>
              <a:buNone/>
            </a:pPr>
            <a:endParaRPr lang="en-GB"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When you glorify and praise Allah, you have a direct link with Him, and whoever maintains such a link is content and reassured and thus able to remain patient. This is because you know that, with Allah’s help, you are safe and secure. </a:t>
            </a:r>
          </a:p>
          <a:p>
            <a:pPr marL="0" lvl="0" indent="0" algn="l" rtl="0">
              <a:spcBef>
                <a:spcPts val="0"/>
              </a:spcBef>
              <a:spcAft>
                <a:spcPts val="0"/>
              </a:spcAft>
              <a:buNone/>
            </a:pPr>
            <a:endParaRPr lang="en-GB"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We learn from this that we should have a strong dhikr routine so that it protects us from difficulties. </a:t>
            </a:r>
          </a:p>
          <a:p>
            <a:pPr marL="0" lvl="0" indent="0" algn="l" rtl="0">
              <a:spcBef>
                <a:spcPts val="0"/>
              </a:spcBef>
              <a:spcAft>
                <a:spcPts val="0"/>
              </a:spcAft>
              <a:buNone/>
            </a:pPr>
            <a:endParaRPr lang="en-GB"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Ibn ʿAbbās: the times mentioned above refer to the prescribed prayer times: Fajr (before the rising of the sun), </a:t>
            </a:r>
            <a:r>
              <a:rPr lang="en-GB" sz="1800" b="0" i="0" u="none" strike="noStrike" dirty="0" err="1">
                <a:solidFill>
                  <a:srgbClr val="000000"/>
                </a:solidFill>
                <a:effectLst/>
                <a:latin typeface="Inter" panose="020B0604020202020204" charset="0"/>
              </a:rPr>
              <a:t>Ẓuhr</a:t>
            </a:r>
            <a:r>
              <a:rPr lang="en-GB" sz="1800" b="0" i="0" u="none" strike="noStrike" dirty="0">
                <a:solidFill>
                  <a:srgbClr val="000000"/>
                </a:solidFill>
                <a:effectLst/>
                <a:latin typeface="Inter" panose="020B0604020202020204" charset="0"/>
              </a:rPr>
              <a:t> and </a:t>
            </a:r>
            <a:r>
              <a:rPr lang="en-GB" sz="1800" b="0" i="0" u="none" strike="noStrike" dirty="0" err="1">
                <a:solidFill>
                  <a:srgbClr val="000000"/>
                </a:solidFill>
                <a:effectLst/>
                <a:latin typeface="Inter" panose="020B0604020202020204" charset="0"/>
              </a:rPr>
              <a:t>ʿAṣr</a:t>
            </a:r>
            <a:r>
              <a:rPr lang="en-GB" sz="1800" b="0" i="0" u="none" strike="noStrike" dirty="0">
                <a:solidFill>
                  <a:srgbClr val="000000"/>
                </a:solidFill>
                <a:effectLst/>
                <a:latin typeface="Inter" panose="020B0604020202020204" charset="0"/>
              </a:rPr>
              <a:t> (before the setting of the sun), and </a:t>
            </a:r>
            <a:r>
              <a:rPr lang="en-GB" sz="1800" b="0" i="0" u="none" strike="noStrike" dirty="0" err="1">
                <a:solidFill>
                  <a:srgbClr val="000000"/>
                </a:solidFill>
                <a:effectLst/>
                <a:latin typeface="Inter" panose="020B0604020202020204" charset="0"/>
              </a:rPr>
              <a:t>ʿIshāʾ</a:t>
            </a:r>
            <a:r>
              <a:rPr lang="en-GB" sz="1800" b="0" i="0" u="none" strike="noStrike" dirty="0">
                <a:solidFill>
                  <a:srgbClr val="000000"/>
                </a:solidFill>
                <a:effectLst/>
                <a:latin typeface="Inter" panose="020B0604020202020204" charset="0"/>
              </a:rPr>
              <a:t> (during a part of the night).</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969460C2-B99D-C296-54D8-A1D960EDC2D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5480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D5C7F5EA-B8D5-8792-4A28-8AC16CA9CE67}"/>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3B117D35-86BA-A536-A455-3E29F2A7397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C14DBBC9-0A85-1FFB-42E0-2C6D8E4793A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787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615B787A-3367-7BD7-CDB2-6A96359E8489}"/>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A4C82E9C-CB93-2B25-4F83-2F4D9E566D0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Assign a scenario to each group. </a:t>
            </a:r>
            <a:endParaRPr dirty="0"/>
          </a:p>
        </p:txBody>
      </p:sp>
      <p:sp>
        <p:nvSpPr>
          <p:cNvPr id="104" name="Google Shape;104;p7:notes">
            <a:extLst>
              <a:ext uri="{FF2B5EF4-FFF2-40B4-BE49-F238E27FC236}">
                <a16:creationId xmlns:a16="http://schemas.microsoft.com/office/drawing/2014/main" id="{A1687A83-260F-42C9-8E79-84873DD61AA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2070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FD2FEBCF-4F77-D19B-3722-3AA74574BAEF}"/>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8A9B8516-7D4A-4E1B-A712-D03856A27F1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fontAlgn="base">
              <a:buFont typeface="Arial" panose="020B0604020202020204" pitchFamily="34" charset="0"/>
              <a:buChar char="•"/>
            </a:pPr>
            <a:r>
              <a:rPr lang="en-GB" sz="1800" b="0" i="0" u="none" strike="noStrike" dirty="0" err="1">
                <a:solidFill>
                  <a:srgbClr val="000000"/>
                </a:solidFill>
                <a:effectLst/>
                <a:latin typeface="Inter" panose="020B0604020202020204" charset="0"/>
              </a:rPr>
              <a:t>Zamakhsharī</a:t>
            </a:r>
            <a:r>
              <a:rPr lang="en-GB" sz="1800" b="0" i="0" u="none" strike="noStrike" dirty="0">
                <a:solidFill>
                  <a:srgbClr val="000000"/>
                </a:solidFill>
                <a:effectLst/>
                <a:latin typeface="Inter" panose="020B0604020202020204" charset="0"/>
              </a:rPr>
              <a:t> says that the place will be the rock of al-Quds: it is the closest part of the earth to the sky and the </a:t>
            </a:r>
            <a:r>
              <a:rPr lang="en-GB" sz="1800" b="0" i="0" u="none" strike="noStrike" dirty="0" err="1">
                <a:solidFill>
                  <a:srgbClr val="000000"/>
                </a:solidFill>
                <a:effectLst/>
                <a:latin typeface="Inter" panose="020B0604020202020204" charset="0"/>
              </a:rPr>
              <a:t>center</a:t>
            </a:r>
            <a:r>
              <a:rPr lang="en-GB" sz="1800" b="0" i="0" u="none" strike="noStrike" dirty="0">
                <a:solidFill>
                  <a:srgbClr val="000000"/>
                </a:solidFill>
                <a:effectLst/>
                <a:latin typeface="Inter" panose="020B0604020202020204" charset="0"/>
              </a:rPr>
              <a:t> of the earth.</a:t>
            </a:r>
          </a:p>
          <a:p>
            <a:pPr rtl="0" fontAlgn="base">
              <a:buFont typeface="Arial" panose="020B0604020202020204" pitchFamily="34" charset="0"/>
              <a:buChar char="•"/>
            </a:pPr>
            <a:r>
              <a:rPr lang="en-GB" sz="1800" b="0" i="0" u="none" strike="noStrike" dirty="0">
                <a:solidFill>
                  <a:srgbClr val="000000"/>
                </a:solidFill>
                <a:effectLst/>
                <a:latin typeface="Inter" panose="020B0604020202020204" charset="0"/>
              </a:rPr>
              <a:t>It could also refer to the closest places to people so that the call reaches everyone equally, at the same time. </a:t>
            </a:r>
          </a:p>
          <a:p>
            <a:pPr marL="0" lvl="0" indent="0" algn="l" rtl="0">
              <a:spcBef>
                <a:spcPts val="0"/>
              </a:spcBef>
              <a:spcAft>
                <a:spcPts val="0"/>
              </a:spcAft>
              <a:buNone/>
            </a:pPr>
            <a:endParaRPr lang="en-GB" dirty="0"/>
          </a:p>
          <a:p>
            <a:pPr marL="0" lvl="0" indent="0" algn="l" rtl="0">
              <a:spcBef>
                <a:spcPts val="0"/>
              </a:spcBef>
              <a:spcAft>
                <a:spcPts val="0"/>
              </a:spcAft>
              <a:buNone/>
            </a:pPr>
            <a:r>
              <a:rPr lang="en-GB" sz="1800" b="0" i="0" u="none" strike="noStrike" dirty="0" err="1">
                <a:solidFill>
                  <a:srgbClr val="000000"/>
                </a:solidFill>
                <a:effectLst/>
                <a:latin typeface="Inter" panose="020B0604020202020204" charset="0"/>
              </a:rPr>
              <a:t>Ṣayḥah</a:t>
            </a:r>
            <a:r>
              <a:rPr lang="en-GB" sz="1800" b="0" i="0" u="none" strike="noStrike" dirty="0">
                <a:solidFill>
                  <a:srgbClr val="000000"/>
                </a:solidFill>
                <a:effectLst/>
                <a:latin typeface="Inter" panose="020B0604020202020204" charset="0"/>
              </a:rPr>
              <a:t>: creaming; everything important has an announcement. The Day of Judgement will also have an announcement. </a:t>
            </a:r>
            <a:r>
              <a:rPr lang="en-US" dirty="0"/>
              <a:t>We have already discussed how loud and terrifying this blast will be.</a:t>
            </a:r>
          </a:p>
          <a:p>
            <a:pPr marL="0" lvl="0" indent="0" algn="l" rtl="0">
              <a:spcBef>
                <a:spcPts val="0"/>
              </a:spcBef>
              <a:spcAft>
                <a:spcPts val="0"/>
              </a:spcAft>
              <a:buNone/>
            </a:pPr>
            <a:r>
              <a:rPr lang="en-US" dirty="0"/>
              <a:t>Verse 20. </a:t>
            </a:r>
            <a:endParaRPr dirty="0"/>
          </a:p>
        </p:txBody>
      </p:sp>
      <p:sp>
        <p:nvSpPr>
          <p:cNvPr id="200" name="Google Shape;200;p13:notes">
            <a:extLst>
              <a:ext uri="{FF2B5EF4-FFF2-40B4-BE49-F238E27FC236}">
                <a16:creationId xmlns:a16="http://schemas.microsoft.com/office/drawing/2014/main" id="{703BF752-A0AF-79D1-8A8B-5AA8FF8BA0A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5107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7ABC1FF7-E306-09EA-70C7-F825DF9F9B76}"/>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DFFC76D1-3C2C-592F-CB9E-07D926DAD19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The verse contains repeated emphasis: Indeed, we are, only we, we are the one who give life, we are the one who cause death and only to us is the final return. [A] who remembers the issue this </a:t>
            </a:r>
            <a:r>
              <a:rPr lang="en-GB" sz="1800" b="0" i="0" u="none" strike="noStrike" dirty="0" err="1">
                <a:solidFill>
                  <a:srgbClr val="000000"/>
                </a:solidFill>
                <a:effectLst/>
                <a:latin typeface="Inter" panose="020B0604020202020204" charset="0"/>
              </a:rPr>
              <a:t>sūrah</a:t>
            </a:r>
            <a:r>
              <a:rPr lang="en-GB" sz="1800" b="0" i="0" u="none" strike="noStrike" dirty="0">
                <a:solidFill>
                  <a:srgbClr val="000000"/>
                </a:solidFill>
                <a:effectLst/>
                <a:latin typeface="Inter" panose="020B0604020202020204" charset="0"/>
              </a:rPr>
              <a:t> is addressing?</a:t>
            </a:r>
          </a:p>
          <a:p>
            <a:pPr marL="0" lvl="0" indent="0" algn="l" rtl="0">
              <a:spcBef>
                <a:spcPts val="0"/>
              </a:spcBef>
              <a:spcAft>
                <a:spcPts val="0"/>
              </a:spcAft>
              <a:buNone/>
            </a:pPr>
            <a:endParaRPr lang="en-GB" sz="1800" b="0" i="0" u="none" strike="noStrike" dirty="0">
              <a:solidFill>
                <a:srgbClr val="000000"/>
              </a:solidFill>
              <a:effectLst/>
              <a:latin typeface="Inter" panose="020B0604020202020204" charset="0"/>
            </a:endParaRPr>
          </a:p>
          <a:p>
            <a:pPr rtl="0" fontAlgn="base">
              <a:buFont typeface="Arial" panose="020B0604020202020204" pitchFamily="34" charset="0"/>
              <a:buChar char="•"/>
            </a:pPr>
            <a:r>
              <a:rPr lang="ar-SA" sz="1800" b="0" i="0" u="none" strike="noStrike" dirty="0">
                <a:solidFill>
                  <a:srgbClr val="000000"/>
                </a:solidFill>
                <a:effectLst/>
                <a:latin typeface="Noto Sans Arabic"/>
              </a:rPr>
              <a:t>تَشَقَّقُ</a:t>
            </a:r>
            <a:r>
              <a:rPr lang="en-GB" sz="1800" b="0" i="0" u="none" strike="noStrike" dirty="0">
                <a:solidFill>
                  <a:srgbClr val="000000"/>
                </a:solidFill>
                <a:effectLst/>
                <a:latin typeface="Noto Sans Arabic"/>
              </a:rPr>
              <a:t>: </a:t>
            </a:r>
            <a:r>
              <a:rPr lang="en-GB" sz="1800" b="0" i="0" u="none" strike="noStrike" dirty="0">
                <a:solidFill>
                  <a:srgbClr val="000000"/>
                </a:solidFill>
                <a:effectLst/>
                <a:latin typeface="Inter" panose="020B0604020202020204" charset="0"/>
              </a:rPr>
              <a:t>the earth will split open and we will all come out on the Day of Judgement. </a:t>
            </a:r>
          </a:p>
          <a:p>
            <a:pPr marL="228600" indent="0" rtl="0" fontAlgn="base">
              <a:buFont typeface="Arial" panose="020B0604020202020204" pitchFamily="34" charset="0"/>
              <a:buNone/>
            </a:pPr>
            <a:endParaRPr lang="en-GB" sz="1800" b="0" i="0" u="none" strike="noStrike" dirty="0">
              <a:solidFill>
                <a:srgbClr val="000000"/>
              </a:solidFill>
              <a:effectLst/>
              <a:latin typeface="Inter" panose="020B0604020202020204" charset="0"/>
            </a:endParaRPr>
          </a:p>
          <a:p>
            <a:pPr marL="514350" indent="-285750">
              <a:buFont typeface="Arial" panose="020B0604020202020204" pitchFamily="34" charset="0"/>
              <a:buChar char="•"/>
            </a:pPr>
            <a:r>
              <a:rPr lang="ar-SA" sz="1800" b="0" i="0" u="none" strike="noStrike" dirty="0">
                <a:solidFill>
                  <a:srgbClr val="000000"/>
                </a:solidFill>
                <a:effectLst/>
                <a:latin typeface="Noto Sans Arabic"/>
              </a:rPr>
              <a:t>ذَٰلِكَ حَشْرٌ عَلَيْنَا يَسِيرٌ </a:t>
            </a:r>
            <a:r>
              <a:rPr lang="en-GB" sz="1800" b="0" i="0" u="none" strike="noStrike" dirty="0">
                <a:solidFill>
                  <a:srgbClr val="000000"/>
                </a:solidFill>
                <a:effectLst/>
                <a:latin typeface="Noto Sans Arabic"/>
              </a:rPr>
              <a:t> :</a:t>
            </a:r>
            <a:r>
              <a:rPr lang="en-GB" sz="1800" b="0" i="0" u="none" strike="noStrike" dirty="0">
                <a:solidFill>
                  <a:srgbClr val="000000"/>
                </a:solidFill>
                <a:effectLst/>
                <a:latin typeface="Inter" panose="020B0604020202020204" charset="0"/>
              </a:rPr>
              <a:t>everything is easy for Allah.  </a:t>
            </a:r>
          </a:p>
          <a:p>
            <a:pPr marL="514350" indent="-285750">
              <a:buFont typeface="Arial" panose="020B0604020202020204" pitchFamily="34" charset="0"/>
              <a:buChar char="•"/>
            </a:pPr>
            <a:endParaRPr lang="en-GB" sz="1800" b="0" i="0" u="none" strike="noStrike" dirty="0">
              <a:solidFill>
                <a:srgbClr val="000000"/>
              </a:solidFill>
              <a:effectLst/>
              <a:latin typeface="Inter" panose="020B0604020202020204" charset="0"/>
            </a:endParaRPr>
          </a:p>
          <a:p>
            <a:pPr marL="514350" indent="-285750">
              <a:buFont typeface="Arial" panose="020B0604020202020204" pitchFamily="34" charset="0"/>
              <a:buChar char="•"/>
            </a:pPr>
            <a:r>
              <a:rPr lang="en-GB" sz="1800" b="0" i="0" u="none" strike="noStrike" dirty="0">
                <a:solidFill>
                  <a:srgbClr val="000000"/>
                </a:solidFill>
                <a:effectLst/>
                <a:latin typeface="Inter" panose="020B0604020202020204" charset="0"/>
              </a:rPr>
              <a:t>As believers, we should NEVER ever forget that this life is short and a place to cultivate our hereafter. We will ALL return to Allah. Let us prepare it from today.</a:t>
            </a:r>
          </a:p>
        </p:txBody>
      </p:sp>
      <p:sp>
        <p:nvSpPr>
          <p:cNvPr id="200" name="Google Shape;200;p13:notes">
            <a:extLst>
              <a:ext uri="{FF2B5EF4-FFF2-40B4-BE49-F238E27FC236}">
                <a16:creationId xmlns:a16="http://schemas.microsoft.com/office/drawing/2014/main" id="{E9370060-4AEE-BAB9-82F9-C7ECA1694C9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9105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3735A6D5-8CB9-7578-531D-36ABF36B66F5}"/>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4886C02B-91BB-6A52-4E72-B42BC16FD0D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423CD23A-D833-6B68-17D4-31FBF80E8B1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9999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2F9A68EC-4F69-30B1-676B-C47FACB293D7}"/>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30311506-A237-54DF-1242-BC59BB5AE64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fontAlgn="base">
              <a:buFont typeface="Arial" panose="020B0604020202020204" pitchFamily="34" charset="0"/>
              <a:buChar char="•"/>
            </a:pPr>
            <a:r>
              <a:rPr lang="en-GB" sz="1800" b="0" i="0" u="none" strike="noStrike" dirty="0">
                <a:solidFill>
                  <a:srgbClr val="000000"/>
                </a:solidFill>
                <a:effectLst/>
                <a:latin typeface="Inter" panose="020B0604020202020204" charset="0"/>
              </a:rPr>
              <a:t>Allah is saying that He knows everything. Your job (O Prophet) is just to convey the message. </a:t>
            </a:r>
          </a:p>
          <a:p>
            <a:pPr rtl="0" fontAlgn="base">
              <a:buFont typeface="Arial" panose="020B0604020202020204" pitchFamily="34" charset="0"/>
              <a:buChar char="•"/>
            </a:pPr>
            <a:r>
              <a:rPr lang="en-GB" sz="1800" b="0" i="0" u="none" strike="noStrike" dirty="0">
                <a:solidFill>
                  <a:srgbClr val="000000"/>
                </a:solidFill>
                <a:effectLst/>
                <a:latin typeface="Inter" panose="020B0604020202020204" charset="0"/>
              </a:rPr>
              <a:t>Allah is comforting the Prophet </a:t>
            </a:r>
            <a:r>
              <a:rPr lang="ar-SA" sz="1800" b="0" i="0" u="none" strike="noStrike" dirty="0">
                <a:solidFill>
                  <a:srgbClr val="000000"/>
                </a:solidFill>
                <a:effectLst/>
                <a:latin typeface="Inter" panose="020B0604020202020204" charset="0"/>
              </a:rPr>
              <a:t>ﷺ </a:t>
            </a:r>
            <a:r>
              <a:rPr lang="en-GB" sz="1800" b="0" i="0" u="none" strike="noStrike" dirty="0">
                <a:solidFill>
                  <a:srgbClr val="000000"/>
                </a:solidFill>
                <a:effectLst/>
                <a:latin typeface="Inter" panose="020B0604020202020204" charset="0"/>
              </a:rPr>
              <a:t>that his job is not to force the people; it’s just to convey the message. The only one who can open their hearts is Allah. </a:t>
            </a:r>
          </a:p>
          <a:p>
            <a:pPr rtl="0" fontAlgn="base">
              <a:buFont typeface="Arial" panose="020B0604020202020204" pitchFamily="34" charset="0"/>
              <a:buChar char="•"/>
            </a:pPr>
            <a:r>
              <a:rPr lang="en-GB" sz="1800" b="0" i="0" u="none" strike="noStrike" dirty="0">
                <a:solidFill>
                  <a:srgbClr val="000000"/>
                </a:solidFill>
                <a:effectLst/>
                <a:latin typeface="Inter" panose="020B0604020202020204" charset="0"/>
              </a:rPr>
              <a:t>Message for us: Our job is to convey, not force. Guidance is not in the hands of humans. If we do our best, we don’t need to worry about the outcome as that will come from Allah. </a:t>
            </a:r>
          </a:p>
          <a:p>
            <a:pPr marL="0" lvl="0" indent="0" algn="l" rtl="0">
              <a:spcBef>
                <a:spcPts val="0"/>
              </a:spcBef>
              <a:spcAft>
                <a:spcPts val="0"/>
              </a:spcAft>
              <a:buNone/>
            </a:pPr>
            <a:endParaRPr lang="en-GB" dirty="0"/>
          </a:p>
          <a:p>
            <a:pPr marL="0" lvl="0" indent="0" algn="l" rtl="0">
              <a:spcBef>
                <a:spcPts val="0"/>
              </a:spcBef>
              <a:spcAft>
                <a:spcPts val="0"/>
              </a:spcAft>
              <a:buNone/>
            </a:pPr>
            <a:endParaRPr lang="en-US" dirty="0"/>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The Qur’ān is the best reminder; that is why we need to constantly turn to it and reflect on it. </a:t>
            </a:r>
            <a:endParaRPr lang="en-US" sz="1800" b="0" i="0" u="none" strike="noStrike" dirty="0">
              <a:solidFill>
                <a:srgbClr val="000000"/>
              </a:solidFill>
              <a:effectLst/>
              <a:latin typeface="Inter" panose="020B0604020202020204" charset="0"/>
            </a:endParaRPr>
          </a:p>
          <a:p>
            <a:pPr marL="0" lvl="0" indent="0" algn="l" rtl="0">
              <a:spcBef>
                <a:spcPts val="0"/>
              </a:spcBef>
              <a:spcAft>
                <a:spcPts val="0"/>
              </a:spcAft>
              <a:buNone/>
            </a:pPr>
            <a:endParaRPr lang="en-US"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Who really benefits from the Quran? Only those who fear Allah truly benefit from His message. The greater our mindfulness, fear, and humility, the more we can benefit from the Qur’an.</a:t>
            </a:r>
            <a:r>
              <a:rPr lang="en-US" sz="1800" b="0" i="0" u="none" strike="noStrike" dirty="0">
                <a:solidFill>
                  <a:srgbClr val="000000"/>
                </a:solidFill>
                <a:effectLst/>
                <a:latin typeface="Inter" panose="020B0604020202020204" charset="0"/>
              </a:rPr>
              <a:t> Remember </a:t>
            </a:r>
            <a:r>
              <a:rPr lang="en-US" sz="1800" b="0" i="0" u="none" strike="noStrike" dirty="0" err="1">
                <a:solidFill>
                  <a:srgbClr val="000000"/>
                </a:solidFill>
                <a:effectLst/>
                <a:latin typeface="Inter" panose="020B0604020202020204" charset="0"/>
              </a:rPr>
              <a:t>khashyah</a:t>
            </a:r>
            <a:r>
              <a:rPr lang="en-US" sz="1800" b="0" i="0" u="none" strike="noStrike" dirty="0">
                <a:solidFill>
                  <a:srgbClr val="000000"/>
                </a:solidFill>
                <a:effectLst/>
                <a:latin typeface="Inter" panose="020B0604020202020204" charset="0"/>
              </a:rPr>
              <a:t>?  </a:t>
            </a:r>
            <a:r>
              <a:rPr lang="ar-SA" sz="2800" dirty="0"/>
              <a:t>مَّنْ خَشِىَ ٱلرَّحْمَـٰنَ بِٱلْغَيْبِ وَجَآءَ بِقَلْبٍ مُّنِيبٍ </a:t>
            </a:r>
            <a:r>
              <a:rPr lang="ar-SA" sz="2800" dirty="0">
                <a:effectLst/>
              </a:rPr>
              <a:t>‎﴿٣٣﴾</a:t>
            </a:r>
            <a:endParaRPr lang="en-US" sz="1800" b="0" i="0" u="none" strike="noStrike" dirty="0">
              <a:solidFill>
                <a:srgbClr val="000000"/>
              </a:solidFill>
              <a:effectLst/>
              <a:latin typeface="Inter" panose="020B0604020202020204" charset="0"/>
            </a:endParaRPr>
          </a:p>
          <a:p>
            <a:pPr marL="0" lvl="0" indent="0" algn="l" rtl="0">
              <a:spcBef>
                <a:spcPts val="0"/>
              </a:spcBef>
              <a:spcAft>
                <a:spcPts val="0"/>
              </a:spcAft>
              <a:buNone/>
            </a:pPr>
            <a:endParaRPr lang="en-US"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US" sz="1800" b="0" i="0" u="none" strike="noStrike" dirty="0">
                <a:solidFill>
                  <a:srgbClr val="000000"/>
                </a:solidFill>
                <a:effectLst/>
                <a:latin typeface="Inter" panose="020B0604020202020204" charset="0"/>
              </a:rPr>
              <a:t>[A] Who remembers the definition of </a:t>
            </a:r>
            <a:r>
              <a:rPr lang="en-US" sz="1800" b="0" i="0" u="none" strike="noStrike" dirty="0" err="1">
                <a:solidFill>
                  <a:srgbClr val="000000"/>
                </a:solidFill>
                <a:effectLst/>
                <a:latin typeface="Inter" panose="020B0604020202020204" charset="0"/>
              </a:rPr>
              <a:t>khashyah</a:t>
            </a:r>
            <a:r>
              <a:rPr lang="en-US" sz="1800" b="0" i="0" u="none" strike="noStrike" dirty="0">
                <a:solidFill>
                  <a:srgbClr val="000000"/>
                </a:solidFill>
                <a:effectLst/>
                <a:latin typeface="Inter" panose="020B0604020202020204" charset="0"/>
              </a:rPr>
              <a:t>?</a:t>
            </a:r>
          </a:p>
          <a:p>
            <a:pPr marL="0" lvl="0" indent="0" algn="l" rtl="0">
              <a:spcBef>
                <a:spcPts val="0"/>
              </a:spcBef>
              <a:spcAft>
                <a:spcPts val="0"/>
              </a:spcAft>
              <a:buNone/>
            </a:pPr>
            <a:endParaRPr lang="en-US"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US" sz="1800" b="0" i="0" u="none" strike="noStrike" dirty="0">
                <a:solidFill>
                  <a:srgbClr val="000000"/>
                </a:solidFill>
                <a:effectLst/>
                <a:latin typeface="Inter" panose="020B0604020202020204" charset="0"/>
              </a:rPr>
              <a:t>The beginning of the </a:t>
            </a:r>
            <a:r>
              <a:rPr lang="en-US" sz="1800" b="0" i="0" u="none" strike="noStrike" dirty="0" err="1">
                <a:solidFill>
                  <a:srgbClr val="000000"/>
                </a:solidFill>
                <a:effectLst/>
                <a:latin typeface="Inter" panose="020B0604020202020204" charset="0"/>
              </a:rPr>
              <a:t>sūrah</a:t>
            </a:r>
            <a:r>
              <a:rPr lang="en-US" sz="1800" b="0" i="0" u="none" strike="noStrike" dirty="0">
                <a:solidFill>
                  <a:srgbClr val="000000"/>
                </a:solidFill>
                <a:effectLst/>
                <a:latin typeface="Inter" panose="020B0604020202020204" charset="0"/>
              </a:rPr>
              <a:t> – </a:t>
            </a:r>
            <a:r>
              <a:rPr lang="ar-SA" sz="2800" dirty="0"/>
              <a:t>وَٱلْقُرْءَانِ ٱلْمَجِيدِ</a:t>
            </a:r>
            <a:endParaRPr lang="en-US"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US" sz="1800" b="0" i="0" u="none" strike="noStrike" dirty="0">
                <a:solidFill>
                  <a:srgbClr val="000000"/>
                </a:solidFill>
                <a:effectLst/>
                <a:latin typeface="Inter" panose="020B0604020202020204" charset="0"/>
              </a:rPr>
              <a:t>The ending of the </a:t>
            </a:r>
            <a:r>
              <a:rPr lang="en-US" sz="1800" b="0" i="0" u="none" strike="noStrike" dirty="0" err="1">
                <a:solidFill>
                  <a:srgbClr val="000000"/>
                </a:solidFill>
                <a:effectLst/>
                <a:latin typeface="Inter" panose="020B0604020202020204" charset="0"/>
              </a:rPr>
              <a:t>sūrah</a:t>
            </a:r>
            <a:r>
              <a:rPr lang="en-US" sz="1800" b="0" i="0" u="none" strike="noStrike" dirty="0">
                <a:solidFill>
                  <a:srgbClr val="000000"/>
                </a:solidFill>
                <a:effectLst/>
                <a:latin typeface="Inter" panose="020B0604020202020204" charset="0"/>
              </a:rPr>
              <a:t> - </a:t>
            </a:r>
            <a:r>
              <a:rPr lang="ar-SA" sz="1200" i="0" u="none" strike="noStrike" dirty="0">
                <a:solidFill>
                  <a:srgbClr val="413169"/>
                </a:solidFill>
                <a:effectLst/>
                <a:latin typeface="Noto Naskh Arabic SemiBold" pitchFamily="2" charset="-78"/>
                <a:cs typeface="Noto Naskh Arabic SemiBold" pitchFamily="2" charset="-78"/>
              </a:rPr>
              <a:t>فَذَكِّرْ بِٱلْقُرْءَانِ </a:t>
            </a:r>
            <a:endParaRPr lang="en-GB" sz="1200" i="0" u="none" strike="noStrike" dirty="0">
              <a:solidFill>
                <a:srgbClr val="413169"/>
              </a:solidFill>
              <a:effectLst/>
              <a:latin typeface="Noto Naskh Arabic SemiBold" pitchFamily="2" charset="-78"/>
              <a:cs typeface="Noto Naskh Arabic SemiBold" pitchFamily="2" charset="-78"/>
            </a:endParaRPr>
          </a:p>
          <a:p>
            <a:pPr marL="0" lvl="0" indent="0" algn="l" rtl="0">
              <a:spcBef>
                <a:spcPts val="0"/>
              </a:spcBef>
              <a:spcAft>
                <a:spcPts val="0"/>
              </a:spcAft>
              <a:buNone/>
            </a:pPr>
            <a:r>
              <a:rPr lang="en-GB" sz="1200" i="0" u="none" strike="noStrike" dirty="0">
                <a:solidFill>
                  <a:srgbClr val="413169"/>
                </a:solidFill>
                <a:effectLst/>
                <a:latin typeface="Noto Naskh Arabic SemiBold" pitchFamily="2" charset="-78"/>
                <a:cs typeface="Noto Naskh Arabic SemiBold" pitchFamily="2" charset="-78"/>
              </a:rPr>
              <a:t>Each </a:t>
            </a:r>
            <a:r>
              <a:rPr lang="en-GB" sz="1200" i="0" u="none" strike="noStrike" dirty="0" err="1">
                <a:solidFill>
                  <a:srgbClr val="413169"/>
                </a:solidFill>
                <a:effectLst/>
                <a:latin typeface="Noto Naskh Arabic SemiBold" pitchFamily="2" charset="-78"/>
                <a:cs typeface="Noto Naskh Arabic SemiBold" pitchFamily="2" charset="-78"/>
              </a:rPr>
              <a:t>sūrah</a:t>
            </a:r>
            <a:r>
              <a:rPr lang="en-GB" sz="1200" i="0" u="none" strike="noStrike" dirty="0">
                <a:solidFill>
                  <a:srgbClr val="413169"/>
                </a:solidFill>
                <a:effectLst/>
                <a:latin typeface="Noto Naskh Arabic SemiBold" pitchFamily="2" charset="-78"/>
                <a:cs typeface="Noto Naskh Arabic SemiBold" pitchFamily="2" charset="-78"/>
              </a:rPr>
              <a:t> is a masterpiece, an ocean of treasures and endless wisdom. </a:t>
            </a:r>
            <a:endParaRPr dirty="0"/>
          </a:p>
        </p:txBody>
      </p:sp>
      <p:sp>
        <p:nvSpPr>
          <p:cNvPr id="200" name="Google Shape;200;p13:notes">
            <a:extLst>
              <a:ext uri="{FF2B5EF4-FFF2-40B4-BE49-F238E27FC236}">
                <a16:creationId xmlns:a16="http://schemas.microsoft.com/office/drawing/2014/main" id="{658DB164-7339-C59F-F266-861874F5D83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3654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6580F132-D064-A9CA-CBC7-3684B9DA6A37}"/>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C7DFC0FE-211F-A76B-3EAA-F4340BCE644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Give </a:t>
            </a:r>
            <a:endParaRPr dirty="0"/>
          </a:p>
        </p:txBody>
      </p:sp>
      <p:sp>
        <p:nvSpPr>
          <p:cNvPr id="104" name="Google Shape;104;p7:notes">
            <a:extLst>
              <a:ext uri="{FF2B5EF4-FFF2-40B4-BE49-F238E27FC236}">
                <a16:creationId xmlns:a16="http://schemas.microsoft.com/office/drawing/2014/main" id="{1F0CC7D1-B3C0-B13D-245E-32712D5224F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2696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a:extLst>
            <a:ext uri="{FF2B5EF4-FFF2-40B4-BE49-F238E27FC236}">
              <a16:creationId xmlns:a16="http://schemas.microsoft.com/office/drawing/2014/main" id="{47520609-87B0-CD2A-33B5-0737A4D71668}"/>
            </a:ext>
          </a:extLst>
        </p:cNvPr>
        <p:cNvGrpSpPr/>
        <p:nvPr/>
      </p:nvGrpSpPr>
      <p:grpSpPr>
        <a:xfrm>
          <a:off x="0" y="0"/>
          <a:ext cx="0" cy="0"/>
          <a:chOff x="0" y="0"/>
          <a:chExt cx="0" cy="0"/>
        </a:xfrm>
      </p:grpSpPr>
      <p:sp>
        <p:nvSpPr>
          <p:cNvPr id="161" name="Google Shape;161;p11:notes">
            <a:extLst>
              <a:ext uri="{FF2B5EF4-FFF2-40B4-BE49-F238E27FC236}">
                <a16:creationId xmlns:a16="http://schemas.microsoft.com/office/drawing/2014/main" id="{5AB37F0B-2AD0-D8C5-018D-2FEB6B6D68C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Font typeface="+mj-lt"/>
              <a:buNone/>
            </a:pPr>
            <a:r>
              <a:rPr lang="en-GB" dirty="0"/>
              <a:t>Does anyone have any questions?</a:t>
            </a:r>
          </a:p>
        </p:txBody>
      </p:sp>
      <p:sp>
        <p:nvSpPr>
          <p:cNvPr id="162" name="Google Shape;162;p11:notes">
            <a:extLst>
              <a:ext uri="{FF2B5EF4-FFF2-40B4-BE49-F238E27FC236}">
                <a16:creationId xmlns:a16="http://schemas.microsoft.com/office/drawing/2014/main" id="{625000B6-E1B2-FDAB-CD8D-E2BF1E0C530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2211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924CC-75E4-972A-FBC1-FCC616BF12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E614D-7F7A-F114-D36B-629A764266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8E4201-77BE-E3FA-5A9A-EAD9736CB9B6}"/>
              </a:ext>
            </a:extLst>
          </p:cNvPr>
          <p:cNvSpPr>
            <a:spLocks noGrp="1"/>
          </p:cNvSpPr>
          <p:nvPr>
            <p:ph type="body" idx="1"/>
          </p:nvPr>
        </p:nvSpPr>
        <p:spPr/>
        <p:txBody>
          <a:bodyPr/>
          <a:lstStyle/>
          <a:p>
            <a:r>
              <a:rPr lang="en-GB" dirty="0" err="1"/>
              <a:t>Jazakumullah</a:t>
            </a:r>
            <a:r>
              <a:rPr lang="en-GB" dirty="0"/>
              <a:t> Khayra for attending. May Allah reward and bless each and every minute which we spent in drawing closer to His Book. May The Most Generous accept us from </a:t>
            </a:r>
            <a:r>
              <a:rPr lang="en-GB" dirty="0" err="1"/>
              <a:t>ahlul</a:t>
            </a:r>
            <a:r>
              <a:rPr lang="en-GB" dirty="0"/>
              <a:t>-Qur’ān: the People of the Qur’ān, His chosen special servants.</a:t>
            </a:r>
          </a:p>
          <a:p>
            <a:r>
              <a:rPr lang="en-GB" dirty="0"/>
              <a:t>Anything wrong was from ourselves and </a:t>
            </a:r>
            <a:r>
              <a:rPr lang="en-GB" dirty="0" err="1"/>
              <a:t>shayṭān</a:t>
            </a:r>
            <a:r>
              <a:rPr lang="en-GB" dirty="0"/>
              <a:t>. Anything correct was from Allah ﷻ. </a:t>
            </a:r>
          </a:p>
        </p:txBody>
      </p:sp>
      <p:sp>
        <p:nvSpPr>
          <p:cNvPr id="4" name="Slide Number Placeholder 3">
            <a:extLst>
              <a:ext uri="{FF2B5EF4-FFF2-40B4-BE49-F238E27FC236}">
                <a16:creationId xmlns:a16="http://schemas.microsoft.com/office/drawing/2014/main" id="{74220111-9DD4-4CD2-17C0-9F8D7BAC848B}"/>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0213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1955E-6C2A-B9D4-317B-E9347F7931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694394-2B61-CFAB-0724-8E797A9054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794A6-E774-FCAD-7038-6D6C94D59EB0}"/>
              </a:ext>
            </a:extLst>
          </p:cNvPr>
          <p:cNvSpPr>
            <a:spLocks noGrp="1"/>
          </p:cNvSpPr>
          <p:nvPr>
            <p:ph type="body" idx="1"/>
          </p:nvPr>
        </p:nvSpPr>
        <p:spPr/>
        <p:txBody>
          <a:bodyPr/>
          <a:lstStyle/>
          <a:p>
            <a:r>
              <a:rPr lang="en-GB" dirty="0"/>
              <a:t>Start with bismillah, </a:t>
            </a:r>
            <a:r>
              <a:rPr lang="en-GB" dirty="0" err="1"/>
              <a:t>hamd</a:t>
            </a:r>
            <a:r>
              <a:rPr lang="en-GB" dirty="0"/>
              <a:t> and </a:t>
            </a:r>
            <a:r>
              <a:rPr lang="en-GB" dirty="0" err="1"/>
              <a:t>salawat</a:t>
            </a:r>
            <a:r>
              <a:rPr lang="en-GB" dirty="0"/>
              <a:t>. Greet learners, welcome them and thank them for attending.</a:t>
            </a:r>
          </a:p>
          <a:p>
            <a:r>
              <a:rPr lang="en-GB" dirty="0"/>
              <a:t>Have the question ready on the board so learners can start thinking as they walk in/wait for the session to start.</a:t>
            </a:r>
            <a:endParaRPr lang="ar-IQ" dirty="0"/>
          </a:p>
          <a:p>
            <a:r>
              <a:rPr lang="en-GB" dirty="0"/>
              <a:t>Ask for some responses/mini-whiteboards to be raised.</a:t>
            </a:r>
          </a:p>
        </p:txBody>
      </p:sp>
      <p:sp>
        <p:nvSpPr>
          <p:cNvPr id="4" name="Slide Number Placeholder 3">
            <a:extLst>
              <a:ext uri="{FF2B5EF4-FFF2-40B4-BE49-F238E27FC236}">
                <a16:creationId xmlns:a16="http://schemas.microsoft.com/office/drawing/2014/main" id="{52650C29-B469-B5A0-93ED-B64CA1AEC71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32382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34638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rgbClr val="1E1E1E"/>
                </a:solidFill>
                <a:latin typeface="Inter Light"/>
                <a:ea typeface="Inter Light"/>
                <a:cs typeface="Inter Light"/>
                <a:sym typeface="Inter Light"/>
              </a:rPr>
              <a:t>If you have additional time, give learners time to memorise the Arabic and the meanings. Then use these activities to consolidate the vocabulary.</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09805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a:extLst>
            <a:ext uri="{FF2B5EF4-FFF2-40B4-BE49-F238E27FC236}">
              <a16:creationId xmlns:a16="http://schemas.microsoft.com/office/drawing/2014/main" id="{20D568FA-43F5-9A13-6FDB-D5AECBD20F3C}"/>
            </a:ext>
          </a:extLst>
        </p:cNvPr>
        <p:cNvGrpSpPr/>
        <p:nvPr/>
      </p:nvGrpSpPr>
      <p:grpSpPr>
        <a:xfrm>
          <a:off x="0" y="0"/>
          <a:ext cx="0" cy="0"/>
          <a:chOff x="0" y="0"/>
          <a:chExt cx="0" cy="0"/>
        </a:xfrm>
      </p:grpSpPr>
      <p:sp>
        <p:nvSpPr>
          <p:cNvPr id="28" name="Google Shape;28;p1:notes">
            <a:extLst>
              <a:ext uri="{FF2B5EF4-FFF2-40B4-BE49-F238E27FC236}">
                <a16:creationId xmlns:a16="http://schemas.microsoft.com/office/drawing/2014/main" id="{7FCDB28F-19A4-A437-4EDF-D25E98A55EA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Today is our last session on Surah </a:t>
            </a:r>
            <a:r>
              <a:rPr lang="en-GB" dirty="0" err="1"/>
              <a:t>Qaf</a:t>
            </a:r>
            <a:r>
              <a:rPr lang="en-GB" dirty="0"/>
              <a:t>. </a:t>
            </a:r>
            <a:endParaRPr dirty="0"/>
          </a:p>
        </p:txBody>
      </p:sp>
      <p:sp>
        <p:nvSpPr>
          <p:cNvPr id="29" name="Google Shape;29;p1:notes">
            <a:extLst>
              <a:ext uri="{FF2B5EF4-FFF2-40B4-BE49-F238E27FC236}">
                <a16:creationId xmlns:a16="http://schemas.microsoft.com/office/drawing/2014/main" id="{434EE579-35F9-D07B-9881-E78BA649E2D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4991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a:extLst>
            <a:ext uri="{FF2B5EF4-FFF2-40B4-BE49-F238E27FC236}">
              <a16:creationId xmlns:a16="http://schemas.microsoft.com/office/drawing/2014/main" id="{583BD788-F1E0-BEE5-9C54-C69BF1323677}"/>
            </a:ext>
          </a:extLst>
        </p:cNvPr>
        <p:cNvGrpSpPr/>
        <p:nvPr/>
      </p:nvGrpSpPr>
      <p:grpSpPr>
        <a:xfrm>
          <a:off x="0" y="0"/>
          <a:ext cx="0" cy="0"/>
          <a:chOff x="0" y="0"/>
          <a:chExt cx="0" cy="0"/>
        </a:xfrm>
      </p:grpSpPr>
      <p:sp>
        <p:nvSpPr>
          <p:cNvPr id="47" name="Google Shape;47;p3:notes">
            <a:extLst>
              <a:ext uri="{FF2B5EF4-FFF2-40B4-BE49-F238E27FC236}">
                <a16:creationId xmlns:a16="http://schemas.microsoft.com/office/drawing/2014/main" id="{E034751B-9BF2-C9CA-D2FF-92668D4F4E4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Today we will…</a:t>
            </a:r>
            <a:endParaRPr dirty="0"/>
          </a:p>
        </p:txBody>
      </p:sp>
      <p:sp>
        <p:nvSpPr>
          <p:cNvPr id="48" name="Google Shape;48;p3:notes">
            <a:extLst>
              <a:ext uri="{FF2B5EF4-FFF2-40B4-BE49-F238E27FC236}">
                <a16:creationId xmlns:a16="http://schemas.microsoft.com/office/drawing/2014/main" id="{4B9C5A17-B47B-9595-A08A-5334FF493A0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9916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words prepared </a:t>
            </a:r>
            <a:r>
              <a:rPr lang="en-GB" b="1" dirty="0"/>
              <a:t>(cut out from the attached handout with this lesson)/</a:t>
            </a:r>
            <a:r>
              <a:rPr lang="en-GB" dirty="0"/>
              <a:t>prepare your own list of words/phrases. </a:t>
            </a:r>
          </a:p>
          <a:p>
            <a:endParaRPr lang="en-GB" dirty="0"/>
          </a:p>
          <a:p>
            <a:r>
              <a:rPr lang="en-GB" dirty="0"/>
              <a:t>Cut them out and put them in a box/on the table.</a:t>
            </a:r>
          </a:p>
          <a:p>
            <a:endParaRPr lang="en-GB" dirty="0"/>
          </a:p>
          <a:p>
            <a:r>
              <a:rPr lang="en-GB" dirty="0"/>
              <a:t>In class, divide the students into two, three, or four teams of at least two players.</a:t>
            </a:r>
          </a:p>
          <a:p>
            <a:endParaRPr lang="en-GB" dirty="0"/>
          </a:p>
          <a:p>
            <a:r>
              <a:rPr lang="en-GB" b="1" dirty="0"/>
              <a:t>Game</a:t>
            </a:r>
          </a:p>
          <a:p>
            <a:pPr>
              <a:buFont typeface="+mj-lt"/>
              <a:buAutoNum type="arabicPeriod"/>
            </a:pPr>
            <a:r>
              <a:rPr lang="en-GB" dirty="0"/>
              <a:t>The teams take turns playing.</a:t>
            </a:r>
          </a:p>
          <a:p>
            <a:pPr>
              <a:buFont typeface="+mj-lt"/>
              <a:buAutoNum type="arabicPeriod"/>
            </a:pPr>
            <a:r>
              <a:rPr lang="en-GB" dirty="0"/>
              <a:t>One student from the team stands at the front of the class, so only they can see the vocabulary words. This student describes the word on the screen/paper, without using that word or any gestures.</a:t>
            </a:r>
          </a:p>
          <a:p>
            <a:pPr>
              <a:buFont typeface="+mj-lt"/>
              <a:buAutoNum type="arabicPeriod"/>
            </a:pPr>
            <a:r>
              <a:rPr lang="en-GB" dirty="0"/>
              <a:t>The rest of the students in their team try to guess the word they are describing.</a:t>
            </a:r>
          </a:p>
          <a:p>
            <a:pPr>
              <a:buFont typeface="+mj-lt"/>
              <a:buAutoNum type="arabicPeriod"/>
            </a:pPr>
            <a:r>
              <a:rPr lang="en-GB" dirty="0"/>
              <a:t>The teams have thirty seconds to correctly guess as many words as possible, with each correct guess scoring one point. Depending on the level of your students, and how many words you have available, you may want to allow zero, or one pass per turn.</a:t>
            </a:r>
          </a:p>
          <a:p>
            <a:pPr>
              <a:buFont typeface="+mj-lt"/>
              <a:buAutoNum type="arabicPeriod"/>
            </a:pPr>
            <a:r>
              <a:rPr lang="en-GB" dirty="0"/>
              <a:t>Do the same with the other team(s), then repeat with other students describing for future rounds. The team with the most points at the end of the game wins (and gets rewarded </a:t>
            </a:r>
            <a:r>
              <a:rPr lang="en-GB" dirty="0">
                <a:sym typeface="Wingdings" panose="05000000000000000000" pitchFamily="2" charset="2"/>
              </a:rPr>
              <a:t></a:t>
            </a:r>
            <a:r>
              <a:rPr lang="en-GB" dirty="0"/>
              <a:t>)</a:t>
            </a:r>
          </a:p>
          <a:p>
            <a:pPr marL="228600" indent="0">
              <a:buFont typeface="+mj-lt"/>
              <a:buNone/>
            </a:pPr>
            <a:endParaRPr lang="en-GB" dirty="0"/>
          </a:p>
          <a:p>
            <a:pPr marL="228600" indent="0">
              <a:buFont typeface="+mj-lt"/>
              <a:buNone/>
            </a:pPr>
            <a:r>
              <a:rPr lang="en-GB" b="1" dirty="0"/>
              <a:t>Find the words on the document attached to this lesson.</a:t>
            </a:r>
          </a:p>
          <a:p>
            <a:pPr marL="228600" indent="0">
              <a:buFont typeface="+mj-lt"/>
              <a:buNone/>
            </a:pP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5</a:t>
            </a:fld>
            <a:endParaRPr lang="en-GB"/>
          </a:p>
        </p:txBody>
      </p:sp>
    </p:spTree>
    <p:extLst>
      <p:ext uri="{BB962C8B-B14F-4D97-AF65-F5344CB8AC3E}">
        <p14:creationId xmlns:p14="http://schemas.microsoft.com/office/powerpoint/2010/main" val="2021577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587BCFD5-863F-A0C7-3AB7-0EE37759258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17D9A7A4-1B83-0AFE-BA7E-333D8E9B3E3E}"/>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Allah is reminding us that many nations before them who were mightier and more prosperous were destroyed because they disbelieved and rejected the message. They travelled far to seek livelihood and riches but when the punishment came, nothing could protect them. They had no escape or way out. </a:t>
            </a:r>
          </a:p>
          <a:p>
            <a:pPr marL="0" lvl="0" indent="0" algn="l" rtl="0">
              <a:spcBef>
                <a:spcPts val="0"/>
              </a:spcBef>
              <a:spcAft>
                <a:spcPts val="0"/>
              </a:spcAft>
              <a:buNone/>
            </a:pPr>
            <a:endParaRPr lang="en-GB" sz="1800" b="0" i="0" u="none" strike="noStrike" dirty="0">
              <a:solidFill>
                <a:srgbClr val="000000"/>
              </a:solidFill>
              <a:effectLst/>
              <a:latin typeface="Inter" panose="020B0604020202020204" charset="0"/>
            </a:endParaRPr>
          </a:p>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Ayah 14</a:t>
            </a:r>
            <a:endParaRPr dirty="0"/>
          </a:p>
        </p:txBody>
      </p:sp>
      <p:sp>
        <p:nvSpPr>
          <p:cNvPr id="200" name="Google Shape;200;p13:notes">
            <a:extLst>
              <a:ext uri="{FF2B5EF4-FFF2-40B4-BE49-F238E27FC236}">
                <a16:creationId xmlns:a16="http://schemas.microsoft.com/office/drawing/2014/main" id="{55998E86-1882-E55A-FDD4-88F4FD7A9AB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385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1C43FEAF-064C-7CE9-5655-8224A964710E}"/>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E4364F4B-B751-FF13-8134-B7B739B7982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a:r>
              <a:rPr lang="en-GB" sz="1800" b="0" i="0" u="none" strike="noStrike" dirty="0">
                <a:solidFill>
                  <a:srgbClr val="000000"/>
                </a:solidFill>
                <a:effectLst/>
                <a:latin typeface="Inter" panose="020B0604020202020204" charset="0"/>
              </a:rPr>
              <a:t>Allah’s words are a reminder (</a:t>
            </a:r>
            <a:r>
              <a:rPr lang="ar-SA" sz="1800" b="0" i="0" u="none" strike="noStrike" dirty="0">
                <a:solidFill>
                  <a:srgbClr val="000000"/>
                </a:solidFill>
                <a:effectLst/>
                <a:latin typeface="Noto Sans Arabic"/>
              </a:rPr>
              <a:t>ذِكْرَىٰ</a:t>
            </a:r>
            <a:r>
              <a:rPr lang="en-GB" sz="1800" b="0" i="0" u="none" strike="noStrike" dirty="0">
                <a:solidFill>
                  <a:srgbClr val="000000"/>
                </a:solidFill>
                <a:effectLst/>
                <a:latin typeface="Inter" panose="020B0604020202020204" charset="0"/>
              </a:rPr>
              <a:t>)</a:t>
            </a:r>
            <a:r>
              <a:rPr lang="ar-SA" sz="1800" b="0" i="0" u="none" strike="noStrike" dirty="0">
                <a:solidFill>
                  <a:srgbClr val="000000"/>
                </a:solidFill>
                <a:effectLst/>
                <a:latin typeface="Inter" panose="020B0604020202020204" charset="0"/>
              </a:rPr>
              <a:t>, </a:t>
            </a:r>
            <a:r>
              <a:rPr lang="en-GB" sz="1800" b="0" i="0" u="none" strike="noStrike" dirty="0">
                <a:solidFill>
                  <a:srgbClr val="000000"/>
                </a:solidFill>
                <a:effectLst/>
                <a:latin typeface="Inter" panose="020B0604020202020204" charset="0"/>
              </a:rPr>
              <a:t>but only those who meet the requirements actually benefit from it:</a:t>
            </a:r>
            <a:endParaRPr lang="en-GB" dirty="0">
              <a:effectLst/>
            </a:endParaRPr>
          </a:p>
          <a:p>
            <a:pPr rtl="0" fontAlgn="base">
              <a:buFont typeface="+mj-lt"/>
              <a:buAutoNum type="arabicPeriod"/>
            </a:pPr>
            <a:r>
              <a:rPr lang="en-GB" sz="1800" b="0" i="0" u="none" strike="noStrike" dirty="0">
                <a:solidFill>
                  <a:srgbClr val="000000"/>
                </a:solidFill>
                <a:effectLst/>
                <a:latin typeface="Inter" panose="020B0604020202020204" charset="0"/>
              </a:rPr>
              <a:t>Firstly, they must have hearts that are alive and attentive (</a:t>
            </a:r>
            <a:r>
              <a:rPr lang="ar-SA" sz="1800" b="0" i="0" u="none" strike="noStrike" dirty="0">
                <a:solidFill>
                  <a:srgbClr val="000000"/>
                </a:solidFill>
                <a:effectLst/>
                <a:latin typeface="Noto Sans Arabic"/>
              </a:rPr>
              <a:t>قَلْبٌ</a:t>
            </a:r>
            <a:r>
              <a:rPr lang="ar-SA" sz="1800" b="0" i="0" u="none" strike="noStrike" dirty="0">
                <a:solidFill>
                  <a:srgbClr val="000000"/>
                </a:solidFill>
                <a:effectLst/>
                <a:latin typeface="Inter" panose="020B0604020202020204" charset="0"/>
              </a:rPr>
              <a:t> </a:t>
            </a:r>
            <a:r>
              <a:rPr lang="en-GB" sz="1800" b="0" i="0" u="none" strike="noStrike" dirty="0">
                <a:solidFill>
                  <a:srgbClr val="000000"/>
                </a:solidFill>
                <a:effectLst/>
                <a:latin typeface="Inter" panose="020B0604020202020204" charset="0"/>
              </a:rPr>
              <a:t>) We all have hearts, so why does this verse mention ‘heart’? Everyone has a physical heart, but not everyone’s ‘spiritual’ heart is alive or healthy. In order to benefit from revelation, our spiritual hearts need to be alive. Remember we learnt </a:t>
            </a:r>
            <a:r>
              <a:rPr lang="en-GB" sz="1800" b="0" i="0" u="none" strike="noStrike" dirty="0" err="1">
                <a:solidFill>
                  <a:srgbClr val="000000"/>
                </a:solidFill>
                <a:effectLst/>
                <a:latin typeface="Inter" panose="020B0604020202020204" charset="0"/>
              </a:rPr>
              <a:t>qalb</a:t>
            </a:r>
            <a:r>
              <a:rPr lang="en-GB" sz="1800" b="0" i="0" u="none" strike="noStrike" dirty="0">
                <a:solidFill>
                  <a:srgbClr val="000000"/>
                </a:solidFill>
                <a:effectLst/>
                <a:latin typeface="Inter" panose="020B0604020202020204" charset="0"/>
              </a:rPr>
              <a:t> </a:t>
            </a:r>
            <a:r>
              <a:rPr lang="en-GB" sz="1800" b="0" i="0" u="none" strike="noStrike" dirty="0" err="1">
                <a:solidFill>
                  <a:srgbClr val="000000"/>
                </a:solidFill>
                <a:effectLst/>
                <a:latin typeface="Inter" panose="020B0604020202020204" charset="0"/>
              </a:rPr>
              <a:t>munīb</a:t>
            </a:r>
            <a:r>
              <a:rPr lang="en-GB" sz="1800" b="0" i="0" u="none" strike="noStrike" dirty="0">
                <a:solidFill>
                  <a:srgbClr val="000000"/>
                </a:solidFill>
                <a:effectLst/>
                <a:latin typeface="Inter" panose="020B0604020202020204" charset="0"/>
              </a:rPr>
              <a:t>. [A] Who remembers the meaning of </a:t>
            </a:r>
            <a:r>
              <a:rPr lang="en-GB" sz="1800" b="0" i="0" u="none" strike="noStrike" dirty="0" err="1">
                <a:solidFill>
                  <a:srgbClr val="000000"/>
                </a:solidFill>
                <a:effectLst/>
                <a:latin typeface="Inter" panose="020B0604020202020204" charset="0"/>
              </a:rPr>
              <a:t>qalb</a:t>
            </a:r>
            <a:r>
              <a:rPr lang="en-GB" sz="1800" b="0" i="0" u="none" strike="noStrike" dirty="0">
                <a:solidFill>
                  <a:srgbClr val="000000"/>
                </a:solidFill>
                <a:effectLst/>
                <a:latin typeface="Inter" panose="020B0604020202020204" charset="0"/>
              </a:rPr>
              <a:t> </a:t>
            </a:r>
            <a:r>
              <a:rPr lang="en-GB" sz="1800" b="0" i="0" u="none" strike="noStrike" dirty="0" err="1">
                <a:solidFill>
                  <a:srgbClr val="000000"/>
                </a:solidFill>
                <a:effectLst/>
                <a:latin typeface="Inter" panose="020B0604020202020204" charset="0"/>
              </a:rPr>
              <a:t>munīb</a:t>
            </a:r>
            <a:r>
              <a:rPr lang="en-GB" sz="1800" b="0" i="0" u="none" strike="noStrike" dirty="0">
                <a:solidFill>
                  <a:srgbClr val="000000"/>
                </a:solidFill>
                <a:effectLst/>
                <a:latin typeface="Inter" panose="020B0604020202020204" charset="0"/>
              </a:rPr>
              <a:t>?</a:t>
            </a:r>
            <a:endParaRPr lang="en-GB" sz="1800" b="0" i="0" u="none" strike="noStrike" dirty="0">
              <a:solidFill>
                <a:srgbClr val="000000"/>
              </a:solidFill>
              <a:effectLst/>
              <a:latin typeface="Arial" panose="020B0604020202020204" pitchFamily="34" charset="0"/>
            </a:endParaRPr>
          </a:p>
          <a:p>
            <a:pPr rtl="0" fontAlgn="base">
              <a:buFont typeface="+mj-lt"/>
              <a:buAutoNum type="arabicPeriod"/>
            </a:pPr>
            <a:r>
              <a:rPr lang="en-GB" sz="1800" b="0" i="0" u="none" strike="noStrike" dirty="0">
                <a:solidFill>
                  <a:srgbClr val="000000"/>
                </a:solidFill>
                <a:effectLst/>
                <a:latin typeface="Inter" panose="020B0604020202020204" charset="0"/>
              </a:rPr>
              <a:t>Then they must direct their sense of hearing completely to the One who is speaking (</a:t>
            </a:r>
            <a:r>
              <a:rPr lang="ar-SA" sz="1800" b="0" i="0" u="none" strike="noStrike" dirty="0">
                <a:solidFill>
                  <a:srgbClr val="000000"/>
                </a:solidFill>
                <a:effectLst/>
                <a:latin typeface="Noto Sans Arabic"/>
              </a:rPr>
              <a:t>أَلْقَى</a:t>
            </a:r>
            <a:r>
              <a:rPr lang="ar-SA" sz="1800" b="0" i="0" u="none" strike="noStrike" dirty="0">
                <a:solidFill>
                  <a:srgbClr val="000000"/>
                </a:solidFill>
                <a:effectLst/>
                <a:latin typeface="Inter" panose="020B0604020202020204" charset="0"/>
              </a:rPr>
              <a:t> </a:t>
            </a:r>
            <a:r>
              <a:rPr lang="ar-SA" sz="1800" b="0" i="0" u="none" strike="noStrike" dirty="0">
                <a:solidFill>
                  <a:srgbClr val="000000"/>
                </a:solidFill>
                <a:effectLst/>
                <a:latin typeface="Noto Sans Arabic"/>
              </a:rPr>
              <a:t>ٱلسَّمْع</a:t>
            </a:r>
            <a:r>
              <a:rPr lang="en-GB" sz="1800" b="0" i="0" u="none" strike="noStrike" dirty="0">
                <a:solidFill>
                  <a:srgbClr val="000000"/>
                </a:solidFill>
                <a:effectLst/>
                <a:latin typeface="Noto Sans Arabic"/>
              </a:rPr>
              <a:t>)</a:t>
            </a:r>
            <a:r>
              <a:rPr lang="ar-SA" sz="1800" b="0" i="0" u="none" strike="noStrike" dirty="0">
                <a:solidFill>
                  <a:srgbClr val="000000"/>
                </a:solidFill>
                <a:effectLst/>
                <a:latin typeface="Inter" panose="020B0604020202020204" charset="0"/>
              </a:rPr>
              <a:t> </a:t>
            </a:r>
            <a:endParaRPr lang="en-GB" sz="1800" b="0" i="0" u="none" strike="noStrike" dirty="0">
              <a:solidFill>
                <a:srgbClr val="000000"/>
              </a:solidFill>
              <a:effectLst/>
              <a:latin typeface="Inter" panose="020B0604020202020204" charset="0"/>
            </a:endParaRPr>
          </a:p>
          <a:p>
            <a:pPr rtl="0" fontAlgn="base">
              <a:buFont typeface="+mj-lt"/>
              <a:buAutoNum type="arabicPeriod"/>
            </a:pPr>
            <a:r>
              <a:rPr lang="en-GB" sz="1800" b="0" i="0" u="none" strike="noStrike" dirty="0">
                <a:solidFill>
                  <a:srgbClr val="000000"/>
                </a:solidFill>
                <a:effectLst/>
                <a:latin typeface="Inter" panose="020B0604020202020204" charset="0"/>
              </a:rPr>
              <a:t>After that their hearts and minds must be present  </a:t>
            </a:r>
            <a:r>
              <a:rPr lang="en-GB" sz="1800" b="0" i="0" u="none" strike="noStrike" dirty="0">
                <a:solidFill>
                  <a:srgbClr val="000000"/>
                </a:solidFill>
                <a:effectLst/>
                <a:latin typeface="Noto Sans Arabic"/>
              </a:rPr>
              <a:t>(</a:t>
            </a:r>
            <a:r>
              <a:rPr lang="ar-SA" sz="1800" b="0" i="0" u="none" strike="noStrike" dirty="0">
                <a:solidFill>
                  <a:srgbClr val="000000"/>
                </a:solidFill>
                <a:effectLst/>
                <a:latin typeface="Noto Sans Arabic"/>
              </a:rPr>
              <a:t>شَهِيدٌ</a:t>
            </a:r>
            <a:r>
              <a:rPr lang="en-GB" sz="1800" b="0" i="0" u="none" strike="noStrike" dirty="0">
                <a:solidFill>
                  <a:srgbClr val="000000"/>
                </a:solidFill>
                <a:effectLst/>
                <a:latin typeface="Inter" panose="020B0604020202020204" charset="0"/>
              </a:rPr>
              <a:t>)</a:t>
            </a:r>
            <a:r>
              <a:rPr lang="ar-SA" sz="1800" b="0" i="0" u="none" strike="noStrike" dirty="0">
                <a:solidFill>
                  <a:srgbClr val="000000"/>
                </a:solidFill>
                <a:effectLst/>
                <a:latin typeface="Inter" panose="020B0604020202020204" charset="0"/>
              </a:rPr>
              <a:t> </a:t>
            </a:r>
            <a:r>
              <a:rPr lang="en-GB" sz="1800" b="0" i="0" u="none" strike="noStrike" dirty="0">
                <a:solidFill>
                  <a:srgbClr val="000000"/>
                </a:solidFill>
                <a:effectLst/>
                <a:latin typeface="Inter" panose="020B0604020202020204" charset="0"/>
              </a:rPr>
              <a:t>during the experience. </a:t>
            </a: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04916C9E-A847-61F2-5CDB-1A39D48E345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4847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850F63ED-94F9-D06B-9602-4EB4646E819A}"/>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E68BB223-8C01-15E5-0871-B5C240DE367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D29A11BE-15D1-15FB-516E-AFCCDBE1729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9223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2048EB41-DDF3-6920-7BFD-0FBADC42879A}"/>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AAC78C9C-B463-188A-9D19-7BA266E3186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Inter" panose="020B0604020202020204" charset="0"/>
              </a:rPr>
              <a:t>This rejects the belief of the people of the book who believe that God took a day of rest (Saturday). </a:t>
            </a: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At the start of the </a:t>
            </a:r>
            <a:r>
              <a:rPr lang="en-GB" sz="1800" b="0" i="0" u="none" strike="noStrike" dirty="0" err="1">
                <a:solidFill>
                  <a:srgbClr val="000000"/>
                </a:solidFill>
                <a:effectLst/>
                <a:latin typeface="Arial" panose="020B0604020202020204" pitchFamily="34" charset="0"/>
              </a:rPr>
              <a:t>sūrah</a:t>
            </a:r>
            <a:r>
              <a:rPr lang="en-GB" sz="1800" b="0" i="0" u="none" strike="noStrike" dirty="0">
                <a:solidFill>
                  <a:srgbClr val="000000"/>
                </a:solidFill>
                <a:effectLst/>
                <a:latin typeface="Arial" panose="020B0604020202020204" pitchFamily="34" charset="0"/>
              </a:rPr>
              <a:t>, verses 6-7 mention the creation of the earth and this is now repeated again. This emphasises that the creation of the universe posed no difficulty to Allah and compared to this, bringing the dead back to life is much easier for Him. This reaffirms and re-emphasises</a:t>
            </a:r>
            <a:r>
              <a:rPr lang="en-GB" sz="1800" b="1" i="0" u="none" strike="noStrike" dirty="0">
                <a:solidFill>
                  <a:srgbClr val="000000"/>
                </a:solidFill>
                <a:effectLst/>
                <a:latin typeface="Arial" panose="020B0604020202020204" pitchFamily="34" charset="0"/>
              </a:rPr>
              <a:t> Allah’s absolute power</a:t>
            </a:r>
            <a:r>
              <a:rPr lang="en-GB" sz="1800" b="0" i="0" u="none" strike="noStrike" dirty="0">
                <a:solidFill>
                  <a:srgbClr val="000000"/>
                </a:solidFill>
                <a:effectLst/>
                <a:latin typeface="Arial" panose="020B0604020202020204" pitchFamily="34" charset="0"/>
              </a:rPr>
              <a:t> over all things.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975DDCC9-8445-BC05-C3CB-084FA55C944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5265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rgbClr val="FAAC69"/>
        </a:solidFill>
        <a:effectLst/>
      </p:bgPr>
    </p:bg>
    <p:spTree>
      <p:nvGrpSpPr>
        <p:cNvPr id="1" name="Shape 1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4"/>
        <p:cNvGrpSpPr/>
        <p:nvPr/>
      </p:nvGrpSpPr>
      <p:grpSpPr>
        <a:xfrm>
          <a:off x="0" y="0"/>
          <a:ext cx="0" cy="0"/>
          <a:chOff x="0" y="0"/>
          <a:chExt cx="0" cy="0"/>
        </a:xfrm>
      </p:grpSpPr>
      <p:sp>
        <p:nvSpPr>
          <p:cNvPr id="3" name="Google Shape;10;p1">
            <a:extLst>
              <a:ext uri="{FF2B5EF4-FFF2-40B4-BE49-F238E27FC236}">
                <a16:creationId xmlns:a16="http://schemas.microsoft.com/office/drawing/2014/main" id="{077FCDA5-8720-17E2-D497-88FD2FFDA64A}"/>
              </a:ext>
            </a:extLst>
          </p:cNvPr>
          <p:cNvSpPr/>
          <p:nvPr userDrawn="1"/>
        </p:nvSpPr>
        <p:spPr>
          <a:xfrm rot="16200000" flipH="1">
            <a:off x="11483250" y="276362"/>
            <a:ext cx="7081110" cy="6528392"/>
          </a:xfrm>
          <a:prstGeom prst="round1Rect">
            <a:avLst>
              <a:gd name="adj" fmla="val 18250"/>
            </a:avLst>
          </a:prstGeom>
          <a:solidFill>
            <a:srgbClr val="C3B8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8"/>
        <p:cNvGrpSpPr/>
        <p:nvPr/>
      </p:nvGrpSpPr>
      <p:grpSpPr>
        <a:xfrm>
          <a:off x="0" y="0"/>
          <a:ext cx="0" cy="0"/>
          <a:chOff x="0" y="0"/>
          <a:chExt cx="0" cy="0"/>
        </a:xfrm>
      </p:grpSpPr>
      <p:pic>
        <p:nvPicPr>
          <p:cNvPr id="5" name="Graphic 4">
            <a:extLst>
              <a:ext uri="{FF2B5EF4-FFF2-40B4-BE49-F238E27FC236}">
                <a16:creationId xmlns:a16="http://schemas.microsoft.com/office/drawing/2014/main" id="{E2044A7A-89D3-ABFC-8077-F02EAC4D01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756687" y="9629133"/>
            <a:ext cx="1945439" cy="380629"/>
          </a:xfrm>
          <a:prstGeom prst="rect">
            <a:avLst/>
          </a:prstGeom>
        </p:spPr>
      </p:pic>
    </p:spTree>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27/02/2025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538878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sv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flipH="1">
            <a:off x="17167934" y="9377778"/>
            <a:ext cx="1120066" cy="909221"/>
          </a:xfrm>
          <a:prstGeom prst="round1Rect">
            <a:avLst>
              <a:gd name="adj" fmla="val 37898"/>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p1"/>
          <p:cNvSpPr txBox="1"/>
          <p:nvPr/>
        </p:nvSpPr>
        <p:spPr>
          <a:xfrm>
            <a:off x="13594452" y="9632353"/>
            <a:ext cx="3300904" cy="400069"/>
          </a:xfrm>
          <a:prstGeom prst="rect">
            <a:avLst/>
          </a:prstGeom>
          <a:noFill/>
          <a:ln>
            <a:noFill/>
          </a:ln>
        </p:spPr>
        <p:txBody>
          <a:bodyPr spcFirstLastPara="1" wrap="square" lIns="91425" tIns="45700" rIns="91425" bIns="45700" anchor="t" anchorCtr="0">
            <a:spAutoFit/>
          </a:bodyPr>
          <a:lstStyle/>
          <a:p>
            <a:pPr algn="r" rtl="0"/>
            <a:r>
              <a:rPr lang="en-US" sz="2000" b="0" i="0" u="none" strike="noStrike" baseline="0" dirty="0">
                <a:solidFill>
                  <a:srgbClr val="1E1E1E"/>
                </a:solidFill>
                <a:latin typeface="Inter Medium" panose="02000503000000020004" pitchFamily="2" charset="0"/>
                <a:ea typeface="Inter Medium" panose="02000503000000020004" pitchFamily="2" charset="0"/>
              </a:rPr>
              <a:t>Surah </a:t>
            </a:r>
            <a:r>
              <a:rPr lang="en-US" sz="2000" b="0" i="0" u="none" strike="noStrike" baseline="0" dirty="0" err="1">
                <a:solidFill>
                  <a:srgbClr val="1E1E1E"/>
                </a:solidFill>
                <a:latin typeface="Inter Medium" panose="02000503000000020004" pitchFamily="2" charset="0"/>
                <a:ea typeface="Inter Medium" panose="02000503000000020004" pitchFamily="2" charset="0"/>
              </a:rPr>
              <a:t>Qāf</a:t>
            </a:r>
            <a:r>
              <a:rPr lang="en-US" sz="2000" b="0" i="0" u="none" strike="noStrike" baseline="0" dirty="0">
                <a:solidFill>
                  <a:srgbClr val="1E1E1E"/>
                </a:solidFill>
                <a:latin typeface="Inter Medium" panose="02000503000000020004" pitchFamily="2" charset="0"/>
                <a:ea typeface="Inter Medium" panose="02000503000000020004" pitchFamily="2" charset="0"/>
              </a:rPr>
              <a:t>: </a:t>
            </a:r>
            <a:r>
              <a:rPr lang="en-US" sz="2000" b="0" i="0" u="none" strike="noStrike" baseline="0" dirty="0">
                <a:solidFill>
                  <a:srgbClr val="1E1E1E"/>
                </a:solidFill>
                <a:latin typeface="Inter" panose="020B0502030000000004" pitchFamily="34" charset="0"/>
                <a:ea typeface="Inter" panose="020B0502030000000004" pitchFamily="34" charset="0"/>
              </a:rPr>
              <a:t>Session 4</a:t>
            </a:r>
            <a:endParaRPr lang="en-US" sz="2000" b="0" i="0" u="none" strike="noStrike" baseline="0" dirty="0">
              <a:solidFill>
                <a:srgbClr val="FFFFFF"/>
              </a:solidFill>
              <a:latin typeface="Inter" panose="020B0502030000000004" pitchFamily="34" charset="0"/>
              <a:ea typeface="Inter" panose="020B0502030000000004" pitchFamily="34" charset="0"/>
            </a:endParaRPr>
          </a:p>
        </p:txBody>
      </p:sp>
      <p:sp>
        <p:nvSpPr>
          <p:cNvPr id="12" name="Google Shape;12;p1"/>
          <p:cNvSpPr txBox="1"/>
          <p:nvPr/>
        </p:nvSpPr>
        <p:spPr>
          <a:xfrm>
            <a:off x="17458859" y="9603934"/>
            <a:ext cx="55656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2400">
                <a:solidFill>
                  <a:schemeClr val="bg1"/>
                </a:solidFill>
                <a:latin typeface="Inter Tight"/>
                <a:ea typeface="Inter Tight"/>
                <a:cs typeface="Inter Tight"/>
                <a:sym typeface="Inter Tight"/>
              </a:rPr>
              <a:t>‹#›</a:t>
            </a:fld>
            <a:endParaRPr sz="2400" dirty="0">
              <a:solidFill>
                <a:schemeClr val="bg1"/>
              </a:solidFill>
              <a:latin typeface="Inter Tight"/>
              <a:ea typeface="Inter Tight"/>
              <a:cs typeface="Inter Tight"/>
              <a:sym typeface="Inter Tight"/>
            </a:endParaRPr>
          </a:p>
        </p:txBody>
      </p:sp>
      <p:sp>
        <p:nvSpPr>
          <p:cNvPr id="2" name="Google Shape;10;p1">
            <a:extLst>
              <a:ext uri="{FF2B5EF4-FFF2-40B4-BE49-F238E27FC236}">
                <a16:creationId xmlns:a16="http://schemas.microsoft.com/office/drawing/2014/main" id="{5870D812-4FA5-6431-F486-3705502D5806}"/>
              </a:ext>
            </a:extLst>
          </p:cNvPr>
          <p:cNvSpPr/>
          <p:nvPr userDrawn="1"/>
        </p:nvSpPr>
        <p:spPr>
          <a:xfrm>
            <a:off x="0" y="9377779"/>
            <a:ext cx="14066196" cy="909221"/>
          </a:xfrm>
          <a:prstGeom prst="round1Rect">
            <a:avLst>
              <a:gd name="adj" fmla="val 37898"/>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 name="Graphic 3">
            <a:extLst>
              <a:ext uri="{FF2B5EF4-FFF2-40B4-BE49-F238E27FC236}">
                <a16:creationId xmlns:a16="http://schemas.microsoft.com/office/drawing/2014/main" id="{CA7D5EC6-2C2B-27EA-2177-963475E0C30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756687" y="9629133"/>
            <a:ext cx="1945439" cy="380629"/>
          </a:xfrm>
          <a:prstGeom prst="rect">
            <a:avLst/>
          </a:prstGeom>
        </p:spPr>
      </p:pic>
      <p:pic>
        <p:nvPicPr>
          <p:cNvPr id="5" name="Graphic 4">
            <a:extLst>
              <a:ext uri="{FF2B5EF4-FFF2-40B4-BE49-F238E27FC236}">
                <a16:creationId xmlns:a16="http://schemas.microsoft.com/office/drawing/2014/main" id="{901D0D65-F913-654D-0269-E6F47AD33A8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2030117" y="9687181"/>
            <a:ext cx="2366253" cy="249771"/>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7"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240" userDrawn="1">
          <p15:clr>
            <a:srgbClr val="F26B43"/>
          </p15:clr>
        </p15:guide>
        <p15:guide id="2" pos="57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16.bin"/><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image" Target="../media/image21.bin"/><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bin"/><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3.bin"/></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bin"/><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3" name="Freeform: Shape 2">
            <a:extLst>
              <a:ext uri="{FF2B5EF4-FFF2-40B4-BE49-F238E27FC236}">
                <a16:creationId xmlns:a16="http://schemas.microsoft.com/office/drawing/2014/main" id="{922B4B19-AC17-5B8F-1540-886A2A242A32}"/>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107" name="Google Shape;107;p16"/>
          <p:cNvSpPr txBox="1"/>
          <p:nvPr/>
        </p:nvSpPr>
        <p:spPr>
          <a:xfrm>
            <a:off x="2008851" y="1107350"/>
            <a:ext cx="15181869"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1E1E1E"/>
                </a:solidFill>
                <a:latin typeface="+mj-lt"/>
                <a:ea typeface="Inter Tight Medium"/>
                <a:cs typeface="Inter Tight Medium"/>
                <a:sym typeface="Inter Tight Medium"/>
              </a:rPr>
              <a:t>Important Notes for the Educator  </a:t>
            </a:r>
            <a:endParaRPr lang="en-US" sz="1600" dirty="0">
              <a:highlight>
                <a:srgbClr val="FFFF00"/>
              </a:highlight>
              <a:latin typeface="+mj-lt"/>
            </a:endParaRPr>
          </a:p>
        </p:txBody>
      </p:sp>
      <p:sp>
        <p:nvSpPr>
          <p:cNvPr id="109" name="Google Shape;109;p16"/>
          <p:cNvSpPr txBox="1"/>
          <p:nvPr/>
        </p:nvSpPr>
        <p:spPr>
          <a:xfrm>
            <a:off x="2008851" y="2193719"/>
            <a:ext cx="15380515" cy="637093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FontTx/>
              <a:buChar char="-"/>
            </a:pPr>
            <a:endParaRPr lang="en-GB" sz="1800" dirty="0"/>
          </a:p>
          <a:p>
            <a:pPr marL="342900" marR="0" lvl="0" indent="-342900" algn="l" rtl="0">
              <a:lnSpc>
                <a:spcPct val="150000"/>
              </a:lnSpc>
              <a:spcBef>
                <a:spcPts val="0"/>
              </a:spcBef>
              <a:spcAft>
                <a:spcPts val="0"/>
              </a:spcAft>
              <a:buFont typeface="Arial" panose="020B0604020202020204" pitchFamily="34" charset="0"/>
              <a:buChar char="•"/>
            </a:pPr>
            <a:r>
              <a:rPr lang="en-GB" sz="2000" dirty="0"/>
              <a:t>The PowerPoints are </a:t>
            </a:r>
            <a:r>
              <a:rPr lang="en-GB" sz="2000" b="1" dirty="0"/>
              <a:t>animated</a:t>
            </a:r>
            <a:r>
              <a:rPr lang="en-GB" sz="2000" dirty="0"/>
              <a:t> so please use the PPT version if possible.</a:t>
            </a:r>
          </a:p>
          <a:p>
            <a:pPr marL="342900" marR="0" lvl="0" indent="-342900" algn="l" rtl="0">
              <a:lnSpc>
                <a:spcPct val="150000"/>
              </a:lnSpc>
              <a:spcBef>
                <a:spcPts val="0"/>
              </a:spcBef>
              <a:spcAft>
                <a:spcPts val="0"/>
              </a:spcAft>
              <a:buFont typeface="Arial" panose="020B0604020202020204" pitchFamily="34" charset="0"/>
              <a:buChar char="•"/>
            </a:pPr>
            <a:r>
              <a:rPr lang="en-GB" sz="2000" dirty="0"/>
              <a:t>Keep the </a:t>
            </a:r>
            <a:r>
              <a:rPr lang="en-GB" sz="2000" b="1" dirty="0"/>
              <a:t>competition</a:t>
            </a:r>
            <a:r>
              <a:rPr lang="en-GB" sz="2000" dirty="0"/>
              <a:t> active throughout the four sessions. There is a slide in the first session with instructions.</a:t>
            </a:r>
          </a:p>
          <a:p>
            <a:pPr marL="342900" marR="0" lvl="0" indent="-342900" algn="l" rtl="0">
              <a:lnSpc>
                <a:spcPct val="150000"/>
              </a:lnSpc>
              <a:spcBef>
                <a:spcPts val="0"/>
              </a:spcBef>
              <a:spcAft>
                <a:spcPts val="0"/>
              </a:spcAft>
              <a:buFont typeface="Arial" panose="020B0604020202020204" pitchFamily="34" charset="0"/>
              <a:buChar char="•"/>
            </a:pPr>
            <a:r>
              <a:rPr lang="en-GB" sz="2000" dirty="0"/>
              <a:t>Recite the passage/ayah aloud and encourage learners to recite after you OR ask learners to recite an ayah each.</a:t>
            </a:r>
          </a:p>
          <a:p>
            <a:pPr marL="342900" marR="0" lvl="0" indent="-342900" algn="l" rtl="0">
              <a:lnSpc>
                <a:spcPct val="150000"/>
              </a:lnSpc>
              <a:spcBef>
                <a:spcPts val="0"/>
              </a:spcBef>
              <a:spcAft>
                <a:spcPts val="0"/>
              </a:spcAft>
              <a:buFont typeface="Arial" panose="020B0604020202020204" pitchFamily="34" charset="0"/>
              <a:buChar char="•"/>
            </a:pPr>
            <a:r>
              <a:rPr lang="en-GB" sz="2000" dirty="0"/>
              <a:t>Encourage learners to memorise Surah </a:t>
            </a:r>
            <a:r>
              <a:rPr lang="en-GB" sz="2000" dirty="0" err="1"/>
              <a:t>Qaf</a:t>
            </a:r>
            <a:r>
              <a:rPr lang="en-GB" sz="2000" dirty="0"/>
              <a:t> and its translation. Reward them for successful completion.</a:t>
            </a:r>
          </a:p>
          <a:p>
            <a:pPr marL="342900" indent="-342900">
              <a:lnSpc>
                <a:spcPct val="150000"/>
              </a:lnSpc>
              <a:buFont typeface="Arial" panose="020B0604020202020204" pitchFamily="34" charset="0"/>
              <a:buChar char="•"/>
            </a:pPr>
            <a:r>
              <a:rPr lang="en-GB" sz="2000" dirty="0"/>
              <a:t>There are </a:t>
            </a:r>
            <a:r>
              <a:rPr lang="en-GB" sz="2000" b="1" dirty="0"/>
              <a:t>speaker notes </a:t>
            </a:r>
            <a:r>
              <a:rPr lang="en-GB" sz="2000" dirty="0"/>
              <a:t>under each slide. Read the notes before delivering the session.</a:t>
            </a:r>
          </a:p>
          <a:p>
            <a:pPr marL="342900" marR="0" lvl="0" indent="-342900" algn="l" rtl="0">
              <a:lnSpc>
                <a:spcPct val="150000"/>
              </a:lnSpc>
              <a:spcBef>
                <a:spcPts val="0"/>
              </a:spcBef>
              <a:spcAft>
                <a:spcPts val="0"/>
              </a:spcAft>
              <a:buFont typeface="Arial" panose="020B0604020202020204" pitchFamily="34" charset="0"/>
              <a:buChar char="•"/>
            </a:pPr>
            <a:r>
              <a:rPr lang="en-GB" sz="2000" dirty="0"/>
              <a:t>Please thoroughly read the </a:t>
            </a:r>
            <a:r>
              <a:rPr lang="en-GB" sz="2000" b="1" dirty="0"/>
              <a:t>free PDF </a:t>
            </a:r>
            <a:r>
              <a:rPr lang="en-GB" sz="2000" dirty="0"/>
              <a:t>‘A Journey through Surah </a:t>
            </a:r>
            <a:r>
              <a:rPr lang="en-GB" sz="2000" dirty="0" err="1"/>
              <a:t>Qaf</a:t>
            </a:r>
            <a:r>
              <a:rPr lang="en-GB" sz="2000" dirty="0"/>
              <a:t>’ in addition to reading tafsir books and lectures of this surah.</a:t>
            </a:r>
          </a:p>
          <a:p>
            <a:pPr marL="342900" marR="0" lvl="0" indent="-342900" algn="l" rtl="0">
              <a:lnSpc>
                <a:spcPct val="150000"/>
              </a:lnSpc>
              <a:spcBef>
                <a:spcPts val="0"/>
              </a:spcBef>
              <a:spcAft>
                <a:spcPts val="0"/>
              </a:spcAft>
              <a:buFont typeface="Arial" panose="020B0604020202020204" pitchFamily="34" charset="0"/>
              <a:buChar char="•"/>
            </a:pPr>
            <a:r>
              <a:rPr lang="en-GB" sz="2000" dirty="0"/>
              <a:t>Feel free to adjust this PPT to your learners’ needs.</a:t>
            </a:r>
          </a:p>
          <a:p>
            <a:pPr marL="342900" marR="0" lvl="0" indent="-342900" algn="l" rtl="0">
              <a:lnSpc>
                <a:spcPct val="150000"/>
              </a:lnSpc>
              <a:spcBef>
                <a:spcPts val="0"/>
              </a:spcBef>
              <a:spcAft>
                <a:spcPts val="0"/>
              </a:spcAft>
              <a:buFont typeface="Arial" panose="020B0604020202020204" pitchFamily="34" charset="0"/>
              <a:buChar char="•"/>
            </a:pPr>
            <a:r>
              <a:rPr lang="en-GB" sz="2000" dirty="0"/>
              <a:t>[</a:t>
            </a:r>
            <a:r>
              <a:rPr lang="en-GB" sz="2000" b="1" dirty="0"/>
              <a:t>A] in the PPT = Active learning. </a:t>
            </a:r>
            <a:r>
              <a:rPr lang="en-GB" sz="2000" dirty="0"/>
              <a:t>This can be done orally, in writing, on mini-whiteboards (MWB), classroom board, through discussion; alone, in pairs, groups etc, and through other methods. Try to use a variety of methods within each session. These can all contribute to the competition score.</a:t>
            </a:r>
          </a:p>
          <a:p>
            <a:pPr marL="342900" marR="0" lvl="0" indent="-342900" algn="l" rtl="0">
              <a:lnSpc>
                <a:spcPct val="150000"/>
              </a:lnSpc>
              <a:spcBef>
                <a:spcPts val="0"/>
              </a:spcBef>
              <a:spcAft>
                <a:spcPts val="0"/>
              </a:spcAft>
              <a:buFont typeface="Arial" panose="020B0604020202020204" pitchFamily="34" charset="0"/>
              <a:buChar char="•"/>
            </a:pPr>
            <a:r>
              <a:rPr lang="en-GB" sz="2000" dirty="0"/>
              <a:t>LWA is not responsible for external links.</a:t>
            </a:r>
          </a:p>
          <a:p>
            <a:pPr marL="342900" marR="0" lvl="0" indent="-342900" algn="l" rtl="0">
              <a:lnSpc>
                <a:spcPct val="150000"/>
              </a:lnSpc>
              <a:spcBef>
                <a:spcPts val="0"/>
              </a:spcBef>
              <a:spcAft>
                <a:spcPts val="0"/>
              </a:spcAft>
              <a:buFont typeface="Arial" panose="020B0604020202020204" pitchFamily="34" charset="0"/>
              <a:buChar char="•"/>
            </a:pPr>
            <a:r>
              <a:rPr lang="en-GB" sz="2000" dirty="0"/>
              <a:t>If you benefit from this resource, please remember the project in your duʿas. Your feedback to improve the resources is highly appreciated.</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0AB815B7-71B9-D597-D998-7DA1DD8546D9}"/>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FEC4926D-4A0E-F1EF-F3D7-82359BFDB20A}"/>
              </a:ext>
            </a:extLst>
          </p:cNvPr>
          <p:cNvSpPr/>
          <p:nvPr/>
        </p:nvSpPr>
        <p:spPr>
          <a:xfrm>
            <a:off x="9144000" y="1537623"/>
            <a:ext cx="7912045" cy="301762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762D92FC-47F5-C607-C72D-77701132B10A}"/>
              </a:ext>
            </a:extLst>
          </p:cNvPr>
          <p:cNvSpPr/>
          <p:nvPr/>
        </p:nvSpPr>
        <p:spPr>
          <a:xfrm>
            <a:off x="9144000" y="4826795"/>
            <a:ext cx="7912045" cy="2551067"/>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543B442A-3A48-190C-334C-078A999A7A57}"/>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Remedy</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7268A3EE-86E2-8F8F-2DD5-1EE4E0F9D34A}"/>
              </a:ext>
            </a:extLst>
          </p:cNvPr>
          <p:cNvSpPr txBox="1"/>
          <p:nvPr/>
        </p:nvSpPr>
        <p:spPr>
          <a:xfrm>
            <a:off x="1932842" y="3501521"/>
            <a:ext cx="6527418" cy="3724056"/>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Sabr is crucial in the believer’s life.</a:t>
            </a:r>
          </a:p>
          <a:p>
            <a:pPr marL="342900" lvl="0" indent="-342900">
              <a:lnSpc>
                <a:spcPct val="150000"/>
              </a:lnSpc>
              <a:spcAft>
                <a:spcPts val="600"/>
              </a:spcAft>
              <a:buFont typeface="Arial" panose="020B0604020202020204" pitchFamily="34" charset="0"/>
              <a:buChar char="•"/>
            </a:pPr>
            <a:r>
              <a:rPr lang="en-US" sz="2400" dirty="0" err="1">
                <a:solidFill>
                  <a:srgbClr val="1E1E1E"/>
                </a:solidFill>
                <a:latin typeface="Inter Light"/>
                <a:ea typeface="Inter Light"/>
                <a:cs typeface="Inter Light"/>
                <a:sym typeface="Inter Light"/>
              </a:rPr>
              <a:t>Sabr</a:t>
            </a:r>
            <a:r>
              <a:rPr lang="en-US" sz="2400" dirty="0">
                <a:solidFill>
                  <a:srgbClr val="1E1E1E"/>
                </a:solidFill>
                <a:latin typeface="Inter Light"/>
                <a:ea typeface="Inter Light"/>
                <a:cs typeface="Inter Light"/>
                <a:sym typeface="Inter Light"/>
              </a:rPr>
              <a:t> is active: steadfastness, self-control, patience.</a:t>
            </a:r>
            <a:endParaRPr lang="en-GB" sz="2400" dirty="0">
              <a:solidFill>
                <a:srgbClr val="1E1E1E"/>
              </a:solidFill>
              <a:latin typeface="Inter Light"/>
              <a:ea typeface="Inter Light"/>
              <a:cs typeface="Inter Light"/>
              <a:sym typeface="Inter Light"/>
            </a:endParaRP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Dhikr is another powerful weapon.</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Remember Allah and pray </a:t>
            </a:r>
            <a:r>
              <a:rPr lang="en-GB" sz="2400" dirty="0" err="1">
                <a:solidFill>
                  <a:srgbClr val="1E1E1E"/>
                </a:solidFill>
                <a:latin typeface="Inter Light"/>
                <a:ea typeface="Inter Light"/>
                <a:cs typeface="Inter Light"/>
                <a:sym typeface="Inter Light"/>
              </a:rPr>
              <a:t>ṣalah</a:t>
            </a:r>
            <a:r>
              <a:rPr lang="en-GB" sz="2400" dirty="0">
                <a:solidFill>
                  <a:srgbClr val="1E1E1E"/>
                </a:solidFill>
                <a:latin typeface="Inter Light"/>
                <a:ea typeface="Inter Light"/>
                <a:cs typeface="Inter Light"/>
                <a:sym typeface="Inter Light"/>
              </a:rPr>
              <a:t> at these times.</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433C6849-87CB-5F1E-9C23-8BD9C3B8B13F}"/>
              </a:ext>
            </a:extLst>
          </p:cNvPr>
          <p:cNvSpPr/>
          <p:nvPr/>
        </p:nvSpPr>
        <p:spPr>
          <a:xfrm>
            <a:off x="9583970" y="1950337"/>
            <a:ext cx="7001561" cy="2192198"/>
          </a:xfrm>
          <a:custGeom>
            <a:avLst/>
            <a:gdLst/>
            <a:ahLst/>
            <a:cxnLst/>
            <a:rect l="l" t="t" r="r" b="b"/>
            <a:pathLst>
              <a:path w="7001561" h="2192198">
                <a:moveTo>
                  <a:pt x="1878711" y="2153794"/>
                </a:moveTo>
                <a:cubicBezTo>
                  <a:pt x="1887550" y="2160499"/>
                  <a:pt x="1894103" y="2166443"/>
                  <a:pt x="1898371" y="2171624"/>
                </a:cubicBezTo>
                <a:cubicBezTo>
                  <a:pt x="1895322" y="2174368"/>
                  <a:pt x="1892122" y="2177416"/>
                  <a:pt x="1888769" y="2180768"/>
                </a:cubicBezTo>
                <a:cubicBezTo>
                  <a:pt x="1885417" y="2184121"/>
                  <a:pt x="1882064" y="2187931"/>
                  <a:pt x="1878711" y="2192198"/>
                </a:cubicBezTo>
                <a:cubicBezTo>
                  <a:pt x="1874139" y="2186407"/>
                  <a:pt x="1868195" y="2180311"/>
                  <a:pt x="1860880" y="2173910"/>
                </a:cubicBezTo>
                <a:cubicBezTo>
                  <a:pt x="1863319" y="2170253"/>
                  <a:pt x="1866062" y="2166748"/>
                  <a:pt x="1869110" y="2163395"/>
                </a:cubicBezTo>
                <a:cubicBezTo>
                  <a:pt x="1872158" y="2160042"/>
                  <a:pt x="1875358" y="2156841"/>
                  <a:pt x="1878711" y="2153794"/>
                </a:cubicBezTo>
                <a:close/>
                <a:moveTo>
                  <a:pt x="1451610" y="2153794"/>
                </a:moveTo>
                <a:cubicBezTo>
                  <a:pt x="1454353" y="2156537"/>
                  <a:pt x="1457325" y="2159432"/>
                  <a:pt x="1460525" y="2162480"/>
                </a:cubicBezTo>
                <a:cubicBezTo>
                  <a:pt x="1463726" y="2165528"/>
                  <a:pt x="1466697" y="2168576"/>
                  <a:pt x="1469441" y="2171624"/>
                </a:cubicBezTo>
                <a:cubicBezTo>
                  <a:pt x="1467002" y="2175282"/>
                  <a:pt x="1464259" y="2178863"/>
                  <a:pt x="1461211" y="2182369"/>
                </a:cubicBezTo>
                <a:cubicBezTo>
                  <a:pt x="1458163" y="2185874"/>
                  <a:pt x="1454963" y="2189150"/>
                  <a:pt x="1451610" y="2192198"/>
                </a:cubicBezTo>
                <a:cubicBezTo>
                  <a:pt x="1447647" y="2189150"/>
                  <a:pt x="1443990" y="2186102"/>
                  <a:pt x="1440637" y="2183054"/>
                </a:cubicBezTo>
                <a:cubicBezTo>
                  <a:pt x="1437284" y="2180006"/>
                  <a:pt x="1434389" y="2177111"/>
                  <a:pt x="1431950" y="2174368"/>
                </a:cubicBezTo>
                <a:cubicBezTo>
                  <a:pt x="1435303" y="2171320"/>
                  <a:pt x="1438580" y="2168119"/>
                  <a:pt x="1441780" y="2164766"/>
                </a:cubicBezTo>
                <a:cubicBezTo>
                  <a:pt x="1444981" y="2161414"/>
                  <a:pt x="1448257" y="2157756"/>
                  <a:pt x="1451610" y="2153794"/>
                </a:cubicBezTo>
                <a:close/>
                <a:moveTo>
                  <a:pt x="2353056" y="2108150"/>
                </a:moveTo>
                <a:lnTo>
                  <a:pt x="2353513" y="2113636"/>
                </a:lnTo>
                <a:cubicBezTo>
                  <a:pt x="2352903" y="2122780"/>
                  <a:pt x="2349093" y="2129181"/>
                  <a:pt x="2342083" y="2132839"/>
                </a:cubicBezTo>
                <a:cubicBezTo>
                  <a:pt x="2334159" y="2136801"/>
                  <a:pt x="2323871" y="2141144"/>
                  <a:pt x="2311222" y="2145869"/>
                </a:cubicBezTo>
                <a:cubicBezTo>
                  <a:pt x="2298573" y="2150593"/>
                  <a:pt x="2283714" y="2155699"/>
                  <a:pt x="2266645" y="2161185"/>
                </a:cubicBezTo>
                <a:lnTo>
                  <a:pt x="2270303" y="2137868"/>
                </a:lnTo>
                <a:cubicBezTo>
                  <a:pt x="2290419" y="2130857"/>
                  <a:pt x="2307260" y="2124990"/>
                  <a:pt x="2320823" y="2120266"/>
                </a:cubicBezTo>
                <a:cubicBezTo>
                  <a:pt x="2334387" y="2115541"/>
                  <a:pt x="2345131" y="2111503"/>
                  <a:pt x="2353056" y="2108150"/>
                </a:cubicBezTo>
                <a:close/>
                <a:moveTo>
                  <a:pt x="5197831" y="2093443"/>
                </a:moveTo>
                <a:cubicBezTo>
                  <a:pt x="5206669" y="2103502"/>
                  <a:pt x="5217337" y="2114170"/>
                  <a:pt x="5229835" y="2125447"/>
                </a:cubicBezTo>
                <a:cubicBezTo>
                  <a:pt x="5226481" y="2130324"/>
                  <a:pt x="5222137" y="2135810"/>
                  <a:pt x="5216803" y="2141906"/>
                </a:cubicBezTo>
                <a:cubicBezTo>
                  <a:pt x="5211469" y="2148002"/>
                  <a:pt x="5205451" y="2154403"/>
                  <a:pt x="5198745" y="2161109"/>
                </a:cubicBezTo>
                <a:cubicBezTo>
                  <a:pt x="5191125" y="2155013"/>
                  <a:pt x="5184419" y="2149298"/>
                  <a:pt x="5178627" y="2143964"/>
                </a:cubicBezTo>
                <a:cubicBezTo>
                  <a:pt x="5172837" y="2138630"/>
                  <a:pt x="5167959" y="2133677"/>
                  <a:pt x="5163997" y="2129105"/>
                </a:cubicBezTo>
                <a:cubicBezTo>
                  <a:pt x="5170398" y="2122704"/>
                  <a:pt x="5176418" y="2116608"/>
                  <a:pt x="5182057" y="2110817"/>
                </a:cubicBezTo>
                <a:cubicBezTo>
                  <a:pt x="5187695" y="2105025"/>
                  <a:pt x="5192953" y="2099234"/>
                  <a:pt x="5197831" y="2093443"/>
                </a:cubicBezTo>
                <a:close/>
                <a:moveTo>
                  <a:pt x="3900983" y="2093443"/>
                </a:moveTo>
                <a:cubicBezTo>
                  <a:pt x="3909821" y="2103502"/>
                  <a:pt x="3920489" y="2114170"/>
                  <a:pt x="3932987" y="2125447"/>
                </a:cubicBezTo>
                <a:cubicBezTo>
                  <a:pt x="3929634" y="2130324"/>
                  <a:pt x="3925291" y="2135810"/>
                  <a:pt x="3919957" y="2141906"/>
                </a:cubicBezTo>
                <a:cubicBezTo>
                  <a:pt x="3914623" y="2148002"/>
                  <a:pt x="3908603" y="2154403"/>
                  <a:pt x="3901897" y="2161109"/>
                </a:cubicBezTo>
                <a:cubicBezTo>
                  <a:pt x="3894277" y="2155013"/>
                  <a:pt x="3887571" y="2149298"/>
                  <a:pt x="3881780" y="2143964"/>
                </a:cubicBezTo>
                <a:cubicBezTo>
                  <a:pt x="3875989" y="2138630"/>
                  <a:pt x="3871112" y="2133677"/>
                  <a:pt x="3867150" y="2129105"/>
                </a:cubicBezTo>
                <a:cubicBezTo>
                  <a:pt x="3873551" y="2122704"/>
                  <a:pt x="3879570" y="2116608"/>
                  <a:pt x="3885209" y="2110817"/>
                </a:cubicBezTo>
                <a:cubicBezTo>
                  <a:pt x="3890848" y="2105025"/>
                  <a:pt x="3896106" y="2099234"/>
                  <a:pt x="3900983" y="2093443"/>
                </a:cubicBezTo>
                <a:close/>
                <a:moveTo>
                  <a:pt x="2794559" y="2074698"/>
                </a:moveTo>
                <a:cubicBezTo>
                  <a:pt x="2803398" y="2084756"/>
                  <a:pt x="2814066" y="2095424"/>
                  <a:pt x="2826563" y="2106702"/>
                </a:cubicBezTo>
                <a:cubicBezTo>
                  <a:pt x="2823210" y="2111579"/>
                  <a:pt x="2818866" y="2117065"/>
                  <a:pt x="2813532" y="2123161"/>
                </a:cubicBezTo>
                <a:cubicBezTo>
                  <a:pt x="2808199" y="2129257"/>
                  <a:pt x="2802179" y="2135658"/>
                  <a:pt x="2795473" y="2142364"/>
                </a:cubicBezTo>
                <a:cubicBezTo>
                  <a:pt x="2787853" y="2136268"/>
                  <a:pt x="2781147" y="2130553"/>
                  <a:pt x="2775356" y="2125219"/>
                </a:cubicBezTo>
                <a:cubicBezTo>
                  <a:pt x="2769565" y="2119885"/>
                  <a:pt x="2764688" y="2114932"/>
                  <a:pt x="2760726" y="2110360"/>
                </a:cubicBezTo>
                <a:cubicBezTo>
                  <a:pt x="2767127" y="2103959"/>
                  <a:pt x="2773147" y="2097863"/>
                  <a:pt x="2778785" y="2092072"/>
                </a:cubicBezTo>
                <a:cubicBezTo>
                  <a:pt x="2784424" y="2086280"/>
                  <a:pt x="2789682" y="2080489"/>
                  <a:pt x="2794559" y="2074698"/>
                </a:cubicBezTo>
                <a:close/>
                <a:moveTo>
                  <a:pt x="1385316" y="1952626"/>
                </a:moveTo>
                <a:cubicBezTo>
                  <a:pt x="1393545" y="1966646"/>
                  <a:pt x="1399032" y="1979295"/>
                  <a:pt x="1401775" y="1990573"/>
                </a:cubicBezTo>
                <a:cubicBezTo>
                  <a:pt x="1402994" y="1994840"/>
                  <a:pt x="1404442" y="2001394"/>
                  <a:pt x="1406118" y="2010233"/>
                </a:cubicBezTo>
                <a:cubicBezTo>
                  <a:pt x="1407795" y="2019072"/>
                  <a:pt x="1409547" y="2028978"/>
                  <a:pt x="1411376" y="2039951"/>
                </a:cubicBezTo>
                <a:cubicBezTo>
                  <a:pt x="1413205" y="2050924"/>
                  <a:pt x="1414729" y="2062201"/>
                  <a:pt x="1415948" y="2073783"/>
                </a:cubicBezTo>
                <a:cubicBezTo>
                  <a:pt x="1418387" y="2088719"/>
                  <a:pt x="1421663" y="2099615"/>
                  <a:pt x="1425778" y="2106473"/>
                </a:cubicBezTo>
                <a:cubicBezTo>
                  <a:pt x="1429893" y="2113331"/>
                  <a:pt x="1436522" y="2118284"/>
                  <a:pt x="1445666" y="2121332"/>
                </a:cubicBezTo>
                <a:lnTo>
                  <a:pt x="1457553" y="2125904"/>
                </a:lnTo>
                <a:lnTo>
                  <a:pt x="1451610" y="2144192"/>
                </a:lnTo>
                <a:lnTo>
                  <a:pt x="1421435" y="2133677"/>
                </a:lnTo>
                <a:cubicBezTo>
                  <a:pt x="1404061" y="2127886"/>
                  <a:pt x="1390879" y="2119275"/>
                  <a:pt x="1381887" y="2107845"/>
                </a:cubicBezTo>
                <a:cubicBezTo>
                  <a:pt x="1372895" y="2096415"/>
                  <a:pt x="1368247" y="2082928"/>
                  <a:pt x="1367942" y="2067383"/>
                </a:cubicBezTo>
                <a:cubicBezTo>
                  <a:pt x="1367028" y="2051838"/>
                  <a:pt x="1367180" y="2029130"/>
                  <a:pt x="1368399" y="1999260"/>
                </a:cubicBezTo>
                <a:cubicBezTo>
                  <a:pt x="1368704" y="1992554"/>
                  <a:pt x="1368857" y="1986230"/>
                  <a:pt x="1368857" y="1980286"/>
                </a:cubicBezTo>
                <a:cubicBezTo>
                  <a:pt x="1368857" y="1974343"/>
                  <a:pt x="1368857" y="1968628"/>
                  <a:pt x="1368857" y="1963141"/>
                </a:cubicBezTo>
                <a:close/>
                <a:moveTo>
                  <a:pt x="4400779" y="1947596"/>
                </a:moveTo>
                <a:cubicBezTo>
                  <a:pt x="4393463" y="1947596"/>
                  <a:pt x="4386833" y="1949730"/>
                  <a:pt x="4380890" y="1953997"/>
                </a:cubicBezTo>
                <a:cubicBezTo>
                  <a:pt x="4374947" y="1958264"/>
                  <a:pt x="4370451" y="1963751"/>
                  <a:pt x="4367403" y="1970456"/>
                </a:cubicBezTo>
                <a:cubicBezTo>
                  <a:pt x="4365269" y="1975333"/>
                  <a:pt x="4364203" y="1980362"/>
                  <a:pt x="4364203" y="1985544"/>
                </a:cubicBezTo>
                <a:cubicBezTo>
                  <a:pt x="4364203" y="1995298"/>
                  <a:pt x="4368241" y="2002689"/>
                  <a:pt x="4376319" y="2007718"/>
                </a:cubicBezTo>
                <a:cubicBezTo>
                  <a:pt x="4384395" y="2012747"/>
                  <a:pt x="4395749" y="2015262"/>
                  <a:pt x="4410379" y="2015262"/>
                </a:cubicBezTo>
                <a:cubicBezTo>
                  <a:pt x="4417695" y="2015262"/>
                  <a:pt x="4424781" y="2014652"/>
                  <a:pt x="4431639" y="2013433"/>
                </a:cubicBezTo>
                <a:cubicBezTo>
                  <a:pt x="4438497" y="2012214"/>
                  <a:pt x="4446193" y="2010080"/>
                  <a:pt x="4454728" y="2007032"/>
                </a:cubicBezTo>
                <a:cubicBezTo>
                  <a:pt x="4451680" y="1996364"/>
                  <a:pt x="4447108" y="1986230"/>
                  <a:pt x="4441012" y="1976628"/>
                </a:cubicBezTo>
                <a:cubicBezTo>
                  <a:pt x="4434916" y="1967027"/>
                  <a:pt x="4428211" y="1959788"/>
                  <a:pt x="4420895" y="1954911"/>
                </a:cubicBezTo>
                <a:cubicBezTo>
                  <a:pt x="4413885" y="1950035"/>
                  <a:pt x="4407179" y="1947596"/>
                  <a:pt x="4400779" y="1947596"/>
                </a:cubicBezTo>
                <a:close/>
                <a:moveTo>
                  <a:pt x="2522525" y="1939824"/>
                </a:moveTo>
                <a:cubicBezTo>
                  <a:pt x="2516734" y="1939824"/>
                  <a:pt x="2511171" y="1941653"/>
                  <a:pt x="2505837" y="1945310"/>
                </a:cubicBezTo>
                <a:cubicBezTo>
                  <a:pt x="2500503" y="1948968"/>
                  <a:pt x="2496159" y="1953387"/>
                  <a:pt x="2492807" y="1958569"/>
                </a:cubicBezTo>
                <a:cubicBezTo>
                  <a:pt x="2489454" y="1963751"/>
                  <a:pt x="2487777" y="1969085"/>
                  <a:pt x="2487777" y="1974571"/>
                </a:cubicBezTo>
                <a:cubicBezTo>
                  <a:pt x="2487777" y="1983715"/>
                  <a:pt x="2491587" y="1990954"/>
                  <a:pt x="2499208" y="1996288"/>
                </a:cubicBezTo>
                <a:cubicBezTo>
                  <a:pt x="2506827" y="2001622"/>
                  <a:pt x="2517953" y="2005356"/>
                  <a:pt x="2532583" y="2007490"/>
                </a:cubicBezTo>
                <a:cubicBezTo>
                  <a:pt x="2537155" y="2008099"/>
                  <a:pt x="2543403" y="2008632"/>
                  <a:pt x="2551328" y="2009090"/>
                </a:cubicBezTo>
                <a:cubicBezTo>
                  <a:pt x="2559253" y="2009547"/>
                  <a:pt x="2569007" y="2010080"/>
                  <a:pt x="2580589" y="2010690"/>
                </a:cubicBezTo>
                <a:cubicBezTo>
                  <a:pt x="2576932" y="1996364"/>
                  <a:pt x="2572131" y="1983868"/>
                  <a:pt x="2566187" y="1973199"/>
                </a:cubicBezTo>
                <a:cubicBezTo>
                  <a:pt x="2560244" y="1962532"/>
                  <a:pt x="2553538" y="1954302"/>
                  <a:pt x="2546071" y="1948511"/>
                </a:cubicBezTo>
                <a:cubicBezTo>
                  <a:pt x="2538603" y="1942720"/>
                  <a:pt x="2530754" y="1939824"/>
                  <a:pt x="2522525" y="1939824"/>
                </a:cubicBezTo>
                <a:close/>
                <a:moveTo>
                  <a:pt x="4738801" y="1930680"/>
                </a:moveTo>
                <a:cubicBezTo>
                  <a:pt x="4707711" y="1941043"/>
                  <a:pt x="4684243" y="1954607"/>
                  <a:pt x="4668393" y="1971371"/>
                </a:cubicBezTo>
                <a:cubicBezTo>
                  <a:pt x="4677537" y="1978381"/>
                  <a:pt x="4686681" y="1983334"/>
                  <a:pt x="4695825" y="1986230"/>
                </a:cubicBezTo>
                <a:cubicBezTo>
                  <a:pt x="4704969" y="1989125"/>
                  <a:pt x="4713960" y="1991335"/>
                  <a:pt x="4722799" y="1992859"/>
                </a:cubicBezTo>
                <a:cubicBezTo>
                  <a:pt x="4727371" y="1993469"/>
                  <a:pt x="4732019" y="1993926"/>
                  <a:pt x="4736744" y="1994231"/>
                </a:cubicBezTo>
                <a:cubicBezTo>
                  <a:pt x="4741468" y="1994536"/>
                  <a:pt x="4746421" y="1994840"/>
                  <a:pt x="4751603" y="1995145"/>
                </a:cubicBezTo>
                <a:cubicBezTo>
                  <a:pt x="4749774" y="1986306"/>
                  <a:pt x="4747793" y="1976476"/>
                  <a:pt x="4745659" y="1965656"/>
                </a:cubicBezTo>
                <a:cubicBezTo>
                  <a:pt x="4743525" y="1954835"/>
                  <a:pt x="4741239" y="1943177"/>
                  <a:pt x="4738801" y="1930680"/>
                </a:cubicBezTo>
                <a:close/>
                <a:moveTo>
                  <a:pt x="1987067" y="1919250"/>
                </a:moveTo>
                <a:cubicBezTo>
                  <a:pt x="2001088" y="1919250"/>
                  <a:pt x="2010994" y="1929003"/>
                  <a:pt x="2016785" y="1948511"/>
                </a:cubicBezTo>
                <a:cubicBezTo>
                  <a:pt x="2007946" y="1950644"/>
                  <a:pt x="2000555" y="1952397"/>
                  <a:pt x="1994611" y="1953769"/>
                </a:cubicBezTo>
                <a:cubicBezTo>
                  <a:pt x="1988667" y="1955140"/>
                  <a:pt x="1983867" y="1956588"/>
                  <a:pt x="1980209" y="1958112"/>
                </a:cubicBezTo>
                <a:cubicBezTo>
                  <a:pt x="1976857" y="1959331"/>
                  <a:pt x="1973580" y="1960627"/>
                  <a:pt x="1970379" y="1961998"/>
                </a:cubicBezTo>
                <a:cubicBezTo>
                  <a:pt x="1967179" y="1963370"/>
                  <a:pt x="1963903" y="1964970"/>
                  <a:pt x="1960550" y="1966799"/>
                </a:cubicBezTo>
                <a:cubicBezTo>
                  <a:pt x="1961769" y="1990573"/>
                  <a:pt x="1962531" y="2010614"/>
                  <a:pt x="1962836" y="2026920"/>
                </a:cubicBezTo>
                <a:cubicBezTo>
                  <a:pt x="1963141" y="2043227"/>
                  <a:pt x="1963141" y="2056715"/>
                  <a:pt x="1962836" y="2067383"/>
                </a:cubicBezTo>
                <a:cubicBezTo>
                  <a:pt x="1962226" y="2083232"/>
                  <a:pt x="1957425" y="2096796"/>
                  <a:pt x="1948434" y="2108074"/>
                </a:cubicBezTo>
                <a:cubicBezTo>
                  <a:pt x="1939442" y="2119351"/>
                  <a:pt x="1926260" y="2127886"/>
                  <a:pt x="1908886" y="2133677"/>
                </a:cubicBezTo>
                <a:lnTo>
                  <a:pt x="1878711" y="2144192"/>
                </a:lnTo>
                <a:lnTo>
                  <a:pt x="1872767" y="2125904"/>
                </a:lnTo>
                <a:lnTo>
                  <a:pt x="1885112" y="2121332"/>
                </a:lnTo>
                <a:cubicBezTo>
                  <a:pt x="1894561" y="2117675"/>
                  <a:pt x="1901190" y="2112493"/>
                  <a:pt x="1905000" y="2105787"/>
                </a:cubicBezTo>
                <a:cubicBezTo>
                  <a:pt x="1908810" y="2099082"/>
                  <a:pt x="1911934" y="2088414"/>
                  <a:pt x="1914373" y="2073783"/>
                </a:cubicBezTo>
                <a:cubicBezTo>
                  <a:pt x="1915287" y="2066164"/>
                  <a:pt x="1916735" y="2054505"/>
                  <a:pt x="1918716" y="2038808"/>
                </a:cubicBezTo>
                <a:cubicBezTo>
                  <a:pt x="1920697" y="2023111"/>
                  <a:pt x="1923364" y="2003680"/>
                  <a:pt x="1926717" y="1980515"/>
                </a:cubicBezTo>
                <a:cubicBezTo>
                  <a:pt x="1927022" y="1978381"/>
                  <a:pt x="1928469" y="1974647"/>
                  <a:pt x="1931060" y="1969313"/>
                </a:cubicBezTo>
                <a:cubicBezTo>
                  <a:pt x="1933651" y="1963979"/>
                  <a:pt x="1937385" y="1956893"/>
                  <a:pt x="1942262" y="1948053"/>
                </a:cubicBezTo>
                <a:lnTo>
                  <a:pt x="1947291" y="1938910"/>
                </a:lnTo>
                <a:cubicBezTo>
                  <a:pt x="1954301" y="1933118"/>
                  <a:pt x="1961464" y="1928394"/>
                  <a:pt x="1968779" y="1924736"/>
                </a:cubicBezTo>
                <a:cubicBezTo>
                  <a:pt x="1976095" y="1921079"/>
                  <a:pt x="1982191" y="1919250"/>
                  <a:pt x="1987067" y="1919250"/>
                </a:cubicBezTo>
                <a:close/>
                <a:moveTo>
                  <a:pt x="1761058" y="1909649"/>
                </a:moveTo>
                <a:cubicBezTo>
                  <a:pt x="1769593" y="1914526"/>
                  <a:pt x="1777213" y="1919098"/>
                  <a:pt x="1783918" y="1923365"/>
                </a:cubicBezTo>
                <a:cubicBezTo>
                  <a:pt x="1790624" y="1927632"/>
                  <a:pt x="1796415" y="1931747"/>
                  <a:pt x="1801292" y="1935709"/>
                </a:cubicBezTo>
                <a:cubicBezTo>
                  <a:pt x="1810741" y="1943939"/>
                  <a:pt x="1815465" y="1949730"/>
                  <a:pt x="1815465" y="1953083"/>
                </a:cubicBezTo>
                <a:cubicBezTo>
                  <a:pt x="1815465" y="1958264"/>
                  <a:pt x="1805559" y="1975333"/>
                  <a:pt x="1785747" y="2004289"/>
                </a:cubicBezTo>
                <a:cubicBezTo>
                  <a:pt x="1777822" y="1998193"/>
                  <a:pt x="1770735" y="1993011"/>
                  <a:pt x="1764487" y="1988744"/>
                </a:cubicBezTo>
                <a:cubicBezTo>
                  <a:pt x="1758239" y="1984477"/>
                  <a:pt x="1752219" y="1980515"/>
                  <a:pt x="1746428" y="1976857"/>
                </a:cubicBezTo>
                <a:cubicBezTo>
                  <a:pt x="1740637" y="1973199"/>
                  <a:pt x="1734541" y="1969694"/>
                  <a:pt x="1728140" y="1966341"/>
                </a:cubicBezTo>
                <a:cubicBezTo>
                  <a:pt x="1731188" y="1961465"/>
                  <a:pt x="1734007" y="1956588"/>
                  <a:pt x="1736598" y="1951711"/>
                </a:cubicBezTo>
                <a:cubicBezTo>
                  <a:pt x="1739189" y="1946834"/>
                  <a:pt x="1741703" y="1942110"/>
                  <a:pt x="1744142" y="1937538"/>
                </a:cubicBezTo>
                <a:cubicBezTo>
                  <a:pt x="1746580" y="1932661"/>
                  <a:pt x="1749247" y="1927937"/>
                  <a:pt x="1752143" y="1923365"/>
                </a:cubicBezTo>
                <a:cubicBezTo>
                  <a:pt x="1755038" y="1918793"/>
                  <a:pt x="1758010" y="1914221"/>
                  <a:pt x="1761058" y="1909649"/>
                </a:cubicBezTo>
                <a:close/>
                <a:moveTo>
                  <a:pt x="2061134" y="1908734"/>
                </a:moveTo>
                <a:cubicBezTo>
                  <a:pt x="2077897" y="1922145"/>
                  <a:pt x="2090852" y="1934033"/>
                  <a:pt x="2099996" y="1944396"/>
                </a:cubicBezTo>
                <a:cubicBezTo>
                  <a:pt x="2092681" y="1951711"/>
                  <a:pt x="2085823" y="1958722"/>
                  <a:pt x="2079422" y="1965427"/>
                </a:cubicBezTo>
                <a:cubicBezTo>
                  <a:pt x="2073021" y="1972133"/>
                  <a:pt x="2067230" y="1978381"/>
                  <a:pt x="2062048" y="1984172"/>
                </a:cubicBezTo>
                <a:cubicBezTo>
                  <a:pt x="2057476" y="1978686"/>
                  <a:pt x="2052218" y="1973047"/>
                  <a:pt x="2046275" y="1967256"/>
                </a:cubicBezTo>
                <a:cubicBezTo>
                  <a:pt x="2040331" y="1961465"/>
                  <a:pt x="2033702" y="1955216"/>
                  <a:pt x="2026387" y="1948511"/>
                </a:cubicBezTo>
                <a:cubicBezTo>
                  <a:pt x="2030654" y="1942110"/>
                  <a:pt x="2035683" y="1935633"/>
                  <a:pt x="2041474" y="1929080"/>
                </a:cubicBezTo>
                <a:cubicBezTo>
                  <a:pt x="2047265" y="1922527"/>
                  <a:pt x="2053819" y="1915745"/>
                  <a:pt x="2061134" y="1908734"/>
                </a:cubicBezTo>
                <a:close/>
                <a:moveTo>
                  <a:pt x="5656478" y="1902334"/>
                </a:moveTo>
                <a:cubicBezTo>
                  <a:pt x="5647029" y="1902334"/>
                  <a:pt x="5639485" y="1905305"/>
                  <a:pt x="5633847" y="1911249"/>
                </a:cubicBezTo>
                <a:cubicBezTo>
                  <a:pt x="5628207" y="1917193"/>
                  <a:pt x="5625388" y="1923822"/>
                  <a:pt x="5625388" y="1931137"/>
                </a:cubicBezTo>
                <a:cubicBezTo>
                  <a:pt x="5625388" y="1939062"/>
                  <a:pt x="5628284" y="1945006"/>
                  <a:pt x="5634075" y="1948968"/>
                </a:cubicBezTo>
                <a:cubicBezTo>
                  <a:pt x="5639867" y="1952930"/>
                  <a:pt x="5649011" y="1954911"/>
                  <a:pt x="5661507" y="1954911"/>
                </a:cubicBezTo>
                <a:cubicBezTo>
                  <a:pt x="5674613" y="1954911"/>
                  <a:pt x="5688634" y="1952168"/>
                  <a:pt x="5703569" y="1946682"/>
                </a:cubicBezTo>
                <a:cubicBezTo>
                  <a:pt x="5697778" y="1931747"/>
                  <a:pt x="5691073" y="1920622"/>
                  <a:pt x="5683453" y="1913306"/>
                </a:cubicBezTo>
                <a:cubicBezTo>
                  <a:pt x="5675833" y="1905991"/>
                  <a:pt x="5666841" y="1902334"/>
                  <a:pt x="5656478" y="1902334"/>
                </a:cubicBezTo>
                <a:close/>
                <a:moveTo>
                  <a:pt x="4408094" y="1898219"/>
                </a:moveTo>
                <a:cubicBezTo>
                  <a:pt x="4420895" y="1898219"/>
                  <a:pt x="4433011" y="1903934"/>
                  <a:pt x="4444441" y="1915364"/>
                </a:cubicBezTo>
                <a:cubicBezTo>
                  <a:pt x="4455871" y="1926794"/>
                  <a:pt x="4465244" y="1942720"/>
                  <a:pt x="4472559" y="1963141"/>
                </a:cubicBezTo>
                <a:cubicBezTo>
                  <a:pt x="4476217" y="1973199"/>
                  <a:pt x="4478960" y="1983106"/>
                  <a:pt x="4480789" y="1992859"/>
                </a:cubicBezTo>
                <a:cubicBezTo>
                  <a:pt x="4482617" y="2002613"/>
                  <a:pt x="4483531" y="2012366"/>
                  <a:pt x="4483531" y="2022120"/>
                </a:cubicBezTo>
                <a:cubicBezTo>
                  <a:pt x="4483531" y="2037055"/>
                  <a:pt x="4481245" y="2051686"/>
                  <a:pt x="4476673" y="2066011"/>
                </a:cubicBezTo>
                <a:cubicBezTo>
                  <a:pt x="4472102" y="2080337"/>
                  <a:pt x="4465701" y="2093367"/>
                  <a:pt x="4457471" y="2105102"/>
                </a:cubicBezTo>
                <a:cubicBezTo>
                  <a:pt x="4449241" y="2116836"/>
                  <a:pt x="4439488" y="2126666"/>
                  <a:pt x="4428211" y="2134591"/>
                </a:cubicBezTo>
                <a:cubicBezTo>
                  <a:pt x="4411447" y="2146174"/>
                  <a:pt x="4393006" y="2151965"/>
                  <a:pt x="4372889" y="2151965"/>
                </a:cubicBezTo>
                <a:cubicBezTo>
                  <a:pt x="4368317" y="2151965"/>
                  <a:pt x="4361993" y="2150288"/>
                  <a:pt x="4353915" y="2146936"/>
                </a:cubicBezTo>
                <a:cubicBezTo>
                  <a:pt x="4345838" y="2143583"/>
                  <a:pt x="4337380" y="2139239"/>
                  <a:pt x="4328541" y="2133905"/>
                </a:cubicBezTo>
                <a:cubicBezTo>
                  <a:pt x="4319701" y="2128571"/>
                  <a:pt x="4311777" y="2123009"/>
                  <a:pt x="4304767" y="2117218"/>
                </a:cubicBezTo>
                <a:lnTo>
                  <a:pt x="4312081" y="2099387"/>
                </a:lnTo>
                <a:cubicBezTo>
                  <a:pt x="4320311" y="2101825"/>
                  <a:pt x="4328769" y="2103654"/>
                  <a:pt x="4337456" y="2104873"/>
                </a:cubicBezTo>
                <a:cubicBezTo>
                  <a:pt x="4346143" y="2106092"/>
                  <a:pt x="4355059" y="2106702"/>
                  <a:pt x="4364203" y="2106702"/>
                </a:cubicBezTo>
                <a:cubicBezTo>
                  <a:pt x="4387672" y="2106702"/>
                  <a:pt x="4408017" y="2100530"/>
                  <a:pt x="4425239" y="2088185"/>
                </a:cubicBezTo>
                <a:cubicBezTo>
                  <a:pt x="4442459" y="2075841"/>
                  <a:pt x="4454728" y="2058544"/>
                  <a:pt x="4462043" y="2036293"/>
                </a:cubicBezTo>
                <a:lnTo>
                  <a:pt x="4461586" y="2033093"/>
                </a:lnTo>
                <a:cubicBezTo>
                  <a:pt x="4452747" y="2041932"/>
                  <a:pt x="4443069" y="2048866"/>
                  <a:pt x="4432554" y="2053895"/>
                </a:cubicBezTo>
                <a:cubicBezTo>
                  <a:pt x="4422039" y="2058924"/>
                  <a:pt x="4411447" y="2061439"/>
                  <a:pt x="4400779" y="2061439"/>
                </a:cubicBezTo>
                <a:cubicBezTo>
                  <a:pt x="4382186" y="2061439"/>
                  <a:pt x="4367784" y="2055953"/>
                  <a:pt x="4357573" y="2044980"/>
                </a:cubicBezTo>
                <a:cubicBezTo>
                  <a:pt x="4347363" y="2034007"/>
                  <a:pt x="4342257" y="2018920"/>
                  <a:pt x="4342257" y="1999717"/>
                </a:cubicBezTo>
                <a:cubicBezTo>
                  <a:pt x="4342257" y="1983258"/>
                  <a:pt x="4345381" y="1967027"/>
                  <a:pt x="4351629" y="1951025"/>
                </a:cubicBezTo>
                <a:cubicBezTo>
                  <a:pt x="4357877" y="1935023"/>
                  <a:pt x="4366183" y="1922298"/>
                  <a:pt x="4376547" y="1912849"/>
                </a:cubicBezTo>
                <a:cubicBezTo>
                  <a:pt x="4386605" y="1903096"/>
                  <a:pt x="4397121" y="1898219"/>
                  <a:pt x="4408094" y="1898219"/>
                </a:cubicBezTo>
                <a:close/>
                <a:moveTo>
                  <a:pt x="1268273" y="1895933"/>
                </a:moveTo>
                <a:cubicBezTo>
                  <a:pt x="1272845" y="1901419"/>
                  <a:pt x="1278103" y="1907134"/>
                  <a:pt x="1284046" y="1913078"/>
                </a:cubicBezTo>
                <a:cubicBezTo>
                  <a:pt x="1289990" y="1919021"/>
                  <a:pt x="1296771" y="1925194"/>
                  <a:pt x="1304391" y="1931594"/>
                </a:cubicBezTo>
                <a:cubicBezTo>
                  <a:pt x="1300124" y="1937690"/>
                  <a:pt x="1295019" y="1944091"/>
                  <a:pt x="1289075" y="1950797"/>
                </a:cubicBezTo>
                <a:cubicBezTo>
                  <a:pt x="1283132" y="1957502"/>
                  <a:pt x="1276502" y="1964360"/>
                  <a:pt x="1269187" y="1971371"/>
                </a:cubicBezTo>
                <a:cubicBezTo>
                  <a:pt x="1251813" y="1957350"/>
                  <a:pt x="1238859" y="1945463"/>
                  <a:pt x="1230325" y="1935709"/>
                </a:cubicBezTo>
                <a:cubicBezTo>
                  <a:pt x="1237945" y="1928394"/>
                  <a:pt x="1244879" y="1921460"/>
                  <a:pt x="1251128" y="1914907"/>
                </a:cubicBezTo>
                <a:cubicBezTo>
                  <a:pt x="1257376" y="1908353"/>
                  <a:pt x="1263091" y="1902029"/>
                  <a:pt x="1268273" y="1895933"/>
                </a:cubicBezTo>
                <a:close/>
                <a:moveTo>
                  <a:pt x="3924300" y="1877188"/>
                </a:moveTo>
                <a:cubicBezTo>
                  <a:pt x="3926129" y="1885112"/>
                  <a:pt x="3928186" y="1894485"/>
                  <a:pt x="3930472" y="1905305"/>
                </a:cubicBezTo>
                <a:cubicBezTo>
                  <a:pt x="3932758" y="1916126"/>
                  <a:pt x="3935120" y="1927937"/>
                  <a:pt x="3937559" y="1940738"/>
                </a:cubicBezTo>
                <a:cubicBezTo>
                  <a:pt x="3939387" y="1950492"/>
                  <a:pt x="3940759" y="1958722"/>
                  <a:pt x="3941673" y="1965427"/>
                </a:cubicBezTo>
                <a:cubicBezTo>
                  <a:pt x="3942588" y="1972133"/>
                  <a:pt x="3943045" y="1977314"/>
                  <a:pt x="3943045" y="1980972"/>
                </a:cubicBezTo>
                <a:cubicBezTo>
                  <a:pt x="3943045" y="1987373"/>
                  <a:pt x="3941369" y="1995374"/>
                  <a:pt x="3938016" y="2004975"/>
                </a:cubicBezTo>
                <a:cubicBezTo>
                  <a:pt x="3934663" y="2014576"/>
                  <a:pt x="3930548" y="2024101"/>
                  <a:pt x="3925671" y="2033550"/>
                </a:cubicBezTo>
                <a:cubicBezTo>
                  <a:pt x="3904869" y="2046123"/>
                  <a:pt x="3882952" y="2053981"/>
                  <a:pt x="3859920" y="2057124"/>
                </a:cubicBezTo>
                <a:lnTo>
                  <a:pt x="3839277" y="2058511"/>
                </a:lnTo>
                <a:lnTo>
                  <a:pt x="3838651" y="2058696"/>
                </a:lnTo>
                <a:lnTo>
                  <a:pt x="3836517" y="2058696"/>
                </a:lnTo>
                <a:lnTo>
                  <a:pt x="3746373" y="2058696"/>
                </a:lnTo>
                <a:lnTo>
                  <a:pt x="3741267" y="2058696"/>
                </a:lnTo>
                <a:cubicBezTo>
                  <a:pt x="3740048" y="2058696"/>
                  <a:pt x="3739134" y="2058391"/>
                  <a:pt x="3738524" y="2057782"/>
                </a:cubicBezTo>
                <a:lnTo>
                  <a:pt x="3738477" y="2057640"/>
                </a:lnTo>
                <a:lnTo>
                  <a:pt x="3728428" y="2056296"/>
                </a:lnTo>
                <a:cubicBezTo>
                  <a:pt x="3722560" y="2054695"/>
                  <a:pt x="3716807" y="2052295"/>
                  <a:pt x="3711168" y="2049095"/>
                </a:cubicBezTo>
                <a:cubicBezTo>
                  <a:pt x="3707815" y="2069516"/>
                  <a:pt x="3701339" y="2087499"/>
                  <a:pt x="3691737" y="2103044"/>
                </a:cubicBezTo>
                <a:cubicBezTo>
                  <a:pt x="3682136" y="2118589"/>
                  <a:pt x="3670173" y="2130629"/>
                  <a:pt x="3655847" y="2139163"/>
                </a:cubicBezTo>
                <a:cubicBezTo>
                  <a:pt x="3641522" y="2147698"/>
                  <a:pt x="3625672" y="2151965"/>
                  <a:pt x="3608299" y="2151965"/>
                </a:cubicBezTo>
                <a:cubicBezTo>
                  <a:pt x="3604336" y="2151965"/>
                  <a:pt x="3599002" y="2150517"/>
                  <a:pt x="3592297" y="2147621"/>
                </a:cubicBezTo>
                <a:cubicBezTo>
                  <a:pt x="3585591" y="2144726"/>
                  <a:pt x="3578199" y="2140687"/>
                  <a:pt x="3570122" y="2135506"/>
                </a:cubicBezTo>
                <a:cubicBezTo>
                  <a:pt x="3562045" y="2130324"/>
                  <a:pt x="3554349" y="2124685"/>
                  <a:pt x="3547033" y="2118589"/>
                </a:cubicBezTo>
                <a:lnTo>
                  <a:pt x="3553891" y="2100758"/>
                </a:lnTo>
                <a:cubicBezTo>
                  <a:pt x="3562121" y="2102892"/>
                  <a:pt x="3570046" y="2104416"/>
                  <a:pt x="3577666" y="2105330"/>
                </a:cubicBezTo>
                <a:cubicBezTo>
                  <a:pt x="3585286" y="2106245"/>
                  <a:pt x="3592449" y="2106702"/>
                  <a:pt x="3599155" y="2106702"/>
                </a:cubicBezTo>
                <a:cubicBezTo>
                  <a:pt x="3621709" y="2106702"/>
                  <a:pt x="3640912" y="2100682"/>
                  <a:pt x="3656762" y="2088643"/>
                </a:cubicBezTo>
                <a:cubicBezTo>
                  <a:pt x="3672611" y="2076603"/>
                  <a:pt x="3684194" y="2059153"/>
                  <a:pt x="3691509" y="2036293"/>
                </a:cubicBezTo>
                <a:cubicBezTo>
                  <a:pt x="3689375" y="2031721"/>
                  <a:pt x="3687089" y="2027073"/>
                  <a:pt x="3684651" y="2022349"/>
                </a:cubicBezTo>
                <a:cubicBezTo>
                  <a:pt x="3682213" y="2017624"/>
                  <a:pt x="3679469" y="2012824"/>
                  <a:pt x="3676421" y="2007947"/>
                </a:cubicBezTo>
                <a:cubicBezTo>
                  <a:pt x="3668497" y="1994840"/>
                  <a:pt x="3662248" y="1983791"/>
                  <a:pt x="3657676" y="1974800"/>
                </a:cubicBezTo>
                <a:cubicBezTo>
                  <a:pt x="3653104" y="1965808"/>
                  <a:pt x="3649903" y="1958417"/>
                  <a:pt x="3648075" y="1952626"/>
                </a:cubicBezTo>
                <a:cubicBezTo>
                  <a:pt x="3646856" y="1946530"/>
                  <a:pt x="3646551" y="1941272"/>
                  <a:pt x="3647161" y="1936852"/>
                </a:cubicBezTo>
                <a:cubicBezTo>
                  <a:pt x="3647770" y="1932432"/>
                  <a:pt x="3649599" y="1928394"/>
                  <a:pt x="3652647" y="1924736"/>
                </a:cubicBezTo>
                <a:cubicBezTo>
                  <a:pt x="3652951" y="1920164"/>
                  <a:pt x="3655695" y="1915745"/>
                  <a:pt x="3660876" y="1911478"/>
                </a:cubicBezTo>
                <a:cubicBezTo>
                  <a:pt x="3666058" y="1907210"/>
                  <a:pt x="3672764" y="1904010"/>
                  <a:pt x="3680993" y="1901876"/>
                </a:cubicBezTo>
                <a:cubicBezTo>
                  <a:pt x="3683431" y="1910106"/>
                  <a:pt x="3685794" y="1917650"/>
                  <a:pt x="3688080" y="1924508"/>
                </a:cubicBezTo>
                <a:cubicBezTo>
                  <a:pt x="3690366" y="1931366"/>
                  <a:pt x="3692423" y="1937843"/>
                  <a:pt x="3694252" y="1943939"/>
                </a:cubicBezTo>
                <a:cubicBezTo>
                  <a:pt x="3699433" y="1958569"/>
                  <a:pt x="3703472" y="1970761"/>
                  <a:pt x="3706368" y="1980515"/>
                </a:cubicBezTo>
                <a:cubicBezTo>
                  <a:pt x="3709263" y="1990268"/>
                  <a:pt x="3711016" y="1997584"/>
                  <a:pt x="3711625" y="2002460"/>
                </a:cubicBezTo>
                <a:cubicBezTo>
                  <a:pt x="3721989" y="2008252"/>
                  <a:pt x="3733571" y="2011147"/>
                  <a:pt x="3746373" y="2011147"/>
                </a:cubicBezTo>
                <a:lnTo>
                  <a:pt x="3836517" y="2011147"/>
                </a:lnTo>
                <a:cubicBezTo>
                  <a:pt x="3851453" y="2011147"/>
                  <a:pt x="3866388" y="2009776"/>
                  <a:pt x="3881323" y="2007032"/>
                </a:cubicBezTo>
                <a:cubicBezTo>
                  <a:pt x="3896258" y="2004289"/>
                  <a:pt x="3908450" y="2000784"/>
                  <a:pt x="3917899" y="1996517"/>
                </a:cubicBezTo>
                <a:cubicBezTo>
                  <a:pt x="3915155" y="1989506"/>
                  <a:pt x="3911727" y="1981734"/>
                  <a:pt x="3907612" y="1973199"/>
                </a:cubicBezTo>
                <a:cubicBezTo>
                  <a:pt x="3903497" y="1964665"/>
                  <a:pt x="3899916" y="1957198"/>
                  <a:pt x="3896868" y="1950797"/>
                </a:cubicBezTo>
                <a:cubicBezTo>
                  <a:pt x="3893820" y="1944091"/>
                  <a:pt x="3891381" y="1938376"/>
                  <a:pt x="3889553" y="1933652"/>
                </a:cubicBezTo>
                <a:cubicBezTo>
                  <a:pt x="3887724" y="1928927"/>
                  <a:pt x="3886809" y="1924736"/>
                  <a:pt x="3886809" y="1921079"/>
                </a:cubicBezTo>
                <a:cubicBezTo>
                  <a:pt x="3886809" y="1913764"/>
                  <a:pt x="3890467" y="1905991"/>
                  <a:pt x="3897782" y="1897762"/>
                </a:cubicBezTo>
                <a:cubicBezTo>
                  <a:pt x="3905097" y="1889532"/>
                  <a:pt x="3913937" y="1882674"/>
                  <a:pt x="3924300" y="1877188"/>
                </a:cubicBezTo>
                <a:close/>
                <a:moveTo>
                  <a:pt x="4092473" y="1863472"/>
                </a:moveTo>
                <a:cubicBezTo>
                  <a:pt x="4094911" y="1871092"/>
                  <a:pt x="4097883" y="1879397"/>
                  <a:pt x="4101389" y="1888389"/>
                </a:cubicBezTo>
                <a:cubicBezTo>
                  <a:pt x="4104893" y="1897381"/>
                  <a:pt x="4108399" y="1906296"/>
                  <a:pt x="4111905" y="1915135"/>
                </a:cubicBezTo>
                <a:cubicBezTo>
                  <a:pt x="4115409" y="1923974"/>
                  <a:pt x="4118381" y="1931594"/>
                  <a:pt x="4120819" y="1937995"/>
                </a:cubicBezTo>
                <a:cubicBezTo>
                  <a:pt x="4125087" y="1948968"/>
                  <a:pt x="4128744" y="1959179"/>
                  <a:pt x="4131793" y="1968628"/>
                </a:cubicBezTo>
                <a:cubicBezTo>
                  <a:pt x="4134841" y="1978076"/>
                  <a:pt x="4136365" y="1986763"/>
                  <a:pt x="4136365" y="1994688"/>
                </a:cubicBezTo>
                <a:cubicBezTo>
                  <a:pt x="4136365" y="1997431"/>
                  <a:pt x="4135603" y="2001698"/>
                  <a:pt x="4134079" y="2007490"/>
                </a:cubicBezTo>
                <a:cubicBezTo>
                  <a:pt x="4132554" y="2013281"/>
                  <a:pt x="4130573" y="2019377"/>
                  <a:pt x="4128135" y="2025778"/>
                </a:cubicBezTo>
                <a:cubicBezTo>
                  <a:pt x="4125696" y="2032178"/>
                  <a:pt x="4123105" y="2038122"/>
                  <a:pt x="4120363" y="2043608"/>
                </a:cubicBezTo>
                <a:cubicBezTo>
                  <a:pt x="4109389" y="2049095"/>
                  <a:pt x="4096511" y="2053438"/>
                  <a:pt x="4081729" y="2056639"/>
                </a:cubicBezTo>
                <a:cubicBezTo>
                  <a:pt x="4066946" y="2059839"/>
                  <a:pt x="4051477" y="2061439"/>
                  <a:pt x="4035323" y="2061439"/>
                </a:cubicBezTo>
                <a:cubicBezTo>
                  <a:pt x="3995699" y="2061439"/>
                  <a:pt x="3975887" y="2050314"/>
                  <a:pt x="3975887" y="2028064"/>
                </a:cubicBezTo>
                <a:cubicBezTo>
                  <a:pt x="3975887" y="2021968"/>
                  <a:pt x="3976954" y="2015872"/>
                  <a:pt x="3979088" y="2009776"/>
                </a:cubicBezTo>
                <a:cubicBezTo>
                  <a:pt x="3981221" y="2003680"/>
                  <a:pt x="3984117" y="1998803"/>
                  <a:pt x="3987774" y="1995145"/>
                </a:cubicBezTo>
                <a:cubicBezTo>
                  <a:pt x="3995394" y="2001241"/>
                  <a:pt x="4004081" y="2005813"/>
                  <a:pt x="4013835" y="2008861"/>
                </a:cubicBezTo>
                <a:cubicBezTo>
                  <a:pt x="4023588" y="2011909"/>
                  <a:pt x="4035628" y="2013433"/>
                  <a:pt x="4049953" y="2013433"/>
                </a:cubicBezTo>
                <a:cubicBezTo>
                  <a:pt x="4070071" y="2013433"/>
                  <a:pt x="4090339" y="2010233"/>
                  <a:pt x="4110761" y="2003832"/>
                </a:cubicBezTo>
                <a:cubicBezTo>
                  <a:pt x="4106494" y="1995907"/>
                  <a:pt x="4102455" y="1988516"/>
                  <a:pt x="4098645" y="1981658"/>
                </a:cubicBezTo>
                <a:cubicBezTo>
                  <a:pt x="4094835" y="1974800"/>
                  <a:pt x="4091254" y="1968628"/>
                  <a:pt x="4087901" y="1963141"/>
                </a:cubicBezTo>
                <a:cubicBezTo>
                  <a:pt x="4081195" y="1952778"/>
                  <a:pt x="4075709" y="1944015"/>
                  <a:pt x="4071442" y="1936852"/>
                </a:cubicBezTo>
                <a:cubicBezTo>
                  <a:pt x="4067175" y="1929689"/>
                  <a:pt x="4064051" y="1923517"/>
                  <a:pt x="4062069" y="1918336"/>
                </a:cubicBezTo>
                <a:cubicBezTo>
                  <a:pt x="4060089" y="1913154"/>
                  <a:pt x="4059097" y="1908430"/>
                  <a:pt x="4059097" y="1904162"/>
                </a:cubicBezTo>
                <a:cubicBezTo>
                  <a:pt x="4059097" y="1895018"/>
                  <a:pt x="4062298" y="1886713"/>
                  <a:pt x="4068699" y="1879245"/>
                </a:cubicBezTo>
                <a:cubicBezTo>
                  <a:pt x="4075099" y="1871777"/>
                  <a:pt x="4083025" y="1866520"/>
                  <a:pt x="4092473" y="1863472"/>
                </a:cubicBezTo>
                <a:close/>
                <a:moveTo>
                  <a:pt x="2349398" y="1863472"/>
                </a:moveTo>
                <a:cubicBezTo>
                  <a:pt x="2351837" y="1871092"/>
                  <a:pt x="2354809" y="1879397"/>
                  <a:pt x="2358314" y="1888389"/>
                </a:cubicBezTo>
                <a:cubicBezTo>
                  <a:pt x="2361819" y="1897381"/>
                  <a:pt x="2365324" y="1906296"/>
                  <a:pt x="2368829" y="1915135"/>
                </a:cubicBezTo>
                <a:cubicBezTo>
                  <a:pt x="2372335" y="1923974"/>
                  <a:pt x="2375306" y="1931594"/>
                  <a:pt x="2377745" y="1937995"/>
                </a:cubicBezTo>
                <a:cubicBezTo>
                  <a:pt x="2382012" y="1948968"/>
                  <a:pt x="2385669" y="1959179"/>
                  <a:pt x="2388717" y="1968628"/>
                </a:cubicBezTo>
                <a:cubicBezTo>
                  <a:pt x="2391766" y="1978076"/>
                  <a:pt x="2393289" y="1986763"/>
                  <a:pt x="2393289" y="1994688"/>
                </a:cubicBezTo>
                <a:cubicBezTo>
                  <a:pt x="2393289" y="1997431"/>
                  <a:pt x="2392527" y="2001698"/>
                  <a:pt x="2391003" y="2007490"/>
                </a:cubicBezTo>
                <a:cubicBezTo>
                  <a:pt x="2389479" y="2013281"/>
                  <a:pt x="2387498" y="2019377"/>
                  <a:pt x="2385060" y="2025778"/>
                </a:cubicBezTo>
                <a:cubicBezTo>
                  <a:pt x="2382621" y="2032178"/>
                  <a:pt x="2380031" y="2038122"/>
                  <a:pt x="2377287" y="2043608"/>
                </a:cubicBezTo>
                <a:cubicBezTo>
                  <a:pt x="2366315" y="2049095"/>
                  <a:pt x="2353437" y="2053438"/>
                  <a:pt x="2338654" y="2056639"/>
                </a:cubicBezTo>
                <a:cubicBezTo>
                  <a:pt x="2323871" y="2059839"/>
                  <a:pt x="2308403" y="2061439"/>
                  <a:pt x="2292248" y="2061439"/>
                </a:cubicBezTo>
                <a:cubicBezTo>
                  <a:pt x="2252625" y="2061439"/>
                  <a:pt x="2232812" y="2050314"/>
                  <a:pt x="2232812" y="2028064"/>
                </a:cubicBezTo>
                <a:cubicBezTo>
                  <a:pt x="2232812" y="2021968"/>
                  <a:pt x="2233879" y="2015872"/>
                  <a:pt x="2236013" y="2009776"/>
                </a:cubicBezTo>
                <a:cubicBezTo>
                  <a:pt x="2238146" y="2003680"/>
                  <a:pt x="2241042" y="1998803"/>
                  <a:pt x="2244699" y="1995145"/>
                </a:cubicBezTo>
                <a:cubicBezTo>
                  <a:pt x="2252319" y="2001241"/>
                  <a:pt x="2261007" y="2005813"/>
                  <a:pt x="2270760" y="2008861"/>
                </a:cubicBezTo>
                <a:cubicBezTo>
                  <a:pt x="2280513" y="2011909"/>
                  <a:pt x="2292553" y="2013433"/>
                  <a:pt x="2306879" y="2013433"/>
                </a:cubicBezTo>
                <a:cubicBezTo>
                  <a:pt x="2326995" y="2013433"/>
                  <a:pt x="2347265" y="2010233"/>
                  <a:pt x="2367686" y="2003832"/>
                </a:cubicBezTo>
                <a:cubicBezTo>
                  <a:pt x="2363419" y="1995907"/>
                  <a:pt x="2359381" y="1988516"/>
                  <a:pt x="2355571" y="1981658"/>
                </a:cubicBezTo>
                <a:cubicBezTo>
                  <a:pt x="2351761" y="1974800"/>
                  <a:pt x="2348179" y="1968628"/>
                  <a:pt x="2344827" y="1963141"/>
                </a:cubicBezTo>
                <a:cubicBezTo>
                  <a:pt x="2338121" y="1952778"/>
                  <a:pt x="2332635" y="1944015"/>
                  <a:pt x="2328367" y="1936852"/>
                </a:cubicBezTo>
                <a:cubicBezTo>
                  <a:pt x="2324100" y="1929689"/>
                  <a:pt x="2320976" y="1923517"/>
                  <a:pt x="2318995" y="1918336"/>
                </a:cubicBezTo>
                <a:cubicBezTo>
                  <a:pt x="2317013" y="1913154"/>
                  <a:pt x="2316023" y="1908430"/>
                  <a:pt x="2316023" y="1904162"/>
                </a:cubicBezTo>
                <a:cubicBezTo>
                  <a:pt x="2316023" y="1895018"/>
                  <a:pt x="2319223" y="1886713"/>
                  <a:pt x="2325624" y="1879245"/>
                </a:cubicBezTo>
                <a:cubicBezTo>
                  <a:pt x="2332025" y="1871777"/>
                  <a:pt x="2339950" y="1866520"/>
                  <a:pt x="2349398" y="1863472"/>
                </a:cubicBezTo>
                <a:close/>
                <a:moveTo>
                  <a:pt x="4773091" y="1847012"/>
                </a:moveTo>
                <a:cubicBezTo>
                  <a:pt x="4773396" y="1872311"/>
                  <a:pt x="4773701" y="1897609"/>
                  <a:pt x="4774005" y="1922907"/>
                </a:cubicBezTo>
                <a:cubicBezTo>
                  <a:pt x="4774311" y="1948206"/>
                  <a:pt x="4774463" y="1973504"/>
                  <a:pt x="4774463" y="1998803"/>
                </a:cubicBezTo>
                <a:cubicBezTo>
                  <a:pt x="4781778" y="2002918"/>
                  <a:pt x="4789474" y="2006004"/>
                  <a:pt x="4797551" y="2008061"/>
                </a:cubicBezTo>
                <a:lnTo>
                  <a:pt x="4821695" y="2010997"/>
                </a:lnTo>
                <a:lnTo>
                  <a:pt x="4880229" y="2008861"/>
                </a:lnTo>
                <a:cubicBezTo>
                  <a:pt x="4897603" y="2007337"/>
                  <a:pt x="4913909" y="2003832"/>
                  <a:pt x="4929149" y="1998345"/>
                </a:cubicBezTo>
                <a:cubicBezTo>
                  <a:pt x="4941341" y="1994383"/>
                  <a:pt x="4951781" y="1991107"/>
                  <a:pt x="4960467" y="1988516"/>
                </a:cubicBezTo>
                <a:cubicBezTo>
                  <a:pt x="4969155" y="1985925"/>
                  <a:pt x="4976088" y="1984020"/>
                  <a:pt x="4981270" y="1982801"/>
                </a:cubicBezTo>
                <a:cubicBezTo>
                  <a:pt x="4976697" y="1980362"/>
                  <a:pt x="4972049" y="1977695"/>
                  <a:pt x="4967325" y="1974800"/>
                </a:cubicBezTo>
                <a:cubicBezTo>
                  <a:pt x="4962601" y="1971904"/>
                  <a:pt x="4957953" y="1968780"/>
                  <a:pt x="4953381" y="1965427"/>
                </a:cubicBezTo>
                <a:cubicBezTo>
                  <a:pt x="4942713" y="1958112"/>
                  <a:pt x="4933873" y="1953007"/>
                  <a:pt x="4926863" y="1950111"/>
                </a:cubicBezTo>
                <a:cubicBezTo>
                  <a:pt x="4919853" y="1947215"/>
                  <a:pt x="4912842" y="1945768"/>
                  <a:pt x="4905832" y="1945768"/>
                </a:cubicBezTo>
                <a:cubicBezTo>
                  <a:pt x="4896688" y="1945768"/>
                  <a:pt x="4888305" y="1946987"/>
                  <a:pt x="4880686" y="1949425"/>
                </a:cubicBezTo>
                <a:cubicBezTo>
                  <a:pt x="4873066" y="1951864"/>
                  <a:pt x="4863922" y="1956588"/>
                  <a:pt x="4853254" y="1963598"/>
                </a:cubicBezTo>
                <a:cubicBezTo>
                  <a:pt x="4850511" y="1960855"/>
                  <a:pt x="4848301" y="1957198"/>
                  <a:pt x="4846625" y="1952626"/>
                </a:cubicBezTo>
                <a:cubicBezTo>
                  <a:pt x="4844948" y="1948053"/>
                  <a:pt x="4844109" y="1943634"/>
                  <a:pt x="4844109" y="1939367"/>
                </a:cubicBezTo>
                <a:cubicBezTo>
                  <a:pt x="4844109" y="1926565"/>
                  <a:pt x="4849749" y="1916202"/>
                  <a:pt x="4861026" y="1908277"/>
                </a:cubicBezTo>
                <a:cubicBezTo>
                  <a:pt x="4872304" y="1900352"/>
                  <a:pt x="4886629" y="1896390"/>
                  <a:pt x="4904003" y="1896390"/>
                </a:cubicBezTo>
                <a:cubicBezTo>
                  <a:pt x="4913757" y="1896390"/>
                  <a:pt x="4923281" y="1898143"/>
                  <a:pt x="4932578" y="1901648"/>
                </a:cubicBezTo>
                <a:cubicBezTo>
                  <a:pt x="4941875" y="1905153"/>
                  <a:pt x="4952467" y="1910868"/>
                  <a:pt x="4964353" y="1918793"/>
                </a:cubicBezTo>
                <a:cubicBezTo>
                  <a:pt x="4978679" y="1928851"/>
                  <a:pt x="4991557" y="1936700"/>
                  <a:pt x="5002987" y="1942339"/>
                </a:cubicBezTo>
                <a:cubicBezTo>
                  <a:pt x="5014417" y="1947977"/>
                  <a:pt x="5027295" y="1952626"/>
                  <a:pt x="5041620" y="1956283"/>
                </a:cubicBezTo>
                <a:cubicBezTo>
                  <a:pt x="5048935" y="1957807"/>
                  <a:pt x="5057165" y="1959026"/>
                  <a:pt x="5066309" y="1959941"/>
                </a:cubicBezTo>
                <a:cubicBezTo>
                  <a:pt x="5075453" y="1960855"/>
                  <a:pt x="5085663" y="1961312"/>
                  <a:pt x="5096941" y="1961312"/>
                </a:cubicBezTo>
                <a:lnTo>
                  <a:pt x="5077282" y="1998345"/>
                </a:lnTo>
                <a:cubicBezTo>
                  <a:pt x="5074843" y="1998041"/>
                  <a:pt x="5071947" y="1997812"/>
                  <a:pt x="5068595" y="1997660"/>
                </a:cubicBezTo>
                <a:cubicBezTo>
                  <a:pt x="5065242" y="1997507"/>
                  <a:pt x="5061813" y="1997279"/>
                  <a:pt x="5058308" y="1996974"/>
                </a:cubicBezTo>
                <a:cubicBezTo>
                  <a:pt x="5054803" y="1996669"/>
                  <a:pt x="5051679" y="1996517"/>
                  <a:pt x="5048935" y="1996517"/>
                </a:cubicBezTo>
                <a:cubicBezTo>
                  <a:pt x="5051983" y="2000174"/>
                  <a:pt x="5055413" y="2002918"/>
                  <a:pt x="5059223" y="2004746"/>
                </a:cubicBezTo>
                <a:cubicBezTo>
                  <a:pt x="5063033" y="2006575"/>
                  <a:pt x="5067375" y="2007947"/>
                  <a:pt x="5072253" y="2008861"/>
                </a:cubicBezTo>
                <a:cubicBezTo>
                  <a:pt x="5078958" y="2009471"/>
                  <a:pt x="5086655" y="2009928"/>
                  <a:pt x="5095341" y="2010233"/>
                </a:cubicBezTo>
                <a:lnTo>
                  <a:pt x="5122643" y="2011121"/>
                </a:lnTo>
                <a:lnTo>
                  <a:pt x="5149367" y="2008290"/>
                </a:lnTo>
                <a:cubicBezTo>
                  <a:pt x="5156987" y="2006385"/>
                  <a:pt x="5163235" y="2003527"/>
                  <a:pt x="5168112" y="1999717"/>
                </a:cubicBezTo>
                <a:cubicBezTo>
                  <a:pt x="5171770" y="1996974"/>
                  <a:pt x="5175275" y="1992478"/>
                  <a:pt x="5178627" y="1986230"/>
                </a:cubicBezTo>
                <a:cubicBezTo>
                  <a:pt x="5181981" y="1979981"/>
                  <a:pt x="5186401" y="1971676"/>
                  <a:pt x="5191887" y="1961312"/>
                </a:cubicBezTo>
                <a:cubicBezTo>
                  <a:pt x="5195544" y="1953997"/>
                  <a:pt x="5199049" y="1949349"/>
                  <a:pt x="5202403" y="1947368"/>
                </a:cubicBezTo>
                <a:cubicBezTo>
                  <a:pt x="5205755" y="1945386"/>
                  <a:pt x="5209565" y="1944396"/>
                  <a:pt x="5213833" y="1944396"/>
                </a:cubicBezTo>
                <a:cubicBezTo>
                  <a:pt x="5219623" y="1944396"/>
                  <a:pt x="5224957" y="1946225"/>
                  <a:pt x="5229835" y="1949882"/>
                </a:cubicBezTo>
                <a:cubicBezTo>
                  <a:pt x="5226481" y="1957502"/>
                  <a:pt x="5222976" y="1965351"/>
                  <a:pt x="5219319" y="1973428"/>
                </a:cubicBezTo>
                <a:cubicBezTo>
                  <a:pt x="5215661" y="1981505"/>
                  <a:pt x="5212003" y="1989506"/>
                  <a:pt x="5208345" y="1997431"/>
                </a:cubicBezTo>
                <a:cubicBezTo>
                  <a:pt x="5216880" y="2002308"/>
                  <a:pt x="5225262" y="2005813"/>
                  <a:pt x="5233491" y="2007947"/>
                </a:cubicBezTo>
                <a:lnTo>
                  <a:pt x="5258193" y="2010928"/>
                </a:lnTo>
                <a:lnTo>
                  <a:pt x="5283860" y="2008632"/>
                </a:lnTo>
                <a:cubicBezTo>
                  <a:pt x="5290413" y="2006956"/>
                  <a:pt x="5295975" y="2003984"/>
                  <a:pt x="5300547" y="1999717"/>
                </a:cubicBezTo>
                <a:cubicBezTo>
                  <a:pt x="5304510" y="1996060"/>
                  <a:pt x="5307939" y="1991945"/>
                  <a:pt x="5310835" y="1987373"/>
                </a:cubicBezTo>
                <a:cubicBezTo>
                  <a:pt x="5313731" y="1982801"/>
                  <a:pt x="5318073" y="1975486"/>
                  <a:pt x="5323865" y="1965427"/>
                </a:cubicBezTo>
                <a:cubicBezTo>
                  <a:pt x="5325389" y="1962379"/>
                  <a:pt x="5327751" y="1959941"/>
                  <a:pt x="5330951" y="1958112"/>
                </a:cubicBezTo>
                <a:cubicBezTo>
                  <a:pt x="5334152" y="1956283"/>
                  <a:pt x="5337581" y="1955369"/>
                  <a:pt x="5341239" y="1955369"/>
                </a:cubicBezTo>
                <a:cubicBezTo>
                  <a:pt x="5345505" y="1955369"/>
                  <a:pt x="5349925" y="1956893"/>
                  <a:pt x="5354497" y="1959941"/>
                </a:cubicBezTo>
                <a:cubicBezTo>
                  <a:pt x="5350230" y="1969999"/>
                  <a:pt x="5346420" y="1979219"/>
                  <a:pt x="5343067" y="1987601"/>
                </a:cubicBezTo>
                <a:cubicBezTo>
                  <a:pt x="5339714" y="1995983"/>
                  <a:pt x="5336514" y="2003680"/>
                  <a:pt x="5333467" y="2010690"/>
                </a:cubicBezTo>
                <a:cubicBezTo>
                  <a:pt x="5337123" y="2011299"/>
                  <a:pt x="5341543" y="2011909"/>
                  <a:pt x="5346725" y="2012519"/>
                </a:cubicBezTo>
                <a:cubicBezTo>
                  <a:pt x="5351907" y="2013128"/>
                  <a:pt x="5357545" y="2013433"/>
                  <a:pt x="5363641" y="2013433"/>
                </a:cubicBezTo>
                <a:cubicBezTo>
                  <a:pt x="5370042" y="2013433"/>
                  <a:pt x="5375452" y="2013128"/>
                  <a:pt x="5379871" y="2012519"/>
                </a:cubicBezTo>
                <a:cubicBezTo>
                  <a:pt x="5384291" y="2011909"/>
                  <a:pt x="5390159" y="2010690"/>
                  <a:pt x="5397474" y="2008861"/>
                </a:cubicBezTo>
                <a:cubicBezTo>
                  <a:pt x="5398998" y="2006118"/>
                  <a:pt x="5400903" y="2001698"/>
                  <a:pt x="5403189" y="1995602"/>
                </a:cubicBezTo>
                <a:cubicBezTo>
                  <a:pt x="5405475" y="1989506"/>
                  <a:pt x="5408142" y="1982267"/>
                  <a:pt x="5411190" y="1973885"/>
                </a:cubicBezTo>
                <a:cubicBezTo>
                  <a:pt x="5414238" y="1965503"/>
                  <a:pt x="5417591" y="1956588"/>
                  <a:pt x="5421248" y="1947139"/>
                </a:cubicBezTo>
                <a:cubicBezTo>
                  <a:pt x="5423382" y="1942567"/>
                  <a:pt x="5426125" y="1939062"/>
                  <a:pt x="5429478" y="1936624"/>
                </a:cubicBezTo>
                <a:cubicBezTo>
                  <a:pt x="5432831" y="1934185"/>
                  <a:pt x="5437098" y="1932966"/>
                  <a:pt x="5442279" y="1932966"/>
                </a:cubicBezTo>
                <a:cubicBezTo>
                  <a:pt x="5448071" y="1932966"/>
                  <a:pt x="5452947" y="1934490"/>
                  <a:pt x="5456910" y="1937538"/>
                </a:cubicBezTo>
                <a:cubicBezTo>
                  <a:pt x="5454777" y="1942110"/>
                  <a:pt x="5451805" y="1950187"/>
                  <a:pt x="5447995" y="1961770"/>
                </a:cubicBezTo>
                <a:cubicBezTo>
                  <a:pt x="5444185" y="1973352"/>
                  <a:pt x="5438927" y="1990116"/>
                  <a:pt x="5432221" y="2012061"/>
                </a:cubicBezTo>
                <a:cubicBezTo>
                  <a:pt x="5435269" y="2012976"/>
                  <a:pt x="5438013" y="2013509"/>
                  <a:pt x="5440451" y="2013662"/>
                </a:cubicBezTo>
                <a:cubicBezTo>
                  <a:pt x="5442889" y="2013814"/>
                  <a:pt x="5445632" y="2014043"/>
                  <a:pt x="5448680" y="2014348"/>
                </a:cubicBezTo>
                <a:cubicBezTo>
                  <a:pt x="5458739" y="2014348"/>
                  <a:pt x="5468797" y="2012671"/>
                  <a:pt x="5478855" y="2009318"/>
                </a:cubicBezTo>
                <a:cubicBezTo>
                  <a:pt x="5480075" y="2007794"/>
                  <a:pt x="5481523" y="2004899"/>
                  <a:pt x="5483199" y="2000632"/>
                </a:cubicBezTo>
                <a:cubicBezTo>
                  <a:pt x="5484875" y="1996364"/>
                  <a:pt x="5487238" y="1990268"/>
                  <a:pt x="5490286" y="1982344"/>
                </a:cubicBezTo>
                <a:cubicBezTo>
                  <a:pt x="5492114" y="1976248"/>
                  <a:pt x="5494401" y="1969770"/>
                  <a:pt x="5497143" y="1962912"/>
                </a:cubicBezTo>
                <a:cubicBezTo>
                  <a:pt x="5499887" y="1956055"/>
                  <a:pt x="5502935" y="1948663"/>
                  <a:pt x="5506288" y="1940738"/>
                </a:cubicBezTo>
                <a:cubicBezTo>
                  <a:pt x="5507811" y="1937081"/>
                  <a:pt x="5510326" y="1934261"/>
                  <a:pt x="5513831" y="1932280"/>
                </a:cubicBezTo>
                <a:cubicBezTo>
                  <a:pt x="5517337" y="1930299"/>
                  <a:pt x="5521375" y="1929308"/>
                  <a:pt x="5525947" y="1929308"/>
                </a:cubicBezTo>
                <a:cubicBezTo>
                  <a:pt x="5531129" y="1929308"/>
                  <a:pt x="5535853" y="1930680"/>
                  <a:pt x="5540121" y="1933423"/>
                </a:cubicBezTo>
                <a:cubicBezTo>
                  <a:pt x="5538291" y="1938300"/>
                  <a:pt x="5535701" y="1945615"/>
                  <a:pt x="5532348" y="1955369"/>
                </a:cubicBezTo>
                <a:cubicBezTo>
                  <a:pt x="5528995" y="1965122"/>
                  <a:pt x="5524423" y="1979143"/>
                  <a:pt x="5518632" y="1997431"/>
                </a:cubicBezTo>
                <a:cubicBezTo>
                  <a:pt x="5526861" y="2002003"/>
                  <a:pt x="5535243" y="2005432"/>
                  <a:pt x="5543778" y="2007718"/>
                </a:cubicBezTo>
                <a:lnTo>
                  <a:pt x="5572636" y="2011100"/>
                </a:lnTo>
                <a:lnTo>
                  <a:pt x="5616530" y="2010118"/>
                </a:lnTo>
                <a:cubicBezTo>
                  <a:pt x="5630589" y="2009433"/>
                  <a:pt x="5643371" y="2008404"/>
                  <a:pt x="5654877" y="2007032"/>
                </a:cubicBezTo>
                <a:cubicBezTo>
                  <a:pt x="5677890" y="2004289"/>
                  <a:pt x="5698693" y="1998803"/>
                  <a:pt x="5717285" y="1990573"/>
                </a:cubicBezTo>
                <a:cubicBezTo>
                  <a:pt x="5716675" y="1986916"/>
                  <a:pt x="5715838" y="1983182"/>
                  <a:pt x="5714771" y="1979372"/>
                </a:cubicBezTo>
                <a:cubicBezTo>
                  <a:pt x="5713704" y="1975562"/>
                  <a:pt x="5712561" y="1971523"/>
                  <a:pt x="5711342" y="1967256"/>
                </a:cubicBezTo>
                <a:cubicBezTo>
                  <a:pt x="5703113" y="1973961"/>
                  <a:pt x="5694197" y="1979219"/>
                  <a:pt x="5684595" y="1983029"/>
                </a:cubicBezTo>
                <a:cubicBezTo>
                  <a:pt x="5674995" y="1986839"/>
                  <a:pt x="5664707" y="1988744"/>
                  <a:pt x="5653735" y="1988744"/>
                </a:cubicBezTo>
                <a:cubicBezTo>
                  <a:pt x="5637885" y="1988744"/>
                  <a:pt x="5625693" y="1984020"/>
                  <a:pt x="5617159" y="1974571"/>
                </a:cubicBezTo>
                <a:cubicBezTo>
                  <a:pt x="5608624" y="1965122"/>
                  <a:pt x="5604357" y="1953235"/>
                  <a:pt x="5604357" y="1938910"/>
                </a:cubicBezTo>
                <a:cubicBezTo>
                  <a:pt x="5604357" y="1923670"/>
                  <a:pt x="5607100" y="1909496"/>
                  <a:pt x="5612587" y="1896390"/>
                </a:cubicBezTo>
                <a:cubicBezTo>
                  <a:pt x="5618073" y="1883284"/>
                  <a:pt x="5625388" y="1872920"/>
                  <a:pt x="5634533" y="1865300"/>
                </a:cubicBezTo>
                <a:cubicBezTo>
                  <a:pt x="5639104" y="1861338"/>
                  <a:pt x="5644057" y="1858214"/>
                  <a:pt x="5649391" y="1855928"/>
                </a:cubicBezTo>
                <a:cubicBezTo>
                  <a:pt x="5654725" y="1853642"/>
                  <a:pt x="5660135" y="1852499"/>
                  <a:pt x="5665621" y="1852499"/>
                </a:cubicBezTo>
                <a:cubicBezTo>
                  <a:pt x="5679033" y="1852499"/>
                  <a:pt x="5691683" y="1859052"/>
                  <a:pt x="5703569" y="1872158"/>
                </a:cubicBezTo>
                <a:cubicBezTo>
                  <a:pt x="5715457" y="1885265"/>
                  <a:pt x="5724753" y="1902334"/>
                  <a:pt x="5731459" y="1923365"/>
                </a:cubicBezTo>
                <a:cubicBezTo>
                  <a:pt x="5734811" y="1933118"/>
                  <a:pt x="5737250" y="1943101"/>
                  <a:pt x="5738773" y="1953311"/>
                </a:cubicBezTo>
                <a:cubicBezTo>
                  <a:pt x="5740298" y="1963522"/>
                  <a:pt x="5741059" y="1974114"/>
                  <a:pt x="5741060" y="1985087"/>
                </a:cubicBezTo>
                <a:cubicBezTo>
                  <a:pt x="5741059" y="1988440"/>
                  <a:pt x="5740831" y="1993088"/>
                  <a:pt x="5740374" y="1999031"/>
                </a:cubicBezTo>
                <a:cubicBezTo>
                  <a:pt x="5739917" y="2004975"/>
                  <a:pt x="5738697" y="2010919"/>
                  <a:pt x="5736717" y="2016862"/>
                </a:cubicBezTo>
                <a:cubicBezTo>
                  <a:pt x="5734735" y="2022806"/>
                  <a:pt x="5730849" y="2027759"/>
                  <a:pt x="5725058" y="2031721"/>
                </a:cubicBezTo>
                <a:cubicBezTo>
                  <a:pt x="5718352" y="2035683"/>
                  <a:pt x="5707608" y="2039798"/>
                  <a:pt x="5692825" y="2044066"/>
                </a:cubicBezTo>
                <a:cubicBezTo>
                  <a:pt x="5678043" y="2048333"/>
                  <a:pt x="5660287" y="2051838"/>
                  <a:pt x="5639561" y="2054581"/>
                </a:cubicBezTo>
                <a:cubicBezTo>
                  <a:pt x="5629199" y="2055953"/>
                  <a:pt x="5618263" y="2056981"/>
                  <a:pt x="5606757" y="2057667"/>
                </a:cubicBezTo>
                <a:lnTo>
                  <a:pt x="5573305" y="2058617"/>
                </a:lnTo>
                <a:lnTo>
                  <a:pt x="5573039" y="2058696"/>
                </a:lnTo>
                <a:lnTo>
                  <a:pt x="5572501" y="2058640"/>
                </a:lnTo>
                <a:lnTo>
                  <a:pt x="5570525" y="2058696"/>
                </a:lnTo>
                <a:lnTo>
                  <a:pt x="5569377" y="2058314"/>
                </a:lnTo>
                <a:lnTo>
                  <a:pt x="5554979" y="2056810"/>
                </a:lnTo>
                <a:cubicBezTo>
                  <a:pt x="5548883" y="2055553"/>
                  <a:pt x="5542711" y="2053667"/>
                  <a:pt x="5536463" y="2051152"/>
                </a:cubicBezTo>
                <a:cubicBezTo>
                  <a:pt x="5523966" y="2046123"/>
                  <a:pt x="5514060" y="2039798"/>
                  <a:pt x="5506745" y="2032178"/>
                </a:cubicBezTo>
                <a:cubicBezTo>
                  <a:pt x="5504917" y="2037360"/>
                  <a:pt x="5502935" y="2041856"/>
                  <a:pt x="5500801" y="2045666"/>
                </a:cubicBezTo>
                <a:cubicBezTo>
                  <a:pt x="5498667" y="2049476"/>
                  <a:pt x="5494400" y="2052600"/>
                  <a:pt x="5488000" y="2055038"/>
                </a:cubicBezTo>
                <a:cubicBezTo>
                  <a:pt x="5484342" y="2056867"/>
                  <a:pt x="5479237" y="2058391"/>
                  <a:pt x="5472683" y="2059610"/>
                </a:cubicBezTo>
                <a:cubicBezTo>
                  <a:pt x="5466131" y="2060829"/>
                  <a:pt x="5459348" y="2061439"/>
                  <a:pt x="5452338" y="2061439"/>
                </a:cubicBezTo>
                <a:cubicBezTo>
                  <a:pt x="5441365" y="2061439"/>
                  <a:pt x="5429021" y="2057934"/>
                  <a:pt x="5415305" y="2050924"/>
                </a:cubicBezTo>
                <a:cubicBezTo>
                  <a:pt x="5412866" y="2053057"/>
                  <a:pt x="5408599" y="2054886"/>
                  <a:pt x="5402503" y="2056410"/>
                </a:cubicBezTo>
                <a:cubicBezTo>
                  <a:pt x="5396407" y="2057934"/>
                  <a:pt x="5389625" y="2059153"/>
                  <a:pt x="5382158" y="2060068"/>
                </a:cubicBezTo>
                <a:cubicBezTo>
                  <a:pt x="5374690" y="2060982"/>
                  <a:pt x="5367451" y="2061439"/>
                  <a:pt x="5360441" y="2061439"/>
                </a:cubicBezTo>
                <a:cubicBezTo>
                  <a:pt x="5352516" y="2061439"/>
                  <a:pt x="5343753" y="2060144"/>
                  <a:pt x="5334152" y="2057553"/>
                </a:cubicBezTo>
                <a:cubicBezTo>
                  <a:pt x="5324551" y="2054962"/>
                  <a:pt x="5315330" y="2051381"/>
                  <a:pt x="5306491" y="2046809"/>
                </a:cubicBezTo>
                <a:cubicBezTo>
                  <a:pt x="5301005" y="2050466"/>
                  <a:pt x="5293689" y="2053362"/>
                  <a:pt x="5284545" y="2055495"/>
                </a:cubicBezTo>
                <a:lnTo>
                  <a:pt x="5262143" y="2057985"/>
                </a:lnTo>
                <a:lnTo>
                  <a:pt x="5260009" y="2058696"/>
                </a:lnTo>
                <a:lnTo>
                  <a:pt x="5257795" y="2058468"/>
                </a:lnTo>
                <a:lnTo>
                  <a:pt x="5255742" y="2058696"/>
                </a:lnTo>
                <a:lnTo>
                  <a:pt x="5253835" y="2058060"/>
                </a:lnTo>
                <a:lnTo>
                  <a:pt x="5241693" y="2056810"/>
                </a:lnTo>
                <a:cubicBezTo>
                  <a:pt x="5223805" y="2053038"/>
                  <a:pt x="5207203" y="2043608"/>
                  <a:pt x="5191887" y="2028521"/>
                </a:cubicBezTo>
                <a:cubicBezTo>
                  <a:pt x="5190057" y="2031264"/>
                  <a:pt x="5188381" y="2033702"/>
                  <a:pt x="5186857" y="2035836"/>
                </a:cubicBezTo>
                <a:cubicBezTo>
                  <a:pt x="5185333" y="2037970"/>
                  <a:pt x="5183809" y="2040103"/>
                  <a:pt x="5182285" y="2042237"/>
                </a:cubicBezTo>
                <a:cubicBezTo>
                  <a:pt x="5178627" y="2046504"/>
                  <a:pt x="5171389" y="2050314"/>
                  <a:pt x="5160568" y="2053667"/>
                </a:cubicBezTo>
                <a:cubicBezTo>
                  <a:pt x="5155158" y="2055343"/>
                  <a:pt x="5149272" y="2056600"/>
                  <a:pt x="5142909" y="2057439"/>
                </a:cubicBezTo>
                <a:lnTo>
                  <a:pt x="5123699" y="2058616"/>
                </a:lnTo>
                <a:lnTo>
                  <a:pt x="5123459" y="2058696"/>
                </a:lnTo>
                <a:lnTo>
                  <a:pt x="5122875" y="2058666"/>
                </a:lnTo>
                <a:lnTo>
                  <a:pt x="5122392" y="2058696"/>
                </a:lnTo>
                <a:lnTo>
                  <a:pt x="5122201" y="2058632"/>
                </a:lnTo>
                <a:lnTo>
                  <a:pt x="5087340" y="2056867"/>
                </a:lnTo>
                <a:cubicBezTo>
                  <a:pt x="5075757" y="2055648"/>
                  <a:pt x="5065318" y="2053819"/>
                  <a:pt x="5056022" y="2051381"/>
                </a:cubicBezTo>
                <a:cubicBezTo>
                  <a:pt x="5046725" y="2048942"/>
                  <a:pt x="5039639" y="2045894"/>
                  <a:pt x="5034763" y="2042237"/>
                </a:cubicBezTo>
                <a:cubicBezTo>
                  <a:pt x="5029275" y="2037970"/>
                  <a:pt x="5024933" y="2032026"/>
                  <a:pt x="5021732" y="2024406"/>
                </a:cubicBezTo>
                <a:cubicBezTo>
                  <a:pt x="5018531" y="2016786"/>
                  <a:pt x="5015712" y="2009166"/>
                  <a:pt x="5013273" y="2001546"/>
                </a:cubicBezTo>
                <a:cubicBezTo>
                  <a:pt x="5007787" y="2003070"/>
                  <a:pt x="5002529" y="2005051"/>
                  <a:pt x="4997500" y="2007490"/>
                </a:cubicBezTo>
                <a:cubicBezTo>
                  <a:pt x="4992471" y="2009928"/>
                  <a:pt x="4987137" y="2012900"/>
                  <a:pt x="4981499" y="2016405"/>
                </a:cubicBezTo>
                <a:cubicBezTo>
                  <a:pt x="4975859" y="2019910"/>
                  <a:pt x="4969077" y="2024253"/>
                  <a:pt x="4961153" y="2029435"/>
                </a:cubicBezTo>
                <a:cubicBezTo>
                  <a:pt x="4949875" y="2036141"/>
                  <a:pt x="4939207" y="2041475"/>
                  <a:pt x="4929149" y="2045437"/>
                </a:cubicBezTo>
                <a:cubicBezTo>
                  <a:pt x="4919091" y="2049399"/>
                  <a:pt x="4908651" y="2052371"/>
                  <a:pt x="4897831" y="2054353"/>
                </a:cubicBezTo>
                <a:cubicBezTo>
                  <a:pt x="4887011" y="2056334"/>
                  <a:pt x="4875123" y="2057553"/>
                  <a:pt x="4862169" y="2058010"/>
                </a:cubicBezTo>
                <a:lnTo>
                  <a:pt x="4823184" y="2058610"/>
                </a:lnTo>
                <a:lnTo>
                  <a:pt x="4822926" y="2058696"/>
                </a:lnTo>
                <a:lnTo>
                  <a:pt x="4822170" y="2058626"/>
                </a:lnTo>
                <a:lnTo>
                  <a:pt x="4817592" y="2058696"/>
                </a:lnTo>
                <a:lnTo>
                  <a:pt x="4815523" y="2058006"/>
                </a:lnTo>
                <a:lnTo>
                  <a:pt x="4797781" y="2056353"/>
                </a:lnTo>
                <a:cubicBezTo>
                  <a:pt x="4790313" y="2054791"/>
                  <a:pt x="4783760" y="2052448"/>
                  <a:pt x="4778121" y="2049323"/>
                </a:cubicBezTo>
                <a:cubicBezTo>
                  <a:pt x="4766843" y="2043075"/>
                  <a:pt x="4760137" y="2034312"/>
                  <a:pt x="4758004" y="2023034"/>
                </a:cubicBezTo>
                <a:lnTo>
                  <a:pt x="4754803" y="2008404"/>
                </a:lnTo>
                <a:lnTo>
                  <a:pt x="4736973" y="2044066"/>
                </a:lnTo>
                <a:cubicBezTo>
                  <a:pt x="4729048" y="2043151"/>
                  <a:pt x="4722189" y="2042313"/>
                  <a:pt x="4716399" y="2041551"/>
                </a:cubicBezTo>
                <a:cubicBezTo>
                  <a:pt x="4710607" y="2040789"/>
                  <a:pt x="4705349" y="2039874"/>
                  <a:pt x="4700625" y="2038808"/>
                </a:cubicBezTo>
                <a:cubicBezTo>
                  <a:pt x="4695901" y="2037741"/>
                  <a:pt x="4691253" y="2036293"/>
                  <a:pt x="4686681" y="2034464"/>
                </a:cubicBezTo>
                <a:cubicBezTo>
                  <a:pt x="4679670" y="2032026"/>
                  <a:pt x="4672507" y="2028673"/>
                  <a:pt x="4665193" y="2024406"/>
                </a:cubicBezTo>
                <a:cubicBezTo>
                  <a:pt x="4657877" y="2020139"/>
                  <a:pt x="4651705" y="2015719"/>
                  <a:pt x="4646675" y="2011147"/>
                </a:cubicBezTo>
                <a:cubicBezTo>
                  <a:pt x="4641647" y="2006575"/>
                  <a:pt x="4639132" y="2002613"/>
                  <a:pt x="4639132" y="1999260"/>
                </a:cubicBezTo>
                <a:cubicBezTo>
                  <a:pt x="4639132" y="1996517"/>
                  <a:pt x="4640123" y="1992021"/>
                  <a:pt x="4642104" y="1985773"/>
                </a:cubicBezTo>
                <a:cubicBezTo>
                  <a:pt x="4644085" y="1979524"/>
                  <a:pt x="4646447" y="1973047"/>
                  <a:pt x="4649191" y="1966341"/>
                </a:cubicBezTo>
                <a:cubicBezTo>
                  <a:pt x="4651933" y="1959636"/>
                  <a:pt x="4654219" y="1954607"/>
                  <a:pt x="4656049" y="1951254"/>
                </a:cubicBezTo>
                <a:cubicBezTo>
                  <a:pt x="4658791" y="1945768"/>
                  <a:pt x="4663973" y="1939672"/>
                  <a:pt x="4671593" y="1932966"/>
                </a:cubicBezTo>
                <a:cubicBezTo>
                  <a:pt x="4679823" y="1925346"/>
                  <a:pt x="4689652" y="1917878"/>
                  <a:pt x="4701083" y="1910563"/>
                </a:cubicBezTo>
                <a:cubicBezTo>
                  <a:pt x="4712513" y="1903248"/>
                  <a:pt x="4722952" y="1897609"/>
                  <a:pt x="4732401" y="1893647"/>
                </a:cubicBezTo>
                <a:lnTo>
                  <a:pt x="4730115" y="1877188"/>
                </a:lnTo>
                <a:cubicBezTo>
                  <a:pt x="4736820" y="1872006"/>
                  <a:pt x="4742459" y="1867739"/>
                  <a:pt x="4747031" y="1864386"/>
                </a:cubicBezTo>
                <a:cubicBezTo>
                  <a:pt x="4751603" y="1861033"/>
                  <a:pt x="4755947" y="1857985"/>
                  <a:pt x="4760061" y="1855242"/>
                </a:cubicBezTo>
                <a:cubicBezTo>
                  <a:pt x="4764175" y="1852499"/>
                  <a:pt x="4768519" y="1849756"/>
                  <a:pt x="4773091" y="1847012"/>
                </a:cubicBezTo>
                <a:close/>
                <a:moveTo>
                  <a:pt x="5243245" y="1786662"/>
                </a:moveTo>
                <a:lnTo>
                  <a:pt x="5243703" y="1792148"/>
                </a:lnTo>
                <a:cubicBezTo>
                  <a:pt x="5243703" y="1800073"/>
                  <a:pt x="5240197" y="1806017"/>
                  <a:pt x="5233187" y="1809979"/>
                </a:cubicBezTo>
                <a:cubicBezTo>
                  <a:pt x="5225567" y="1813942"/>
                  <a:pt x="5215509" y="1818437"/>
                  <a:pt x="5203012" y="1823467"/>
                </a:cubicBezTo>
                <a:cubicBezTo>
                  <a:pt x="5190515" y="1828496"/>
                  <a:pt x="5175733" y="1833906"/>
                  <a:pt x="5158663" y="1839697"/>
                </a:cubicBezTo>
                <a:lnTo>
                  <a:pt x="5161407" y="1817752"/>
                </a:lnTo>
                <a:cubicBezTo>
                  <a:pt x="5179999" y="1811046"/>
                  <a:pt x="5195925" y="1805179"/>
                  <a:pt x="5209184" y="1800149"/>
                </a:cubicBezTo>
                <a:cubicBezTo>
                  <a:pt x="5222443" y="1795120"/>
                  <a:pt x="5233797" y="1790624"/>
                  <a:pt x="5243245" y="1786662"/>
                </a:cubicBezTo>
                <a:close/>
                <a:moveTo>
                  <a:pt x="5458663" y="1776375"/>
                </a:moveTo>
                <a:lnTo>
                  <a:pt x="5459119" y="1781861"/>
                </a:lnTo>
                <a:cubicBezTo>
                  <a:pt x="5459119" y="1789786"/>
                  <a:pt x="5455615" y="1795882"/>
                  <a:pt x="5448604" y="1800149"/>
                </a:cubicBezTo>
                <a:cubicBezTo>
                  <a:pt x="5440679" y="1804112"/>
                  <a:pt x="5430469" y="1808531"/>
                  <a:pt x="5417972" y="1813408"/>
                </a:cubicBezTo>
                <a:cubicBezTo>
                  <a:pt x="5405475" y="1818285"/>
                  <a:pt x="5390845" y="1823619"/>
                  <a:pt x="5374081" y="1829410"/>
                </a:cubicBezTo>
                <a:lnTo>
                  <a:pt x="5376367" y="1807465"/>
                </a:lnTo>
                <a:cubicBezTo>
                  <a:pt x="5396788" y="1800149"/>
                  <a:pt x="5413552" y="1794053"/>
                  <a:pt x="5426659" y="1789177"/>
                </a:cubicBezTo>
                <a:cubicBezTo>
                  <a:pt x="5439765" y="1784300"/>
                  <a:pt x="5450433" y="1780033"/>
                  <a:pt x="5458663" y="1776375"/>
                </a:cubicBezTo>
                <a:close/>
                <a:moveTo>
                  <a:pt x="1616811" y="1775689"/>
                </a:moveTo>
                <a:cubicBezTo>
                  <a:pt x="1619250" y="1780566"/>
                  <a:pt x="1620469" y="1786662"/>
                  <a:pt x="1620469" y="1793977"/>
                </a:cubicBezTo>
                <a:cubicBezTo>
                  <a:pt x="1620469" y="1801902"/>
                  <a:pt x="1619097" y="1809522"/>
                  <a:pt x="1616354" y="1816837"/>
                </a:cubicBezTo>
                <a:cubicBezTo>
                  <a:pt x="1613611" y="1824152"/>
                  <a:pt x="1610106" y="1829486"/>
                  <a:pt x="1605839" y="1832839"/>
                </a:cubicBezTo>
                <a:cubicBezTo>
                  <a:pt x="1600047" y="1837411"/>
                  <a:pt x="1593723" y="1842136"/>
                  <a:pt x="1586865" y="1847012"/>
                </a:cubicBezTo>
                <a:cubicBezTo>
                  <a:pt x="1580007" y="1851889"/>
                  <a:pt x="1573530" y="1856156"/>
                  <a:pt x="1567434" y="1859814"/>
                </a:cubicBezTo>
                <a:cubicBezTo>
                  <a:pt x="1565300" y="1861338"/>
                  <a:pt x="1562938" y="1862938"/>
                  <a:pt x="1560347" y="1864615"/>
                </a:cubicBezTo>
                <a:cubicBezTo>
                  <a:pt x="1557757" y="1866291"/>
                  <a:pt x="1555394" y="1867891"/>
                  <a:pt x="1553261" y="1869415"/>
                </a:cubicBezTo>
                <a:cubicBezTo>
                  <a:pt x="1561490" y="1875206"/>
                  <a:pt x="1569720" y="1879855"/>
                  <a:pt x="1577949" y="1883360"/>
                </a:cubicBezTo>
                <a:cubicBezTo>
                  <a:pt x="1586179" y="1886865"/>
                  <a:pt x="1596847" y="1890294"/>
                  <a:pt x="1609953" y="1893647"/>
                </a:cubicBezTo>
                <a:lnTo>
                  <a:pt x="1623669" y="1922450"/>
                </a:lnTo>
                <a:cubicBezTo>
                  <a:pt x="1617269" y="1929461"/>
                  <a:pt x="1610944" y="1936776"/>
                  <a:pt x="1604696" y="1944396"/>
                </a:cubicBezTo>
                <a:cubicBezTo>
                  <a:pt x="1598447" y="1952016"/>
                  <a:pt x="1592732" y="1959331"/>
                  <a:pt x="1587551" y="1966341"/>
                </a:cubicBezTo>
                <a:cubicBezTo>
                  <a:pt x="1583283" y="1972742"/>
                  <a:pt x="1579931" y="1978153"/>
                  <a:pt x="1577492" y="1982572"/>
                </a:cubicBezTo>
                <a:cubicBezTo>
                  <a:pt x="1575054" y="1986992"/>
                  <a:pt x="1573835" y="1990421"/>
                  <a:pt x="1573835" y="1992859"/>
                </a:cubicBezTo>
                <a:cubicBezTo>
                  <a:pt x="1573835" y="1997431"/>
                  <a:pt x="1576425" y="2001241"/>
                  <a:pt x="1581607" y="2004289"/>
                </a:cubicBezTo>
                <a:cubicBezTo>
                  <a:pt x="1586789" y="2007337"/>
                  <a:pt x="1593189" y="2009471"/>
                  <a:pt x="1600809" y="2010690"/>
                </a:cubicBezTo>
                <a:cubicBezTo>
                  <a:pt x="1608429" y="2011909"/>
                  <a:pt x="1616354" y="2012519"/>
                  <a:pt x="1624584" y="2012519"/>
                </a:cubicBezTo>
                <a:cubicBezTo>
                  <a:pt x="1634337" y="2012519"/>
                  <a:pt x="1643101" y="2012138"/>
                  <a:pt x="1650873" y="2011376"/>
                </a:cubicBezTo>
                <a:cubicBezTo>
                  <a:pt x="1658645" y="2010614"/>
                  <a:pt x="1665427" y="2009471"/>
                  <a:pt x="1671218" y="2007947"/>
                </a:cubicBezTo>
                <a:lnTo>
                  <a:pt x="1677162" y="2018920"/>
                </a:lnTo>
                <a:cubicBezTo>
                  <a:pt x="1671675" y="2026235"/>
                  <a:pt x="1667332" y="2032102"/>
                  <a:pt x="1664132" y="2036522"/>
                </a:cubicBezTo>
                <a:cubicBezTo>
                  <a:pt x="1660931" y="2040941"/>
                  <a:pt x="1657655" y="2044828"/>
                  <a:pt x="1654302" y="2048180"/>
                </a:cubicBezTo>
                <a:cubicBezTo>
                  <a:pt x="1649730" y="2052752"/>
                  <a:pt x="1645158" y="2056181"/>
                  <a:pt x="1640586" y="2058467"/>
                </a:cubicBezTo>
                <a:cubicBezTo>
                  <a:pt x="1636014" y="2060753"/>
                  <a:pt x="1630832" y="2061896"/>
                  <a:pt x="1625041" y="2061896"/>
                </a:cubicBezTo>
                <a:cubicBezTo>
                  <a:pt x="1600352" y="2061896"/>
                  <a:pt x="1581379" y="2057324"/>
                  <a:pt x="1568120" y="2048180"/>
                </a:cubicBezTo>
                <a:cubicBezTo>
                  <a:pt x="1554861" y="2039036"/>
                  <a:pt x="1548231" y="2025473"/>
                  <a:pt x="1548231" y="2007490"/>
                </a:cubicBezTo>
                <a:cubicBezTo>
                  <a:pt x="1548231" y="1999260"/>
                  <a:pt x="1550670" y="1989202"/>
                  <a:pt x="1555547" y="1977314"/>
                </a:cubicBezTo>
                <a:cubicBezTo>
                  <a:pt x="1560423" y="1965427"/>
                  <a:pt x="1567434" y="1952778"/>
                  <a:pt x="1576578" y="1939367"/>
                </a:cubicBezTo>
                <a:cubicBezTo>
                  <a:pt x="1568653" y="1936014"/>
                  <a:pt x="1560652" y="1932128"/>
                  <a:pt x="1552575" y="1927708"/>
                </a:cubicBezTo>
                <a:cubicBezTo>
                  <a:pt x="1544498" y="1923289"/>
                  <a:pt x="1537792" y="1918640"/>
                  <a:pt x="1532458" y="1913764"/>
                </a:cubicBezTo>
                <a:cubicBezTo>
                  <a:pt x="1527124" y="1908887"/>
                  <a:pt x="1524457" y="1904010"/>
                  <a:pt x="1524457" y="1899133"/>
                </a:cubicBezTo>
                <a:cubicBezTo>
                  <a:pt x="1524457" y="1892732"/>
                  <a:pt x="1525524" y="1884808"/>
                  <a:pt x="1527657" y="1875359"/>
                </a:cubicBezTo>
                <a:cubicBezTo>
                  <a:pt x="1529791" y="1865910"/>
                  <a:pt x="1532534" y="1856842"/>
                  <a:pt x="1535887" y="1848155"/>
                </a:cubicBezTo>
                <a:cubicBezTo>
                  <a:pt x="1539240" y="1839469"/>
                  <a:pt x="1542593" y="1833144"/>
                  <a:pt x="1545945" y="1829182"/>
                </a:cubicBezTo>
                <a:cubicBezTo>
                  <a:pt x="1550213" y="1823695"/>
                  <a:pt x="1555928" y="1817828"/>
                  <a:pt x="1563091" y="1811579"/>
                </a:cubicBezTo>
                <a:cubicBezTo>
                  <a:pt x="1570253" y="1805331"/>
                  <a:pt x="1578407" y="1799083"/>
                  <a:pt x="1587551" y="1792834"/>
                </a:cubicBezTo>
                <a:cubicBezTo>
                  <a:pt x="1596695" y="1786586"/>
                  <a:pt x="1606448" y="1780871"/>
                  <a:pt x="1616811" y="1775689"/>
                </a:cubicBezTo>
                <a:close/>
                <a:moveTo>
                  <a:pt x="3125800" y="1759916"/>
                </a:moveTo>
                <a:cubicBezTo>
                  <a:pt x="3128848" y="1765097"/>
                  <a:pt x="3130905" y="1770431"/>
                  <a:pt x="3131972" y="1775918"/>
                </a:cubicBezTo>
                <a:cubicBezTo>
                  <a:pt x="3133039" y="1781404"/>
                  <a:pt x="3133573" y="1785367"/>
                  <a:pt x="3133573" y="1787805"/>
                </a:cubicBezTo>
                <a:cubicBezTo>
                  <a:pt x="3133573" y="1794815"/>
                  <a:pt x="3131287" y="1800911"/>
                  <a:pt x="3126715" y="1806093"/>
                </a:cubicBezTo>
                <a:cubicBezTo>
                  <a:pt x="3122142" y="1811275"/>
                  <a:pt x="3116656" y="1813865"/>
                  <a:pt x="3110255" y="1813865"/>
                </a:cubicBezTo>
                <a:cubicBezTo>
                  <a:pt x="3104464" y="1813865"/>
                  <a:pt x="3099739" y="1812189"/>
                  <a:pt x="3096082" y="1808836"/>
                </a:cubicBezTo>
                <a:cubicBezTo>
                  <a:pt x="3091815" y="1818285"/>
                  <a:pt x="3084957" y="1823009"/>
                  <a:pt x="3075508" y="1823009"/>
                </a:cubicBezTo>
                <a:cubicBezTo>
                  <a:pt x="3069107" y="1823009"/>
                  <a:pt x="3064078" y="1821257"/>
                  <a:pt x="3060421" y="1817752"/>
                </a:cubicBezTo>
                <a:cubicBezTo>
                  <a:pt x="3056763" y="1814246"/>
                  <a:pt x="3054934" y="1809141"/>
                  <a:pt x="3054934" y="1802435"/>
                </a:cubicBezTo>
                <a:cubicBezTo>
                  <a:pt x="3054934" y="1796339"/>
                  <a:pt x="3057068" y="1789786"/>
                  <a:pt x="3061335" y="1782776"/>
                </a:cubicBezTo>
                <a:lnTo>
                  <a:pt x="3069565" y="1784605"/>
                </a:lnTo>
                <a:cubicBezTo>
                  <a:pt x="3068650" y="1787348"/>
                  <a:pt x="3068193" y="1791158"/>
                  <a:pt x="3068193" y="1796035"/>
                </a:cubicBezTo>
                <a:cubicBezTo>
                  <a:pt x="3068193" y="1803045"/>
                  <a:pt x="3070936" y="1806550"/>
                  <a:pt x="3076423" y="1806550"/>
                </a:cubicBezTo>
                <a:cubicBezTo>
                  <a:pt x="3079166" y="1806550"/>
                  <a:pt x="3081452" y="1805407"/>
                  <a:pt x="3083281" y="1803121"/>
                </a:cubicBezTo>
                <a:cubicBezTo>
                  <a:pt x="3085109" y="1800835"/>
                  <a:pt x="3085871" y="1798016"/>
                  <a:pt x="3085567" y="1794663"/>
                </a:cubicBezTo>
                <a:lnTo>
                  <a:pt x="3084652" y="1780490"/>
                </a:lnTo>
                <a:lnTo>
                  <a:pt x="3096997" y="1772717"/>
                </a:lnTo>
                <a:cubicBezTo>
                  <a:pt x="3098521" y="1782166"/>
                  <a:pt x="3100349" y="1788643"/>
                  <a:pt x="3102483" y="1792148"/>
                </a:cubicBezTo>
                <a:cubicBezTo>
                  <a:pt x="3104617" y="1795654"/>
                  <a:pt x="3108122" y="1797406"/>
                  <a:pt x="3112999" y="1797406"/>
                </a:cubicBezTo>
                <a:cubicBezTo>
                  <a:pt x="3114218" y="1797406"/>
                  <a:pt x="3115513" y="1797025"/>
                  <a:pt x="3116885" y="1796263"/>
                </a:cubicBezTo>
                <a:cubicBezTo>
                  <a:pt x="3118256" y="1795501"/>
                  <a:pt x="3119095" y="1794511"/>
                  <a:pt x="3119399" y="1793291"/>
                </a:cubicBezTo>
                <a:cubicBezTo>
                  <a:pt x="3119095" y="1790243"/>
                  <a:pt x="3116961" y="1784757"/>
                  <a:pt x="3112999" y="1776832"/>
                </a:cubicBezTo>
                <a:lnTo>
                  <a:pt x="3112084" y="1773175"/>
                </a:lnTo>
                <a:cubicBezTo>
                  <a:pt x="3112084" y="1770127"/>
                  <a:pt x="3113379" y="1767307"/>
                  <a:pt x="3115970" y="1764716"/>
                </a:cubicBezTo>
                <a:cubicBezTo>
                  <a:pt x="3118561" y="1762126"/>
                  <a:pt x="3121838" y="1760525"/>
                  <a:pt x="3125800" y="1759916"/>
                </a:cubicBezTo>
                <a:close/>
                <a:moveTo>
                  <a:pt x="4439488" y="1757325"/>
                </a:moveTo>
                <a:lnTo>
                  <a:pt x="4439945" y="1762811"/>
                </a:lnTo>
                <a:cubicBezTo>
                  <a:pt x="4439945" y="1770736"/>
                  <a:pt x="4436439" y="1776832"/>
                  <a:pt x="4429429" y="1781099"/>
                </a:cubicBezTo>
                <a:cubicBezTo>
                  <a:pt x="4421505" y="1785062"/>
                  <a:pt x="4411294" y="1789481"/>
                  <a:pt x="4398797" y="1794358"/>
                </a:cubicBezTo>
                <a:cubicBezTo>
                  <a:pt x="4386301" y="1799235"/>
                  <a:pt x="4371670" y="1804569"/>
                  <a:pt x="4354906" y="1810360"/>
                </a:cubicBezTo>
                <a:lnTo>
                  <a:pt x="4357192" y="1788415"/>
                </a:lnTo>
                <a:cubicBezTo>
                  <a:pt x="4377613" y="1781099"/>
                  <a:pt x="4394377" y="1775003"/>
                  <a:pt x="4407484" y="1770127"/>
                </a:cubicBezTo>
                <a:cubicBezTo>
                  <a:pt x="4420591" y="1765250"/>
                  <a:pt x="4431259" y="1760983"/>
                  <a:pt x="4439488" y="1757325"/>
                </a:cubicBezTo>
                <a:close/>
                <a:moveTo>
                  <a:pt x="5663793" y="1756030"/>
                </a:moveTo>
                <a:cubicBezTo>
                  <a:pt x="5667755" y="1759992"/>
                  <a:pt x="5672404" y="1764640"/>
                  <a:pt x="5677738" y="1769974"/>
                </a:cubicBezTo>
                <a:cubicBezTo>
                  <a:pt x="5683072" y="1775308"/>
                  <a:pt x="5689091" y="1781176"/>
                  <a:pt x="5695797" y="1787576"/>
                </a:cubicBezTo>
                <a:cubicBezTo>
                  <a:pt x="5692139" y="1792758"/>
                  <a:pt x="5687719" y="1798321"/>
                  <a:pt x="5682538" y="1804264"/>
                </a:cubicBezTo>
                <a:cubicBezTo>
                  <a:pt x="5677357" y="1810208"/>
                  <a:pt x="5671413" y="1816533"/>
                  <a:pt x="5664707" y="1823238"/>
                </a:cubicBezTo>
                <a:cubicBezTo>
                  <a:pt x="5649772" y="1811351"/>
                  <a:pt x="5638342" y="1800683"/>
                  <a:pt x="5630417" y="1791234"/>
                </a:cubicBezTo>
                <a:cubicBezTo>
                  <a:pt x="5637733" y="1783919"/>
                  <a:pt x="5644133" y="1777366"/>
                  <a:pt x="5649619" y="1771574"/>
                </a:cubicBezTo>
                <a:cubicBezTo>
                  <a:pt x="5655106" y="1765783"/>
                  <a:pt x="5659831" y="1760602"/>
                  <a:pt x="5663793" y="1756030"/>
                </a:cubicBezTo>
                <a:close/>
                <a:moveTo>
                  <a:pt x="3751783" y="1755572"/>
                </a:moveTo>
                <a:cubicBezTo>
                  <a:pt x="3754221" y="1766850"/>
                  <a:pt x="3755898" y="1776223"/>
                  <a:pt x="3756812" y="1783690"/>
                </a:cubicBezTo>
                <a:cubicBezTo>
                  <a:pt x="3757727" y="1791158"/>
                  <a:pt x="3758413" y="1797863"/>
                  <a:pt x="3758869" y="1803807"/>
                </a:cubicBezTo>
                <a:cubicBezTo>
                  <a:pt x="3759327" y="1809751"/>
                  <a:pt x="3759555" y="1816380"/>
                  <a:pt x="3759555" y="1823695"/>
                </a:cubicBezTo>
                <a:cubicBezTo>
                  <a:pt x="3759555" y="1839240"/>
                  <a:pt x="3755288" y="1852346"/>
                  <a:pt x="3746754" y="1863014"/>
                </a:cubicBezTo>
                <a:lnTo>
                  <a:pt x="3744011" y="1862100"/>
                </a:lnTo>
                <a:cubicBezTo>
                  <a:pt x="3744011" y="1849603"/>
                  <a:pt x="3743173" y="1837487"/>
                  <a:pt x="3741496" y="1825753"/>
                </a:cubicBezTo>
                <a:cubicBezTo>
                  <a:pt x="3739819" y="1814018"/>
                  <a:pt x="3737610" y="1802816"/>
                  <a:pt x="3734867" y="1792148"/>
                </a:cubicBezTo>
                <a:cubicBezTo>
                  <a:pt x="3733952" y="1788186"/>
                  <a:pt x="3733495" y="1784681"/>
                  <a:pt x="3733495" y="1781633"/>
                </a:cubicBezTo>
                <a:cubicBezTo>
                  <a:pt x="3733495" y="1775537"/>
                  <a:pt x="3735247" y="1770127"/>
                  <a:pt x="3738753" y="1765402"/>
                </a:cubicBezTo>
                <a:cubicBezTo>
                  <a:pt x="3742258" y="1760678"/>
                  <a:pt x="3746601" y="1757401"/>
                  <a:pt x="3751783" y="1755572"/>
                </a:cubicBezTo>
                <a:close/>
                <a:moveTo>
                  <a:pt x="4238091" y="1751915"/>
                </a:moveTo>
                <a:cubicBezTo>
                  <a:pt x="4240225" y="1760144"/>
                  <a:pt x="4242816" y="1769060"/>
                  <a:pt x="4245864" y="1778661"/>
                </a:cubicBezTo>
                <a:cubicBezTo>
                  <a:pt x="4248911" y="1788262"/>
                  <a:pt x="4252265" y="1797940"/>
                  <a:pt x="4255922" y="1807693"/>
                </a:cubicBezTo>
                <a:lnTo>
                  <a:pt x="4241291" y="1819123"/>
                </a:lnTo>
                <a:cubicBezTo>
                  <a:pt x="4242206" y="1837716"/>
                  <a:pt x="4242739" y="1858747"/>
                  <a:pt x="4242892" y="1882217"/>
                </a:cubicBezTo>
                <a:cubicBezTo>
                  <a:pt x="4243044" y="1905686"/>
                  <a:pt x="4242892" y="1931747"/>
                  <a:pt x="4242435" y="1960398"/>
                </a:cubicBezTo>
                <a:cubicBezTo>
                  <a:pt x="4241977" y="1989049"/>
                  <a:pt x="4240987" y="2020596"/>
                  <a:pt x="4239463" y="2055038"/>
                </a:cubicBezTo>
                <a:lnTo>
                  <a:pt x="4212945" y="2058696"/>
                </a:lnTo>
                <a:cubicBezTo>
                  <a:pt x="4212031" y="2028826"/>
                  <a:pt x="4210888" y="2001927"/>
                  <a:pt x="4209517" y="1978000"/>
                </a:cubicBezTo>
                <a:cubicBezTo>
                  <a:pt x="4208145" y="1954073"/>
                  <a:pt x="4206773" y="1931747"/>
                  <a:pt x="4205401" y="1911020"/>
                </a:cubicBezTo>
                <a:cubicBezTo>
                  <a:pt x="4204030" y="1890294"/>
                  <a:pt x="4202582" y="1870330"/>
                  <a:pt x="4201058" y="1851127"/>
                </a:cubicBezTo>
                <a:cubicBezTo>
                  <a:pt x="4199534" y="1831925"/>
                  <a:pt x="4197705" y="1811960"/>
                  <a:pt x="4195572" y="1791234"/>
                </a:cubicBezTo>
                <a:cubicBezTo>
                  <a:pt x="4194657" y="1783614"/>
                  <a:pt x="4195953" y="1776908"/>
                  <a:pt x="4199458" y="1771117"/>
                </a:cubicBezTo>
                <a:cubicBezTo>
                  <a:pt x="4202963" y="1765326"/>
                  <a:pt x="4208145" y="1760830"/>
                  <a:pt x="4215003" y="1757630"/>
                </a:cubicBezTo>
                <a:cubicBezTo>
                  <a:pt x="4221861" y="1754429"/>
                  <a:pt x="4229557" y="1752524"/>
                  <a:pt x="4238091" y="1751915"/>
                </a:cubicBezTo>
                <a:close/>
                <a:moveTo>
                  <a:pt x="3428466" y="1751915"/>
                </a:moveTo>
                <a:cubicBezTo>
                  <a:pt x="3430600" y="1760144"/>
                  <a:pt x="3433191" y="1769060"/>
                  <a:pt x="3436239" y="1778661"/>
                </a:cubicBezTo>
                <a:cubicBezTo>
                  <a:pt x="3439287" y="1788262"/>
                  <a:pt x="3442639" y="1797940"/>
                  <a:pt x="3446297" y="1807693"/>
                </a:cubicBezTo>
                <a:lnTo>
                  <a:pt x="3431667" y="1819123"/>
                </a:lnTo>
                <a:cubicBezTo>
                  <a:pt x="3432581" y="1837716"/>
                  <a:pt x="3433115" y="1858747"/>
                  <a:pt x="3433267" y="1882217"/>
                </a:cubicBezTo>
                <a:cubicBezTo>
                  <a:pt x="3433419" y="1905686"/>
                  <a:pt x="3433267" y="1931747"/>
                  <a:pt x="3432810" y="1960398"/>
                </a:cubicBezTo>
                <a:cubicBezTo>
                  <a:pt x="3432353" y="1989049"/>
                  <a:pt x="3431362" y="2020596"/>
                  <a:pt x="3429838" y="2055038"/>
                </a:cubicBezTo>
                <a:lnTo>
                  <a:pt x="3403321" y="2058696"/>
                </a:lnTo>
                <a:cubicBezTo>
                  <a:pt x="3402406" y="2028826"/>
                  <a:pt x="3401263" y="2001927"/>
                  <a:pt x="3399891" y="1978000"/>
                </a:cubicBezTo>
                <a:cubicBezTo>
                  <a:pt x="3398520" y="1954073"/>
                  <a:pt x="3397148" y="1931747"/>
                  <a:pt x="3395777" y="1911020"/>
                </a:cubicBezTo>
                <a:cubicBezTo>
                  <a:pt x="3394405" y="1890294"/>
                  <a:pt x="3392957" y="1870330"/>
                  <a:pt x="3391433" y="1851127"/>
                </a:cubicBezTo>
                <a:cubicBezTo>
                  <a:pt x="3389909" y="1831925"/>
                  <a:pt x="3388081" y="1811960"/>
                  <a:pt x="3385947" y="1791234"/>
                </a:cubicBezTo>
                <a:cubicBezTo>
                  <a:pt x="3385032" y="1783614"/>
                  <a:pt x="3386328" y="1776908"/>
                  <a:pt x="3389833" y="1771117"/>
                </a:cubicBezTo>
                <a:cubicBezTo>
                  <a:pt x="3393338" y="1765326"/>
                  <a:pt x="3398520" y="1760830"/>
                  <a:pt x="3405378" y="1757630"/>
                </a:cubicBezTo>
                <a:cubicBezTo>
                  <a:pt x="3412236" y="1754429"/>
                  <a:pt x="3419932" y="1752524"/>
                  <a:pt x="3428466" y="1751915"/>
                </a:cubicBezTo>
                <a:close/>
                <a:moveTo>
                  <a:pt x="3309519" y="1751915"/>
                </a:moveTo>
                <a:cubicBezTo>
                  <a:pt x="3310433" y="1774165"/>
                  <a:pt x="3311271" y="1796339"/>
                  <a:pt x="3312033" y="1818437"/>
                </a:cubicBezTo>
                <a:cubicBezTo>
                  <a:pt x="3312795" y="1840535"/>
                  <a:pt x="3313633" y="1862557"/>
                  <a:pt x="3314547" y="1884503"/>
                </a:cubicBezTo>
                <a:cubicBezTo>
                  <a:pt x="3315462" y="1904924"/>
                  <a:pt x="3316147" y="1923898"/>
                  <a:pt x="3316605" y="1941424"/>
                </a:cubicBezTo>
                <a:cubicBezTo>
                  <a:pt x="3317062" y="1958950"/>
                  <a:pt x="3317291" y="1975181"/>
                  <a:pt x="3317291" y="1990116"/>
                </a:cubicBezTo>
                <a:cubicBezTo>
                  <a:pt x="3317291" y="1998650"/>
                  <a:pt x="3315843" y="2007642"/>
                  <a:pt x="3312947" y="2017091"/>
                </a:cubicBezTo>
                <a:cubicBezTo>
                  <a:pt x="3310051" y="2026540"/>
                  <a:pt x="3305861" y="2035531"/>
                  <a:pt x="3300374" y="2044066"/>
                </a:cubicBezTo>
                <a:cubicBezTo>
                  <a:pt x="3297327" y="2048637"/>
                  <a:pt x="3291002" y="2052219"/>
                  <a:pt x="3281400" y="2054810"/>
                </a:cubicBezTo>
                <a:cubicBezTo>
                  <a:pt x="3276600" y="2056105"/>
                  <a:pt x="3271247" y="2057077"/>
                  <a:pt x="3265341" y="2057724"/>
                </a:cubicBezTo>
                <a:lnTo>
                  <a:pt x="3249545" y="2058517"/>
                </a:lnTo>
                <a:lnTo>
                  <a:pt x="3248939" y="2058696"/>
                </a:lnTo>
                <a:lnTo>
                  <a:pt x="3247975" y="2058595"/>
                </a:lnTo>
                <a:lnTo>
                  <a:pt x="3245967" y="2058696"/>
                </a:lnTo>
                <a:lnTo>
                  <a:pt x="3244350" y="2058217"/>
                </a:lnTo>
                <a:lnTo>
                  <a:pt x="3230880" y="2056810"/>
                </a:lnTo>
                <a:cubicBezTo>
                  <a:pt x="3224784" y="2055553"/>
                  <a:pt x="3218612" y="2053667"/>
                  <a:pt x="3212363" y="2051152"/>
                </a:cubicBezTo>
                <a:cubicBezTo>
                  <a:pt x="3199866" y="2046123"/>
                  <a:pt x="3189961" y="2039798"/>
                  <a:pt x="3182645" y="2032178"/>
                </a:cubicBezTo>
                <a:cubicBezTo>
                  <a:pt x="3180816" y="2037360"/>
                  <a:pt x="3178835" y="2041856"/>
                  <a:pt x="3176701" y="2045666"/>
                </a:cubicBezTo>
                <a:cubicBezTo>
                  <a:pt x="3174568" y="2049476"/>
                  <a:pt x="3170301" y="2052600"/>
                  <a:pt x="3163900" y="2055038"/>
                </a:cubicBezTo>
                <a:cubicBezTo>
                  <a:pt x="3160243" y="2056867"/>
                  <a:pt x="3155137" y="2058391"/>
                  <a:pt x="3148584" y="2059610"/>
                </a:cubicBezTo>
                <a:cubicBezTo>
                  <a:pt x="3142031" y="2060829"/>
                  <a:pt x="3135249" y="2061439"/>
                  <a:pt x="3128239" y="2061439"/>
                </a:cubicBezTo>
                <a:cubicBezTo>
                  <a:pt x="3117265" y="2061439"/>
                  <a:pt x="3104921" y="2057934"/>
                  <a:pt x="3091205" y="2050924"/>
                </a:cubicBezTo>
                <a:cubicBezTo>
                  <a:pt x="3088767" y="2053057"/>
                  <a:pt x="3084499" y="2054886"/>
                  <a:pt x="3078404" y="2056410"/>
                </a:cubicBezTo>
                <a:cubicBezTo>
                  <a:pt x="3072307" y="2057934"/>
                  <a:pt x="3065526" y="2059153"/>
                  <a:pt x="3058059" y="2060068"/>
                </a:cubicBezTo>
                <a:cubicBezTo>
                  <a:pt x="3050591" y="2060982"/>
                  <a:pt x="3043352" y="2061439"/>
                  <a:pt x="3036341" y="2061439"/>
                </a:cubicBezTo>
                <a:cubicBezTo>
                  <a:pt x="3028417" y="2061439"/>
                  <a:pt x="3019653" y="2060144"/>
                  <a:pt x="3010052" y="2057553"/>
                </a:cubicBezTo>
                <a:cubicBezTo>
                  <a:pt x="3000451" y="2054962"/>
                  <a:pt x="2991231" y="2051381"/>
                  <a:pt x="2982392" y="2046809"/>
                </a:cubicBezTo>
                <a:cubicBezTo>
                  <a:pt x="2976905" y="2050466"/>
                  <a:pt x="2969590" y="2053362"/>
                  <a:pt x="2960446" y="2055495"/>
                </a:cubicBezTo>
                <a:lnTo>
                  <a:pt x="2945174" y="2057192"/>
                </a:lnTo>
                <a:lnTo>
                  <a:pt x="2944977" y="2057782"/>
                </a:lnTo>
                <a:cubicBezTo>
                  <a:pt x="2944368" y="2058391"/>
                  <a:pt x="2943453" y="2058696"/>
                  <a:pt x="2942235" y="2058696"/>
                </a:cubicBezTo>
                <a:lnTo>
                  <a:pt x="2934958" y="2058328"/>
                </a:lnTo>
                <a:lnTo>
                  <a:pt x="2931643" y="2058696"/>
                </a:lnTo>
                <a:lnTo>
                  <a:pt x="2929746" y="2058064"/>
                </a:lnTo>
                <a:lnTo>
                  <a:pt x="2906116" y="2056867"/>
                </a:lnTo>
                <a:cubicBezTo>
                  <a:pt x="2894533" y="2055648"/>
                  <a:pt x="2884094" y="2053819"/>
                  <a:pt x="2874797" y="2051381"/>
                </a:cubicBezTo>
                <a:cubicBezTo>
                  <a:pt x="2865501" y="2048942"/>
                  <a:pt x="2858414" y="2045894"/>
                  <a:pt x="2853537" y="2042237"/>
                </a:cubicBezTo>
                <a:cubicBezTo>
                  <a:pt x="2848051" y="2037970"/>
                  <a:pt x="2843708" y="2032026"/>
                  <a:pt x="2840507" y="2024406"/>
                </a:cubicBezTo>
                <a:cubicBezTo>
                  <a:pt x="2837307" y="2016786"/>
                  <a:pt x="2834487" y="2009166"/>
                  <a:pt x="2832049" y="2001546"/>
                </a:cubicBezTo>
                <a:cubicBezTo>
                  <a:pt x="2826563" y="2003070"/>
                  <a:pt x="2821305" y="2005051"/>
                  <a:pt x="2816276" y="2007490"/>
                </a:cubicBezTo>
                <a:cubicBezTo>
                  <a:pt x="2811247" y="2009928"/>
                  <a:pt x="2805913" y="2012900"/>
                  <a:pt x="2800274" y="2016405"/>
                </a:cubicBezTo>
                <a:cubicBezTo>
                  <a:pt x="2794635" y="2019910"/>
                  <a:pt x="2787853" y="2024253"/>
                  <a:pt x="2779928" y="2029435"/>
                </a:cubicBezTo>
                <a:cubicBezTo>
                  <a:pt x="2768651" y="2036141"/>
                  <a:pt x="2757983" y="2041475"/>
                  <a:pt x="2747925" y="2045437"/>
                </a:cubicBezTo>
                <a:cubicBezTo>
                  <a:pt x="2737866" y="2049399"/>
                  <a:pt x="2727427" y="2052371"/>
                  <a:pt x="2716606" y="2054353"/>
                </a:cubicBezTo>
                <a:cubicBezTo>
                  <a:pt x="2705786" y="2056334"/>
                  <a:pt x="2693899" y="2057553"/>
                  <a:pt x="2680945" y="2058010"/>
                </a:cubicBezTo>
                <a:cubicBezTo>
                  <a:pt x="2667991" y="2058467"/>
                  <a:pt x="2653131" y="2058696"/>
                  <a:pt x="2636367" y="2058696"/>
                </a:cubicBezTo>
                <a:lnTo>
                  <a:pt x="2634082" y="2057934"/>
                </a:lnTo>
                <a:lnTo>
                  <a:pt x="2631795" y="2058696"/>
                </a:lnTo>
                <a:lnTo>
                  <a:pt x="2602535" y="2058696"/>
                </a:lnTo>
                <a:cubicBezTo>
                  <a:pt x="2597353" y="2077898"/>
                  <a:pt x="2589123" y="2094739"/>
                  <a:pt x="2577846" y="2109216"/>
                </a:cubicBezTo>
                <a:cubicBezTo>
                  <a:pt x="2566569" y="2123695"/>
                  <a:pt x="2553614" y="2134591"/>
                  <a:pt x="2538984" y="2141906"/>
                </a:cubicBezTo>
                <a:cubicBezTo>
                  <a:pt x="2525268" y="2148612"/>
                  <a:pt x="2511095" y="2151965"/>
                  <a:pt x="2496464" y="2151965"/>
                </a:cubicBezTo>
                <a:cubicBezTo>
                  <a:pt x="2491893" y="2151965"/>
                  <a:pt x="2485568" y="2150288"/>
                  <a:pt x="2477491" y="2146936"/>
                </a:cubicBezTo>
                <a:cubicBezTo>
                  <a:pt x="2469413" y="2143583"/>
                  <a:pt x="2460955" y="2139239"/>
                  <a:pt x="2452116" y="2133905"/>
                </a:cubicBezTo>
                <a:cubicBezTo>
                  <a:pt x="2443277" y="2128571"/>
                  <a:pt x="2435352" y="2123009"/>
                  <a:pt x="2428342" y="2117218"/>
                </a:cubicBezTo>
                <a:lnTo>
                  <a:pt x="2435657" y="2099387"/>
                </a:lnTo>
                <a:cubicBezTo>
                  <a:pt x="2443886" y="2101825"/>
                  <a:pt x="2452345" y="2103654"/>
                  <a:pt x="2461031" y="2104873"/>
                </a:cubicBezTo>
                <a:cubicBezTo>
                  <a:pt x="2469718" y="2106092"/>
                  <a:pt x="2478634" y="2106702"/>
                  <a:pt x="2487777" y="2106702"/>
                </a:cubicBezTo>
                <a:cubicBezTo>
                  <a:pt x="2506675" y="2106702"/>
                  <a:pt x="2523744" y="2102435"/>
                  <a:pt x="2538984" y="2093900"/>
                </a:cubicBezTo>
                <a:cubicBezTo>
                  <a:pt x="2554224" y="2085366"/>
                  <a:pt x="2566416" y="2073479"/>
                  <a:pt x="2575560" y="2058239"/>
                </a:cubicBezTo>
                <a:cubicBezTo>
                  <a:pt x="2561844" y="2057324"/>
                  <a:pt x="2549957" y="2056410"/>
                  <a:pt x="2539898" y="2055495"/>
                </a:cubicBezTo>
                <a:cubicBezTo>
                  <a:pt x="2529840" y="2054581"/>
                  <a:pt x="2521763" y="2053362"/>
                  <a:pt x="2515667" y="2051838"/>
                </a:cubicBezTo>
                <a:cubicBezTo>
                  <a:pt x="2498293" y="2047571"/>
                  <a:pt x="2485644" y="2040789"/>
                  <a:pt x="2477719" y="2031493"/>
                </a:cubicBezTo>
                <a:cubicBezTo>
                  <a:pt x="2469794" y="2022196"/>
                  <a:pt x="2465832" y="2009014"/>
                  <a:pt x="2465832" y="1991945"/>
                </a:cubicBezTo>
                <a:cubicBezTo>
                  <a:pt x="2465832" y="1975790"/>
                  <a:pt x="2469032" y="1959712"/>
                  <a:pt x="2475433" y="1943710"/>
                </a:cubicBezTo>
                <a:cubicBezTo>
                  <a:pt x="2481834" y="1927708"/>
                  <a:pt x="2490216" y="1914830"/>
                  <a:pt x="2500579" y="1905077"/>
                </a:cubicBezTo>
                <a:cubicBezTo>
                  <a:pt x="2510943" y="1895323"/>
                  <a:pt x="2521305" y="1890446"/>
                  <a:pt x="2531669" y="1890446"/>
                </a:cubicBezTo>
                <a:cubicBezTo>
                  <a:pt x="2544166" y="1890446"/>
                  <a:pt x="2555977" y="1896085"/>
                  <a:pt x="2567102" y="1907363"/>
                </a:cubicBezTo>
                <a:cubicBezTo>
                  <a:pt x="2578227" y="1918640"/>
                  <a:pt x="2587295" y="1933576"/>
                  <a:pt x="2594305" y="1952168"/>
                </a:cubicBezTo>
                <a:cubicBezTo>
                  <a:pt x="2597658" y="1961312"/>
                  <a:pt x="2600325" y="1970761"/>
                  <a:pt x="2602306" y="1980515"/>
                </a:cubicBezTo>
                <a:cubicBezTo>
                  <a:pt x="2604287" y="1990268"/>
                  <a:pt x="2605583" y="2000479"/>
                  <a:pt x="2606193" y="2011147"/>
                </a:cubicBezTo>
                <a:lnTo>
                  <a:pt x="2631795" y="2011147"/>
                </a:lnTo>
                <a:lnTo>
                  <a:pt x="2634082" y="2011909"/>
                </a:lnTo>
                <a:lnTo>
                  <a:pt x="2636367" y="2011147"/>
                </a:lnTo>
                <a:cubicBezTo>
                  <a:pt x="2660751" y="2011147"/>
                  <a:pt x="2681630" y="2010385"/>
                  <a:pt x="2699004" y="2008861"/>
                </a:cubicBezTo>
                <a:cubicBezTo>
                  <a:pt x="2716377" y="2007337"/>
                  <a:pt x="2732685" y="2003832"/>
                  <a:pt x="2747925" y="1998345"/>
                </a:cubicBezTo>
                <a:cubicBezTo>
                  <a:pt x="2760117" y="1994383"/>
                  <a:pt x="2770556" y="1991107"/>
                  <a:pt x="2779243" y="1988516"/>
                </a:cubicBezTo>
                <a:cubicBezTo>
                  <a:pt x="2787929" y="1985925"/>
                  <a:pt x="2794863" y="1984020"/>
                  <a:pt x="2800045" y="1982801"/>
                </a:cubicBezTo>
                <a:cubicBezTo>
                  <a:pt x="2795473" y="1980362"/>
                  <a:pt x="2790825" y="1977695"/>
                  <a:pt x="2786101" y="1974800"/>
                </a:cubicBezTo>
                <a:cubicBezTo>
                  <a:pt x="2781376" y="1971904"/>
                  <a:pt x="2776728" y="1968780"/>
                  <a:pt x="2772156" y="1965427"/>
                </a:cubicBezTo>
                <a:cubicBezTo>
                  <a:pt x="2761488" y="1958112"/>
                  <a:pt x="2752649" y="1953007"/>
                  <a:pt x="2745638" y="1950111"/>
                </a:cubicBezTo>
                <a:cubicBezTo>
                  <a:pt x="2738628" y="1947215"/>
                  <a:pt x="2731617" y="1945768"/>
                  <a:pt x="2724607" y="1945768"/>
                </a:cubicBezTo>
                <a:cubicBezTo>
                  <a:pt x="2715463" y="1945768"/>
                  <a:pt x="2707081" y="1946987"/>
                  <a:pt x="2699461" y="1949425"/>
                </a:cubicBezTo>
                <a:cubicBezTo>
                  <a:pt x="2691841" y="1951864"/>
                  <a:pt x="2682697" y="1956588"/>
                  <a:pt x="2672029" y="1963598"/>
                </a:cubicBezTo>
                <a:cubicBezTo>
                  <a:pt x="2669286" y="1960855"/>
                  <a:pt x="2667076" y="1957198"/>
                  <a:pt x="2665400" y="1952626"/>
                </a:cubicBezTo>
                <a:cubicBezTo>
                  <a:pt x="2663723" y="1948053"/>
                  <a:pt x="2662885" y="1943634"/>
                  <a:pt x="2662885" y="1939367"/>
                </a:cubicBezTo>
                <a:cubicBezTo>
                  <a:pt x="2662885" y="1926565"/>
                  <a:pt x="2668524" y="1916202"/>
                  <a:pt x="2679801" y="1908277"/>
                </a:cubicBezTo>
                <a:cubicBezTo>
                  <a:pt x="2691079" y="1900352"/>
                  <a:pt x="2705405" y="1896390"/>
                  <a:pt x="2722778" y="1896390"/>
                </a:cubicBezTo>
                <a:cubicBezTo>
                  <a:pt x="2732532" y="1896390"/>
                  <a:pt x="2742057" y="1898143"/>
                  <a:pt x="2751353" y="1901648"/>
                </a:cubicBezTo>
                <a:cubicBezTo>
                  <a:pt x="2760650" y="1905153"/>
                  <a:pt x="2771241" y="1910868"/>
                  <a:pt x="2783129" y="1918793"/>
                </a:cubicBezTo>
                <a:cubicBezTo>
                  <a:pt x="2797454" y="1928851"/>
                  <a:pt x="2810332" y="1936700"/>
                  <a:pt x="2821762" y="1942339"/>
                </a:cubicBezTo>
                <a:cubicBezTo>
                  <a:pt x="2833192" y="1947977"/>
                  <a:pt x="2846070" y="1952626"/>
                  <a:pt x="2860395" y="1956283"/>
                </a:cubicBezTo>
                <a:cubicBezTo>
                  <a:pt x="2867711" y="1957807"/>
                  <a:pt x="2875940" y="1959026"/>
                  <a:pt x="2885085" y="1959941"/>
                </a:cubicBezTo>
                <a:cubicBezTo>
                  <a:pt x="2894228" y="1960855"/>
                  <a:pt x="2904439" y="1961312"/>
                  <a:pt x="2915717" y="1961312"/>
                </a:cubicBezTo>
                <a:lnTo>
                  <a:pt x="2896057" y="1998345"/>
                </a:lnTo>
                <a:cubicBezTo>
                  <a:pt x="2893619" y="1998041"/>
                  <a:pt x="2890723" y="1997812"/>
                  <a:pt x="2887370" y="1997660"/>
                </a:cubicBezTo>
                <a:cubicBezTo>
                  <a:pt x="2884017" y="1997507"/>
                  <a:pt x="2880589" y="1997279"/>
                  <a:pt x="2877083" y="1996974"/>
                </a:cubicBezTo>
                <a:cubicBezTo>
                  <a:pt x="2873578" y="1996669"/>
                  <a:pt x="2870454" y="1996517"/>
                  <a:pt x="2867711" y="1996517"/>
                </a:cubicBezTo>
                <a:cubicBezTo>
                  <a:pt x="2870759" y="2000174"/>
                  <a:pt x="2874188" y="2002918"/>
                  <a:pt x="2877997" y="2004746"/>
                </a:cubicBezTo>
                <a:cubicBezTo>
                  <a:pt x="2881808" y="2006575"/>
                  <a:pt x="2886151" y="2007947"/>
                  <a:pt x="2891028" y="2008861"/>
                </a:cubicBezTo>
                <a:cubicBezTo>
                  <a:pt x="2897733" y="2009471"/>
                  <a:pt x="2905430" y="2009928"/>
                  <a:pt x="2914117" y="2010233"/>
                </a:cubicBezTo>
                <a:lnTo>
                  <a:pt x="2934467" y="2010895"/>
                </a:lnTo>
                <a:lnTo>
                  <a:pt x="2959760" y="2008632"/>
                </a:lnTo>
                <a:cubicBezTo>
                  <a:pt x="2966313" y="2006956"/>
                  <a:pt x="2971876" y="2003984"/>
                  <a:pt x="2976448" y="1999717"/>
                </a:cubicBezTo>
                <a:cubicBezTo>
                  <a:pt x="2980411" y="1996060"/>
                  <a:pt x="2983839" y="1991945"/>
                  <a:pt x="2986735" y="1987373"/>
                </a:cubicBezTo>
                <a:cubicBezTo>
                  <a:pt x="2989631" y="1982801"/>
                  <a:pt x="2993974" y="1975486"/>
                  <a:pt x="2999765" y="1965427"/>
                </a:cubicBezTo>
                <a:cubicBezTo>
                  <a:pt x="3001289" y="1962379"/>
                  <a:pt x="3003651" y="1959941"/>
                  <a:pt x="3006852" y="1958112"/>
                </a:cubicBezTo>
                <a:cubicBezTo>
                  <a:pt x="3010052" y="1956283"/>
                  <a:pt x="3013481" y="1955369"/>
                  <a:pt x="3017139" y="1955369"/>
                </a:cubicBezTo>
                <a:cubicBezTo>
                  <a:pt x="3021406" y="1955369"/>
                  <a:pt x="3025826" y="1956893"/>
                  <a:pt x="3030397" y="1959941"/>
                </a:cubicBezTo>
                <a:cubicBezTo>
                  <a:pt x="3026131" y="1969999"/>
                  <a:pt x="3022321" y="1979219"/>
                  <a:pt x="3018968" y="1987601"/>
                </a:cubicBezTo>
                <a:cubicBezTo>
                  <a:pt x="3015615" y="1995983"/>
                  <a:pt x="3012415" y="2003680"/>
                  <a:pt x="3009367" y="2010690"/>
                </a:cubicBezTo>
                <a:cubicBezTo>
                  <a:pt x="3013024" y="2011299"/>
                  <a:pt x="3017444" y="2011909"/>
                  <a:pt x="3022625" y="2012519"/>
                </a:cubicBezTo>
                <a:cubicBezTo>
                  <a:pt x="3027807" y="2013128"/>
                  <a:pt x="3033446" y="2013433"/>
                  <a:pt x="3039542" y="2013433"/>
                </a:cubicBezTo>
                <a:cubicBezTo>
                  <a:pt x="3045943" y="2013433"/>
                  <a:pt x="3051353" y="2013128"/>
                  <a:pt x="3055772" y="2012519"/>
                </a:cubicBezTo>
                <a:cubicBezTo>
                  <a:pt x="3060192" y="2011909"/>
                  <a:pt x="3066059" y="2010690"/>
                  <a:pt x="3073374" y="2008861"/>
                </a:cubicBezTo>
                <a:cubicBezTo>
                  <a:pt x="3074899" y="2006118"/>
                  <a:pt x="3076803" y="2001698"/>
                  <a:pt x="3079089" y="1995602"/>
                </a:cubicBezTo>
                <a:cubicBezTo>
                  <a:pt x="3081375" y="1989506"/>
                  <a:pt x="3084043" y="1982267"/>
                  <a:pt x="3087091" y="1973885"/>
                </a:cubicBezTo>
                <a:cubicBezTo>
                  <a:pt x="3090139" y="1965503"/>
                  <a:pt x="3093491" y="1956588"/>
                  <a:pt x="3097149" y="1947139"/>
                </a:cubicBezTo>
                <a:cubicBezTo>
                  <a:pt x="3099282" y="1942567"/>
                  <a:pt x="3102025" y="1939062"/>
                  <a:pt x="3105379" y="1936624"/>
                </a:cubicBezTo>
                <a:cubicBezTo>
                  <a:pt x="3108731" y="1934185"/>
                  <a:pt x="3112999" y="1932966"/>
                  <a:pt x="3118180" y="1932966"/>
                </a:cubicBezTo>
                <a:cubicBezTo>
                  <a:pt x="3123971" y="1932966"/>
                  <a:pt x="3128848" y="1934490"/>
                  <a:pt x="3132811" y="1937538"/>
                </a:cubicBezTo>
                <a:cubicBezTo>
                  <a:pt x="3130677" y="1942110"/>
                  <a:pt x="3127705" y="1950187"/>
                  <a:pt x="3123895" y="1961770"/>
                </a:cubicBezTo>
                <a:cubicBezTo>
                  <a:pt x="3120085" y="1973352"/>
                  <a:pt x="3114827" y="1990116"/>
                  <a:pt x="3108122" y="2012061"/>
                </a:cubicBezTo>
                <a:cubicBezTo>
                  <a:pt x="3111169" y="2012976"/>
                  <a:pt x="3113913" y="2013509"/>
                  <a:pt x="3116351" y="2013662"/>
                </a:cubicBezTo>
                <a:cubicBezTo>
                  <a:pt x="3118789" y="2013814"/>
                  <a:pt x="3121533" y="2014043"/>
                  <a:pt x="3124581" y="2014348"/>
                </a:cubicBezTo>
                <a:cubicBezTo>
                  <a:pt x="3134639" y="2014348"/>
                  <a:pt x="3144697" y="2012671"/>
                  <a:pt x="3154756" y="2009318"/>
                </a:cubicBezTo>
                <a:cubicBezTo>
                  <a:pt x="3155975" y="2007794"/>
                  <a:pt x="3157423" y="2004899"/>
                  <a:pt x="3159099" y="2000632"/>
                </a:cubicBezTo>
                <a:cubicBezTo>
                  <a:pt x="3160776" y="1996364"/>
                  <a:pt x="3163138" y="1990268"/>
                  <a:pt x="3166186" y="1982344"/>
                </a:cubicBezTo>
                <a:cubicBezTo>
                  <a:pt x="3168015" y="1976248"/>
                  <a:pt x="3170301" y="1969770"/>
                  <a:pt x="3173044" y="1962912"/>
                </a:cubicBezTo>
                <a:cubicBezTo>
                  <a:pt x="3175787" y="1956055"/>
                  <a:pt x="3178835" y="1948663"/>
                  <a:pt x="3182188" y="1940738"/>
                </a:cubicBezTo>
                <a:cubicBezTo>
                  <a:pt x="3183712" y="1937081"/>
                  <a:pt x="3186227" y="1934261"/>
                  <a:pt x="3189732" y="1932280"/>
                </a:cubicBezTo>
                <a:cubicBezTo>
                  <a:pt x="3193237" y="1930299"/>
                  <a:pt x="3197276" y="1929308"/>
                  <a:pt x="3201847" y="1929308"/>
                </a:cubicBezTo>
                <a:cubicBezTo>
                  <a:pt x="3207029" y="1929308"/>
                  <a:pt x="3211754" y="1930680"/>
                  <a:pt x="3216021" y="1933423"/>
                </a:cubicBezTo>
                <a:cubicBezTo>
                  <a:pt x="3214192" y="1938300"/>
                  <a:pt x="3211601" y="1945615"/>
                  <a:pt x="3208249" y="1955369"/>
                </a:cubicBezTo>
                <a:cubicBezTo>
                  <a:pt x="3204896" y="1965122"/>
                  <a:pt x="3200323" y="1979143"/>
                  <a:pt x="3194532" y="1997431"/>
                </a:cubicBezTo>
                <a:cubicBezTo>
                  <a:pt x="3202762" y="2002003"/>
                  <a:pt x="3211144" y="2005432"/>
                  <a:pt x="3219679" y="2007718"/>
                </a:cubicBezTo>
                <a:lnTo>
                  <a:pt x="3247454" y="2010973"/>
                </a:lnTo>
                <a:lnTo>
                  <a:pt x="3269399" y="2008404"/>
                </a:lnTo>
                <a:cubicBezTo>
                  <a:pt x="3277552" y="2006575"/>
                  <a:pt x="3286049" y="2003832"/>
                  <a:pt x="3294888" y="2000174"/>
                </a:cubicBezTo>
                <a:cubicBezTo>
                  <a:pt x="3293669" y="1990421"/>
                  <a:pt x="3292525" y="1980667"/>
                  <a:pt x="3291459" y="1970914"/>
                </a:cubicBezTo>
                <a:cubicBezTo>
                  <a:pt x="3290392" y="1961160"/>
                  <a:pt x="3289249" y="1951406"/>
                  <a:pt x="3288030" y="1941653"/>
                </a:cubicBezTo>
                <a:cubicBezTo>
                  <a:pt x="3286201" y="1926413"/>
                  <a:pt x="3283229" y="1905382"/>
                  <a:pt x="3279115" y="1878559"/>
                </a:cubicBezTo>
                <a:cubicBezTo>
                  <a:pt x="3274999" y="1851737"/>
                  <a:pt x="3269742" y="1819123"/>
                  <a:pt x="3263341" y="1780718"/>
                </a:cubicBezTo>
                <a:cubicBezTo>
                  <a:pt x="3270047" y="1775537"/>
                  <a:pt x="3277361" y="1770584"/>
                  <a:pt x="3285287" y="1765859"/>
                </a:cubicBezTo>
                <a:cubicBezTo>
                  <a:pt x="3293211" y="1761135"/>
                  <a:pt x="3301289" y="1756487"/>
                  <a:pt x="3309519" y="1751915"/>
                </a:cubicBezTo>
                <a:close/>
                <a:moveTo>
                  <a:pt x="3687013" y="1747800"/>
                </a:moveTo>
                <a:lnTo>
                  <a:pt x="3687470" y="1753286"/>
                </a:lnTo>
                <a:cubicBezTo>
                  <a:pt x="3687470" y="1761211"/>
                  <a:pt x="3683965" y="1767307"/>
                  <a:pt x="3676955" y="1771574"/>
                </a:cubicBezTo>
                <a:cubicBezTo>
                  <a:pt x="3669030" y="1775537"/>
                  <a:pt x="3658819" y="1779956"/>
                  <a:pt x="3646322" y="1784833"/>
                </a:cubicBezTo>
                <a:cubicBezTo>
                  <a:pt x="3633825" y="1789710"/>
                  <a:pt x="3619195" y="1795044"/>
                  <a:pt x="3602431" y="1800835"/>
                </a:cubicBezTo>
                <a:lnTo>
                  <a:pt x="3604717" y="1778890"/>
                </a:lnTo>
                <a:cubicBezTo>
                  <a:pt x="3625139" y="1771574"/>
                  <a:pt x="3641903" y="1765478"/>
                  <a:pt x="3655009" y="1760602"/>
                </a:cubicBezTo>
                <a:cubicBezTo>
                  <a:pt x="3668116" y="1755725"/>
                  <a:pt x="3678783" y="1751458"/>
                  <a:pt x="3687013" y="1747800"/>
                </a:cubicBezTo>
                <a:close/>
                <a:moveTo>
                  <a:pt x="4952543" y="1747267"/>
                </a:moveTo>
                <a:cubicBezTo>
                  <a:pt x="4950409" y="1747267"/>
                  <a:pt x="4948199" y="1748105"/>
                  <a:pt x="4945913" y="1749781"/>
                </a:cubicBezTo>
                <a:cubicBezTo>
                  <a:pt x="4943627" y="1751458"/>
                  <a:pt x="4942636" y="1753972"/>
                  <a:pt x="4942941" y="1757325"/>
                </a:cubicBezTo>
                <a:cubicBezTo>
                  <a:pt x="4942941" y="1760373"/>
                  <a:pt x="4943856" y="1763192"/>
                  <a:pt x="4945684" y="1765783"/>
                </a:cubicBezTo>
                <a:cubicBezTo>
                  <a:pt x="4947513" y="1768374"/>
                  <a:pt x="4950561" y="1769669"/>
                  <a:pt x="4954829" y="1769669"/>
                </a:cubicBezTo>
                <a:cubicBezTo>
                  <a:pt x="4957877" y="1769669"/>
                  <a:pt x="4960772" y="1768603"/>
                  <a:pt x="4963515" y="1766469"/>
                </a:cubicBezTo>
                <a:cubicBezTo>
                  <a:pt x="4966259" y="1764335"/>
                  <a:pt x="4967630" y="1762354"/>
                  <a:pt x="4967630" y="1760525"/>
                </a:cubicBezTo>
                <a:cubicBezTo>
                  <a:pt x="4967630" y="1757782"/>
                  <a:pt x="4966030" y="1754887"/>
                  <a:pt x="4962829" y="1751839"/>
                </a:cubicBezTo>
                <a:cubicBezTo>
                  <a:pt x="4959629" y="1748791"/>
                  <a:pt x="4956200" y="1747267"/>
                  <a:pt x="4952543" y="1747267"/>
                </a:cubicBezTo>
                <a:close/>
                <a:moveTo>
                  <a:pt x="3944188" y="1738275"/>
                </a:moveTo>
                <a:lnTo>
                  <a:pt x="3944645" y="1743761"/>
                </a:lnTo>
                <a:cubicBezTo>
                  <a:pt x="3944645" y="1751686"/>
                  <a:pt x="3941140" y="1757782"/>
                  <a:pt x="3934130" y="1762049"/>
                </a:cubicBezTo>
                <a:cubicBezTo>
                  <a:pt x="3926205" y="1766012"/>
                  <a:pt x="3915994" y="1770431"/>
                  <a:pt x="3903497" y="1775308"/>
                </a:cubicBezTo>
                <a:cubicBezTo>
                  <a:pt x="3891000" y="1780185"/>
                  <a:pt x="3876370" y="1785519"/>
                  <a:pt x="3859606" y="1791310"/>
                </a:cubicBezTo>
                <a:lnTo>
                  <a:pt x="3861892" y="1769365"/>
                </a:lnTo>
                <a:cubicBezTo>
                  <a:pt x="3882313" y="1762049"/>
                  <a:pt x="3899077" y="1755953"/>
                  <a:pt x="3912184" y="1751077"/>
                </a:cubicBezTo>
                <a:cubicBezTo>
                  <a:pt x="3925291" y="1746200"/>
                  <a:pt x="3935958" y="1741933"/>
                  <a:pt x="3944188" y="1738275"/>
                </a:cubicBezTo>
                <a:close/>
                <a:moveTo>
                  <a:pt x="4057193" y="1737742"/>
                </a:moveTo>
                <a:cubicBezTo>
                  <a:pt x="4055059" y="1737742"/>
                  <a:pt x="4052849" y="1738580"/>
                  <a:pt x="4050563" y="1740256"/>
                </a:cubicBezTo>
                <a:cubicBezTo>
                  <a:pt x="4048277" y="1741933"/>
                  <a:pt x="4047287" y="1744447"/>
                  <a:pt x="4047591" y="1747800"/>
                </a:cubicBezTo>
                <a:cubicBezTo>
                  <a:pt x="4047591" y="1750848"/>
                  <a:pt x="4048505" y="1753667"/>
                  <a:pt x="4050335" y="1756258"/>
                </a:cubicBezTo>
                <a:cubicBezTo>
                  <a:pt x="4052163" y="1758849"/>
                  <a:pt x="4055211" y="1760144"/>
                  <a:pt x="4059479" y="1760144"/>
                </a:cubicBezTo>
                <a:cubicBezTo>
                  <a:pt x="4062527" y="1760144"/>
                  <a:pt x="4065422" y="1759078"/>
                  <a:pt x="4068165" y="1756944"/>
                </a:cubicBezTo>
                <a:cubicBezTo>
                  <a:pt x="4070909" y="1754810"/>
                  <a:pt x="4072280" y="1752829"/>
                  <a:pt x="4072280" y="1751000"/>
                </a:cubicBezTo>
                <a:cubicBezTo>
                  <a:pt x="4072280" y="1748257"/>
                  <a:pt x="4070680" y="1745362"/>
                  <a:pt x="4067479" y="1742314"/>
                </a:cubicBezTo>
                <a:cubicBezTo>
                  <a:pt x="4064279" y="1739266"/>
                  <a:pt x="4060850" y="1737742"/>
                  <a:pt x="4057193" y="1737742"/>
                </a:cubicBezTo>
                <a:close/>
                <a:moveTo>
                  <a:pt x="1878711" y="1736370"/>
                </a:moveTo>
                <a:lnTo>
                  <a:pt x="1908886" y="1746428"/>
                </a:lnTo>
                <a:cubicBezTo>
                  <a:pt x="1926260" y="1752220"/>
                  <a:pt x="1939442" y="1760830"/>
                  <a:pt x="1948434" y="1772260"/>
                </a:cubicBezTo>
                <a:cubicBezTo>
                  <a:pt x="1957425" y="1783690"/>
                  <a:pt x="1962226" y="1797178"/>
                  <a:pt x="1962836" y="1812722"/>
                </a:cubicBezTo>
                <a:cubicBezTo>
                  <a:pt x="1963141" y="1820342"/>
                  <a:pt x="1963293" y="1829791"/>
                  <a:pt x="1963293" y="1841069"/>
                </a:cubicBezTo>
                <a:cubicBezTo>
                  <a:pt x="1963293" y="1852346"/>
                  <a:pt x="1962836" y="1865605"/>
                  <a:pt x="1961921" y="1880845"/>
                </a:cubicBezTo>
                <a:cubicBezTo>
                  <a:pt x="1961921" y="1887551"/>
                  <a:pt x="1961845" y="1893952"/>
                  <a:pt x="1961693" y="1900048"/>
                </a:cubicBezTo>
                <a:cubicBezTo>
                  <a:pt x="1961540" y="1906144"/>
                  <a:pt x="1961464" y="1911935"/>
                  <a:pt x="1961464" y="1917421"/>
                </a:cubicBezTo>
                <a:lnTo>
                  <a:pt x="1945005" y="1927480"/>
                </a:lnTo>
                <a:cubicBezTo>
                  <a:pt x="1936775" y="1913459"/>
                  <a:pt x="1931441" y="1900962"/>
                  <a:pt x="1929003" y="1889989"/>
                </a:cubicBezTo>
                <a:cubicBezTo>
                  <a:pt x="1927784" y="1885417"/>
                  <a:pt x="1926336" y="1878712"/>
                  <a:pt x="1924659" y="1869872"/>
                </a:cubicBezTo>
                <a:cubicBezTo>
                  <a:pt x="1922983" y="1861033"/>
                  <a:pt x="1921231" y="1851051"/>
                  <a:pt x="1919402" y="1839926"/>
                </a:cubicBezTo>
                <a:cubicBezTo>
                  <a:pt x="1917573" y="1828801"/>
                  <a:pt x="1915897" y="1817599"/>
                  <a:pt x="1914373" y="1806322"/>
                </a:cubicBezTo>
                <a:cubicBezTo>
                  <a:pt x="1912239" y="1791386"/>
                  <a:pt x="1909039" y="1780566"/>
                  <a:pt x="1904771" y="1773860"/>
                </a:cubicBezTo>
                <a:cubicBezTo>
                  <a:pt x="1900504" y="1767155"/>
                  <a:pt x="1893951" y="1762126"/>
                  <a:pt x="1885112" y="1758773"/>
                </a:cubicBezTo>
                <a:lnTo>
                  <a:pt x="1872767" y="1754201"/>
                </a:lnTo>
                <a:close/>
                <a:moveTo>
                  <a:pt x="1451610" y="1736370"/>
                </a:moveTo>
                <a:lnTo>
                  <a:pt x="1457553" y="1754201"/>
                </a:lnTo>
                <a:lnTo>
                  <a:pt x="1445666" y="1758773"/>
                </a:lnTo>
                <a:cubicBezTo>
                  <a:pt x="1435913" y="1762126"/>
                  <a:pt x="1429055" y="1767231"/>
                  <a:pt x="1425092" y="1774089"/>
                </a:cubicBezTo>
                <a:cubicBezTo>
                  <a:pt x="1421130" y="1780947"/>
                  <a:pt x="1418082" y="1791691"/>
                  <a:pt x="1415948" y="1806322"/>
                </a:cubicBezTo>
                <a:cubicBezTo>
                  <a:pt x="1415034" y="1814246"/>
                  <a:pt x="1413510" y="1825905"/>
                  <a:pt x="1411376" y="1841297"/>
                </a:cubicBezTo>
                <a:cubicBezTo>
                  <a:pt x="1409243" y="1856690"/>
                  <a:pt x="1406804" y="1876121"/>
                  <a:pt x="1404061" y="1899590"/>
                </a:cubicBezTo>
                <a:cubicBezTo>
                  <a:pt x="1403756" y="1901724"/>
                  <a:pt x="1402309" y="1905458"/>
                  <a:pt x="1399718" y="1910792"/>
                </a:cubicBezTo>
                <a:cubicBezTo>
                  <a:pt x="1397127" y="1916126"/>
                  <a:pt x="1393241" y="1923060"/>
                  <a:pt x="1388059" y="1931594"/>
                </a:cubicBezTo>
                <a:lnTo>
                  <a:pt x="1383030" y="1941195"/>
                </a:lnTo>
                <a:cubicBezTo>
                  <a:pt x="1376019" y="1946987"/>
                  <a:pt x="1368857" y="1951711"/>
                  <a:pt x="1361541" y="1955369"/>
                </a:cubicBezTo>
                <a:cubicBezTo>
                  <a:pt x="1354226" y="1959026"/>
                  <a:pt x="1348130" y="1960855"/>
                  <a:pt x="1343253" y="1960855"/>
                </a:cubicBezTo>
                <a:cubicBezTo>
                  <a:pt x="1329233" y="1960855"/>
                  <a:pt x="1319479" y="1951102"/>
                  <a:pt x="1313993" y="1931594"/>
                </a:cubicBezTo>
                <a:cubicBezTo>
                  <a:pt x="1322527" y="1929461"/>
                  <a:pt x="1329766" y="1927632"/>
                  <a:pt x="1335710" y="1926108"/>
                </a:cubicBezTo>
                <a:cubicBezTo>
                  <a:pt x="1341653" y="1924584"/>
                  <a:pt x="1346454" y="1923212"/>
                  <a:pt x="1350111" y="1921993"/>
                </a:cubicBezTo>
                <a:cubicBezTo>
                  <a:pt x="1353464" y="1920469"/>
                  <a:pt x="1356817" y="1919098"/>
                  <a:pt x="1360170" y="1917878"/>
                </a:cubicBezTo>
                <a:cubicBezTo>
                  <a:pt x="1363523" y="1916659"/>
                  <a:pt x="1366723" y="1915135"/>
                  <a:pt x="1369771" y="1913306"/>
                </a:cubicBezTo>
                <a:cubicBezTo>
                  <a:pt x="1368857" y="1889532"/>
                  <a:pt x="1368171" y="1869415"/>
                  <a:pt x="1367714" y="1852956"/>
                </a:cubicBezTo>
                <a:cubicBezTo>
                  <a:pt x="1367257" y="1836497"/>
                  <a:pt x="1367333" y="1822933"/>
                  <a:pt x="1367942" y="1812265"/>
                </a:cubicBezTo>
                <a:cubicBezTo>
                  <a:pt x="1368247" y="1797025"/>
                  <a:pt x="1372971" y="1783690"/>
                  <a:pt x="1382115" y="1772260"/>
                </a:cubicBezTo>
                <a:cubicBezTo>
                  <a:pt x="1391259" y="1760830"/>
                  <a:pt x="1404366" y="1752220"/>
                  <a:pt x="1421435" y="1746428"/>
                </a:cubicBezTo>
                <a:close/>
                <a:moveTo>
                  <a:pt x="2774975" y="1730045"/>
                </a:moveTo>
                <a:cubicBezTo>
                  <a:pt x="2772842" y="1730045"/>
                  <a:pt x="2770861" y="1730731"/>
                  <a:pt x="2769031" y="1732103"/>
                </a:cubicBezTo>
                <a:cubicBezTo>
                  <a:pt x="2767203" y="1733474"/>
                  <a:pt x="2766289" y="1734922"/>
                  <a:pt x="2766289" y="1736446"/>
                </a:cubicBezTo>
                <a:cubicBezTo>
                  <a:pt x="2766289" y="1742847"/>
                  <a:pt x="2771470" y="1748029"/>
                  <a:pt x="2781833" y="1751991"/>
                </a:cubicBezTo>
                <a:lnTo>
                  <a:pt x="2782747" y="1750162"/>
                </a:lnTo>
                <a:cubicBezTo>
                  <a:pt x="2783357" y="1748943"/>
                  <a:pt x="2783662" y="1747876"/>
                  <a:pt x="2783662" y="1746962"/>
                </a:cubicBezTo>
                <a:cubicBezTo>
                  <a:pt x="2783662" y="1746047"/>
                  <a:pt x="2783662" y="1745285"/>
                  <a:pt x="2783662" y="1744676"/>
                </a:cubicBezTo>
                <a:cubicBezTo>
                  <a:pt x="2783662" y="1740409"/>
                  <a:pt x="2782824" y="1736903"/>
                  <a:pt x="2781147" y="1734160"/>
                </a:cubicBezTo>
                <a:cubicBezTo>
                  <a:pt x="2779471" y="1731417"/>
                  <a:pt x="2777414" y="1730045"/>
                  <a:pt x="2774975" y="1730045"/>
                </a:cubicBezTo>
                <a:close/>
                <a:moveTo>
                  <a:pt x="4954829" y="1728979"/>
                </a:moveTo>
                <a:cubicBezTo>
                  <a:pt x="4961534" y="1728674"/>
                  <a:pt x="4967401" y="1731493"/>
                  <a:pt x="4972431" y="1737437"/>
                </a:cubicBezTo>
                <a:cubicBezTo>
                  <a:pt x="4977459" y="1743380"/>
                  <a:pt x="4979975" y="1751077"/>
                  <a:pt x="4979975" y="1760525"/>
                </a:cubicBezTo>
                <a:cubicBezTo>
                  <a:pt x="4979975" y="1767536"/>
                  <a:pt x="4977383" y="1773632"/>
                  <a:pt x="4972202" y="1778813"/>
                </a:cubicBezTo>
                <a:cubicBezTo>
                  <a:pt x="4967020" y="1783995"/>
                  <a:pt x="4961077" y="1786586"/>
                  <a:pt x="4954371" y="1786586"/>
                </a:cubicBezTo>
                <a:cubicBezTo>
                  <a:pt x="4947361" y="1786586"/>
                  <a:pt x="4941645" y="1784071"/>
                  <a:pt x="4937226" y="1779042"/>
                </a:cubicBezTo>
                <a:cubicBezTo>
                  <a:pt x="4932807" y="1774013"/>
                  <a:pt x="4930597" y="1767688"/>
                  <a:pt x="4930597" y="1760068"/>
                </a:cubicBezTo>
                <a:cubicBezTo>
                  <a:pt x="4930597" y="1751229"/>
                  <a:pt x="4933111" y="1743838"/>
                  <a:pt x="4938141" y="1737894"/>
                </a:cubicBezTo>
                <a:cubicBezTo>
                  <a:pt x="4943170" y="1731950"/>
                  <a:pt x="4948733" y="1728979"/>
                  <a:pt x="4954829" y="1728979"/>
                </a:cubicBezTo>
                <a:close/>
                <a:moveTo>
                  <a:pt x="5230443" y="1728140"/>
                </a:moveTo>
                <a:cubicBezTo>
                  <a:pt x="5233187" y="1733627"/>
                  <a:pt x="5235092" y="1739037"/>
                  <a:pt x="5236159" y="1744371"/>
                </a:cubicBezTo>
                <a:cubicBezTo>
                  <a:pt x="5237225" y="1749705"/>
                  <a:pt x="5237759" y="1753591"/>
                  <a:pt x="5237759" y="1756030"/>
                </a:cubicBezTo>
                <a:cubicBezTo>
                  <a:pt x="5237759" y="1763345"/>
                  <a:pt x="5235473" y="1769593"/>
                  <a:pt x="5230901" y="1774775"/>
                </a:cubicBezTo>
                <a:cubicBezTo>
                  <a:pt x="5226329" y="1779956"/>
                  <a:pt x="5220843" y="1782547"/>
                  <a:pt x="5214441" y="1782547"/>
                </a:cubicBezTo>
                <a:cubicBezTo>
                  <a:pt x="5208651" y="1782547"/>
                  <a:pt x="5203926" y="1780871"/>
                  <a:pt x="5200269" y="1777518"/>
                </a:cubicBezTo>
                <a:cubicBezTo>
                  <a:pt x="5198135" y="1781785"/>
                  <a:pt x="5195239" y="1785214"/>
                  <a:pt x="5191582" y="1787805"/>
                </a:cubicBezTo>
                <a:cubicBezTo>
                  <a:pt x="5187924" y="1790396"/>
                  <a:pt x="5183961" y="1791691"/>
                  <a:pt x="5179695" y="1791691"/>
                </a:cubicBezTo>
                <a:cubicBezTo>
                  <a:pt x="5173293" y="1791691"/>
                  <a:pt x="5168341" y="1789862"/>
                  <a:pt x="5164835" y="1786205"/>
                </a:cubicBezTo>
                <a:cubicBezTo>
                  <a:pt x="5161331" y="1782547"/>
                  <a:pt x="5159577" y="1777518"/>
                  <a:pt x="5159578" y="1771117"/>
                </a:cubicBezTo>
                <a:cubicBezTo>
                  <a:pt x="5159577" y="1765021"/>
                  <a:pt x="5161559" y="1758316"/>
                  <a:pt x="5165521" y="1751000"/>
                </a:cubicBezTo>
                <a:lnTo>
                  <a:pt x="5173751" y="1752829"/>
                </a:lnTo>
                <a:cubicBezTo>
                  <a:pt x="5172837" y="1755877"/>
                  <a:pt x="5172379" y="1759687"/>
                  <a:pt x="5172379" y="1764259"/>
                </a:cubicBezTo>
                <a:cubicBezTo>
                  <a:pt x="5172379" y="1771574"/>
                  <a:pt x="5175123" y="1775232"/>
                  <a:pt x="5180609" y="1775232"/>
                </a:cubicBezTo>
                <a:cubicBezTo>
                  <a:pt x="5183353" y="1775232"/>
                  <a:pt x="5185638" y="1774089"/>
                  <a:pt x="5187467" y="1771803"/>
                </a:cubicBezTo>
                <a:cubicBezTo>
                  <a:pt x="5189296" y="1769517"/>
                  <a:pt x="5190057" y="1766545"/>
                  <a:pt x="5189753" y="1762888"/>
                </a:cubicBezTo>
                <a:lnTo>
                  <a:pt x="5189296" y="1748714"/>
                </a:lnTo>
                <a:lnTo>
                  <a:pt x="5201640" y="1740942"/>
                </a:lnTo>
                <a:cubicBezTo>
                  <a:pt x="5202859" y="1750696"/>
                  <a:pt x="5204612" y="1757325"/>
                  <a:pt x="5206898" y="1760830"/>
                </a:cubicBezTo>
                <a:cubicBezTo>
                  <a:pt x="5209184" y="1764335"/>
                  <a:pt x="5212613" y="1766088"/>
                  <a:pt x="5217185" y="1766088"/>
                </a:cubicBezTo>
                <a:cubicBezTo>
                  <a:pt x="5218404" y="1766088"/>
                  <a:pt x="5219699" y="1765631"/>
                  <a:pt x="5221071" y="1764716"/>
                </a:cubicBezTo>
                <a:cubicBezTo>
                  <a:pt x="5222443" y="1763802"/>
                  <a:pt x="5223281" y="1762735"/>
                  <a:pt x="5223586" y="1761516"/>
                </a:cubicBezTo>
                <a:cubicBezTo>
                  <a:pt x="5223281" y="1758468"/>
                  <a:pt x="5221147" y="1752982"/>
                  <a:pt x="5217185" y="1745057"/>
                </a:cubicBezTo>
                <a:lnTo>
                  <a:pt x="5216728" y="1741399"/>
                </a:lnTo>
                <a:cubicBezTo>
                  <a:pt x="5216728" y="1738656"/>
                  <a:pt x="5217947" y="1735989"/>
                  <a:pt x="5220385" y="1733398"/>
                </a:cubicBezTo>
                <a:cubicBezTo>
                  <a:pt x="5222823" y="1730808"/>
                  <a:pt x="5226177" y="1729055"/>
                  <a:pt x="5230443" y="1728140"/>
                </a:cubicBezTo>
                <a:close/>
                <a:moveTo>
                  <a:pt x="4059479" y="1719454"/>
                </a:moveTo>
                <a:cubicBezTo>
                  <a:pt x="4066184" y="1719149"/>
                  <a:pt x="4072051" y="1721968"/>
                  <a:pt x="4077081" y="1727912"/>
                </a:cubicBezTo>
                <a:cubicBezTo>
                  <a:pt x="4082110" y="1733855"/>
                  <a:pt x="4084625" y="1741552"/>
                  <a:pt x="4084625" y="1751000"/>
                </a:cubicBezTo>
                <a:cubicBezTo>
                  <a:pt x="4084625" y="1758011"/>
                  <a:pt x="4082033" y="1764107"/>
                  <a:pt x="4076852" y="1769288"/>
                </a:cubicBezTo>
                <a:cubicBezTo>
                  <a:pt x="4071671" y="1774470"/>
                  <a:pt x="4065727" y="1777061"/>
                  <a:pt x="4059021" y="1777061"/>
                </a:cubicBezTo>
                <a:cubicBezTo>
                  <a:pt x="4052011" y="1777061"/>
                  <a:pt x="4046296" y="1774546"/>
                  <a:pt x="4041877" y="1769517"/>
                </a:cubicBezTo>
                <a:cubicBezTo>
                  <a:pt x="4037457" y="1764488"/>
                  <a:pt x="4035247" y="1758163"/>
                  <a:pt x="4035247" y="1750543"/>
                </a:cubicBezTo>
                <a:cubicBezTo>
                  <a:pt x="4035247" y="1741704"/>
                  <a:pt x="4037761" y="1734313"/>
                  <a:pt x="4042791" y="1728369"/>
                </a:cubicBezTo>
                <a:cubicBezTo>
                  <a:pt x="4047820" y="1722425"/>
                  <a:pt x="4053383" y="1719454"/>
                  <a:pt x="4059479" y="1719454"/>
                </a:cubicBezTo>
                <a:close/>
                <a:moveTo>
                  <a:pt x="2780462" y="1714501"/>
                </a:moveTo>
                <a:cubicBezTo>
                  <a:pt x="2785339" y="1714501"/>
                  <a:pt x="2789301" y="1716634"/>
                  <a:pt x="2792349" y="1720901"/>
                </a:cubicBezTo>
                <a:cubicBezTo>
                  <a:pt x="2796007" y="1725778"/>
                  <a:pt x="2797835" y="1733551"/>
                  <a:pt x="2797835" y="1744219"/>
                </a:cubicBezTo>
                <a:cubicBezTo>
                  <a:pt x="2797835" y="1748181"/>
                  <a:pt x="2797073" y="1751839"/>
                  <a:pt x="2795549" y="1755191"/>
                </a:cubicBezTo>
                <a:lnTo>
                  <a:pt x="2809723" y="1756106"/>
                </a:lnTo>
                <a:cubicBezTo>
                  <a:pt x="2809723" y="1760983"/>
                  <a:pt x="2808122" y="1764488"/>
                  <a:pt x="2804922" y="1766621"/>
                </a:cubicBezTo>
                <a:cubicBezTo>
                  <a:pt x="2801721" y="1768755"/>
                  <a:pt x="2796769" y="1769822"/>
                  <a:pt x="2790063" y="1769822"/>
                </a:cubicBezTo>
                <a:lnTo>
                  <a:pt x="2785491" y="1769365"/>
                </a:lnTo>
                <a:cubicBezTo>
                  <a:pt x="2777871" y="1776985"/>
                  <a:pt x="2770099" y="1783004"/>
                  <a:pt x="2762174" y="1787424"/>
                </a:cubicBezTo>
                <a:cubicBezTo>
                  <a:pt x="2754249" y="1791844"/>
                  <a:pt x="2747239" y="1794053"/>
                  <a:pt x="2741143" y="1794053"/>
                </a:cubicBezTo>
                <a:cubicBezTo>
                  <a:pt x="2731694" y="1794053"/>
                  <a:pt x="2726969" y="1790091"/>
                  <a:pt x="2726969" y="1782166"/>
                </a:cubicBezTo>
                <a:cubicBezTo>
                  <a:pt x="2736113" y="1780337"/>
                  <a:pt x="2744038" y="1777899"/>
                  <a:pt x="2750744" y="1774851"/>
                </a:cubicBezTo>
                <a:cubicBezTo>
                  <a:pt x="2757449" y="1771803"/>
                  <a:pt x="2763545" y="1768450"/>
                  <a:pt x="2769031" y="1764793"/>
                </a:cubicBezTo>
                <a:cubicBezTo>
                  <a:pt x="2758059" y="1759306"/>
                  <a:pt x="2752573" y="1752143"/>
                  <a:pt x="2752573" y="1743304"/>
                </a:cubicBezTo>
                <a:cubicBezTo>
                  <a:pt x="2752573" y="1736294"/>
                  <a:pt x="2755544" y="1729741"/>
                  <a:pt x="2761488" y="1723645"/>
                </a:cubicBezTo>
                <a:cubicBezTo>
                  <a:pt x="2767431" y="1717549"/>
                  <a:pt x="2773756" y="1714501"/>
                  <a:pt x="2780462" y="1714501"/>
                </a:cubicBezTo>
                <a:close/>
                <a:moveTo>
                  <a:pt x="4718075" y="1710995"/>
                </a:moveTo>
                <a:cubicBezTo>
                  <a:pt x="4715941" y="1710995"/>
                  <a:pt x="4713960" y="1711681"/>
                  <a:pt x="4712131" y="1713053"/>
                </a:cubicBezTo>
                <a:cubicBezTo>
                  <a:pt x="4710303" y="1714424"/>
                  <a:pt x="4709388" y="1715872"/>
                  <a:pt x="4709388" y="1717396"/>
                </a:cubicBezTo>
                <a:cubicBezTo>
                  <a:pt x="4709388" y="1723797"/>
                  <a:pt x="4714570" y="1728979"/>
                  <a:pt x="4724933" y="1732941"/>
                </a:cubicBezTo>
                <a:lnTo>
                  <a:pt x="4725847" y="1731112"/>
                </a:lnTo>
                <a:cubicBezTo>
                  <a:pt x="4726457" y="1729893"/>
                  <a:pt x="4726761" y="1728826"/>
                  <a:pt x="4726761" y="1727912"/>
                </a:cubicBezTo>
                <a:cubicBezTo>
                  <a:pt x="4726761" y="1726997"/>
                  <a:pt x="4726761" y="1726235"/>
                  <a:pt x="4726761" y="1725626"/>
                </a:cubicBezTo>
                <a:cubicBezTo>
                  <a:pt x="4726761" y="1721359"/>
                  <a:pt x="4725923" y="1717853"/>
                  <a:pt x="4724247" y="1715110"/>
                </a:cubicBezTo>
                <a:cubicBezTo>
                  <a:pt x="4722571" y="1712367"/>
                  <a:pt x="4720513" y="1710995"/>
                  <a:pt x="4718075" y="1710995"/>
                </a:cubicBezTo>
                <a:close/>
                <a:moveTo>
                  <a:pt x="3094253" y="1709624"/>
                </a:moveTo>
                <a:cubicBezTo>
                  <a:pt x="3092120" y="1709624"/>
                  <a:pt x="3090139" y="1710310"/>
                  <a:pt x="3088310" y="1711681"/>
                </a:cubicBezTo>
                <a:cubicBezTo>
                  <a:pt x="3086481" y="1713053"/>
                  <a:pt x="3085566" y="1714501"/>
                  <a:pt x="3085567" y="1716025"/>
                </a:cubicBezTo>
                <a:cubicBezTo>
                  <a:pt x="3085566" y="1722121"/>
                  <a:pt x="3090748" y="1727302"/>
                  <a:pt x="3101111" y="1731569"/>
                </a:cubicBezTo>
                <a:lnTo>
                  <a:pt x="3101569" y="1730198"/>
                </a:lnTo>
                <a:cubicBezTo>
                  <a:pt x="3102483" y="1727759"/>
                  <a:pt x="3102940" y="1725931"/>
                  <a:pt x="3102940" y="1724711"/>
                </a:cubicBezTo>
                <a:cubicBezTo>
                  <a:pt x="3102940" y="1720444"/>
                  <a:pt x="3102102" y="1716863"/>
                  <a:pt x="3100425" y="1713967"/>
                </a:cubicBezTo>
                <a:cubicBezTo>
                  <a:pt x="3098749" y="1711072"/>
                  <a:pt x="3096691" y="1709624"/>
                  <a:pt x="3094253" y="1709624"/>
                </a:cubicBezTo>
                <a:close/>
                <a:moveTo>
                  <a:pt x="4723561" y="1695451"/>
                </a:moveTo>
                <a:cubicBezTo>
                  <a:pt x="4728438" y="1695451"/>
                  <a:pt x="4732400" y="1697584"/>
                  <a:pt x="4735449" y="1701851"/>
                </a:cubicBezTo>
                <a:cubicBezTo>
                  <a:pt x="4739106" y="1706728"/>
                  <a:pt x="4740935" y="1714501"/>
                  <a:pt x="4740935" y="1725169"/>
                </a:cubicBezTo>
                <a:cubicBezTo>
                  <a:pt x="4740935" y="1729131"/>
                  <a:pt x="4740173" y="1732789"/>
                  <a:pt x="4738649" y="1736141"/>
                </a:cubicBezTo>
                <a:lnTo>
                  <a:pt x="4752822" y="1737056"/>
                </a:lnTo>
                <a:cubicBezTo>
                  <a:pt x="4752822" y="1741933"/>
                  <a:pt x="4751221" y="1745438"/>
                  <a:pt x="4748021" y="1747571"/>
                </a:cubicBezTo>
                <a:cubicBezTo>
                  <a:pt x="4744821" y="1749705"/>
                  <a:pt x="4739869" y="1750772"/>
                  <a:pt x="4733163" y="1750772"/>
                </a:cubicBezTo>
                <a:lnTo>
                  <a:pt x="4728591" y="1750315"/>
                </a:lnTo>
                <a:cubicBezTo>
                  <a:pt x="4720971" y="1757935"/>
                  <a:pt x="4713198" y="1763954"/>
                  <a:pt x="4705273" y="1768374"/>
                </a:cubicBezTo>
                <a:cubicBezTo>
                  <a:pt x="4697348" y="1772794"/>
                  <a:pt x="4690338" y="1775003"/>
                  <a:pt x="4684243" y="1775003"/>
                </a:cubicBezTo>
                <a:cubicBezTo>
                  <a:pt x="4674793" y="1775003"/>
                  <a:pt x="4670069" y="1771041"/>
                  <a:pt x="4670069" y="1763116"/>
                </a:cubicBezTo>
                <a:cubicBezTo>
                  <a:pt x="4679213" y="1761287"/>
                  <a:pt x="4687138" y="1758849"/>
                  <a:pt x="4693843" y="1755801"/>
                </a:cubicBezTo>
                <a:cubicBezTo>
                  <a:pt x="4700549" y="1752753"/>
                  <a:pt x="4706645" y="1749400"/>
                  <a:pt x="4712131" y="1745743"/>
                </a:cubicBezTo>
                <a:cubicBezTo>
                  <a:pt x="4701159" y="1740256"/>
                  <a:pt x="4695672" y="1733093"/>
                  <a:pt x="4695672" y="1724254"/>
                </a:cubicBezTo>
                <a:cubicBezTo>
                  <a:pt x="4695672" y="1717244"/>
                  <a:pt x="4698644" y="1710691"/>
                  <a:pt x="4704587" y="1704595"/>
                </a:cubicBezTo>
                <a:cubicBezTo>
                  <a:pt x="4710531" y="1698499"/>
                  <a:pt x="4716855" y="1695451"/>
                  <a:pt x="4723561" y="1695451"/>
                </a:cubicBezTo>
                <a:close/>
                <a:moveTo>
                  <a:pt x="3099739" y="1693622"/>
                </a:moveTo>
                <a:cubicBezTo>
                  <a:pt x="3104617" y="1693622"/>
                  <a:pt x="3108579" y="1695908"/>
                  <a:pt x="3111627" y="1700480"/>
                </a:cubicBezTo>
                <a:cubicBezTo>
                  <a:pt x="3115284" y="1705357"/>
                  <a:pt x="3117113" y="1713129"/>
                  <a:pt x="3117113" y="1723797"/>
                </a:cubicBezTo>
                <a:cubicBezTo>
                  <a:pt x="3117113" y="1727455"/>
                  <a:pt x="3116351" y="1731112"/>
                  <a:pt x="3114827" y="1734770"/>
                </a:cubicBezTo>
                <a:lnTo>
                  <a:pt x="3129000" y="1735684"/>
                </a:lnTo>
                <a:cubicBezTo>
                  <a:pt x="3129000" y="1740561"/>
                  <a:pt x="3127400" y="1744066"/>
                  <a:pt x="3124200" y="1746200"/>
                </a:cubicBezTo>
                <a:cubicBezTo>
                  <a:pt x="3121000" y="1748333"/>
                  <a:pt x="3116047" y="1749400"/>
                  <a:pt x="3109341" y="1749400"/>
                </a:cubicBezTo>
                <a:lnTo>
                  <a:pt x="3104769" y="1748943"/>
                </a:lnTo>
                <a:cubicBezTo>
                  <a:pt x="3097149" y="1756563"/>
                  <a:pt x="3089377" y="1762583"/>
                  <a:pt x="3081452" y="1767002"/>
                </a:cubicBezTo>
                <a:cubicBezTo>
                  <a:pt x="3073527" y="1771422"/>
                  <a:pt x="3066517" y="1773632"/>
                  <a:pt x="3060421" y="1773632"/>
                </a:cubicBezTo>
                <a:cubicBezTo>
                  <a:pt x="3050972" y="1773632"/>
                  <a:pt x="3046247" y="1769669"/>
                  <a:pt x="3046247" y="1761745"/>
                </a:cubicBezTo>
                <a:cubicBezTo>
                  <a:pt x="3055391" y="1759611"/>
                  <a:pt x="3063316" y="1757096"/>
                  <a:pt x="3070022" y="1754201"/>
                </a:cubicBezTo>
                <a:cubicBezTo>
                  <a:pt x="3076727" y="1751305"/>
                  <a:pt x="3082823" y="1748029"/>
                  <a:pt x="3088310" y="1744371"/>
                </a:cubicBezTo>
                <a:cubicBezTo>
                  <a:pt x="3077337" y="1738580"/>
                  <a:pt x="3071850" y="1731417"/>
                  <a:pt x="3071851" y="1722883"/>
                </a:cubicBezTo>
                <a:cubicBezTo>
                  <a:pt x="3071850" y="1715567"/>
                  <a:pt x="3074822" y="1708862"/>
                  <a:pt x="3080766" y="1702766"/>
                </a:cubicBezTo>
                <a:cubicBezTo>
                  <a:pt x="3086709" y="1696670"/>
                  <a:pt x="3093034" y="1693622"/>
                  <a:pt x="3099739" y="1693622"/>
                </a:cubicBezTo>
                <a:close/>
                <a:moveTo>
                  <a:pt x="3429838" y="1689278"/>
                </a:moveTo>
                <a:cubicBezTo>
                  <a:pt x="3426485" y="1689278"/>
                  <a:pt x="3423132" y="1690040"/>
                  <a:pt x="3419780" y="1691564"/>
                </a:cubicBezTo>
                <a:cubicBezTo>
                  <a:pt x="3416427" y="1693088"/>
                  <a:pt x="3411855" y="1696441"/>
                  <a:pt x="3406064" y="1701623"/>
                </a:cubicBezTo>
                <a:cubicBezTo>
                  <a:pt x="3412160" y="1703756"/>
                  <a:pt x="3417037" y="1704823"/>
                  <a:pt x="3420694" y="1704823"/>
                </a:cubicBezTo>
                <a:cubicBezTo>
                  <a:pt x="3427400" y="1704823"/>
                  <a:pt x="3432124" y="1704518"/>
                  <a:pt x="3434867" y="1703909"/>
                </a:cubicBezTo>
                <a:cubicBezTo>
                  <a:pt x="3437611" y="1703299"/>
                  <a:pt x="3441116" y="1702080"/>
                  <a:pt x="3445383" y="1700251"/>
                </a:cubicBezTo>
                <a:cubicBezTo>
                  <a:pt x="3441725" y="1692936"/>
                  <a:pt x="3436543" y="1689278"/>
                  <a:pt x="3429838" y="1689278"/>
                </a:cubicBezTo>
                <a:close/>
                <a:moveTo>
                  <a:pt x="1878711" y="1688364"/>
                </a:moveTo>
                <a:cubicBezTo>
                  <a:pt x="1882673" y="1691107"/>
                  <a:pt x="1886331" y="1694003"/>
                  <a:pt x="1889684" y="1697051"/>
                </a:cubicBezTo>
                <a:cubicBezTo>
                  <a:pt x="1893037" y="1700099"/>
                  <a:pt x="1895932" y="1703147"/>
                  <a:pt x="1898371" y="1706195"/>
                </a:cubicBezTo>
                <a:cubicBezTo>
                  <a:pt x="1895322" y="1708938"/>
                  <a:pt x="1892122" y="1711986"/>
                  <a:pt x="1888769" y="1715339"/>
                </a:cubicBezTo>
                <a:cubicBezTo>
                  <a:pt x="1885417" y="1718692"/>
                  <a:pt x="1882064" y="1722349"/>
                  <a:pt x="1878711" y="1726312"/>
                </a:cubicBezTo>
                <a:cubicBezTo>
                  <a:pt x="1875968" y="1723264"/>
                  <a:pt x="1873072" y="1720292"/>
                  <a:pt x="1870024" y="1717396"/>
                </a:cubicBezTo>
                <a:cubicBezTo>
                  <a:pt x="1866976" y="1714501"/>
                  <a:pt x="1863928" y="1711529"/>
                  <a:pt x="1860880" y="1708481"/>
                </a:cubicBezTo>
                <a:cubicBezTo>
                  <a:pt x="1863319" y="1704518"/>
                  <a:pt x="1866062" y="1700937"/>
                  <a:pt x="1869110" y="1697737"/>
                </a:cubicBezTo>
                <a:cubicBezTo>
                  <a:pt x="1872158" y="1694536"/>
                  <a:pt x="1875358" y="1691412"/>
                  <a:pt x="1878711" y="1688364"/>
                </a:cubicBezTo>
                <a:close/>
                <a:moveTo>
                  <a:pt x="1451610" y="1688364"/>
                </a:moveTo>
                <a:cubicBezTo>
                  <a:pt x="1454353" y="1691107"/>
                  <a:pt x="1457172" y="1693927"/>
                  <a:pt x="1460068" y="1696822"/>
                </a:cubicBezTo>
                <a:cubicBezTo>
                  <a:pt x="1462964" y="1699718"/>
                  <a:pt x="1466088" y="1702842"/>
                  <a:pt x="1469441" y="1706195"/>
                </a:cubicBezTo>
                <a:cubicBezTo>
                  <a:pt x="1467002" y="1709852"/>
                  <a:pt x="1464259" y="1713358"/>
                  <a:pt x="1461211" y="1716710"/>
                </a:cubicBezTo>
                <a:cubicBezTo>
                  <a:pt x="1458163" y="1720063"/>
                  <a:pt x="1454963" y="1723264"/>
                  <a:pt x="1451610" y="1726312"/>
                </a:cubicBezTo>
                <a:cubicBezTo>
                  <a:pt x="1447343" y="1723264"/>
                  <a:pt x="1443533" y="1720216"/>
                  <a:pt x="1440180" y="1717168"/>
                </a:cubicBezTo>
                <a:cubicBezTo>
                  <a:pt x="1436827" y="1714120"/>
                  <a:pt x="1434084" y="1711224"/>
                  <a:pt x="1431950" y="1708481"/>
                </a:cubicBezTo>
                <a:cubicBezTo>
                  <a:pt x="1435303" y="1705738"/>
                  <a:pt x="1438580" y="1702690"/>
                  <a:pt x="1441780" y="1699337"/>
                </a:cubicBezTo>
                <a:cubicBezTo>
                  <a:pt x="1444981" y="1695984"/>
                  <a:pt x="1448257" y="1692326"/>
                  <a:pt x="1451610" y="1688364"/>
                </a:cubicBezTo>
                <a:close/>
                <a:moveTo>
                  <a:pt x="5706313" y="1681125"/>
                </a:moveTo>
                <a:lnTo>
                  <a:pt x="5706769" y="1686611"/>
                </a:lnTo>
                <a:cubicBezTo>
                  <a:pt x="5706769" y="1694536"/>
                  <a:pt x="5703265" y="1700632"/>
                  <a:pt x="5696254" y="1704899"/>
                </a:cubicBezTo>
                <a:cubicBezTo>
                  <a:pt x="5688329" y="1708862"/>
                  <a:pt x="5678119" y="1713281"/>
                  <a:pt x="5665621" y="1718158"/>
                </a:cubicBezTo>
                <a:cubicBezTo>
                  <a:pt x="5653125" y="1723035"/>
                  <a:pt x="5638495" y="1728369"/>
                  <a:pt x="5621731" y="1734160"/>
                </a:cubicBezTo>
                <a:lnTo>
                  <a:pt x="5624017" y="1712215"/>
                </a:lnTo>
                <a:cubicBezTo>
                  <a:pt x="5644438" y="1704899"/>
                  <a:pt x="5661202" y="1698803"/>
                  <a:pt x="5674309" y="1693927"/>
                </a:cubicBezTo>
                <a:cubicBezTo>
                  <a:pt x="5687415" y="1689050"/>
                  <a:pt x="5698083" y="1684783"/>
                  <a:pt x="5706313" y="1681125"/>
                </a:cubicBezTo>
                <a:close/>
                <a:moveTo>
                  <a:pt x="3433496" y="1669619"/>
                </a:moveTo>
                <a:cubicBezTo>
                  <a:pt x="3438982" y="1669619"/>
                  <a:pt x="3444011" y="1672514"/>
                  <a:pt x="3448583" y="1678306"/>
                </a:cubicBezTo>
                <a:cubicBezTo>
                  <a:pt x="3453155" y="1684097"/>
                  <a:pt x="3455441" y="1690955"/>
                  <a:pt x="3455441" y="1698880"/>
                </a:cubicBezTo>
                <a:cubicBezTo>
                  <a:pt x="3455441" y="1704366"/>
                  <a:pt x="3454222" y="1710462"/>
                  <a:pt x="3451784" y="1717168"/>
                </a:cubicBezTo>
                <a:cubicBezTo>
                  <a:pt x="3446907" y="1720520"/>
                  <a:pt x="3442030" y="1722806"/>
                  <a:pt x="3437153" y="1724026"/>
                </a:cubicBezTo>
                <a:cubicBezTo>
                  <a:pt x="3432277" y="1725245"/>
                  <a:pt x="3426790" y="1725854"/>
                  <a:pt x="3420694" y="1725854"/>
                </a:cubicBezTo>
                <a:cubicBezTo>
                  <a:pt x="3414903" y="1725854"/>
                  <a:pt x="3409416" y="1725016"/>
                  <a:pt x="3404235" y="1723340"/>
                </a:cubicBezTo>
                <a:cubicBezTo>
                  <a:pt x="3399053" y="1721663"/>
                  <a:pt x="3392500" y="1718844"/>
                  <a:pt x="3384575" y="1714882"/>
                </a:cubicBezTo>
                <a:cubicBezTo>
                  <a:pt x="3378174" y="1717930"/>
                  <a:pt x="3372841" y="1721587"/>
                  <a:pt x="3368573" y="1725854"/>
                </a:cubicBezTo>
                <a:lnTo>
                  <a:pt x="3360344" y="1718996"/>
                </a:lnTo>
                <a:cubicBezTo>
                  <a:pt x="3365525" y="1711376"/>
                  <a:pt x="3370326" y="1705357"/>
                  <a:pt x="3374745" y="1700937"/>
                </a:cubicBezTo>
                <a:cubicBezTo>
                  <a:pt x="3379165" y="1696517"/>
                  <a:pt x="3384118" y="1694308"/>
                  <a:pt x="3389605" y="1694308"/>
                </a:cubicBezTo>
                <a:cubicBezTo>
                  <a:pt x="3391738" y="1694308"/>
                  <a:pt x="3394024" y="1695070"/>
                  <a:pt x="3396463" y="1696594"/>
                </a:cubicBezTo>
                <a:cubicBezTo>
                  <a:pt x="3402559" y="1687145"/>
                  <a:pt x="3408578" y="1680287"/>
                  <a:pt x="3414522" y="1676020"/>
                </a:cubicBezTo>
                <a:cubicBezTo>
                  <a:pt x="3420465" y="1671752"/>
                  <a:pt x="3426790" y="1669619"/>
                  <a:pt x="3433496" y="1669619"/>
                </a:cubicBezTo>
                <a:close/>
                <a:moveTo>
                  <a:pt x="4223461" y="1656817"/>
                </a:moveTo>
                <a:cubicBezTo>
                  <a:pt x="4235043" y="1656817"/>
                  <a:pt x="4240835" y="1663218"/>
                  <a:pt x="4240835" y="1676020"/>
                </a:cubicBezTo>
                <a:cubicBezTo>
                  <a:pt x="4240835" y="1680592"/>
                  <a:pt x="4240073" y="1684249"/>
                  <a:pt x="4238549" y="1686992"/>
                </a:cubicBezTo>
                <a:lnTo>
                  <a:pt x="4229405" y="1685621"/>
                </a:lnTo>
                <a:lnTo>
                  <a:pt x="4229862" y="1683792"/>
                </a:lnTo>
                <a:cubicBezTo>
                  <a:pt x="4229862" y="1682268"/>
                  <a:pt x="4229328" y="1681125"/>
                  <a:pt x="4228261" y="1680363"/>
                </a:cubicBezTo>
                <a:cubicBezTo>
                  <a:pt x="4227195" y="1679601"/>
                  <a:pt x="4225747" y="1679220"/>
                  <a:pt x="4223918" y="1679220"/>
                </a:cubicBezTo>
                <a:cubicBezTo>
                  <a:pt x="4220261" y="1679220"/>
                  <a:pt x="4216908" y="1680439"/>
                  <a:pt x="4213859" y="1682878"/>
                </a:cubicBezTo>
                <a:cubicBezTo>
                  <a:pt x="4210811" y="1685316"/>
                  <a:pt x="4208221" y="1688516"/>
                  <a:pt x="4206087" y="1692479"/>
                </a:cubicBezTo>
                <a:cubicBezTo>
                  <a:pt x="4211574" y="1698270"/>
                  <a:pt x="4219193" y="1701166"/>
                  <a:pt x="4228947" y="1701166"/>
                </a:cubicBezTo>
                <a:cubicBezTo>
                  <a:pt x="4231385" y="1701166"/>
                  <a:pt x="4234205" y="1701013"/>
                  <a:pt x="4237405" y="1700708"/>
                </a:cubicBezTo>
                <a:cubicBezTo>
                  <a:pt x="4240606" y="1700404"/>
                  <a:pt x="4244187" y="1699794"/>
                  <a:pt x="4248149" y="1698880"/>
                </a:cubicBezTo>
                <a:lnTo>
                  <a:pt x="4246779" y="1718082"/>
                </a:lnTo>
                <a:cubicBezTo>
                  <a:pt x="4235195" y="1720825"/>
                  <a:pt x="4225595" y="1723645"/>
                  <a:pt x="4217975" y="1726540"/>
                </a:cubicBezTo>
                <a:cubicBezTo>
                  <a:pt x="4210355" y="1729436"/>
                  <a:pt x="4201211" y="1733627"/>
                  <a:pt x="4190543" y="1739113"/>
                </a:cubicBezTo>
                <a:lnTo>
                  <a:pt x="4189171" y="1720368"/>
                </a:lnTo>
                <a:lnTo>
                  <a:pt x="4206545" y="1710767"/>
                </a:lnTo>
                <a:cubicBezTo>
                  <a:pt x="4196181" y="1707719"/>
                  <a:pt x="4190999" y="1701775"/>
                  <a:pt x="4190999" y="1692936"/>
                </a:cubicBezTo>
                <a:cubicBezTo>
                  <a:pt x="4190999" y="1687145"/>
                  <a:pt x="4192676" y="1681506"/>
                  <a:pt x="4196029" y="1676020"/>
                </a:cubicBezTo>
                <a:cubicBezTo>
                  <a:pt x="4199381" y="1670533"/>
                  <a:pt x="4203649" y="1665961"/>
                  <a:pt x="4208831" y="1662304"/>
                </a:cubicBezTo>
                <a:cubicBezTo>
                  <a:pt x="4214012" y="1658646"/>
                  <a:pt x="4218889" y="1656817"/>
                  <a:pt x="4223461" y="1656817"/>
                </a:cubicBezTo>
                <a:close/>
                <a:moveTo>
                  <a:pt x="4258513" y="1595400"/>
                </a:moveTo>
                <a:lnTo>
                  <a:pt x="4258970" y="1600886"/>
                </a:lnTo>
                <a:cubicBezTo>
                  <a:pt x="4258970" y="1608811"/>
                  <a:pt x="4255465" y="1614907"/>
                  <a:pt x="4248455" y="1619174"/>
                </a:cubicBezTo>
                <a:cubicBezTo>
                  <a:pt x="4240529" y="1623137"/>
                  <a:pt x="4230319" y="1627556"/>
                  <a:pt x="4217822" y="1632433"/>
                </a:cubicBezTo>
                <a:cubicBezTo>
                  <a:pt x="4205325" y="1637310"/>
                  <a:pt x="4190695" y="1642644"/>
                  <a:pt x="4173931" y="1648435"/>
                </a:cubicBezTo>
                <a:lnTo>
                  <a:pt x="4176217" y="1626490"/>
                </a:lnTo>
                <a:cubicBezTo>
                  <a:pt x="4196639" y="1619174"/>
                  <a:pt x="4213403" y="1613078"/>
                  <a:pt x="4226509" y="1608202"/>
                </a:cubicBezTo>
                <a:cubicBezTo>
                  <a:pt x="4239615" y="1603325"/>
                  <a:pt x="4250283" y="1599058"/>
                  <a:pt x="4258513" y="1595400"/>
                </a:cubicBezTo>
                <a:close/>
                <a:moveTo>
                  <a:pt x="6315456" y="1384250"/>
                </a:moveTo>
                <a:lnTo>
                  <a:pt x="6315913" y="1389736"/>
                </a:lnTo>
                <a:cubicBezTo>
                  <a:pt x="6315303" y="1398880"/>
                  <a:pt x="6311493" y="1405281"/>
                  <a:pt x="6304483" y="1408939"/>
                </a:cubicBezTo>
                <a:cubicBezTo>
                  <a:pt x="6296557" y="1412901"/>
                  <a:pt x="6286271" y="1417244"/>
                  <a:pt x="6273622" y="1421969"/>
                </a:cubicBezTo>
                <a:cubicBezTo>
                  <a:pt x="6260973" y="1426693"/>
                  <a:pt x="6246113" y="1431799"/>
                  <a:pt x="6229045" y="1437285"/>
                </a:cubicBezTo>
                <a:lnTo>
                  <a:pt x="6232703" y="1413968"/>
                </a:lnTo>
                <a:cubicBezTo>
                  <a:pt x="6252819" y="1406957"/>
                  <a:pt x="6269659" y="1401090"/>
                  <a:pt x="6283223" y="1396366"/>
                </a:cubicBezTo>
                <a:cubicBezTo>
                  <a:pt x="6296786" y="1391641"/>
                  <a:pt x="6307531" y="1387603"/>
                  <a:pt x="6315456" y="1384250"/>
                </a:cubicBezTo>
                <a:close/>
                <a:moveTo>
                  <a:pt x="133731" y="1374725"/>
                </a:moveTo>
                <a:lnTo>
                  <a:pt x="134188" y="1380211"/>
                </a:lnTo>
                <a:cubicBezTo>
                  <a:pt x="133579" y="1389355"/>
                  <a:pt x="129769" y="1395756"/>
                  <a:pt x="122758" y="1399414"/>
                </a:cubicBezTo>
                <a:cubicBezTo>
                  <a:pt x="114833" y="1403376"/>
                  <a:pt x="104546" y="1407719"/>
                  <a:pt x="91897" y="1412444"/>
                </a:cubicBezTo>
                <a:cubicBezTo>
                  <a:pt x="79248" y="1417168"/>
                  <a:pt x="64389" y="1422274"/>
                  <a:pt x="47320" y="1427760"/>
                </a:cubicBezTo>
                <a:lnTo>
                  <a:pt x="50978" y="1404443"/>
                </a:lnTo>
                <a:cubicBezTo>
                  <a:pt x="71095" y="1397432"/>
                  <a:pt x="87935" y="1391565"/>
                  <a:pt x="101498" y="1386841"/>
                </a:cubicBezTo>
                <a:cubicBezTo>
                  <a:pt x="115062" y="1382116"/>
                  <a:pt x="125806" y="1378078"/>
                  <a:pt x="133731" y="1374725"/>
                </a:cubicBezTo>
                <a:close/>
                <a:moveTo>
                  <a:pt x="2800731" y="1346150"/>
                </a:moveTo>
                <a:lnTo>
                  <a:pt x="2801188" y="1351636"/>
                </a:lnTo>
                <a:cubicBezTo>
                  <a:pt x="2800579" y="1360780"/>
                  <a:pt x="2796769" y="1367181"/>
                  <a:pt x="2789758" y="1370839"/>
                </a:cubicBezTo>
                <a:cubicBezTo>
                  <a:pt x="2781833" y="1374801"/>
                  <a:pt x="2771546" y="1379144"/>
                  <a:pt x="2758897" y="1383869"/>
                </a:cubicBezTo>
                <a:cubicBezTo>
                  <a:pt x="2746248" y="1388593"/>
                  <a:pt x="2731389" y="1393699"/>
                  <a:pt x="2714320" y="1399185"/>
                </a:cubicBezTo>
                <a:lnTo>
                  <a:pt x="2717978" y="1375868"/>
                </a:lnTo>
                <a:cubicBezTo>
                  <a:pt x="2738095" y="1368857"/>
                  <a:pt x="2754935" y="1362990"/>
                  <a:pt x="2768498" y="1358266"/>
                </a:cubicBezTo>
                <a:cubicBezTo>
                  <a:pt x="2782062" y="1353541"/>
                  <a:pt x="2792806" y="1349503"/>
                  <a:pt x="2800731" y="1346150"/>
                </a:cubicBezTo>
                <a:close/>
                <a:moveTo>
                  <a:pt x="2269236" y="1325119"/>
                </a:moveTo>
                <a:cubicBezTo>
                  <a:pt x="2278075" y="1331824"/>
                  <a:pt x="2284628" y="1337768"/>
                  <a:pt x="2288895" y="1342949"/>
                </a:cubicBezTo>
                <a:cubicBezTo>
                  <a:pt x="2285847" y="1345693"/>
                  <a:pt x="2282647" y="1348741"/>
                  <a:pt x="2279294" y="1352093"/>
                </a:cubicBezTo>
                <a:cubicBezTo>
                  <a:pt x="2275942" y="1355446"/>
                  <a:pt x="2272589" y="1359256"/>
                  <a:pt x="2269236" y="1363523"/>
                </a:cubicBezTo>
                <a:cubicBezTo>
                  <a:pt x="2264664" y="1357732"/>
                  <a:pt x="2258720" y="1351636"/>
                  <a:pt x="2251405" y="1345235"/>
                </a:cubicBezTo>
                <a:cubicBezTo>
                  <a:pt x="2253843" y="1341578"/>
                  <a:pt x="2256587" y="1338073"/>
                  <a:pt x="2259635" y="1334720"/>
                </a:cubicBezTo>
                <a:cubicBezTo>
                  <a:pt x="2262683" y="1331367"/>
                  <a:pt x="2265883" y="1328167"/>
                  <a:pt x="2269236" y="1325119"/>
                </a:cubicBezTo>
                <a:close/>
                <a:moveTo>
                  <a:pt x="1775460" y="1325119"/>
                </a:moveTo>
                <a:cubicBezTo>
                  <a:pt x="1778203" y="1327862"/>
                  <a:pt x="1781175" y="1330757"/>
                  <a:pt x="1784375" y="1333805"/>
                </a:cubicBezTo>
                <a:cubicBezTo>
                  <a:pt x="1787576" y="1336853"/>
                  <a:pt x="1790547" y="1339901"/>
                  <a:pt x="1793291" y="1342949"/>
                </a:cubicBezTo>
                <a:cubicBezTo>
                  <a:pt x="1790852" y="1346607"/>
                  <a:pt x="1788109" y="1350188"/>
                  <a:pt x="1785061" y="1353694"/>
                </a:cubicBezTo>
                <a:cubicBezTo>
                  <a:pt x="1782013" y="1357199"/>
                  <a:pt x="1778813" y="1360475"/>
                  <a:pt x="1775460" y="1363523"/>
                </a:cubicBezTo>
                <a:cubicBezTo>
                  <a:pt x="1771497" y="1360475"/>
                  <a:pt x="1767840" y="1357427"/>
                  <a:pt x="1764487" y="1354379"/>
                </a:cubicBezTo>
                <a:cubicBezTo>
                  <a:pt x="1761134" y="1351331"/>
                  <a:pt x="1758239" y="1348436"/>
                  <a:pt x="1755800" y="1345693"/>
                </a:cubicBezTo>
                <a:cubicBezTo>
                  <a:pt x="1759153" y="1342645"/>
                  <a:pt x="1762430" y="1339444"/>
                  <a:pt x="1765630" y="1336091"/>
                </a:cubicBezTo>
                <a:cubicBezTo>
                  <a:pt x="1768831" y="1332739"/>
                  <a:pt x="1772107" y="1329081"/>
                  <a:pt x="1775460" y="1325119"/>
                </a:cubicBezTo>
                <a:close/>
                <a:moveTo>
                  <a:pt x="5181981" y="1279475"/>
                </a:moveTo>
                <a:lnTo>
                  <a:pt x="5182439" y="1284961"/>
                </a:lnTo>
                <a:cubicBezTo>
                  <a:pt x="5181829" y="1294105"/>
                  <a:pt x="5178019" y="1300506"/>
                  <a:pt x="5171008" y="1304164"/>
                </a:cubicBezTo>
                <a:cubicBezTo>
                  <a:pt x="5163083" y="1308126"/>
                  <a:pt x="5152797" y="1312469"/>
                  <a:pt x="5140147" y="1317194"/>
                </a:cubicBezTo>
                <a:cubicBezTo>
                  <a:pt x="5127498" y="1321918"/>
                  <a:pt x="5112639" y="1327024"/>
                  <a:pt x="5095571" y="1332510"/>
                </a:cubicBezTo>
                <a:lnTo>
                  <a:pt x="5099227" y="1309193"/>
                </a:lnTo>
                <a:cubicBezTo>
                  <a:pt x="5119345" y="1302182"/>
                  <a:pt x="5136185" y="1296315"/>
                  <a:pt x="5149749" y="1291591"/>
                </a:cubicBezTo>
                <a:cubicBezTo>
                  <a:pt x="5163311" y="1286866"/>
                  <a:pt x="5174057" y="1282828"/>
                  <a:pt x="5181981" y="1279475"/>
                </a:cubicBezTo>
                <a:close/>
                <a:moveTo>
                  <a:pt x="1162431" y="1279475"/>
                </a:moveTo>
                <a:lnTo>
                  <a:pt x="1162888" y="1284961"/>
                </a:lnTo>
                <a:cubicBezTo>
                  <a:pt x="1162278" y="1294105"/>
                  <a:pt x="1158468" y="1300506"/>
                  <a:pt x="1151458" y="1304164"/>
                </a:cubicBezTo>
                <a:cubicBezTo>
                  <a:pt x="1143533" y="1308126"/>
                  <a:pt x="1133246" y="1312469"/>
                  <a:pt x="1120597" y="1317194"/>
                </a:cubicBezTo>
                <a:cubicBezTo>
                  <a:pt x="1107948" y="1321918"/>
                  <a:pt x="1093089" y="1327024"/>
                  <a:pt x="1076020" y="1332510"/>
                </a:cubicBezTo>
                <a:lnTo>
                  <a:pt x="1079678" y="1309193"/>
                </a:lnTo>
                <a:cubicBezTo>
                  <a:pt x="1099794" y="1302182"/>
                  <a:pt x="1116635" y="1296315"/>
                  <a:pt x="1130198" y="1291591"/>
                </a:cubicBezTo>
                <a:cubicBezTo>
                  <a:pt x="1143762" y="1286866"/>
                  <a:pt x="1154506" y="1282828"/>
                  <a:pt x="1162431" y="1279475"/>
                </a:cubicBezTo>
                <a:close/>
                <a:moveTo>
                  <a:pt x="310439" y="1265683"/>
                </a:moveTo>
                <a:cubicBezTo>
                  <a:pt x="312267" y="1267816"/>
                  <a:pt x="315544" y="1271245"/>
                  <a:pt x="320268" y="1275970"/>
                </a:cubicBezTo>
                <a:cubicBezTo>
                  <a:pt x="324993" y="1280694"/>
                  <a:pt x="331165" y="1286714"/>
                  <a:pt x="338785" y="1294029"/>
                </a:cubicBezTo>
                <a:cubicBezTo>
                  <a:pt x="335127" y="1299211"/>
                  <a:pt x="331013" y="1304468"/>
                  <a:pt x="326441" y="1309802"/>
                </a:cubicBezTo>
                <a:cubicBezTo>
                  <a:pt x="321869" y="1315136"/>
                  <a:pt x="316839" y="1320547"/>
                  <a:pt x="311353" y="1326033"/>
                </a:cubicBezTo>
                <a:cubicBezTo>
                  <a:pt x="304038" y="1320242"/>
                  <a:pt x="297789" y="1314908"/>
                  <a:pt x="292608" y="1310031"/>
                </a:cubicBezTo>
                <a:cubicBezTo>
                  <a:pt x="287426" y="1305154"/>
                  <a:pt x="283159" y="1300887"/>
                  <a:pt x="279806" y="1297229"/>
                </a:cubicBezTo>
                <a:cubicBezTo>
                  <a:pt x="284683" y="1292657"/>
                  <a:pt x="289712" y="1287704"/>
                  <a:pt x="294894" y="1282370"/>
                </a:cubicBezTo>
                <a:cubicBezTo>
                  <a:pt x="300075" y="1277036"/>
                  <a:pt x="305257" y="1271474"/>
                  <a:pt x="310439" y="1265683"/>
                </a:cubicBezTo>
                <a:close/>
                <a:moveTo>
                  <a:pt x="4235805" y="1264768"/>
                </a:moveTo>
                <a:cubicBezTo>
                  <a:pt x="4244645" y="1274827"/>
                  <a:pt x="4255313" y="1285495"/>
                  <a:pt x="4267809" y="1296772"/>
                </a:cubicBezTo>
                <a:cubicBezTo>
                  <a:pt x="4264457" y="1301649"/>
                  <a:pt x="4260113" y="1307135"/>
                  <a:pt x="4254779" y="1313231"/>
                </a:cubicBezTo>
                <a:cubicBezTo>
                  <a:pt x="4249445" y="1319327"/>
                  <a:pt x="4243425" y="1325728"/>
                  <a:pt x="4236720" y="1332434"/>
                </a:cubicBezTo>
                <a:cubicBezTo>
                  <a:pt x="4229099" y="1326338"/>
                  <a:pt x="4222395" y="1320623"/>
                  <a:pt x="4216603" y="1315289"/>
                </a:cubicBezTo>
                <a:cubicBezTo>
                  <a:pt x="4210812" y="1309955"/>
                  <a:pt x="4205935" y="1305002"/>
                  <a:pt x="4201973" y="1300430"/>
                </a:cubicBezTo>
                <a:cubicBezTo>
                  <a:pt x="4208373" y="1294029"/>
                  <a:pt x="4214393" y="1287933"/>
                  <a:pt x="4220032" y="1282142"/>
                </a:cubicBezTo>
                <a:cubicBezTo>
                  <a:pt x="4225671" y="1276351"/>
                  <a:pt x="4230929" y="1270559"/>
                  <a:pt x="4235805" y="1264768"/>
                </a:cubicBezTo>
                <a:close/>
                <a:moveTo>
                  <a:pt x="2761564" y="1264768"/>
                </a:moveTo>
                <a:cubicBezTo>
                  <a:pt x="2770403" y="1274827"/>
                  <a:pt x="2781071" y="1285495"/>
                  <a:pt x="2793568" y="1296772"/>
                </a:cubicBezTo>
                <a:cubicBezTo>
                  <a:pt x="2790215" y="1301649"/>
                  <a:pt x="2785872" y="1307135"/>
                  <a:pt x="2780538" y="1313231"/>
                </a:cubicBezTo>
                <a:cubicBezTo>
                  <a:pt x="2775204" y="1319327"/>
                  <a:pt x="2769184" y="1325728"/>
                  <a:pt x="2762479" y="1332434"/>
                </a:cubicBezTo>
                <a:cubicBezTo>
                  <a:pt x="2754859" y="1326338"/>
                  <a:pt x="2748153" y="1320623"/>
                  <a:pt x="2742362" y="1315289"/>
                </a:cubicBezTo>
                <a:cubicBezTo>
                  <a:pt x="2736571" y="1309955"/>
                  <a:pt x="2731694" y="1305002"/>
                  <a:pt x="2727731" y="1300430"/>
                </a:cubicBezTo>
                <a:cubicBezTo>
                  <a:pt x="2734132" y="1294029"/>
                  <a:pt x="2740152" y="1287933"/>
                  <a:pt x="2745791" y="1282142"/>
                </a:cubicBezTo>
                <a:cubicBezTo>
                  <a:pt x="2751429" y="1276351"/>
                  <a:pt x="2756687" y="1270559"/>
                  <a:pt x="2761564" y="1264768"/>
                </a:cubicBezTo>
                <a:close/>
                <a:moveTo>
                  <a:pt x="373989" y="1259282"/>
                </a:moveTo>
                <a:cubicBezTo>
                  <a:pt x="375209" y="1260196"/>
                  <a:pt x="378104" y="1263016"/>
                  <a:pt x="382676" y="1267740"/>
                </a:cubicBezTo>
                <a:cubicBezTo>
                  <a:pt x="387248" y="1272464"/>
                  <a:pt x="393801" y="1279094"/>
                  <a:pt x="402336" y="1287628"/>
                </a:cubicBezTo>
                <a:cubicBezTo>
                  <a:pt x="399288" y="1291895"/>
                  <a:pt x="395478" y="1296696"/>
                  <a:pt x="390906" y="1302030"/>
                </a:cubicBezTo>
                <a:cubicBezTo>
                  <a:pt x="386334" y="1307364"/>
                  <a:pt x="381000" y="1313079"/>
                  <a:pt x="374904" y="1319175"/>
                </a:cubicBezTo>
                <a:cubicBezTo>
                  <a:pt x="361797" y="1308812"/>
                  <a:pt x="351434" y="1299363"/>
                  <a:pt x="343814" y="1290829"/>
                </a:cubicBezTo>
                <a:cubicBezTo>
                  <a:pt x="352653" y="1282904"/>
                  <a:pt x="362712" y="1272388"/>
                  <a:pt x="373989" y="1259282"/>
                </a:cubicBezTo>
                <a:close/>
                <a:moveTo>
                  <a:pt x="1709166" y="1123951"/>
                </a:moveTo>
                <a:cubicBezTo>
                  <a:pt x="1717395" y="1137971"/>
                  <a:pt x="1722882" y="1150621"/>
                  <a:pt x="1725625" y="1161898"/>
                </a:cubicBezTo>
                <a:cubicBezTo>
                  <a:pt x="1726844" y="1166165"/>
                  <a:pt x="1728292" y="1172719"/>
                  <a:pt x="1729968" y="1181558"/>
                </a:cubicBezTo>
                <a:cubicBezTo>
                  <a:pt x="1731645" y="1190397"/>
                  <a:pt x="1733397" y="1200303"/>
                  <a:pt x="1735226" y="1211276"/>
                </a:cubicBezTo>
                <a:cubicBezTo>
                  <a:pt x="1737055" y="1222249"/>
                  <a:pt x="1738579" y="1233526"/>
                  <a:pt x="1739798" y="1245109"/>
                </a:cubicBezTo>
                <a:cubicBezTo>
                  <a:pt x="1742237" y="1260044"/>
                  <a:pt x="1745513" y="1270940"/>
                  <a:pt x="1749628" y="1277798"/>
                </a:cubicBezTo>
                <a:cubicBezTo>
                  <a:pt x="1753743" y="1284656"/>
                  <a:pt x="1760372" y="1289609"/>
                  <a:pt x="1769516" y="1292657"/>
                </a:cubicBezTo>
                <a:lnTo>
                  <a:pt x="1781403" y="1297229"/>
                </a:lnTo>
                <a:lnTo>
                  <a:pt x="1775460" y="1315517"/>
                </a:lnTo>
                <a:lnTo>
                  <a:pt x="1745285" y="1305002"/>
                </a:lnTo>
                <a:cubicBezTo>
                  <a:pt x="1727911" y="1299211"/>
                  <a:pt x="1714729" y="1290600"/>
                  <a:pt x="1705737" y="1279170"/>
                </a:cubicBezTo>
                <a:cubicBezTo>
                  <a:pt x="1696745" y="1267740"/>
                  <a:pt x="1692097" y="1254253"/>
                  <a:pt x="1691792" y="1238708"/>
                </a:cubicBezTo>
                <a:cubicBezTo>
                  <a:pt x="1690878" y="1223163"/>
                  <a:pt x="1691030" y="1200455"/>
                  <a:pt x="1692249" y="1170585"/>
                </a:cubicBezTo>
                <a:cubicBezTo>
                  <a:pt x="1692554" y="1163879"/>
                  <a:pt x="1692707" y="1157555"/>
                  <a:pt x="1692707" y="1151611"/>
                </a:cubicBezTo>
                <a:cubicBezTo>
                  <a:pt x="1692707" y="1145668"/>
                  <a:pt x="1692707" y="1139953"/>
                  <a:pt x="1692707" y="1134466"/>
                </a:cubicBezTo>
                <a:close/>
                <a:moveTo>
                  <a:pt x="4600804" y="1118921"/>
                </a:moveTo>
                <a:cubicBezTo>
                  <a:pt x="4593489" y="1118921"/>
                  <a:pt x="4586859" y="1121055"/>
                  <a:pt x="4580915" y="1125322"/>
                </a:cubicBezTo>
                <a:cubicBezTo>
                  <a:pt x="4574971" y="1129589"/>
                  <a:pt x="4570476" y="1135076"/>
                  <a:pt x="4567428" y="1141781"/>
                </a:cubicBezTo>
                <a:cubicBezTo>
                  <a:pt x="4565294" y="1146658"/>
                  <a:pt x="4564227" y="1151687"/>
                  <a:pt x="4564227" y="1156869"/>
                </a:cubicBezTo>
                <a:cubicBezTo>
                  <a:pt x="4564227" y="1166623"/>
                  <a:pt x="4568266" y="1174014"/>
                  <a:pt x="4576343" y="1179043"/>
                </a:cubicBezTo>
                <a:cubicBezTo>
                  <a:pt x="4584421" y="1184072"/>
                  <a:pt x="4595775" y="1186587"/>
                  <a:pt x="4610405" y="1186587"/>
                </a:cubicBezTo>
                <a:cubicBezTo>
                  <a:pt x="4617720" y="1186587"/>
                  <a:pt x="4624807" y="1185977"/>
                  <a:pt x="4631665" y="1184758"/>
                </a:cubicBezTo>
                <a:cubicBezTo>
                  <a:pt x="4638523" y="1183539"/>
                  <a:pt x="4646219" y="1181405"/>
                  <a:pt x="4654753" y="1178357"/>
                </a:cubicBezTo>
                <a:cubicBezTo>
                  <a:pt x="4651705" y="1167689"/>
                  <a:pt x="4647133" y="1157555"/>
                  <a:pt x="4641037" y="1147954"/>
                </a:cubicBezTo>
                <a:cubicBezTo>
                  <a:pt x="4634941" y="1138352"/>
                  <a:pt x="4628235" y="1131113"/>
                  <a:pt x="4620921" y="1126237"/>
                </a:cubicBezTo>
                <a:cubicBezTo>
                  <a:pt x="4613910" y="1121360"/>
                  <a:pt x="4607205" y="1118921"/>
                  <a:pt x="4600804" y="1118921"/>
                </a:cubicBezTo>
                <a:close/>
                <a:moveTo>
                  <a:pt x="3067279" y="1118921"/>
                </a:moveTo>
                <a:cubicBezTo>
                  <a:pt x="3059963" y="1118921"/>
                  <a:pt x="3053334" y="1121055"/>
                  <a:pt x="3047391" y="1125322"/>
                </a:cubicBezTo>
                <a:cubicBezTo>
                  <a:pt x="3041447" y="1129589"/>
                  <a:pt x="3036951" y="1135076"/>
                  <a:pt x="3033903" y="1141781"/>
                </a:cubicBezTo>
                <a:cubicBezTo>
                  <a:pt x="3031769" y="1146658"/>
                  <a:pt x="3030703" y="1151687"/>
                  <a:pt x="3030703" y="1156869"/>
                </a:cubicBezTo>
                <a:cubicBezTo>
                  <a:pt x="3030703" y="1166623"/>
                  <a:pt x="3034741" y="1174014"/>
                  <a:pt x="3042819" y="1179043"/>
                </a:cubicBezTo>
                <a:cubicBezTo>
                  <a:pt x="3050895" y="1184072"/>
                  <a:pt x="3062249" y="1186587"/>
                  <a:pt x="3076880" y="1186587"/>
                </a:cubicBezTo>
                <a:cubicBezTo>
                  <a:pt x="3084195" y="1186587"/>
                  <a:pt x="3091281" y="1185977"/>
                  <a:pt x="3098139" y="1184758"/>
                </a:cubicBezTo>
                <a:cubicBezTo>
                  <a:pt x="3104997" y="1183539"/>
                  <a:pt x="3112694" y="1181405"/>
                  <a:pt x="3121228" y="1178357"/>
                </a:cubicBezTo>
                <a:cubicBezTo>
                  <a:pt x="3118180" y="1167689"/>
                  <a:pt x="3113608" y="1157555"/>
                  <a:pt x="3107512" y="1147954"/>
                </a:cubicBezTo>
                <a:cubicBezTo>
                  <a:pt x="3101416" y="1138352"/>
                  <a:pt x="3094711" y="1131113"/>
                  <a:pt x="3087395" y="1126237"/>
                </a:cubicBezTo>
                <a:cubicBezTo>
                  <a:pt x="3080385" y="1121360"/>
                  <a:pt x="3073679" y="1118921"/>
                  <a:pt x="3067279" y="1118921"/>
                </a:cubicBezTo>
                <a:close/>
                <a:moveTo>
                  <a:pt x="1343253" y="1118921"/>
                </a:moveTo>
                <a:cubicBezTo>
                  <a:pt x="1335938" y="1118921"/>
                  <a:pt x="1329309" y="1121055"/>
                  <a:pt x="1323365" y="1125322"/>
                </a:cubicBezTo>
                <a:cubicBezTo>
                  <a:pt x="1317422" y="1129589"/>
                  <a:pt x="1312926" y="1135076"/>
                  <a:pt x="1309878" y="1141781"/>
                </a:cubicBezTo>
                <a:cubicBezTo>
                  <a:pt x="1307744" y="1146658"/>
                  <a:pt x="1306677" y="1151687"/>
                  <a:pt x="1306677" y="1156869"/>
                </a:cubicBezTo>
                <a:cubicBezTo>
                  <a:pt x="1306677" y="1166623"/>
                  <a:pt x="1310716" y="1174014"/>
                  <a:pt x="1318793" y="1179043"/>
                </a:cubicBezTo>
                <a:cubicBezTo>
                  <a:pt x="1326871" y="1184072"/>
                  <a:pt x="1338224" y="1186587"/>
                  <a:pt x="1352855" y="1186587"/>
                </a:cubicBezTo>
                <a:cubicBezTo>
                  <a:pt x="1360170" y="1186587"/>
                  <a:pt x="1367256" y="1185977"/>
                  <a:pt x="1374114" y="1184758"/>
                </a:cubicBezTo>
                <a:cubicBezTo>
                  <a:pt x="1380972" y="1183539"/>
                  <a:pt x="1388669" y="1181405"/>
                  <a:pt x="1397203" y="1178357"/>
                </a:cubicBezTo>
                <a:cubicBezTo>
                  <a:pt x="1394155" y="1167689"/>
                  <a:pt x="1389583" y="1157555"/>
                  <a:pt x="1383487" y="1147954"/>
                </a:cubicBezTo>
                <a:cubicBezTo>
                  <a:pt x="1377391" y="1138352"/>
                  <a:pt x="1370685" y="1131113"/>
                  <a:pt x="1363370" y="1126237"/>
                </a:cubicBezTo>
                <a:cubicBezTo>
                  <a:pt x="1356360" y="1121360"/>
                  <a:pt x="1349654" y="1118921"/>
                  <a:pt x="1343253" y="1118921"/>
                </a:cubicBezTo>
                <a:close/>
                <a:moveTo>
                  <a:pt x="1128750" y="1118921"/>
                </a:moveTo>
                <a:cubicBezTo>
                  <a:pt x="1120521" y="1118921"/>
                  <a:pt x="1113053" y="1123036"/>
                  <a:pt x="1106348" y="1131266"/>
                </a:cubicBezTo>
                <a:cubicBezTo>
                  <a:pt x="1103909" y="1134314"/>
                  <a:pt x="1100861" y="1138886"/>
                  <a:pt x="1097203" y="1144982"/>
                </a:cubicBezTo>
                <a:cubicBezTo>
                  <a:pt x="1093546" y="1151078"/>
                  <a:pt x="1089431" y="1158698"/>
                  <a:pt x="1084859" y="1167842"/>
                </a:cubicBezTo>
                <a:cubicBezTo>
                  <a:pt x="1094917" y="1172719"/>
                  <a:pt x="1106195" y="1176833"/>
                  <a:pt x="1118692" y="1180186"/>
                </a:cubicBezTo>
                <a:cubicBezTo>
                  <a:pt x="1131189" y="1183539"/>
                  <a:pt x="1145210" y="1185977"/>
                  <a:pt x="1160754" y="1187501"/>
                </a:cubicBezTo>
                <a:cubicBezTo>
                  <a:pt x="1159840" y="1175309"/>
                  <a:pt x="1157478" y="1163803"/>
                  <a:pt x="1153668" y="1152983"/>
                </a:cubicBezTo>
                <a:cubicBezTo>
                  <a:pt x="1149858" y="1142162"/>
                  <a:pt x="1145667" y="1133552"/>
                  <a:pt x="1141095" y="1127151"/>
                </a:cubicBezTo>
                <a:cubicBezTo>
                  <a:pt x="1136523" y="1121665"/>
                  <a:pt x="1132408" y="1118921"/>
                  <a:pt x="1128750" y="1118921"/>
                </a:cubicBezTo>
                <a:close/>
                <a:moveTo>
                  <a:pt x="5395874" y="1113435"/>
                </a:moveTo>
                <a:cubicBezTo>
                  <a:pt x="5387340" y="1116788"/>
                  <a:pt x="5379186" y="1120979"/>
                  <a:pt x="5371414" y="1126008"/>
                </a:cubicBezTo>
                <a:cubicBezTo>
                  <a:pt x="5363642" y="1131037"/>
                  <a:pt x="5356555" y="1136524"/>
                  <a:pt x="5350155" y="1142467"/>
                </a:cubicBezTo>
                <a:cubicBezTo>
                  <a:pt x="5343753" y="1148411"/>
                  <a:pt x="5338419" y="1154431"/>
                  <a:pt x="5334153" y="1160527"/>
                </a:cubicBezTo>
                <a:cubicBezTo>
                  <a:pt x="5343296" y="1167537"/>
                  <a:pt x="5354803" y="1173328"/>
                  <a:pt x="5368671" y="1177900"/>
                </a:cubicBezTo>
                <a:cubicBezTo>
                  <a:pt x="5382539" y="1182472"/>
                  <a:pt x="5398922" y="1185977"/>
                  <a:pt x="5417820" y="1188416"/>
                </a:cubicBezTo>
                <a:cubicBezTo>
                  <a:pt x="5412333" y="1178357"/>
                  <a:pt x="5407685" y="1166927"/>
                  <a:pt x="5403875" y="1154126"/>
                </a:cubicBezTo>
                <a:cubicBezTo>
                  <a:pt x="5400065" y="1141324"/>
                  <a:pt x="5397398" y="1127761"/>
                  <a:pt x="5395874" y="1113435"/>
                </a:cubicBezTo>
                <a:close/>
                <a:moveTo>
                  <a:pt x="6494449" y="1111149"/>
                </a:moveTo>
                <a:cubicBezTo>
                  <a:pt x="6488659" y="1111149"/>
                  <a:pt x="6483095" y="1112978"/>
                  <a:pt x="6477762" y="1116635"/>
                </a:cubicBezTo>
                <a:cubicBezTo>
                  <a:pt x="6472427" y="1120293"/>
                  <a:pt x="6468085" y="1124713"/>
                  <a:pt x="6464731" y="1129894"/>
                </a:cubicBezTo>
                <a:cubicBezTo>
                  <a:pt x="6461379" y="1135076"/>
                  <a:pt x="6459703" y="1140410"/>
                  <a:pt x="6459703" y="1145896"/>
                </a:cubicBezTo>
                <a:cubicBezTo>
                  <a:pt x="6459703" y="1155040"/>
                  <a:pt x="6463513" y="1162279"/>
                  <a:pt x="6471133" y="1167613"/>
                </a:cubicBezTo>
                <a:cubicBezTo>
                  <a:pt x="6478753" y="1172947"/>
                  <a:pt x="6489877" y="1176681"/>
                  <a:pt x="6504508" y="1178815"/>
                </a:cubicBezTo>
                <a:cubicBezTo>
                  <a:pt x="6509080" y="1179424"/>
                  <a:pt x="6515329" y="1179958"/>
                  <a:pt x="6523253" y="1180415"/>
                </a:cubicBezTo>
                <a:cubicBezTo>
                  <a:pt x="6531178" y="1180872"/>
                  <a:pt x="6540931" y="1181405"/>
                  <a:pt x="6552514" y="1182015"/>
                </a:cubicBezTo>
                <a:cubicBezTo>
                  <a:pt x="6548857" y="1167689"/>
                  <a:pt x="6544056" y="1155193"/>
                  <a:pt x="6538113" y="1144525"/>
                </a:cubicBezTo>
                <a:cubicBezTo>
                  <a:pt x="6532169" y="1133857"/>
                  <a:pt x="6525463" y="1125627"/>
                  <a:pt x="6517996" y="1119836"/>
                </a:cubicBezTo>
                <a:cubicBezTo>
                  <a:pt x="6510528" y="1114045"/>
                  <a:pt x="6502679" y="1111149"/>
                  <a:pt x="6494449" y="1111149"/>
                </a:cubicBezTo>
                <a:close/>
                <a:moveTo>
                  <a:pt x="6901434" y="1099262"/>
                </a:moveTo>
                <a:cubicBezTo>
                  <a:pt x="6887413" y="1099262"/>
                  <a:pt x="6870954" y="1106196"/>
                  <a:pt x="6852057" y="1120064"/>
                </a:cubicBezTo>
                <a:cubicBezTo>
                  <a:pt x="6833159" y="1133933"/>
                  <a:pt x="6812433" y="1154278"/>
                  <a:pt x="6789877" y="1181101"/>
                </a:cubicBezTo>
                <a:cubicBezTo>
                  <a:pt x="6795973" y="1181101"/>
                  <a:pt x="6803289" y="1180796"/>
                  <a:pt x="6811823" y="1180186"/>
                </a:cubicBezTo>
                <a:cubicBezTo>
                  <a:pt x="6820357" y="1179577"/>
                  <a:pt x="6829273" y="1178891"/>
                  <a:pt x="6838569" y="1178129"/>
                </a:cubicBezTo>
                <a:cubicBezTo>
                  <a:pt x="6847865" y="1177367"/>
                  <a:pt x="6856857" y="1176376"/>
                  <a:pt x="6865544" y="1175157"/>
                </a:cubicBezTo>
                <a:cubicBezTo>
                  <a:pt x="6874231" y="1173938"/>
                  <a:pt x="6881622" y="1172566"/>
                  <a:pt x="6887718" y="1171042"/>
                </a:cubicBezTo>
                <a:cubicBezTo>
                  <a:pt x="6894729" y="1169518"/>
                  <a:pt x="6901891" y="1167842"/>
                  <a:pt x="6909207" y="1166013"/>
                </a:cubicBezTo>
                <a:cubicBezTo>
                  <a:pt x="6916521" y="1164184"/>
                  <a:pt x="6925361" y="1161593"/>
                  <a:pt x="6935725" y="1158241"/>
                </a:cubicBezTo>
                <a:cubicBezTo>
                  <a:pt x="6946087" y="1154888"/>
                  <a:pt x="6959041" y="1150773"/>
                  <a:pt x="6974586" y="1145896"/>
                </a:cubicBezTo>
                <a:cubicBezTo>
                  <a:pt x="6965747" y="1134619"/>
                  <a:pt x="6957365" y="1125627"/>
                  <a:pt x="6949441" y="1118921"/>
                </a:cubicBezTo>
                <a:cubicBezTo>
                  <a:pt x="6941515" y="1112216"/>
                  <a:pt x="6933743" y="1107263"/>
                  <a:pt x="6926123" y="1104062"/>
                </a:cubicBezTo>
                <a:cubicBezTo>
                  <a:pt x="6918503" y="1100862"/>
                  <a:pt x="6910273" y="1099262"/>
                  <a:pt x="6901434" y="1099262"/>
                </a:cubicBezTo>
                <a:close/>
                <a:moveTo>
                  <a:pt x="3469995" y="1095147"/>
                </a:moveTo>
                <a:cubicBezTo>
                  <a:pt x="3461766" y="1095147"/>
                  <a:pt x="3453765" y="1095985"/>
                  <a:pt x="3445993" y="1097662"/>
                </a:cubicBezTo>
                <a:cubicBezTo>
                  <a:pt x="3438220" y="1099338"/>
                  <a:pt x="3429609" y="1102462"/>
                  <a:pt x="3420161" y="1107034"/>
                </a:cubicBezTo>
                <a:cubicBezTo>
                  <a:pt x="3424123" y="1110387"/>
                  <a:pt x="3429609" y="1115569"/>
                  <a:pt x="3436620" y="1122579"/>
                </a:cubicBezTo>
                <a:cubicBezTo>
                  <a:pt x="3443630" y="1129589"/>
                  <a:pt x="3451860" y="1138429"/>
                  <a:pt x="3461309" y="1149097"/>
                </a:cubicBezTo>
                <a:cubicBezTo>
                  <a:pt x="3463137" y="1151230"/>
                  <a:pt x="3464967" y="1153364"/>
                  <a:pt x="3466795" y="1155497"/>
                </a:cubicBezTo>
                <a:cubicBezTo>
                  <a:pt x="3468624" y="1157631"/>
                  <a:pt x="3470605" y="1159765"/>
                  <a:pt x="3472739" y="1161898"/>
                </a:cubicBezTo>
                <a:cubicBezTo>
                  <a:pt x="3481578" y="1156107"/>
                  <a:pt x="3488436" y="1149706"/>
                  <a:pt x="3493313" y="1142696"/>
                </a:cubicBezTo>
                <a:cubicBezTo>
                  <a:pt x="3498189" y="1135685"/>
                  <a:pt x="3500628" y="1128523"/>
                  <a:pt x="3500628" y="1121207"/>
                </a:cubicBezTo>
                <a:cubicBezTo>
                  <a:pt x="3500628" y="1113283"/>
                  <a:pt x="3497732" y="1106958"/>
                  <a:pt x="3491941" y="1102234"/>
                </a:cubicBezTo>
                <a:cubicBezTo>
                  <a:pt x="3486150" y="1097509"/>
                  <a:pt x="3478835" y="1095147"/>
                  <a:pt x="3469995" y="1095147"/>
                </a:cubicBezTo>
                <a:close/>
                <a:moveTo>
                  <a:pt x="2377593" y="1090575"/>
                </a:moveTo>
                <a:cubicBezTo>
                  <a:pt x="2391613" y="1090575"/>
                  <a:pt x="2401519" y="1100329"/>
                  <a:pt x="2407310" y="1119836"/>
                </a:cubicBezTo>
                <a:cubicBezTo>
                  <a:pt x="2398471" y="1121969"/>
                  <a:pt x="2391080" y="1123722"/>
                  <a:pt x="2385136" y="1125094"/>
                </a:cubicBezTo>
                <a:cubicBezTo>
                  <a:pt x="2379193" y="1126465"/>
                  <a:pt x="2374392" y="1127913"/>
                  <a:pt x="2370735" y="1129437"/>
                </a:cubicBezTo>
                <a:cubicBezTo>
                  <a:pt x="2367381" y="1130656"/>
                  <a:pt x="2364105" y="1131952"/>
                  <a:pt x="2360905" y="1133323"/>
                </a:cubicBezTo>
                <a:cubicBezTo>
                  <a:pt x="2357704" y="1134695"/>
                  <a:pt x="2354427" y="1136295"/>
                  <a:pt x="2351075" y="1138124"/>
                </a:cubicBezTo>
                <a:cubicBezTo>
                  <a:pt x="2352294" y="1161898"/>
                  <a:pt x="2353056" y="1181939"/>
                  <a:pt x="2353361" y="1198246"/>
                </a:cubicBezTo>
                <a:cubicBezTo>
                  <a:pt x="2353665" y="1214552"/>
                  <a:pt x="2353665" y="1228040"/>
                  <a:pt x="2353361" y="1238708"/>
                </a:cubicBezTo>
                <a:cubicBezTo>
                  <a:pt x="2352751" y="1254557"/>
                  <a:pt x="2347951" y="1268121"/>
                  <a:pt x="2338959" y="1279399"/>
                </a:cubicBezTo>
                <a:cubicBezTo>
                  <a:pt x="2329967" y="1290676"/>
                  <a:pt x="2316785" y="1299211"/>
                  <a:pt x="2299411" y="1305002"/>
                </a:cubicBezTo>
                <a:lnTo>
                  <a:pt x="2269236" y="1315517"/>
                </a:lnTo>
                <a:lnTo>
                  <a:pt x="2263293" y="1297229"/>
                </a:lnTo>
                <a:lnTo>
                  <a:pt x="2275637" y="1292657"/>
                </a:lnTo>
                <a:cubicBezTo>
                  <a:pt x="2285085" y="1289000"/>
                  <a:pt x="2291715" y="1283818"/>
                  <a:pt x="2295525" y="1277113"/>
                </a:cubicBezTo>
                <a:cubicBezTo>
                  <a:pt x="2299335" y="1270407"/>
                  <a:pt x="2302459" y="1259739"/>
                  <a:pt x="2304897" y="1245109"/>
                </a:cubicBezTo>
                <a:cubicBezTo>
                  <a:pt x="2305812" y="1237489"/>
                  <a:pt x="2307260" y="1225830"/>
                  <a:pt x="2309241" y="1210133"/>
                </a:cubicBezTo>
                <a:cubicBezTo>
                  <a:pt x="2311222" y="1194436"/>
                  <a:pt x="2313889" y="1175005"/>
                  <a:pt x="2317242" y="1151840"/>
                </a:cubicBezTo>
                <a:cubicBezTo>
                  <a:pt x="2317547" y="1149706"/>
                  <a:pt x="2318995" y="1145972"/>
                  <a:pt x="2321585" y="1140638"/>
                </a:cubicBezTo>
                <a:cubicBezTo>
                  <a:pt x="2324176" y="1135304"/>
                  <a:pt x="2327910" y="1128218"/>
                  <a:pt x="2332787" y="1119379"/>
                </a:cubicBezTo>
                <a:lnTo>
                  <a:pt x="2337816" y="1110235"/>
                </a:lnTo>
                <a:cubicBezTo>
                  <a:pt x="2344827" y="1104443"/>
                  <a:pt x="2351989" y="1099719"/>
                  <a:pt x="2359304" y="1096061"/>
                </a:cubicBezTo>
                <a:cubicBezTo>
                  <a:pt x="2366619" y="1092404"/>
                  <a:pt x="2372715" y="1090575"/>
                  <a:pt x="2377593" y="1090575"/>
                </a:cubicBezTo>
                <a:close/>
                <a:moveTo>
                  <a:pt x="2451659" y="1080059"/>
                </a:moveTo>
                <a:cubicBezTo>
                  <a:pt x="2468423" y="1093471"/>
                  <a:pt x="2481377" y="1105358"/>
                  <a:pt x="2490521" y="1115721"/>
                </a:cubicBezTo>
                <a:cubicBezTo>
                  <a:pt x="2483205" y="1123036"/>
                  <a:pt x="2476347" y="1130047"/>
                  <a:pt x="2469947" y="1136752"/>
                </a:cubicBezTo>
                <a:cubicBezTo>
                  <a:pt x="2463546" y="1143458"/>
                  <a:pt x="2457755" y="1149706"/>
                  <a:pt x="2452573" y="1155497"/>
                </a:cubicBezTo>
                <a:cubicBezTo>
                  <a:pt x="2448001" y="1150011"/>
                  <a:pt x="2442743" y="1144372"/>
                  <a:pt x="2436799" y="1138581"/>
                </a:cubicBezTo>
                <a:cubicBezTo>
                  <a:pt x="2430856" y="1132790"/>
                  <a:pt x="2424227" y="1126541"/>
                  <a:pt x="2416911" y="1119836"/>
                </a:cubicBezTo>
                <a:cubicBezTo>
                  <a:pt x="2421179" y="1113435"/>
                  <a:pt x="2426208" y="1106958"/>
                  <a:pt x="2431999" y="1100405"/>
                </a:cubicBezTo>
                <a:cubicBezTo>
                  <a:pt x="2437790" y="1093852"/>
                  <a:pt x="2444343" y="1087070"/>
                  <a:pt x="2451659" y="1080059"/>
                </a:cubicBezTo>
                <a:close/>
                <a:moveTo>
                  <a:pt x="4380129" y="1073659"/>
                </a:moveTo>
                <a:cubicBezTo>
                  <a:pt x="4370679" y="1073659"/>
                  <a:pt x="4363136" y="1076630"/>
                  <a:pt x="4357497" y="1082574"/>
                </a:cubicBezTo>
                <a:cubicBezTo>
                  <a:pt x="4351858" y="1088518"/>
                  <a:pt x="4349039" y="1095147"/>
                  <a:pt x="4349039" y="1102462"/>
                </a:cubicBezTo>
                <a:cubicBezTo>
                  <a:pt x="4349039" y="1110387"/>
                  <a:pt x="4351935" y="1116331"/>
                  <a:pt x="4357725" y="1120293"/>
                </a:cubicBezTo>
                <a:cubicBezTo>
                  <a:pt x="4363517" y="1124255"/>
                  <a:pt x="4372661" y="1126237"/>
                  <a:pt x="4385157" y="1126237"/>
                </a:cubicBezTo>
                <a:cubicBezTo>
                  <a:pt x="4398264" y="1126237"/>
                  <a:pt x="4412285" y="1123493"/>
                  <a:pt x="4427220" y="1118007"/>
                </a:cubicBezTo>
                <a:cubicBezTo>
                  <a:pt x="4421429" y="1103072"/>
                  <a:pt x="4414723" y="1091947"/>
                  <a:pt x="4407103" y="1084631"/>
                </a:cubicBezTo>
                <a:cubicBezTo>
                  <a:pt x="4399483" y="1077316"/>
                  <a:pt x="4390491" y="1073659"/>
                  <a:pt x="4380129" y="1073659"/>
                </a:cubicBezTo>
                <a:close/>
                <a:moveTo>
                  <a:pt x="4608119" y="1069544"/>
                </a:moveTo>
                <a:cubicBezTo>
                  <a:pt x="4620921" y="1069544"/>
                  <a:pt x="4633036" y="1075259"/>
                  <a:pt x="4644467" y="1086689"/>
                </a:cubicBezTo>
                <a:cubicBezTo>
                  <a:pt x="4655896" y="1098119"/>
                  <a:pt x="4665269" y="1114045"/>
                  <a:pt x="4672584" y="1134466"/>
                </a:cubicBezTo>
                <a:cubicBezTo>
                  <a:pt x="4676241" y="1144525"/>
                  <a:pt x="4678985" y="1154431"/>
                  <a:pt x="4680813" y="1164184"/>
                </a:cubicBezTo>
                <a:cubicBezTo>
                  <a:pt x="4682643" y="1173938"/>
                  <a:pt x="4683557" y="1183691"/>
                  <a:pt x="4683557" y="1193445"/>
                </a:cubicBezTo>
                <a:cubicBezTo>
                  <a:pt x="4683557" y="1208380"/>
                  <a:pt x="4681271" y="1223011"/>
                  <a:pt x="4676699" y="1237336"/>
                </a:cubicBezTo>
                <a:cubicBezTo>
                  <a:pt x="4672127" y="1251662"/>
                  <a:pt x="4665726" y="1264692"/>
                  <a:pt x="4657497" y="1276427"/>
                </a:cubicBezTo>
                <a:cubicBezTo>
                  <a:pt x="4649267" y="1288162"/>
                  <a:pt x="4639513" y="1297991"/>
                  <a:pt x="4628235" y="1305916"/>
                </a:cubicBezTo>
                <a:cubicBezTo>
                  <a:pt x="4611471" y="1317499"/>
                  <a:pt x="4593031" y="1323290"/>
                  <a:pt x="4572914" y="1323290"/>
                </a:cubicBezTo>
                <a:cubicBezTo>
                  <a:pt x="4568343" y="1323290"/>
                  <a:pt x="4562018" y="1321613"/>
                  <a:pt x="4553941" y="1318261"/>
                </a:cubicBezTo>
                <a:cubicBezTo>
                  <a:pt x="4545863" y="1314908"/>
                  <a:pt x="4537405" y="1310564"/>
                  <a:pt x="4528566" y="1305230"/>
                </a:cubicBezTo>
                <a:cubicBezTo>
                  <a:pt x="4519727" y="1299896"/>
                  <a:pt x="4511801" y="1294334"/>
                  <a:pt x="4504791" y="1288543"/>
                </a:cubicBezTo>
                <a:lnTo>
                  <a:pt x="4512107" y="1270712"/>
                </a:lnTo>
                <a:cubicBezTo>
                  <a:pt x="4520337" y="1273150"/>
                  <a:pt x="4528795" y="1274979"/>
                  <a:pt x="4537481" y="1276198"/>
                </a:cubicBezTo>
                <a:cubicBezTo>
                  <a:pt x="4546168" y="1277417"/>
                  <a:pt x="4555083" y="1278027"/>
                  <a:pt x="4564227" y="1278027"/>
                </a:cubicBezTo>
                <a:cubicBezTo>
                  <a:pt x="4587697" y="1278027"/>
                  <a:pt x="4608043" y="1271855"/>
                  <a:pt x="4625264" y="1259510"/>
                </a:cubicBezTo>
                <a:cubicBezTo>
                  <a:pt x="4642485" y="1247166"/>
                  <a:pt x="4654753" y="1229869"/>
                  <a:pt x="4662069" y="1207618"/>
                </a:cubicBezTo>
                <a:lnTo>
                  <a:pt x="4661611" y="1204418"/>
                </a:lnTo>
                <a:cubicBezTo>
                  <a:pt x="4652772" y="1213257"/>
                  <a:pt x="4643095" y="1220191"/>
                  <a:pt x="4632579" y="1225220"/>
                </a:cubicBezTo>
                <a:cubicBezTo>
                  <a:pt x="4622063" y="1230250"/>
                  <a:pt x="4611471" y="1232764"/>
                  <a:pt x="4600804" y="1232764"/>
                </a:cubicBezTo>
                <a:cubicBezTo>
                  <a:pt x="4582211" y="1232764"/>
                  <a:pt x="4567809" y="1227278"/>
                  <a:pt x="4557599" y="1216305"/>
                </a:cubicBezTo>
                <a:cubicBezTo>
                  <a:pt x="4547387" y="1205332"/>
                  <a:pt x="4542282" y="1190245"/>
                  <a:pt x="4542282" y="1171042"/>
                </a:cubicBezTo>
                <a:cubicBezTo>
                  <a:pt x="4542282" y="1154583"/>
                  <a:pt x="4545406" y="1138352"/>
                  <a:pt x="4551655" y="1122350"/>
                </a:cubicBezTo>
                <a:cubicBezTo>
                  <a:pt x="4557903" y="1106348"/>
                  <a:pt x="4566209" y="1093623"/>
                  <a:pt x="4576572" y="1084174"/>
                </a:cubicBezTo>
                <a:cubicBezTo>
                  <a:pt x="4586630" y="1074421"/>
                  <a:pt x="4597146" y="1069544"/>
                  <a:pt x="4608119" y="1069544"/>
                </a:cubicBezTo>
                <a:close/>
                <a:moveTo>
                  <a:pt x="3074594" y="1069544"/>
                </a:moveTo>
                <a:cubicBezTo>
                  <a:pt x="3087395" y="1069544"/>
                  <a:pt x="3099511" y="1075259"/>
                  <a:pt x="3110941" y="1086689"/>
                </a:cubicBezTo>
                <a:cubicBezTo>
                  <a:pt x="3122371" y="1098119"/>
                  <a:pt x="3131744" y="1114045"/>
                  <a:pt x="3139059" y="1134466"/>
                </a:cubicBezTo>
                <a:cubicBezTo>
                  <a:pt x="3142717" y="1144525"/>
                  <a:pt x="3145460" y="1154431"/>
                  <a:pt x="3147289" y="1164184"/>
                </a:cubicBezTo>
                <a:cubicBezTo>
                  <a:pt x="3149117" y="1173938"/>
                  <a:pt x="3150031" y="1183691"/>
                  <a:pt x="3150031" y="1193445"/>
                </a:cubicBezTo>
                <a:cubicBezTo>
                  <a:pt x="3150031" y="1208380"/>
                  <a:pt x="3147746" y="1223011"/>
                  <a:pt x="3143173" y="1237336"/>
                </a:cubicBezTo>
                <a:cubicBezTo>
                  <a:pt x="3138602" y="1251662"/>
                  <a:pt x="3132201" y="1264692"/>
                  <a:pt x="3123971" y="1276427"/>
                </a:cubicBezTo>
                <a:cubicBezTo>
                  <a:pt x="3115742" y="1288162"/>
                  <a:pt x="3105988" y="1297991"/>
                  <a:pt x="3094711" y="1305916"/>
                </a:cubicBezTo>
                <a:cubicBezTo>
                  <a:pt x="3077947" y="1317499"/>
                  <a:pt x="3059506" y="1323290"/>
                  <a:pt x="3039389" y="1323290"/>
                </a:cubicBezTo>
                <a:cubicBezTo>
                  <a:pt x="3034817" y="1323290"/>
                  <a:pt x="3028493" y="1321613"/>
                  <a:pt x="3020416" y="1318261"/>
                </a:cubicBezTo>
                <a:cubicBezTo>
                  <a:pt x="3012338" y="1314908"/>
                  <a:pt x="3003880" y="1310564"/>
                  <a:pt x="2995041" y="1305230"/>
                </a:cubicBezTo>
                <a:cubicBezTo>
                  <a:pt x="2986202" y="1299896"/>
                  <a:pt x="2978277" y="1294334"/>
                  <a:pt x="2971267" y="1288543"/>
                </a:cubicBezTo>
                <a:lnTo>
                  <a:pt x="2978582" y="1270712"/>
                </a:lnTo>
                <a:cubicBezTo>
                  <a:pt x="2986811" y="1273150"/>
                  <a:pt x="2995269" y="1274979"/>
                  <a:pt x="3003956" y="1276198"/>
                </a:cubicBezTo>
                <a:cubicBezTo>
                  <a:pt x="3012643" y="1277417"/>
                  <a:pt x="3021559" y="1278027"/>
                  <a:pt x="3030703" y="1278027"/>
                </a:cubicBezTo>
                <a:cubicBezTo>
                  <a:pt x="3054172" y="1278027"/>
                  <a:pt x="3074517" y="1271855"/>
                  <a:pt x="3091739" y="1259510"/>
                </a:cubicBezTo>
                <a:cubicBezTo>
                  <a:pt x="3108960" y="1247166"/>
                  <a:pt x="3121228" y="1229869"/>
                  <a:pt x="3128543" y="1207618"/>
                </a:cubicBezTo>
                <a:lnTo>
                  <a:pt x="3128086" y="1204418"/>
                </a:lnTo>
                <a:cubicBezTo>
                  <a:pt x="3119247" y="1213257"/>
                  <a:pt x="3109569" y="1220191"/>
                  <a:pt x="3099054" y="1225220"/>
                </a:cubicBezTo>
                <a:cubicBezTo>
                  <a:pt x="3088538" y="1230250"/>
                  <a:pt x="3077947" y="1232764"/>
                  <a:pt x="3067279" y="1232764"/>
                </a:cubicBezTo>
                <a:cubicBezTo>
                  <a:pt x="3048686" y="1232764"/>
                  <a:pt x="3034284" y="1227278"/>
                  <a:pt x="3024073" y="1216305"/>
                </a:cubicBezTo>
                <a:cubicBezTo>
                  <a:pt x="3013862" y="1205332"/>
                  <a:pt x="3008757" y="1190245"/>
                  <a:pt x="3008757" y="1171042"/>
                </a:cubicBezTo>
                <a:cubicBezTo>
                  <a:pt x="3008757" y="1154583"/>
                  <a:pt x="3011881" y="1138352"/>
                  <a:pt x="3018129" y="1122350"/>
                </a:cubicBezTo>
                <a:cubicBezTo>
                  <a:pt x="3024378" y="1106348"/>
                  <a:pt x="3032684" y="1093623"/>
                  <a:pt x="3043047" y="1084174"/>
                </a:cubicBezTo>
                <a:cubicBezTo>
                  <a:pt x="3053105" y="1074421"/>
                  <a:pt x="3063621" y="1069544"/>
                  <a:pt x="3074594" y="1069544"/>
                </a:cubicBezTo>
                <a:close/>
                <a:moveTo>
                  <a:pt x="1350569" y="1069544"/>
                </a:moveTo>
                <a:cubicBezTo>
                  <a:pt x="1363370" y="1069544"/>
                  <a:pt x="1375486" y="1075259"/>
                  <a:pt x="1386916" y="1086689"/>
                </a:cubicBezTo>
                <a:cubicBezTo>
                  <a:pt x="1398346" y="1098119"/>
                  <a:pt x="1407719" y="1114045"/>
                  <a:pt x="1415034" y="1134466"/>
                </a:cubicBezTo>
                <a:cubicBezTo>
                  <a:pt x="1418691" y="1144525"/>
                  <a:pt x="1421435" y="1154431"/>
                  <a:pt x="1423263" y="1164184"/>
                </a:cubicBezTo>
                <a:cubicBezTo>
                  <a:pt x="1425092" y="1173938"/>
                  <a:pt x="1426007" y="1183691"/>
                  <a:pt x="1426007" y="1193445"/>
                </a:cubicBezTo>
                <a:cubicBezTo>
                  <a:pt x="1426007" y="1208380"/>
                  <a:pt x="1423721" y="1223011"/>
                  <a:pt x="1419149" y="1237336"/>
                </a:cubicBezTo>
                <a:cubicBezTo>
                  <a:pt x="1414577" y="1251662"/>
                  <a:pt x="1408176" y="1264692"/>
                  <a:pt x="1399946" y="1276427"/>
                </a:cubicBezTo>
                <a:cubicBezTo>
                  <a:pt x="1391717" y="1288162"/>
                  <a:pt x="1381963" y="1297991"/>
                  <a:pt x="1370685" y="1305916"/>
                </a:cubicBezTo>
                <a:cubicBezTo>
                  <a:pt x="1353921" y="1317499"/>
                  <a:pt x="1335481" y="1323290"/>
                  <a:pt x="1315364" y="1323290"/>
                </a:cubicBezTo>
                <a:cubicBezTo>
                  <a:pt x="1310792" y="1323290"/>
                  <a:pt x="1304467" y="1321613"/>
                  <a:pt x="1296390" y="1318261"/>
                </a:cubicBezTo>
                <a:cubicBezTo>
                  <a:pt x="1288313" y="1314908"/>
                  <a:pt x="1279855" y="1310564"/>
                  <a:pt x="1271016" y="1305230"/>
                </a:cubicBezTo>
                <a:cubicBezTo>
                  <a:pt x="1262177" y="1299896"/>
                  <a:pt x="1254252" y="1294334"/>
                  <a:pt x="1247241" y="1288543"/>
                </a:cubicBezTo>
                <a:lnTo>
                  <a:pt x="1254557" y="1270712"/>
                </a:lnTo>
                <a:cubicBezTo>
                  <a:pt x="1262786" y="1273150"/>
                  <a:pt x="1271244" y="1274979"/>
                  <a:pt x="1279931" y="1276198"/>
                </a:cubicBezTo>
                <a:cubicBezTo>
                  <a:pt x="1288618" y="1277417"/>
                  <a:pt x="1297533" y="1278027"/>
                  <a:pt x="1306677" y="1278027"/>
                </a:cubicBezTo>
                <a:cubicBezTo>
                  <a:pt x="1330147" y="1278027"/>
                  <a:pt x="1350492" y="1271855"/>
                  <a:pt x="1367714" y="1259510"/>
                </a:cubicBezTo>
                <a:cubicBezTo>
                  <a:pt x="1384935" y="1247166"/>
                  <a:pt x="1397203" y="1229869"/>
                  <a:pt x="1404518" y="1207618"/>
                </a:cubicBezTo>
                <a:lnTo>
                  <a:pt x="1404061" y="1204418"/>
                </a:lnTo>
                <a:cubicBezTo>
                  <a:pt x="1395222" y="1213257"/>
                  <a:pt x="1385544" y="1220191"/>
                  <a:pt x="1375029" y="1225220"/>
                </a:cubicBezTo>
                <a:cubicBezTo>
                  <a:pt x="1364513" y="1230250"/>
                  <a:pt x="1353921" y="1232764"/>
                  <a:pt x="1343253" y="1232764"/>
                </a:cubicBezTo>
                <a:cubicBezTo>
                  <a:pt x="1324661" y="1232764"/>
                  <a:pt x="1310259" y="1227278"/>
                  <a:pt x="1300048" y="1216305"/>
                </a:cubicBezTo>
                <a:cubicBezTo>
                  <a:pt x="1289837" y="1205332"/>
                  <a:pt x="1284732" y="1190245"/>
                  <a:pt x="1284732" y="1171042"/>
                </a:cubicBezTo>
                <a:cubicBezTo>
                  <a:pt x="1284732" y="1154583"/>
                  <a:pt x="1287856" y="1138352"/>
                  <a:pt x="1294104" y="1122350"/>
                </a:cubicBezTo>
                <a:cubicBezTo>
                  <a:pt x="1300353" y="1106348"/>
                  <a:pt x="1308659" y="1093623"/>
                  <a:pt x="1319022" y="1084174"/>
                </a:cubicBezTo>
                <a:cubicBezTo>
                  <a:pt x="1329080" y="1074421"/>
                  <a:pt x="1339596" y="1069544"/>
                  <a:pt x="1350569" y="1069544"/>
                </a:cubicBezTo>
                <a:close/>
                <a:moveTo>
                  <a:pt x="1135608" y="1069544"/>
                </a:moveTo>
                <a:cubicBezTo>
                  <a:pt x="1145971" y="1069544"/>
                  <a:pt x="1156106" y="1075183"/>
                  <a:pt x="1166012" y="1086460"/>
                </a:cubicBezTo>
                <a:cubicBezTo>
                  <a:pt x="1175918" y="1097738"/>
                  <a:pt x="1184071" y="1112521"/>
                  <a:pt x="1190472" y="1130809"/>
                </a:cubicBezTo>
                <a:cubicBezTo>
                  <a:pt x="1196568" y="1148487"/>
                  <a:pt x="1199616" y="1165708"/>
                  <a:pt x="1199616" y="1182472"/>
                </a:cubicBezTo>
                <a:cubicBezTo>
                  <a:pt x="1199616" y="1191007"/>
                  <a:pt x="1197254" y="1199998"/>
                  <a:pt x="1192530" y="1209447"/>
                </a:cubicBezTo>
                <a:cubicBezTo>
                  <a:pt x="1187805" y="1218896"/>
                  <a:pt x="1181633" y="1226668"/>
                  <a:pt x="1174013" y="1232764"/>
                </a:cubicBezTo>
                <a:cubicBezTo>
                  <a:pt x="1160907" y="1232764"/>
                  <a:pt x="1147495" y="1231697"/>
                  <a:pt x="1133779" y="1229564"/>
                </a:cubicBezTo>
                <a:cubicBezTo>
                  <a:pt x="1120063" y="1227430"/>
                  <a:pt x="1106957" y="1224306"/>
                  <a:pt x="1094460" y="1220191"/>
                </a:cubicBezTo>
                <a:cubicBezTo>
                  <a:pt x="1081963" y="1216076"/>
                  <a:pt x="1070991" y="1211581"/>
                  <a:pt x="1061542" y="1206704"/>
                </a:cubicBezTo>
                <a:cubicBezTo>
                  <a:pt x="1054227" y="1214933"/>
                  <a:pt x="1046378" y="1220877"/>
                  <a:pt x="1037996" y="1224535"/>
                </a:cubicBezTo>
                <a:cubicBezTo>
                  <a:pt x="1033805" y="1226363"/>
                  <a:pt x="1029176" y="1227735"/>
                  <a:pt x="1024109" y="1228649"/>
                </a:cubicBezTo>
                <a:lnTo>
                  <a:pt x="1019704" y="1229015"/>
                </a:lnTo>
                <a:lnTo>
                  <a:pt x="1019670" y="1229107"/>
                </a:lnTo>
                <a:cubicBezTo>
                  <a:pt x="1018984" y="1229716"/>
                  <a:pt x="1017956" y="1230021"/>
                  <a:pt x="1016584" y="1230021"/>
                </a:cubicBezTo>
                <a:lnTo>
                  <a:pt x="1012134" y="1229644"/>
                </a:lnTo>
                <a:lnTo>
                  <a:pt x="1007593" y="1230021"/>
                </a:lnTo>
                <a:cubicBezTo>
                  <a:pt x="1006373" y="1230021"/>
                  <a:pt x="1005459" y="1229716"/>
                  <a:pt x="1004849" y="1229107"/>
                </a:cubicBezTo>
                <a:lnTo>
                  <a:pt x="1004822" y="1229024"/>
                </a:lnTo>
                <a:lnTo>
                  <a:pt x="1003097" y="1228878"/>
                </a:lnTo>
                <a:cubicBezTo>
                  <a:pt x="998677" y="1228116"/>
                  <a:pt x="994334" y="1226821"/>
                  <a:pt x="990067" y="1224992"/>
                </a:cubicBezTo>
                <a:lnTo>
                  <a:pt x="990524" y="1237336"/>
                </a:lnTo>
                <a:cubicBezTo>
                  <a:pt x="990524" y="1257148"/>
                  <a:pt x="984504" y="1275741"/>
                  <a:pt x="972464" y="1293115"/>
                </a:cubicBezTo>
                <a:cubicBezTo>
                  <a:pt x="960425" y="1310488"/>
                  <a:pt x="943889" y="1324204"/>
                  <a:pt x="922858" y="1334263"/>
                </a:cubicBezTo>
                <a:cubicBezTo>
                  <a:pt x="912495" y="1339444"/>
                  <a:pt x="901675" y="1343254"/>
                  <a:pt x="890397" y="1345693"/>
                </a:cubicBezTo>
                <a:cubicBezTo>
                  <a:pt x="879119" y="1348131"/>
                  <a:pt x="867385" y="1349350"/>
                  <a:pt x="855193" y="1349350"/>
                </a:cubicBezTo>
                <a:cubicBezTo>
                  <a:pt x="828675" y="1349350"/>
                  <a:pt x="808177" y="1341578"/>
                  <a:pt x="793699" y="1326033"/>
                </a:cubicBezTo>
                <a:cubicBezTo>
                  <a:pt x="779221" y="1310488"/>
                  <a:pt x="771982" y="1287933"/>
                  <a:pt x="771982" y="1258367"/>
                </a:cubicBezTo>
                <a:cubicBezTo>
                  <a:pt x="771982" y="1252881"/>
                  <a:pt x="772287" y="1247090"/>
                  <a:pt x="772897" y="1240994"/>
                </a:cubicBezTo>
                <a:cubicBezTo>
                  <a:pt x="773506" y="1234898"/>
                  <a:pt x="774649" y="1228040"/>
                  <a:pt x="776325" y="1220420"/>
                </a:cubicBezTo>
                <a:cubicBezTo>
                  <a:pt x="778002" y="1212800"/>
                  <a:pt x="780059" y="1204113"/>
                  <a:pt x="782498" y="1194359"/>
                </a:cubicBezTo>
                <a:lnTo>
                  <a:pt x="801700" y="1198931"/>
                </a:lnTo>
                <a:cubicBezTo>
                  <a:pt x="797738" y="1213257"/>
                  <a:pt x="795757" y="1224992"/>
                  <a:pt x="795757" y="1234136"/>
                </a:cubicBezTo>
                <a:cubicBezTo>
                  <a:pt x="795757" y="1256081"/>
                  <a:pt x="800862" y="1272693"/>
                  <a:pt x="811073" y="1283971"/>
                </a:cubicBezTo>
                <a:cubicBezTo>
                  <a:pt x="821283" y="1295248"/>
                  <a:pt x="836447" y="1300887"/>
                  <a:pt x="856564" y="1300887"/>
                </a:cubicBezTo>
                <a:cubicBezTo>
                  <a:pt x="872414" y="1300887"/>
                  <a:pt x="887120" y="1299134"/>
                  <a:pt x="900684" y="1295629"/>
                </a:cubicBezTo>
                <a:cubicBezTo>
                  <a:pt x="914247" y="1292124"/>
                  <a:pt x="926744" y="1286942"/>
                  <a:pt x="938174" y="1280084"/>
                </a:cubicBezTo>
                <a:cubicBezTo>
                  <a:pt x="949604" y="1273226"/>
                  <a:pt x="959587" y="1264768"/>
                  <a:pt x="968121" y="1254710"/>
                </a:cubicBezTo>
                <a:cubicBezTo>
                  <a:pt x="958063" y="1234593"/>
                  <a:pt x="949604" y="1217296"/>
                  <a:pt x="942746" y="1202818"/>
                </a:cubicBezTo>
                <a:cubicBezTo>
                  <a:pt x="935888" y="1188340"/>
                  <a:pt x="932459" y="1177291"/>
                  <a:pt x="932459" y="1169671"/>
                </a:cubicBezTo>
                <a:cubicBezTo>
                  <a:pt x="932459" y="1158698"/>
                  <a:pt x="935660" y="1148868"/>
                  <a:pt x="942061" y="1140181"/>
                </a:cubicBezTo>
                <a:cubicBezTo>
                  <a:pt x="948461" y="1131494"/>
                  <a:pt x="958825" y="1123493"/>
                  <a:pt x="973150" y="1116178"/>
                </a:cubicBezTo>
                <a:cubicBezTo>
                  <a:pt x="973760" y="1121055"/>
                  <a:pt x="974826" y="1128294"/>
                  <a:pt x="976351" y="1137895"/>
                </a:cubicBezTo>
                <a:cubicBezTo>
                  <a:pt x="977874" y="1147496"/>
                  <a:pt x="980008" y="1159612"/>
                  <a:pt x="982751" y="1174243"/>
                </a:cubicBezTo>
                <a:cubicBezTo>
                  <a:pt x="987933" y="1176986"/>
                  <a:pt x="993343" y="1179043"/>
                  <a:pt x="998982" y="1180415"/>
                </a:cubicBezTo>
                <a:lnTo>
                  <a:pt x="1011953" y="1181931"/>
                </a:lnTo>
                <a:lnTo>
                  <a:pt x="1024623" y="1180358"/>
                </a:lnTo>
                <a:cubicBezTo>
                  <a:pt x="1029881" y="1178948"/>
                  <a:pt x="1034720" y="1176833"/>
                  <a:pt x="1039139" y="1174014"/>
                </a:cubicBezTo>
                <a:cubicBezTo>
                  <a:pt x="1047978" y="1168375"/>
                  <a:pt x="1055294" y="1159917"/>
                  <a:pt x="1061085" y="1148639"/>
                </a:cubicBezTo>
                <a:cubicBezTo>
                  <a:pt x="1065352" y="1140410"/>
                  <a:pt x="1069086" y="1133247"/>
                  <a:pt x="1072286" y="1127151"/>
                </a:cubicBezTo>
                <a:cubicBezTo>
                  <a:pt x="1075487" y="1121055"/>
                  <a:pt x="1078459" y="1115645"/>
                  <a:pt x="1081202" y="1110920"/>
                </a:cubicBezTo>
                <a:cubicBezTo>
                  <a:pt x="1083945" y="1106196"/>
                  <a:pt x="1086688" y="1101853"/>
                  <a:pt x="1089431" y="1097890"/>
                </a:cubicBezTo>
                <a:cubicBezTo>
                  <a:pt x="1097051" y="1087832"/>
                  <a:pt x="1104443" y="1080593"/>
                  <a:pt x="1111605" y="1076173"/>
                </a:cubicBezTo>
                <a:cubicBezTo>
                  <a:pt x="1118768" y="1071754"/>
                  <a:pt x="1126769" y="1069544"/>
                  <a:pt x="1135608" y="1069544"/>
                </a:cubicBezTo>
                <a:close/>
                <a:moveTo>
                  <a:pt x="1592123" y="1067258"/>
                </a:moveTo>
                <a:cubicBezTo>
                  <a:pt x="1596695" y="1072744"/>
                  <a:pt x="1601953" y="1078459"/>
                  <a:pt x="1607896" y="1084403"/>
                </a:cubicBezTo>
                <a:cubicBezTo>
                  <a:pt x="1613840" y="1090346"/>
                  <a:pt x="1620621" y="1096519"/>
                  <a:pt x="1628241" y="1102919"/>
                </a:cubicBezTo>
                <a:cubicBezTo>
                  <a:pt x="1623974" y="1109015"/>
                  <a:pt x="1618869" y="1115416"/>
                  <a:pt x="1612925" y="1122122"/>
                </a:cubicBezTo>
                <a:cubicBezTo>
                  <a:pt x="1606982" y="1128827"/>
                  <a:pt x="1600352" y="1135685"/>
                  <a:pt x="1593037" y="1142696"/>
                </a:cubicBezTo>
                <a:cubicBezTo>
                  <a:pt x="1575663" y="1128675"/>
                  <a:pt x="1562709" y="1116788"/>
                  <a:pt x="1554175" y="1107034"/>
                </a:cubicBezTo>
                <a:cubicBezTo>
                  <a:pt x="1561795" y="1099719"/>
                  <a:pt x="1568729" y="1092785"/>
                  <a:pt x="1574978" y="1086232"/>
                </a:cubicBezTo>
                <a:cubicBezTo>
                  <a:pt x="1581226" y="1079678"/>
                  <a:pt x="1586941" y="1073354"/>
                  <a:pt x="1592123" y="1067258"/>
                </a:cubicBezTo>
                <a:close/>
                <a:moveTo>
                  <a:pt x="868451" y="1054456"/>
                </a:moveTo>
                <a:cubicBezTo>
                  <a:pt x="872414" y="1058419"/>
                  <a:pt x="877062" y="1063067"/>
                  <a:pt x="882396" y="1068401"/>
                </a:cubicBezTo>
                <a:cubicBezTo>
                  <a:pt x="887730" y="1073735"/>
                  <a:pt x="893750" y="1079602"/>
                  <a:pt x="900455" y="1086003"/>
                </a:cubicBezTo>
                <a:cubicBezTo>
                  <a:pt x="896798" y="1091185"/>
                  <a:pt x="892378" y="1096747"/>
                  <a:pt x="887197" y="1102691"/>
                </a:cubicBezTo>
                <a:cubicBezTo>
                  <a:pt x="882015" y="1108634"/>
                  <a:pt x="876071" y="1114959"/>
                  <a:pt x="869366" y="1121665"/>
                </a:cubicBezTo>
                <a:cubicBezTo>
                  <a:pt x="854430" y="1109777"/>
                  <a:pt x="843001" y="1099109"/>
                  <a:pt x="835076" y="1089661"/>
                </a:cubicBezTo>
                <a:cubicBezTo>
                  <a:pt x="842391" y="1082345"/>
                  <a:pt x="848792" y="1075792"/>
                  <a:pt x="854278" y="1070001"/>
                </a:cubicBezTo>
                <a:cubicBezTo>
                  <a:pt x="859765" y="1064210"/>
                  <a:pt x="864489" y="1059028"/>
                  <a:pt x="868451" y="1054456"/>
                </a:cubicBezTo>
                <a:close/>
                <a:moveTo>
                  <a:pt x="2904211" y="1035711"/>
                </a:moveTo>
                <a:cubicBezTo>
                  <a:pt x="2908478" y="1055828"/>
                  <a:pt x="2911907" y="1072744"/>
                  <a:pt x="2914498" y="1086460"/>
                </a:cubicBezTo>
                <a:cubicBezTo>
                  <a:pt x="2917088" y="1100176"/>
                  <a:pt x="2919069" y="1111225"/>
                  <a:pt x="2920441" y="1119607"/>
                </a:cubicBezTo>
                <a:cubicBezTo>
                  <a:pt x="2921813" y="1127989"/>
                  <a:pt x="2922499" y="1134619"/>
                  <a:pt x="2922499" y="1139495"/>
                </a:cubicBezTo>
                <a:cubicBezTo>
                  <a:pt x="2922499" y="1145896"/>
                  <a:pt x="2920822" y="1153897"/>
                  <a:pt x="2917469" y="1163498"/>
                </a:cubicBezTo>
                <a:cubicBezTo>
                  <a:pt x="2914117" y="1173100"/>
                  <a:pt x="2910002" y="1182472"/>
                  <a:pt x="2905125" y="1191616"/>
                </a:cubicBezTo>
                <a:cubicBezTo>
                  <a:pt x="2891714" y="1200151"/>
                  <a:pt x="2875864" y="1207466"/>
                  <a:pt x="2857576" y="1213562"/>
                </a:cubicBezTo>
                <a:cubicBezTo>
                  <a:pt x="2839288" y="1219658"/>
                  <a:pt x="2819476" y="1224382"/>
                  <a:pt x="2798140" y="1227735"/>
                </a:cubicBezTo>
                <a:cubicBezTo>
                  <a:pt x="2776804" y="1231088"/>
                  <a:pt x="2754859" y="1232764"/>
                  <a:pt x="2732303" y="1232764"/>
                </a:cubicBezTo>
                <a:cubicBezTo>
                  <a:pt x="2695727" y="1232764"/>
                  <a:pt x="2667991" y="1224992"/>
                  <a:pt x="2649093" y="1209447"/>
                </a:cubicBezTo>
                <a:cubicBezTo>
                  <a:pt x="2630195" y="1193902"/>
                  <a:pt x="2620747" y="1171347"/>
                  <a:pt x="2620747" y="1141781"/>
                </a:cubicBezTo>
                <a:cubicBezTo>
                  <a:pt x="2620747" y="1126541"/>
                  <a:pt x="2623337" y="1109777"/>
                  <a:pt x="2628519" y="1091489"/>
                </a:cubicBezTo>
                <a:lnTo>
                  <a:pt x="2647721" y="1091489"/>
                </a:lnTo>
                <a:cubicBezTo>
                  <a:pt x="2647417" y="1092709"/>
                  <a:pt x="2647112" y="1095985"/>
                  <a:pt x="2646807" y="1101319"/>
                </a:cubicBezTo>
                <a:cubicBezTo>
                  <a:pt x="2646502" y="1106653"/>
                  <a:pt x="2646350" y="1110997"/>
                  <a:pt x="2646350" y="1114349"/>
                </a:cubicBezTo>
                <a:cubicBezTo>
                  <a:pt x="2646350" y="1132028"/>
                  <a:pt x="2649779" y="1145668"/>
                  <a:pt x="2656637" y="1155269"/>
                </a:cubicBezTo>
                <a:cubicBezTo>
                  <a:pt x="2663495" y="1164870"/>
                  <a:pt x="2674239" y="1172261"/>
                  <a:pt x="2688869" y="1177443"/>
                </a:cubicBezTo>
                <a:cubicBezTo>
                  <a:pt x="2696185" y="1179577"/>
                  <a:pt x="2704643" y="1181329"/>
                  <a:pt x="2714244" y="1182701"/>
                </a:cubicBezTo>
                <a:cubicBezTo>
                  <a:pt x="2723845" y="1184072"/>
                  <a:pt x="2734742" y="1184758"/>
                  <a:pt x="2746934" y="1184758"/>
                </a:cubicBezTo>
                <a:cubicBezTo>
                  <a:pt x="2774061" y="1184758"/>
                  <a:pt x="2800655" y="1182167"/>
                  <a:pt x="2826715" y="1176986"/>
                </a:cubicBezTo>
                <a:cubicBezTo>
                  <a:pt x="2852775" y="1171804"/>
                  <a:pt x="2876321" y="1164489"/>
                  <a:pt x="2897353" y="1155040"/>
                </a:cubicBezTo>
                <a:cubicBezTo>
                  <a:pt x="2894914" y="1148030"/>
                  <a:pt x="2891637" y="1140257"/>
                  <a:pt x="2887523" y="1131723"/>
                </a:cubicBezTo>
                <a:cubicBezTo>
                  <a:pt x="2883408" y="1123189"/>
                  <a:pt x="2879827" y="1115569"/>
                  <a:pt x="2876779" y="1108863"/>
                </a:cubicBezTo>
                <a:cubicBezTo>
                  <a:pt x="2873731" y="1102157"/>
                  <a:pt x="2871216" y="1096366"/>
                  <a:pt x="2869235" y="1091489"/>
                </a:cubicBezTo>
                <a:cubicBezTo>
                  <a:pt x="2867253" y="1086613"/>
                  <a:pt x="2866263" y="1082498"/>
                  <a:pt x="2866263" y="1079145"/>
                </a:cubicBezTo>
                <a:cubicBezTo>
                  <a:pt x="2866263" y="1072135"/>
                  <a:pt x="2869921" y="1064515"/>
                  <a:pt x="2877236" y="1056285"/>
                </a:cubicBezTo>
                <a:cubicBezTo>
                  <a:pt x="2884551" y="1048055"/>
                  <a:pt x="2893543" y="1041197"/>
                  <a:pt x="2904211" y="1035711"/>
                </a:cubicBezTo>
                <a:close/>
                <a:moveTo>
                  <a:pt x="6215024" y="1017423"/>
                </a:moveTo>
                <a:cubicBezTo>
                  <a:pt x="6225692" y="1017423"/>
                  <a:pt x="6236360" y="1020471"/>
                  <a:pt x="6247028" y="1026567"/>
                </a:cubicBezTo>
                <a:cubicBezTo>
                  <a:pt x="6257696" y="1032663"/>
                  <a:pt x="6269431" y="1042417"/>
                  <a:pt x="6282233" y="1055828"/>
                </a:cubicBezTo>
                <a:lnTo>
                  <a:pt x="6273546" y="1072744"/>
                </a:lnTo>
                <a:cubicBezTo>
                  <a:pt x="6264402" y="1069391"/>
                  <a:pt x="6255944" y="1066953"/>
                  <a:pt x="6248171" y="1065429"/>
                </a:cubicBezTo>
                <a:cubicBezTo>
                  <a:pt x="6240399" y="1063905"/>
                  <a:pt x="6233313" y="1063143"/>
                  <a:pt x="6226911" y="1063143"/>
                </a:cubicBezTo>
                <a:cubicBezTo>
                  <a:pt x="6216548" y="1063143"/>
                  <a:pt x="6206947" y="1064362"/>
                  <a:pt x="6198108" y="1066801"/>
                </a:cubicBezTo>
                <a:cubicBezTo>
                  <a:pt x="6189269" y="1069239"/>
                  <a:pt x="6179972" y="1073049"/>
                  <a:pt x="6170219" y="1078231"/>
                </a:cubicBezTo>
                <a:cubicBezTo>
                  <a:pt x="6170828" y="1095299"/>
                  <a:pt x="6176619" y="1109473"/>
                  <a:pt x="6187592" y="1120750"/>
                </a:cubicBezTo>
                <a:cubicBezTo>
                  <a:pt x="6198565" y="1132028"/>
                  <a:pt x="6213501" y="1139648"/>
                  <a:pt x="6232398" y="1143610"/>
                </a:cubicBezTo>
                <a:cubicBezTo>
                  <a:pt x="6245199" y="1135990"/>
                  <a:pt x="6258687" y="1128980"/>
                  <a:pt x="6272860" y="1122579"/>
                </a:cubicBezTo>
                <a:cubicBezTo>
                  <a:pt x="6287033" y="1116178"/>
                  <a:pt x="6302197" y="1110387"/>
                  <a:pt x="6318351" y="1105205"/>
                </a:cubicBezTo>
                <a:cubicBezTo>
                  <a:pt x="6321705" y="1110082"/>
                  <a:pt x="6323381" y="1116788"/>
                  <a:pt x="6323381" y="1125322"/>
                </a:cubicBezTo>
                <a:cubicBezTo>
                  <a:pt x="6323381" y="1131113"/>
                  <a:pt x="6322238" y="1136219"/>
                  <a:pt x="6319951" y="1140638"/>
                </a:cubicBezTo>
                <a:cubicBezTo>
                  <a:pt x="6317665" y="1145058"/>
                  <a:pt x="6313780" y="1149097"/>
                  <a:pt x="6308293" y="1152754"/>
                </a:cubicBezTo>
                <a:cubicBezTo>
                  <a:pt x="6305245" y="1155193"/>
                  <a:pt x="6300749" y="1157783"/>
                  <a:pt x="6294806" y="1160527"/>
                </a:cubicBezTo>
                <a:cubicBezTo>
                  <a:pt x="6288862" y="1163270"/>
                  <a:pt x="6281927" y="1166165"/>
                  <a:pt x="6274003" y="1169213"/>
                </a:cubicBezTo>
                <a:cubicBezTo>
                  <a:pt x="6248705" y="1179577"/>
                  <a:pt x="6229425" y="1189178"/>
                  <a:pt x="6216167" y="1198017"/>
                </a:cubicBezTo>
                <a:cubicBezTo>
                  <a:pt x="6202908" y="1206856"/>
                  <a:pt x="6193079" y="1216457"/>
                  <a:pt x="6186677" y="1226821"/>
                </a:cubicBezTo>
                <a:cubicBezTo>
                  <a:pt x="6183325" y="1232002"/>
                  <a:pt x="6180735" y="1237489"/>
                  <a:pt x="6178905" y="1243280"/>
                </a:cubicBezTo>
                <a:cubicBezTo>
                  <a:pt x="6177077" y="1249071"/>
                  <a:pt x="6176163" y="1254862"/>
                  <a:pt x="6176163" y="1260653"/>
                </a:cubicBezTo>
                <a:cubicBezTo>
                  <a:pt x="6176163" y="1279551"/>
                  <a:pt x="6184391" y="1294258"/>
                  <a:pt x="6200851" y="1304773"/>
                </a:cubicBezTo>
                <a:cubicBezTo>
                  <a:pt x="6217310" y="1315289"/>
                  <a:pt x="6241389" y="1320547"/>
                  <a:pt x="6273089" y="1320547"/>
                </a:cubicBezTo>
                <a:cubicBezTo>
                  <a:pt x="6279794" y="1320547"/>
                  <a:pt x="6286423" y="1320318"/>
                  <a:pt x="6292977" y="1319861"/>
                </a:cubicBezTo>
                <a:cubicBezTo>
                  <a:pt x="6299530" y="1319404"/>
                  <a:pt x="6306159" y="1318718"/>
                  <a:pt x="6312865" y="1317803"/>
                </a:cubicBezTo>
                <a:cubicBezTo>
                  <a:pt x="6321095" y="1316889"/>
                  <a:pt x="6330848" y="1315365"/>
                  <a:pt x="6342125" y="1313231"/>
                </a:cubicBezTo>
                <a:cubicBezTo>
                  <a:pt x="6353403" y="1311098"/>
                  <a:pt x="6366205" y="1308355"/>
                  <a:pt x="6380531" y="1305002"/>
                </a:cubicBezTo>
                <a:lnTo>
                  <a:pt x="6386017" y="1323290"/>
                </a:lnTo>
                <a:cubicBezTo>
                  <a:pt x="6361633" y="1337920"/>
                  <a:pt x="6339611" y="1349045"/>
                  <a:pt x="6319951" y="1356665"/>
                </a:cubicBezTo>
                <a:cubicBezTo>
                  <a:pt x="6300292" y="1364285"/>
                  <a:pt x="6284366" y="1368095"/>
                  <a:pt x="6272174" y="1368095"/>
                </a:cubicBezTo>
                <a:cubicBezTo>
                  <a:pt x="6248400" y="1368095"/>
                  <a:pt x="6227749" y="1363904"/>
                  <a:pt x="6210224" y="1355522"/>
                </a:cubicBezTo>
                <a:cubicBezTo>
                  <a:pt x="6192697" y="1347140"/>
                  <a:pt x="6179134" y="1335177"/>
                  <a:pt x="6169533" y="1319632"/>
                </a:cubicBezTo>
                <a:cubicBezTo>
                  <a:pt x="6159931" y="1304087"/>
                  <a:pt x="6155131" y="1285952"/>
                  <a:pt x="6155131" y="1265225"/>
                </a:cubicBezTo>
                <a:cubicBezTo>
                  <a:pt x="6155131" y="1231697"/>
                  <a:pt x="6166865" y="1202284"/>
                  <a:pt x="6190335" y="1176986"/>
                </a:cubicBezTo>
                <a:cubicBezTo>
                  <a:pt x="6180887" y="1173023"/>
                  <a:pt x="6172200" y="1167461"/>
                  <a:pt x="6164275" y="1160298"/>
                </a:cubicBezTo>
                <a:cubicBezTo>
                  <a:pt x="6156350" y="1153135"/>
                  <a:pt x="6150255" y="1145439"/>
                  <a:pt x="6145987" y="1137209"/>
                </a:cubicBezTo>
                <a:cubicBezTo>
                  <a:pt x="6142025" y="1128980"/>
                  <a:pt x="6140043" y="1120598"/>
                  <a:pt x="6140043" y="1112063"/>
                </a:cubicBezTo>
                <a:cubicBezTo>
                  <a:pt x="6140043" y="1102919"/>
                  <a:pt x="6141719" y="1093318"/>
                  <a:pt x="6145073" y="1083260"/>
                </a:cubicBezTo>
                <a:cubicBezTo>
                  <a:pt x="6148425" y="1073201"/>
                  <a:pt x="6153150" y="1063524"/>
                  <a:pt x="6159246" y="1054228"/>
                </a:cubicBezTo>
                <a:cubicBezTo>
                  <a:pt x="6165341" y="1044931"/>
                  <a:pt x="6172200" y="1037235"/>
                  <a:pt x="6179820" y="1031139"/>
                </a:cubicBezTo>
                <a:cubicBezTo>
                  <a:pt x="6190793" y="1021995"/>
                  <a:pt x="6202527" y="1017423"/>
                  <a:pt x="6215024" y="1017423"/>
                </a:cubicBezTo>
                <a:close/>
                <a:moveTo>
                  <a:pt x="5609235" y="1015137"/>
                </a:moveTo>
                <a:cubicBezTo>
                  <a:pt x="5611367" y="1017880"/>
                  <a:pt x="5614720" y="1021538"/>
                  <a:pt x="5619293" y="1026110"/>
                </a:cubicBezTo>
                <a:cubicBezTo>
                  <a:pt x="5623865" y="1030682"/>
                  <a:pt x="5629503" y="1036168"/>
                  <a:pt x="5636209" y="1042569"/>
                </a:cubicBezTo>
                <a:cubicBezTo>
                  <a:pt x="5632247" y="1048055"/>
                  <a:pt x="5628055" y="1053389"/>
                  <a:pt x="5623636" y="1058571"/>
                </a:cubicBezTo>
                <a:cubicBezTo>
                  <a:pt x="5619217" y="1063753"/>
                  <a:pt x="5614568" y="1068629"/>
                  <a:pt x="5609691" y="1073201"/>
                </a:cubicBezTo>
                <a:cubicBezTo>
                  <a:pt x="5603291" y="1068325"/>
                  <a:pt x="5597575" y="1063600"/>
                  <a:pt x="5592547" y="1059028"/>
                </a:cubicBezTo>
                <a:cubicBezTo>
                  <a:pt x="5587517" y="1054456"/>
                  <a:pt x="5583174" y="1050037"/>
                  <a:pt x="5579516" y="1045769"/>
                </a:cubicBezTo>
                <a:cubicBezTo>
                  <a:pt x="5584393" y="1041197"/>
                  <a:pt x="5589269" y="1036321"/>
                  <a:pt x="5594147" y="1031139"/>
                </a:cubicBezTo>
                <a:cubicBezTo>
                  <a:pt x="5599023" y="1025957"/>
                  <a:pt x="5604052" y="1020623"/>
                  <a:pt x="5609235" y="1015137"/>
                </a:cubicBezTo>
                <a:close/>
                <a:moveTo>
                  <a:pt x="5672785" y="1009193"/>
                </a:moveTo>
                <a:cubicBezTo>
                  <a:pt x="5675528" y="1011937"/>
                  <a:pt x="5679185" y="1015518"/>
                  <a:pt x="5683758" y="1019938"/>
                </a:cubicBezTo>
                <a:cubicBezTo>
                  <a:pt x="5688329" y="1024357"/>
                  <a:pt x="5693816" y="1029767"/>
                  <a:pt x="5700217" y="1036168"/>
                </a:cubicBezTo>
                <a:cubicBezTo>
                  <a:pt x="5696559" y="1041350"/>
                  <a:pt x="5692521" y="1046531"/>
                  <a:pt x="5688101" y="1051713"/>
                </a:cubicBezTo>
                <a:cubicBezTo>
                  <a:pt x="5683681" y="1056895"/>
                  <a:pt x="5678881" y="1061924"/>
                  <a:pt x="5673699" y="1066801"/>
                </a:cubicBezTo>
                <a:cubicBezTo>
                  <a:pt x="5667603" y="1061924"/>
                  <a:pt x="5662117" y="1057276"/>
                  <a:pt x="5657240" y="1052856"/>
                </a:cubicBezTo>
                <a:cubicBezTo>
                  <a:pt x="5652363" y="1048436"/>
                  <a:pt x="5647791" y="1043941"/>
                  <a:pt x="5643524" y="1039369"/>
                </a:cubicBezTo>
                <a:cubicBezTo>
                  <a:pt x="5647487" y="1035711"/>
                  <a:pt x="5651983" y="1031368"/>
                  <a:pt x="5657011" y="1026338"/>
                </a:cubicBezTo>
                <a:cubicBezTo>
                  <a:pt x="5662041" y="1021309"/>
                  <a:pt x="5667299" y="1015594"/>
                  <a:pt x="5672785" y="1009193"/>
                </a:cubicBezTo>
                <a:close/>
                <a:moveTo>
                  <a:pt x="2114397" y="1006907"/>
                </a:moveTo>
                <a:cubicBezTo>
                  <a:pt x="2107692" y="1006907"/>
                  <a:pt x="2101901" y="1009193"/>
                  <a:pt x="2097024" y="1013765"/>
                </a:cubicBezTo>
                <a:cubicBezTo>
                  <a:pt x="2092147" y="1018337"/>
                  <a:pt x="2089709" y="1022909"/>
                  <a:pt x="2089709" y="1027481"/>
                </a:cubicBezTo>
                <a:cubicBezTo>
                  <a:pt x="2089709" y="1032663"/>
                  <a:pt x="2092071" y="1037311"/>
                  <a:pt x="2096795" y="1041426"/>
                </a:cubicBezTo>
                <a:cubicBezTo>
                  <a:pt x="2101520" y="1045541"/>
                  <a:pt x="2107768" y="1048741"/>
                  <a:pt x="2115541" y="1051027"/>
                </a:cubicBezTo>
                <a:cubicBezTo>
                  <a:pt x="2123313" y="1053313"/>
                  <a:pt x="2131771" y="1054456"/>
                  <a:pt x="2140915" y="1054456"/>
                </a:cubicBezTo>
                <a:cubicBezTo>
                  <a:pt x="2143049" y="1054456"/>
                  <a:pt x="2145030" y="1054304"/>
                  <a:pt x="2146859" y="1053999"/>
                </a:cubicBezTo>
                <a:cubicBezTo>
                  <a:pt x="2148687" y="1053694"/>
                  <a:pt x="2150669" y="1053389"/>
                  <a:pt x="2152802" y="1053085"/>
                </a:cubicBezTo>
                <a:cubicBezTo>
                  <a:pt x="2150364" y="1037845"/>
                  <a:pt x="2146021" y="1026338"/>
                  <a:pt x="2139772" y="1018566"/>
                </a:cubicBezTo>
                <a:cubicBezTo>
                  <a:pt x="2133524" y="1010794"/>
                  <a:pt x="2125065" y="1006907"/>
                  <a:pt x="2114397" y="1006907"/>
                </a:cubicBezTo>
                <a:close/>
                <a:moveTo>
                  <a:pt x="905713" y="985800"/>
                </a:moveTo>
                <a:lnTo>
                  <a:pt x="906170" y="991286"/>
                </a:lnTo>
                <a:cubicBezTo>
                  <a:pt x="906170" y="999211"/>
                  <a:pt x="902665" y="1005307"/>
                  <a:pt x="895655" y="1009574"/>
                </a:cubicBezTo>
                <a:cubicBezTo>
                  <a:pt x="887730" y="1013537"/>
                  <a:pt x="877519" y="1017956"/>
                  <a:pt x="865022" y="1022833"/>
                </a:cubicBezTo>
                <a:cubicBezTo>
                  <a:pt x="852526" y="1027710"/>
                  <a:pt x="837895" y="1033044"/>
                  <a:pt x="821131" y="1038835"/>
                </a:cubicBezTo>
                <a:lnTo>
                  <a:pt x="823417" y="1016890"/>
                </a:lnTo>
                <a:cubicBezTo>
                  <a:pt x="843839" y="1009574"/>
                  <a:pt x="860603" y="1003478"/>
                  <a:pt x="873709" y="998602"/>
                </a:cubicBezTo>
                <a:cubicBezTo>
                  <a:pt x="886815" y="993725"/>
                  <a:pt x="897483" y="989458"/>
                  <a:pt x="905713" y="985800"/>
                </a:cubicBezTo>
                <a:close/>
                <a:moveTo>
                  <a:pt x="342443" y="985267"/>
                </a:moveTo>
                <a:cubicBezTo>
                  <a:pt x="340309" y="985267"/>
                  <a:pt x="338099" y="986105"/>
                  <a:pt x="335813" y="987781"/>
                </a:cubicBezTo>
                <a:cubicBezTo>
                  <a:pt x="333527" y="989458"/>
                  <a:pt x="332537" y="991972"/>
                  <a:pt x="332842" y="995325"/>
                </a:cubicBezTo>
                <a:cubicBezTo>
                  <a:pt x="332842" y="998373"/>
                  <a:pt x="333756" y="1001192"/>
                  <a:pt x="335585" y="1003783"/>
                </a:cubicBezTo>
                <a:cubicBezTo>
                  <a:pt x="337413" y="1006374"/>
                  <a:pt x="340461" y="1007669"/>
                  <a:pt x="344729" y="1007669"/>
                </a:cubicBezTo>
                <a:cubicBezTo>
                  <a:pt x="347777" y="1007669"/>
                  <a:pt x="350672" y="1006603"/>
                  <a:pt x="353415" y="1004469"/>
                </a:cubicBezTo>
                <a:cubicBezTo>
                  <a:pt x="356159" y="1002335"/>
                  <a:pt x="357530" y="1000354"/>
                  <a:pt x="357530" y="998525"/>
                </a:cubicBezTo>
                <a:cubicBezTo>
                  <a:pt x="357530" y="995782"/>
                  <a:pt x="355930" y="992887"/>
                  <a:pt x="352730" y="989839"/>
                </a:cubicBezTo>
                <a:cubicBezTo>
                  <a:pt x="349529" y="986791"/>
                  <a:pt x="346100" y="985267"/>
                  <a:pt x="342443" y="985267"/>
                </a:cubicBezTo>
                <a:close/>
                <a:moveTo>
                  <a:pt x="5639409" y="977647"/>
                </a:moveTo>
                <a:cubicBezTo>
                  <a:pt x="5642762" y="981609"/>
                  <a:pt x="5646572" y="985724"/>
                  <a:pt x="5650839" y="989991"/>
                </a:cubicBezTo>
                <a:cubicBezTo>
                  <a:pt x="5655107" y="994258"/>
                  <a:pt x="5659983" y="998678"/>
                  <a:pt x="5665470" y="1003250"/>
                </a:cubicBezTo>
                <a:cubicBezTo>
                  <a:pt x="5659679" y="1009651"/>
                  <a:pt x="5654725" y="1014985"/>
                  <a:pt x="5650611" y="1019252"/>
                </a:cubicBezTo>
                <a:cubicBezTo>
                  <a:pt x="5646495" y="1023519"/>
                  <a:pt x="5643219" y="1026567"/>
                  <a:pt x="5640781" y="1028396"/>
                </a:cubicBezTo>
                <a:cubicBezTo>
                  <a:pt x="5635295" y="1024129"/>
                  <a:pt x="5630265" y="1019861"/>
                  <a:pt x="5625693" y="1015594"/>
                </a:cubicBezTo>
                <a:cubicBezTo>
                  <a:pt x="5621121" y="1011327"/>
                  <a:pt x="5617159" y="1007212"/>
                  <a:pt x="5613806" y="1003250"/>
                </a:cubicBezTo>
                <a:cubicBezTo>
                  <a:pt x="5619597" y="998068"/>
                  <a:pt x="5624627" y="993344"/>
                  <a:pt x="5628893" y="989077"/>
                </a:cubicBezTo>
                <a:cubicBezTo>
                  <a:pt x="5633161" y="984809"/>
                  <a:pt x="5636666" y="980999"/>
                  <a:pt x="5639409" y="977647"/>
                </a:cubicBezTo>
                <a:close/>
                <a:moveTo>
                  <a:pt x="344729" y="966979"/>
                </a:moveTo>
                <a:cubicBezTo>
                  <a:pt x="351434" y="966674"/>
                  <a:pt x="357302" y="969493"/>
                  <a:pt x="362331" y="975437"/>
                </a:cubicBezTo>
                <a:cubicBezTo>
                  <a:pt x="367360" y="981380"/>
                  <a:pt x="369875" y="989077"/>
                  <a:pt x="369875" y="998525"/>
                </a:cubicBezTo>
                <a:cubicBezTo>
                  <a:pt x="369875" y="1005536"/>
                  <a:pt x="367284" y="1011632"/>
                  <a:pt x="362102" y="1016813"/>
                </a:cubicBezTo>
                <a:cubicBezTo>
                  <a:pt x="356921" y="1021995"/>
                  <a:pt x="350977" y="1024586"/>
                  <a:pt x="344272" y="1024586"/>
                </a:cubicBezTo>
                <a:cubicBezTo>
                  <a:pt x="337261" y="1024586"/>
                  <a:pt x="331546" y="1022071"/>
                  <a:pt x="327127" y="1017042"/>
                </a:cubicBezTo>
                <a:cubicBezTo>
                  <a:pt x="322707" y="1012013"/>
                  <a:pt x="320497" y="1005688"/>
                  <a:pt x="320497" y="998068"/>
                </a:cubicBezTo>
                <a:cubicBezTo>
                  <a:pt x="320497" y="989229"/>
                  <a:pt x="323012" y="981838"/>
                  <a:pt x="328041" y="975894"/>
                </a:cubicBezTo>
                <a:cubicBezTo>
                  <a:pt x="333070" y="969950"/>
                  <a:pt x="338633" y="966979"/>
                  <a:pt x="344729" y="966979"/>
                </a:cubicBezTo>
                <a:close/>
                <a:moveTo>
                  <a:pt x="4228643" y="966217"/>
                </a:moveTo>
                <a:cubicBezTo>
                  <a:pt x="4226509" y="966217"/>
                  <a:pt x="4224299" y="967055"/>
                  <a:pt x="4222013" y="968731"/>
                </a:cubicBezTo>
                <a:cubicBezTo>
                  <a:pt x="4219727" y="970408"/>
                  <a:pt x="4218737" y="972922"/>
                  <a:pt x="4219041" y="976275"/>
                </a:cubicBezTo>
                <a:cubicBezTo>
                  <a:pt x="4219041" y="979323"/>
                  <a:pt x="4219956" y="982142"/>
                  <a:pt x="4221785" y="984733"/>
                </a:cubicBezTo>
                <a:cubicBezTo>
                  <a:pt x="4223613" y="987324"/>
                  <a:pt x="4226661" y="988619"/>
                  <a:pt x="4230929" y="988619"/>
                </a:cubicBezTo>
                <a:cubicBezTo>
                  <a:pt x="4233977" y="988619"/>
                  <a:pt x="4236873" y="987553"/>
                  <a:pt x="4239615" y="985419"/>
                </a:cubicBezTo>
                <a:cubicBezTo>
                  <a:pt x="4242359" y="983285"/>
                  <a:pt x="4243730" y="981304"/>
                  <a:pt x="4243730" y="979475"/>
                </a:cubicBezTo>
                <a:cubicBezTo>
                  <a:pt x="4243730" y="976732"/>
                  <a:pt x="4242130" y="973837"/>
                  <a:pt x="4238929" y="970789"/>
                </a:cubicBezTo>
                <a:cubicBezTo>
                  <a:pt x="4235729" y="967741"/>
                  <a:pt x="4232300" y="966217"/>
                  <a:pt x="4228643" y="966217"/>
                </a:cubicBezTo>
                <a:close/>
                <a:moveTo>
                  <a:pt x="1884883" y="963931"/>
                </a:moveTo>
                <a:cubicBezTo>
                  <a:pt x="1889760" y="973075"/>
                  <a:pt x="1894408" y="982523"/>
                  <a:pt x="1898828" y="992277"/>
                </a:cubicBezTo>
                <a:cubicBezTo>
                  <a:pt x="1903247" y="1002031"/>
                  <a:pt x="1907286" y="1012089"/>
                  <a:pt x="1910943" y="1022452"/>
                </a:cubicBezTo>
                <a:cubicBezTo>
                  <a:pt x="1916735" y="1025500"/>
                  <a:pt x="1922983" y="1027024"/>
                  <a:pt x="1929689" y="1027024"/>
                </a:cubicBezTo>
                <a:cubicBezTo>
                  <a:pt x="1946148" y="1027024"/>
                  <a:pt x="1954377" y="1015594"/>
                  <a:pt x="1954377" y="992734"/>
                </a:cubicBezTo>
                <a:cubicBezTo>
                  <a:pt x="1954377" y="991210"/>
                  <a:pt x="1954301" y="988543"/>
                  <a:pt x="1954149" y="984733"/>
                </a:cubicBezTo>
                <a:cubicBezTo>
                  <a:pt x="1953997" y="980923"/>
                  <a:pt x="1953615" y="976123"/>
                  <a:pt x="1953006" y="970331"/>
                </a:cubicBezTo>
                <a:lnTo>
                  <a:pt x="1968551" y="964845"/>
                </a:lnTo>
                <a:cubicBezTo>
                  <a:pt x="1972208" y="973684"/>
                  <a:pt x="1974951" y="982219"/>
                  <a:pt x="1976780" y="990448"/>
                </a:cubicBezTo>
                <a:cubicBezTo>
                  <a:pt x="1978609" y="998678"/>
                  <a:pt x="1979828" y="1006603"/>
                  <a:pt x="1980438" y="1014223"/>
                </a:cubicBezTo>
                <a:cubicBezTo>
                  <a:pt x="1982267" y="1014832"/>
                  <a:pt x="1984019" y="1015213"/>
                  <a:pt x="1985696" y="1015366"/>
                </a:cubicBezTo>
                <a:cubicBezTo>
                  <a:pt x="1987372" y="1015518"/>
                  <a:pt x="1988820" y="1015594"/>
                  <a:pt x="1990039" y="1015594"/>
                </a:cubicBezTo>
                <a:cubicBezTo>
                  <a:pt x="2003145" y="1015594"/>
                  <a:pt x="2009699" y="1004774"/>
                  <a:pt x="2009699" y="983133"/>
                </a:cubicBezTo>
                <a:cubicBezTo>
                  <a:pt x="2009699" y="980085"/>
                  <a:pt x="2009623" y="976961"/>
                  <a:pt x="2009470" y="973760"/>
                </a:cubicBezTo>
                <a:cubicBezTo>
                  <a:pt x="2009318" y="970560"/>
                  <a:pt x="2008937" y="967436"/>
                  <a:pt x="2008327" y="964388"/>
                </a:cubicBezTo>
                <a:lnTo>
                  <a:pt x="2029815" y="967131"/>
                </a:lnTo>
                <a:cubicBezTo>
                  <a:pt x="2031035" y="973227"/>
                  <a:pt x="2031797" y="979323"/>
                  <a:pt x="2032101" y="985419"/>
                </a:cubicBezTo>
                <a:cubicBezTo>
                  <a:pt x="2032406" y="991515"/>
                  <a:pt x="2032559" y="997611"/>
                  <a:pt x="2032559" y="1003707"/>
                </a:cubicBezTo>
                <a:cubicBezTo>
                  <a:pt x="2032559" y="1021995"/>
                  <a:pt x="2028825" y="1036854"/>
                  <a:pt x="2021357" y="1048284"/>
                </a:cubicBezTo>
                <a:cubicBezTo>
                  <a:pt x="2013890" y="1059714"/>
                  <a:pt x="2004517" y="1065429"/>
                  <a:pt x="1993239" y="1065429"/>
                </a:cubicBezTo>
                <a:cubicBezTo>
                  <a:pt x="1987143" y="1065429"/>
                  <a:pt x="1979676" y="1062991"/>
                  <a:pt x="1970837" y="1058114"/>
                </a:cubicBezTo>
                <a:cubicBezTo>
                  <a:pt x="1966265" y="1064819"/>
                  <a:pt x="1961083" y="1069849"/>
                  <a:pt x="1955292" y="1073201"/>
                </a:cubicBezTo>
                <a:cubicBezTo>
                  <a:pt x="1949501" y="1076554"/>
                  <a:pt x="1942947" y="1078231"/>
                  <a:pt x="1935632" y="1078231"/>
                </a:cubicBezTo>
                <a:cubicBezTo>
                  <a:pt x="1934413" y="1078231"/>
                  <a:pt x="1932965" y="1078154"/>
                  <a:pt x="1931289" y="1078002"/>
                </a:cubicBezTo>
                <a:cubicBezTo>
                  <a:pt x="1929613" y="1077850"/>
                  <a:pt x="1928012" y="1077469"/>
                  <a:pt x="1926488" y="1076859"/>
                </a:cubicBezTo>
                <a:cubicBezTo>
                  <a:pt x="1929231" y="1089356"/>
                  <a:pt x="1931365" y="1101243"/>
                  <a:pt x="1932889" y="1112521"/>
                </a:cubicBezTo>
                <a:cubicBezTo>
                  <a:pt x="1934413" y="1123798"/>
                  <a:pt x="1935175" y="1134314"/>
                  <a:pt x="1935175" y="1144067"/>
                </a:cubicBezTo>
                <a:cubicBezTo>
                  <a:pt x="1935175" y="1159917"/>
                  <a:pt x="1934489" y="1174624"/>
                  <a:pt x="1933118" y="1188187"/>
                </a:cubicBezTo>
                <a:cubicBezTo>
                  <a:pt x="1931746" y="1201751"/>
                  <a:pt x="1929689" y="1216610"/>
                  <a:pt x="1926945" y="1232764"/>
                </a:cubicBezTo>
                <a:lnTo>
                  <a:pt x="1903628" y="1228192"/>
                </a:lnTo>
                <a:cubicBezTo>
                  <a:pt x="1903628" y="1212647"/>
                  <a:pt x="1903171" y="1198703"/>
                  <a:pt x="1902257" y="1186358"/>
                </a:cubicBezTo>
                <a:cubicBezTo>
                  <a:pt x="1901342" y="1174014"/>
                  <a:pt x="1900047" y="1162127"/>
                  <a:pt x="1898371" y="1150697"/>
                </a:cubicBezTo>
                <a:cubicBezTo>
                  <a:pt x="1896694" y="1139267"/>
                  <a:pt x="1894332" y="1127303"/>
                  <a:pt x="1891284" y="1114807"/>
                </a:cubicBezTo>
                <a:cubicBezTo>
                  <a:pt x="1888845" y="1104748"/>
                  <a:pt x="1886331" y="1095528"/>
                  <a:pt x="1883740" y="1087146"/>
                </a:cubicBezTo>
                <a:cubicBezTo>
                  <a:pt x="1881149" y="1078764"/>
                  <a:pt x="1877797" y="1069772"/>
                  <a:pt x="1873682" y="1060171"/>
                </a:cubicBezTo>
                <a:cubicBezTo>
                  <a:pt x="1869567" y="1050570"/>
                  <a:pt x="1864157" y="1038759"/>
                  <a:pt x="1857451" y="1024738"/>
                </a:cubicBezTo>
                <a:cubicBezTo>
                  <a:pt x="1854098" y="1018337"/>
                  <a:pt x="1852422" y="1011784"/>
                  <a:pt x="1852422" y="1005079"/>
                </a:cubicBezTo>
                <a:cubicBezTo>
                  <a:pt x="1852422" y="996544"/>
                  <a:pt x="1855317" y="988696"/>
                  <a:pt x="1861109" y="981533"/>
                </a:cubicBezTo>
                <a:cubicBezTo>
                  <a:pt x="1866900" y="974370"/>
                  <a:pt x="1874825" y="968503"/>
                  <a:pt x="1884883" y="963931"/>
                </a:cubicBezTo>
                <a:close/>
                <a:moveTo>
                  <a:pt x="2126742" y="957530"/>
                </a:moveTo>
                <a:cubicBezTo>
                  <a:pt x="2145944" y="957530"/>
                  <a:pt x="2160422" y="965759"/>
                  <a:pt x="2170176" y="982219"/>
                </a:cubicBezTo>
                <a:cubicBezTo>
                  <a:pt x="2179929" y="998678"/>
                  <a:pt x="2184806" y="1023062"/>
                  <a:pt x="2184806" y="1055371"/>
                </a:cubicBezTo>
                <a:cubicBezTo>
                  <a:pt x="2184806" y="1072744"/>
                  <a:pt x="2185949" y="1088594"/>
                  <a:pt x="2188235" y="1102919"/>
                </a:cubicBezTo>
                <a:cubicBezTo>
                  <a:pt x="2190521" y="1117245"/>
                  <a:pt x="2194331" y="1131723"/>
                  <a:pt x="2199665" y="1146353"/>
                </a:cubicBezTo>
                <a:cubicBezTo>
                  <a:pt x="2204999" y="1160984"/>
                  <a:pt x="2212391" y="1177443"/>
                  <a:pt x="2221839" y="1195731"/>
                </a:cubicBezTo>
                <a:lnTo>
                  <a:pt x="2185721" y="1233221"/>
                </a:lnTo>
                <a:cubicBezTo>
                  <a:pt x="2179320" y="1216153"/>
                  <a:pt x="2173910" y="1200303"/>
                  <a:pt x="2169490" y="1185673"/>
                </a:cubicBezTo>
                <a:cubicBezTo>
                  <a:pt x="2165071" y="1171042"/>
                  <a:pt x="2161718" y="1156793"/>
                  <a:pt x="2159432" y="1142924"/>
                </a:cubicBezTo>
                <a:cubicBezTo>
                  <a:pt x="2157146" y="1129056"/>
                  <a:pt x="2155698" y="1114654"/>
                  <a:pt x="2155088" y="1099719"/>
                </a:cubicBezTo>
                <a:cubicBezTo>
                  <a:pt x="2151126" y="1100938"/>
                  <a:pt x="2147316" y="1101929"/>
                  <a:pt x="2143658" y="1102691"/>
                </a:cubicBezTo>
                <a:cubicBezTo>
                  <a:pt x="2140001" y="1103453"/>
                  <a:pt x="2136343" y="1103834"/>
                  <a:pt x="2132685" y="1103834"/>
                </a:cubicBezTo>
                <a:cubicBezTo>
                  <a:pt x="2110740" y="1103834"/>
                  <a:pt x="2093976" y="1098195"/>
                  <a:pt x="2082393" y="1086917"/>
                </a:cubicBezTo>
                <a:cubicBezTo>
                  <a:pt x="2070811" y="1075640"/>
                  <a:pt x="2065020" y="1059485"/>
                  <a:pt x="2065020" y="1038454"/>
                </a:cubicBezTo>
                <a:cubicBezTo>
                  <a:pt x="2065020" y="1031444"/>
                  <a:pt x="2066620" y="1023671"/>
                  <a:pt x="2069821" y="1015137"/>
                </a:cubicBezTo>
                <a:cubicBezTo>
                  <a:pt x="2073021" y="1006603"/>
                  <a:pt x="2077288" y="998297"/>
                  <a:pt x="2082622" y="990220"/>
                </a:cubicBezTo>
                <a:cubicBezTo>
                  <a:pt x="2087956" y="982142"/>
                  <a:pt x="2093671" y="975361"/>
                  <a:pt x="2099767" y="969874"/>
                </a:cubicBezTo>
                <a:cubicBezTo>
                  <a:pt x="2109216" y="961645"/>
                  <a:pt x="2118207" y="957530"/>
                  <a:pt x="2126742" y="957530"/>
                </a:cubicBezTo>
                <a:close/>
                <a:moveTo>
                  <a:pt x="3461766" y="952501"/>
                </a:moveTo>
                <a:cubicBezTo>
                  <a:pt x="3465728" y="956463"/>
                  <a:pt x="3470377" y="961111"/>
                  <a:pt x="3475711" y="966445"/>
                </a:cubicBezTo>
                <a:cubicBezTo>
                  <a:pt x="3481045" y="971779"/>
                  <a:pt x="3487064" y="977647"/>
                  <a:pt x="3493770" y="984047"/>
                </a:cubicBezTo>
                <a:cubicBezTo>
                  <a:pt x="3490112" y="989229"/>
                  <a:pt x="3485693" y="994792"/>
                  <a:pt x="3480511" y="1000735"/>
                </a:cubicBezTo>
                <a:cubicBezTo>
                  <a:pt x="3475329" y="1006679"/>
                  <a:pt x="3469386" y="1013003"/>
                  <a:pt x="3462680" y="1019709"/>
                </a:cubicBezTo>
                <a:cubicBezTo>
                  <a:pt x="3447745" y="1007822"/>
                  <a:pt x="3436315" y="997154"/>
                  <a:pt x="3428390" y="987705"/>
                </a:cubicBezTo>
                <a:cubicBezTo>
                  <a:pt x="3435705" y="980390"/>
                  <a:pt x="3442107" y="973837"/>
                  <a:pt x="3447593" y="968045"/>
                </a:cubicBezTo>
                <a:cubicBezTo>
                  <a:pt x="3453079" y="962254"/>
                  <a:pt x="3457803" y="957073"/>
                  <a:pt x="3461766" y="952501"/>
                </a:cubicBezTo>
                <a:close/>
                <a:moveTo>
                  <a:pt x="4230929" y="947929"/>
                </a:moveTo>
                <a:cubicBezTo>
                  <a:pt x="4237635" y="947624"/>
                  <a:pt x="4243502" y="950443"/>
                  <a:pt x="4248531" y="956387"/>
                </a:cubicBezTo>
                <a:cubicBezTo>
                  <a:pt x="4253560" y="962330"/>
                  <a:pt x="4256075" y="970027"/>
                  <a:pt x="4256075" y="979475"/>
                </a:cubicBezTo>
                <a:cubicBezTo>
                  <a:pt x="4256075" y="986486"/>
                  <a:pt x="4253484" y="992582"/>
                  <a:pt x="4248303" y="997763"/>
                </a:cubicBezTo>
                <a:cubicBezTo>
                  <a:pt x="4243121" y="1002945"/>
                  <a:pt x="4237177" y="1005536"/>
                  <a:pt x="4230471" y="1005536"/>
                </a:cubicBezTo>
                <a:cubicBezTo>
                  <a:pt x="4223461" y="1005536"/>
                  <a:pt x="4217746" y="1003021"/>
                  <a:pt x="4213327" y="997992"/>
                </a:cubicBezTo>
                <a:cubicBezTo>
                  <a:pt x="4208907" y="992963"/>
                  <a:pt x="4206697" y="986638"/>
                  <a:pt x="4206697" y="979018"/>
                </a:cubicBezTo>
                <a:cubicBezTo>
                  <a:pt x="4206697" y="970179"/>
                  <a:pt x="4209211" y="962788"/>
                  <a:pt x="4214241" y="956844"/>
                </a:cubicBezTo>
                <a:cubicBezTo>
                  <a:pt x="4219270" y="950900"/>
                  <a:pt x="4224833" y="947929"/>
                  <a:pt x="4230929" y="947929"/>
                </a:cubicBezTo>
                <a:close/>
                <a:moveTo>
                  <a:pt x="5381167" y="947167"/>
                </a:moveTo>
                <a:cubicBezTo>
                  <a:pt x="5379034" y="947167"/>
                  <a:pt x="5376824" y="948005"/>
                  <a:pt x="5374539" y="949681"/>
                </a:cubicBezTo>
                <a:cubicBezTo>
                  <a:pt x="5372252" y="951358"/>
                  <a:pt x="5371261" y="953872"/>
                  <a:pt x="5371567" y="957225"/>
                </a:cubicBezTo>
                <a:cubicBezTo>
                  <a:pt x="5371567" y="960273"/>
                  <a:pt x="5372481" y="963092"/>
                  <a:pt x="5374310" y="965683"/>
                </a:cubicBezTo>
                <a:cubicBezTo>
                  <a:pt x="5376138" y="968274"/>
                  <a:pt x="5379186" y="969569"/>
                  <a:pt x="5383453" y="969569"/>
                </a:cubicBezTo>
                <a:cubicBezTo>
                  <a:pt x="5386501" y="969569"/>
                  <a:pt x="5389397" y="968503"/>
                  <a:pt x="5392141" y="966369"/>
                </a:cubicBezTo>
                <a:cubicBezTo>
                  <a:pt x="5394883" y="964235"/>
                  <a:pt x="5396255" y="962254"/>
                  <a:pt x="5396255" y="960425"/>
                </a:cubicBezTo>
                <a:cubicBezTo>
                  <a:pt x="5396255" y="957682"/>
                  <a:pt x="5394655" y="954787"/>
                  <a:pt x="5391455" y="951739"/>
                </a:cubicBezTo>
                <a:cubicBezTo>
                  <a:pt x="5388255" y="948691"/>
                  <a:pt x="5384825" y="947167"/>
                  <a:pt x="5381167" y="947167"/>
                </a:cubicBezTo>
                <a:close/>
                <a:moveTo>
                  <a:pt x="4355439" y="943814"/>
                </a:moveTo>
                <a:cubicBezTo>
                  <a:pt x="4357878" y="946557"/>
                  <a:pt x="4361459" y="950291"/>
                  <a:pt x="4366184" y="955015"/>
                </a:cubicBezTo>
                <a:cubicBezTo>
                  <a:pt x="4370908" y="959740"/>
                  <a:pt x="4376775" y="965302"/>
                  <a:pt x="4383786" y="971703"/>
                </a:cubicBezTo>
                <a:cubicBezTo>
                  <a:pt x="4380129" y="976885"/>
                  <a:pt x="4376013" y="982142"/>
                  <a:pt x="4371441" y="987476"/>
                </a:cubicBezTo>
                <a:cubicBezTo>
                  <a:pt x="4366869" y="992810"/>
                  <a:pt x="4361841" y="998221"/>
                  <a:pt x="4356354" y="1003707"/>
                </a:cubicBezTo>
                <a:cubicBezTo>
                  <a:pt x="4349648" y="998221"/>
                  <a:pt x="4343705" y="993115"/>
                  <a:pt x="4338523" y="988391"/>
                </a:cubicBezTo>
                <a:cubicBezTo>
                  <a:pt x="4333341" y="983666"/>
                  <a:pt x="4328769" y="979171"/>
                  <a:pt x="4324807" y="974903"/>
                </a:cubicBezTo>
                <a:cubicBezTo>
                  <a:pt x="4329683" y="970331"/>
                  <a:pt x="4334713" y="965378"/>
                  <a:pt x="4339895" y="960044"/>
                </a:cubicBezTo>
                <a:cubicBezTo>
                  <a:pt x="4345077" y="954710"/>
                  <a:pt x="4350258" y="949300"/>
                  <a:pt x="4355439" y="943814"/>
                </a:cubicBezTo>
                <a:close/>
                <a:moveTo>
                  <a:pt x="4418991" y="936956"/>
                </a:moveTo>
                <a:cubicBezTo>
                  <a:pt x="4421429" y="939699"/>
                  <a:pt x="4425086" y="943357"/>
                  <a:pt x="4429963" y="947929"/>
                </a:cubicBezTo>
                <a:cubicBezTo>
                  <a:pt x="4434840" y="952501"/>
                  <a:pt x="4440783" y="958139"/>
                  <a:pt x="4447794" y="964845"/>
                </a:cubicBezTo>
                <a:cubicBezTo>
                  <a:pt x="4440174" y="975513"/>
                  <a:pt x="4430877" y="986181"/>
                  <a:pt x="4419905" y="996849"/>
                </a:cubicBezTo>
                <a:cubicBezTo>
                  <a:pt x="4413504" y="991667"/>
                  <a:pt x="4407713" y="986791"/>
                  <a:pt x="4402531" y="982219"/>
                </a:cubicBezTo>
                <a:cubicBezTo>
                  <a:pt x="4397349" y="977647"/>
                  <a:pt x="4392777" y="973075"/>
                  <a:pt x="4388815" y="968503"/>
                </a:cubicBezTo>
                <a:cubicBezTo>
                  <a:pt x="4393082" y="964540"/>
                  <a:pt x="4397731" y="959892"/>
                  <a:pt x="4402759" y="954558"/>
                </a:cubicBezTo>
                <a:cubicBezTo>
                  <a:pt x="4407789" y="949224"/>
                  <a:pt x="4413199" y="943357"/>
                  <a:pt x="4418991" y="936956"/>
                </a:cubicBezTo>
                <a:close/>
                <a:moveTo>
                  <a:pt x="5383453" y="928879"/>
                </a:moveTo>
                <a:cubicBezTo>
                  <a:pt x="5390159" y="928574"/>
                  <a:pt x="5396027" y="931393"/>
                  <a:pt x="5401056" y="937337"/>
                </a:cubicBezTo>
                <a:cubicBezTo>
                  <a:pt x="5406085" y="943280"/>
                  <a:pt x="5408599" y="950977"/>
                  <a:pt x="5408599" y="960425"/>
                </a:cubicBezTo>
                <a:cubicBezTo>
                  <a:pt x="5408599" y="967436"/>
                  <a:pt x="5406009" y="973532"/>
                  <a:pt x="5400827" y="978713"/>
                </a:cubicBezTo>
                <a:cubicBezTo>
                  <a:pt x="5395645" y="983895"/>
                  <a:pt x="5389702" y="986486"/>
                  <a:pt x="5382997" y="986486"/>
                </a:cubicBezTo>
                <a:cubicBezTo>
                  <a:pt x="5375986" y="986486"/>
                  <a:pt x="5370271" y="983971"/>
                  <a:pt x="5365851" y="978942"/>
                </a:cubicBezTo>
                <a:cubicBezTo>
                  <a:pt x="5361431" y="973913"/>
                  <a:pt x="5359222" y="967588"/>
                  <a:pt x="5359223" y="959968"/>
                </a:cubicBezTo>
                <a:cubicBezTo>
                  <a:pt x="5359222" y="951129"/>
                  <a:pt x="5361737" y="943738"/>
                  <a:pt x="5366766" y="937794"/>
                </a:cubicBezTo>
                <a:cubicBezTo>
                  <a:pt x="5371795" y="931850"/>
                  <a:pt x="5377358" y="928879"/>
                  <a:pt x="5383453" y="928879"/>
                </a:cubicBezTo>
                <a:close/>
                <a:moveTo>
                  <a:pt x="4639513" y="928650"/>
                </a:moveTo>
                <a:lnTo>
                  <a:pt x="4639971" y="934136"/>
                </a:lnTo>
                <a:cubicBezTo>
                  <a:pt x="4639971" y="942061"/>
                  <a:pt x="4636465" y="948157"/>
                  <a:pt x="4629455" y="952424"/>
                </a:cubicBezTo>
                <a:cubicBezTo>
                  <a:pt x="4621530" y="956387"/>
                  <a:pt x="4611319" y="960806"/>
                  <a:pt x="4598823" y="965683"/>
                </a:cubicBezTo>
                <a:cubicBezTo>
                  <a:pt x="4586325" y="970560"/>
                  <a:pt x="4571695" y="975894"/>
                  <a:pt x="4554931" y="981685"/>
                </a:cubicBezTo>
                <a:lnTo>
                  <a:pt x="4557217" y="959740"/>
                </a:lnTo>
                <a:cubicBezTo>
                  <a:pt x="4577639" y="952424"/>
                  <a:pt x="4594403" y="946328"/>
                  <a:pt x="4607509" y="941452"/>
                </a:cubicBezTo>
                <a:cubicBezTo>
                  <a:pt x="4620615" y="936575"/>
                  <a:pt x="4631283" y="932308"/>
                  <a:pt x="4639513" y="928650"/>
                </a:cubicBezTo>
                <a:close/>
                <a:moveTo>
                  <a:pt x="1381963" y="928650"/>
                </a:moveTo>
                <a:lnTo>
                  <a:pt x="1382420" y="934136"/>
                </a:lnTo>
                <a:cubicBezTo>
                  <a:pt x="1382420" y="942061"/>
                  <a:pt x="1378915" y="948157"/>
                  <a:pt x="1371905" y="952424"/>
                </a:cubicBezTo>
                <a:cubicBezTo>
                  <a:pt x="1363980" y="956387"/>
                  <a:pt x="1353769" y="960806"/>
                  <a:pt x="1341272" y="965683"/>
                </a:cubicBezTo>
                <a:cubicBezTo>
                  <a:pt x="1328775" y="970560"/>
                  <a:pt x="1314145" y="975894"/>
                  <a:pt x="1297381" y="981685"/>
                </a:cubicBezTo>
                <a:lnTo>
                  <a:pt x="1299667" y="959740"/>
                </a:lnTo>
                <a:cubicBezTo>
                  <a:pt x="1320089" y="952424"/>
                  <a:pt x="1336853" y="946328"/>
                  <a:pt x="1349959" y="941452"/>
                </a:cubicBezTo>
                <a:cubicBezTo>
                  <a:pt x="1363065" y="936575"/>
                  <a:pt x="1373733" y="932308"/>
                  <a:pt x="1381963" y="928650"/>
                </a:cubicBezTo>
                <a:close/>
                <a:moveTo>
                  <a:pt x="6675044" y="923240"/>
                </a:moveTo>
                <a:cubicBezTo>
                  <a:pt x="6675043" y="935432"/>
                  <a:pt x="6675043" y="951358"/>
                  <a:pt x="6675044" y="971017"/>
                </a:cubicBezTo>
                <a:cubicBezTo>
                  <a:pt x="6675043" y="990677"/>
                  <a:pt x="6674967" y="1012699"/>
                  <a:pt x="6674815" y="1037083"/>
                </a:cubicBezTo>
                <a:cubicBezTo>
                  <a:pt x="6674663" y="1061467"/>
                  <a:pt x="6674587" y="1086917"/>
                  <a:pt x="6674587" y="1113435"/>
                </a:cubicBezTo>
                <a:cubicBezTo>
                  <a:pt x="6674587" y="1125627"/>
                  <a:pt x="6674587" y="1136066"/>
                  <a:pt x="6674587" y="1144753"/>
                </a:cubicBezTo>
                <a:cubicBezTo>
                  <a:pt x="6674587" y="1153440"/>
                  <a:pt x="6674739" y="1161746"/>
                  <a:pt x="6675044" y="1169671"/>
                </a:cubicBezTo>
                <a:cubicBezTo>
                  <a:pt x="6681597" y="1173938"/>
                  <a:pt x="6688951" y="1177138"/>
                  <a:pt x="6697104" y="1179272"/>
                </a:cubicBezTo>
                <a:lnTo>
                  <a:pt x="6722963" y="1182353"/>
                </a:lnTo>
                <a:lnTo>
                  <a:pt x="6751015" y="1182015"/>
                </a:lnTo>
                <a:lnTo>
                  <a:pt x="6757416" y="1182015"/>
                </a:lnTo>
                <a:cubicBezTo>
                  <a:pt x="6761378" y="1176833"/>
                  <a:pt x="6765189" y="1171652"/>
                  <a:pt x="6768846" y="1166470"/>
                </a:cubicBezTo>
                <a:cubicBezTo>
                  <a:pt x="6772503" y="1161289"/>
                  <a:pt x="6776161" y="1156412"/>
                  <a:pt x="6779819" y="1151840"/>
                </a:cubicBezTo>
                <a:cubicBezTo>
                  <a:pt x="6773113" y="1118617"/>
                  <a:pt x="6767551" y="1090804"/>
                  <a:pt x="6763131" y="1068401"/>
                </a:cubicBezTo>
                <a:cubicBezTo>
                  <a:pt x="6758711" y="1045998"/>
                  <a:pt x="6755283" y="1027862"/>
                  <a:pt x="6752844" y="1013994"/>
                </a:cubicBezTo>
                <a:cubicBezTo>
                  <a:pt x="6750405" y="1000126"/>
                  <a:pt x="6748653" y="989458"/>
                  <a:pt x="6747587" y="981990"/>
                </a:cubicBezTo>
                <a:cubicBezTo>
                  <a:pt x="6746519" y="974522"/>
                  <a:pt x="6745986" y="968960"/>
                  <a:pt x="6745986" y="965302"/>
                </a:cubicBezTo>
                <a:cubicBezTo>
                  <a:pt x="6745986" y="953415"/>
                  <a:pt x="6749719" y="943661"/>
                  <a:pt x="6757187" y="936041"/>
                </a:cubicBezTo>
                <a:cubicBezTo>
                  <a:pt x="6764655" y="928421"/>
                  <a:pt x="6774637" y="924154"/>
                  <a:pt x="6787134" y="923240"/>
                </a:cubicBezTo>
                <a:cubicBezTo>
                  <a:pt x="6788963" y="929945"/>
                  <a:pt x="6790792" y="936346"/>
                  <a:pt x="6792621" y="942442"/>
                </a:cubicBezTo>
                <a:cubicBezTo>
                  <a:pt x="6794449" y="948538"/>
                  <a:pt x="6796431" y="954482"/>
                  <a:pt x="6798564" y="960273"/>
                </a:cubicBezTo>
                <a:cubicBezTo>
                  <a:pt x="6800697" y="966064"/>
                  <a:pt x="6802831" y="972313"/>
                  <a:pt x="6804965" y="979018"/>
                </a:cubicBezTo>
                <a:lnTo>
                  <a:pt x="6791249" y="989534"/>
                </a:lnTo>
                <a:cubicBezTo>
                  <a:pt x="6791858" y="995630"/>
                  <a:pt x="6792392" y="1002412"/>
                  <a:pt x="6792849" y="1009879"/>
                </a:cubicBezTo>
                <a:cubicBezTo>
                  <a:pt x="6793307" y="1017347"/>
                  <a:pt x="6793915" y="1025119"/>
                  <a:pt x="6794677" y="1033196"/>
                </a:cubicBezTo>
                <a:cubicBezTo>
                  <a:pt x="6795440" y="1041274"/>
                  <a:pt x="6796125" y="1049122"/>
                  <a:pt x="6796735" y="1056742"/>
                </a:cubicBezTo>
                <a:cubicBezTo>
                  <a:pt x="6797345" y="1064362"/>
                  <a:pt x="6797955" y="1071068"/>
                  <a:pt x="6798564" y="1076859"/>
                </a:cubicBezTo>
                <a:cubicBezTo>
                  <a:pt x="6799479" y="1085698"/>
                  <a:pt x="6800240" y="1094385"/>
                  <a:pt x="6800850" y="1102919"/>
                </a:cubicBezTo>
                <a:cubicBezTo>
                  <a:pt x="6801460" y="1111454"/>
                  <a:pt x="6801917" y="1118617"/>
                  <a:pt x="6802222" y="1124408"/>
                </a:cubicBezTo>
                <a:cubicBezTo>
                  <a:pt x="6823863" y="1099719"/>
                  <a:pt x="6843979" y="1081050"/>
                  <a:pt x="6862573" y="1068401"/>
                </a:cubicBezTo>
                <a:cubicBezTo>
                  <a:pt x="6881165" y="1055752"/>
                  <a:pt x="6897777" y="1049427"/>
                  <a:pt x="6912407" y="1049427"/>
                </a:cubicBezTo>
                <a:cubicBezTo>
                  <a:pt x="6923685" y="1049427"/>
                  <a:pt x="6936029" y="1053085"/>
                  <a:pt x="6949441" y="1060400"/>
                </a:cubicBezTo>
                <a:cubicBezTo>
                  <a:pt x="6962851" y="1067715"/>
                  <a:pt x="6974891" y="1077621"/>
                  <a:pt x="6985559" y="1090118"/>
                </a:cubicBezTo>
                <a:cubicBezTo>
                  <a:pt x="6996227" y="1103224"/>
                  <a:pt x="7001561" y="1113587"/>
                  <a:pt x="7001561" y="1121207"/>
                </a:cubicBezTo>
                <a:cubicBezTo>
                  <a:pt x="7001561" y="1144372"/>
                  <a:pt x="6991426" y="1164032"/>
                  <a:pt x="6971157" y="1180186"/>
                </a:cubicBezTo>
                <a:cubicBezTo>
                  <a:pt x="6950887" y="1196341"/>
                  <a:pt x="6919723" y="1208685"/>
                  <a:pt x="6877660" y="1217219"/>
                </a:cubicBezTo>
                <a:cubicBezTo>
                  <a:pt x="6856629" y="1221487"/>
                  <a:pt x="6832397" y="1224687"/>
                  <a:pt x="6804965" y="1226821"/>
                </a:cubicBezTo>
                <a:lnTo>
                  <a:pt x="6725415" y="1229591"/>
                </a:lnTo>
                <a:lnTo>
                  <a:pt x="6723964" y="1230021"/>
                </a:lnTo>
                <a:lnTo>
                  <a:pt x="6719891" y="1229783"/>
                </a:lnTo>
                <a:lnTo>
                  <a:pt x="6713067" y="1230021"/>
                </a:lnTo>
                <a:lnTo>
                  <a:pt x="6710756" y="1229250"/>
                </a:lnTo>
                <a:lnTo>
                  <a:pt x="6706819" y="1229021"/>
                </a:lnTo>
                <a:cubicBezTo>
                  <a:pt x="6690817" y="1227021"/>
                  <a:pt x="6678243" y="1222020"/>
                  <a:pt x="6669100" y="1214019"/>
                </a:cubicBezTo>
                <a:cubicBezTo>
                  <a:pt x="6660871" y="1218896"/>
                  <a:pt x="6651727" y="1222782"/>
                  <a:pt x="6641669" y="1225678"/>
                </a:cubicBezTo>
                <a:cubicBezTo>
                  <a:pt x="6631610" y="1228573"/>
                  <a:pt x="6620485" y="1230021"/>
                  <a:pt x="6608293" y="1230021"/>
                </a:cubicBezTo>
                <a:lnTo>
                  <a:pt x="6606007" y="1229259"/>
                </a:lnTo>
                <a:lnTo>
                  <a:pt x="6603721" y="1230021"/>
                </a:lnTo>
                <a:lnTo>
                  <a:pt x="6574460" y="1230021"/>
                </a:lnTo>
                <a:cubicBezTo>
                  <a:pt x="6569278" y="1249223"/>
                  <a:pt x="6561049" y="1266064"/>
                  <a:pt x="6549771" y="1280542"/>
                </a:cubicBezTo>
                <a:cubicBezTo>
                  <a:pt x="6538493" y="1295020"/>
                  <a:pt x="6525539" y="1305916"/>
                  <a:pt x="6510909" y="1313231"/>
                </a:cubicBezTo>
                <a:cubicBezTo>
                  <a:pt x="6497193" y="1319937"/>
                  <a:pt x="6483020" y="1323290"/>
                  <a:pt x="6468389" y="1323290"/>
                </a:cubicBezTo>
                <a:cubicBezTo>
                  <a:pt x="6463817" y="1323290"/>
                  <a:pt x="6457493" y="1321613"/>
                  <a:pt x="6449415" y="1318261"/>
                </a:cubicBezTo>
                <a:cubicBezTo>
                  <a:pt x="6441339" y="1314908"/>
                  <a:pt x="6432880" y="1310564"/>
                  <a:pt x="6424041" y="1305230"/>
                </a:cubicBezTo>
                <a:cubicBezTo>
                  <a:pt x="6415202" y="1299896"/>
                  <a:pt x="6407277" y="1294334"/>
                  <a:pt x="6400267" y="1288543"/>
                </a:cubicBezTo>
                <a:lnTo>
                  <a:pt x="6407581" y="1270712"/>
                </a:lnTo>
                <a:cubicBezTo>
                  <a:pt x="6415811" y="1273150"/>
                  <a:pt x="6424269" y="1274979"/>
                  <a:pt x="6432956" y="1276198"/>
                </a:cubicBezTo>
                <a:cubicBezTo>
                  <a:pt x="6441643" y="1277417"/>
                  <a:pt x="6450558" y="1278027"/>
                  <a:pt x="6459703" y="1278027"/>
                </a:cubicBezTo>
                <a:cubicBezTo>
                  <a:pt x="6478600" y="1278027"/>
                  <a:pt x="6495669" y="1273760"/>
                  <a:pt x="6510909" y="1265225"/>
                </a:cubicBezTo>
                <a:cubicBezTo>
                  <a:pt x="6526149" y="1256691"/>
                  <a:pt x="6538341" y="1244804"/>
                  <a:pt x="6547485" y="1229564"/>
                </a:cubicBezTo>
                <a:cubicBezTo>
                  <a:pt x="6533769" y="1228649"/>
                  <a:pt x="6521881" y="1227735"/>
                  <a:pt x="6511823" y="1226821"/>
                </a:cubicBezTo>
                <a:cubicBezTo>
                  <a:pt x="6501765" y="1225906"/>
                  <a:pt x="6493687" y="1224687"/>
                  <a:pt x="6487592" y="1223163"/>
                </a:cubicBezTo>
                <a:cubicBezTo>
                  <a:pt x="6470219" y="1218896"/>
                  <a:pt x="6457569" y="1212114"/>
                  <a:pt x="6449644" y="1202818"/>
                </a:cubicBezTo>
                <a:cubicBezTo>
                  <a:pt x="6441719" y="1193521"/>
                  <a:pt x="6437757" y="1180339"/>
                  <a:pt x="6437757" y="1163270"/>
                </a:cubicBezTo>
                <a:cubicBezTo>
                  <a:pt x="6437757" y="1147115"/>
                  <a:pt x="6440957" y="1131037"/>
                  <a:pt x="6447358" y="1115035"/>
                </a:cubicBezTo>
                <a:cubicBezTo>
                  <a:pt x="6453759" y="1099033"/>
                  <a:pt x="6462141" y="1086155"/>
                  <a:pt x="6472505" y="1076402"/>
                </a:cubicBezTo>
                <a:cubicBezTo>
                  <a:pt x="6482867" y="1066648"/>
                  <a:pt x="6493231" y="1061771"/>
                  <a:pt x="6503594" y="1061771"/>
                </a:cubicBezTo>
                <a:cubicBezTo>
                  <a:pt x="6516091" y="1061771"/>
                  <a:pt x="6527901" y="1067410"/>
                  <a:pt x="6539027" y="1078688"/>
                </a:cubicBezTo>
                <a:cubicBezTo>
                  <a:pt x="6550152" y="1089965"/>
                  <a:pt x="6559219" y="1104901"/>
                  <a:pt x="6566230" y="1123493"/>
                </a:cubicBezTo>
                <a:cubicBezTo>
                  <a:pt x="6569583" y="1132637"/>
                  <a:pt x="6572250" y="1142086"/>
                  <a:pt x="6574231" y="1151840"/>
                </a:cubicBezTo>
                <a:cubicBezTo>
                  <a:pt x="6576212" y="1161593"/>
                  <a:pt x="6577508" y="1171804"/>
                  <a:pt x="6578117" y="1182472"/>
                </a:cubicBezTo>
                <a:lnTo>
                  <a:pt x="6603721" y="1182472"/>
                </a:lnTo>
                <a:lnTo>
                  <a:pt x="6606007" y="1183234"/>
                </a:lnTo>
                <a:lnTo>
                  <a:pt x="6608293" y="1182472"/>
                </a:lnTo>
                <a:cubicBezTo>
                  <a:pt x="6616217" y="1182472"/>
                  <a:pt x="6623913" y="1181634"/>
                  <a:pt x="6631381" y="1179958"/>
                </a:cubicBezTo>
                <a:cubicBezTo>
                  <a:pt x="6638849" y="1178281"/>
                  <a:pt x="6646088" y="1175919"/>
                  <a:pt x="6653098" y="1172871"/>
                </a:cubicBezTo>
                <a:cubicBezTo>
                  <a:pt x="6650355" y="1153059"/>
                  <a:pt x="6647383" y="1129894"/>
                  <a:pt x="6644183" y="1103377"/>
                </a:cubicBezTo>
                <a:cubicBezTo>
                  <a:pt x="6640982" y="1076859"/>
                  <a:pt x="6637857" y="1046989"/>
                  <a:pt x="6634810" y="1013765"/>
                </a:cubicBezTo>
                <a:cubicBezTo>
                  <a:pt x="6633591" y="1003707"/>
                  <a:pt x="6632525" y="993572"/>
                  <a:pt x="6631610" y="983362"/>
                </a:cubicBezTo>
                <a:cubicBezTo>
                  <a:pt x="6630695" y="973151"/>
                  <a:pt x="6629781" y="962711"/>
                  <a:pt x="6628867" y="952043"/>
                </a:cubicBezTo>
                <a:cubicBezTo>
                  <a:pt x="6635877" y="946252"/>
                  <a:pt x="6643268" y="941071"/>
                  <a:pt x="6651041" y="936499"/>
                </a:cubicBezTo>
                <a:cubicBezTo>
                  <a:pt x="6658813" y="931927"/>
                  <a:pt x="6666814" y="927507"/>
                  <a:pt x="6675044" y="923240"/>
                </a:cubicBezTo>
                <a:close/>
                <a:moveTo>
                  <a:pt x="5962117" y="923240"/>
                </a:moveTo>
                <a:cubicBezTo>
                  <a:pt x="5964250" y="931469"/>
                  <a:pt x="5966841" y="940385"/>
                  <a:pt x="5969889" y="949986"/>
                </a:cubicBezTo>
                <a:cubicBezTo>
                  <a:pt x="5972937" y="959587"/>
                  <a:pt x="5976289" y="969265"/>
                  <a:pt x="5979947" y="979018"/>
                </a:cubicBezTo>
                <a:lnTo>
                  <a:pt x="5965317" y="990448"/>
                </a:lnTo>
                <a:cubicBezTo>
                  <a:pt x="5966231" y="1009041"/>
                  <a:pt x="5966765" y="1030072"/>
                  <a:pt x="5966917" y="1053542"/>
                </a:cubicBezTo>
                <a:cubicBezTo>
                  <a:pt x="5967069" y="1077011"/>
                  <a:pt x="5966917" y="1103072"/>
                  <a:pt x="5966459" y="1131723"/>
                </a:cubicBezTo>
                <a:cubicBezTo>
                  <a:pt x="5966002" y="1160374"/>
                  <a:pt x="5965012" y="1191921"/>
                  <a:pt x="5963488" y="1226363"/>
                </a:cubicBezTo>
                <a:lnTo>
                  <a:pt x="5936970" y="1230021"/>
                </a:lnTo>
                <a:cubicBezTo>
                  <a:pt x="5936055" y="1200151"/>
                  <a:pt x="5934913" y="1173252"/>
                  <a:pt x="5933541" y="1149325"/>
                </a:cubicBezTo>
                <a:cubicBezTo>
                  <a:pt x="5932169" y="1125398"/>
                  <a:pt x="5930798" y="1103072"/>
                  <a:pt x="5929427" y="1082345"/>
                </a:cubicBezTo>
                <a:cubicBezTo>
                  <a:pt x="5928055" y="1061619"/>
                  <a:pt x="5926607" y="1041655"/>
                  <a:pt x="5925083" y="1022452"/>
                </a:cubicBezTo>
                <a:cubicBezTo>
                  <a:pt x="5923559" y="1003250"/>
                  <a:pt x="5921731" y="983285"/>
                  <a:pt x="5919597" y="962559"/>
                </a:cubicBezTo>
                <a:cubicBezTo>
                  <a:pt x="5918683" y="954939"/>
                  <a:pt x="5919977" y="948233"/>
                  <a:pt x="5923483" y="942442"/>
                </a:cubicBezTo>
                <a:cubicBezTo>
                  <a:pt x="5926987" y="936651"/>
                  <a:pt x="5932169" y="932155"/>
                  <a:pt x="5939027" y="928955"/>
                </a:cubicBezTo>
                <a:cubicBezTo>
                  <a:pt x="5945885" y="925754"/>
                  <a:pt x="5953582" y="923849"/>
                  <a:pt x="5962117" y="923240"/>
                </a:cubicBezTo>
                <a:close/>
                <a:moveTo>
                  <a:pt x="5852693" y="923240"/>
                </a:moveTo>
                <a:cubicBezTo>
                  <a:pt x="5853607" y="945490"/>
                  <a:pt x="5854445" y="967664"/>
                  <a:pt x="5855208" y="989762"/>
                </a:cubicBezTo>
                <a:cubicBezTo>
                  <a:pt x="5855969" y="1011860"/>
                  <a:pt x="5856807" y="1033882"/>
                  <a:pt x="5857722" y="1055828"/>
                </a:cubicBezTo>
                <a:cubicBezTo>
                  <a:pt x="5858637" y="1076249"/>
                  <a:pt x="5859322" y="1095223"/>
                  <a:pt x="5859779" y="1112749"/>
                </a:cubicBezTo>
                <a:cubicBezTo>
                  <a:pt x="5860237" y="1130275"/>
                  <a:pt x="5860465" y="1146506"/>
                  <a:pt x="5860465" y="1161441"/>
                </a:cubicBezTo>
                <a:cubicBezTo>
                  <a:pt x="5860465" y="1169975"/>
                  <a:pt x="5859017" y="1178967"/>
                  <a:pt x="5856122" y="1188416"/>
                </a:cubicBezTo>
                <a:cubicBezTo>
                  <a:pt x="5853227" y="1197865"/>
                  <a:pt x="5849035" y="1206856"/>
                  <a:pt x="5843549" y="1215391"/>
                </a:cubicBezTo>
                <a:cubicBezTo>
                  <a:pt x="5840501" y="1219963"/>
                  <a:pt x="5834177" y="1223544"/>
                  <a:pt x="5824575" y="1226135"/>
                </a:cubicBezTo>
                <a:cubicBezTo>
                  <a:pt x="5819775" y="1227430"/>
                  <a:pt x="5814421" y="1228402"/>
                  <a:pt x="5808516" y="1229049"/>
                </a:cubicBezTo>
                <a:lnTo>
                  <a:pt x="5792719" y="1229842"/>
                </a:lnTo>
                <a:lnTo>
                  <a:pt x="5792114" y="1230021"/>
                </a:lnTo>
                <a:lnTo>
                  <a:pt x="5791150" y="1229920"/>
                </a:lnTo>
                <a:lnTo>
                  <a:pt x="5789142" y="1230021"/>
                </a:lnTo>
                <a:lnTo>
                  <a:pt x="5787525" y="1229542"/>
                </a:lnTo>
                <a:lnTo>
                  <a:pt x="5774055" y="1228135"/>
                </a:lnTo>
                <a:cubicBezTo>
                  <a:pt x="5767959" y="1226878"/>
                  <a:pt x="5761787" y="1224992"/>
                  <a:pt x="5755539" y="1222477"/>
                </a:cubicBezTo>
                <a:cubicBezTo>
                  <a:pt x="5743041" y="1217448"/>
                  <a:pt x="5733135" y="1211123"/>
                  <a:pt x="5725821" y="1203503"/>
                </a:cubicBezTo>
                <a:cubicBezTo>
                  <a:pt x="5723991" y="1208685"/>
                  <a:pt x="5722010" y="1213181"/>
                  <a:pt x="5719877" y="1216991"/>
                </a:cubicBezTo>
                <a:cubicBezTo>
                  <a:pt x="5717743" y="1220801"/>
                  <a:pt x="5713475" y="1223925"/>
                  <a:pt x="5707075" y="1226363"/>
                </a:cubicBezTo>
                <a:cubicBezTo>
                  <a:pt x="5703417" y="1228192"/>
                  <a:pt x="5698311" y="1229716"/>
                  <a:pt x="5691759" y="1230935"/>
                </a:cubicBezTo>
                <a:cubicBezTo>
                  <a:pt x="5685205" y="1232155"/>
                  <a:pt x="5678424" y="1232764"/>
                  <a:pt x="5671413" y="1232764"/>
                </a:cubicBezTo>
                <a:cubicBezTo>
                  <a:pt x="5660441" y="1232764"/>
                  <a:pt x="5648096" y="1229259"/>
                  <a:pt x="5634380" y="1222249"/>
                </a:cubicBezTo>
                <a:cubicBezTo>
                  <a:pt x="5631941" y="1224382"/>
                  <a:pt x="5627675" y="1226211"/>
                  <a:pt x="5621579" y="1227735"/>
                </a:cubicBezTo>
                <a:cubicBezTo>
                  <a:pt x="5615483" y="1229259"/>
                  <a:pt x="5608701" y="1230478"/>
                  <a:pt x="5601233" y="1231393"/>
                </a:cubicBezTo>
                <a:cubicBezTo>
                  <a:pt x="5593765" y="1232307"/>
                  <a:pt x="5586527" y="1232764"/>
                  <a:pt x="5579516" y="1232764"/>
                </a:cubicBezTo>
                <a:cubicBezTo>
                  <a:pt x="5571591" y="1232764"/>
                  <a:pt x="5562828" y="1231469"/>
                  <a:pt x="5553227" y="1228878"/>
                </a:cubicBezTo>
                <a:cubicBezTo>
                  <a:pt x="5543625" y="1226287"/>
                  <a:pt x="5534406" y="1222706"/>
                  <a:pt x="5525567" y="1218134"/>
                </a:cubicBezTo>
                <a:cubicBezTo>
                  <a:pt x="5520080" y="1221791"/>
                  <a:pt x="5512765" y="1224687"/>
                  <a:pt x="5503621" y="1226821"/>
                </a:cubicBezTo>
                <a:lnTo>
                  <a:pt x="5476417" y="1229843"/>
                </a:lnTo>
                <a:lnTo>
                  <a:pt x="5475885" y="1230021"/>
                </a:lnTo>
                <a:lnTo>
                  <a:pt x="5475330" y="1229964"/>
                </a:lnTo>
                <a:lnTo>
                  <a:pt x="5474817" y="1230021"/>
                </a:lnTo>
                <a:lnTo>
                  <a:pt x="5474343" y="1229863"/>
                </a:lnTo>
                <a:lnTo>
                  <a:pt x="5464739" y="1228878"/>
                </a:lnTo>
                <a:cubicBezTo>
                  <a:pt x="5453881" y="1226592"/>
                  <a:pt x="5443880" y="1220877"/>
                  <a:pt x="5434737" y="1211733"/>
                </a:cubicBezTo>
                <a:lnTo>
                  <a:pt x="5428335" y="1232764"/>
                </a:lnTo>
                <a:cubicBezTo>
                  <a:pt x="5410352" y="1232764"/>
                  <a:pt x="5393664" y="1231240"/>
                  <a:pt x="5378272" y="1228192"/>
                </a:cubicBezTo>
                <a:cubicBezTo>
                  <a:pt x="5362879" y="1225144"/>
                  <a:pt x="5349545" y="1220877"/>
                  <a:pt x="5338267" y="1215391"/>
                </a:cubicBezTo>
                <a:cubicBezTo>
                  <a:pt x="5327904" y="1221182"/>
                  <a:pt x="5318607" y="1225068"/>
                  <a:pt x="5310377" y="1227049"/>
                </a:cubicBezTo>
                <a:cubicBezTo>
                  <a:pt x="5302149" y="1229030"/>
                  <a:pt x="5293461" y="1230021"/>
                  <a:pt x="5284317" y="1230021"/>
                </a:cubicBezTo>
                <a:lnTo>
                  <a:pt x="5283936" y="1229894"/>
                </a:lnTo>
                <a:lnTo>
                  <a:pt x="5283555" y="1230021"/>
                </a:lnTo>
                <a:cubicBezTo>
                  <a:pt x="5271363" y="1230021"/>
                  <a:pt x="5259019" y="1227506"/>
                  <a:pt x="5246522" y="1222477"/>
                </a:cubicBezTo>
                <a:cubicBezTo>
                  <a:pt x="5234025" y="1217448"/>
                  <a:pt x="5224119" y="1211123"/>
                  <a:pt x="5216805" y="1203503"/>
                </a:cubicBezTo>
                <a:lnTo>
                  <a:pt x="5210403" y="1218591"/>
                </a:lnTo>
                <a:cubicBezTo>
                  <a:pt x="5208879" y="1221944"/>
                  <a:pt x="5205527" y="1224687"/>
                  <a:pt x="5200345" y="1226821"/>
                </a:cubicBezTo>
                <a:cubicBezTo>
                  <a:pt x="5195163" y="1228954"/>
                  <a:pt x="5189220" y="1230478"/>
                  <a:pt x="5182515" y="1231393"/>
                </a:cubicBezTo>
                <a:cubicBezTo>
                  <a:pt x="5175809" y="1232307"/>
                  <a:pt x="5169103" y="1232764"/>
                  <a:pt x="5162397" y="1232764"/>
                </a:cubicBezTo>
                <a:cubicBezTo>
                  <a:pt x="5151729" y="1232764"/>
                  <a:pt x="5139537" y="1229259"/>
                  <a:pt x="5125821" y="1222249"/>
                </a:cubicBezTo>
                <a:cubicBezTo>
                  <a:pt x="5123078" y="1224382"/>
                  <a:pt x="5118811" y="1226211"/>
                  <a:pt x="5113020" y="1227735"/>
                </a:cubicBezTo>
                <a:cubicBezTo>
                  <a:pt x="5107229" y="1229259"/>
                  <a:pt x="5100980" y="1230478"/>
                  <a:pt x="5094275" y="1231393"/>
                </a:cubicBezTo>
                <a:cubicBezTo>
                  <a:pt x="5087569" y="1232307"/>
                  <a:pt x="5081321" y="1232764"/>
                  <a:pt x="5075530" y="1232764"/>
                </a:cubicBezTo>
                <a:cubicBezTo>
                  <a:pt x="5071567" y="1232764"/>
                  <a:pt x="5068291" y="1232688"/>
                  <a:pt x="5065699" y="1232536"/>
                </a:cubicBezTo>
                <a:cubicBezTo>
                  <a:pt x="5063109" y="1232383"/>
                  <a:pt x="5060441" y="1232155"/>
                  <a:pt x="5057699" y="1231850"/>
                </a:cubicBezTo>
                <a:lnTo>
                  <a:pt x="5057699" y="1237336"/>
                </a:lnTo>
                <a:cubicBezTo>
                  <a:pt x="5057699" y="1257148"/>
                  <a:pt x="5051679" y="1275741"/>
                  <a:pt x="5039639" y="1293115"/>
                </a:cubicBezTo>
                <a:cubicBezTo>
                  <a:pt x="5027599" y="1310488"/>
                  <a:pt x="5011065" y="1324204"/>
                  <a:pt x="4990033" y="1334263"/>
                </a:cubicBezTo>
                <a:cubicBezTo>
                  <a:pt x="4979670" y="1339444"/>
                  <a:pt x="4968849" y="1343254"/>
                  <a:pt x="4957572" y="1345693"/>
                </a:cubicBezTo>
                <a:cubicBezTo>
                  <a:pt x="4946295" y="1348131"/>
                  <a:pt x="4934559" y="1349350"/>
                  <a:pt x="4922367" y="1349350"/>
                </a:cubicBezTo>
                <a:cubicBezTo>
                  <a:pt x="4895850" y="1349350"/>
                  <a:pt x="4875352" y="1341578"/>
                  <a:pt x="4860875" y="1326033"/>
                </a:cubicBezTo>
                <a:cubicBezTo>
                  <a:pt x="4846396" y="1310488"/>
                  <a:pt x="4839157" y="1287933"/>
                  <a:pt x="4839157" y="1258367"/>
                </a:cubicBezTo>
                <a:cubicBezTo>
                  <a:pt x="4839157" y="1252881"/>
                  <a:pt x="4839462" y="1247090"/>
                  <a:pt x="4840071" y="1240994"/>
                </a:cubicBezTo>
                <a:cubicBezTo>
                  <a:pt x="4840681" y="1234898"/>
                  <a:pt x="4841825" y="1228040"/>
                  <a:pt x="4843501" y="1220420"/>
                </a:cubicBezTo>
                <a:cubicBezTo>
                  <a:pt x="4845177" y="1212800"/>
                  <a:pt x="4847235" y="1204113"/>
                  <a:pt x="4849673" y="1194359"/>
                </a:cubicBezTo>
                <a:lnTo>
                  <a:pt x="4868875" y="1198931"/>
                </a:lnTo>
                <a:cubicBezTo>
                  <a:pt x="4864913" y="1213257"/>
                  <a:pt x="4862931" y="1224992"/>
                  <a:pt x="4862931" y="1234136"/>
                </a:cubicBezTo>
                <a:cubicBezTo>
                  <a:pt x="4862931" y="1256081"/>
                  <a:pt x="4868037" y="1272693"/>
                  <a:pt x="4878247" y="1283971"/>
                </a:cubicBezTo>
                <a:cubicBezTo>
                  <a:pt x="4888459" y="1295248"/>
                  <a:pt x="4903622" y="1300887"/>
                  <a:pt x="4923739" y="1300887"/>
                </a:cubicBezTo>
                <a:cubicBezTo>
                  <a:pt x="4939589" y="1300887"/>
                  <a:pt x="4954295" y="1299134"/>
                  <a:pt x="4967859" y="1295629"/>
                </a:cubicBezTo>
                <a:cubicBezTo>
                  <a:pt x="4981423" y="1292124"/>
                  <a:pt x="4993919" y="1286942"/>
                  <a:pt x="5005349" y="1280084"/>
                </a:cubicBezTo>
                <a:cubicBezTo>
                  <a:pt x="5016779" y="1273226"/>
                  <a:pt x="5026761" y="1264768"/>
                  <a:pt x="5035296" y="1254710"/>
                </a:cubicBezTo>
                <a:cubicBezTo>
                  <a:pt x="5024019" y="1233983"/>
                  <a:pt x="5015255" y="1216000"/>
                  <a:pt x="5009007" y="1200760"/>
                </a:cubicBezTo>
                <a:cubicBezTo>
                  <a:pt x="5002759" y="1185520"/>
                  <a:pt x="4999635" y="1175157"/>
                  <a:pt x="4999635" y="1169671"/>
                </a:cubicBezTo>
                <a:cubicBezTo>
                  <a:pt x="4999635" y="1158698"/>
                  <a:pt x="5002835" y="1148868"/>
                  <a:pt x="5009235" y="1140181"/>
                </a:cubicBezTo>
                <a:cubicBezTo>
                  <a:pt x="5015637" y="1131494"/>
                  <a:pt x="5025999" y="1123493"/>
                  <a:pt x="5040325" y="1116178"/>
                </a:cubicBezTo>
                <a:cubicBezTo>
                  <a:pt x="5040935" y="1120445"/>
                  <a:pt x="5041620" y="1125094"/>
                  <a:pt x="5042383" y="1130123"/>
                </a:cubicBezTo>
                <a:cubicBezTo>
                  <a:pt x="5043145" y="1135152"/>
                  <a:pt x="5044287" y="1141781"/>
                  <a:pt x="5045811" y="1150011"/>
                </a:cubicBezTo>
                <a:cubicBezTo>
                  <a:pt x="5047335" y="1158241"/>
                  <a:pt x="5049317" y="1169366"/>
                  <a:pt x="5051755" y="1183387"/>
                </a:cubicBezTo>
                <a:cubicBezTo>
                  <a:pt x="5055413" y="1183996"/>
                  <a:pt x="5058994" y="1184377"/>
                  <a:pt x="5062499" y="1184530"/>
                </a:cubicBezTo>
                <a:cubicBezTo>
                  <a:pt x="5066004" y="1184682"/>
                  <a:pt x="5069891" y="1184758"/>
                  <a:pt x="5074158" y="1184758"/>
                </a:cubicBezTo>
                <a:cubicBezTo>
                  <a:pt x="5080559" y="1184758"/>
                  <a:pt x="5086350" y="1184301"/>
                  <a:pt x="5091531" y="1183387"/>
                </a:cubicBezTo>
                <a:cubicBezTo>
                  <a:pt x="5096713" y="1182472"/>
                  <a:pt x="5102199" y="1181405"/>
                  <a:pt x="5107991" y="1180186"/>
                </a:cubicBezTo>
                <a:cubicBezTo>
                  <a:pt x="5110429" y="1175919"/>
                  <a:pt x="5114391" y="1166013"/>
                  <a:pt x="5119877" y="1150468"/>
                </a:cubicBezTo>
                <a:cubicBezTo>
                  <a:pt x="5122011" y="1144372"/>
                  <a:pt x="5124145" y="1138429"/>
                  <a:pt x="5126279" y="1132637"/>
                </a:cubicBezTo>
                <a:cubicBezTo>
                  <a:pt x="5128412" y="1126846"/>
                  <a:pt x="5130699" y="1121207"/>
                  <a:pt x="5133137" y="1115721"/>
                </a:cubicBezTo>
                <a:cubicBezTo>
                  <a:pt x="5136794" y="1108101"/>
                  <a:pt x="5143347" y="1104291"/>
                  <a:pt x="5152797" y="1104291"/>
                </a:cubicBezTo>
                <a:cubicBezTo>
                  <a:pt x="5158587" y="1104291"/>
                  <a:pt x="5163311" y="1105815"/>
                  <a:pt x="5166969" y="1108863"/>
                </a:cubicBezTo>
                <a:cubicBezTo>
                  <a:pt x="5165445" y="1112825"/>
                  <a:pt x="5163007" y="1119760"/>
                  <a:pt x="5159655" y="1129666"/>
                </a:cubicBezTo>
                <a:cubicBezTo>
                  <a:pt x="5156301" y="1139572"/>
                  <a:pt x="5152187" y="1152449"/>
                  <a:pt x="5147309" y="1168299"/>
                </a:cubicBezTo>
                <a:lnTo>
                  <a:pt x="5142738" y="1183387"/>
                </a:lnTo>
                <a:cubicBezTo>
                  <a:pt x="5145481" y="1183996"/>
                  <a:pt x="5148224" y="1184453"/>
                  <a:pt x="5150967" y="1184758"/>
                </a:cubicBezTo>
                <a:cubicBezTo>
                  <a:pt x="5153711" y="1185063"/>
                  <a:pt x="5156454" y="1185368"/>
                  <a:pt x="5159197" y="1185673"/>
                </a:cubicBezTo>
                <a:cubicBezTo>
                  <a:pt x="5168951" y="1185673"/>
                  <a:pt x="5179009" y="1183996"/>
                  <a:pt x="5189372" y="1180643"/>
                </a:cubicBezTo>
                <a:cubicBezTo>
                  <a:pt x="5190591" y="1178510"/>
                  <a:pt x="5192344" y="1174776"/>
                  <a:pt x="5194630" y="1169442"/>
                </a:cubicBezTo>
                <a:cubicBezTo>
                  <a:pt x="5196916" y="1164108"/>
                  <a:pt x="5199583" y="1157174"/>
                  <a:pt x="5202631" y="1148639"/>
                </a:cubicBezTo>
                <a:cubicBezTo>
                  <a:pt x="5207203" y="1136447"/>
                  <a:pt x="5210785" y="1126846"/>
                  <a:pt x="5213375" y="1119836"/>
                </a:cubicBezTo>
                <a:cubicBezTo>
                  <a:pt x="5215966" y="1112825"/>
                  <a:pt x="5218481" y="1108253"/>
                  <a:pt x="5220919" y="1106120"/>
                </a:cubicBezTo>
                <a:cubicBezTo>
                  <a:pt x="5223053" y="1104291"/>
                  <a:pt x="5225415" y="1102919"/>
                  <a:pt x="5228006" y="1102005"/>
                </a:cubicBezTo>
                <a:cubicBezTo>
                  <a:pt x="5230597" y="1101091"/>
                  <a:pt x="5233415" y="1100633"/>
                  <a:pt x="5236464" y="1100633"/>
                </a:cubicBezTo>
                <a:cubicBezTo>
                  <a:pt x="5241645" y="1100633"/>
                  <a:pt x="5246370" y="1102005"/>
                  <a:pt x="5250637" y="1104748"/>
                </a:cubicBezTo>
                <a:cubicBezTo>
                  <a:pt x="5247893" y="1111759"/>
                  <a:pt x="5244769" y="1120445"/>
                  <a:pt x="5241265" y="1130809"/>
                </a:cubicBezTo>
                <a:cubicBezTo>
                  <a:pt x="5237759" y="1141172"/>
                  <a:pt x="5233721" y="1153821"/>
                  <a:pt x="5229149" y="1168756"/>
                </a:cubicBezTo>
                <a:lnTo>
                  <a:pt x="5236007" y="1172871"/>
                </a:lnTo>
                <a:cubicBezTo>
                  <a:pt x="5242407" y="1175919"/>
                  <a:pt x="5249571" y="1178281"/>
                  <a:pt x="5257495" y="1179958"/>
                </a:cubicBezTo>
                <a:cubicBezTo>
                  <a:pt x="5265420" y="1181634"/>
                  <a:pt x="5274107" y="1182472"/>
                  <a:pt x="5283555" y="1182472"/>
                </a:cubicBezTo>
                <a:lnTo>
                  <a:pt x="5283936" y="1182599"/>
                </a:lnTo>
                <a:lnTo>
                  <a:pt x="5284317" y="1182472"/>
                </a:lnTo>
                <a:cubicBezTo>
                  <a:pt x="5288889" y="1182472"/>
                  <a:pt x="5293233" y="1182167"/>
                  <a:pt x="5297347" y="1181558"/>
                </a:cubicBezTo>
                <a:cubicBezTo>
                  <a:pt x="5301463" y="1180948"/>
                  <a:pt x="5305653" y="1180034"/>
                  <a:pt x="5309921" y="1178815"/>
                </a:cubicBezTo>
                <a:cubicBezTo>
                  <a:pt x="5309615" y="1177595"/>
                  <a:pt x="5309463" y="1176376"/>
                  <a:pt x="5309463" y="1175157"/>
                </a:cubicBezTo>
                <a:cubicBezTo>
                  <a:pt x="5309463" y="1173938"/>
                  <a:pt x="5309463" y="1172566"/>
                  <a:pt x="5309463" y="1171042"/>
                </a:cubicBezTo>
                <a:cubicBezTo>
                  <a:pt x="5310377" y="1160984"/>
                  <a:pt x="5313045" y="1150544"/>
                  <a:pt x="5317465" y="1139724"/>
                </a:cubicBezTo>
                <a:cubicBezTo>
                  <a:pt x="5321884" y="1128904"/>
                  <a:pt x="5327523" y="1118617"/>
                  <a:pt x="5334381" y="1108863"/>
                </a:cubicBezTo>
                <a:cubicBezTo>
                  <a:pt x="5341239" y="1099109"/>
                  <a:pt x="5348935" y="1091032"/>
                  <a:pt x="5357469" y="1084631"/>
                </a:cubicBezTo>
                <a:cubicBezTo>
                  <a:pt x="5370575" y="1074573"/>
                  <a:pt x="5383529" y="1069544"/>
                  <a:pt x="5396331" y="1069544"/>
                </a:cubicBezTo>
                <a:cubicBezTo>
                  <a:pt x="5399989" y="1069544"/>
                  <a:pt x="5403494" y="1071144"/>
                  <a:pt x="5406847" y="1074344"/>
                </a:cubicBezTo>
                <a:cubicBezTo>
                  <a:pt x="5410199" y="1077545"/>
                  <a:pt x="5413400" y="1082041"/>
                  <a:pt x="5416449" y="1087832"/>
                </a:cubicBezTo>
                <a:cubicBezTo>
                  <a:pt x="5418887" y="1091794"/>
                  <a:pt x="5421477" y="1096976"/>
                  <a:pt x="5424221" y="1103377"/>
                </a:cubicBezTo>
                <a:cubicBezTo>
                  <a:pt x="5426963" y="1109777"/>
                  <a:pt x="5429859" y="1117245"/>
                  <a:pt x="5432907" y="1125779"/>
                </a:cubicBezTo>
                <a:cubicBezTo>
                  <a:pt x="5436565" y="1136143"/>
                  <a:pt x="5440375" y="1145287"/>
                  <a:pt x="5444337" y="1153211"/>
                </a:cubicBezTo>
                <a:cubicBezTo>
                  <a:pt x="5448299" y="1161136"/>
                  <a:pt x="5452415" y="1167537"/>
                  <a:pt x="5456682" y="1172414"/>
                </a:cubicBezTo>
                <a:cubicBezTo>
                  <a:pt x="5459577" y="1175767"/>
                  <a:pt x="5462625" y="1178281"/>
                  <a:pt x="5465825" y="1179958"/>
                </a:cubicBezTo>
                <a:lnTo>
                  <a:pt x="5475603" y="1182402"/>
                </a:lnTo>
                <a:lnTo>
                  <a:pt x="5502935" y="1179958"/>
                </a:lnTo>
                <a:cubicBezTo>
                  <a:pt x="5509488" y="1178281"/>
                  <a:pt x="5515051" y="1175309"/>
                  <a:pt x="5519623" y="1171042"/>
                </a:cubicBezTo>
                <a:cubicBezTo>
                  <a:pt x="5523585" y="1167385"/>
                  <a:pt x="5527015" y="1163270"/>
                  <a:pt x="5529910" y="1158698"/>
                </a:cubicBezTo>
                <a:cubicBezTo>
                  <a:pt x="5532805" y="1154126"/>
                  <a:pt x="5537149" y="1146811"/>
                  <a:pt x="5542940" y="1136752"/>
                </a:cubicBezTo>
                <a:cubicBezTo>
                  <a:pt x="5544464" y="1133704"/>
                  <a:pt x="5546826" y="1131266"/>
                  <a:pt x="5550027" y="1129437"/>
                </a:cubicBezTo>
                <a:cubicBezTo>
                  <a:pt x="5553227" y="1127608"/>
                  <a:pt x="5556655" y="1126694"/>
                  <a:pt x="5560313" y="1126694"/>
                </a:cubicBezTo>
                <a:cubicBezTo>
                  <a:pt x="5564581" y="1126694"/>
                  <a:pt x="5569001" y="1128218"/>
                  <a:pt x="5573573" y="1131266"/>
                </a:cubicBezTo>
                <a:cubicBezTo>
                  <a:pt x="5569305" y="1141324"/>
                  <a:pt x="5565495" y="1150544"/>
                  <a:pt x="5562143" y="1158926"/>
                </a:cubicBezTo>
                <a:cubicBezTo>
                  <a:pt x="5558790" y="1167308"/>
                  <a:pt x="5555589" y="1175005"/>
                  <a:pt x="5552541" y="1182015"/>
                </a:cubicBezTo>
                <a:cubicBezTo>
                  <a:pt x="5556199" y="1182625"/>
                  <a:pt x="5560618" y="1183234"/>
                  <a:pt x="5565800" y="1183844"/>
                </a:cubicBezTo>
                <a:cubicBezTo>
                  <a:pt x="5570982" y="1184453"/>
                  <a:pt x="5576621" y="1184758"/>
                  <a:pt x="5582717" y="1184758"/>
                </a:cubicBezTo>
                <a:cubicBezTo>
                  <a:pt x="5589117" y="1184758"/>
                  <a:pt x="5594527" y="1184453"/>
                  <a:pt x="5598947" y="1183844"/>
                </a:cubicBezTo>
                <a:cubicBezTo>
                  <a:pt x="5603367" y="1183234"/>
                  <a:pt x="5609234" y="1182015"/>
                  <a:pt x="5616549" y="1180186"/>
                </a:cubicBezTo>
                <a:cubicBezTo>
                  <a:pt x="5618073" y="1177443"/>
                  <a:pt x="5619979" y="1173023"/>
                  <a:pt x="5622265" y="1166927"/>
                </a:cubicBezTo>
                <a:cubicBezTo>
                  <a:pt x="5624551" y="1160831"/>
                  <a:pt x="5627217" y="1153592"/>
                  <a:pt x="5630265" y="1145210"/>
                </a:cubicBezTo>
                <a:cubicBezTo>
                  <a:pt x="5633313" y="1136828"/>
                  <a:pt x="5636666" y="1127913"/>
                  <a:pt x="5640324" y="1118464"/>
                </a:cubicBezTo>
                <a:cubicBezTo>
                  <a:pt x="5642457" y="1113892"/>
                  <a:pt x="5645200" y="1110387"/>
                  <a:pt x="5648553" y="1107949"/>
                </a:cubicBezTo>
                <a:cubicBezTo>
                  <a:pt x="5651906" y="1105510"/>
                  <a:pt x="5656173" y="1104291"/>
                  <a:pt x="5661355" y="1104291"/>
                </a:cubicBezTo>
                <a:cubicBezTo>
                  <a:pt x="5667146" y="1104291"/>
                  <a:pt x="5672023" y="1105815"/>
                  <a:pt x="5675985" y="1108863"/>
                </a:cubicBezTo>
                <a:cubicBezTo>
                  <a:pt x="5673851" y="1113435"/>
                  <a:pt x="5670880" y="1121512"/>
                  <a:pt x="5667070" y="1133095"/>
                </a:cubicBezTo>
                <a:cubicBezTo>
                  <a:pt x="5663259" y="1144677"/>
                  <a:pt x="5658002" y="1161441"/>
                  <a:pt x="5651297" y="1183387"/>
                </a:cubicBezTo>
                <a:cubicBezTo>
                  <a:pt x="5654345" y="1184301"/>
                  <a:pt x="5657088" y="1184834"/>
                  <a:pt x="5659526" y="1184987"/>
                </a:cubicBezTo>
                <a:cubicBezTo>
                  <a:pt x="5661965" y="1185139"/>
                  <a:pt x="5664708" y="1185368"/>
                  <a:pt x="5667756" y="1185673"/>
                </a:cubicBezTo>
                <a:cubicBezTo>
                  <a:pt x="5677814" y="1185673"/>
                  <a:pt x="5687872" y="1183996"/>
                  <a:pt x="5697931" y="1180643"/>
                </a:cubicBezTo>
                <a:cubicBezTo>
                  <a:pt x="5699150" y="1179119"/>
                  <a:pt x="5700598" y="1176224"/>
                  <a:pt x="5702274" y="1171957"/>
                </a:cubicBezTo>
                <a:cubicBezTo>
                  <a:pt x="5703951" y="1167689"/>
                  <a:pt x="5706313" y="1161593"/>
                  <a:pt x="5709361" y="1153669"/>
                </a:cubicBezTo>
                <a:cubicBezTo>
                  <a:pt x="5711190" y="1147573"/>
                  <a:pt x="5713475" y="1141096"/>
                  <a:pt x="5716219" y="1134238"/>
                </a:cubicBezTo>
                <a:cubicBezTo>
                  <a:pt x="5718962" y="1127380"/>
                  <a:pt x="5722010" y="1119988"/>
                  <a:pt x="5725363" y="1112063"/>
                </a:cubicBezTo>
                <a:cubicBezTo>
                  <a:pt x="5726887" y="1108406"/>
                  <a:pt x="5729401" y="1105586"/>
                  <a:pt x="5732907" y="1103605"/>
                </a:cubicBezTo>
                <a:cubicBezTo>
                  <a:pt x="5736412" y="1101624"/>
                  <a:pt x="5740450" y="1100633"/>
                  <a:pt x="5745023" y="1100633"/>
                </a:cubicBezTo>
                <a:cubicBezTo>
                  <a:pt x="5750203" y="1100633"/>
                  <a:pt x="5754929" y="1102005"/>
                  <a:pt x="5759195" y="1104748"/>
                </a:cubicBezTo>
                <a:cubicBezTo>
                  <a:pt x="5757367" y="1109625"/>
                  <a:pt x="5754776" y="1116940"/>
                  <a:pt x="5751423" y="1126694"/>
                </a:cubicBezTo>
                <a:cubicBezTo>
                  <a:pt x="5748071" y="1136447"/>
                  <a:pt x="5743499" y="1150468"/>
                  <a:pt x="5737707" y="1168756"/>
                </a:cubicBezTo>
                <a:cubicBezTo>
                  <a:pt x="5745937" y="1173328"/>
                  <a:pt x="5754319" y="1176757"/>
                  <a:pt x="5762853" y="1179043"/>
                </a:cubicBezTo>
                <a:lnTo>
                  <a:pt x="5790629" y="1182298"/>
                </a:lnTo>
                <a:lnTo>
                  <a:pt x="5812573" y="1179729"/>
                </a:lnTo>
                <a:cubicBezTo>
                  <a:pt x="5820727" y="1177900"/>
                  <a:pt x="5829223" y="1175157"/>
                  <a:pt x="5838063" y="1171499"/>
                </a:cubicBezTo>
                <a:cubicBezTo>
                  <a:pt x="5836844" y="1161746"/>
                  <a:pt x="5835701" y="1151992"/>
                  <a:pt x="5834633" y="1142239"/>
                </a:cubicBezTo>
                <a:cubicBezTo>
                  <a:pt x="5833567" y="1132485"/>
                  <a:pt x="5832423" y="1122731"/>
                  <a:pt x="5831205" y="1112978"/>
                </a:cubicBezTo>
                <a:cubicBezTo>
                  <a:pt x="5829375" y="1097738"/>
                  <a:pt x="5826403" y="1076707"/>
                  <a:pt x="5822289" y="1049884"/>
                </a:cubicBezTo>
                <a:cubicBezTo>
                  <a:pt x="5818175" y="1023062"/>
                  <a:pt x="5812917" y="990448"/>
                  <a:pt x="5806516" y="952043"/>
                </a:cubicBezTo>
                <a:cubicBezTo>
                  <a:pt x="5813221" y="946862"/>
                  <a:pt x="5820537" y="941909"/>
                  <a:pt x="5828461" y="937184"/>
                </a:cubicBezTo>
                <a:cubicBezTo>
                  <a:pt x="5836386" y="932460"/>
                  <a:pt x="5844463" y="927812"/>
                  <a:pt x="5852693" y="923240"/>
                </a:cubicBezTo>
                <a:close/>
                <a:moveTo>
                  <a:pt x="4105885" y="923240"/>
                </a:moveTo>
                <a:cubicBezTo>
                  <a:pt x="4108018" y="932384"/>
                  <a:pt x="4110609" y="941756"/>
                  <a:pt x="4113657" y="951358"/>
                </a:cubicBezTo>
                <a:cubicBezTo>
                  <a:pt x="4116705" y="960959"/>
                  <a:pt x="4119905" y="970179"/>
                  <a:pt x="4123258" y="979018"/>
                </a:cubicBezTo>
                <a:lnTo>
                  <a:pt x="4109999" y="989077"/>
                </a:lnTo>
                <a:cubicBezTo>
                  <a:pt x="4114267" y="1028396"/>
                  <a:pt x="4117925" y="1063295"/>
                  <a:pt x="4120973" y="1093775"/>
                </a:cubicBezTo>
                <a:cubicBezTo>
                  <a:pt x="4124020" y="1124255"/>
                  <a:pt x="4126611" y="1150468"/>
                  <a:pt x="4128745" y="1172414"/>
                </a:cubicBezTo>
                <a:cubicBezTo>
                  <a:pt x="4134688" y="1175767"/>
                  <a:pt x="4140784" y="1178281"/>
                  <a:pt x="4147033" y="1179958"/>
                </a:cubicBezTo>
                <a:lnTo>
                  <a:pt x="4163611" y="1182129"/>
                </a:lnTo>
                <a:lnTo>
                  <a:pt x="4187343" y="1179615"/>
                </a:lnTo>
                <a:cubicBezTo>
                  <a:pt x="4194963" y="1177710"/>
                  <a:pt x="4201211" y="1174852"/>
                  <a:pt x="4206087" y="1171042"/>
                </a:cubicBezTo>
                <a:cubicBezTo>
                  <a:pt x="4209745" y="1168299"/>
                  <a:pt x="4213250" y="1163803"/>
                  <a:pt x="4216603" y="1157555"/>
                </a:cubicBezTo>
                <a:cubicBezTo>
                  <a:pt x="4219956" y="1151306"/>
                  <a:pt x="4224375" y="1143001"/>
                  <a:pt x="4229862" y="1132637"/>
                </a:cubicBezTo>
                <a:cubicBezTo>
                  <a:pt x="4233519" y="1125322"/>
                  <a:pt x="4237025" y="1120674"/>
                  <a:pt x="4240377" y="1118693"/>
                </a:cubicBezTo>
                <a:cubicBezTo>
                  <a:pt x="4243730" y="1116712"/>
                  <a:pt x="4247540" y="1115721"/>
                  <a:pt x="4251807" y="1115721"/>
                </a:cubicBezTo>
                <a:cubicBezTo>
                  <a:pt x="4257599" y="1115721"/>
                  <a:pt x="4262933" y="1117550"/>
                  <a:pt x="4267809" y="1121207"/>
                </a:cubicBezTo>
                <a:cubicBezTo>
                  <a:pt x="4264457" y="1128827"/>
                  <a:pt x="4260951" y="1136676"/>
                  <a:pt x="4257294" y="1144753"/>
                </a:cubicBezTo>
                <a:cubicBezTo>
                  <a:pt x="4253637" y="1152830"/>
                  <a:pt x="4249979" y="1160831"/>
                  <a:pt x="4246321" y="1168756"/>
                </a:cubicBezTo>
                <a:cubicBezTo>
                  <a:pt x="4254855" y="1173633"/>
                  <a:pt x="4263237" y="1177138"/>
                  <a:pt x="4271467" y="1179272"/>
                </a:cubicBezTo>
                <a:lnTo>
                  <a:pt x="4297389" y="1182400"/>
                </a:lnTo>
                <a:lnTo>
                  <a:pt x="4340181" y="1181444"/>
                </a:lnTo>
                <a:cubicBezTo>
                  <a:pt x="4354239" y="1180758"/>
                  <a:pt x="4367022" y="1179729"/>
                  <a:pt x="4378528" y="1178357"/>
                </a:cubicBezTo>
                <a:cubicBezTo>
                  <a:pt x="4401541" y="1175614"/>
                  <a:pt x="4422343" y="1170128"/>
                  <a:pt x="4440935" y="1161898"/>
                </a:cubicBezTo>
                <a:cubicBezTo>
                  <a:pt x="4440327" y="1158241"/>
                  <a:pt x="4439488" y="1154507"/>
                  <a:pt x="4438421" y="1150697"/>
                </a:cubicBezTo>
                <a:cubicBezTo>
                  <a:pt x="4437354" y="1146887"/>
                  <a:pt x="4436211" y="1142848"/>
                  <a:pt x="4434992" y="1138581"/>
                </a:cubicBezTo>
                <a:cubicBezTo>
                  <a:pt x="4426763" y="1145287"/>
                  <a:pt x="4417847" y="1150544"/>
                  <a:pt x="4408246" y="1154354"/>
                </a:cubicBezTo>
                <a:cubicBezTo>
                  <a:pt x="4398645" y="1158164"/>
                  <a:pt x="4388358" y="1160069"/>
                  <a:pt x="4377385" y="1160069"/>
                </a:cubicBezTo>
                <a:cubicBezTo>
                  <a:pt x="4361535" y="1160069"/>
                  <a:pt x="4349343" y="1155345"/>
                  <a:pt x="4340809" y="1145896"/>
                </a:cubicBezTo>
                <a:cubicBezTo>
                  <a:pt x="4332275" y="1136447"/>
                  <a:pt x="4328007" y="1124560"/>
                  <a:pt x="4328007" y="1110235"/>
                </a:cubicBezTo>
                <a:cubicBezTo>
                  <a:pt x="4328007" y="1094995"/>
                  <a:pt x="4330751" y="1080821"/>
                  <a:pt x="4336237" y="1067715"/>
                </a:cubicBezTo>
                <a:cubicBezTo>
                  <a:pt x="4341723" y="1054609"/>
                  <a:pt x="4349039" y="1044245"/>
                  <a:pt x="4358183" y="1036625"/>
                </a:cubicBezTo>
                <a:cubicBezTo>
                  <a:pt x="4362755" y="1032663"/>
                  <a:pt x="4367707" y="1029539"/>
                  <a:pt x="4373041" y="1027253"/>
                </a:cubicBezTo>
                <a:cubicBezTo>
                  <a:pt x="4378375" y="1024967"/>
                  <a:pt x="4383786" y="1023824"/>
                  <a:pt x="4389272" y="1023824"/>
                </a:cubicBezTo>
                <a:cubicBezTo>
                  <a:pt x="4402683" y="1023824"/>
                  <a:pt x="4415333" y="1030377"/>
                  <a:pt x="4427220" y="1043483"/>
                </a:cubicBezTo>
                <a:cubicBezTo>
                  <a:pt x="4439107" y="1056590"/>
                  <a:pt x="4448403" y="1073659"/>
                  <a:pt x="4455109" y="1094690"/>
                </a:cubicBezTo>
                <a:cubicBezTo>
                  <a:pt x="4458461" y="1104443"/>
                  <a:pt x="4460900" y="1114426"/>
                  <a:pt x="4462425" y="1124636"/>
                </a:cubicBezTo>
                <a:cubicBezTo>
                  <a:pt x="4463948" y="1134847"/>
                  <a:pt x="4464710" y="1145439"/>
                  <a:pt x="4464710" y="1156412"/>
                </a:cubicBezTo>
                <a:cubicBezTo>
                  <a:pt x="4464710" y="1159765"/>
                  <a:pt x="4464481" y="1164413"/>
                  <a:pt x="4464025" y="1170356"/>
                </a:cubicBezTo>
                <a:cubicBezTo>
                  <a:pt x="4463567" y="1176300"/>
                  <a:pt x="4462348" y="1182244"/>
                  <a:pt x="4460367" y="1188187"/>
                </a:cubicBezTo>
                <a:cubicBezTo>
                  <a:pt x="4458386" y="1194131"/>
                  <a:pt x="4454499" y="1199084"/>
                  <a:pt x="4448709" y="1203046"/>
                </a:cubicBezTo>
                <a:cubicBezTo>
                  <a:pt x="4442003" y="1207009"/>
                  <a:pt x="4431259" y="1211123"/>
                  <a:pt x="4416475" y="1215391"/>
                </a:cubicBezTo>
                <a:cubicBezTo>
                  <a:pt x="4401693" y="1219658"/>
                  <a:pt x="4383939" y="1223163"/>
                  <a:pt x="4363212" y="1225906"/>
                </a:cubicBezTo>
                <a:cubicBezTo>
                  <a:pt x="4352849" y="1227278"/>
                  <a:pt x="4341914" y="1228306"/>
                  <a:pt x="4330408" y="1228992"/>
                </a:cubicBezTo>
                <a:lnTo>
                  <a:pt x="4298339" y="1229903"/>
                </a:lnTo>
                <a:lnTo>
                  <a:pt x="4297985" y="1230021"/>
                </a:lnTo>
                <a:lnTo>
                  <a:pt x="4297161" y="1229936"/>
                </a:lnTo>
                <a:lnTo>
                  <a:pt x="4294175" y="1230021"/>
                </a:lnTo>
                <a:lnTo>
                  <a:pt x="4292472" y="1229453"/>
                </a:lnTo>
                <a:lnTo>
                  <a:pt x="4279668" y="1228135"/>
                </a:lnTo>
                <a:cubicBezTo>
                  <a:pt x="4261780" y="1224363"/>
                  <a:pt x="4245178" y="1214933"/>
                  <a:pt x="4229862" y="1199846"/>
                </a:cubicBezTo>
                <a:cubicBezTo>
                  <a:pt x="4228033" y="1202589"/>
                  <a:pt x="4226357" y="1205027"/>
                  <a:pt x="4224833" y="1207161"/>
                </a:cubicBezTo>
                <a:cubicBezTo>
                  <a:pt x="4223309" y="1209295"/>
                  <a:pt x="4221785" y="1211428"/>
                  <a:pt x="4220261" y="1213562"/>
                </a:cubicBezTo>
                <a:cubicBezTo>
                  <a:pt x="4216603" y="1217829"/>
                  <a:pt x="4209364" y="1221639"/>
                  <a:pt x="4198544" y="1224992"/>
                </a:cubicBezTo>
                <a:cubicBezTo>
                  <a:pt x="4193133" y="1226668"/>
                  <a:pt x="4187247" y="1227926"/>
                  <a:pt x="4180885" y="1228764"/>
                </a:cubicBezTo>
                <a:lnTo>
                  <a:pt x="4167557" y="1229580"/>
                </a:lnTo>
                <a:lnTo>
                  <a:pt x="4166235" y="1230021"/>
                </a:lnTo>
                <a:lnTo>
                  <a:pt x="4164269" y="1229782"/>
                </a:lnTo>
                <a:lnTo>
                  <a:pt x="4160367" y="1230021"/>
                </a:lnTo>
                <a:cubicBezTo>
                  <a:pt x="4159148" y="1230021"/>
                  <a:pt x="4158234" y="1229716"/>
                  <a:pt x="4157625" y="1229107"/>
                </a:cubicBezTo>
                <a:lnTo>
                  <a:pt x="4157578" y="1228968"/>
                </a:lnTo>
                <a:lnTo>
                  <a:pt x="4149319" y="1227964"/>
                </a:lnTo>
                <a:cubicBezTo>
                  <a:pt x="4143832" y="1226592"/>
                  <a:pt x="4138193" y="1224382"/>
                  <a:pt x="4132402" y="1221334"/>
                </a:cubicBezTo>
                <a:lnTo>
                  <a:pt x="4132859" y="1237336"/>
                </a:lnTo>
                <a:cubicBezTo>
                  <a:pt x="4132859" y="1257148"/>
                  <a:pt x="4126839" y="1275741"/>
                  <a:pt x="4114799" y="1293115"/>
                </a:cubicBezTo>
                <a:cubicBezTo>
                  <a:pt x="4102761" y="1310488"/>
                  <a:pt x="4086377" y="1324204"/>
                  <a:pt x="4065651" y="1334263"/>
                </a:cubicBezTo>
                <a:cubicBezTo>
                  <a:pt x="4055287" y="1339444"/>
                  <a:pt x="4044543" y="1343254"/>
                  <a:pt x="4033419" y="1345693"/>
                </a:cubicBezTo>
                <a:cubicBezTo>
                  <a:pt x="4022293" y="1348131"/>
                  <a:pt x="4010635" y="1349350"/>
                  <a:pt x="3998443" y="1349350"/>
                </a:cubicBezTo>
                <a:cubicBezTo>
                  <a:pt x="3971620" y="1349350"/>
                  <a:pt x="3950970" y="1341578"/>
                  <a:pt x="3936492" y="1326033"/>
                </a:cubicBezTo>
                <a:cubicBezTo>
                  <a:pt x="3922014" y="1310488"/>
                  <a:pt x="3914775" y="1287933"/>
                  <a:pt x="3914775" y="1258367"/>
                </a:cubicBezTo>
                <a:cubicBezTo>
                  <a:pt x="3914775" y="1252881"/>
                  <a:pt x="3915156" y="1247090"/>
                  <a:pt x="3915918" y="1240994"/>
                </a:cubicBezTo>
                <a:cubicBezTo>
                  <a:pt x="3916680" y="1234898"/>
                  <a:pt x="3917823" y="1228040"/>
                  <a:pt x="3919347" y="1220420"/>
                </a:cubicBezTo>
                <a:cubicBezTo>
                  <a:pt x="3920871" y="1212800"/>
                  <a:pt x="3922852" y="1204113"/>
                  <a:pt x="3925291" y="1194359"/>
                </a:cubicBezTo>
                <a:lnTo>
                  <a:pt x="3944493" y="1198931"/>
                </a:lnTo>
                <a:cubicBezTo>
                  <a:pt x="3940835" y="1212343"/>
                  <a:pt x="3939007" y="1224077"/>
                  <a:pt x="3939007" y="1234136"/>
                </a:cubicBezTo>
                <a:cubicBezTo>
                  <a:pt x="3939007" y="1256081"/>
                  <a:pt x="3944112" y="1272693"/>
                  <a:pt x="3954323" y="1283971"/>
                </a:cubicBezTo>
                <a:cubicBezTo>
                  <a:pt x="3964534" y="1295248"/>
                  <a:pt x="3979545" y="1300887"/>
                  <a:pt x="3999357" y="1300887"/>
                </a:cubicBezTo>
                <a:cubicBezTo>
                  <a:pt x="4015816" y="1300887"/>
                  <a:pt x="4031056" y="1299058"/>
                  <a:pt x="4045077" y="1295401"/>
                </a:cubicBezTo>
                <a:cubicBezTo>
                  <a:pt x="4059097" y="1291743"/>
                  <a:pt x="4072052" y="1285952"/>
                  <a:pt x="4083939" y="1278027"/>
                </a:cubicBezTo>
                <a:cubicBezTo>
                  <a:pt x="4093693" y="1271626"/>
                  <a:pt x="4102379" y="1263854"/>
                  <a:pt x="4109999" y="1254710"/>
                </a:cubicBezTo>
                <a:lnTo>
                  <a:pt x="4099483" y="1194359"/>
                </a:lnTo>
                <a:cubicBezTo>
                  <a:pt x="4096436" y="1176681"/>
                  <a:pt x="4093007" y="1156945"/>
                  <a:pt x="4089197" y="1135152"/>
                </a:cubicBezTo>
                <a:cubicBezTo>
                  <a:pt x="4085387" y="1113359"/>
                  <a:pt x="4081348" y="1089356"/>
                  <a:pt x="4077081" y="1063143"/>
                </a:cubicBezTo>
                <a:cubicBezTo>
                  <a:pt x="4075861" y="1053999"/>
                  <a:pt x="4074414" y="1044474"/>
                  <a:pt x="4072737" y="1034568"/>
                </a:cubicBezTo>
                <a:cubicBezTo>
                  <a:pt x="4071061" y="1024662"/>
                  <a:pt x="4069537" y="1015061"/>
                  <a:pt x="4068165" y="1005764"/>
                </a:cubicBezTo>
                <a:cubicBezTo>
                  <a:pt x="4066794" y="996468"/>
                  <a:pt x="4065575" y="988315"/>
                  <a:pt x="4064508" y="981304"/>
                </a:cubicBezTo>
                <a:cubicBezTo>
                  <a:pt x="4063441" y="974294"/>
                  <a:pt x="4062907" y="969265"/>
                  <a:pt x="4062908" y="966217"/>
                </a:cubicBezTo>
                <a:cubicBezTo>
                  <a:pt x="4062907" y="954329"/>
                  <a:pt x="4066947" y="944347"/>
                  <a:pt x="4075023" y="936270"/>
                </a:cubicBezTo>
                <a:cubicBezTo>
                  <a:pt x="4083101" y="928193"/>
                  <a:pt x="4093387" y="923849"/>
                  <a:pt x="4105885" y="923240"/>
                </a:cubicBezTo>
                <a:close/>
                <a:moveTo>
                  <a:pt x="3733267" y="923240"/>
                </a:moveTo>
                <a:cubicBezTo>
                  <a:pt x="3735400" y="931469"/>
                  <a:pt x="3737991" y="940385"/>
                  <a:pt x="3741039" y="949986"/>
                </a:cubicBezTo>
                <a:cubicBezTo>
                  <a:pt x="3744087" y="959587"/>
                  <a:pt x="3747439" y="969265"/>
                  <a:pt x="3751097" y="979018"/>
                </a:cubicBezTo>
                <a:lnTo>
                  <a:pt x="3736467" y="990448"/>
                </a:lnTo>
                <a:cubicBezTo>
                  <a:pt x="3737381" y="1009041"/>
                  <a:pt x="3737915" y="1030072"/>
                  <a:pt x="3738067" y="1053542"/>
                </a:cubicBezTo>
                <a:cubicBezTo>
                  <a:pt x="3738219" y="1077011"/>
                  <a:pt x="3738067" y="1103072"/>
                  <a:pt x="3737610" y="1131723"/>
                </a:cubicBezTo>
                <a:cubicBezTo>
                  <a:pt x="3737153" y="1160374"/>
                  <a:pt x="3736162" y="1191921"/>
                  <a:pt x="3734638" y="1226363"/>
                </a:cubicBezTo>
                <a:lnTo>
                  <a:pt x="3708121" y="1230021"/>
                </a:lnTo>
                <a:cubicBezTo>
                  <a:pt x="3707206" y="1200151"/>
                  <a:pt x="3706063" y="1173252"/>
                  <a:pt x="3704692" y="1149325"/>
                </a:cubicBezTo>
                <a:cubicBezTo>
                  <a:pt x="3703320" y="1125398"/>
                  <a:pt x="3701948" y="1103072"/>
                  <a:pt x="3700577" y="1082345"/>
                </a:cubicBezTo>
                <a:cubicBezTo>
                  <a:pt x="3699205" y="1061619"/>
                  <a:pt x="3697757" y="1041655"/>
                  <a:pt x="3696233" y="1022452"/>
                </a:cubicBezTo>
                <a:cubicBezTo>
                  <a:pt x="3694709" y="1003250"/>
                  <a:pt x="3692881" y="983285"/>
                  <a:pt x="3690747" y="962559"/>
                </a:cubicBezTo>
                <a:cubicBezTo>
                  <a:pt x="3689832" y="954939"/>
                  <a:pt x="3691128" y="948233"/>
                  <a:pt x="3694633" y="942442"/>
                </a:cubicBezTo>
                <a:cubicBezTo>
                  <a:pt x="3698138" y="936651"/>
                  <a:pt x="3703320" y="932155"/>
                  <a:pt x="3710178" y="928955"/>
                </a:cubicBezTo>
                <a:cubicBezTo>
                  <a:pt x="3717036" y="925754"/>
                  <a:pt x="3724732" y="923849"/>
                  <a:pt x="3733267" y="923240"/>
                </a:cubicBezTo>
                <a:close/>
                <a:moveTo>
                  <a:pt x="3623843" y="923240"/>
                </a:moveTo>
                <a:cubicBezTo>
                  <a:pt x="3624758" y="945490"/>
                  <a:pt x="3625596" y="967664"/>
                  <a:pt x="3626358" y="989762"/>
                </a:cubicBezTo>
                <a:cubicBezTo>
                  <a:pt x="3627120" y="1011860"/>
                  <a:pt x="3627958" y="1033882"/>
                  <a:pt x="3628873" y="1055828"/>
                </a:cubicBezTo>
                <a:cubicBezTo>
                  <a:pt x="3629787" y="1076249"/>
                  <a:pt x="3630473" y="1095223"/>
                  <a:pt x="3630930" y="1112749"/>
                </a:cubicBezTo>
                <a:cubicBezTo>
                  <a:pt x="3631387" y="1130275"/>
                  <a:pt x="3631616" y="1146506"/>
                  <a:pt x="3631616" y="1161441"/>
                </a:cubicBezTo>
                <a:cubicBezTo>
                  <a:pt x="3631616" y="1169975"/>
                  <a:pt x="3630168" y="1178967"/>
                  <a:pt x="3627272" y="1188416"/>
                </a:cubicBezTo>
                <a:cubicBezTo>
                  <a:pt x="3624377" y="1197865"/>
                  <a:pt x="3620186" y="1206856"/>
                  <a:pt x="3614699" y="1215391"/>
                </a:cubicBezTo>
                <a:cubicBezTo>
                  <a:pt x="3611651" y="1219963"/>
                  <a:pt x="3605327" y="1223544"/>
                  <a:pt x="3595725" y="1226135"/>
                </a:cubicBezTo>
                <a:cubicBezTo>
                  <a:pt x="3590925" y="1227430"/>
                  <a:pt x="3585572" y="1228402"/>
                  <a:pt x="3579667" y="1229049"/>
                </a:cubicBezTo>
                <a:lnTo>
                  <a:pt x="3563861" y="1229842"/>
                </a:lnTo>
                <a:lnTo>
                  <a:pt x="3563264" y="1230021"/>
                </a:lnTo>
                <a:lnTo>
                  <a:pt x="3561874" y="1229942"/>
                </a:lnTo>
                <a:lnTo>
                  <a:pt x="3560293" y="1230021"/>
                </a:lnTo>
                <a:lnTo>
                  <a:pt x="3559584" y="1229811"/>
                </a:lnTo>
                <a:lnTo>
                  <a:pt x="3533203" y="1228306"/>
                </a:lnTo>
                <a:cubicBezTo>
                  <a:pt x="3523831" y="1227164"/>
                  <a:pt x="3515106" y="1225449"/>
                  <a:pt x="3507029" y="1223163"/>
                </a:cubicBezTo>
                <a:cubicBezTo>
                  <a:pt x="3490874" y="1218591"/>
                  <a:pt x="3477311" y="1211885"/>
                  <a:pt x="3466338" y="1203046"/>
                </a:cubicBezTo>
                <a:cubicBezTo>
                  <a:pt x="3449879" y="1212190"/>
                  <a:pt x="3433039" y="1218972"/>
                  <a:pt x="3415817" y="1223392"/>
                </a:cubicBezTo>
                <a:cubicBezTo>
                  <a:pt x="3407207" y="1225601"/>
                  <a:pt x="3398310" y="1227259"/>
                  <a:pt x="3389128" y="1228364"/>
                </a:cubicBezTo>
                <a:lnTo>
                  <a:pt x="3366359" y="1229692"/>
                </a:lnTo>
                <a:lnTo>
                  <a:pt x="3365373" y="1230021"/>
                </a:lnTo>
                <a:lnTo>
                  <a:pt x="3363961" y="1229832"/>
                </a:lnTo>
                <a:lnTo>
                  <a:pt x="3360725" y="1230021"/>
                </a:lnTo>
                <a:cubicBezTo>
                  <a:pt x="3359353" y="1230021"/>
                  <a:pt x="3358325" y="1229678"/>
                  <a:pt x="3357639" y="1228992"/>
                </a:cubicBezTo>
                <a:lnTo>
                  <a:pt x="3357637" y="1228986"/>
                </a:lnTo>
                <a:lnTo>
                  <a:pt x="3347428" y="1227621"/>
                </a:lnTo>
                <a:cubicBezTo>
                  <a:pt x="3341560" y="1226020"/>
                  <a:pt x="3335807" y="1223620"/>
                  <a:pt x="3330169" y="1220420"/>
                </a:cubicBezTo>
                <a:cubicBezTo>
                  <a:pt x="3326815" y="1240841"/>
                  <a:pt x="3320339" y="1258825"/>
                  <a:pt x="3310737" y="1274369"/>
                </a:cubicBezTo>
                <a:cubicBezTo>
                  <a:pt x="3301136" y="1289914"/>
                  <a:pt x="3289173" y="1301954"/>
                  <a:pt x="3274847" y="1310488"/>
                </a:cubicBezTo>
                <a:cubicBezTo>
                  <a:pt x="3260522" y="1319023"/>
                  <a:pt x="3244672" y="1323290"/>
                  <a:pt x="3227299" y="1323290"/>
                </a:cubicBezTo>
                <a:cubicBezTo>
                  <a:pt x="3223336" y="1323290"/>
                  <a:pt x="3218002" y="1321842"/>
                  <a:pt x="3211297" y="1318946"/>
                </a:cubicBezTo>
                <a:cubicBezTo>
                  <a:pt x="3204591" y="1316051"/>
                  <a:pt x="3197199" y="1312012"/>
                  <a:pt x="3189122" y="1306831"/>
                </a:cubicBezTo>
                <a:cubicBezTo>
                  <a:pt x="3181045" y="1301649"/>
                  <a:pt x="3173349" y="1296010"/>
                  <a:pt x="3166034" y="1289914"/>
                </a:cubicBezTo>
                <a:lnTo>
                  <a:pt x="3172892" y="1272083"/>
                </a:lnTo>
                <a:cubicBezTo>
                  <a:pt x="3181121" y="1274217"/>
                  <a:pt x="3189046" y="1275741"/>
                  <a:pt x="3196666" y="1276655"/>
                </a:cubicBezTo>
                <a:cubicBezTo>
                  <a:pt x="3204286" y="1277570"/>
                  <a:pt x="3211449" y="1278027"/>
                  <a:pt x="3218155" y="1278027"/>
                </a:cubicBezTo>
                <a:cubicBezTo>
                  <a:pt x="3240710" y="1278027"/>
                  <a:pt x="3259912" y="1272007"/>
                  <a:pt x="3275762" y="1259968"/>
                </a:cubicBezTo>
                <a:cubicBezTo>
                  <a:pt x="3291611" y="1247928"/>
                  <a:pt x="3303194" y="1230478"/>
                  <a:pt x="3310509" y="1207618"/>
                </a:cubicBezTo>
                <a:cubicBezTo>
                  <a:pt x="3308375" y="1203046"/>
                  <a:pt x="3306089" y="1198398"/>
                  <a:pt x="3303651" y="1193674"/>
                </a:cubicBezTo>
                <a:cubicBezTo>
                  <a:pt x="3301213" y="1188949"/>
                  <a:pt x="3298469" y="1184149"/>
                  <a:pt x="3295421" y="1179272"/>
                </a:cubicBezTo>
                <a:cubicBezTo>
                  <a:pt x="3287497" y="1166165"/>
                  <a:pt x="3281248" y="1155116"/>
                  <a:pt x="3276676" y="1146125"/>
                </a:cubicBezTo>
                <a:cubicBezTo>
                  <a:pt x="3272104" y="1137133"/>
                  <a:pt x="3268904" y="1129742"/>
                  <a:pt x="3267075" y="1123951"/>
                </a:cubicBezTo>
                <a:cubicBezTo>
                  <a:pt x="3265856" y="1117855"/>
                  <a:pt x="3265551" y="1112597"/>
                  <a:pt x="3266161" y="1108177"/>
                </a:cubicBezTo>
                <a:cubicBezTo>
                  <a:pt x="3266770" y="1103758"/>
                  <a:pt x="3268599" y="1099719"/>
                  <a:pt x="3271647" y="1096061"/>
                </a:cubicBezTo>
                <a:cubicBezTo>
                  <a:pt x="3271952" y="1091489"/>
                  <a:pt x="3274695" y="1087070"/>
                  <a:pt x="3279877" y="1082803"/>
                </a:cubicBezTo>
                <a:cubicBezTo>
                  <a:pt x="3285058" y="1078535"/>
                  <a:pt x="3291764" y="1075335"/>
                  <a:pt x="3299993" y="1073201"/>
                </a:cubicBezTo>
                <a:cubicBezTo>
                  <a:pt x="3302431" y="1081431"/>
                  <a:pt x="3304794" y="1088975"/>
                  <a:pt x="3307080" y="1095833"/>
                </a:cubicBezTo>
                <a:cubicBezTo>
                  <a:pt x="3309366" y="1102691"/>
                  <a:pt x="3311423" y="1109168"/>
                  <a:pt x="3313252" y="1115264"/>
                </a:cubicBezTo>
                <a:cubicBezTo>
                  <a:pt x="3318433" y="1129894"/>
                  <a:pt x="3322472" y="1142086"/>
                  <a:pt x="3325368" y="1151840"/>
                </a:cubicBezTo>
                <a:cubicBezTo>
                  <a:pt x="3328263" y="1161593"/>
                  <a:pt x="3330016" y="1168909"/>
                  <a:pt x="3330626" y="1173785"/>
                </a:cubicBezTo>
                <a:cubicBezTo>
                  <a:pt x="3335807" y="1176681"/>
                  <a:pt x="3341294" y="1178853"/>
                  <a:pt x="3347085" y="1180301"/>
                </a:cubicBezTo>
                <a:lnTo>
                  <a:pt x="3364409" y="1182358"/>
                </a:lnTo>
                <a:lnTo>
                  <a:pt x="3404845" y="1181101"/>
                </a:lnTo>
                <a:cubicBezTo>
                  <a:pt x="3418103" y="1180186"/>
                  <a:pt x="3429914" y="1178510"/>
                  <a:pt x="3440277" y="1176071"/>
                </a:cubicBezTo>
                <a:lnTo>
                  <a:pt x="3431134" y="1165099"/>
                </a:lnTo>
                <a:cubicBezTo>
                  <a:pt x="3426561" y="1158088"/>
                  <a:pt x="3422371" y="1152297"/>
                  <a:pt x="3418561" y="1147725"/>
                </a:cubicBezTo>
                <a:cubicBezTo>
                  <a:pt x="3414751" y="1143153"/>
                  <a:pt x="3411169" y="1139343"/>
                  <a:pt x="3407817" y="1136295"/>
                </a:cubicBezTo>
                <a:cubicBezTo>
                  <a:pt x="3405378" y="1133552"/>
                  <a:pt x="3402939" y="1131037"/>
                  <a:pt x="3400501" y="1128751"/>
                </a:cubicBezTo>
                <a:cubicBezTo>
                  <a:pt x="3398063" y="1126465"/>
                  <a:pt x="3395624" y="1124408"/>
                  <a:pt x="3393186" y="1122579"/>
                </a:cubicBezTo>
                <a:lnTo>
                  <a:pt x="3385413" y="1128065"/>
                </a:lnTo>
                <a:cubicBezTo>
                  <a:pt x="3378098" y="1120141"/>
                  <a:pt x="3374441" y="1111454"/>
                  <a:pt x="3374441" y="1102005"/>
                </a:cubicBezTo>
                <a:cubicBezTo>
                  <a:pt x="3374441" y="1094690"/>
                  <a:pt x="3376651" y="1088289"/>
                  <a:pt x="3381070" y="1082803"/>
                </a:cubicBezTo>
                <a:cubicBezTo>
                  <a:pt x="3385489" y="1077316"/>
                  <a:pt x="3391509" y="1072287"/>
                  <a:pt x="3399129" y="1067715"/>
                </a:cubicBezTo>
                <a:cubicBezTo>
                  <a:pt x="3406749" y="1063143"/>
                  <a:pt x="3415436" y="1059333"/>
                  <a:pt x="3425190" y="1056285"/>
                </a:cubicBezTo>
                <a:cubicBezTo>
                  <a:pt x="3439820" y="1051103"/>
                  <a:pt x="3454298" y="1048513"/>
                  <a:pt x="3468624" y="1048513"/>
                </a:cubicBezTo>
                <a:cubicBezTo>
                  <a:pt x="3481730" y="1048513"/>
                  <a:pt x="3493999" y="1051332"/>
                  <a:pt x="3505429" y="1056971"/>
                </a:cubicBezTo>
                <a:cubicBezTo>
                  <a:pt x="3516859" y="1062610"/>
                  <a:pt x="3525774" y="1070306"/>
                  <a:pt x="3532175" y="1080059"/>
                </a:cubicBezTo>
                <a:cubicBezTo>
                  <a:pt x="3538880" y="1089813"/>
                  <a:pt x="3542233" y="1100176"/>
                  <a:pt x="3542233" y="1111149"/>
                </a:cubicBezTo>
                <a:cubicBezTo>
                  <a:pt x="3542233" y="1123036"/>
                  <a:pt x="3538957" y="1134466"/>
                  <a:pt x="3532403" y="1145439"/>
                </a:cubicBezTo>
                <a:cubicBezTo>
                  <a:pt x="3525850" y="1156412"/>
                  <a:pt x="3516630" y="1167080"/>
                  <a:pt x="3504743" y="1177443"/>
                </a:cubicBezTo>
                <a:cubicBezTo>
                  <a:pt x="3512363" y="1179272"/>
                  <a:pt x="3520973" y="1180567"/>
                  <a:pt x="3530575" y="1181329"/>
                </a:cubicBezTo>
                <a:lnTo>
                  <a:pt x="3560976" y="1182392"/>
                </a:lnTo>
                <a:lnTo>
                  <a:pt x="3583724" y="1179729"/>
                </a:lnTo>
                <a:cubicBezTo>
                  <a:pt x="3591877" y="1177900"/>
                  <a:pt x="3600374" y="1175157"/>
                  <a:pt x="3609213" y="1171499"/>
                </a:cubicBezTo>
                <a:cubicBezTo>
                  <a:pt x="3607994" y="1161746"/>
                  <a:pt x="3606851" y="1151992"/>
                  <a:pt x="3605784" y="1142239"/>
                </a:cubicBezTo>
                <a:cubicBezTo>
                  <a:pt x="3604717" y="1132485"/>
                  <a:pt x="3603574" y="1122731"/>
                  <a:pt x="3602355" y="1112978"/>
                </a:cubicBezTo>
                <a:cubicBezTo>
                  <a:pt x="3600526" y="1097738"/>
                  <a:pt x="3597554" y="1076707"/>
                  <a:pt x="3593440" y="1049884"/>
                </a:cubicBezTo>
                <a:cubicBezTo>
                  <a:pt x="3589325" y="1023062"/>
                  <a:pt x="3584067" y="990448"/>
                  <a:pt x="3577666" y="952043"/>
                </a:cubicBezTo>
                <a:cubicBezTo>
                  <a:pt x="3584372" y="946862"/>
                  <a:pt x="3591687" y="941909"/>
                  <a:pt x="3599612" y="937184"/>
                </a:cubicBezTo>
                <a:cubicBezTo>
                  <a:pt x="3607537" y="932460"/>
                  <a:pt x="3615614" y="927812"/>
                  <a:pt x="3623843" y="923240"/>
                </a:cubicBezTo>
                <a:close/>
                <a:moveTo>
                  <a:pt x="590017" y="923240"/>
                </a:moveTo>
                <a:cubicBezTo>
                  <a:pt x="592150" y="931469"/>
                  <a:pt x="594741" y="940385"/>
                  <a:pt x="597789" y="949986"/>
                </a:cubicBezTo>
                <a:cubicBezTo>
                  <a:pt x="600837" y="959587"/>
                  <a:pt x="604190" y="969265"/>
                  <a:pt x="607847" y="979018"/>
                </a:cubicBezTo>
                <a:lnTo>
                  <a:pt x="593217" y="990448"/>
                </a:lnTo>
                <a:cubicBezTo>
                  <a:pt x="594131" y="1009041"/>
                  <a:pt x="594665" y="1030072"/>
                  <a:pt x="594817" y="1053542"/>
                </a:cubicBezTo>
                <a:cubicBezTo>
                  <a:pt x="594969" y="1077011"/>
                  <a:pt x="594817" y="1103072"/>
                  <a:pt x="594360" y="1131723"/>
                </a:cubicBezTo>
                <a:cubicBezTo>
                  <a:pt x="593903" y="1160374"/>
                  <a:pt x="592912" y="1191921"/>
                  <a:pt x="591388" y="1226363"/>
                </a:cubicBezTo>
                <a:lnTo>
                  <a:pt x="564871" y="1230021"/>
                </a:lnTo>
                <a:cubicBezTo>
                  <a:pt x="563956" y="1200151"/>
                  <a:pt x="562813" y="1173252"/>
                  <a:pt x="561441" y="1149325"/>
                </a:cubicBezTo>
                <a:cubicBezTo>
                  <a:pt x="560070" y="1125398"/>
                  <a:pt x="558698" y="1103072"/>
                  <a:pt x="557327" y="1082345"/>
                </a:cubicBezTo>
                <a:cubicBezTo>
                  <a:pt x="555955" y="1061619"/>
                  <a:pt x="554507" y="1041655"/>
                  <a:pt x="552983" y="1022452"/>
                </a:cubicBezTo>
                <a:cubicBezTo>
                  <a:pt x="551459" y="1003250"/>
                  <a:pt x="549631" y="983285"/>
                  <a:pt x="547497" y="962559"/>
                </a:cubicBezTo>
                <a:cubicBezTo>
                  <a:pt x="546583" y="954939"/>
                  <a:pt x="547878" y="948233"/>
                  <a:pt x="551383" y="942442"/>
                </a:cubicBezTo>
                <a:cubicBezTo>
                  <a:pt x="554888" y="936651"/>
                  <a:pt x="560070" y="932155"/>
                  <a:pt x="566928" y="928955"/>
                </a:cubicBezTo>
                <a:cubicBezTo>
                  <a:pt x="573786" y="925754"/>
                  <a:pt x="581482" y="923849"/>
                  <a:pt x="590017" y="923240"/>
                </a:cubicBezTo>
                <a:close/>
                <a:moveTo>
                  <a:pt x="191109" y="923240"/>
                </a:moveTo>
                <a:cubicBezTo>
                  <a:pt x="193243" y="932384"/>
                  <a:pt x="195834" y="941756"/>
                  <a:pt x="198882" y="951358"/>
                </a:cubicBezTo>
                <a:cubicBezTo>
                  <a:pt x="201930" y="960959"/>
                  <a:pt x="205130" y="970179"/>
                  <a:pt x="208483" y="979018"/>
                </a:cubicBezTo>
                <a:lnTo>
                  <a:pt x="195224" y="989077"/>
                </a:lnTo>
                <a:cubicBezTo>
                  <a:pt x="199491" y="1028396"/>
                  <a:pt x="203149" y="1063295"/>
                  <a:pt x="206197" y="1093775"/>
                </a:cubicBezTo>
                <a:cubicBezTo>
                  <a:pt x="209245" y="1124255"/>
                  <a:pt x="211836" y="1150468"/>
                  <a:pt x="213969" y="1172414"/>
                </a:cubicBezTo>
                <a:cubicBezTo>
                  <a:pt x="225857" y="1179119"/>
                  <a:pt x="238353" y="1182472"/>
                  <a:pt x="251460" y="1182472"/>
                </a:cubicBezTo>
                <a:lnTo>
                  <a:pt x="253289" y="1183082"/>
                </a:lnTo>
                <a:lnTo>
                  <a:pt x="255118" y="1182472"/>
                </a:lnTo>
                <a:cubicBezTo>
                  <a:pt x="271272" y="1182472"/>
                  <a:pt x="285598" y="1181939"/>
                  <a:pt x="298094" y="1180872"/>
                </a:cubicBezTo>
                <a:cubicBezTo>
                  <a:pt x="310591" y="1179805"/>
                  <a:pt x="320497" y="1177291"/>
                  <a:pt x="327812" y="1173328"/>
                </a:cubicBezTo>
                <a:cubicBezTo>
                  <a:pt x="332994" y="1170585"/>
                  <a:pt x="337413" y="1166165"/>
                  <a:pt x="341071" y="1160069"/>
                </a:cubicBezTo>
                <a:cubicBezTo>
                  <a:pt x="344729" y="1153973"/>
                  <a:pt x="349605" y="1144982"/>
                  <a:pt x="355702" y="1133095"/>
                </a:cubicBezTo>
                <a:cubicBezTo>
                  <a:pt x="359359" y="1125475"/>
                  <a:pt x="362788" y="1120674"/>
                  <a:pt x="365989" y="1118693"/>
                </a:cubicBezTo>
                <a:cubicBezTo>
                  <a:pt x="369189" y="1116712"/>
                  <a:pt x="373075" y="1115721"/>
                  <a:pt x="377647" y="1115721"/>
                </a:cubicBezTo>
                <a:cubicBezTo>
                  <a:pt x="383743" y="1115721"/>
                  <a:pt x="389077" y="1117550"/>
                  <a:pt x="393649" y="1121207"/>
                </a:cubicBezTo>
                <a:cubicBezTo>
                  <a:pt x="391211" y="1127303"/>
                  <a:pt x="388620" y="1133399"/>
                  <a:pt x="385877" y="1139495"/>
                </a:cubicBezTo>
                <a:cubicBezTo>
                  <a:pt x="383133" y="1145591"/>
                  <a:pt x="380619" y="1151230"/>
                  <a:pt x="378333" y="1156412"/>
                </a:cubicBezTo>
                <a:cubicBezTo>
                  <a:pt x="376047" y="1161593"/>
                  <a:pt x="374142" y="1165708"/>
                  <a:pt x="372618" y="1168756"/>
                </a:cubicBezTo>
                <a:cubicBezTo>
                  <a:pt x="380848" y="1173633"/>
                  <a:pt x="389153" y="1177138"/>
                  <a:pt x="397535" y="1179272"/>
                </a:cubicBezTo>
                <a:lnTo>
                  <a:pt x="420500" y="1182067"/>
                </a:lnTo>
                <a:lnTo>
                  <a:pt x="440474" y="1179729"/>
                </a:lnTo>
                <a:cubicBezTo>
                  <a:pt x="448627" y="1177900"/>
                  <a:pt x="457124" y="1175157"/>
                  <a:pt x="465963" y="1171499"/>
                </a:cubicBezTo>
                <a:cubicBezTo>
                  <a:pt x="464744" y="1161746"/>
                  <a:pt x="463601" y="1151992"/>
                  <a:pt x="462534" y="1142239"/>
                </a:cubicBezTo>
                <a:cubicBezTo>
                  <a:pt x="461467" y="1132485"/>
                  <a:pt x="460324" y="1122731"/>
                  <a:pt x="459105" y="1112978"/>
                </a:cubicBezTo>
                <a:cubicBezTo>
                  <a:pt x="457276" y="1097738"/>
                  <a:pt x="454304" y="1076707"/>
                  <a:pt x="450190" y="1049884"/>
                </a:cubicBezTo>
                <a:cubicBezTo>
                  <a:pt x="446075" y="1023062"/>
                  <a:pt x="440817" y="990448"/>
                  <a:pt x="434416" y="952043"/>
                </a:cubicBezTo>
                <a:cubicBezTo>
                  <a:pt x="441122" y="946862"/>
                  <a:pt x="448437" y="941909"/>
                  <a:pt x="456362" y="937184"/>
                </a:cubicBezTo>
                <a:cubicBezTo>
                  <a:pt x="464286" y="932460"/>
                  <a:pt x="472364" y="927812"/>
                  <a:pt x="480593" y="923240"/>
                </a:cubicBezTo>
                <a:cubicBezTo>
                  <a:pt x="481508" y="945490"/>
                  <a:pt x="482346" y="967664"/>
                  <a:pt x="483108" y="989762"/>
                </a:cubicBezTo>
                <a:cubicBezTo>
                  <a:pt x="483870" y="1011860"/>
                  <a:pt x="484708" y="1033882"/>
                  <a:pt x="485623" y="1055828"/>
                </a:cubicBezTo>
                <a:cubicBezTo>
                  <a:pt x="486537" y="1076249"/>
                  <a:pt x="487223" y="1095223"/>
                  <a:pt x="487680" y="1112749"/>
                </a:cubicBezTo>
                <a:cubicBezTo>
                  <a:pt x="488137" y="1130275"/>
                  <a:pt x="488366" y="1146506"/>
                  <a:pt x="488366" y="1161441"/>
                </a:cubicBezTo>
                <a:cubicBezTo>
                  <a:pt x="488366" y="1169975"/>
                  <a:pt x="486918" y="1178967"/>
                  <a:pt x="484022" y="1188416"/>
                </a:cubicBezTo>
                <a:cubicBezTo>
                  <a:pt x="481127" y="1197865"/>
                  <a:pt x="476936" y="1206856"/>
                  <a:pt x="471449" y="1215391"/>
                </a:cubicBezTo>
                <a:cubicBezTo>
                  <a:pt x="468401" y="1219963"/>
                  <a:pt x="462077" y="1223544"/>
                  <a:pt x="452476" y="1226135"/>
                </a:cubicBezTo>
                <a:cubicBezTo>
                  <a:pt x="447675" y="1227430"/>
                  <a:pt x="442322" y="1228402"/>
                  <a:pt x="436416" y="1229049"/>
                </a:cubicBezTo>
                <a:lnTo>
                  <a:pt x="425025" y="1229621"/>
                </a:lnTo>
                <a:lnTo>
                  <a:pt x="423824" y="1230021"/>
                </a:lnTo>
                <a:lnTo>
                  <a:pt x="421580" y="1229793"/>
                </a:lnTo>
                <a:lnTo>
                  <a:pt x="417043" y="1230021"/>
                </a:lnTo>
                <a:cubicBezTo>
                  <a:pt x="415671" y="1230021"/>
                  <a:pt x="414642" y="1229716"/>
                  <a:pt x="413956" y="1229107"/>
                </a:cubicBezTo>
                <a:lnTo>
                  <a:pt x="413923" y="1229017"/>
                </a:lnTo>
                <a:lnTo>
                  <a:pt x="405508" y="1228164"/>
                </a:lnTo>
                <a:cubicBezTo>
                  <a:pt x="387620" y="1224449"/>
                  <a:pt x="371018" y="1215162"/>
                  <a:pt x="355702" y="1200303"/>
                </a:cubicBezTo>
                <a:lnTo>
                  <a:pt x="350672" y="1207161"/>
                </a:lnTo>
                <a:cubicBezTo>
                  <a:pt x="346100" y="1212952"/>
                  <a:pt x="339395" y="1217524"/>
                  <a:pt x="330555" y="1220877"/>
                </a:cubicBezTo>
                <a:cubicBezTo>
                  <a:pt x="321716" y="1224230"/>
                  <a:pt x="310972" y="1226592"/>
                  <a:pt x="298323" y="1227964"/>
                </a:cubicBezTo>
                <a:cubicBezTo>
                  <a:pt x="285674" y="1229335"/>
                  <a:pt x="271272" y="1230021"/>
                  <a:pt x="255118" y="1230021"/>
                </a:cubicBezTo>
                <a:lnTo>
                  <a:pt x="253289" y="1229411"/>
                </a:lnTo>
                <a:lnTo>
                  <a:pt x="251460" y="1230021"/>
                </a:lnTo>
                <a:cubicBezTo>
                  <a:pt x="245669" y="1230021"/>
                  <a:pt x="240030" y="1229335"/>
                  <a:pt x="234544" y="1227964"/>
                </a:cubicBezTo>
                <a:cubicBezTo>
                  <a:pt x="229057" y="1226592"/>
                  <a:pt x="223418" y="1224382"/>
                  <a:pt x="217627" y="1221334"/>
                </a:cubicBezTo>
                <a:lnTo>
                  <a:pt x="218084" y="1237336"/>
                </a:lnTo>
                <a:cubicBezTo>
                  <a:pt x="218084" y="1257148"/>
                  <a:pt x="212065" y="1275741"/>
                  <a:pt x="200025" y="1293115"/>
                </a:cubicBezTo>
                <a:cubicBezTo>
                  <a:pt x="187985" y="1310488"/>
                  <a:pt x="171602" y="1324204"/>
                  <a:pt x="150876" y="1334263"/>
                </a:cubicBezTo>
                <a:cubicBezTo>
                  <a:pt x="140513" y="1339444"/>
                  <a:pt x="129769" y="1343254"/>
                  <a:pt x="118643" y="1345693"/>
                </a:cubicBezTo>
                <a:cubicBezTo>
                  <a:pt x="107518" y="1348131"/>
                  <a:pt x="95859" y="1349350"/>
                  <a:pt x="83667" y="1349350"/>
                </a:cubicBezTo>
                <a:cubicBezTo>
                  <a:pt x="56845" y="1349350"/>
                  <a:pt x="36195" y="1341578"/>
                  <a:pt x="21717" y="1326033"/>
                </a:cubicBezTo>
                <a:cubicBezTo>
                  <a:pt x="7239" y="1310488"/>
                  <a:pt x="0" y="1287933"/>
                  <a:pt x="0" y="1258367"/>
                </a:cubicBezTo>
                <a:cubicBezTo>
                  <a:pt x="0" y="1252881"/>
                  <a:pt x="381" y="1247090"/>
                  <a:pt x="1143" y="1240994"/>
                </a:cubicBezTo>
                <a:cubicBezTo>
                  <a:pt x="1905" y="1234898"/>
                  <a:pt x="3048" y="1228040"/>
                  <a:pt x="4572" y="1220420"/>
                </a:cubicBezTo>
                <a:cubicBezTo>
                  <a:pt x="6096" y="1212800"/>
                  <a:pt x="8077" y="1204113"/>
                  <a:pt x="10516" y="1194359"/>
                </a:cubicBezTo>
                <a:lnTo>
                  <a:pt x="29718" y="1198931"/>
                </a:lnTo>
                <a:cubicBezTo>
                  <a:pt x="26060" y="1212343"/>
                  <a:pt x="24232" y="1224077"/>
                  <a:pt x="24232" y="1234136"/>
                </a:cubicBezTo>
                <a:cubicBezTo>
                  <a:pt x="24232" y="1256081"/>
                  <a:pt x="29337" y="1272693"/>
                  <a:pt x="39548" y="1283971"/>
                </a:cubicBezTo>
                <a:cubicBezTo>
                  <a:pt x="49759" y="1295248"/>
                  <a:pt x="64770" y="1300887"/>
                  <a:pt x="84582" y="1300887"/>
                </a:cubicBezTo>
                <a:cubicBezTo>
                  <a:pt x="101041" y="1300887"/>
                  <a:pt x="116281" y="1299058"/>
                  <a:pt x="130302" y="1295401"/>
                </a:cubicBezTo>
                <a:cubicBezTo>
                  <a:pt x="144323" y="1291743"/>
                  <a:pt x="157277" y="1285952"/>
                  <a:pt x="169164" y="1278027"/>
                </a:cubicBezTo>
                <a:cubicBezTo>
                  <a:pt x="178917" y="1271626"/>
                  <a:pt x="187604" y="1263854"/>
                  <a:pt x="195224" y="1254710"/>
                </a:cubicBezTo>
                <a:lnTo>
                  <a:pt x="184709" y="1194359"/>
                </a:lnTo>
                <a:cubicBezTo>
                  <a:pt x="181661" y="1176681"/>
                  <a:pt x="178232" y="1156945"/>
                  <a:pt x="174422" y="1135152"/>
                </a:cubicBezTo>
                <a:cubicBezTo>
                  <a:pt x="170612" y="1113359"/>
                  <a:pt x="166573" y="1089356"/>
                  <a:pt x="162306" y="1063143"/>
                </a:cubicBezTo>
                <a:cubicBezTo>
                  <a:pt x="161087" y="1053999"/>
                  <a:pt x="159639" y="1044474"/>
                  <a:pt x="157963" y="1034568"/>
                </a:cubicBezTo>
                <a:cubicBezTo>
                  <a:pt x="156286" y="1024662"/>
                  <a:pt x="154762" y="1015061"/>
                  <a:pt x="153391" y="1005764"/>
                </a:cubicBezTo>
                <a:cubicBezTo>
                  <a:pt x="152019" y="996468"/>
                  <a:pt x="150800" y="988315"/>
                  <a:pt x="149733" y="981304"/>
                </a:cubicBezTo>
                <a:cubicBezTo>
                  <a:pt x="148666" y="974294"/>
                  <a:pt x="148133" y="969265"/>
                  <a:pt x="148133" y="966217"/>
                </a:cubicBezTo>
                <a:cubicBezTo>
                  <a:pt x="148133" y="954329"/>
                  <a:pt x="152171" y="944347"/>
                  <a:pt x="160249" y="936270"/>
                </a:cubicBezTo>
                <a:cubicBezTo>
                  <a:pt x="168326" y="928193"/>
                  <a:pt x="178613" y="923849"/>
                  <a:pt x="191109" y="923240"/>
                </a:cubicBezTo>
                <a:close/>
                <a:moveTo>
                  <a:pt x="3270275" y="910895"/>
                </a:moveTo>
                <a:cubicBezTo>
                  <a:pt x="3268141" y="910895"/>
                  <a:pt x="3266160" y="911581"/>
                  <a:pt x="3264331" y="912953"/>
                </a:cubicBezTo>
                <a:cubicBezTo>
                  <a:pt x="3262503" y="914324"/>
                  <a:pt x="3261589" y="915772"/>
                  <a:pt x="3261589" y="917296"/>
                </a:cubicBezTo>
                <a:cubicBezTo>
                  <a:pt x="3261589" y="923697"/>
                  <a:pt x="3266770" y="928879"/>
                  <a:pt x="3277133" y="932841"/>
                </a:cubicBezTo>
                <a:lnTo>
                  <a:pt x="3278047" y="931012"/>
                </a:lnTo>
                <a:cubicBezTo>
                  <a:pt x="3278657" y="929793"/>
                  <a:pt x="3278962" y="928726"/>
                  <a:pt x="3278962" y="927812"/>
                </a:cubicBezTo>
                <a:cubicBezTo>
                  <a:pt x="3278962" y="926897"/>
                  <a:pt x="3278962" y="926135"/>
                  <a:pt x="3278962" y="925526"/>
                </a:cubicBezTo>
                <a:cubicBezTo>
                  <a:pt x="3278962" y="921259"/>
                  <a:pt x="3278124" y="917753"/>
                  <a:pt x="3276447" y="915010"/>
                </a:cubicBezTo>
                <a:cubicBezTo>
                  <a:pt x="3274771" y="912267"/>
                  <a:pt x="3272714" y="910895"/>
                  <a:pt x="3270275" y="910895"/>
                </a:cubicBezTo>
                <a:close/>
                <a:moveTo>
                  <a:pt x="2269236" y="907695"/>
                </a:moveTo>
                <a:lnTo>
                  <a:pt x="2299411" y="917753"/>
                </a:lnTo>
                <a:cubicBezTo>
                  <a:pt x="2316785" y="923545"/>
                  <a:pt x="2329967" y="932155"/>
                  <a:pt x="2338959" y="943585"/>
                </a:cubicBezTo>
                <a:cubicBezTo>
                  <a:pt x="2347951" y="955015"/>
                  <a:pt x="2352751" y="968503"/>
                  <a:pt x="2353361" y="984047"/>
                </a:cubicBezTo>
                <a:cubicBezTo>
                  <a:pt x="2353665" y="991667"/>
                  <a:pt x="2353818" y="1001116"/>
                  <a:pt x="2353818" y="1012394"/>
                </a:cubicBezTo>
                <a:cubicBezTo>
                  <a:pt x="2353818" y="1023671"/>
                  <a:pt x="2353361" y="1036930"/>
                  <a:pt x="2352446" y="1052170"/>
                </a:cubicBezTo>
                <a:cubicBezTo>
                  <a:pt x="2352446" y="1058876"/>
                  <a:pt x="2352370" y="1065277"/>
                  <a:pt x="2352218" y="1071373"/>
                </a:cubicBezTo>
                <a:cubicBezTo>
                  <a:pt x="2352065" y="1077469"/>
                  <a:pt x="2351989" y="1083260"/>
                  <a:pt x="2351989" y="1088746"/>
                </a:cubicBezTo>
                <a:lnTo>
                  <a:pt x="2335530" y="1098805"/>
                </a:lnTo>
                <a:cubicBezTo>
                  <a:pt x="2327301" y="1084784"/>
                  <a:pt x="2321966" y="1072287"/>
                  <a:pt x="2319528" y="1061314"/>
                </a:cubicBezTo>
                <a:cubicBezTo>
                  <a:pt x="2318309" y="1056742"/>
                  <a:pt x="2316861" y="1050037"/>
                  <a:pt x="2315185" y="1041197"/>
                </a:cubicBezTo>
                <a:cubicBezTo>
                  <a:pt x="2313508" y="1032358"/>
                  <a:pt x="2311755" y="1022376"/>
                  <a:pt x="2309927" y="1011251"/>
                </a:cubicBezTo>
                <a:cubicBezTo>
                  <a:pt x="2308098" y="1000126"/>
                  <a:pt x="2306421" y="988924"/>
                  <a:pt x="2304897" y="977647"/>
                </a:cubicBezTo>
                <a:cubicBezTo>
                  <a:pt x="2302764" y="962711"/>
                  <a:pt x="2299563" y="951891"/>
                  <a:pt x="2295296" y="945185"/>
                </a:cubicBezTo>
                <a:cubicBezTo>
                  <a:pt x="2291029" y="938480"/>
                  <a:pt x="2284476" y="933451"/>
                  <a:pt x="2275637" y="930098"/>
                </a:cubicBezTo>
                <a:lnTo>
                  <a:pt x="2263293" y="925526"/>
                </a:lnTo>
                <a:close/>
                <a:moveTo>
                  <a:pt x="1775460" y="907695"/>
                </a:moveTo>
                <a:lnTo>
                  <a:pt x="1781403" y="925526"/>
                </a:lnTo>
                <a:lnTo>
                  <a:pt x="1769516" y="930098"/>
                </a:lnTo>
                <a:cubicBezTo>
                  <a:pt x="1759763" y="933451"/>
                  <a:pt x="1752905" y="938556"/>
                  <a:pt x="1748942" y="945414"/>
                </a:cubicBezTo>
                <a:cubicBezTo>
                  <a:pt x="1744980" y="952272"/>
                  <a:pt x="1741932" y="963016"/>
                  <a:pt x="1739798" y="977647"/>
                </a:cubicBezTo>
                <a:cubicBezTo>
                  <a:pt x="1738884" y="985571"/>
                  <a:pt x="1737360" y="997230"/>
                  <a:pt x="1735226" y="1012622"/>
                </a:cubicBezTo>
                <a:cubicBezTo>
                  <a:pt x="1733093" y="1028015"/>
                  <a:pt x="1730654" y="1047446"/>
                  <a:pt x="1727911" y="1070915"/>
                </a:cubicBezTo>
                <a:cubicBezTo>
                  <a:pt x="1727606" y="1073049"/>
                  <a:pt x="1726159" y="1076783"/>
                  <a:pt x="1723568" y="1082117"/>
                </a:cubicBezTo>
                <a:cubicBezTo>
                  <a:pt x="1720977" y="1087451"/>
                  <a:pt x="1717091" y="1094385"/>
                  <a:pt x="1711909" y="1102919"/>
                </a:cubicBezTo>
                <a:lnTo>
                  <a:pt x="1706880" y="1112521"/>
                </a:lnTo>
                <a:cubicBezTo>
                  <a:pt x="1699869" y="1118312"/>
                  <a:pt x="1692707" y="1123036"/>
                  <a:pt x="1685391" y="1126694"/>
                </a:cubicBezTo>
                <a:cubicBezTo>
                  <a:pt x="1678076" y="1130351"/>
                  <a:pt x="1671980" y="1132180"/>
                  <a:pt x="1667103" y="1132180"/>
                </a:cubicBezTo>
                <a:cubicBezTo>
                  <a:pt x="1653083" y="1132180"/>
                  <a:pt x="1643329" y="1122427"/>
                  <a:pt x="1637843" y="1102919"/>
                </a:cubicBezTo>
                <a:cubicBezTo>
                  <a:pt x="1646377" y="1100786"/>
                  <a:pt x="1653616" y="1098957"/>
                  <a:pt x="1659560" y="1097433"/>
                </a:cubicBezTo>
                <a:cubicBezTo>
                  <a:pt x="1665503" y="1095909"/>
                  <a:pt x="1670304" y="1094537"/>
                  <a:pt x="1673961" y="1093318"/>
                </a:cubicBezTo>
                <a:cubicBezTo>
                  <a:pt x="1677314" y="1091794"/>
                  <a:pt x="1680667" y="1090423"/>
                  <a:pt x="1684020" y="1089203"/>
                </a:cubicBezTo>
                <a:cubicBezTo>
                  <a:pt x="1687373" y="1087984"/>
                  <a:pt x="1690573" y="1086460"/>
                  <a:pt x="1693621" y="1084631"/>
                </a:cubicBezTo>
                <a:cubicBezTo>
                  <a:pt x="1692707" y="1060857"/>
                  <a:pt x="1692021" y="1040740"/>
                  <a:pt x="1691564" y="1024281"/>
                </a:cubicBezTo>
                <a:cubicBezTo>
                  <a:pt x="1691107" y="1007822"/>
                  <a:pt x="1691183" y="994258"/>
                  <a:pt x="1691792" y="983590"/>
                </a:cubicBezTo>
                <a:cubicBezTo>
                  <a:pt x="1692097" y="968350"/>
                  <a:pt x="1696821" y="955015"/>
                  <a:pt x="1705965" y="943585"/>
                </a:cubicBezTo>
                <a:cubicBezTo>
                  <a:pt x="1715109" y="932155"/>
                  <a:pt x="1728216" y="923545"/>
                  <a:pt x="1745285" y="917753"/>
                </a:cubicBezTo>
                <a:close/>
                <a:moveTo>
                  <a:pt x="5669432" y="904495"/>
                </a:moveTo>
                <a:cubicBezTo>
                  <a:pt x="5672480" y="909981"/>
                  <a:pt x="5674537" y="915391"/>
                  <a:pt x="5675604" y="920725"/>
                </a:cubicBezTo>
                <a:cubicBezTo>
                  <a:pt x="5676671" y="926059"/>
                  <a:pt x="5677205" y="929945"/>
                  <a:pt x="5677205" y="932384"/>
                </a:cubicBezTo>
                <a:cubicBezTo>
                  <a:pt x="5677205" y="939699"/>
                  <a:pt x="5674918" y="945871"/>
                  <a:pt x="5670347" y="950900"/>
                </a:cubicBezTo>
                <a:cubicBezTo>
                  <a:pt x="5665775" y="955930"/>
                  <a:pt x="5660135" y="958444"/>
                  <a:pt x="5653430" y="958444"/>
                </a:cubicBezTo>
                <a:cubicBezTo>
                  <a:pt x="5647943" y="958444"/>
                  <a:pt x="5643372" y="956920"/>
                  <a:pt x="5639714" y="953872"/>
                </a:cubicBezTo>
                <a:cubicBezTo>
                  <a:pt x="5635447" y="963016"/>
                  <a:pt x="5628436" y="967588"/>
                  <a:pt x="5618683" y="967588"/>
                </a:cubicBezTo>
                <a:cubicBezTo>
                  <a:pt x="5612587" y="967588"/>
                  <a:pt x="5607710" y="965836"/>
                  <a:pt x="5604052" y="962330"/>
                </a:cubicBezTo>
                <a:cubicBezTo>
                  <a:pt x="5600395" y="958825"/>
                  <a:pt x="5598566" y="953872"/>
                  <a:pt x="5598566" y="947471"/>
                </a:cubicBezTo>
                <a:cubicBezTo>
                  <a:pt x="5598566" y="941071"/>
                  <a:pt x="5600547" y="934365"/>
                  <a:pt x="5604509" y="927355"/>
                </a:cubicBezTo>
                <a:lnTo>
                  <a:pt x="5613197" y="929183"/>
                </a:lnTo>
                <a:cubicBezTo>
                  <a:pt x="5612282" y="932231"/>
                  <a:pt x="5611825" y="936041"/>
                  <a:pt x="5611825" y="940613"/>
                </a:cubicBezTo>
                <a:cubicBezTo>
                  <a:pt x="5611825" y="947929"/>
                  <a:pt x="5614415" y="951586"/>
                  <a:pt x="5619597" y="951586"/>
                </a:cubicBezTo>
                <a:cubicBezTo>
                  <a:pt x="5622341" y="951586"/>
                  <a:pt x="5624703" y="950443"/>
                  <a:pt x="5626684" y="948157"/>
                </a:cubicBezTo>
                <a:cubicBezTo>
                  <a:pt x="5628665" y="945871"/>
                  <a:pt x="5629503" y="942899"/>
                  <a:pt x="5629199" y="939242"/>
                </a:cubicBezTo>
                <a:lnTo>
                  <a:pt x="5628284" y="925069"/>
                </a:lnTo>
                <a:lnTo>
                  <a:pt x="5640629" y="917296"/>
                </a:lnTo>
                <a:cubicBezTo>
                  <a:pt x="5641847" y="927050"/>
                  <a:pt x="5643601" y="933679"/>
                  <a:pt x="5645886" y="937184"/>
                </a:cubicBezTo>
                <a:cubicBezTo>
                  <a:pt x="5648172" y="940690"/>
                  <a:pt x="5651601" y="942442"/>
                  <a:pt x="5656173" y="942442"/>
                </a:cubicBezTo>
                <a:cubicBezTo>
                  <a:pt x="5657697" y="942442"/>
                  <a:pt x="5659069" y="941985"/>
                  <a:pt x="5660289" y="941071"/>
                </a:cubicBezTo>
                <a:cubicBezTo>
                  <a:pt x="5661507" y="940156"/>
                  <a:pt x="5662422" y="939089"/>
                  <a:pt x="5663031" y="937870"/>
                </a:cubicBezTo>
                <a:cubicBezTo>
                  <a:pt x="5662422" y="934822"/>
                  <a:pt x="5660289" y="929336"/>
                  <a:pt x="5656631" y="921411"/>
                </a:cubicBezTo>
                <a:lnTo>
                  <a:pt x="5655716" y="917753"/>
                </a:lnTo>
                <a:cubicBezTo>
                  <a:pt x="5655716" y="915010"/>
                  <a:pt x="5656935" y="912343"/>
                  <a:pt x="5659374" y="909752"/>
                </a:cubicBezTo>
                <a:cubicBezTo>
                  <a:pt x="5661812" y="907162"/>
                  <a:pt x="5665165" y="905409"/>
                  <a:pt x="5669432" y="904495"/>
                </a:cubicBezTo>
                <a:close/>
                <a:moveTo>
                  <a:pt x="3275762" y="895351"/>
                </a:moveTo>
                <a:cubicBezTo>
                  <a:pt x="3280639" y="895351"/>
                  <a:pt x="3284601" y="897484"/>
                  <a:pt x="3287649" y="901751"/>
                </a:cubicBezTo>
                <a:cubicBezTo>
                  <a:pt x="3291307" y="906628"/>
                  <a:pt x="3293135" y="914401"/>
                  <a:pt x="3293135" y="925069"/>
                </a:cubicBezTo>
                <a:cubicBezTo>
                  <a:pt x="3293135" y="929031"/>
                  <a:pt x="3292373" y="932689"/>
                  <a:pt x="3290849" y="936041"/>
                </a:cubicBezTo>
                <a:lnTo>
                  <a:pt x="3305023" y="936956"/>
                </a:lnTo>
                <a:cubicBezTo>
                  <a:pt x="3305023" y="941833"/>
                  <a:pt x="3303422" y="945338"/>
                  <a:pt x="3300222" y="947471"/>
                </a:cubicBezTo>
                <a:cubicBezTo>
                  <a:pt x="3297021" y="949605"/>
                  <a:pt x="3292069" y="950672"/>
                  <a:pt x="3285363" y="950672"/>
                </a:cubicBezTo>
                <a:lnTo>
                  <a:pt x="3280791" y="950215"/>
                </a:lnTo>
                <a:cubicBezTo>
                  <a:pt x="3273171" y="957835"/>
                  <a:pt x="3265399" y="963854"/>
                  <a:pt x="3257473" y="968274"/>
                </a:cubicBezTo>
                <a:cubicBezTo>
                  <a:pt x="3249549" y="972694"/>
                  <a:pt x="3242539" y="974903"/>
                  <a:pt x="3236443" y="974903"/>
                </a:cubicBezTo>
                <a:cubicBezTo>
                  <a:pt x="3226994" y="974903"/>
                  <a:pt x="3222269" y="970941"/>
                  <a:pt x="3222269" y="963016"/>
                </a:cubicBezTo>
                <a:cubicBezTo>
                  <a:pt x="3231413" y="961187"/>
                  <a:pt x="3239338" y="958749"/>
                  <a:pt x="3246044" y="955701"/>
                </a:cubicBezTo>
                <a:cubicBezTo>
                  <a:pt x="3252749" y="952653"/>
                  <a:pt x="3258845" y="949300"/>
                  <a:pt x="3264331" y="945643"/>
                </a:cubicBezTo>
                <a:cubicBezTo>
                  <a:pt x="3253359" y="940156"/>
                  <a:pt x="3247873" y="932993"/>
                  <a:pt x="3247873" y="924154"/>
                </a:cubicBezTo>
                <a:cubicBezTo>
                  <a:pt x="3247873" y="917144"/>
                  <a:pt x="3250844" y="910591"/>
                  <a:pt x="3256788" y="904495"/>
                </a:cubicBezTo>
                <a:cubicBezTo>
                  <a:pt x="3262731" y="898399"/>
                  <a:pt x="3269056" y="895351"/>
                  <a:pt x="3275762" y="895351"/>
                </a:cubicBezTo>
                <a:close/>
                <a:moveTo>
                  <a:pt x="6899301" y="891845"/>
                </a:moveTo>
                <a:cubicBezTo>
                  <a:pt x="6897167" y="891845"/>
                  <a:pt x="6895185" y="892531"/>
                  <a:pt x="6893357" y="893903"/>
                </a:cubicBezTo>
                <a:cubicBezTo>
                  <a:pt x="6891528" y="895274"/>
                  <a:pt x="6890613" y="896722"/>
                  <a:pt x="6890613" y="898246"/>
                </a:cubicBezTo>
                <a:cubicBezTo>
                  <a:pt x="6890613" y="904647"/>
                  <a:pt x="6895795" y="909829"/>
                  <a:pt x="6906158" y="913791"/>
                </a:cubicBezTo>
                <a:lnTo>
                  <a:pt x="6907073" y="911962"/>
                </a:lnTo>
                <a:cubicBezTo>
                  <a:pt x="6907683" y="910743"/>
                  <a:pt x="6907987" y="909676"/>
                  <a:pt x="6907987" y="908762"/>
                </a:cubicBezTo>
                <a:cubicBezTo>
                  <a:pt x="6907987" y="907847"/>
                  <a:pt x="6907987" y="907085"/>
                  <a:pt x="6907987" y="906476"/>
                </a:cubicBezTo>
                <a:cubicBezTo>
                  <a:pt x="6907987" y="902209"/>
                  <a:pt x="6907149" y="898703"/>
                  <a:pt x="6905473" y="895960"/>
                </a:cubicBezTo>
                <a:cubicBezTo>
                  <a:pt x="6903796" y="893217"/>
                  <a:pt x="6901739" y="891845"/>
                  <a:pt x="6899301" y="891845"/>
                </a:cubicBezTo>
                <a:close/>
                <a:moveTo>
                  <a:pt x="6904787" y="876301"/>
                </a:moveTo>
                <a:cubicBezTo>
                  <a:pt x="6909663" y="876301"/>
                  <a:pt x="6913625" y="878434"/>
                  <a:pt x="6916674" y="882701"/>
                </a:cubicBezTo>
                <a:cubicBezTo>
                  <a:pt x="6920331" y="887578"/>
                  <a:pt x="6922161" y="895351"/>
                  <a:pt x="6922161" y="906019"/>
                </a:cubicBezTo>
                <a:cubicBezTo>
                  <a:pt x="6922161" y="909981"/>
                  <a:pt x="6921399" y="913639"/>
                  <a:pt x="6919874" y="916991"/>
                </a:cubicBezTo>
                <a:lnTo>
                  <a:pt x="6934047" y="917906"/>
                </a:lnTo>
                <a:cubicBezTo>
                  <a:pt x="6934047" y="922783"/>
                  <a:pt x="6932447" y="926288"/>
                  <a:pt x="6929247" y="928421"/>
                </a:cubicBezTo>
                <a:cubicBezTo>
                  <a:pt x="6926047" y="930555"/>
                  <a:pt x="6921094" y="931622"/>
                  <a:pt x="6914388" y="931622"/>
                </a:cubicBezTo>
                <a:lnTo>
                  <a:pt x="6909816" y="931165"/>
                </a:lnTo>
                <a:cubicBezTo>
                  <a:pt x="6902195" y="938785"/>
                  <a:pt x="6894423" y="944804"/>
                  <a:pt x="6886499" y="949224"/>
                </a:cubicBezTo>
                <a:cubicBezTo>
                  <a:pt x="6878574" y="953644"/>
                  <a:pt x="6871563" y="955853"/>
                  <a:pt x="6865467" y="955853"/>
                </a:cubicBezTo>
                <a:cubicBezTo>
                  <a:pt x="6856019" y="955853"/>
                  <a:pt x="6851294" y="951891"/>
                  <a:pt x="6851295" y="943966"/>
                </a:cubicBezTo>
                <a:cubicBezTo>
                  <a:pt x="6860437" y="942137"/>
                  <a:pt x="6868363" y="939699"/>
                  <a:pt x="6875069" y="936651"/>
                </a:cubicBezTo>
                <a:cubicBezTo>
                  <a:pt x="6881775" y="933603"/>
                  <a:pt x="6887871" y="930250"/>
                  <a:pt x="6893357" y="926593"/>
                </a:cubicBezTo>
                <a:cubicBezTo>
                  <a:pt x="6882384" y="921106"/>
                  <a:pt x="6876897" y="913943"/>
                  <a:pt x="6876897" y="905104"/>
                </a:cubicBezTo>
                <a:cubicBezTo>
                  <a:pt x="6876897" y="898094"/>
                  <a:pt x="6879869" y="891541"/>
                  <a:pt x="6885813" y="885445"/>
                </a:cubicBezTo>
                <a:cubicBezTo>
                  <a:pt x="6891757" y="879349"/>
                  <a:pt x="6898081" y="876301"/>
                  <a:pt x="6904787" y="876301"/>
                </a:cubicBezTo>
                <a:close/>
                <a:moveTo>
                  <a:pt x="3460775" y="872795"/>
                </a:moveTo>
                <a:cubicBezTo>
                  <a:pt x="3458642" y="872795"/>
                  <a:pt x="3456661" y="873481"/>
                  <a:pt x="3454831" y="874853"/>
                </a:cubicBezTo>
                <a:cubicBezTo>
                  <a:pt x="3453003" y="876224"/>
                  <a:pt x="3452089" y="877672"/>
                  <a:pt x="3452089" y="879196"/>
                </a:cubicBezTo>
                <a:cubicBezTo>
                  <a:pt x="3452089" y="885597"/>
                  <a:pt x="3457270" y="890779"/>
                  <a:pt x="3467633" y="894741"/>
                </a:cubicBezTo>
                <a:lnTo>
                  <a:pt x="3468547" y="892912"/>
                </a:lnTo>
                <a:cubicBezTo>
                  <a:pt x="3469157" y="891693"/>
                  <a:pt x="3469462" y="890626"/>
                  <a:pt x="3469462" y="889712"/>
                </a:cubicBezTo>
                <a:cubicBezTo>
                  <a:pt x="3469462" y="888797"/>
                  <a:pt x="3469462" y="888035"/>
                  <a:pt x="3469462" y="887426"/>
                </a:cubicBezTo>
                <a:cubicBezTo>
                  <a:pt x="3469462" y="883159"/>
                  <a:pt x="3468624" y="879653"/>
                  <a:pt x="3466947" y="876910"/>
                </a:cubicBezTo>
                <a:cubicBezTo>
                  <a:pt x="3465271" y="874167"/>
                  <a:pt x="3463214" y="872795"/>
                  <a:pt x="3460775" y="872795"/>
                </a:cubicBezTo>
                <a:close/>
                <a:moveTo>
                  <a:pt x="5674005" y="867461"/>
                </a:moveTo>
                <a:lnTo>
                  <a:pt x="5674461" y="872948"/>
                </a:lnTo>
                <a:cubicBezTo>
                  <a:pt x="5674461" y="881482"/>
                  <a:pt x="5671109" y="887731"/>
                  <a:pt x="5664403" y="891693"/>
                </a:cubicBezTo>
                <a:cubicBezTo>
                  <a:pt x="5656173" y="895655"/>
                  <a:pt x="5645810" y="899999"/>
                  <a:pt x="5633313" y="904723"/>
                </a:cubicBezTo>
                <a:cubicBezTo>
                  <a:pt x="5620817" y="909448"/>
                  <a:pt x="5606338" y="914553"/>
                  <a:pt x="5589879" y="920039"/>
                </a:cubicBezTo>
                <a:lnTo>
                  <a:pt x="5592165" y="899008"/>
                </a:lnTo>
                <a:cubicBezTo>
                  <a:pt x="5610453" y="892303"/>
                  <a:pt x="5626227" y="886511"/>
                  <a:pt x="5639485" y="881635"/>
                </a:cubicBezTo>
                <a:cubicBezTo>
                  <a:pt x="5652744" y="876758"/>
                  <a:pt x="5664250" y="872033"/>
                  <a:pt x="5674005" y="867461"/>
                </a:cubicBezTo>
                <a:close/>
                <a:moveTo>
                  <a:pt x="4420439" y="861975"/>
                </a:moveTo>
                <a:lnTo>
                  <a:pt x="4420895" y="867461"/>
                </a:lnTo>
                <a:cubicBezTo>
                  <a:pt x="4420895" y="875386"/>
                  <a:pt x="4417391" y="881482"/>
                  <a:pt x="4410379" y="885749"/>
                </a:cubicBezTo>
                <a:cubicBezTo>
                  <a:pt x="4402455" y="889712"/>
                  <a:pt x="4392244" y="894131"/>
                  <a:pt x="4379747" y="899008"/>
                </a:cubicBezTo>
                <a:cubicBezTo>
                  <a:pt x="4367251" y="903885"/>
                  <a:pt x="4352620" y="909219"/>
                  <a:pt x="4335856" y="915010"/>
                </a:cubicBezTo>
                <a:lnTo>
                  <a:pt x="4338142" y="893065"/>
                </a:lnTo>
                <a:cubicBezTo>
                  <a:pt x="4358563" y="885749"/>
                  <a:pt x="4375327" y="879653"/>
                  <a:pt x="4388434" y="874777"/>
                </a:cubicBezTo>
                <a:cubicBezTo>
                  <a:pt x="4401541" y="869900"/>
                  <a:pt x="4412209" y="865633"/>
                  <a:pt x="4420439" y="861975"/>
                </a:cubicBezTo>
                <a:close/>
                <a:moveTo>
                  <a:pt x="5963488" y="860603"/>
                </a:moveTo>
                <a:cubicBezTo>
                  <a:pt x="5960135" y="860603"/>
                  <a:pt x="5956783" y="861365"/>
                  <a:pt x="5953429" y="862889"/>
                </a:cubicBezTo>
                <a:cubicBezTo>
                  <a:pt x="5950077" y="864413"/>
                  <a:pt x="5945505" y="867766"/>
                  <a:pt x="5939713" y="872948"/>
                </a:cubicBezTo>
                <a:cubicBezTo>
                  <a:pt x="5945809" y="875081"/>
                  <a:pt x="5950686" y="876148"/>
                  <a:pt x="5954344" y="876148"/>
                </a:cubicBezTo>
                <a:cubicBezTo>
                  <a:pt x="5961049" y="876148"/>
                  <a:pt x="5965773" y="875843"/>
                  <a:pt x="5968517" y="875234"/>
                </a:cubicBezTo>
                <a:cubicBezTo>
                  <a:pt x="5971260" y="874624"/>
                  <a:pt x="5974765" y="873405"/>
                  <a:pt x="5979033" y="871576"/>
                </a:cubicBezTo>
                <a:cubicBezTo>
                  <a:pt x="5975375" y="864261"/>
                  <a:pt x="5970194" y="860603"/>
                  <a:pt x="5963488" y="860603"/>
                </a:cubicBezTo>
                <a:close/>
                <a:moveTo>
                  <a:pt x="3734638" y="860603"/>
                </a:moveTo>
                <a:cubicBezTo>
                  <a:pt x="3731285" y="860603"/>
                  <a:pt x="3727932" y="861365"/>
                  <a:pt x="3724580" y="862889"/>
                </a:cubicBezTo>
                <a:cubicBezTo>
                  <a:pt x="3721227" y="864413"/>
                  <a:pt x="3716655" y="867766"/>
                  <a:pt x="3710864" y="872948"/>
                </a:cubicBezTo>
                <a:cubicBezTo>
                  <a:pt x="3716960" y="875081"/>
                  <a:pt x="3721837" y="876148"/>
                  <a:pt x="3725494" y="876148"/>
                </a:cubicBezTo>
                <a:cubicBezTo>
                  <a:pt x="3732200" y="876148"/>
                  <a:pt x="3736924" y="875843"/>
                  <a:pt x="3739667" y="875234"/>
                </a:cubicBezTo>
                <a:cubicBezTo>
                  <a:pt x="3742411" y="874624"/>
                  <a:pt x="3745916" y="873405"/>
                  <a:pt x="3750183" y="871576"/>
                </a:cubicBezTo>
                <a:cubicBezTo>
                  <a:pt x="3746525" y="864261"/>
                  <a:pt x="3741344" y="860603"/>
                  <a:pt x="3734638" y="860603"/>
                </a:cubicBezTo>
                <a:close/>
                <a:moveTo>
                  <a:pt x="591388" y="860603"/>
                </a:moveTo>
                <a:cubicBezTo>
                  <a:pt x="588035" y="860603"/>
                  <a:pt x="584683" y="861365"/>
                  <a:pt x="581330" y="862889"/>
                </a:cubicBezTo>
                <a:cubicBezTo>
                  <a:pt x="577977" y="864413"/>
                  <a:pt x="573405" y="867766"/>
                  <a:pt x="567614" y="872948"/>
                </a:cubicBezTo>
                <a:cubicBezTo>
                  <a:pt x="573710" y="875081"/>
                  <a:pt x="578587" y="876148"/>
                  <a:pt x="582244" y="876148"/>
                </a:cubicBezTo>
                <a:cubicBezTo>
                  <a:pt x="588950" y="876148"/>
                  <a:pt x="593674" y="875843"/>
                  <a:pt x="596417" y="875234"/>
                </a:cubicBezTo>
                <a:cubicBezTo>
                  <a:pt x="599161" y="874624"/>
                  <a:pt x="602666" y="873405"/>
                  <a:pt x="606933" y="871576"/>
                </a:cubicBezTo>
                <a:cubicBezTo>
                  <a:pt x="603275" y="864261"/>
                  <a:pt x="598094" y="860603"/>
                  <a:pt x="591388" y="860603"/>
                </a:cubicBezTo>
                <a:close/>
                <a:moveTo>
                  <a:pt x="2269236" y="859689"/>
                </a:moveTo>
                <a:cubicBezTo>
                  <a:pt x="2273198" y="862432"/>
                  <a:pt x="2276856" y="865328"/>
                  <a:pt x="2280209" y="868376"/>
                </a:cubicBezTo>
                <a:cubicBezTo>
                  <a:pt x="2283561" y="871424"/>
                  <a:pt x="2286457" y="874472"/>
                  <a:pt x="2288895" y="877520"/>
                </a:cubicBezTo>
                <a:cubicBezTo>
                  <a:pt x="2285847" y="880263"/>
                  <a:pt x="2282647" y="883311"/>
                  <a:pt x="2279294" y="886664"/>
                </a:cubicBezTo>
                <a:cubicBezTo>
                  <a:pt x="2275942" y="890017"/>
                  <a:pt x="2272589" y="893674"/>
                  <a:pt x="2269236" y="897637"/>
                </a:cubicBezTo>
                <a:cubicBezTo>
                  <a:pt x="2266493" y="894589"/>
                  <a:pt x="2263597" y="891617"/>
                  <a:pt x="2260549" y="888721"/>
                </a:cubicBezTo>
                <a:cubicBezTo>
                  <a:pt x="2257501" y="885826"/>
                  <a:pt x="2254453" y="882854"/>
                  <a:pt x="2251405" y="879806"/>
                </a:cubicBezTo>
                <a:cubicBezTo>
                  <a:pt x="2253843" y="875843"/>
                  <a:pt x="2256587" y="872262"/>
                  <a:pt x="2259635" y="869062"/>
                </a:cubicBezTo>
                <a:cubicBezTo>
                  <a:pt x="2262683" y="865861"/>
                  <a:pt x="2265883" y="862737"/>
                  <a:pt x="2269236" y="859689"/>
                </a:cubicBezTo>
                <a:close/>
                <a:moveTo>
                  <a:pt x="1775460" y="859689"/>
                </a:moveTo>
                <a:cubicBezTo>
                  <a:pt x="1778203" y="862432"/>
                  <a:pt x="1781022" y="865252"/>
                  <a:pt x="1783918" y="868147"/>
                </a:cubicBezTo>
                <a:cubicBezTo>
                  <a:pt x="1786814" y="871043"/>
                  <a:pt x="1789938" y="874167"/>
                  <a:pt x="1793291" y="877520"/>
                </a:cubicBezTo>
                <a:cubicBezTo>
                  <a:pt x="1790852" y="881177"/>
                  <a:pt x="1788109" y="884683"/>
                  <a:pt x="1785061" y="888035"/>
                </a:cubicBezTo>
                <a:cubicBezTo>
                  <a:pt x="1782013" y="891388"/>
                  <a:pt x="1778813" y="894589"/>
                  <a:pt x="1775460" y="897637"/>
                </a:cubicBezTo>
                <a:cubicBezTo>
                  <a:pt x="1771193" y="894589"/>
                  <a:pt x="1767383" y="891541"/>
                  <a:pt x="1764030" y="888493"/>
                </a:cubicBezTo>
                <a:cubicBezTo>
                  <a:pt x="1760677" y="885445"/>
                  <a:pt x="1757934" y="882549"/>
                  <a:pt x="1755800" y="879806"/>
                </a:cubicBezTo>
                <a:cubicBezTo>
                  <a:pt x="1759153" y="877063"/>
                  <a:pt x="1762430" y="874015"/>
                  <a:pt x="1765630" y="870662"/>
                </a:cubicBezTo>
                <a:cubicBezTo>
                  <a:pt x="1768831" y="867309"/>
                  <a:pt x="1772107" y="863651"/>
                  <a:pt x="1775460" y="859689"/>
                </a:cubicBezTo>
                <a:close/>
                <a:moveTo>
                  <a:pt x="3466262" y="857251"/>
                </a:moveTo>
                <a:cubicBezTo>
                  <a:pt x="3471139" y="857251"/>
                  <a:pt x="3475101" y="859384"/>
                  <a:pt x="3478149" y="863651"/>
                </a:cubicBezTo>
                <a:cubicBezTo>
                  <a:pt x="3481807" y="868528"/>
                  <a:pt x="3483635" y="876301"/>
                  <a:pt x="3483635" y="886969"/>
                </a:cubicBezTo>
                <a:cubicBezTo>
                  <a:pt x="3483635" y="890931"/>
                  <a:pt x="3482873" y="894589"/>
                  <a:pt x="3481349" y="897941"/>
                </a:cubicBezTo>
                <a:lnTo>
                  <a:pt x="3495523" y="898856"/>
                </a:lnTo>
                <a:cubicBezTo>
                  <a:pt x="3495523" y="903733"/>
                  <a:pt x="3493922" y="907238"/>
                  <a:pt x="3490722" y="909371"/>
                </a:cubicBezTo>
                <a:cubicBezTo>
                  <a:pt x="3487521" y="911505"/>
                  <a:pt x="3482569" y="912572"/>
                  <a:pt x="3475863" y="912572"/>
                </a:cubicBezTo>
                <a:lnTo>
                  <a:pt x="3471291" y="912115"/>
                </a:lnTo>
                <a:cubicBezTo>
                  <a:pt x="3463671" y="919735"/>
                  <a:pt x="3455899" y="925754"/>
                  <a:pt x="3447974" y="930174"/>
                </a:cubicBezTo>
                <a:cubicBezTo>
                  <a:pt x="3440049" y="934594"/>
                  <a:pt x="3433039" y="936803"/>
                  <a:pt x="3426943" y="936803"/>
                </a:cubicBezTo>
                <a:cubicBezTo>
                  <a:pt x="3417494" y="936803"/>
                  <a:pt x="3412769" y="932841"/>
                  <a:pt x="3412769" y="924916"/>
                </a:cubicBezTo>
                <a:cubicBezTo>
                  <a:pt x="3421913" y="923087"/>
                  <a:pt x="3429838" y="920649"/>
                  <a:pt x="3436544" y="917601"/>
                </a:cubicBezTo>
                <a:cubicBezTo>
                  <a:pt x="3443249" y="914553"/>
                  <a:pt x="3449345" y="911200"/>
                  <a:pt x="3454831" y="907543"/>
                </a:cubicBezTo>
                <a:cubicBezTo>
                  <a:pt x="3443859" y="902056"/>
                  <a:pt x="3438373" y="894893"/>
                  <a:pt x="3438373" y="886054"/>
                </a:cubicBezTo>
                <a:cubicBezTo>
                  <a:pt x="3438373" y="879044"/>
                  <a:pt x="3441344" y="872491"/>
                  <a:pt x="3447288" y="866395"/>
                </a:cubicBezTo>
                <a:cubicBezTo>
                  <a:pt x="3453231" y="860299"/>
                  <a:pt x="3459556" y="857251"/>
                  <a:pt x="3466262" y="857251"/>
                </a:cubicBezTo>
                <a:close/>
                <a:moveTo>
                  <a:pt x="4115638" y="852450"/>
                </a:moveTo>
                <a:lnTo>
                  <a:pt x="4116095" y="857936"/>
                </a:lnTo>
                <a:cubicBezTo>
                  <a:pt x="4116095" y="865861"/>
                  <a:pt x="4112590" y="871957"/>
                  <a:pt x="4105579" y="876224"/>
                </a:cubicBezTo>
                <a:cubicBezTo>
                  <a:pt x="4097655" y="880187"/>
                  <a:pt x="4087444" y="884606"/>
                  <a:pt x="4074947" y="889483"/>
                </a:cubicBezTo>
                <a:cubicBezTo>
                  <a:pt x="4062451" y="894360"/>
                  <a:pt x="4047820" y="899694"/>
                  <a:pt x="4031056" y="905485"/>
                </a:cubicBezTo>
                <a:lnTo>
                  <a:pt x="4033342" y="883540"/>
                </a:lnTo>
                <a:cubicBezTo>
                  <a:pt x="4053763" y="876224"/>
                  <a:pt x="4070527" y="870128"/>
                  <a:pt x="4083634" y="865252"/>
                </a:cubicBezTo>
                <a:cubicBezTo>
                  <a:pt x="4096741" y="860375"/>
                  <a:pt x="4107409" y="856108"/>
                  <a:pt x="4115638" y="852450"/>
                </a:cubicBezTo>
                <a:close/>
                <a:moveTo>
                  <a:pt x="3599993" y="851917"/>
                </a:moveTo>
                <a:cubicBezTo>
                  <a:pt x="3597859" y="851917"/>
                  <a:pt x="3595649" y="852755"/>
                  <a:pt x="3593363" y="854431"/>
                </a:cubicBezTo>
                <a:cubicBezTo>
                  <a:pt x="3591077" y="856108"/>
                  <a:pt x="3590087" y="858622"/>
                  <a:pt x="3590392" y="861975"/>
                </a:cubicBezTo>
                <a:cubicBezTo>
                  <a:pt x="3590392" y="865023"/>
                  <a:pt x="3591306" y="867842"/>
                  <a:pt x="3593135" y="870433"/>
                </a:cubicBezTo>
                <a:cubicBezTo>
                  <a:pt x="3594963" y="873024"/>
                  <a:pt x="3598011" y="874319"/>
                  <a:pt x="3602279" y="874319"/>
                </a:cubicBezTo>
                <a:cubicBezTo>
                  <a:pt x="3605327" y="874319"/>
                  <a:pt x="3608222" y="873253"/>
                  <a:pt x="3610965" y="871119"/>
                </a:cubicBezTo>
                <a:cubicBezTo>
                  <a:pt x="3613709" y="868985"/>
                  <a:pt x="3615080" y="867004"/>
                  <a:pt x="3615080" y="865175"/>
                </a:cubicBezTo>
                <a:cubicBezTo>
                  <a:pt x="3615080" y="862432"/>
                  <a:pt x="3613480" y="859537"/>
                  <a:pt x="3610280" y="856489"/>
                </a:cubicBezTo>
                <a:cubicBezTo>
                  <a:pt x="3607079" y="853441"/>
                  <a:pt x="3603651" y="851917"/>
                  <a:pt x="3599993" y="851917"/>
                </a:cubicBezTo>
                <a:close/>
                <a:moveTo>
                  <a:pt x="5967145" y="840944"/>
                </a:moveTo>
                <a:cubicBezTo>
                  <a:pt x="5972632" y="840944"/>
                  <a:pt x="5977661" y="843839"/>
                  <a:pt x="5982233" y="849631"/>
                </a:cubicBezTo>
                <a:cubicBezTo>
                  <a:pt x="5986805" y="855422"/>
                  <a:pt x="5989091" y="862280"/>
                  <a:pt x="5989091" y="870205"/>
                </a:cubicBezTo>
                <a:cubicBezTo>
                  <a:pt x="5989091" y="875691"/>
                  <a:pt x="5987872" y="881787"/>
                  <a:pt x="5985433" y="888493"/>
                </a:cubicBezTo>
                <a:cubicBezTo>
                  <a:pt x="5980557" y="891845"/>
                  <a:pt x="5975679" y="894131"/>
                  <a:pt x="5970803" y="895351"/>
                </a:cubicBezTo>
                <a:cubicBezTo>
                  <a:pt x="5965926" y="896570"/>
                  <a:pt x="5960439" y="897179"/>
                  <a:pt x="5954344" y="897179"/>
                </a:cubicBezTo>
                <a:cubicBezTo>
                  <a:pt x="5948553" y="897179"/>
                  <a:pt x="5943067" y="896341"/>
                  <a:pt x="5937885" y="894665"/>
                </a:cubicBezTo>
                <a:cubicBezTo>
                  <a:pt x="5932703" y="892988"/>
                  <a:pt x="5926150" y="890169"/>
                  <a:pt x="5918225" y="886207"/>
                </a:cubicBezTo>
                <a:cubicBezTo>
                  <a:pt x="5911825" y="889255"/>
                  <a:pt x="5906490" y="892912"/>
                  <a:pt x="5902223" y="897179"/>
                </a:cubicBezTo>
                <a:lnTo>
                  <a:pt x="5893994" y="890321"/>
                </a:lnTo>
                <a:cubicBezTo>
                  <a:pt x="5899175" y="882701"/>
                  <a:pt x="5903975" y="876682"/>
                  <a:pt x="5908395" y="872262"/>
                </a:cubicBezTo>
                <a:cubicBezTo>
                  <a:pt x="5912815" y="867842"/>
                  <a:pt x="5917768" y="865633"/>
                  <a:pt x="5923254" y="865633"/>
                </a:cubicBezTo>
                <a:cubicBezTo>
                  <a:pt x="5925388" y="865633"/>
                  <a:pt x="5927673" y="866395"/>
                  <a:pt x="5930113" y="867919"/>
                </a:cubicBezTo>
                <a:cubicBezTo>
                  <a:pt x="5936208" y="858470"/>
                  <a:pt x="5942228" y="851612"/>
                  <a:pt x="5948172" y="847345"/>
                </a:cubicBezTo>
                <a:cubicBezTo>
                  <a:pt x="5954115" y="843077"/>
                  <a:pt x="5960439" y="840944"/>
                  <a:pt x="5967145" y="840944"/>
                </a:cubicBezTo>
                <a:close/>
                <a:moveTo>
                  <a:pt x="3738296" y="840944"/>
                </a:moveTo>
                <a:cubicBezTo>
                  <a:pt x="3743782" y="840944"/>
                  <a:pt x="3748811" y="843839"/>
                  <a:pt x="3753383" y="849631"/>
                </a:cubicBezTo>
                <a:cubicBezTo>
                  <a:pt x="3757955" y="855422"/>
                  <a:pt x="3760241" y="862280"/>
                  <a:pt x="3760241" y="870205"/>
                </a:cubicBezTo>
                <a:cubicBezTo>
                  <a:pt x="3760241" y="875691"/>
                  <a:pt x="3759022" y="881787"/>
                  <a:pt x="3756584" y="888493"/>
                </a:cubicBezTo>
                <a:cubicBezTo>
                  <a:pt x="3751707" y="891845"/>
                  <a:pt x="3746830" y="894131"/>
                  <a:pt x="3741953" y="895351"/>
                </a:cubicBezTo>
                <a:cubicBezTo>
                  <a:pt x="3737077" y="896570"/>
                  <a:pt x="3731590" y="897179"/>
                  <a:pt x="3725494" y="897179"/>
                </a:cubicBezTo>
                <a:cubicBezTo>
                  <a:pt x="3719703" y="897179"/>
                  <a:pt x="3714216" y="896341"/>
                  <a:pt x="3709035" y="894665"/>
                </a:cubicBezTo>
                <a:cubicBezTo>
                  <a:pt x="3703853" y="892988"/>
                  <a:pt x="3697300" y="890169"/>
                  <a:pt x="3689375" y="886207"/>
                </a:cubicBezTo>
                <a:cubicBezTo>
                  <a:pt x="3682974" y="889255"/>
                  <a:pt x="3677641" y="892912"/>
                  <a:pt x="3673373" y="897179"/>
                </a:cubicBezTo>
                <a:lnTo>
                  <a:pt x="3665144" y="890321"/>
                </a:lnTo>
                <a:cubicBezTo>
                  <a:pt x="3670325" y="882701"/>
                  <a:pt x="3675126" y="876682"/>
                  <a:pt x="3679545" y="872262"/>
                </a:cubicBezTo>
                <a:cubicBezTo>
                  <a:pt x="3683965" y="867842"/>
                  <a:pt x="3688918" y="865633"/>
                  <a:pt x="3694405" y="865633"/>
                </a:cubicBezTo>
                <a:cubicBezTo>
                  <a:pt x="3696538" y="865633"/>
                  <a:pt x="3698824" y="866395"/>
                  <a:pt x="3701263" y="867919"/>
                </a:cubicBezTo>
                <a:cubicBezTo>
                  <a:pt x="3707359" y="858470"/>
                  <a:pt x="3713378" y="851612"/>
                  <a:pt x="3719322" y="847345"/>
                </a:cubicBezTo>
                <a:cubicBezTo>
                  <a:pt x="3725265" y="843077"/>
                  <a:pt x="3731590" y="840944"/>
                  <a:pt x="3738296" y="840944"/>
                </a:cubicBezTo>
                <a:close/>
                <a:moveTo>
                  <a:pt x="595046" y="840944"/>
                </a:moveTo>
                <a:cubicBezTo>
                  <a:pt x="600532" y="840944"/>
                  <a:pt x="605561" y="843839"/>
                  <a:pt x="610133" y="849631"/>
                </a:cubicBezTo>
                <a:cubicBezTo>
                  <a:pt x="614705" y="855422"/>
                  <a:pt x="616991" y="862280"/>
                  <a:pt x="616991" y="870205"/>
                </a:cubicBezTo>
                <a:cubicBezTo>
                  <a:pt x="616991" y="875691"/>
                  <a:pt x="615772" y="881787"/>
                  <a:pt x="613334" y="888493"/>
                </a:cubicBezTo>
                <a:cubicBezTo>
                  <a:pt x="608457" y="891845"/>
                  <a:pt x="603580" y="894131"/>
                  <a:pt x="598703" y="895351"/>
                </a:cubicBezTo>
                <a:cubicBezTo>
                  <a:pt x="593827" y="896570"/>
                  <a:pt x="588340" y="897179"/>
                  <a:pt x="582244" y="897179"/>
                </a:cubicBezTo>
                <a:cubicBezTo>
                  <a:pt x="576453" y="897179"/>
                  <a:pt x="570967" y="896341"/>
                  <a:pt x="565785" y="894665"/>
                </a:cubicBezTo>
                <a:cubicBezTo>
                  <a:pt x="560603" y="892988"/>
                  <a:pt x="554050" y="890169"/>
                  <a:pt x="546125" y="886207"/>
                </a:cubicBezTo>
                <a:cubicBezTo>
                  <a:pt x="539725" y="889255"/>
                  <a:pt x="534390" y="892912"/>
                  <a:pt x="530123" y="897179"/>
                </a:cubicBezTo>
                <a:lnTo>
                  <a:pt x="521894" y="890321"/>
                </a:lnTo>
                <a:cubicBezTo>
                  <a:pt x="527075" y="882701"/>
                  <a:pt x="531876" y="876682"/>
                  <a:pt x="536295" y="872262"/>
                </a:cubicBezTo>
                <a:cubicBezTo>
                  <a:pt x="540715" y="867842"/>
                  <a:pt x="545668" y="865633"/>
                  <a:pt x="551155" y="865633"/>
                </a:cubicBezTo>
                <a:cubicBezTo>
                  <a:pt x="553288" y="865633"/>
                  <a:pt x="555574" y="866395"/>
                  <a:pt x="558013" y="867919"/>
                </a:cubicBezTo>
                <a:cubicBezTo>
                  <a:pt x="564109" y="858470"/>
                  <a:pt x="570128" y="851612"/>
                  <a:pt x="576072" y="847345"/>
                </a:cubicBezTo>
                <a:cubicBezTo>
                  <a:pt x="582015" y="843077"/>
                  <a:pt x="588340" y="840944"/>
                  <a:pt x="595046" y="840944"/>
                </a:cubicBezTo>
                <a:close/>
                <a:moveTo>
                  <a:pt x="487832" y="837820"/>
                </a:moveTo>
                <a:cubicBezTo>
                  <a:pt x="490880" y="843306"/>
                  <a:pt x="492938" y="848716"/>
                  <a:pt x="494005" y="854050"/>
                </a:cubicBezTo>
                <a:cubicBezTo>
                  <a:pt x="495071" y="859384"/>
                  <a:pt x="495605" y="863270"/>
                  <a:pt x="495605" y="865709"/>
                </a:cubicBezTo>
                <a:cubicBezTo>
                  <a:pt x="495605" y="873024"/>
                  <a:pt x="493319" y="879196"/>
                  <a:pt x="488747" y="884225"/>
                </a:cubicBezTo>
                <a:cubicBezTo>
                  <a:pt x="484175" y="889255"/>
                  <a:pt x="478536" y="891769"/>
                  <a:pt x="471830" y="891769"/>
                </a:cubicBezTo>
                <a:cubicBezTo>
                  <a:pt x="466344" y="891769"/>
                  <a:pt x="461772" y="890245"/>
                  <a:pt x="458114" y="887197"/>
                </a:cubicBezTo>
                <a:cubicBezTo>
                  <a:pt x="453847" y="896341"/>
                  <a:pt x="446837" y="900913"/>
                  <a:pt x="437083" y="900913"/>
                </a:cubicBezTo>
                <a:cubicBezTo>
                  <a:pt x="430987" y="900913"/>
                  <a:pt x="426110" y="899161"/>
                  <a:pt x="422453" y="895655"/>
                </a:cubicBezTo>
                <a:cubicBezTo>
                  <a:pt x="418795" y="892150"/>
                  <a:pt x="416966" y="887197"/>
                  <a:pt x="416966" y="880796"/>
                </a:cubicBezTo>
                <a:cubicBezTo>
                  <a:pt x="416966" y="874396"/>
                  <a:pt x="418947" y="867690"/>
                  <a:pt x="422910" y="860680"/>
                </a:cubicBezTo>
                <a:lnTo>
                  <a:pt x="431597" y="862508"/>
                </a:lnTo>
                <a:cubicBezTo>
                  <a:pt x="430682" y="865556"/>
                  <a:pt x="430225" y="869366"/>
                  <a:pt x="430225" y="873938"/>
                </a:cubicBezTo>
                <a:cubicBezTo>
                  <a:pt x="430225" y="881254"/>
                  <a:pt x="432816" y="884911"/>
                  <a:pt x="437997" y="884911"/>
                </a:cubicBezTo>
                <a:cubicBezTo>
                  <a:pt x="440741" y="884911"/>
                  <a:pt x="443103" y="883768"/>
                  <a:pt x="445084" y="881482"/>
                </a:cubicBezTo>
                <a:cubicBezTo>
                  <a:pt x="447065" y="879196"/>
                  <a:pt x="447903" y="876224"/>
                  <a:pt x="447599" y="872567"/>
                </a:cubicBezTo>
                <a:lnTo>
                  <a:pt x="446684" y="858394"/>
                </a:lnTo>
                <a:lnTo>
                  <a:pt x="459029" y="850621"/>
                </a:lnTo>
                <a:cubicBezTo>
                  <a:pt x="460248" y="860375"/>
                  <a:pt x="462001" y="867004"/>
                  <a:pt x="464287" y="870509"/>
                </a:cubicBezTo>
                <a:cubicBezTo>
                  <a:pt x="466573" y="874015"/>
                  <a:pt x="470002" y="875767"/>
                  <a:pt x="474574" y="875767"/>
                </a:cubicBezTo>
                <a:cubicBezTo>
                  <a:pt x="476097" y="875767"/>
                  <a:pt x="477469" y="875310"/>
                  <a:pt x="478688" y="874396"/>
                </a:cubicBezTo>
                <a:cubicBezTo>
                  <a:pt x="479907" y="873481"/>
                  <a:pt x="480822" y="872414"/>
                  <a:pt x="481432" y="871195"/>
                </a:cubicBezTo>
                <a:cubicBezTo>
                  <a:pt x="480822" y="868147"/>
                  <a:pt x="478688" y="862661"/>
                  <a:pt x="475031" y="854736"/>
                </a:cubicBezTo>
                <a:lnTo>
                  <a:pt x="474116" y="851078"/>
                </a:lnTo>
                <a:cubicBezTo>
                  <a:pt x="474116" y="848335"/>
                  <a:pt x="475335" y="845668"/>
                  <a:pt x="477774" y="843077"/>
                </a:cubicBezTo>
                <a:cubicBezTo>
                  <a:pt x="480212" y="840487"/>
                  <a:pt x="483565" y="838734"/>
                  <a:pt x="487832" y="837820"/>
                </a:cubicBezTo>
                <a:close/>
                <a:moveTo>
                  <a:pt x="6651651" y="834695"/>
                </a:moveTo>
                <a:cubicBezTo>
                  <a:pt x="6649517" y="834695"/>
                  <a:pt x="6647535" y="835381"/>
                  <a:pt x="6645707" y="836753"/>
                </a:cubicBezTo>
                <a:cubicBezTo>
                  <a:pt x="6643877" y="838124"/>
                  <a:pt x="6642963" y="839572"/>
                  <a:pt x="6642963" y="841096"/>
                </a:cubicBezTo>
                <a:cubicBezTo>
                  <a:pt x="6642963" y="847497"/>
                  <a:pt x="6648145" y="852679"/>
                  <a:pt x="6658508" y="856641"/>
                </a:cubicBezTo>
                <a:lnTo>
                  <a:pt x="6659423" y="854812"/>
                </a:lnTo>
                <a:cubicBezTo>
                  <a:pt x="6660032" y="853593"/>
                  <a:pt x="6660337" y="852526"/>
                  <a:pt x="6660337" y="851612"/>
                </a:cubicBezTo>
                <a:cubicBezTo>
                  <a:pt x="6660337" y="850697"/>
                  <a:pt x="6660337" y="849935"/>
                  <a:pt x="6660337" y="849326"/>
                </a:cubicBezTo>
                <a:cubicBezTo>
                  <a:pt x="6660337" y="845059"/>
                  <a:pt x="6659499" y="841553"/>
                  <a:pt x="6657823" y="838810"/>
                </a:cubicBezTo>
                <a:cubicBezTo>
                  <a:pt x="6656146" y="836067"/>
                  <a:pt x="6654089" y="834695"/>
                  <a:pt x="6651651" y="834695"/>
                </a:cubicBezTo>
                <a:close/>
                <a:moveTo>
                  <a:pt x="3602279" y="833629"/>
                </a:moveTo>
                <a:cubicBezTo>
                  <a:pt x="3608985" y="833324"/>
                  <a:pt x="3614852" y="836143"/>
                  <a:pt x="3619881" y="842087"/>
                </a:cubicBezTo>
                <a:cubicBezTo>
                  <a:pt x="3624910" y="848030"/>
                  <a:pt x="3627425" y="855727"/>
                  <a:pt x="3627425" y="865175"/>
                </a:cubicBezTo>
                <a:cubicBezTo>
                  <a:pt x="3627425" y="872186"/>
                  <a:pt x="3624834" y="878282"/>
                  <a:pt x="3619652" y="883463"/>
                </a:cubicBezTo>
                <a:cubicBezTo>
                  <a:pt x="3614471" y="888645"/>
                  <a:pt x="3608527" y="891236"/>
                  <a:pt x="3601821" y="891236"/>
                </a:cubicBezTo>
                <a:cubicBezTo>
                  <a:pt x="3594811" y="891236"/>
                  <a:pt x="3589096" y="888721"/>
                  <a:pt x="3584677" y="883692"/>
                </a:cubicBezTo>
                <a:cubicBezTo>
                  <a:pt x="3580257" y="878663"/>
                  <a:pt x="3578047" y="872338"/>
                  <a:pt x="3578047" y="864718"/>
                </a:cubicBezTo>
                <a:cubicBezTo>
                  <a:pt x="3578047" y="855879"/>
                  <a:pt x="3580562" y="848488"/>
                  <a:pt x="3585591" y="842544"/>
                </a:cubicBezTo>
                <a:cubicBezTo>
                  <a:pt x="3590620" y="836600"/>
                  <a:pt x="3596183" y="833629"/>
                  <a:pt x="3602279" y="833629"/>
                </a:cubicBezTo>
                <a:close/>
                <a:moveTo>
                  <a:pt x="6657137" y="819151"/>
                </a:moveTo>
                <a:cubicBezTo>
                  <a:pt x="6662013" y="819151"/>
                  <a:pt x="6665975" y="821284"/>
                  <a:pt x="6669024" y="825551"/>
                </a:cubicBezTo>
                <a:cubicBezTo>
                  <a:pt x="6672681" y="830428"/>
                  <a:pt x="6674510" y="838201"/>
                  <a:pt x="6674510" y="848869"/>
                </a:cubicBezTo>
                <a:cubicBezTo>
                  <a:pt x="6674510" y="852831"/>
                  <a:pt x="6673748" y="856489"/>
                  <a:pt x="6672224" y="859841"/>
                </a:cubicBezTo>
                <a:lnTo>
                  <a:pt x="6686397" y="860756"/>
                </a:lnTo>
                <a:cubicBezTo>
                  <a:pt x="6686397" y="865633"/>
                  <a:pt x="6684797" y="869138"/>
                  <a:pt x="6681597" y="871271"/>
                </a:cubicBezTo>
                <a:cubicBezTo>
                  <a:pt x="6678397" y="873405"/>
                  <a:pt x="6673443" y="874472"/>
                  <a:pt x="6666738" y="874472"/>
                </a:cubicBezTo>
                <a:lnTo>
                  <a:pt x="6662166" y="874015"/>
                </a:lnTo>
                <a:cubicBezTo>
                  <a:pt x="6654545" y="881635"/>
                  <a:pt x="6646773" y="887654"/>
                  <a:pt x="6638849" y="892074"/>
                </a:cubicBezTo>
                <a:cubicBezTo>
                  <a:pt x="6630924" y="896494"/>
                  <a:pt x="6623913" y="898703"/>
                  <a:pt x="6617817" y="898703"/>
                </a:cubicBezTo>
                <a:cubicBezTo>
                  <a:pt x="6608369" y="898703"/>
                  <a:pt x="6603644" y="894741"/>
                  <a:pt x="6603644" y="886816"/>
                </a:cubicBezTo>
                <a:cubicBezTo>
                  <a:pt x="6612789" y="884987"/>
                  <a:pt x="6620713" y="882549"/>
                  <a:pt x="6627419" y="879501"/>
                </a:cubicBezTo>
                <a:cubicBezTo>
                  <a:pt x="6634124" y="876453"/>
                  <a:pt x="6640221" y="873100"/>
                  <a:pt x="6645707" y="869443"/>
                </a:cubicBezTo>
                <a:cubicBezTo>
                  <a:pt x="6634734" y="863956"/>
                  <a:pt x="6629247" y="856793"/>
                  <a:pt x="6629247" y="847954"/>
                </a:cubicBezTo>
                <a:cubicBezTo>
                  <a:pt x="6629247" y="840944"/>
                  <a:pt x="6632219" y="834391"/>
                  <a:pt x="6638163" y="828295"/>
                </a:cubicBezTo>
                <a:cubicBezTo>
                  <a:pt x="6644107" y="822199"/>
                  <a:pt x="6650431" y="819151"/>
                  <a:pt x="6657137" y="819151"/>
                </a:cubicBezTo>
                <a:close/>
                <a:moveTo>
                  <a:pt x="492404" y="800786"/>
                </a:moveTo>
                <a:lnTo>
                  <a:pt x="492861" y="806273"/>
                </a:lnTo>
                <a:cubicBezTo>
                  <a:pt x="492861" y="814807"/>
                  <a:pt x="489509" y="821056"/>
                  <a:pt x="482803" y="825018"/>
                </a:cubicBezTo>
                <a:cubicBezTo>
                  <a:pt x="474574" y="828980"/>
                  <a:pt x="464210" y="833324"/>
                  <a:pt x="451713" y="838048"/>
                </a:cubicBezTo>
                <a:cubicBezTo>
                  <a:pt x="439217" y="842773"/>
                  <a:pt x="424739" y="847878"/>
                  <a:pt x="408279" y="853364"/>
                </a:cubicBezTo>
                <a:lnTo>
                  <a:pt x="410565" y="832333"/>
                </a:lnTo>
                <a:cubicBezTo>
                  <a:pt x="428854" y="825628"/>
                  <a:pt x="444627" y="819836"/>
                  <a:pt x="457886" y="814960"/>
                </a:cubicBezTo>
                <a:cubicBezTo>
                  <a:pt x="471145" y="810083"/>
                  <a:pt x="482651" y="805358"/>
                  <a:pt x="492404" y="800786"/>
                </a:cubicBezTo>
                <a:close/>
                <a:moveTo>
                  <a:pt x="6267829" y="527000"/>
                </a:moveTo>
                <a:lnTo>
                  <a:pt x="6268287" y="532486"/>
                </a:lnTo>
                <a:cubicBezTo>
                  <a:pt x="6267677" y="541630"/>
                  <a:pt x="6263867" y="548031"/>
                  <a:pt x="6256857" y="551689"/>
                </a:cubicBezTo>
                <a:cubicBezTo>
                  <a:pt x="6248933" y="555651"/>
                  <a:pt x="6238645" y="559994"/>
                  <a:pt x="6225996" y="564719"/>
                </a:cubicBezTo>
                <a:cubicBezTo>
                  <a:pt x="6213347" y="569443"/>
                  <a:pt x="6198488" y="574549"/>
                  <a:pt x="6181419" y="580035"/>
                </a:cubicBezTo>
                <a:lnTo>
                  <a:pt x="6185077" y="556718"/>
                </a:lnTo>
                <a:cubicBezTo>
                  <a:pt x="6205193" y="549707"/>
                  <a:pt x="6222033" y="543840"/>
                  <a:pt x="6235597" y="539116"/>
                </a:cubicBezTo>
                <a:cubicBezTo>
                  <a:pt x="6249161" y="534391"/>
                  <a:pt x="6259905" y="530353"/>
                  <a:pt x="6267829" y="527000"/>
                </a:cubicBezTo>
                <a:close/>
                <a:moveTo>
                  <a:pt x="2305431" y="527000"/>
                </a:moveTo>
                <a:lnTo>
                  <a:pt x="2305888" y="532486"/>
                </a:lnTo>
                <a:cubicBezTo>
                  <a:pt x="2305279" y="541630"/>
                  <a:pt x="2301469" y="548031"/>
                  <a:pt x="2294458" y="551689"/>
                </a:cubicBezTo>
                <a:cubicBezTo>
                  <a:pt x="2286533" y="555651"/>
                  <a:pt x="2276246" y="559994"/>
                  <a:pt x="2263597" y="564719"/>
                </a:cubicBezTo>
                <a:cubicBezTo>
                  <a:pt x="2250948" y="569443"/>
                  <a:pt x="2236089" y="574549"/>
                  <a:pt x="2219020" y="580035"/>
                </a:cubicBezTo>
                <a:lnTo>
                  <a:pt x="2222678" y="556718"/>
                </a:lnTo>
                <a:cubicBezTo>
                  <a:pt x="2242795" y="549707"/>
                  <a:pt x="2259635" y="543840"/>
                  <a:pt x="2273199" y="539116"/>
                </a:cubicBezTo>
                <a:cubicBezTo>
                  <a:pt x="2286762" y="534391"/>
                  <a:pt x="2297506" y="530353"/>
                  <a:pt x="2305431" y="527000"/>
                </a:cubicBezTo>
                <a:close/>
                <a:moveTo>
                  <a:pt x="1629156" y="460325"/>
                </a:moveTo>
                <a:lnTo>
                  <a:pt x="1629613" y="465811"/>
                </a:lnTo>
                <a:cubicBezTo>
                  <a:pt x="1629003" y="474955"/>
                  <a:pt x="1625194" y="481356"/>
                  <a:pt x="1618183" y="485014"/>
                </a:cubicBezTo>
                <a:cubicBezTo>
                  <a:pt x="1610258" y="488976"/>
                  <a:pt x="1599971" y="493319"/>
                  <a:pt x="1587322" y="498044"/>
                </a:cubicBezTo>
                <a:cubicBezTo>
                  <a:pt x="1574673" y="502768"/>
                  <a:pt x="1559814" y="507874"/>
                  <a:pt x="1542745" y="513360"/>
                </a:cubicBezTo>
                <a:lnTo>
                  <a:pt x="1546403" y="490043"/>
                </a:lnTo>
                <a:cubicBezTo>
                  <a:pt x="1566519" y="483032"/>
                  <a:pt x="1583360" y="477165"/>
                  <a:pt x="1596923" y="472441"/>
                </a:cubicBezTo>
                <a:cubicBezTo>
                  <a:pt x="1610487" y="467716"/>
                  <a:pt x="1621231" y="463678"/>
                  <a:pt x="1629156" y="460325"/>
                </a:cubicBezTo>
                <a:close/>
                <a:moveTo>
                  <a:pt x="4556683" y="446533"/>
                </a:moveTo>
                <a:cubicBezTo>
                  <a:pt x="4558512" y="448666"/>
                  <a:pt x="4561789" y="452095"/>
                  <a:pt x="4566513" y="456820"/>
                </a:cubicBezTo>
                <a:cubicBezTo>
                  <a:pt x="4571237" y="461544"/>
                  <a:pt x="4577410" y="467564"/>
                  <a:pt x="4585030" y="474879"/>
                </a:cubicBezTo>
                <a:cubicBezTo>
                  <a:pt x="4581373" y="480061"/>
                  <a:pt x="4577257" y="485318"/>
                  <a:pt x="4572685" y="490652"/>
                </a:cubicBezTo>
                <a:cubicBezTo>
                  <a:pt x="4568113" y="495986"/>
                  <a:pt x="4563085" y="501397"/>
                  <a:pt x="4557598" y="506883"/>
                </a:cubicBezTo>
                <a:cubicBezTo>
                  <a:pt x="4550283" y="501092"/>
                  <a:pt x="4544035" y="495758"/>
                  <a:pt x="4538853" y="490881"/>
                </a:cubicBezTo>
                <a:cubicBezTo>
                  <a:pt x="4533671" y="486004"/>
                  <a:pt x="4529404" y="481737"/>
                  <a:pt x="4526051" y="478079"/>
                </a:cubicBezTo>
                <a:cubicBezTo>
                  <a:pt x="4530927" y="473507"/>
                  <a:pt x="4535957" y="468554"/>
                  <a:pt x="4541139" y="463220"/>
                </a:cubicBezTo>
                <a:cubicBezTo>
                  <a:pt x="4546320" y="457886"/>
                  <a:pt x="4551501" y="452324"/>
                  <a:pt x="4556683" y="446533"/>
                </a:cubicBezTo>
                <a:close/>
                <a:moveTo>
                  <a:pt x="6226530" y="445618"/>
                </a:moveTo>
                <a:cubicBezTo>
                  <a:pt x="6235369" y="455677"/>
                  <a:pt x="6246037" y="466345"/>
                  <a:pt x="6258533" y="477622"/>
                </a:cubicBezTo>
                <a:cubicBezTo>
                  <a:pt x="6255181" y="482499"/>
                  <a:pt x="6250837" y="487985"/>
                  <a:pt x="6245503" y="494081"/>
                </a:cubicBezTo>
                <a:cubicBezTo>
                  <a:pt x="6240169" y="500177"/>
                  <a:pt x="6234149" y="506578"/>
                  <a:pt x="6227444" y="513284"/>
                </a:cubicBezTo>
                <a:cubicBezTo>
                  <a:pt x="6219824" y="507188"/>
                  <a:pt x="6213118" y="501473"/>
                  <a:pt x="6207327" y="496139"/>
                </a:cubicBezTo>
                <a:cubicBezTo>
                  <a:pt x="6201536" y="490805"/>
                  <a:pt x="6196659" y="485852"/>
                  <a:pt x="6192697" y="481280"/>
                </a:cubicBezTo>
                <a:cubicBezTo>
                  <a:pt x="6199098" y="474879"/>
                  <a:pt x="6205117" y="468783"/>
                  <a:pt x="6210757" y="462992"/>
                </a:cubicBezTo>
                <a:cubicBezTo>
                  <a:pt x="6216395" y="457201"/>
                  <a:pt x="6221653" y="451409"/>
                  <a:pt x="6226530" y="445618"/>
                </a:cubicBezTo>
                <a:close/>
                <a:moveTo>
                  <a:pt x="2807056" y="445618"/>
                </a:moveTo>
                <a:cubicBezTo>
                  <a:pt x="2815895" y="455677"/>
                  <a:pt x="2826563" y="466345"/>
                  <a:pt x="2839059" y="477622"/>
                </a:cubicBezTo>
                <a:cubicBezTo>
                  <a:pt x="2835707" y="482499"/>
                  <a:pt x="2831363" y="487985"/>
                  <a:pt x="2826029" y="494081"/>
                </a:cubicBezTo>
                <a:cubicBezTo>
                  <a:pt x="2820695" y="500177"/>
                  <a:pt x="2814675" y="506578"/>
                  <a:pt x="2807970" y="513284"/>
                </a:cubicBezTo>
                <a:cubicBezTo>
                  <a:pt x="2800350" y="507188"/>
                  <a:pt x="2793644" y="501473"/>
                  <a:pt x="2787853" y="496139"/>
                </a:cubicBezTo>
                <a:cubicBezTo>
                  <a:pt x="2782062" y="490805"/>
                  <a:pt x="2777185" y="485852"/>
                  <a:pt x="2773223" y="481280"/>
                </a:cubicBezTo>
                <a:cubicBezTo>
                  <a:pt x="2779623" y="474879"/>
                  <a:pt x="2785643" y="468783"/>
                  <a:pt x="2791282" y="462992"/>
                </a:cubicBezTo>
                <a:cubicBezTo>
                  <a:pt x="2796921" y="457201"/>
                  <a:pt x="2802179" y="451409"/>
                  <a:pt x="2807056" y="445618"/>
                </a:cubicBezTo>
                <a:close/>
                <a:moveTo>
                  <a:pt x="2262683" y="445618"/>
                </a:moveTo>
                <a:cubicBezTo>
                  <a:pt x="2271522" y="455677"/>
                  <a:pt x="2282190" y="466345"/>
                  <a:pt x="2294687" y="477622"/>
                </a:cubicBezTo>
                <a:cubicBezTo>
                  <a:pt x="2291334" y="482499"/>
                  <a:pt x="2286991" y="487985"/>
                  <a:pt x="2281657" y="494081"/>
                </a:cubicBezTo>
                <a:cubicBezTo>
                  <a:pt x="2276323" y="500177"/>
                  <a:pt x="2270303" y="506578"/>
                  <a:pt x="2263597" y="513284"/>
                </a:cubicBezTo>
                <a:cubicBezTo>
                  <a:pt x="2255977" y="507188"/>
                  <a:pt x="2249271" y="501473"/>
                  <a:pt x="2243481" y="496139"/>
                </a:cubicBezTo>
                <a:cubicBezTo>
                  <a:pt x="2237689" y="490805"/>
                  <a:pt x="2232812" y="485852"/>
                  <a:pt x="2228850" y="481280"/>
                </a:cubicBezTo>
                <a:cubicBezTo>
                  <a:pt x="2235251" y="474879"/>
                  <a:pt x="2241271" y="468783"/>
                  <a:pt x="2246909" y="462992"/>
                </a:cubicBezTo>
                <a:cubicBezTo>
                  <a:pt x="2252548" y="457201"/>
                  <a:pt x="2257806" y="451409"/>
                  <a:pt x="2262683" y="445618"/>
                </a:cubicBezTo>
                <a:close/>
                <a:moveTo>
                  <a:pt x="1148258" y="445618"/>
                </a:moveTo>
                <a:cubicBezTo>
                  <a:pt x="1157097" y="455677"/>
                  <a:pt x="1167765" y="466345"/>
                  <a:pt x="1180262" y="477622"/>
                </a:cubicBezTo>
                <a:cubicBezTo>
                  <a:pt x="1176909" y="482499"/>
                  <a:pt x="1172565" y="487985"/>
                  <a:pt x="1167231" y="494081"/>
                </a:cubicBezTo>
                <a:cubicBezTo>
                  <a:pt x="1161898" y="500177"/>
                  <a:pt x="1155878" y="506578"/>
                  <a:pt x="1149172" y="513284"/>
                </a:cubicBezTo>
                <a:cubicBezTo>
                  <a:pt x="1141552" y="507188"/>
                  <a:pt x="1134847" y="501473"/>
                  <a:pt x="1129055" y="496139"/>
                </a:cubicBezTo>
                <a:cubicBezTo>
                  <a:pt x="1123264" y="490805"/>
                  <a:pt x="1118387" y="485852"/>
                  <a:pt x="1114425" y="481280"/>
                </a:cubicBezTo>
                <a:cubicBezTo>
                  <a:pt x="1120826" y="474879"/>
                  <a:pt x="1126845" y="468783"/>
                  <a:pt x="1132484" y="462992"/>
                </a:cubicBezTo>
                <a:cubicBezTo>
                  <a:pt x="1138123" y="457201"/>
                  <a:pt x="1143381" y="451409"/>
                  <a:pt x="1148258" y="445618"/>
                </a:cubicBezTo>
                <a:close/>
                <a:moveTo>
                  <a:pt x="378181" y="445618"/>
                </a:moveTo>
                <a:cubicBezTo>
                  <a:pt x="387020" y="455677"/>
                  <a:pt x="397688" y="466345"/>
                  <a:pt x="410184" y="477622"/>
                </a:cubicBezTo>
                <a:cubicBezTo>
                  <a:pt x="406832" y="482499"/>
                  <a:pt x="402488" y="487985"/>
                  <a:pt x="397154" y="494081"/>
                </a:cubicBezTo>
                <a:cubicBezTo>
                  <a:pt x="391820" y="500177"/>
                  <a:pt x="385800" y="506578"/>
                  <a:pt x="379095" y="513284"/>
                </a:cubicBezTo>
                <a:cubicBezTo>
                  <a:pt x="371475" y="507188"/>
                  <a:pt x="364769" y="501473"/>
                  <a:pt x="358978" y="496139"/>
                </a:cubicBezTo>
                <a:cubicBezTo>
                  <a:pt x="353187" y="490805"/>
                  <a:pt x="348310" y="485852"/>
                  <a:pt x="344348" y="481280"/>
                </a:cubicBezTo>
                <a:cubicBezTo>
                  <a:pt x="350749" y="474879"/>
                  <a:pt x="356768" y="468783"/>
                  <a:pt x="362407" y="462992"/>
                </a:cubicBezTo>
                <a:cubicBezTo>
                  <a:pt x="368046" y="457201"/>
                  <a:pt x="373304" y="451409"/>
                  <a:pt x="378181" y="445618"/>
                </a:cubicBezTo>
                <a:close/>
                <a:moveTo>
                  <a:pt x="4620235" y="440132"/>
                </a:moveTo>
                <a:cubicBezTo>
                  <a:pt x="4621453" y="441046"/>
                  <a:pt x="4624349" y="443866"/>
                  <a:pt x="4628921" y="448590"/>
                </a:cubicBezTo>
                <a:cubicBezTo>
                  <a:pt x="4633493" y="453314"/>
                  <a:pt x="4640046" y="459944"/>
                  <a:pt x="4648581" y="468478"/>
                </a:cubicBezTo>
                <a:cubicBezTo>
                  <a:pt x="4645533" y="472745"/>
                  <a:pt x="4641723" y="477546"/>
                  <a:pt x="4637151" y="482880"/>
                </a:cubicBezTo>
                <a:cubicBezTo>
                  <a:pt x="4632579" y="488214"/>
                  <a:pt x="4627245" y="493929"/>
                  <a:pt x="4621149" y="500025"/>
                </a:cubicBezTo>
                <a:cubicBezTo>
                  <a:pt x="4608043" y="489662"/>
                  <a:pt x="4597679" y="480213"/>
                  <a:pt x="4590059" y="471679"/>
                </a:cubicBezTo>
                <a:cubicBezTo>
                  <a:pt x="4598898" y="463754"/>
                  <a:pt x="4608957" y="453238"/>
                  <a:pt x="4620235" y="440132"/>
                </a:cubicBezTo>
                <a:close/>
                <a:moveTo>
                  <a:pt x="5014949" y="299771"/>
                </a:moveTo>
                <a:cubicBezTo>
                  <a:pt x="5006721" y="299771"/>
                  <a:pt x="4999253" y="303886"/>
                  <a:pt x="4992547" y="312116"/>
                </a:cubicBezTo>
                <a:cubicBezTo>
                  <a:pt x="4990109" y="315164"/>
                  <a:pt x="4987061" y="319736"/>
                  <a:pt x="4983403" y="325832"/>
                </a:cubicBezTo>
                <a:cubicBezTo>
                  <a:pt x="4979745" y="331928"/>
                  <a:pt x="4975631" y="339548"/>
                  <a:pt x="4971059" y="348692"/>
                </a:cubicBezTo>
                <a:cubicBezTo>
                  <a:pt x="4981117" y="353569"/>
                  <a:pt x="4992395" y="357683"/>
                  <a:pt x="5004891" y="361036"/>
                </a:cubicBezTo>
                <a:cubicBezTo>
                  <a:pt x="5017389" y="364389"/>
                  <a:pt x="5031409" y="366827"/>
                  <a:pt x="5046954" y="368351"/>
                </a:cubicBezTo>
                <a:cubicBezTo>
                  <a:pt x="5046039" y="356159"/>
                  <a:pt x="5043677" y="344653"/>
                  <a:pt x="5039867" y="333833"/>
                </a:cubicBezTo>
                <a:cubicBezTo>
                  <a:pt x="5036058" y="323012"/>
                  <a:pt x="5031866" y="314402"/>
                  <a:pt x="5027295" y="308001"/>
                </a:cubicBezTo>
                <a:cubicBezTo>
                  <a:pt x="5022723" y="302515"/>
                  <a:pt x="5018607" y="299771"/>
                  <a:pt x="5014949" y="299771"/>
                </a:cubicBezTo>
                <a:close/>
                <a:moveTo>
                  <a:pt x="3295879" y="299771"/>
                </a:moveTo>
                <a:cubicBezTo>
                  <a:pt x="3288563" y="299771"/>
                  <a:pt x="3281934" y="301905"/>
                  <a:pt x="3275990" y="306172"/>
                </a:cubicBezTo>
                <a:cubicBezTo>
                  <a:pt x="3270046" y="310439"/>
                  <a:pt x="3265551" y="315926"/>
                  <a:pt x="3262503" y="322631"/>
                </a:cubicBezTo>
                <a:cubicBezTo>
                  <a:pt x="3260369" y="327508"/>
                  <a:pt x="3259303" y="332537"/>
                  <a:pt x="3259303" y="337719"/>
                </a:cubicBezTo>
                <a:cubicBezTo>
                  <a:pt x="3259303" y="347473"/>
                  <a:pt x="3263341" y="354864"/>
                  <a:pt x="3271419" y="359893"/>
                </a:cubicBezTo>
                <a:cubicBezTo>
                  <a:pt x="3279495" y="364922"/>
                  <a:pt x="3290849" y="367437"/>
                  <a:pt x="3305480" y="367437"/>
                </a:cubicBezTo>
                <a:cubicBezTo>
                  <a:pt x="3312795" y="367437"/>
                  <a:pt x="3319881" y="366827"/>
                  <a:pt x="3326739" y="365608"/>
                </a:cubicBezTo>
                <a:cubicBezTo>
                  <a:pt x="3333597" y="364389"/>
                  <a:pt x="3341293" y="362255"/>
                  <a:pt x="3349828" y="359207"/>
                </a:cubicBezTo>
                <a:cubicBezTo>
                  <a:pt x="3346780" y="348539"/>
                  <a:pt x="3342208" y="338405"/>
                  <a:pt x="3336112" y="328804"/>
                </a:cubicBezTo>
                <a:cubicBezTo>
                  <a:pt x="3330016" y="319202"/>
                  <a:pt x="3323310" y="311963"/>
                  <a:pt x="3315995" y="307087"/>
                </a:cubicBezTo>
                <a:cubicBezTo>
                  <a:pt x="3308985" y="302210"/>
                  <a:pt x="3302279" y="299771"/>
                  <a:pt x="3295879" y="299771"/>
                </a:cubicBezTo>
                <a:close/>
                <a:moveTo>
                  <a:pt x="3744925" y="297028"/>
                </a:moveTo>
                <a:cubicBezTo>
                  <a:pt x="3745839" y="302210"/>
                  <a:pt x="3746906" y="308382"/>
                  <a:pt x="3748125" y="315545"/>
                </a:cubicBezTo>
                <a:cubicBezTo>
                  <a:pt x="3749345" y="322708"/>
                  <a:pt x="3750640" y="330328"/>
                  <a:pt x="3752012" y="338405"/>
                </a:cubicBezTo>
                <a:cubicBezTo>
                  <a:pt x="3753383" y="346482"/>
                  <a:pt x="3754679" y="354178"/>
                  <a:pt x="3755898" y="361493"/>
                </a:cubicBezTo>
                <a:cubicBezTo>
                  <a:pt x="3757727" y="372466"/>
                  <a:pt x="3759251" y="382753"/>
                  <a:pt x="3760470" y="392354"/>
                </a:cubicBezTo>
                <a:cubicBezTo>
                  <a:pt x="3761689" y="401956"/>
                  <a:pt x="3762299" y="410566"/>
                  <a:pt x="3762299" y="418186"/>
                </a:cubicBezTo>
                <a:cubicBezTo>
                  <a:pt x="3762299" y="437998"/>
                  <a:pt x="3756279" y="456591"/>
                  <a:pt x="3744239" y="473965"/>
                </a:cubicBezTo>
                <a:cubicBezTo>
                  <a:pt x="3732199" y="491338"/>
                  <a:pt x="3715664" y="505054"/>
                  <a:pt x="3694633" y="515113"/>
                </a:cubicBezTo>
                <a:cubicBezTo>
                  <a:pt x="3684270" y="520294"/>
                  <a:pt x="3673449" y="524104"/>
                  <a:pt x="3662172" y="526543"/>
                </a:cubicBezTo>
                <a:cubicBezTo>
                  <a:pt x="3650894" y="528981"/>
                  <a:pt x="3639159" y="530200"/>
                  <a:pt x="3626967" y="530200"/>
                </a:cubicBezTo>
                <a:cubicBezTo>
                  <a:pt x="3600450" y="530200"/>
                  <a:pt x="3579952" y="522428"/>
                  <a:pt x="3565474" y="506883"/>
                </a:cubicBezTo>
                <a:cubicBezTo>
                  <a:pt x="3550996" y="491338"/>
                  <a:pt x="3543757" y="468783"/>
                  <a:pt x="3543757" y="439217"/>
                </a:cubicBezTo>
                <a:cubicBezTo>
                  <a:pt x="3543757" y="433731"/>
                  <a:pt x="3544061" y="427940"/>
                  <a:pt x="3544671" y="421844"/>
                </a:cubicBezTo>
                <a:cubicBezTo>
                  <a:pt x="3545281" y="415748"/>
                  <a:pt x="3546424" y="408890"/>
                  <a:pt x="3548100" y="401270"/>
                </a:cubicBezTo>
                <a:cubicBezTo>
                  <a:pt x="3549777" y="393650"/>
                  <a:pt x="3551834" y="384963"/>
                  <a:pt x="3554273" y="375209"/>
                </a:cubicBezTo>
                <a:lnTo>
                  <a:pt x="3573475" y="379781"/>
                </a:lnTo>
                <a:cubicBezTo>
                  <a:pt x="3569513" y="394107"/>
                  <a:pt x="3567531" y="405842"/>
                  <a:pt x="3567531" y="414986"/>
                </a:cubicBezTo>
                <a:cubicBezTo>
                  <a:pt x="3567531" y="436931"/>
                  <a:pt x="3572637" y="453543"/>
                  <a:pt x="3582847" y="464821"/>
                </a:cubicBezTo>
                <a:cubicBezTo>
                  <a:pt x="3593058" y="476098"/>
                  <a:pt x="3608222" y="481737"/>
                  <a:pt x="3628339" y="481737"/>
                </a:cubicBezTo>
                <a:cubicBezTo>
                  <a:pt x="3644188" y="481737"/>
                  <a:pt x="3658895" y="479984"/>
                  <a:pt x="3672459" y="476479"/>
                </a:cubicBezTo>
                <a:cubicBezTo>
                  <a:pt x="3686023" y="472974"/>
                  <a:pt x="3698519" y="467792"/>
                  <a:pt x="3709949" y="460934"/>
                </a:cubicBezTo>
                <a:cubicBezTo>
                  <a:pt x="3721379" y="454076"/>
                  <a:pt x="3731361" y="445618"/>
                  <a:pt x="3739896" y="435560"/>
                </a:cubicBezTo>
                <a:cubicBezTo>
                  <a:pt x="3729837" y="414833"/>
                  <a:pt x="3721379" y="397155"/>
                  <a:pt x="3714521" y="382525"/>
                </a:cubicBezTo>
                <a:cubicBezTo>
                  <a:pt x="3707663" y="367894"/>
                  <a:pt x="3704234" y="357226"/>
                  <a:pt x="3704234" y="350521"/>
                </a:cubicBezTo>
                <a:cubicBezTo>
                  <a:pt x="3704234" y="339548"/>
                  <a:pt x="3707435" y="329718"/>
                  <a:pt x="3713835" y="321031"/>
                </a:cubicBezTo>
                <a:cubicBezTo>
                  <a:pt x="3720236" y="312344"/>
                  <a:pt x="3730599" y="304343"/>
                  <a:pt x="3744925" y="297028"/>
                </a:cubicBezTo>
                <a:close/>
                <a:moveTo>
                  <a:pt x="1814474" y="294285"/>
                </a:moveTo>
                <a:cubicBezTo>
                  <a:pt x="1805940" y="297638"/>
                  <a:pt x="1797787" y="301829"/>
                  <a:pt x="1790014" y="306858"/>
                </a:cubicBezTo>
                <a:cubicBezTo>
                  <a:pt x="1782242" y="311887"/>
                  <a:pt x="1775155" y="317374"/>
                  <a:pt x="1768754" y="323317"/>
                </a:cubicBezTo>
                <a:cubicBezTo>
                  <a:pt x="1762353" y="329261"/>
                  <a:pt x="1757019" y="335281"/>
                  <a:pt x="1752752" y="341377"/>
                </a:cubicBezTo>
                <a:cubicBezTo>
                  <a:pt x="1761896" y="348387"/>
                  <a:pt x="1773403" y="354178"/>
                  <a:pt x="1787271" y="358750"/>
                </a:cubicBezTo>
                <a:cubicBezTo>
                  <a:pt x="1801139" y="363322"/>
                  <a:pt x="1817522" y="366827"/>
                  <a:pt x="1836420" y="369266"/>
                </a:cubicBezTo>
                <a:cubicBezTo>
                  <a:pt x="1830933" y="359207"/>
                  <a:pt x="1826285" y="347777"/>
                  <a:pt x="1822475" y="334976"/>
                </a:cubicBezTo>
                <a:cubicBezTo>
                  <a:pt x="1818665" y="322174"/>
                  <a:pt x="1815998" y="308611"/>
                  <a:pt x="1814474" y="294285"/>
                </a:cubicBezTo>
                <a:close/>
                <a:moveTo>
                  <a:pt x="4217975" y="291999"/>
                </a:moveTo>
                <a:cubicBezTo>
                  <a:pt x="4212183" y="291999"/>
                  <a:pt x="4206621" y="293828"/>
                  <a:pt x="4201287" y="297485"/>
                </a:cubicBezTo>
                <a:cubicBezTo>
                  <a:pt x="4195953" y="301143"/>
                  <a:pt x="4191609" y="305563"/>
                  <a:pt x="4188257" y="310744"/>
                </a:cubicBezTo>
                <a:cubicBezTo>
                  <a:pt x="4184903" y="315926"/>
                  <a:pt x="4183227" y="321260"/>
                  <a:pt x="4183227" y="326746"/>
                </a:cubicBezTo>
                <a:cubicBezTo>
                  <a:pt x="4183227" y="335890"/>
                  <a:pt x="4187037" y="343129"/>
                  <a:pt x="4194657" y="348463"/>
                </a:cubicBezTo>
                <a:cubicBezTo>
                  <a:pt x="4202277" y="353797"/>
                  <a:pt x="4213402" y="357531"/>
                  <a:pt x="4228033" y="359665"/>
                </a:cubicBezTo>
                <a:cubicBezTo>
                  <a:pt x="4232605" y="360274"/>
                  <a:pt x="4238853" y="360808"/>
                  <a:pt x="4246778" y="361265"/>
                </a:cubicBezTo>
                <a:cubicBezTo>
                  <a:pt x="4254703" y="361722"/>
                  <a:pt x="4264457" y="362255"/>
                  <a:pt x="4276039" y="362865"/>
                </a:cubicBezTo>
                <a:cubicBezTo>
                  <a:pt x="4272381" y="348539"/>
                  <a:pt x="4267581" y="336043"/>
                  <a:pt x="4261637" y="325375"/>
                </a:cubicBezTo>
                <a:cubicBezTo>
                  <a:pt x="4255693" y="314707"/>
                  <a:pt x="4248988" y="306477"/>
                  <a:pt x="4241520" y="300686"/>
                </a:cubicBezTo>
                <a:cubicBezTo>
                  <a:pt x="4234053" y="294895"/>
                  <a:pt x="4226204" y="291999"/>
                  <a:pt x="4217975" y="291999"/>
                </a:cubicBezTo>
                <a:close/>
                <a:moveTo>
                  <a:pt x="3903649" y="291999"/>
                </a:moveTo>
                <a:cubicBezTo>
                  <a:pt x="3897858" y="291999"/>
                  <a:pt x="3892295" y="293828"/>
                  <a:pt x="3886961" y="297485"/>
                </a:cubicBezTo>
                <a:cubicBezTo>
                  <a:pt x="3881628" y="301143"/>
                  <a:pt x="3877284" y="305563"/>
                  <a:pt x="3873931" y="310744"/>
                </a:cubicBezTo>
                <a:cubicBezTo>
                  <a:pt x="3870579" y="315926"/>
                  <a:pt x="3868902" y="321260"/>
                  <a:pt x="3868902" y="326746"/>
                </a:cubicBezTo>
                <a:cubicBezTo>
                  <a:pt x="3868902" y="335890"/>
                  <a:pt x="3872713" y="343129"/>
                  <a:pt x="3880332" y="348463"/>
                </a:cubicBezTo>
                <a:cubicBezTo>
                  <a:pt x="3887952" y="353797"/>
                  <a:pt x="3899077" y="357531"/>
                  <a:pt x="3913708" y="359665"/>
                </a:cubicBezTo>
                <a:cubicBezTo>
                  <a:pt x="3918280" y="360274"/>
                  <a:pt x="3924528" y="360808"/>
                  <a:pt x="3932453" y="361265"/>
                </a:cubicBezTo>
                <a:cubicBezTo>
                  <a:pt x="3940378" y="361722"/>
                  <a:pt x="3950131" y="362255"/>
                  <a:pt x="3961714" y="362865"/>
                </a:cubicBezTo>
                <a:cubicBezTo>
                  <a:pt x="3958056" y="348539"/>
                  <a:pt x="3953255" y="336043"/>
                  <a:pt x="3947312" y="325375"/>
                </a:cubicBezTo>
                <a:cubicBezTo>
                  <a:pt x="3941368" y="314707"/>
                  <a:pt x="3934663" y="306477"/>
                  <a:pt x="3927195" y="300686"/>
                </a:cubicBezTo>
                <a:cubicBezTo>
                  <a:pt x="3919728" y="294895"/>
                  <a:pt x="3911879" y="291999"/>
                  <a:pt x="3903649" y="291999"/>
                </a:cubicBezTo>
                <a:close/>
                <a:moveTo>
                  <a:pt x="6520814" y="286055"/>
                </a:moveTo>
                <a:cubicBezTo>
                  <a:pt x="6507098" y="286055"/>
                  <a:pt x="6490944" y="292685"/>
                  <a:pt x="6472351" y="305944"/>
                </a:cubicBezTo>
                <a:cubicBezTo>
                  <a:pt x="6453758" y="319202"/>
                  <a:pt x="6433945" y="338176"/>
                  <a:pt x="6412915" y="362865"/>
                </a:cubicBezTo>
                <a:cubicBezTo>
                  <a:pt x="6423583" y="364694"/>
                  <a:pt x="6433869" y="366065"/>
                  <a:pt x="6443776" y="366980"/>
                </a:cubicBezTo>
                <a:cubicBezTo>
                  <a:pt x="6453681" y="367894"/>
                  <a:pt x="6463359" y="368351"/>
                  <a:pt x="6472809" y="368351"/>
                </a:cubicBezTo>
                <a:cubicBezTo>
                  <a:pt x="6494144" y="368351"/>
                  <a:pt x="6514566" y="365532"/>
                  <a:pt x="6534073" y="359893"/>
                </a:cubicBezTo>
                <a:cubicBezTo>
                  <a:pt x="6553580" y="354254"/>
                  <a:pt x="6574307" y="345796"/>
                  <a:pt x="6596252" y="334519"/>
                </a:cubicBezTo>
                <a:cubicBezTo>
                  <a:pt x="6584060" y="318364"/>
                  <a:pt x="6571487" y="306248"/>
                  <a:pt x="6558533" y="298171"/>
                </a:cubicBezTo>
                <a:cubicBezTo>
                  <a:pt x="6545579" y="290094"/>
                  <a:pt x="6533006" y="286055"/>
                  <a:pt x="6520814" y="286055"/>
                </a:cubicBezTo>
                <a:close/>
                <a:moveTo>
                  <a:pt x="4425619" y="285141"/>
                </a:moveTo>
                <a:cubicBezTo>
                  <a:pt x="4420438" y="285141"/>
                  <a:pt x="4414647" y="286970"/>
                  <a:pt x="4408246" y="290627"/>
                </a:cubicBezTo>
                <a:cubicBezTo>
                  <a:pt x="4401845" y="294285"/>
                  <a:pt x="4395291" y="299543"/>
                  <a:pt x="4388586" y="306401"/>
                </a:cubicBezTo>
                <a:cubicBezTo>
                  <a:pt x="4381881" y="313259"/>
                  <a:pt x="4375327" y="321412"/>
                  <a:pt x="4368927" y="330861"/>
                </a:cubicBezTo>
                <a:cubicBezTo>
                  <a:pt x="4374717" y="337567"/>
                  <a:pt x="4381499" y="343434"/>
                  <a:pt x="4389272" y="348463"/>
                </a:cubicBezTo>
                <a:cubicBezTo>
                  <a:pt x="4397044" y="353492"/>
                  <a:pt x="4405045" y="357379"/>
                  <a:pt x="4413275" y="360122"/>
                </a:cubicBezTo>
                <a:cubicBezTo>
                  <a:pt x="4431258" y="354635"/>
                  <a:pt x="4446498" y="346558"/>
                  <a:pt x="4458995" y="335890"/>
                </a:cubicBezTo>
                <a:cubicBezTo>
                  <a:pt x="4457166" y="327965"/>
                  <a:pt x="4454118" y="319812"/>
                  <a:pt x="4449851" y="311430"/>
                </a:cubicBezTo>
                <a:cubicBezTo>
                  <a:pt x="4445583" y="303048"/>
                  <a:pt x="4441164" y="296571"/>
                  <a:pt x="4436593" y="291999"/>
                </a:cubicBezTo>
                <a:cubicBezTo>
                  <a:pt x="4432630" y="287427"/>
                  <a:pt x="4428972" y="285141"/>
                  <a:pt x="4425619" y="285141"/>
                </a:cubicBezTo>
                <a:close/>
                <a:moveTo>
                  <a:pt x="6866153" y="254509"/>
                </a:moveTo>
                <a:cubicBezTo>
                  <a:pt x="6856703" y="254509"/>
                  <a:pt x="6849160" y="257480"/>
                  <a:pt x="6843521" y="263424"/>
                </a:cubicBezTo>
                <a:cubicBezTo>
                  <a:pt x="6837883" y="269368"/>
                  <a:pt x="6835063" y="275997"/>
                  <a:pt x="6835063" y="283312"/>
                </a:cubicBezTo>
                <a:cubicBezTo>
                  <a:pt x="6835063" y="291237"/>
                  <a:pt x="6837959" y="297181"/>
                  <a:pt x="6843751" y="301143"/>
                </a:cubicBezTo>
                <a:cubicBezTo>
                  <a:pt x="6849541" y="305105"/>
                  <a:pt x="6858685" y="307087"/>
                  <a:pt x="6871182" y="307087"/>
                </a:cubicBezTo>
                <a:cubicBezTo>
                  <a:pt x="6884288" y="307087"/>
                  <a:pt x="6898309" y="304343"/>
                  <a:pt x="6913245" y="298857"/>
                </a:cubicBezTo>
                <a:cubicBezTo>
                  <a:pt x="6907453" y="283922"/>
                  <a:pt x="6900747" y="272797"/>
                  <a:pt x="6893127" y="265481"/>
                </a:cubicBezTo>
                <a:cubicBezTo>
                  <a:pt x="6885507" y="258166"/>
                  <a:pt x="6876517" y="254509"/>
                  <a:pt x="6866153" y="254509"/>
                </a:cubicBezTo>
                <a:close/>
                <a:moveTo>
                  <a:pt x="522503" y="254509"/>
                </a:moveTo>
                <a:cubicBezTo>
                  <a:pt x="513055" y="254509"/>
                  <a:pt x="505511" y="257480"/>
                  <a:pt x="499872" y="263424"/>
                </a:cubicBezTo>
                <a:cubicBezTo>
                  <a:pt x="494233" y="269368"/>
                  <a:pt x="491414" y="275997"/>
                  <a:pt x="491414" y="283312"/>
                </a:cubicBezTo>
                <a:cubicBezTo>
                  <a:pt x="491414" y="291237"/>
                  <a:pt x="494309" y="297181"/>
                  <a:pt x="500101" y="301143"/>
                </a:cubicBezTo>
                <a:cubicBezTo>
                  <a:pt x="505892" y="305105"/>
                  <a:pt x="515036" y="307087"/>
                  <a:pt x="527533" y="307087"/>
                </a:cubicBezTo>
                <a:cubicBezTo>
                  <a:pt x="540639" y="307087"/>
                  <a:pt x="554660" y="304343"/>
                  <a:pt x="569595" y="298857"/>
                </a:cubicBezTo>
                <a:cubicBezTo>
                  <a:pt x="563804" y="283922"/>
                  <a:pt x="557098" y="272797"/>
                  <a:pt x="549478" y="265481"/>
                </a:cubicBezTo>
                <a:cubicBezTo>
                  <a:pt x="541858" y="258166"/>
                  <a:pt x="532867" y="254509"/>
                  <a:pt x="522503" y="254509"/>
                </a:cubicBezTo>
                <a:close/>
                <a:moveTo>
                  <a:pt x="3303194" y="250394"/>
                </a:moveTo>
                <a:cubicBezTo>
                  <a:pt x="3315995" y="250394"/>
                  <a:pt x="3328111" y="256109"/>
                  <a:pt x="3339541" y="267539"/>
                </a:cubicBezTo>
                <a:cubicBezTo>
                  <a:pt x="3350971" y="278969"/>
                  <a:pt x="3360344" y="294895"/>
                  <a:pt x="3367659" y="315316"/>
                </a:cubicBezTo>
                <a:cubicBezTo>
                  <a:pt x="3371317" y="325375"/>
                  <a:pt x="3374060" y="335281"/>
                  <a:pt x="3375889" y="345034"/>
                </a:cubicBezTo>
                <a:cubicBezTo>
                  <a:pt x="3377717" y="354788"/>
                  <a:pt x="3378631" y="364541"/>
                  <a:pt x="3378631" y="374295"/>
                </a:cubicBezTo>
                <a:cubicBezTo>
                  <a:pt x="3378631" y="389230"/>
                  <a:pt x="3376346" y="403861"/>
                  <a:pt x="3371773" y="418186"/>
                </a:cubicBezTo>
                <a:cubicBezTo>
                  <a:pt x="3367202" y="432512"/>
                  <a:pt x="3360801" y="445542"/>
                  <a:pt x="3352571" y="457277"/>
                </a:cubicBezTo>
                <a:cubicBezTo>
                  <a:pt x="3344342" y="469012"/>
                  <a:pt x="3334588" y="478841"/>
                  <a:pt x="3323311" y="486766"/>
                </a:cubicBezTo>
                <a:cubicBezTo>
                  <a:pt x="3306547" y="498349"/>
                  <a:pt x="3288106" y="504140"/>
                  <a:pt x="3267989" y="504140"/>
                </a:cubicBezTo>
                <a:cubicBezTo>
                  <a:pt x="3263417" y="504140"/>
                  <a:pt x="3257093" y="502463"/>
                  <a:pt x="3249015" y="499111"/>
                </a:cubicBezTo>
                <a:cubicBezTo>
                  <a:pt x="3240938" y="495758"/>
                  <a:pt x="3232480" y="491414"/>
                  <a:pt x="3223641" y="486080"/>
                </a:cubicBezTo>
                <a:cubicBezTo>
                  <a:pt x="3214802" y="480746"/>
                  <a:pt x="3206877" y="475184"/>
                  <a:pt x="3199867" y="469393"/>
                </a:cubicBezTo>
                <a:lnTo>
                  <a:pt x="3207181" y="451562"/>
                </a:lnTo>
                <a:cubicBezTo>
                  <a:pt x="3215411" y="454000"/>
                  <a:pt x="3223869" y="455829"/>
                  <a:pt x="3232556" y="457048"/>
                </a:cubicBezTo>
                <a:cubicBezTo>
                  <a:pt x="3241243" y="458267"/>
                  <a:pt x="3250159" y="458877"/>
                  <a:pt x="3259303" y="458877"/>
                </a:cubicBezTo>
                <a:cubicBezTo>
                  <a:pt x="3282772" y="458877"/>
                  <a:pt x="3303117" y="452705"/>
                  <a:pt x="3320339" y="440360"/>
                </a:cubicBezTo>
                <a:cubicBezTo>
                  <a:pt x="3337560" y="428016"/>
                  <a:pt x="3349828" y="410719"/>
                  <a:pt x="3357143" y="388468"/>
                </a:cubicBezTo>
                <a:lnTo>
                  <a:pt x="3356686" y="385268"/>
                </a:lnTo>
                <a:cubicBezTo>
                  <a:pt x="3347847" y="394107"/>
                  <a:pt x="3338169" y="401041"/>
                  <a:pt x="3327654" y="406070"/>
                </a:cubicBezTo>
                <a:cubicBezTo>
                  <a:pt x="3317138" y="411100"/>
                  <a:pt x="3306547" y="413614"/>
                  <a:pt x="3295879" y="413614"/>
                </a:cubicBezTo>
                <a:cubicBezTo>
                  <a:pt x="3277285" y="413614"/>
                  <a:pt x="3262884" y="408128"/>
                  <a:pt x="3252673" y="397155"/>
                </a:cubicBezTo>
                <a:cubicBezTo>
                  <a:pt x="3242462" y="386182"/>
                  <a:pt x="3237357" y="371095"/>
                  <a:pt x="3237357" y="351892"/>
                </a:cubicBezTo>
                <a:cubicBezTo>
                  <a:pt x="3237357" y="335433"/>
                  <a:pt x="3240481" y="319202"/>
                  <a:pt x="3246729" y="303200"/>
                </a:cubicBezTo>
                <a:cubicBezTo>
                  <a:pt x="3252978" y="287198"/>
                  <a:pt x="3261283" y="274473"/>
                  <a:pt x="3271647" y="265024"/>
                </a:cubicBezTo>
                <a:cubicBezTo>
                  <a:pt x="3281705" y="255271"/>
                  <a:pt x="3292221" y="250394"/>
                  <a:pt x="3303194" y="250394"/>
                </a:cubicBezTo>
                <a:close/>
                <a:moveTo>
                  <a:pt x="3136544" y="244907"/>
                </a:moveTo>
                <a:cubicBezTo>
                  <a:pt x="3140507" y="265024"/>
                  <a:pt x="3143859" y="281941"/>
                  <a:pt x="3146603" y="295657"/>
                </a:cubicBezTo>
                <a:cubicBezTo>
                  <a:pt x="3149346" y="309373"/>
                  <a:pt x="3151479" y="320726"/>
                  <a:pt x="3153003" y="329718"/>
                </a:cubicBezTo>
                <a:cubicBezTo>
                  <a:pt x="3154527" y="338710"/>
                  <a:pt x="3155289" y="345949"/>
                  <a:pt x="3155290" y="351435"/>
                </a:cubicBezTo>
                <a:cubicBezTo>
                  <a:pt x="3155289" y="356007"/>
                  <a:pt x="3154299" y="362179"/>
                  <a:pt x="3152318" y="369952"/>
                </a:cubicBezTo>
                <a:cubicBezTo>
                  <a:pt x="3150337" y="377724"/>
                  <a:pt x="3147898" y="385573"/>
                  <a:pt x="3145003" y="393497"/>
                </a:cubicBezTo>
                <a:cubicBezTo>
                  <a:pt x="3142107" y="401422"/>
                  <a:pt x="3139287" y="408128"/>
                  <a:pt x="3136544" y="413614"/>
                </a:cubicBezTo>
                <a:cubicBezTo>
                  <a:pt x="3117951" y="413614"/>
                  <a:pt x="3099816" y="411709"/>
                  <a:pt x="3082137" y="407899"/>
                </a:cubicBezTo>
                <a:cubicBezTo>
                  <a:pt x="3064459" y="404089"/>
                  <a:pt x="3047543" y="398679"/>
                  <a:pt x="3031388" y="391669"/>
                </a:cubicBezTo>
                <a:cubicBezTo>
                  <a:pt x="3029864" y="395021"/>
                  <a:pt x="3028187" y="398222"/>
                  <a:pt x="3026359" y="401270"/>
                </a:cubicBezTo>
                <a:cubicBezTo>
                  <a:pt x="3024835" y="403708"/>
                  <a:pt x="3021101" y="405842"/>
                  <a:pt x="3015157" y="407671"/>
                </a:cubicBezTo>
                <a:cubicBezTo>
                  <a:pt x="3009214" y="409499"/>
                  <a:pt x="3002204" y="410947"/>
                  <a:pt x="2994127" y="412014"/>
                </a:cubicBezTo>
                <a:cubicBezTo>
                  <a:pt x="2986049" y="413081"/>
                  <a:pt x="2977896" y="413614"/>
                  <a:pt x="2969667" y="413614"/>
                </a:cubicBezTo>
                <a:cubicBezTo>
                  <a:pt x="2961437" y="413614"/>
                  <a:pt x="2952597" y="412319"/>
                  <a:pt x="2943149" y="409728"/>
                </a:cubicBezTo>
                <a:cubicBezTo>
                  <a:pt x="2933700" y="407137"/>
                  <a:pt x="2924556" y="403556"/>
                  <a:pt x="2915717" y="398984"/>
                </a:cubicBezTo>
                <a:cubicBezTo>
                  <a:pt x="2910230" y="402641"/>
                  <a:pt x="2902915" y="405537"/>
                  <a:pt x="2893771" y="407671"/>
                </a:cubicBezTo>
                <a:lnTo>
                  <a:pt x="2871369" y="410160"/>
                </a:lnTo>
                <a:lnTo>
                  <a:pt x="2869235" y="410871"/>
                </a:lnTo>
                <a:lnTo>
                  <a:pt x="2867020" y="410643"/>
                </a:lnTo>
                <a:lnTo>
                  <a:pt x="2864967" y="410871"/>
                </a:lnTo>
                <a:lnTo>
                  <a:pt x="2863061" y="410235"/>
                </a:lnTo>
                <a:lnTo>
                  <a:pt x="2850918" y="408985"/>
                </a:lnTo>
                <a:cubicBezTo>
                  <a:pt x="2833030" y="405213"/>
                  <a:pt x="2816428" y="395783"/>
                  <a:pt x="2801112" y="380696"/>
                </a:cubicBezTo>
                <a:cubicBezTo>
                  <a:pt x="2799283" y="383439"/>
                  <a:pt x="2797607" y="385877"/>
                  <a:pt x="2796083" y="388011"/>
                </a:cubicBezTo>
                <a:cubicBezTo>
                  <a:pt x="2794559" y="390145"/>
                  <a:pt x="2793035" y="392278"/>
                  <a:pt x="2791511" y="394412"/>
                </a:cubicBezTo>
                <a:cubicBezTo>
                  <a:pt x="2787853" y="398679"/>
                  <a:pt x="2780614" y="402489"/>
                  <a:pt x="2769794" y="405842"/>
                </a:cubicBezTo>
                <a:cubicBezTo>
                  <a:pt x="2764384" y="407518"/>
                  <a:pt x="2758497" y="408775"/>
                  <a:pt x="2752135" y="409614"/>
                </a:cubicBezTo>
                <a:lnTo>
                  <a:pt x="2734307" y="410706"/>
                </a:lnTo>
                <a:lnTo>
                  <a:pt x="2733751" y="410871"/>
                </a:lnTo>
                <a:lnTo>
                  <a:pt x="2732525" y="410815"/>
                </a:lnTo>
                <a:lnTo>
                  <a:pt x="2731617" y="410871"/>
                </a:lnTo>
                <a:lnTo>
                  <a:pt x="2731281" y="410759"/>
                </a:lnTo>
                <a:lnTo>
                  <a:pt x="2695975" y="409156"/>
                </a:lnTo>
                <a:cubicBezTo>
                  <a:pt x="2685117" y="408013"/>
                  <a:pt x="2675992" y="406299"/>
                  <a:pt x="2668600" y="404013"/>
                </a:cubicBezTo>
                <a:cubicBezTo>
                  <a:pt x="2653817" y="399441"/>
                  <a:pt x="2641854" y="391669"/>
                  <a:pt x="2632710" y="380696"/>
                </a:cubicBezTo>
                <a:cubicBezTo>
                  <a:pt x="2623566" y="369723"/>
                  <a:pt x="2615641" y="352807"/>
                  <a:pt x="2608935" y="329947"/>
                </a:cubicBezTo>
                <a:cubicBezTo>
                  <a:pt x="2583637" y="335128"/>
                  <a:pt x="2560549" y="343129"/>
                  <a:pt x="2539670" y="353950"/>
                </a:cubicBezTo>
                <a:cubicBezTo>
                  <a:pt x="2518791" y="364770"/>
                  <a:pt x="2502865" y="377343"/>
                  <a:pt x="2491893" y="391669"/>
                </a:cubicBezTo>
                <a:cubicBezTo>
                  <a:pt x="2486711" y="398374"/>
                  <a:pt x="2482749" y="405308"/>
                  <a:pt x="2480005" y="412471"/>
                </a:cubicBezTo>
                <a:cubicBezTo>
                  <a:pt x="2477262" y="419634"/>
                  <a:pt x="2475891" y="427025"/>
                  <a:pt x="2475891" y="434645"/>
                </a:cubicBezTo>
                <a:cubicBezTo>
                  <a:pt x="2475891" y="455677"/>
                  <a:pt x="2484425" y="471602"/>
                  <a:pt x="2501493" y="482423"/>
                </a:cubicBezTo>
                <a:cubicBezTo>
                  <a:pt x="2518562" y="493243"/>
                  <a:pt x="2542946" y="498653"/>
                  <a:pt x="2574645" y="498653"/>
                </a:cubicBezTo>
                <a:cubicBezTo>
                  <a:pt x="2598115" y="498653"/>
                  <a:pt x="2628443" y="494081"/>
                  <a:pt x="2665628" y="484937"/>
                </a:cubicBezTo>
                <a:lnTo>
                  <a:pt x="2672029" y="503225"/>
                </a:lnTo>
                <a:cubicBezTo>
                  <a:pt x="2654655" y="513284"/>
                  <a:pt x="2639720" y="521437"/>
                  <a:pt x="2627224" y="527686"/>
                </a:cubicBezTo>
                <a:cubicBezTo>
                  <a:pt x="2614727" y="533934"/>
                  <a:pt x="2603906" y="538506"/>
                  <a:pt x="2594762" y="541402"/>
                </a:cubicBezTo>
                <a:cubicBezTo>
                  <a:pt x="2585619" y="544297"/>
                  <a:pt x="2577236" y="545745"/>
                  <a:pt x="2569617" y="545745"/>
                </a:cubicBezTo>
                <a:cubicBezTo>
                  <a:pt x="2544927" y="545745"/>
                  <a:pt x="2524049" y="541554"/>
                  <a:pt x="2506980" y="533172"/>
                </a:cubicBezTo>
                <a:cubicBezTo>
                  <a:pt x="2489911" y="524790"/>
                  <a:pt x="2476957" y="512674"/>
                  <a:pt x="2468118" y="496825"/>
                </a:cubicBezTo>
                <a:cubicBezTo>
                  <a:pt x="2459279" y="480975"/>
                  <a:pt x="2454859" y="461773"/>
                  <a:pt x="2454859" y="439217"/>
                </a:cubicBezTo>
                <a:cubicBezTo>
                  <a:pt x="2454859" y="421234"/>
                  <a:pt x="2458974" y="404318"/>
                  <a:pt x="2467203" y="388468"/>
                </a:cubicBezTo>
                <a:cubicBezTo>
                  <a:pt x="2475433" y="372619"/>
                  <a:pt x="2486863" y="358445"/>
                  <a:pt x="2501493" y="345949"/>
                </a:cubicBezTo>
                <a:cubicBezTo>
                  <a:pt x="2509723" y="338938"/>
                  <a:pt x="2518562" y="332614"/>
                  <a:pt x="2528011" y="326975"/>
                </a:cubicBezTo>
                <a:cubicBezTo>
                  <a:pt x="2537460" y="321336"/>
                  <a:pt x="2547671" y="316535"/>
                  <a:pt x="2558643" y="312573"/>
                </a:cubicBezTo>
                <a:cubicBezTo>
                  <a:pt x="2551328" y="309525"/>
                  <a:pt x="2545004" y="306934"/>
                  <a:pt x="2539670" y="304801"/>
                </a:cubicBezTo>
                <a:cubicBezTo>
                  <a:pt x="2534336" y="302667"/>
                  <a:pt x="2529383" y="300838"/>
                  <a:pt x="2524811" y="299314"/>
                </a:cubicBezTo>
                <a:cubicBezTo>
                  <a:pt x="2515971" y="296266"/>
                  <a:pt x="2507589" y="294742"/>
                  <a:pt x="2499665" y="294742"/>
                </a:cubicBezTo>
                <a:cubicBezTo>
                  <a:pt x="2490825" y="294742"/>
                  <a:pt x="2483053" y="295809"/>
                  <a:pt x="2476348" y="297943"/>
                </a:cubicBezTo>
                <a:cubicBezTo>
                  <a:pt x="2469642" y="300076"/>
                  <a:pt x="2460193" y="304953"/>
                  <a:pt x="2448001" y="312573"/>
                </a:cubicBezTo>
                <a:cubicBezTo>
                  <a:pt x="2445563" y="309830"/>
                  <a:pt x="2443429" y="306248"/>
                  <a:pt x="2441601" y="301829"/>
                </a:cubicBezTo>
                <a:cubicBezTo>
                  <a:pt x="2439772" y="297409"/>
                  <a:pt x="2438857" y="292913"/>
                  <a:pt x="2438857" y="288341"/>
                </a:cubicBezTo>
                <a:cubicBezTo>
                  <a:pt x="2438857" y="275235"/>
                  <a:pt x="2444191" y="264796"/>
                  <a:pt x="2454859" y="257023"/>
                </a:cubicBezTo>
                <a:cubicBezTo>
                  <a:pt x="2465527" y="249251"/>
                  <a:pt x="2479853" y="245364"/>
                  <a:pt x="2497836" y="245364"/>
                </a:cubicBezTo>
                <a:cubicBezTo>
                  <a:pt x="2507589" y="245364"/>
                  <a:pt x="2517801" y="246812"/>
                  <a:pt x="2528469" y="249708"/>
                </a:cubicBezTo>
                <a:cubicBezTo>
                  <a:pt x="2539136" y="252604"/>
                  <a:pt x="2553157" y="257404"/>
                  <a:pt x="2570531" y="264110"/>
                </a:cubicBezTo>
                <a:cubicBezTo>
                  <a:pt x="2586685" y="270511"/>
                  <a:pt x="2601316" y="275159"/>
                  <a:pt x="2614422" y="278054"/>
                </a:cubicBezTo>
                <a:cubicBezTo>
                  <a:pt x="2627528" y="280950"/>
                  <a:pt x="2640025" y="282398"/>
                  <a:pt x="2651912" y="282398"/>
                </a:cubicBezTo>
                <a:lnTo>
                  <a:pt x="2689403" y="281941"/>
                </a:lnTo>
                <a:lnTo>
                  <a:pt x="2672486" y="327661"/>
                </a:lnTo>
                <a:cubicBezTo>
                  <a:pt x="2668829" y="327965"/>
                  <a:pt x="2664714" y="328270"/>
                  <a:pt x="2660142" y="328575"/>
                </a:cubicBezTo>
                <a:cubicBezTo>
                  <a:pt x="2655570" y="328880"/>
                  <a:pt x="2651607" y="329185"/>
                  <a:pt x="2648255" y="329489"/>
                </a:cubicBezTo>
                <a:cubicBezTo>
                  <a:pt x="2645511" y="329489"/>
                  <a:pt x="2642769" y="329489"/>
                  <a:pt x="2640025" y="329489"/>
                </a:cubicBezTo>
                <a:cubicBezTo>
                  <a:pt x="2637282" y="329489"/>
                  <a:pt x="2634386" y="329642"/>
                  <a:pt x="2631339" y="329947"/>
                </a:cubicBezTo>
                <a:cubicBezTo>
                  <a:pt x="2635301" y="337262"/>
                  <a:pt x="2638882" y="342977"/>
                  <a:pt x="2642082" y="347092"/>
                </a:cubicBezTo>
                <a:cubicBezTo>
                  <a:pt x="2645283" y="351206"/>
                  <a:pt x="2649169" y="354254"/>
                  <a:pt x="2653741" y="356236"/>
                </a:cubicBezTo>
                <a:cubicBezTo>
                  <a:pt x="2658313" y="358217"/>
                  <a:pt x="2664561" y="359817"/>
                  <a:pt x="2672486" y="361036"/>
                </a:cubicBezTo>
                <a:cubicBezTo>
                  <a:pt x="2677973" y="361646"/>
                  <a:pt x="2685745" y="362179"/>
                  <a:pt x="2695803" y="362636"/>
                </a:cubicBezTo>
                <a:lnTo>
                  <a:pt x="2731929" y="363289"/>
                </a:lnTo>
                <a:lnTo>
                  <a:pt x="2758593" y="360465"/>
                </a:lnTo>
                <a:cubicBezTo>
                  <a:pt x="2766212" y="358560"/>
                  <a:pt x="2772461" y="355702"/>
                  <a:pt x="2777337" y="351892"/>
                </a:cubicBezTo>
                <a:cubicBezTo>
                  <a:pt x="2780995" y="349149"/>
                  <a:pt x="2784501" y="344653"/>
                  <a:pt x="2787853" y="338405"/>
                </a:cubicBezTo>
                <a:cubicBezTo>
                  <a:pt x="2791206" y="332156"/>
                  <a:pt x="2795625" y="323851"/>
                  <a:pt x="2801112" y="313487"/>
                </a:cubicBezTo>
                <a:cubicBezTo>
                  <a:pt x="2804769" y="306172"/>
                  <a:pt x="2808275" y="301524"/>
                  <a:pt x="2811627" y="299543"/>
                </a:cubicBezTo>
                <a:cubicBezTo>
                  <a:pt x="2814980" y="297562"/>
                  <a:pt x="2818791" y="296571"/>
                  <a:pt x="2823058" y="296571"/>
                </a:cubicBezTo>
                <a:cubicBezTo>
                  <a:pt x="2828849" y="296571"/>
                  <a:pt x="2834183" y="298400"/>
                  <a:pt x="2839059" y="302057"/>
                </a:cubicBezTo>
                <a:cubicBezTo>
                  <a:pt x="2835707" y="309677"/>
                  <a:pt x="2832201" y="317526"/>
                  <a:pt x="2828544" y="325603"/>
                </a:cubicBezTo>
                <a:cubicBezTo>
                  <a:pt x="2824886" y="333680"/>
                  <a:pt x="2821229" y="341681"/>
                  <a:pt x="2817571" y="349606"/>
                </a:cubicBezTo>
                <a:cubicBezTo>
                  <a:pt x="2826105" y="354483"/>
                  <a:pt x="2834488" y="357988"/>
                  <a:pt x="2842717" y="360122"/>
                </a:cubicBezTo>
                <a:lnTo>
                  <a:pt x="2867419" y="363103"/>
                </a:lnTo>
                <a:lnTo>
                  <a:pt x="2893085" y="360808"/>
                </a:lnTo>
                <a:cubicBezTo>
                  <a:pt x="2899639" y="359131"/>
                  <a:pt x="2905201" y="356159"/>
                  <a:pt x="2909773" y="351892"/>
                </a:cubicBezTo>
                <a:cubicBezTo>
                  <a:pt x="2912212" y="349454"/>
                  <a:pt x="2914421" y="346939"/>
                  <a:pt x="2916403" y="344348"/>
                </a:cubicBezTo>
                <a:cubicBezTo>
                  <a:pt x="2918383" y="341758"/>
                  <a:pt x="2920593" y="338405"/>
                  <a:pt x="2923032" y="334290"/>
                </a:cubicBezTo>
                <a:cubicBezTo>
                  <a:pt x="2925470" y="330175"/>
                  <a:pt x="2928823" y="324613"/>
                  <a:pt x="2933091" y="317602"/>
                </a:cubicBezTo>
                <a:cubicBezTo>
                  <a:pt x="2934614" y="314554"/>
                  <a:pt x="2936977" y="312116"/>
                  <a:pt x="2940177" y="310287"/>
                </a:cubicBezTo>
                <a:cubicBezTo>
                  <a:pt x="2943377" y="308458"/>
                  <a:pt x="2946806" y="307544"/>
                  <a:pt x="2950464" y="307544"/>
                </a:cubicBezTo>
                <a:cubicBezTo>
                  <a:pt x="2954731" y="307544"/>
                  <a:pt x="2959151" y="309068"/>
                  <a:pt x="2963723" y="312116"/>
                </a:cubicBezTo>
                <a:cubicBezTo>
                  <a:pt x="2958846" y="324613"/>
                  <a:pt x="2954655" y="335052"/>
                  <a:pt x="2951149" y="343434"/>
                </a:cubicBezTo>
                <a:cubicBezTo>
                  <a:pt x="2947645" y="351816"/>
                  <a:pt x="2944825" y="358293"/>
                  <a:pt x="2942692" y="362865"/>
                </a:cubicBezTo>
                <a:cubicBezTo>
                  <a:pt x="2946349" y="363475"/>
                  <a:pt x="2950769" y="364084"/>
                  <a:pt x="2955951" y="364694"/>
                </a:cubicBezTo>
                <a:cubicBezTo>
                  <a:pt x="2961132" y="365303"/>
                  <a:pt x="2966771" y="365608"/>
                  <a:pt x="2972867" y="365608"/>
                </a:cubicBezTo>
                <a:cubicBezTo>
                  <a:pt x="2979267" y="365608"/>
                  <a:pt x="2985059" y="365227"/>
                  <a:pt x="2990241" y="364465"/>
                </a:cubicBezTo>
                <a:cubicBezTo>
                  <a:pt x="2995422" y="363703"/>
                  <a:pt x="3000909" y="362560"/>
                  <a:pt x="3006700" y="361036"/>
                </a:cubicBezTo>
                <a:cubicBezTo>
                  <a:pt x="3008224" y="358293"/>
                  <a:pt x="3010129" y="353950"/>
                  <a:pt x="3012415" y="348006"/>
                </a:cubicBezTo>
                <a:cubicBezTo>
                  <a:pt x="3014701" y="342062"/>
                  <a:pt x="3017367" y="334900"/>
                  <a:pt x="3020416" y="326518"/>
                </a:cubicBezTo>
                <a:cubicBezTo>
                  <a:pt x="3023463" y="318136"/>
                  <a:pt x="3026816" y="309068"/>
                  <a:pt x="3030474" y="299314"/>
                </a:cubicBezTo>
                <a:cubicBezTo>
                  <a:pt x="3032608" y="294742"/>
                  <a:pt x="3035351" y="291237"/>
                  <a:pt x="3038703" y="288799"/>
                </a:cubicBezTo>
                <a:cubicBezTo>
                  <a:pt x="3042057" y="286360"/>
                  <a:pt x="3046323" y="285141"/>
                  <a:pt x="3051505" y="285141"/>
                </a:cubicBezTo>
                <a:cubicBezTo>
                  <a:pt x="3057296" y="285141"/>
                  <a:pt x="3062173" y="286665"/>
                  <a:pt x="3066135" y="289713"/>
                </a:cubicBezTo>
                <a:cubicBezTo>
                  <a:pt x="3062783" y="297333"/>
                  <a:pt x="3059506" y="306172"/>
                  <a:pt x="3056306" y="316231"/>
                </a:cubicBezTo>
                <a:cubicBezTo>
                  <a:pt x="3053105" y="326289"/>
                  <a:pt x="3049829" y="336957"/>
                  <a:pt x="3046476" y="348235"/>
                </a:cubicBezTo>
                <a:cubicBezTo>
                  <a:pt x="3055315" y="352502"/>
                  <a:pt x="3064078" y="355931"/>
                  <a:pt x="3072765" y="358522"/>
                </a:cubicBezTo>
                <a:cubicBezTo>
                  <a:pt x="3081452" y="361112"/>
                  <a:pt x="3090519" y="363170"/>
                  <a:pt x="3099969" y="364694"/>
                </a:cubicBezTo>
                <a:cubicBezTo>
                  <a:pt x="3109417" y="366218"/>
                  <a:pt x="3119628" y="367285"/>
                  <a:pt x="3130601" y="367894"/>
                </a:cubicBezTo>
                <a:cubicBezTo>
                  <a:pt x="3126943" y="360274"/>
                  <a:pt x="3123209" y="352502"/>
                  <a:pt x="3119399" y="344577"/>
                </a:cubicBezTo>
                <a:cubicBezTo>
                  <a:pt x="3115589" y="336652"/>
                  <a:pt x="3112160" y="329032"/>
                  <a:pt x="3109112" y="321717"/>
                </a:cubicBezTo>
                <a:cubicBezTo>
                  <a:pt x="3106064" y="314402"/>
                  <a:pt x="3103549" y="307849"/>
                  <a:pt x="3101569" y="302057"/>
                </a:cubicBezTo>
                <a:cubicBezTo>
                  <a:pt x="3099587" y="296266"/>
                  <a:pt x="3098596" y="291847"/>
                  <a:pt x="3098597" y="288799"/>
                </a:cubicBezTo>
                <a:cubicBezTo>
                  <a:pt x="3098596" y="281788"/>
                  <a:pt x="3102254" y="274168"/>
                  <a:pt x="3109569" y="265939"/>
                </a:cubicBezTo>
                <a:cubicBezTo>
                  <a:pt x="3116885" y="257709"/>
                  <a:pt x="3125877" y="250699"/>
                  <a:pt x="3136544" y="244907"/>
                </a:cubicBezTo>
                <a:close/>
                <a:moveTo>
                  <a:pt x="1325118" y="244907"/>
                </a:moveTo>
                <a:cubicBezTo>
                  <a:pt x="1326642" y="250699"/>
                  <a:pt x="1328699" y="257633"/>
                  <a:pt x="1331290" y="265710"/>
                </a:cubicBezTo>
                <a:cubicBezTo>
                  <a:pt x="1333881" y="273787"/>
                  <a:pt x="1336624" y="281788"/>
                  <a:pt x="1339520" y="289713"/>
                </a:cubicBezTo>
                <a:cubicBezTo>
                  <a:pt x="1342415" y="297638"/>
                  <a:pt x="1344930" y="304801"/>
                  <a:pt x="1347064" y="311201"/>
                </a:cubicBezTo>
                <a:cubicBezTo>
                  <a:pt x="1351026" y="322174"/>
                  <a:pt x="1354303" y="333071"/>
                  <a:pt x="1356893" y="343891"/>
                </a:cubicBezTo>
                <a:cubicBezTo>
                  <a:pt x="1359484" y="354712"/>
                  <a:pt x="1360779" y="364846"/>
                  <a:pt x="1360779" y="374295"/>
                </a:cubicBezTo>
                <a:cubicBezTo>
                  <a:pt x="1360779" y="398069"/>
                  <a:pt x="1356207" y="419939"/>
                  <a:pt x="1347064" y="439903"/>
                </a:cubicBezTo>
                <a:cubicBezTo>
                  <a:pt x="1337919" y="459868"/>
                  <a:pt x="1325423" y="475641"/>
                  <a:pt x="1309573" y="487223"/>
                </a:cubicBezTo>
                <a:cubicBezTo>
                  <a:pt x="1293419" y="498501"/>
                  <a:pt x="1275435" y="504140"/>
                  <a:pt x="1255623" y="504140"/>
                </a:cubicBezTo>
                <a:cubicBezTo>
                  <a:pt x="1251661" y="504140"/>
                  <a:pt x="1246327" y="502692"/>
                  <a:pt x="1239622" y="499796"/>
                </a:cubicBezTo>
                <a:cubicBezTo>
                  <a:pt x="1232916" y="496901"/>
                  <a:pt x="1225525" y="492862"/>
                  <a:pt x="1217447" y="487681"/>
                </a:cubicBezTo>
                <a:cubicBezTo>
                  <a:pt x="1209370" y="482499"/>
                  <a:pt x="1201674" y="476860"/>
                  <a:pt x="1194359" y="470764"/>
                </a:cubicBezTo>
                <a:lnTo>
                  <a:pt x="1201217" y="452933"/>
                </a:lnTo>
                <a:cubicBezTo>
                  <a:pt x="1209446" y="455067"/>
                  <a:pt x="1217371" y="456591"/>
                  <a:pt x="1224991" y="457505"/>
                </a:cubicBezTo>
                <a:cubicBezTo>
                  <a:pt x="1232611" y="458420"/>
                  <a:pt x="1239774" y="458877"/>
                  <a:pt x="1246480" y="458877"/>
                </a:cubicBezTo>
                <a:cubicBezTo>
                  <a:pt x="1269035" y="458877"/>
                  <a:pt x="1288237" y="452857"/>
                  <a:pt x="1304087" y="440818"/>
                </a:cubicBezTo>
                <a:cubicBezTo>
                  <a:pt x="1319936" y="428778"/>
                  <a:pt x="1331519" y="411328"/>
                  <a:pt x="1338834" y="388468"/>
                </a:cubicBezTo>
                <a:cubicBezTo>
                  <a:pt x="1336700" y="383896"/>
                  <a:pt x="1334414" y="379248"/>
                  <a:pt x="1331976" y="374524"/>
                </a:cubicBezTo>
                <a:cubicBezTo>
                  <a:pt x="1329537" y="369799"/>
                  <a:pt x="1326794" y="364999"/>
                  <a:pt x="1323746" y="360122"/>
                </a:cubicBezTo>
                <a:cubicBezTo>
                  <a:pt x="1314602" y="344882"/>
                  <a:pt x="1306830" y="331242"/>
                  <a:pt x="1300429" y="319202"/>
                </a:cubicBezTo>
                <a:cubicBezTo>
                  <a:pt x="1294028" y="307163"/>
                  <a:pt x="1290828" y="296571"/>
                  <a:pt x="1290828" y="287427"/>
                </a:cubicBezTo>
                <a:cubicBezTo>
                  <a:pt x="1290828" y="278893"/>
                  <a:pt x="1293952" y="270968"/>
                  <a:pt x="1300201" y="263653"/>
                </a:cubicBezTo>
                <a:cubicBezTo>
                  <a:pt x="1306449" y="256337"/>
                  <a:pt x="1314755" y="250089"/>
                  <a:pt x="1325118" y="244907"/>
                </a:cubicBezTo>
                <a:close/>
                <a:moveTo>
                  <a:pt x="6532245" y="237135"/>
                </a:moveTo>
                <a:cubicBezTo>
                  <a:pt x="6539255" y="237135"/>
                  <a:pt x="6547103" y="239192"/>
                  <a:pt x="6555790" y="243307"/>
                </a:cubicBezTo>
                <a:cubicBezTo>
                  <a:pt x="6564477" y="247422"/>
                  <a:pt x="6573240" y="252908"/>
                  <a:pt x="6582079" y="259766"/>
                </a:cubicBezTo>
                <a:cubicBezTo>
                  <a:pt x="6590918" y="266624"/>
                  <a:pt x="6598691" y="274016"/>
                  <a:pt x="6605397" y="281941"/>
                </a:cubicBezTo>
                <a:cubicBezTo>
                  <a:pt x="6615455" y="294133"/>
                  <a:pt x="6620483" y="304343"/>
                  <a:pt x="6620483" y="312573"/>
                </a:cubicBezTo>
                <a:cubicBezTo>
                  <a:pt x="6620483" y="332080"/>
                  <a:pt x="6614311" y="349301"/>
                  <a:pt x="6601967" y="364237"/>
                </a:cubicBezTo>
                <a:cubicBezTo>
                  <a:pt x="6589622" y="379172"/>
                  <a:pt x="6570953" y="391211"/>
                  <a:pt x="6545961" y="400355"/>
                </a:cubicBezTo>
                <a:cubicBezTo>
                  <a:pt x="6521576" y="409195"/>
                  <a:pt x="6495667" y="413614"/>
                  <a:pt x="6468236" y="413614"/>
                </a:cubicBezTo>
                <a:cubicBezTo>
                  <a:pt x="6454519" y="413614"/>
                  <a:pt x="6440194" y="412700"/>
                  <a:pt x="6425259" y="410871"/>
                </a:cubicBezTo>
                <a:cubicBezTo>
                  <a:pt x="6410324" y="409042"/>
                  <a:pt x="6395847" y="406299"/>
                  <a:pt x="6381825" y="402641"/>
                </a:cubicBezTo>
                <a:cubicBezTo>
                  <a:pt x="6367805" y="398984"/>
                  <a:pt x="6355307" y="394412"/>
                  <a:pt x="6344335" y="388925"/>
                </a:cubicBezTo>
                <a:cubicBezTo>
                  <a:pt x="6343116" y="390145"/>
                  <a:pt x="6341821" y="391440"/>
                  <a:pt x="6340449" y="392812"/>
                </a:cubicBezTo>
                <a:cubicBezTo>
                  <a:pt x="6339077" y="394183"/>
                  <a:pt x="6337477" y="395631"/>
                  <a:pt x="6335648" y="397155"/>
                </a:cubicBezTo>
                <a:cubicBezTo>
                  <a:pt x="6329857" y="401727"/>
                  <a:pt x="6322465" y="405156"/>
                  <a:pt x="6313474" y="407442"/>
                </a:cubicBezTo>
                <a:lnTo>
                  <a:pt x="6291051" y="410090"/>
                </a:lnTo>
                <a:lnTo>
                  <a:pt x="6288709" y="410871"/>
                </a:lnTo>
                <a:lnTo>
                  <a:pt x="6286429" y="410636"/>
                </a:lnTo>
                <a:lnTo>
                  <a:pt x="6284442" y="410871"/>
                </a:lnTo>
                <a:lnTo>
                  <a:pt x="6282535" y="410235"/>
                </a:lnTo>
                <a:lnTo>
                  <a:pt x="6270391" y="408985"/>
                </a:lnTo>
                <a:cubicBezTo>
                  <a:pt x="6252504" y="405213"/>
                  <a:pt x="6235902" y="395783"/>
                  <a:pt x="6220586" y="380696"/>
                </a:cubicBezTo>
                <a:cubicBezTo>
                  <a:pt x="6218757" y="383439"/>
                  <a:pt x="6217081" y="385877"/>
                  <a:pt x="6215557" y="388011"/>
                </a:cubicBezTo>
                <a:cubicBezTo>
                  <a:pt x="6214033" y="390145"/>
                  <a:pt x="6212509" y="392278"/>
                  <a:pt x="6210985" y="394412"/>
                </a:cubicBezTo>
                <a:cubicBezTo>
                  <a:pt x="6207327" y="398679"/>
                  <a:pt x="6200088" y="402489"/>
                  <a:pt x="6189267" y="405842"/>
                </a:cubicBezTo>
                <a:cubicBezTo>
                  <a:pt x="6183857" y="407518"/>
                  <a:pt x="6177971" y="408775"/>
                  <a:pt x="6171608" y="409614"/>
                </a:cubicBezTo>
                <a:lnTo>
                  <a:pt x="6157347" y="410488"/>
                </a:lnTo>
                <a:lnTo>
                  <a:pt x="6156197" y="410871"/>
                </a:lnTo>
                <a:lnTo>
                  <a:pt x="6154593" y="410656"/>
                </a:lnTo>
                <a:lnTo>
                  <a:pt x="6151091" y="410871"/>
                </a:lnTo>
                <a:cubicBezTo>
                  <a:pt x="6149873" y="410871"/>
                  <a:pt x="6148958" y="410566"/>
                  <a:pt x="6148349" y="409957"/>
                </a:cubicBezTo>
                <a:lnTo>
                  <a:pt x="6148301" y="409815"/>
                </a:lnTo>
                <a:lnTo>
                  <a:pt x="6138252" y="408471"/>
                </a:lnTo>
                <a:cubicBezTo>
                  <a:pt x="6132385" y="406870"/>
                  <a:pt x="6126631" y="404470"/>
                  <a:pt x="6120993" y="401270"/>
                </a:cubicBezTo>
                <a:cubicBezTo>
                  <a:pt x="6117639" y="421691"/>
                  <a:pt x="6111163" y="439675"/>
                  <a:pt x="6101562" y="455219"/>
                </a:cubicBezTo>
                <a:cubicBezTo>
                  <a:pt x="6091960" y="470764"/>
                  <a:pt x="6079997" y="482804"/>
                  <a:pt x="6065671" y="491338"/>
                </a:cubicBezTo>
                <a:cubicBezTo>
                  <a:pt x="6051347" y="499873"/>
                  <a:pt x="6035496" y="504140"/>
                  <a:pt x="6018123" y="504140"/>
                </a:cubicBezTo>
                <a:cubicBezTo>
                  <a:pt x="6014161" y="504140"/>
                  <a:pt x="6008827" y="502692"/>
                  <a:pt x="6002121" y="499796"/>
                </a:cubicBezTo>
                <a:cubicBezTo>
                  <a:pt x="5995415" y="496901"/>
                  <a:pt x="5988024" y="492862"/>
                  <a:pt x="5979947" y="487681"/>
                </a:cubicBezTo>
                <a:cubicBezTo>
                  <a:pt x="5971869" y="482499"/>
                  <a:pt x="5964173" y="476860"/>
                  <a:pt x="5956858" y="470764"/>
                </a:cubicBezTo>
                <a:lnTo>
                  <a:pt x="5963717" y="452933"/>
                </a:lnTo>
                <a:cubicBezTo>
                  <a:pt x="5971945" y="455067"/>
                  <a:pt x="5979871" y="456591"/>
                  <a:pt x="5987491" y="457505"/>
                </a:cubicBezTo>
                <a:cubicBezTo>
                  <a:pt x="5995111" y="458420"/>
                  <a:pt x="6002273" y="458877"/>
                  <a:pt x="6008979" y="458877"/>
                </a:cubicBezTo>
                <a:cubicBezTo>
                  <a:pt x="6031533" y="458877"/>
                  <a:pt x="6050737" y="452857"/>
                  <a:pt x="6066586" y="440818"/>
                </a:cubicBezTo>
                <a:cubicBezTo>
                  <a:pt x="6082435" y="428778"/>
                  <a:pt x="6094017" y="411328"/>
                  <a:pt x="6101333" y="388468"/>
                </a:cubicBezTo>
                <a:cubicBezTo>
                  <a:pt x="6099199" y="383896"/>
                  <a:pt x="6096913" y="379248"/>
                  <a:pt x="6094475" y="374524"/>
                </a:cubicBezTo>
                <a:cubicBezTo>
                  <a:pt x="6092037" y="369799"/>
                  <a:pt x="6089293" y="364999"/>
                  <a:pt x="6086245" y="360122"/>
                </a:cubicBezTo>
                <a:cubicBezTo>
                  <a:pt x="6078321" y="347015"/>
                  <a:pt x="6072073" y="335966"/>
                  <a:pt x="6067501" y="326975"/>
                </a:cubicBezTo>
                <a:cubicBezTo>
                  <a:pt x="6062928" y="317983"/>
                  <a:pt x="6059728" y="310592"/>
                  <a:pt x="6057899" y="304801"/>
                </a:cubicBezTo>
                <a:cubicBezTo>
                  <a:pt x="6056680" y="298705"/>
                  <a:pt x="6056375" y="293447"/>
                  <a:pt x="6056985" y="289027"/>
                </a:cubicBezTo>
                <a:cubicBezTo>
                  <a:pt x="6057594" y="284608"/>
                  <a:pt x="6059423" y="280569"/>
                  <a:pt x="6062471" y="276911"/>
                </a:cubicBezTo>
                <a:cubicBezTo>
                  <a:pt x="6062776" y="272339"/>
                  <a:pt x="6065519" y="267920"/>
                  <a:pt x="6070701" y="263653"/>
                </a:cubicBezTo>
                <a:cubicBezTo>
                  <a:pt x="6075882" y="259385"/>
                  <a:pt x="6082588" y="256185"/>
                  <a:pt x="6090818" y="254051"/>
                </a:cubicBezTo>
                <a:cubicBezTo>
                  <a:pt x="6093256" y="262281"/>
                  <a:pt x="6095617" y="269825"/>
                  <a:pt x="6097904" y="276683"/>
                </a:cubicBezTo>
                <a:cubicBezTo>
                  <a:pt x="6100190" y="283541"/>
                  <a:pt x="6102247" y="290018"/>
                  <a:pt x="6104077" y="296114"/>
                </a:cubicBezTo>
                <a:cubicBezTo>
                  <a:pt x="6109258" y="310744"/>
                  <a:pt x="6113296" y="322936"/>
                  <a:pt x="6116193" y="332690"/>
                </a:cubicBezTo>
                <a:cubicBezTo>
                  <a:pt x="6119087" y="342443"/>
                  <a:pt x="6120840" y="349759"/>
                  <a:pt x="6121450" y="354635"/>
                </a:cubicBezTo>
                <a:cubicBezTo>
                  <a:pt x="6126632" y="357531"/>
                  <a:pt x="6132118" y="359703"/>
                  <a:pt x="6137909" y="361150"/>
                </a:cubicBezTo>
                <a:lnTo>
                  <a:pt x="6153790" y="363036"/>
                </a:lnTo>
                <a:lnTo>
                  <a:pt x="6178067" y="360465"/>
                </a:lnTo>
                <a:cubicBezTo>
                  <a:pt x="6185687" y="358560"/>
                  <a:pt x="6191935" y="355702"/>
                  <a:pt x="6196812" y="351892"/>
                </a:cubicBezTo>
                <a:cubicBezTo>
                  <a:pt x="6200469" y="349149"/>
                  <a:pt x="6203975" y="344653"/>
                  <a:pt x="6207327" y="338405"/>
                </a:cubicBezTo>
                <a:cubicBezTo>
                  <a:pt x="6210679" y="332156"/>
                  <a:pt x="6215099" y="323851"/>
                  <a:pt x="6220586" y="313487"/>
                </a:cubicBezTo>
                <a:cubicBezTo>
                  <a:pt x="6224243" y="306172"/>
                  <a:pt x="6227749" y="301524"/>
                  <a:pt x="6231101" y="299543"/>
                </a:cubicBezTo>
                <a:cubicBezTo>
                  <a:pt x="6234455" y="297562"/>
                  <a:pt x="6238264" y="296571"/>
                  <a:pt x="6242532" y="296571"/>
                </a:cubicBezTo>
                <a:cubicBezTo>
                  <a:pt x="6248323" y="296571"/>
                  <a:pt x="6253657" y="298400"/>
                  <a:pt x="6258533" y="302057"/>
                </a:cubicBezTo>
                <a:cubicBezTo>
                  <a:pt x="6255181" y="309677"/>
                  <a:pt x="6251675" y="317526"/>
                  <a:pt x="6248018" y="325603"/>
                </a:cubicBezTo>
                <a:cubicBezTo>
                  <a:pt x="6244360" y="333680"/>
                  <a:pt x="6240703" y="341681"/>
                  <a:pt x="6237045" y="349606"/>
                </a:cubicBezTo>
                <a:cubicBezTo>
                  <a:pt x="6245579" y="354483"/>
                  <a:pt x="6253962" y="357988"/>
                  <a:pt x="6262191" y="360122"/>
                </a:cubicBezTo>
                <a:lnTo>
                  <a:pt x="6286803" y="363092"/>
                </a:lnTo>
                <a:lnTo>
                  <a:pt x="6310273" y="360808"/>
                </a:lnTo>
                <a:cubicBezTo>
                  <a:pt x="6316827" y="359131"/>
                  <a:pt x="6322541" y="355855"/>
                  <a:pt x="6327419" y="350978"/>
                </a:cubicBezTo>
                <a:cubicBezTo>
                  <a:pt x="6332295" y="346101"/>
                  <a:pt x="6337477" y="338786"/>
                  <a:pt x="6342963" y="329032"/>
                </a:cubicBezTo>
                <a:cubicBezTo>
                  <a:pt x="6344183" y="326899"/>
                  <a:pt x="6345401" y="324765"/>
                  <a:pt x="6346621" y="322631"/>
                </a:cubicBezTo>
                <a:cubicBezTo>
                  <a:pt x="6347840" y="320498"/>
                  <a:pt x="6349059" y="318212"/>
                  <a:pt x="6350279" y="315773"/>
                </a:cubicBezTo>
                <a:cubicBezTo>
                  <a:pt x="6354546" y="308458"/>
                  <a:pt x="6360794" y="304801"/>
                  <a:pt x="6369023" y="304801"/>
                </a:cubicBezTo>
                <a:cubicBezTo>
                  <a:pt x="6373291" y="304801"/>
                  <a:pt x="6377711" y="306325"/>
                  <a:pt x="6382283" y="309373"/>
                </a:cubicBezTo>
                <a:cubicBezTo>
                  <a:pt x="6379235" y="316993"/>
                  <a:pt x="6376339" y="324155"/>
                  <a:pt x="6373596" y="330861"/>
                </a:cubicBezTo>
                <a:cubicBezTo>
                  <a:pt x="6370852" y="337567"/>
                  <a:pt x="6368262" y="343815"/>
                  <a:pt x="6365823" y="349606"/>
                </a:cubicBezTo>
                <a:cubicBezTo>
                  <a:pt x="6369176" y="350825"/>
                  <a:pt x="6372529" y="352045"/>
                  <a:pt x="6375882" y="353264"/>
                </a:cubicBezTo>
                <a:cubicBezTo>
                  <a:pt x="6379235" y="354483"/>
                  <a:pt x="6382588" y="355702"/>
                  <a:pt x="6385940" y="356921"/>
                </a:cubicBezTo>
                <a:cubicBezTo>
                  <a:pt x="6416421" y="316383"/>
                  <a:pt x="6443852" y="286360"/>
                  <a:pt x="6468236" y="266853"/>
                </a:cubicBezTo>
                <a:cubicBezTo>
                  <a:pt x="6492010" y="247041"/>
                  <a:pt x="6513346" y="237135"/>
                  <a:pt x="6532245" y="237135"/>
                </a:cubicBezTo>
                <a:close/>
                <a:moveTo>
                  <a:pt x="3640226" y="235306"/>
                </a:moveTo>
                <a:cubicBezTo>
                  <a:pt x="3644189" y="239268"/>
                  <a:pt x="3648837" y="243917"/>
                  <a:pt x="3654171" y="249251"/>
                </a:cubicBezTo>
                <a:cubicBezTo>
                  <a:pt x="3659505" y="254585"/>
                  <a:pt x="3665525" y="260452"/>
                  <a:pt x="3672230" y="266853"/>
                </a:cubicBezTo>
                <a:cubicBezTo>
                  <a:pt x="3668573" y="272035"/>
                  <a:pt x="3664153" y="277597"/>
                  <a:pt x="3658971" y="283541"/>
                </a:cubicBezTo>
                <a:cubicBezTo>
                  <a:pt x="3653790" y="289484"/>
                  <a:pt x="3647846" y="295809"/>
                  <a:pt x="3641141" y="302515"/>
                </a:cubicBezTo>
                <a:cubicBezTo>
                  <a:pt x="3626205" y="290627"/>
                  <a:pt x="3614775" y="279959"/>
                  <a:pt x="3606851" y="270511"/>
                </a:cubicBezTo>
                <a:cubicBezTo>
                  <a:pt x="3614165" y="263195"/>
                  <a:pt x="3620566" y="256642"/>
                  <a:pt x="3626053" y="250851"/>
                </a:cubicBezTo>
                <a:cubicBezTo>
                  <a:pt x="3631539" y="245060"/>
                  <a:pt x="3636263" y="239878"/>
                  <a:pt x="3640226" y="235306"/>
                </a:cubicBezTo>
                <a:close/>
                <a:moveTo>
                  <a:pt x="4632121" y="229362"/>
                </a:moveTo>
                <a:cubicBezTo>
                  <a:pt x="4636389" y="250699"/>
                  <a:pt x="4639894" y="267844"/>
                  <a:pt x="4642637" y="280798"/>
                </a:cubicBezTo>
                <a:cubicBezTo>
                  <a:pt x="4645381" y="293752"/>
                  <a:pt x="4647361" y="304191"/>
                  <a:pt x="4648581" y="312116"/>
                </a:cubicBezTo>
                <a:cubicBezTo>
                  <a:pt x="4649799" y="320041"/>
                  <a:pt x="4650409" y="327051"/>
                  <a:pt x="4650409" y="333147"/>
                </a:cubicBezTo>
                <a:cubicBezTo>
                  <a:pt x="4650409" y="339548"/>
                  <a:pt x="4648809" y="347396"/>
                  <a:pt x="4645609" y="356693"/>
                </a:cubicBezTo>
                <a:cubicBezTo>
                  <a:pt x="4642409" y="365989"/>
                  <a:pt x="4638217" y="375667"/>
                  <a:pt x="4633036" y="385725"/>
                </a:cubicBezTo>
                <a:cubicBezTo>
                  <a:pt x="4624807" y="390602"/>
                  <a:pt x="4614138" y="394945"/>
                  <a:pt x="4601032" y="398755"/>
                </a:cubicBezTo>
                <a:cubicBezTo>
                  <a:pt x="4587925" y="402565"/>
                  <a:pt x="4573676" y="405537"/>
                  <a:pt x="4558283" y="407671"/>
                </a:cubicBezTo>
                <a:cubicBezTo>
                  <a:pt x="4542891" y="409804"/>
                  <a:pt x="4527727" y="410871"/>
                  <a:pt x="4512793" y="410871"/>
                </a:cubicBezTo>
                <a:lnTo>
                  <a:pt x="4511789" y="410536"/>
                </a:lnTo>
                <a:lnTo>
                  <a:pt x="4510659" y="410871"/>
                </a:lnTo>
                <a:cubicBezTo>
                  <a:pt x="4472253" y="410871"/>
                  <a:pt x="4440097" y="405842"/>
                  <a:pt x="4414189" y="395783"/>
                </a:cubicBezTo>
                <a:cubicBezTo>
                  <a:pt x="4401388" y="401575"/>
                  <a:pt x="4387748" y="405537"/>
                  <a:pt x="4373270" y="407671"/>
                </a:cubicBezTo>
                <a:lnTo>
                  <a:pt x="4328300" y="410519"/>
                </a:lnTo>
                <a:lnTo>
                  <a:pt x="4327245" y="410871"/>
                </a:lnTo>
                <a:lnTo>
                  <a:pt x="4322749" y="410871"/>
                </a:lnTo>
                <a:lnTo>
                  <a:pt x="4297985" y="410871"/>
                </a:lnTo>
                <a:cubicBezTo>
                  <a:pt x="4292803" y="430073"/>
                  <a:pt x="4284573" y="446914"/>
                  <a:pt x="4273295" y="461392"/>
                </a:cubicBezTo>
                <a:cubicBezTo>
                  <a:pt x="4262018" y="475870"/>
                  <a:pt x="4249064" y="486766"/>
                  <a:pt x="4234433" y="494081"/>
                </a:cubicBezTo>
                <a:cubicBezTo>
                  <a:pt x="4220717" y="500787"/>
                  <a:pt x="4206545" y="504140"/>
                  <a:pt x="4191914" y="504140"/>
                </a:cubicBezTo>
                <a:cubicBezTo>
                  <a:pt x="4187342" y="504140"/>
                  <a:pt x="4181017" y="502463"/>
                  <a:pt x="4172941" y="499111"/>
                </a:cubicBezTo>
                <a:cubicBezTo>
                  <a:pt x="4164863" y="495758"/>
                  <a:pt x="4156405" y="491414"/>
                  <a:pt x="4147566" y="486080"/>
                </a:cubicBezTo>
                <a:cubicBezTo>
                  <a:pt x="4138727" y="480746"/>
                  <a:pt x="4130801" y="475184"/>
                  <a:pt x="4123791" y="469393"/>
                </a:cubicBezTo>
                <a:lnTo>
                  <a:pt x="4131107" y="451562"/>
                </a:lnTo>
                <a:cubicBezTo>
                  <a:pt x="4139335" y="454000"/>
                  <a:pt x="4147794" y="455829"/>
                  <a:pt x="4156481" y="457048"/>
                </a:cubicBezTo>
                <a:cubicBezTo>
                  <a:pt x="4165167" y="458267"/>
                  <a:pt x="4174083" y="458877"/>
                  <a:pt x="4183227" y="458877"/>
                </a:cubicBezTo>
                <a:cubicBezTo>
                  <a:pt x="4202125" y="458877"/>
                  <a:pt x="4219193" y="454610"/>
                  <a:pt x="4234433" y="446075"/>
                </a:cubicBezTo>
                <a:cubicBezTo>
                  <a:pt x="4249673" y="437541"/>
                  <a:pt x="4261865" y="425654"/>
                  <a:pt x="4271009" y="410414"/>
                </a:cubicBezTo>
                <a:cubicBezTo>
                  <a:pt x="4257293" y="409499"/>
                  <a:pt x="4245407" y="408585"/>
                  <a:pt x="4235348" y="407671"/>
                </a:cubicBezTo>
                <a:cubicBezTo>
                  <a:pt x="4225289" y="406756"/>
                  <a:pt x="4217213" y="405537"/>
                  <a:pt x="4211117" y="404013"/>
                </a:cubicBezTo>
                <a:cubicBezTo>
                  <a:pt x="4193743" y="399746"/>
                  <a:pt x="4181093" y="392964"/>
                  <a:pt x="4173169" y="383668"/>
                </a:cubicBezTo>
                <a:cubicBezTo>
                  <a:pt x="4165244" y="374371"/>
                  <a:pt x="4161281" y="361189"/>
                  <a:pt x="4161282" y="344120"/>
                </a:cubicBezTo>
                <a:cubicBezTo>
                  <a:pt x="4161281" y="327965"/>
                  <a:pt x="4164482" y="311887"/>
                  <a:pt x="4170883" y="295885"/>
                </a:cubicBezTo>
                <a:cubicBezTo>
                  <a:pt x="4177283" y="279883"/>
                  <a:pt x="4185665" y="267005"/>
                  <a:pt x="4196029" y="257252"/>
                </a:cubicBezTo>
                <a:cubicBezTo>
                  <a:pt x="4206392" y="247498"/>
                  <a:pt x="4216755" y="242621"/>
                  <a:pt x="4227119" y="242621"/>
                </a:cubicBezTo>
                <a:cubicBezTo>
                  <a:pt x="4239615" y="242621"/>
                  <a:pt x="4251427" y="248260"/>
                  <a:pt x="4262551" y="259538"/>
                </a:cubicBezTo>
                <a:cubicBezTo>
                  <a:pt x="4273677" y="270815"/>
                  <a:pt x="4282745" y="285751"/>
                  <a:pt x="4289755" y="304343"/>
                </a:cubicBezTo>
                <a:cubicBezTo>
                  <a:pt x="4293108" y="313487"/>
                  <a:pt x="4295775" y="322936"/>
                  <a:pt x="4297756" y="332690"/>
                </a:cubicBezTo>
                <a:cubicBezTo>
                  <a:pt x="4299737" y="342443"/>
                  <a:pt x="4301033" y="352654"/>
                  <a:pt x="4301642" y="363322"/>
                </a:cubicBezTo>
                <a:lnTo>
                  <a:pt x="4322749" y="363322"/>
                </a:lnTo>
                <a:cubicBezTo>
                  <a:pt x="4329150" y="363322"/>
                  <a:pt x="4335169" y="363246"/>
                  <a:pt x="4340809" y="363094"/>
                </a:cubicBezTo>
                <a:cubicBezTo>
                  <a:pt x="4346447" y="362941"/>
                  <a:pt x="4351857" y="362713"/>
                  <a:pt x="4357039" y="362408"/>
                </a:cubicBezTo>
                <a:cubicBezTo>
                  <a:pt x="4350333" y="353264"/>
                  <a:pt x="4346981" y="344272"/>
                  <a:pt x="4346981" y="335433"/>
                </a:cubicBezTo>
                <a:cubicBezTo>
                  <a:pt x="4346981" y="330861"/>
                  <a:pt x="4347361" y="325298"/>
                  <a:pt x="4348124" y="318745"/>
                </a:cubicBezTo>
                <a:cubicBezTo>
                  <a:pt x="4348886" y="312192"/>
                  <a:pt x="4349953" y="305944"/>
                  <a:pt x="4351325" y="300000"/>
                </a:cubicBezTo>
                <a:cubicBezTo>
                  <a:pt x="4352696" y="294056"/>
                  <a:pt x="4353991" y="289865"/>
                  <a:pt x="4355211" y="287427"/>
                </a:cubicBezTo>
                <a:cubicBezTo>
                  <a:pt x="4360697" y="277369"/>
                  <a:pt x="4367555" y="268377"/>
                  <a:pt x="4375785" y="260452"/>
                </a:cubicBezTo>
                <a:cubicBezTo>
                  <a:pt x="4384014" y="252527"/>
                  <a:pt x="4392853" y="246279"/>
                  <a:pt x="4402303" y="241707"/>
                </a:cubicBezTo>
                <a:cubicBezTo>
                  <a:pt x="4411751" y="237135"/>
                  <a:pt x="4421199" y="234849"/>
                  <a:pt x="4430649" y="234849"/>
                </a:cubicBezTo>
                <a:cubicBezTo>
                  <a:pt x="4438573" y="234849"/>
                  <a:pt x="4446575" y="239116"/>
                  <a:pt x="4454651" y="247651"/>
                </a:cubicBezTo>
                <a:cubicBezTo>
                  <a:pt x="4462729" y="256185"/>
                  <a:pt x="4469205" y="267463"/>
                  <a:pt x="4474083" y="281483"/>
                </a:cubicBezTo>
                <a:cubicBezTo>
                  <a:pt x="4479264" y="295504"/>
                  <a:pt x="4481855" y="308915"/>
                  <a:pt x="4481855" y="321717"/>
                </a:cubicBezTo>
                <a:cubicBezTo>
                  <a:pt x="4481855" y="336043"/>
                  <a:pt x="4477435" y="349606"/>
                  <a:pt x="4468596" y="362408"/>
                </a:cubicBezTo>
                <a:cubicBezTo>
                  <a:pt x="4474387" y="362408"/>
                  <a:pt x="4480865" y="362560"/>
                  <a:pt x="4488027" y="362865"/>
                </a:cubicBezTo>
                <a:cubicBezTo>
                  <a:pt x="4495190" y="363170"/>
                  <a:pt x="4502734" y="363322"/>
                  <a:pt x="4510659" y="363322"/>
                </a:cubicBezTo>
                <a:lnTo>
                  <a:pt x="4511789" y="363657"/>
                </a:lnTo>
                <a:lnTo>
                  <a:pt x="4512793" y="363322"/>
                </a:lnTo>
                <a:cubicBezTo>
                  <a:pt x="4528641" y="363322"/>
                  <a:pt x="4543958" y="362713"/>
                  <a:pt x="4558741" y="361493"/>
                </a:cubicBezTo>
                <a:cubicBezTo>
                  <a:pt x="4573523" y="360274"/>
                  <a:pt x="4586783" y="358522"/>
                  <a:pt x="4598517" y="356236"/>
                </a:cubicBezTo>
                <a:cubicBezTo>
                  <a:pt x="4610252" y="353950"/>
                  <a:pt x="4619167" y="351435"/>
                  <a:pt x="4625263" y="348692"/>
                </a:cubicBezTo>
                <a:cubicBezTo>
                  <a:pt x="4622825" y="341986"/>
                  <a:pt x="4619549" y="334366"/>
                  <a:pt x="4615433" y="325832"/>
                </a:cubicBezTo>
                <a:cubicBezTo>
                  <a:pt x="4611319" y="317297"/>
                  <a:pt x="4607737" y="309677"/>
                  <a:pt x="4604689" y="302972"/>
                </a:cubicBezTo>
                <a:cubicBezTo>
                  <a:pt x="4601641" y="296266"/>
                  <a:pt x="4599127" y="290551"/>
                  <a:pt x="4597145" y="285827"/>
                </a:cubicBezTo>
                <a:cubicBezTo>
                  <a:pt x="4595165" y="281102"/>
                  <a:pt x="4594174" y="276911"/>
                  <a:pt x="4594174" y="273254"/>
                </a:cubicBezTo>
                <a:cubicBezTo>
                  <a:pt x="4594174" y="266243"/>
                  <a:pt x="4597831" y="258547"/>
                  <a:pt x="4605147" y="250165"/>
                </a:cubicBezTo>
                <a:cubicBezTo>
                  <a:pt x="4612462" y="241783"/>
                  <a:pt x="4621453" y="234849"/>
                  <a:pt x="4632121" y="229362"/>
                </a:cubicBezTo>
                <a:close/>
                <a:moveTo>
                  <a:pt x="913257" y="223876"/>
                </a:moveTo>
                <a:cubicBezTo>
                  <a:pt x="921487" y="223876"/>
                  <a:pt x="926668" y="228143"/>
                  <a:pt x="928802" y="236678"/>
                </a:cubicBezTo>
                <a:lnTo>
                  <a:pt x="921487" y="239878"/>
                </a:lnTo>
                <a:cubicBezTo>
                  <a:pt x="919963" y="238354"/>
                  <a:pt x="918134" y="237592"/>
                  <a:pt x="916000" y="237592"/>
                </a:cubicBezTo>
                <a:cubicBezTo>
                  <a:pt x="913562" y="237592"/>
                  <a:pt x="910666" y="238811"/>
                  <a:pt x="907313" y="241250"/>
                </a:cubicBezTo>
                <a:cubicBezTo>
                  <a:pt x="903961" y="243688"/>
                  <a:pt x="900836" y="246584"/>
                  <a:pt x="897941" y="249936"/>
                </a:cubicBezTo>
                <a:cubicBezTo>
                  <a:pt x="895045" y="253289"/>
                  <a:pt x="893293" y="256642"/>
                  <a:pt x="892683" y="259995"/>
                </a:cubicBezTo>
                <a:cubicBezTo>
                  <a:pt x="897865" y="262433"/>
                  <a:pt x="904418" y="264034"/>
                  <a:pt x="912343" y="264796"/>
                </a:cubicBezTo>
                <a:cubicBezTo>
                  <a:pt x="920267" y="265558"/>
                  <a:pt x="926211" y="267310"/>
                  <a:pt x="930173" y="270053"/>
                </a:cubicBezTo>
                <a:cubicBezTo>
                  <a:pt x="932917" y="271882"/>
                  <a:pt x="934288" y="274778"/>
                  <a:pt x="934288" y="278740"/>
                </a:cubicBezTo>
                <a:cubicBezTo>
                  <a:pt x="934288" y="282703"/>
                  <a:pt x="931393" y="287579"/>
                  <a:pt x="925601" y="293371"/>
                </a:cubicBezTo>
                <a:cubicBezTo>
                  <a:pt x="919810" y="299162"/>
                  <a:pt x="912800" y="304267"/>
                  <a:pt x="904570" y="308687"/>
                </a:cubicBezTo>
                <a:cubicBezTo>
                  <a:pt x="896341" y="313106"/>
                  <a:pt x="888568" y="315316"/>
                  <a:pt x="881253" y="315316"/>
                </a:cubicBezTo>
                <a:cubicBezTo>
                  <a:pt x="877291" y="315316"/>
                  <a:pt x="874547" y="314402"/>
                  <a:pt x="873023" y="312573"/>
                </a:cubicBezTo>
                <a:cubicBezTo>
                  <a:pt x="871499" y="310744"/>
                  <a:pt x="870737" y="308611"/>
                  <a:pt x="870737" y="306172"/>
                </a:cubicBezTo>
                <a:cubicBezTo>
                  <a:pt x="878662" y="305563"/>
                  <a:pt x="886358" y="303886"/>
                  <a:pt x="893826" y="301143"/>
                </a:cubicBezTo>
                <a:cubicBezTo>
                  <a:pt x="901294" y="298400"/>
                  <a:pt x="907618" y="295199"/>
                  <a:pt x="912800" y="291542"/>
                </a:cubicBezTo>
                <a:cubicBezTo>
                  <a:pt x="915238" y="290018"/>
                  <a:pt x="917296" y="288418"/>
                  <a:pt x="918972" y="286741"/>
                </a:cubicBezTo>
                <a:cubicBezTo>
                  <a:pt x="920648" y="285065"/>
                  <a:pt x="921944" y="283312"/>
                  <a:pt x="922858" y="281483"/>
                </a:cubicBezTo>
                <a:cubicBezTo>
                  <a:pt x="908533" y="281179"/>
                  <a:pt x="897407" y="279731"/>
                  <a:pt x="889483" y="277140"/>
                </a:cubicBezTo>
                <a:cubicBezTo>
                  <a:pt x="881558" y="274549"/>
                  <a:pt x="877595" y="268682"/>
                  <a:pt x="877595" y="259538"/>
                </a:cubicBezTo>
                <a:cubicBezTo>
                  <a:pt x="877595" y="254661"/>
                  <a:pt x="879424" y="249479"/>
                  <a:pt x="883082" y="243993"/>
                </a:cubicBezTo>
                <a:cubicBezTo>
                  <a:pt x="886739" y="238506"/>
                  <a:pt x="891311" y="233782"/>
                  <a:pt x="896798" y="229820"/>
                </a:cubicBezTo>
                <a:cubicBezTo>
                  <a:pt x="902284" y="225857"/>
                  <a:pt x="907771" y="223876"/>
                  <a:pt x="913257" y="223876"/>
                </a:cubicBezTo>
                <a:close/>
                <a:moveTo>
                  <a:pt x="1620545" y="215647"/>
                </a:moveTo>
                <a:cubicBezTo>
                  <a:pt x="1626946" y="240945"/>
                  <a:pt x="1633423" y="263500"/>
                  <a:pt x="1639976" y="283312"/>
                </a:cubicBezTo>
                <a:cubicBezTo>
                  <a:pt x="1646529" y="303124"/>
                  <a:pt x="1653921" y="320193"/>
                  <a:pt x="1662151" y="334519"/>
                </a:cubicBezTo>
                <a:cubicBezTo>
                  <a:pt x="1667942" y="345187"/>
                  <a:pt x="1674266" y="352654"/>
                  <a:pt x="1681124" y="356921"/>
                </a:cubicBezTo>
                <a:cubicBezTo>
                  <a:pt x="1684553" y="359055"/>
                  <a:pt x="1688497" y="360655"/>
                  <a:pt x="1692954" y="361722"/>
                </a:cubicBezTo>
                <a:lnTo>
                  <a:pt x="1705912" y="363112"/>
                </a:lnTo>
                <a:lnTo>
                  <a:pt x="1715948" y="362408"/>
                </a:lnTo>
                <a:cubicBezTo>
                  <a:pt x="1720063" y="361798"/>
                  <a:pt x="1724253" y="360884"/>
                  <a:pt x="1728521" y="359665"/>
                </a:cubicBezTo>
                <a:cubicBezTo>
                  <a:pt x="1728216" y="358445"/>
                  <a:pt x="1728064" y="357226"/>
                  <a:pt x="1728064" y="356007"/>
                </a:cubicBezTo>
                <a:cubicBezTo>
                  <a:pt x="1728064" y="354788"/>
                  <a:pt x="1728064" y="353416"/>
                  <a:pt x="1728064" y="351892"/>
                </a:cubicBezTo>
                <a:cubicBezTo>
                  <a:pt x="1728978" y="341834"/>
                  <a:pt x="1731645" y="331394"/>
                  <a:pt x="1736065" y="320574"/>
                </a:cubicBezTo>
                <a:cubicBezTo>
                  <a:pt x="1740484" y="309754"/>
                  <a:pt x="1746123" y="299467"/>
                  <a:pt x="1752981" y="289713"/>
                </a:cubicBezTo>
                <a:cubicBezTo>
                  <a:pt x="1759839" y="279959"/>
                  <a:pt x="1767535" y="271882"/>
                  <a:pt x="1776069" y="265481"/>
                </a:cubicBezTo>
                <a:cubicBezTo>
                  <a:pt x="1789176" y="255423"/>
                  <a:pt x="1802130" y="250394"/>
                  <a:pt x="1814931" y="250394"/>
                </a:cubicBezTo>
                <a:cubicBezTo>
                  <a:pt x="1818589" y="250394"/>
                  <a:pt x="1822094" y="251994"/>
                  <a:pt x="1825447" y="255194"/>
                </a:cubicBezTo>
                <a:cubicBezTo>
                  <a:pt x="1828800" y="258395"/>
                  <a:pt x="1832000" y="262891"/>
                  <a:pt x="1835048" y="268682"/>
                </a:cubicBezTo>
                <a:cubicBezTo>
                  <a:pt x="1837487" y="272644"/>
                  <a:pt x="1840077" y="277826"/>
                  <a:pt x="1842821" y="284227"/>
                </a:cubicBezTo>
                <a:cubicBezTo>
                  <a:pt x="1845564" y="290627"/>
                  <a:pt x="1848459" y="298095"/>
                  <a:pt x="1851507" y="306629"/>
                </a:cubicBezTo>
                <a:cubicBezTo>
                  <a:pt x="1855165" y="316993"/>
                  <a:pt x="1858975" y="326137"/>
                  <a:pt x="1862938" y="334061"/>
                </a:cubicBezTo>
                <a:cubicBezTo>
                  <a:pt x="1866900" y="341986"/>
                  <a:pt x="1871015" y="348387"/>
                  <a:pt x="1875282" y="353264"/>
                </a:cubicBezTo>
                <a:cubicBezTo>
                  <a:pt x="1878177" y="356617"/>
                  <a:pt x="1881225" y="359131"/>
                  <a:pt x="1884426" y="360808"/>
                </a:cubicBezTo>
                <a:lnTo>
                  <a:pt x="1894349" y="363288"/>
                </a:lnTo>
                <a:lnTo>
                  <a:pt x="1956054" y="361036"/>
                </a:lnTo>
                <a:cubicBezTo>
                  <a:pt x="1973427" y="359512"/>
                  <a:pt x="1989734" y="356007"/>
                  <a:pt x="2004974" y="350521"/>
                </a:cubicBezTo>
                <a:cubicBezTo>
                  <a:pt x="2017166" y="346558"/>
                  <a:pt x="2027606" y="343282"/>
                  <a:pt x="2036293" y="340691"/>
                </a:cubicBezTo>
                <a:cubicBezTo>
                  <a:pt x="2044979" y="338100"/>
                  <a:pt x="2051913" y="336195"/>
                  <a:pt x="2057095" y="334976"/>
                </a:cubicBezTo>
                <a:cubicBezTo>
                  <a:pt x="2052523" y="332537"/>
                  <a:pt x="2047875" y="329870"/>
                  <a:pt x="2043151" y="326975"/>
                </a:cubicBezTo>
                <a:cubicBezTo>
                  <a:pt x="2038426" y="324079"/>
                  <a:pt x="2033778" y="320955"/>
                  <a:pt x="2029206" y="317602"/>
                </a:cubicBezTo>
                <a:cubicBezTo>
                  <a:pt x="2018538" y="310287"/>
                  <a:pt x="2009699" y="305182"/>
                  <a:pt x="2002689" y="302286"/>
                </a:cubicBezTo>
                <a:cubicBezTo>
                  <a:pt x="1995678" y="299390"/>
                  <a:pt x="1988667" y="297943"/>
                  <a:pt x="1981657" y="297943"/>
                </a:cubicBezTo>
                <a:cubicBezTo>
                  <a:pt x="1972513" y="297943"/>
                  <a:pt x="1964131" y="299162"/>
                  <a:pt x="1956511" y="301600"/>
                </a:cubicBezTo>
                <a:cubicBezTo>
                  <a:pt x="1948891" y="304039"/>
                  <a:pt x="1939747" y="308763"/>
                  <a:pt x="1929079" y="315773"/>
                </a:cubicBezTo>
                <a:cubicBezTo>
                  <a:pt x="1926336" y="313030"/>
                  <a:pt x="1924126" y="309373"/>
                  <a:pt x="1922450" y="304801"/>
                </a:cubicBezTo>
                <a:cubicBezTo>
                  <a:pt x="1920773" y="300229"/>
                  <a:pt x="1919935" y="295809"/>
                  <a:pt x="1919935" y="291542"/>
                </a:cubicBezTo>
                <a:cubicBezTo>
                  <a:pt x="1919935" y="278740"/>
                  <a:pt x="1925574" y="268377"/>
                  <a:pt x="1936851" y="260452"/>
                </a:cubicBezTo>
                <a:cubicBezTo>
                  <a:pt x="1948129" y="252527"/>
                  <a:pt x="1962455" y="248565"/>
                  <a:pt x="1979829" y="248565"/>
                </a:cubicBezTo>
                <a:cubicBezTo>
                  <a:pt x="1989582" y="248565"/>
                  <a:pt x="1999107" y="250317"/>
                  <a:pt x="2008403" y="253823"/>
                </a:cubicBezTo>
                <a:cubicBezTo>
                  <a:pt x="2017700" y="257328"/>
                  <a:pt x="2028292" y="263043"/>
                  <a:pt x="2040179" y="270968"/>
                </a:cubicBezTo>
                <a:cubicBezTo>
                  <a:pt x="2054504" y="281026"/>
                  <a:pt x="2067382" y="288875"/>
                  <a:pt x="2078812" y="294514"/>
                </a:cubicBezTo>
                <a:cubicBezTo>
                  <a:pt x="2090242" y="300152"/>
                  <a:pt x="2103120" y="304801"/>
                  <a:pt x="2117446" y="308458"/>
                </a:cubicBezTo>
                <a:cubicBezTo>
                  <a:pt x="2124761" y="309982"/>
                  <a:pt x="2132990" y="311201"/>
                  <a:pt x="2142134" y="312116"/>
                </a:cubicBezTo>
                <a:cubicBezTo>
                  <a:pt x="2151278" y="313030"/>
                  <a:pt x="2161489" y="313487"/>
                  <a:pt x="2172767" y="313487"/>
                </a:cubicBezTo>
                <a:lnTo>
                  <a:pt x="2153107" y="350521"/>
                </a:lnTo>
                <a:cubicBezTo>
                  <a:pt x="2150669" y="350216"/>
                  <a:pt x="2147773" y="349987"/>
                  <a:pt x="2144421" y="349835"/>
                </a:cubicBezTo>
                <a:cubicBezTo>
                  <a:pt x="2141067" y="349682"/>
                  <a:pt x="2137639" y="349454"/>
                  <a:pt x="2134133" y="349149"/>
                </a:cubicBezTo>
                <a:cubicBezTo>
                  <a:pt x="2130628" y="348844"/>
                  <a:pt x="2127504" y="348692"/>
                  <a:pt x="2124761" y="348692"/>
                </a:cubicBezTo>
                <a:cubicBezTo>
                  <a:pt x="2127809" y="352349"/>
                  <a:pt x="2131237" y="355093"/>
                  <a:pt x="2135048" y="356921"/>
                </a:cubicBezTo>
                <a:cubicBezTo>
                  <a:pt x="2138857" y="358750"/>
                  <a:pt x="2143201" y="360122"/>
                  <a:pt x="2148078" y="361036"/>
                </a:cubicBezTo>
                <a:cubicBezTo>
                  <a:pt x="2154783" y="361646"/>
                  <a:pt x="2162480" y="362103"/>
                  <a:pt x="2171167" y="362408"/>
                </a:cubicBezTo>
                <a:lnTo>
                  <a:pt x="2198660" y="363302"/>
                </a:lnTo>
                <a:lnTo>
                  <a:pt x="2220620" y="362293"/>
                </a:lnTo>
                <a:cubicBezTo>
                  <a:pt x="2228088" y="361608"/>
                  <a:pt x="2235555" y="360579"/>
                  <a:pt x="2243023" y="359207"/>
                </a:cubicBezTo>
                <a:cubicBezTo>
                  <a:pt x="2257958" y="356464"/>
                  <a:pt x="2270151" y="352959"/>
                  <a:pt x="2279599" y="348692"/>
                </a:cubicBezTo>
                <a:cubicBezTo>
                  <a:pt x="2276856" y="341681"/>
                  <a:pt x="2273427" y="333909"/>
                  <a:pt x="2269312" y="325375"/>
                </a:cubicBezTo>
                <a:cubicBezTo>
                  <a:pt x="2265197" y="316840"/>
                  <a:pt x="2261616" y="309373"/>
                  <a:pt x="2258568" y="302972"/>
                </a:cubicBezTo>
                <a:cubicBezTo>
                  <a:pt x="2255520" y="296266"/>
                  <a:pt x="2253082" y="290551"/>
                  <a:pt x="2251253" y="285827"/>
                </a:cubicBezTo>
                <a:cubicBezTo>
                  <a:pt x="2249424" y="281102"/>
                  <a:pt x="2248509" y="276911"/>
                  <a:pt x="2248509" y="273254"/>
                </a:cubicBezTo>
                <a:cubicBezTo>
                  <a:pt x="2248509" y="265939"/>
                  <a:pt x="2252167" y="258166"/>
                  <a:pt x="2259483" y="249936"/>
                </a:cubicBezTo>
                <a:cubicBezTo>
                  <a:pt x="2266797" y="241707"/>
                  <a:pt x="2275637" y="234849"/>
                  <a:pt x="2286000" y="229362"/>
                </a:cubicBezTo>
                <a:cubicBezTo>
                  <a:pt x="2287829" y="237287"/>
                  <a:pt x="2289886" y="246660"/>
                  <a:pt x="2292172" y="257480"/>
                </a:cubicBezTo>
                <a:cubicBezTo>
                  <a:pt x="2294458" y="268301"/>
                  <a:pt x="2296820" y="280112"/>
                  <a:pt x="2299259" y="292913"/>
                </a:cubicBezTo>
                <a:cubicBezTo>
                  <a:pt x="2301087" y="302667"/>
                  <a:pt x="2302459" y="310897"/>
                  <a:pt x="2303374" y="317602"/>
                </a:cubicBezTo>
                <a:cubicBezTo>
                  <a:pt x="2304288" y="324308"/>
                  <a:pt x="2304745" y="329489"/>
                  <a:pt x="2304745" y="333147"/>
                </a:cubicBezTo>
                <a:cubicBezTo>
                  <a:pt x="2304745" y="339548"/>
                  <a:pt x="2303069" y="347549"/>
                  <a:pt x="2299716" y="357150"/>
                </a:cubicBezTo>
                <a:cubicBezTo>
                  <a:pt x="2296363" y="366751"/>
                  <a:pt x="2292249" y="376276"/>
                  <a:pt x="2287372" y="385725"/>
                </a:cubicBezTo>
                <a:cubicBezTo>
                  <a:pt x="2266569" y="398298"/>
                  <a:pt x="2244652" y="406156"/>
                  <a:pt x="2221621" y="409299"/>
                </a:cubicBezTo>
                <a:lnTo>
                  <a:pt x="2199553" y="410781"/>
                </a:lnTo>
                <a:lnTo>
                  <a:pt x="2199285" y="410871"/>
                </a:lnTo>
                <a:lnTo>
                  <a:pt x="2198676" y="410840"/>
                </a:lnTo>
                <a:lnTo>
                  <a:pt x="2198217" y="410871"/>
                </a:lnTo>
                <a:lnTo>
                  <a:pt x="2198027" y="410807"/>
                </a:lnTo>
                <a:lnTo>
                  <a:pt x="2163165" y="409042"/>
                </a:lnTo>
                <a:cubicBezTo>
                  <a:pt x="2151583" y="407823"/>
                  <a:pt x="2141143" y="405994"/>
                  <a:pt x="2131847" y="403556"/>
                </a:cubicBezTo>
                <a:cubicBezTo>
                  <a:pt x="2122551" y="401117"/>
                  <a:pt x="2115464" y="398069"/>
                  <a:pt x="2110588" y="394412"/>
                </a:cubicBezTo>
                <a:cubicBezTo>
                  <a:pt x="2105101" y="390145"/>
                  <a:pt x="2100758" y="384201"/>
                  <a:pt x="2097557" y="376581"/>
                </a:cubicBezTo>
                <a:cubicBezTo>
                  <a:pt x="2094357" y="368961"/>
                  <a:pt x="2091537" y="361341"/>
                  <a:pt x="2089099" y="353721"/>
                </a:cubicBezTo>
                <a:cubicBezTo>
                  <a:pt x="2083613" y="355245"/>
                  <a:pt x="2078355" y="357226"/>
                  <a:pt x="2073326" y="359665"/>
                </a:cubicBezTo>
                <a:cubicBezTo>
                  <a:pt x="2068297" y="362103"/>
                  <a:pt x="2062963" y="365075"/>
                  <a:pt x="2057324" y="368580"/>
                </a:cubicBezTo>
                <a:cubicBezTo>
                  <a:pt x="2051685" y="372085"/>
                  <a:pt x="2044903" y="376429"/>
                  <a:pt x="2036978" y="381610"/>
                </a:cubicBezTo>
                <a:cubicBezTo>
                  <a:pt x="2025701" y="388316"/>
                  <a:pt x="2015033" y="393650"/>
                  <a:pt x="2004974" y="397612"/>
                </a:cubicBezTo>
                <a:cubicBezTo>
                  <a:pt x="1994916" y="401575"/>
                  <a:pt x="1984477" y="404546"/>
                  <a:pt x="1973656" y="406528"/>
                </a:cubicBezTo>
                <a:cubicBezTo>
                  <a:pt x="1962836" y="408509"/>
                  <a:pt x="1950949" y="409728"/>
                  <a:pt x="1937995" y="410185"/>
                </a:cubicBezTo>
                <a:lnTo>
                  <a:pt x="1894536" y="410854"/>
                </a:lnTo>
                <a:lnTo>
                  <a:pt x="1894484" y="410871"/>
                </a:lnTo>
                <a:lnTo>
                  <a:pt x="1894345" y="410857"/>
                </a:lnTo>
                <a:lnTo>
                  <a:pt x="1893418" y="410871"/>
                </a:lnTo>
                <a:lnTo>
                  <a:pt x="1892943" y="410713"/>
                </a:lnTo>
                <a:lnTo>
                  <a:pt x="1883340" y="409728"/>
                </a:lnTo>
                <a:cubicBezTo>
                  <a:pt x="1872481" y="407442"/>
                  <a:pt x="1862480" y="401727"/>
                  <a:pt x="1853336" y="392583"/>
                </a:cubicBezTo>
                <a:lnTo>
                  <a:pt x="1846935" y="413614"/>
                </a:lnTo>
                <a:cubicBezTo>
                  <a:pt x="1828952" y="413614"/>
                  <a:pt x="1812265" y="412090"/>
                  <a:pt x="1796872" y="409042"/>
                </a:cubicBezTo>
                <a:cubicBezTo>
                  <a:pt x="1781480" y="405994"/>
                  <a:pt x="1768145" y="401727"/>
                  <a:pt x="1756867" y="396241"/>
                </a:cubicBezTo>
                <a:cubicBezTo>
                  <a:pt x="1746504" y="402032"/>
                  <a:pt x="1737207" y="405918"/>
                  <a:pt x="1728978" y="407899"/>
                </a:cubicBezTo>
                <a:lnTo>
                  <a:pt x="1710446" y="410012"/>
                </a:lnTo>
                <a:lnTo>
                  <a:pt x="1707871" y="410871"/>
                </a:lnTo>
                <a:lnTo>
                  <a:pt x="1705039" y="410629"/>
                </a:lnTo>
                <a:lnTo>
                  <a:pt x="1702918" y="410871"/>
                </a:lnTo>
                <a:lnTo>
                  <a:pt x="1701211" y="410302"/>
                </a:lnTo>
                <a:lnTo>
                  <a:pt x="1691811" y="409499"/>
                </a:lnTo>
                <a:cubicBezTo>
                  <a:pt x="1686744" y="408585"/>
                  <a:pt x="1681963" y="407213"/>
                  <a:pt x="1677467" y="405385"/>
                </a:cubicBezTo>
                <a:cubicBezTo>
                  <a:pt x="1668475" y="401727"/>
                  <a:pt x="1660474" y="396241"/>
                  <a:pt x="1653464" y="388925"/>
                </a:cubicBezTo>
                <a:cubicBezTo>
                  <a:pt x="1621764" y="405385"/>
                  <a:pt x="1590218" y="413614"/>
                  <a:pt x="1558823" y="413614"/>
                </a:cubicBezTo>
                <a:cubicBezTo>
                  <a:pt x="1519199" y="413614"/>
                  <a:pt x="1499387" y="402489"/>
                  <a:pt x="1499387" y="380239"/>
                </a:cubicBezTo>
                <a:cubicBezTo>
                  <a:pt x="1499387" y="374143"/>
                  <a:pt x="1500454" y="368047"/>
                  <a:pt x="1502588" y="361951"/>
                </a:cubicBezTo>
                <a:cubicBezTo>
                  <a:pt x="1504721" y="355855"/>
                  <a:pt x="1507617" y="350978"/>
                  <a:pt x="1511275" y="347320"/>
                </a:cubicBezTo>
                <a:cubicBezTo>
                  <a:pt x="1518894" y="353416"/>
                  <a:pt x="1527581" y="357988"/>
                  <a:pt x="1537335" y="361036"/>
                </a:cubicBezTo>
                <a:cubicBezTo>
                  <a:pt x="1547089" y="364084"/>
                  <a:pt x="1559128" y="365608"/>
                  <a:pt x="1573454" y="365608"/>
                </a:cubicBezTo>
                <a:cubicBezTo>
                  <a:pt x="1582598" y="365608"/>
                  <a:pt x="1591970" y="364999"/>
                  <a:pt x="1601571" y="363779"/>
                </a:cubicBezTo>
                <a:cubicBezTo>
                  <a:pt x="1611173" y="362560"/>
                  <a:pt x="1621002" y="360731"/>
                  <a:pt x="1631061" y="358293"/>
                </a:cubicBezTo>
                <a:cubicBezTo>
                  <a:pt x="1623136" y="344577"/>
                  <a:pt x="1616202" y="331013"/>
                  <a:pt x="1610258" y="317602"/>
                </a:cubicBezTo>
                <a:cubicBezTo>
                  <a:pt x="1604315" y="304191"/>
                  <a:pt x="1599667" y="291999"/>
                  <a:pt x="1596314" y="281026"/>
                </a:cubicBezTo>
                <a:cubicBezTo>
                  <a:pt x="1592961" y="270053"/>
                  <a:pt x="1591285" y="261671"/>
                  <a:pt x="1591285" y="255880"/>
                </a:cubicBezTo>
                <a:cubicBezTo>
                  <a:pt x="1591285" y="246127"/>
                  <a:pt x="1593723" y="237745"/>
                  <a:pt x="1598600" y="230734"/>
                </a:cubicBezTo>
                <a:cubicBezTo>
                  <a:pt x="1603476" y="223724"/>
                  <a:pt x="1610792" y="218695"/>
                  <a:pt x="1620545" y="215647"/>
                </a:cubicBezTo>
                <a:close/>
                <a:moveTo>
                  <a:pt x="5361507" y="183947"/>
                </a:moveTo>
                <a:cubicBezTo>
                  <a:pt x="5363946" y="195225"/>
                  <a:pt x="5365622" y="204598"/>
                  <a:pt x="5366537" y="212065"/>
                </a:cubicBezTo>
                <a:cubicBezTo>
                  <a:pt x="5367451" y="219533"/>
                  <a:pt x="5368137" y="226238"/>
                  <a:pt x="5368595" y="232182"/>
                </a:cubicBezTo>
                <a:cubicBezTo>
                  <a:pt x="5369051" y="238126"/>
                  <a:pt x="5369279" y="244755"/>
                  <a:pt x="5369280" y="252070"/>
                </a:cubicBezTo>
                <a:cubicBezTo>
                  <a:pt x="5369279" y="267615"/>
                  <a:pt x="5365013" y="280721"/>
                  <a:pt x="5356479" y="291389"/>
                </a:cubicBezTo>
                <a:lnTo>
                  <a:pt x="5353735" y="290475"/>
                </a:lnTo>
                <a:cubicBezTo>
                  <a:pt x="5353735" y="277978"/>
                  <a:pt x="5352897" y="265862"/>
                  <a:pt x="5351221" y="254128"/>
                </a:cubicBezTo>
                <a:cubicBezTo>
                  <a:pt x="5349544" y="242393"/>
                  <a:pt x="5347334" y="231191"/>
                  <a:pt x="5344591" y="220523"/>
                </a:cubicBezTo>
                <a:cubicBezTo>
                  <a:pt x="5343676" y="216561"/>
                  <a:pt x="5343219" y="213056"/>
                  <a:pt x="5343220" y="210008"/>
                </a:cubicBezTo>
                <a:cubicBezTo>
                  <a:pt x="5343219" y="203912"/>
                  <a:pt x="5344972" y="198502"/>
                  <a:pt x="5348477" y="193777"/>
                </a:cubicBezTo>
                <a:cubicBezTo>
                  <a:pt x="5351983" y="189053"/>
                  <a:pt x="5356326" y="185776"/>
                  <a:pt x="5361507" y="183947"/>
                </a:cubicBezTo>
                <a:close/>
                <a:moveTo>
                  <a:pt x="3677488" y="166650"/>
                </a:moveTo>
                <a:lnTo>
                  <a:pt x="3677945" y="172136"/>
                </a:lnTo>
                <a:cubicBezTo>
                  <a:pt x="3677945" y="180061"/>
                  <a:pt x="3674440" y="186157"/>
                  <a:pt x="3667430" y="190424"/>
                </a:cubicBezTo>
                <a:cubicBezTo>
                  <a:pt x="3659505" y="194387"/>
                  <a:pt x="3649294" y="198806"/>
                  <a:pt x="3636797" y="203683"/>
                </a:cubicBezTo>
                <a:cubicBezTo>
                  <a:pt x="3624300" y="208560"/>
                  <a:pt x="3609670" y="213894"/>
                  <a:pt x="3592906" y="219685"/>
                </a:cubicBezTo>
                <a:lnTo>
                  <a:pt x="3595192" y="197740"/>
                </a:lnTo>
                <a:cubicBezTo>
                  <a:pt x="3615614" y="190424"/>
                  <a:pt x="3632377" y="184328"/>
                  <a:pt x="3645484" y="179451"/>
                </a:cubicBezTo>
                <a:cubicBezTo>
                  <a:pt x="3658590" y="174575"/>
                  <a:pt x="3669258" y="170307"/>
                  <a:pt x="3677488" y="166650"/>
                </a:cubicBezTo>
                <a:close/>
                <a:moveTo>
                  <a:pt x="4389501" y="149810"/>
                </a:moveTo>
                <a:cubicBezTo>
                  <a:pt x="4391939" y="152553"/>
                  <a:pt x="4395521" y="156287"/>
                  <a:pt x="4400245" y="161011"/>
                </a:cubicBezTo>
                <a:cubicBezTo>
                  <a:pt x="4404969" y="165736"/>
                  <a:pt x="4410837" y="171298"/>
                  <a:pt x="4417847" y="177699"/>
                </a:cubicBezTo>
                <a:cubicBezTo>
                  <a:pt x="4414189" y="182881"/>
                  <a:pt x="4410075" y="188138"/>
                  <a:pt x="4405503" y="193472"/>
                </a:cubicBezTo>
                <a:cubicBezTo>
                  <a:pt x="4400931" y="198806"/>
                  <a:pt x="4395901" y="204216"/>
                  <a:pt x="4390415" y="209703"/>
                </a:cubicBezTo>
                <a:cubicBezTo>
                  <a:pt x="4383709" y="204216"/>
                  <a:pt x="4377765" y="199111"/>
                  <a:pt x="4372585" y="194387"/>
                </a:cubicBezTo>
                <a:cubicBezTo>
                  <a:pt x="4367403" y="189662"/>
                  <a:pt x="4362831" y="185166"/>
                  <a:pt x="4358869" y="180899"/>
                </a:cubicBezTo>
                <a:cubicBezTo>
                  <a:pt x="4363745" y="176327"/>
                  <a:pt x="4368774" y="171374"/>
                  <a:pt x="4373955" y="166040"/>
                </a:cubicBezTo>
                <a:cubicBezTo>
                  <a:pt x="4379137" y="160706"/>
                  <a:pt x="4384319" y="155296"/>
                  <a:pt x="4389501" y="149810"/>
                </a:cubicBezTo>
                <a:close/>
                <a:moveTo>
                  <a:pt x="943813" y="147600"/>
                </a:moveTo>
                <a:lnTo>
                  <a:pt x="944270" y="153086"/>
                </a:lnTo>
                <a:cubicBezTo>
                  <a:pt x="944270" y="161011"/>
                  <a:pt x="940765" y="167107"/>
                  <a:pt x="933755" y="171374"/>
                </a:cubicBezTo>
                <a:cubicBezTo>
                  <a:pt x="925830" y="175337"/>
                  <a:pt x="915619" y="179756"/>
                  <a:pt x="903122" y="184633"/>
                </a:cubicBezTo>
                <a:cubicBezTo>
                  <a:pt x="890626" y="189510"/>
                  <a:pt x="875995" y="194844"/>
                  <a:pt x="859231" y="200635"/>
                </a:cubicBezTo>
                <a:lnTo>
                  <a:pt x="861517" y="178690"/>
                </a:lnTo>
                <a:cubicBezTo>
                  <a:pt x="881939" y="171374"/>
                  <a:pt x="898703" y="165278"/>
                  <a:pt x="911809" y="160402"/>
                </a:cubicBezTo>
                <a:cubicBezTo>
                  <a:pt x="924915" y="155525"/>
                  <a:pt x="935584" y="151258"/>
                  <a:pt x="943813" y="147600"/>
                </a:cubicBezTo>
                <a:close/>
                <a:moveTo>
                  <a:pt x="371018" y="147066"/>
                </a:moveTo>
                <a:cubicBezTo>
                  <a:pt x="368884" y="147066"/>
                  <a:pt x="366674" y="147905"/>
                  <a:pt x="364388" y="149581"/>
                </a:cubicBezTo>
                <a:cubicBezTo>
                  <a:pt x="362102" y="151258"/>
                  <a:pt x="361112" y="153772"/>
                  <a:pt x="361416" y="157125"/>
                </a:cubicBezTo>
                <a:cubicBezTo>
                  <a:pt x="361416" y="160173"/>
                  <a:pt x="362331" y="162992"/>
                  <a:pt x="364160" y="165583"/>
                </a:cubicBezTo>
                <a:cubicBezTo>
                  <a:pt x="365988" y="168174"/>
                  <a:pt x="369036" y="169469"/>
                  <a:pt x="373304" y="169469"/>
                </a:cubicBezTo>
                <a:cubicBezTo>
                  <a:pt x="376352" y="169469"/>
                  <a:pt x="379247" y="168403"/>
                  <a:pt x="381990" y="166269"/>
                </a:cubicBezTo>
                <a:cubicBezTo>
                  <a:pt x="384734" y="164135"/>
                  <a:pt x="386105" y="162154"/>
                  <a:pt x="386105" y="160325"/>
                </a:cubicBezTo>
                <a:cubicBezTo>
                  <a:pt x="386105" y="157582"/>
                  <a:pt x="384505" y="154687"/>
                  <a:pt x="381305" y="151638"/>
                </a:cubicBezTo>
                <a:cubicBezTo>
                  <a:pt x="378104" y="148591"/>
                  <a:pt x="374675" y="147066"/>
                  <a:pt x="371018" y="147066"/>
                </a:cubicBezTo>
                <a:close/>
                <a:moveTo>
                  <a:pt x="4453051" y="142952"/>
                </a:moveTo>
                <a:cubicBezTo>
                  <a:pt x="4455489" y="145695"/>
                  <a:pt x="4459147" y="149353"/>
                  <a:pt x="4464024" y="153925"/>
                </a:cubicBezTo>
                <a:cubicBezTo>
                  <a:pt x="4468901" y="158497"/>
                  <a:pt x="4474845" y="164135"/>
                  <a:pt x="4481855" y="170841"/>
                </a:cubicBezTo>
                <a:cubicBezTo>
                  <a:pt x="4474235" y="181509"/>
                  <a:pt x="4464939" y="192177"/>
                  <a:pt x="4453965" y="202845"/>
                </a:cubicBezTo>
                <a:cubicBezTo>
                  <a:pt x="4447565" y="197663"/>
                  <a:pt x="4441773" y="192787"/>
                  <a:pt x="4436593" y="188215"/>
                </a:cubicBezTo>
                <a:cubicBezTo>
                  <a:pt x="4431411" y="183642"/>
                  <a:pt x="4426839" y="179071"/>
                  <a:pt x="4422877" y="174499"/>
                </a:cubicBezTo>
                <a:cubicBezTo>
                  <a:pt x="4427143" y="170536"/>
                  <a:pt x="4431791" y="165888"/>
                  <a:pt x="4436821" y="160554"/>
                </a:cubicBezTo>
                <a:cubicBezTo>
                  <a:pt x="4441850" y="155220"/>
                  <a:pt x="4447260" y="149353"/>
                  <a:pt x="4453051" y="142952"/>
                </a:cubicBezTo>
                <a:close/>
                <a:moveTo>
                  <a:pt x="2852471" y="138837"/>
                </a:moveTo>
                <a:lnTo>
                  <a:pt x="2852928" y="144323"/>
                </a:lnTo>
                <a:cubicBezTo>
                  <a:pt x="2852928" y="152248"/>
                  <a:pt x="2849423" y="158192"/>
                  <a:pt x="2842413" y="162154"/>
                </a:cubicBezTo>
                <a:cubicBezTo>
                  <a:pt x="2834793" y="166117"/>
                  <a:pt x="2824734" y="170612"/>
                  <a:pt x="2812237" y="175641"/>
                </a:cubicBezTo>
                <a:cubicBezTo>
                  <a:pt x="2799741" y="180671"/>
                  <a:pt x="2784958" y="186081"/>
                  <a:pt x="2767889" y="191872"/>
                </a:cubicBezTo>
                <a:lnTo>
                  <a:pt x="2770632" y="169927"/>
                </a:lnTo>
                <a:cubicBezTo>
                  <a:pt x="2789225" y="163221"/>
                  <a:pt x="2805151" y="157354"/>
                  <a:pt x="2818410" y="152324"/>
                </a:cubicBezTo>
                <a:cubicBezTo>
                  <a:pt x="2831669" y="147295"/>
                  <a:pt x="2843022" y="142799"/>
                  <a:pt x="2852471" y="138837"/>
                </a:cubicBezTo>
                <a:close/>
                <a:moveTo>
                  <a:pt x="373304" y="128779"/>
                </a:moveTo>
                <a:cubicBezTo>
                  <a:pt x="380009" y="128474"/>
                  <a:pt x="385877" y="131293"/>
                  <a:pt x="390906" y="137237"/>
                </a:cubicBezTo>
                <a:cubicBezTo>
                  <a:pt x="395935" y="143180"/>
                  <a:pt x="398450" y="150877"/>
                  <a:pt x="398450" y="160325"/>
                </a:cubicBezTo>
                <a:cubicBezTo>
                  <a:pt x="398450" y="167336"/>
                  <a:pt x="395859" y="173432"/>
                  <a:pt x="390677" y="178613"/>
                </a:cubicBezTo>
                <a:cubicBezTo>
                  <a:pt x="385496" y="183795"/>
                  <a:pt x="379552" y="186386"/>
                  <a:pt x="372846" y="186386"/>
                </a:cubicBezTo>
                <a:cubicBezTo>
                  <a:pt x="365836" y="186386"/>
                  <a:pt x="360121" y="183871"/>
                  <a:pt x="355701" y="178842"/>
                </a:cubicBezTo>
                <a:cubicBezTo>
                  <a:pt x="351282" y="173813"/>
                  <a:pt x="349072" y="167488"/>
                  <a:pt x="349072" y="159868"/>
                </a:cubicBezTo>
                <a:cubicBezTo>
                  <a:pt x="349072" y="151029"/>
                  <a:pt x="351587" y="143637"/>
                  <a:pt x="356616" y="137694"/>
                </a:cubicBezTo>
                <a:cubicBezTo>
                  <a:pt x="361645" y="131750"/>
                  <a:pt x="367208" y="128779"/>
                  <a:pt x="373304" y="128779"/>
                </a:cubicBezTo>
                <a:close/>
                <a:moveTo>
                  <a:pt x="3067888" y="128550"/>
                </a:moveTo>
                <a:lnTo>
                  <a:pt x="3068345" y="134036"/>
                </a:lnTo>
                <a:cubicBezTo>
                  <a:pt x="3068345" y="141961"/>
                  <a:pt x="3064840" y="148057"/>
                  <a:pt x="3057830" y="152324"/>
                </a:cubicBezTo>
                <a:cubicBezTo>
                  <a:pt x="3049905" y="156287"/>
                  <a:pt x="3039694" y="160706"/>
                  <a:pt x="3027197" y="165583"/>
                </a:cubicBezTo>
                <a:cubicBezTo>
                  <a:pt x="3014701" y="170460"/>
                  <a:pt x="3000070" y="175794"/>
                  <a:pt x="2983306" y="181585"/>
                </a:cubicBezTo>
                <a:lnTo>
                  <a:pt x="2985592" y="159639"/>
                </a:lnTo>
                <a:cubicBezTo>
                  <a:pt x="3006014" y="152324"/>
                  <a:pt x="3022778" y="146228"/>
                  <a:pt x="3035884" y="141352"/>
                </a:cubicBezTo>
                <a:cubicBezTo>
                  <a:pt x="3048991" y="136475"/>
                  <a:pt x="3059659" y="132207"/>
                  <a:pt x="3067888" y="128550"/>
                </a:cubicBezTo>
                <a:close/>
                <a:moveTo>
                  <a:pt x="1799768" y="128016"/>
                </a:moveTo>
                <a:cubicBezTo>
                  <a:pt x="1797634" y="128017"/>
                  <a:pt x="1795424" y="128855"/>
                  <a:pt x="1793138" y="130531"/>
                </a:cubicBezTo>
                <a:cubicBezTo>
                  <a:pt x="1790852" y="132207"/>
                  <a:pt x="1789862" y="134722"/>
                  <a:pt x="1790167" y="138075"/>
                </a:cubicBezTo>
                <a:cubicBezTo>
                  <a:pt x="1790167" y="141123"/>
                  <a:pt x="1791081" y="143942"/>
                  <a:pt x="1792910" y="146533"/>
                </a:cubicBezTo>
                <a:cubicBezTo>
                  <a:pt x="1794739" y="149124"/>
                  <a:pt x="1797787" y="150419"/>
                  <a:pt x="1802054" y="150419"/>
                </a:cubicBezTo>
                <a:cubicBezTo>
                  <a:pt x="1805102" y="150419"/>
                  <a:pt x="1807997" y="149353"/>
                  <a:pt x="1810741" y="147219"/>
                </a:cubicBezTo>
                <a:cubicBezTo>
                  <a:pt x="1813484" y="145085"/>
                  <a:pt x="1814855" y="143104"/>
                  <a:pt x="1814855" y="141275"/>
                </a:cubicBezTo>
                <a:cubicBezTo>
                  <a:pt x="1814855" y="138532"/>
                  <a:pt x="1813255" y="135637"/>
                  <a:pt x="1810055" y="132588"/>
                </a:cubicBezTo>
                <a:cubicBezTo>
                  <a:pt x="1806854" y="129541"/>
                  <a:pt x="1803425" y="128017"/>
                  <a:pt x="1799768" y="128016"/>
                </a:cubicBezTo>
                <a:close/>
                <a:moveTo>
                  <a:pt x="497815" y="124664"/>
                </a:moveTo>
                <a:cubicBezTo>
                  <a:pt x="500253" y="127407"/>
                  <a:pt x="503834" y="131141"/>
                  <a:pt x="508559" y="135865"/>
                </a:cubicBezTo>
                <a:cubicBezTo>
                  <a:pt x="513283" y="140590"/>
                  <a:pt x="519151" y="146152"/>
                  <a:pt x="526161" y="152553"/>
                </a:cubicBezTo>
                <a:cubicBezTo>
                  <a:pt x="522503" y="157735"/>
                  <a:pt x="518389" y="162992"/>
                  <a:pt x="513817" y="168326"/>
                </a:cubicBezTo>
                <a:cubicBezTo>
                  <a:pt x="509245" y="173660"/>
                  <a:pt x="504215" y="179071"/>
                  <a:pt x="498729" y="184557"/>
                </a:cubicBezTo>
                <a:cubicBezTo>
                  <a:pt x="492023" y="179071"/>
                  <a:pt x="486080" y="173965"/>
                  <a:pt x="480898" y="169241"/>
                </a:cubicBezTo>
                <a:cubicBezTo>
                  <a:pt x="475717" y="164516"/>
                  <a:pt x="471144" y="160021"/>
                  <a:pt x="467182" y="155753"/>
                </a:cubicBezTo>
                <a:cubicBezTo>
                  <a:pt x="472059" y="151181"/>
                  <a:pt x="477088" y="146228"/>
                  <a:pt x="482270" y="140894"/>
                </a:cubicBezTo>
                <a:cubicBezTo>
                  <a:pt x="487451" y="135560"/>
                  <a:pt x="492633" y="130150"/>
                  <a:pt x="497815" y="124664"/>
                </a:cubicBezTo>
                <a:close/>
                <a:moveTo>
                  <a:pt x="5049088" y="119025"/>
                </a:moveTo>
                <a:lnTo>
                  <a:pt x="5049545" y="124511"/>
                </a:lnTo>
                <a:cubicBezTo>
                  <a:pt x="5049545" y="132436"/>
                  <a:pt x="5046039" y="138532"/>
                  <a:pt x="5039029" y="142799"/>
                </a:cubicBezTo>
                <a:cubicBezTo>
                  <a:pt x="5031104" y="146762"/>
                  <a:pt x="5020893" y="151181"/>
                  <a:pt x="5008397" y="156058"/>
                </a:cubicBezTo>
                <a:cubicBezTo>
                  <a:pt x="4995899" y="160935"/>
                  <a:pt x="4981269" y="166269"/>
                  <a:pt x="4964505" y="172060"/>
                </a:cubicBezTo>
                <a:lnTo>
                  <a:pt x="4966791" y="150115"/>
                </a:lnTo>
                <a:cubicBezTo>
                  <a:pt x="4987213" y="142799"/>
                  <a:pt x="5003977" y="136703"/>
                  <a:pt x="5017084" y="131827"/>
                </a:cubicBezTo>
                <a:cubicBezTo>
                  <a:pt x="5030190" y="126950"/>
                  <a:pt x="5040858" y="122683"/>
                  <a:pt x="5049088" y="119025"/>
                </a:cubicBezTo>
                <a:close/>
                <a:moveTo>
                  <a:pt x="561365" y="117806"/>
                </a:moveTo>
                <a:cubicBezTo>
                  <a:pt x="563804" y="120549"/>
                  <a:pt x="567461" y="124207"/>
                  <a:pt x="572338" y="128779"/>
                </a:cubicBezTo>
                <a:cubicBezTo>
                  <a:pt x="577215" y="133351"/>
                  <a:pt x="583159" y="138989"/>
                  <a:pt x="590169" y="145695"/>
                </a:cubicBezTo>
                <a:cubicBezTo>
                  <a:pt x="582549" y="156363"/>
                  <a:pt x="573253" y="167031"/>
                  <a:pt x="562280" y="177699"/>
                </a:cubicBezTo>
                <a:cubicBezTo>
                  <a:pt x="555879" y="172517"/>
                  <a:pt x="550088" y="167641"/>
                  <a:pt x="544906" y="163068"/>
                </a:cubicBezTo>
                <a:cubicBezTo>
                  <a:pt x="539725" y="158497"/>
                  <a:pt x="535153" y="153925"/>
                  <a:pt x="531190" y="149353"/>
                </a:cubicBezTo>
                <a:cubicBezTo>
                  <a:pt x="535457" y="145390"/>
                  <a:pt x="540105" y="140742"/>
                  <a:pt x="545135" y="135408"/>
                </a:cubicBezTo>
                <a:cubicBezTo>
                  <a:pt x="550164" y="130074"/>
                  <a:pt x="555574" y="124207"/>
                  <a:pt x="561365" y="117806"/>
                </a:cubicBezTo>
                <a:close/>
                <a:moveTo>
                  <a:pt x="1802054" y="109728"/>
                </a:moveTo>
                <a:cubicBezTo>
                  <a:pt x="1808759" y="109424"/>
                  <a:pt x="1814627" y="112243"/>
                  <a:pt x="1819656" y="118187"/>
                </a:cubicBezTo>
                <a:cubicBezTo>
                  <a:pt x="1824685" y="124130"/>
                  <a:pt x="1827200" y="131826"/>
                  <a:pt x="1827200" y="141275"/>
                </a:cubicBezTo>
                <a:cubicBezTo>
                  <a:pt x="1827200" y="148286"/>
                  <a:pt x="1824609" y="154382"/>
                  <a:pt x="1819427" y="159563"/>
                </a:cubicBezTo>
                <a:cubicBezTo>
                  <a:pt x="1814245" y="164745"/>
                  <a:pt x="1808302" y="167336"/>
                  <a:pt x="1801597" y="167336"/>
                </a:cubicBezTo>
                <a:cubicBezTo>
                  <a:pt x="1794586" y="167336"/>
                  <a:pt x="1788871" y="164821"/>
                  <a:pt x="1784452" y="159792"/>
                </a:cubicBezTo>
                <a:cubicBezTo>
                  <a:pt x="1780032" y="154763"/>
                  <a:pt x="1777822" y="148438"/>
                  <a:pt x="1777822" y="140818"/>
                </a:cubicBezTo>
                <a:cubicBezTo>
                  <a:pt x="1777822" y="131979"/>
                  <a:pt x="1780337" y="124588"/>
                  <a:pt x="1785366" y="118644"/>
                </a:cubicBezTo>
                <a:cubicBezTo>
                  <a:pt x="1790395" y="112700"/>
                  <a:pt x="1795958" y="109729"/>
                  <a:pt x="1802054" y="109728"/>
                </a:cubicBezTo>
                <a:close/>
                <a:moveTo>
                  <a:pt x="4649038" y="109500"/>
                </a:moveTo>
                <a:lnTo>
                  <a:pt x="4649495" y="114986"/>
                </a:lnTo>
                <a:cubicBezTo>
                  <a:pt x="4649495" y="122911"/>
                  <a:pt x="4645989" y="129007"/>
                  <a:pt x="4638979" y="133274"/>
                </a:cubicBezTo>
                <a:cubicBezTo>
                  <a:pt x="4631055" y="137237"/>
                  <a:pt x="4620844" y="141656"/>
                  <a:pt x="4608347" y="146533"/>
                </a:cubicBezTo>
                <a:cubicBezTo>
                  <a:pt x="4595850" y="151410"/>
                  <a:pt x="4581219" y="156744"/>
                  <a:pt x="4564456" y="162535"/>
                </a:cubicBezTo>
                <a:lnTo>
                  <a:pt x="4566742" y="140589"/>
                </a:lnTo>
                <a:cubicBezTo>
                  <a:pt x="4587163" y="133274"/>
                  <a:pt x="4603927" y="127178"/>
                  <a:pt x="4617034" y="122301"/>
                </a:cubicBezTo>
                <a:cubicBezTo>
                  <a:pt x="4630140" y="117425"/>
                  <a:pt x="4640809" y="113158"/>
                  <a:pt x="4649038" y="109500"/>
                </a:cubicBezTo>
                <a:close/>
                <a:moveTo>
                  <a:pt x="3334588" y="109500"/>
                </a:moveTo>
                <a:lnTo>
                  <a:pt x="3335045" y="114986"/>
                </a:lnTo>
                <a:cubicBezTo>
                  <a:pt x="3335045" y="122911"/>
                  <a:pt x="3331540" y="129007"/>
                  <a:pt x="3324530" y="133274"/>
                </a:cubicBezTo>
                <a:cubicBezTo>
                  <a:pt x="3316605" y="137237"/>
                  <a:pt x="3306394" y="141656"/>
                  <a:pt x="3293897" y="146533"/>
                </a:cubicBezTo>
                <a:cubicBezTo>
                  <a:pt x="3281400" y="151410"/>
                  <a:pt x="3266770" y="156744"/>
                  <a:pt x="3250006" y="162535"/>
                </a:cubicBezTo>
                <a:lnTo>
                  <a:pt x="3252292" y="140589"/>
                </a:lnTo>
                <a:cubicBezTo>
                  <a:pt x="3272714" y="133274"/>
                  <a:pt x="3289477" y="127178"/>
                  <a:pt x="3302584" y="122301"/>
                </a:cubicBezTo>
                <a:cubicBezTo>
                  <a:pt x="3315691" y="117425"/>
                  <a:pt x="3326358" y="113158"/>
                  <a:pt x="3334588" y="109500"/>
                </a:cubicBezTo>
                <a:close/>
                <a:moveTo>
                  <a:pt x="6057442" y="108967"/>
                </a:moveTo>
                <a:cubicBezTo>
                  <a:pt x="6055309" y="108967"/>
                  <a:pt x="6053098" y="109805"/>
                  <a:pt x="6050813" y="111481"/>
                </a:cubicBezTo>
                <a:cubicBezTo>
                  <a:pt x="6048526" y="113158"/>
                  <a:pt x="6047535" y="115672"/>
                  <a:pt x="6047841" y="119025"/>
                </a:cubicBezTo>
                <a:cubicBezTo>
                  <a:pt x="6047840" y="122073"/>
                  <a:pt x="6048755" y="124892"/>
                  <a:pt x="6050584" y="127483"/>
                </a:cubicBezTo>
                <a:cubicBezTo>
                  <a:pt x="6052413" y="130074"/>
                  <a:pt x="6055461" y="131369"/>
                  <a:pt x="6059728" y="131369"/>
                </a:cubicBezTo>
                <a:cubicBezTo>
                  <a:pt x="6062776" y="131369"/>
                  <a:pt x="6065671" y="130303"/>
                  <a:pt x="6068415" y="128169"/>
                </a:cubicBezTo>
                <a:cubicBezTo>
                  <a:pt x="6071157" y="126035"/>
                  <a:pt x="6072529" y="124054"/>
                  <a:pt x="6072529" y="122225"/>
                </a:cubicBezTo>
                <a:cubicBezTo>
                  <a:pt x="6072529" y="119482"/>
                  <a:pt x="6070929" y="116587"/>
                  <a:pt x="6067729" y="113539"/>
                </a:cubicBezTo>
                <a:cubicBezTo>
                  <a:pt x="6064528" y="110491"/>
                  <a:pt x="6061099" y="108967"/>
                  <a:pt x="6057442" y="108967"/>
                </a:cubicBezTo>
                <a:close/>
                <a:moveTo>
                  <a:pt x="6873469" y="108204"/>
                </a:moveTo>
                <a:cubicBezTo>
                  <a:pt x="6877430" y="112167"/>
                  <a:pt x="6882078" y="116815"/>
                  <a:pt x="6887413" y="122149"/>
                </a:cubicBezTo>
                <a:cubicBezTo>
                  <a:pt x="6892747" y="127483"/>
                  <a:pt x="6898766" y="133351"/>
                  <a:pt x="6905472" y="139751"/>
                </a:cubicBezTo>
                <a:cubicBezTo>
                  <a:pt x="6901814" y="144933"/>
                  <a:pt x="6897395" y="150496"/>
                  <a:pt x="6892213" y="156439"/>
                </a:cubicBezTo>
                <a:cubicBezTo>
                  <a:pt x="6887032" y="162383"/>
                  <a:pt x="6881088" y="168707"/>
                  <a:pt x="6874382" y="175413"/>
                </a:cubicBezTo>
                <a:cubicBezTo>
                  <a:pt x="6859447" y="163526"/>
                  <a:pt x="6848017" y="152858"/>
                  <a:pt x="6840093" y="143409"/>
                </a:cubicBezTo>
                <a:cubicBezTo>
                  <a:pt x="6847407" y="136094"/>
                  <a:pt x="6853808" y="129541"/>
                  <a:pt x="6859295" y="123749"/>
                </a:cubicBezTo>
                <a:cubicBezTo>
                  <a:pt x="6864781" y="117958"/>
                  <a:pt x="6869505" y="112777"/>
                  <a:pt x="6873469" y="108204"/>
                </a:cubicBezTo>
                <a:close/>
                <a:moveTo>
                  <a:pt x="6727773" y="104090"/>
                </a:moveTo>
                <a:cubicBezTo>
                  <a:pt x="6728687" y="127255"/>
                  <a:pt x="6729449" y="150267"/>
                  <a:pt x="6730059" y="173127"/>
                </a:cubicBezTo>
                <a:cubicBezTo>
                  <a:pt x="6730669" y="195987"/>
                  <a:pt x="6731278" y="219304"/>
                  <a:pt x="6731889" y="243078"/>
                </a:cubicBezTo>
                <a:cubicBezTo>
                  <a:pt x="6732498" y="266853"/>
                  <a:pt x="6733107" y="291694"/>
                  <a:pt x="6733717" y="317602"/>
                </a:cubicBezTo>
                <a:lnTo>
                  <a:pt x="6735546" y="351435"/>
                </a:lnTo>
                <a:cubicBezTo>
                  <a:pt x="6741337" y="355702"/>
                  <a:pt x="6747661" y="358750"/>
                  <a:pt x="6754519" y="360579"/>
                </a:cubicBezTo>
                <a:cubicBezTo>
                  <a:pt x="6761377" y="362408"/>
                  <a:pt x="6769073" y="363322"/>
                  <a:pt x="6777609" y="363322"/>
                </a:cubicBezTo>
                <a:lnTo>
                  <a:pt x="6778645" y="363783"/>
                </a:lnTo>
                <a:lnTo>
                  <a:pt x="6780199" y="363322"/>
                </a:lnTo>
                <a:cubicBezTo>
                  <a:pt x="6813422" y="363322"/>
                  <a:pt x="6841540" y="361951"/>
                  <a:pt x="6864553" y="359207"/>
                </a:cubicBezTo>
                <a:cubicBezTo>
                  <a:pt x="6887565" y="356464"/>
                  <a:pt x="6908367" y="350978"/>
                  <a:pt x="6926961" y="342748"/>
                </a:cubicBezTo>
                <a:cubicBezTo>
                  <a:pt x="6926351" y="339091"/>
                  <a:pt x="6925512" y="335357"/>
                  <a:pt x="6924446" y="331547"/>
                </a:cubicBezTo>
                <a:cubicBezTo>
                  <a:pt x="6923379" y="327737"/>
                  <a:pt x="6922236" y="323698"/>
                  <a:pt x="6921017" y="319431"/>
                </a:cubicBezTo>
                <a:cubicBezTo>
                  <a:pt x="6912787" y="326137"/>
                  <a:pt x="6903871" y="331394"/>
                  <a:pt x="6894271" y="335204"/>
                </a:cubicBezTo>
                <a:cubicBezTo>
                  <a:pt x="6884669" y="339014"/>
                  <a:pt x="6874382" y="340919"/>
                  <a:pt x="6863409" y="340919"/>
                </a:cubicBezTo>
                <a:cubicBezTo>
                  <a:pt x="6847560" y="340919"/>
                  <a:pt x="6835367" y="336195"/>
                  <a:pt x="6826834" y="326746"/>
                </a:cubicBezTo>
                <a:cubicBezTo>
                  <a:pt x="6818299" y="317297"/>
                  <a:pt x="6814032" y="305410"/>
                  <a:pt x="6814032" y="291085"/>
                </a:cubicBezTo>
                <a:cubicBezTo>
                  <a:pt x="6814032" y="275845"/>
                  <a:pt x="6816775" y="261671"/>
                  <a:pt x="6822261" y="248565"/>
                </a:cubicBezTo>
                <a:cubicBezTo>
                  <a:pt x="6827748" y="235459"/>
                  <a:pt x="6835063" y="225095"/>
                  <a:pt x="6844207" y="217475"/>
                </a:cubicBezTo>
                <a:cubicBezTo>
                  <a:pt x="6848779" y="213513"/>
                  <a:pt x="6853733" y="210389"/>
                  <a:pt x="6859067" y="208103"/>
                </a:cubicBezTo>
                <a:cubicBezTo>
                  <a:pt x="6864399" y="205817"/>
                  <a:pt x="6869810" y="204674"/>
                  <a:pt x="6875297" y="204674"/>
                </a:cubicBezTo>
                <a:cubicBezTo>
                  <a:pt x="6888708" y="204674"/>
                  <a:pt x="6901357" y="211227"/>
                  <a:pt x="6913245" y="224333"/>
                </a:cubicBezTo>
                <a:cubicBezTo>
                  <a:pt x="6925131" y="237440"/>
                  <a:pt x="6934428" y="254509"/>
                  <a:pt x="6941134" y="275540"/>
                </a:cubicBezTo>
                <a:cubicBezTo>
                  <a:pt x="6944486" y="285293"/>
                  <a:pt x="6946925" y="295276"/>
                  <a:pt x="6948449" y="305486"/>
                </a:cubicBezTo>
                <a:cubicBezTo>
                  <a:pt x="6949973" y="315697"/>
                  <a:pt x="6950735" y="326289"/>
                  <a:pt x="6950735" y="337262"/>
                </a:cubicBezTo>
                <a:cubicBezTo>
                  <a:pt x="6950735" y="340615"/>
                  <a:pt x="6950506" y="345263"/>
                  <a:pt x="6950049" y="351206"/>
                </a:cubicBezTo>
                <a:cubicBezTo>
                  <a:pt x="6949591" y="357150"/>
                  <a:pt x="6948373" y="363094"/>
                  <a:pt x="6946391" y="369037"/>
                </a:cubicBezTo>
                <a:cubicBezTo>
                  <a:pt x="6944411" y="374981"/>
                  <a:pt x="6940524" y="379934"/>
                  <a:pt x="6934733" y="383896"/>
                </a:cubicBezTo>
                <a:cubicBezTo>
                  <a:pt x="6928027" y="387859"/>
                  <a:pt x="6917283" y="391973"/>
                  <a:pt x="6902500" y="396241"/>
                </a:cubicBezTo>
                <a:cubicBezTo>
                  <a:pt x="6887717" y="400508"/>
                  <a:pt x="6869963" y="404013"/>
                  <a:pt x="6849237" y="406756"/>
                </a:cubicBezTo>
                <a:cubicBezTo>
                  <a:pt x="6828510" y="409499"/>
                  <a:pt x="6805497" y="410871"/>
                  <a:pt x="6780199" y="410871"/>
                </a:cubicBezTo>
                <a:lnTo>
                  <a:pt x="6778447" y="410287"/>
                </a:lnTo>
                <a:lnTo>
                  <a:pt x="6776694" y="410871"/>
                </a:lnTo>
                <a:cubicBezTo>
                  <a:pt x="6760539" y="410871"/>
                  <a:pt x="6747204" y="408280"/>
                  <a:pt x="6736689" y="403099"/>
                </a:cubicBezTo>
                <a:cubicBezTo>
                  <a:pt x="6726173" y="397917"/>
                  <a:pt x="6718172" y="390983"/>
                  <a:pt x="6712685" y="382296"/>
                </a:cubicBezTo>
                <a:cubicBezTo>
                  <a:pt x="6707199" y="373609"/>
                  <a:pt x="6703847" y="363475"/>
                  <a:pt x="6702627" y="351892"/>
                </a:cubicBezTo>
                <a:cubicBezTo>
                  <a:pt x="6701713" y="345187"/>
                  <a:pt x="6700570" y="335585"/>
                  <a:pt x="6699199" y="323089"/>
                </a:cubicBezTo>
                <a:cubicBezTo>
                  <a:pt x="6697827" y="310592"/>
                  <a:pt x="6696379" y="296342"/>
                  <a:pt x="6694855" y="280340"/>
                </a:cubicBezTo>
                <a:cubicBezTo>
                  <a:pt x="6693331" y="264338"/>
                  <a:pt x="6691731" y="247651"/>
                  <a:pt x="6690055" y="230277"/>
                </a:cubicBezTo>
                <a:cubicBezTo>
                  <a:pt x="6688378" y="212903"/>
                  <a:pt x="6686778" y="195758"/>
                  <a:pt x="6685254" y="178842"/>
                </a:cubicBezTo>
                <a:cubicBezTo>
                  <a:pt x="6683730" y="161926"/>
                  <a:pt x="6682358" y="146609"/>
                  <a:pt x="6681139" y="132893"/>
                </a:cubicBezTo>
                <a:cubicBezTo>
                  <a:pt x="6688454" y="127407"/>
                  <a:pt x="6695997" y="122302"/>
                  <a:pt x="6703771" y="117577"/>
                </a:cubicBezTo>
                <a:cubicBezTo>
                  <a:pt x="6711543" y="112853"/>
                  <a:pt x="6719543" y="108357"/>
                  <a:pt x="6727773" y="104090"/>
                </a:cubicBezTo>
                <a:close/>
                <a:moveTo>
                  <a:pt x="5589193" y="104090"/>
                </a:moveTo>
                <a:cubicBezTo>
                  <a:pt x="5589193" y="116282"/>
                  <a:pt x="5589193" y="132207"/>
                  <a:pt x="5589193" y="151867"/>
                </a:cubicBezTo>
                <a:cubicBezTo>
                  <a:pt x="5589193" y="171527"/>
                  <a:pt x="5589117" y="193549"/>
                  <a:pt x="5588965" y="217932"/>
                </a:cubicBezTo>
                <a:cubicBezTo>
                  <a:pt x="5588812" y="242317"/>
                  <a:pt x="5588735" y="267767"/>
                  <a:pt x="5588736" y="294285"/>
                </a:cubicBezTo>
                <a:cubicBezTo>
                  <a:pt x="5588735" y="306477"/>
                  <a:pt x="5588735" y="316916"/>
                  <a:pt x="5588736" y="325603"/>
                </a:cubicBezTo>
                <a:cubicBezTo>
                  <a:pt x="5588735" y="334290"/>
                  <a:pt x="5588888" y="342596"/>
                  <a:pt x="5589193" y="350521"/>
                </a:cubicBezTo>
                <a:cubicBezTo>
                  <a:pt x="5595747" y="354788"/>
                  <a:pt x="5603100" y="357988"/>
                  <a:pt x="5611253" y="360122"/>
                </a:cubicBezTo>
                <a:lnTo>
                  <a:pt x="5638002" y="363309"/>
                </a:lnTo>
                <a:lnTo>
                  <a:pt x="5658459" y="363094"/>
                </a:lnTo>
                <a:cubicBezTo>
                  <a:pt x="5665622" y="362941"/>
                  <a:pt x="5672709" y="362865"/>
                  <a:pt x="5679719" y="362865"/>
                </a:cubicBezTo>
                <a:cubicBezTo>
                  <a:pt x="5675147" y="358293"/>
                  <a:pt x="5671413" y="353035"/>
                  <a:pt x="5668517" y="347092"/>
                </a:cubicBezTo>
                <a:cubicBezTo>
                  <a:pt x="5665621" y="341148"/>
                  <a:pt x="5664173" y="334976"/>
                  <a:pt x="5664174" y="328575"/>
                </a:cubicBezTo>
                <a:cubicBezTo>
                  <a:pt x="5664173" y="319431"/>
                  <a:pt x="5665927" y="309754"/>
                  <a:pt x="5669432" y="299543"/>
                </a:cubicBezTo>
                <a:cubicBezTo>
                  <a:pt x="5672937" y="289332"/>
                  <a:pt x="5677738" y="279578"/>
                  <a:pt x="5683834" y="270282"/>
                </a:cubicBezTo>
                <a:cubicBezTo>
                  <a:pt x="5689929" y="260986"/>
                  <a:pt x="5696788" y="253289"/>
                  <a:pt x="5704407" y="247193"/>
                </a:cubicBezTo>
                <a:cubicBezTo>
                  <a:pt x="5715990" y="238354"/>
                  <a:pt x="5727725" y="233935"/>
                  <a:pt x="5739612" y="233934"/>
                </a:cubicBezTo>
                <a:cubicBezTo>
                  <a:pt x="5750280" y="233935"/>
                  <a:pt x="5761024" y="237135"/>
                  <a:pt x="5771845" y="243536"/>
                </a:cubicBezTo>
                <a:cubicBezTo>
                  <a:pt x="5782665" y="249936"/>
                  <a:pt x="5794323" y="259690"/>
                  <a:pt x="5806821" y="272797"/>
                </a:cubicBezTo>
                <a:lnTo>
                  <a:pt x="5797677" y="290170"/>
                </a:lnTo>
                <a:cubicBezTo>
                  <a:pt x="5787313" y="286208"/>
                  <a:pt x="5778627" y="283465"/>
                  <a:pt x="5771617" y="281941"/>
                </a:cubicBezTo>
                <a:cubicBezTo>
                  <a:pt x="5764605" y="280417"/>
                  <a:pt x="5757748" y="279655"/>
                  <a:pt x="5751042" y="279655"/>
                </a:cubicBezTo>
                <a:cubicBezTo>
                  <a:pt x="5740679" y="279655"/>
                  <a:pt x="5731077" y="280874"/>
                  <a:pt x="5722239" y="283312"/>
                </a:cubicBezTo>
                <a:cubicBezTo>
                  <a:pt x="5713399" y="285751"/>
                  <a:pt x="5704103" y="289561"/>
                  <a:pt x="5694349" y="294742"/>
                </a:cubicBezTo>
                <a:cubicBezTo>
                  <a:pt x="5694653" y="306629"/>
                  <a:pt x="5697321" y="317374"/>
                  <a:pt x="5702350" y="326975"/>
                </a:cubicBezTo>
                <a:cubicBezTo>
                  <a:pt x="5707379" y="336576"/>
                  <a:pt x="5714771" y="344577"/>
                  <a:pt x="5724525" y="350978"/>
                </a:cubicBezTo>
                <a:cubicBezTo>
                  <a:pt x="5730925" y="354635"/>
                  <a:pt x="5737936" y="357226"/>
                  <a:pt x="5745555" y="358750"/>
                </a:cubicBezTo>
                <a:cubicBezTo>
                  <a:pt x="5758967" y="357531"/>
                  <a:pt x="5771311" y="356007"/>
                  <a:pt x="5782589" y="354178"/>
                </a:cubicBezTo>
                <a:cubicBezTo>
                  <a:pt x="5793867" y="352349"/>
                  <a:pt x="5805144" y="349682"/>
                  <a:pt x="5816422" y="346177"/>
                </a:cubicBezTo>
                <a:cubicBezTo>
                  <a:pt x="5827699" y="342672"/>
                  <a:pt x="5839739" y="338481"/>
                  <a:pt x="5852541" y="333604"/>
                </a:cubicBezTo>
                <a:cubicBezTo>
                  <a:pt x="5854979" y="335433"/>
                  <a:pt x="5856731" y="338405"/>
                  <a:pt x="5857799" y="342520"/>
                </a:cubicBezTo>
                <a:cubicBezTo>
                  <a:pt x="5858865" y="346634"/>
                  <a:pt x="5859398" y="350368"/>
                  <a:pt x="5859399" y="353721"/>
                </a:cubicBezTo>
                <a:cubicBezTo>
                  <a:pt x="5859398" y="360427"/>
                  <a:pt x="5858026" y="366370"/>
                  <a:pt x="5855284" y="371552"/>
                </a:cubicBezTo>
                <a:cubicBezTo>
                  <a:pt x="5852540" y="376733"/>
                  <a:pt x="5848578" y="380696"/>
                  <a:pt x="5843397" y="383439"/>
                </a:cubicBezTo>
                <a:cubicBezTo>
                  <a:pt x="5840958" y="384353"/>
                  <a:pt x="5836233" y="385801"/>
                  <a:pt x="5829223" y="387782"/>
                </a:cubicBezTo>
                <a:cubicBezTo>
                  <a:pt x="5822213" y="389764"/>
                  <a:pt x="5813526" y="391821"/>
                  <a:pt x="5803163" y="393955"/>
                </a:cubicBezTo>
                <a:cubicBezTo>
                  <a:pt x="5776951" y="399746"/>
                  <a:pt x="5750889" y="404013"/>
                  <a:pt x="5724982" y="406756"/>
                </a:cubicBezTo>
                <a:cubicBezTo>
                  <a:pt x="5712028" y="408128"/>
                  <a:pt x="5698197" y="409156"/>
                  <a:pt x="5683491" y="409842"/>
                </a:cubicBezTo>
                <a:lnTo>
                  <a:pt x="5638223" y="410838"/>
                </a:lnTo>
                <a:lnTo>
                  <a:pt x="5638113" y="410871"/>
                </a:lnTo>
                <a:lnTo>
                  <a:pt x="5637738" y="410849"/>
                </a:lnTo>
                <a:lnTo>
                  <a:pt x="5636742" y="410871"/>
                </a:lnTo>
                <a:lnTo>
                  <a:pt x="5636451" y="410774"/>
                </a:lnTo>
                <a:lnTo>
                  <a:pt x="5620969" y="409871"/>
                </a:lnTo>
                <a:cubicBezTo>
                  <a:pt x="5604966" y="407871"/>
                  <a:pt x="5592393" y="402870"/>
                  <a:pt x="5583249" y="394869"/>
                </a:cubicBezTo>
                <a:cubicBezTo>
                  <a:pt x="5575019" y="399746"/>
                  <a:pt x="5565875" y="403632"/>
                  <a:pt x="5555817" y="406528"/>
                </a:cubicBezTo>
                <a:cubicBezTo>
                  <a:pt x="5550788" y="407975"/>
                  <a:pt x="5545493" y="409061"/>
                  <a:pt x="5539929" y="409785"/>
                </a:cubicBezTo>
                <a:lnTo>
                  <a:pt x="5526755" y="410603"/>
                </a:lnTo>
                <a:lnTo>
                  <a:pt x="5525871" y="410871"/>
                </a:lnTo>
                <a:lnTo>
                  <a:pt x="5523785" y="410788"/>
                </a:lnTo>
                <a:lnTo>
                  <a:pt x="5522442" y="410871"/>
                </a:lnTo>
                <a:lnTo>
                  <a:pt x="5521974" y="410715"/>
                </a:lnTo>
                <a:lnTo>
                  <a:pt x="5503011" y="409957"/>
                </a:lnTo>
                <a:cubicBezTo>
                  <a:pt x="5494477" y="409347"/>
                  <a:pt x="5486018" y="408433"/>
                  <a:pt x="5477637" y="407213"/>
                </a:cubicBezTo>
                <a:cubicBezTo>
                  <a:pt x="5469254" y="405994"/>
                  <a:pt x="5462015" y="404623"/>
                  <a:pt x="5455919" y="403099"/>
                </a:cubicBezTo>
                <a:cubicBezTo>
                  <a:pt x="5465673" y="407671"/>
                  <a:pt x="5473445" y="411481"/>
                  <a:pt x="5479237" y="414529"/>
                </a:cubicBezTo>
                <a:cubicBezTo>
                  <a:pt x="5485027" y="417577"/>
                  <a:pt x="5489599" y="420091"/>
                  <a:pt x="5492953" y="422072"/>
                </a:cubicBezTo>
                <a:cubicBezTo>
                  <a:pt x="5496305" y="424054"/>
                  <a:pt x="5499049" y="425959"/>
                  <a:pt x="5501183" y="427787"/>
                </a:cubicBezTo>
                <a:cubicBezTo>
                  <a:pt x="5504230" y="430226"/>
                  <a:pt x="5506211" y="433655"/>
                  <a:pt x="5507125" y="438074"/>
                </a:cubicBezTo>
                <a:cubicBezTo>
                  <a:pt x="5508040" y="442494"/>
                  <a:pt x="5508497" y="447142"/>
                  <a:pt x="5508497" y="452019"/>
                </a:cubicBezTo>
                <a:cubicBezTo>
                  <a:pt x="5508497" y="459639"/>
                  <a:pt x="5504611" y="467488"/>
                  <a:pt x="5496839" y="475565"/>
                </a:cubicBezTo>
                <a:cubicBezTo>
                  <a:pt x="5489066" y="483642"/>
                  <a:pt x="5478246" y="491338"/>
                  <a:pt x="5464377" y="498653"/>
                </a:cubicBezTo>
                <a:cubicBezTo>
                  <a:pt x="5450509" y="505969"/>
                  <a:pt x="5434583" y="512369"/>
                  <a:pt x="5416600" y="517856"/>
                </a:cubicBezTo>
                <a:cubicBezTo>
                  <a:pt x="5389167" y="526085"/>
                  <a:pt x="5363107" y="530200"/>
                  <a:pt x="5338419" y="530200"/>
                </a:cubicBezTo>
                <a:cubicBezTo>
                  <a:pt x="5306415" y="530200"/>
                  <a:pt x="5281878" y="522352"/>
                  <a:pt x="5264810" y="506654"/>
                </a:cubicBezTo>
                <a:cubicBezTo>
                  <a:pt x="5247741" y="490957"/>
                  <a:pt x="5239207" y="468478"/>
                  <a:pt x="5239207" y="439217"/>
                </a:cubicBezTo>
                <a:cubicBezTo>
                  <a:pt x="5239207" y="433731"/>
                  <a:pt x="5239511" y="427940"/>
                  <a:pt x="5240121" y="421844"/>
                </a:cubicBezTo>
                <a:cubicBezTo>
                  <a:pt x="5240731" y="415748"/>
                  <a:pt x="5241873" y="408814"/>
                  <a:pt x="5243549" y="401041"/>
                </a:cubicBezTo>
                <a:cubicBezTo>
                  <a:pt x="5245227" y="393269"/>
                  <a:pt x="5247284" y="384658"/>
                  <a:pt x="5249722" y="375209"/>
                </a:cubicBezTo>
                <a:lnTo>
                  <a:pt x="5268925" y="379781"/>
                </a:lnTo>
                <a:cubicBezTo>
                  <a:pt x="5264962" y="394107"/>
                  <a:pt x="5262981" y="405842"/>
                  <a:pt x="5262981" y="414986"/>
                </a:cubicBezTo>
                <a:cubicBezTo>
                  <a:pt x="5262981" y="436322"/>
                  <a:pt x="5269610" y="452781"/>
                  <a:pt x="5282869" y="464363"/>
                </a:cubicBezTo>
                <a:cubicBezTo>
                  <a:pt x="5296127" y="475946"/>
                  <a:pt x="5315863" y="481737"/>
                  <a:pt x="5342077" y="481737"/>
                </a:cubicBezTo>
                <a:cubicBezTo>
                  <a:pt x="5362193" y="481737"/>
                  <a:pt x="5380863" y="480518"/>
                  <a:pt x="5398083" y="478079"/>
                </a:cubicBezTo>
                <a:cubicBezTo>
                  <a:pt x="5415305" y="475641"/>
                  <a:pt x="5431383" y="472441"/>
                  <a:pt x="5446318" y="468478"/>
                </a:cubicBezTo>
                <a:cubicBezTo>
                  <a:pt x="5453633" y="466345"/>
                  <a:pt x="5460873" y="463982"/>
                  <a:pt x="5468035" y="461392"/>
                </a:cubicBezTo>
                <a:cubicBezTo>
                  <a:pt x="5475198" y="458801"/>
                  <a:pt x="5481675" y="455829"/>
                  <a:pt x="5487467" y="452476"/>
                </a:cubicBezTo>
                <a:cubicBezTo>
                  <a:pt x="5478932" y="448514"/>
                  <a:pt x="5470016" y="444094"/>
                  <a:pt x="5460720" y="439217"/>
                </a:cubicBezTo>
                <a:cubicBezTo>
                  <a:pt x="5451423" y="434341"/>
                  <a:pt x="5442889" y="429464"/>
                  <a:pt x="5435117" y="424587"/>
                </a:cubicBezTo>
                <a:cubicBezTo>
                  <a:pt x="5427344" y="419710"/>
                  <a:pt x="5421019" y="415595"/>
                  <a:pt x="5416143" y="412243"/>
                </a:cubicBezTo>
                <a:cubicBezTo>
                  <a:pt x="5408523" y="406147"/>
                  <a:pt x="5404713" y="401879"/>
                  <a:pt x="5404713" y="399441"/>
                </a:cubicBezTo>
                <a:cubicBezTo>
                  <a:pt x="5404713" y="396698"/>
                  <a:pt x="5405627" y="392964"/>
                  <a:pt x="5407456" y="388240"/>
                </a:cubicBezTo>
                <a:cubicBezTo>
                  <a:pt x="5409285" y="383515"/>
                  <a:pt x="5411419" y="378638"/>
                  <a:pt x="5413857" y="373609"/>
                </a:cubicBezTo>
                <a:cubicBezTo>
                  <a:pt x="5416295" y="368580"/>
                  <a:pt x="5418734" y="364313"/>
                  <a:pt x="5421172" y="360808"/>
                </a:cubicBezTo>
                <a:cubicBezTo>
                  <a:pt x="5423611" y="357302"/>
                  <a:pt x="5425287" y="355550"/>
                  <a:pt x="5426201" y="355550"/>
                </a:cubicBezTo>
                <a:cubicBezTo>
                  <a:pt x="5439003" y="357988"/>
                  <a:pt x="5453938" y="359893"/>
                  <a:pt x="5471007" y="361265"/>
                </a:cubicBezTo>
                <a:lnTo>
                  <a:pt x="5523321" y="363226"/>
                </a:lnTo>
                <a:lnTo>
                  <a:pt x="5545531" y="360808"/>
                </a:lnTo>
                <a:cubicBezTo>
                  <a:pt x="5552999" y="359131"/>
                  <a:pt x="5560237" y="356769"/>
                  <a:pt x="5567247" y="353721"/>
                </a:cubicBezTo>
                <a:cubicBezTo>
                  <a:pt x="5564504" y="333909"/>
                  <a:pt x="5561532" y="310744"/>
                  <a:pt x="5558333" y="284227"/>
                </a:cubicBezTo>
                <a:cubicBezTo>
                  <a:pt x="5555131" y="257709"/>
                  <a:pt x="5552007" y="227838"/>
                  <a:pt x="5548959" y="194615"/>
                </a:cubicBezTo>
                <a:cubicBezTo>
                  <a:pt x="5547741" y="184557"/>
                  <a:pt x="5546673" y="174422"/>
                  <a:pt x="5545759" y="164211"/>
                </a:cubicBezTo>
                <a:cubicBezTo>
                  <a:pt x="5544845" y="154001"/>
                  <a:pt x="5543930" y="143561"/>
                  <a:pt x="5543016" y="132893"/>
                </a:cubicBezTo>
                <a:cubicBezTo>
                  <a:pt x="5550027" y="127102"/>
                  <a:pt x="5557417" y="121921"/>
                  <a:pt x="5565190" y="117348"/>
                </a:cubicBezTo>
                <a:cubicBezTo>
                  <a:pt x="5572962" y="112777"/>
                  <a:pt x="5580963" y="108357"/>
                  <a:pt x="5589193" y="104090"/>
                </a:cubicBezTo>
                <a:close/>
                <a:moveTo>
                  <a:pt x="4851349" y="104090"/>
                </a:moveTo>
                <a:cubicBezTo>
                  <a:pt x="4852263" y="127255"/>
                  <a:pt x="4853025" y="150267"/>
                  <a:pt x="4853635" y="173127"/>
                </a:cubicBezTo>
                <a:cubicBezTo>
                  <a:pt x="4854245" y="195987"/>
                  <a:pt x="4854853" y="219304"/>
                  <a:pt x="4855463" y="243078"/>
                </a:cubicBezTo>
                <a:cubicBezTo>
                  <a:pt x="4856073" y="266853"/>
                  <a:pt x="4856683" y="291694"/>
                  <a:pt x="4857293" y="317602"/>
                </a:cubicBezTo>
                <a:lnTo>
                  <a:pt x="4859121" y="351435"/>
                </a:lnTo>
                <a:cubicBezTo>
                  <a:pt x="4864912" y="355702"/>
                  <a:pt x="4871237" y="358750"/>
                  <a:pt x="4878095" y="360579"/>
                </a:cubicBezTo>
                <a:lnTo>
                  <a:pt x="4897407" y="362873"/>
                </a:lnTo>
                <a:lnTo>
                  <a:pt x="4910823" y="361208"/>
                </a:lnTo>
                <a:cubicBezTo>
                  <a:pt x="4916081" y="359798"/>
                  <a:pt x="4920919" y="357683"/>
                  <a:pt x="4925339" y="354864"/>
                </a:cubicBezTo>
                <a:cubicBezTo>
                  <a:pt x="4934178" y="349225"/>
                  <a:pt x="4941493" y="340767"/>
                  <a:pt x="4947285" y="329489"/>
                </a:cubicBezTo>
                <a:cubicBezTo>
                  <a:pt x="4951551" y="321260"/>
                  <a:pt x="4955285" y="314097"/>
                  <a:pt x="4958485" y="308001"/>
                </a:cubicBezTo>
                <a:cubicBezTo>
                  <a:pt x="4961685" y="301905"/>
                  <a:pt x="4964657" y="296495"/>
                  <a:pt x="4967401" y="291770"/>
                </a:cubicBezTo>
                <a:cubicBezTo>
                  <a:pt x="4970144" y="287046"/>
                  <a:pt x="4972887" y="282703"/>
                  <a:pt x="4975631" y="278740"/>
                </a:cubicBezTo>
                <a:cubicBezTo>
                  <a:pt x="4983251" y="268682"/>
                  <a:pt x="4990642" y="261443"/>
                  <a:pt x="4997805" y="257023"/>
                </a:cubicBezTo>
                <a:cubicBezTo>
                  <a:pt x="5004968" y="252604"/>
                  <a:pt x="5012969" y="250394"/>
                  <a:pt x="5021808" y="250394"/>
                </a:cubicBezTo>
                <a:cubicBezTo>
                  <a:pt x="5032171" y="250394"/>
                  <a:pt x="5042305" y="256033"/>
                  <a:pt x="5052212" y="267310"/>
                </a:cubicBezTo>
                <a:cubicBezTo>
                  <a:pt x="5062118" y="278588"/>
                  <a:pt x="5070271" y="293371"/>
                  <a:pt x="5076672" y="311659"/>
                </a:cubicBezTo>
                <a:cubicBezTo>
                  <a:pt x="5082767" y="329337"/>
                  <a:pt x="5085816" y="346558"/>
                  <a:pt x="5085816" y="363322"/>
                </a:cubicBezTo>
                <a:cubicBezTo>
                  <a:pt x="5085816" y="371857"/>
                  <a:pt x="5083453" y="380848"/>
                  <a:pt x="5078729" y="390297"/>
                </a:cubicBezTo>
                <a:cubicBezTo>
                  <a:pt x="5074005" y="399746"/>
                  <a:pt x="5067833" y="407518"/>
                  <a:pt x="5060213" y="413614"/>
                </a:cubicBezTo>
                <a:cubicBezTo>
                  <a:pt x="5047107" y="413614"/>
                  <a:pt x="5033695" y="412547"/>
                  <a:pt x="5019979" y="410414"/>
                </a:cubicBezTo>
                <a:cubicBezTo>
                  <a:pt x="5006263" y="408280"/>
                  <a:pt x="4993157" y="405156"/>
                  <a:pt x="4980660" y="401041"/>
                </a:cubicBezTo>
                <a:cubicBezTo>
                  <a:pt x="4968163" y="396926"/>
                  <a:pt x="4957190" y="392431"/>
                  <a:pt x="4947741" y="387554"/>
                </a:cubicBezTo>
                <a:cubicBezTo>
                  <a:pt x="4940427" y="395783"/>
                  <a:pt x="4932577" y="401727"/>
                  <a:pt x="4924196" y="405385"/>
                </a:cubicBezTo>
                <a:cubicBezTo>
                  <a:pt x="4920005" y="407213"/>
                  <a:pt x="4915375" y="408585"/>
                  <a:pt x="4910309" y="409499"/>
                </a:cubicBezTo>
                <a:lnTo>
                  <a:pt x="4902418" y="410155"/>
                </a:lnTo>
                <a:lnTo>
                  <a:pt x="4900269" y="410871"/>
                </a:lnTo>
                <a:lnTo>
                  <a:pt x="4897122" y="410594"/>
                </a:lnTo>
                <a:lnTo>
                  <a:pt x="4893792" y="410871"/>
                </a:lnTo>
                <a:lnTo>
                  <a:pt x="4891474" y="410098"/>
                </a:lnTo>
                <a:lnTo>
                  <a:pt x="4878153" y="408928"/>
                </a:lnTo>
                <a:cubicBezTo>
                  <a:pt x="4871485" y="407632"/>
                  <a:pt x="4865522" y="405689"/>
                  <a:pt x="4860265" y="403099"/>
                </a:cubicBezTo>
                <a:cubicBezTo>
                  <a:pt x="4849749" y="397917"/>
                  <a:pt x="4841747" y="390983"/>
                  <a:pt x="4836261" y="382296"/>
                </a:cubicBezTo>
                <a:cubicBezTo>
                  <a:pt x="4830775" y="373609"/>
                  <a:pt x="4827421" y="363475"/>
                  <a:pt x="4826203" y="351892"/>
                </a:cubicBezTo>
                <a:cubicBezTo>
                  <a:pt x="4825289" y="345187"/>
                  <a:pt x="4824145" y="335585"/>
                  <a:pt x="4822773" y="323089"/>
                </a:cubicBezTo>
                <a:cubicBezTo>
                  <a:pt x="4821403" y="310592"/>
                  <a:pt x="4819954" y="296342"/>
                  <a:pt x="4818431" y="280340"/>
                </a:cubicBezTo>
                <a:cubicBezTo>
                  <a:pt x="4816906" y="264338"/>
                  <a:pt x="4815306" y="247651"/>
                  <a:pt x="4813630" y="230277"/>
                </a:cubicBezTo>
                <a:cubicBezTo>
                  <a:pt x="4811953" y="212903"/>
                  <a:pt x="4810353" y="195758"/>
                  <a:pt x="4808829" y="178842"/>
                </a:cubicBezTo>
                <a:cubicBezTo>
                  <a:pt x="4807305" y="161926"/>
                  <a:pt x="4805933" y="146609"/>
                  <a:pt x="4804715" y="132893"/>
                </a:cubicBezTo>
                <a:cubicBezTo>
                  <a:pt x="4812029" y="127407"/>
                  <a:pt x="4819573" y="122302"/>
                  <a:pt x="4827345" y="117577"/>
                </a:cubicBezTo>
                <a:cubicBezTo>
                  <a:pt x="4835119" y="112853"/>
                  <a:pt x="4843119" y="108357"/>
                  <a:pt x="4851349" y="104090"/>
                </a:cubicBezTo>
                <a:close/>
                <a:moveTo>
                  <a:pt x="4071518" y="104090"/>
                </a:moveTo>
                <a:cubicBezTo>
                  <a:pt x="4072433" y="126340"/>
                  <a:pt x="4073271" y="148514"/>
                  <a:pt x="4074033" y="170612"/>
                </a:cubicBezTo>
                <a:cubicBezTo>
                  <a:pt x="4074795" y="192710"/>
                  <a:pt x="4075633" y="214732"/>
                  <a:pt x="4076547" y="236678"/>
                </a:cubicBezTo>
                <a:cubicBezTo>
                  <a:pt x="4077461" y="257099"/>
                  <a:pt x="4078147" y="276073"/>
                  <a:pt x="4078605" y="293599"/>
                </a:cubicBezTo>
                <a:cubicBezTo>
                  <a:pt x="4079061" y="311125"/>
                  <a:pt x="4079291" y="327356"/>
                  <a:pt x="4079291" y="342291"/>
                </a:cubicBezTo>
                <a:cubicBezTo>
                  <a:pt x="4079291" y="350825"/>
                  <a:pt x="4077843" y="359817"/>
                  <a:pt x="4074947" y="369266"/>
                </a:cubicBezTo>
                <a:cubicBezTo>
                  <a:pt x="4072051" y="378715"/>
                  <a:pt x="4067861" y="387706"/>
                  <a:pt x="4062374" y="396241"/>
                </a:cubicBezTo>
                <a:cubicBezTo>
                  <a:pt x="4059326" y="400813"/>
                  <a:pt x="4053001" y="404394"/>
                  <a:pt x="4043401" y="406985"/>
                </a:cubicBezTo>
                <a:cubicBezTo>
                  <a:pt x="4038599" y="408280"/>
                  <a:pt x="4033247" y="409252"/>
                  <a:pt x="4027341" y="409899"/>
                </a:cubicBezTo>
                <a:lnTo>
                  <a:pt x="4013797" y="410579"/>
                </a:lnTo>
                <a:lnTo>
                  <a:pt x="4012920" y="410871"/>
                </a:lnTo>
                <a:lnTo>
                  <a:pt x="4007967" y="410871"/>
                </a:lnTo>
                <a:lnTo>
                  <a:pt x="3983659" y="410871"/>
                </a:lnTo>
                <a:cubicBezTo>
                  <a:pt x="3978478" y="430073"/>
                  <a:pt x="3970248" y="446914"/>
                  <a:pt x="3958971" y="461392"/>
                </a:cubicBezTo>
                <a:cubicBezTo>
                  <a:pt x="3947693" y="475870"/>
                  <a:pt x="3934739" y="486766"/>
                  <a:pt x="3920109" y="494081"/>
                </a:cubicBezTo>
                <a:cubicBezTo>
                  <a:pt x="3906393" y="500787"/>
                  <a:pt x="3892219" y="504140"/>
                  <a:pt x="3877589" y="504140"/>
                </a:cubicBezTo>
                <a:cubicBezTo>
                  <a:pt x="3873017" y="504140"/>
                  <a:pt x="3866693" y="502463"/>
                  <a:pt x="3858615" y="499111"/>
                </a:cubicBezTo>
                <a:cubicBezTo>
                  <a:pt x="3850538" y="495758"/>
                  <a:pt x="3842080" y="491414"/>
                  <a:pt x="3833241" y="486080"/>
                </a:cubicBezTo>
                <a:cubicBezTo>
                  <a:pt x="3824401" y="480746"/>
                  <a:pt x="3816477" y="475184"/>
                  <a:pt x="3809466" y="469393"/>
                </a:cubicBezTo>
                <a:lnTo>
                  <a:pt x="3816781" y="451562"/>
                </a:lnTo>
                <a:cubicBezTo>
                  <a:pt x="3825011" y="454000"/>
                  <a:pt x="3833469" y="455829"/>
                  <a:pt x="3842156" y="457048"/>
                </a:cubicBezTo>
                <a:cubicBezTo>
                  <a:pt x="3850843" y="458267"/>
                  <a:pt x="3859758" y="458877"/>
                  <a:pt x="3868902" y="458877"/>
                </a:cubicBezTo>
                <a:cubicBezTo>
                  <a:pt x="3887800" y="458877"/>
                  <a:pt x="3904869" y="454610"/>
                  <a:pt x="3920109" y="446075"/>
                </a:cubicBezTo>
                <a:cubicBezTo>
                  <a:pt x="3935349" y="437541"/>
                  <a:pt x="3947541" y="425654"/>
                  <a:pt x="3956685" y="410414"/>
                </a:cubicBezTo>
                <a:cubicBezTo>
                  <a:pt x="3942969" y="409499"/>
                  <a:pt x="3931081" y="408585"/>
                  <a:pt x="3921023" y="407671"/>
                </a:cubicBezTo>
                <a:cubicBezTo>
                  <a:pt x="3910965" y="406756"/>
                  <a:pt x="3902888" y="405537"/>
                  <a:pt x="3896791" y="404013"/>
                </a:cubicBezTo>
                <a:cubicBezTo>
                  <a:pt x="3879417" y="399746"/>
                  <a:pt x="3866769" y="392964"/>
                  <a:pt x="3858844" y="383668"/>
                </a:cubicBezTo>
                <a:cubicBezTo>
                  <a:pt x="3850919" y="374371"/>
                  <a:pt x="3846957" y="361189"/>
                  <a:pt x="3846957" y="344120"/>
                </a:cubicBezTo>
                <a:cubicBezTo>
                  <a:pt x="3846957" y="327965"/>
                  <a:pt x="3850157" y="311887"/>
                  <a:pt x="3856558" y="295885"/>
                </a:cubicBezTo>
                <a:cubicBezTo>
                  <a:pt x="3862959" y="279883"/>
                  <a:pt x="3871341" y="267005"/>
                  <a:pt x="3881704" y="257252"/>
                </a:cubicBezTo>
                <a:cubicBezTo>
                  <a:pt x="3892067" y="247498"/>
                  <a:pt x="3902430" y="242621"/>
                  <a:pt x="3912793" y="242621"/>
                </a:cubicBezTo>
                <a:cubicBezTo>
                  <a:pt x="3925290" y="242621"/>
                  <a:pt x="3937101" y="248260"/>
                  <a:pt x="3948227" y="259538"/>
                </a:cubicBezTo>
                <a:cubicBezTo>
                  <a:pt x="3959352" y="270815"/>
                  <a:pt x="3968419" y="285751"/>
                  <a:pt x="3975430" y="304343"/>
                </a:cubicBezTo>
                <a:cubicBezTo>
                  <a:pt x="3978783" y="313487"/>
                  <a:pt x="3981450" y="322936"/>
                  <a:pt x="3983431" y="332690"/>
                </a:cubicBezTo>
                <a:cubicBezTo>
                  <a:pt x="3985412" y="342443"/>
                  <a:pt x="3986707" y="352654"/>
                  <a:pt x="3987317" y="363322"/>
                </a:cubicBezTo>
                <a:lnTo>
                  <a:pt x="4007967" y="363322"/>
                </a:lnTo>
                <a:cubicBezTo>
                  <a:pt x="4022903" y="363322"/>
                  <a:pt x="4039209" y="359665"/>
                  <a:pt x="4056887" y="352349"/>
                </a:cubicBezTo>
                <a:cubicBezTo>
                  <a:pt x="4055668" y="342596"/>
                  <a:pt x="4054525" y="332842"/>
                  <a:pt x="4053459" y="323089"/>
                </a:cubicBezTo>
                <a:cubicBezTo>
                  <a:pt x="4052391" y="313335"/>
                  <a:pt x="4051249" y="303581"/>
                  <a:pt x="4050029" y="293828"/>
                </a:cubicBezTo>
                <a:cubicBezTo>
                  <a:pt x="4048201" y="278588"/>
                  <a:pt x="4045229" y="257557"/>
                  <a:pt x="4041114" y="230734"/>
                </a:cubicBezTo>
                <a:cubicBezTo>
                  <a:pt x="4036999" y="203912"/>
                  <a:pt x="4031741" y="171298"/>
                  <a:pt x="4025341" y="132893"/>
                </a:cubicBezTo>
                <a:cubicBezTo>
                  <a:pt x="4032046" y="127712"/>
                  <a:pt x="4039361" y="122759"/>
                  <a:pt x="4047287" y="118034"/>
                </a:cubicBezTo>
                <a:cubicBezTo>
                  <a:pt x="4055211" y="113310"/>
                  <a:pt x="4063289" y="108662"/>
                  <a:pt x="4071518" y="104090"/>
                </a:cubicBezTo>
                <a:close/>
                <a:moveTo>
                  <a:pt x="248259" y="104090"/>
                </a:moveTo>
                <a:cubicBezTo>
                  <a:pt x="250393" y="113234"/>
                  <a:pt x="252984" y="122606"/>
                  <a:pt x="256032" y="132207"/>
                </a:cubicBezTo>
                <a:cubicBezTo>
                  <a:pt x="259080" y="141809"/>
                  <a:pt x="262280" y="151029"/>
                  <a:pt x="265633" y="159868"/>
                </a:cubicBezTo>
                <a:lnTo>
                  <a:pt x="252374" y="169927"/>
                </a:lnTo>
                <a:cubicBezTo>
                  <a:pt x="256641" y="209246"/>
                  <a:pt x="260299" y="244145"/>
                  <a:pt x="263347" y="274625"/>
                </a:cubicBezTo>
                <a:cubicBezTo>
                  <a:pt x="266395" y="305105"/>
                  <a:pt x="268986" y="331318"/>
                  <a:pt x="271119" y="353264"/>
                </a:cubicBezTo>
                <a:cubicBezTo>
                  <a:pt x="277063" y="356617"/>
                  <a:pt x="283159" y="359131"/>
                  <a:pt x="289407" y="360808"/>
                </a:cubicBezTo>
                <a:lnTo>
                  <a:pt x="307007" y="363112"/>
                </a:lnTo>
                <a:lnTo>
                  <a:pt x="317259" y="362608"/>
                </a:lnTo>
                <a:cubicBezTo>
                  <a:pt x="330746" y="361179"/>
                  <a:pt x="341147" y="357607"/>
                  <a:pt x="348462" y="351892"/>
                </a:cubicBezTo>
                <a:cubicBezTo>
                  <a:pt x="352120" y="349149"/>
                  <a:pt x="355625" y="344653"/>
                  <a:pt x="358978" y="338405"/>
                </a:cubicBezTo>
                <a:cubicBezTo>
                  <a:pt x="362331" y="332156"/>
                  <a:pt x="366750" y="323851"/>
                  <a:pt x="372237" y="313487"/>
                </a:cubicBezTo>
                <a:cubicBezTo>
                  <a:pt x="375894" y="306172"/>
                  <a:pt x="379400" y="301524"/>
                  <a:pt x="382753" y="299543"/>
                </a:cubicBezTo>
                <a:cubicBezTo>
                  <a:pt x="386105" y="297562"/>
                  <a:pt x="389915" y="296571"/>
                  <a:pt x="394183" y="296571"/>
                </a:cubicBezTo>
                <a:cubicBezTo>
                  <a:pt x="399974" y="296571"/>
                  <a:pt x="405308" y="298400"/>
                  <a:pt x="410184" y="302057"/>
                </a:cubicBezTo>
                <a:cubicBezTo>
                  <a:pt x="406832" y="309677"/>
                  <a:pt x="403327" y="317526"/>
                  <a:pt x="399669" y="325603"/>
                </a:cubicBezTo>
                <a:cubicBezTo>
                  <a:pt x="396011" y="333680"/>
                  <a:pt x="392354" y="341681"/>
                  <a:pt x="388696" y="349606"/>
                </a:cubicBezTo>
                <a:cubicBezTo>
                  <a:pt x="397230" y="354483"/>
                  <a:pt x="405612" y="357988"/>
                  <a:pt x="413842" y="360122"/>
                </a:cubicBezTo>
                <a:lnTo>
                  <a:pt x="439764" y="363250"/>
                </a:lnTo>
                <a:lnTo>
                  <a:pt x="482555" y="362293"/>
                </a:lnTo>
                <a:cubicBezTo>
                  <a:pt x="496614" y="361608"/>
                  <a:pt x="509397" y="360579"/>
                  <a:pt x="520903" y="359207"/>
                </a:cubicBezTo>
                <a:cubicBezTo>
                  <a:pt x="543915" y="356464"/>
                  <a:pt x="564718" y="350978"/>
                  <a:pt x="583311" y="342748"/>
                </a:cubicBezTo>
                <a:cubicBezTo>
                  <a:pt x="582701" y="339091"/>
                  <a:pt x="581863" y="335357"/>
                  <a:pt x="580796" y="331547"/>
                </a:cubicBezTo>
                <a:cubicBezTo>
                  <a:pt x="579729" y="327737"/>
                  <a:pt x="578587" y="323698"/>
                  <a:pt x="577367" y="319431"/>
                </a:cubicBezTo>
                <a:cubicBezTo>
                  <a:pt x="569138" y="326137"/>
                  <a:pt x="560222" y="331394"/>
                  <a:pt x="550621" y="335204"/>
                </a:cubicBezTo>
                <a:cubicBezTo>
                  <a:pt x="541020" y="339014"/>
                  <a:pt x="530733" y="340919"/>
                  <a:pt x="519760" y="340919"/>
                </a:cubicBezTo>
                <a:cubicBezTo>
                  <a:pt x="503911" y="340919"/>
                  <a:pt x="491719" y="336195"/>
                  <a:pt x="483184" y="326746"/>
                </a:cubicBezTo>
                <a:cubicBezTo>
                  <a:pt x="474650" y="317297"/>
                  <a:pt x="470383" y="305410"/>
                  <a:pt x="470383" y="291085"/>
                </a:cubicBezTo>
                <a:cubicBezTo>
                  <a:pt x="470383" y="275845"/>
                  <a:pt x="473126" y="261671"/>
                  <a:pt x="478612" y="248565"/>
                </a:cubicBezTo>
                <a:cubicBezTo>
                  <a:pt x="484099" y="235458"/>
                  <a:pt x="491414" y="225095"/>
                  <a:pt x="500558" y="217475"/>
                </a:cubicBezTo>
                <a:cubicBezTo>
                  <a:pt x="505130" y="213513"/>
                  <a:pt x="510083" y="210389"/>
                  <a:pt x="515417" y="208103"/>
                </a:cubicBezTo>
                <a:cubicBezTo>
                  <a:pt x="520751" y="205817"/>
                  <a:pt x="526161" y="204674"/>
                  <a:pt x="531647" y="204674"/>
                </a:cubicBezTo>
                <a:cubicBezTo>
                  <a:pt x="545059" y="204674"/>
                  <a:pt x="557708" y="211227"/>
                  <a:pt x="569595" y="224333"/>
                </a:cubicBezTo>
                <a:cubicBezTo>
                  <a:pt x="581482" y="237440"/>
                  <a:pt x="590779" y="254509"/>
                  <a:pt x="597484" y="275540"/>
                </a:cubicBezTo>
                <a:cubicBezTo>
                  <a:pt x="600837" y="285293"/>
                  <a:pt x="603275" y="295276"/>
                  <a:pt x="604799" y="305486"/>
                </a:cubicBezTo>
                <a:cubicBezTo>
                  <a:pt x="606323" y="315697"/>
                  <a:pt x="607085" y="326289"/>
                  <a:pt x="607085" y="337262"/>
                </a:cubicBezTo>
                <a:cubicBezTo>
                  <a:pt x="607085" y="340615"/>
                  <a:pt x="606857" y="345263"/>
                  <a:pt x="606399" y="351206"/>
                </a:cubicBezTo>
                <a:cubicBezTo>
                  <a:pt x="605942" y="357150"/>
                  <a:pt x="604723" y="363094"/>
                  <a:pt x="602742" y="369037"/>
                </a:cubicBezTo>
                <a:cubicBezTo>
                  <a:pt x="600761" y="374981"/>
                  <a:pt x="596875" y="379934"/>
                  <a:pt x="591083" y="383896"/>
                </a:cubicBezTo>
                <a:cubicBezTo>
                  <a:pt x="584378" y="387859"/>
                  <a:pt x="573633" y="391973"/>
                  <a:pt x="558851" y="396241"/>
                </a:cubicBezTo>
                <a:cubicBezTo>
                  <a:pt x="544068" y="400508"/>
                  <a:pt x="526313" y="404013"/>
                  <a:pt x="505587" y="406756"/>
                </a:cubicBezTo>
                <a:cubicBezTo>
                  <a:pt x="495224" y="408128"/>
                  <a:pt x="484289" y="409156"/>
                  <a:pt x="472783" y="409842"/>
                </a:cubicBezTo>
                <a:lnTo>
                  <a:pt x="440714" y="410753"/>
                </a:lnTo>
                <a:lnTo>
                  <a:pt x="440360" y="410871"/>
                </a:lnTo>
                <a:lnTo>
                  <a:pt x="439536" y="410786"/>
                </a:lnTo>
                <a:lnTo>
                  <a:pt x="436550" y="410871"/>
                </a:lnTo>
                <a:lnTo>
                  <a:pt x="434847" y="410303"/>
                </a:lnTo>
                <a:lnTo>
                  <a:pt x="422043" y="408985"/>
                </a:lnTo>
                <a:cubicBezTo>
                  <a:pt x="404155" y="405213"/>
                  <a:pt x="387553" y="395783"/>
                  <a:pt x="372237" y="380696"/>
                </a:cubicBezTo>
                <a:cubicBezTo>
                  <a:pt x="370408" y="383439"/>
                  <a:pt x="368732" y="385877"/>
                  <a:pt x="367208" y="388011"/>
                </a:cubicBezTo>
                <a:cubicBezTo>
                  <a:pt x="365684" y="390145"/>
                  <a:pt x="364160" y="392278"/>
                  <a:pt x="362636" y="394412"/>
                </a:cubicBezTo>
                <a:cubicBezTo>
                  <a:pt x="358978" y="398679"/>
                  <a:pt x="351739" y="402489"/>
                  <a:pt x="340919" y="405842"/>
                </a:cubicBezTo>
                <a:cubicBezTo>
                  <a:pt x="335509" y="407518"/>
                  <a:pt x="329622" y="408775"/>
                  <a:pt x="323259" y="409614"/>
                </a:cubicBezTo>
                <a:lnTo>
                  <a:pt x="309932" y="410430"/>
                </a:lnTo>
                <a:lnTo>
                  <a:pt x="308610" y="410871"/>
                </a:lnTo>
                <a:lnTo>
                  <a:pt x="306644" y="410632"/>
                </a:lnTo>
                <a:lnTo>
                  <a:pt x="302742" y="410871"/>
                </a:lnTo>
                <a:cubicBezTo>
                  <a:pt x="301523" y="410871"/>
                  <a:pt x="300609" y="410566"/>
                  <a:pt x="299999" y="409957"/>
                </a:cubicBezTo>
                <a:lnTo>
                  <a:pt x="299953" y="409818"/>
                </a:lnTo>
                <a:lnTo>
                  <a:pt x="291693" y="408814"/>
                </a:lnTo>
                <a:cubicBezTo>
                  <a:pt x="286207" y="407442"/>
                  <a:pt x="280568" y="405232"/>
                  <a:pt x="274777" y="402184"/>
                </a:cubicBezTo>
                <a:lnTo>
                  <a:pt x="275234" y="418186"/>
                </a:lnTo>
                <a:cubicBezTo>
                  <a:pt x="275234" y="437998"/>
                  <a:pt x="269215" y="456591"/>
                  <a:pt x="257175" y="473965"/>
                </a:cubicBezTo>
                <a:cubicBezTo>
                  <a:pt x="245135" y="491338"/>
                  <a:pt x="228752" y="505054"/>
                  <a:pt x="208026" y="515113"/>
                </a:cubicBezTo>
                <a:cubicBezTo>
                  <a:pt x="197663" y="520294"/>
                  <a:pt x="186919" y="524104"/>
                  <a:pt x="175793" y="526543"/>
                </a:cubicBezTo>
                <a:cubicBezTo>
                  <a:pt x="164668" y="528981"/>
                  <a:pt x="153009" y="530200"/>
                  <a:pt x="140817" y="530200"/>
                </a:cubicBezTo>
                <a:cubicBezTo>
                  <a:pt x="113995" y="530200"/>
                  <a:pt x="93345" y="522428"/>
                  <a:pt x="78867" y="506883"/>
                </a:cubicBezTo>
                <a:cubicBezTo>
                  <a:pt x="64389" y="491338"/>
                  <a:pt x="57150" y="468783"/>
                  <a:pt x="57150" y="439217"/>
                </a:cubicBezTo>
                <a:cubicBezTo>
                  <a:pt x="57150" y="433731"/>
                  <a:pt x="57531" y="427940"/>
                  <a:pt x="58293" y="421844"/>
                </a:cubicBezTo>
                <a:cubicBezTo>
                  <a:pt x="59055" y="415748"/>
                  <a:pt x="60198" y="408890"/>
                  <a:pt x="61722" y="401270"/>
                </a:cubicBezTo>
                <a:cubicBezTo>
                  <a:pt x="63246" y="393650"/>
                  <a:pt x="65227" y="384963"/>
                  <a:pt x="67666" y="375209"/>
                </a:cubicBezTo>
                <a:lnTo>
                  <a:pt x="86868" y="379781"/>
                </a:lnTo>
                <a:cubicBezTo>
                  <a:pt x="83210" y="393193"/>
                  <a:pt x="81381" y="404927"/>
                  <a:pt x="81381" y="414986"/>
                </a:cubicBezTo>
                <a:cubicBezTo>
                  <a:pt x="81381" y="436931"/>
                  <a:pt x="86487" y="453543"/>
                  <a:pt x="96698" y="464821"/>
                </a:cubicBezTo>
                <a:cubicBezTo>
                  <a:pt x="106908" y="476098"/>
                  <a:pt x="121920" y="481737"/>
                  <a:pt x="141732" y="481737"/>
                </a:cubicBezTo>
                <a:cubicBezTo>
                  <a:pt x="158191" y="481737"/>
                  <a:pt x="173431" y="479908"/>
                  <a:pt x="187452" y="476251"/>
                </a:cubicBezTo>
                <a:cubicBezTo>
                  <a:pt x="201473" y="472593"/>
                  <a:pt x="214427" y="466802"/>
                  <a:pt x="226314" y="458877"/>
                </a:cubicBezTo>
                <a:cubicBezTo>
                  <a:pt x="236067" y="452476"/>
                  <a:pt x="244754" y="444704"/>
                  <a:pt x="252374" y="435560"/>
                </a:cubicBezTo>
                <a:lnTo>
                  <a:pt x="241859" y="375209"/>
                </a:lnTo>
                <a:cubicBezTo>
                  <a:pt x="238811" y="357531"/>
                  <a:pt x="235382" y="337795"/>
                  <a:pt x="231572" y="316002"/>
                </a:cubicBezTo>
                <a:cubicBezTo>
                  <a:pt x="227762" y="294209"/>
                  <a:pt x="223723" y="270206"/>
                  <a:pt x="219456" y="243993"/>
                </a:cubicBezTo>
                <a:cubicBezTo>
                  <a:pt x="218237" y="234849"/>
                  <a:pt x="216789" y="225324"/>
                  <a:pt x="215113" y="215418"/>
                </a:cubicBezTo>
                <a:cubicBezTo>
                  <a:pt x="213436" y="205512"/>
                  <a:pt x="211912" y="195911"/>
                  <a:pt x="210541" y="186614"/>
                </a:cubicBezTo>
                <a:cubicBezTo>
                  <a:pt x="209169" y="177318"/>
                  <a:pt x="207950" y="169165"/>
                  <a:pt x="206883" y="162154"/>
                </a:cubicBezTo>
                <a:cubicBezTo>
                  <a:pt x="205816" y="155144"/>
                  <a:pt x="205283" y="150114"/>
                  <a:pt x="205283" y="147066"/>
                </a:cubicBezTo>
                <a:cubicBezTo>
                  <a:pt x="205283" y="135179"/>
                  <a:pt x="209321" y="125197"/>
                  <a:pt x="217399" y="117120"/>
                </a:cubicBezTo>
                <a:cubicBezTo>
                  <a:pt x="225476" y="109043"/>
                  <a:pt x="235763" y="104699"/>
                  <a:pt x="248259" y="104090"/>
                </a:cubicBezTo>
                <a:close/>
                <a:moveTo>
                  <a:pt x="1334338" y="99975"/>
                </a:moveTo>
                <a:lnTo>
                  <a:pt x="1334795" y="105461"/>
                </a:lnTo>
                <a:cubicBezTo>
                  <a:pt x="1334795" y="113386"/>
                  <a:pt x="1331290" y="119482"/>
                  <a:pt x="1324280" y="123749"/>
                </a:cubicBezTo>
                <a:cubicBezTo>
                  <a:pt x="1316355" y="127712"/>
                  <a:pt x="1306144" y="132131"/>
                  <a:pt x="1293647" y="137008"/>
                </a:cubicBezTo>
                <a:cubicBezTo>
                  <a:pt x="1281151" y="141885"/>
                  <a:pt x="1266520" y="147219"/>
                  <a:pt x="1249756" y="153010"/>
                </a:cubicBezTo>
                <a:lnTo>
                  <a:pt x="1252042" y="131064"/>
                </a:lnTo>
                <a:cubicBezTo>
                  <a:pt x="1272464" y="123749"/>
                  <a:pt x="1289228" y="117653"/>
                  <a:pt x="1302334" y="112777"/>
                </a:cubicBezTo>
                <a:cubicBezTo>
                  <a:pt x="1315441" y="107900"/>
                  <a:pt x="1326109" y="103632"/>
                  <a:pt x="1334338" y="99975"/>
                </a:cubicBezTo>
                <a:close/>
                <a:moveTo>
                  <a:pt x="6467017" y="99441"/>
                </a:moveTo>
                <a:cubicBezTo>
                  <a:pt x="6464883" y="99441"/>
                  <a:pt x="6462673" y="100280"/>
                  <a:pt x="6460387" y="101956"/>
                </a:cubicBezTo>
                <a:cubicBezTo>
                  <a:pt x="6458101" y="103632"/>
                  <a:pt x="6457111" y="106147"/>
                  <a:pt x="6457416" y="109500"/>
                </a:cubicBezTo>
                <a:cubicBezTo>
                  <a:pt x="6457415" y="112548"/>
                  <a:pt x="6458329" y="115367"/>
                  <a:pt x="6460159" y="117958"/>
                </a:cubicBezTo>
                <a:cubicBezTo>
                  <a:pt x="6461987" y="120549"/>
                  <a:pt x="6465035" y="121844"/>
                  <a:pt x="6469303" y="121844"/>
                </a:cubicBezTo>
                <a:cubicBezTo>
                  <a:pt x="6472351" y="121844"/>
                  <a:pt x="6475246" y="120778"/>
                  <a:pt x="6477989" y="118644"/>
                </a:cubicBezTo>
                <a:cubicBezTo>
                  <a:pt x="6480733" y="116510"/>
                  <a:pt x="6482104" y="114529"/>
                  <a:pt x="6482105" y="112700"/>
                </a:cubicBezTo>
                <a:cubicBezTo>
                  <a:pt x="6482104" y="109957"/>
                  <a:pt x="6480504" y="107061"/>
                  <a:pt x="6477304" y="104013"/>
                </a:cubicBezTo>
                <a:cubicBezTo>
                  <a:pt x="6474103" y="100965"/>
                  <a:pt x="6470673" y="99441"/>
                  <a:pt x="6467017" y="99441"/>
                </a:cubicBezTo>
                <a:close/>
                <a:moveTo>
                  <a:pt x="2561768" y="99441"/>
                </a:moveTo>
                <a:cubicBezTo>
                  <a:pt x="2559634" y="99441"/>
                  <a:pt x="2557424" y="100280"/>
                  <a:pt x="2555138" y="101956"/>
                </a:cubicBezTo>
                <a:cubicBezTo>
                  <a:pt x="2552852" y="103632"/>
                  <a:pt x="2551862" y="106147"/>
                  <a:pt x="2552167" y="109500"/>
                </a:cubicBezTo>
                <a:cubicBezTo>
                  <a:pt x="2552167" y="112548"/>
                  <a:pt x="2553081" y="115367"/>
                  <a:pt x="2554910" y="117958"/>
                </a:cubicBezTo>
                <a:cubicBezTo>
                  <a:pt x="2556739" y="120549"/>
                  <a:pt x="2559787" y="121844"/>
                  <a:pt x="2564054" y="121844"/>
                </a:cubicBezTo>
                <a:cubicBezTo>
                  <a:pt x="2567102" y="121844"/>
                  <a:pt x="2569997" y="120778"/>
                  <a:pt x="2572741" y="118644"/>
                </a:cubicBezTo>
                <a:cubicBezTo>
                  <a:pt x="2575484" y="116510"/>
                  <a:pt x="2576855" y="114529"/>
                  <a:pt x="2576855" y="112700"/>
                </a:cubicBezTo>
                <a:cubicBezTo>
                  <a:pt x="2576855" y="109957"/>
                  <a:pt x="2575255" y="107061"/>
                  <a:pt x="2572055" y="104013"/>
                </a:cubicBezTo>
                <a:cubicBezTo>
                  <a:pt x="2568854" y="100965"/>
                  <a:pt x="2565425" y="99441"/>
                  <a:pt x="2561768" y="99441"/>
                </a:cubicBezTo>
                <a:close/>
                <a:moveTo>
                  <a:pt x="1034872" y="99060"/>
                </a:moveTo>
                <a:cubicBezTo>
                  <a:pt x="1034567" y="132589"/>
                  <a:pt x="1034415" y="162383"/>
                  <a:pt x="1034415" y="188443"/>
                </a:cubicBezTo>
                <a:cubicBezTo>
                  <a:pt x="1034415" y="214504"/>
                  <a:pt x="1034339" y="237440"/>
                  <a:pt x="1034187" y="257252"/>
                </a:cubicBezTo>
                <a:cubicBezTo>
                  <a:pt x="1034034" y="277064"/>
                  <a:pt x="1034034" y="294514"/>
                  <a:pt x="1034187" y="309601"/>
                </a:cubicBezTo>
                <a:cubicBezTo>
                  <a:pt x="1034339" y="324689"/>
                  <a:pt x="1034415" y="338329"/>
                  <a:pt x="1034415" y="350521"/>
                </a:cubicBezTo>
                <a:cubicBezTo>
                  <a:pt x="1041425" y="355093"/>
                  <a:pt x="1048969" y="358369"/>
                  <a:pt x="1057046" y="360350"/>
                </a:cubicBezTo>
                <a:cubicBezTo>
                  <a:pt x="1065124" y="362332"/>
                  <a:pt x="1074039" y="363322"/>
                  <a:pt x="1083793" y="363322"/>
                </a:cubicBezTo>
                <a:cubicBezTo>
                  <a:pt x="1098728" y="363322"/>
                  <a:pt x="1113663" y="361951"/>
                  <a:pt x="1128598" y="359207"/>
                </a:cubicBezTo>
                <a:cubicBezTo>
                  <a:pt x="1143533" y="356464"/>
                  <a:pt x="1155725" y="352959"/>
                  <a:pt x="1165174" y="348692"/>
                </a:cubicBezTo>
                <a:cubicBezTo>
                  <a:pt x="1162431" y="341681"/>
                  <a:pt x="1159002" y="333909"/>
                  <a:pt x="1154887" y="325375"/>
                </a:cubicBezTo>
                <a:cubicBezTo>
                  <a:pt x="1150772" y="316840"/>
                  <a:pt x="1147191" y="309373"/>
                  <a:pt x="1144143" y="302972"/>
                </a:cubicBezTo>
                <a:cubicBezTo>
                  <a:pt x="1141095" y="296266"/>
                  <a:pt x="1138657" y="290551"/>
                  <a:pt x="1136828" y="285827"/>
                </a:cubicBezTo>
                <a:cubicBezTo>
                  <a:pt x="1134999" y="281102"/>
                  <a:pt x="1134085" y="276911"/>
                  <a:pt x="1134085" y="273254"/>
                </a:cubicBezTo>
                <a:cubicBezTo>
                  <a:pt x="1134085" y="265939"/>
                  <a:pt x="1137742" y="258166"/>
                  <a:pt x="1145057" y="249936"/>
                </a:cubicBezTo>
                <a:cubicBezTo>
                  <a:pt x="1152373" y="241707"/>
                  <a:pt x="1161212" y="234849"/>
                  <a:pt x="1171575" y="229362"/>
                </a:cubicBezTo>
                <a:cubicBezTo>
                  <a:pt x="1173404" y="237287"/>
                  <a:pt x="1175461" y="246660"/>
                  <a:pt x="1177747" y="257480"/>
                </a:cubicBezTo>
                <a:cubicBezTo>
                  <a:pt x="1180033" y="268301"/>
                  <a:pt x="1182395" y="280112"/>
                  <a:pt x="1184834" y="292913"/>
                </a:cubicBezTo>
                <a:cubicBezTo>
                  <a:pt x="1186663" y="302667"/>
                  <a:pt x="1188034" y="310897"/>
                  <a:pt x="1188949" y="317602"/>
                </a:cubicBezTo>
                <a:cubicBezTo>
                  <a:pt x="1189863" y="324308"/>
                  <a:pt x="1190320" y="329489"/>
                  <a:pt x="1190320" y="333147"/>
                </a:cubicBezTo>
                <a:cubicBezTo>
                  <a:pt x="1190320" y="339548"/>
                  <a:pt x="1188644" y="347549"/>
                  <a:pt x="1185291" y="357150"/>
                </a:cubicBezTo>
                <a:cubicBezTo>
                  <a:pt x="1181938" y="366751"/>
                  <a:pt x="1177823" y="376276"/>
                  <a:pt x="1172947" y="385725"/>
                </a:cubicBezTo>
                <a:cubicBezTo>
                  <a:pt x="1145210" y="402489"/>
                  <a:pt x="1115492" y="410871"/>
                  <a:pt x="1083793" y="410871"/>
                </a:cubicBezTo>
                <a:cubicBezTo>
                  <a:pt x="1068553" y="410871"/>
                  <a:pt x="1056132" y="408890"/>
                  <a:pt x="1046531" y="404927"/>
                </a:cubicBezTo>
                <a:cubicBezTo>
                  <a:pt x="1036930" y="400965"/>
                  <a:pt x="1028776" y="394869"/>
                  <a:pt x="1022071" y="386639"/>
                </a:cubicBezTo>
                <a:cubicBezTo>
                  <a:pt x="996772" y="395783"/>
                  <a:pt x="972769" y="402565"/>
                  <a:pt x="950062" y="406985"/>
                </a:cubicBezTo>
                <a:cubicBezTo>
                  <a:pt x="927354" y="411404"/>
                  <a:pt x="905332" y="413614"/>
                  <a:pt x="883996" y="413614"/>
                </a:cubicBezTo>
                <a:cubicBezTo>
                  <a:pt x="854735" y="413614"/>
                  <a:pt x="832485" y="411176"/>
                  <a:pt x="817245" y="406299"/>
                </a:cubicBezTo>
                <a:cubicBezTo>
                  <a:pt x="802005" y="401422"/>
                  <a:pt x="790727" y="393802"/>
                  <a:pt x="783412" y="383439"/>
                </a:cubicBezTo>
                <a:cubicBezTo>
                  <a:pt x="775792" y="373076"/>
                  <a:pt x="771982" y="359360"/>
                  <a:pt x="771982" y="342291"/>
                </a:cubicBezTo>
                <a:cubicBezTo>
                  <a:pt x="771982" y="338024"/>
                  <a:pt x="772287" y="332995"/>
                  <a:pt x="772897" y="327203"/>
                </a:cubicBezTo>
                <a:cubicBezTo>
                  <a:pt x="773506" y="321412"/>
                  <a:pt x="774344" y="315850"/>
                  <a:pt x="775411" y="310516"/>
                </a:cubicBezTo>
                <a:cubicBezTo>
                  <a:pt x="776478" y="305182"/>
                  <a:pt x="777469" y="301295"/>
                  <a:pt x="778383" y="298857"/>
                </a:cubicBezTo>
                <a:lnTo>
                  <a:pt x="797128" y="298857"/>
                </a:lnTo>
                <a:cubicBezTo>
                  <a:pt x="796823" y="301905"/>
                  <a:pt x="796519" y="304801"/>
                  <a:pt x="796214" y="307544"/>
                </a:cubicBezTo>
                <a:cubicBezTo>
                  <a:pt x="795909" y="310287"/>
                  <a:pt x="795757" y="313183"/>
                  <a:pt x="795757" y="316231"/>
                </a:cubicBezTo>
                <a:cubicBezTo>
                  <a:pt x="795757" y="331166"/>
                  <a:pt x="798957" y="342139"/>
                  <a:pt x="805358" y="349149"/>
                </a:cubicBezTo>
                <a:cubicBezTo>
                  <a:pt x="811759" y="356159"/>
                  <a:pt x="822122" y="360655"/>
                  <a:pt x="836447" y="362636"/>
                </a:cubicBezTo>
                <a:cubicBezTo>
                  <a:pt x="850773" y="364618"/>
                  <a:pt x="869823" y="365608"/>
                  <a:pt x="893597" y="365608"/>
                </a:cubicBezTo>
                <a:cubicBezTo>
                  <a:pt x="917677" y="365608"/>
                  <a:pt x="939089" y="364465"/>
                  <a:pt x="957834" y="362179"/>
                </a:cubicBezTo>
                <a:cubicBezTo>
                  <a:pt x="976579" y="359893"/>
                  <a:pt x="994943" y="356769"/>
                  <a:pt x="1012927" y="352807"/>
                </a:cubicBezTo>
                <a:cubicBezTo>
                  <a:pt x="1011403" y="339395"/>
                  <a:pt x="1009650" y="325070"/>
                  <a:pt x="1007669" y="309830"/>
                </a:cubicBezTo>
                <a:cubicBezTo>
                  <a:pt x="1005687" y="294590"/>
                  <a:pt x="1003706" y="277902"/>
                  <a:pt x="1001725" y="259766"/>
                </a:cubicBezTo>
                <a:cubicBezTo>
                  <a:pt x="999744" y="241631"/>
                  <a:pt x="997687" y="221666"/>
                  <a:pt x="995553" y="199873"/>
                </a:cubicBezTo>
                <a:cubicBezTo>
                  <a:pt x="993419" y="178080"/>
                  <a:pt x="991133" y="153925"/>
                  <a:pt x="988695" y="127407"/>
                </a:cubicBezTo>
                <a:cubicBezTo>
                  <a:pt x="995401" y="121921"/>
                  <a:pt x="1002716" y="116815"/>
                  <a:pt x="1010641" y="112091"/>
                </a:cubicBezTo>
                <a:cubicBezTo>
                  <a:pt x="1018565" y="107366"/>
                  <a:pt x="1026643" y="103023"/>
                  <a:pt x="1034872" y="99060"/>
                </a:cubicBezTo>
                <a:close/>
                <a:moveTo>
                  <a:pt x="1204646" y="91212"/>
                </a:moveTo>
                <a:lnTo>
                  <a:pt x="1205103" y="96698"/>
                </a:lnTo>
                <a:cubicBezTo>
                  <a:pt x="1205103" y="104623"/>
                  <a:pt x="1201598" y="110567"/>
                  <a:pt x="1194587" y="114529"/>
                </a:cubicBezTo>
                <a:cubicBezTo>
                  <a:pt x="1186967" y="118492"/>
                  <a:pt x="1176909" y="122987"/>
                  <a:pt x="1164412" y="128016"/>
                </a:cubicBezTo>
                <a:cubicBezTo>
                  <a:pt x="1151915" y="133046"/>
                  <a:pt x="1137133" y="138456"/>
                  <a:pt x="1120064" y="144247"/>
                </a:cubicBezTo>
                <a:lnTo>
                  <a:pt x="1122807" y="122301"/>
                </a:lnTo>
                <a:cubicBezTo>
                  <a:pt x="1141400" y="115596"/>
                  <a:pt x="1157325" y="109729"/>
                  <a:pt x="1170584" y="104699"/>
                </a:cubicBezTo>
                <a:cubicBezTo>
                  <a:pt x="1183843" y="99670"/>
                  <a:pt x="1195197" y="95174"/>
                  <a:pt x="1204646" y="91212"/>
                </a:cubicBezTo>
                <a:close/>
                <a:moveTo>
                  <a:pt x="6059728" y="90679"/>
                </a:moveTo>
                <a:cubicBezTo>
                  <a:pt x="6066433" y="90374"/>
                  <a:pt x="6072301" y="93193"/>
                  <a:pt x="6077330" y="99137"/>
                </a:cubicBezTo>
                <a:cubicBezTo>
                  <a:pt x="6082359" y="105080"/>
                  <a:pt x="6084873" y="112777"/>
                  <a:pt x="6084874" y="122225"/>
                </a:cubicBezTo>
                <a:cubicBezTo>
                  <a:pt x="6084873" y="129236"/>
                  <a:pt x="6082283" y="135332"/>
                  <a:pt x="6077102" y="140513"/>
                </a:cubicBezTo>
                <a:cubicBezTo>
                  <a:pt x="6071919" y="145695"/>
                  <a:pt x="6065977" y="148286"/>
                  <a:pt x="6059271" y="148286"/>
                </a:cubicBezTo>
                <a:cubicBezTo>
                  <a:pt x="6052261" y="148286"/>
                  <a:pt x="6046545" y="145771"/>
                  <a:pt x="6042126" y="140742"/>
                </a:cubicBezTo>
                <a:cubicBezTo>
                  <a:pt x="6037706" y="135713"/>
                  <a:pt x="6035496" y="129388"/>
                  <a:pt x="6035496" y="121768"/>
                </a:cubicBezTo>
                <a:cubicBezTo>
                  <a:pt x="6035496" y="112929"/>
                  <a:pt x="6038011" y="105537"/>
                  <a:pt x="6043041" y="99594"/>
                </a:cubicBezTo>
                <a:cubicBezTo>
                  <a:pt x="6048069" y="93650"/>
                  <a:pt x="6053631" y="90679"/>
                  <a:pt x="6059728" y="90679"/>
                </a:cubicBezTo>
                <a:close/>
                <a:moveTo>
                  <a:pt x="5772988" y="90450"/>
                </a:moveTo>
                <a:lnTo>
                  <a:pt x="5773445" y="95936"/>
                </a:lnTo>
                <a:cubicBezTo>
                  <a:pt x="5773445" y="103861"/>
                  <a:pt x="5769939" y="109957"/>
                  <a:pt x="5762929" y="114224"/>
                </a:cubicBezTo>
                <a:cubicBezTo>
                  <a:pt x="5755004" y="118187"/>
                  <a:pt x="5744793" y="122606"/>
                  <a:pt x="5732297" y="127483"/>
                </a:cubicBezTo>
                <a:cubicBezTo>
                  <a:pt x="5719799" y="132360"/>
                  <a:pt x="5705169" y="137694"/>
                  <a:pt x="5688405" y="143485"/>
                </a:cubicBezTo>
                <a:lnTo>
                  <a:pt x="5690691" y="121539"/>
                </a:lnTo>
                <a:cubicBezTo>
                  <a:pt x="5711113" y="114224"/>
                  <a:pt x="5727877" y="108128"/>
                  <a:pt x="5740984" y="103251"/>
                </a:cubicBezTo>
                <a:cubicBezTo>
                  <a:pt x="5754090" y="98375"/>
                  <a:pt x="5764757" y="94107"/>
                  <a:pt x="5772988" y="90450"/>
                </a:cubicBezTo>
                <a:close/>
                <a:moveTo>
                  <a:pt x="2067763" y="90450"/>
                </a:moveTo>
                <a:lnTo>
                  <a:pt x="2068220" y="95936"/>
                </a:lnTo>
                <a:cubicBezTo>
                  <a:pt x="2068220" y="103861"/>
                  <a:pt x="2064715" y="109957"/>
                  <a:pt x="2057705" y="114224"/>
                </a:cubicBezTo>
                <a:cubicBezTo>
                  <a:pt x="2049780" y="118187"/>
                  <a:pt x="2039569" y="122606"/>
                  <a:pt x="2027073" y="127483"/>
                </a:cubicBezTo>
                <a:cubicBezTo>
                  <a:pt x="2014575" y="132360"/>
                  <a:pt x="1999945" y="137694"/>
                  <a:pt x="1983181" y="143485"/>
                </a:cubicBezTo>
                <a:lnTo>
                  <a:pt x="1985467" y="121539"/>
                </a:lnTo>
                <a:cubicBezTo>
                  <a:pt x="2005889" y="114224"/>
                  <a:pt x="2022653" y="108128"/>
                  <a:pt x="2035759" y="103251"/>
                </a:cubicBezTo>
                <a:cubicBezTo>
                  <a:pt x="2048865" y="98375"/>
                  <a:pt x="2059533" y="94107"/>
                  <a:pt x="2067763" y="90450"/>
                </a:cubicBezTo>
                <a:close/>
                <a:moveTo>
                  <a:pt x="6469303" y="81153"/>
                </a:moveTo>
                <a:cubicBezTo>
                  <a:pt x="6476008" y="80849"/>
                  <a:pt x="6481875" y="83668"/>
                  <a:pt x="6486905" y="89612"/>
                </a:cubicBezTo>
                <a:cubicBezTo>
                  <a:pt x="6491934" y="95555"/>
                  <a:pt x="6494449" y="103252"/>
                  <a:pt x="6494449" y="112700"/>
                </a:cubicBezTo>
                <a:cubicBezTo>
                  <a:pt x="6494449" y="119711"/>
                  <a:pt x="6491857" y="125807"/>
                  <a:pt x="6486676" y="130988"/>
                </a:cubicBezTo>
                <a:cubicBezTo>
                  <a:pt x="6481495" y="136170"/>
                  <a:pt x="6475551" y="138761"/>
                  <a:pt x="6468846" y="138761"/>
                </a:cubicBezTo>
                <a:cubicBezTo>
                  <a:pt x="6461835" y="138761"/>
                  <a:pt x="6456120" y="136246"/>
                  <a:pt x="6451701" y="131217"/>
                </a:cubicBezTo>
                <a:cubicBezTo>
                  <a:pt x="6447281" y="126188"/>
                  <a:pt x="6445071" y="119863"/>
                  <a:pt x="6445071" y="112243"/>
                </a:cubicBezTo>
                <a:cubicBezTo>
                  <a:pt x="6445071" y="103404"/>
                  <a:pt x="6447585" y="96012"/>
                  <a:pt x="6452615" y="90069"/>
                </a:cubicBezTo>
                <a:cubicBezTo>
                  <a:pt x="6457643" y="84125"/>
                  <a:pt x="6463207" y="81153"/>
                  <a:pt x="6469303" y="81153"/>
                </a:cubicBezTo>
                <a:close/>
                <a:moveTo>
                  <a:pt x="2564054" y="81153"/>
                </a:moveTo>
                <a:cubicBezTo>
                  <a:pt x="2570759" y="80849"/>
                  <a:pt x="2576627" y="83668"/>
                  <a:pt x="2581656" y="89612"/>
                </a:cubicBezTo>
                <a:cubicBezTo>
                  <a:pt x="2586685" y="95555"/>
                  <a:pt x="2589200" y="103252"/>
                  <a:pt x="2589200" y="112700"/>
                </a:cubicBezTo>
                <a:cubicBezTo>
                  <a:pt x="2589200" y="119711"/>
                  <a:pt x="2586609" y="125807"/>
                  <a:pt x="2581427" y="130988"/>
                </a:cubicBezTo>
                <a:cubicBezTo>
                  <a:pt x="2576246" y="136170"/>
                  <a:pt x="2570302" y="138761"/>
                  <a:pt x="2563597" y="138761"/>
                </a:cubicBezTo>
                <a:cubicBezTo>
                  <a:pt x="2556586" y="138761"/>
                  <a:pt x="2550871" y="136246"/>
                  <a:pt x="2546451" y="131217"/>
                </a:cubicBezTo>
                <a:cubicBezTo>
                  <a:pt x="2542032" y="126188"/>
                  <a:pt x="2539822" y="119863"/>
                  <a:pt x="2539822" y="112243"/>
                </a:cubicBezTo>
                <a:cubicBezTo>
                  <a:pt x="2539822" y="103404"/>
                  <a:pt x="2542337" y="96012"/>
                  <a:pt x="2547366" y="90069"/>
                </a:cubicBezTo>
                <a:cubicBezTo>
                  <a:pt x="2552395" y="84125"/>
                  <a:pt x="2557957" y="81153"/>
                  <a:pt x="2564054" y="81153"/>
                </a:cubicBezTo>
                <a:close/>
                <a:moveTo>
                  <a:pt x="2839669" y="80315"/>
                </a:moveTo>
                <a:cubicBezTo>
                  <a:pt x="2842413" y="85802"/>
                  <a:pt x="2844317" y="91212"/>
                  <a:pt x="2845385" y="96546"/>
                </a:cubicBezTo>
                <a:cubicBezTo>
                  <a:pt x="2846451" y="101880"/>
                  <a:pt x="2846985" y="105766"/>
                  <a:pt x="2846985" y="108204"/>
                </a:cubicBezTo>
                <a:cubicBezTo>
                  <a:pt x="2846985" y="115520"/>
                  <a:pt x="2844699" y="121768"/>
                  <a:pt x="2840127" y="126950"/>
                </a:cubicBezTo>
                <a:cubicBezTo>
                  <a:pt x="2835555" y="132131"/>
                  <a:pt x="2830068" y="134722"/>
                  <a:pt x="2823667" y="134722"/>
                </a:cubicBezTo>
                <a:cubicBezTo>
                  <a:pt x="2817876" y="134722"/>
                  <a:pt x="2813152" y="133046"/>
                  <a:pt x="2809494" y="129693"/>
                </a:cubicBezTo>
                <a:cubicBezTo>
                  <a:pt x="2807360" y="133960"/>
                  <a:pt x="2804465" y="137389"/>
                  <a:pt x="2800807" y="139980"/>
                </a:cubicBezTo>
                <a:cubicBezTo>
                  <a:pt x="2797150" y="142571"/>
                  <a:pt x="2793187" y="143866"/>
                  <a:pt x="2788920" y="143866"/>
                </a:cubicBezTo>
                <a:cubicBezTo>
                  <a:pt x="2782519" y="143866"/>
                  <a:pt x="2777566" y="142037"/>
                  <a:pt x="2774061" y="138380"/>
                </a:cubicBezTo>
                <a:cubicBezTo>
                  <a:pt x="2770556" y="134722"/>
                  <a:pt x="2768803" y="129693"/>
                  <a:pt x="2768803" y="123292"/>
                </a:cubicBezTo>
                <a:cubicBezTo>
                  <a:pt x="2768803" y="117196"/>
                  <a:pt x="2770785" y="110490"/>
                  <a:pt x="2774747" y="103175"/>
                </a:cubicBezTo>
                <a:lnTo>
                  <a:pt x="2782977" y="105004"/>
                </a:lnTo>
                <a:cubicBezTo>
                  <a:pt x="2782062" y="108052"/>
                  <a:pt x="2781605" y="111862"/>
                  <a:pt x="2781605" y="116434"/>
                </a:cubicBezTo>
                <a:cubicBezTo>
                  <a:pt x="2781605" y="123749"/>
                  <a:pt x="2784348" y="127407"/>
                  <a:pt x="2789835" y="127407"/>
                </a:cubicBezTo>
                <a:cubicBezTo>
                  <a:pt x="2792577" y="127407"/>
                  <a:pt x="2794863" y="126264"/>
                  <a:pt x="2796693" y="123978"/>
                </a:cubicBezTo>
                <a:cubicBezTo>
                  <a:pt x="2798521" y="121692"/>
                  <a:pt x="2799283" y="118720"/>
                  <a:pt x="2798979" y="115062"/>
                </a:cubicBezTo>
                <a:lnTo>
                  <a:pt x="2798521" y="100889"/>
                </a:lnTo>
                <a:lnTo>
                  <a:pt x="2810866" y="93117"/>
                </a:lnTo>
                <a:cubicBezTo>
                  <a:pt x="2812085" y="102871"/>
                  <a:pt x="2813837" y="109500"/>
                  <a:pt x="2816123" y="113005"/>
                </a:cubicBezTo>
                <a:cubicBezTo>
                  <a:pt x="2818410" y="116510"/>
                  <a:pt x="2821839" y="118263"/>
                  <a:pt x="2826410" y="118263"/>
                </a:cubicBezTo>
                <a:cubicBezTo>
                  <a:pt x="2827629" y="118263"/>
                  <a:pt x="2828925" y="117806"/>
                  <a:pt x="2830297" y="116891"/>
                </a:cubicBezTo>
                <a:cubicBezTo>
                  <a:pt x="2831668" y="115977"/>
                  <a:pt x="2832507" y="114910"/>
                  <a:pt x="2832811" y="113691"/>
                </a:cubicBezTo>
                <a:cubicBezTo>
                  <a:pt x="2832507" y="110643"/>
                  <a:pt x="2830373" y="105157"/>
                  <a:pt x="2826410" y="97232"/>
                </a:cubicBezTo>
                <a:lnTo>
                  <a:pt x="2825953" y="93574"/>
                </a:lnTo>
                <a:cubicBezTo>
                  <a:pt x="2825953" y="90831"/>
                  <a:pt x="2827173" y="88164"/>
                  <a:pt x="2829611" y="85573"/>
                </a:cubicBezTo>
                <a:cubicBezTo>
                  <a:pt x="2832049" y="82982"/>
                  <a:pt x="2835402" y="81230"/>
                  <a:pt x="2839669" y="80315"/>
                </a:cubicBezTo>
                <a:close/>
                <a:moveTo>
                  <a:pt x="4422800" y="53645"/>
                </a:moveTo>
                <a:cubicBezTo>
                  <a:pt x="4420667" y="53645"/>
                  <a:pt x="4418685" y="54331"/>
                  <a:pt x="4416857" y="55703"/>
                </a:cubicBezTo>
                <a:cubicBezTo>
                  <a:pt x="4415027" y="57074"/>
                  <a:pt x="4414113" y="58522"/>
                  <a:pt x="4414113" y="60046"/>
                </a:cubicBezTo>
                <a:cubicBezTo>
                  <a:pt x="4414113" y="66447"/>
                  <a:pt x="4419295" y="71628"/>
                  <a:pt x="4429658" y="75591"/>
                </a:cubicBezTo>
                <a:lnTo>
                  <a:pt x="4430573" y="73762"/>
                </a:lnTo>
                <a:cubicBezTo>
                  <a:pt x="4431182" y="72543"/>
                  <a:pt x="4431487" y="71476"/>
                  <a:pt x="4431487" y="70562"/>
                </a:cubicBezTo>
                <a:cubicBezTo>
                  <a:pt x="4431487" y="69647"/>
                  <a:pt x="4431487" y="68885"/>
                  <a:pt x="4431487" y="68276"/>
                </a:cubicBezTo>
                <a:cubicBezTo>
                  <a:pt x="4431487" y="64009"/>
                  <a:pt x="4430649" y="60503"/>
                  <a:pt x="4428972" y="57760"/>
                </a:cubicBezTo>
                <a:cubicBezTo>
                  <a:pt x="4427296" y="55017"/>
                  <a:pt x="4425239" y="53645"/>
                  <a:pt x="4422800" y="53645"/>
                </a:cubicBezTo>
                <a:close/>
                <a:moveTo>
                  <a:pt x="562813" y="42825"/>
                </a:moveTo>
                <a:lnTo>
                  <a:pt x="563270" y="48311"/>
                </a:lnTo>
                <a:cubicBezTo>
                  <a:pt x="563270" y="56236"/>
                  <a:pt x="559765" y="62332"/>
                  <a:pt x="552755" y="66599"/>
                </a:cubicBezTo>
                <a:cubicBezTo>
                  <a:pt x="544830" y="70562"/>
                  <a:pt x="534619" y="74981"/>
                  <a:pt x="522122" y="79858"/>
                </a:cubicBezTo>
                <a:cubicBezTo>
                  <a:pt x="509625" y="84735"/>
                  <a:pt x="494995" y="90069"/>
                  <a:pt x="478231" y="95860"/>
                </a:cubicBezTo>
                <a:lnTo>
                  <a:pt x="480517" y="73914"/>
                </a:lnTo>
                <a:cubicBezTo>
                  <a:pt x="500939" y="66599"/>
                  <a:pt x="517703" y="60503"/>
                  <a:pt x="530809" y="55627"/>
                </a:cubicBezTo>
                <a:cubicBezTo>
                  <a:pt x="543915" y="50750"/>
                  <a:pt x="554583" y="46482"/>
                  <a:pt x="562813" y="42825"/>
                </a:cubicBezTo>
                <a:close/>
                <a:moveTo>
                  <a:pt x="6723659" y="41453"/>
                </a:moveTo>
                <a:cubicBezTo>
                  <a:pt x="6720305" y="41453"/>
                  <a:pt x="6716953" y="42215"/>
                  <a:pt x="6713600" y="43739"/>
                </a:cubicBezTo>
                <a:cubicBezTo>
                  <a:pt x="6710247" y="45263"/>
                  <a:pt x="6705675" y="48616"/>
                  <a:pt x="6699884" y="53798"/>
                </a:cubicBezTo>
                <a:cubicBezTo>
                  <a:pt x="6705980" y="55931"/>
                  <a:pt x="6710857" y="56998"/>
                  <a:pt x="6714515" y="56998"/>
                </a:cubicBezTo>
                <a:cubicBezTo>
                  <a:pt x="6721220" y="56998"/>
                  <a:pt x="6725945" y="56693"/>
                  <a:pt x="6728688" y="56084"/>
                </a:cubicBezTo>
                <a:cubicBezTo>
                  <a:pt x="6731431" y="55474"/>
                  <a:pt x="6734936" y="54255"/>
                  <a:pt x="6739203" y="52426"/>
                </a:cubicBezTo>
                <a:cubicBezTo>
                  <a:pt x="6735546" y="45111"/>
                  <a:pt x="6730364" y="41453"/>
                  <a:pt x="6723659" y="41453"/>
                </a:cubicBezTo>
                <a:close/>
                <a:moveTo>
                  <a:pt x="4428287" y="38100"/>
                </a:moveTo>
                <a:cubicBezTo>
                  <a:pt x="4433163" y="38100"/>
                  <a:pt x="4437125" y="40234"/>
                  <a:pt x="4440174" y="44501"/>
                </a:cubicBezTo>
                <a:cubicBezTo>
                  <a:pt x="4443831" y="49378"/>
                  <a:pt x="4445660" y="57150"/>
                  <a:pt x="4445660" y="67818"/>
                </a:cubicBezTo>
                <a:cubicBezTo>
                  <a:pt x="4445660" y="71781"/>
                  <a:pt x="4444898" y="75438"/>
                  <a:pt x="4443374" y="78791"/>
                </a:cubicBezTo>
                <a:lnTo>
                  <a:pt x="4457547" y="79706"/>
                </a:lnTo>
                <a:cubicBezTo>
                  <a:pt x="4457547" y="84582"/>
                  <a:pt x="4455947" y="88088"/>
                  <a:pt x="4452747" y="90221"/>
                </a:cubicBezTo>
                <a:cubicBezTo>
                  <a:pt x="4449546" y="92355"/>
                  <a:pt x="4444593" y="93422"/>
                  <a:pt x="4437887" y="93422"/>
                </a:cubicBezTo>
                <a:lnTo>
                  <a:pt x="4433316" y="92964"/>
                </a:lnTo>
                <a:cubicBezTo>
                  <a:pt x="4425695" y="100584"/>
                  <a:pt x="4417923" y="106604"/>
                  <a:pt x="4409999" y="111024"/>
                </a:cubicBezTo>
                <a:cubicBezTo>
                  <a:pt x="4402073" y="115443"/>
                  <a:pt x="4395063" y="117653"/>
                  <a:pt x="4388967" y="117653"/>
                </a:cubicBezTo>
                <a:cubicBezTo>
                  <a:pt x="4379519" y="117653"/>
                  <a:pt x="4374794" y="113691"/>
                  <a:pt x="4374794" y="105766"/>
                </a:cubicBezTo>
                <a:cubicBezTo>
                  <a:pt x="4383938" y="103937"/>
                  <a:pt x="4391863" y="101499"/>
                  <a:pt x="4398569" y="98451"/>
                </a:cubicBezTo>
                <a:cubicBezTo>
                  <a:pt x="4405274" y="95403"/>
                  <a:pt x="4411370" y="92050"/>
                  <a:pt x="4416857" y="88392"/>
                </a:cubicBezTo>
                <a:cubicBezTo>
                  <a:pt x="4405883" y="82906"/>
                  <a:pt x="4400397" y="75743"/>
                  <a:pt x="4400397" y="66904"/>
                </a:cubicBezTo>
                <a:cubicBezTo>
                  <a:pt x="4400397" y="59894"/>
                  <a:pt x="4403369" y="53340"/>
                  <a:pt x="4409313" y="47244"/>
                </a:cubicBezTo>
                <a:cubicBezTo>
                  <a:pt x="4415257" y="41148"/>
                  <a:pt x="4421581" y="38100"/>
                  <a:pt x="4428287" y="38100"/>
                </a:cubicBezTo>
                <a:close/>
                <a:moveTo>
                  <a:pt x="6915988" y="33300"/>
                </a:moveTo>
                <a:lnTo>
                  <a:pt x="6916445" y="38786"/>
                </a:lnTo>
                <a:cubicBezTo>
                  <a:pt x="6916444" y="46711"/>
                  <a:pt x="6912939" y="52807"/>
                  <a:pt x="6905929" y="57074"/>
                </a:cubicBezTo>
                <a:cubicBezTo>
                  <a:pt x="6898005" y="61037"/>
                  <a:pt x="6887793" y="65456"/>
                  <a:pt x="6875297" y="70333"/>
                </a:cubicBezTo>
                <a:cubicBezTo>
                  <a:pt x="6862799" y="75210"/>
                  <a:pt x="6848169" y="80544"/>
                  <a:pt x="6831405" y="86335"/>
                </a:cubicBezTo>
                <a:lnTo>
                  <a:pt x="6833691" y="64389"/>
                </a:lnTo>
                <a:cubicBezTo>
                  <a:pt x="6854113" y="57074"/>
                  <a:pt x="6870877" y="50978"/>
                  <a:pt x="6883984" y="46101"/>
                </a:cubicBezTo>
                <a:cubicBezTo>
                  <a:pt x="6897090" y="41225"/>
                  <a:pt x="6907758" y="36957"/>
                  <a:pt x="6915988" y="33300"/>
                </a:cubicBezTo>
                <a:close/>
                <a:moveTo>
                  <a:pt x="5601538" y="33300"/>
                </a:moveTo>
                <a:lnTo>
                  <a:pt x="5601995" y="38786"/>
                </a:lnTo>
                <a:cubicBezTo>
                  <a:pt x="5601995" y="46711"/>
                  <a:pt x="5598489" y="52807"/>
                  <a:pt x="5591479" y="57074"/>
                </a:cubicBezTo>
                <a:cubicBezTo>
                  <a:pt x="5583554" y="61037"/>
                  <a:pt x="5573343" y="65456"/>
                  <a:pt x="5560847" y="70333"/>
                </a:cubicBezTo>
                <a:cubicBezTo>
                  <a:pt x="5548349" y="75210"/>
                  <a:pt x="5533719" y="80544"/>
                  <a:pt x="5516955" y="86335"/>
                </a:cubicBezTo>
                <a:lnTo>
                  <a:pt x="5519241" y="64389"/>
                </a:lnTo>
                <a:cubicBezTo>
                  <a:pt x="5539663" y="57074"/>
                  <a:pt x="5556427" y="50978"/>
                  <a:pt x="5569533" y="46101"/>
                </a:cubicBezTo>
                <a:cubicBezTo>
                  <a:pt x="5582639" y="41225"/>
                  <a:pt x="5593307" y="36957"/>
                  <a:pt x="5601538" y="33300"/>
                </a:cubicBezTo>
                <a:close/>
                <a:moveTo>
                  <a:pt x="258013" y="33300"/>
                </a:moveTo>
                <a:lnTo>
                  <a:pt x="258470" y="38786"/>
                </a:lnTo>
                <a:cubicBezTo>
                  <a:pt x="258470" y="46711"/>
                  <a:pt x="254965" y="52807"/>
                  <a:pt x="247955" y="57074"/>
                </a:cubicBezTo>
                <a:cubicBezTo>
                  <a:pt x="240030" y="61037"/>
                  <a:pt x="229819" y="65456"/>
                  <a:pt x="217322" y="70333"/>
                </a:cubicBezTo>
                <a:cubicBezTo>
                  <a:pt x="204825" y="75210"/>
                  <a:pt x="190195" y="80544"/>
                  <a:pt x="173431" y="86335"/>
                </a:cubicBezTo>
                <a:lnTo>
                  <a:pt x="175717" y="64389"/>
                </a:lnTo>
                <a:cubicBezTo>
                  <a:pt x="196139" y="57074"/>
                  <a:pt x="212903" y="50978"/>
                  <a:pt x="226009" y="46101"/>
                </a:cubicBezTo>
                <a:cubicBezTo>
                  <a:pt x="239115" y="41225"/>
                  <a:pt x="249783" y="36957"/>
                  <a:pt x="258013" y="33300"/>
                </a:cubicBezTo>
                <a:close/>
                <a:moveTo>
                  <a:pt x="1191844" y="32690"/>
                </a:moveTo>
                <a:cubicBezTo>
                  <a:pt x="1194587" y="38177"/>
                  <a:pt x="1196492" y="43587"/>
                  <a:pt x="1197559" y="48921"/>
                </a:cubicBezTo>
                <a:cubicBezTo>
                  <a:pt x="1198626" y="54255"/>
                  <a:pt x="1199159" y="58141"/>
                  <a:pt x="1199159" y="60579"/>
                </a:cubicBezTo>
                <a:cubicBezTo>
                  <a:pt x="1199159" y="67895"/>
                  <a:pt x="1196873" y="74143"/>
                  <a:pt x="1192301" y="79325"/>
                </a:cubicBezTo>
                <a:cubicBezTo>
                  <a:pt x="1187729" y="84506"/>
                  <a:pt x="1182243" y="87097"/>
                  <a:pt x="1175842" y="87097"/>
                </a:cubicBezTo>
                <a:cubicBezTo>
                  <a:pt x="1170051" y="87097"/>
                  <a:pt x="1165327" y="85421"/>
                  <a:pt x="1161669" y="82068"/>
                </a:cubicBezTo>
                <a:cubicBezTo>
                  <a:pt x="1159535" y="86335"/>
                  <a:pt x="1156640" y="89764"/>
                  <a:pt x="1152982" y="92355"/>
                </a:cubicBezTo>
                <a:cubicBezTo>
                  <a:pt x="1149325" y="94946"/>
                  <a:pt x="1145362" y="96241"/>
                  <a:pt x="1141095" y="96241"/>
                </a:cubicBezTo>
                <a:cubicBezTo>
                  <a:pt x="1134694" y="96241"/>
                  <a:pt x="1129741" y="94412"/>
                  <a:pt x="1126236" y="90755"/>
                </a:cubicBezTo>
                <a:cubicBezTo>
                  <a:pt x="1122731" y="87097"/>
                  <a:pt x="1120978" y="82068"/>
                  <a:pt x="1120978" y="75667"/>
                </a:cubicBezTo>
                <a:cubicBezTo>
                  <a:pt x="1120978" y="69571"/>
                  <a:pt x="1122959" y="62866"/>
                  <a:pt x="1126922" y="55550"/>
                </a:cubicBezTo>
                <a:lnTo>
                  <a:pt x="1135151" y="57379"/>
                </a:lnTo>
                <a:cubicBezTo>
                  <a:pt x="1134237" y="60427"/>
                  <a:pt x="1133780" y="64237"/>
                  <a:pt x="1133780" y="68809"/>
                </a:cubicBezTo>
                <a:cubicBezTo>
                  <a:pt x="1133780" y="76124"/>
                  <a:pt x="1136523" y="79782"/>
                  <a:pt x="1142009" y="79782"/>
                </a:cubicBezTo>
                <a:cubicBezTo>
                  <a:pt x="1144753" y="79782"/>
                  <a:pt x="1147039" y="78639"/>
                  <a:pt x="1148867" y="76353"/>
                </a:cubicBezTo>
                <a:cubicBezTo>
                  <a:pt x="1150696" y="74067"/>
                  <a:pt x="1151458" y="71095"/>
                  <a:pt x="1151153" y="67437"/>
                </a:cubicBezTo>
                <a:lnTo>
                  <a:pt x="1150696" y="53264"/>
                </a:lnTo>
                <a:lnTo>
                  <a:pt x="1163041" y="45492"/>
                </a:lnTo>
                <a:cubicBezTo>
                  <a:pt x="1164260" y="55245"/>
                  <a:pt x="1166012" y="61875"/>
                  <a:pt x="1168298" y="65380"/>
                </a:cubicBezTo>
                <a:cubicBezTo>
                  <a:pt x="1170584" y="68885"/>
                  <a:pt x="1174013" y="70638"/>
                  <a:pt x="1178585" y="70638"/>
                </a:cubicBezTo>
                <a:cubicBezTo>
                  <a:pt x="1179805" y="70638"/>
                  <a:pt x="1181100" y="70181"/>
                  <a:pt x="1182472" y="69266"/>
                </a:cubicBezTo>
                <a:cubicBezTo>
                  <a:pt x="1183843" y="68352"/>
                  <a:pt x="1184681" y="67285"/>
                  <a:pt x="1184986" y="66066"/>
                </a:cubicBezTo>
                <a:cubicBezTo>
                  <a:pt x="1184681" y="63018"/>
                  <a:pt x="1182548" y="57532"/>
                  <a:pt x="1178585" y="49607"/>
                </a:cubicBezTo>
                <a:lnTo>
                  <a:pt x="1178128" y="45949"/>
                </a:lnTo>
                <a:cubicBezTo>
                  <a:pt x="1178128" y="43206"/>
                  <a:pt x="1179347" y="40539"/>
                  <a:pt x="1181786" y="37948"/>
                </a:cubicBezTo>
                <a:cubicBezTo>
                  <a:pt x="1184224" y="35357"/>
                  <a:pt x="1187577" y="33605"/>
                  <a:pt x="1191844" y="32690"/>
                </a:cubicBezTo>
                <a:close/>
                <a:moveTo>
                  <a:pt x="6727316" y="21794"/>
                </a:moveTo>
                <a:cubicBezTo>
                  <a:pt x="6732803" y="21794"/>
                  <a:pt x="6737832" y="24689"/>
                  <a:pt x="6742403" y="30480"/>
                </a:cubicBezTo>
                <a:cubicBezTo>
                  <a:pt x="6746976" y="36272"/>
                  <a:pt x="6749262" y="43130"/>
                  <a:pt x="6749262" y="51054"/>
                </a:cubicBezTo>
                <a:cubicBezTo>
                  <a:pt x="6749262" y="56541"/>
                  <a:pt x="6748043" y="62637"/>
                  <a:pt x="6745605" y="69342"/>
                </a:cubicBezTo>
                <a:cubicBezTo>
                  <a:pt x="6740727" y="72695"/>
                  <a:pt x="6735851" y="74981"/>
                  <a:pt x="6730974" y="76201"/>
                </a:cubicBezTo>
                <a:cubicBezTo>
                  <a:pt x="6726097" y="77420"/>
                  <a:pt x="6720610" y="78029"/>
                  <a:pt x="6714515" y="78029"/>
                </a:cubicBezTo>
                <a:cubicBezTo>
                  <a:pt x="6708723" y="78029"/>
                  <a:pt x="6703236" y="77191"/>
                  <a:pt x="6698055" y="75515"/>
                </a:cubicBezTo>
                <a:cubicBezTo>
                  <a:pt x="6692873" y="73838"/>
                  <a:pt x="6686321" y="71019"/>
                  <a:pt x="6678396" y="67056"/>
                </a:cubicBezTo>
                <a:cubicBezTo>
                  <a:pt x="6671995" y="70105"/>
                  <a:pt x="6666661" y="73762"/>
                  <a:pt x="6662394" y="78029"/>
                </a:cubicBezTo>
                <a:lnTo>
                  <a:pt x="6654164" y="71171"/>
                </a:lnTo>
                <a:cubicBezTo>
                  <a:pt x="6659345" y="63551"/>
                  <a:pt x="6664146" y="57532"/>
                  <a:pt x="6668567" y="53112"/>
                </a:cubicBezTo>
                <a:cubicBezTo>
                  <a:pt x="6672985" y="48692"/>
                  <a:pt x="6677939" y="46482"/>
                  <a:pt x="6683425" y="46482"/>
                </a:cubicBezTo>
                <a:cubicBezTo>
                  <a:pt x="6685558" y="46482"/>
                  <a:pt x="6687844" y="47244"/>
                  <a:pt x="6690283" y="48768"/>
                </a:cubicBezTo>
                <a:cubicBezTo>
                  <a:pt x="6696379" y="39320"/>
                  <a:pt x="6702399" y="32462"/>
                  <a:pt x="6708343" y="28194"/>
                </a:cubicBezTo>
                <a:cubicBezTo>
                  <a:pt x="6714286" y="23927"/>
                  <a:pt x="6720611" y="21794"/>
                  <a:pt x="6727316" y="21794"/>
                </a:cubicBezTo>
                <a:close/>
                <a:moveTo>
                  <a:pt x="4051325" y="15545"/>
                </a:moveTo>
                <a:cubicBezTo>
                  <a:pt x="4049191" y="15545"/>
                  <a:pt x="4047210" y="16231"/>
                  <a:pt x="4045381" y="17603"/>
                </a:cubicBezTo>
                <a:cubicBezTo>
                  <a:pt x="4043553" y="18974"/>
                  <a:pt x="4042638" y="20422"/>
                  <a:pt x="4042638" y="21946"/>
                </a:cubicBezTo>
                <a:cubicBezTo>
                  <a:pt x="4042638" y="28347"/>
                  <a:pt x="4047820" y="33529"/>
                  <a:pt x="4058183" y="37491"/>
                </a:cubicBezTo>
                <a:lnTo>
                  <a:pt x="4059097" y="35662"/>
                </a:lnTo>
                <a:cubicBezTo>
                  <a:pt x="4059707" y="34443"/>
                  <a:pt x="4060012" y="33376"/>
                  <a:pt x="4060012" y="32462"/>
                </a:cubicBezTo>
                <a:cubicBezTo>
                  <a:pt x="4060012" y="31547"/>
                  <a:pt x="4060012" y="30785"/>
                  <a:pt x="4060012" y="30176"/>
                </a:cubicBezTo>
                <a:cubicBezTo>
                  <a:pt x="4060012" y="25908"/>
                  <a:pt x="4059173" y="22403"/>
                  <a:pt x="4057497" y="19660"/>
                </a:cubicBezTo>
                <a:cubicBezTo>
                  <a:pt x="4055821" y="16917"/>
                  <a:pt x="4053763" y="15545"/>
                  <a:pt x="4051325" y="15545"/>
                </a:cubicBezTo>
                <a:close/>
                <a:moveTo>
                  <a:pt x="4056811" y="0"/>
                </a:moveTo>
                <a:cubicBezTo>
                  <a:pt x="4061688" y="1"/>
                  <a:pt x="4065651" y="2134"/>
                  <a:pt x="4068699" y="6401"/>
                </a:cubicBezTo>
                <a:cubicBezTo>
                  <a:pt x="4072356" y="11278"/>
                  <a:pt x="4074185" y="19051"/>
                  <a:pt x="4074185" y="29718"/>
                </a:cubicBezTo>
                <a:cubicBezTo>
                  <a:pt x="4074185" y="33681"/>
                  <a:pt x="4073423" y="37338"/>
                  <a:pt x="4071899" y="40691"/>
                </a:cubicBezTo>
                <a:lnTo>
                  <a:pt x="4086073" y="41606"/>
                </a:lnTo>
                <a:cubicBezTo>
                  <a:pt x="4086072" y="46482"/>
                  <a:pt x="4084472" y="49988"/>
                  <a:pt x="4081271" y="52121"/>
                </a:cubicBezTo>
                <a:cubicBezTo>
                  <a:pt x="4078071" y="54255"/>
                  <a:pt x="4073119" y="55322"/>
                  <a:pt x="4066413" y="55322"/>
                </a:cubicBezTo>
                <a:lnTo>
                  <a:pt x="4061841" y="54864"/>
                </a:lnTo>
                <a:cubicBezTo>
                  <a:pt x="4054221" y="62484"/>
                  <a:pt x="4046448" y="68504"/>
                  <a:pt x="4038523" y="72924"/>
                </a:cubicBezTo>
                <a:cubicBezTo>
                  <a:pt x="4030599" y="77343"/>
                  <a:pt x="4023589" y="79553"/>
                  <a:pt x="4017493" y="79553"/>
                </a:cubicBezTo>
                <a:cubicBezTo>
                  <a:pt x="4008043" y="79553"/>
                  <a:pt x="4003319" y="75591"/>
                  <a:pt x="4003319" y="67666"/>
                </a:cubicBezTo>
                <a:cubicBezTo>
                  <a:pt x="4012463" y="65837"/>
                  <a:pt x="4020388" y="63399"/>
                  <a:pt x="4027093" y="60351"/>
                </a:cubicBezTo>
                <a:cubicBezTo>
                  <a:pt x="4033799" y="57303"/>
                  <a:pt x="4039895" y="53950"/>
                  <a:pt x="4045381" y="50292"/>
                </a:cubicBezTo>
                <a:cubicBezTo>
                  <a:pt x="4034409" y="44806"/>
                  <a:pt x="4028922" y="37643"/>
                  <a:pt x="4028923" y="28804"/>
                </a:cubicBezTo>
                <a:cubicBezTo>
                  <a:pt x="4028922" y="21794"/>
                  <a:pt x="4031894" y="15240"/>
                  <a:pt x="4037837" y="9144"/>
                </a:cubicBezTo>
                <a:cubicBezTo>
                  <a:pt x="4043781" y="3048"/>
                  <a:pt x="4050105" y="1"/>
                  <a:pt x="4056811"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18DA47AB-5267-D50C-EC8A-F4EF848B6726}"/>
              </a:ext>
            </a:extLst>
          </p:cNvPr>
          <p:cNvSpPr txBox="1"/>
          <p:nvPr/>
        </p:nvSpPr>
        <p:spPr>
          <a:xfrm>
            <a:off x="9617426" y="5131201"/>
            <a:ext cx="6965193" cy="1938992"/>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So [Prophet], bear everything they say with patience; celebrate the praise of your Lord before the rising and setting of the sun; proclaim His praise in the night and at the end of every prayer;</a:t>
            </a:r>
            <a:endParaRPr lang="en-GB" sz="4400" dirty="0">
              <a:effectLst/>
            </a:endParaRPr>
          </a:p>
        </p:txBody>
      </p:sp>
    </p:spTree>
    <p:extLst>
      <p:ext uri="{BB962C8B-B14F-4D97-AF65-F5344CB8AC3E}">
        <p14:creationId xmlns:p14="http://schemas.microsoft.com/office/powerpoint/2010/main" val="1504724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18069A06-9E66-B893-A588-1DE856871987}"/>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609252F9-CBBF-45D3-C688-54355AC68C9B}"/>
              </a:ext>
            </a:extLst>
          </p:cNvPr>
          <p:cNvSpPr txBox="1"/>
          <p:nvPr/>
        </p:nvSpPr>
        <p:spPr>
          <a:xfrm>
            <a:off x="2008851" y="1420490"/>
            <a:ext cx="11434775"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Do You Know What </a:t>
            </a:r>
            <a:r>
              <a:rPr lang="en-US" sz="6000" dirty="0" err="1">
                <a:solidFill>
                  <a:srgbClr val="4B116F"/>
                </a:solidFill>
                <a:highlight>
                  <a:srgbClr val="FAAC69"/>
                </a:highlight>
                <a:latin typeface="+mj-lt"/>
                <a:ea typeface="Inter Tight Medium"/>
                <a:cs typeface="Inter Tight Medium"/>
                <a:sym typeface="Inter Tight Medium"/>
              </a:rPr>
              <a:t>Sabr</a:t>
            </a:r>
            <a:r>
              <a:rPr lang="en-US" sz="6000" dirty="0">
                <a:solidFill>
                  <a:srgbClr val="4B116F"/>
                </a:solidFill>
                <a:highlight>
                  <a:srgbClr val="FAAC69"/>
                </a:highlight>
                <a:latin typeface="+mj-lt"/>
                <a:ea typeface="Inter Tight Medium"/>
                <a:cs typeface="Inter Tight Medium"/>
                <a:sym typeface="Inter Tight Medium"/>
              </a:rPr>
              <a:t> Is?</a:t>
            </a:r>
            <a:endParaRPr lang="en-US" sz="1200" dirty="0">
              <a:solidFill>
                <a:srgbClr val="4B116F"/>
              </a:solidFill>
              <a:highlight>
                <a:srgbClr val="FFFF00"/>
              </a:highlight>
              <a:latin typeface="+mj-lt"/>
            </a:endParaRPr>
          </a:p>
        </p:txBody>
      </p:sp>
      <p:sp>
        <p:nvSpPr>
          <p:cNvPr id="4" name="TextBox 3">
            <a:extLst>
              <a:ext uri="{FF2B5EF4-FFF2-40B4-BE49-F238E27FC236}">
                <a16:creationId xmlns:a16="http://schemas.microsoft.com/office/drawing/2014/main" id="{E87FD2A2-F992-71D3-1F00-FF232CC0CF67}"/>
              </a:ext>
            </a:extLst>
          </p:cNvPr>
          <p:cNvSpPr txBox="1"/>
          <p:nvPr/>
        </p:nvSpPr>
        <p:spPr>
          <a:xfrm>
            <a:off x="2025972" y="2757930"/>
            <a:ext cx="6400800" cy="1135567"/>
          </a:xfrm>
          <a:prstGeom prst="rect">
            <a:avLst/>
          </a:prstGeom>
          <a:noFill/>
        </p:spPr>
        <p:txBody>
          <a:bodyPr wrap="square" rtlCol="0">
            <a:spAutoFit/>
          </a:bodyPr>
          <a:lstStyle/>
          <a:p>
            <a:pPr>
              <a:lnSpc>
                <a:spcPct val="150000"/>
              </a:lnSpc>
            </a:pPr>
            <a:r>
              <a:rPr lang="en-GB" sz="2400" dirty="0">
                <a:latin typeface="Inter Light" panose="020B0604020202020204" charset="0"/>
                <a:ea typeface="Inter Light" panose="020B0604020202020204" charset="0"/>
              </a:rPr>
              <a:t>There are 3 types of </a:t>
            </a:r>
            <a:r>
              <a:rPr lang="en-GB" sz="2400" dirty="0" err="1">
                <a:latin typeface="Inter Light" panose="020B0604020202020204" charset="0"/>
                <a:ea typeface="Inter Light" panose="020B0604020202020204" charset="0"/>
              </a:rPr>
              <a:t>ṣabr</a:t>
            </a:r>
            <a:r>
              <a:rPr lang="en-GB" sz="2400" dirty="0">
                <a:latin typeface="Inter Light" panose="020B0604020202020204" charset="0"/>
                <a:ea typeface="Inter Light" panose="020B0604020202020204" charset="0"/>
              </a:rPr>
              <a:t>:</a:t>
            </a:r>
          </a:p>
          <a:p>
            <a:pPr marL="457200" indent="-457200">
              <a:lnSpc>
                <a:spcPct val="150000"/>
              </a:lnSpc>
              <a:buFont typeface="Arial" panose="020B0604020202020204" pitchFamily="34" charset="0"/>
              <a:buChar char="•"/>
            </a:pPr>
            <a:endParaRPr lang="en-GB" sz="2400" dirty="0">
              <a:latin typeface="Inter Light" panose="020B0604020202020204" charset="0"/>
              <a:ea typeface="Inter Light" panose="020B0604020202020204" charset="0"/>
            </a:endParaRPr>
          </a:p>
        </p:txBody>
      </p:sp>
      <p:graphicFrame>
        <p:nvGraphicFramePr>
          <p:cNvPr id="2" name="Diagram 1">
            <a:extLst>
              <a:ext uri="{FF2B5EF4-FFF2-40B4-BE49-F238E27FC236}">
                <a16:creationId xmlns:a16="http://schemas.microsoft.com/office/drawing/2014/main" id="{45D5F4C5-4AB7-90CE-05BC-E1353E892E58}"/>
              </a:ext>
            </a:extLst>
          </p:cNvPr>
          <p:cNvGraphicFramePr/>
          <p:nvPr>
            <p:extLst>
              <p:ext uri="{D42A27DB-BD31-4B8C-83A1-F6EECF244321}">
                <p14:modId xmlns:p14="http://schemas.microsoft.com/office/powerpoint/2010/main" val="3091485507"/>
              </p:ext>
            </p:extLst>
          </p:nvPr>
        </p:nvGraphicFramePr>
        <p:xfrm>
          <a:off x="2008849" y="3553901"/>
          <a:ext cx="9450334" cy="51426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E179C369-9F38-39F1-7DD8-9C976DF489F9}"/>
              </a:ext>
            </a:extLst>
          </p:cNvPr>
          <p:cNvPicPr>
            <a:picLocks noChangeAspect="1"/>
          </p:cNvPicPr>
          <p:nvPr/>
        </p:nvPicPr>
        <p:blipFill>
          <a:blip r:embed="rId8"/>
          <a:stretch>
            <a:fillRect/>
          </a:stretch>
        </p:blipFill>
        <p:spPr>
          <a:xfrm>
            <a:off x="11287760" y="3841138"/>
            <a:ext cx="5679440" cy="4259580"/>
          </a:xfrm>
          <a:prstGeom prst="rect">
            <a:avLst/>
          </a:prstGeom>
          <a:effectLst>
            <a:softEdge rad="469900"/>
          </a:effectLst>
        </p:spPr>
      </p:pic>
    </p:spTree>
    <p:extLst>
      <p:ext uri="{BB962C8B-B14F-4D97-AF65-F5344CB8AC3E}">
        <p14:creationId xmlns:p14="http://schemas.microsoft.com/office/powerpoint/2010/main" val="3617018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18D9E9D5-EC05-2BBE-C7B0-BB2FAF539270}"/>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26F1BEBD-4332-E867-7D2B-6776C40CB512}"/>
              </a:ext>
            </a:extLst>
          </p:cNvPr>
          <p:cNvSpPr txBox="1"/>
          <p:nvPr/>
        </p:nvSpPr>
        <p:spPr>
          <a:xfrm>
            <a:off x="2008851" y="1420490"/>
            <a:ext cx="1323439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How Can You </a:t>
            </a:r>
            <a:r>
              <a:rPr lang="en-US" sz="6000" dirty="0" err="1">
                <a:solidFill>
                  <a:srgbClr val="4B116F"/>
                </a:solidFill>
                <a:highlight>
                  <a:srgbClr val="FAAC69"/>
                </a:highlight>
                <a:latin typeface="+mj-lt"/>
                <a:ea typeface="Inter Tight Medium"/>
                <a:cs typeface="Inter Tight Medium"/>
                <a:sym typeface="Inter Tight Medium"/>
              </a:rPr>
              <a:t>Practise</a:t>
            </a:r>
            <a:r>
              <a:rPr lang="en-US" sz="6000" dirty="0">
                <a:solidFill>
                  <a:srgbClr val="4B116F"/>
                </a:solidFill>
                <a:highlight>
                  <a:srgbClr val="FAAC69"/>
                </a:highlight>
                <a:latin typeface="+mj-lt"/>
                <a:ea typeface="Inter Tight Medium"/>
                <a:cs typeface="Inter Tight Medium"/>
                <a:sym typeface="Inter Tight Medium"/>
              </a:rPr>
              <a:t> </a:t>
            </a:r>
            <a:r>
              <a:rPr lang="en-US" sz="6000" dirty="0" err="1">
                <a:solidFill>
                  <a:srgbClr val="4B116F"/>
                </a:solidFill>
                <a:highlight>
                  <a:srgbClr val="FAAC69"/>
                </a:highlight>
                <a:latin typeface="+mj-lt"/>
                <a:ea typeface="Inter Tight Medium"/>
                <a:cs typeface="Inter Tight Medium"/>
                <a:sym typeface="Inter Tight Medium"/>
              </a:rPr>
              <a:t>Sabr</a:t>
            </a:r>
            <a:r>
              <a:rPr lang="en-US" sz="6000" dirty="0">
                <a:solidFill>
                  <a:srgbClr val="4B116F"/>
                </a:solidFill>
                <a:highlight>
                  <a:srgbClr val="FAAC69"/>
                </a:highlight>
                <a:latin typeface="+mj-lt"/>
                <a:ea typeface="Inter Tight Medium"/>
                <a:cs typeface="Inter Tight Medium"/>
                <a:sym typeface="Inter Tight Medium"/>
              </a:rPr>
              <a:t>?</a:t>
            </a:r>
            <a:endParaRPr lang="en-US" sz="1200" dirty="0">
              <a:solidFill>
                <a:srgbClr val="4B116F"/>
              </a:solidFill>
              <a:highlight>
                <a:srgbClr val="FFFF00"/>
              </a:highlight>
              <a:latin typeface="+mj-lt"/>
            </a:endParaRPr>
          </a:p>
        </p:txBody>
      </p:sp>
      <p:sp>
        <p:nvSpPr>
          <p:cNvPr id="3" name="TextBox 2">
            <a:extLst>
              <a:ext uri="{FF2B5EF4-FFF2-40B4-BE49-F238E27FC236}">
                <a16:creationId xmlns:a16="http://schemas.microsoft.com/office/drawing/2014/main" id="{E4288FCF-1647-11AF-6C45-6E2E188CCCEC}"/>
              </a:ext>
            </a:extLst>
          </p:cNvPr>
          <p:cNvSpPr txBox="1"/>
          <p:nvPr/>
        </p:nvSpPr>
        <p:spPr>
          <a:xfrm>
            <a:off x="2110902" y="4568505"/>
            <a:ext cx="3491345" cy="1483355"/>
          </a:xfrm>
          <a:prstGeom prst="rect">
            <a:avLst/>
          </a:prstGeom>
          <a:noFill/>
        </p:spPr>
        <p:txBody>
          <a:bodyPr wrap="square" rtlCol="0">
            <a:spAutoFit/>
          </a:bodyPr>
          <a:lstStyle/>
          <a:p>
            <a:pPr algn="ctr">
              <a:lnSpc>
                <a:spcPct val="150000"/>
              </a:lnSpc>
            </a:pPr>
            <a:r>
              <a:rPr lang="en-GB" sz="3200" dirty="0">
                <a:latin typeface="Inter Light" panose="020B0604020202020204" charset="0"/>
                <a:ea typeface="Inter Light" panose="020B0604020202020204" charset="0"/>
              </a:rPr>
              <a:t>How can you respond? </a:t>
            </a:r>
          </a:p>
        </p:txBody>
      </p:sp>
      <p:graphicFrame>
        <p:nvGraphicFramePr>
          <p:cNvPr id="6" name="Diagram 5">
            <a:extLst>
              <a:ext uri="{FF2B5EF4-FFF2-40B4-BE49-F238E27FC236}">
                <a16:creationId xmlns:a16="http://schemas.microsoft.com/office/drawing/2014/main" id="{79594F7E-BA10-23B2-1116-568371F48FA8}"/>
              </a:ext>
            </a:extLst>
          </p:cNvPr>
          <p:cNvGraphicFramePr/>
          <p:nvPr>
            <p:extLst>
              <p:ext uri="{D42A27DB-BD31-4B8C-83A1-F6EECF244321}">
                <p14:modId xmlns:p14="http://schemas.microsoft.com/office/powerpoint/2010/main" val="1050524286"/>
              </p:ext>
            </p:extLst>
          </p:nvPr>
        </p:nvGraphicFramePr>
        <p:xfrm>
          <a:off x="4815014" y="2821020"/>
          <a:ext cx="14523574" cy="6166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40016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39BD3A87-7983-E830-9B5F-ED7C5AF540BA}"/>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37A1ABC4-82FD-8B6A-89D1-068733EE40A2}"/>
              </a:ext>
            </a:extLst>
          </p:cNvPr>
          <p:cNvSpPr/>
          <p:nvPr/>
        </p:nvSpPr>
        <p:spPr>
          <a:xfrm>
            <a:off x="9144264" y="1461934"/>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6593CB80-0078-1B36-6167-4A189A708A6E}"/>
              </a:ext>
            </a:extLst>
          </p:cNvPr>
          <p:cNvSpPr/>
          <p:nvPr/>
        </p:nvSpPr>
        <p:spPr>
          <a:xfrm>
            <a:off x="9148781" y="4414727"/>
            <a:ext cx="7912045" cy="2076689"/>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EF6D47B3-3BA8-DE1C-08C3-F8B6C4E3D12A}"/>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Mighty</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Blast</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7728C695-E460-4E84-EB80-D00337BBB407}"/>
              </a:ext>
            </a:extLst>
          </p:cNvPr>
          <p:cNvSpPr txBox="1"/>
          <p:nvPr/>
        </p:nvSpPr>
        <p:spPr>
          <a:xfrm>
            <a:off x="1932842" y="3501521"/>
            <a:ext cx="6527418" cy="3647112"/>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The closest places to people so that the call reaches everyone equally, at the same time.</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In which verse in this surah has the blast already been mentioned?</a:t>
            </a:r>
          </a:p>
          <a:p>
            <a:pPr marL="342900" lvl="0" indent="-342900">
              <a:lnSpc>
                <a:spcPct val="150000"/>
              </a:lnSpc>
              <a:spcAft>
                <a:spcPts val="600"/>
              </a:spcAft>
              <a:buFont typeface="Arial" panose="020B0604020202020204" pitchFamily="34" charset="0"/>
              <a:buChar char="•"/>
            </a:pP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85DF9657-0880-3B9A-309D-25472D79FAA6}"/>
              </a:ext>
            </a:extLst>
          </p:cNvPr>
          <p:cNvSpPr/>
          <p:nvPr/>
        </p:nvSpPr>
        <p:spPr>
          <a:xfrm>
            <a:off x="9660347" y="1753328"/>
            <a:ext cx="6876593" cy="2251504"/>
          </a:xfrm>
          <a:custGeom>
            <a:avLst/>
            <a:gdLst/>
            <a:ahLst/>
            <a:cxnLst/>
            <a:rect l="l" t="t" r="r" b="b"/>
            <a:pathLst>
              <a:path w="6876593" h="2251504">
                <a:moveTo>
                  <a:pt x="3529203" y="2198469"/>
                </a:moveTo>
                <a:lnTo>
                  <a:pt x="3529660" y="2203955"/>
                </a:lnTo>
                <a:cubicBezTo>
                  <a:pt x="3529051" y="2213099"/>
                  <a:pt x="3525241" y="2219500"/>
                  <a:pt x="3518230" y="2223158"/>
                </a:cubicBezTo>
                <a:cubicBezTo>
                  <a:pt x="3510305" y="2227120"/>
                  <a:pt x="3500018" y="2231463"/>
                  <a:pt x="3487369" y="2236188"/>
                </a:cubicBezTo>
                <a:cubicBezTo>
                  <a:pt x="3474720" y="2240912"/>
                  <a:pt x="3459861" y="2246017"/>
                  <a:pt x="3442792" y="2251504"/>
                </a:cubicBezTo>
                <a:lnTo>
                  <a:pt x="3446450" y="2228187"/>
                </a:lnTo>
                <a:cubicBezTo>
                  <a:pt x="3466567" y="2221176"/>
                  <a:pt x="3483407" y="2215309"/>
                  <a:pt x="3496970" y="2210585"/>
                </a:cubicBezTo>
                <a:cubicBezTo>
                  <a:pt x="3510534" y="2205860"/>
                  <a:pt x="3521278" y="2201822"/>
                  <a:pt x="3529203" y="2198469"/>
                </a:cubicBezTo>
                <a:close/>
                <a:moveTo>
                  <a:pt x="2997708" y="2139338"/>
                </a:moveTo>
                <a:cubicBezTo>
                  <a:pt x="3006547" y="2146043"/>
                  <a:pt x="3013100" y="2151987"/>
                  <a:pt x="3017367" y="2157168"/>
                </a:cubicBezTo>
                <a:cubicBezTo>
                  <a:pt x="3014319" y="2159912"/>
                  <a:pt x="3011119" y="2162960"/>
                  <a:pt x="3007766" y="2166312"/>
                </a:cubicBezTo>
                <a:cubicBezTo>
                  <a:pt x="3004413" y="2169665"/>
                  <a:pt x="3001061" y="2173475"/>
                  <a:pt x="2997708" y="2177742"/>
                </a:cubicBezTo>
                <a:cubicBezTo>
                  <a:pt x="2993136" y="2171951"/>
                  <a:pt x="2987192" y="2165855"/>
                  <a:pt x="2979877" y="2159454"/>
                </a:cubicBezTo>
                <a:cubicBezTo>
                  <a:pt x="2982315" y="2155797"/>
                  <a:pt x="2985059" y="2152292"/>
                  <a:pt x="2988107" y="2148939"/>
                </a:cubicBezTo>
                <a:cubicBezTo>
                  <a:pt x="2991155" y="2145586"/>
                  <a:pt x="2994355" y="2142385"/>
                  <a:pt x="2997708" y="2139338"/>
                </a:cubicBezTo>
                <a:close/>
                <a:moveTo>
                  <a:pt x="2532507" y="2139338"/>
                </a:moveTo>
                <a:cubicBezTo>
                  <a:pt x="2535250" y="2142081"/>
                  <a:pt x="2538222" y="2144976"/>
                  <a:pt x="2541422" y="2148024"/>
                </a:cubicBezTo>
                <a:cubicBezTo>
                  <a:pt x="2544623" y="2151072"/>
                  <a:pt x="2547595" y="2154120"/>
                  <a:pt x="2550337" y="2157168"/>
                </a:cubicBezTo>
                <a:cubicBezTo>
                  <a:pt x="2547899" y="2160826"/>
                  <a:pt x="2545156" y="2164407"/>
                  <a:pt x="2542108" y="2167913"/>
                </a:cubicBezTo>
                <a:cubicBezTo>
                  <a:pt x="2539060" y="2171418"/>
                  <a:pt x="2535860" y="2174694"/>
                  <a:pt x="2532507" y="2177742"/>
                </a:cubicBezTo>
                <a:cubicBezTo>
                  <a:pt x="2528545" y="2174694"/>
                  <a:pt x="2524887" y="2171646"/>
                  <a:pt x="2521534" y="2168598"/>
                </a:cubicBezTo>
                <a:cubicBezTo>
                  <a:pt x="2518181" y="2165550"/>
                  <a:pt x="2515286" y="2162655"/>
                  <a:pt x="2512847" y="2159912"/>
                </a:cubicBezTo>
                <a:cubicBezTo>
                  <a:pt x="2516200" y="2156864"/>
                  <a:pt x="2519477" y="2153663"/>
                  <a:pt x="2522677" y="2150310"/>
                </a:cubicBezTo>
                <a:cubicBezTo>
                  <a:pt x="2525877" y="2146958"/>
                  <a:pt x="2529154" y="2143300"/>
                  <a:pt x="2532507" y="2139338"/>
                </a:cubicBezTo>
                <a:close/>
                <a:moveTo>
                  <a:pt x="3491408" y="2012236"/>
                </a:moveTo>
                <a:cubicBezTo>
                  <a:pt x="3500247" y="2022294"/>
                  <a:pt x="3510915" y="2032962"/>
                  <a:pt x="3523412" y="2044240"/>
                </a:cubicBezTo>
                <a:cubicBezTo>
                  <a:pt x="3520059" y="2049117"/>
                  <a:pt x="3515715" y="2054603"/>
                  <a:pt x="3510381" y="2060699"/>
                </a:cubicBezTo>
                <a:cubicBezTo>
                  <a:pt x="3505048" y="2066795"/>
                  <a:pt x="3499028" y="2073196"/>
                  <a:pt x="3492322" y="2079901"/>
                </a:cubicBezTo>
                <a:cubicBezTo>
                  <a:pt x="3484702" y="2073805"/>
                  <a:pt x="3477997" y="2068091"/>
                  <a:pt x="3472205" y="2062756"/>
                </a:cubicBezTo>
                <a:cubicBezTo>
                  <a:pt x="3466414" y="2057422"/>
                  <a:pt x="3461537" y="2052470"/>
                  <a:pt x="3457575" y="2047897"/>
                </a:cubicBezTo>
                <a:cubicBezTo>
                  <a:pt x="3463976" y="2041497"/>
                  <a:pt x="3469995" y="2035401"/>
                  <a:pt x="3475634" y="2029610"/>
                </a:cubicBezTo>
                <a:cubicBezTo>
                  <a:pt x="3481273" y="2023818"/>
                  <a:pt x="3486531" y="2018027"/>
                  <a:pt x="3491408" y="2012236"/>
                </a:cubicBezTo>
                <a:close/>
                <a:moveTo>
                  <a:pt x="2466213" y="1938170"/>
                </a:moveTo>
                <a:cubicBezTo>
                  <a:pt x="2474443" y="1952190"/>
                  <a:pt x="2479929" y="1964839"/>
                  <a:pt x="2482672" y="1976117"/>
                </a:cubicBezTo>
                <a:cubicBezTo>
                  <a:pt x="2483891" y="1980384"/>
                  <a:pt x="2485339" y="1986938"/>
                  <a:pt x="2487015" y="1995777"/>
                </a:cubicBezTo>
                <a:cubicBezTo>
                  <a:pt x="2488692" y="2004616"/>
                  <a:pt x="2490445" y="2014522"/>
                  <a:pt x="2492273" y="2025495"/>
                </a:cubicBezTo>
                <a:cubicBezTo>
                  <a:pt x="2494102" y="2036468"/>
                  <a:pt x="2495626" y="2047745"/>
                  <a:pt x="2496845" y="2059327"/>
                </a:cubicBezTo>
                <a:cubicBezTo>
                  <a:pt x="2499284" y="2074263"/>
                  <a:pt x="2502560" y="2085159"/>
                  <a:pt x="2506675" y="2092017"/>
                </a:cubicBezTo>
                <a:cubicBezTo>
                  <a:pt x="2510790" y="2098875"/>
                  <a:pt x="2517419" y="2103828"/>
                  <a:pt x="2526563" y="2106876"/>
                </a:cubicBezTo>
                <a:lnTo>
                  <a:pt x="2538451" y="2111448"/>
                </a:lnTo>
                <a:lnTo>
                  <a:pt x="2532507" y="2129736"/>
                </a:lnTo>
                <a:lnTo>
                  <a:pt x="2502332" y="2119221"/>
                </a:lnTo>
                <a:cubicBezTo>
                  <a:pt x="2484958" y="2113430"/>
                  <a:pt x="2471775" y="2104819"/>
                  <a:pt x="2462784" y="2093389"/>
                </a:cubicBezTo>
                <a:cubicBezTo>
                  <a:pt x="2453792" y="2081959"/>
                  <a:pt x="2449144" y="2068472"/>
                  <a:pt x="2448839" y="2052927"/>
                </a:cubicBezTo>
                <a:cubicBezTo>
                  <a:pt x="2447925" y="2037382"/>
                  <a:pt x="2448077" y="2014674"/>
                  <a:pt x="2449297" y="1984804"/>
                </a:cubicBezTo>
                <a:cubicBezTo>
                  <a:pt x="2449601" y="1978098"/>
                  <a:pt x="2449754" y="1971774"/>
                  <a:pt x="2449754" y="1965830"/>
                </a:cubicBezTo>
                <a:cubicBezTo>
                  <a:pt x="2449754" y="1959887"/>
                  <a:pt x="2449754" y="1954172"/>
                  <a:pt x="2449754" y="1948685"/>
                </a:cubicBezTo>
                <a:close/>
                <a:moveTo>
                  <a:pt x="3738601" y="1933140"/>
                </a:moveTo>
                <a:cubicBezTo>
                  <a:pt x="3731285" y="1933140"/>
                  <a:pt x="3724656" y="1935274"/>
                  <a:pt x="3718712" y="1939541"/>
                </a:cubicBezTo>
                <a:cubicBezTo>
                  <a:pt x="3712769" y="1943808"/>
                  <a:pt x="3708273" y="1949295"/>
                  <a:pt x="3705225" y="1956000"/>
                </a:cubicBezTo>
                <a:cubicBezTo>
                  <a:pt x="3703091" y="1960877"/>
                  <a:pt x="3702025" y="1965906"/>
                  <a:pt x="3702025" y="1971088"/>
                </a:cubicBezTo>
                <a:cubicBezTo>
                  <a:pt x="3702025" y="1980842"/>
                  <a:pt x="3706063" y="1988233"/>
                  <a:pt x="3714141" y="1993262"/>
                </a:cubicBezTo>
                <a:cubicBezTo>
                  <a:pt x="3722217" y="1998291"/>
                  <a:pt x="3733571" y="2000806"/>
                  <a:pt x="3748202" y="2000806"/>
                </a:cubicBezTo>
                <a:cubicBezTo>
                  <a:pt x="3755517" y="2000806"/>
                  <a:pt x="3762603" y="2000196"/>
                  <a:pt x="3769461" y="1998977"/>
                </a:cubicBezTo>
                <a:cubicBezTo>
                  <a:pt x="3776319" y="1997758"/>
                  <a:pt x="3784016" y="1995624"/>
                  <a:pt x="3792550" y="1992576"/>
                </a:cubicBezTo>
                <a:cubicBezTo>
                  <a:pt x="3789502" y="1981908"/>
                  <a:pt x="3784930" y="1971774"/>
                  <a:pt x="3778834" y="1962172"/>
                </a:cubicBezTo>
                <a:cubicBezTo>
                  <a:pt x="3772738" y="1952571"/>
                  <a:pt x="3766033" y="1945332"/>
                  <a:pt x="3758717" y="1940455"/>
                </a:cubicBezTo>
                <a:cubicBezTo>
                  <a:pt x="3751707" y="1935579"/>
                  <a:pt x="3745001" y="1933140"/>
                  <a:pt x="3738601" y="1933140"/>
                </a:cubicBezTo>
                <a:close/>
                <a:moveTo>
                  <a:pt x="3106064" y="1904794"/>
                </a:moveTo>
                <a:cubicBezTo>
                  <a:pt x="3120085" y="1904794"/>
                  <a:pt x="3129991" y="1914547"/>
                  <a:pt x="3135783" y="1934055"/>
                </a:cubicBezTo>
                <a:cubicBezTo>
                  <a:pt x="3126943" y="1936188"/>
                  <a:pt x="3119552" y="1937941"/>
                  <a:pt x="3113608" y="1939313"/>
                </a:cubicBezTo>
                <a:cubicBezTo>
                  <a:pt x="3107665" y="1940684"/>
                  <a:pt x="3102864" y="1942132"/>
                  <a:pt x="3099207" y="1943656"/>
                </a:cubicBezTo>
                <a:cubicBezTo>
                  <a:pt x="3095853" y="1944875"/>
                  <a:pt x="3092577" y="1946171"/>
                  <a:pt x="3089377" y="1947542"/>
                </a:cubicBezTo>
                <a:cubicBezTo>
                  <a:pt x="3086176" y="1948914"/>
                  <a:pt x="3082899" y="1950514"/>
                  <a:pt x="3079547" y="1952343"/>
                </a:cubicBezTo>
                <a:cubicBezTo>
                  <a:pt x="3080766" y="1976117"/>
                  <a:pt x="3081528" y="1996158"/>
                  <a:pt x="3081833" y="2012464"/>
                </a:cubicBezTo>
                <a:cubicBezTo>
                  <a:pt x="3082137" y="2028771"/>
                  <a:pt x="3082137" y="2042259"/>
                  <a:pt x="3081833" y="2052927"/>
                </a:cubicBezTo>
                <a:cubicBezTo>
                  <a:pt x="3081223" y="2068776"/>
                  <a:pt x="3076422" y="2082340"/>
                  <a:pt x="3067431" y="2093618"/>
                </a:cubicBezTo>
                <a:cubicBezTo>
                  <a:pt x="3058439" y="2104895"/>
                  <a:pt x="3045257" y="2113430"/>
                  <a:pt x="3027883" y="2119221"/>
                </a:cubicBezTo>
                <a:lnTo>
                  <a:pt x="2997708" y="2129736"/>
                </a:lnTo>
                <a:lnTo>
                  <a:pt x="2991765" y="2111448"/>
                </a:lnTo>
                <a:lnTo>
                  <a:pt x="3004109" y="2106876"/>
                </a:lnTo>
                <a:cubicBezTo>
                  <a:pt x="3013557" y="2103219"/>
                  <a:pt x="3020187" y="2098037"/>
                  <a:pt x="3023997" y="2091331"/>
                </a:cubicBezTo>
                <a:cubicBezTo>
                  <a:pt x="3027807" y="2084626"/>
                  <a:pt x="3030931" y="2073958"/>
                  <a:pt x="3033369" y="2059327"/>
                </a:cubicBezTo>
                <a:cubicBezTo>
                  <a:pt x="3034284" y="2051708"/>
                  <a:pt x="3035732" y="2040049"/>
                  <a:pt x="3037713" y="2024352"/>
                </a:cubicBezTo>
                <a:cubicBezTo>
                  <a:pt x="3039694" y="2008655"/>
                  <a:pt x="3042361" y="1989224"/>
                  <a:pt x="3045714" y="1966059"/>
                </a:cubicBezTo>
                <a:cubicBezTo>
                  <a:pt x="3046019" y="1963925"/>
                  <a:pt x="3047467" y="1960191"/>
                  <a:pt x="3050057" y="1954857"/>
                </a:cubicBezTo>
                <a:cubicBezTo>
                  <a:pt x="3052648" y="1949523"/>
                  <a:pt x="3056382" y="1942437"/>
                  <a:pt x="3061259" y="1933597"/>
                </a:cubicBezTo>
                <a:lnTo>
                  <a:pt x="3066288" y="1924454"/>
                </a:lnTo>
                <a:cubicBezTo>
                  <a:pt x="3073299" y="1918662"/>
                  <a:pt x="3080461" y="1913938"/>
                  <a:pt x="3087776" y="1910280"/>
                </a:cubicBezTo>
                <a:cubicBezTo>
                  <a:pt x="3095091" y="1906623"/>
                  <a:pt x="3101187" y="1904794"/>
                  <a:pt x="3106064" y="1904794"/>
                </a:cubicBezTo>
                <a:close/>
                <a:moveTo>
                  <a:pt x="3180131" y="1894278"/>
                </a:moveTo>
                <a:cubicBezTo>
                  <a:pt x="3196895" y="1907689"/>
                  <a:pt x="3209849" y="1919577"/>
                  <a:pt x="3218993" y="1929940"/>
                </a:cubicBezTo>
                <a:cubicBezTo>
                  <a:pt x="3211677" y="1937255"/>
                  <a:pt x="3204819" y="1944266"/>
                  <a:pt x="3198419" y="1950971"/>
                </a:cubicBezTo>
                <a:cubicBezTo>
                  <a:pt x="3192018" y="1957677"/>
                  <a:pt x="3186227" y="1963925"/>
                  <a:pt x="3181045" y="1969716"/>
                </a:cubicBezTo>
                <a:cubicBezTo>
                  <a:pt x="3176473" y="1964230"/>
                  <a:pt x="3171215" y="1958591"/>
                  <a:pt x="3165271" y="1952800"/>
                </a:cubicBezTo>
                <a:cubicBezTo>
                  <a:pt x="3159328" y="1947009"/>
                  <a:pt x="3152699" y="1940760"/>
                  <a:pt x="3145383" y="1934055"/>
                </a:cubicBezTo>
                <a:cubicBezTo>
                  <a:pt x="3149651" y="1927654"/>
                  <a:pt x="3154680" y="1921177"/>
                  <a:pt x="3160471" y="1914624"/>
                </a:cubicBezTo>
                <a:cubicBezTo>
                  <a:pt x="3166262" y="1908071"/>
                  <a:pt x="3172815" y="1901289"/>
                  <a:pt x="3180131" y="1894278"/>
                </a:cubicBezTo>
                <a:close/>
                <a:moveTo>
                  <a:pt x="3745916" y="1883763"/>
                </a:moveTo>
                <a:cubicBezTo>
                  <a:pt x="3758717" y="1883763"/>
                  <a:pt x="3770833" y="1889478"/>
                  <a:pt x="3782263" y="1900908"/>
                </a:cubicBezTo>
                <a:cubicBezTo>
                  <a:pt x="3793693" y="1912338"/>
                  <a:pt x="3803066" y="1928264"/>
                  <a:pt x="3810381" y="1948685"/>
                </a:cubicBezTo>
                <a:cubicBezTo>
                  <a:pt x="3814038" y="1958743"/>
                  <a:pt x="3816782" y="1968650"/>
                  <a:pt x="3818611" y="1978403"/>
                </a:cubicBezTo>
                <a:cubicBezTo>
                  <a:pt x="3820439" y="1988157"/>
                  <a:pt x="3821354" y="1997910"/>
                  <a:pt x="3821354" y="2007664"/>
                </a:cubicBezTo>
                <a:cubicBezTo>
                  <a:pt x="3821354" y="2022599"/>
                  <a:pt x="3819068" y="2037230"/>
                  <a:pt x="3814495" y="2051555"/>
                </a:cubicBezTo>
                <a:cubicBezTo>
                  <a:pt x="3809924" y="2065881"/>
                  <a:pt x="3803523" y="2078911"/>
                  <a:pt x="3795293" y="2090646"/>
                </a:cubicBezTo>
                <a:cubicBezTo>
                  <a:pt x="3787063" y="2102380"/>
                  <a:pt x="3777310" y="2112210"/>
                  <a:pt x="3766033" y="2120135"/>
                </a:cubicBezTo>
                <a:cubicBezTo>
                  <a:pt x="3749269" y="2131718"/>
                  <a:pt x="3730828" y="2137509"/>
                  <a:pt x="3710711" y="2137509"/>
                </a:cubicBezTo>
                <a:cubicBezTo>
                  <a:pt x="3706139" y="2137509"/>
                  <a:pt x="3699815" y="2135832"/>
                  <a:pt x="3691737" y="2132480"/>
                </a:cubicBezTo>
                <a:cubicBezTo>
                  <a:pt x="3683660" y="2129127"/>
                  <a:pt x="3675202" y="2124783"/>
                  <a:pt x="3666363" y="2119449"/>
                </a:cubicBezTo>
                <a:cubicBezTo>
                  <a:pt x="3657524" y="2114115"/>
                  <a:pt x="3649599" y="2108553"/>
                  <a:pt x="3642588" y="2102762"/>
                </a:cubicBezTo>
                <a:lnTo>
                  <a:pt x="3649904" y="2084931"/>
                </a:lnTo>
                <a:cubicBezTo>
                  <a:pt x="3658133" y="2087369"/>
                  <a:pt x="3666591" y="2089198"/>
                  <a:pt x="3675278" y="2090417"/>
                </a:cubicBezTo>
                <a:cubicBezTo>
                  <a:pt x="3683965" y="2091636"/>
                  <a:pt x="3692880" y="2092246"/>
                  <a:pt x="3702025" y="2092246"/>
                </a:cubicBezTo>
                <a:cubicBezTo>
                  <a:pt x="3725494" y="2092246"/>
                  <a:pt x="3745839" y="2086074"/>
                  <a:pt x="3763061" y="2073729"/>
                </a:cubicBezTo>
                <a:cubicBezTo>
                  <a:pt x="3780282" y="2061385"/>
                  <a:pt x="3792550" y="2044088"/>
                  <a:pt x="3799865" y="2021837"/>
                </a:cubicBezTo>
                <a:lnTo>
                  <a:pt x="3799408" y="2018637"/>
                </a:lnTo>
                <a:cubicBezTo>
                  <a:pt x="3790569" y="2027476"/>
                  <a:pt x="3780891" y="2034410"/>
                  <a:pt x="3770376" y="2039439"/>
                </a:cubicBezTo>
                <a:cubicBezTo>
                  <a:pt x="3759860" y="2044468"/>
                  <a:pt x="3749269" y="2046983"/>
                  <a:pt x="3738601" y="2046983"/>
                </a:cubicBezTo>
                <a:cubicBezTo>
                  <a:pt x="3720008" y="2046983"/>
                  <a:pt x="3705606" y="2041497"/>
                  <a:pt x="3695395" y="2030524"/>
                </a:cubicBezTo>
                <a:cubicBezTo>
                  <a:pt x="3685184" y="2019551"/>
                  <a:pt x="3680079" y="2004464"/>
                  <a:pt x="3680079" y="1985261"/>
                </a:cubicBezTo>
                <a:cubicBezTo>
                  <a:pt x="3680079" y="1968802"/>
                  <a:pt x="3683203" y="1952571"/>
                  <a:pt x="3689451" y="1936569"/>
                </a:cubicBezTo>
                <a:cubicBezTo>
                  <a:pt x="3695700" y="1920567"/>
                  <a:pt x="3704005" y="1907842"/>
                  <a:pt x="3714369" y="1898393"/>
                </a:cubicBezTo>
                <a:cubicBezTo>
                  <a:pt x="3724427" y="1888640"/>
                  <a:pt x="3734943" y="1883763"/>
                  <a:pt x="3745916" y="1883763"/>
                </a:cubicBezTo>
                <a:close/>
                <a:moveTo>
                  <a:pt x="2349170" y="1881477"/>
                </a:moveTo>
                <a:cubicBezTo>
                  <a:pt x="2353742" y="1886963"/>
                  <a:pt x="2358999" y="1892678"/>
                  <a:pt x="2364943" y="1898622"/>
                </a:cubicBezTo>
                <a:cubicBezTo>
                  <a:pt x="2370887" y="1904565"/>
                  <a:pt x="2377669" y="1910738"/>
                  <a:pt x="2385288" y="1917138"/>
                </a:cubicBezTo>
                <a:cubicBezTo>
                  <a:pt x="2381021" y="1923234"/>
                  <a:pt x="2375916" y="1929635"/>
                  <a:pt x="2369972" y="1936341"/>
                </a:cubicBezTo>
                <a:cubicBezTo>
                  <a:pt x="2364029" y="1943046"/>
                  <a:pt x="2357399" y="1949904"/>
                  <a:pt x="2350084" y="1956915"/>
                </a:cubicBezTo>
                <a:cubicBezTo>
                  <a:pt x="2332711" y="1942894"/>
                  <a:pt x="2319757" y="1931007"/>
                  <a:pt x="2311222" y="1921253"/>
                </a:cubicBezTo>
                <a:cubicBezTo>
                  <a:pt x="2318842" y="1913938"/>
                  <a:pt x="2325776" y="1907004"/>
                  <a:pt x="2332025" y="1900451"/>
                </a:cubicBezTo>
                <a:cubicBezTo>
                  <a:pt x="2338273" y="1893897"/>
                  <a:pt x="2343988" y="1887573"/>
                  <a:pt x="2349170" y="1881477"/>
                </a:cubicBezTo>
                <a:close/>
                <a:moveTo>
                  <a:pt x="3407283" y="1864103"/>
                </a:moveTo>
                <a:cubicBezTo>
                  <a:pt x="3418255" y="1864103"/>
                  <a:pt x="3429533" y="1865475"/>
                  <a:pt x="3441116" y="1868218"/>
                </a:cubicBezTo>
                <a:cubicBezTo>
                  <a:pt x="3452698" y="1870961"/>
                  <a:pt x="3466262" y="1874924"/>
                  <a:pt x="3481807" y="1880105"/>
                </a:cubicBezTo>
                <a:cubicBezTo>
                  <a:pt x="3497047" y="1885592"/>
                  <a:pt x="3510991" y="1889783"/>
                  <a:pt x="3523641" y="1892678"/>
                </a:cubicBezTo>
                <a:cubicBezTo>
                  <a:pt x="3536290" y="1895574"/>
                  <a:pt x="3548863" y="1897022"/>
                  <a:pt x="3561359" y="1897022"/>
                </a:cubicBezTo>
                <a:lnTo>
                  <a:pt x="3598850" y="1896107"/>
                </a:lnTo>
                <a:lnTo>
                  <a:pt x="3581933" y="1942284"/>
                </a:lnTo>
                <a:cubicBezTo>
                  <a:pt x="3578581" y="1942589"/>
                  <a:pt x="3574085" y="1942894"/>
                  <a:pt x="3568446" y="1943199"/>
                </a:cubicBezTo>
                <a:cubicBezTo>
                  <a:pt x="3562807" y="1943504"/>
                  <a:pt x="3557168" y="1943656"/>
                  <a:pt x="3551529" y="1943656"/>
                </a:cubicBezTo>
                <a:cubicBezTo>
                  <a:pt x="3545891" y="1943656"/>
                  <a:pt x="3540937" y="1943504"/>
                  <a:pt x="3536671" y="1943199"/>
                </a:cubicBezTo>
                <a:cubicBezTo>
                  <a:pt x="3525698" y="1944723"/>
                  <a:pt x="3513887" y="1947542"/>
                  <a:pt x="3501237" y="1951657"/>
                </a:cubicBezTo>
                <a:cubicBezTo>
                  <a:pt x="3488588" y="1955772"/>
                  <a:pt x="3476244" y="1960801"/>
                  <a:pt x="3464204" y="1966745"/>
                </a:cubicBezTo>
                <a:cubicBezTo>
                  <a:pt x="3452165" y="1972688"/>
                  <a:pt x="3441268" y="1979470"/>
                  <a:pt x="3431515" y="1987090"/>
                </a:cubicBezTo>
                <a:cubicBezTo>
                  <a:pt x="3416884" y="1998063"/>
                  <a:pt x="3405530" y="2009950"/>
                  <a:pt x="3397453" y="2022751"/>
                </a:cubicBezTo>
                <a:cubicBezTo>
                  <a:pt x="3389376" y="2035553"/>
                  <a:pt x="3385337" y="2048660"/>
                  <a:pt x="3385337" y="2062071"/>
                </a:cubicBezTo>
                <a:cubicBezTo>
                  <a:pt x="3385337" y="2076701"/>
                  <a:pt x="3389452" y="2089122"/>
                  <a:pt x="3397682" y="2099333"/>
                </a:cubicBezTo>
                <a:cubicBezTo>
                  <a:pt x="3405911" y="2109543"/>
                  <a:pt x="3417646" y="2117392"/>
                  <a:pt x="3432886" y="2122878"/>
                </a:cubicBezTo>
                <a:cubicBezTo>
                  <a:pt x="3448126" y="2128365"/>
                  <a:pt x="3466109" y="2131108"/>
                  <a:pt x="3486836" y="2131108"/>
                </a:cubicBezTo>
                <a:cubicBezTo>
                  <a:pt x="3503600" y="2131108"/>
                  <a:pt x="3521126" y="2129965"/>
                  <a:pt x="3539413" y="2127679"/>
                </a:cubicBezTo>
                <a:cubicBezTo>
                  <a:pt x="3557702" y="2125393"/>
                  <a:pt x="3577057" y="2121964"/>
                  <a:pt x="3597478" y="2117392"/>
                </a:cubicBezTo>
                <a:lnTo>
                  <a:pt x="3603422" y="2135223"/>
                </a:lnTo>
                <a:cubicBezTo>
                  <a:pt x="3587267" y="2144062"/>
                  <a:pt x="3571799" y="2151758"/>
                  <a:pt x="3557016" y="2158311"/>
                </a:cubicBezTo>
                <a:cubicBezTo>
                  <a:pt x="3542233" y="2164864"/>
                  <a:pt x="3528745" y="2169894"/>
                  <a:pt x="3516554" y="2173399"/>
                </a:cubicBezTo>
                <a:cubicBezTo>
                  <a:pt x="3504362" y="2176904"/>
                  <a:pt x="3494151" y="2178657"/>
                  <a:pt x="3485921" y="2178657"/>
                </a:cubicBezTo>
                <a:cubicBezTo>
                  <a:pt x="3447517" y="2178657"/>
                  <a:pt x="3417723" y="2168903"/>
                  <a:pt x="3396539" y="2149396"/>
                </a:cubicBezTo>
                <a:cubicBezTo>
                  <a:pt x="3375355" y="2129889"/>
                  <a:pt x="3364763" y="2102304"/>
                  <a:pt x="3364763" y="2066643"/>
                </a:cubicBezTo>
                <a:cubicBezTo>
                  <a:pt x="3364763" y="2047135"/>
                  <a:pt x="3369107" y="2028238"/>
                  <a:pt x="3377793" y="2009950"/>
                </a:cubicBezTo>
                <a:cubicBezTo>
                  <a:pt x="3386480" y="1991662"/>
                  <a:pt x="3398749" y="1975355"/>
                  <a:pt x="3414598" y="1961030"/>
                </a:cubicBezTo>
                <a:cubicBezTo>
                  <a:pt x="3422218" y="1954324"/>
                  <a:pt x="3430143" y="1948228"/>
                  <a:pt x="3438373" y="1942742"/>
                </a:cubicBezTo>
                <a:cubicBezTo>
                  <a:pt x="3446602" y="1937255"/>
                  <a:pt x="3455441" y="1932378"/>
                  <a:pt x="3464890" y="1928111"/>
                </a:cubicBezTo>
                <a:cubicBezTo>
                  <a:pt x="3459099" y="1925673"/>
                  <a:pt x="3452851" y="1923310"/>
                  <a:pt x="3446145" y="1921025"/>
                </a:cubicBezTo>
                <a:cubicBezTo>
                  <a:pt x="3439439" y="1918739"/>
                  <a:pt x="3432810" y="1916834"/>
                  <a:pt x="3426257" y="1915310"/>
                </a:cubicBezTo>
                <a:cubicBezTo>
                  <a:pt x="3419703" y="1913786"/>
                  <a:pt x="3413379" y="1913024"/>
                  <a:pt x="3407283" y="1913024"/>
                </a:cubicBezTo>
                <a:cubicBezTo>
                  <a:pt x="3398139" y="1913024"/>
                  <a:pt x="3390291" y="1914243"/>
                  <a:pt x="3383737" y="1916681"/>
                </a:cubicBezTo>
                <a:cubicBezTo>
                  <a:pt x="3377184" y="1919120"/>
                  <a:pt x="3368421" y="1923844"/>
                  <a:pt x="3357448" y="1930854"/>
                </a:cubicBezTo>
                <a:cubicBezTo>
                  <a:pt x="3355010" y="1928416"/>
                  <a:pt x="3352876" y="1924911"/>
                  <a:pt x="3351047" y="1920339"/>
                </a:cubicBezTo>
                <a:cubicBezTo>
                  <a:pt x="3349219" y="1915767"/>
                  <a:pt x="3348304" y="1911195"/>
                  <a:pt x="3348304" y="1906623"/>
                </a:cubicBezTo>
                <a:cubicBezTo>
                  <a:pt x="3348304" y="1893516"/>
                  <a:pt x="3353638" y="1883153"/>
                  <a:pt x="3364306" y="1875533"/>
                </a:cubicBezTo>
                <a:cubicBezTo>
                  <a:pt x="3374974" y="1867913"/>
                  <a:pt x="3389300" y="1864103"/>
                  <a:pt x="3407283" y="1864103"/>
                </a:cubicBezTo>
                <a:close/>
                <a:moveTo>
                  <a:pt x="4156481" y="1779064"/>
                </a:moveTo>
                <a:cubicBezTo>
                  <a:pt x="4160443" y="1783026"/>
                  <a:pt x="4165092" y="1787675"/>
                  <a:pt x="4170426" y="1793009"/>
                </a:cubicBezTo>
                <a:cubicBezTo>
                  <a:pt x="4175760" y="1798343"/>
                  <a:pt x="4181779" y="1804210"/>
                  <a:pt x="4188485" y="1810611"/>
                </a:cubicBezTo>
                <a:cubicBezTo>
                  <a:pt x="4184827" y="1815792"/>
                  <a:pt x="4180408" y="1821355"/>
                  <a:pt x="4175227" y="1827299"/>
                </a:cubicBezTo>
                <a:cubicBezTo>
                  <a:pt x="4170045" y="1833242"/>
                  <a:pt x="4164101" y="1839567"/>
                  <a:pt x="4157395" y="1846272"/>
                </a:cubicBezTo>
                <a:cubicBezTo>
                  <a:pt x="4142461" y="1834385"/>
                  <a:pt x="4131031" y="1823717"/>
                  <a:pt x="4123106" y="1814268"/>
                </a:cubicBezTo>
                <a:cubicBezTo>
                  <a:pt x="4130421" y="1806953"/>
                  <a:pt x="4136821" y="1800400"/>
                  <a:pt x="4142308" y="1794609"/>
                </a:cubicBezTo>
                <a:cubicBezTo>
                  <a:pt x="4147795" y="1788818"/>
                  <a:pt x="4152519" y="1783636"/>
                  <a:pt x="4156481" y="1779064"/>
                </a:cubicBezTo>
                <a:close/>
                <a:moveTo>
                  <a:pt x="2841955" y="1778150"/>
                </a:moveTo>
                <a:cubicBezTo>
                  <a:pt x="2851404" y="1795218"/>
                  <a:pt x="2859938" y="1813964"/>
                  <a:pt x="2867558" y="1834385"/>
                </a:cubicBezTo>
                <a:cubicBezTo>
                  <a:pt x="2870911" y="1836824"/>
                  <a:pt x="2874721" y="1838576"/>
                  <a:pt x="2878988" y="1839643"/>
                </a:cubicBezTo>
                <a:cubicBezTo>
                  <a:pt x="2883255" y="1840710"/>
                  <a:pt x="2888589" y="1841243"/>
                  <a:pt x="2894991" y="1841243"/>
                </a:cubicBezTo>
                <a:cubicBezTo>
                  <a:pt x="2908706" y="1841243"/>
                  <a:pt x="2919603" y="1835833"/>
                  <a:pt x="2927680" y="1825013"/>
                </a:cubicBezTo>
                <a:cubicBezTo>
                  <a:pt x="2935757" y="1814192"/>
                  <a:pt x="2940863" y="1798876"/>
                  <a:pt x="2942996" y="1779064"/>
                </a:cubicBezTo>
                <a:lnTo>
                  <a:pt x="2963570" y="1783179"/>
                </a:lnTo>
                <a:cubicBezTo>
                  <a:pt x="2962046" y="1821279"/>
                  <a:pt x="2955645" y="1849016"/>
                  <a:pt x="2944368" y="1866389"/>
                </a:cubicBezTo>
                <a:cubicBezTo>
                  <a:pt x="2933090" y="1883763"/>
                  <a:pt x="2916783" y="1892450"/>
                  <a:pt x="2895447" y="1892450"/>
                </a:cubicBezTo>
                <a:cubicBezTo>
                  <a:pt x="2891485" y="1892450"/>
                  <a:pt x="2887523" y="1891840"/>
                  <a:pt x="2883560" y="1890621"/>
                </a:cubicBezTo>
                <a:cubicBezTo>
                  <a:pt x="2886303" y="1903422"/>
                  <a:pt x="2888513" y="1915386"/>
                  <a:pt x="2890190" y="1926511"/>
                </a:cubicBezTo>
                <a:cubicBezTo>
                  <a:pt x="2891866" y="1937636"/>
                  <a:pt x="2892704" y="1948228"/>
                  <a:pt x="2892704" y="1958286"/>
                </a:cubicBezTo>
                <a:cubicBezTo>
                  <a:pt x="2892704" y="1968954"/>
                  <a:pt x="2892399" y="1978937"/>
                  <a:pt x="2891790" y="1988233"/>
                </a:cubicBezTo>
                <a:cubicBezTo>
                  <a:pt x="2891180" y="1997529"/>
                  <a:pt x="2890266" y="2006826"/>
                  <a:pt x="2889047" y="2016122"/>
                </a:cubicBezTo>
                <a:cubicBezTo>
                  <a:pt x="2887827" y="2025418"/>
                  <a:pt x="2885999" y="2035705"/>
                  <a:pt x="2883560" y="2046983"/>
                </a:cubicBezTo>
                <a:lnTo>
                  <a:pt x="2860700" y="2042411"/>
                </a:lnTo>
                <a:cubicBezTo>
                  <a:pt x="2860395" y="2025952"/>
                  <a:pt x="2859710" y="2010636"/>
                  <a:pt x="2858643" y="1996463"/>
                </a:cubicBezTo>
                <a:cubicBezTo>
                  <a:pt x="2857576" y="1982289"/>
                  <a:pt x="2855976" y="1968802"/>
                  <a:pt x="2853842" y="1956000"/>
                </a:cubicBezTo>
                <a:cubicBezTo>
                  <a:pt x="2851709" y="1943199"/>
                  <a:pt x="2848965" y="1930397"/>
                  <a:pt x="2845613" y="1917596"/>
                </a:cubicBezTo>
                <a:cubicBezTo>
                  <a:pt x="2843479" y="1908756"/>
                  <a:pt x="2841041" y="1900603"/>
                  <a:pt x="2838297" y="1893135"/>
                </a:cubicBezTo>
                <a:cubicBezTo>
                  <a:pt x="2835554" y="1885668"/>
                  <a:pt x="2832354" y="1877591"/>
                  <a:pt x="2828696" y="1868904"/>
                </a:cubicBezTo>
                <a:cubicBezTo>
                  <a:pt x="2825039" y="1860217"/>
                  <a:pt x="2820314" y="1850235"/>
                  <a:pt x="2814523" y="1838957"/>
                </a:cubicBezTo>
                <a:cubicBezTo>
                  <a:pt x="2811170" y="1832556"/>
                  <a:pt x="2809494" y="1826003"/>
                  <a:pt x="2809494" y="1819298"/>
                </a:cubicBezTo>
                <a:cubicBezTo>
                  <a:pt x="2809494" y="1810763"/>
                  <a:pt x="2812389" y="1802915"/>
                  <a:pt x="2818181" y="1795752"/>
                </a:cubicBezTo>
                <a:cubicBezTo>
                  <a:pt x="2823972" y="1788589"/>
                  <a:pt x="2831897" y="1782722"/>
                  <a:pt x="2841955" y="1778150"/>
                </a:cubicBezTo>
                <a:close/>
                <a:moveTo>
                  <a:pt x="2697709" y="1761233"/>
                </a:moveTo>
                <a:cubicBezTo>
                  <a:pt x="2700147" y="1766110"/>
                  <a:pt x="2701366" y="1772206"/>
                  <a:pt x="2701366" y="1779521"/>
                </a:cubicBezTo>
                <a:cubicBezTo>
                  <a:pt x="2701366" y="1787446"/>
                  <a:pt x="2699995" y="1795066"/>
                  <a:pt x="2697251" y="1802381"/>
                </a:cubicBezTo>
                <a:cubicBezTo>
                  <a:pt x="2694508" y="1809696"/>
                  <a:pt x="2691003" y="1815030"/>
                  <a:pt x="2686736" y="1818383"/>
                </a:cubicBezTo>
                <a:cubicBezTo>
                  <a:pt x="2680945" y="1822955"/>
                  <a:pt x="2674620" y="1827680"/>
                  <a:pt x="2667762" y="1832556"/>
                </a:cubicBezTo>
                <a:cubicBezTo>
                  <a:pt x="2660904" y="1837433"/>
                  <a:pt x="2654427" y="1841700"/>
                  <a:pt x="2648331" y="1845358"/>
                </a:cubicBezTo>
                <a:cubicBezTo>
                  <a:pt x="2646197" y="1846882"/>
                  <a:pt x="2643835" y="1848482"/>
                  <a:pt x="2641244" y="1850159"/>
                </a:cubicBezTo>
                <a:cubicBezTo>
                  <a:pt x="2638653" y="1851835"/>
                  <a:pt x="2636291" y="1853435"/>
                  <a:pt x="2634158" y="1854959"/>
                </a:cubicBezTo>
                <a:cubicBezTo>
                  <a:pt x="2642387" y="1860750"/>
                  <a:pt x="2650617" y="1865399"/>
                  <a:pt x="2658847" y="1868904"/>
                </a:cubicBezTo>
                <a:cubicBezTo>
                  <a:pt x="2667076" y="1872409"/>
                  <a:pt x="2677744" y="1875838"/>
                  <a:pt x="2690851" y="1879191"/>
                </a:cubicBezTo>
                <a:lnTo>
                  <a:pt x="2704567" y="1907994"/>
                </a:lnTo>
                <a:cubicBezTo>
                  <a:pt x="2698166" y="1915005"/>
                  <a:pt x="2691841" y="1922320"/>
                  <a:pt x="2685593" y="1929940"/>
                </a:cubicBezTo>
                <a:cubicBezTo>
                  <a:pt x="2679344" y="1937560"/>
                  <a:pt x="2673629" y="1944875"/>
                  <a:pt x="2668448" y="1951885"/>
                </a:cubicBezTo>
                <a:cubicBezTo>
                  <a:pt x="2664180" y="1958286"/>
                  <a:pt x="2660828" y="1963697"/>
                  <a:pt x="2658389" y="1968116"/>
                </a:cubicBezTo>
                <a:cubicBezTo>
                  <a:pt x="2655951" y="1972536"/>
                  <a:pt x="2654732" y="1975965"/>
                  <a:pt x="2654732" y="1978403"/>
                </a:cubicBezTo>
                <a:cubicBezTo>
                  <a:pt x="2654732" y="1982975"/>
                  <a:pt x="2657323" y="1986785"/>
                  <a:pt x="2662504" y="1989833"/>
                </a:cubicBezTo>
                <a:cubicBezTo>
                  <a:pt x="2667686" y="1992881"/>
                  <a:pt x="2674087" y="1995015"/>
                  <a:pt x="2681707" y="1996234"/>
                </a:cubicBezTo>
                <a:cubicBezTo>
                  <a:pt x="2689327" y="1997453"/>
                  <a:pt x="2697251" y="1998063"/>
                  <a:pt x="2705481" y="1998063"/>
                </a:cubicBezTo>
                <a:cubicBezTo>
                  <a:pt x="2715235" y="1998063"/>
                  <a:pt x="2723997" y="1997682"/>
                  <a:pt x="2731770" y="1996920"/>
                </a:cubicBezTo>
                <a:cubicBezTo>
                  <a:pt x="2739542" y="1996158"/>
                  <a:pt x="2746324" y="1995015"/>
                  <a:pt x="2752115" y="1993491"/>
                </a:cubicBezTo>
                <a:lnTo>
                  <a:pt x="2758059" y="2004464"/>
                </a:lnTo>
                <a:cubicBezTo>
                  <a:pt x="2752572" y="2011779"/>
                  <a:pt x="2748229" y="2017646"/>
                  <a:pt x="2745029" y="2022066"/>
                </a:cubicBezTo>
                <a:cubicBezTo>
                  <a:pt x="2741828" y="2026485"/>
                  <a:pt x="2738552" y="2030372"/>
                  <a:pt x="2735199" y="2033724"/>
                </a:cubicBezTo>
                <a:cubicBezTo>
                  <a:pt x="2730627" y="2038296"/>
                  <a:pt x="2726055" y="2041725"/>
                  <a:pt x="2721483" y="2044011"/>
                </a:cubicBezTo>
                <a:cubicBezTo>
                  <a:pt x="2716911" y="2046297"/>
                  <a:pt x="2711729" y="2047440"/>
                  <a:pt x="2705938" y="2047440"/>
                </a:cubicBezTo>
                <a:cubicBezTo>
                  <a:pt x="2681249" y="2047440"/>
                  <a:pt x="2662275" y="2042868"/>
                  <a:pt x="2649017" y="2033724"/>
                </a:cubicBezTo>
                <a:cubicBezTo>
                  <a:pt x="2635758" y="2024580"/>
                  <a:pt x="2629129" y="2011017"/>
                  <a:pt x="2629129" y="1993034"/>
                </a:cubicBezTo>
                <a:cubicBezTo>
                  <a:pt x="2629129" y="1984804"/>
                  <a:pt x="2631567" y="1974746"/>
                  <a:pt x="2636444" y="1962858"/>
                </a:cubicBezTo>
                <a:cubicBezTo>
                  <a:pt x="2641321" y="1950971"/>
                  <a:pt x="2648331" y="1938322"/>
                  <a:pt x="2657475" y="1924911"/>
                </a:cubicBezTo>
                <a:cubicBezTo>
                  <a:pt x="2649550" y="1921558"/>
                  <a:pt x="2641549" y="1917672"/>
                  <a:pt x="2633472" y="1913252"/>
                </a:cubicBezTo>
                <a:cubicBezTo>
                  <a:pt x="2625395" y="1908833"/>
                  <a:pt x="2618689" y="1904184"/>
                  <a:pt x="2613355" y="1899308"/>
                </a:cubicBezTo>
                <a:cubicBezTo>
                  <a:pt x="2608021" y="1894431"/>
                  <a:pt x="2605354" y="1889554"/>
                  <a:pt x="2605354" y="1884677"/>
                </a:cubicBezTo>
                <a:cubicBezTo>
                  <a:pt x="2605354" y="1878276"/>
                  <a:pt x="2606421" y="1870352"/>
                  <a:pt x="2608555" y="1860903"/>
                </a:cubicBezTo>
                <a:cubicBezTo>
                  <a:pt x="2610688" y="1851454"/>
                  <a:pt x="2613431" y="1842386"/>
                  <a:pt x="2616784" y="1833699"/>
                </a:cubicBezTo>
                <a:cubicBezTo>
                  <a:pt x="2620137" y="1825013"/>
                  <a:pt x="2623490" y="1818688"/>
                  <a:pt x="2626843" y="1814726"/>
                </a:cubicBezTo>
                <a:cubicBezTo>
                  <a:pt x="2631110" y="1809239"/>
                  <a:pt x="2636825" y="1803372"/>
                  <a:pt x="2643987" y="1797123"/>
                </a:cubicBezTo>
                <a:cubicBezTo>
                  <a:pt x="2651150" y="1790875"/>
                  <a:pt x="2659304" y="1784627"/>
                  <a:pt x="2668448" y="1778378"/>
                </a:cubicBezTo>
                <a:cubicBezTo>
                  <a:pt x="2677592" y="1772130"/>
                  <a:pt x="2687345" y="1766415"/>
                  <a:pt x="2697709" y="1761233"/>
                </a:cubicBezTo>
                <a:close/>
                <a:moveTo>
                  <a:pt x="4499839" y="1737459"/>
                </a:moveTo>
                <a:cubicBezTo>
                  <a:pt x="4501972" y="1745688"/>
                  <a:pt x="4504563" y="1754604"/>
                  <a:pt x="4507611" y="1764205"/>
                </a:cubicBezTo>
                <a:cubicBezTo>
                  <a:pt x="4510659" y="1773806"/>
                  <a:pt x="4514011" y="1783484"/>
                  <a:pt x="4517669" y="1793237"/>
                </a:cubicBezTo>
                <a:lnTo>
                  <a:pt x="4503039" y="1804667"/>
                </a:lnTo>
                <a:cubicBezTo>
                  <a:pt x="4503953" y="1823260"/>
                  <a:pt x="4504487" y="1844291"/>
                  <a:pt x="4504639" y="1867761"/>
                </a:cubicBezTo>
                <a:cubicBezTo>
                  <a:pt x="4504791" y="1891230"/>
                  <a:pt x="4504639" y="1917291"/>
                  <a:pt x="4504182" y="1945942"/>
                </a:cubicBezTo>
                <a:cubicBezTo>
                  <a:pt x="4503725" y="1974593"/>
                  <a:pt x="4502734" y="2006140"/>
                  <a:pt x="4501210" y="2040582"/>
                </a:cubicBezTo>
                <a:lnTo>
                  <a:pt x="4474693" y="2044240"/>
                </a:lnTo>
                <a:cubicBezTo>
                  <a:pt x="4473778" y="2014370"/>
                  <a:pt x="4472635" y="1987471"/>
                  <a:pt x="4471263" y="1963544"/>
                </a:cubicBezTo>
                <a:cubicBezTo>
                  <a:pt x="4469892" y="1939617"/>
                  <a:pt x="4468520" y="1917291"/>
                  <a:pt x="4467149" y="1896564"/>
                </a:cubicBezTo>
                <a:cubicBezTo>
                  <a:pt x="4465777" y="1875838"/>
                  <a:pt x="4464329" y="1855874"/>
                  <a:pt x="4462805" y="1836671"/>
                </a:cubicBezTo>
                <a:cubicBezTo>
                  <a:pt x="4461281" y="1817469"/>
                  <a:pt x="4459453" y="1797504"/>
                  <a:pt x="4457319" y="1776778"/>
                </a:cubicBezTo>
                <a:cubicBezTo>
                  <a:pt x="4456405" y="1769158"/>
                  <a:pt x="4457700" y="1762452"/>
                  <a:pt x="4461205" y="1756661"/>
                </a:cubicBezTo>
                <a:cubicBezTo>
                  <a:pt x="4464711" y="1750870"/>
                  <a:pt x="4469892" y="1746374"/>
                  <a:pt x="4476750" y="1743174"/>
                </a:cubicBezTo>
                <a:cubicBezTo>
                  <a:pt x="4483608" y="1739973"/>
                  <a:pt x="4491304" y="1738068"/>
                  <a:pt x="4499839" y="1737459"/>
                </a:cubicBezTo>
                <a:close/>
                <a:moveTo>
                  <a:pt x="4390415" y="1737459"/>
                </a:moveTo>
                <a:cubicBezTo>
                  <a:pt x="4391329" y="1759709"/>
                  <a:pt x="4392168" y="1781883"/>
                  <a:pt x="4392930" y="1803981"/>
                </a:cubicBezTo>
                <a:cubicBezTo>
                  <a:pt x="4393692" y="1826079"/>
                  <a:pt x="4394530" y="1848101"/>
                  <a:pt x="4395445" y="1870047"/>
                </a:cubicBezTo>
                <a:cubicBezTo>
                  <a:pt x="4396359" y="1890468"/>
                  <a:pt x="4397045" y="1909442"/>
                  <a:pt x="4397502" y="1926968"/>
                </a:cubicBezTo>
                <a:cubicBezTo>
                  <a:pt x="4397959" y="1944494"/>
                  <a:pt x="4398187" y="1960725"/>
                  <a:pt x="4398187" y="1975660"/>
                </a:cubicBezTo>
                <a:cubicBezTo>
                  <a:pt x="4398187" y="1984194"/>
                  <a:pt x="4396739" y="1993186"/>
                  <a:pt x="4393845" y="2002635"/>
                </a:cubicBezTo>
                <a:cubicBezTo>
                  <a:pt x="4390949" y="2012084"/>
                  <a:pt x="4386758" y="2021075"/>
                  <a:pt x="4381271" y="2029610"/>
                </a:cubicBezTo>
                <a:cubicBezTo>
                  <a:pt x="4378223" y="2034181"/>
                  <a:pt x="4371899" y="2037763"/>
                  <a:pt x="4362297" y="2040354"/>
                </a:cubicBezTo>
                <a:cubicBezTo>
                  <a:pt x="4357497" y="2041649"/>
                  <a:pt x="4352143" y="2042621"/>
                  <a:pt x="4346238" y="2043268"/>
                </a:cubicBezTo>
                <a:lnTo>
                  <a:pt x="4328120" y="2044177"/>
                </a:lnTo>
                <a:lnTo>
                  <a:pt x="4327931" y="2044240"/>
                </a:lnTo>
                <a:lnTo>
                  <a:pt x="4327401" y="2044213"/>
                </a:lnTo>
                <a:lnTo>
                  <a:pt x="4326865" y="2044240"/>
                </a:lnTo>
                <a:lnTo>
                  <a:pt x="4326645" y="2044175"/>
                </a:lnTo>
                <a:lnTo>
                  <a:pt x="4291813" y="2042411"/>
                </a:lnTo>
                <a:cubicBezTo>
                  <a:pt x="4280230" y="2041192"/>
                  <a:pt x="4269791" y="2039363"/>
                  <a:pt x="4260495" y="2036925"/>
                </a:cubicBezTo>
                <a:cubicBezTo>
                  <a:pt x="4251197" y="2034486"/>
                  <a:pt x="4244111" y="2031438"/>
                  <a:pt x="4239235" y="2027781"/>
                </a:cubicBezTo>
                <a:cubicBezTo>
                  <a:pt x="4233748" y="2023514"/>
                  <a:pt x="4229405" y="2017570"/>
                  <a:pt x="4226204" y="2009950"/>
                </a:cubicBezTo>
                <a:cubicBezTo>
                  <a:pt x="4223004" y="2002330"/>
                  <a:pt x="4220185" y="1994710"/>
                  <a:pt x="4217746" y="1987090"/>
                </a:cubicBezTo>
                <a:cubicBezTo>
                  <a:pt x="4212259" y="1988614"/>
                  <a:pt x="4207002" y="1990595"/>
                  <a:pt x="4201973" y="1993034"/>
                </a:cubicBezTo>
                <a:cubicBezTo>
                  <a:pt x="4196943" y="1995472"/>
                  <a:pt x="4191609" y="1998444"/>
                  <a:pt x="4185971" y="2001949"/>
                </a:cubicBezTo>
                <a:cubicBezTo>
                  <a:pt x="4180331" y="2005454"/>
                  <a:pt x="4173550" y="2009797"/>
                  <a:pt x="4165625" y="2014979"/>
                </a:cubicBezTo>
                <a:cubicBezTo>
                  <a:pt x="4154347" y="2021685"/>
                  <a:pt x="4143679" y="2027019"/>
                  <a:pt x="4133621" y="2030981"/>
                </a:cubicBezTo>
                <a:cubicBezTo>
                  <a:pt x="4123563" y="2034943"/>
                  <a:pt x="4113123" y="2037915"/>
                  <a:pt x="4102303" y="2039897"/>
                </a:cubicBezTo>
                <a:cubicBezTo>
                  <a:pt x="4091483" y="2041878"/>
                  <a:pt x="4079595" y="2043097"/>
                  <a:pt x="4066641" y="2043554"/>
                </a:cubicBezTo>
                <a:lnTo>
                  <a:pt x="4027417" y="2044158"/>
                </a:lnTo>
                <a:lnTo>
                  <a:pt x="4027170" y="2044240"/>
                </a:lnTo>
                <a:lnTo>
                  <a:pt x="4026643" y="2044170"/>
                </a:lnTo>
                <a:lnTo>
                  <a:pt x="4022065" y="2044240"/>
                </a:lnTo>
                <a:cubicBezTo>
                  <a:pt x="4020845" y="2044240"/>
                  <a:pt x="4019931" y="2043935"/>
                  <a:pt x="4019321" y="2043326"/>
                </a:cubicBezTo>
                <a:lnTo>
                  <a:pt x="4019274" y="2043184"/>
                </a:lnTo>
                <a:lnTo>
                  <a:pt x="4009225" y="2041840"/>
                </a:lnTo>
                <a:cubicBezTo>
                  <a:pt x="4003357" y="2040239"/>
                  <a:pt x="3997604" y="2037839"/>
                  <a:pt x="3991965" y="2034639"/>
                </a:cubicBezTo>
                <a:cubicBezTo>
                  <a:pt x="3988613" y="2055060"/>
                  <a:pt x="3982135" y="2073043"/>
                  <a:pt x="3972535" y="2088588"/>
                </a:cubicBezTo>
                <a:cubicBezTo>
                  <a:pt x="3962933" y="2104133"/>
                  <a:pt x="3950970" y="2116173"/>
                  <a:pt x="3936645" y="2124707"/>
                </a:cubicBezTo>
                <a:cubicBezTo>
                  <a:pt x="3922319" y="2133242"/>
                  <a:pt x="3906469" y="2137509"/>
                  <a:pt x="3889095" y="2137509"/>
                </a:cubicBezTo>
                <a:cubicBezTo>
                  <a:pt x="3885133" y="2137509"/>
                  <a:pt x="3879799" y="2136061"/>
                  <a:pt x="3873093" y="2133165"/>
                </a:cubicBezTo>
                <a:cubicBezTo>
                  <a:pt x="3866388" y="2130270"/>
                  <a:pt x="3858997" y="2126231"/>
                  <a:pt x="3850919" y="2121050"/>
                </a:cubicBezTo>
                <a:cubicBezTo>
                  <a:pt x="3842842" y="2115868"/>
                  <a:pt x="3835146" y="2110229"/>
                  <a:pt x="3827831" y="2104133"/>
                </a:cubicBezTo>
                <a:lnTo>
                  <a:pt x="3834689" y="2086302"/>
                </a:lnTo>
                <a:cubicBezTo>
                  <a:pt x="3842918" y="2088436"/>
                  <a:pt x="3850843" y="2089960"/>
                  <a:pt x="3858463" y="2090874"/>
                </a:cubicBezTo>
                <a:cubicBezTo>
                  <a:pt x="3866083" y="2091789"/>
                  <a:pt x="3873246" y="2092246"/>
                  <a:pt x="3879951" y="2092246"/>
                </a:cubicBezTo>
                <a:cubicBezTo>
                  <a:pt x="3902507" y="2092246"/>
                  <a:pt x="3921709" y="2086226"/>
                  <a:pt x="3937559" y="2074187"/>
                </a:cubicBezTo>
                <a:cubicBezTo>
                  <a:pt x="3953409" y="2062147"/>
                  <a:pt x="3964991" y="2044697"/>
                  <a:pt x="3972306" y="2021837"/>
                </a:cubicBezTo>
                <a:cubicBezTo>
                  <a:pt x="3970172" y="2017265"/>
                  <a:pt x="3967887" y="2012617"/>
                  <a:pt x="3965448" y="2007893"/>
                </a:cubicBezTo>
                <a:cubicBezTo>
                  <a:pt x="3963009" y="2003168"/>
                  <a:pt x="3960267" y="1998368"/>
                  <a:pt x="3957219" y="1993491"/>
                </a:cubicBezTo>
                <a:cubicBezTo>
                  <a:pt x="3949293" y="1980384"/>
                  <a:pt x="3943045" y="1969335"/>
                  <a:pt x="3938473" y="1960344"/>
                </a:cubicBezTo>
                <a:cubicBezTo>
                  <a:pt x="3933901" y="1951352"/>
                  <a:pt x="3930701" y="1943961"/>
                  <a:pt x="3928872" y="1938170"/>
                </a:cubicBezTo>
                <a:cubicBezTo>
                  <a:pt x="3927653" y="1932074"/>
                  <a:pt x="3927348" y="1926816"/>
                  <a:pt x="3927957" y="1922396"/>
                </a:cubicBezTo>
                <a:cubicBezTo>
                  <a:pt x="3928567" y="1917976"/>
                  <a:pt x="3930396" y="1913938"/>
                  <a:pt x="3933444" y="1910280"/>
                </a:cubicBezTo>
                <a:cubicBezTo>
                  <a:pt x="3933749" y="1905708"/>
                  <a:pt x="3936492" y="1901289"/>
                  <a:pt x="3941673" y="1897022"/>
                </a:cubicBezTo>
                <a:cubicBezTo>
                  <a:pt x="3946855" y="1892754"/>
                  <a:pt x="3953561" y="1889554"/>
                  <a:pt x="3961791" y="1887420"/>
                </a:cubicBezTo>
                <a:cubicBezTo>
                  <a:pt x="3964229" y="1895650"/>
                  <a:pt x="3966591" y="1903194"/>
                  <a:pt x="3968877" y="1910052"/>
                </a:cubicBezTo>
                <a:cubicBezTo>
                  <a:pt x="3971163" y="1916910"/>
                  <a:pt x="3973220" y="1923387"/>
                  <a:pt x="3975049" y="1929483"/>
                </a:cubicBezTo>
                <a:cubicBezTo>
                  <a:pt x="3980231" y="1944113"/>
                  <a:pt x="3984269" y="1956305"/>
                  <a:pt x="3987165" y="1966059"/>
                </a:cubicBezTo>
                <a:cubicBezTo>
                  <a:pt x="3990061" y="1975812"/>
                  <a:pt x="3991813" y="1983128"/>
                  <a:pt x="3992423" y="1988004"/>
                </a:cubicBezTo>
                <a:cubicBezTo>
                  <a:pt x="3997604" y="1990900"/>
                  <a:pt x="4003091" y="1993072"/>
                  <a:pt x="4008882" y="1994519"/>
                </a:cubicBezTo>
                <a:lnTo>
                  <a:pt x="4026536" y="1996616"/>
                </a:lnTo>
                <a:lnTo>
                  <a:pt x="4056011" y="1996120"/>
                </a:lnTo>
                <a:cubicBezTo>
                  <a:pt x="4066451" y="1995739"/>
                  <a:pt x="4076014" y="1995167"/>
                  <a:pt x="4084701" y="1994405"/>
                </a:cubicBezTo>
                <a:cubicBezTo>
                  <a:pt x="4102075" y="1992881"/>
                  <a:pt x="4118381" y="1989376"/>
                  <a:pt x="4133621" y="1983889"/>
                </a:cubicBezTo>
                <a:cubicBezTo>
                  <a:pt x="4145813" y="1979927"/>
                  <a:pt x="4156253" y="1976651"/>
                  <a:pt x="4164939" y="1974060"/>
                </a:cubicBezTo>
                <a:cubicBezTo>
                  <a:pt x="4173627" y="1971469"/>
                  <a:pt x="4180561" y="1969564"/>
                  <a:pt x="4185742" y="1968345"/>
                </a:cubicBezTo>
                <a:cubicBezTo>
                  <a:pt x="4181170" y="1965906"/>
                  <a:pt x="4176522" y="1963239"/>
                  <a:pt x="4171797" y="1960344"/>
                </a:cubicBezTo>
                <a:cubicBezTo>
                  <a:pt x="4167073" y="1957448"/>
                  <a:pt x="4162425" y="1954324"/>
                  <a:pt x="4157853" y="1950971"/>
                </a:cubicBezTo>
                <a:cubicBezTo>
                  <a:pt x="4147185" y="1943656"/>
                  <a:pt x="4138345" y="1938551"/>
                  <a:pt x="4131335" y="1935655"/>
                </a:cubicBezTo>
                <a:cubicBezTo>
                  <a:pt x="4124325" y="1932759"/>
                  <a:pt x="4117315" y="1931312"/>
                  <a:pt x="4110304" y="1931312"/>
                </a:cubicBezTo>
                <a:cubicBezTo>
                  <a:pt x="4101160" y="1931312"/>
                  <a:pt x="4092778" y="1932531"/>
                  <a:pt x="4085158" y="1934969"/>
                </a:cubicBezTo>
                <a:cubicBezTo>
                  <a:pt x="4077538" y="1937408"/>
                  <a:pt x="4068394" y="1942132"/>
                  <a:pt x="4057726" y="1949142"/>
                </a:cubicBezTo>
                <a:cubicBezTo>
                  <a:pt x="4054983" y="1946399"/>
                  <a:pt x="4052773" y="1942742"/>
                  <a:pt x="4051097" y="1938170"/>
                </a:cubicBezTo>
                <a:cubicBezTo>
                  <a:pt x="4049420" y="1933597"/>
                  <a:pt x="4048582" y="1929178"/>
                  <a:pt x="4048582" y="1924911"/>
                </a:cubicBezTo>
                <a:cubicBezTo>
                  <a:pt x="4048582" y="1912109"/>
                  <a:pt x="4054221" y="1901746"/>
                  <a:pt x="4065499" y="1893821"/>
                </a:cubicBezTo>
                <a:cubicBezTo>
                  <a:pt x="4076776" y="1885896"/>
                  <a:pt x="4091101" y="1881934"/>
                  <a:pt x="4108475" y="1881934"/>
                </a:cubicBezTo>
                <a:cubicBezTo>
                  <a:pt x="4118229" y="1881934"/>
                  <a:pt x="4127754" y="1883687"/>
                  <a:pt x="4137051" y="1887192"/>
                </a:cubicBezTo>
                <a:cubicBezTo>
                  <a:pt x="4146347" y="1890697"/>
                  <a:pt x="4156939" y="1896412"/>
                  <a:pt x="4168825" y="1904337"/>
                </a:cubicBezTo>
                <a:cubicBezTo>
                  <a:pt x="4183151" y="1914395"/>
                  <a:pt x="4196029" y="1922244"/>
                  <a:pt x="4207459" y="1927883"/>
                </a:cubicBezTo>
                <a:cubicBezTo>
                  <a:pt x="4218889" y="1933521"/>
                  <a:pt x="4231767" y="1938170"/>
                  <a:pt x="4246093" y="1941827"/>
                </a:cubicBezTo>
                <a:cubicBezTo>
                  <a:pt x="4253408" y="1943351"/>
                  <a:pt x="4261637" y="1944570"/>
                  <a:pt x="4270781" y="1945485"/>
                </a:cubicBezTo>
                <a:cubicBezTo>
                  <a:pt x="4279925" y="1946399"/>
                  <a:pt x="4290136" y="1946856"/>
                  <a:pt x="4301413" y="1946856"/>
                </a:cubicBezTo>
                <a:lnTo>
                  <a:pt x="4281754" y="1983889"/>
                </a:lnTo>
                <a:cubicBezTo>
                  <a:pt x="4279315" y="1983585"/>
                  <a:pt x="4276420" y="1983356"/>
                  <a:pt x="4273067" y="1983204"/>
                </a:cubicBezTo>
                <a:cubicBezTo>
                  <a:pt x="4269715" y="1983051"/>
                  <a:pt x="4266285" y="1982823"/>
                  <a:pt x="4262780" y="1982518"/>
                </a:cubicBezTo>
                <a:cubicBezTo>
                  <a:pt x="4259275" y="1982213"/>
                  <a:pt x="4256151" y="1982061"/>
                  <a:pt x="4253408" y="1982061"/>
                </a:cubicBezTo>
                <a:cubicBezTo>
                  <a:pt x="4256455" y="1985718"/>
                  <a:pt x="4259885" y="1988462"/>
                  <a:pt x="4263695" y="1990290"/>
                </a:cubicBezTo>
                <a:cubicBezTo>
                  <a:pt x="4267505" y="1992119"/>
                  <a:pt x="4271848" y="1993491"/>
                  <a:pt x="4276725" y="1994405"/>
                </a:cubicBezTo>
                <a:cubicBezTo>
                  <a:pt x="4283431" y="1995015"/>
                  <a:pt x="4291127" y="1995472"/>
                  <a:pt x="4299813" y="1995777"/>
                </a:cubicBezTo>
                <a:lnTo>
                  <a:pt x="4327097" y="1996664"/>
                </a:lnTo>
                <a:lnTo>
                  <a:pt x="4350296" y="1993948"/>
                </a:lnTo>
                <a:cubicBezTo>
                  <a:pt x="4358449" y="1992119"/>
                  <a:pt x="4366945" y="1989376"/>
                  <a:pt x="4375785" y="1985718"/>
                </a:cubicBezTo>
                <a:cubicBezTo>
                  <a:pt x="4374565" y="1975965"/>
                  <a:pt x="4373423" y="1966211"/>
                  <a:pt x="4372355" y="1956458"/>
                </a:cubicBezTo>
                <a:cubicBezTo>
                  <a:pt x="4371289" y="1946704"/>
                  <a:pt x="4370146" y="1936950"/>
                  <a:pt x="4368927" y="1927197"/>
                </a:cubicBezTo>
                <a:cubicBezTo>
                  <a:pt x="4367098" y="1911957"/>
                  <a:pt x="4364127" y="1890926"/>
                  <a:pt x="4360011" y="1864103"/>
                </a:cubicBezTo>
                <a:cubicBezTo>
                  <a:pt x="4355897" y="1837281"/>
                  <a:pt x="4350639" y="1804667"/>
                  <a:pt x="4344238" y="1766262"/>
                </a:cubicBezTo>
                <a:cubicBezTo>
                  <a:pt x="4350943" y="1761081"/>
                  <a:pt x="4358259" y="1756128"/>
                  <a:pt x="4366183" y="1751403"/>
                </a:cubicBezTo>
                <a:cubicBezTo>
                  <a:pt x="4374109" y="1746679"/>
                  <a:pt x="4382185" y="1742031"/>
                  <a:pt x="4390415" y="1737459"/>
                </a:cubicBezTo>
                <a:close/>
                <a:moveTo>
                  <a:pt x="3932073" y="1725114"/>
                </a:moveTo>
                <a:cubicBezTo>
                  <a:pt x="3929939" y="1725114"/>
                  <a:pt x="3927957" y="1725800"/>
                  <a:pt x="3926129" y="1727172"/>
                </a:cubicBezTo>
                <a:cubicBezTo>
                  <a:pt x="3924300" y="1728543"/>
                  <a:pt x="3923385" y="1729991"/>
                  <a:pt x="3923385" y="1731515"/>
                </a:cubicBezTo>
                <a:cubicBezTo>
                  <a:pt x="3923385" y="1737916"/>
                  <a:pt x="3928567" y="1743098"/>
                  <a:pt x="3938930" y="1747060"/>
                </a:cubicBezTo>
                <a:lnTo>
                  <a:pt x="3939845" y="1745231"/>
                </a:lnTo>
                <a:cubicBezTo>
                  <a:pt x="3940454" y="1744012"/>
                  <a:pt x="3940759" y="1742945"/>
                  <a:pt x="3940759" y="1742031"/>
                </a:cubicBezTo>
                <a:cubicBezTo>
                  <a:pt x="3940759" y="1741116"/>
                  <a:pt x="3940759" y="1740354"/>
                  <a:pt x="3940759" y="1739745"/>
                </a:cubicBezTo>
                <a:cubicBezTo>
                  <a:pt x="3940759" y="1735478"/>
                  <a:pt x="3939921" y="1731972"/>
                  <a:pt x="3938245" y="1729229"/>
                </a:cubicBezTo>
                <a:cubicBezTo>
                  <a:pt x="3936568" y="1726486"/>
                  <a:pt x="3934511" y="1725114"/>
                  <a:pt x="3932073" y="1725114"/>
                </a:cubicBezTo>
                <a:close/>
                <a:moveTo>
                  <a:pt x="2997708" y="1721914"/>
                </a:moveTo>
                <a:lnTo>
                  <a:pt x="3027883" y="1731972"/>
                </a:lnTo>
                <a:cubicBezTo>
                  <a:pt x="3045257" y="1737764"/>
                  <a:pt x="3058439" y="1746374"/>
                  <a:pt x="3067431" y="1757804"/>
                </a:cubicBezTo>
                <a:cubicBezTo>
                  <a:pt x="3076422" y="1769234"/>
                  <a:pt x="3081223" y="1782722"/>
                  <a:pt x="3081833" y="1798266"/>
                </a:cubicBezTo>
                <a:cubicBezTo>
                  <a:pt x="3082137" y="1805886"/>
                  <a:pt x="3082290" y="1815335"/>
                  <a:pt x="3082290" y="1826613"/>
                </a:cubicBezTo>
                <a:cubicBezTo>
                  <a:pt x="3082290" y="1837890"/>
                  <a:pt x="3081833" y="1851149"/>
                  <a:pt x="3080918" y="1866389"/>
                </a:cubicBezTo>
                <a:cubicBezTo>
                  <a:pt x="3080918" y="1873095"/>
                  <a:pt x="3080842" y="1879496"/>
                  <a:pt x="3080690" y="1885592"/>
                </a:cubicBezTo>
                <a:cubicBezTo>
                  <a:pt x="3080537" y="1891688"/>
                  <a:pt x="3080461" y="1897479"/>
                  <a:pt x="3080461" y="1902965"/>
                </a:cubicBezTo>
                <a:lnTo>
                  <a:pt x="3064002" y="1913024"/>
                </a:lnTo>
                <a:cubicBezTo>
                  <a:pt x="3055772" y="1899003"/>
                  <a:pt x="3050438" y="1886506"/>
                  <a:pt x="3048000" y="1875533"/>
                </a:cubicBezTo>
                <a:cubicBezTo>
                  <a:pt x="3046781" y="1870961"/>
                  <a:pt x="3045333" y="1864256"/>
                  <a:pt x="3043657" y="1855416"/>
                </a:cubicBezTo>
                <a:cubicBezTo>
                  <a:pt x="3041980" y="1846577"/>
                  <a:pt x="3040227" y="1836595"/>
                  <a:pt x="3038399" y="1825470"/>
                </a:cubicBezTo>
                <a:cubicBezTo>
                  <a:pt x="3036570" y="1814345"/>
                  <a:pt x="3034893" y="1803143"/>
                  <a:pt x="3033369" y="1791866"/>
                </a:cubicBezTo>
                <a:cubicBezTo>
                  <a:pt x="3031236" y="1776930"/>
                  <a:pt x="3028035" y="1766110"/>
                  <a:pt x="3023768" y="1759404"/>
                </a:cubicBezTo>
                <a:cubicBezTo>
                  <a:pt x="3019501" y="1752699"/>
                  <a:pt x="3012948" y="1747670"/>
                  <a:pt x="3004109" y="1744317"/>
                </a:cubicBezTo>
                <a:lnTo>
                  <a:pt x="2991765" y="1739745"/>
                </a:lnTo>
                <a:close/>
                <a:moveTo>
                  <a:pt x="2532507" y="1721914"/>
                </a:moveTo>
                <a:lnTo>
                  <a:pt x="2538451" y="1739745"/>
                </a:lnTo>
                <a:lnTo>
                  <a:pt x="2526563" y="1744317"/>
                </a:lnTo>
                <a:cubicBezTo>
                  <a:pt x="2516810" y="1747670"/>
                  <a:pt x="2509952" y="1752775"/>
                  <a:pt x="2505989" y="1759633"/>
                </a:cubicBezTo>
                <a:cubicBezTo>
                  <a:pt x="2502027" y="1766491"/>
                  <a:pt x="2498979" y="1777235"/>
                  <a:pt x="2496845" y="1791866"/>
                </a:cubicBezTo>
                <a:cubicBezTo>
                  <a:pt x="2495931" y="1799790"/>
                  <a:pt x="2494407" y="1811449"/>
                  <a:pt x="2492273" y="1826841"/>
                </a:cubicBezTo>
                <a:cubicBezTo>
                  <a:pt x="2490139" y="1842234"/>
                  <a:pt x="2487701" y="1861665"/>
                  <a:pt x="2484958" y="1885134"/>
                </a:cubicBezTo>
                <a:cubicBezTo>
                  <a:pt x="2484653" y="1887268"/>
                  <a:pt x="2483205" y="1891002"/>
                  <a:pt x="2480615" y="1896336"/>
                </a:cubicBezTo>
                <a:cubicBezTo>
                  <a:pt x="2478024" y="1901670"/>
                  <a:pt x="2474137" y="1908604"/>
                  <a:pt x="2468956" y="1917138"/>
                </a:cubicBezTo>
                <a:lnTo>
                  <a:pt x="2463927" y="1926739"/>
                </a:lnTo>
                <a:cubicBezTo>
                  <a:pt x="2456917" y="1932531"/>
                  <a:pt x="2449754" y="1937255"/>
                  <a:pt x="2442438" y="1940913"/>
                </a:cubicBezTo>
                <a:cubicBezTo>
                  <a:pt x="2435123" y="1944570"/>
                  <a:pt x="2429027" y="1946399"/>
                  <a:pt x="2424151" y="1946399"/>
                </a:cubicBezTo>
                <a:cubicBezTo>
                  <a:pt x="2410129" y="1946399"/>
                  <a:pt x="2400376" y="1936646"/>
                  <a:pt x="2394890" y="1917138"/>
                </a:cubicBezTo>
                <a:cubicBezTo>
                  <a:pt x="2403424" y="1915005"/>
                  <a:pt x="2410663" y="1913176"/>
                  <a:pt x="2416607" y="1911652"/>
                </a:cubicBezTo>
                <a:cubicBezTo>
                  <a:pt x="2422550" y="1910128"/>
                  <a:pt x="2427351" y="1908756"/>
                  <a:pt x="2431009" y="1907537"/>
                </a:cubicBezTo>
                <a:cubicBezTo>
                  <a:pt x="2434361" y="1906013"/>
                  <a:pt x="2437714" y="1904642"/>
                  <a:pt x="2441067" y="1903422"/>
                </a:cubicBezTo>
                <a:cubicBezTo>
                  <a:pt x="2444420" y="1902203"/>
                  <a:pt x="2447620" y="1900679"/>
                  <a:pt x="2450668" y="1898850"/>
                </a:cubicBezTo>
                <a:cubicBezTo>
                  <a:pt x="2449754" y="1875076"/>
                  <a:pt x="2449068" y="1854959"/>
                  <a:pt x="2448611" y="1838500"/>
                </a:cubicBezTo>
                <a:cubicBezTo>
                  <a:pt x="2448153" y="1822041"/>
                  <a:pt x="2448229" y="1808477"/>
                  <a:pt x="2448839" y="1797809"/>
                </a:cubicBezTo>
                <a:cubicBezTo>
                  <a:pt x="2449144" y="1782569"/>
                  <a:pt x="2453869" y="1769234"/>
                  <a:pt x="2463013" y="1757804"/>
                </a:cubicBezTo>
                <a:cubicBezTo>
                  <a:pt x="2472157" y="1746374"/>
                  <a:pt x="2485263" y="1737764"/>
                  <a:pt x="2502332" y="1731972"/>
                </a:cubicBezTo>
                <a:close/>
                <a:moveTo>
                  <a:pt x="3937559" y="1709570"/>
                </a:moveTo>
                <a:cubicBezTo>
                  <a:pt x="3942435" y="1709570"/>
                  <a:pt x="3946397" y="1711703"/>
                  <a:pt x="3949446" y="1715970"/>
                </a:cubicBezTo>
                <a:cubicBezTo>
                  <a:pt x="3953103" y="1720847"/>
                  <a:pt x="3954933" y="1728620"/>
                  <a:pt x="3954933" y="1739288"/>
                </a:cubicBezTo>
                <a:cubicBezTo>
                  <a:pt x="3954933" y="1743250"/>
                  <a:pt x="3954170" y="1746908"/>
                  <a:pt x="3952646" y="1750260"/>
                </a:cubicBezTo>
                <a:lnTo>
                  <a:pt x="3966819" y="1751175"/>
                </a:lnTo>
                <a:cubicBezTo>
                  <a:pt x="3966819" y="1756052"/>
                  <a:pt x="3965219" y="1759557"/>
                  <a:pt x="3962019" y="1761690"/>
                </a:cubicBezTo>
                <a:cubicBezTo>
                  <a:pt x="3958819" y="1763824"/>
                  <a:pt x="3953865" y="1764891"/>
                  <a:pt x="3947160" y="1764891"/>
                </a:cubicBezTo>
                <a:lnTo>
                  <a:pt x="3942588" y="1764434"/>
                </a:lnTo>
                <a:cubicBezTo>
                  <a:pt x="3934968" y="1772054"/>
                  <a:pt x="3927195" y="1778073"/>
                  <a:pt x="3919271" y="1782493"/>
                </a:cubicBezTo>
                <a:cubicBezTo>
                  <a:pt x="3911346" y="1786913"/>
                  <a:pt x="3904335" y="1789122"/>
                  <a:pt x="3898240" y="1789122"/>
                </a:cubicBezTo>
                <a:cubicBezTo>
                  <a:pt x="3888791" y="1789122"/>
                  <a:pt x="3884066" y="1785160"/>
                  <a:pt x="3884066" y="1777235"/>
                </a:cubicBezTo>
                <a:cubicBezTo>
                  <a:pt x="3893210" y="1775406"/>
                  <a:pt x="3901135" y="1772968"/>
                  <a:pt x="3907841" y="1769920"/>
                </a:cubicBezTo>
                <a:cubicBezTo>
                  <a:pt x="3914546" y="1766872"/>
                  <a:pt x="3920642" y="1763519"/>
                  <a:pt x="3926129" y="1759862"/>
                </a:cubicBezTo>
                <a:cubicBezTo>
                  <a:pt x="3915156" y="1754375"/>
                  <a:pt x="3909669" y="1747212"/>
                  <a:pt x="3909669" y="1738373"/>
                </a:cubicBezTo>
                <a:cubicBezTo>
                  <a:pt x="3909669" y="1731363"/>
                  <a:pt x="3912641" y="1724810"/>
                  <a:pt x="3918585" y="1718714"/>
                </a:cubicBezTo>
                <a:cubicBezTo>
                  <a:pt x="3924529" y="1712618"/>
                  <a:pt x="3930853" y="1709570"/>
                  <a:pt x="3937559" y="1709570"/>
                </a:cubicBezTo>
                <a:close/>
                <a:moveTo>
                  <a:pt x="4160672" y="1696539"/>
                </a:moveTo>
                <a:cubicBezTo>
                  <a:pt x="4158539" y="1696539"/>
                  <a:pt x="4156557" y="1697225"/>
                  <a:pt x="4154729" y="1698597"/>
                </a:cubicBezTo>
                <a:cubicBezTo>
                  <a:pt x="4152900" y="1699968"/>
                  <a:pt x="4151985" y="1701416"/>
                  <a:pt x="4151985" y="1702940"/>
                </a:cubicBezTo>
                <a:cubicBezTo>
                  <a:pt x="4151985" y="1709341"/>
                  <a:pt x="4157167" y="1714523"/>
                  <a:pt x="4167530" y="1718485"/>
                </a:cubicBezTo>
                <a:lnTo>
                  <a:pt x="4168445" y="1716656"/>
                </a:lnTo>
                <a:cubicBezTo>
                  <a:pt x="4169054" y="1715437"/>
                  <a:pt x="4169359" y="1714370"/>
                  <a:pt x="4169359" y="1713456"/>
                </a:cubicBezTo>
                <a:cubicBezTo>
                  <a:pt x="4169359" y="1712541"/>
                  <a:pt x="4169359" y="1711779"/>
                  <a:pt x="4169359" y="1711170"/>
                </a:cubicBezTo>
                <a:cubicBezTo>
                  <a:pt x="4169359" y="1706903"/>
                  <a:pt x="4168521" y="1703397"/>
                  <a:pt x="4166845" y="1700654"/>
                </a:cubicBezTo>
                <a:cubicBezTo>
                  <a:pt x="4165168" y="1697911"/>
                  <a:pt x="4163111" y="1696539"/>
                  <a:pt x="4160672" y="1696539"/>
                </a:cubicBezTo>
                <a:close/>
                <a:moveTo>
                  <a:pt x="4166159" y="1680995"/>
                </a:moveTo>
                <a:cubicBezTo>
                  <a:pt x="4171035" y="1680995"/>
                  <a:pt x="4174997" y="1683128"/>
                  <a:pt x="4178046" y="1687395"/>
                </a:cubicBezTo>
                <a:cubicBezTo>
                  <a:pt x="4181703" y="1692272"/>
                  <a:pt x="4183533" y="1700045"/>
                  <a:pt x="4183533" y="1710713"/>
                </a:cubicBezTo>
                <a:cubicBezTo>
                  <a:pt x="4183533" y="1714675"/>
                  <a:pt x="4182770" y="1718333"/>
                  <a:pt x="4181246" y="1721685"/>
                </a:cubicBezTo>
                <a:lnTo>
                  <a:pt x="4195419" y="1722600"/>
                </a:lnTo>
                <a:cubicBezTo>
                  <a:pt x="4195419" y="1727477"/>
                  <a:pt x="4193819" y="1730982"/>
                  <a:pt x="4190619" y="1733115"/>
                </a:cubicBezTo>
                <a:cubicBezTo>
                  <a:pt x="4187419" y="1735249"/>
                  <a:pt x="4182465" y="1736316"/>
                  <a:pt x="4175760" y="1736316"/>
                </a:cubicBezTo>
                <a:lnTo>
                  <a:pt x="4171188" y="1735859"/>
                </a:lnTo>
                <a:cubicBezTo>
                  <a:pt x="4163568" y="1743479"/>
                  <a:pt x="4155795" y="1749498"/>
                  <a:pt x="4147871" y="1753918"/>
                </a:cubicBezTo>
                <a:cubicBezTo>
                  <a:pt x="4139946" y="1758338"/>
                  <a:pt x="4132935" y="1760547"/>
                  <a:pt x="4126839" y="1760547"/>
                </a:cubicBezTo>
                <a:cubicBezTo>
                  <a:pt x="4117391" y="1760547"/>
                  <a:pt x="4112667" y="1756585"/>
                  <a:pt x="4112667" y="1748660"/>
                </a:cubicBezTo>
                <a:cubicBezTo>
                  <a:pt x="4121811" y="1746831"/>
                  <a:pt x="4129735" y="1744393"/>
                  <a:pt x="4136441" y="1741345"/>
                </a:cubicBezTo>
                <a:cubicBezTo>
                  <a:pt x="4143146" y="1738297"/>
                  <a:pt x="4149243" y="1734944"/>
                  <a:pt x="4154729" y="1731287"/>
                </a:cubicBezTo>
                <a:cubicBezTo>
                  <a:pt x="4143756" y="1725800"/>
                  <a:pt x="4138269" y="1718637"/>
                  <a:pt x="4138269" y="1709798"/>
                </a:cubicBezTo>
                <a:cubicBezTo>
                  <a:pt x="4138269" y="1702788"/>
                  <a:pt x="4141241" y="1696235"/>
                  <a:pt x="4147185" y="1690139"/>
                </a:cubicBezTo>
                <a:cubicBezTo>
                  <a:pt x="4153129" y="1684043"/>
                  <a:pt x="4159453" y="1680995"/>
                  <a:pt x="4166159" y="1680995"/>
                </a:cubicBezTo>
                <a:close/>
                <a:moveTo>
                  <a:pt x="4501210" y="1674822"/>
                </a:moveTo>
                <a:cubicBezTo>
                  <a:pt x="4497857" y="1674822"/>
                  <a:pt x="4494505" y="1675584"/>
                  <a:pt x="4491151" y="1677108"/>
                </a:cubicBezTo>
                <a:cubicBezTo>
                  <a:pt x="4487799" y="1678632"/>
                  <a:pt x="4483227" y="1681985"/>
                  <a:pt x="4477435" y="1687167"/>
                </a:cubicBezTo>
                <a:cubicBezTo>
                  <a:pt x="4483531" y="1689300"/>
                  <a:pt x="4488409" y="1690367"/>
                  <a:pt x="4492066" y="1690367"/>
                </a:cubicBezTo>
                <a:cubicBezTo>
                  <a:pt x="4498771" y="1690367"/>
                  <a:pt x="4503496" y="1690062"/>
                  <a:pt x="4506239" y="1689453"/>
                </a:cubicBezTo>
                <a:cubicBezTo>
                  <a:pt x="4508983" y="1688843"/>
                  <a:pt x="4512487" y="1687624"/>
                  <a:pt x="4516755" y="1685795"/>
                </a:cubicBezTo>
                <a:cubicBezTo>
                  <a:pt x="4513097" y="1678480"/>
                  <a:pt x="4507915" y="1674822"/>
                  <a:pt x="4501210" y="1674822"/>
                </a:cubicBezTo>
                <a:close/>
                <a:moveTo>
                  <a:pt x="2997708" y="1673908"/>
                </a:moveTo>
                <a:cubicBezTo>
                  <a:pt x="3001670" y="1676651"/>
                  <a:pt x="3005328" y="1679547"/>
                  <a:pt x="3008681" y="1682595"/>
                </a:cubicBezTo>
                <a:cubicBezTo>
                  <a:pt x="3012033" y="1685643"/>
                  <a:pt x="3014929" y="1688691"/>
                  <a:pt x="3017367" y="1691739"/>
                </a:cubicBezTo>
                <a:cubicBezTo>
                  <a:pt x="3014319" y="1694482"/>
                  <a:pt x="3011119" y="1697530"/>
                  <a:pt x="3007766" y="1700883"/>
                </a:cubicBezTo>
                <a:cubicBezTo>
                  <a:pt x="3004413" y="1704236"/>
                  <a:pt x="3001061" y="1707893"/>
                  <a:pt x="2997708" y="1711856"/>
                </a:cubicBezTo>
                <a:cubicBezTo>
                  <a:pt x="2994965" y="1708808"/>
                  <a:pt x="2992069" y="1705836"/>
                  <a:pt x="2989021" y="1702940"/>
                </a:cubicBezTo>
                <a:cubicBezTo>
                  <a:pt x="2985973" y="1700045"/>
                  <a:pt x="2982925" y="1697073"/>
                  <a:pt x="2979877" y="1694025"/>
                </a:cubicBezTo>
                <a:cubicBezTo>
                  <a:pt x="2982315" y="1690062"/>
                  <a:pt x="2985059" y="1686481"/>
                  <a:pt x="2988107" y="1683281"/>
                </a:cubicBezTo>
                <a:cubicBezTo>
                  <a:pt x="2991155" y="1680080"/>
                  <a:pt x="2994355" y="1676956"/>
                  <a:pt x="2997708" y="1673908"/>
                </a:cubicBezTo>
                <a:close/>
                <a:moveTo>
                  <a:pt x="2532507" y="1673908"/>
                </a:moveTo>
                <a:cubicBezTo>
                  <a:pt x="2535250" y="1676651"/>
                  <a:pt x="2538069" y="1679471"/>
                  <a:pt x="2540965" y="1682366"/>
                </a:cubicBezTo>
                <a:cubicBezTo>
                  <a:pt x="2543861" y="1685262"/>
                  <a:pt x="2546985" y="1688386"/>
                  <a:pt x="2550337" y="1691739"/>
                </a:cubicBezTo>
                <a:cubicBezTo>
                  <a:pt x="2547899" y="1695396"/>
                  <a:pt x="2545156" y="1698902"/>
                  <a:pt x="2542108" y="1702254"/>
                </a:cubicBezTo>
                <a:cubicBezTo>
                  <a:pt x="2539060" y="1705607"/>
                  <a:pt x="2535860" y="1708808"/>
                  <a:pt x="2532507" y="1711856"/>
                </a:cubicBezTo>
                <a:cubicBezTo>
                  <a:pt x="2528239" y="1708808"/>
                  <a:pt x="2524429" y="1705760"/>
                  <a:pt x="2521077" y="1702712"/>
                </a:cubicBezTo>
                <a:cubicBezTo>
                  <a:pt x="2517724" y="1699664"/>
                  <a:pt x="2514981" y="1696768"/>
                  <a:pt x="2512847" y="1694025"/>
                </a:cubicBezTo>
                <a:cubicBezTo>
                  <a:pt x="2516200" y="1691282"/>
                  <a:pt x="2519477" y="1688234"/>
                  <a:pt x="2522677" y="1684881"/>
                </a:cubicBezTo>
                <a:cubicBezTo>
                  <a:pt x="2525877" y="1681528"/>
                  <a:pt x="2529154" y="1677870"/>
                  <a:pt x="2532507" y="1673908"/>
                </a:cubicBezTo>
                <a:close/>
                <a:moveTo>
                  <a:pt x="4366565" y="1666136"/>
                </a:moveTo>
                <a:cubicBezTo>
                  <a:pt x="4364431" y="1666136"/>
                  <a:pt x="4362221" y="1666974"/>
                  <a:pt x="4359935" y="1668650"/>
                </a:cubicBezTo>
                <a:cubicBezTo>
                  <a:pt x="4357649" y="1670327"/>
                  <a:pt x="4356659" y="1672841"/>
                  <a:pt x="4356963" y="1676194"/>
                </a:cubicBezTo>
                <a:cubicBezTo>
                  <a:pt x="4356963" y="1679242"/>
                  <a:pt x="4357878" y="1682061"/>
                  <a:pt x="4359707" y="1684652"/>
                </a:cubicBezTo>
                <a:cubicBezTo>
                  <a:pt x="4361535" y="1687243"/>
                  <a:pt x="4364583" y="1688538"/>
                  <a:pt x="4368851" y="1688538"/>
                </a:cubicBezTo>
                <a:cubicBezTo>
                  <a:pt x="4371899" y="1688538"/>
                  <a:pt x="4374795" y="1687472"/>
                  <a:pt x="4377537" y="1685338"/>
                </a:cubicBezTo>
                <a:cubicBezTo>
                  <a:pt x="4380281" y="1683204"/>
                  <a:pt x="4381653" y="1681223"/>
                  <a:pt x="4381653" y="1679394"/>
                </a:cubicBezTo>
                <a:cubicBezTo>
                  <a:pt x="4381653" y="1676651"/>
                  <a:pt x="4380052" y="1673756"/>
                  <a:pt x="4376851" y="1670708"/>
                </a:cubicBezTo>
                <a:cubicBezTo>
                  <a:pt x="4373651" y="1667660"/>
                  <a:pt x="4370222" y="1666136"/>
                  <a:pt x="4366565" y="1666136"/>
                </a:cubicBezTo>
                <a:close/>
                <a:moveTo>
                  <a:pt x="4504867" y="1655163"/>
                </a:moveTo>
                <a:cubicBezTo>
                  <a:pt x="4510354" y="1655163"/>
                  <a:pt x="4515383" y="1658058"/>
                  <a:pt x="4519955" y="1663850"/>
                </a:cubicBezTo>
                <a:cubicBezTo>
                  <a:pt x="4524527" y="1669641"/>
                  <a:pt x="4526813" y="1676499"/>
                  <a:pt x="4526813" y="1684424"/>
                </a:cubicBezTo>
                <a:cubicBezTo>
                  <a:pt x="4526813" y="1689910"/>
                  <a:pt x="4525594" y="1696006"/>
                  <a:pt x="4523155" y="1702712"/>
                </a:cubicBezTo>
                <a:cubicBezTo>
                  <a:pt x="4518279" y="1706064"/>
                  <a:pt x="4513402" y="1708350"/>
                  <a:pt x="4508525" y="1709570"/>
                </a:cubicBezTo>
                <a:cubicBezTo>
                  <a:pt x="4503649" y="1710789"/>
                  <a:pt x="4498162" y="1711398"/>
                  <a:pt x="4492066" y="1711398"/>
                </a:cubicBezTo>
                <a:cubicBezTo>
                  <a:pt x="4486275" y="1711398"/>
                  <a:pt x="4480789" y="1710560"/>
                  <a:pt x="4475607" y="1708884"/>
                </a:cubicBezTo>
                <a:cubicBezTo>
                  <a:pt x="4470425" y="1707207"/>
                  <a:pt x="4463872" y="1704388"/>
                  <a:pt x="4455947" y="1700426"/>
                </a:cubicBezTo>
                <a:cubicBezTo>
                  <a:pt x="4449547" y="1703474"/>
                  <a:pt x="4444213" y="1707131"/>
                  <a:pt x="4439945" y="1711398"/>
                </a:cubicBezTo>
                <a:lnTo>
                  <a:pt x="4431715" y="1704540"/>
                </a:lnTo>
                <a:cubicBezTo>
                  <a:pt x="4436897" y="1696920"/>
                  <a:pt x="4441697" y="1690901"/>
                  <a:pt x="4446117" y="1686481"/>
                </a:cubicBezTo>
                <a:cubicBezTo>
                  <a:pt x="4450537" y="1682061"/>
                  <a:pt x="4455490" y="1679852"/>
                  <a:pt x="4460977" y="1679852"/>
                </a:cubicBezTo>
                <a:cubicBezTo>
                  <a:pt x="4463110" y="1679852"/>
                  <a:pt x="4465396" y="1680614"/>
                  <a:pt x="4467835" y="1682138"/>
                </a:cubicBezTo>
                <a:cubicBezTo>
                  <a:pt x="4473931" y="1672689"/>
                  <a:pt x="4479951" y="1665831"/>
                  <a:pt x="4485894" y="1661564"/>
                </a:cubicBezTo>
                <a:cubicBezTo>
                  <a:pt x="4491837" y="1657296"/>
                  <a:pt x="4498162" y="1655163"/>
                  <a:pt x="4504867" y="1655163"/>
                </a:cubicBezTo>
                <a:close/>
                <a:moveTo>
                  <a:pt x="4368851" y="1647848"/>
                </a:moveTo>
                <a:cubicBezTo>
                  <a:pt x="4375556" y="1647543"/>
                  <a:pt x="4381423" y="1650362"/>
                  <a:pt x="4386453" y="1656306"/>
                </a:cubicBezTo>
                <a:cubicBezTo>
                  <a:pt x="4391482" y="1662249"/>
                  <a:pt x="4393997" y="1669946"/>
                  <a:pt x="4393997" y="1679394"/>
                </a:cubicBezTo>
                <a:cubicBezTo>
                  <a:pt x="4393997" y="1686405"/>
                  <a:pt x="4391405" y="1692501"/>
                  <a:pt x="4386225" y="1697682"/>
                </a:cubicBezTo>
                <a:cubicBezTo>
                  <a:pt x="4381043" y="1702864"/>
                  <a:pt x="4375099" y="1705455"/>
                  <a:pt x="4368393" y="1705455"/>
                </a:cubicBezTo>
                <a:cubicBezTo>
                  <a:pt x="4361383" y="1705455"/>
                  <a:pt x="4355668" y="1702940"/>
                  <a:pt x="4351249" y="1697911"/>
                </a:cubicBezTo>
                <a:cubicBezTo>
                  <a:pt x="4346829" y="1692882"/>
                  <a:pt x="4344619" y="1686557"/>
                  <a:pt x="4344619" y="1678937"/>
                </a:cubicBezTo>
                <a:cubicBezTo>
                  <a:pt x="4344619" y="1670098"/>
                  <a:pt x="4347133" y="1662707"/>
                  <a:pt x="4352163" y="1656763"/>
                </a:cubicBezTo>
                <a:cubicBezTo>
                  <a:pt x="4357192" y="1650819"/>
                  <a:pt x="4362755" y="1647848"/>
                  <a:pt x="4368851" y="1647848"/>
                </a:cubicBezTo>
                <a:close/>
                <a:moveTo>
                  <a:pt x="2338578" y="1331694"/>
                </a:moveTo>
                <a:lnTo>
                  <a:pt x="2339035" y="1337180"/>
                </a:lnTo>
                <a:cubicBezTo>
                  <a:pt x="2338425" y="1346324"/>
                  <a:pt x="2334615" y="1352725"/>
                  <a:pt x="2327605" y="1356383"/>
                </a:cubicBezTo>
                <a:cubicBezTo>
                  <a:pt x="2319680" y="1360345"/>
                  <a:pt x="2309393" y="1364688"/>
                  <a:pt x="2296744" y="1369413"/>
                </a:cubicBezTo>
                <a:cubicBezTo>
                  <a:pt x="2284095" y="1374137"/>
                  <a:pt x="2269236" y="1379243"/>
                  <a:pt x="2252167" y="1384729"/>
                </a:cubicBezTo>
                <a:lnTo>
                  <a:pt x="2255825" y="1361412"/>
                </a:lnTo>
                <a:cubicBezTo>
                  <a:pt x="2275941" y="1354401"/>
                  <a:pt x="2292781" y="1348534"/>
                  <a:pt x="2306345" y="1343810"/>
                </a:cubicBezTo>
                <a:cubicBezTo>
                  <a:pt x="2319909" y="1339085"/>
                  <a:pt x="2330653" y="1335047"/>
                  <a:pt x="2338578" y="1331694"/>
                </a:cubicBezTo>
                <a:close/>
                <a:moveTo>
                  <a:pt x="6655308" y="1310663"/>
                </a:moveTo>
                <a:cubicBezTo>
                  <a:pt x="6664147" y="1317368"/>
                  <a:pt x="6670700" y="1323312"/>
                  <a:pt x="6674967" y="1328493"/>
                </a:cubicBezTo>
                <a:cubicBezTo>
                  <a:pt x="6671919" y="1331237"/>
                  <a:pt x="6668719" y="1334285"/>
                  <a:pt x="6665366" y="1337637"/>
                </a:cubicBezTo>
                <a:cubicBezTo>
                  <a:pt x="6662013" y="1340990"/>
                  <a:pt x="6658661" y="1344800"/>
                  <a:pt x="6655308" y="1349067"/>
                </a:cubicBezTo>
                <a:cubicBezTo>
                  <a:pt x="6650736" y="1343276"/>
                  <a:pt x="6644793" y="1337180"/>
                  <a:pt x="6637477" y="1330779"/>
                </a:cubicBezTo>
                <a:cubicBezTo>
                  <a:pt x="6639915" y="1327122"/>
                  <a:pt x="6642659" y="1323617"/>
                  <a:pt x="6645707" y="1320264"/>
                </a:cubicBezTo>
                <a:cubicBezTo>
                  <a:pt x="6648755" y="1316911"/>
                  <a:pt x="6651955" y="1313711"/>
                  <a:pt x="6655308" y="1310663"/>
                </a:cubicBezTo>
                <a:close/>
                <a:moveTo>
                  <a:pt x="6237731" y="1310663"/>
                </a:moveTo>
                <a:cubicBezTo>
                  <a:pt x="6240475" y="1313406"/>
                  <a:pt x="6243447" y="1316301"/>
                  <a:pt x="6246647" y="1319349"/>
                </a:cubicBezTo>
                <a:cubicBezTo>
                  <a:pt x="6249848" y="1322397"/>
                  <a:pt x="6252819" y="1325445"/>
                  <a:pt x="6255563" y="1328493"/>
                </a:cubicBezTo>
                <a:cubicBezTo>
                  <a:pt x="6253125" y="1332151"/>
                  <a:pt x="6250381" y="1335732"/>
                  <a:pt x="6247333" y="1339238"/>
                </a:cubicBezTo>
                <a:cubicBezTo>
                  <a:pt x="6244285" y="1342743"/>
                  <a:pt x="6241085" y="1346019"/>
                  <a:pt x="6237731" y="1349067"/>
                </a:cubicBezTo>
                <a:cubicBezTo>
                  <a:pt x="6233769" y="1346019"/>
                  <a:pt x="6230112" y="1342971"/>
                  <a:pt x="6226759" y="1339923"/>
                </a:cubicBezTo>
                <a:cubicBezTo>
                  <a:pt x="6223407" y="1336875"/>
                  <a:pt x="6220511" y="1333980"/>
                  <a:pt x="6218073" y="1331237"/>
                </a:cubicBezTo>
                <a:cubicBezTo>
                  <a:pt x="6221425" y="1328189"/>
                  <a:pt x="6224701" y="1324988"/>
                  <a:pt x="6227902" y="1321635"/>
                </a:cubicBezTo>
                <a:cubicBezTo>
                  <a:pt x="6231103" y="1318283"/>
                  <a:pt x="6234379" y="1314625"/>
                  <a:pt x="6237731" y="1310663"/>
                </a:cubicBezTo>
                <a:close/>
                <a:moveTo>
                  <a:pt x="1119378" y="1265019"/>
                </a:moveTo>
                <a:lnTo>
                  <a:pt x="1119835" y="1270505"/>
                </a:lnTo>
                <a:cubicBezTo>
                  <a:pt x="1119225" y="1279649"/>
                  <a:pt x="1115416" y="1286050"/>
                  <a:pt x="1108405" y="1289708"/>
                </a:cubicBezTo>
                <a:cubicBezTo>
                  <a:pt x="1100480" y="1293670"/>
                  <a:pt x="1090193" y="1298013"/>
                  <a:pt x="1077544" y="1302738"/>
                </a:cubicBezTo>
                <a:cubicBezTo>
                  <a:pt x="1064895" y="1307462"/>
                  <a:pt x="1050036" y="1312568"/>
                  <a:pt x="1032967" y="1318054"/>
                </a:cubicBezTo>
                <a:lnTo>
                  <a:pt x="1036625" y="1294737"/>
                </a:lnTo>
                <a:cubicBezTo>
                  <a:pt x="1056741" y="1287726"/>
                  <a:pt x="1073582" y="1281859"/>
                  <a:pt x="1087145" y="1277135"/>
                </a:cubicBezTo>
                <a:cubicBezTo>
                  <a:pt x="1100709" y="1272410"/>
                  <a:pt x="1111453" y="1268372"/>
                  <a:pt x="1119378" y="1265019"/>
                </a:cubicBezTo>
                <a:close/>
                <a:moveTo>
                  <a:pt x="5799507" y="1251227"/>
                </a:moveTo>
                <a:cubicBezTo>
                  <a:pt x="5801335" y="1253360"/>
                  <a:pt x="5804611" y="1256789"/>
                  <a:pt x="5809337" y="1261514"/>
                </a:cubicBezTo>
                <a:cubicBezTo>
                  <a:pt x="5814061" y="1266238"/>
                  <a:pt x="5820233" y="1272258"/>
                  <a:pt x="5827853" y="1279573"/>
                </a:cubicBezTo>
                <a:cubicBezTo>
                  <a:pt x="5824195" y="1284755"/>
                  <a:pt x="5820081" y="1290012"/>
                  <a:pt x="5815509" y="1295346"/>
                </a:cubicBezTo>
                <a:cubicBezTo>
                  <a:pt x="5810937" y="1300680"/>
                  <a:pt x="5805907" y="1306091"/>
                  <a:pt x="5800421" y="1311577"/>
                </a:cubicBezTo>
                <a:cubicBezTo>
                  <a:pt x="5793106" y="1305786"/>
                  <a:pt x="5786857" y="1300452"/>
                  <a:pt x="5781676" y="1295575"/>
                </a:cubicBezTo>
                <a:cubicBezTo>
                  <a:pt x="5776494" y="1290698"/>
                  <a:pt x="5772227" y="1286431"/>
                  <a:pt x="5768875" y="1282773"/>
                </a:cubicBezTo>
                <a:cubicBezTo>
                  <a:pt x="5773751" y="1278201"/>
                  <a:pt x="5778780" y="1273248"/>
                  <a:pt x="5783961" y="1267914"/>
                </a:cubicBezTo>
                <a:cubicBezTo>
                  <a:pt x="5789143" y="1262580"/>
                  <a:pt x="5794325" y="1257018"/>
                  <a:pt x="5799507" y="1251227"/>
                </a:cubicBezTo>
                <a:close/>
                <a:moveTo>
                  <a:pt x="5085131" y="1251227"/>
                </a:moveTo>
                <a:cubicBezTo>
                  <a:pt x="5086959" y="1253360"/>
                  <a:pt x="5090236" y="1256789"/>
                  <a:pt x="5094961" y="1261514"/>
                </a:cubicBezTo>
                <a:cubicBezTo>
                  <a:pt x="5099685" y="1266238"/>
                  <a:pt x="5105857" y="1272258"/>
                  <a:pt x="5113477" y="1279573"/>
                </a:cubicBezTo>
                <a:cubicBezTo>
                  <a:pt x="5109819" y="1284755"/>
                  <a:pt x="5105705" y="1290012"/>
                  <a:pt x="5101133" y="1295346"/>
                </a:cubicBezTo>
                <a:cubicBezTo>
                  <a:pt x="5096561" y="1300680"/>
                  <a:pt x="5091532" y="1306091"/>
                  <a:pt x="5086045" y="1311577"/>
                </a:cubicBezTo>
                <a:cubicBezTo>
                  <a:pt x="5078731" y="1305786"/>
                  <a:pt x="5072482" y="1300452"/>
                  <a:pt x="5067300" y="1295575"/>
                </a:cubicBezTo>
                <a:cubicBezTo>
                  <a:pt x="5062119" y="1290698"/>
                  <a:pt x="5057851" y="1286431"/>
                  <a:pt x="5054499" y="1282773"/>
                </a:cubicBezTo>
                <a:cubicBezTo>
                  <a:pt x="5059375" y="1278201"/>
                  <a:pt x="5064405" y="1273248"/>
                  <a:pt x="5069586" y="1267914"/>
                </a:cubicBezTo>
                <a:cubicBezTo>
                  <a:pt x="5074768" y="1262580"/>
                  <a:pt x="5079949" y="1257018"/>
                  <a:pt x="5085131" y="1251227"/>
                </a:cubicBezTo>
                <a:close/>
                <a:moveTo>
                  <a:pt x="3039161" y="1251227"/>
                </a:moveTo>
                <a:cubicBezTo>
                  <a:pt x="3040990" y="1253360"/>
                  <a:pt x="3044266" y="1256789"/>
                  <a:pt x="3048991" y="1261514"/>
                </a:cubicBezTo>
                <a:cubicBezTo>
                  <a:pt x="3053715" y="1266238"/>
                  <a:pt x="3059887" y="1272258"/>
                  <a:pt x="3067507" y="1279573"/>
                </a:cubicBezTo>
                <a:cubicBezTo>
                  <a:pt x="3063849" y="1284755"/>
                  <a:pt x="3059735" y="1290012"/>
                  <a:pt x="3055163" y="1295346"/>
                </a:cubicBezTo>
                <a:cubicBezTo>
                  <a:pt x="3050591" y="1300680"/>
                  <a:pt x="3045561" y="1306091"/>
                  <a:pt x="3040075" y="1311577"/>
                </a:cubicBezTo>
                <a:cubicBezTo>
                  <a:pt x="3032759" y="1305786"/>
                  <a:pt x="3026511" y="1300452"/>
                  <a:pt x="3021330" y="1295575"/>
                </a:cubicBezTo>
                <a:cubicBezTo>
                  <a:pt x="3016148" y="1290698"/>
                  <a:pt x="3011881" y="1286431"/>
                  <a:pt x="3008528" y="1282773"/>
                </a:cubicBezTo>
                <a:cubicBezTo>
                  <a:pt x="3013405" y="1278201"/>
                  <a:pt x="3018434" y="1273248"/>
                  <a:pt x="3023616" y="1267914"/>
                </a:cubicBezTo>
                <a:cubicBezTo>
                  <a:pt x="3028797" y="1262580"/>
                  <a:pt x="3033979" y="1257018"/>
                  <a:pt x="3039161" y="1251227"/>
                </a:cubicBezTo>
                <a:close/>
                <a:moveTo>
                  <a:pt x="465506" y="1251227"/>
                </a:moveTo>
                <a:cubicBezTo>
                  <a:pt x="467335" y="1253360"/>
                  <a:pt x="470611" y="1256789"/>
                  <a:pt x="475336" y="1261514"/>
                </a:cubicBezTo>
                <a:cubicBezTo>
                  <a:pt x="480060" y="1266238"/>
                  <a:pt x="486232" y="1272258"/>
                  <a:pt x="493852" y="1279573"/>
                </a:cubicBezTo>
                <a:cubicBezTo>
                  <a:pt x="490195" y="1284755"/>
                  <a:pt x="486080" y="1290012"/>
                  <a:pt x="481508" y="1295346"/>
                </a:cubicBezTo>
                <a:cubicBezTo>
                  <a:pt x="476936" y="1300680"/>
                  <a:pt x="471907" y="1306091"/>
                  <a:pt x="466420" y="1311577"/>
                </a:cubicBezTo>
                <a:cubicBezTo>
                  <a:pt x="459105" y="1305786"/>
                  <a:pt x="452857" y="1300452"/>
                  <a:pt x="447675" y="1295575"/>
                </a:cubicBezTo>
                <a:cubicBezTo>
                  <a:pt x="442493" y="1290698"/>
                  <a:pt x="438226" y="1286431"/>
                  <a:pt x="434873" y="1282773"/>
                </a:cubicBezTo>
                <a:cubicBezTo>
                  <a:pt x="439750" y="1278201"/>
                  <a:pt x="444779" y="1273248"/>
                  <a:pt x="449961" y="1267914"/>
                </a:cubicBezTo>
                <a:cubicBezTo>
                  <a:pt x="455143" y="1262580"/>
                  <a:pt x="460324" y="1257018"/>
                  <a:pt x="465506" y="1251227"/>
                </a:cubicBezTo>
                <a:close/>
                <a:moveTo>
                  <a:pt x="2295830" y="1250312"/>
                </a:moveTo>
                <a:cubicBezTo>
                  <a:pt x="2304669" y="1260371"/>
                  <a:pt x="2315337" y="1271039"/>
                  <a:pt x="2327834" y="1282316"/>
                </a:cubicBezTo>
                <a:cubicBezTo>
                  <a:pt x="2324481" y="1287193"/>
                  <a:pt x="2320137" y="1292679"/>
                  <a:pt x="2314803" y="1298775"/>
                </a:cubicBezTo>
                <a:cubicBezTo>
                  <a:pt x="2309469" y="1304871"/>
                  <a:pt x="2303449" y="1311272"/>
                  <a:pt x="2296744" y="1317978"/>
                </a:cubicBezTo>
                <a:cubicBezTo>
                  <a:pt x="2289124" y="1311882"/>
                  <a:pt x="2282419" y="1306167"/>
                  <a:pt x="2276627" y="1300833"/>
                </a:cubicBezTo>
                <a:cubicBezTo>
                  <a:pt x="2270836" y="1295499"/>
                  <a:pt x="2265959" y="1290546"/>
                  <a:pt x="2261997" y="1285974"/>
                </a:cubicBezTo>
                <a:cubicBezTo>
                  <a:pt x="2268397" y="1279573"/>
                  <a:pt x="2274417" y="1273477"/>
                  <a:pt x="2280057" y="1267686"/>
                </a:cubicBezTo>
                <a:cubicBezTo>
                  <a:pt x="2285695" y="1261895"/>
                  <a:pt x="2290953" y="1256103"/>
                  <a:pt x="2295830" y="1250312"/>
                </a:cubicBezTo>
                <a:close/>
                <a:moveTo>
                  <a:pt x="5863057" y="1244826"/>
                </a:moveTo>
                <a:cubicBezTo>
                  <a:pt x="5864277" y="1245740"/>
                  <a:pt x="5867173" y="1248560"/>
                  <a:pt x="5871744" y="1253284"/>
                </a:cubicBezTo>
                <a:cubicBezTo>
                  <a:pt x="5876316" y="1258008"/>
                  <a:pt x="5882869" y="1264638"/>
                  <a:pt x="5891404" y="1273172"/>
                </a:cubicBezTo>
                <a:cubicBezTo>
                  <a:pt x="5888356" y="1277439"/>
                  <a:pt x="5884545" y="1282240"/>
                  <a:pt x="5879974" y="1287574"/>
                </a:cubicBezTo>
                <a:cubicBezTo>
                  <a:pt x="5875402" y="1292908"/>
                  <a:pt x="5870067" y="1298623"/>
                  <a:pt x="5863972" y="1304719"/>
                </a:cubicBezTo>
                <a:cubicBezTo>
                  <a:pt x="5850865" y="1294356"/>
                  <a:pt x="5840502" y="1284907"/>
                  <a:pt x="5832882" y="1276373"/>
                </a:cubicBezTo>
                <a:cubicBezTo>
                  <a:pt x="5841721" y="1268448"/>
                  <a:pt x="5851779" y="1257932"/>
                  <a:pt x="5863057" y="1244826"/>
                </a:cubicBezTo>
                <a:close/>
                <a:moveTo>
                  <a:pt x="5148682" y="1244826"/>
                </a:moveTo>
                <a:cubicBezTo>
                  <a:pt x="5149901" y="1245740"/>
                  <a:pt x="5152797" y="1248560"/>
                  <a:pt x="5157369" y="1253284"/>
                </a:cubicBezTo>
                <a:cubicBezTo>
                  <a:pt x="5161941" y="1258008"/>
                  <a:pt x="5168494" y="1264638"/>
                  <a:pt x="5177029" y="1273172"/>
                </a:cubicBezTo>
                <a:cubicBezTo>
                  <a:pt x="5173981" y="1277439"/>
                  <a:pt x="5170171" y="1282240"/>
                  <a:pt x="5165599" y="1287574"/>
                </a:cubicBezTo>
                <a:cubicBezTo>
                  <a:pt x="5161027" y="1292908"/>
                  <a:pt x="5155693" y="1298623"/>
                  <a:pt x="5149597" y="1304719"/>
                </a:cubicBezTo>
                <a:cubicBezTo>
                  <a:pt x="5136489" y="1294356"/>
                  <a:pt x="5126127" y="1284907"/>
                  <a:pt x="5118507" y="1276373"/>
                </a:cubicBezTo>
                <a:cubicBezTo>
                  <a:pt x="5127346" y="1268448"/>
                  <a:pt x="5137404" y="1257932"/>
                  <a:pt x="5148682" y="1244826"/>
                </a:cubicBezTo>
                <a:close/>
                <a:moveTo>
                  <a:pt x="3102711" y="1244826"/>
                </a:moveTo>
                <a:cubicBezTo>
                  <a:pt x="3103931" y="1245740"/>
                  <a:pt x="3106826" y="1248560"/>
                  <a:pt x="3111399" y="1253284"/>
                </a:cubicBezTo>
                <a:cubicBezTo>
                  <a:pt x="3115970" y="1258008"/>
                  <a:pt x="3122523" y="1264638"/>
                  <a:pt x="3131058" y="1273172"/>
                </a:cubicBezTo>
                <a:cubicBezTo>
                  <a:pt x="3128009" y="1277439"/>
                  <a:pt x="3124200" y="1282240"/>
                  <a:pt x="3119628" y="1287574"/>
                </a:cubicBezTo>
                <a:cubicBezTo>
                  <a:pt x="3115056" y="1292908"/>
                  <a:pt x="3109722" y="1298623"/>
                  <a:pt x="3103626" y="1304719"/>
                </a:cubicBezTo>
                <a:cubicBezTo>
                  <a:pt x="3090519" y="1294356"/>
                  <a:pt x="3080156" y="1284907"/>
                  <a:pt x="3072536" y="1276373"/>
                </a:cubicBezTo>
                <a:cubicBezTo>
                  <a:pt x="3081375" y="1268448"/>
                  <a:pt x="3091434" y="1257932"/>
                  <a:pt x="3102711" y="1244826"/>
                </a:cubicBezTo>
                <a:close/>
                <a:moveTo>
                  <a:pt x="529057" y="1244826"/>
                </a:moveTo>
                <a:cubicBezTo>
                  <a:pt x="530276" y="1245740"/>
                  <a:pt x="533171" y="1248560"/>
                  <a:pt x="537743" y="1253284"/>
                </a:cubicBezTo>
                <a:cubicBezTo>
                  <a:pt x="542315" y="1258008"/>
                  <a:pt x="548869" y="1264638"/>
                  <a:pt x="557403" y="1273172"/>
                </a:cubicBezTo>
                <a:cubicBezTo>
                  <a:pt x="554355" y="1277439"/>
                  <a:pt x="550545" y="1282240"/>
                  <a:pt x="545973" y="1287574"/>
                </a:cubicBezTo>
                <a:cubicBezTo>
                  <a:pt x="541401" y="1292908"/>
                  <a:pt x="536067" y="1298623"/>
                  <a:pt x="529971" y="1304719"/>
                </a:cubicBezTo>
                <a:cubicBezTo>
                  <a:pt x="516865" y="1294356"/>
                  <a:pt x="506501" y="1284907"/>
                  <a:pt x="498881" y="1276373"/>
                </a:cubicBezTo>
                <a:cubicBezTo>
                  <a:pt x="507721" y="1268448"/>
                  <a:pt x="517779" y="1257932"/>
                  <a:pt x="529057" y="1244826"/>
                </a:cubicBezTo>
                <a:close/>
                <a:moveTo>
                  <a:pt x="6171438" y="1109495"/>
                </a:moveTo>
                <a:cubicBezTo>
                  <a:pt x="6179667" y="1123515"/>
                  <a:pt x="6185154" y="1136165"/>
                  <a:pt x="6187897" y="1147442"/>
                </a:cubicBezTo>
                <a:cubicBezTo>
                  <a:pt x="6189116" y="1151709"/>
                  <a:pt x="6190564" y="1158263"/>
                  <a:pt x="6192241" y="1167102"/>
                </a:cubicBezTo>
                <a:cubicBezTo>
                  <a:pt x="6193917" y="1175941"/>
                  <a:pt x="6195669" y="1185847"/>
                  <a:pt x="6197498" y="1196820"/>
                </a:cubicBezTo>
                <a:cubicBezTo>
                  <a:pt x="6199327" y="1207793"/>
                  <a:pt x="6200851" y="1219070"/>
                  <a:pt x="6202071" y="1230653"/>
                </a:cubicBezTo>
                <a:cubicBezTo>
                  <a:pt x="6204509" y="1245588"/>
                  <a:pt x="6207785" y="1256484"/>
                  <a:pt x="6211900" y="1263342"/>
                </a:cubicBezTo>
                <a:cubicBezTo>
                  <a:pt x="6216015" y="1270200"/>
                  <a:pt x="6222645" y="1275153"/>
                  <a:pt x="6231789" y="1278201"/>
                </a:cubicBezTo>
                <a:lnTo>
                  <a:pt x="6243675" y="1282773"/>
                </a:lnTo>
                <a:lnTo>
                  <a:pt x="6237731" y="1301061"/>
                </a:lnTo>
                <a:lnTo>
                  <a:pt x="6207557" y="1290546"/>
                </a:lnTo>
                <a:cubicBezTo>
                  <a:pt x="6190183" y="1284755"/>
                  <a:pt x="6177001" y="1276144"/>
                  <a:pt x="6168009" y="1264714"/>
                </a:cubicBezTo>
                <a:cubicBezTo>
                  <a:pt x="6159017" y="1253284"/>
                  <a:pt x="6154369" y="1239797"/>
                  <a:pt x="6154064" y="1224252"/>
                </a:cubicBezTo>
                <a:cubicBezTo>
                  <a:pt x="6153149" y="1208707"/>
                  <a:pt x="6153303" y="1185999"/>
                  <a:pt x="6154521" y="1156129"/>
                </a:cubicBezTo>
                <a:cubicBezTo>
                  <a:pt x="6154827" y="1149423"/>
                  <a:pt x="6154979" y="1143099"/>
                  <a:pt x="6154979" y="1137155"/>
                </a:cubicBezTo>
                <a:cubicBezTo>
                  <a:pt x="6154979" y="1131212"/>
                  <a:pt x="6154979" y="1125497"/>
                  <a:pt x="6154979" y="1120010"/>
                </a:cubicBezTo>
                <a:close/>
                <a:moveTo>
                  <a:pt x="4082873" y="1101722"/>
                </a:moveTo>
                <a:cubicBezTo>
                  <a:pt x="4083786" y="1106904"/>
                  <a:pt x="4084853" y="1113076"/>
                  <a:pt x="4086073" y="1120239"/>
                </a:cubicBezTo>
                <a:cubicBezTo>
                  <a:pt x="4087292" y="1127402"/>
                  <a:pt x="4088587" y="1135022"/>
                  <a:pt x="4089959" y="1143099"/>
                </a:cubicBezTo>
                <a:cubicBezTo>
                  <a:pt x="4091330" y="1151176"/>
                  <a:pt x="4092625" y="1158872"/>
                  <a:pt x="4093845" y="1166187"/>
                </a:cubicBezTo>
                <a:cubicBezTo>
                  <a:pt x="4095673" y="1177160"/>
                  <a:pt x="4097197" y="1187447"/>
                  <a:pt x="4098417" y="1197048"/>
                </a:cubicBezTo>
                <a:cubicBezTo>
                  <a:pt x="4099637" y="1206650"/>
                  <a:pt x="4100245" y="1215260"/>
                  <a:pt x="4100245" y="1222880"/>
                </a:cubicBezTo>
                <a:cubicBezTo>
                  <a:pt x="4100245" y="1242692"/>
                  <a:pt x="4094225" y="1261285"/>
                  <a:pt x="4082187" y="1278659"/>
                </a:cubicBezTo>
                <a:cubicBezTo>
                  <a:pt x="4070147" y="1296032"/>
                  <a:pt x="4053611" y="1309748"/>
                  <a:pt x="4032580" y="1319807"/>
                </a:cubicBezTo>
                <a:cubicBezTo>
                  <a:pt x="4022217" y="1324988"/>
                  <a:pt x="4011396" y="1328798"/>
                  <a:pt x="4000119" y="1331237"/>
                </a:cubicBezTo>
                <a:cubicBezTo>
                  <a:pt x="3988841" y="1333675"/>
                  <a:pt x="3977107" y="1334894"/>
                  <a:pt x="3964915" y="1334894"/>
                </a:cubicBezTo>
                <a:cubicBezTo>
                  <a:pt x="3938397" y="1334894"/>
                  <a:pt x="3917899" y="1327122"/>
                  <a:pt x="3903421" y="1311577"/>
                </a:cubicBezTo>
                <a:cubicBezTo>
                  <a:pt x="3888943" y="1296032"/>
                  <a:pt x="3881704" y="1273477"/>
                  <a:pt x="3881704" y="1243911"/>
                </a:cubicBezTo>
                <a:cubicBezTo>
                  <a:pt x="3881704" y="1238425"/>
                  <a:pt x="3882009" y="1232634"/>
                  <a:pt x="3882619" y="1226538"/>
                </a:cubicBezTo>
                <a:cubicBezTo>
                  <a:pt x="3883228" y="1220442"/>
                  <a:pt x="3884371" y="1213584"/>
                  <a:pt x="3886048" y="1205964"/>
                </a:cubicBezTo>
                <a:cubicBezTo>
                  <a:pt x="3887724" y="1198344"/>
                  <a:pt x="3889781" y="1189657"/>
                  <a:pt x="3892220" y="1179903"/>
                </a:cubicBezTo>
                <a:lnTo>
                  <a:pt x="3911422" y="1184475"/>
                </a:lnTo>
                <a:cubicBezTo>
                  <a:pt x="3907460" y="1198801"/>
                  <a:pt x="3905479" y="1210536"/>
                  <a:pt x="3905479" y="1219680"/>
                </a:cubicBezTo>
                <a:cubicBezTo>
                  <a:pt x="3905479" y="1241625"/>
                  <a:pt x="3910584" y="1258237"/>
                  <a:pt x="3920795" y="1269515"/>
                </a:cubicBezTo>
                <a:cubicBezTo>
                  <a:pt x="3931005" y="1280792"/>
                  <a:pt x="3946169" y="1286431"/>
                  <a:pt x="3966286" y="1286431"/>
                </a:cubicBezTo>
                <a:cubicBezTo>
                  <a:pt x="3982136" y="1286431"/>
                  <a:pt x="3996842" y="1284678"/>
                  <a:pt x="4010406" y="1281173"/>
                </a:cubicBezTo>
                <a:cubicBezTo>
                  <a:pt x="4023969" y="1277668"/>
                  <a:pt x="4036466" y="1272486"/>
                  <a:pt x="4047896" y="1265628"/>
                </a:cubicBezTo>
                <a:cubicBezTo>
                  <a:pt x="4059325" y="1258770"/>
                  <a:pt x="4069309" y="1250312"/>
                  <a:pt x="4077843" y="1240254"/>
                </a:cubicBezTo>
                <a:cubicBezTo>
                  <a:pt x="4067785" y="1219527"/>
                  <a:pt x="4059327" y="1201849"/>
                  <a:pt x="4052469" y="1187219"/>
                </a:cubicBezTo>
                <a:cubicBezTo>
                  <a:pt x="4045611" y="1172588"/>
                  <a:pt x="4042181" y="1161920"/>
                  <a:pt x="4042181" y="1155215"/>
                </a:cubicBezTo>
                <a:cubicBezTo>
                  <a:pt x="4042181" y="1144242"/>
                  <a:pt x="4045382" y="1134412"/>
                  <a:pt x="4051783" y="1125725"/>
                </a:cubicBezTo>
                <a:cubicBezTo>
                  <a:pt x="4058183" y="1117038"/>
                  <a:pt x="4068547" y="1109037"/>
                  <a:pt x="4082873" y="1101722"/>
                </a:cubicBezTo>
                <a:close/>
                <a:moveTo>
                  <a:pt x="4657496" y="1098979"/>
                </a:moveTo>
                <a:cubicBezTo>
                  <a:pt x="4648962" y="1102332"/>
                  <a:pt x="4640809" y="1106523"/>
                  <a:pt x="4633036" y="1111552"/>
                </a:cubicBezTo>
                <a:cubicBezTo>
                  <a:pt x="4625263" y="1116581"/>
                  <a:pt x="4618177" y="1122068"/>
                  <a:pt x="4611777" y="1128011"/>
                </a:cubicBezTo>
                <a:cubicBezTo>
                  <a:pt x="4605375" y="1133955"/>
                  <a:pt x="4600041" y="1139975"/>
                  <a:pt x="4595775" y="1146071"/>
                </a:cubicBezTo>
                <a:cubicBezTo>
                  <a:pt x="4604919" y="1153081"/>
                  <a:pt x="4616425" y="1158872"/>
                  <a:pt x="4630293" y="1163444"/>
                </a:cubicBezTo>
                <a:cubicBezTo>
                  <a:pt x="4644161" y="1168016"/>
                  <a:pt x="4660545" y="1171521"/>
                  <a:pt x="4679442" y="1173960"/>
                </a:cubicBezTo>
                <a:cubicBezTo>
                  <a:pt x="4673955" y="1163901"/>
                  <a:pt x="4669307" y="1152471"/>
                  <a:pt x="4665497" y="1139670"/>
                </a:cubicBezTo>
                <a:cubicBezTo>
                  <a:pt x="4661687" y="1126868"/>
                  <a:pt x="4659021" y="1113305"/>
                  <a:pt x="4657496" y="1098979"/>
                </a:cubicBezTo>
                <a:close/>
                <a:moveTo>
                  <a:pt x="5641773" y="1096693"/>
                </a:moveTo>
                <a:cubicBezTo>
                  <a:pt x="5635981" y="1096693"/>
                  <a:pt x="5630419" y="1098522"/>
                  <a:pt x="5625085" y="1102179"/>
                </a:cubicBezTo>
                <a:cubicBezTo>
                  <a:pt x="5619751" y="1105837"/>
                  <a:pt x="5615407" y="1110257"/>
                  <a:pt x="5612055" y="1115438"/>
                </a:cubicBezTo>
                <a:cubicBezTo>
                  <a:pt x="5608701" y="1120620"/>
                  <a:pt x="5607025" y="1125954"/>
                  <a:pt x="5607025" y="1131440"/>
                </a:cubicBezTo>
                <a:cubicBezTo>
                  <a:pt x="5607025" y="1140584"/>
                  <a:pt x="5610835" y="1147823"/>
                  <a:pt x="5618455" y="1153157"/>
                </a:cubicBezTo>
                <a:cubicBezTo>
                  <a:pt x="5626075" y="1158491"/>
                  <a:pt x="5637201" y="1162225"/>
                  <a:pt x="5651831" y="1164359"/>
                </a:cubicBezTo>
                <a:cubicBezTo>
                  <a:pt x="5656403" y="1164968"/>
                  <a:pt x="5662651" y="1165502"/>
                  <a:pt x="5670576" y="1165959"/>
                </a:cubicBezTo>
                <a:cubicBezTo>
                  <a:pt x="5678501" y="1166416"/>
                  <a:pt x="5688254" y="1166949"/>
                  <a:pt x="5699837" y="1167559"/>
                </a:cubicBezTo>
                <a:cubicBezTo>
                  <a:pt x="5696179" y="1153233"/>
                  <a:pt x="5691379" y="1140737"/>
                  <a:pt x="5685435" y="1130069"/>
                </a:cubicBezTo>
                <a:cubicBezTo>
                  <a:pt x="5679491" y="1119401"/>
                  <a:pt x="5672786" y="1111171"/>
                  <a:pt x="5665319" y="1105380"/>
                </a:cubicBezTo>
                <a:cubicBezTo>
                  <a:pt x="5657851" y="1099589"/>
                  <a:pt x="5650003" y="1096693"/>
                  <a:pt x="5641773" y="1096693"/>
                </a:cubicBezTo>
                <a:close/>
                <a:moveTo>
                  <a:pt x="4241597" y="1096693"/>
                </a:moveTo>
                <a:cubicBezTo>
                  <a:pt x="4235805" y="1096693"/>
                  <a:pt x="4230243" y="1098522"/>
                  <a:pt x="4224909" y="1102179"/>
                </a:cubicBezTo>
                <a:cubicBezTo>
                  <a:pt x="4219575" y="1105837"/>
                  <a:pt x="4215231" y="1110257"/>
                  <a:pt x="4211879" y="1115438"/>
                </a:cubicBezTo>
                <a:cubicBezTo>
                  <a:pt x="4208525" y="1120620"/>
                  <a:pt x="4206849" y="1125954"/>
                  <a:pt x="4206849" y="1131440"/>
                </a:cubicBezTo>
                <a:cubicBezTo>
                  <a:pt x="4206849" y="1140584"/>
                  <a:pt x="4210659" y="1147823"/>
                  <a:pt x="4218279" y="1153157"/>
                </a:cubicBezTo>
                <a:cubicBezTo>
                  <a:pt x="4225899" y="1158491"/>
                  <a:pt x="4237025" y="1162225"/>
                  <a:pt x="4251655" y="1164359"/>
                </a:cubicBezTo>
                <a:cubicBezTo>
                  <a:pt x="4256227" y="1164968"/>
                  <a:pt x="4262475" y="1165502"/>
                  <a:pt x="4270401" y="1165959"/>
                </a:cubicBezTo>
                <a:cubicBezTo>
                  <a:pt x="4278325" y="1166416"/>
                  <a:pt x="4288079" y="1166949"/>
                  <a:pt x="4299661" y="1167559"/>
                </a:cubicBezTo>
                <a:cubicBezTo>
                  <a:pt x="4296003" y="1153233"/>
                  <a:pt x="4291203" y="1140737"/>
                  <a:pt x="4285259" y="1130069"/>
                </a:cubicBezTo>
                <a:cubicBezTo>
                  <a:pt x="4279316" y="1119401"/>
                  <a:pt x="4272610" y="1111171"/>
                  <a:pt x="4265143" y="1105380"/>
                </a:cubicBezTo>
                <a:cubicBezTo>
                  <a:pt x="4257675" y="1099589"/>
                  <a:pt x="4249827" y="1096693"/>
                  <a:pt x="4241597" y="1096693"/>
                </a:cubicBezTo>
                <a:close/>
                <a:moveTo>
                  <a:pt x="1590523" y="1096693"/>
                </a:moveTo>
                <a:cubicBezTo>
                  <a:pt x="1584426" y="1096693"/>
                  <a:pt x="1578711" y="1098522"/>
                  <a:pt x="1573377" y="1102179"/>
                </a:cubicBezTo>
                <a:cubicBezTo>
                  <a:pt x="1568043" y="1105837"/>
                  <a:pt x="1563700" y="1110409"/>
                  <a:pt x="1560347" y="1115895"/>
                </a:cubicBezTo>
                <a:cubicBezTo>
                  <a:pt x="1557299" y="1120772"/>
                  <a:pt x="1555775" y="1125954"/>
                  <a:pt x="1555775" y="1131440"/>
                </a:cubicBezTo>
                <a:cubicBezTo>
                  <a:pt x="1555775" y="1136622"/>
                  <a:pt x="1557071" y="1141118"/>
                  <a:pt x="1559661" y="1144928"/>
                </a:cubicBezTo>
                <a:cubicBezTo>
                  <a:pt x="1562252" y="1148738"/>
                  <a:pt x="1565986" y="1152167"/>
                  <a:pt x="1570863" y="1155215"/>
                </a:cubicBezTo>
                <a:cubicBezTo>
                  <a:pt x="1578178" y="1159482"/>
                  <a:pt x="1588237" y="1162530"/>
                  <a:pt x="1601038" y="1164359"/>
                </a:cubicBezTo>
                <a:cubicBezTo>
                  <a:pt x="1605305" y="1164968"/>
                  <a:pt x="1610944" y="1165502"/>
                  <a:pt x="1617954" y="1165959"/>
                </a:cubicBezTo>
                <a:cubicBezTo>
                  <a:pt x="1624965" y="1166416"/>
                  <a:pt x="1633652" y="1166949"/>
                  <a:pt x="1644015" y="1167559"/>
                </a:cubicBezTo>
                <a:cubicBezTo>
                  <a:pt x="1637614" y="1143785"/>
                  <a:pt x="1629841" y="1126030"/>
                  <a:pt x="1620698" y="1114295"/>
                </a:cubicBezTo>
                <a:cubicBezTo>
                  <a:pt x="1611553" y="1102560"/>
                  <a:pt x="1601495" y="1096693"/>
                  <a:pt x="1590523" y="1096693"/>
                </a:cubicBezTo>
                <a:close/>
                <a:moveTo>
                  <a:pt x="317297" y="1096693"/>
                </a:moveTo>
                <a:cubicBezTo>
                  <a:pt x="311506" y="1096693"/>
                  <a:pt x="305943" y="1098522"/>
                  <a:pt x="300609" y="1102179"/>
                </a:cubicBezTo>
                <a:cubicBezTo>
                  <a:pt x="295275" y="1105837"/>
                  <a:pt x="290932" y="1110257"/>
                  <a:pt x="287579" y="1115438"/>
                </a:cubicBezTo>
                <a:cubicBezTo>
                  <a:pt x="284226" y="1120620"/>
                  <a:pt x="282550" y="1125954"/>
                  <a:pt x="282550" y="1131440"/>
                </a:cubicBezTo>
                <a:cubicBezTo>
                  <a:pt x="282550" y="1140584"/>
                  <a:pt x="286360" y="1147823"/>
                  <a:pt x="293980" y="1153157"/>
                </a:cubicBezTo>
                <a:cubicBezTo>
                  <a:pt x="301600" y="1158491"/>
                  <a:pt x="312725" y="1162225"/>
                  <a:pt x="327355" y="1164359"/>
                </a:cubicBezTo>
                <a:cubicBezTo>
                  <a:pt x="331927" y="1164968"/>
                  <a:pt x="338176" y="1165502"/>
                  <a:pt x="346100" y="1165959"/>
                </a:cubicBezTo>
                <a:cubicBezTo>
                  <a:pt x="354025" y="1166416"/>
                  <a:pt x="363779" y="1166949"/>
                  <a:pt x="375361" y="1167559"/>
                </a:cubicBezTo>
                <a:cubicBezTo>
                  <a:pt x="371704" y="1153233"/>
                  <a:pt x="366903" y="1140737"/>
                  <a:pt x="360959" y="1130069"/>
                </a:cubicBezTo>
                <a:cubicBezTo>
                  <a:pt x="355016" y="1119401"/>
                  <a:pt x="348310" y="1111171"/>
                  <a:pt x="340843" y="1105380"/>
                </a:cubicBezTo>
                <a:cubicBezTo>
                  <a:pt x="333375" y="1099589"/>
                  <a:pt x="325526" y="1096693"/>
                  <a:pt x="317297" y="1096693"/>
                </a:cubicBezTo>
                <a:close/>
                <a:moveTo>
                  <a:pt x="3391662" y="1090749"/>
                </a:moveTo>
                <a:cubicBezTo>
                  <a:pt x="3377946" y="1090749"/>
                  <a:pt x="3361791" y="1097379"/>
                  <a:pt x="3343199" y="1110638"/>
                </a:cubicBezTo>
                <a:cubicBezTo>
                  <a:pt x="3324606" y="1123896"/>
                  <a:pt x="3304793" y="1142870"/>
                  <a:pt x="3283763" y="1167559"/>
                </a:cubicBezTo>
                <a:cubicBezTo>
                  <a:pt x="3294431" y="1169388"/>
                  <a:pt x="3304718" y="1170759"/>
                  <a:pt x="3314624" y="1171674"/>
                </a:cubicBezTo>
                <a:cubicBezTo>
                  <a:pt x="3324529" y="1172588"/>
                  <a:pt x="3334207" y="1173045"/>
                  <a:pt x="3343656" y="1173045"/>
                </a:cubicBezTo>
                <a:cubicBezTo>
                  <a:pt x="3364992" y="1173045"/>
                  <a:pt x="3385413" y="1170226"/>
                  <a:pt x="3404921" y="1164587"/>
                </a:cubicBezTo>
                <a:cubicBezTo>
                  <a:pt x="3424428" y="1158948"/>
                  <a:pt x="3445154" y="1150490"/>
                  <a:pt x="3467100" y="1139213"/>
                </a:cubicBezTo>
                <a:cubicBezTo>
                  <a:pt x="3454908" y="1123058"/>
                  <a:pt x="3442335" y="1110942"/>
                  <a:pt x="3429381" y="1102865"/>
                </a:cubicBezTo>
                <a:cubicBezTo>
                  <a:pt x="3416427" y="1094788"/>
                  <a:pt x="3403854" y="1090749"/>
                  <a:pt x="3391662" y="1090749"/>
                </a:cubicBezTo>
                <a:close/>
                <a:moveTo>
                  <a:pt x="2605354" y="1087549"/>
                </a:moveTo>
                <a:cubicBezTo>
                  <a:pt x="2574265" y="1097912"/>
                  <a:pt x="2550795" y="1111476"/>
                  <a:pt x="2534945" y="1128240"/>
                </a:cubicBezTo>
                <a:cubicBezTo>
                  <a:pt x="2544089" y="1135250"/>
                  <a:pt x="2553233" y="1140203"/>
                  <a:pt x="2562377" y="1143099"/>
                </a:cubicBezTo>
                <a:cubicBezTo>
                  <a:pt x="2571521" y="1145994"/>
                  <a:pt x="2580513" y="1148204"/>
                  <a:pt x="2589352" y="1149728"/>
                </a:cubicBezTo>
                <a:cubicBezTo>
                  <a:pt x="2593924" y="1150338"/>
                  <a:pt x="2598572" y="1150795"/>
                  <a:pt x="2603297" y="1151100"/>
                </a:cubicBezTo>
                <a:cubicBezTo>
                  <a:pt x="2608021" y="1151405"/>
                  <a:pt x="2612974" y="1151709"/>
                  <a:pt x="2618156" y="1152014"/>
                </a:cubicBezTo>
                <a:cubicBezTo>
                  <a:pt x="2616327" y="1143175"/>
                  <a:pt x="2614345" y="1133345"/>
                  <a:pt x="2612212" y="1122525"/>
                </a:cubicBezTo>
                <a:cubicBezTo>
                  <a:pt x="2610078" y="1111704"/>
                  <a:pt x="2607792" y="1100046"/>
                  <a:pt x="2605354" y="1087549"/>
                </a:cubicBezTo>
                <a:close/>
                <a:moveTo>
                  <a:pt x="4455643" y="1080691"/>
                </a:moveTo>
                <a:cubicBezTo>
                  <a:pt x="4447413" y="1080691"/>
                  <a:pt x="4439412" y="1081529"/>
                  <a:pt x="4431640" y="1083206"/>
                </a:cubicBezTo>
                <a:cubicBezTo>
                  <a:pt x="4423867" y="1084882"/>
                  <a:pt x="4415257" y="1088006"/>
                  <a:pt x="4405808" y="1092578"/>
                </a:cubicBezTo>
                <a:cubicBezTo>
                  <a:pt x="4409771" y="1095931"/>
                  <a:pt x="4415257" y="1101113"/>
                  <a:pt x="4422267" y="1108123"/>
                </a:cubicBezTo>
                <a:cubicBezTo>
                  <a:pt x="4429277" y="1115133"/>
                  <a:pt x="4437507" y="1123973"/>
                  <a:pt x="4446956" y="1134641"/>
                </a:cubicBezTo>
                <a:cubicBezTo>
                  <a:pt x="4448785" y="1136774"/>
                  <a:pt x="4450613" y="1138908"/>
                  <a:pt x="4452443" y="1141041"/>
                </a:cubicBezTo>
                <a:cubicBezTo>
                  <a:pt x="4454271" y="1143175"/>
                  <a:pt x="4456253" y="1145309"/>
                  <a:pt x="4458386" y="1147442"/>
                </a:cubicBezTo>
                <a:cubicBezTo>
                  <a:pt x="4467225" y="1141651"/>
                  <a:pt x="4474083" y="1135250"/>
                  <a:pt x="4478960" y="1128240"/>
                </a:cubicBezTo>
                <a:cubicBezTo>
                  <a:pt x="4483837" y="1121229"/>
                  <a:pt x="4486275" y="1114067"/>
                  <a:pt x="4486275" y="1106751"/>
                </a:cubicBezTo>
                <a:cubicBezTo>
                  <a:pt x="4486275" y="1098827"/>
                  <a:pt x="4483379" y="1092502"/>
                  <a:pt x="4477589" y="1087778"/>
                </a:cubicBezTo>
                <a:cubicBezTo>
                  <a:pt x="4471797" y="1083053"/>
                  <a:pt x="4464482" y="1080691"/>
                  <a:pt x="4455643" y="1080691"/>
                </a:cubicBezTo>
                <a:close/>
                <a:moveTo>
                  <a:pt x="6763664" y="1076119"/>
                </a:moveTo>
                <a:cubicBezTo>
                  <a:pt x="6777685" y="1076119"/>
                  <a:pt x="6787591" y="1085873"/>
                  <a:pt x="6793382" y="1105380"/>
                </a:cubicBezTo>
                <a:cubicBezTo>
                  <a:pt x="6784543" y="1107513"/>
                  <a:pt x="6777151" y="1109266"/>
                  <a:pt x="6771208" y="1110638"/>
                </a:cubicBezTo>
                <a:cubicBezTo>
                  <a:pt x="6765265" y="1112009"/>
                  <a:pt x="6760464" y="1113457"/>
                  <a:pt x="6756807" y="1114981"/>
                </a:cubicBezTo>
                <a:cubicBezTo>
                  <a:pt x="6753453" y="1116200"/>
                  <a:pt x="6750177" y="1117496"/>
                  <a:pt x="6746976" y="1118867"/>
                </a:cubicBezTo>
                <a:cubicBezTo>
                  <a:pt x="6743776" y="1120239"/>
                  <a:pt x="6740499" y="1121839"/>
                  <a:pt x="6737147" y="1123668"/>
                </a:cubicBezTo>
                <a:cubicBezTo>
                  <a:pt x="6738365" y="1147442"/>
                  <a:pt x="6739128" y="1167483"/>
                  <a:pt x="6739433" y="1183790"/>
                </a:cubicBezTo>
                <a:cubicBezTo>
                  <a:pt x="6739737" y="1200096"/>
                  <a:pt x="6739737" y="1213584"/>
                  <a:pt x="6739433" y="1224252"/>
                </a:cubicBezTo>
                <a:cubicBezTo>
                  <a:pt x="6738823" y="1240101"/>
                  <a:pt x="6734023" y="1253665"/>
                  <a:pt x="6725031" y="1264943"/>
                </a:cubicBezTo>
                <a:cubicBezTo>
                  <a:pt x="6716039" y="1276220"/>
                  <a:pt x="6702857" y="1284755"/>
                  <a:pt x="6685483" y="1290546"/>
                </a:cubicBezTo>
                <a:lnTo>
                  <a:pt x="6655308" y="1301061"/>
                </a:lnTo>
                <a:lnTo>
                  <a:pt x="6649364" y="1282773"/>
                </a:lnTo>
                <a:lnTo>
                  <a:pt x="6661709" y="1278201"/>
                </a:lnTo>
                <a:cubicBezTo>
                  <a:pt x="6671157" y="1274544"/>
                  <a:pt x="6677787" y="1269362"/>
                  <a:pt x="6681597" y="1262657"/>
                </a:cubicBezTo>
                <a:cubicBezTo>
                  <a:pt x="6685407" y="1255951"/>
                  <a:pt x="6688531" y="1245283"/>
                  <a:pt x="6690969" y="1230653"/>
                </a:cubicBezTo>
                <a:cubicBezTo>
                  <a:pt x="6691883" y="1223033"/>
                  <a:pt x="6693332" y="1211374"/>
                  <a:pt x="6695313" y="1195677"/>
                </a:cubicBezTo>
                <a:cubicBezTo>
                  <a:pt x="6697295" y="1179980"/>
                  <a:pt x="6699961" y="1160549"/>
                  <a:pt x="6703314" y="1137384"/>
                </a:cubicBezTo>
                <a:cubicBezTo>
                  <a:pt x="6703619" y="1135250"/>
                  <a:pt x="6705067" y="1131516"/>
                  <a:pt x="6707657" y="1126182"/>
                </a:cubicBezTo>
                <a:cubicBezTo>
                  <a:pt x="6710248" y="1120848"/>
                  <a:pt x="6713981" y="1113762"/>
                  <a:pt x="6718859" y="1104923"/>
                </a:cubicBezTo>
                <a:lnTo>
                  <a:pt x="6723888" y="1095779"/>
                </a:lnTo>
                <a:cubicBezTo>
                  <a:pt x="6730898" y="1089987"/>
                  <a:pt x="6738061" y="1085263"/>
                  <a:pt x="6745377" y="1081605"/>
                </a:cubicBezTo>
                <a:cubicBezTo>
                  <a:pt x="6752691" y="1077948"/>
                  <a:pt x="6758787" y="1076119"/>
                  <a:pt x="6763664" y="1076119"/>
                </a:cubicBezTo>
                <a:close/>
                <a:moveTo>
                  <a:pt x="6837731" y="1065603"/>
                </a:moveTo>
                <a:cubicBezTo>
                  <a:pt x="6854495" y="1079015"/>
                  <a:pt x="6867449" y="1090902"/>
                  <a:pt x="6876593" y="1101265"/>
                </a:cubicBezTo>
                <a:cubicBezTo>
                  <a:pt x="6869277" y="1108580"/>
                  <a:pt x="6862419" y="1115591"/>
                  <a:pt x="6856019" y="1122296"/>
                </a:cubicBezTo>
                <a:cubicBezTo>
                  <a:pt x="6849617" y="1129002"/>
                  <a:pt x="6843827" y="1135250"/>
                  <a:pt x="6838645" y="1141041"/>
                </a:cubicBezTo>
                <a:cubicBezTo>
                  <a:pt x="6834073" y="1135555"/>
                  <a:pt x="6828815" y="1129916"/>
                  <a:pt x="6822871" y="1124125"/>
                </a:cubicBezTo>
                <a:cubicBezTo>
                  <a:pt x="6816929" y="1118334"/>
                  <a:pt x="6810299" y="1112085"/>
                  <a:pt x="6802983" y="1105380"/>
                </a:cubicBezTo>
                <a:cubicBezTo>
                  <a:pt x="6807251" y="1098979"/>
                  <a:pt x="6812280" y="1092502"/>
                  <a:pt x="6818071" y="1085949"/>
                </a:cubicBezTo>
                <a:cubicBezTo>
                  <a:pt x="6823862" y="1079396"/>
                  <a:pt x="6830415" y="1072614"/>
                  <a:pt x="6837731" y="1065603"/>
                </a:cubicBezTo>
                <a:close/>
                <a:moveTo>
                  <a:pt x="6054395" y="1052802"/>
                </a:moveTo>
                <a:cubicBezTo>
                  <a:pt x="6058967" y="1058288"/>
                  <a:pt x="6064225" y="1064003"/>
                  <a:pt x="6070168" y="1069947"/>
                </a:cubicBezTo>
                <a:cubicBezTo>
                  <a:pt x="6076112" y="1075890"/>
                  <a:pt x="6082893" y="1082063"/>
                  <a:pt x="6090513" y="1088463"/>
                </a:cubicBezTo>
                <a:cubicBezTo>
                  <a:pt x="6086246" y="1094559"/>
                  <a:pt x="6081141" y="1100960"/>
                  <a:pt x="6075197" y="1107666"/>
                </a:cubicBezTo>
                <a:cubicBezTo>
                  <a:pt x="6069253" y="1114371"/>
                  <a:pt x="6062625" y="1121229"/>
                  <a:pt x="6055309" y="1128240"/>
                </a:cubicBezTo>
                <a:cubicBezTo>
                  <a:pt x="6037936" y="1114219"/>
                  <a:pt x="6024981" y="1102332"/>
                  <a:pt x="6016447" y="1092578"/>
                </a:cubicBezTo>
                <a:cubicBezTo>
                  <a:pt x="6024067" y="1085263"/>
                  <a:pt x="6031001" y="1078329"/>
                  <a:pt x="6037250" y="1071776"/>
                </a:cubicBezTo>
                <a:cubicBezTo>
                  <a:pt x="6043498" y="1065222"/>
                  <a:pt x="6049213" y="1058898"/>
                  <a:pt x="6054395" y="1052802"/>
                </a:cubicBezTo>
                <a:close/>
                <a:moveTo>
                  <a:pt x="5421783" y="1048230"/>
                </a:moveTo>
                <a:cubicBezTo>
                  <a:pt x="5429098" y="1048230"/>
                  <a:pt x="5436109" y="1050897"/>
                  <a:pt x="5442815" y="1056231"/>
                </a:cubicBezTo>
                <a:cubicBezTo>
                  <a:pt x="5449519" y="1061565"/>
                  <a:pt x="5457140" y="1070328"/>
                  <a:pt x="5465674" y="1082520"/>
                </a:cubicBezTo>
                <a:cubicBezTo>
                  <a:pt x="5475427" y="1096541"/>
                  <a:pt x="5484572" y="1108352"/>
                  <a:pt x="5493106" y="1117953"/>
                </a:cubicBezTo>
                <a:cubicBezTo>
                  <a:pt x="5501641" y="1127554"/>
                  <a:pt x="5510328" y="1135555"/>
                  <a:pt x="5519167" y="1141956"/>
                </a:cubicBezTo>
                <a:lnTo>
                  <a:pt x="5499507" y="1194077"/>
                </a:lnTo>
                <a:cubicBezTo>
                  <a:pt x="5485791" y="1194077"/>
                  <a:pt x="5471923" y="1194458"/>
                  <a:pt x="5457902" y="1195220"/>
                </a:cubicBezTo>
                <a:cubicBezTo>
                  <a:pt x="5443881" y="1195982"/>
                  <a:pt x="5430623" y="1197201"/>
                  <a:pt x="5418125" y="1198877"/>
                </a:cubicBezTo>
                <a:cubicBezTo>
                  <a:pt x="5405629" y="1200554"/>
                  <a:pt x="5394275" y="1202382"/>
                  <a:pt x="5384064" y="1204364"/>
                </a:cubicBezTo>
                <a:cubicBezTo>
                  <a:pt x="5373853" y="1206345"/>
                  <a:pt x="5365547" y="1208402"/>
                  <a:pt x="5359147" y="1210536"/>
                </a:cubicBezTo>
                <a:cubicBezTo>
                  <a:pt x="5360975" y="1219375"/>
                  <a:pt x="5362728" y="1228138"/>
                  <a:pt x="5364405" y="1236825"/>
                </a:cubicBezTo>
                <a:cubicBezTo>
                  <a:pt x="5366081" y="1245512"/>
                  <a:pt x="5367833" y="1254122"/>
                  <a:pt x="5369662" y="1262657"/>
                </a:cubicBezTo>
                <a:cubicBezTo>
                  <a:pt x="5372405" y="1276373"/>
                  <a:pt x="5375072" y="1289860"/>
                  <a:pt x="5377663" y="1303119"/>
                </a:cubicBezTo>
                <a:cubicBezTo>
                  <a:pt x="5380254" y="1316378"/>
                  <a:pt x="5382616" y="1329408"/>
                  <a:pt x="5384750" y="1342209"/>
                </a:cubicBezTo>
                <a:cubicBezTo>
                  <a:pt x="5378044" y="1347086"/>
                  <a:pt x="5371339" y="1351430"/>
                  <a:pt x="5364633" y="1355240"/>
                </a:cubicBezTo>
                <a:cubicBezTo>
                  <a:pt x="5357927" y="1359050"/>
                  <a:pt x="5350917" y="1362174"/>
                  <a:pt x="5343602" y="1364612"/>
                </a:cubicBezTo>
                <a:cubicBezTo>
                  <a:pt x="5343601" y="1351811"/>
                  <a:pt x="5343221" y="1338171"/>
                  <a:pt x="5342459" y="1323693"/>
                </a:cubicBezTo>
                <a:cubicBezTo>
                  <a:pt x="5341697" y="1309215"/>
                  <a:pt x="5340401" y="1294051"/>
                  <a:pt x="5338573" y="1278201"/>
                </a:cubicBezTo>
                <a:cubicBezTo>
                  <a:pt x="5337049" y="1262961"/>
                  <a:pt x="5335905" y="1250236"/>
                  <a:pt x="5335144" y="1240025"/>
                </a:cubicBezTo>
                <a:cubicBezTo>
                  <a:pt x="5334381" y="1229814"/>
                  <a:pt x="5334000" y="1222271"/>
                  <a:pt x="5334001" y="1217394"/>
                </a:cubicBezTo>
                <a:cubicBezTo>
                  <a:pt x="5334000" y="1212822"/>
                  <a:pt x="5335525" y="1206269"/>
                  <a:pt x="5338573" y="1197734"/>
                </a:cubicBezTo>
                <a:cubicBezTo>
                  <a:pt x="5341620" y="1189200"/>
                  <a:pt x="5345887" y="1179141"/>
                  <a:pt x="5351374" y="1167559"/>
                </a:cubicBezTo>
                <a:cubicBezTo>
                  <a:pt x="5354423" y="1165730"/>
                  <a:pt x="5359147" y="1163978"/>
                  <a:pt x="5365547" y="1162301"/>
                </a:cubicBezTo>
                <a:cubicBezTo>
                  <a:pt x="5371948" y="1160625"/>
                  <a:pt x="5379491" y="1159025"/>
                  <a:pt x="5388179" y="1157501"/>
                </a:cubicBezTo>
                <a:cubicBezTo>
                  <a:pt x="5396865" y="1155977"/>
                  <a:pt x="5405933" y="1154681"/>
                  <a:pt x="5415383" y="1153614"/>
                </a:cubicBezTo>
                <a:cubicBezTo>
                  <a:pt x="5424831" y="1152548"/>
                  <a:pt x="5434127" y="1151633"/>
                  <a:pt x="5443271" y="1150871"/>
                </a:cubicBezTo>
                <a:cubicBezTo>
                  <a:pt x="5452415" y="1150109"/>
                  <a:pt x="5460340" y="1149728"/>
                  <a:pt x="5467046" y="1149728"/>
                </a:cubicBezTo>
                <a:lnTo>
                  <a:pt x="5457902" y="1138755"/>
                </a:lnTo>
                <a:cubicBezTo>
                  <a:pt x="5449063" y="1127173"/>
                  <a:pt x="5441213" y="1117267"/>
                  <a:pt x="5434357" y="1109037"/>
                </a:cubicBezTo>
                <a:cubicBezTo>
                  <a:pt x="5427497" y="1100808"/>
                  <a:pt x="5420411" y="1096693"/>
                  <a:pt x="5413097" y="1096693"/>
                </a:cubicBezTo>
                <a:cubicBezTo>
                  <a:pt x="5406085" y="1096693"/>
                  <a:pt x="5399227" y="1099284"/>
                  <a:pt x="5392523" y="1104465"/>
                </a:cubicBezTo>
                <a:cubicBezTo>
                  <a:pt x="5385817" y="1109647"/>
                  <a:pt x="5378806" y="1117724"/>
                  <a:pt x="5371491" y="1128697"/>
                </a:cubicBezTo>
                <a:lnTo>
                  <a:pt x="5354117" y="1120010"/>
                </a:lnTo>
                <a:cubicBezTo>
                  <a:pt x="5362651" y="1098065"/>
                  <a:pt x="5372939" y="1080615"/>
                  <a:pt x="5384979" y="1067661"/>
                </a:cubicBezTo>
                <a:cubicBezTo>
                  <a:pt x="5397018" y="1054707"/>
                  <a:pt x="5409287" y="1048230"/>
                  <a:pt x="5421783" y="1048230"/>
                </a:cubicBezTo>
                <a:close/>
                <a:moveTo>
                  <a:pt x="87782" y="1048230"/>
                </a:moveTo>
                <a:cubicBezTo>
                  <a:pt x="95097" y="1048230"/>
                  <a:pt x="102108" y="1050897"/>
                  <a:pt x="108813" y="1056231"/>
                </a:cubicBezTo>
                <a:cubicBezTo>
                  <a:pt x="115519" y="1061565"/>
                  <a:pt x="123139" y="1070328"/>
                  <a:pt x="131673" y="1082520"/>
                </a:cubicBezTo>
                <a:cubicBezTo>
                  <a:pt x="141427" y="1096541"/>
                  <a:pt x="150571" y="1108352"/>
                  <a:pt x="159105" y="1117953"/>
                </a:cubicBezTo>
                <a:cubicBezTo>
                  <a:pt x="167640" y="1127554"/>
                  <a:pt x="176327" y="1135555"/>
                  <a:pt x="185166" y="1141956"/>
                </a:cubicBezTo>
                <a:lnTo>
                  <a:pt x="165506" y="1194077"/>
                </a:lnTo>
                <a:cubicBezTo>
                  <a:pt x="151790" y="1194077"/>
                  <a:pt x="137922" y="1194458"/>
                  <a:pt x="123901" y="1195220"/>
                </a:cubicBezTo>
                <a:cubicBezTo>
                  <a:pt x="109880" y="1195982"/>
                  <a:pt x="96621" y="1197201"/>
                  <a:pt x="84125" y="1198877"/>
                </a:cubicBezTo>
                <a:cubicBezTo>
                  <a:pt x="71628" y="1200554"/>
                  <a:pt x="60274" y="1202382"/>
                  <a:pt x="50063" y="1204364"/>
                </a:cubicBezTo>
                <a:cubicBezTo>
                  <a:pt x="39853" y="1206345"/>
                  <a:pt x="31547" y="1208402"/>
                  <a:pt x="25146" y="1210536"/>
                </a:cubicBezTo>
                <a:cubicBezTo>
                  <a:pt x="26975" y="1219375"/>
                  <a:pt x="28727" y="1228138"/>
                  <a:pt x="30404" y="1236825"/>
                </a:cubicBezTo>
                <a:cubicBezTo>
                  <a:pt x="32080" y="1245512"/>
                  <a:pt x="33833" y="1254122"/>
                  <a:pt x="35661" y="1262657"/>
                </a:cubicBezTo>
                <a:cubicBezTo>
                  <a:pt x="38405" y="1276373"/>
                  <a:pt x="41072" y="1289860"/>
                  <a:pt x="43663" y="1303119"/>
                </a:cubicBezTo>
                <a:cubicBezTo>
                  <a:pt x="46253" y="1316378"/>
                  <a:pt x="48615" y="1329408"/>
                  <a:pt x="50749" y="1342209"/>
                </a:cubicBezTo>
                <a:cubicBezTo>
                  <a:pt x="44043" y="1347086"/>
                  <a:pt x="37338" y="1351430"/>
                  <a:pt x="30632" y="1355240"/>
                </a:cubicBezTo>
                <a:cubicBezTo>
                  <a:pt x="23927" y="1359050"/>
                  <a:pt x="16916" y="1362174"/>
                  <a:pt x="9601" y="1364612"/>
                </a:cubicBezTo>
                <a:cubicBezTo>
                  <a:pt x="9601" y="1351811"/>
                  <a:pt x="9220" y="1338171"/>
                  <a:pt x="8458" y="1323693"/>
                </a:cubicBezTo>
                <a:cubicBezTo>
                  <a:pt x="7696" y="1309215"/>
                  <a:pt x="6401" y="1294051"/>
                  <a:pt x="4572" y="1278201"/>
                </a:cubicBezTo>
                <a:cubicBezTo>
                  <a:pt x="3048" y="1262961"/>
                  <a:pt x="1905" y="1250236"/>
                  <a:pt x="1143" y="1240025"/>
                </a:cubicBezTo>
                <a:cubicBezTo>
                  <a:pt x="381" y="1229814"/>
                  <a:pt x="0" y="1222271"/>
                  <a:pt x="0" y="1217394"/>
                </a:cubicBezTo>
                <a:cubicBezTo>
                  <a:pt x="0" y="1212822"/>
                  <a:pt x="1524" y="1206269"/>
                  <a:pt x="4572" y="1197734"/>
                </a:cubicBezTo>
                <a:cubicBezTo>
                  <a:pt x="7620" y="1189200"/>
                  <a:pt x="11887" y="1179141"/>
                  <a:pt x="17373" y="1167559"/>
                </a:cubicBezTo>
                <a:cubicBezTo>
                  <a:pt x="20421" y="1165730"/>
                  <a:pt x="25146" y="1163978"/>
                  <a:pt x="31547" y="1162301"/>
                </a:cubicBezTo>
                <a:cubicBezTo>
                  <a:pt x="37947" y="1160625"/>
                  <a:pt x="45491" y="1159025"/>
                  <a:pt x="54178" y="1157501"/>
                </a:cubicBezTo>
                <a:cubicBezTo>
                  <a:pt x="62865" y="1155977"/>
                  <a:pt x="71933" y="1154681"/>
                  <a:pt x="81381" y="1153614"/>
                </a:cubicBezTo>
                <a:cubicBezTo>
                  <a:pt x="90830" y="1152548"/>
                  <a:pt x="100127" y="1151633"/>
                  <a:pt x="109271" y="1150871"/>
                </a:cubicBezTo>
                <a:cubicBezTo>
                  <a:pt x="118415" y="1150109"/>
                  <a:pt x="126339" y="1149728"/>
                  <a:pt x="133045" y="1149728"/>
                </a:cubicBezTo>
                <a:lnTo>
                  <a:pt x="123901" y="1138755"/>
                </a:lnTo>
                <a:cubicBezTo>
                  <a:pt x="115062" y="1127173"/>
                  <a:pt x="107213" y="1117267"/>
                  <a:pt x="100355" y="1109037"/>
                </a:cubicBezTo>
                <a:cubicBezTo>
                  <a:pt x="93497" y="1100808"/>
                  <a:pt x="86411" y="1096693"/>
                  <a:pt x="79095" y="1096693"/>
                </a:cubicBezTo>
                <a:cubicBezTo>
                  <a:pt x="72085" y="1096693"/>
                  <a:pt x="65227" y="1099284"/>
                  <a:pt x="58521" y="1104465"/>
                </a:cubicBezTo>
                <a:cubicBezTo>
                  <a:pt x="51816" y="1109647"/>
                  <a:pt x="44805" y="1117724"/>
                  <a:pt x="37490" y="1128697"/>
                </a:cubicBezTo>
                <a:lnTo>
                  <a:pt x="20117" y="1120010"/>
                </a:lnTo>
                <a:cubicBezTo>
                  <a:pt x="28651" y="1098065"/>
                  <a:pt x="38938" y="1080615"/>
                  <a:pt x="50978" y="1067661"/>
                </a:cubicBezTo>
                <a:cubicBezTo>
                  <a:pt x="63017" y="1054707"/>
                  <a:pt x="75285" y="1048230"/>
                  <a:pt x="87782" y="1048230"/>
                </a:cubicBezTo>
                <a:close/>
                <a:moveTo>
                  <a:pt x="3978173" y="1040000"/>
                </a:moveTo>
                <a:cubicBezTo>
                  <a:pt x="3982135" y="1043963"/>
                  <a:pt x="3986783" y="1048611"/>
                  <a:pt x="3992118" y="1053945"/>
                </a:cubicBezTo>
                <a:cubicBezTo>
                  <a:pt x="3997452" y="1059279"/>
                  <a:pt x="4003471" y="1065146"/>
                  <a:pt x="4010177" y="1071547"/>
                </a:cubicBezTo>
                <a:cubicBezTo>
                  <a:pt x="4006519" y="1076729"/>
                  <a:pt x="4002100" y="1082291"/>
                  <a:pt x="3996919" y="1088235"/>
                </a:cubicBezTo>
                <a:cubicBezTo>
                  <a:pt x="3991737" y="1094178"/>
                  <a:pt x="3985793" y="1100503"/>
                  <a:pt x="3979087" y="1107209"/>
                </a:cubicBezTo>
                <a:cubicBezTo>
                  <a:pt x="3964153" y="1095321"/>
                  <a:pt x="3952723" y="1084653"/>
                  <a:pt x="3944798" y="1075205"/>
                </a:cubicBezTo>
                <a:cubicBezTo>
                  <a:pt x="3952113" y="1067889"/>
                  <a:pt x="3958514" y="1061336"/>
                  <a:pt x="3964000" y="1055545"/>
                </a:cubicBezTo>
                <a:cubicBezTo>
                  <a:pt x="3969487" y="1049754"/>
                  <a:pt x="3974211" y="1044572"/>
                  <a:pt x="3978173" y="1040000"/>
                </a:cubicBezTo>
                <a:close/>
                <a:moveTo>
                  <a:pt x="5874945" y="1034057"/>
                </a:moveTo>
                <a:cubicBezTo>
                  <a:pt x="5879211" y="1055393"/>
                  <a:pt x="5882717" y="1072538"/>
                  <a:pt x="5885460" y="1085492"/>
                </a:cubicBezTo>
                <a:cubicBezTo>
                  <a:pt x="5888203" y="1098446"/>
                  <a:pt x="5890185" y="1108885"/>
                  <a:pt x="5891404" y="1116810"/>
                </a:cubicBezTo>
                <a:cubicBezTo>
                  <a:pt x="5892623" y="1124735"/>
                  <a:pt x="5893233" y="1131745"/>
                  <a:pt x="5893233" y="1137841"/>
                </a:cubicBezTo>
                <a:cubicBezTo>
                  <a:pt x="5893233" y="1144242"/>
                  <a:pt x="5891632" y="1152090"/>
                  <a:pt x="5888432" y="1161387"/>
                </a:cubicBezTo>
                <a:cubicBezTo>
                  <a:pt x="5885231" y="1170683"/>
                  <a:pt x="5881040" y="1180361"/>
                  <a:pt x="5875859" y="1190419"/>
                </a:cubicBezTo>
                <a:cubicBezTo>
                  <a:pt x="5867629" y="1195296"/>
                  <a:pt x="5856961" y="1199639"/>
                  <a:pt x="5843855" y="1203449"/>
                </a:cubicBezTo>
                <a:cubicBezTo>
                  <a:pt x="5830749" y="1207259"/>
                  <a:pt x="5816499" y="1210231"/>
                  <a:pt x="5801107" y="1212365"/>
                </a:cubicBezTo>
                <a:cubicBezTo>
                  <a:pt x="5785715" y="1214498"/>
                  <a:pt x="5770551" y="1215565"/>
                  <a:pt x="5755615" y="1215565"/>
                </a:cubicBezTo>
                <a:lnTo>
                  <a:pt x="5753329" y="1214803"/>
                </a:lnTo>
                <a:lnTo>
                  <a:pt x="5751043" y="1215565"/>
                </a:lnTo>
                <a:lnTo>
                  <a:pt x="5721783" y="1215565"/>
                </a:lnTo>
                <a:cubicBezTo>
                  <a:pt x="5716601" y="1234767"/>
                  <a:pt x="5708371" y="1251608"/>
                  <a:pt x="5697094" y="1266086"/>
                </a:cubicBezTo>
                <a:cubicBezTo>
                  <a:pt x="5685816" y="1280564"/>
                  <a:pt x="5672862" y="1291460"/>
                  <a:pt x="5658231" y="1298775"/>
                </a:cubicBezTo>
                <a:cubicBezTo>
                  <a:pt x="5644515" y="1305481"/>
                  <a:pt x="5630343" y="1308834"/>
                  <a:pt x="5615712" y="1308834"/>
                </a:cubicBezTo>
                <a:cubicBezTo>
                  <a:pt x="5611141" y="1308834"/>
                  <a:pt x="5604815" y="1307157"/>
                  <a:pt x="5596739" y="1303805"/>
                </a:cubicBezTo>
                <a:cubicBezTo>
                  <a:pt x="5588661" y="1300452"/>
                  <a:pt x="5580203" y="1296108"/>
                  <a:pt x="5571363" y="1290774"/>
                </a:cubicBezTo>
                <a:cubicBezTo>
                  <a:pt x="5562524" y="1285440"/>
                  <a:pt x="5554599" y="1279878"/>
                  <a:pt x="5547589" y="1274087"/>
                </a:cubicBezTo>
                <a:lnTo>
                  <a:pt x="5554905" y="1256256"/>
                </a:lnTo>
                <a:cubicBezTo>
                  <a:pt x="5563135" y="1258694"/>
                  <a:pt x="5571593" y="1260523"/>
                  <a:pt x="5580279" y="1261742"/>
                </a:cubicBezTo>
                <a:cubicBezTo>
                  <a:pt x="5588966" y="1262961"/>
                  <a:pt x="5597881" y="1263571"/>
                  <a:pt x="5607025" y="1263571"/>
                </a:cubicBezTo>
                <a:cubicBezTo>
                  <a:pt x="5625923" y="1263571"/>
                  <a:pt x="5642991" y="1259304"/>
                  <a:pt x="5658231" y="1250769"/>
                </a:cubicBezTo>
                <a:cubicBezTo>
                  <a:pt x="5673472" y="1242235"/>
                  <a:pt x="5685663" y="1230348"/>
                  <a:pt x="5694808" y="1215108"/>
                </a:cubicBezTo>
                <a:cubicBezTo>
                  <a:pt x="5681092" y="1214193"/>
                  <a:pt x="5669205" y="1213279"/>
                  <a:pt x="5659146" y="1212365"/>
                </a:cubicBezTo>
                <a:cubicBezTo>
                  <a:pt x="5649088" y="1211450"/>
                  <a:pt x="5641011" y="1210231"/>
                  <a:pt x="5634915" y="1208707"/>
                </a:cubicBezTo>
                <a:cubicBezTo>
                  <a:pt x="5617541" y="1204440"/>
                  <a:pt x="5604892" y="1197658"/>
                  <a:pt x="5596967" y="1188362"/>
                </a:cubicBezTo>
                <a:cubicBezTo>
                  <a:pt x="5589042" y="1179065"/>
                  <a:pt x="5585079" y="1165883"/>
                  <a:pt x="5585079" y="1148814"/>
                </a:cubicBezTo>
                <a:cubicBezTo>
                  <a:pt x="5585079" y="1132659"/>
                  <a:pt x="5588280" y="1116581"/>
                  <a:pt x="5594681" y="1100579"/>
                </a:cubicBezTo>
                <a:cubicBezTo>
                  <a:pt x="5601081" y="1084577"/>
                  <a:pt x="5609463" y="1071699"/>
                  <a:pt x="5619827" y="1061946"/>
                </a:cubicBezTo>
                <a:cubicBezTo>
                  <a:pt x="5630189" y="1052192"/>
                  <a:pt x="5640553" y="1047315"/>
                  <a:pt x="5650917" y="1047315"/>
                </a:cubicBezTo>
                <a:cubicBezTo>
                  <a:pt x="5663413" y="1047315"/>
                  <a:pt x="5675224" y="1052954"/>
                  <a:pt x="5686349" y="1064232"/>
                </a:cubicBezTo>
                <a:cubicBezTo>
                  <a:pt x="5697475" y="1075509"/>
                  <a:pt x="5706543" y="1090445"/>
                  <a:pt x="5713553" y="1109037"/>
                </a:cubicBezTo>
                <a:cubicBezTo>
                  <a:pt x="5716906" y="1118181"/>
                  <a:pt x="5719573" y="1127630"/>
                  <a:pt x="5721554" y="1137384"/>
                </a:cubicBezTo>
                <a:cubicBezTo>
                  <a:pt x="5723535" y="1147137"/>
                  <a:pt x="5724831" y="1157348"/>
                  <a:pt x="5725441" y="1168016"/>
                </a:cubicBezTo>
                <a:lnTo>
                  <a:pt x="5751043" y="1168016"/>
                </a:lnTo>
                <a:lnTo>
                  <a:pt x="5753329" y="1168778"/>
                </a:lnTo>
                <a:lnTo>
                  <a:pt x="5755615" y="1168016"/>
                </a:lnTo>
                <a:cubicBezTo>
                  <a:pt x="5771465" y="1168016"/>
                  <a:pt x="5786781" y="1167407"/>
                  <a:pt x="5801564" y="1166187"/>
                </a:cubicBezTo>
                <a:cubicBezTo>
                  <a:pt x="5816347" y="1164968"/>
                  <a:pt x="5829605" y="1163216"/>
                  <a:pt x="5841340" y="1160930"/>
                </a:cubicBezTo>
                <a:cubicBezTo>
                  <a:pt x="5853075" y="1158644"/>
                  <a:pt x="5861990" y="1156129"/>
                  <a:pt x="5868087" y="1153386"/>
                </a:cubicBezTo>
                <a:cubicBezTo>
                  <a:pt x="5865648" y="1146680"/>
                  <a:pt x="5862371" y="1139060"/>
                  <a:pt x="5858257" y="1130526"/>
                </a:cubicBezTo>
                <a:cubicBezTo>
                  <a:pt x="5854142" y="1121991"/>
                  <a:pt x="5850561" y="1114371"/>
                  <a:pt x="5847513" y="1107666"/>
                </a:cubicBezTo>
                <a:cubicBezTo>
                  <a:pt x="5844465" y="1100960"/>
                  <a:pt x="5841950" y="1095245"/>
                  <a:pt x="5839969" y="1090521"/>
                </a:cubicBezTo>
                <a:cubicBezTo>
                  <a:pt x="5837987" y="1085796"/>
                  <a:pt x="5836997" y="1081605"/>
                  <a:pt x="5836997" y="1077948"/>
                </a:cubicBezTo>
                <a:cubicBezTo>
                  <a:pt x="5836997" y="1070937"/>
                  <a:pt x="5840654" y="1063241"/>
                  <a:pt x="5847970" y="1054859"/>
                </a:cubicBezTo>
                <a:cubicBezTo>
                  <a:pt x="5855285" y="1046477"/>
                  <a:pt x="5864277" y="1039543"/>
                  <a:pt x="5874945" y="1034057"/>
                </a:cubicBezTo>
                <a:close/>
                <a:moveTo>
                  <a:pt x="4454271" y="1034057"/>
                </a:moveTo>
                <a:cubicBezTo>
                  <a:pt x="4467377" y="1034057"/>
                  <a:pt x="4479645" y="1036876"/>
                  <a:pt x="4491076" y="1042515"/>
                </a:cubicBezTo>
                <a:cubicBezTo>
                  <a:pt x="4502505" y="1048154"/>
                  <a:pt x="4511421" y="1055850"/>
                  <a:pt x="4517822" y="1065603"/>
                </a:cubicBezTo>
                <a:cubicBezTo>
                  <a:pt x="4524528" y="1075357"/>
                  <a:pt x="4527881" y="1085720"/>
                  <a:pt x="4527881" y="1096693"/>
                </a:cubicBezTo>
                <a:cubicBezTo>
                  <a:pt x="4527881" y="1108580"/>
                  <a:pt x="4524603" y="1120010"/>
                  <a:pt x="4518051" y="1130983"/>
                </a:cubicBezTo>
                <a:cubicBezTo>
                  <a:pt x="4511497" y="1141956"/>
                  <a:pt x="4502277" y="1152624"/>
                  <a:pt x="4490390" y="1162987"/>
                </a:cubicBezTo>
                <a:cubicBezTo>
                  <a:pt x="4498010" y="1164816"/>
                  <a:pt x="4506621" y="1166111"/>
                  <a:pt x="4516221" y="1166873"/>
                </a:cubicBezTo>
                <a:lnTo>
                  <a:pt x="4546928" y="1167947"/>
                </a:lnTo>
                <a:lnTo>
                  <a:pt x="4558970" y="1167102"/>
                </a:lnTo>
                <a:cubicBezTo>
                  <a:pt x="4563084" y="1166492"/>
                  <a:pt x="4567275" y="1165578"/>
                  <a:pt x="4571543" y="1164359"/>
                </a:cubicBezTo>
                <a:cubicBezTo>
                  <a:pt x="4571238" y="1163139"/>
                  <a:pt x="4571086" y="1161920"/>
                  <a:pt x="4571086" y="1160701"/>
                </a:cubicBezTo>
                <a:cubicBezTo>
                  <a:pt x="4571086" y="1159482"/>
                  <a:pt x="4571086" y="1158110"/>
                  <a:pt x="4571086" y="1156586"/>
                </a:cubicBezTo>
                <a:cubicBezTo>
                  <a:pt x="4572000" y="1146528"/>
                  <a:pt x="4574667" y="1136088"/>
                  <a:pt x="4579087" y="1125268"/>
                </a:cubicBezTo>
                <a:cubicBezTo>
                  <a:pt x="4583506" y="1114448"/>
                  <a:pt x="4589145" y="1104161"/>
                  <a:pt x="4596003" y="1094407"/>
                </a:cubicBezTo>
                <a:cubicBezTo>
                  <a:pt x="4602861" y="1084653"/>
                  <a:pt x="4610557" y="1076576"/>
                  <a:pt x="4619091" y="1070175"/>
                </a:cubicBezTo>
                <a:cubicBezTo>
                  <a:pt x="4632199" y="1060117"/>
                  <a:pt x="4645152" y="1055088"/>
                  <a:pt x="4657953" y="1055088"/>
                </a:cubicBezTo>
                <a:cubicBezTo>
                  <a:pt x="4661611" y="1055088"/>
                  <a:pt x="4665117" y="1056688"/>
                  <a:pt x="4668469" y="1059888"/>
                </a:cubicBezTo>
                <a:cubicBezTo>
                  <a:pt x="4671822" y="1063089"/>
                  <a:pt x="4675023" y="1067585"/>
                  <a:pt x="4678071" y="1073376"/>
                </a:cubicBezTo>
                <a:cubicBezTo>
                  <a:pt x="4680509" y="1077338"/>
                  <a:pt x="4683099" y="1082520"/>
                  <a:pt x="4685843" y="1088921"/>
                </a:cubicBezTo>
                <a:cubicBezTo>
                  <a:pt x="4688585" y="1095321"/>
                  <a:pt x="4691481" y="1102789"/>
                  <a:pt x="4694529" y="1111323"/>
                </a:cubicBezTo>
                <a:cubicBezTo>
                  <a:pt x="4698187" y="1121687"/>
                  <a:pt x="4701997" y="1130831"/>
                  <a:pt x="4705959" y="1138755"/>
                </a:cubicBezTo>
                <a:cubicBezTo>
                  <a:pt x="4709921" y="1146680"/>
                  <a:pt x="4714037" y="1153081"/>
                  <a:pt x="4718304" y="1157958"/>
                </a:cubicBezTo>
                <a:cubicBezTo>
                  <a:pt x="4721199" y="1161311"/>
                  <a:pt x="4724247" y="1163825"/>
                  <a:pt x="4727447" y="1165502"/>
                </a:cubicBezTo>
                <a:lnTo>
                  <a:pt x="4737225" y="1167946"/>
                </a:lnTo>
                <a:lnTo>
                  <a:pt x="4764557" y="1165502"/>
                </a:lnTo>
                <a:cubicBezTo>
                  <a:pt x="4771111" y="1163825"/>
                  <a:pt x="4776673" y="1160853"/>
                  <a:pt x="4781245" y="1156586"/>
                </a:cubicBezTo>
                <a:cubicBezTo>
                  <a:pt x="4785207" y="1152929"/>
                  <a:pt x="4788637" y="1148814"/>
                  <a:pt x="4791532" y="1144242"/>
                </a:cubicBezTo>
                <a:cubicBezTo>
                  <a:pt x="4794428" y="1139670"/>
                  <a:pt x="4798771" y="1132355"/>
                  <a:pt x="4804563" y="1122296"/>
                </a:cubicBezTo>
                <a:cubicBezTo>
                  <a:pt x="4806087" y="1119248"/>
                  <a:pt x="4808449" y="1116810"/>
                  <a:pt x="4811649" y="1114981"/>
                </a:cubicBezTo>
                <a:cubicBezTo>
                  <a:pt x="4814849" y="1113152"/>
                  <a:pt x="4818279" y="1112238"/>
                  <a:pt x="4821936" y="1112238"/>
                </a:cubicBezTo>
                <a:cubicBezTo>
                  <a:pt x="4826203" y="1112238"/>
                  <a:pt x="4830623" y="1113762"/>
                  <a:pt x="4835195" y="1116810"/>
                </a:cubicBezTo>
                <a:cubicBezTo>
                  <a:pt x="4830927" y="1126868"/>
                  <a:pt x="4827118" y="1136088"/>
                  <a:pt x="4823765" y="1144470"/>
                </a:cubicBezTo>
                <a:cubicBezTo>
                  <a:pt x="4820412" y="1152852"/>
                  <a:pt x="4817211" y="1160549"/>
                  <a:pt x="4814164" y="1167559"/>
                </a:cubicBezTo>
                <a:cubicBezTo>
                  <a:pt x="4817821" y="1168169"/>
                  <a:pt x="4822241" y="1168778"/>
                  <a:pt x="4827423" y="1169388"/>
                </a:cubicBezTo>
                <a:cubicBezTo>
                  <a:pt x="4832604" y="1169997"/>
                  <a:pt x="4838243" y="1170302"/>
                  <a:pt x="4844339" y="1170302"/>
                </a:cubicBezTo>
                <a:cubicBezTo>
                  <a:pt x="4850739" y="1170302"/>
                  <a:pt x="4856150" y="1169997"/>
                  <a:pt x="4860570" y="1169388"/>
                </a:cubicBezTo>
                <a:cubicBezTo>
                  <a:pt x="4864989" y="1168778"/>
                  <a:pt x="4870857" y="1167559"/>
                  <a:pt x="4878171" y="1165730"/>
                </a:cubicBezTo>
                <a:cubicBezTo>
                  <a:pt x="4879695" y="1162987"/>
                  <a:pt x="4881601" y="1158567"/>
                  <a:pt x="4883887" y="1152471"/>
                </a:cubicBezTo>
                <a:cubicBezTo>
                  <a:pt x="4886173" y="1146375"/>
                  <a:pt x="4888839" y="1139136"/>
                  <a:pt x="4891887" y="1130754"/>
                </a:cubicBezTo>
                <a:cubicBezTo>
                  <a:pt x="4894935" y="1122372"/>
                  <a:pt x="4898289" y="1113457"/>
                  <a:pt x="4901947" y="1104008"/>
                </a:cubicBezTo>
                <a:cubicBezTo>
                  <a:pt x="4904079" y="1099436"/>
                  <a:pt x="4906823" y="1095931"/>
                  <a:pt x="4910175" y="1093493"/>
                </a:cubicBezTo>
                <a:cubicBezTo>
                  <a:pt x="4913528" y="1091054"/>
                  <a:pt x="4917795" y="1089835"/>
                  <a:pt x="4922977" y="1089835"/>
                </a:cubicBezTo>
                <a:cubicBezTo>
                  <a:pt x="4928768" y="1089835"/>
                  <a:pt x="4933645" y="1091359"/>
                  <a:pt x="4937607" y="1094407"/>
                </a:cubicBezTo>
                <a:cubicBezTo>
                  <a:pt x="4935474" y="1098979"/>
                  <a:pt x="4932502" y="1107056"/>
                  <a:pt x="4928693" y="1118639"/>
                </a:cubicBezTo>
                <a:cubicBezTo>
                  <a:pt x="4924882" y="1130221"/>
                  <a:pt x="4919625" y="1146985"/>
                  <a:pt x="4912919" y="1168931"/>
                </a:cubicBezTo>
                <a:cubicBezTo>
                  <a:pt x="4915967" y="1169845"/>
                  <a:pt x="4918710" y="1170378"/>
                  <a:pt x="4921149" y="1170531"/>
                </a:cubicBezTo>
                <a:cubicBezTo>
                  <a:pt x="4923587" y="1170683"/>
                  <a:pt x="4926330" y="1170912"/>
                  <a:pt x="4929379" y="1171217"/>
                </a:cubicBezTo>
                <a:cubicBezTo>
                  <a:pt x="4939437" y="1171217"/>
                  <a:pt x="4949495" y="1169540"/>
                  <a:pt x="4959553" y="1166187"/>
                </a:cubicBezTo>
                <a:cubicBezTo>
                  <a:pt x="4960773" y="1164663"/>
                  <a:pt x="4962220" y="1161768"/>
                  <a:pt x="4963897" y="1157501"/>
                </a:cubicBezTo>
                <a:cubicBezTo>
                  <a:pt x="4965573" y="1153233"/>
                  <a:pt x="4967935" y="1147137"/>
                  <a:pt x="4970983" y="1139213"/>
                </a:cubicBezTo>
                <a:cubicBezTo>
                  <a:pt x="4972813" y="1133117"/>
                  <a:pt x="4975099" y="1126640"/>
                  <a:pt x="4977841" y="1119782"/>
                </a:cubicBezTo>
                <a:cubicBezTo>
                  <a:pt x="4980585" y="1112924"/>
                  <a:pt x="4983632" y="1105532"/>
                  <a:pt x="4986985" y="1097607"/>
                </a:cubicBezTo>
                <a:cubicBezTo>
                  <a:pt x="4988509" y="1093950"/>
                  <a:pt x="4991024" y="1091130"/>
                  <a:pt x="4994529" y="1089149"/>
                </a:cubicBezTo>
                <a:cubicBezTo>
                  <a:pt x="4998034" y="1087168"/>
                  <a:pt x="5002073" y="1086177"/>
                  <a:pt x="5006645" y="1086177"/>
                </a:cubicBezTo>
                <a:cubicBezTo>
                  <a:pt x="5011827" y="1086177"/>
                  <a:pt x="5016551" y="1087549"/>
                  <a:pt x="5020818" y="1090292"/>
                </a:cubicBezTo>
                <a:cubicBezTo>
                  <a:pt x="5018989" y="1095169"/>
                  <a:pt x="5016398" y="1102484"/>
                  <a:pt x="5013046" y="1112238"/>
                </a:cubicBezTo>
                <a:cubicBezTo>
                  <a:pt x="5009693" y="1121991"/>
                  <a:pt x="5005121" y="1136012"/>
                  <a:pt x="4999330" y="1154300"/>
                </a:cubicBezTo>
                <a:cubicBezTo>
                  <a:pt x="5007559" y="1158872"/>
                  <a:pt x="5015941" y="1162301"/>
                  <a:pt x="5024475" y="1164587"/>
                </a:cubicBezTo>
                <a:lnTo>
                  <a:pt x="5050568" y="1167645"/>
                </a:lnTo>
                <a:lnTo>
                  <a:pt x="5087189" y="1166187"/>
                </a:lnTo>
                <a:cubicBezTo>
                  <a:pt x="5101971" y="1164968"/>
                  <a:pt x="5115230" y="1163216"/>
                  <a:pt x="5126965" y="1160930"/>
                </a:cubicBezTo>
                <a:cubicBezTo>
                  <a:pt x="5138699" y="1158644"/>
                  <a:pt x="5147615" y="1156129"/>
                  <a:pt x="5153711" y="1153386"/>
                </a:cubicBezTo>
                <a:cubicBezTo>
                  <a:pt x="5151273" y="1146680"/>
                  <a:pt x="5147996" y="1139060"/>
                  <a:pt x="5143881" y="1130526"/>
                </a:cubicBezTo>
                <a:cubicBezTo>
                  <a:pt x="5139766" y="1121991"/>
                  <a:pt x="5136185" y="1114371"/>
                  <a:pt x="5133137" y="1107666"/>
                </a:cubicBezTo>
                <a:cubicBezTo>
                  <a:pt x="5130089" y="1100960"/>
                  <a:pt x="5127575" y="1095245"/>
                  <a:pt x="5125593" y="1090521"/>
                </a:cubicBezTo>
                <a:cubicBezTo>
                  <a:pt x="5123612" y="1085796"/>
                  <a:pt x="5122621" y="1081605"/>
                  <a:pt x="5122622" y="1077948"/>
                </a:cubicBezTo>
                <a:cubicBezTo>
                  <a:pt x="5122621" y="1070937"/>
                  <a:pt x="5126279" y="1063241"/>
                  <a:pt x="5133595" y="1054859"/>
                </a:cubicBezTo>
                <a:cubicBezTo>
                  <a:pt x="5140909" y="1046477"/>
                  <a:pt x="5149901" y="1039543"/>
                  <a:pt x="5160569" y="1034057"/>
                </a:cubicBezTo>
                <a:cubicBezTo>
                  <a:pt x="5164836" y="1055393"/>
                  <a:pt x="5168342" y="1072538"/>
                  <a:pt x="5171085" y="1085492"/>
                </a:cubicBezTo>
                <a:cubicBezTo>
                  <a:pt x="5173828" y="1098446"/>
                  <a:pt x="5175809" y="1108885"/>
                  <a:pt x="5177029" y="1116810"/>
                </a:cubicBezTo>
                <a:cubicBezTo>
                  <a:pt x="5178247" y="1124735"/>
                  <a:pt x="5178857" y="1131745"/>
                  <a:pt x="5178857" y="1137841"/>
                </a:cubicBezTo>
                <a:cubicBezTo>
                  <a:pt x="5178857" y="1144242"/>
                  <a:pt x="5177257" y="1152090"/>
                  <a:pt x="5174057" y="1161387"/>
                </a:cubicBezTo>
                <a:cubicBezTo>
                  <a:pt x="5170855" y="1170683"/>
                  <a:pt x="5166665" y="1180361"/>
                  <a:pt x="5161483" y="1190419"/>
                </a:cubicBezTo>
                <a:cubicBezTo>
                  <a:pt x="5153255" y="1195296"/>
                  <a:pt x="5142587" y="1199639"/>
                  <a:pt x="5129479" y="1203449"/>
                </a:cubicBezTo>
                <a:cubicBezTo>
                  <a:pt x="5116373" y="1207259"/>
                  <a:pt x="5102123" y="1210231"/>
                  <a:pt x="5086731" y="1212365"/>
                </a:cubicBezTo>
                <a:lnTo>
                  <a:pt x="5056893" y="1214464"/>
                </a:lnTo>
                <a:lnTo>
                  <a:pt x="5056823" y="1214651"/>
                </a:lnTo>
                <a:cubicBezTo>
                  <a:pt x="5056137" y="1215260"/>
                  <a:pt x="5055108" y="1215565"/>
                  <a:pt x="5053737" y="1215565"/>
                </a:cubicBezTo>
                <a:lnTo>
                  <a:pt x="5048707" y="1215040"/>
                </a:lnTo>
                <a:lnTo>
                  <a:pt x="5041239" y="1215565"/>
                </a:lnTo>
                <a:cubicBezTo>
                  <a:pt x="5040021" y="1215565"/>
                  <a:pt x="5039106" y="1215260"/>
                  <a:pt x="5038497" y="1214651"/>
                </a:cubicBezTo>
                <a:lnTo>
                  <a:pt x="5038263" y="1213949"/>
                </a:lnTo>
                <a:lnTo>
                  <a:pt x="5035677" y="1213679"/>
                </a:lnTo>
                <a:cubicBezTo>
                  <a:pt x="5029581" y="1212422"/>
                  <a:pt x="5023409" y="1210536"/>
                  <a:pt x="5017161" y="1208021"/>
                </a:cubicBezTo>
                <a:cubicBezTo>
                  <a:pt x="5004663" y="1202992"/>
                  <a:pt x="4994757" y="1196667"/>
                  <a:pt x="4987443" y="1189047"/>
                </a:cubicBezTo>
                <a:cubicBezTo>
                  <a:pt x="4985614" y="1194229"/>
                  <a:pt x="4983632" y="1198725"/>
                  <a:pt x="4981499" y="1202535"/>
                </a:cubicBezTo>
                <a:cubicBezTo>
                  <a:pt x="4979365" y="1206345"/>
                  <a:pt x="4975099" y="1209469"/>
                  <a:pt x="4968697" y="1211907"/>
                </a:cubicBezTo>
                <a:cubicBezTo>
                  <a:pt x="4965039" y="1213736"/>
                  <a:pt x="4959934" y="1215260"/>
                  <a:pt x="4953381" y="1216479"/>
                </a:cubicBezTo>
                <a:cubicBezTo>
                  <a:pt x="4946827" y="1217699"/>
                  <a:pt x="4940046" y="1218308"/>
                  <a:pt x="4933036" y="1218308"/>
                </a:cubicBezTo>
                <a:cubicBezTo>
                  <a:pt x="4922063" y="1218308"/>
                  <a:pt x="4909719" y="1214803"/>
                  <a:pt x="4896003" y="1207793"/>
                </a:cubicBezTo>
                <a:cubicBezTo>
                  <a:pt x="4893564" y="1209926"/>
                  <a:pt x="4889297" y="1211755"/>
                  <a:pt x="4883201" y="1213279"/>
                </a:cubicBezTo>
                <a:cubicBezTo>
                  <a:pt x="4877105" y="1214803"/>
                  <a:pt x="4870323" y="1216022"/>
                  <a:pt x="4862856" y="1216937"/>
                </a:cubicBezTo>
                <a:cubicBezTo>
                  <a:pt x="4855387" y="1217851"/>
                  <a:pt x="4848149" y="1218308"/>
                  <a:pt x="4841139" y="1218308"/>
                </a:cubicBezTo>
                <a:cubicBezTo>
                  <a:pt x="4833213" y="1218308"/>
                  <a:pt x="4824451" y="1217013"/>
                  <a:pt x="4814849" y="1214422"/>
                </a:cubicBezTo>
                <a:cubicBezTo>
                  <a:pt x="4805248" y="1211831"/>
                  <a:pt x="4796028" y="1208250"/>
                  <a:pt x="4787189" y="1203678"/>
                </a:cubicBezTo>
                <a:cubicBezTo>
                  <a:pt x="4781703" y="1207335"/>
                  <a:pt x="4774387" y="1210231"/>
                  <a:pt x="4765243" y="1212365"/>
                </a:cubicBezTo>
                <a:lnTo>
                  <a:pt x="4738039" y="1215387"/>
                </a:lnTo>
                <a:lnTo>
                  <a:pt x="4737507" y="1215565"/>
                </a:lnTo>
                <a:lnTo>
                  <a:pt x="4736952" y="1215508"/>
                </a:lnTo>
                <a:lnTo>
                  <a:pt x="4736439" y="1215565"/>
                </a:lnTo>
                <a:lnTo>
                  <a:pt x="4735966" y="1215407"/>
                </a:lnTo>
                <a:lnTo>
                  <a:pt x="4726362" y="1214422"/>
                </a:lnTo>
                <a:cubicBezTo>
                  <a:pt x="4715503" y="1212136"/>
                  <a:pt x="4705503" y="1206421"/>
                  <a:pt x="4696359" y="1197277"/>
                </a:cubicBezTo>
                <a:lnTo>
                  <a:pt x="4689957" y="1218308"/>
                </a:lnTo>
                <a:cubicBezTo>
                  <a:pt x="4671975" y="1218308"/>
                  <a:pt x="4655287" y="1216784"/>
                  <a:pt x="4639895" y="1213736"/>
                </a:cubicBezTo>
                <a:cubicBezTo>
                  <a:pt x="4624501" y="1210688"/>
                  <a:pt x="4611167" y="1206421"/>
                  <a:pt x="4599889" y="1200935"/>
                </a:cubicBezTo>
                <a:cubicBezTo>
                  <a:pt x="4589526" y="1206726"/>
                  <a:pt x="4580229" y="1210612"/>
                  <a:pt x="4572000" y="1212593"/>
                </a:cubicBezTo>
                <a:lnTo>
                  <a:pt x="4550733" y="1215018"/>
                </a:lnTo>
                <a:lnTo>
                  <a:pt x="4548911" y="1215565"/>
                </a:lnTo>
                <a:lnTo>
                  <a:pt x="4546931" y="1215452"/>
                </a:lnTo>
                <a:lnTo>
                  <a:pt x="4545940" y="1215565"/>
                </a:lnTo>
                <a:lnTo>
                  <a:pt x="4545327" y="1215361"/>
                </a:lnTo>
                <a:lnTo>
                  <a:pt x="4518851" y="1213850"/>
                </a:lnTo>
                <a:cubicBezTo>
                  <a:pt x="4509478" y="1212708"/>
                  <a:pt x="4500753" y="1210993"/>
                  <a:pt x="4492676" y="1208707"/>
                </a:cubicBezTo>
                <a:cubicBezTo>
                  <a:pt x="4476521" y="1204135"/>
                  <a:pt x="4462957" y="1197429"/>
                  <a:pt x="4451985" y="1188590"/>
                </a:cubicBezTo>
                <a:cubicBezTo>
                  <a:pt x="4435525" y="1197734"/>
                  <a:pt x="4418685" y="1204516"/>
                  <a:pt x="4401465" y="1208936"/>
                </a:cubicBezTo>
                <a:cubicBezTo>
                  <a:pt x="4392854" y="1211145"/>
                  <a:pt x="4383957" y="1212803"/>
                  <a:pt x="4374775" y="1213908"/>
                </a:cubicBezTo>
                <a:lnTo>
                  <a:pt x="4351821" y="1215247"/>
                </a:lnTo>
                <a:lnTo>
                  <a:pt x="4350867" y="1215565"/>
                </a:lnTo>
                <a:lnTo>
                  <a:pt x="4346372" y="1215565"/>
                </a:lnTo>
                <a:lnTo>
                  <a:pt x="4321607" y="1215565"/>
                </a:lnTo>
                <a:cubicBezTo>
                  <a:pt x="4316425" y="1234767"/>
                  <a:pt x="4308195" y="1251608"/>
                  <a:pt x="4296918" y="1266086"/>
                </a:cubicBezTo>
                <a:cubicBezTo>
                  <a:pt x="4285641" y="1280564"/>
                  <a:pt x="4272687" y="1291460"/>
                  <a:pt x="4258056" y="1298775"/>
                </a:cubicBezTo>
                <a:cubicBezTo>
                  <a:pt x="4244340" y="1305481"/>
                  <a:pt x="4230167" y="1308834"/>
                  <a:pt x="4215537" y="1308834"/>
                </a:cubicBezTo>
                <a:cubicBezTo>
                  <a:pt x="4210965" y="1308834"/>
                  <a:pt x="4204639" y="1307157"/>
                  <a:pt x="4196563" y="1303805"/>
                </a:cubicBezTo>
                <a:cubicBezTo>
                  <a:pt x="4188485" y="1300452"/>
                  <a:pt x="4180027" y="1296108"/>
                  <a:pt x="4171188" y="1290774"/>
                </a:cubicBezTo>
                <a:cubicBezTo>
                  <a:pt x="4162349" y="1285440"/>
                  <a:pt x="4154424" y="1279878"/>
                  <a:pt x="4147413" y="1274087"/>
                </a:cubicBezTo>
                <a:lnTo>
                  <a:pt x="4154729" y="1256256"/>
                </a:lnTo>
                <a:cubicBezTo>
                  <a:pt x="4162959" y="1258694"/>
                  <a:pt x="4171417" y="1260523"/>
                  <a:pt x="4180103" y="1261742"/>
                </a:cubicBezTo>
                <a:cubicBezTo>
                  <a:pt x="4188790" y="1262961"/>
                  <a:pt x="4197705" y="1263571"/>
                  <a:pt x="4206849" y="1263571"/>
                </a:cubicBezTo>
                <a:cubicBezTo>
                  <a:pt x="4225747" y="1263571"/>
                  <a:pt x="4242815" y="1259304"/>
                  <a:pt x="4258056" y="1250769"/>
                </a:cubicBezTo>
                <a:cubicBezTo>
                  <a:pt x="4273296" y="1242235"/>
                  <a:pt x="4285488" y="1230348"/>
                  <a:pt x="4294632" y="1215108"/>
                </a:cubicBezTo>
                <a:cubicBezTo>
                  <a:pt x="4280916" y="1214193"/>
                  <a:pt x="4269029" y="1213279"/>
                  <a:pt x="4258971" y="1212365"/>
                </a:cubicBezTo>
                <a:cubicBezTo>
                  <a:pt x="4248912" y="1211450"/>
                  <a:pt x="4240835" y="1210231"/>
                  <a:pt x="4234739" y="1208707"/>
                </a:cubicBezTo>
                <a:cubicBezTo>
                  <a:pt x="4217365" y="1204440"/>
                  <a:pt x="4204716" y="1197658"/>
                  <a:pt x="4196791" y="1188362"/>
                </a:cubicBezTo>
                <a:cubicBezTo>
                  <a:pt x="4188866" y="1179065"/>
                  <a:pt x="4184904" y="1165883"/>
                  <a:pt x="4184904" y="1148814"/>
                </a:cubicBezTo>
                <a:cubicBezTo>
                  <a:pt x="4184904" y="1132659"/>
                  <a:pt x="4188105" y="1116581"/>
                  <a:pt x="4194505" y="1100579"/>
                </a:cubicBezTo>
                <a:cubicBezTo>
                  <a:pt x="4200906" y="1084577"/>
                  <a:pt x="4209288" y="1071699"/>
                  <a:pt x="4219651" y="1061946"/>
                </a:cubicBezTo>
                <a:cubicBezTo>
                  <a:pt x="4230014" y="1052192"/>
                  <a:pt x="4240377" y="1047315"/>
                  <a:pt x="4250741" y="1047315"/>
                </a:cubicBezTo>
                <a:cubicBezTo>
                  <a:pt x="4263237" y="1047315"/>
                  <a:pt x="4275049" y="1052954"/>
                  <a:pt x="4286174" y="1064232"/>
                </a:cubicBezTo>
                <a:cubicBezTo>
                  <a:pt x="4297299" y="1075509"/>
                  <a:pt x="4306367" y="1090445"/>
                  <a:pt x="4313377" y="1109037"/>
                </a:cubicBezTo>
                <a:cubicBezTo>
                  <a:pt x="4316730" y="1118181"/>
                  <a:pt x="4319397" y="1127630"/>
                  <a:pt x="4321379" y="1137384"/>
                </a:cubicBezTo>
                <a:cubicBezTo>
                  <a:pt x="4323359" y="1147137"/>
                  <a:pt x="4324655" y="1157348"/>
                  <a:pt x="4325265" y="1168016"/>
                </a:cubicBezTo>
                <a:lnTo>
                  <a:pt x="4346372" y="1168016"/>
                </a:lnTo>
                <a:cubicBezTo>
                  <a:pt x="4362526" y="1168016"/>
                  <a:pt x="4377233" y="1167559"/>
                  <a:pt x="4390492" y="1166645"/>
                </a:cubicBezTo>
                <a:cubicBezTo>
                  <a:pt x="4403751" y="1165730"/>
                  <a:pt x="4415561" y="1164054"/>
                  <a:pt x="4425925" y="1161615"/>
                </a:cubicBezTo>
                <a:lnTo>
                  <a:pt x="4416781" y="1150643"/>
                </a:lnTo>
                <a:cubicBezTo>
                  <a:pt x="4412209" y="1143632"/>
                  <a:pt x="4408017" y="1137841"/>
                  <a:pt x="4404208" y="1133269"/>
                </a:cubicBezTo>
                <a:cubicBezTo>
                  <a:pt x="4400397" y="1128697"/>
                  <a:pt x="4396816" y="1124887"/>
                  <a:pt x="4393463" y="1121839"/>
                </a:cubicBezTo>
                <a:cubicBezTo>
                  <a:pt x="4391025" y="1119096"/>
                  <a:pt x="4388587" y="1116581"/>
                  <a:pt x="4386149" y="1114295"/>
                </a:cubicBezTo>
                <a:cubicBezTo>
                  <a:pt x="4383710" y="1112009"/>
                  <a:pt x="4381271" y="1109952"/>
                  <a:pt x="4378833" y="1108123"/>
                </a:cubicBezTo>
                <a:lnTo>
                  <a:pt x="4371061" y="1113609"/>
                </a:lnTo>
                <a:cubicBezTo>
                  <a:pt x="4363745" y="1105685"/>
                  <a:pt x="4360087" y="1096998"/>
                  <a:pt x="4360088" y="1087549"/>
                </a:cubicBezTo>
                <a:cubicBezTo>
                  <a:pt x="4360087" y="1080234"/>
                  <a:pt x="4362297" y="1073833"/>
                  <a:pt x="4366717" y="1068347"/>
                </a:cubicBezTo>
                <a:cubicBezTo>
                  <a:pt x="4371137" y="1062860"/>
                  <a:pt x="4377157" y="1057831"/>
                  <a:pt x="4384777" y="1053259"/>
                </a:cubicBezTo>
                <a:cubicBezTo>
                  <a:pt x="4392397" y="1048687"/>
                  <a:pt x="4401083" y="1044877"/>
                  <a:pt x="4410837" y="1041829"/>
                </a:cubicBezTo>
                <a:cubicBezTo>
                  <a:pt x="4425467" y="1036647"/>
                  <a:pt x="4439945" y="1034057"/>
                  <a:pt x="4454271" y="1034057"/>
                </a:cubicBezTo>
                <a:close/>
                <a:moveTo>
                  <a:pt x="540944" y="1034057"/>
                </a:moveTo>
                <a:cubicBezTo>
                  <a:pt x="545211" y="1055393"/>
                  <a:pt x="548716" y="1072538"/>
                  <a:pt x="551459" y="1085492"/>
                </a:cubicBezTo>
                <a:cubicBezTo>
                  <a:pt x="554203" y="1098446"/>
                  <a:pt x="556184" y="1108885"/>
                  <a:pt x="557403" y="1116810"/>
                </a:cubicBezTo>
                <a:cubicBezTo>
                  <a:pt x="558622" y="1124735"/>
                  <a:pt x="559232" y="1131745"/>
                  <a:pt x="559232" y="1137841"/>
                </a:cubicBezTo>
                <a:cubicBezTo>
                  <a:pt x="559232" y="1144242"/>
                  <a:pt x="557632" y="1152090"/>
                  <a:pt x="554431" y="1161387"/>
                </a:cubicBezTo>
                <a:cubicBezTo>
                  <a:pt x="551231" y="1170683"/>
                  <a:pt x="547040" y="1180361"/>
                  <a:pt x="541858" y="1190419"/>
                </a:cubicBezTo>
                <a:cubicBezTo>
                  <a:pt x="533629" y="1195296"/>
                  <a:pt x="522961" y="1199639"/>
                  <a:pt x="509854" y="1203449"/>
                </a:cubicBezTo>
                <a:cubicBezTo>
                  <a:pt x="496748" y="1207259"/>
                  <a:pt x="482498" y="1210231"/>
                  <a:pt x="467106" y="1212365"/>
                </a:cubicBezTo>
                <a:lnTo>
                  <a:pt x="427893" y="1215123"/>
                </a:lnTo>
                <a:lnTo>
                  <a:pt x="426567" y="1215565"/>
                </a:lnTo>
                <a:lnTo>
                  <a:pt x="421615" y="1215565"/>
                </a:lnTo>
                <a:lnTo>
                  <a:pt x="397307" y="1215565"/>
                </a:lnTo>
                <a:cubicBezTo>
                  <a:pt x="392125" y="1234767"/>
                  <a:pt x="383896" y="1251608"/>
                  <a:pt x="372618" y="1266086"/>
                </a:cubicBezTo>
                <a:cubicBezTo>
                  <a:pt x="361340" y="1280564"/>
                  <a:pt x="348386" y="1291460"/>
                  <a:pt x="333756" y="1298775"/>
                </a:cubicBezTo>
                <a:cubicBezTo>
                  <a:pt x="320040" y="1305481"/>
                  <a:pt x="305867" y="1308834"/>
                  <a:pt x="291236" y="1308834"/>
                </a:cubicBezTo>
                <a:cubicBezTo>
                  <a:pt x="286664" y="1308834"/>
                  <a:pt x="280340" y="1307157"/>
                  <a:pt x="272263" y="1303805"/>
                </a:cubicBezTo>
                <a:cubicBezTo>
                  <a:pt x="264185" y="1300452"/>
                  <a:pt x="255727" y="1296108"/>
                  <a:pt x="246888" y="1290774"/>
                </a:cubicBezTo>
                <a:cubicBezTo>
                  <a:pt x="238049" y="1285440"/>
                  <a:pt x="230124" y="1279878"/>
                  <a:pt x="223114" y="1274087"/>
                </a:cubicBezTo>
                <a:lnTo>
                  <a:pt x="230429" y="1256256"/>
                </a:lnTo>
                <a:cubicBezTo>
                  <a:pt x="238658" y="1258694"/>
                  <a:pt x="247117" y="1260523"/>
                  <a:pt x="255803" y="1261742"/>
                </a:cubicBezTo>
                <a:cubicBezTo>
                  <a:pt x="264490" y="1262961"/>
                  <a:pt x="273406" y="1263571"/>
                  <a:pt x="282550" y="1263571"/>
                </a:cubicBezTo>
                <a:cubicBezTo>
                  <a:pt x="301447" y="1263571"/>
                  <a:pt x="318516" y="1259304"/>
                  <a:pt x="333756" y="1250769"/>
                </a:cubicBezTo>
                <a:cubicBezTo>
                  <a:pt x="348996" y="1242235"/>
                  <a:pt x="361188" y="1230348"/>
                  <a:pt x="370332" y="1215108"/>
                </a:cubicBezTo>
                <a:cubicBezTo>
                  <a:pt x="356616" y="1214193"/>
                  <a:pt x="344729" y="1213279"/>
                  <a:pt x="334670" y="1212365"/>
                </a:cubicBezTo>
                <a:cubicBezTo>
                  <a:pt x="324612" y="1211450"/>
                  <a:pt x="316535" y="1210231"/>
                  <a:pt x="310439" y="1208707"/>
                </a:cubicBezTo>
                <a:cubicBezTo>
                  <a:pt x="293065" y="1204440"/>
                  <a:pt x="280416" y="1197658"/>
                  <a:pt x="272491" y="1188362"/>
                </a:cubicBezTo>
                <a:cubicBezTo>
                  <a:pt x="264566" y="1179065"/>
                  <a:pt x="260604" y="1165883"/>
                  <a:pt x="260604" y="1148814"/>
                </a:cubicBezTo>
                <a:cubicBezTo>
                  <a:pt x="260604" y="1132659"/>
                  <a:pt x="263804" y="1116581"/>
                  <a:pt x="270205" y="1100579"/>
                </a:cubicBezTo>
                <a:cubicBezTo>
                  <a:pt x="276606" y="1084577"/>
                  <a:pt x="284988" y="1071699"/>
                  <a:pt x="295351" y="1061946"/>
                </a:cubicBezTo>
                <a:cubicBezTo>
                  <a:pt x="305714" y="1052192"/>
                  <a:pt x="316078" y="1047315"/>
                  <a:pt x="326441" y="1047315"/>
                </a:cubicBezTo>
                <a:cubicBezTo>
                  <a:pt x="338937" y="1047315"/>
                  <a:pt x="350749" y="1052954"/>
                  <a:pt x="361874" y="1064232"/>
                </a:cubicBezTo>
                <a:cubicBezTo>
                  <a:pt x="372999" y="1075509"/>
                  <a:pt x="382067" y="1090445"/>
                  <a:pt x="389077" y="1109037"/>
                </a:cubicBezTo>
                <a:cubicBezTo>
                  <a:pt x="392430" y="1118181"/>
                  <a:pt x="395097" y="1127630"/>
                  <a:pt x="397078" y="1137384"/>
                </a:cubicBezTo>
                <a:cubicBezTo>
                  <a:pt x="399059" y="1147137"/>
                  <a:pt x="400355" y="1157348"/>
                  <a:pt x="400964" y="1168016"/>
                </a:cubicBezTo>
                <a:lnTo>
                  <a:pt x="421615" y="1168016"/>
                </a:lnTo>
                <a:cubicBezTo>
                  <a:pt x="437464" y="1168016"/>
                  <a:pt x="452780" y="1167407"/>
                  <a:pt x="467563" y="1166187"/>
                </a:cubicBezTo>
                <a:cubicBezTo>
                  <a:pt x="482346" y="1164968"/>
                  <a:pt x="495605" y="1163216"/>
                  <a:pt x="507340" y="1160930"/>
                </a:cubicBezTo>
                <a:cubicBezTo>
                  <a:pt x="519074" y="1158644"/>
                  <a:pt x="527990" y="1156129"/>
                  <a:pt x="534086" y="1153386"/>
                </a:cubicBezTo>
                <a:cubicBezTo>
                  <a:pt x="531647" y="1146680"/>
                  <a:pt x="528371" y="1139060"/>
                  <a:pt x="524256" y="1130526"/>
                </a:cubicBezTo>
                <a:cubicBezTo>
                  <a:pt x="520141" y="1121991"/>
                  <a:pt x="516560" y="1114371"/>
                  <a:pt x="513512" y="1107666"/>
                </a:cubicBezTo>
                <a:cubicBezTo>
                  <a:pt x="510464" y="1100960"/>
                  <a:pt x="507949" y="1095245"/>
                  <a:pt x="505968" y="1090521"/>
                </a:cubicBezTo>
                <a:cubicBezTo>
                  <a:pt x="503987" y="1085796"/>
                  <a:pt x="502996" y="1081605"/>
                  <a:pt x="502996" y="1077948"/>
                </a:cubicBezTo>
                <a:cubicBezTo>
                  <a:pt x="502996" y="1070937"/>
                  <a:pt x="506654" y="1063241"/>
                  <a:pt x="513969" y="1054859"/>
                </a:cubicBezTo>
                <a:cubicBezTo>
                  <a:pt x="521284" y="1046477"/>
                  <a:pt x="530276" y="1039543"/>
                  <a:pt x="540944" y="1034057"/>
                </a:cubicBezTo>
                <a:close/>
                <a:moveTo>
                  <a:pt x="851154" y="1028570"/>
                </a:moveTo>
                <a:cubicBezTo>
                  <a:pt x="859383" y="1028570"/>
                  <a:pt x="864565" y="1032837"/>
                  <a:pt x="866699" y="1041372"/>
                </a:cubicBezTo>
                <a:lnTo>
                  <a:pt x="859383" y="1044572"/>
                </a:lnTo>
                <a:cubicBezTo>
                  <a:pt x="857859" y="1043048"/>
                  <a:pt x="856031" y="1042286"/>
                  <a:pt x="853897" y="1042286"/>
                </a:cubicBezTo>
                <a:cubicBezTo>
                  <a:pt x="851459" y="1042286"/>
                  <a:pt x="848563" y="1043505"/>
                  <a:pt x="845210" y="1045944"/>
                </a:cubicBezTo>
                <a:cubicBezTo>
                  <a:pt x="841857" y="1048382"/>
                  <a:pt x="838733" y="1051278"/>
                  <a:pt x="835838" y="1054631"/>
                </a:cubicBezTo>
                <a:cubicBezTo>
                  <a:pt x="832942" y="1057983"/>
                  <a:pt x="831189" y="1061336"/>
                  <a:pt x="830580" y="1064689"/>
                </a:cubicBezTo>
                <a:cubicBezTo>
                  <a:pt x="835761" y="1067127"/>
                  <a:pt x="842315" y="1068728"/>
                  <a:pt x="850239" y="1069490"/>
                </a:cubicBezTo>
                <a:cubicBezTo>
                  <a:pt x="858164" y="1070252"/>
                  <a:pt x="864108" y="1072004"/>
                  <a:pt x="868070" y="1074747"/>
                </a:cubicBezTo>
                <a:cubicBezTo>
                  <a:pt x="870813" y="1076576"/>
                  <a:pt x="872185" y="1079472"/>
                  <a:pt x="872185" y="1083434"/>
                </a:cubicBezTo>
                <a:cubicBezTo>
                  <a:pt x="872185" y="1087397"/>
                  <a:pt x="869289" y="1092273"/>
                  <a:pt x="863498" y="1098065"/>
                </a:cubicBezTo>
                <a:cubicBezTo>
                  <a:pt x="857707" y="1103856"/>
                  <a:pt x="850697" y="1108961"/>
                  <a:pt x="842467" y="1113381"/>
                </a:cubicBezTo>
                <a:cubicBezTo>
                  <a:pt x="834237" y="1117800"/>
                  <a:pt x="826465" y="1120010"/>
                  <a:pt x="819150" y="1120010"/>
                </a:cubicBezTo>
                <a:cubicBezTo>
                  <a:pt x="815187" y="1120010"/>
                  <a:pt x="812444" y="1119096"/>
                  <a:pt x="810920" y="1117267"/>
                </a:cubicBezTo>
                <a:cubicBezTo>
                  <a:pt x="809396" y="1115438"/>
                  <a:pt x="808634" y="1113305"/>
                  <a:pt x="808634" y="1110866"/>
                </a:cubicBezTo>
                <a:cubicBezTo>
                  <a:pt x="816559" y="1110257"/>
                  <a:pt x="824255" y="1108580"/>
                  <a:pt x="831723" y="1105837"/>
                </a:cubicBezTo>
                <a:cubicBezTo>
                  <a:pt x="839191" y="1103094"/>
                  <a:pt x="845515" y="1099893"/>
                  <a:pt x="850697" y="1096236"/>
                </a:cubicBezTo>
                <a:cubicBezTo>
                  <a:pt x="853135" y="1094712"/>
                  <a:pt x="855193" y="1093112"/>
                  <a:pt x="856869" y="1091435"/>
                </a:cubicBezTo>
                <a:cubicBezTo>
                  <a:pt x="858545" y="1089759"/>
                  <a:pt x="859841" y="1088006"/>
                  <a:pt x="860755" y="1086177"/>
                </a:cubicBezTo>
                <a:cubicBezTo>
                  <a:pt x="846430" y="1085873"/>
                  <a:pt x="835304" y="1084425"/>
                  <a:pt x="827379" y="1081834"/>
                </a:cubicBezTo>
                <a:cubicBezTo>
                  <a:pt x="819455" y="1079243"/>
                  <a:pt x="815492" y="1073376"/>
                  <a:pt x="815492" y="1064232"/>
                </a:cubicBezTo>
                <a:cubicBezTo>
                  <a:pt x="815492" y="1059355"/>
                  <a:pt x="817321" y="1054173"/>
                  <a:pt x="820979" y="1048687"/>
                </a:cubicBezTo>
                <a:cubicBezTo>
                  <a:pt x="824636" y="1043201"/>
                  <a:pt x="829208" y="1038476"/>
                  <a:pt x="834695" y="1034514"/>
                </a:cubicBezTo>
                <a:cubicBezTo>
                  <a:pt x="840181" y="1030551"/>
                  <a:pt x="845667" y="1028570"/>
                  <a:pt x="851154" y="1028570"/>
                </a:cubicBezTo>
                <a:close/>
                <a:moveTo>
                  <a:pt x="1249070" y="1020341"/>
                </a:moveTo>
                <a:cubicBezTo>
                  <a:pt x="1251509" y="1027961"/>
                  <a:pt x="1254481" y="1036266"/>
                  <a:pt x="1257986" y="1045258"/>
                </a:cubicBezTo>
                <a:cubicBezTo>
                  <a:pt x="1261491" y="1054250"/>
                  <a:pt x="1264996" y="1063165"/>
                  <a:pt x="1268501" y="1072004"/>
                </a:cubicBezTo>
                <a:cubicBezTo>
                  <a:pt x="1272007" y="1080843"/>
                  <a:pt x="1274978" y="1088463"/>
                  <a:pt x="1277417" y="1094864"/>
                </a:cubicBezTo>
                <a:cubicBezTo>
                  <a:pt x="1281684" y="1105837"/>
                  <a:pt x="1285341" y="1116048"/>
                  <a:pt x="1288389" y="1125497"/>
                </a:cubicBezTo>
                <a:cubicBezTo>
                  <a:pt x="1291437" y="1134945"/>
                  <a:pt x="1292962" y="1143632"/>
                  <a:pt x="1292962" y="1151557"/>
                </a:cubicBezTo>
                <a:cubicBezTo>
                  <a:pt x="1292962" y="1154300"/>
                  <a:pt x="1292200" y="1158567"/>
                  <a:pt x="1290675" y="1164359"/>
                </a:cubicBezTo>
                <a:cubicBezTo>
                  <a:pt x="1289151" y="1170150"/>
                  <a:pt x="1287170" y="1176246"/>
                  <a:pt x="1284732" y="1182647"/>
                </a:cubicBezTo>
                <a:cubicBezTo>
                  <a:pt x="1282293" y="1189047"/>
                  <a:pt x="1279703" y="1194991"/>
                  <a:pt x="1276959" y="1200477"/>
                </a:cubicBezTo>
                <a:cubicBezTo>
                  <a:pt x="1265987" y="1205964"/>
                  <a:pt x="1253109" y="1210307"/>
                  <a:pt x="1238326" y="1213508"/>
                </a:cubicBezTo>
                <a:cubicBezTo>
                  <a:pt x="1223543" y="1216708"/>
                  <a:pt x="1208075" y="1218308"/>
                  <a:pt x="1191920" y="1218308"/>
                </a:cubicBezTo>
                <a:cubicBezTo>
                  <a:pt x="1152296" y="1218308"/>
                  <a:pt x="1132485" y="1207183"/>
                  <a:pt x="1132485" y="1184933"/>
                </a:cubicBezTo>
                <a:cubicBezTo>
                  <a:pt x="1132485" y="1178837"/>
                  <a:pt x="1133551" y="1172741"/>
                  <a:pt x="1135685" y="1166645"/>
                </a:cubicBezTo>
                <a:cubicBezTo>
                  <a:pt x="1137818" y="1160549"/>
                  <a:pt x="1140714" y="1155672"/>
                  <a:pt x="1144371" y="1152014"/>
                </a:cubicBezTo>
                <a:cubicBezTo>
                  <a:pt x="1151991" y="1158110"/>
                  <a:pt x="1160678" y="1162682"/>
                  <a:pt x="1170432" y="1165730"/>
                </a:cubicBezTo>
                <a:cubicBezTo>
                  <a:pt x="1180185" y="1168778"/>
                  <a:pt x="1192225" y="1170302"/>
                  <a:pt x="1206551" y="1170302"/>
                </a:cubicBezTo>
                <a:cubicBezTo>
                  <a:pt x="1226667" y="1170302"/>
                  <a:pt x="1246937" y="1167102"/>
                  <a:pt x="1267358" y="1160701"/>
                </a:cubicBezTo>
                <a:cubicBezTo>
                  <a:pt x="1263091" y="1152776"/>
                  <a:pt x="1259053" y="1145385"/>
                  <a:pt x="1255243" y="1138527"/>
                </a:cubicBezTo>
                <a:cubicBezTo>
                  <a:pt x="1251433" y="1131669"/>
                  <a:pt x="1247851" y="1125497"/>
                  <a:pt x="1244498" y="1120010"/>
                </a:cubicBezTo>
                <a:cubicBezTo>
                  <a:pt x="1237793" y="1109647"/>
                  <a:pt x="1232306" y="1100884"/>
                  <a:pt x="1228039" y="1093721"/>
                </a:cubicBezTo>
                <a:cubicBezTo>
                  <a:pt x="1223772" y="1086558"/>
                  <a:pt x="1220648" y="1080386"/>
                  <a:pt x="1218667" y="1075205"/>
                </a:cubicBezTo>
                <a:cubicBezTo>
                  <a:pt x="1216685" y="1070023"/>
                  <a:pt x="1215695" y="1065299"/>
                  <a:pt x="1215695" y="1061031"/>
                </a:cubicBezTo>
                <a:cubicBezTo>
                  <a:pt x="1215695" y="1051887"/>
                  <a:pt x="1218895" y="1043582"/>
                  <a:pt x="1225296" y="1036114"/>
                </a:cubicBezTo>
                <a:cubicBezTo>
                  <a:pt x="1231697" y="1028646"/>
                  <a:pt x="1239621" y="1023389"/>
                  <a:pt x="1249070" y="1020341"/>
                </a:cubicBezTo>
                <a:close/>
                <a:moveTo>
                  <a:pt x="4015435" y="971344"/>
                </a:moveTo>
                <a:lnTo>
                  <a:pt x="4015893" y="976830"/>
                </a:lnTo>
                <a:cubicBezTo>
                  <a:pt x="4015893" y="984755"/>
                  <a:pt x="4012387" y="990851"/>
                  <a:pt x="4005377" y="995118"/>
                </a:cubicBezTo>
                <a:cubicBezTo>
                  <a:pt x="3997452" y="999081"/>
                  <a:pt x="3987241" y="1003500"/>
                  <a:pt x="3974745" y="1008377"/>
                </a:cubicBezTo>
                <a:cubicBezTo>
                  <a:pt x="3962247" y="1013254"/>
                  <a:pt x="3947617" y="1018588"/>
                  <a:pt x="3930853" y="1024379"/>
                </a:cubicBezTo>
                <a:lnTo>
                  <a:pt x="3933139" y="1002434"/>
                </a:lnTo>
                <a:cubicBezTo>
                  <a:pt x="3953561" y="995118"/>
                  <a:pt x="3970325" y="989022"/>
                  <a:pt x="3983431" y="984146"/>
                </a:cubicBezTo>
                <a:cubicBezTo>
                  <a:pt x="3996537" y="979269"/>
                  <a:pt x="4007205" y="975002"/>
                  <a:pt x="4015435" y="971344"/>
                </a:cubicBezTo>
                <a:close/>
                <a:moveTo>
                  <a:pt x="3071165" y="970811"/>
                </a:moveTo>
                <a:cubicBezTo>
                  <a:pt x="3069031" y="970811"/>
                  <a:pt x="3066821" y="971649"/>
                  <a:pt x="3064535" y="973325"/>
                </a:cubicBezTo>
                <a:cubicBezTo>
                  <a:pt x="3062249" y="975002"/>
                  <a:pt x="3061259" y="977516"/>
                  <a:pt x="3061563" y="980869"/>
                </a:cubicBezTo>
                <a:cubicBezTo>
                  <a:pt x="3061563" y="983917"/>
                  <a:pt x="3062477" y="986736"/>
                  <a:pt x="3064307" y="989327"/>
                </a:cubicBezTo>
                <a:cubicBezTo>
                  <a:pt x="3066135" y="991918"/>
                  <a:pt x="3069183" y="993213"/>
                  <a:pt x="3073451" y="993213"/>
                </a:cubicBezTo>
                <a:cubicBezTo>
                  <a:pt x="3076499" y="993213"/>
                  <a:pt x="3079394" y="992147"/>
                  <a:pt x="3082137" y="990013"/>
                </a:cubicBezTo>
                <a:cubicBezTo>
                  <a:pt x="3084881" y="987879"/>
                  <a:pt x="3086252" y="985898"/>
                  <a:pt x="3086252" y="984069"/>
                </a:cubicBezTo>
                <a:cubicBezTo>
                  <a:pt x="3086252" y="981326"/>
                  <a:pt x="3084652" y="978431"/>
                  <a:pt x="3081452" y="975383"/>
                </a:cubicBezTo>
                <a:cubicBezTo>
                  <a:pt x="3078251" y="972335"/>
                  <a:pt x="3074822" y="970811"/>
                  <a:pt x="3071165" y="970811"/>
                </a:cubicBezTo>
                <a:close/>
                <a:moveTo>
                  <a:pt x="1566291" y="961362"/>
                </a:moveTo>
                <a:cubicBezTo>
                  <a:pt x="1568729" y="964105"/>
                  <a:pt x="1572311" y="967839"/>
                  <a:pt x="1577035" y="972563"/>
                </a:cubicBezTo>
                <a:cubicBezTo>
                  <a:pt x="1581759" y="977288"/>
                  <a:pt x="1587627" y="982850"/>
                  <a:pt x="1594637" y="989251"/>
                </a:cubicBezTo>
                <a:cubicBezTo>
                  <a:pt x="1590980" y="994433"/>
                  <a:pt x="1586865" y="999690"/>
                  <a:pt x="1582293" y="1005024"/>
                </a:cubicBezTo>
                <a:cubicBezTo>
                  <a:pt x="1577721" y="1010358"/>
                  <a:pt x="1572692" y="1015769"/>
                  <a:pt x="1567205" y="1021255"/>
                </a:cubicBezTo>
                <a:cubicBezTo>
                  <a:pt x="1560500" y="1015769"/>
                  <a:pt x="1554556" y="1010663"/>
                  <a:pt x="1549375" y="1005939"/>
                </a:cubicBezTo>
                <a:cubicBezTo>
                  <a:pt x="1544193" y="1001214"/>
                  <a:pt x="1539621" y="996719"/>
                  <a:pt x="1535659" y="992451"/>
                </a:cubicBezTo>
                <a:cubicBezTo>
                  <a:pt x="1540535" y="987879"/>
                  <a:pt x="1545565" y="982926"/>
                  <a:pt x="1550746" y="977592"/>
                </a:cubicBezTo>
                <a:cubicBezTo>
                  <a:pt x="1555927" y="972258"/>
                  <a:pt x="1561109" y="966848"/>
                  <a:pt x="1566291" y="961362"/>
                </a:cubicBezTo>
                <a:close/>
                <a:moveTo>
                  <a:pt x="1629842" y="954504"/>
                </a:moveTo>
                <a:cubicBezTo>
                  <a:pt x="1632280" y="957247"/>
                  <a:pt x="1635938" y="960905"/>
                  <a:pt x="1640815" y="965477"/>
                </a:cubicBezTo>
                <a:cubicBezTo>
                  <a:pt x="1645691" y="970049"/>
                  <a:pt x="1651635" y="975687"/>
                  <a:pt x="1658645" y="982393"/>
                </a:cubicBezTo>
                <a:cubicBezTo>
                  <a:pt x="1651025" y="993061"/>
                  <a:pt x="1641729" y="1003729"/>
                  <a:pt x="1630756" y="1014397"/>
                </a:cubicBezTo>
                <a:cubicBezTo>
                  <a:pt x="1624355" y="1009215"/>
                  <a:pt x="1618564" y="1004339"/>
                  <a:pt x="1613382" y="999767"/>
                </a:cubicBezTo>
                <a:cubicBezTo>
                  <a:pt x="1608201" y="995195"/>
                  <a:pt x="1603629" y="990623"/>
                  <a:pt x="1599667" y="986051"/>
                </a:cubicBezTo>
                <a:cubicBezTo>
                  <a:pt x="1603934" y="982088"/>
                  <a:pt x="1608582" y="977440"/>
                  <a:pt x="1613611" y="972106"/>
                </a:cubicBezTo>
                <a:cubicBezTo>
                  <a:pt x="1618640" y="966772"/>
                  <a:pt x="1624050" y="960905"/>
                  <a:pt x="1629842" y="954504"/>
                </a:cubicBezTo>
                <a:close/>
                <a:moveTo>
                  <a:pt x="3073451" y="952523"/>
                </a:moveTo>
                <a:cubicBezTo>
                  <a:pt x="3080156" y="952218"/>
                  <a:pt x="3086023" y="955037"/>
                  <a:pt x="3091053" y="960981"/>
                </a:cubicBezTo>
                <a:cubicBezTo>
                  <a:pt x="3096082" y="966924"/>
                  <a:pt x="3098597" y="974621"/>
                  <a:pt x="3098597" y="984069"/>
                </a:cubicBezTo>
                <a:cubicBezTo>
                  <a:pt x="3098597" y="991080"/>
                  <a:pt x="3096006" y="997176"/>
                  <a:pt x="3090825" y="1002357"/>
                </a:cubicBezTo>
                <a:cubicBezTo>
                  <a:pt x="3085643" y="1007539"/>
                  <a:pt x="3079699" y="1010130"/>
                  <a:pt x="3072993" y="1010130"/>
                </a:cubicBezTo>
                <a:cubicBezTo>
                  <a:pt x="3065983" y="1010130"/>
                  <a:pt x="3060268" y="1007615"/>
                  <a:pt x="3055849" y="1002586"/>
                </a:cubicBezTo>
                <a:cubicBezTo>
                  <a:pt x="3051429" y="997557"/>
                  <a:pt x="3049219" y="991232"/>
                  <a:pt x="3049219" y="983612"/>
                </a:cubicBezTo>
                <a:cubicBezTo>
                  <a:pt x="3049219" y="974773"/>
                  <a:pt x="3051733" y="967382"/>
                  <a:pt x="3056763" y="961438"/>
                </a:cubicBezTo>
                <a:cubicBezTo>
                  <a:pt x="3061792" y="955494"/>
                  <a:pt x="3067355" y="952523"/>
                  <a:pt x="3073451" y="952523"/>
                </a:cubicBezTo>
                <a:close/>
                <a:moveTo>
                  <a:pt x="881710" y="952294"/>
                </a:moveTo>
                <a:lnTo>
                  <a:pt x="882167" y="957780"/>
                </a:lnTo>
                <a:cubicBezTo>
                  <a:pt x="882167" y="965705"/>
                  <a:pt x="878662" y="971801"/>
                  <a:pt x="871652" y="976068"/>
                </a:cubicBezTo>
                <a:cubicBezTo>
                  <a:pt x="863727" y="980031"/>
                  <a:pt x="853516" y="984450"/>
                  <a:pt x="841019" y="989327"/>
                </a:cubicBezTo>
                <a:cubicBezTo>
                  <a:pt x="828523" y="994204"/>
                  <a:pt x="813892" y="999538"/>
                  <a:pt x="797128" y="1005329"/>
                </a:cubicBezTo>
                <a:lnTo>
                  <a:pt x="799414" y="983384"/>
                </a:lnTo>
                <a:cubicBezTo>
                  <a:pt x="819836" y="976068"/>
                  <a:pt x="836600" y="969972"/>
                  <a:pt x="849706" y="965096"/>
                </a:cubicBezTo>
                <a:cubicBezTo>
                  <a:pt x="862813" y="960219"/>
                  <a:pt x="873481" y="955952"/>
                  <a:pt x="881710" y="952294"/>
                </a:cubicBezTo>
                <a:close/>
                <a:moveTo>
                  <a:pt x="6547181" y="949475"/>
                </a:moveTo>
                <a:cubicBezTo>
                  <a:pt x="6557239" y="967763"/>
                  <a:pt x="6566001" y="987575"/>
                  <a:pt x="6573469" y="1008911"/>
                </a:cubicBezTo>
                <a:cubicBezTo>
                  <a:pt x="6580937" y="1030247"/>
                  <a:pt x="6586804" y="1051354"/>
                  <a:pt x="6591071" y="1072233"/>
                </a:cubicBezTo>
                <a:cubicBezTo>
                  <a:pt x="6595339" y="1093112"/>
                  <a:pt x="6597472" y="1112238"/>
                  <a:pt x="6597472" y="1129611"/>
                </a:cubicBezTo>
                <a:cubicBezTo>
                  <a:pt x="6597472" y="1145766"/>
                  <a:pt x="6596787" y="1160777"/>
                  <a:pt x="6595415" y="1174646"/>
                </a:cubicBezTo>
                <a:cubicBezTo>
                  <a:pt x="6594043" y="1188514"/>
                  <a:pt x="6591833" y="1203068"/>
                  <a:pt x="6588785" y="1218308"/>
                </a:cubicBezTo>
                <a:lnTo>
                  <a:pt x="6565925" y="1213736"/>
                </a:lnTo>
                <a:cubicBezTo>
                  <a:pt x="6565621" y="1195448"/>
                  <a:pt x="6564859" y="1178684"/>
                  <a:pt x="6563639" y="1163444"/>
                </a:cubicBezTo>
                <a:cubicBezTo>
                  <a:pt x="6562420" y="1148204"/>
                  <a:pt x="6560591" y="1133802"/>
                  <a:pt x="6558153" y="1120239"/>
                </a:cubicBezTo>
                <a:cubicBezTo>
                  <a:pt x="6555715" y="1106675"/>
                  <a:pt x="6552667" y="1093797"/>
                  <a:pt x="6549009" y="1081605"/>
                </a:cubicBezTo>
                <a:cubicBezTo>
                  <a:pt x="6546266" y="1072157"/>
                  <a:pt x="6542455" y="1061489"/>
                  <a:pt x="6537579" y="1049601"/>
                </a:cubicBezTo>
                <a:cubicBezTo>
                  <a:pt x="6532702" y="1037714"/>
                  <a:pt x="6526759" y="1024608"/>
                  <a:pt x="6519748" y="1010282"/>
                </a:cubicBezTo>
                <a:cubicBezTo>
                  <a:pt x="6516395" y="1003881"/>
                  <a:pt x="6514719" y="997328"/>
                  <a:pt x="6514719" y="990623"/>
                </a:cubicBezTo>
                <a:cubicBezTo>
                  <a:pt x="6514719" y="982088"/>
                  <a:pt x="6517615" y="974240"/>
                  <a:pt x="6523405" y="967077"/>
                </a:cubicBezTo>
                <a:cubicBezTo>
                  <a:pt x="6529197" y="959914"/>
                  <a:pt x="6537121" y="954047"/>
                  <a:pt x="6547181" y="949475"/>
                </a:cubicBezTo>
                <a:close/>
                <a:moveTo>
                  <a:pt x="4899965" y="942236"/>
                </a:moveTo>
                <a:cubicBezTo>
                  <a:pt x="4897831" y="942236"/>
                  <a:pt x="4895622" y="943074"/>
                  <a:pt x="4893336" y="944750"/>
                </a:cubicBezTo>
                <a:cubicBezTo>
                  <a:pt x="4891050" y="946427"/>
                  <a:pt x="4890059" y="948941"/>
                  <a:pt x="4890364" y="952294"/>
                </a:cubicBezTo>
                <a:cubicBezTo>
                  <a:pt x="4890363" y="955342"/>
                  <a:pt x="4891278" y="958161"/>
                  <a:pt x="4893107" y="960752"/>
                </a:cubicBezTo>
                <a:cubicBezTo>
                  <a:pt x="4894935" y="963343"/>
                  <a:pt x="4897984" y="964638"/>
                  <a:pt x="4902251" y="964638"/>
                </a:cubicBezTo>
                <a:cubicBezTo>
                  <a:pt x="4905299" y="964638"/>
                  <a:pt x="4908195" y="963572"/>
                  <a:pt x="4910937" y="961438"/>
                </a:cubicBezTo>
                <a:cubicBezTo>
                  <a:pt x="4913681" y="959304"/>
                  <a:pt x="4915052" y="957323"/>
                  <a:pt x="4915053" y="955494"/>
                </a:cubicBezTo>
                <a:cubicBezTo>
                  <a:pt x="4915052" y="952751"/>
                  <a:pt x="4913452" y="949856"/>
                  <a:pt x="4910253" y="946808"/>
                </a:cubicBezTo>
                <a:cubicBezTo>
                  <a:pt x="4907051" y="943760"/>
                  <a:pt x="4903623" y="942236"/>
                  <a:pt x="4899965" y="942236"/>
                </a:cubicBezTo>
                <a:close/>
                <a:moveTo>
                  <a:pt x="2546375" y="938959"/>
                </a:moveTo>
                <a:cubicBezTo>
                  <a:pt x="2548813" y="941702"/>
                  <a:pt x="2552395" y="945436"/>
                  <a:pt x="2557119" y="950160"/>
                </a:cubicBezTo>
                <a:cubicBezTo>
                  <a:pt x="2561844" y="954885"/>
                  <a:pt x="2567711" y="960447"/>
                  <a:pt x="2574722" y="966848"/>
                </a:cubicBezTo>
                <a:cubicBezTo>
                  <a:pt x="2571064" y="972030"/>
                  <a:pt x="2566949" y="977288"/>
                  <a:pt x="2562377" y="982622"/>
                </a:cubicBezTo>
                <a:cubicBezTo>
                  <a:pt x="2557805" y="987956"/>
                  <a:pt x="2552776" y="993366"/>
                  <a:pt x="2547290" y="998852"/>
                </a:cubicBezTo>
                <a:cubicBezTo>
                  <a:pt x="2540584" y="993366"/>
                  <a:pt x="2534640" y="988260"/>
                  <a:pt x="2529459" y="983536"/>
                </a:cubicBezTo>
                <a:cubicBezTo>
                  <a:pt x="2524277" y="978812"/>
                  <a:pt x="2519705" y="974316"/>
                  <a:pt x="2515743" y="970049"/>
                </a:cubicBezTo>
                <a:cubicBezTo>
                  <a:pt x="2520620" y="965477"/>
                  <a:pt x="2525649" y="960524"/>
                  <a:pt x="2530831" y="955190"/>
                </a:cubicBezTo>
                <a:cubicBezTo>
                  <a:pt x="2536012" y="949856"/>
                  <a:pt x="2541194" y="944445"/>
                  <a:pt x="2546375" y="938959"/>
                </a:cubicBezTo>
                <a:close/>
                <a:moveTo>
                  <a:pt x="6402933" y="932558"/>
                </a:moveTo>
                <a:cubicBezTo>
                  <a:pt x="6405372" y="937435"/>
                  <a:pt x="6406591" y="943531"/>
                  <a:pt x="6406591" y="950846"/>
                </a:cubicBezTo>
                <a:cubicBezTo>
                  <a:pt x="6406591" y="958771"/>
                  <a:pt x="6405219" y="966391"/>
                  <a:pt x="6402477" y="973706"/>
                </a:cubicBezTo>
                <a:cubicBezTo>
                  <a:pt x="6399733" y="981021"/>
                  <a:pt x="6396228" y="986355"/>
                  <a:pt x="6391961" y="989708"/>
                </a:cubicBezTo>
                <a:cubicBezTo>
                  <a:pt x="6386169" y="994280"/>
                  <a:pt x="6379845" y="999005"/>
                  <a:pt x="6372987" y="1003881"/>
                </a:cubicBezTo>
                <a:cubicBezTo>
                  <a:pt x="6366129" y="1008758"/>
                  <a:pt x="6359652" y="1013025"/>
                  <a:pt x="6353556" y="1016683"/>
                </a:cubicBezTo>
                <a:cubicBezTo>
                  <a:pt x="6351423" y="1018207"/>
                  <a:pt x="6349061" y="1019807"/>
                  <a:pt x="6346469" y="1021484"/>
                </a:cubicBezTo>
                <a:cubicBezTo>
                  <a:pt x="6343879" y="1023160"/>
                  <a:pt x="6341516" y="1024760"/>
                  <a:pt x="6339383" y="1026284"/>
                </a:cubicBezTo>
                <a:cubicBezTo>
                  <a:pt x="6347612" y="1032075"/>
                  <a:pt x="6355842" y="1036724"/>
                  <a:pt x="6364071" y="1040229"/>
                </a:cubicBezTo>
                <a:cubicBezTo>
                  <a:pt x="6372301" y="1043734"/>
                  <a:pt x="6382969" y="1047163"/>
                  <a:pt x="6396075" y="1050516"/>
                </a:cubicBezTo>
                <a:lnTo>
                  <a:pt x="6409791" y="1079319"/>
                </a:lnTo>
                <a:cubicBezTo>
                  <a:pt x="6403391" y="1086330"/>
                  <a:pt x="6397066" y="1093645"/>
                  <a:pt x="6390817" y="1101265"/>
                </a:cubicBezTo>
                <a:cubicBezTo>
                  <a:pt x="6384569" y="1108885"/>
                  <a:pt x="6378855" y="1116200"/>
                  <a:pt x="6373673" y="1123211"/>
                </a:cubicBezTo>
                <a:cubicBezTo>
                  <a:pt x="6369405" y="1129611"/>
                  <a:pt x="6366053" y="1135022"/>
                  <a:pt x="6363614" y="1139441"/>
                </a:cubicBezTo>
                <a:cubicBezTo>
                  <a:pt x="6361176" y="1143861"/>
                  <a:pt x="6359957" y="1147290"/>
                  <a:pt x="6359957" y="1149728"/>
                </a:cubicBezTo>
                <a:cubicBezTo>
                  <a:pt x="6359957" y="1154300"/>
                  <a:pt x="6362547" y="1158110"/>
                  <a:pt x="6367729" y="1161158"/>
                </a:cubicBezTo>
                <a:cubicBezTo>
                  <a:pt x="6372911" y="1164206"/>
                  <a:pt x="6379311" y="1166340"/>
                  <a:pt x="6386931" y="1167559"/>
                </a:cubicBezTo>
                <a:cubicBezTo>
                  <a:pt x="6394551" y="1168778"/>
                  <a:pt x="6402477" y="1169388"/>
                  <a:pt x="6410706" y="1169388"/>
                </a:cubicBezTo>
                <a:cubicBezTo>
                  <a:pt x="6420459" y="1169388"/>
                  <a:pt x="6429223" y="1169007"/>
                  <a:pt x="6436995" y="1168245"/>
                </a:cubicBezTo>
                <a:cubicBezTo>
                  <a:pt x="6444767" y="1167483"/>
                  <a:pt x="6451549" y="1166340"/>
                  <a:pt x="6457341" y="1164816"/>
                </a:cubicBezTo>
                <a:lnTo>
                  <a:pt x="6463283" y="1175789"/>
                </a:lnTo>
                <a:cubicBezTo>
                  <a:pt x="6457797" y="1183104"/>
                  <a:pt x="6453454" y="1188971"/>
                  <a:pt x="6450253" y="1193391"/>
                </a:cubicBezTo>
                <a:cubicBezTo>
                  <a:pt x="6447053" y="1197810"/>
                  <a:pt x="6443777" y="1201697"/>
                  <a:pt x="6440424" y="1205049"/>
                </a:cubicBezTo>
                <a:cubicBezTo>
                  <a:pt x="6435851" y="1209621"/>
                  <a:pt x="6431280" y="1213050"/>
                  <a:pt x="6426708" y="1215336"/>
                </a:cubicBezTo>
                <a:cubicBezTo>
                  <a:pt x="6422136" y="1217622"/>
                  <a:pt x="6416955" y="1218765"/>
                  <a:pt x="6411163" y="1218765"/>
                </a:cubicBezTo>
                <a:cubicBezTo>
                  <a:pt x="6386475" y="1218765"/>
                  <a:pt x="6367501" y="1214193"/>
                  <a:pt x="6354241" y="1205049"/>
                </a:cubicBezTo>
                <a:cubicBezTo>
                  <a:pt x="6340983" y="1195905"/>
                  <a:pt x="6334353" y="1182342"/>
                  <a:pt x="6334353" y="1164359"/>
                </a:cubicBezTo>
                <a:cubicBezTo>
                  <a:pt x="6334353" y="1156129"/>
                  <a:pt x="6336792" y="1146071"/>
                  <a:pt x="6341669" y="1134183"/>
                </a:cubicBezTo>
                <a:cubicBezTo>
                  <a:pt x="6346545" y="1122296"/>
                  <a:pt x="6353556" y="1109647"/>
                  <a:pt x="6362699" y="1096236"/>
                </a:cubicBezTo>
                <a:cubicBezTo>
                  <a:pt x="6354775" y="1092883"/>
                  <a:pt x="6346774" y="1088997"/>
                  <a:pt x="6338697" y="1084577"/>
                </a:cubicBezTo>
                <a:cubicBezTo>
                  <a:pt x="6330619" y="1080158"/>
                  <a:pt x="6323914" y="1075509"/>
                  <a:pt x="6318581" y="1070633"/>
                </a:cubicBezTo>
                <a:cubicBezTo>
                  <a:pt x="6313247" y="1065756"/>
                  <a:pt x="6310579" y="1060879"/>
                  <a:pt x="6310579" y="1056002"/>
                </a:cubicBezTo>
                <a:cubicBezTo>
                  <a:pt x="6310579" y="1049601"/>
                  <a:pt x="6311646" y="1041677"/>
                  <a:pt x="6313779" y="1032228"/>
                </a:cubicBezTo>
                <a:cubicBezTo>
                  <a:pt x="6315913" y="1022779"/>
                  <a:pt x="6318657" y="1013711"/>
                  <a:pt x="6322009" y="1005024"/>
                </a:cubicBezTo>
                <a:cubicBezTo>
                  <a:pt x="6325362" y="996338"/>
                  <a:pt x="6328715" y="990013"/>
                  <a:pt x="6332067" y="986051"/>
                </a:cubicBezTo>
                <a:cubicBezTo>
                  <a:pt x="6336335" y="980564"/>
                  <a:pt x="6342050" y="974697"/>
                  <a:pt x="6349213" y="968448"/>
                </a:cubicBezTo>
                <a:cubicBezTo>
                  <a:pt x="6356375" y="962200"/>
                  <a:pt x="6364529" y="955952"/>
                  <a:pt x="6373673" y="949703"/>
                </a:cubicBezTo>
                <a:cubicBezTo>
                  <a:pt x="6382817" y="943455"/>
                  <a:pt x="6392571" y="937740"/>
                  <a:pt x="6402933" y="932558"/>
                </a:cubicBezTo>
                <a:close/>
                <a:moveTo>
                  <a:pt x="2609926" y="932101"/>
                </a:moveTo>
                <a:cubicBezTo>
                  <a:pt x="2612364" y="934844"/>
                  <a:pt x="2616022" y="938502"/>
                  <a:pt x="2620899" y="943074"/>
                </a:cubicBezTo>
                <a:cubicBezTo>
                  <a:pt x="2625775" y="947646"/>
                  <a:pt x="2631719" y="953285"/>
                  <a:pt x="2638729" y="959990"/>
                </a:cubicBezTo>
                <a:cubicBezTo>
                  <a:pt x="2631110" y="970658"/>
                  <a:pt x="2621813" y="981326"/>
                  <a:pt x="2610841" y="991994"/>
                </a:cubicBezTo>
                <a:cubicBezTo>
                  <a:pt x="2604439" y="986813"/>
                  <a:pt x="2598648" y="981936"/>
                  <a:pt x="2593467" y="977364"/>
                </a:cubicBezTo>
                <a:cubicBezTo>
                  <a:pt x="2588285" y="972792"/>
                  <a:pt x="2583713" y="968220"/>
                  <a:pt x="2579751" y="963648"/>
                </a:cubicBezTo>
                <a:cubicBezTo>
                  <a:pt x="2584018" y="959685"/>
                  <a:pt x="2588666" y="955037"/>
                  <a:pt x="2593695" y="949703"/>
                </a:cubicBezTo>
                <a:cubicBezTo>
                  <a:pt x="2598725" y="944369"/>
                  <a:pt x="2604135" y="938502"/>
                  <a:pt x="2609926" y="932101"/>
                </a:cubicBezTo>
                <a:close/>
                <a:moveTo>
                  <a:pt x="1218438" y="925243"/>
                </a:moveTo>
                <a:cubicBezTo>
                  <a:pt x="1222400" y="929205"/>
                  <a:pt x="1227049" y="933854"/>
                  <a:pt x="1232383" y="939188"/>
                </a:cubicBezTo>
                <a:cubicBezTo>
                  <a:pt x="1237716" y="944522"/>
                  <a:pt x="1243736" y="950389"/>
                  <a:pt x="1250442" y="956790"/>
                </a:cubicBezTo>
                <a:cubicBezTo>
                  <a:pt x="1246784" y="961971"/>
                  <a:pt x="1242365" y="967534"/>
                  <a:pt x="1237183" y="973478"/>
                </a:cubicBezTo>
                <a:cubicBezTo>
                  <a:pt x="1232001" y="979421"/>
                  <a:pt x="1226058" y="985746"/>
                  <a:pt x="1219352" y="992451"/>
                </a:cubicBezTo>
                <a:cubicBezTo>
                  <a:pt x="1204417" y="980564"/>
                  <a:pt x="1192987" y="969896"/>
                  <a:pt x="1185062" y="960447"/>
                </a:cubicBezTo>
                <a:cubicBezTo>
                  <a:pt x="1192377" y="953132"/>
                  <a:pt x="1198778" y="946579"/>
                  <a:pt x="1204265" y="940788"/>
                </a:cubicBezTo>
                <a:cubicBezTo>
                  <a:pt x="1209751" y="934997"/>
                  <a:pt x="1214475" y="929815"/>
                  <a:pt x="1218438" y="925243"/>
                </a:cubicBezTo>
                <a:close/>
                <a:moveTo>
                  <a:pt x="4902251" y="923948"/>
                </a:moveTo>
                <a:cubicBezTo>
                  <a:pt x="4908957" y="923643"/>
                  <a:pt x="4914823" y="926462"/>
                  <a:pt x="4919853" y="932406"/>
                </a:cubicBezTo>
                <a:cubicBezTo>
                  <a:pt x="4924882" y="938349"/>
                  <a:pt x="4927397" y="946046"/>
                  <a:pt x="4927397" y="955494"/>
                </a:cubicBezTo>
                <a:cubicBezTo>
                  <a:pt x="4927397" y="962505"/>
                  <a:pt x="4924806" y="968601"/>
                  <a:pt x="4919625" y="973782"/>
                </a:cubicBezTo>
                <a:cubicBezTo>
                  <a:pt x="4914443" y="978964"/>
                  <a:pt x="4908499" y="981555"/>
                  <a:pt x="4901794" y="981555"/>
                </a:cubicBezTo>
                <a:cubicBezTo>
                  <a:pt x="4894783" y="981555"/>
                  <a:pt x="4889069" y="979040"/>
                  <a:pt x="4884649" y="974011"/>
                </a:cubicBezTo>
                <a:cubicBezTo>
                  <a:pt x="4880229" y="968982"/>
                  <a:pt x="4878019" y="962657"/>
                  <a:pt x="4878019" y="955037"/>
                </a:cubicBezTo>
                <a:cubicBezTo>
                  <a:pt x="4878019" y="946198"/>
                  <a:pt x="4880533" y="938807"/>
                  <a:pt x="4885563" y="932863"/>
                </a:cubicBezTo>
                <a:cubicBezTo>
                  <a:pt x="4890592" y="926919"/>
                  <a:pt x="4896155" y="923948"/>
                  <a:pt x="4902251" y="923948"/>
                </a:cubicBezTo>
                <a:close/>
                <a:moveTo>
                  <a:pt x="4682185" y="923719"/>
                </a:moveTo>
                <a:lnTo>
                  <a:pt x="4682643" y="929205"/>
                </a:lnTo>
                <a:cubicBezTo>
                  <a:pt x="4682643" y="937130"/>
                  <a:pt x="4679137" y="943226"/>
                  <a:pt x="4672127" y="947493"/>
                </a:cubicBezTo>
                <a:cubicBezTo>
                  <a:pt x="4664202" y="951456"/>
                  <a:pt x="4653991" y="955875"/>
                  <a:pt x="4641495" y="960752"/>
                </a:cubicBezTo>
                <a:cubicBezTo>
                  <a:pt x="4628997" y="965629"/>
                  <a:pt x="4614367" y="970963"/>
                  <a:pt x="4597603" y="976754"/>
                </a:cubicBezTo>
                <a:lnTo>
                  <a:pt x="4599889" y="954809"/>
                </a:lnTo>
                <a:cubicBezTo>
                  <a:pt x="4620311" y="947493"/>
                  <a:pt x="4637075" y="941397"/>
                  <a:pt x="4650181" y="936521"/>
                </a:cubicBezTo>
                <a:cubicBezTo>
                  <a:pt x="4663287" y="931644"/>
                  <a:pt x="4673955" y="927377"/>
                  <a:pt x="4682185" y="923719"/>
                </a:cubicBezTo>
                <a:close/>
                <a:moveTo>
                  <a:pt x="5891861" y="914194"/>
                </a:moveTo>
                <a:lnTo>
                  <a:pt x="5892319" y="919680"/>
                </a:lnTo>
                <a:cubicBezTo>
                  <a:pt x="5892319" y="927605"/>
                  <a:pt x="5888813" y="933701"/>
                  <a:pt x="5881803" y="937968"/>
                </a:cubicBezTo>
                <a:cubicBezTo>
                  <a:pt x="5873878" y="941931"/>
                  <a:pt x="5863666" y="946350"/>
                  <a:pt x="5851171" y="951227"/>
                </a:cubicBezTo>
                <a:cubicBezTo>
                  <a:pt x="5838673" y="956104"/>
                  <a:pt x="5824043" y="961438"/>
                  <a:pt x="5807279" y="967229"/>
                </a:cubicBezTo>
                <a:lnTo>
                  <a:pt x="5809565" y="945284"/>
                </a:lnTo>
                <a:cubicBezTo>
                  <a:pt x="5829987" y="937968"/>
                  <a:pt x="5846751" y="931872"/>
                  <a:pt x="5859857" y="926996"/>
                </a:cubicBezTo>
                <a:cubicBezTo>
                  <a:pt x="5872963" y="922119"/>
                  <a:pt x="5883631" y="917852"/>
                  <a:pt x="5891861" y="914194"/>
                </a:cubicBezTo>
                <a:close/>
                <a:moveTo>
                  <a:pt x="5453711" y="914194"/>
                </a:moveTo>
                <a:lnTo>
                  <a:pt x="5454168" y="919680"/>
                </a:lnTo>
                <a:cubicBezTo>
                  <a:pt x="5454168" y="927605"/>
                  <a:pt x="5450663" y="933701"/>
                  <a:pt x="5443653" y="937968"/>
                </a:cubicBezTo>
                <a:cubicBezTo>
                  <a:pt x="5435727" y="941931"/>
                  <a:pt x="5425517" y="946350"/>
                  <a:pt x="5413020" y="951227"/>
                </a:cubicBezTo>
                <a:cubicBezTo>
                  <a:pt x="5400523" y="956104"/>
                  <a:pt x="5385893" y="961438"/>
                  <a:pt x="5369129" y="967229"/>
                </a:cubicBezTo>
                <a:lnTo>
                  <a:pt x="5371415" y="945284"/>
                </a:lnTo>
                <a:cubicBezTo>
                  <a:pt x="5391837" y="937968"/>
                  <a:pt x="5408601" y="931872"/>
                  <a:pt x="5421707" y="926996"/>
                </a:cubicBezTo>
                <a:cubicBezTo>
                  <a:pt x="5434813" y="922119"/>
                  <a:pt x="5445481" y="917852"/>
                  <a:pt x="5453711" y="914194"/>
                </a:cubicBezTo>
                <a:close/>
                <a:moveTo>
                  <a:pt x="5177485" y="914194"/>
                </a:moveTo>
                <a:lnTo>
                  <a:pt x="5177943" y="919680"/>
                </a:lnTo>
                <a:cubicBezTo>
                  <a:pt x="5177943" y="927605"/>
                  <a:pt x="5174437" y="933701"/>
                  <a:pt x="5167427" y="937968"/>
                </a:cubicBezTo>
                <a:cubicBezTo>
                  <a:pt x="5159502" y="941931"/>
                  <a:pt x="5149292" y="946350"/>
                  <a:pt x="5136795" y="951227"/>
                </a:cubicBezTo>
                <a:cubicBezTo>
                  <a:pt x="5124298" y="956104"/>
                  <a:pt x="5109667" y="961438"/>
                  <a:pt x="5092904" y="967229"/>
                </a:cubicBezTo>
                <a:lnTo>
                  <a:pt x="5095190" y="945284"/>
                </a:lnTo>
                <a:cubicBezTo>
                  <a:pt x="5115611" y="937968"/>
                  <a:pt x="5132375" y="931872"/>
                  <a:pt x="5145481" y="926996"/>
                </a:cubicBezTo>
                <a:cubicBezTo>
                  <a:pt x="5158587" y="922119"/>
                  <a:pt x="5169255" y="917852"/>
                  <a:pt x="5177485" y="914194"/>
                </a:cubicBezTo>
                <a:close/>
                <a:moveTo>
                  <a:pt x="557860" y="914194"/>
                </a:moveTo>
                <a:lnTo>
                  <a:pt x="558317" y="919680"/>
                </a:lnTo>
                <a:cubicBezTo>
                  <a:pt x="558317" y="927605"/>
                  <a:pt x="554812" y="933701"/>
                  <a:pt x="547802" y="937968"/>
                </a:cubicBezTo>
                <a:cubicBezTo>
                  <a:pt x="539877" y="941931"/>
                  <a:pt x="529666" y="946350"/>
                  <a:pt x="517169" y="951227"/>
                </a:cubicBezTo>
                <a:cubicBezTo>
                  <a:pt x="504673" y="956104"/>
                  <a:pt x="490042" y="961438"/>
                  <a:pt x="473278" y="967229"/>
                </a:cubicBezTo>
                <a:lnTo>
                  <a:pt x="475564" y="945284"/>
                </a:lnTo>
                <a:cubicBezTo>
                  <a:pt x="495986" y="937968"/>
                  <a:pt x="512750" y="931872"/>
                  <a:pt x="525856" y="926996"/>
                </a:cubicBezTo>
                <a:cubicBezTo>
                  <a:pt x="538963" y="922119"/>
                  <a:pt x="549631" y="917852"/>
                  <a:pt x="557860" y="914194"/>
                </a:cubicBezTo>
                <a:close/>
                <a:moveTo>
                  <a:pt x="5642915" y="913661"/>
                </a:moveTo>
                <a:cubicBezTo>
                  <a:pt x="5640782" y="913661"/>
                  <a:pt x="5638573" y="914499"/>
                  <a:pt x="5636287" y="916175"/>
                </a:cubicBezTo>
                <a:cubicBezTo>
                  <a:pt x="5634000" y="917852"/>
                  <a:pt x="5633009" y="920366"/>
                  <a:pt x="5633315" y="923719"/>
                </a:cubicBezTo>
                <a:cubicBezTo>
                  <a:pt x="5633315" y="926767"/>
                  <a:pt x="5634229" y="929586"/>
                  <a:pt x="5636057" y="932177"/>
                </a:cubicBezTo>
                <a:cubicBezTo>
                  <a:pt x="5637887" y="934768"/>
                  <a:pt x="5640935" y="936063"/>
                  <a:pt x="5645201" y="936063"/>
                </a:cubicBezTo>
                <a:cubicBezTo>
                  <a:pt x="5648249" y="936063"/>
                  <a:pt x="5651145" y="934997"/>
                  <a:pt x="5653889" y="932863"/>
                </a:cubicBezTo>
                <a:cubicBezTo>
                  <a:pt x="5656631" y="930729"/>
                  <a:pt x="5658003" y="928748"/>
                  <a:pt x="5658003" y="926919"/>
                </a:cubicBezTo>
                <a:cubicBezTo>
                  <a:pt x="5658003" y="924176"/>
                  <a:pt x="5656403" y="921281"/>
                  <a:pt x="5653203" y="918233"/>
                </a:cubicBezTo>
                <a:cubicBezTo>
                  <a:pt x="5650003" y="915185"/>
                  <a:pt x="5646573" y="913661"/>
                  <a:pt x="5642915" y="913661"/>
                </a:cubicBezTo>
                <a:close/>
                <a:moveTo>
                  <a:pt x="318440" y="913661"/>
                </a:moveTo>
                <a:cubicBezTo>
                  <a:pt x="316306" y="913661"/>
                  <a:pt x="314096" y="914499"/>
                  <a:pt x="311810" y="916175"/>
                </a:cubicBezTo>
                <a:cubicBezTo>
                  <a:pt x="309524" y="917852"/>
                  <a:pt x="308534" y="920366"/>
                  <a:pt x="308839" y="923719"/>
                </a:cubicBezTo>
                <a:cubicBezTo>
                  <a:pt x="308839" y="926767"/>
                  <a:pt x="309753" y="929586"/>
                  <a:pt x="311582" y="932177"/>
                </a:cubicBezTo>
                <a:cubicBezTo>
                  <a:pt x="313411" y="934768"/>
                  <a:pt x="316459" y="936063"/>
                  <a:pt x="320726" y="936063"/>
                </a:cubicBezTo>
                <a:cubicBezTo>
                  <a:pt x="323774" y="936063"/>
                  <a:pt x="326669" y="934997"/>
                  <a:pt x="329413" y="932863"/>
                </a:cubicBezTo>
                <a:cubicBezTo>
                  <a:pt x="332156" y="930729"/>
                  <a:pt x="333527" y="928748"/>
                  <a:pt x="333527" y="926919"/>
                </a:cubicBezTo>
                <a:cubicBezTo>
                  <a:pt x="333527" y="924176"/>
                  <a:pt x="331927" y="921281"/>
                  <a:pt x="328727" y="918233"/>
                </a:cubicBezTo>
                <a:cubicBezTo>
                  <a:pt x="325526" y="915185"/>
                  <a:pt x="322097" y="913661"/>
                  <a:pt x="318440" y="913661"/>
                </a:cubicBezTo>
                <a:close/>
                <a:moveTo>
                  <a:pt x="3699739" y="908784"/>
                </a:moveTo>
                <a:cubicBezTo>
                  <a:pt x="3701872" y="917013"/>
                  <a:pt x="3704463" y="925929"/>
                  <a:pt x="3707511" y="935530"/>
                </a:cubicBezTo>
                <a:cubicBezTo>
                  <a:pt x="3710559" y="945131"/>
                  <a:pt x="3713912" y="954809"/>
                  <a:pt x="3717569" y="964562"/>
                </a:cubicBezTo>
                <a:lnTo>
                  <a:pt x="3702939" y="975992"/>
                </a:lnTo>
                <a:cubicBezTo>
                  <a:pt x="3703853" y="994585"/>
                  <a:pt x="3704386" y="1015616"/>
                  <a:pt x="3704539" y="1039086"/>
                </a:cubicBezTo>
                <a:cubicBezTo>
                  <a:pt x="3704691" y="1062555"/>
                  <a:pt x="3704539" y="1088616"/>
                  <a:pt x="3704082" y="1117267"/>
                </a:cubicBezTo>
                <a:cubicBezTo>
                  <a:pt x="3703625" y="1145918"/>
                  <a:pt x="3702634" y="1177465"/>
                  <a:pt x="3701110" y="1211907"/>
                </a:cubicBezTo>
                <a:lnTo>
                  <a:pt x="3674593" y="1215565"/>
                </a:lnTo>
                <a:cubicBezTo>
                  <a:pt x="3673678" y="1185695"/>
                  <a:pt x="3672535" y="1158796"/>
                  <a:pt x="3671164" y="1134869"/>
                </a:cubicBezTo>
                <a:cubicBezTo>
                  <a:pt x="3669792" y="1110942"/>
                  <a:pt x="3668420" y="1088616"/>
                  <a:pt x="3667049" y="1067889"/>
                </a:cubicBezTo>
                <a:cubicBezTo>
                  <a:pt x="3665677" y="1047163"/>
                  <a:pt x="3664229" y="1027199"/>
                  <a:pt x="3662705" y="1007996"/>
                </a:cubicBezTo>
                <a:cubicBezTo>
                  <a:pt x="3661181" y="988794"/>
                  <a:pt x="3659352" y="968829"/>
                  <a:pt x="3657219" y="948103"/>
                </a:cubicBezTo>
                <a:cubicBezTo>
                  <a:pt x="3656305" y="940483"/>
                  <a:pt x="3657600" y="933777"/>
                  <a:pt x="3661105" y="927986"/>
                </a:cubicBezTo>
                <a:cubicBezTo>
                  <a:pt x="3664610" y="922195"/>
                  <a:pt x="3669792" y="917699"/>
                  <a:pt x="3676650" y="914499"/>
                </a:cubicBezTo>
                <a:cubicBezTo>
                  <a:pt x="3683508" y="911298"/>
                  <a:pt x="3691204" y="909393"/>
                  <a:pt x="3699739" y="908784"/>
                </a:cubicBezTo>
                <a:close/>
                <a:moveTo>
                  <a:pt x="3590315" y="908784"/>
                </a:moveTo>
                <a:cubicBezTo>
                  <a:pt x="3591229" y="931034"/>
                  <a:pt x="3592067" y="953208"/>
                  <a:pt x="3592830" y="975306"/>
                </a:cubicBezTo>
                <a:cubicBezTo>
                  <a:pt x="3593592" y="997404"/>
                  <a:pt x="3594430" y="1019426"/>
                  <a:pt x="3595345" y="1041372"/>
                </a:cubicBezTo>
                <a:cubicBezTo>
                  <a:pt x="3596259" y="1061793"/>
                  <a:pt x="3596945" y="1080767"/>
                  <a:pt x="3597402" y="1098293"/>
                </a:cubicBezTo>
                <a:cubicBezTo>
                  <a:pt x="3597859" y="1115819"/>
                  <a:pt x="3598087" y="1132050"/>
                  <a:pt x="3598087" y="1146985"/>
                </a:cubicBezTo>
                <a:cubicBezTo>
                  <a:pt x="3598087" y="1155519"/>
                  <a:pt x="3596640" y="1164511"/>
                  <a:pt x="3593744" y="1173960"/>
                </a:cubicBezTo>
                <a:cubicBezTo>
                  <a:pt x="3590849" y="1183409"/>
                  <a:pt x="3586657" y="1192400"/>
                  <a:pt x="3581171" y="1200935"/>
                </a:cubicBezTo>
                <a:cubicBezTo>
                  <a:pt x="3578123" y="1205507"/>
                  <a:pt x="3571799" y="1209088"/>
                  <a:pt x="3562197" y="1211679"/>
                </a:cubicBezTo>
                <a:cubicBezTo>
                  <a:pt x="3557397" y="1212974"/>
                  <a:pt x="3552044" y="1213946"/>
                  <a:pt x="3546138" y="1214593"/>
                </a:cubicBezTo>
                <a:lnTo>
                  <a:pt x="3536946" y="1215054"/>
                </a:lnTo>
                <a:lnTo>
                  <a:pt x="3535223" y="1215565"/>
                </a:lnTo>
                <a:lnTo>
                  <a:pt x="3532509" y="1215277"/>
                </a:lnTo>
                <a:lnTo>
                  <a:pt x="3526764" y="1215565"/>
                </a:lnTo>
                <a:cubicBezTo>
                  <a:pt x="3525393" y="1215565"/>
                  <a:pt x="3524364" y="1215260"/>
                  <a:pt x="3523679" y="1214651"/>
                </a:cubicBezTo>
                <a:lnTo>
                  <a:pt x="3523557" y="1214327"/>
                </a:lnTo>
                <a:lnTo>
                  <a:pt x="3514763" y="1213393"/>
                </a:lnTo>
                <a:cubicBezTo>
                  <a:pt x="3507981" y="1211946"/>
                  <a:pt x="3501237" y="1209774"/>
                  <a:pt x="3494532" y="1206878"/>
                </a:cubicBezTo>
                <a:cubicBezTo>
                  <a:pt x="3481121" y="1201087"/>
                  <a:pt x="3469385" y="1192857"/>
                  <a:pt x="3459327" y="1182189"/>
                </a:cubicBezTo>
                <a:cubicBezTo>
                  <a:pt x="3451707" y="1188590"/>
                  <a:pt x="3441268" y="1194686"/>
                  <a:pt x="3428009" y="1200477"/>
                </a:cubicBezTo>
                <a:cubicBezTo>
                  <a:pt x="3414751" y="1206269"/>
                  <a:pt x="3400501" y="1210688"/>
                  <a:pt x="3385261" y="1213736"/>
                </a:cubicBezTo>
                <a:cubicBezTo>
                  <a:pt x="3377336" y="1214955"/>
                  <a:pt x="3369564" y="1216022"/>
                  <a:pt x="3361944" y="1216937"/>
                </a:cubicBezTo>
                <a:cubicBezTo>
                  <a:pt x="3354324" y="1217851"/>
                  <a:pt x="3346704" y="1218308"/>
                  <a:pt x="3339084" y="1218308"/>
                </a:cubicBezTo>
                <a:cubicBezTo>
                  <a:pt x="3325367" y="1218308"/>
                  <a:pt x="3311042" y="1217394"/>
                  <a:pt x="3296107" y="1215565"/>
                </a:cubicBezTo>
                <a:cubicBezTo>
                  <a:pt x="3281172" y="1213736"/>
                  <a:pt x="3266694" y="1210993"/>
                  <a:pt x="3252673" y="1207335"/>
                </a:cubicBezTo>
                <a:cubicBezTo>
                  <a:pt x="3238652" y="1203678"/>
                  <a:pt x="3226155" y="1199106"/>
                  <a:pt x="3215183" y="1193619"/>
                </a:cubicBezTo>
                <a:cubicBezTo>
                  <a:pt x="3213964" y="1194839"/>
                  <a:pt x="3212744" y="1196134"/>
                  <a:pt x="3211525" y="1197506"/>
                </a:cubicBezTo>
                <a:cubicBezTo>
                  <a:pt x="3210306" y="1198877"/>
                  <a:pt x="3208934" y="1200020"/>
                  <a:pt x="3207410" y="1200935"/>
                </a:cubicBezTo>
                <a:cubicBezTo>
                  <a:pt x="3201314" y="1205811"/>
                  <a:pt x="3193694" y="1209469"/>
                  <a:pt x="3184550" y="1211907"/>
                </a:cubicBezTo>
                <a:cubicBezTo>
                  <a:pt x="3175407" y="1214346"/>
                  <a:pt x="3165653" y="1215565"/>
                  <a:pt x="3155290" y="1215565"/>
                </a:cubicBezTo>
                <a:lnTo>
                  <a:pt x="3153918" y="1215108"/>
                </a:lnTo>
                <a:lnTo>
                  <a:pt x="3152546" y="1215565"/>
                </a:lnTo>
                <a:cubicBezTo>
                  <a:pt x="3127553" y="1215565"/>
                  <a:pt x="3104845" y="1205659"/>
                  <a:pt x="3084423" y="1185847"/>
                </a:cubicBezTo>
                <a:lnTo>
                  <a:pt x="3079394" y="1192705"/>
                </a:lnTo>
                <a:cubicBezTo>
                  <a:pt x="3074822" y="1198496"/>
                  <a:pt x="3068117" y="1203068"/>
                  <a:pt x="3059277" y="1206421"/>
                </a:cubicBezTo>
                <a:cubicBezTo>
                  <a:pt x="3050438" y="1209774"/>
                  <a:pt x="3039694" y="1212136"/>
                  <a:pt x="3027045" y="1213508"/>
                </a:cubicBezTo>
                <a:lnTo>
                  <a:pt x="2996197" y="1214977"/>
                </a:lnTo>
                <a:lnTo>
                  <a:pt x="2994431" y="1215565"/>
                </a:lnTo>
                <a:lnTo>
                  <a:pt x="2989298" y="1215305"/>
                </a:lnTo>
                <a:lnTo>
                  <a:pt x="2983840" y="1215565"/>
                </a:lnTo>
                <a:lnTo>
                  <a:pt x="2981943" y="1214933"/>
                </a:lnTo>
                <a:lnTo>
                  <a:pt x="2958313" y="1213736"/>
                </a:lnTo>
                <a:cubicBezTo>
                  <a:pt x="2946730" y="1212517"/>
                  <a:pt x="2936291" y="1210688"/>
                  <a:pt x="2926994" y="1208250"/>
                </a:cubicBezTo>
                <a:cubicBezTo>
                  <a:pt x="2917698" y="1205811"/>
                  <a:pt x="2910611" y="1202763"/>
                  <a:pt x="2905735" y="1199106"/>
                </a:cubicBezTo>
                <a:cubicBezTo>
                  <a:pt x="2900248" y="1194839"/>
                  <a:pt x="2895905" y="1188895"/>
                  <a:pt x="2892704" y="1181275"/>
                </a:cubicBezTo>
                <a:cubicBezTo>
                  <a:pt x="2889504" y="1173655"/>
                  <a:pt x="2886684" y="1166035"/>
                  <a:pt x="2884246" y="1158415"/>
                </a:cubicBezTo>
                <a:cubicBezTo>
                  <a:pt x="2878760" y="1159939"/>
                  <a:pt x="2873502" y="1161920"/>
                  <a:pt x="2868473" y="1164359"/>
                </a:cubicBezTo>
                <a:cubicBezTo>
                  <a:pt x="2863443" y="1166797"/>
                  <a:pt x="2858109" y="1169769"/>
                  <a:pt x="2852471" y="1173274"/>
                </a:cubicBezTo>
                <a:cubicBezTo>
                  <a:pt x="2846832" y="1176779"/>
                  <a:pt x="2840050" y="1181123"/>
                  <a:pt x="2832125" y="1186304"/>
                </a:cubicBezTo>
                <a:cubicBezTo>
                  <a:pt x="2820847" y="1193010"/>
                  <a:pt x="2810179" y="1198344"/>
                  <a:pt x="2800121" y="1202306"/>
                </a:cubicBezTo>
                <a:cubicBezTo>
                  <a:pt x="2790063" y="1206269"/>
                  <a:pt x="2779623" y="1209240"/>
                  <a:pt x="2768803" y="1211222"/>
                </a:cubicBezTo>
                <a:cubicBezTo>
                  <a:pt x="2757983" y="1213203"/>
                  <a:pt x="2746095" y="1214422"/>
                  <a:pt x="2733141" y="1214879"/>
                </a:cubicBezTo>
                <a:lnTo>
                  <a:pt x="2689523" y="1215550"/>
                </a:lnTo>
                <a:lnTo>
                  <a:pt x="2689479" y="1215565"/>
                </a:lnTo>
                <a:lnTo>
                  <a:pt x="2689349" y="1215553"/>
                </a:lnTo>
                <a:lnTo>
                  <a:pt x="2688564" y="1215565"/>
                </a:lnTo>
                <a:lnTo>
                  <a:pt x="2688209" y="1215447"/>
                </a:lnTo>
                <a:lnTo>
                  <a:pt x="2664333" y="1213222"/>
                </a:lnTo>
                <a:cubicBezTo>
                  <a:pt x="2656865" y="1211660"/>
                  <a:pt x="2650312" y="1209317"/>
                  <a:pt x="2644673" y="1206192"/>
                </a:cubicBezTo>
                <a:cubicBezTo>
                  <a:pt x="2633395" y="1199944"/>
                  <a:pt x="2626690" y="1191181"/>
                  <a:pt x="2624556" y="1179903"/>
                </a:cubicBezTo>
                <a:lnTo>
                  <a:pt x="2621356" y="1165273"/>
                </a:lnTo>
                <a:lnTo>
                  <a:pt x="2603525" y="1200935"/>
                </a:lnTo>
                <a:cubicBezTo>
                  <a:pt x="2595601" y="1200020"/>
                  <a:pt x="2588743" y="1199182"/>
                  <a:pt x="2582951" y="1198420"/>
                </a:cubicBezTo>
                <a:cubicBezTo>
                  <a:pt x="2577160" y="1197658"/>
                  <a:pt x="2571902" y="1196744"/>
                  <a:pt x="2567178" y="1195677"/>
                </a:cubicBezTo>
                <a:cubicBezTo>
                  <a:pt x="2562453" y="1194610"/>
                  <a:pt x="2557805" y="1193162"/>
                  <a:pt x="2553233" y="1191333"/>
                </a:cubicBezTo>
                <a:cubicBezTo>
                  <a:pt x="2546223" y="1188895"/>
                  <a:pt x="2539060" y="1185542"/>
                  <a:pt x="2531745" y="1181275"/>
                </a:cubicBezTo>
                <a:cubicBezTo>
                  <a:pt x="2524429" y="1177008"/>
                  <a:pt x="2518257" y="1172588"/>
                  <a:pt x="2513228" y="1168016"/>
                </a:cubicBezTo>
                <a:cubicBezTo>
                  <a:pt x="2508199" y="1163444"/>
                  <a:pt x="2505685" y="1159482"/>
                  <a:pt x="2505685" y="1156129"/>
                </a:cubicBezTo>
                <a:cubicBezTo>
                  <a:pt x="2505685" y="1153386"/>
                  <a:pt x="2506675" y="1148890"/>
                  <a:pt x="2508657" y="1142642"/>
                </a:cubicBezTo>
                <a:cubicBezTo>
                  <a:pt x="2510637" y="1136393"/>
                  <a:pt x="2513000" y="1129916"/>
                  <a:pt x="2515743" y="1123211"/>
                </a:cubicBezTo>
                <a:cubicBezTo>
                  <a:pt x="2518486" y="1116505"/>
                  <a:pt x="2520772" y="1111476"/>
                  <a:pt x="2522601" y="1108123"/>
                </a:cubicBezTo>
                <a:cubicBezTo>
                  <a:pt x="2525344" y="1102637"/>
                  <a:pt x="2530526" y="1096541"/>
                  <a:pt x="2538145" y="1089835"/>
                </a:cubicBezTo>
                <a:cubicBezTo>
                  <a:pt x="2546375" y="1082215"/>
                  <a:pt x="2556205" y="1074747"/>
                  <a:pt x="2567635" y="1067432"/>
                </a:cubicBezTo>
                <a:cubicBezTo>
                  <a:pt x="2579065" y="1060117"/>
                  <a:pt x="2589505" y="1054478"/>
                  <a:pt x="2598953" y="1050516"/>
                </a:cubicBezTo>
                <a:lnTo>
                  <a:pt x="2596667" y="1034057"/>
                </a:lnTo>
                <a:cubicBezTo>
                  <a:pt x="2603373" y="1028875"/>
                  <a:pt x="2609012" y="1024608"/>
                  <a:pt x="2613584" y="1021255"/>
                </a:cubicBezTo>
                <a:cubicBezTo>
                  <a:pt x="2618156" y="1017902"/>
                  <a:pt x="2622499" y="1014854"/>
                  <a:pt x="2626614" y="1012111"/>
                </a:cubicBezTo>
                <a:cubicBezTo>
                  <a:pt x="2630729" y="1009368"/>
                  <a:pt x="2635072" y="1006625"/>
                  <a:pt x="2639644" y="1003881"/>
                </a:cubicBezTo>
                <a:cubicBezTo>
                  <a:pt x="2639949" y="1029180"/>
                  <a:pt x="2640254" y="1054478"/>
                  <a:pt x="2640559" y="1079777"/>
                </a:cubicBezTo>
                <a:cubicBezTo>
                  <a:pt x="2640863" y="1105075"/>
                  <a:pt x="2641016" y="1130373"/>
                  <a:pt x="2641016" y="1155672"/>
                </a:cubicBezTo>
                <a:cubicBezTo>
                  <a:pt x="2648331" y="1159787"/>
                  <a:pt x="2656027" y="1162873"/>
                  <a:pt x="2664104" y="1164930"/>
                </a:cubicBezTo>
                <a:lnTo>
                  <a:pt x="2689268" y="1167991"/>
                </a:lnTo>
                <a:lnTo>
                  <a:pt x="2751201" y="1165730"/>
                </a:lnTo>
                <a:cubicBezTo>
                  <a:pt x="2768575" y="1164206"/>
                  <a:pt x="2784881" y="1160701"/>
                  <a:pt x="2800121" y="1155215"/>
                </a:cubicBezTo>
                <a:cubicBezTo>
                  <a:pt x="2812313" y="1151252"/>
                  <a:pt x="2822753" y="1147976"/>
                  <a:pt x="2831439" y="1145385"/>
                </a:cubicBezTo>
                <a:cubicBezTo>
                  <a:pt x="2840126" y="1142794"/>
                  <a:pt x="2847061" y="1140889"/>
                  <a:pt x="2852242" y="1139670"/>
                </a:cubicBezTo>
                <a:cubicBezTo>
                  <a:pt x="2847670" y="1137231"/>
                  <a:pt x="2843022" y="1134564"/>
                  <a:pt x="2838297" y="1131669"/>
                </a:cubicBezTo>
                <a:cubicBezTo>
                  <a:pt x="2833573" y="1128773"/>
                  <a:pt x="2828925" y="1125649"/>
                  <a:pt x="2824353" y="1122296"/>
                </a:cubicBezTo>
                <a:cubicBezTo>
                  <a:pt x="2813685" y="1114981"/>
                  <a:pt x="2804845" y="1109876"/>
                  <a:pt x="2797835" y="1106980"/>
                </a:cubicBezTo>
                <a:cubicBezTo>
                  <a:pt x="2790825" y="1104084"/>
                  <a:pt x="2783814" y="1102637"/>
                  <a:pt x="2776804" y="1102637"/>
                </a:cubicBezTo>
                <a:cubicBezTo>
                  <a:pt x="2767660" y="1102637"/>
                  <a:pt x="2759278" y="1103856"/>
                  <a:pt x="2751658" y="1106294"/>
                </a:cubicBezTo>
                <a:cubicBezTo>
                  <a:pt x="2744038" y="1108733"/>
                  <a:pt x="2734894" y="1113457"/>
                  <a:pt x="2724226" y="1120467"/>
                </a:cubicBezTo>
                <a:cubicBezTo>
                  <a:pt x="2721483" y="1117724"/>
                  <a:pt x="2719273" y="1114067"/>
                  <a:pt x="2717597" y="1109495"/>
                </a:cubicBezTo>
                <a:cubicBezTo>
                  <a:pt x="2715920" y="1104923"/>
                  <a:pt x="2715082" y="1100503"/>
                  <a:pt x="2715082" y="1096236"/>
                </a:cubicBezTo>
                <a:cubicBezTo>
                  <a:pt x="2715082" y="1083434"/>
                  <a:pt x="2720721" y="1073071"/>
                  <a:pt x="2731998" y="1065146"/>
                </a:cubicBezTo>
                <a:cubicBezTo>
                  <a:pt x="2743276" y="1057221"/>
                  <a:pt x="2757602" y="1053259"/>
                  <a:pt x="2774975" y="1053259"/>
                </a:cubicBezTo>
                <a:cubicBezTo>
                  <a:pt x="2784729" y="1053259"/>
                  <a:pt x="2794254" y="1055012"/>
                  <a:pt x="2803550" y="1058517"/>
                </a:cubicBezTo>
                <a:cubicBezTo>
                  <a:pt x="2812847" y="1062022"/>
                  <a:pt x="2823438" y="1067737"/>
                  <a:pt x="2835326" y="1075662"/>
                </a:cubicBezTo>
                <a:cubicBezTo>
                  <a:pt x="2849651" y="1085720"/>
                  <a:pt x="2862529" y="1093569"/>
                  <a:pt x="2873959" y="1099208"/>
                </a:cubicBezTo>
                <a:cubicBezTo>
                  <a:pt x="2885389" y="1104846"/>
                  <a:pt x="2898267" y="1109495"/>
                  <a:pt x="2912593" y="1113152"/>
                </a:cubicBezTo>
                <a:cubicBezTo>
                  <a:pt x="2919908" y="1114676"/>
                  <a:pt x="2928137" y="1115895"/>
                  <a:pt x="2937281" y="1116810"/>
                </a:cubicBezTo>
                <a:cubicBezTo>
                  <a:pt x="2946425" y="1117724"/>
                  <a:pt x="2956636" y="1118181"/>
                  <a:pt x="2967913" y="1118181"/>
                </a:cubicBezTo>
                <a:lnTo>
                  <a:pt x="2948254" y="1155215"/>
                </a:lnTo>
                <a:cubicBezTo>
                  <a:pt x="2945815" y="1154910"/>
                  <a:pt x="2942920" y="1154681"/>
                  <a:pt x="2939567" y="1154529"/>
                </a:cubicBezTo>
                <a:cubicBezTo>
                  <a:pt x="2936214" y="1154376"/>
                  <a:pt x="2932785" y="1154148"/>
                  <a:pt x="2929280" y="1153843"/>
                </a:cubicBezTo>
                <a:cubicBezTo>
                  <a:pt x="2925775" y="1153538"/>
                  <a:pt x="2922651" y="1153386"/>
                  <a:pt x="2919908" y="1153386"/>
                </a:cubicBezTo>
                <a:cubicBezTo>
                  <a:pt x="2922955" y="1157043"/>
                  <a:pt x="2926385" y="1159787"/>
                  <a:pt x="2930195" y="1161615"/>
                </a:cubicBezTo>
                <a:cubicBezTo>
                  <a:pt x="2934005" y="1163444"/>
                  <a:pt x="2938348" y="1164816"/>
                  <a:pt x="2943225" y="1165730"/>
                </a:cubicBezTo>
                <a:cubicBezTo>
                  <a:pt x="2949930" y="1166340"/>
                  <a:pt x="2957627" y="1166797"/>
                  <a:pt x="2966313" y="1167102"/>
                </a:cubicBezTo>
                <a:lnTo>
                  <a:pt x="2988778" y="1167832"/>
                </a:lnTo>
                <a:lnTo>
                  <a:pt x="3026816" y="1166416"/>
                </a:lnTo>
                <a:cubicBezTo>
                  <a:pt x="3039313" y="1165349"/>
                  <a:pt x="3049219" y="1162835"/>
                  <a:pt x="3056534" y="1158872"/>
                </a:cubicBezTo>
                <a:cubicBezTo>
                  <a:pt x="3061716" y="1156129"/>
                  <a:pt x="3066135" y="1151709"/>
                  <a:pt x="3069793" y="1145613"/>
                </a:cubicBezTo>
                <a:cubicBezTo>
                  <a:pt x="3073451" y="1139517"/>
                  <a:pt x="3078327" y="1130526"/>
                  <a:pt x="3084423" y="1118639"/>
                </a:cubicBezTo>
                <a:cubicBezTo>
                  <a:pt x="3088081" y="1111019"/>
                  <a:pt x="3091510" y="1106218"/>
                  <a:pt x="3094711" y="1104237"/>
                </a:cubicBezTo>
                <a:cubicBezTo>
                  <a:pt x="3097911" y="1102256"/>
                  <a:pt x="3101797" y="1101265"/>
                  <a:pt x="3106369" y="1101265"/>
                </a:cubicBezTo>
                <a:cubicBezTo>
                  <a:pt x="3112465" y="1101265"/>
                  <a:pt x="3117799" y="1103094"/>
                  <a:pt x="3122371" y="1106751"/>
                </a:cubicBezTo>
                <a:cubicBezTo>
                  <a:pt x="3119933" y="1112847"/>
                  <a:pt x="3117342" y="1118943"/>
                  <a:pt x="3114599" y="1125039"/>
                </a:cubicBezTo>
                <a:cubicBezTo>
                  <a:pt x="3111855" y="1131135"/>
                  <a:pt x="3109341" y="1136774"/>
                  <a:pt x="3107055" y="1141956"/>
                </a:cubicBezTo>
                <a:cubicBezTo>
                  <a:pt x="3104769" y="1147137"/>
                  <a:pt x="3102864" y="1151252"/>
                  <a:pt x="3101340" y="1154300"/>
                </a:cubicBezTo>
                <a:cubicBezTo>
                  <a:pt x="3109569" y="1159177"/>
                  <a:pt x="3117875" y="1162682"/>
                  <a:pt x="3126257" y="1164816"/>
                </a:cubicBezTo>
                <a:cubicBezTo>
                  <a:pt x="3134639" y="1166949"/>
                  <a:pt x="3143402" y="1168016"/>
                  <a:pt x="3152546" y="1168016"/>
                </a:cubicBezTo>
                <a:lnTo>
                  <a:pt x="3153918" y="1168473"/>
                </a:lnTo>
                <a:lnTo>
                  <a:pt x="3155290" y="1168016"/>
                </a:lnTo>
                <a:cubicBezTo>
                  <a:pt x="3166567" y="1168016"/>
                  <a:pt x="3175482" y="1167102"/>
                  <a:pt x="3182036" y="1165273"/>
                </a:cubicBezTo>
                <a:cubicBezTo>
                  <a:pt x="3188589" y="1163444"/>
                  <a:pt x="3194304" y="1160015"/>
                  <a:pt x="3199181" y="1154986"/>
                </a:cubicBezTo>
                <a:cubicBezTo>
                  <a:pt x="3204057" y="1149957"/>
                  <a:pt x="3209087" y="1142718"/>
                  <a:pt x="3214268" y="1133269"/>
                </a:cubicBezTo>
                <a:cubicBezTo>
                  <a:pt x="3215487" y="1131135"/>
                  <a:pt x="3216630" y="1129002"/>
                  <a:pt x="3217697" y="1126868"/>
                </a:cubicBezTo>
                <a:cubicBezTo>
                  <a:pt x="3218764" y="1124735"/>
                  <a:pt x="3219907" y="1122601"/>
                  <a:pt x="3221126" y="1120467"/>
                </a:cubicBezTo>
                <a:cubicBezTo>
                  <a:pt x="3225393" y="1113152"/>
                  <a:pt x="3231642" y="1109495"/>
                  <a:pt x="3239871" y="1109495"/>
                </a:cubicBezTo>
                <a:cubicBezTo>
                  <a:pt x="3244139" y="1109495"/>
                  <a:pt x="3248558" y="1111019"/>
                  <a:pt x="3253130" y="1114067"/>
                </a:cubicBezTo>
                <a:cubicBezTo>
                  <a:pt x="3250082" y="1121687"/>
                  <a:pt x="3247186" y="1128849"/>
                  <a:pt x="3244443" y="1135555"/>
                </a:cubicBezTo>
                <a:cubicBezTo>
                  <a:pt x="3241700" y="1142261"/>
                  <a:pt x="3239109" y="1148509"/>
                  <a:pt x="3236671" y="1154300"/>
                </a:cubicBezTo>
                <a:cubicBezTo>
                  <a:pt x="3240024" y="1155519"/>
                  <a:pt x="3243377" y="1156739"/>
                  <a:pt x="3246729" y="1157958"/>
                </a:cubicBezTo>
                <a:cubicBezTo>
                  <a:pt x="3250083" y="1159177"/>
                  <a:pt x="3253435" y="1160396"/>
                  <a:pt x="3256788" y="1161615"/>
                </a:cubicBezTo>
                <a:cubicBezTo>
                  <a:pt x="3287573" y="1120772"/>
                  <a:pt x="3315157" y="1090597"/>
                  <a:pt x="3339541" y="1071090"/>
                </a:cubicBezTo>
                <a:cubicBezTo>
                  <a:pt x="3363011" y="1051583"/>
                  <a:pt x="3384194" y="1041829"/>
                  <a:pt x="3403092" y="1041829"/>
                </a:cubicBezTo>
                <a:cubicBezTo>
                  <a:pt x="3410102" y="1041829"/>
                  <a:pt x="3417951" y="1043886"/>
                  <a:pt x="3426637" y="1048001"/>
                </a:cubicBezTo>
                <a:cubicBezTo>
                  <a:pt x="3435325" y="1052116"/>
                  <a:pt x="3444087" y="1057602"/>
                  <a:pt x="3452927" y="1064460"/>
                </a:cubicBezTo>
                <a:cubicBezTo>
                  <a:pt x="3461766" y="1071318"/>
                  <a:pt x="3469538" y="1078710"/>
                  <a:pt x="3476244" y="1086635"/>
                </a:cubicBezTo>
                <a:cubicBezTo>
                  <a:pt x="3486302" y="1098827"/>
                  <a:pt x="3491331" y="1109037"/>
                  <a:pt x="3491331" y="1117267"/>
                </a:cubicBezTo>
                <a:cubicBezTo>
                  <a:pt x="3491331" y="1130373"/>
                  <a:pt x="3488283" y="1142108"/>
                  <a:pt x="3482187" y="1152471"/>
                </a:cubicBezTo>
                <a:cubicBezTo>
                  <a:pt x="3491941" y="1158263"/>
                  <a:pt x="3500704" y="1162301"/>
                  <a:pt x="3508477" y="1164587"/>
                </a:cubicBezTo>
                <a:lnTo>
                  <a:pt x="3531185" y="1167499"/>
                </a:lnTo>
                <a:lnTo>
                  <a:pt x="3550196" y="1165273"/>
                </a:lnTo>
                <a:cubicBezTo>
                  <a:pt x="3558349" y="1163444"/>
                  <a:pt x="3566845" y="1160701"/>
                  <a:pt x="3575685" y="1157043"/>
                </a:cubicBezTo>
                <a:cubicBezTo>
                  <a:pt x="3574465" y="1147290"/>
                  <a:pt x="3573323" y="1137536"/>
                  <a:pt x="3572256" y="1127783"/>
                </a:cubicBezTo>
                <a:cubicBezTo>
                  <a:pt x="3571189" y="1118029"/>
                  <a:pt x="3570046" y="1108275"/>
                  <a:pt x="3568827" y="1098522"/>
                </a:cubicBezTo>
                <a:cubicBezTo>
                  <a:pt x="3566998" y="1083282"/>
                  <a:pt x="3564026" y="1062251"/>
                  <a:pt x="3559911" y="1035428"/>
                </a:cubicBezTo>
                <a:cubicBezTo>
                  <a:pt x="3555797" y="1008606"/>
                  <a:pt x="3550539" y="975992"/>
                  <a:pt x="3544138" y="937587"/>
                </a:cubicBezTo>
                <a:cubicBezTo>
                  <a:pt x="3550844" y="932406"/>
                  <a:pt x="3558159" y="927453"/>
                  <a:pt x="3566084" y="922728"/>
                </a:cubicBezTo>
                <a:cubicBezTo>
                  <a:pt x="3574008" y="918004"/>
                  <a:pt x="3582085" y="913356"/>
                  <a:pt x="3590315" y="908784"/>
                </a:cubicBezTo>
                <a:close/>
                <a:moveTo>
                  <a:pt x="2188921" y="908784"/>
                </a:moveTo>
                <a:cubicBezTo>
                  <a:pt x="2189835" y="931949"/>
                  <a:pt x="2190597" y="954961"/>
                  <a:pt x="2191207" y="977821"/>
                </a:cubicBezTo>
                <a:cubicBezTo>
                  <a:pt x="2191817" y="1000681"/>
                  <a:pt x="2192426" y="1023998"/>
                  <a:pt x="2193036" y="1047773"/>
                </a:cubicBezTo>
                <a:cubicBezTo>
                  <a:pt x="2193645" y="1071547"/>
                  <a:pt x="2194255" y="1096388"/>
                  <a:pt x="2194865" y="1122296"/>
                </a:cubicBezTo>
                <a:lnTo>
                  <a:pt x="2196693" y="1156129"/>
                </a:lnTo>
                <a:cubicBezTo>
                  <a:pt x="2202485" y="1160396"/>
                  <a:pt x="2208809" y="1163444"/>
                  <a:pt x="2215667" y="1165273"/>
                </a:cubicBezTo>
                <a:lnTo>
                  <a:pt x="2236695" y="1167771"/>
                </a:lnTo>
                <a:lnTo>
                  <a:pt x="2253767" y="1166988"/>
                </a:lnTo>
                <a:cubicBezTo>
                  <a:pt x="2261235" y="1166302"/>
                  <a:pt x="2268703" y="1165273"/>
                  <a:pt x="2276170" y="1163901"/>
                </a:cubicBezTo>
                <a:cubicBezTo>
                  <a:pt x="2291105" y="1161158"/>
                  <a:pt x="2303297" y="1157653"/>
                  <a:pt x="2312746" y="1153386"/>
                </a:cubicBezTo>
                <a:cubicBezTo>
                  <a:pt x="2310003" y="1146375"/>
                  <a:pt x="2306574" y="1138603"/>
                  <a:pt x="2302459" y="1130069"/>
                </a:cubicBezTo>
                <a:cubicBezTo>
                  <a:pt x="2298344" y="1121534"/>
                  <a:pt x="2294763" y="1114067"/>
                  <a:pt x="2291715" y="1107666"/>
                </a:cubicBezTo>
                <a:cubicBezTo>
                  <a:pt x="2288667" y="1100960"/>
                  <a:pt x="2286229" y="1095245"/>
                  <a:pt x="2284400" y="1090521"/>
                </a:cubicBezTo>
                <a:cubicBezTo>
                  <a:pt x="2282571" y="1085796"/>
                  <a:pt x="2281657" y="1081605"/>
                  <a:pt x="2281657" y="1077948"/>
                </a:cubicBezTo>
                <a:cubicBezTo>
                  <a:pt x="2281657" y="1070633"/>
                  <a:pt x="2285314" y="1062860"/>
                  <a:pt x="2292629" y="1054631"/>
                </a:cubicBezTo>
                <a:cubicBezTo>
                  <a:pt x="2299945" y="1046401"/>
                  <a:pt x="2308784" y="1039543"/>
                  <a:pt x="2319147" y="1034057"/>
                </a:cubicBezTo>
                <a:cubicBezTo>
                  <a:pt x="2320976" y="1041981"/>
                  <a:pt x="2323033" y="1051354"/>
                  <a:pt x="2325319" y="1062174"/>
                </a:cubicBezTo>
                <a:cubicBezTo>
                  <a:pt x="2327605" y="1072995"/>
                  <a:pt x="2329967" y="1084806"/>
                  <a:pt x="2332406" y="1097607"/>
                </a:cubicBezTo>
                <a:cubicBezTo>
                  <a:pt x="2334235" y="1107361"/>
                  <a:pt x="2335606" y="1115591"/>
                  <a:pt x="2336521" y="1122296"/>
                </a:cubicBezTo>
                <a:cubicBezTo>
                  <a:pt x="2337435" y="1129002"/>
                  <a:pt x="2337892" y="1134183"/>
                  <a:pt x="2337892" y="1137841"/>
                </a:cubicBezTo>
                <a:cubicBezTo>
                  <a:pt x="2337892" y="1144242"/>
                  <a:pt x="2336215" y="1152243"/>
                  <a:pt x="2332863" y="1161844"/>
                </a:cubicBezTo>
                <a:cubicBezTo>
                  <a:pt x="2329510" y="1171445"/>
                  <a:pt x="2325395" y="1180970"/>
                  <a:pt x="2320519" y="1190419"/>
                </a:cubicBezTo>
                <a:cubicBezTo>
                  <a:pt x="2299716" y="1202992"/>
                  <a:pt x="2277799" y="1210850"/>
                  <a:pt x="2254767" y="1213993"/>
                </a:cubicBezTo>
                <a:lnTo>
                  <a:pt x="2239475" y="1215020"/>
                </a:lnTo>
                <a:lnTo>
                  <a:pt x="2237841" y="1215565"/>
                </a:lnTo>
                <a:lnTo>
                  <a:pt x="2235035" y="1215318"/>
                </a:lnTo>
                <a:lnTo>
                  <a:pt x="2231365" y="1215565"/>
                </a:lnTo>
                <a:lnTo>
                  <a:pt x="2229047" y="1214792"/>
                </a:lnTo>
                <a:lnTo>
                  <a:pt x="2215724" y="1213622"/>
                </a:lnTo>
                <a:cubicBezTo>
                  <a:pt x="2209057" y="1212326"/>
                  <a:pt x="2203094" y="1210383"/>
                  <a:pt x="2197837" y="1207793"/>
                </a:cubicBezTo>
                <a:cubicBezTo>
                  <a:pt x="2187321" y="1202611"/>
                  <a:pt x="2179319" y="1195677"/>
                  <a:pt x="2173833" y="1186990"/>
                </a:cubicBezTo>
                <a:cubicBezTo>
                  <a:pt x="2168347" y="1178303"/>
                  <a:pt x="2164994" y="1168169"/>
                  <a:pt x="2163775" y="1156586"/>
                </a:cubicBezTo>
                <a:cubicBezTo>
                  <a:pt x="2162861" y="1149881"/>
                  <a:pt x="2161717" y="1140279"/>
                  <a:pt x="2160346" y="1127783"/>
                </a:cubicBezTo>
                <a:cubicBezTo>
                  <a:pt x="2158975" y="1115286"/>
                  <a:pt x="2157527" y="1101036"/>
                  <a:pt x="2156003" y="1085034"/>
                </a:cubicBezTo>
                <a:cubicBezTo>
                  <a:pt x="2154479" y="1069032"/>
                  <a:pt x="2152878" y="1052345"/>
                  <a:pt x="2151202" y="1034971"/>
                </a:cubicBezTo>
                <a:cubicBezTo>
                  <a:pt x="2149526" y="1017597"/>
                  <a:pt x="2147925" y="1000452"/>
                  <a:pt x="2146401" y="983536"/>
                </a:cubicBezTo>
                <a:cubicBezTo>
                  <a:pt x="2144877" y="966620"/>
                  <a:pt x="2143506" y="951303"/>
                  <a:pt x="2142287" y="937587"/>
                </a:cubicBezTo>
                <a:cubicBezTo>
                  <a:pt x="2149601" y="932101"/>
                  <a:pt x="2157145" y="926996"/>
                  <a:pt x="2164918" y="922271"/>
                </a:cubicBezTo>
                <a:cubicBezTo>
                  <a:pt x="2172690" y="917547"/>
                  <a:pt x="2180691" y="913051"/>
                  <a:pt x="2188921" y="908784"/>
                </a:cubicBezTo>
                <a:close/>
                <a:moveTo>
                  <a:pt x="2075840" y="908784"/>
                </a:moveTo>
                <a:cubicBezTo>
                  <a:pt x="2076755" y="931034"/>
                  <a:pt x="2077593" y="953208"/>
                  <a:pt x="2078355" y="975306"/>
                </a:cubicBezTo>
                <a:cubicBezTo>
                  <a:pt x="2079117" y="997404"/>
                  <a:pt x="2079955" y="1019426"/>
                  <a:pt x="2080869" y="1041372"/>
                </a:cubicBezTo>
                <a:cubicBezTo>
                  <a:pt x="2081784" y="1061793"/>
                  <a:pt x="2082469" y="1080767"/>
                  <a:pt x="2082927" y="1098293"/>
                </a:cubicBezTo>
                <a:cubicBezTo>
                  <a:pt x="2083384" y="1115819"/>
                  <a:pt x="2083613" y="1132050"/>
                  <a:pt x="2083613" y="1146985"/>
                </a:cubicBezTo>
                <a:cubicBezTo>
                  <a:pt x="2083613" y="1155519"/>
                  <a:pt x="2082165" y="1164511"/>
                  <a:pt x="2079269" y="1173960"/>
                </a:cubicBezTo>
                <a:cubicBezTo>
                  <a:pt x="2076373" y="1183409"/>
                  <a:pt x="2072182" y="1192400"/>
                  <a:pt x="2066696" y="1200935"/>
                </a:cubicBezTo>
                <a:cubicBezTo>
                  <a:pt x="2063648" y="1205507"/>
                  <a:pt x="2057324" y="1209088"/>
                  <a:pt x="2047722" y="1211679"/>
                </a:cubicBezTo>
                <a:cubicBezTo>
                  <a:pt x="2042922" y="1212974"/>
                  <a:pt x="2037569" y="1213946"/>
                  <a:pt x="2031663" y="1214593"/>
                </a:cubicBezTo>
                <a:lnTo>
                  <a:pt x="2013545" y="1215502"/>
                </a:lnTo>
                <a:lnTo>
                  <a:pt x="2013356" y="1215565"/>
                </a:lnTo>
                <a:lnTo>
                  <a:pt x="2012825" y="1215538"/>
                </a:lnTo>
                <a:lnTo>
                  <a:pt x="2012289" y="1215565"/>
                </a:lnTo>
                <a:lnTo>
                  <a:pt x="2012069" y="1215500"/>
                </a:lnTo>
                <a:lnTo>
                  <a:pt x="1977237" y="1213736"/>
                </a:lnTo>
                <a:cubicBezTo>
                  <a:pt x="1965655" y="1212517"/>
                  <a:pt x="1955215" y="1210688"/>
                  <a:pt x="1945919" y="1208250"/>
                </a:cubicBezTo>
                <a:cubicBezTo>
                  <a:pt x="1936623" y="1205811"/>
                  <a:pt x="1929536" y="1202763"/>
                  <a:pt x="1924659" y="1199106"/>
                </a:cubicBezTo>
                <a:cubicBezTo>
                  <a:pt x="1919173" y="1194839"/>
                  <a:pt x="1914829" y="1188895"/>
                  <a:pt x="1911629" y="1181275"/>
                </a:cubicBezTo>
                <a:cubicBezTo>
                  <a:pt x="1908429" y="1173655"/>
                  <a:pt x="1905609" y="1166035"/>
                  <a:pt x="1903171" y="1158415"/>
                </a:cubicBezTo>
                <a:cubicBezTo>
                  <a:pt x="1897685" y="1159939"/>
                  <a:pt x="1892427" y="1161920"/>
                  <a:pt x="1887398" y="1164359"/>
                </a:cubicBezTo>
                <a:cubicBezTo>
                  <a:pt x="1882369" y="1166797"/>
                  <a:pt x="1877034" y="1169769"/>
                  <a:pt x="1871395" y="1173274"/>
                </a:cubicBezTo>
                <a:cubicBezTo>
                  <a:pt x="1865757" y="1176779"/>
                  <a:pt x="1858975" y="1181123"/>
                  <a:pt x="1851050" y="1186304"/>
                </a:cubicBezTo>
                <a:cubicBezTo>
                  <a:pt x="1839773" y="1193010"/>
                  <a:pt x="1829105" y="1198344"/>
                  <a:pt x="1819046" y="1202306"/>
                </a:cubicBezTo>
                <a:cubicBezTo>
                  <a:pt x="1808988" y="1206269"/>
                  <a:pt x="1798548" y="1209240"/>
                  <a:pt x="1787728" y="1211222"/>
                </a:cubicBezTo>
                <a:cubicBezTo>
                  <a:pt x="1776908" y="1213203"/>
                  <a:pt x="1765020" y="1214422"/>
                  <a:pt x="1752066" y="1214879"/>
                </a:cubicBezTo>
                <a:cubicBezTo>
                  <a:pt x="1739112" y="1215336"/>
                  <a:pt x="1724253" y="1215565"/>
                  <a:pt x="1707489" y="1215565"/>
                </a:cubicBezTo>
                <a:lnTo>
                  <a:pt x="1707070" y="1215425"/>
                </a:lnTo>
                <a:lnTo>
                  <a:pt x="1706651" y="1215565"/>
                </a:lnTo>
                <a:lnTo>
                  <a:pt x="1682419" y="1215565"/>
                </a:lnTo>
                <a:cubicBezTo>
                  <a:pt x="1679372" y="1237206"/>
                  <a:pt x="1670761" y="1257018"/>
                  <a:pt x="1656588" y="1275001"/>
                </a:cubicBezTo>
                <a:cubicBezTo>
                  <a:pt x="1642414" y="1292984"/>
                  <a:pt x="1623441" y="1307462"/>
                  <a:pt x="1599667" y="1318435"/>
                </a:cubicBezTo>
                <a:cubicBezTo>
                  <a:pt x="1576197" y="1329408"/>
                  <a:pt x="1552727" y="1334894"/>
                  <a:pt x="1529257" y="1334894"/>
                </a:cubicBezTo>
                <a:cubicBezTo>
                  <a:pt x="1501521" y="1334894"/>
                  <a:pt x="1480261" y="1327046"/>
                  <a:pt x="1465478" y="1311348"/>
                </a:cubicBezTo>
                <a:cubicBezTo>
                  <a:pt x="1450695" y="1295651"/>
                  <a:pt x="1443304" y="1273172"/>
                  <a:pt x="1443304" y="1243911"/>
                </a:cubicBezTo>
                <a:cubicBezTo>
                  <a:pt x="1443304" y="1238425"/>
                  <a:pt x="1443609" y="1232634"/>
                  <a:pt x="1444219" y="1226538"/>
                </a:cubicBezTo>
                <a:cubicBezTo>
                  <a:pt x="1444828" y="1220442"/>
                  <a:pt x="1445971" y="1213584"/>
                  <a:pt x="1447647" y="1205964"/>
                </a:cubicBezTo>
                <a:cubicBezTo>
                  <a:pt x="1449324" y="1198344"/>
                  <a:pt x="1451381" y="1189657"/>
                  <a:pt x="1453820" y="1179903"/>
                </a:cubicBezTo>
                <a:lnTo>
                  <a:pt x="1473022" y="1184475"/>
                </a:lnTo>
                <a:cubicBezTo>
                  <a:pt x="1469060" y="1198801"/>
                  <a:pt x="1467078" y="1210536"/>
                  <a:pt x="1467078" y="1219680"/>
                </a:cubicBezTo>
                <a:cubicBezTo>
                  <a:pt x="1467078" y="1241625"/>
                  <a:pt x="1472641" y="1258237"/>
                  <a:pt x="1483766" y="1269515"/>
                </a:cubicBezTo>
                <a:cubicBezTo>
                  <a:pt x="1494891" y="1280792"/>
                  <a:pt x="1511427" y="1286431"/>
                  <a:pt x="1533373" y="1286431"/>
                </a:cubicBezTo>
                <a:cubicBezTo>
                  <a:pt x="1555623" y="1286431"/>
                  <a:pt x="1577111" y="1282088"/>
                  <a:pt x="1597838" y="1273401"/>
                </a:cubicBezTo>
                <a:cubicBezTo>
                  <a:pt x="1618564" y="1264714"/>
                  <a:pt x="1637766" y="1252141"/>
                  <a:pt x="1655445" y="1235682"/>
                </a:cubicBezTo>
                <a:lnTo>
                  <a:pt x="1653616" y="1215108"/>
                </a:lnTo>
                <a:cubicBezTo>
                  <a:pt x="1642034" y="1214803"/>
                  <a:pt x="1630985" y="1214193"/>
                  <a:pt x="1620469" y="1213279"/>
                </a:cubicBezTo>
                <a:cubicBezTo>
                  <a:pt x="1609953" y="1212365"/>
                  <a:pt x="1600581" y="1211222"/>
                  <a:pt x="1592351" y="1209850"/>
                </a:cubicBezTo>
                <a:cubicBezTo>
                  <a:pt x="1584122" y="1208478"/>
                  <a:pt x="1577264" y="1206878"/>
                  <a:pt x="1571777" y="1205049"/>
                </a:cubicBezTo>
                <a:cubicBezTo>
                  <a:pt x="1557756" y="1199868"/>
                  <a:pt x="1548003" y="1193010"/>
                  <a:pt x="1542517" y="1184475"/>
                </a:cubicBezTo>
                <a:cubicBezTo>
                  <a:pt x="1537030" y="1175941"/>
                  <a:pt x="1534287" y="1164054"/>
                  <a:pt x="1534287" y="1148814"/>
                </a:cubicBezTo>
                <a:cubicBezTo>
                  <a:pt x="1534287" y="1132659"/>
                  <a:pt x="1537411" y="1116581"/>
                  <a:pt x="1543659" y="1100579"/>
                </a:cubicBezTo>
                <a:cubicBezTo>
                  <a:pt x="1549908" y="1084577"/>
                  <a:pt x="1558214" y="1071699"/>
                  <a:pt x="1568577" y="1061946"/>
                </a:cubicBezTo>
                <a:cubicBezTo>
                  <a:pt x="1578635" y="1052192"/>
                  <a:pt x="1588999" y="1047315"/>
                  <a:pt x="1599667" y="1047315"/>
                </a:cubicBezTo>
                <a:cubicBezTo>
                  <a:pt x="1612773" y="1047315"/>
                  <a:pt x="1625346" y="1053335"/>
                  <a:pt x="1637385" y="1065375"/>
                </a:cubicBezTo>
                <a:cubicBezTo>
                  <a:pt x="1649425" y="1077414"/>
                  <a:pt x="1659407" y="1093493"/>
                  <a:pt x="1667332" y="1113609"/>
                </a:cubicBezTo>
                <a:cubicBezTo>
                  <a:pt x="1670685" y="1121839"/>
                  <a:pt x="1673580" y="1130526"/>
                  <a:pt x="1676019" y="1139670"/>
                </a:cubicBezTo>
                <a:cubicBezTo>
                  <a:pt x="1678457" y="1148814"/>
                  <a:pt x="1680286" y="1158263"/>
                  <a:pt x="1681505" y="1168016"/>
                </a:cubicBezTo>
                <a:lnTo>
                  <a:pt x="1706651" y="1168016"/>
                </a:lnTo>
                <a:lnTo>
                  <a:pt x="1707070" y="1168156"/>
                </a:lnTo>
                <a:lnTo>
                  <a:pt x="1707489" y="1168016"/>
                </a:lnTo>
                <a:cubicBezTo>
                  <a:pt x="1731873" y="1168016"/>
                  <a:pt x="1752752" y="1167254"/>
                  <a:pt x="1770126" y="1165730"/>
                </a:cubicBezTo>
                <a:cubicBezTo>
                  <a:pt x="1787499" y="1164206"/>
                  <a:pt x="1803806" y="1160701"/>
                  <a:pt x="1819046" y="1155215"/>
                </a:cubicBezTo>
                <a:cubicBezTo>
                  <a:pt x="1831238" y="1151252"/>
                  <a:pt x="1841677" y="1147976"/>
                  <a:pt x="1850364" y="1145385"/>
                </a:cubicBezTo>
                <a:cubicBezTo>
                  <a:pt x="1859051" y="1142794"/>
                  <a:pt x="1865985" y="1140889"/>
                  <a:pt x="1871167" y="1139670"/>
                </a:cubicBezTo>
                <a:cubicBezTo>
                  <a:pt x="1866595" y="1137231"/>
                  <a:pt x="1861947" y="1134564"/>
                  <a:pt x="1857223" y="1131669"/>
                </a:cubicBezTo>
                <a:cubicBezTo>
                  <a:pt x="1852498" y="1128773"/>
                  <a:pt x="1847849" y="1125649"/>
                  <a:pt x="1843278" y="1122296"/>
                </a:cubicBezTo>
                <a:cubicBezTo>
                  <a:pt x="1832610" y="1114981"/>
                  <a:pt x="1823771" y="1109876"/>
                  <a:pt x="1816760" y="1106980"/>
                </a:cubicBezTo>
                <a:cubicBezTo>
                  <a:pt x="1809750" y="1104084"/>
                  <a:pt x="1802739" y="1102637"/>
                  <a:pt x="1795729" y="1102637"/>
                </a:cubicBezTo>
                <a:cubicBezTo>
                  <a:pt x="1786585" y="1102637"/>
                  <a:pt x="1778203" y="1103856"/>
                  <a:pt x="1770583" y="1106294"/>
                </a:cubicBezTo>
                <a:cubicBezTo>
                  <a:pt x="1762963" y="1108733"/>
                  <a:pt x="1753819" y="1113457"/>
                  <a:pt x="1743151" y="1120467"/>
                </a:cubicBezTo>
                <a:cubicBezTo>
                  <a:pt x="1740407" y="1117724"/>
                  <a:pt x="1738198" y="1114067"/>
                  <a:pt x="1736521" y="1109495"/>
                </a:cubicBezTo>
                <a:cubicBezTo>
                  <a:pt x="1734845" y="1104923"/>
                  <a:pt x="1734007" y="1100503"/>
                  <a:pt x="1734007" y="1096236"/>
                </a:cubicBezTo>
                <a:cubicBezTo>
                  <a:pt x="1734007" y="1083434"/>
                  <a:pt x="1739646" y="1073071"/>
                  <a:pt x="1750923" y="1065146"/>
                </a:cubicBezTo>
                <a:cubicBezTo>
                  <a:pt x="1762201" y="1057221"/>
                  <a:pt x="1776526" y="1053259"/>
                  <a:pt x="1793900" y="1053259"/>
                </a:cubicBezTo>
                <a:cubicBezTo>
                  <a:pt x="1803654" y="1053259"/>
                  <a:pt x="1813179" y="1055012"/>
                  <a:pt x="1822475" y="1058517"/>
                </a:cubicBezTo>
                <a:cubicBezTo>
                  <a:pt x="1831771" y="1062022"/>
                  <a:pt x="1842363" y="1067737"/>
                  <a:pt x="1854251" y="1075662"/>
                </a:cubicBezTo>
                <a:cubicBezTo>
                  <a:pt x="1868576" y="1085720"/>
                  <a:pt x="1881454" y="1093569"/>
                  <a:pt x="1892884" y="1099208"/>
                </a:cubicBezTo>
                <a:cubicBezTo>
                  <a:pt x="1904314" y="1104846"/>
                  <a:pt x="1917192" y="1109495"/>
                  <a:pt x="1931517" y="1113152"/>
                </a:cubicBezTo>
                <a:cubicBezTo>
                  <a:pt x="1938833" y="1114676"/>
                  <a:pt x="1947062" y="1115895"/>
                  <a:pt x="1956206" y="1116810"/>
                </a:cubicBezTo>
                <a:cubicBezTo>
                  <a:pt x="1965350" y="1117724"/>
                  <a:pt x="1975561" y="1118181"/>
                  <a:pt x="1986839" y="1118181"/>
                </a:cubicBezTo>
                <a:lnTo>
                  <a:pt x="1967179" y="1155215"/>
                </a:lnTo>
                <a:cubicBezTo>
                  <a:pt x="1964740" y="1154910"/>
                  <a:pt x="1961845" y="1154681"/>
                  <a:pt x="1958492" y="1154529"/>
                </a:cubicBezTo>
                <a:cubicBezTo>
                  <a:pt x="1955139" y="1154376"/>
                  <a:pt x="1951710" y="1154148"/>
                  <a:pt x="1948205" y="1153843"/>
                </a:cubicBezTo>
                <a:cubicBezTo>
                  <a:pt x="1944700" y="1153538"/>
                  <a:pt x="1941576" y="1153386"/>
                  <a:pt x="1938833" y="1153386"/>
                </a:cubicBezTo>
                <a:cubicBezTo>
                  <a:pt x="1941881" y="1157043"/>
                  <a:pt x="1945309" y="1159787"/>
                  <a:pt x="1949119" y="1161615"/>
                </a:cubicBezTo>
                <a:cubicBezTo>
                  <a:pt x="1952929" y="1163444"/>
                  <a:pt x="1957273" y="1164816"/>
                  <a:pt x="1962150" y="1165730"/>
                </a:cubicBezTo>
                <a:cubicBezTo>
                  <a:pt x="1968855" y="1166340"/>
                  <a:pt x="1976551" y="1166797"/>
                  <a:pt x="1985238" y="1167102"/>
                </a:cubicBezTo>
                <a:lnTo>
                  <a:pt x="2012521" y="1167989"/>
                </a:lnTo>
                <a:lnTo>
                  <a:pt x="2035721" y="1165273"/>
                </a:lnTo>
                <a:cubicBezTo>
                  <a:pt x="2043874" y="1163444"/>
                  <a:pt x="2052371" y="1160701"/>
                  <a:pt x="2061210" y="1157043"/>
                </a:cubicBezTo>
                <a:cubicBezTo>
                  <a:pt x="2059991" y="1147290"/>
                  <a:pt x="2058848" y="1137536"/>
                  <a:pt x="2057781" y="1127783"/>
                </a:cubicBezTo>
                <a:cubicBezTo>
                  <a:pt x="2056714" y="1118029"/>
                  <a:pt x="2055571" y="1108275"/>
                  <a:pt x="2054352" y="1098522"/>
                </a:cubicBezTo>
                <a:cubicBezTo>
                  <a:pt x="2052523" y="1083282"/>
                  <a:pt x="2049551" y="1062251"/>
                  <a:pt x="2045437" y="1035428"/>
                </a:cubicBezTo>
                <a:cubicBezTo>
                  <a:pt x="2041321" y="1008606"/>
                  <a:pt x="2036064" y="975992"/>
                  <a:pt x="2029663" y="937587"/>
                </a:cubicBezTo>
                <a:cubicBezTo>
                  <a:pt x="2036369" y="932406"/>
                  <a:pt x="2043684" y="927453"/>
                  <a:pt x="2051609" y="922728"/>
                </a:cubicBezTo>
                <a:cubicBezTo>
                  <a:pt x="2059533" y="918004"/>
                  <a:pt x="2067611" y="913356"/>
                  <a:pt x="2075840" y="908784"/>
                </a:cubicBezTo>
                <a:close/>
                <a:moveTo>
                  <a:pt x="83972" y="905964"/>
                </a:moveTo>
                <a:cubicBezTo>
                  <a:pt x="81839" y="905964"/>
                  <a:pt x="79857" y="906650"/>
                  <a:pt x="78029" y="908022"/>
                </a:cubicBezTo>
                <a:cubicBezTo>
                  <a:pt x="76200" y="909393"/>
                  <a:pt x="75285" y="910841"/>
                  <a:pt x="75285" y="912365"/>
                </a:cubicBezTo>
                <a:cubicBezTo>
                  <a:pt x="75285" y="918766"/>
                  <a:pt x="80467" y="923948"/>
                  <a:pt x="90830" y="927910"/>
                </a:cubicBezTo>
                <a:lnTo>
                  <a:pt x="91745" y="926081"/>
                </a:lnTo>
                <a:cubicBezTo>
                  <a:pt x="92354" y="924862"/>
                  <a:pt x="92659" y="923795"/>
                  <a:pt x="92659" y="922881"/>
                </a:cubicBezTo>
                <a:cubicBezTo>
                  <a:pt x="92659" y="921966"/>
                  <a:pt x="92659" y="921204"/>
                  <a:pt x="92659" y="920595"/>
                </a:cubicBezTo>
                <a:cubicBezTo>
                  <a:pt x="92659" y="916328"/>
                  <a:pt x="91821" y="912822"/>
                  <a:pt x="90145" y="910079"/>
                </a:cubicBezTo>
                <a:cubicBezTo>
                  <a:pt x="88468" y="907336"/>
                  <a:pt x="86411" y="905964"/>
                  <a:pt x="83972" y="905964"/>
                </a:cubicBezTo>
                <a:close/>
                <a:moveTo>
                  <a:pt x="972769" y="903755"/>
                </a:moveTo>
                <a:cubicBezTo>
                  <a:pt x="972464" y="937283"/>
                  <a:pt x="972312" y="967077"/>
                  <a:pt x="972312" y="993137"/>
                </a:cubicBezTo>
                <a:cubicBezTo>
                  <a:pt x="972312" y="1019198"/>
                  <a:pt x="972236" y="1042134"/>
                  <a:pt x="972083" y="1061946"/>
                </a:cubicBezTo>
                <a:cubicBezTo>
                  <a:pt x="971931" y="1081758"/>
                  <a:pt x="971931" y="1099208"/>
                  <a:pt x="972083" y="1114295"/>
                </a:cubicBezTo>
                <a:cubicBezTo>
                  <a:pt x="972236" y="1129383"/>
                  <a:pt x="972312" y="1143023"/>
                  <a:pt x="972312" y="1155215"/>
                </a:cubicBezTo>
                <a:cubicBezTo>
                  <a:pt x="979322" y="1159787"/>
                  <a:pt x="986866" y="1163063"/>
                  <a:pt x="994943" y="1165044"/>
                </a:cubicBezTo>
                <a:cubicBezTo>
                  <a:pt x="1003021" y="1167026"/>
                  <a:pt x="1011936" y="1168016"/>
                  <a:pt x="1021690" y="1168016"/>
                </a:cubicBezTo>
                <a:cubicBezTo>
                  <a:pt x="1036625" y="1168016"/>
                  <a:pt x="1052932" y="1164359"/>
                  <a:pt x="1070610" y="1157043"/>
                </a:cubicBezTo>
                <a:cubicBezTo>
                  <a:pt x="1069391" y="1147290"/>
                  <a:pt x="1068248" y="1137536"/>
                  <a:pt x="1067181" y="1127783"/>
                </a:cubicBezTo>
                <a:cubicBezTo>
                  <a:pt x="1066114" y="1118029"/>
                  <a:pt x="1064971" y="1108275"/>
                  <a:pt x="1063752" y="1098522"/>
                </a:cubicBezTo>
                <a:cubicBezTo>
                  <a:pt x="1061923" y="1083282"/>
                  <a:pt x="1058951" y="1062251"/>
                  <a:pt x="1054837" y="1035428"/>
                </a:cubicBezTo>
                <a:cubicBezTo>
                  <a:pt x="1050722" y="1008606"/>
                  <a:pt x="1045464" y="975992"/>
                  <a:pt x="1039063" y="937587"/>
                </a:cubicBezTo>
                <a:cubicBezTo>
                  <a:pt x="1045769" y="932406"/>
                  <a:pt x="1053084" y="927453"/>
                  <a:pt x="1061009" y="922728"/>
                </a:cubicBezTo>
                <a:cubicBezTo>
                  <a:pt x="1068933" y="918004"/>
                  <a:pt x="1077011" y="913356"/>
                  <a:pt x="1085240" y="908784"/>
                </a:cubicBezTo>
                <a:cubicBezTo>
                  <a:pt x="1086155" y="931034"/>
                  <a:pt x="1086993" y="953208"/>
                  <a:pt x="1087755" y="975306"/>
                </a:cubicBezTo>
                <a:cubicBezTo>
                  <a:pt x="1088517" y="997404"/>
                  <a:pt x="1089355" y="1019426"/>
                  <a:pt x="1090270" y="1041372"/>
                </a:cubicBezTo>
                <a:cubicBezTo>
                  <a:pt x="1091184" y="1061793"/>
                  <a:pt x="1091870" y="1080767"/>
                  <a:pt x="1092327" y="1098293"/>
                </a:cubicBezTo>
                <a:cubicBezTo>
                  <a:pt x="1092784" y="1115819"/>
                  <a:pt x="1093013" y="1132050"/>
                  <a:pt x="1093013" y="1146985"/>
                </a:cubicBezTo>
                <a:cubicBezTo>
                  <a:pt x="1093013" y="1155519"/>
                  <a:pt x="1091565" y="1164511"/>
                  <a:pt x="1088669" y="1173960"/>
                </a:cubicBezTo>
                <a:cubicBezTo>
                  <a:pt x="1085774" y="1183409"/>
                  <a:pt x="1081583" y="1192400"/>
                  <a:pt x="1076096" y="1200935"/>
                </a:cubicBezTo>
                <a:cubicBezTo>
                  <a:pt x="1073048" y="1205507"/>
                  <a:pt x="1066724" y="1209088"/>
                  <a:pt x="1057123" y="1211679"/>
                </a:cubicBezTo>
                <a:cubicBezTo>
                  <a:pt x="1047521" y="1214270"/>
                  <a:pt x="1035710" y="1215565"/>
                  <a:pt x="1021690" y="1215565"/>
                </a:cubicBezTo>
                <a:cubicBezTo>
                  <a:pt x="1006450" y="1215565"/>
                  <a:pt x="994029" y="1213584"/>
                  <a:pt x="984428" y="1209621"/>
                </a:cubicBezTo>
                <a:cubicBezTo>
                  <a:pt x="974827" y="1205659"/>
                  <a:pt x="966673" y="1199563"/>
                  <a:pt x="959967" y="1191333"/>
                </a:cubicBezTo>
                <a:cubicBezTo>
                  <a:pt x="934669" y="1200477"/>
                  <a:pt x="910666" y="1207259"/>
                  <a:pt x="887959" y="1211679"/>
                </a:cubicBezTo>
                <a:cubicBezTo>
                  <a:pt x="865251" y="1216098"/>
                  <a:pt x="843229" y="1218308"/>
                  <a:pt x="821893" y="1218308"/>
                </a:cubicBezTo>
                <a:cubicBezTo>
                  <a:pt x="792632" y="1218308"/>
                  <a:pt x="770382" y="1215870"/>
                  <a:pt x="755142" y="1210993"/>
                </a:cubicBezTo>
                <a:cubicBezTo>
                  <a:pt x="739902" y="1206116"/>
                  <a:pt x="728624" y="1198496"/>
                  <a:pt x="721309" y="1188133"/>
                </a:cubicBezTo>
                <a:cubicBezTo>
                  <a:pt x="713689" y="1177770"/>
                  <a:pt x="709879" y="1164054"/>
                  <a:pt x="709879" y="1146985"/>
                </a:cubicBezTo>
                <a:cubicBezTo>
                  <a:pt x="709879" y="1142718"/>
                  <a:pt x="710184" y="1137689"/>
                  <a:pt x="710794" y="1131897"/>
                </a:cubicBezTo>
                <a:cubicBezTo>
                  <a:pt x="711403" y="1126106"/>
                  <a:pt x="712241" y="1120544"/>
                  <a:pt x="713308" y="1115210"/>
                </a:cubicBezTo>
                <a:cubicBezTo>
                  <a:pt x="714375" y="1109876"/>
                  <a:pt x="715366" y="1105989"/>
                  <a:pt x="716280" y="1103551"/>
                </a:cubicBezTo>
                <a:lnTo>
                  <a:pt x="735025" y="1103551"/>
                </a:lnTo>
                <a:cubicBezTo>
                  <a:pt x="734720" y="1106599"/>
                  <a:pt x="734415" y="1109495"/>
                  <a:pt x="734111" y="1112238"/>
                </a:cubicBezTo>
                <a:cubicBezTo>
                  <a:pt x="733806" y="1114981"/>
                  <a:pt x="733654" y="1117877"/>
                  <a:pt x="733654" y="1120925"/>
                </a:cubicBezTo>
                <a:cubicBezTo>
                  <a:pt x="733654" y="1135860"/>
                  <a:pt x="736854" y="1146833"/>
                  <a:pt x="743255" y="1153843"/>
                </a:cubicBezTo>
                <a:cubicBezTo>
                  <a:pt x="749656" y="1160853"/>
                  <a:pt x="760019" y="1165349"/>
                  <a:pt x="774344" y="1167330"/>
                </a:cubicBezTo>
                <a:cubicBezTo>
                  <a:pt x="788670" y="1169312"/>
                  <a:pt x="807720" y="1170302"/>
                  <a:pt x="831494" y="1170302"/>
                </a:cubicBezTo>
                <a:cubicBezTo>
                  <a:pt x="855574" y="1170302"/>
                  <a:pt x="876986" y="1169159"/>
                  <a:pt x="895731" y="1166873"/>
                </a:cubicBezTo>
                <a:cubicBezTo>
                  <a:pt x="914476" y="1164587"/>
                  <a:pt x="932840" y="1161463"/>
                  <a:pt x="950823" y="1157501"/>
                </a:cubicBezTo>
                <a:cubicBezTo>
                  <a:pt x="949299" y="1144089"/>
                  <a:pt x="947547" y="1129764"/>
                  <a:pt x="945566" y="1114524"/>
                </a:cubicBezTo>
                <a:cubicBezTo>
                  <a:pt x="943585" y="1099284"/>
                  <a:pt x="941603" y="1082596"/>
                  <a:pt x="939622" y="1064460"/>
                </a:cubicBezTo>
                <a:cubicBezTo>
                  <a:pt x="937641" y="1046325"/>
                  <a:pt x="935584" y="1026360"/>
                  <a:pt x="933450" y="1004567"/>
                </a:cubicBezTo>
                <a:cubicBezTo>
                  <a:pt x="931316" y="982774"/>
                  <a:pt x="929030" y="958619"/>
                  <a:pt x="926592" y="932101"/>
                </a:cubicBezTo>
                <a:cubicBezTo>
                  <a:pt x="933297" y="926615"/>
                  <a:pt x="940613" y="921509"/>
                  <a:pt x="948537" y="916785"/>
                </a:cubicBezTo>
                <a:cubicBezTo>
                  <a:pt x="956462" y="912060"/>
                  <a:pt x="964540" y="907717"/>
                  <a:pt x="972769" y="903755"/>
                </a:cubicBezTo>
                <a:close/>
                <a:moveTo>
                  <a:pt x="5645201" y="895373"/>
                </a:moveTo>
                <a:cubicBezTo>
                  <a:pt x="5651907" y="895068"/>
                  <a:pt x="5657775" y="897887"/>
                  <a:pt x="5662804" y="903831"/>
                </a:cubicBezTo>
                <a:cubicBezTo>
                  <a:pt x="5667833" y="909774"/>
                  <a:pt x="5670347" y="917471"/>
                  <a:pt x="5670347" y="926919"/>
                </a:cubicBezTo>
                <a:cubicBezTo>
                  <a:pt x="5670347" y="933930"/>
                  <a:pt x="5667757" y="940026"/>
                  <a:pt x="5662575" y="945207"/>
                </a:cubicBezTo>
                <a:cubicBezTo>
                  <a:pt x="5657393" y="950389"/>
                  <a:pt x="5651449" y="952980"/>
                  <a:pt x="5644745" y="952980"/>
                </a:cubicBezTo>
                <a:cubicBezTo>
                  <a:pt x="5637734" y="952980"/>
                  <a:pt x="5632019" y="950465"/>
                  <a:pt x="5627599" y="945436"/>
                </a:cubicBezTo>
                <a:cubicBezTo>
                  <a:pt x="5623179" y="940407"/>
                  <a:pt x="5620970" y="934082"/>
                  <a:pt x="5620970" y="926462"/>
                </a:cubicBezTo>
                <a:cubicBezTo>
                  <a:pt x="5620970" y="917623"/>
                  <a:pt x="5623485" y="910232"/>
                  <a:pt x="5628513" y="904288"/>
                </a:cubicBezTo>
                <a:cubicBezTo>
                  <a:pt x="5633543" y="898344"/>
                  <a:pt x="5639105" y="895373"/>
                  <a:pt x="5645201" y="895373"/>
                </a:cubicBezTo>
                <a:close/>
                <a:moveTo>
                  <a:pt x="320726" y="895373"/>
                </a:moveTo>
                <a:cubicBezTo>
                  <a:pt x="327431" y="895068"/>
                  <a:pt x="333299" y="897887"/>
                  <a:pt x="338328" y="903831"/>
                </a:cubicBezTo>
                <a:cubicBezTo>
                  <a:pt x="343357" y="909774"/>
                  <a:pt x="345872" y="917471"/>
                  <a:pt x="345872" y="926919"/>
                </a:cubicBezTo>
                <a:cubicBezTo>
                  <a:pt x="345872" y="933930"/>
                  <a:pt x="343281" y="940026"/>
                  <a:pt x="338099" y="945207"/>
                </a:cubicBezTo>
                <a:cubicBezTo>
                  <a:pt x="332918" y="950389"/>
                  <a:pt x="326974" y="952980"/>
                  <a:pt x="320269" y="952980"/>
                </a:cubicBezTo>
                <a:cubicBezTo>
                  <a:pt x="313258" y="952980"/>
                  <a:pt x="307543" y="950465"/>
                  <a:pt x="303124" y="945436"/>
                </a:cubicBezTo>
                <a:cubicBezTo>
                  <a:pt x="298704" y="940407"/>
                  <a:pt x="296494" y="934082"/>
                  <a:pt x="296494" y="926462"/>
                </a:cubicBezTo>
                <a:cubicBezTo>
                  <a:pt x="296494" y="917623"/>
                  <a:pt x="299009" y="910232"/>
                  <a:pt x="304038" y="904288"/>
                </a:cubicBezTo>
                <a:cubicBezTo>
                  <a:pt x="309067" y="898344"/>
                  <a:pt x="314630" y="895373"/>
                  <a:pt x="320726" y="895373"/>
                </a:cubicBezTo>
                <a:close/>
                <a:moveTo>
                  <a:pt x="2862910" y="895144"/>
                </a:moveTo>
                <a:lnTo>
                  <a:pt x="2863367" y="900630"/>
                </a:lnTo>
                <a:cubicBezTo>
                  <a:pt x="2863367" y="908555"/>
                  <a:pt x="2859862" y="914651"/>
                  <a:pt x="2852852" y="918918"/>
                </a:cubicBezTo>
                <a:cubicBezTo>
                  <a:pt x="2844927" y="922881"/>
                  <a:pt x="2834716" y="927300"/>
                  <a:pt x="2822219" y="932177"/>
                </a:cubicBezTo>
                <a:cubicBezTo>
                  <a:pt x="2809722" y="937054"/>
                  <a:pt x="2795092" y="942388"/>
                  <a:pt x="2778328" y="948179"/>
                </a:cubicBezTo>
                <a:lnTo>
                  <a:pt x="2780614" y="926234"/>
                </a:lnTo>
                <a:cubicBezTo>
                  <a:pt x="2801036" y="918918"/>
                  <a:pt x="2817799" y="912822"/>
                  <a:pt x="2830906" y="907946"/>
                </a:cubicBezTo>
                <a:cubicBezTo>
                  <a:pt x="2844013" y="903069"/>
                  <a:pt x="2854681" y="898802"/>
                  <a:pt x="2862910" y="895144"/>
                </a:cubicBezTo>
                <a:close/>
                <a:moveTo>
                  <a:pt x="1881835" y="895144"/>
                </a:moveTo>
                <a:lnTo>
                  <a:pt x="1882292" y="900630"/>
                </a:lnTo>
                <a:cubicBezTo>
                  <a:pt x="1882292" y="908555"/>
                  <a:pt x="1878787" y="914651"/>
                  <a:pt x="1871777" y="918918"/>
                </a:cubicBezTo>
                <a:cubicBezTo>
                  <a:pt x="1863851" y="922881"/>
                  <a:pt x="1853641" y="927300"/>
                  <a:pt x="1841144" y="932177"/>
                </a:cubicBezTo>
                <a:cubicBezTo>
                  <a:pt x="1828647" y="937054"/>
                  <a:pt x="1814017" y="942388"/>
                  <a:pt x="1797253" y="948179"/>
                </a:cubicBezTo>
                <a:lnTo>
                  <a:pt x="1799539" y="926234"/>
                </a:lnTo>
                <a:cubicBezTo>
                  <a:pt x="1819960" y="918918"/>
                  <a:pt x="1836725" y="912822"/>
                  <a:pt x="1849831" y="907946"/>
                </a:cubicBezTo>
                <a:cubicBezTo>
                  <a:pt x="1862937" y="903069"/>
                  <a:pt x="1873605" y="898802"/>
                  <a:pt x="1881835" y="895144"/>
                </a:cubicBezTo>
                <a:close/>
                <a:moveTo>
                  <a:pt x="6655308" y="893239"/>
                </a:moveTo>
                <a:lnTo>
                  <a:pt x="6685483" y="903297"/>
                </a:lnTo>
                <a:cubicBezTo>
                  <a:pt x="6702857" y="909089"/>
                  <a:pt x="6716039" y="917699"/>
                  <a:pt x="6725031" y="929129"/>
                </a:cubicBezTo>
                <a:cubicBezTo>
                  <a:pt x="6734023" y="940559"/>
                  <a:pt x="6738823" y="954047"/>
                  <a:pt x="6739433" y="969591"/>
                </a:cubicBezTo>
                <a:cubicBezTo>
                  <a:pt x="6739737" y="977211"/>
                  <a:pt x="6739890" y="986660"/>
                  <a:pt x="6739890" y="997938"/>
                </a:cubicBezTo>
                <a:cubicBezTo>
                  <a:pt x="6739890" y="1009215"/>
                  <a:pt x="6739433" y="1022474"/>
                  <a:pt x="6738518" y="1037714"/>
                </a:cubicBezTo>
                <a:cubicBezTo>
                  <a:pt x="6738518" y="1044420"/>
                  <a:pt x="6738442" y="1050821"/>
                  <a:pt x="6738289" y="1056917"/>
                </a:cubicBezTo>
                <a:cubicBezTo>
                  <a:pt x="6738137" y="1063013"/>
                  <a:pt x="6738061" y="1068804"/>
                  <a:pt x="6738061" y="1074290"/>
                </a:cubicBezTo>
                <a:lnTo>
                  <a:pt x="6721602" y="1084349"/>
                </a:lnTo>
                <a:cubicBezTo>
                  <a:pt x="6713373" y="1070328"/>
                  <a:pt x="6708039" y="1057831"/>
                  <a:pt x="6705599" y="1046858"/>
                </a:cubicBezTo>
                <a:cubicBezTo>
                  <a:pt x="6704381" y="1042286"/>
                  <a:pt x="6702933" y="1035581"/>
                  <a:pt x="6701257" y="1026741"/>
                </a:cubicBezTo>
                <a:cubicBezTo>
                  <a:pt x="6699581" y="1017902"/>
                  <a:pt x="6697827" y="1007920"/>
                  <a:pt x="6695999" y="996795"/>
                </a:cubicBezTo>
                <a:cubicBezTo>
                  <a:pt x="6694170" y="985670"/>
                  <a:pt x="6692493" y="974468"/>
                  <a:pt x="6690969" y="963191"/>
                </a:cubicBezTo>
                <a:cubicBezTo>
                  <a:pt x="6688836" y="948255"/>
                  <a:pt x="6685636" y="937435"/>
                  <a:pt x="6681369" y="930729"/>
                </a:cubicBezTo>
                <a:cubicBezTo>
                  <a:pt x="6677101" y="924024"/>
                  <a:pt x="6670547" y="918995"/>
                  <a:pt x="6661709" y="915642"/>
                </a:cubicBezTo>
                <a:lnTo>
                  <a:pt x="6649364" y="911070"/>
                </a:lnTo>
                <a:close/>
                <a:moveTo>
                  <a:pt x="6237731" y="893239"/>
                </a:moveTo>
                <a:lnTo>
                  <a:pt x="6243675" y="911070"/>
                </a:lnTo>
                <a:lnTo>
                  <a:pt x="6231789" y="915642"/>
                </a:lnTo>
                <a:cubicBezTo>
                  <a:pt x="6222035" y="918995"/>
                  <a:pt x="6215177" y="924100"/>
                  <a:pt x="6211214" y="930958"/>
                </a:cubicBezTo>
                <a:cubicBezTo>
                  <a:pt x="6207251" y="937816"/>
                  <a:pt x="6204204" y="948560"/>
                  <a:pt x="6202071" y="963191"/>
                </a:cubicBezTo>
                <a:cubicBezTo>
                  <a:pt x="6201156" y="971115"/>
                  <a:pt x="6199631" y="982774"/>
                  <a:pt x="6197498" y="998166"/>
                </a:cubicBezTo>
                <a:cubicBezTo>
                  <a:pt x="6195365" y="1013559"/>
                  <a:pt x="6192927" y="1032990"/>
                  <a:pt x="6190183" y="1056459"/>
                </a:cubicBezTo>
                <a:cubicBezTo>
                  <a:pt x="6189878" y="1058593"/>
                  <a:pt x="6188431" y="1062327"/>
                  <a:pt x="6185839" y="1067661"/>
                </a:cubicBezTo>
                <a:cubicBezTo>
                  <a:pt x="6183249" y="1072995"/>
                  <a:pt x="6179363" y="1079929"/>
                  <a:pt x="6174181" y="1088463"/>
                </a:cubicBezTo>
                <a:lnTo>
                  <a:pt x="6169151" y="1098065"/>
                </a:lnTo>
                <a:cubicBezTo>
                  <a:pt x="6162141" y="1103856"/>
                  <a:pt x="6154979" y="1108580"/>
                  <a:pt x="6147663" y="1112238"/>
                </a:cubicBezTo>
                <a:cubicBezTo>
                  <a:pt x="6140348" y="1115895"/>
                  <a:pt x="6134253" y="1117724"/>
                  <a:pt x="6129375" y="1117724"/>
                </a:cubicBezTo>
                <a:cubicBezTo>
                  <a:pt x="6115355" y="1117724"/>
                  <a:pt x="6105601" y="1107971"/>
                  <a:pt x="6100115" y="1088463"/>
                </a:cubicBezTo>
                <a:cubicBezTo>
                  <a:pt x="6108649" y="1086330"/>
                  <a:pt x="6115888" y="1084501"/>
                  <a:pt x="6121832" y="1082977"/>
                </a:cubicBezTo>
                <a:cubicBezTo>
                  <a:pt x="6127775" y="1081453"/>
                  <a:pt x="6132576" y="1080081"/>
                  <a:pt x="6136233" y="1078862"/>
                </a:cubicBezTo>
                <a:cubicBezTo>
                  <a:pt x="6139587" y="1077338"/>
                  <a:pt x="6142939" y="1075967"/>
                  <a:pt x="6146292" y="1074747"/>
                </a:cubicBezTo>
                <a:cubicBezTo>
                  <a:pt x="6149645" y="1073528"/>
                  <a:pt x="6152845" y="1072004"/>
                  <a:pt x="6155893" y="1070175"/>
                </a:cubicBezTo>
                <a:cubicBezTo>
                  <a:pt x="6154979" y="1046401"/>
                  <a:pt x="6154293" y="1026284"/>
                  <a:pt x="6153835" y="1009825"/>
                </a:cubicBezTo>
                <a:cubicBezTo>
                  <a:pt x="6153379" y="993366"/>
                  <a:pt x="6153455" y="979802"/>
                  <a:pt x="6154064" y="969134"/>
                </a:cubicBezTo>
                <a:cubicBezTo>
                  <a:pt x="6154369" y="953894"/>
                  <a:pt x="6159093" y="940559"/>
                  <a:pt x="6168237" y="929129"/>
                </a:cubicBezTo>
                <a:cubicBezTo>
                  <a:pt x="6177381" y="917699"/>
                  <a:pt x="6190488" y="909089"/>
                  <a:pt x="6207557" y="903297"/>
                </a:cubicBezTo>
                <a:close/>
                <a:moveTo>
                  <a:pt x="89459" y="890420"/>
                </a:moveTo>
                <a:cubicBezTo>
                  <a:pt x="94335" y="890420"/>
                  <a:pt x="98298" y="892553"/>
                  <a:pt x="101346" y="896820"/>
                </a:cubicBezTo>
                <a:cubicBezTo>
                  <a:pt x="105003" y="901697"/>
                  <a:pt x="106832" y="909470"/>
                  <a:pt x="106832" y="920138"/>
                </a:cubicBezTo>
                <a:cubicBezTo>
                  <a:pt x="106832" y="924100"/>
                  <a:pt x="106070" y="927758"/>
                  <a:pt x="104546" y="931110"/>
                </a:cubicBezTo>
                <a:lnTo>
                  <a:pt x="118719" y="932025"/>
                </a:lnTo>
                <a:cubicBezTo>
                  <a:pt x="118719" y="936902"/>
                  <a:pt x="117119" y="940407"/>
                  <a:pt x="113919" y="942540"/>
                </a:cubicBezTo>
                <a:cubicBezTo>
                  <a:pt x="110719" y="944674"/>
                  <a:pt x="105765" y="945741"/>
                  <a:pt x="99060" y="945741"/>
                </a:cubicBezTo>
                <a:lnTo>
                  <a:pt x="94488" y="945284"/>
                </a:lnTo>
                <a:cubicBezTo>
                  <a:pt x="86868" y="952904"/>
                  <a:pt x="79095" y="958923"/>
                  <a:pt x="71171" y="963343"/>
                </a:cubicBezTo>
                <a:cubicBezTo>
                  <a:pt x="63246" y="967763"/>
                  <a:pt x="56235" y="969972"/>
                  <a:pt x="50139" y="969972"/>
                </a:cubicBezTo>
                <a:cubicBezTo>
                  <a:pt x="40691" y="969972"/>
                  <a:pt x="35966" y="966010"/>
                  <a:pt x="35966" y="958085"/>
                </a:cubicBezTo>
                <a:cubicBezTo>
                  <a:pt x="45110" y="956256"/>
                  <a:pt x="53035" y="953818"/>
                  <a:pt x="59741" y="950770"/>
                </a:cubicBezTo>
                <a:cubicBezTo>
                  <a:pt x="66446" y="947722"/>
                  <a:pt x="72542" y="944369"/>
                  <a:pt x="78029" y="940712"/>
                </a:cubicBezTo>
                <a:cubicBezTo>
                  <a:pt x="67056" y="935225"/>
                  <a:pt x="61569" y="928062"/>
                  <a:pt x="61569" y="919223"/>
                </a:cubicBezTo>
                <a:cubicBezTo>
                  <a:pt x="61569" y="912213"/>
                  <a:pt x="64541" y="905660"/>
                  <a:pt x="70485" y="899564"/>
                </a:cubicBezTo>
                <a:cubicBezTo>
                  <a:pt x="76428" y="893468"/>
                  <a:pt x="82753" y="890420"/>
                  <a:pt x="89459" y="890420"/>
                </a:cubicBezTo>
                <a:close/>
                <a:moveTo>
                  <a:pt x="3368955" y="880514"/>
                </a:moveTo>
                <a:cubicBezTo>
                  <a:pt x="3372002" y="886000"/>
                  <a:pt x="3374060" y="891410"/>
                  <a:pt x="3375127" y="896744"/>
                </a:cubicBezTo>
                <a:cubicBezTo>
                  <a:pt x="3376193" y="902078"/>
                  <a:pt x="3376727" y="905964"/>
                  <a:pt x="3376727" y="908403"/>
                </a:cubicBezTo>
                <a:cubicBezTo>
                  <a:pt x="3376727" y="915718"/>
                  <a:pt x="3374441" y="921890"/>
                  <a:pt x="3369869" y="926919"/>
                </a:cubicBezTo>
                <a:cubicBezTo>
                  <a:pt x="3365297" y="931949"/>
                  <a:pt x="3359658" y="934463"/>
                  <a:pt x="3352952" y="934463"/>
                </a:cubicBezTo>
                <a:cubicBezTo>
                  <a:pt x="3347466" y="934463"/>
                  <a:pt x="3342894" y="932939"/>
                  <a:pt x="3339236" y="929891"/>
                </a:cubicBezTo>
                <a:cubicBezTo>
                  <a:pt x="3334969" y="939035"/>
                  <a:pt x="3327959" y="943607"/>
                  <a:pt x="3318205" y="943607"/>
                </a:cubicBezTo>
                <a:cubicBezTo>
                  <a:pt x="3312109" y="943607"/>
                  <a:pt x="3307233" y="941855"/>
                  <a:pt x="3303575" y="938349"/>
                </a:cubicBezTo>
                <a:cubicBezTo>
                  <a:pt x="3299917" y="934844"/>
                  <a:pt x="3298089" y="929891"/>
                  <a:pt x="3298089" y="923490"/>
                </a:cubicBezTo>
                <a:cubicBezTo>
                  <a:pt x="3298089" y="917090"/>
                  <a:pt x="3300069" y="910384"/>
                  <a:pt x="3304032" y="903374"/>
                </a:cubicBezTo>
                <a:lnTo>
                  <a:pt x="3312719" y="905202"/>
                </a:lnTo>
                <a:cubicBezTo>
                  <a:pt x="3311804" y="908250"/>
                  <a:pt x="3311347" y="912060"/>
                  <a:pt x="3311347" y="916632"/>
                </a:cubicBezTo>
                <a:cubicBezTo>
                  <a:pt x="3311347" y="923948"/>
                  <a:pt x="3313938" y="927605"/>
                  <a:pt x="3319119" y="927605"/>
                </a:cubicBezTo>
                <a:cubicBezTo>
                  <a:pt x="3321863" y="927605"/>
                  <a:pt x="3324225" y="926462"/>
                  <a:pt x="3326206" y="924176"/>
                </a:cubicBezTo>
                <a:cubicBezTo>
                  <a:pt x="3328187" y="921890"/>
                  <a:pt x="3329025" y="918918"/>
                  <a:pt x="3328721" y="915261"/>
                </a:cubicBezTo>
                <a:lnTo>
                  <a:pt x="3327807" y="901088"/>
                </a:lnTo>
                <a:lnTo>
                  <a:pt x="3340151" y="893315"/>
                </a:lnTo>
                <a:cubicBezTo>
                  <a:pt x="3341370" y="903069"/>
                  <a:pt x="3343123" y="909698"/>
                  <a:pt x="3345409" y="913203"/>
                </a:cubicBezTo>
                <a:cubicBezTo>
                  <a:pt x="3347695" y="916709"/>
                  <a:pt x="3351123" y="918461"/>
                  <a:pt x="3355695" y="918461"/>
                </a:cubicBezTo>
                <a:cubicBezTo>
                  <a:pt x="3357219" y="918461"/>
                  <a:pt x="3358591" y="918004"/>
                  <a:pt x="3359810" y="917090"/>
                </a:cubicBezTo>
                <a:cubicBezTo>
                  <a:pt x="3361029" y="916175"/>
                  <a:pt x="3361944" y="915108"/>
                  <a:pt x="3362553" y="913889"/>
                </a:cubicBezTo>
                <a:cubicBezTo>
                  <a:pt x="3361944" y="910841"/>
                  <a:pt x="3359810" y="905355"/>
                  <a:pt x="3356153" y="897430"/>
                </a:cubicBezTo>
                <a:lnTo>
                  <a:pt x="3355239" y="893772"/>
                </a:lnTo>
                <a:cubicBezTo>
                  <a:pt x="3355238" y="891029"/>
                  <a:pt x="3356457" y="888362"/>
                  <a:pt x="3358896" y="885771"/>
                </a:cubicBezTo>
                <a:cubicBezTo>
                  <a:pt x="3361334" y="883181"/>
                  <a:pt x="3364687" y="881428"/>
                  <a:pt x="3368955" y="880514"/>
                </a:cubicBezTo>
                <a:close/>
                <a:moveTo>
                  <a:pt x="4446423" y="877389"/>
                </a:moveTo>
                <a:cubicBezTo>
                  <a:pt x="4444289" y="877389"/>
                  <a:pt x="4442307" y="878075"/>
                  <a:pt x="4440479" y="879447"/>
                </a:cubicBezTo>
                <a:cubicBezTo>
                  <a:pt x="4438650" y="880818"/>
                  <a:pt x="4437736" y="882266"/>
                  <a:pt x="4437736" y="883790"/>
                </a:cubicBezTo>
                <a:cubicBezTo>
                  <a:pt x="4437736" y="890191"/>
                  <a:pt x="4442917" y="895373"/>
                  <a:pt x="4453281" y="899335"/>
                </a:cubicBezTo>
                <a:lnTo>
                  <a:pt x="4454195" y="897506"/>
                </a:lnTo>
                <a:cubicBezTo>
                  <a:pt x="4454804" y="896287"/>
                  <a:pt x="4455109" y="895220"/>
                  <a:pt x="4455109" y="894306"/>
                </a:cubicBezTo>
                <a:cubicBezTo>
                  <a:pt x="4455109" y="893391"/>
                  <a:pt x="4455109" y="892629"/>
                  <a:pt x="4455109" y="892020"/>
                </a:cubicBezTo>
                <a:cubicBezTo>
                  <a:pt x="4455109" y="887753"/>
                  <a:pt x="4454271" y="884247"/>
                  <a:pt x="4452595" y="881504"/>
                </a:cubicBezTo>
                <a:cubicBezTo>
                  <a:pt x="4450918" y="878761"/>
                  <a:pt x="4448861" y="877389"/>
                  <a:pt x="4446423" y="877389"/>
                </a:cubicBezTo>
                <a:close/>
                <a:moveTo>
                  <a:pt x="1647368" y="876856"/>
                </a:moveTo>
                <a:lnTo>
                  <a:pt x="1647825" y="882342"/>
                </a:lnTo>
                <a:cubicBezTo>
                  <a:pt x="1647825" y="890267"/>
                  <a:pt x="1644319" y="896211"/>
                  <a:pt x="1637309" y="900173"/>
                </a:cubicBezTo>
                <a:cubicBezTo>
                  <a:pt x="1629689" y="904136"/>
                  <a:pt x="1619631" y="908631"/>
                  <a:pt x="1607134" y="913661"/>
                </a:cubicBezTo>
                <a:cubicBezTo>
                  <a:pt x="1594637" y="918690"/>
                  <a:pt x="1579854" y="924100"/>
                  <a:pt x="1562786" y="929891"/>
                </a:cubicBezTo>
                <a:lnTo>
                  <a:pt x="1565529" y="907946"/>
                </a:lnTo>
                <a:cubicBezTo>
                  <a:pt x="1584121" y="901240"/>
                  <a:pt x="1600047" y="895373"/>
                  <a:pt x="1613306" y="890343"/>
                </a:cubicBezTo>
                <a:cubicBezTo>
                  <a:pt x="1626565" y="885314"/>
                  <a:pt x="1637919" y="880818"/>
                  <a:pt x="1647368" y="876856"/>
                </a:cubicBezTo>
                <a:close/>
                <a:moveTo>
                  <a:pt x="4451909" y="861845"/>
                </a:moveTo>
                <a:cubicBezTo>
                  <a:pt x="4456785" y="861845"/>
                  <a:pt x="4460748" y="863978"/>
                  <a:pt x="4463796" y="868245"/>
                </a:cubicBezTo>
                <a:cubicBezTo>
                  <a:pt x="4467453" y="873122"/>
                  <a:pt x="4469283" y="880895"/>
                  <a:pt x="4469283" y="891563"/>
                </a:cubicBezTo>
                <a:cubicBezTo>
                  <a:pt x="4469283" y="895525"/>
                  <a:pt x="4468520" y="899183"/>
                  <a:pt x="4466997" y="902535"/>
                </a:cubicBezTo>
                <a:lnTo>
                  <a:pt x="4481169" y="903450"/>
                </a:lnTo>
                <a:cubicBezTo>
                  <a:pt x="4481169" y="908327"/>
                  <a:pt x="4479569" y="911832"/>
                  <a:pt x="4476369" y="913965"/>
                </a:cubicBezTo>
                <a:cubicBezTo>
                  <a:pt x="4473169" y="916099"/>
                  <a:pt x="4468215" y="917166"/>
                  <a:pt x="4461510" y="917166"/>
                </a:cubicBezTo>
                <a:lnTo>
                  <a:pt x="4456938" y="916709"/>
                </a:lnTo>
                <a:cubicBezTo>
                  <a:pt x="4449318" y="924329"/>
                  <a:pt x="4441545" y="930348"/>
                  <a:pt x="4433621" y="934768"/>
                </a:cubicBezTo>
                <a:cubicBezTo>
                  <a:pt x="4425696" y="939188"/>
                  <a:pt x="4418685" y="941397"/>
                  <a:pt x="4412589" y="941397"/>
                </a:cubicBezTo>
                <a:cubicBezTo>
                  <a:pt x="4403141" y="941397"/>
                  <a:pt x="4398417" y="937435"/>
                  <a:pt x="4398417" y="929510"/>
                </a:cubicBezTo>
                <a:cubicBezTo>
                  <a:pt x="4407561" y="927681"/>
                  <a:pt x="4415485" y="925243"/>
                  <a:pt x="4422191" y="922195"/>
                </a:cubicBezTo>
                <a:cubicBezTo>
                  <a:pt x="4428896" y="919147"/>
                  <a:pt x="4434993" y="915794"/>
                  <a:pt x="4440479" y="912137"/>
                </a:cubicBezTo>
                <a:cubicBezTo>
                  <a:pt x="4429506" y="906650"/>
                  <a:pt x="4424019" y="899487"/>
                  <a:pt x="4424019" y="890648"/>
                </a:cubicBezTo>
                <a:cubicBezTo>
                  <a:pt x="4424019" y="883638"/>
                  <a:pt x="4426991" y="877085"/>
                  <a:pt x="4432935" y="870989"/>
                </a:cubicBezTo>
                <a:cubicBezTo>
                  <a:pt x="4438879" y="864893"/>
                  <a:pt x="4445203" y="861845"/>
                  <a:pt x="4451909" y="861845"/>
                </a:cubicBezTo>
                <a:close/>
                <a:moveTo>
                  <a:pt x="2615260" y="857044"/>
                </a:moveTo>
                <a:lnTo>
                  <a:pt x="2615717" y="862530"/>
                </a:lnTo>
                <a:cubicBezTo>
                  <a:pt x="2615717" y="870455"/>
                  <a:pt x="2612212" y="876551"/>
                  <a:pt x="2605202" y="880818"/>
                </a:cubicBezTo>
                <a:cubicBezTo>
                  <a:pt x="2597277" y="884781"/>
                  <a:pt x="2587066" y="889200"/>
                  <a:pt x="2574569" y="894077"/>
                </a:cubicBezTo>
                <a:cubicBezTo>
                  <a:pt x="2562072" y="898954"/>
                  <a:pt x="2547442" y="904288"/>
                  <a:pt x="2530678" y="910079"/>
                </a:cubicBezTo>
                <a:lnTo>
                  <a:pt x="2532964" y="888134"/>
                </a:lnTo>
                <a:cubicBezTo>
                  <a:pt x="2553385" y="880818"/>
                  <a:pt x="2570149" y="874722"/>
                  <a:pt x="2583256" y="869846"/>
                </a:cubicBezTo>
                <a:cubicBezTo>
                  <a:pt x="2596363" y="864969"/>
                  <a:pt x="2607030" y="860702"/>
                  <a:pt x="2615260" y="857044"/>
                </a:cubicBezTo>
                <a:close/>
                <a:moveTo>
                  <a:pt x="1253185" y="857044"/>
                </a:moveTo>
                <a:lnTo>
                  <a:pt x="1253642" y="862530"/>
                </a:lnTo>
                <a:cubicBezTo>
                  <a:pt x="1253642" y="870455"/>
                  <a:pt x="1250137" y="876551"/>
                  <a:pt x="1243127" y="880818"/>
                </a:cubicBezTo>
                <a:cubicBezTo>
                  <a:pt x="1235202" y="884781"/>
                  <a:pt x="1224991" y="889200"/>
                  <a:pt x="1212494" y="894077"/>
                </a:cubicBezTo>
                <a:cubicBezTo>
                  <a:pt x="1199997" y="898954"/>
                  <a:pt x="1185367" y="904288"/>
                  <a:pt x="1168603" y="910079"/>
                </a:cubicBezTo>
                <a:lnTo>
                  <a:pt x="1170889" y="888134"/>
                </a:lnTo>
                <a:cubicBezTo>
                  <a:pt x="1191311" y="880818"/>
                  <a:pt x="1208075" y="874722"/>
                  <a:pt x="1221181" y="869846"/>
                </a:cubicBezTo>
                <a:cubicBezTo>
                  <a:pt x="1234287" y="864969"/>
                  <a:pt x="1244955" y="860702"/>
                  <a:pt x="1253185" y="857044"/>
                </a:cubicBezTo>
                <a:close/>
                <a:moveTo>
                  <a:pt x="3701110" y="846147"/>
                </a:moveTo>
                <a:cubicBezTo>
                  <a:pt x="3697757" y="846147"/>
                  <a:pt x="3694405" y="846909"/>
                  <a:pt x="3691052" y="848433"/>
                </a:cubicBezTo>
                <a:cubicBezTo>
                  <a:pt x="3687699" y="849957"/>
                  <a:pt x="3683127" y="853310"/>
                  <a:pt x="3677336" y="858492"/>
                </a:cubicBezTo>
                <a:cubicBezTo>
                  <a:pt x="3683431" y="860625"/>
                  <a:pt x="3688308" y="861692"/>
                  <a:pt x="3691966" y="861692"/>
                </a:cubicBezTo>
                <a:cubicBezTo>
                  <a:pt x="3698671" y="861692"/>
                  <a:pt x="3703396" y="861387"/>
                  <a:pt x="3706139" y="860778"/>
                </a:cubicBezTo>
                <a:cubicBezTo>
                  <a:pt x="3708883" y="860168"/>
                  <a:pt x="3712387" y="858949"/>
                  <a:pt x="3716655" y="857120"/>
                </a:cubicBezTo>
                <a:cubicBezTo>
                  <a:pt x="3712997" y="849805"/>
                  <a:pt x="3707815" y="846147"/>
                  <a:pt x="3701110" y="846147"/>
                </a:cubicBezTo>
                <a:close/>
                <a:moveTo>
                  <a:pt x="2184807" y="846147"/>
                </a:moveTo>
                <a:cubicBezTo>
                  <a:pt x="2181453" y="846147"/>
                  <a:pt x="2178101" y="846909"/>
                  <a:pt x="2174748" y="848433"/>
                </a:cubicBezTo>
                <a:cubicBezTo>
                  <a:pt x="2171395" y="849957"/>
                  <a:pt x="2166823" y="853310"/>
                  <a:pt x="2161032" y="858492"/>
                </a:cubicBezTo>
                <a:cubicBezTo>
                  <a:pt x="2167128" y="860625"/>
                  <a:pt x="2172005" y="861692"/>
                  <a:pt x="2175662" y="861692"/>
                </a:cubicBezTo>
                <a:cubicBezTo>
                  <a:pt x="2182367" y="861692"/>
                  <a:pt x="2187092" y="861387"/>
                  <a:pt x="2189835" y="860778"/>
                </a:cubicBezTo>
                <a:cubicBezTo>
                  <a:pt x="2192579" y="860168"/>
                  <a:pt x="2196084" y="858949"/>
                  <a:pt x="2200351" y="857120"/>
                </a:cubicBezTo>
                <a:cubicBezTo>
                  <a:pt x="2196693" y="849805"/>
                  <a:pt x="2191512" y="846147"/>
                  <a:pt x="2184807" y="846147"/>
                </a:cubicBezTo>
                <a:close/>
                <a:moveTo>
                  <a:pt x="6655308" y="845233"/>
                </a:moveTo>
                <a:cubicBezTo>
                  <a:pt x="6659271" y="847976"/>
                  <a:pt x="6662928" y="850872"/>
                  <a:pt x="6666281" y="853920"/>
                </a:cubicBezTo>
                <a:cubicBezTo>
                  <a:pt x="6669633" y="856968"/>
                  <a:pt x="6672529" y="860016"/>
                  <a:pt x="6674967" y="863064"/>
                </a:cubicBezTo>
                <a:cubicBezTo>
                  <a:pt x="6671919" y="865807"/>
                  <a:pt x="6668719" y="868855"/>
                  <a:pt x="6665366" y="872208"/>
                </a:cubicBezTo>
                <a:cubicBezTo>
                  <a:pt x="6662013" y="875561"/>
                  <a:pt x="6658661" y="879218"/>
                  <a:pt x="6655308" y="883181"/>
                </a:cubicBezTo>
                <a:cubicBezTo>
                  <a:pt x="6652565" y="880133"/>
                  <a:pt x="6649669" y="877161"/>
                  <a:pt x="6646621" y="874265"/>
                </a:cubicBezTo>
                <a:cubicBezTo>
                  <a:pt x="6643573" y="871370"/>
                  <a:pt x="6640525" y="868398"/>
                  <a:pt x="6637477" y="865350"/>
                </a:cubicBezTo>
                <a:cubicBezTo>
                  <a:pt x="6639915" y="861387"/>
                  <a:pt x="6642659" y="857806"/>
                  <a:pt x="6645707" y="854606"/>
                </a:cubicBezTo>
                <a:cubicBezTo>
                  <a:pt x="6648755" y="851405"/>
                  <a:pt x="6651955" y="848281"/>
                  <a:pt x="6655308" y="845233"/>
                </a:cubicBezTo>
                <a:close/>
                <a:moveTo>
                  <a:pt x="6237731" y="845233"/>
                </a:moveTo>
                <a:cubicBezTo>
                  <a:pt x="6240475" y="847976"/>
                  <a:pt x="6243295" y="850796"/>
                  <a:pt x="6246190" y="853691"/>
                </a:cubicBezTo>
                <a:cubicBezTo>
                  <a:pt x="6249085" y="856587"/>
                  <a:pt x="6252210" y="859711"/>
                  <a:pt x="6255563" y="863064"/>
                </a:cubicBezTo>
                <a:cubicBezTo>
                  <a:pt x="6253125" y="866721"/>
                  <a:pt x="6250381" y="870227"/>
                  <a:pt x="6247333" y="873579"/>
                </a:cubicBezTo>
                <a:cubicBezTo>
                  <a:pt x="6244285" y="876932"/>
                  <a:pt x="6241085" y="880133"/>
                  <a:pt x="6237731" y="883181"/>
                </a:cubicBezTo>
                <a:cubicBezTo>
                  <a:pt x="6233465" y="880133"/>
                  <a:pt x="6229655" y="877085"/>
                  <a:pt x="6226301" y="874037"/>
                </a:cubicBezTo>
                <a:cubicBezTo>
                  <a:pt x="6222949" y="870989"/>
                  <a:pt x="6220206" y="868093"/>
                  <a:pt x="6218073" y="865350"/>
                </a:cubicBezTo>
                <a:cubicBezTo>
                  <a:pt x="6221425" y="862607"/>
                  <a:pt x="6224701" y="859559"/>
                  <a:pt x="6227902" y="856206"/>
                </a:cubicBezTo>
                <a:cubicBezTo>
                  <a:pt x="6231103" y="852853"/>
                  <a:pt x="6234379" y="849195"/>
                  <a:pt x="6237731" y="845233"/>
                </a:cubicBezTo>
                <a:close/>
                <a:moveTo>
                  <a:pt x="3373526" y="843480"/>
                </a:moveTo>
                <a:lnTo>
                  <a:pt x="3373983" y="848967"/>
                </a:lnTo>
                <a:cubicBezTo>
                  <a:pt x="3373983" y="857501"/>
                  <a:pt x="3370631" y="863750"/>
                  <a:pt x="3363925" y="867712"/>
                </a:cubicBezTo>
                <a:cubicBezTo>
                  <a:pt x="3355695" y="871674"/>
                  <a:pt x="3345332" y="876018"/>
                  <a:pt x="3332835" y="880742"/>
                </a:cubicBezTo>
                <a:cubicBezTo>
                  <a:pt x="3320339" y="885467"/>
                  <a:pt x="3305861" y="890572"/>
                  <a:pt x="3289401" y="896058"/>
                </a:cubicBezTo>
                <a:lnTo>
                  <a:pt x="3291688" y="875027"/>
                </a:lnTo>
                <a:cubicBezTo>
                  <a:pt x="3309975" y="868322"/>
                  <a:pt x="3325749" y="862530"/>
                  <a:pt x="3339008" y="857654"/>
                </a:cubicBezTo>
                <a:cubicBezTo>
                  <a:pt x="3352267" y="852777"/>
                  <a:pt x="3363773" y="848052"/>
                  <a:pt x="3373526" y="843480"/>
                </a:cubicBezTo>
                <a:close/>
                <a:moveTo>
                  <a:pt x="2051990" y="837461"/>
                </a:moveTo>
                <a:cubicBezTo>
                  <a:pt x="2049856" y="837461"/>
                  <a:pt x="2047646" y="838299"/>
                  <a:pt x="2045360" y="839975"/>
                </a:cubicBezTo>
                <a:cubicBezTo>
                  <a:pt x="2043074" y="841652"/>
                  <a:pt x="2042083" y="844166"/>
                  <a:pt x="2042388" y="847519"/>
                </a:cubicBezTo>
                <a:cubicBezTo>
                  <a:pt x="2042388" y="850567"/>
                  <a:pt x="2043303" y="853386"/>
                  <a:pt x="2045131" y="855977"/>
                </a:cubicBezTo>
                <a:cubicBezTo>
                  <a:pt x="2046960" y="858568"/>
                  <a:pt x="2050008" y="859863"/>
                  <a:pt x="2054275" y="859863"/>
                </a:cubicBezTo>
                <a:cubicBezTo>
                  <a:pt x="2057323" y="859863"/>
                  <a:pt x="2060219" y="858797"/>
                  <a:pt x="2062963" y="856663"/>
                </a:cubicBezTo>
                <a:cubicBezTo>
                  <a:pt x="2065705" y="854529"/>
                  <a:pt x="2067077" y="852548"/>
                  <a:pt x="2067077" y="850719"/>
                </a:cubicBezTo>
                <a:cubicBezTo>
                  <a:pt x="2067077" y="847976"/>
                  <a:pt x="2065477" y="845081"/>
                  <a:pt x="2062277" y="842033"/>
                </a:cubicBezTo>
                <a:cubicBezTo>
                  <a:pt x="2059076" y="838985"/>
                  <a:pt x="2055647" y="837461"/>
                  <a:pt x="2051990" y="837461"/>
                </a:cubicBezTo>
                <a:close/>
                <a:moveTo>
                  <a:pt x="3704768" y="826488"/>
                </a:moveTo>
                <a:cubicBezTo>
                  <a:pt x="3710254" y="826488"/>
                  <a:pt x="3715283" y="829383"/>
                  <a:pt x="3719855" y="835175"/>
                </a:cubicBezTo>
                <a:cubicBezTo>
                  <a:pt x="3724427" y="840966"/>
                  <a:pt x="3726713" y="847824"/>
                  <a:pt x="3726713" y="855749"/>
                </a:cubicBezTo>
                <a:cubicBezTo>
                  <a:pt x="3726713" y="861235"/>
                  <a:pt x="3725494" y="867331"/>
                  <a:pt x="3723056" y="874037"/>
                </a:cubicBezTo>
                <a:cubicBezTo>
                  <a:pt x="3718179" y="877389"/>
                  <a:pt x="3713302" y="879675"/>
                  <a:pt x="3708425" y="880895"/>
                </a:cubicBezTo>
                <a:cubicBezTo>
                  <a:pt x="3703548" y="882114"/>
                  <a:pt x="3698062" y="882723"/>
                  <a:pt x="3691966" y="882723"/>
                </a:cubicBezTo>
                <a:cubicBezTo>
                  <a:pt x="3686175" y="882723"/>
                  <a:pt x="3680688" y="881885"/>
                  <a:pt x="3675507" y="880209"/>
                </a:cubicBezTo>
                <a:cubicBezTo>
                  <a:pt x="3670325" y="878532"/>
                  <a:pt x="3663772" y="875713"/>
                  <a:pt x="3655847" y="871751"/>
                </a:cubicBezTo>
                <a:cubicBezTo>
                  <a:pt x="3649447" y="874799"/>
                  <a:pt x="3644113" y="878456"/>
                  <a:pt x="3639845" y="882723"/>
                </a:cubicBezTo>
                <a:lnTo>
                  <a:pt x="3631616" y="875865"/>
                </a:lnTo>
                <a:cubicBezTo>
                  <a:pt x="3636797" y="868245"/>
                  <a:pt x="3641598" y="862226"/>
                  <a:pt x="3646017" y="857806"/>
                </a:cubicBezTo>
                <a:cubicBezTo>
                  <a:pt x="3650437" y="853386"/>
                  <a:pt x="3655390" y="851177"/>
                  <a:pt x="3660877" y="851177"/>
                </a:cubicBezTo>
                <a:cubicBezTo>
                  <a:pt x="3663010" y="851177"/>
                  <a:pt x="3665296" y="851939"/>
                  <a:pt x="3667735" y="853463"/>
                </a:cubicBezTo>
                <a:cubicBezTo>
                  <a:pt x="3673830" y="844014"/>
                  <a:pt x="3679850" y="837156"/>
                  <a:pt x="3685794" y="832889"/>
                </a:cubicBezTo>
                <a:cubicBezTo>
                  <a:pt x="3691737" y="828621"/>
                  <a:pt x="3698062" y="826488"/>
                  <a:pt x="3704768" y="826488"/>
                </a:cubicBezTo>
                <a:close/>
                <a:moveTo>
                  <a:pt x="2188464" y="826488"/>
                </a:moveTo>
                <a:cubicBezTo>
                  <a:pt x="2193950" y="826488"/>
                  <a:pt x="2198979" y="829383"/>
                  <a:pt x="2203551" y="835175"/>
                </a:cubicBezTo>
                <a:cubicBezTo>
                  <a:pt x="2208123" y="840966"/>
                  <a:pt x="2210409" y="847824"/>
                  <a:pt x="2210409" y="855749"/>
                </a:cubicBezTo>
                <a:cubicBezTo>
                  <a:pt x="2210409" y="861235"/>
                  <a:pt x="2209191" y="867331"/>
                  <a:pt x="2206752" y="874037"/>
                </a:cubicBezTo>
                <a:cubicBezTo>
                  <a:pt x="2201875" y="877389"/>
                  <a:pt x="2196998" y="879675"/>
                  <a:pt x="2192121" y="880895"/>
                </a:cubicBezTo>
                <a:cubicBezTo>
                  <a:pt x="2187244" y="882114"/>
                  <a:pt x="2181758" y="882723"/>
                  <a:pt x="2175662" y="882723"/>
                </a:cubicBezTo>
                <a:cubicBezTo>
                  <a:pt x="2169871" y="882723"/>
                  <a:pt x="2164385" y="881885"/>
                  <a:pt x="2159203" y="880209"/>
                </a:cubicBezTo>
                <a:cubicBezTo>
                  <a:pt x="2154021" y="878532"/>
                  <a:pt x="2147468" y="875713"/>
                  <a:pt x="2139543" y="871751"/>
                </a:cubicBezTo>
                <a:cubicBezTo>
                  <a:pt x="2133142" y="874799"/>
                  <a:pt x="2127809" y="878456"/>
                  <a:pt x="2123541" y="882723"/>
                </a:cubicBezTo>
                <a:lnTo>
                  <a:pt x="2115312" y="875865"/>
                </a:lnTo>
                <a:cubicBezTo>
                  <a:pt x="2120493" y="868245"/>
                  <a:pt x="2125294" y="862226"/>
                  <a:pt x="2129713" y="857806"/>
                </a:cubicBezTo>
                <a:cubicBezTo>
                  <a:pt x="2134133" y="853386"/>
                  <a:pt x="2139086" y="851177"/>
                  <a:pt x="2144573" y="851177"/>
                </a:cubicBezTo>
                <a:cubicBezTo>
                  <a:pt x="2146706" y="851177"/>
                  <a:pt x="2148992" y="851939"/>
                  <a:pt x="2151431" y="853463"/>
                </a:cubicBezTo>
                <a:cubicBezTo>
                  <a:pt x="2157527" y="844014"/>
                  <a:pt x="2163546" y="837156"/>
                  <a:pt x="2169490" y="832889"/>
                </a:cubicBezTo>
                <a:cubicBezTo>
                  <a:pt x="2175433" y="828621"/>
                  <a:pt x="2181758" y="826488"/>
                  <a:pt x="2188464" y="826488"/>
                </a:cubicBezTo>
                <a:close/>
                <a:moveTo>
                  <a:pt x="2054275" y="819173"/>
                </a:moveTo>
                <a:cubicBezTo>
                  <a:pt x="2060981" y="818868"/>
                  <a:pt x="2066849" y="821687"/>
                  <a:pt x="2071878" y="827631"/>
                </a:cubicBezTo>
                <a:cubicBezTo>
                  <a:pt x="2076907" y="833574"/>
                  <a:pt x="2079421" y="841271"/>
                  <a:pt x="2079421" y="850719"/>
                </a:cubicBezTo>
                <a:cubicBezTo>
                  <a:pt x="2079421" y="857730"/>
                  <a:pt x="2076831" y="863826"/>
                  <a:pt x="2071649" y="869007"/>
                </a:cubicBezTo>
                <a:cubicBezTo>
                  <a:pt x="2066467" y="874189"/>
                  <a:pt x="2060524" y="876780"/>
                  <a:pt x="2053819" y="876780"/>
                </a:cubicBezTo>
                <a:cubicBezTo>
                  <a:pt x="2046808" y="876780"/>
                  <a:pt x="2041093" y="874265"/>
                  <a:pt x="2036673" y="869236"/>
                </a:cubicBezTo>
                <a:cubicBezTo>
                  <a:pt x="2032254" y="864207"/>
                  <a:pt x="2030044" y="857882"/>
                  <a:pt x="2030044" y="850262"/>
                </a:cubicBezTo>
                <a:cubicBezTo>
                  <a:pt x="2030044" y="841423"/>
                  <a:pt x="2032559" y="834032"/>
                  <a:pt x="2037588" y="828088"/>
                </a:cubicBezTo>
                <a:cubicBezTo>
                  <a:pt x="2042617" y="822144"/>
                  <a:pt x="2048179" y="819173"/>
                  <a:pt x="2054275" y="819173"/>
                </a:cubicBezTo>
                <a:close/>
                <a:moveTo>
                  <a:pt x="1634566" y="818334"/>
                </a:moveTo>
                <a:cubicBezTo>
                  <a:pt x="1637309" y="823821"/>
                  <a:pt x="1639214" y="829231"/>
                  <a:pt x="1640281" y="834565"/>
                </a:cubicBezTo>
                <a:cubicBezTo>
                  <a:pt x="1641348" y="839899"/>
                  <a:pt x="1641881" y="843785"/>
                  <a:pt x="1641881" y="846224"/>
                </a:cubicBezTo>
                <a:cubicBezTo>
                  <a:pt x="1641881" y="853539"/>
                  <a:pt x="1639595" y="859787"/>
                  <a:pt x="1635023" y="864969"/>
                </a:cubicBezTo>
                <a:cubicBezTo>
                  <a:pt x="1630451" y="870150"/>
                  <a:pt x="1624965" y="872741"/>
                  <a:pt x="1618564" y="872741"/>
                </a:cubicBezTo>
                <a:cubicBezTo>
                  <a:pt x="1612773" y="872741"/>
                  <a:pt x="1608049" y="871065"/>
                  <a:pt x="1604391" y="867712"/>
                </a:cubicBezTo>
                <a:cubicBezTo>
                  <a:pt x="1602257" y="871979"/>
                  <a:pt x="1599362" y="875408"/>
                  <a:pt x="1595704" y="877999"/>
                </a:cubicBezTo>
                <a:cubicBezTo>
                  <a:pt x="1592046" y="880590"/>
                  <a:pt x="1588084" y="881885"/>
                  <a:pt x="1583817" y="881885"/>
                </a:cubicBezTo>
                <a:cubicBezTo>
                  <a:pt x="1577416" y="881885"/>
                  <a:pt x="1572463" y="880056"/>
                  <a:pt x="1568958" y="876399"/>
                </a:cubicBezTo>
                <a:cubicBezTo>
                  <a:pt x="1565453" y="872741"/>
                  <a:pt x="1563700" y="867712"/>
                  <a:pt x="1563700" y="861311"/>
                </a:cubicBezTo>
                <a:cubicBezTo>
                  <a:pt x="1563700" y="855215"/>
                  <a:pt x="1565681" y="848510"/>
                  <a:pt x="1569644" y="841194"/>
                </a:cubicBezTo>
                <a:lnTo>
                  <a:pt x="1577873" y="843023"/>
                </a:lnTo>
                <a:cubicBezTo>
                  <a:pt x="1576959" y="846071"/>
                  <a:pt x="1576502" y="849881"/>
                  <a:pt x="1576502" y="854453"/>
                </a:cubicBezTo>
                <a:cubicBezTo>
                  <a:pt x="1576502" y="861768"/>
                  <a:pt x="1579245" y="865426"/>
                  <a:pt x="1584731" y="865426"/>
                </a:cubicBezTo>
                <a:cubicBezTo>
                  <a:pt x="1587474" y="865426"/>
                  <a:pt x="1589761" y="864283"/>
                  <a:pt x="1591589" y="861997"/>
                </a:cubicBezTo>
                <a:cubicBezTo>
                  <a:pt x="1593418" y="859711"/>
                  <a:pt x="1594180" y="856739"/>
                  <a:pt x="1593875" y="853082"/>
                </a:cubicBezTo>
                <a:lnTo>
                  <a:pt x="1593418" y="838908"/>
                </a:lnTo>
                <a:lnTo>
                  <a:pt x="1605762" y="831136"/>
                </a:lnTo>
                <a:cubicBezTo>
                  <a:pt x="1606981" y="840890"/>
                  <a:pt x="1608734" y="847519"/>
                  <a:pt x="1611020" y="851024"/>
                </a:cubicBezTo>
                <a:cubicBezTo>
                  <a:pt x="1613306" y="854529"/>
                  <a:pt x="1616735" y="856282"/>
                  <a:pt x="1621307" y="856282"/>
                </a:cubicBezTo>
                <a:cubicBezTo>
                  <a:pt x="1622526" y="856282"/>
                  <a:pt x="1623822" y="855825"/>
                  <a:pt x="1625193" y="854910"/>
                </a:cubicBezTo>
                <a:cubicBezTo>
                  <a:pt x="1626565" y="853996"/>
                  <a:pt x="1627403" y="852929"/>
                  <a:pt x="1627708" y="851710"/>
                </a:cubicBezTo>
                <a:cubicBezTo>
                  <a:pt x="1627403" y="848662"/>
                  <a:pt x="1625270" y="843176"/>
                  <a:pt x="1621307" y="835251"/>
                </a:cubicBezTo>
                <a:lnTo>
                  <a:pt x="1620850" y="831593"/>
                </a:lnTo>
                <a:cubicBezTo>
                  <a:pt x="1620850" y="828850"/>
                  <a:pt x="1622069" y="826183"/>
                  <a:pt x="1624508" y="823592"/>
                </a:cubicBezTo>
                <a:cubicBezTo>
                  <a:pt x="1626946" y="821001"/>
                  <a:pt x="1630299" y="819249"/>
                  <a:pt x="1634566" y="818334"/>
                </a:cubicBezTo>
                <a:close/>
                <a:moveTo>
                  <a:pt x="1222705" y="740991"/>
                </a:moveTo>
                <a:cubicBezTo>
                  <a:pt x="1225143" y="752269"/>
                  <a:pt x="1226820" y="761642"/>
                  <a:pt x="1227735" y="769109"/>
                </a:cubicBezTo>
                <a:cubicBezTo>
                  <a:pt x="1228649" y="776577"/>
                  <a:pt x="1229335" y="783282"/>
                  <a:pt x="1229792" y="789226"/>
                </a:cubicBezTo>
                <a:cubicBezTo>
                  <a:pt x="1230249" y="795170"/>
                  <a:pt x="1230478" y="801799"/>
                  <a:pt x="1230478" y="809114"/>
                </a:cubicBezTo>
                <a:cubicBezTo>
                  <a:pt x="1230478" y="824659"/>
                  <a:pt x="1226210" y="837765"/>
                  <a:pt x="1217676" y="848433"/>
                </a:cubicBezTo>
                <a:lnTo>
                  <a:pt x="1214933" y="847519"/>
                </a:lnTo>
                <a:cubicBezTo>
                  <a:pt x="1214933" y="835022"/>
                  <a:pt x="1214095" y="822906"/>
                  <a:pt x="1212418" y="811172"/>
                </a:cubicBezTo>
                <a:cubicBezTo>
                  <a:pt x="1210742" y="799437"/>
                  <a:pt x="1208532" y="788235"/>
                  <a:pt x="1205789" y="777567"/>
                </a:cubicBezTo>
                <a:cubicBezTo>
                  <a:pt x="1204874" y="773605"/>
                  <a:pt x="1204417" y="770100"/>
                  <a:pt x="1204417" y="767052"/>
                </a:cubicBezTo>
                <a:cubicBezTo>
                  <a:pt x="1204417" y="760956"/>
                  <a:pt x="1206170" y="755546"/>
                  <a:pt x="1209675" y="750821"/>
                </a:cubicBezTo>
                <a:cubicBezTo>
                  <a:pt x="1213180" y="746097"/>
                  <a:pt x="1217523" y="742820"/>
                  <a:pt x="1222705" y="740991"/>
                </a:cubicBezTo>
                <a:close/>
                <a:moveTo>
                  <a:pt x="1495882" y="569389"/>
                </a:moveTo>
                <a:lnTo>
                  <a:pt x="1495882" y="573961"/>
                </a:lnTo>
                <a:cubicBezTo>
                  <a:pt x="1495882" y="579447"/>
                  <a:pt x="1493901" y="583334"/>
                  <a:pt x="1489939" y="585620"/>
                </a:cubicBezTo>
                <a:cubicBezTo>
                  <a:pt x="1485976" y="587906"/>
                  <a:pt x="1479880" y="590573"/>
                  <a:pt x="1471651" y="593621"/>
                </a:cubicBezTo>
                <a:cubicBezTo>
                  <a:pt x="1467383" y="595449"/>
                  <a:pt x="1460754" y="597812"/>
                  <a:pt x="1451763" y="600707"/>
                </a:cubicBezTo>
                <a:cubicBezTo>
                  <a:pt x="1442771" y="603603"/>
                  <a:pt x="1430807" y="607489"/>
                  <a:pt x="1415872" y="612366"/>
                </a:cubicBezTo>
                <a:lnTo>
                  <a:pt x="1417244" y="595449"/>
                </a:lnTo>
                <a:cubicBezTo>
                  <a:pt x="1445895" y="587220"/>
                  <a:pt x="1472108" y="578533"/>
                  <a:pt x="1495882" y="569389"/>
                </a:cubicBezTo>
                <a:close/>
                <a:moveTo>
                  <a:pt x="1492225" y="545615"/>
                </a:moveTo>
                <a:lnTo>
                  <a:pt x="1492682" y="550187"/>
                </a:lnTo>
                <a:cubicBezTo>
                  <a:pt x="1493291" y="554759"/>
                  <a:pt x="1492072" y="558035"/>
                  <a:pt x="1489024" y="560016"/>
                </a:cubicBezTo>
                <a:cubicBezTo>
                  <a:pt x="1485976" y="561998"/>
                  <a:pt x="1481099" y="564360"/>
                  <a:pt x="1474394" y="567103"/>
                </a:cubicBezTo>
                <a:cubicBezTo>
                  <a:pt x="1469822" y="569237"/>
                  <a:pt x="1462735" y="571980"/>
                  <a:pt x="1453134" y="575333"/>
                </a:cubicBezTo>
                <a:cubicBezTo>
                  <a:pt x="1443533" y="578685"/>
                  <a:pt x="1430045" y="583105"/>
                  <a:pt x="1412672" y="588591"/>
                </a:cubicBezTo>
                <a:lnTo>
                  <a:pt x="1414043" y="571675"/>
                </a:lnTo>
                <a:cubicBezTo>
                  <a:pt x="1428369" y="567408"/>
                  <a:pt x="1442161" y="563141"/>
                  <a:pt x="1455420" y="558873"/>
                </a:cubicBezTo>
                <a:cubicBezTo>
                  <a:pt x="1468679" y="554606"/>
                  <a:pt x="1480947" y="550187"/>
                  <a:pt x="1492225" y="545615"/>
                </a:cubicBezTo>
                <a:close/>
                <a:moveTo>
                  <a:pt x="543382" y="540814"/>
                </a:moveTo>
                <a:lnTo>
                  <a:pt x="543382" y="545386"/>
                </a:lnTo>
                <a:cubicBezTo>
                  <a:pt x="543382" y="550872"/>
                  <a:pt x="541401" y="554759"/>
                  <a:pt x="537439" y="557045"/>
                </a:cubicBezTo>
                <a:cubicBezTo>
                  <a:pt x="533476" y="559331"/>
                  <a:pt x="527380" y="561998"/>
                  <a:pt x="519151" y="565046"/>
                </a:cubicBezTo>
                <a:cubicBezTo>
                  <a:pt x="514883" y="566874"/>
                  <a:pt x="508254" y="569237"/>
                  <a:pt x="499262" y="572132"/>
                </a:cubicBezTo>
                <a:cubicBezTo>
                  <a:pt x="490271" y="575028"/>
                  <a:pt x="478307" y="578914"/>
                  <a:pt x="463372" y="583791"/>
                </a:cubicBezTo>
                <a:lnTo>
                  <a:pt x="464744" y="566874"/>
                </a:lnTo>
                <a:cubicBezTo>
                  <a:pt x="493395" y="558645"/>
                  <a:pt x="519608" y="549958"/>
                  <a:pt x="543382" y="540814"/>
                </a:cubicBezTo>
                <a:close/>
                <a:moveTo>
                  <a:pt x="539725" y="517040"/>
                </a:moveTo>
                <a:lnTo>
                  <a:pt x="540182" y="521612"/>
                </a:lnTo>
                <a:cubicBezTo>
                  <a:pt x="540791" y="526184"/>
                  <a:pt x="539572" y="529460"/>
                  <a:pt x="536524" y="531441"/>
                </a:cubicBezTo>
                <a:cubicBezTo>
                  <a:pt x="533476" y="533423"/>
                  <a:pt x="528599" y="535785"/>
                  <a:pt x="521894" y="538528"/>
                </a:cubicBezTo>
                <a:cubicBezTo>
                  <a:pt x="517322" y="540662"/>
                  <a:pt x="510235" y="543405"/>
                  <a:pt x="500634" y="546758"/>
                </a:cubicBezTo>
                <a:cubicBezTo>
                  <a:pt x="491033" y="550110"/>
                  <a:pt x="477545" y="554530"/>
                  <a:pt x="460172" y="560016"/>
                </a:cubicBezTo>
                <a:lnTo>
                  <a:pt x="461543" y="543100"/>
                </a:lnTo>
                <a:cubicBezTo>
                  <a:pt x="475869" y="538833"/>
                  <a:pt x="489661" y="534566"/>
                  <a:pt x="502920" y="530298"/>
                </a:cubicBezTo>
                <a:cubicBezTo>
                  <a:pt x="516179" y="526031"/>
                  <a:pt x="528447" y="521612"/>
                  <a:pt x="539725" y="517040"/>
                </a:cubicBezTo>
                <a:close/>
                <a:moveTo>
                  <a:pt x="919353" y="512544"/>
                </a:moveTo>
                <a:lnTo>
                  <a:pt x="919810" y="518030"/>
                </a:lnTo>
                <a:cubicBezTo>
                  <a:pt x="919201" y="527174"/>
                  <a:pt x="915391" y="533575"/>
                  <a:pt x="908380" y="537233"/>
                </a:cubicBezTo>
                <a:cubicBezTo>
                  <a:pt x="900455" y="541195"/>
                  <a:pt x="890168" y="545538"/>
                  <a:pt x="877519" y="550263"/>
                </a:cubicBezTo>
                <a:cubicBezTo>
                  <a:pt x="864870" y="554987"/>
                  <a:pt x="850011" y="560093"/>
                  <a:pt x="832942" y="565579"/>
                </a:cubicBezTo>
                <a:lnTo>
                  <a:pt x="836600" y="542262"/>
                </a:lnTo>
                <a:cubicBezTo>
                  <a:pt x="856717" y="535251"/>
                  <a:pt x="873557" y="529384"/>
                  <a:pt x="887121" y="524660"/>
                </a:cubicBezTo>
                <a:cubicBezTo>
                  <a:pt x="900684" y="519935"/>
                  <a:pt x="911428" y="515897"/>
                  <a:pt x="919353" y="512544"/>
                </a:cubicBezTo>
                <a:close/>
                <a:moveTo>
                  <a:pt x="5577078" y="445869"/>
                </a:moveTo>
                <a:lnTo>
                  <a:pt x="5577535" y="451355"/>
                </a:lnTo>
                <a:cubicBezTo>
                  <a:pt x="5576925" y="460499"/>
                  <a:pt x="5573115" y="466900"/>
                  <a:pt x="5566105" y="470558"/>
                </a:cubicBezTo>
                <a:cubicBezTo>
                  <a:pt x="5558181" y="474520"/>
                  <a:pt x="5547893" y="478863"/>
                  <a:pt x="5535245" y="483588"/>
                </a:cubicBezTo>
                <a:cubicBezTo>
                  <a:pt x="5522595" y="488312"/>
                  <a:pt x="5507736" y="493418"/>
                  <a:pt x="5490667" y="498904"/>
                </a:cubicBezTo>
                <a:lnTo>
                  <a:pt x="5494325" y="475587"/>
                </a:lnTo>
                <a:cubicBezTo>
                  <a:pt x="5514441" y="468576"/>
                  <a:pt x="5531282" y="462709"/>
                  <a:pt x="5544845" y="457985"/>
                </a:cubicBezTo>
                <a:cubicBezTo>
                  <a:pt x="5558409" y="453260"/>
                  <a:pt x="5569153" y="449222"/>
                  <a:pt x="5577078" y="445869"/>
                </a:cubicBezTo>
                <a:close/>
                <a:moveTo>
                  <a:pt x="3929253" y="445869"/>
                </a:moveTo>
                <a:lnTo>
                  <a:pt x="3929711" y="451355"/>
                </a:lnTo>
                <a:cubicBezTo>
                  <a:pt x="3929101" y="460499"/>
                  <a:pt x="3925291" y="466900"/>
                  <a:pt x="3918280" y="470558"/>
                </a:cubicBezTo>
                <a:cubicBezTo>
                  <a:pt x="3910355" y="474520"/>
                  <a:pt x="3900068" y="478863"/>
                  <a:pt x="3887419" y="483588"/>
                </a:cubicBezTo>
                <a:cubicBezTo>
                  <a:pt x="3874770" y="488312"/>
                  <a:pt x="3859911" y="493418"/>
                  <a:pt x="3842842" y="498904"/>
                </a:cubicBezTo>
                <a:lnTo>
                  <a:pt x="3846500" y="475587"/>
                </a:lnTo>
                <a:cubicBezTo>
                  <a:pt x="3866617" y="468576"/>
                  <a:pt x="3883457" y="462709"/>
                  <a:pt x="3897021" y="457985"/>
                </a:cubicBezTo>
                <a:cubicBezTo>
                  <a:pt x="3910584" y="453260"/>
                  <a:pt x="3921328" y="449222"/>
                  <a:pt x="3929253" y="445869"/>
                </a:cubicBezTo>
                <a:close/>
                <a:moveTo>
                  <a:pt x="2967228" y="445869"/>
                </a:moveTo>
                <a:lnTo>
                  <a:pt x="2967685" y="451355"/>
                </a:lnTo>
                <a:cubicBezTo>
                  <a:pt x="2967075" y="460499"/>
                  <a:pt x="2963265" y="466900"/>
                  <a:pt x="2956255" y="470558"/>
                </a:cubicBezTo>
                <a:cubicBezTo>
                  <a:pt x="2948331" y="474520"/>
                  <a:pt x="2938043" y="478863"/>
                  <a:pt x="2925394" y="483588"/>
                </a:cubicBezTo>
                <a:cubicBezTo>
                  <a:pt x="2912745" y="488312"/>
                  <a:pt x="2897886" y="493418"/>
                  <a:pt x="2880817" y="498904"/>
                </a:cubicBezTo>
                <a:lnTo>
                  <a:pt x="2884475" y="475587"/>
                </a:lnTo>
                <a:cubicBezTo>
                  <a:pt x="2904591" y="468576"/>
                  <a:pt x="2921431" y="462709"/>
                  <a:pt x="2934995" y="457985"/>
                </a:cubicBezTo>
                <a:cubicBezTo>
                  <a:pt x="2948559" y="453260"/>
                  <a:pt x="2959303" y="449222"/>
                  <a:pt x="2967228" y="445869"/>
                </a:cubicBezTo>
                <a:close/>
                <a:moveTo>
                  <a:pt x="2662428" y="445869"/>
                </a:moveTo>
                <a:lnTo>
                  <a:pt x="2662885" y="451355"/>
                </a:lnTo>
                <a:cubicBezTo>
                  <a:pt x="2662275" y="460499"/>
                  <a:pt x="2658466" y="466900"/>
                  <a:pt x="2651455" y="470558"/>
                </a:cubicBezTo>
                <a:cubicBezTo>
                  <a:pt x="2643531" y="474520"/>
                  <a:pt x="2633243" y="478863"/>
                  <a:pt x="2620594" y="483588"/>
                </a:cubicBezTo>
                <a:cubicBezTo>
                  <a:pt x="2607945" y="488312"/>
                  <a:pt x="2593086" y="493418"/>
                  <a:pt x="2576017" y="498904"/>
                </a:cubicBezTo>
                <a:lnTo>
                  <a:pt x="2579675" y="475587"/>
                </a:lnTo>
                <a:cubicBezTo>
                  <a:pt x="2599792" y="468576"/>
                  <a:pt x="2616632" y="462709"/>
                  <a:pt x="2630195" y="457985"/>
                </a:cubicBezTo>
                <a:cubicBezTo>
                  <a:pt x="2643759" y="453260"/>
                  <a:pt x="2654503" y="449222"/>
                  <a:pt x="2662428" y="445869"/>
                </a:cubicBezTo>
                <a:close/>
                <a:moveTo>
                  <a:pt x="5008931" y="432077"/>
                </a:moveTo>
                <a:cubicBezTo>
                  <a:pt x="5010759" y="434210"/>
                  <a:pt x="5014036" y="437639"/>
                  <a:pt x="5018761" y="442364"/>
                </a:cubicBezTo>
                <a:cubicBezTo>
                  <a:pt x="5023485" y="447088"/>
                  <a:pt x="5029657" y="453108"/>
                  <a:pt x="5037277" y="460423"/>
                </a:cubicBezTo>
                <a:cubicBezTo>
                  <a:pt x="5033619" y="465605"/>
                  <a:pt x="5029505" y="470862"/>
                  <a:pt x="5024933" y="476196"/>
                </a:cubicBezTo>
                <a:cubicBezTo>
                  <a:pt x="5020361" y="481530"/>
                  <a:pt x="5015332" y="486941"/>
                  <a:pt x="5009845" y="492427"/>
                </a:cubicBezTo>
                <a:cubicBezTo>
                  <a:pt x="5002531" y="486636"/>
                  <a:pt x="4996282" y="481302"/>
                  <a:pt x="4991100" y="476425"/>
                </a:cubicBezTo>
                <a:cubicBezTo>
                  <a:pt x="4985919" y="471548"/>
                  <a:pt x="4981651" y="467281"/>
                  <a:pt x="4978299" y="463623"/>
                </a:cubicBezTo>
                <a:cubicBezTo>
                  <a:pt x="4983175" y="459051"/>
                  <a:pt x="4988205" y="454098"/>
                  <a:pt x="4993386" y="448764"/>
                </a:cubicBezTo>
                <a:cubicBezTo>
                  <a:pt x="4998568" y="443430"/>
                  <a:pt x="5003749" y="437868"/>
                  <a:pt x="5008931" y="432077"/>
                </a:cubicBezTo>
                <a:close/>
                <a:moveTo>
                  <a:pt x="4294557" y="432077"/>
                </a:moveTo>
                <a:cubicBezTo>
                  <a:pt x="4296385" y="434210"/>
                  <a:pt x="4299662" y="437639"/>
                  <a:pt x="4304386" y="442364"/>
                </a:cubicBezTo>
                <a:cubicBezTo>
                  <a:pt x="4309111" y="447088"/>
                  <a:pt x="4315283" y="453108"/>
                  <a:pt x="4322903" y="460423"/>
                </a:cubicBezTo>
                <a:cubicBezTo>
                  <a:pt x="4319245" y="465605"/>
                  <a:pt x="4315130" y="470862"/>
                  <a:pt x="4310559" y="476196"/>
                </a:cubicBezTo>
                <a:cubicBezTo>
                  <a:pt x="4305987" y="481530"/>
                  <a:pt x="4300957" y="486941"/>
                  <a:pt x="4295471" y="492427"/>
                </a:cubicBezTo>
                <a:cubicBezTo>
                  <a:pt x="4288155" y="486636"/>
                  <a:pt x="4281907" y="481302"/>
                  <a:pt x="4276725" y="476425"/>
                </a:cubicBezTo>
                <a:cubicBezTo>
                  <a:pt x="4271543" y="471548"/>
                  <a:pt x="4267277" y="467281"/>
                  <a:pt x="4263924" y="463623"/>
                </a:cubicBezTo>
                <a:cubicBezTo>
                  <a:pt x="4268801" y="459051"/>
                  <a:pt x="4273830" y="454098"/>
                  <a:pt x="4279011" y="448764"/>
                </a:cubicBezTo>
                <a:cubicBezTo>
                  <a:pt x="4284193" y="443430"/>
                  <a:pt x="4289375" y="437868"/>
                  <a:pt x="4294557" y="432077"/>
                </a:cubicBezTo>
                <a:close/>
                <a:moveTo>
                  <a:pt x="722681" y="432077"/>
                </a:moveTo>
                <a:cubicBezTo>
                  <a:pt x="724510" y="434210"/>
                  <a:pt x="727786" y="437639"/>
                  <a:pt x="732511" y="442364"/>
                </a:cubicBezTo>
                <a:cubicBezTo>
                  <a:pt x="737235" y="447088"/>
                  <a:pt x="743407" y="453108"/>
                  <a:pt x="751027" y="460423"/>
                </a:cubicBezTo>
                <a:cubicBezTo>
                  <a:pt x="747369" y="465605"/>
                  <a:pt x="743255" y="470862"/>
                  <a:pt x="738683" y="476196"/>
                </a:cubicBezTo>
                <a:cubicBezTo>
                  <a:pt x="734111" y="481530"/>
                  <a:pt x="729082" y="486941"/>
                  <a:pt x="723595" y="492427"/>
                </a:cubicBezTo>
                <a:cubicBezTo>
                  <a:pt x="716280" y="486636"/>
                  <a:pt x="710032" y="481302"/>
                  <a:pt x="704850" y="476425"/>
                </a:cubicBezTo>
                <a:cubicBezTo>
                  <a:pt x="699668" y="471548"/>
                  <a:pt x="695401" y="467281"/>
                  <a:pt x="692048" y="463623"/>
                </a:cubicBezTo>
                <a:cubicBezTo>
                  <a:pt x="696925" y="459051"/>
                  <a:pt x="701954" y="454098"/>
                  <a:pt x="707136" y="448764"/>
                </a:cubicBezTo>
                <a:cubicBezTo>
                  <a:pt x="712318" y="443430"/>
                  <a:pt x="717499" y="437868"/>
                  <a:pt x="722681" y="432077"/>
                </a:cubicBezTo>
                <a:close/>
                <a:moveTo>
                  <a:pt x="493852" y="431162"/>
                </a:moveTo>
                <a:cubicBezTo>
                  <a:pt x="502691" y="441221"/>
                  <a:pt x="513359" y="451889"/>
                  <a:pt x="525856" y="463166"/>
                </a:cubicBezTo>
                <a:cubicBezTo>
                  <a:pt x="522503" y="468043"/>
                  <a:pt x="518160" y="473529"/>
                  <a:pt x="512826" y="479625"/>
                </a:cubicBezTo>
                <a:cubicBezTo>
                  <a:pt x="507492" y="485721"/>
                  <a:pt x="501472" y="492122"/>
                  <a:pt x="494767" y="498828"/>
                </a:cubicBezTo>
                <a:cubicBezTo>
                  <a:pt x="487147" y="492732"/>
                  <a:pt x="480441" y="487017"/>
                  <a:pt x="474650" y="481683"/>
                </a:cubicBezTo>
                <a:cubicBezTo>
                  <a:pt x="468859" y="476349"/>
                  <a:pt x="463982" y="471396"/>
                  <a:pt x="460019" y="466824"/>
                </a:cubicBezTo>
                <a:cubicBezTo>
                  <a:pt x="466420" y="460423"/>
                  <a:pt x="472440" y="454327"/>
                  <a:pt x="478079" y="448536"/>
                </a:cubicBezTo>
                <a:cubicBezTo>
                  <a:pt x="483718" y="442745"/>
                  <a:pt x="488975" y="436953"/>
                  <a:pt x="493852" y="431162"/>
                </a:cubicBezTo>
                <a:close/>
                <a:moveTo>
                  <a:pt x="5072482" y="425676"/>
                </a:moveTo>
                <a:cubicBezTo>
                  <a:pt x="5073701" y="426590"/>
                  <a:pt x="5076597" y="429410"/>
                  <a:pt x="5081169" y="434134"/>
                </a:cubicBezTo>
                <a:cubicBezTo>
                  <a:pt x="5085741" y="438858"/>
                  <a:pt x="5092294" y="445488"/>
                  <a:pt x="5100829" y="454022"/>
                </a:cubicBezTo>
                <a:cubicBezTo>
                  <a:pt x="5097781" y="458289"/>
                  <a:pt x="5093971" y="463090"/>
                  <a:pt x="5089399" y="468424"/>
                </a:cubicBezTo>
                <a:cubicBezTo>
                  <a:pt x="5084827" y="473758"/>
                  <a:pt x="5079492" y="479473"/>
                  <a:pt x="5073397" y="485569"/>
                </a:cubicBezTo>
                <a:cubicBezTo>
                  <a:pt x="5060289" y="475206"/>
                  <a:pt x="5049927" y="465757"/>
                  <a:pt x="5042307" y="457223"/>
                </a:cubicBezTo>
                <a:cubicBezTo>
                  <a:pt x="5051146" y="449298"/>
                  <a:pt x="5061204" y="438782"/>
                  <a:pt x="5072482" y="425676"/>
                </a:cubicBezTo>
                <a:close/>
                <a:moveTo>
                  <a:pt x="4358107" y="425676"/>
                </a:moveTo>
                <a:cubicBezTo>
                  <a:pt x="4359327" y="426590"/>
                  <a:pt x="4362222" y="429410"/>
                  <a:pt x="4366794" y="434134"/>
                </a:cubicBezTo>
                <a:cubicBezTo>
                  <a:pt x="4371366" y="438858"/>
                  <a:pt x="4377919" y="445488"/>
                  <a:pt x="4386453" y="454022"/>
                </a:cubicBezTo>
                <a:cubicBezTo>
                  <a:pt x="4383405" y="458289"/>
                  <a:pt x="4379595" y="463090"/>
                  <a:pt x="4375023" y="468424"/>
                </a:cubicBezTo>
                <a:cubicBezTo>
                  <a:pt x="4370451" y="473758"/>
                  <a:pt x="4365117" y="479473"/>
                  <a:pt x="4359021" y="485569"/>
                </a:cubicBezTo>
                <a:cubicBezTo>
                  <a:pt x="4345915" y="475206"/>
                  <a:pt x="4335552" y="465757"/>
                  <a:pt x="4327932" y="457223"/>
                </a:cubicBezTo>
                <a:cubicBezTo>
                  <a:pt x="4336771" y="449298"/>
                  <a:pt x="4346829" y="438782"/>
                  <a:pt x="4358107" y="425676"/>
                </a:cubicBezTo>
                <a:close/>
                <a:moveTo>
                  <a:pt x="786232" y="425676"/>
                </a:moveTo>
                <a:cubicBezTo>
                  <a:pt x="787451" y="426590"/>
                  <a:pt x="790346" y="429410"/>
                  <a:pt x="794919" y="434134"/>
                </a:cubicBezTo>
                <a:cubicBezTo>
                  <a:pt x="799490" y="438858"/>
                  <a:pt x="806043" y="445488"/>
                  <a:pt x="814578" y="454022"/>
                </a:cubicBezTo>
                <a:cubicBezTo>
                  <a:pt x="811530" y="458289"/>
                  <a:pt x="807720" y="463090"/>
                  <a:pt x="803148" y="468424"/>
                </a:cubicBezTo>
                <a:cubicBezTo>
                  <a:pt x="798576" y="473758"/>
                  <a:pt x="793242" y="479473"/>
                  <a:pt x="787146" y="485569"/>
                </a:cubicBezTo>
                <a:cubicBezTo>
                  <a:pt x="774040" y="475206"/>
                  <a:pt x="763676" y="465757"/>
                  <a:pt x="756056" y="457223"/>
                </a:cubicBezTo>
                <a:cubicBezTo>
                  <a:pt x="764896" y="449298"/>
                  <a:pt x="774954" y="438782"/>
                  <a:pt x="786232" y="425676"/>
                </a:cubicBezTo>
                <a:close/>
                <a:moveTo>
                  <a:pt x="6338926" y="285315"/>
                </a:moveTo>
                <a:cubicBezTo>
                  <a:pt x="6331611" y="285315"/>
                  <a:pt x="6324981" y="287449"/>
                  <a:pt x="6319038" y="291716"/>
                </a:cubicBezTo>
                <a:cubicBezTo>
                  <a:pt x="6313094" y="295983"/>
                  <a:pt x="6308599" y="301470"/>
                  <a:pt x="6305550" y="308175"/>
                </a:cubicBezTo>
                <a:cubicBezTo>
                  <a:pt x="6303417" y="313052"/>
                  <a:pt x="6302349" y="318081"/>
                  <a:pt x="6302350" y="323263"/>
                </a:cubicBezTo>
                <a:cubicBezTo>
                  <a:pt x="6302349" y="333017"/>
                  <a:pt x="6306389" y="340408"/>
                  <a:pt x="6314466" y="345437"/>
                </a:cubicBezTo>
                <a:cubicBezTo>
                  <a:pt x="6322543" y="350466"/>
                  <a:pt x="6333897" y="352981"/>
                  <a:pt x="6348527" y="352981"/>
                </a:cubicBezTo>
                <a:cubicBezTo>
                  <a:pt x="6355843" y="352981"/>
                  <a:pt x="6362929" y="352371"/>
                  <a:pt x="6369787" y="351152"/>
                </a:cubicBezTo>
                <a:cubicBezTo>
                  <a:pt x="6376645" y="349933"/>
                  <a:pt x="6384341" y="347799"/>
                  <a:pt x="6392875" y="344751"/>
                </a:cubicBezTo>
                <a:cubicBezTo>
                  <a:pt x="6389827" y="334083"/>
                  <a:pt x="6385255" y="323949"/>
                  <a:pt x="6379159" y="314348"/>
                </a:cubicBezTo>
                <a:cubicBezTo>
                  <a:pt x="6373063" y="304746"/>
                  <a:pt x="6366357" y="297507"/>
                  <a:pt x="6359043" y="292631"/>
                </a:cubicBezTo>
                <a:cubicBezTo>
                  <a:pt x="6352033" y="287754"/>
                  <a:pt x="6345327" y="285315"/>
                  <a:pt x="6338926" y="285315"/>
                </a:cubicBezTo>
                <a:close/>
                <a:moveTo>
                  <a:pt x="2628748" y="285315"/>
                </a:moveTo>
                <a:cubicBezTo>
                  <a:pt x="2620518" y="285315"/>
                  <a:pt x="2613050" y="289430"/>
                  <a:pt x="2606345" y="297660"/>
                </a:cubicBezTo>
                <a:cubicBezTo>
                  <a:pt x="2603907" y="300708"/>
                  <a:pt x="2600859" y="305280"/>
                  <a:pt x="2597201" y="311376"/>
                </a:cubicBezTo>
                <a:cubicBezTo>
                  <a:pt x="2593543" y="317472"/>
                  <a:pt x="2589429" y="325092"/>
                  <a:pt x="2584857" y="334236"/>
                </a:cubicBezTo>
                <a:cubicBezTo>
                  <a:pt x="2594915" y="339113"/>
                  <a:pt x="2606193" y="343227"/>
                  <a:pt x="2618689" y="346580"/>
                </a:cubicBezTo>
                <a:cubicBezTo>
                  <a:pt x="2631186" y="349933"/>
                  <a:pt x="2645207" y="352371"/>
                  <a:pt x="2660752" y="353895"/>
                </a:cubicBezTo>
                <a:cubicBezTo>
                  <a:pt x="2659837" y="341703"/>
                  <a:pt x="2657475" y="330197"/>
                  <a:pt x="2653665" y="319377"/>
                </a:cubicBezTo>
                <a:cubicBezTo>
                  <a:pt x="2649855" y="308556"/>
                  <a:pt x="2645664" y="299946"/>
                  <a:pt x="2641092" y="293545"/>
                </a:cubicBezTo>
                <a:cubicBezTo>
                  <a:pt x="2636520" y="288059"/>
                  <a:pt x="2632405" y="285315"/>
                  <a:pt x="2628748" y="285315"/>
                </a:cubicBezTo>
                <a:close/>
                <a:moveTo>
                  <a:pt x="2057247" y="285315"/>
                </a:moveTo>
                <a:cubicBezTo>
                  <a:pt x="2049018" y="285315"/>
                  <a:pt x="2041550" y="289430"/>
                  <a:pt x="2034845" y="297660"/>
                </a:cubicBezTo>
                <a:cubicBezTo>
                  <a:pt x="2032406" y="300708"/>
                  <a:pt x="2029358" y="305280"/>
                  <a:pt x="2025701" y="311376"/>
                </a:cubicBezTo>
                <a:cubicBezTo>
                  <a:pt x="2022043" y="317472"/>
                  <a:pt x="2017928" y="325092"/>
                  <a:pt x="2013357" y="334236"/>
                </a:cubicBezTo>
                <a:cubicBezTo>
                  <a:pt x="2023415" y="339113"/>
                  <a:pt x="2034692" y="343227"/>
                  <a:pt x="2047189" y="346580"/>
                </a:cubicBezTo>
                <a:cubicBezTo>
                  <a:pt x="2059686" y="349933"/>
                  <a:pt x="2073707" y="352371"/>
                  <a:pt x="2089252" y="353895"/>
                </a:cubicBezTo>
                <a:cubicBezTo>
                  <a:pt x="2088337" y="341703"/>
                  <a:pt x="2085975" y="330197"/>
                  <a:pt x="2082165" y="319377"/>
                </a:cubicBezTo>
                <a:cubicBezTo>
                  <a:pt x="2078355" y="308556"/>
                  <a:pt x="2074164" y="299946"/>
                  <a:pt x="2069592" y="293545"/>
                </a:cubicBezTo>
                <a:cubicBezTo>
                  <a:pt x="2065020" y="288059"/>
                  <a:pt x="2060905" y="285315"/>
                  <a:pt x="2057247" y="285315"/>
                </a:cubicBezTo>
                <a:close/>
                <a:moveTo>
                  <a:pt x="1558747" y="282572"/>
                </a:moveTo>
                <a:cubicBezTo>
                  <a:pt x="1559662" y="287754"/>
                  <a:pt x="1560728" y="293926"/>
                  <a:pt x="1561948" y="301089"/>
                </a:cubicBezTo>
                <a:cubicBezTo>
                  <a:pt x="1563167" y="308252"/>
                  <a:pt x="1564462" y="315872"/>
                  <a:pt x="1565834" y="323949"/>
                </a:cubicBezTo>
                <a:cubicBezTo>
                  <a:pt x="1567205" y="332026"/>
                  <a:pt x="1568501" y="339722"/>
                  <a:pt x="1569720" y="347037"/>
                </a:cubicBezTo>
                <a:cubicBezTo>
                  <a:pt x="1571549" y="358010"/>
                  <a:pt x="1573073" y="368297"/>
                  <a:pt x="1574292" y="377898"/>
                </a:cubicBezTo>
                <a:cubicBezTo>
                  <a:pt x="1575511" y="387500"/>
                  <a:pt x="1576121" y="396110"/>
                  <a:pt x="1576121" y="403730"/>
                </a:cubicBezTo>
                <a:cubicBezTo>
                  <a:pt x="1576121" y="423542"/>
                  <a:pt x="1570101" y="442135"/>
                  <a:pt x="1558061" y="459509"/>
                </a:cubicBezTo>
                <a:cubicBezTo>
                  <a:pt x="1546022" y="476882"/>
                  <a:pt x="1529486" y="490598"/>
                  <a:pt x="1508455" y="500657"/>
                </a:cubicBezTo>
                <a:cubicBezTo>
                  <a:pt x="1498092" y="505838"/>
                  <a:pt x="1487271" y="509648"/>
                  <a:pt x="1475994" y="512087"/>
                </a:cubicBezTo>
                <a:cubicBezTo>
                  <a:pt x="1464716" y="514525"/>
                  <a:pt x="1452982" y="515744"/>
                  <a:pt x="1440789" y="515744"/>
                </a:cubicBezTo>
                <a:cubicBezTo>
                  <a:pt x="1414272" y="515744"/>
                  <a:pt x="1393774" y="507972"/>
                  <a:pt x="1379296" y="492427"/>
                </a:cubicBezTo>
                <a:cubicBezTo>
                  <a:pt x="1364818" y="476882"/>
                  <a:pt x="1357579" y="454327"/>
                  <a:pt x="1357579" y="424761"/>
                </a:cubicBezTo>
                <a:cubicBezTo>
                  <a:pt x="1357579" y="419275"/>
                  <a:pt x="1357884" y="413484"/>
                  <a:pt x="1358494" y="407388"/>
                </a:cubicBezTo>
                <a:cubicBezTo>
                  <a:pt x="1359103" y="401292"/>
                  <a:pt x="1360246" y="394434"/>
                  <a:pt x="1361923" y="386814"/>
                </a:cubicBezTo>
                <a:cubicBezTo>
                  <a:pt x="1363599" y="379194"/>
                  <a:pt x="1365656" y="370507"/>
                  <a:pt x="1368095" y="360753"/>
                </a:cubicBezTo>
                <a:lnTo>
                  <a:pt x="1387297" y="365325"/>
                </a:lnTo>
                <a:cubicBezTo>
                  <a:pt x="1383335" y="379651"/>
                  <a:pt x="1381354" y="391386"/>
                  <a:pt x="1381354" y="400530"/>
                </a:cubicBezTo>
                <a:cubicBezTo>
                  <a:pt x="1381354" y="422475"/>
                  <a:pt x="1386459" y="439087"/>
                  <a:pt x="1396670" y="450365"/>
                </a:cubicBezTo>
                <a:cubicBezTo>
                  <a:pt x="1406881" y="461642"/>
                  <a:pt x="1422044" y="467281"/>
                  <a:pt x="1442161" y="467281"/>
                </a:cubicBezTo>
                <a:cubicBezTo>
                  <a:pt x="1458011" y="467281"/>
                  <a:pt x="1472717" y="465528"/>
                  <a:pt x="1486281" y="462023"/>
                </a:cubicBezTo>
                <a:cubicBezTo>
                  <a:pt x="1499845" y="458518"/>
                  <a:pt x="1512341" y="453336"/>
                  <a:pt x="1523771" y="446478"/>
                </a:cubicBezTo>
                <a:cubicBezTo>
                  <a:pt x="1535201" y="439620"/>
                  <a:pt x="1545183" y="431162"/>
                  <a:pt x="1553718" y="421104"/>
                </a:cubicBezTo>
                <a:cubicBezTo>
                  <a:pt x="1543659" y="400377"/>
                  <a:pt x="1535201" y="382699"/>
                  <a:pt x="1528343" y="368069"/>
                </a:cubicBezTo>
                <a:cubicBezTo>
                  <a:pt x="1521485" y="353438"/>
                  <a:pt x="1518056" y="342770"/>
                  <a:pt x="1518056" y="336065"/>
                </a:cubicBezTo>
                <a:cubicBezTo>
                  <a:pt x="1518056" y="325092"/>
                  <a:pt x="1521257" y="315262"/>
                  <a:pt x="1527658" y="306575"/>
                </a:cubicBezTo>
                <a:cubicBezTo>
                  <a:pt x="1534058" y="297888"/>
                  <a:pt x="1544421" y="289887"/>
                  <a:pt x="1558747" y="282572"/>
                </a:cubicBezTo>
                <a:close/>
                <a:moveTo>
                  <a:pt x="5543322" y="279829"/>
                </a:moveTo>
                <a:cubicBezTo>
                  <a:pt x="5534787" y="283182"/>
                  <a:pt x="5526634" y="287373"/>
                  <a:pt x="5518861" y="292402"/>
                </a:cubicBezTo>
                <a:cubicBezTo>
                  <a:pt x="5511089" y="297431"/>
                  <a:pt x="5504003" y="302918"/>
                  <a:pt x="5497602" y="308861"/>
                </a:cubicBezTo>
                <a:cubicBezTo>
                  <a:pt x="5491201" y="314805"/>
                  <a:pt x="5485867" y="320825"/>
                  <a:pt x="5481599" y="326921"/>
                </a:cubicBezTo>
                <a:cubicBezTo>
                  <a:pt x="5490743" y="333931"/>
                  <a:pt x="5502249" y="339722"/>
                  <a:pt x="5516118" y="344294"/>
                </a:cubicBezTo>
                <a:cubicBezTo>
                  <a:pt x="5529987" y="348866"/>
                  <a:pt x="5546369" y="352371"/>
                  <a:pt x="5565267" y="354810"/>
                </a:cubicBezTo>
                <a:cubicBezTo>
                  <a:pt x="5559781" y="344751"/>
                  <a:pt x="5555133" y="333321"/>
                  <a:pt x="5551323" y="320520"/>
                </a:cubicBezTo>
                <a:cubicBezTo>
                  <a:pt x="5547512" y="307718"/>
                  <a:pt x="5544845" y="294155"/>
                  <a:pt x="5543322" y="279829"/>
                </a:cubicBezTo>
                <a:close/>
                <a:moveTo>
                  <a:pt x="3400197" y="279829"/>
                </a:moveTo>
                <a:cubicBezTo>
                  <a:pt x="3391662" y="283182"/>
                  <a:pt x="3383508" y="287373"/>
                  <a:pt x="3375736" y="292402"/>
                </a:cubicBezTo>
                <a:cubicBezTo>
                  <a:pt x="3367963" y="297431"/>
                  <a:pt x="3360877" y="302918"/>
                  <a:pt x="3354476" y="308861"/>
                </a:cubicBezTo>
                <a:cubicBezTo>
                  <a:pt x="3348075" y="314805"/>
                  <a:pt x="3342741" y="320825"/>
                  <a:pt x="3338475" y="326921"/>
                </a:cubicBezTo>
                <a:cubicBezTo>
                  <a:pt x="3347618" y="333931"/>
                  <a:pt x="3359125" y="339722"/>
                  <a:pt x="3372993" y="344294"/>
                </a:cubicBezTo>
                <a:cubicBezTo>
                  <a:pt x="3386861" y="348866"/>
                  <a:pt x="3403244" y="352371"/>
                  <a:pt x="3422142" y="354810"/>
                </a:cubicBezTo>
                <a:cubicBezTo>
                  <a:pt x="3416656" y="344751"/>
                  <a:pt x="3412007" y="333321"/>
                  <a:pt x="3408197" y="320520"/>
                </a:cubicBezTo>
                <a:cubicBezTo>
                  <a:pt x="3404387" y="307718"/>
                  <a:pt x="3401720" y="294155"/>
                  <a:pt x="3400197" y="279829"/>
                </a:cubicBezTo>
                <a:close/>
                <a:moveTo>
                  <a:pt x="4860722" y="277543"/>
                </a:moveTo>
                <a:cubicBezTo>
                  <a:pt x="4854931" y="277543"/>
                  <a:pt x="4849367" y="279372"/>
                  <a:pt x="4844034" y="283029"/>
                </a:cubicBezTo>
                <a:cubicBezTo>
                  <a:pt x="4838700" y="286687"/>
                  <a:pt x="4834357" y="291107"/>
                  <a:pt x="4831004" y="296288"/>
                </a:cubicBezTo>
                <a:cubicBezTo>
                  <a:pt x="4827651" y="301470"/>
                  <a:pt x="4825975" y="306804"/>
                  <a:pt x="4825975" y="312290"/>
                </a:cubicBezTo>
                <a:cubicBezTo>
                  <a:pt x="4825975" y="321434"/>
                  <a:pt x="4829785" y="328673"/>
                  <a:pt x="4837405" y="334007"/>
                </a:cubicBezTo>
                <a:cubicBezTo>
                  <a:pt x="4845025" y="339341"/>
                  <a:pt x="4856150" y="343075"/>
                  <a:pt x="4870781" y="345209"/>
                </a:cubicBezTo>
                <a:cubicBezTo>
                  <a:pt x="4875352" y="345818"/>
                  <a:pt x="4881601" y="346352"/>
                  <a:pt x="4889525" y="346809"/>
                </a:cubicBezTo>
                <a:cubicBezTo>
                  <a:pt x="4897450" y="347266"/>
                  <a:pt x="4907203" y="347799"/>
                  <a:pt x="4918787" y="348409"/>
                </a:cubicBezTo>
                <a:cubicBezTo>
                  <a:pt x="4915129" y="334083"/>
                  <a:pt x="4910329" y="321587"/>
                  <a:pt x="4904385" y="310919"/>
                </a:cubicBezTo>
                <a:cubicBezTo>
                  <a:pt x="4898441" y="300251"/>
                  <a:pt x="4891735" y="292021"/>
                  <a:pt x="4884268" y="286230"/>
                </a:cubicBezTo>
                <a:cubicBezTo>
                  <a:pt x="4876799" y="280439"/>
                  <a:pt x="4868951" y="277543"/>
                  <a:pt x="4860722" y="277543"/>
                </a:cubicBezTo>
                <a:close/>
                <a:moveTo>
                  <a:pt x="5339791" y="261541"/>
                </a:moveTo>
                <a:cubicBezTo>
                  <a:pt x="5331561" y="261541"/>
                  <a:pt x="5323485" y="262379"/>
                  <a:pt x="5315559" y="264056"/>
                </a:cubicBezTo>
                <a:cubicBezTo>
                  <a:pt x="5307635" y="265732"/>
                  <a:pt x="5298947" y="268856"/>
                  <a:pt x="5289499" y="273428"/>
                </a:cubicBezTo>
                <a:cubicBezTo>
                  <a:pt x="5291937" y="275257"/>
                  <a:pt x="5294300" y="277162"/>
                  <a:pt x="5296585" y="279143"/>
                </a:cubicBezTo>
                <a:cubicBezTo>
                  <a:pt x="5298871" y="281124"/>
                  <a:pt x="5301386" y="283487"/>
                  <a:pt x="5304130" y="286230"/>
                </a:cubicBezTo>
                <a:cubicBezTo>
                  <a:pt x="5307787" y="289887"/>
                  <a:pt x="5311826" y="294155"/>
                  <a:pt x="5316245" y="299031"/>
                </a:cubicBezTo>
                <a:cubicBezTo>
                  <a:pt x="5320665" y="303908"/>
                  <a:pt x="5325465" y="309395"/>
                  <a:pt x="5330647" y="315491"/>
                </a:cubicBezTo>
                <a:lnTo>
                  <a:pt x="5342077" y="327835"/>
                </a:lnTo>
                <a:cubicBezTo>
                  <a:pt x="5347563" y="323263"/>
                  <a:pt x="5352211" y="319148"/>
                  <a:pt x="5356022" y="315491"/>
                </a:cubicBezTo>
                <a:cubicBezTo>
                  <a:pt x="5359832" y="311833"/>
                  <a:pt x="5362803" y="308328"/>
                  <a:pt x="5364937" y="304975"/>
                </a:cubicBezTo>
                <a:cubicBezTo>
                  <a:pt x="5368595" y="299489"/>
                  <a:pt x="5370423" y="293697"/>
                  <a:pt x="5370423" y="287601"/>
                </a:cubicBezTo>
                <a:cubicBezTo>
                  <a:pt x="5370423" y="279372"/>
                  <a:pt x="5367451" y="272971"/>
                  <a:pt x="5361509" y="268399"/>
                </a:cubicBezTo>
                <a:cubicBezTo>
                  <a:pt x="5355565" y="263827"/>
                  <a:pt x="5348326" y="261541"/>
                  <a:pt x="5339791" y="261541"/>
                </a:cubicBezTo>
                <a:close/>
                <a:moveTo>
                  <a:pt x="1108100" y="240053"/>
                </a:moveTo>
                <a:cubicBezTo>
                  <a:pt x="1098651" y="240053"/>
                  <a:pt x="1091108" y="243024"/>
                  <a:pt x="1085469" y="248968"/>
                </a:cubicBezTo>
                <a:cubicBezTo>
                  <a:pt x="1079830" y="254912"/>
                  <a:pt x="1077011" y="261541"/>
                  <a:pt x="1077011" y="268856"/>
                </a:cubicBezTo>
                <a:cubicBezTo>
                  <a:pt x="1077011" y="276781"/>
                  <a:pt x="1079906" y="282725"/>
                  <a:pt x="1085698" y="286687"/>
                </a:cubicBezTo>
                <a:cubicBezTo>
                  <a:pt x="1091489" y="290649"/>
                  <a:pt x="1100633" y="292631"/>
                  <a:pt x="1113129" y="292631"/>
                </a:cubicBezTo>
                <a:cubicBezTo>
                  <a:pt x="1126236" y="292631"/>
                  <a:pt x="1140257" y="289887"/>
                  <a:pt x="1155192" y="284401"/>
                </a:cubicBezTo>
                <a:cubicBezTo>
                  <a:pt x="1149401" y="269466"/>
                  <a:pt x="1142695" y="258341"/>
                  <a:pt x="1135075" y="251025"/>
                </a:cubicBezTo>
                <a:cubicBezTo>
                  <a:pt x="1127455" y="243710"/>
                  <a:pt x="1118464" y="240053"/>
                  <a:pt x="1108100" y="240053"/>
                </a:cubicBezTo>
                <a:close/>
                <a:moveTo>
                  <a:pt x="6346241" y="235938"/>
                </a:moveTo>
                <a:cubicBezTo>
                  <a:pt x="6359043" y="235938"/>
                  <a:pt x="6371158" y="241653"/>
                  <a:pt x="6382589" y="253083"/>
                </a:cubicBezTo>
                <a:cubicBezTo>
                  <a:pt x="6394018" y="264513"/>
                  <a:pt x="6403391" y="280439"/>
                  <a:pt x="6410707" y="300860"/>
                </a:cubicBezTo>
                <a:cubicBezTo>
                  <a:pt x="6414363" y="310919"/>
                  <a:pt x="6417107" y="320825"/>
                  <a:pt x="6418936" y="330578"/>
                </a:cubicBezTo>
                <a:cubicBezTo>
                  <a:pt x="6420764" y="340332"/>
                  <a:pt x="6421679" y="350085"/>
                  <a:pt x="6421679" y="359839"/>
                </a:cubicBezTo>
                <a:cubicBezTo>
                  <a:pt x="6421679" y="374774"/>
                  <a:pt x="6419393" y="389405"/>
                  <a:pt x="6414821" y="403730"/>
                </a:cubicBezTo>
                <a:cubicBezTo>
                  <a:pt x="6410249" y="418056"/>
                  <a:pt x="6403847" y="431086"/>
                  <a:pt x="6395619" y="442821"/>
                </a:cubicBezTo>
                <a:cubicBezTo>
                  <a:pt x="6387389" y="454556"/>
                  <a:pt x="6377635" y="464385"/>
                  <a:pt x="6366358" y="472310"/>
                </a:cubicBezTo>
                <a:cubicBezTo>
                  <a:pt x="6349594" y="483893"/>
                  <a:pt x="6331153" y="489684"/>
                  <a:pt x="6311037" y="489684"/>
                </a:cubicBezTo>
                <a:cubicBezTo>
                  <a:pt x="6306464" y="489684"/>
                  <a:pt x="6300140" y="488007"/>
                  <a:pt x="6292063" y="484655"/>
                </a:cubicBezTo>
                <a:cubicBezTo>
                  <a:pt x="6283986" y="481302"/>
                  <a:pt x="6275527" y="476958"/>
                  <a:pt x="6266688" y="471624"/>
                </a:cubicBezTo>
                <a:cubicBezTo>
                  <a:pt x="6257849" y="466290"/>
                  <a:pt x="6249924" y="460728"/>
                  <a:pt x="6242914" y="454937"/>
                </a:cubicBezTo>
                <a:lnTo>
                  <a:pt x="6250229" y="437106"/>
                </a:lnTo>
                <a:cubicBezTo>
                  <a:pt x="6258459" y="439544"/>
                  <a:pt x="6266917" y="441373"/>
                  <a:pt x="6275604" y="442592"/>
                </a:cubicBezTo>
                <a:cubicBezTo>
                  <a:pt x="6284290" y="443811"/>
                  <a:pt x="6293205" y="444421"/>
                  <a:pt x="6302350" y="444421"/>
                </a:cubicBezTo>
                <a:cubicBezTo>
                  <a:pt x="6325819" y="444421"/>
                  <a:pt x="6346165" y="438249"/>
                  <a:pt x="6363387" y="425904"/>
                </a:cubicBezTo>
                <a:cubicBezTo>
                  <a:pt x="6380607" y="413560"/>
                  <a:pt x="6392875" y="396263"/>
                  <a:pt x="6400191" y="374012"/>
                </a:cubicBezTo>
                <a:lnTo>
                  <a:pt x="6399733" y="370812"/>
                </a:lnTo>
                <a:cubicBezTo>
                  <a:pt x="6390894" y="379651"/>
                  <a:pt x="6381217" y="386585"/>
                  <a:pt x="6370701" y="391614"/>
                </a:cubicBezTo>
                <a:cubicBezTo>
                  <a:pt x="6360185" y="396644"/>
                  <a:pt x="6349594" y="399158"/>
                  <a:pt x="6338926" y="399158"/>
                </a:cubicBezTo>
                <a:cubicBezTo>
                  <a:pt x="6320333" y="399158"/>
                  <a:pt x="6305931" y="393672"/>
                  <a:pt x="6295721" y="382699"/>
                </a:cubicBezTo>
                <a:cubicBezTo>
                  <a:pt x="6285509" y="371726"/>
                  <a:pt x="6280404" y="356639"/>
                  <a:pt x="6280404" y="337436"/>
                </a:cubicBezTo>
                <a:cubicBezTo>
                  <a:pt x="6280404" y="320977"/>
                  <a:pt x="6283529" y="304746"/>
                  <a:pt x="6289777" y="288744"/>
                </a:cubicBezTo>
                <a:cubicBezTo>
                  <a:pt x="6296025" y="272742"/>
                  <a:pt x="6304331" y="260017"/>
                  <a:pt x="6314695" y="250568"/>
                </a:cubicBezTo>
                <a:cubicBezTo>
                  <a:pt x="6324753" y="240815"/>
                  <a:pt x="6335267" y="235938"/>
                  <a:pt x="6346241" y="235938"/>
                </a:cubicBezTo>
                <a:close/>
                <a:moveTo>
                  <a:pt x="2635606" y="235938"/>
                </a:moveTo>
                <a:cubicBezTo>
                  <a:pt x="2645969" y="235938"/>
                  <a:pt x="2656103" y="241577"/>
                  <a:pt x="2666009" y="252854"/>
                </a:cubicBezTo>
                <a:cubicBezTo>
                  <a:pt x="2675915" y="264132"/>
                  <a:pt x="2684069" y="278915"/>
                  <a:pt x="2690470" y="297203"/>
                </a:cubicBezTo>
                <a:cubicBezTo>
                  <a:pt x="2696565" y="314881"/>
                  <a:pt x="2699614" y="332102"/>
                  <a:pt x="2699614" y="348866"/>
                </a:cubicBezTo>
                <a:cubicBezTo>
                  <a:pt x="2699614" y="357401"/>
                  <a:pt x="2697251" y="366392"/>
                  <a:pt x="2692527" y="375841"/>
                </a:cubicBezTo>
                <a:cubicBezTo>
                  <a:pt x="2687803" y="385290"/>
                  <a:pt x="2681631" y="393062"/>
                  <a:pt x="2674011" y="399158"/>
                </a:cubicBezTo>
                <a:cubicBezTo>
                  <a:pt x="2660904" y="399158"/>
                  <a:pt x="2647493" y="398091"/>
                  <a:pt x="2633777" y="395958"/>
                </a:cubicBezTo>
                <a:cubicBezTo>
                  <a:pt x="2620061" y="393824"/>
                  <a:pt x="2606955" y="390700"/>
                  <a:pt x="2594458" y="386585"/>
                </a:cubicBezTo>
                <a:cubicBezTo>
                  <a:pt x="2581961" y="382470"/>
                  <a:pt x="2570988" y="377975"/>
                  <a:pt x="2561539" y="373098"/>
                </a:cubicBezTo>
                <a:cubicBezTo>
                  <a:pt x="2554224" y="381327"/>
                  <a:pt x="2546375" y="387271"/>
                  <a:pt x="2537993" y="390929"/>
                </a:cubicBezTo>
                <a:cubicBezTo>
                  <a:pt x="2533803" y="392757"/>
                  <a:pt x="2529173" y="394129"/>
                  <a:pt x="2524106" y="395043"/>
                </a:cubicBezTo>
                <a:lnTo>
                  <a:pt x="2519702" y="395409"/>
                </a:lnTo>
                <a:lnTo>
                  <a:pt x="2519667" y="395501"/>
                </a:lnTo>
                <a:cubicBezTo>
                  <a:pt x="2518982" y="396110"/>
                  <a:pt x="2517953" y="396415"/>
                  <a:pt x="2516581" y="396415"/>
                </a:cubicBezTo>
                <a:lnTo>
                  <a:pt x="2512131" y="396038"/>
                </a:lnTo>
                <a:lnTo>
                  <a:pt x="2507590" y="396415"/>
                </a:lnTo>
                <a:cubicBezTo>
                  <a:pt x="2506371" y="396415"/>
                  <a:pt x="2505456" y="396110"/>
                  <a:pt x="2504847" y="395501"/>
                </a:cubicBezTo>
                <a:lnTo>
                  <a:pt x="2504819" y="395418"/>
                </a:lnTo>
                <a:lnTo>
                  <a:pt x="2503094" y="395272"/>
                </a:lnTo>
                <a:cubicBezTo>
                  <a:pt x="2498674" y="394510"/>
                  <a:pt x="2494331" y="393215"/>
                  <a:pt x="2490064" y="391386"/>
                </a:cubicBezTo>
                <a:lnTo>
                  <a:pt x="2490521" y="403730"/>
                </a:lnTo>
                <a:cubicBezTo>
                  <a:pt x="2490521" y="423542"/>
                  <a:pt x="2484501" y="442135"/>
                  <a:pt x="2472461" y="459509"/>
                </a:cubicBezTo>
                <a:cubicBezTo>
                  <a:pt x="2460422" y="476882"/>
                  <a:pt x="2443886" y="490598"/>
                  <a:pt x="2422855" y="500657"/>
                </a:cubicBezTo>
                <a:cubicBezTo>
                  <a:pt x="2412492" y="505838"/>
                  <a:pt x="2401672" y="509648"/>
                  <a:pt x="2390394" y="512087"/>
                </a:cubicBezTo>
                <a:cubicBezTo>
                  <a:pt x="2379116" y="514525"/>
                  <a:pt x="2367381" y="515744"/>
                  <a:pt x="2355190" y="515744"/>
                </a:cubicBezTo>
                <a:cubicBezTo>
                  <a:pt x="2328672" y="515744"/>
                  <a:pt x="2308174" y="507972"/>
                  <a:pt x="2293696" y="492427"/>
                </a:cubicBezTo>
                <a:cubicBezTo>
                  <a:pt x="2279218" y="476882"/>
                  <a:pt x="2271979" y="454327"/>
                  <a:pt x="2271979" y="424761"/>
                </a:cubicBezTo>
                <a:cubicBezTo>
                  <a:pt x="2271979" y="419275"/>
                  <a:pt x="2272284" y="413484"/>
                  <a:pt x="2272894" y="407388"/>
                </a:cubicBezTo>
                <a:cubicBezTo>
                  <a:pt x="2273503" y="401292"/>
                  <a:pt x="2274646" y="394434"/>
                  <a:pt x="2276323" y="386814"/>
                </a:cubicBezTo>
                <a:cubicBezTo>
                  <a:pt x="2277999" y="379194"/>
                  <a:pt x="2280057" y="370507"/>
                  <a:pt x="2282495" y="360753"/>
                </a:cubicBezTo>
                <a:lnTo>
                  <a:pt x="2301697" y="365325"/>
                </a:lnTo>
                <a:cubicBezTo>
                  <a:pt x="2297735" y="379651"/>
                  <a:pt x="2295754" y="391386"/>
                  <a:pt x="2295754" y="400530"/>
                </a:cubicBezTo>
                <a:cubicBezTo>
                  <a:pt x="2295754" y="422475"/>
                  <a:pt x="2300859" y="439087"/>
                  <a:pt x="2311070" y="450365"/>
                </a:cubicBezTo>
                <a:cubicBezTo>
                  <a:pt x="2321281" y="461642"/>
                  <a:pt x="2336445" y="467281"/>
                  <a:pt x="2356561" y="467281"/>
                </a:cubicBezTo>
                <a:cubicBezTo>
                  <a:pt x="2372411" y="467281"/>
                  <a:pt x="2387117" y="465528"/>
                  <a:pt x="2400681" y="462023"/>
                </a:cubicBezTo>
                <a:cubicBezTo>
                  <a:pt x="2414245" y="458518"/>
                  <a:pt x="2426742" y="453336"/>
                  <a:pt x="2438171" y="446478"/>
                </a:cubicBezTo>
                <a:cubicBezTo>
                  <a:pt x="2449601" y="439620"/>
                  <a:pt x="2459584" y="431162"/>
                  <a:pt x="2468118" y="421104"/>
                </a:cubicBezTo>
                <a:cubicBezTo>
                  <a:pt x="2458059" y="400987"/>
                  <a:pt x="2449601" y="383690"/>
                  <a:pt x="2442743" y="369212"/>
                </a:cubicBezTo>
                <a:cubicBezTo>
                  <a:pt x="2435885" y="354734"/>
                  <a:pt x="2432457" y="343685"/>
                  <a:pt x="2432457" y="336065"/>
                </a:cubicBezTo>
                <a:cubicBezTo>
                  <a:pt x="2432457" y="325092"/>
                  <a:pt x="2435657" y="315262"/>
                  <a:pt x="2442058" y="306575"/>
                </a:cubicBezTo>
                <a:cubicBezTo>
                  <a:pt x="2448458" y="297888"/>
                  <a:pt x="2458822" y="289887"/>
                  <a:pt x="2473147" y="282572"/>
                </a:cubicBezTo>
                <a:cubicBezTo>
                  <a:pt x="2473757" y="287449"/>
                  <a:pt x="2474823" y="294688"/>
                  <a:pt x="2476348" y="304289"/>
                </a:cubicBezTo>
                <a:cubicBezTo>
                  <a:pt x="2477872" y="313890"/>
                  <a:pt x="2480005" y="326006"/>
                  <a:pt x="2482749" y="340637"/>
                </a:cubicBezTo>
                <a:cubicBezTo>
                  <a:pt x="2487930" y="343380"/>
                  <a:pt x="2493340" y="345437"/>
                  <a:pt x="2498979" y="346809"/>
                </a:cubicBezTo>
                <a:lnTo>
                  <a:pt x="2511950" y="348325"/>
                </a:lnTo>
                <a:lnTo>
                  <a:pt x="2524621" y="346752"/>
                </a:lnTo>
                <a:cubicBezTo>
                  <a:pt x="2529878" y="345342"/>
                  <a:pt x="2534717" y="343227"/>
                  <a:pt x="2539137" y="340408"/>
                </a:cubicBezTo>
                <a:cubicBezTo>
                  <a:pt x="2547976" y="334769"/>
                  <a:pt x="2555291" y="326311"/>
                  <a:pt x="2561082" y="315033"/>
                </a:cubicBezTo>
                <a:cubicBezTo>
                  <a:pt x="2565349" y="306804"/>
                  <a:pt x="2569083" y="299641"/>
                  <a:pt x="2572284" y="293545"/>
                </a:cubicBezTo>
                <a:cubicBezTo>
                  <a:pt x="2575484" y="287449"/>
                  <a:pt x="2578456" y="282039"/>
                  <a:pt x="2581199" y="277314"/>
                </a:cubicBezTo>
                <a:cubicBezTo>
                  <a:pt x="2583942" y="272590"/>
                  <a:pt x="2586685" y="268247"/>
                  <a:pt x="2589429" y="264284"/>
                </a:cubicBezTo>
                <a:cubicBezTo>
                  <a:pt x="2597049" y="254226"/>
                  <a:pt x="2604440" y="246987"/>
                  <a:pt x="2611603" y="242567"/>
                </a:cubicBezTo>
                <a:cubicBezTo>
                  <a:pt x="2618766" y="238148"/>
                  <a:pt x="2626766" y="235938"/>
                  <a:pt x="2635606" y="235938"/>
                </a:cubicBezTo>
                <a:close/>
                <a:moveTo>
                  <a:pt x="4631207" y="229080"/>
                </a:moveTo>
                <a:cubicBezTo>
                  <a:pt x="4638523" y="229080"/>
                  <a:pt x="4645533" y="231747"/>
                  <a:pt x="4652239" y="237081"/>
                </a:cubicBezTo>
                <a:cubicBezTo>
                  <a:pt x="4658945" y="242415"/>
                  <a:pt x="4666564" y="251178"/>
                  <a:pt x="4675099" y="263370"/>
                </a:cubicBezTo>
                <a:cubicBezTo>
                  <a:pt x="4684852" y="277391"/>
                  <a:pt x="4693997" y="289202"/>
                  <a:pt x="4702531" y="298803"/>
                </a:cubicBezTo>
                <a:cubicBezTo>
                  <a:pt x="4711065" y="308404"/>
                  <a:pt x="4719751" y="316405"/>
                  <a:pt x="4728591" y="322806"/>
                </a:cubicBezTo>
                <a:lnTo>
                  <a:pt x="4708931" y="374927"/>
                </a:lnTo>
                <a:cubicBezTo>
                  <a:pt x="4695215" y="374927"/>
                  <a:pt x="4681347" y="375308"/>
                  <a:pt x="4667327" y="376070"/>
                </a:cubicBezTo>
                <a:cubicBezTo>
                  <a:pt x="4653305" y="376832"/>
                  <a:pt x="4640047" y="378051"/>
                  <a:pt x="4627550" y="379727"/>
                </a:cubicBezTo>
                <a:cubicBezTo>
                  <a:pt x="4615053" y="381404"/>
                  <a:pt x="4603699" y="383232"/>
                  <a:pt x="4593489" y="385214"/>
                </a:cubicBezTo>
                <a:cubicBezTo>
                  <a:pt x="4583278" y="387195"/>
                  <a:pt x="4574972" y="389252"/>
                  <a:pt x="4568571" y="391386"/>
                </a:cubicBezTo>
                <a:cubicBezTo>
                  <a:pt x="4570400" y="400225"/>
                  <a:pt x="4572153" y="408988"/>
                  <a:pt x="4573829" y="417675"/>
                </a:cubicBezTo>
                <a:cubicBezTo>
                  <a:pt x="4575505" y="426362"/>
                  <a:pt x="4577258" y="434972"/>
                  <a:pt x="4579087" y="443507"/>
                </a:cubicBezTo>
                <a:cubicBezTo>
                  <a:pt x="4581830" y="457223"/>
                  <a:pt x="4584497" y="470710"/>
                  <a:pt x="4587088" y="483969"/>
                </a:cubicBezTo>
                <a:cubicBezTo>
                  <a:pt x="4589679" y="497228"/>
                  <a:pt x="4592041" y="510258"/>
                  <a:pt x="4594175" y="523059"/>
                </a:cubicBezTo>
                <a:cubicBezTo>
                  <a:pt x="4587469" y="527936"/>
                  <a:pt x="4580763" y="532280"/>
                  <a:pt x="4574057" y="536090"/>
                </a:cubicBezTo>
                <a:cubicBezTo>
                  <a:pt x="4567352" y="539900"/>
                  <a:pt x="4560341" y="543024"/>
                  <a:pt x="4553027" y="545462"/>
                </a:cubicBezTo>
                <a:cubicBezTo>
                  <a:pt x="4553027" y="532661"/>
                  <a:pt x="4552645" y="519021"/>
                  <a:pt x="4551883" y="504543"/>
                </a:cubicBezTo>
                <a:cubicBezTo>
                  <a:pt x="4551121" y="490065"/>
                  <a:pt x="4549826" y="474901"/>
                  <a:pt x="4547997" y="459051"/>
                </a:cubicBezTo>
                <a:cubicBezTo>
                  <a:pt x="4546473" y="443811"/>
                  <a:pt x="4545330" y="431086"/>
                  <a:pt x="4544568" y="420875"/>
                </a:cubicBezTo>
                <a:cubicBezTo>
                  <a:pt x="4543806" y="410664"/>
                  <a:pt x="4543425" y="403121"/>
                  <a:pt x="4543425" y="398244"/>
                </a:cubicBezTo>
                <a:cubicBezTo>
                  <a:pt x="4543425" y="393672"/>
                  <a:pt x="4544949" y="387119"/>
                  <a:pt x="4547997" y="378584"/>
                </a:cubicBezTo>
                <a:cubicBezTo>
                  <a:pt x="4551045" y="370050"/>
                  <a:pt x="4555313" y="359991"/>
                  <a:pt x="4560799" y="348409"/>
                </a:cubicBezTo>
                <a:cubicBezTo>
                  <a:pt x="4563847" y="346580"/>
                  <a:pt x="4568571" y="344828"/>
                  <a:pt x="4574972" y="343151"/>
                </a:cubicBezTo>
                <a:cubicBezTo>
                  <a:pt x="4581373" y="341475"/>
                  <a:pt x="4588917" y="339875"/>
                  <a:pt x="4597603" y="338351"/>
                </a:cubicBezTo>
                <a:cubicBezTo>
                  <a:pt x="4606291" y="336827"/>
                  <a:pt x="4615358" y="335531"/>
                  <a:pt x="4624807" y="334464"/>
                </a:cubicBezTo>
                <a:cubicBezTo>
                  <a:pt x="4634255" y="333398"/>
                  <a:pt x="4643551" y="332483"/>
                  <a:pt x="4652696" y="331721"/>
                </a:cubicBezTo>
                <a:cubicBezTo>
                  <a:pt x="4661840" y="330959"/>
                  <a:pt x="4669765" y="330578"/>
                  <a:pt x="4676471" y="330578"/>
                </a:cubicBezTo>
                <a:lnTo>
                  <a:pt x="4667327" y="319605"/>
                </a:lnTo>
                <a:cubicBezTo>
                  <a:pt x="4658487" y="308023"/>
                  <a:pt x="4650639" y="298117"/>
                  <a:pt x="4643781" y="289887"/>
                </a:cubicBezTo>
                <a:cubicBezTo>
                  <a:pt x="4636923" y="281658"/>
                  <a:pt x="4629837" y="277543"/>
                  <a:pt x="4622521" y="277543"/>
                </a:cubicBezTo>
                <a:cubicBezTo>
                  <a:pt x="4615510" y="277543"/>
                  <a:pt x="4608652" y="280134"/>
                  <a:pt x="4601947" y="285315"/>
                </a:cubicBezTo>
                <a:cubicBezTo>
                  <a:pt x="4595241" y="290497"/>
                  <a:pt x="4588231" y="298574"/>
                  <a:pt x="4580915" y="309547"/>
                </a:cubicBezTo>
                <a:lnTo>
                  <a:pt x="4563542" y="300860"/>
                </a:lnTo>
                <a:cubicBezTo>
                  <a:pt x="4572076" y="278915"/>
                  <a:pt x="4582363" y="261465"/>
                  <a:pt x="4594403" y="248511"/>
                </a:cubicBezTo>
                <a:cubicBezTo>
                  <a:pt x="4606443" y="235557"/>
                  <a:pt x="4618710" y="229080"/>
                  <a:pt x="4631207" y="229080"/>
                </a:cubicBezTo>
                <a:close/>
                <a:moveTo>
                  <a:pt x="2368449" y="220850"/>
                </a:moveTo>
                <a:cubicBezTo>
                  <a:pt x="2372411" y="224813"/>
                  <a:pt x="2377059" y="229461"/>
                  <a:pt x="2382393" y="234795"/>
                </a:cubicBezTo>
                <a:cubicBezTo>
                  <a:pt x="2387727" y="240129"/>
                  <a:pt x="2393747" y="245996"/>
                  <a:pt x="2400453" y="252397"/>
                </a:cubicBezTo>
                <a:cubicBezTo>
                  <a:pt x="2396795" y="257579"/>
                  <a:pt x="2392375" y="263141"/>
                  <a:pt x="2387194" y="269085"/>
                </a:cubicBezTo>
                <a:cubicBezTo>
                  <a:pt x="2382012" y="275028"/>
                  <a:pt x="2376069" y="281353"/>
                  <a:pt x="2369363" y="288059"/>
                </a:cubicBezTo>
                <a:cubicBezTo>
                  <a:pt x="2354428" y="276171"/>
                  <a:pt x="2342998" y="265503"/>
                  <a:pt x="2335073" y="256055"/>
                </a:cubicBezTo>
                <a:cubicBezTo>
                  <a:pt x="2342388" y="248739"/>
                  <a:pt x="2348789" y="242186"/>
                  <a:pt x="2354275" y="236395"/>
                </a:cubicBezTo>
                <a:cubicBezTo>
                  <a:pt x="2359761" y="230604"/>
                  <a:pt x="2364486" y="225422"/>
                  <a:pt x="2368449" y="220850"/>
                </a:cubicBezTo>
                <a:close/>
                <a:moveTo>
                  <a:pt x="1454048" y="220850"/>
                </a:moveTo>
                <a:cubicBezTo>
                  <a:pt x="1458011" y="224813"/>
                  <a:pt x="1462659" y="229461"/>
                  <a:pt x="1467993" y="234795"/>
                </a:cubicBezTo>
                <a:cubicBezTo>
                  <a:pt x="1473327" y="240129"/>
                  <a:pt x="1479347" y="245996"/>
                  <a:pt x="1486052" y="252397"/>
                </a:cubicBezTo>
                <a:cubicBezTo>
                  <a:pt x="1482395" y="257579"/>
                  <a:pt x="1477975" y="263141"/>
                  <a:pt x="1472794" y="269085"/>
                </a:cubicBezTo>
                <a:cubicBezTo>
                  <a:pt x="1467612" y="275028"/>
                  <a:pt x="1461669" y="281353"/>
                  <a:pt x="1454963" y="288059"/>
                </a:cubicBezTo>
                <a:cubicBezTo>
                  <a:pt x="1440028" y="276171"/>
                  <a:pt x="1428598" y="265503"/>
                  <a:pt x="1420673" y="256055"/>
                </a:cubicBezTo>
                <a:cubicBezTo>
                  <a:pt x="1427988" y="248739"/>
                  <a:pt x="1434389" y="242186"/>
                  <a:pt x="1439875" y="236395"/>
                </a:cubicBezTo>
                <a:cubicBezTo>
                  <a:pt x="1445361" y="230604"/>
                  <a:pt x="1450086" y="225422"/>
                  <a:pt x="1454048" y="220850"/>
                </a:cubicBezTo>
                <a:close/>
                <a:moveTo>
                  <a:pt x="5338419" y="214907"/>
                </a:moveTo>
                <a:cubicBezTo>
                  <a:pt x="5351831" y="214907"/>
                  <a:pt x="5364099" y="217726"/>
                  <a:pt x="5375225" y="223365"/>
                </a:cubicBezTo>
                <a:cubicBezTo>
                  <a:pt x="5386349" y="229004"/>
                  <a:pt x="5395189" y="236547"/>
                  <a:pt x="5401742" y="245996"/>
                </a:cubicBezTo>
                <a:cubicBezTo>
                  <a:pt x="5408295" y="255445"/>
                  <a:pt x="5411571" y="265961"/>
                  <a:pt x="5411571" y="277543"/>
                </a:cubicBezTo>
                <a:cubicBezTo>
                  <a:pt x="5411571" y="289430"/>
                  <a:pt x="5408295" y="300784"/>
                  <a:pt x="5401742" y="311604"/>
                </a:cubicBezTo>
                <a:cubicBezTo>
                  <a:pt x="5395189" y="322425"/>
                  <a:pt x="5385053" y="333017"/>
                  <a:pt x="5371338" y="343380"/>
                </a:cubicBezTo>
                <a:cubicBezTo>
                  <a:pt x="5378959" y="345513"/>
                  <a:pt x="5387721" y="346961"/>
                  <a:pt x="5397627" y="347723"/>
                </a:cubicBezTo>
                <a:lnTo>
                  <a:pt x="5432311" y="348828"/>
                </a:lnTo>
                <a:lnTo>
                  <a:pt x="5444795" y="347952"/>
                </a:lnTo>
                <a:cubicBezTo>
                  <a:pt x="5448910" y="347342"/>
                  <a:pt x="5453101" y="346428"/>
                  <a:pt x="5457369" y="345209"/>
                </a:cubicBezTo>
                <a:cubicBezTo>
                  <a:pt x="5457063" y="343989"/>
                  <a:pt x="5456911" y="342770"/>
                  <a:pt x="5456911" y="341551"/>
                </a:cubicBezTo>
                <a:cubicBezTo>
                  <a:pt x="5456911" y="340332"/>
                  <a:pt x="5456911" y="338960"/>
                  <a:pt x="5456911" y="337436"/>
                </a:cubicBezTo>
                <a:cubicBezTo>
                  <a:pt x="5457825" y="327378"/>
                  <a:pt x="5460492" y="316938"/>
                  <a:pt x="5464912" y="306118"/>
                </a:cubicBezTo>
                <a:cubicBezTo>
                  <a:pt x="5469331" y="295298"/>
                  <a:pt x="5474970" y="285011"/>
                  <a:pt x="5481829" y="275257"/>
                </a:cubicBezTo>
                <a:cubicBezTo>
                  <a:pt x="5488686" y="265503"/>
                  <a:pt x="5496382" y="257426"/>
                  <a:pt x="5504917" y="251025"/>
                </a:cubicBezTo>
                <a:cubicBezTo>
                  <a:pt x="5518023" y="240967"/>
                  <a:pt x="5530977" y="235938"/>
                  <a:pt x="5543779" y="235938"/>
                </a:cubicBezTo>
                <a:cubicBezTo>
                  <a:pt x="5547437" y="235938"/>
                  <a:pt x="5550941" y="237538"/>
                  <a:pt x="5554295" y="240738"/>
                </a:cubicBezTo>
                <a:cubicBezTo>
                  <a:pt x="5557647" y="243939"/>
                  <a:pt x="5560847" y="248435"/>
                  <a:pt x="5563895" y="254226"/>
                </a:cubicBezTo>
                <a:cubicBezTo>
                  <a:pt x="5566333" y="258188"/>
                  <a:pt x="5568925" y="263370"/>
                  <a:pt x="5571669" y="269771"/>
                </a:cubicBezTo>
                <a:cubicBezTo>
                  <a:pt x="5574411" y="276171"/>
                  <a:pt x="5577307" y="283639"/>
                  <a:pt x="5580355" y="292173"/>
                </a:cubicBezTo>
                <a:cubicBezTo>
                  <a:pt x="5584013" y="302537"/>
                  <a:pt x="5587823" y="311681"/>
                  <a:pt x="5591785" y="319605"/>
                </a:cubicBezTo>
                <a:cubicBezTo>
                  <a:pt x="5595747" y="327530"/>
                  <a:pt x="5599862" y="333931"/>
                  <a:pt x="5604129" y="338808"/>
                </a:cubicBezTo>
                <a:cubicBezTo>
                  <a:pt x="5607025" y="342161"/>
                  <a:pt x="5610073" y="344675"/>
                  <a:pt x="5613273" y="346352"/>
                </a:cubicBezTo>
                <a:lnTo>
                  <a:pt x="5623193" y="348832"/>
                </a:lnTo>
                <a:lnTo>
                  <a:pt x="5665241" y="347266"/>
                </a:lnTo>
                <a:cubicBezTo>
                  <a:pt x="5677739" y="346199"/>
                  <a:pt x="5687645" y="343685"/>
                  <a:pt x="5694959" y="339722"/>
                </a:cubicBezTo>
                <a:cubicBezTo>
                  <a:pt x="5700141" y="336979"/>
                  <a:pt x="5704561" y="332559"/>
                  <a:pt x="5708219" y="326463"/>
                </a:cubicBezTo>
                <a:cubicBezTo>
                  <a:pt x="5711876" y="320367"/>
                  <a:pt x="5716753" y="311376"/>
                  <a:pt x="5722849" y="299489"/>
                </a:cubicBezTo>
                <a:cubicBezTo>
                  <a:pt x="5726506" y="291869"/>
                  <a:pt x="5729935" y="287068"/>
                  <a:pt x="5733136" y="285087"/>
                </a:cubicBezTo>
                <a:cubicBezTo>
                  <a:pt x="5736336" y="283106"/>
                  <a:pt x="5740222" y="282115"/>
                  <a:pt x="5744795" y="282115"/>
                </a:cubicBezTo>
                <a:cubicBezTo>
                  <a:pt x="5750891" y="282115"/>
                  <a:pt x="5756225" y="283944"/>
                  <a:pt x="5760797" y="287601"/>
                </a:cubicBezTo>
                <a:cubicBezTo>
                  <a:pt x="5758358" y="293697"/>
                  <a:pt x="5755767" y="299793"/>
                  <a:pt x="5753024" y="305889"/>
                </a:cubicBezTo>
                <a:cubicBezTo>
                  <a:pt x="5750281" y="311985"/>
                  <a:pt x="5747765" y="317624"/>
                  <a:pt x="5745481" y="322806"/>
                </a:cubicBezTo>
                <a:cubicBezTo>
                  <a:pt x="5743194" y="327987"/>
                  <a:pt x="5741289" y="332102"/>
                  <a:pt x="5739765" y="335150"/>
                </a:cubicBezTo>
                <a:cubicBezTo>
                  <a:pt x="5747995" y="340027"/>
                  <a:pt x="5756301" y="343532"/>
                  <a:pt x="5764683" y="345666"/>
                </a:cubicBezTo>
                <a:lnTo>
                  <a:pt x="5788100" y="348517"/>
                </a:lnTo>
                <a:lnTo>
                  <a:pt x="5812307" y="346352"/>
                </a:lnTo>
                <a:cubicBezTo>
                  <a:pt x="5818861" y="344675"/>
                  <a:pt x="5824424" y="341703"/>
                  <a:pt x="5828995" y="337436"/>
                </a:cubicBezTo>
                <a:cubicBezTo>
                  <a:pt x="5831433" y="334998"/>
                  <a:pt x="5833643" y="332483"/>
                  <a:pt x="5835625" y="329892"/>
                </a:cubicBezTo>
                <a:cubicBezTo>
                  <a:pt x="5837606" y="327302"/>
                  <a:pt x="5839816" y="323949"/>
                  <a:pt x="5842255" y="319834"/>
                </a:cubicBezTo>
                <a:cubicBezTo>
                  <a:pt x="5844693" y="315719"/>
                  <a:pt x="5848045" y="310157"/>
                  <a:pt x="5852313" y="303146"/>
                </a:cubicBezTo>
                <a:cubicBezTo>
                  <a:pt x="5853837" y="300098"/>
                  <a:pt x="5856199" y="297660"/>
                  <a:pt x="5859399" y="295831"/>
                </a:cubicBezTo>
                <a:cubicBezTo>
                  <a:pt x="5862599" y="294002"/>
                  <a:pt x="5866028" y="293088"/>
                  <a:pt x="5869687" y="293088"/>
                </a:cubicBezTo>
                <a:cubicBezTo>
                  <a:pt x="5873953" y="293088"/>
                  <a:pt x="5878373" y="294612"/>
                  <a:pt x="5882945" y="297660"/>
                </a:cubicBezTo>
                <a:cubicBezTo>
                  <a:pt x="5878068" y="310157"/>
                  <a:pt x="5873877" y="320596"/>
                  <a:pt x="5870372" y="328978"/>
                </a:cubicBezTo>
                <a:cubicBezTo>
                  <a:pt x="5866867" y="337360"/>
                  <a:pt x="5864047" y="343837"/>
                  <a:pt x="5861914" y="348409"/>
                </a:cubicBezTo>
                <a:cubicBezTo>
                  <a:pt x="5865572" y="349019"/>
                  <a:pt x="5869991" y="349628"/>
                  <a:pt x="5875173" y="350238"/>
                </a:cubicBezTo>
                <a:cubicBezTo>
                  <a:pt x="5880354" y="350847"/>
                  <a:pt x="5885993" y="351152"/>
                  <a:pt x="5892089" y="351152"/>
                </a:cubicBezTo>
                <a:cubicBezTo>
                  <a:pt x="5898490" y="351152"/>
                  <a:pt x="5904281" y="350771"/>
                  <a:pt x="5909463" y="350009"/>
                </a:cubicBezTo>
                <a:cubicBezTo>
                  <a:pt x="5914645" y="349247"/>
                  <a:pt x="5920131" y="348104"/>
                  <a:pt x="5925923" y="346580"/>
                </a:cubicBezTo>
                <a:cubicBezTo>
                  <a:pt x="5927446" y="343837"/>
                  <a:pt x="5929351" y="339494"/>
                  <a:pt x="5931637" y="333550"/>
                </a:cubicBezTo>
                <a:cubicBezTo>
                  <a:pt x="5933923" y="327606"/>
                  <a:pt x="5936590" y="320444"/>
                  <a:pt x="5939639" y="312062"/>
                </a:cubicBezTo>
                <a:cubicBezTo>
                  <a:pt x="5942686" y="303680"/>
                  <a:pt x="5946039" y="294612"/>
                  <a:pt x="5949697" y="284858"/>
                </a:cubicBezTo>
                <a:cubicBezTo>
                  <a:pt x="5951830" y="280286"/>
                  <a:pt x="5954573" y="276781"/>
                  <a:pt x="5957926" y="274343"/>
                </a:cubicBezTo>
                <a:cubicBezTo>
                  <a:pt x="5961278" y="271904"/>
                  <a:pt x="5965546" y="270685"/>
                  <a:pt x="5970727" y="270685"/>
                </a:cubicBezTo>
                <a:cubicBezTo>
                  <a:pt x="5976519" y="270685"/>
                  <a:pt x="5981395" y="272209"/>
                  <a:pt x="5985358" y="275257"/>
                </a:cubicBezTo>
                <a:cubicBezTo>
                  <a:pt x="5982005" y="282877"/>
                  <a:pt x="5978729" y="291716"/>
                  <a:pt x="5975529" y="301775"/>
                </a:cubicBezTo>
                <a:cubicBezTo>
                  <a:pt x="5972328" y="311833"/>
                  <a:pt x="5969051" y="322501"/>
                  <a:pt x="5965699" y="333779"/>
                </a:cubicBezTo>
                <a:cubicBezTo>
                  <a:pt x="5974537" y="338046"/>
                  <a:pt x="5983301" y="341475"/>
                  <a:pt x="5991987" y="344066"/>
                </a:cubicBezTo>
                <a:cubicBezTo>
                  <a:pt x="6000674" y="346656"/>
                  <a:pt x="6009742" y="348714"/>
                  <a:pt x="6019191" y="350238"/>
                </a:cubicBezTo>
                <a:cubicBezTo>
                  <a:pt x="6028639" y="351762"/>
                  <a:pt x="6038850" y="352829"/>
                  <a:pt x="6049823" y="353438"/>
                </a:cubicBezTo>
                <a:cubicBezTo>
                  <a:pt x="6046165" y="345818"/>
                  <a:pt x="6042432" y="338046"/>
                  <a:pt x="6038622" y="330121"/>
                </a:cubicBezTo>
                <a:cubicBezTo>
                  <a:pt x="6034811" y="322196"/>
                  <a:pt x="6031383" y="314576"/>
                  <a:pt x="6028335" y="307261"/>
                </a:cubicBezTo>
                <a:cubicBezTo>
                  <a:pt x="6025287" y="299946"/>
                  <a:pt x="6022772" y="293393"/>
                  <a:pt x="6020791" y="287601"/>
                </a:cubicBezTo>
                <a:cubicBezTo>
                  <a:pt x="6018809" y="281810"/>
                  <a:pt x="6017819" y="277391"/>
                  <a:pt x="6017819" y="274343"/>
                </a:cubicBezTo>
                <a:cubicBezTo>
                  <a:pt x="6017819" y="267332"/>
                  <a:pt x="6021477" y="259712"/>
                  <a:pt x="6028792" y="251483"/>
                </a:cubicBezTo>
                <a:cubicBezTo>
                  <a:pt x="6036107" y="243253"/>
                  <a:pt x="6045099" y="236243"/>
                  <a:pt x="6055767" y="230451"/>
                </a:cubicBezTo>
                <a:cubicBezTo>
                  <a:pt x="6059729" y="250568"/>
                  <a:pt x="6063082" y="267485"/>
                  <a:pt x="6065825" y="281201"/>
                </a:cubicBezTo>
                <a:cubicBezTo>
                  <a:pt x="6068568" y="294917"/>
                  <a:pt x="6070702" y="306270"/>
                  <a:pt x="6072226" y="315262"/>
                </a:cubicBezTo>
                <a:cubicBezTo>
                  <a:pt x="6073750" y="324254"/>
                  <a:pt x="6074512" y="331493"/>
                  <a:pt x="6074512" y="336979"/>
                </a:cubicBezTo>
                <a:cubicBezTo>
                  <a:pt x="6074512" y="341551"/>
                  <a:pt x="6073521" y="347723"/>
                  <a:pt x="6071540" y="355496"/>
                </a:cubicBezTo>
                <a:cubicBezTo>
                  <a:pt x="6069559" y="363268"/>
                  <a:pt x="6067120" y="371117"/>
                  <a:pt x="6064225" y="379041"/>
                </a:cubicBezTo>
                <a:cubicBezTo>
                  <a:pt x="6061329" y="386966"/>
                  <a:pt x="6058510" y="393672"/>
                  <a:pt x="6055767" y="399158"/>
                </a:cubicBezTo>
                <a:cubicBezTo>
                  <a:pt x="6037174" y="399158"/>
                  <a:pt x="6019038" y="397253"/>
                  <a:pt x="6001360" y="393443"/>
                </a:cubicBezTo>
                <a:cubicBezTo>
                  <a:pt x="5983681" y="389633"/>
                  <a:pt x="5966765" y="384223"/>
                  <a:pt x="5950611" y="377213"/>
                </a:cubicBezTo>
                <a:cubicBezTo>
                  <a:pt x="5949087" y="380565"/>
                  <a:pt x="5947411" y="383766"/>
                  <a:pt x="5945581" y="386814"/>
                </a:cubicBezTo>
                <a:cubicBezTo>
                  <a:pt x="5944057" y="389252"/>
                  <a:pt x="5940323" y="391386"/>
                  <a:pt x="5934381" y="393215"/>
                </a:cubicBezTo>
                <a:cubicBezTo>
                  <a:pt x="5928437" y="395043"/>
                  <a:pt x="5921426" y="396491"/>
                  <a:pt x="5913349" y="397558"/>
                </a:cubicBezTo>
                <a:cubicBezTo>
                  <a:pt x="5905271" y="398625"/>
                  <a:pt x="5897118" y="399158"/>
                  <a:pt x="5888889" y="399158"/>
                </a:cubicBezTo>
                <a:cubicBezTo>
                  <a:pt x="5880659" y="399158"/>
                  <a:pt x="5871819" y="397863"/>
                  <a:pt x="5862371" y="395272"/>
                </a:cubicBezTo>
                <a:cubicBezTo>
                  <a:pt x="5852923" y="392681"/>
                  <a:pt x="5843779" y="389100"/>
                  <a:pt x="5834939" y="384528"/>
                </a:cubicBezTo>
                <a:cubicBezTo>
                  <a:pt x="5829453" y="388185"/>
                  <a:pt x="5822138" y="391081"/>
                  <a:pt x="5812993" y="393215"/>
                </a:cubicBezTo>
                <a:lnTo>
                  <a:pt x="5793765" y="395351"/>
                </a:lnTo>
                <a:lnTo>
                  <a:pt x="5793715" y="395501"/>
                </a:lnTo>
                <a:cubicBezTo>
                  <a:pt x="5793105" y="396110"/>
                  <a:pt x="5792191" y="396415"/>
                  <a:pt x="5790972" y="396415"/>
                </a:cubicBezTo>
                <a:lnTo>
                  <a:pt x="5787426" y="396055"/>
                </a:lnTo>
                <a:lnTo>
                  <a:pt x="5784190" y="396415"/>
                </a:lnTo>
                <a:cubicBezTo>
                  <a:pt x="5782971" y="396415"/>
                  <a:pt x="5782056" y="396110"/>
                  <a:pt x="5781447" y="395501"/>
                </a:cubicBezTo>
                <a:lnTo>
                  <a:pt x="5781429" y="395447"/>
                </a:lnTo>
                <a:lnTo>
                  <a:pt x="5772655" y="394558"/>
                </a:lnTo>
                <a:cubicBezTo>
                  <a:pt x="5754767" y="390843"/>
                  <a:pt x="5738165" y="381556"/>
                  <a:pt x="5722849" y="366697"/>
                </a:cubicBezTo>
                <a:lnTo>
                  <a:pt x="5717820" y="373555"/>
                </a:lnTo>
                <a:cubicBezTo>
                  <a:pt x="5713247" y="379346"/>
                  <a:pt x="5706542" y="383918"/>
                  <a:pt x="5697703" y="387271"/>
                </a:cubicBezTo>
                <a:cubicBezTo>
                  <a:pt x="5688863" y="390624"/>
                  <a:pt x="5678119" y="392986"/>
                  <a:pt x="5665470" y="394358"/>
                </a:cubicBezTo>
                <a:lnTo>
                  <a:pt x="5623509" y="396356"/>
                </a:lnTo>
                <a:lnTo>
                  <a:pt x="5623331" y="396415"/>
                </a:lnTo>
                <a:lnTo>
                  <a:pt x="5622993" y="396380"/>
                </a:lnTo>
                <a:lnTo>
                  <a:pt x="5622265" y="396415"/>
                </a:lnTo>
                <a:lnTo>
                  <a:pt x="5621791" y="396257"/>
                </a:lnTo>
                <a:lnTo>
                  <a:pt x="5612187" y="395272"/>
                </a:lnTo>
                <a:cubicBezTo>
                  <a:pt x="5601329" y="392986"/>
                  <a:pt x="5591327" y="387271"/>
                  <a:pt x="5582184" y="378127"/>
                </a:cubicBezTo>
                <a:lnTo>
                  <a:pt x="5575783" y="399158"/>
                </a:lnTo>
                <a:cubicBezTo>
                  <a:pt x="5557799" y="399158"/>
                  <a:pt x="5541111" y="397634"/>
                  <a:pt x="5525719" y="394586"/>
                </a:cubicBezTo>
                <a:cubicBezTo>
                  <a:pt x="5510327" y="391538"/>
                  <a:pt x="5496992" y="387271"/>
                  <a:pt x="5485714" y="381785"/>
                </a:cubicBezTo>
                <a:cubicBezTo>
                  <a:pt x="5475351" y="387576"/>
                  <a:pt x="5466055" y="391462"/>
                  <a:pt x="5457825" y="393443"/>
                </a:cubicBezTo>
                <a:lnTo>
                  <a:pt x="5434777" y="396071"/>
                </a:lnTo>
                <a:lnTo>
                  <a:pt x="5433517" y="396415"/>
                </a:lnTo>
                <a:lnTo>
                  <a:pt x="5432423" y="396340"/>
                </a:lnTo>
                <a:lnTo>
                  <a:pt x="5431765" y="396415"/>
                </a:lnTo>
                <a:lnTo>
                  <a:pt x="5431311" y="396264"/>
                </a:lnTo>
                <a:lnTo>
                  <a:pt x="5393513" y="393672"/>
                </a:lnTo>
                <a:cubicBezTo>
                  <a:pt x="5381777" y="391843"/>
                  <a:pt x="5371109" y="388795"/>
                  <a:pt x="5361509" y="384528"/>
                </a:cubicBezTo>
                <a:cubicBezTo>
                  <a:pt x="5351907" y="380261"/>
                  <a:pt x="5342687" y="374774"/>
                  <a:pt x="5333848" y="368069"/>
                </a:cubicBezTo>
                <a:cubicBezTo>
                  <a:pt x="5316779" y="379041"/>
                  <a:pt x="5304129" y="389938"/>
                  <a:pt x="5295900" y="400758"/>
                </a:cubicBezTo>
                <a:cubicBezTo>
                  <a:pt x="5287670" y="411579"/>
                  <a:pt x="5283555" y="423085"/>
                  <a:pt x="5283555" y="435277"/>
                </a:cubicBezTo>
                <a:cubicBezTo>
                  <a:pt x="5283555" y="452346"/>
                  <a:pt x="5291175" y="465300"/>
                  <a:pt x="5306416" y="474139"/>
                </a:cubicBezTo>
                <a:cubicBezTo>
                  <a:pt x="5321655" y="482978"/>
                  <a:pt x="5344668" y="487398"/>
                  <a:pt x="5375453" y="487398"/>
                </a:cubicBezTo>
                <a:cubicBezTo>
                  <a:pt x="5383987" y="487398"/>
                  <a:pt x="5392521" y="486941"/>
                  <a:pt x="5401056" y="486026"/>
                </a:cubicBezTo>
                <a:cubicBezTo>
                  <a:pt x="5409591" y="485112"/>
                  <a:pt x="5418963" y="483664"/>
                  <a:pt x="5429174" y="481683"/>
                </a:cubicBezTo>
                <a:cubicBezTo>
                  <a:pt x="5439385" y="479702"/>
                  <a:pt x="5451043" y="477187"/>
                  <a:pt x="5464150" y="474139"/>
                </a:cubicBezTo>
                <a:lnTo>
                  <a:pt x="5470093" y="492427"/>
                </a:lnTo>
                <a:cubicBezTo>
                  <a:pt x="5452719" y="502790"/>
                  <a:pt x="5438241" y="511096"/>
                  <a:pt x="5426659" y="517344"/>
                </a:cubicBezTo>
                <a:cubicBezTo>
                  <a:pt x="5415077" y="523593"/>
                  <a:pt x="5405247" y="528012"/>
                  <a:pt x="5397169" y="530603"/>
                </a:cubicBezTo>
                <a:cubicBezTo>
                  <a:pt x="5389093" y="533194"/>
                  <a:pt x="5381701" y="534489"/>
                  <a:pt x="5374996" y="534489"/>
                </a:cubicBezTo>
                <a:cubicBezTo>
                  <a:pt x="5352441" y="534489"/>
                  <a:pt x="5332476" y="530451"/>
                  <a:pt x="5315103" y="522374"/>
                </a:cubicBezTo>
                <a:cubicBezTo>
                  <a:pt x="5297729" y="514296"/>
                  <a:pt x="5284469" y="503095"/>
                  <a:pt x="5275326" y="488769"/>
                </a:cubicBezTo>
                <a:cubicBezTo>
                  <a:pt x="5266487" y="474749"/>
                  <a:pt x="5262067" y="459051"/>
                  <a:pt x="5262067" y="441678"/>
                </a:cubicBezTo>
                <a:cubicBezTo>
                  <a:pt x="5262067" y="429181"/>
                  <a:pt x="5263819" y="417827"/>
                  <a:pt x="5267325" y="407616"/>
                </a:cubicBezTo>
                <a:cubicBezTo>
                  <a:pt x="5270831" y="397406"/>
                  <a:pt x="5276469" y="387423"/>
                  <a:pt x="5284241" y="377670"/>
                </a:cubicBezTo>
                <a:cubicBezTo>
                  <a:pt x="5292013" y="367916"/>
                  <a:pt x="5301996" y="358010"/>
                  <a:pt x="5314188" y="347952"/>
                </a:cubicBezTo>
                <a:cubicBezTo>
                  <a:pt x="5313273" y="346733"/>
                  <a:pt x="5311979" y="345056"/>
                  <a:pt x="5310301" y="342923"/>
                </a:cubicBezTo>
                <a:cubicBezTo>
                  <a:pt x="5308625" y="340789"/>
                  <a:pt x="5307025" y="338655"/>
                  <a:pt x="5305501" y="336522"/>
                </a:cubicBezTo>
                <a:cubicBezTo>
                  <a:pt x="5301234" y="330731"/>
                  <a:pt x="5296738" y="324939"/>
                  <a:pt x="5292014" y="319148"/>
                </a:cubicBezTo>
                <a:cubicBezTo>
                  <a:pt x="5287289" y="313357"/>
                  <a:pt x="5282793" y="308175"/>
                  <a:pt x="5278527" y="303603"/>
                </a:cubicBezTo>
                <a:cubicBezTo>
                  <a:pt x="5275783" y="300860"/>
                  <a:pt x="5273117" y="298269"/>
                  <a:pt x="5270525" y="295831"/>
                </a:cubicBezTo>
                <a:cubicBezTo>
                  <a:pt x="5267935" y="293393"/>
                  <a:pt x="5265420" y="291107"/>
                  <a:pt x="5262982" y="288973"/>
                </a:cubicBezTo>
                <a:lnTo>
                  <a:pt x="5254752" y="294459"/>
                </a:lnTo>
                <a:cubicBezTo>
                  <a:pt x="5247742" y="286535"/>
                  <a:pt x="5244237" y="277695"/>
                  <a:pt x="5244237" y="267942"/>
                </a:cubicBezTo>
                <a:cubicBezTo>
                  <a:pt x="5244237" y="260931"/>
                  <a:pt x="5246447" y="254607"/>
                  <a:pt x="5250866" y="248968"/>
                </a:cubicBezTo>
                <a:cubicBezTo>
                  <a:pt x="5255285" y="243329"/>
                  <a:pt x="5261381" y="238376"/>
                  <a:pt x="5269154" y="234109"/>
                </a:cubicBezTo>
                <a:cubicBezTo>
                  <a:pt x="5276926" y="229842"/>
                  <a:pt x="5285689" y="226032"/>
                  <a:pt x="5295443" y="222679"/>
                </a:cubicBezTo>
                <a:cubicBezTo>
                  <a:pt x="5310073" y="217497"/>
                  <a:pt x="5324399" y="214907"/>
                  <a:pt x="5338419" y="214907"/>
                </a:cubicBezTo>
                <a:close/>
                <a:moveTo>
                  <a:pt x="5084369" y="214907"/>
                </a:moveTo>
                <a:cubicBezTo>
                  <a:pt x="5088636" y="236243"/>
                  <a:pt x="5092142" y="253388"/>
                  <a:pt x="5094885" y="266342"/>
                </a:cubicBezTo>
                <a:cubicBezTo>
                  <a:pt x="5097628" y="279296"/>
                  <a:pt x="5099609" y="289735"/>
                  <a:pt x="5100829" y="297660"/>
                </a:cubicBezTo>
                <a:cubicBezTo>
                  <a:pt x="5102047" y="305585"/>
                  <a:pt x="5102657" y="312595"/>
                  <a:pt x="5102657" y="318691"/>
                </a:cubicBezTo>
                <a:cubicBezTo>
                  <a:pt x="5102657" y="325092"/>
                  <a:pt x="5101057" y="332940"/>
                  <a:pt x="5097857" y="342237"/>
                </a:cubicBezTo>
                <a:cubicBezTo>
                  <a:pt x="5094655" y="351533"/>
                  <a:pt x="5090465" y="361211"/>
                  <a:pt x="5085283" y="371269"/>
                </a:cubicBezTo>
                <a:cubicBezTo>
                  <a:pt x="5077053" y="376146"/>
                  <a:pt x="5066386" y="380489"/>
                  <a:pt x="5053279" y="384299"/>
                </a:cubicBezTo>
                <a:cubicBezTo>
                  <a:pt x="5040173" y="388109"/>
                  <a:pt x="5025923" y="391081"/>
                  <a:pt x="5010531" y="393215"/>
                </a:cubicBezTo>
                <a:lnTo>
                  <a:pt x="4971317" y="395973"/>
                </a:lnTo>
                <a:lnTo>
                  <a:pt x="4969993" y="396415"/>
                </a:lnTo>
                <a:lnTo>
                  <a:pt x="4965039" y="396415"/>
                </a:lnTo>
                <a:lnTo>
                  <a:pt x="4940732" y="396415"/>
                </a:lnTo>
                <a:cubicBezTo>
                  <a:pt x="4935550" y="415617"/>
                  <a:pt x="4927321" y="432458"/>
                  <a:pt x="4916043" y="446936"/>
                </a:cubicBezTo>
                <a:cubicBezTo>
                  <a:pt x="4904765" y="461414"/>
                  <a:pt x="4891811" y="472310"/>
                  <a:pt x="4877181" y="479625"/>
                </a:cubicBezTo>
                <a:cubicBezTo>
                  <a:pt x="4863465" y="486331"/>
                  <a:pt x="4849292" y="489684"/>
                  <a:pt x="4834661" y="489684"/>
                </a:cubicBezTo>
                <a:cubicBezTo>
                  <a:pt x="4830089" y="489684"/>
                  <a:pt x="4823765" y="488007"/>
                  <a:pt x="4815687" y="484655"/>
                </a:cubicBezTo>
                <a:cubicBezTo>
                  <a:pt x="4807611" y="481302"/>
                  <a:pt x="4799152" y="476958"/>
                  <a:pt x="4790313" y="471624"/>
                </a:cubicBezTo>
                <a:cubicBezTo>
                  <a:pt x="4781473" y="466290"/>
                  <a:pt x="4773549" y="460728"/>
                  <a:pt x="4766539" y="454937"/>
                </a:cubicBezTo>
                <a:lnTo>
                  <a:pt x="4773854" y="437106"/>
                </a:lnTo>
                <a:cubicBezTo>
                  <a:pt x="4782083" y="439544"/>
                  <a:pt x="4790541" y="441373"/>
                  <a:pt x="4799229" y="442592"/>
                </a:cubicBezTo>
                <a:cubicBezTo>
                  <a:pt x="4807915" y="443811"/>
                  <a:pt x="4816831" y="444421"/>
                  <a:pt x="4825975" y="444421"/>
                </a:cubicBezTo>
                <a:cubicBezTo>
                  <a:pt x="4844872" y="444421"/>
                  <a:pt x="4861941" y="440154"/>
                  <a:pt x="4877181" y="431619"/>
                </a:cubicBezTo>
                <a:cubicBezTo>
                  <a:pt x="4892421" y="423085"/>
                  <a:pt x="4904613" y="411198"/>
                  <a:pt x="4913757" y="395958"/>
                </a:cubicBezTo>
                <a:cubicBezTo>
                  <a:pt x="4900041" y="395043"/>
                  <a:pt x="4888154" y="394129"/>
                  <a:pt x="4878095" y="393215"/>
                </a:cubicBezTo>
                <a:cubicBezTo>
                  <a:pt x="4868037" y="392300"/>
                  <a:pt x="4859960" y="391081"/>
                  <a:pt x="4853864" y="389557"/>
                </a:cubicBezTo>
                <a:cubicBezTo>
                  <a:pt x="4836491" y="385290"/>
                  <a:pt x="4823841" y="378508"/>
                  <a:pt x="4815916" y="369212"/>
                </a:cubicBezTo>
                <a:cubicBezTo>
                  <a:pt x="4807991" y="359915"/>
                  <a:pt x="4804029" y="346733"/>
                  <a:pt x="4804029" y="329664"/>
                </a:cubicBezTo>
                <a:cubicBezTo>
                  <a:pt x="4804029" y="313509"/>
                  <a:pt x="4807229" y="297431"/>
                  <a:pt x="4813631" y="281429"/>
                </a:cubicBezTo>
                <a:cubicBezTo>
                  <a:pt x="4820031" y="265427"/>
                  <a:pt x="4828413" y="252549"/>
                  <a:pt x="4838777" y="242796"/>
                </a:cubicBezTo>
                <a:cubicBezTo>
                  <a:pt x="4849139" y="233042"/>
                  <a:pt x="4859503" y="228165"/>
                  <a:pt x="4869866" y="228165"/>
                </a:cubicBezTo>
                <a:cubicBezTo>
                  <a:pt x="4882363" y="228165"/>
                  <a:pt x="4894173" y="233804"/>
                  <a:pt x="4905299" y="245082"/>
                </a:cubicBezTo>
                <a:cubicBezTo>
                  <a:pt x="4916424" y="256359"/>
                  <a:pt x="4925491" y="271295"/>
                  <a:pt x="4932502" y="289887"/>
                </a:cubicBezTo>
                <a:cubicBezTo>
                  <a:pt x="4935855" y="299031"/>
                  <a:pt x="4938522" y="308480"/>
                  <a:pt x="4940503" y="318234"/>
                </a:cubicBezTo>
                <a:cubicBezTo>
                  <a:pt x="4942485" y="327987"/>
                  <a:pt x="4943780" y="338198"/>
                  <a:pt x="4944389" y="348866"/>
                </a:cubicBezTo>
                <a:lnTo>
                  <a:pt x="4965039" y="348866"/>
                </a:lnTo>
                <a:cubicBezTo>
                  <a:pt x="4980889" y="348866"/>
                  <a:pt x="4996205" y="348257"/>
                  <a:pt x="5010989" y="347037"/>
                </a:cubicBezTo>
                <a:cubicBezTo>
                  <a:pt x="5025771" y="345818"/>
                  <a:pt x="5039030" y="344066"/>
                  <a:pt x="5050765" y="341780"/>
                </a:cubicBezTo>
                <a:cubicBezTo>
                  <a:pt x="5062499" y="339494"/>
                  <a:pt x="5071415" y="336979"/>
                  <a:pt x="5077511" y="334236"/>
                </a:cubicBezTo>
                <a:cubicBezTo>
                  <a:pt x="5075073" y="327530"/>
                  <a:pt x="5071796" y="319910"/>
                  <a:pt x="5067681" y="311376"/>
                </a:cubicBezTo>
                <a:cubicBezTo>
                  <a:pt x="5063566" y="302841"/>
                  <a:pt x="5059985" y="295221"/>
                  <a:pt x="5056937" y="288516"/>
                </a:cubicBezTo>
                <a:cubicBezTo>
                  <a:pt x="5053889" y="281810"/>
                  <a:pt x="5051375" y="276095"/>
                  <a:pt x="5049393" y="271371"/>
                </a:cubicBezTo>
                <a:cubicBezTo>
                  <a:pt x="5047412" y="266646"/>
                  <a:pt x="5046421" y="262455"/>
                  <a:pt x="5046421" y="258798"/>
                </a:cubicBezTo>
                <a:cubicBezTo>
                  <a:pt x="5046421" y="251787"/>
                  <a:pt x="5050079" y="244091"/>
                  <a:pt x="5057395" y="235709"/>
                </a:cubicBezTo>
                <a:cubicBezTo>
                  <a:pt x="5064709" y="227327"/>
                  <a:pt x="5073701" y="220393"/>
                  <a:pt x="5084369" y="214907"/>
                </a:cubicBezTo>
                <a:close/>
                <a:moveTo>
                  <a:pt x="798119" y="214907"/>
                </a:moveTo>
                <a:cubicBezTo>
                  <a:pt x="802386" y="236243"/>
                  <a:pt x="805891" y="253388"/>
                  <a:pt x="808634" y="266342"/>
                </a:cubicBezTo>
                <a:cubicBezTo>
                  <a:pt x="811377" y="279296"/>
                  <a:pt x="813359" y="289735"/>
                  <a:pt x="814578" y="297660"/>
                </a:cubicBezTo>
                <a:cubicBezTo>
                  <a:pt x="815797" y="305585"/>
                  <a:pt x="816407" y="312595"/>
                  <a:pt x="816407" y="318691"/>
                </a:cubicBezTo>
                <a:cubicBezTo>
                  <a:pt x="816407" y="325092"/>
                  <a:pt x="814807" y="332940"/>
                  <a:pt x="811606" y="342237"/>
                </a:cubicBezTo>
                <a:cubicBezTo>
                  <a:pt x="808406" y="351533"/>
                  <a:pt x="804215" y="361211"/>
                  <a:pt x="799033" y="371269"/>
                </a:cubicBezTo>
                <a:cubicBezTo>
                  <a:pt x="790803" y="376146"/>
                  <a:pt x="780135" y="380489"/>
                  <a:pt x="767029" y="384299"/>
                </a:cubicBezTo>
                <a:cubicBezTo>
                  <a:pt x="753923" y="388109"/>
                  <a:pt x="739673" y="391081"/>
                  <a:pt x="724281" y="393215"/>
                </a:cubicBezTo>
                <a:lnTo>
                  <a:pt x="687192" y="395824"/>
                </a:lnTo>
                <a:lnTo>
                  <a:pt x="685419" y="396415"/>
                </a:lnTo>
                <a:lnTo>
                  <a:pt x="682780" y="396134"/>
                </a:lnTo>
                <a:lnTo>
                  <a:pt x="678790" y="396415"/>
                </a:lnTo>
                <a:cubicBezTo>
                  <a:pt x="677570" y="396415"/>
                  <a:pt x="676656" y="396110"/>
                  <a:pt x="676046" y="395501"/>
                </a:cubicBezTo>
                <a:lnTo>
                  <a:pt x="676018" y="395415"/>
                </a:lnTo>
                <a:lnTo>
                  <a:pt x="666617" y="394415"/>
                </a:lnTo>
                <a:cubicBezTo>
                  <a:pt x="660483" y="393081"/>
                  <a:pt x="654482" y="391081"/>
                  <a:pt x="648614" y="388414"/>
                </a:cubicBezTo>
                <a:cubicBezTo>
                  <a:pt x="636880" y="383080"/>
                  <a:pt x="624916" y="374469"/>
                  <a:pt x="612724" y="362582"/>
                </a:cubicBezTo>
                <a:cubicBezTo>
                  <a:pt x="596265" y="373860"/>
                  <a:pt x="573786" y="382775"/>
                  <a:pt x="545287" y="389328"/>
                </a:cubicBezTo>
                <a:cubicBezTo>
                  <a:pt x="516788" y="395882"/>
                  <a:pt x="485318" y="399158"/>
                  <a:pt x="450875" y="399158"/>
                </a:cubicBezTo>
                <a:cubicBezTo>
                  <a:pt x="413995" y="399158"/>
                  <a:pt x="386182" y="391538"/>
                  <a:pt x="367436" y="376298"/>
                </a:cubicBezTo>
                <a:cubicBezTo>
                  <a:pt x="348691" y="361058"/>
                  <a:pt x="339319" y="338351"/>
                  <a:pt x="339319" y="308175"/>
                </a:cubicBezTo>
                <a:cubicBezTo>
                  <a:pt x="339319" y="292935"/>
                  <a:pt x="341909" y="276171"/>
                  <a:pt x="347091" y="257883"/>
                </a:cubicBezTo>
                <a:lnTo>
                  <a:pt x="366293" y="257883"/>
                </a:lnTo>
                <a:cubicBezTo>
                  <a:pt x="365989" y="259103"/>
                  <a:pt x="365684" y="262379"/>
                  <a:pt x="365379" y="267713"/>
                </a:cubicBezTo>
                <a:cubicBezTo>
                  <a:pt x="365074" y="273047"/>
                  <a:pt x="364922" y="277391"/>
                  <a:pt x="364922" y="280743"/>
                </a:cubicBezTo>
                <a:cubicBezTo>
                  <a:pt x="364922" y="298422"/>
                  <a:pt x="368351" y="312062"/>
                  <a:pt x="375209" y="321663"/>
                </a:cubicBezTo>
                <a:cubicBezTo>
                  <a:pt x="382067" y="331264"/>
                  <a:pt x="392811" y="338655"/>
                  <a:pt x="407441" y="343837"/>
                </a:cubicBezTo>
                <a:cubicBezTo>
                  <a:pt x="414757" y="345971"/>
                  <a:pt x="423215" y="347723"/>
                  <a:pt x="432816" y="349095"/>
                </a:cubicBezTo>
                <a:cubicBezTo>
                  <a:pt x="442417" y="350466"/>
                  <a:pt x="453314" y="351152"/>
                  <a:pt x="465506" y="351152"/>
                </a:cubicBezTo>
                <a:cubicBezTo>
                  <a:pt x="480441" y="351152"/>
                  <a:pt x="494919" y="350543"/>
                  <a:pt x="508940" y="349323"/>
                </a:cubicBezTo>
                <a:cubicBezTo>
                  <a:pt x="522961" y="348104"/>
                  <a:pt x="535915" y="346504"/>
                  <a:pt x="547802" y="344523"/>
                </a:cubicBezTo>
                <a:cubicBezTo>
                  <a:pt x="559689" y="342542"/>
                  <a:pt x="569900" y="340103"/>
                  <a:pt x="578434" y="337208"/>
                </a:cubicBezTo>
                <a:cubicBezTo>
                  <a:pt x="586969" y="334312"/>
                  <a:pt x="593369" y="331340"/>
                  <a:pt x="597637" y="328292"/>
                </a:cubicBezTo>
                <a:cubicBezTo>
                  <a:pt x="601294" y="325244"/>
                  <a:pt x="604342" y="321815"/>
                  <a:pt x="606781" y="318005"/>
                </a:cubicBezTo>
                <a:cubicBezTo>
                  <a:pt x="609219" y="314195"/>
                  <a:pt x="612419" y="308328"/>
                  <a:pt x="616382" y="300403"/>
                </a:cubicBezTo>
                <a:cubicBezTo>
                  <a:pt x="619735" y="293393"/>
                  <a:pt x="623011" y="288897"/>
                  <a:pt x="626212" y="286916"/>
                </a:cubicBezTo>
                <a:cubicBezTo>
                  <a:pt x="629412" y="284934"/>
                  <a:pt x="633146" y="283944"/>
                  <a:pt x="637413" y="283944"/>
                </a:cubicBezTo>
                <a:cubicBezTo>
                  <a:pt x="643814" y="283944"/>
                  <a:pt x="649148" y="285773"/>
                  <a:pt x="653415" y="289430"/>
                </a:cubicBezTo>
                <a:cubicBezTo>
                  <a:pt x="650062" y="298269"/>
                  <a:pt x="646709" y="306423"/>
                  <a:pt x="643357" y="313890"/>
                </a:cubicBezTo>
                <a:cubicBezTo>
                  <a:pt x="640004" y="321358"/>
                  <a:pt x="636499" y="328140"/>
                  <a:pt x="632841" y="334236"/>
                </a:cubicBezTo>
                <a:cubicBezTo>
                  <a:pt x="641680" y="339113"/>
                  <a:pt x="650062" y="342770"/>
                  <a:pt x="657987" y="345209"/>
                </a:cubicBezTo>
                <a:cubicBezTo>
                  <a:pt x="661949" y="346428"/>
                  <a:pt x="666217" y="347342"/>
                  <a:pt x="670789" y="347952"/>
                </a:cubicBezTo>
                <a:lnTo>
                  <a:pt x="682840" y="348705"/>
                </a:lnTo>
                <a:lnTo>
                  <a:pt x="724738" y="347037"/>
                </a:lnTo>
                <a:cubicBezTo>
                  <a:pt x="739521" y="345818"/>
                  <a:pt x="752780" y="344066"/>
                  <a:pt x="764515" y="341780"/>
                </a:cubicBezTo>
                <a:cubicBezTo>
                  <a:pt x="776249" y="339494"/>
                  <a:pt x="785165" y="336979"/>
                  <a:pt x="791261" y="334236"/>
                </a:cubicBezTo>
                <a:cubicBezTo>
                  <a:pt x="788822" y="327530"/>
                  <a:pt x="785546" y="319910"/>
                  <a:pt x="781431" y="311376"/>
                </a:cubicBezTo>
                <a:cubicBezTo>
                  <a:pt x="777316" y="302841"/>
                  <a:pt x="773735" y="295221"/>
                  <a:pt x="770687" y="288516"/>
                </a:cubicBezTo>
                <a:cubicBezTo>
                  <a:pt x="767639" y="281810"/>
                  <a:pt x="765124" y="276095"/>
                  <a:pt x="763143" y="271371"/>
                </a:cubicBezTo>
                <a:cubicBezTo>
                  <a:pt x="761162" y="266646"/>
                  <a:pt x="760171" y="262455"/>
                  <a:pt x="760171" y="258798"/>
                </a:cubicBezTo>
                <a:cubicBezTo>
                  <a:pt x="760171" y="251787"/>
                  <a:pt x="763829" y="244091"/>
                  <a:pt x="771144" y="235709"/>
                </a:cubicBezTo>
                <a:cubicBezTo>
                  <a:pt x="778459" y="227327"/>
                  <a:pt x="787451" y="220393"/>
                  <a:pt x="798119" y="214907"/>
                </a:cubicBezTo>
                <a:close/>
                <a:moveTo>
                  <a:pt x="3925595" y="201191"/>
                </a:moveTo>
                <a:cubicBezTo>
                  <a:pt x="3928034" y="208811"/>
                  <a:pt x="3931006" y="217116"/>
                  <a:pt x="3934511" y="226108"/>
                </a:cubicBezTo>
                <a:cubicBezTo>
                  <a:pt x="3938016" y="235100"/>
                  <a:pt x="3941521" y="244015"/>
                  <a:pt x="3945027" y="252854"/>
                </a:cubicBezTo>
                <a:cubicBezTo>
                  <a:pt x="3948531" y="261693"/>
                  <a:pt x="3951503" y="269313"/>
                  <a:pt x="3953942" y="275714"/>
                </a:cubicBezTo>
                <a:cubicBezTo>
                  <a:pt x="3958209" y="286687"/>
                  <a:pt x="3961867" y="296898"/>
                  <a:pt x="3964915" y="306347"/>
                </a:cubicBezTo>
                <a:cubicBezTo>
                  <a:pt x="3967963" y="315795"/>
                  <a:pt x="3969487" y="324482"/>
                  <a:pt x="3969487" y="332407"/>
                </a:cubicBezTo>
                <a:cubicBezTo>
                  <a:pt x="3969487" y="335150"/>
                  <a:pt x="3968725" y="339417"/>
                  <a:pt x="3967201" y="345209"/>
                </a:cubicBezTo>
                <a:cubicBezTo>
                  <a:pt x="3965677" y="351000"/>
                  <a:pt x="3963695" y="357096"/>
                  <a:pt x="3961257" y="363497"/>
                </a:cubicBezTo>
                <a:cubicBezTo>
                  <a:pt x="3958819" y="369897"/>
                  <a:pt x="3956228" y="375841"/>
                  <a:pt x="3953485" y="381327"/>
                </a:cubicBezTo>
                <a:cubicBezTo>
                  <a:pt x="3942512" y="386814"/>
                  <a:pt x="3929634" y="391157"/>
                  <a:pt x="3914851" y="394358"/>
                </a:cubicBezTo>
                <a:cubicBezTo>
                  <a:pt x="3900068" y="397558"/>
                  <a:pt x="3884600" y="399158"/>
                  <a:pt x="3868445" y="399158"/>
                </a:cubicBezTo>
                <a:cubicBezTo>
                  <a:pt x="3828821" y="399158"/>
                  <a:pt x="3809009" y="388033"/>
                  <a:pt x="3809009" y="365783"/>
                </a:cubicBezTo>
                <a:cubicBezTo>
                  <a:pt x="3809009" y="359687"/>
                  <a:pt x="3810076" y="353591"/>
                  <a:pt x="3812210" y="347495"/>
                </a:cubicBezTo>
                <a:cubicBezTo>
                  <a:pt x="3814343" y="341399"/>
                  <a:pt x="3817239" y="336522"/>
                  <a:pt x="3820897" y="332864"/>
                </a:cubicBezTo>
                <a:cubicBezTo>
                  <a:pt x="3828517" y="338960"/>
                  <a:pt x="3837203" y="343532"/>
                  <a:pt x="3846957" y="346580"/>
                </a:cubicBezTo>
                <a:cubicBezTo>
                  <a:pt x="3856711" y="349628"/>
                  <a:pt x="3868750" y="351152"/>
                  <a:pt x="3883076" y="351152"/>
                </a:cubicBezTo>
                <a:cubicBezTo>
                  <a:pt x="3903193" y="351152"/>
                  <a:pt x="3923462" y="347952"/>
                  <a:pt x="3943883" y="341551"/>
                </a:cubicBezTo>
                <a:cubicBezTo>
                  <a:pt x="3939616" y="333626"/>
                  <a:pt x="3935577" y="326235"/>
                  <a:pt x="3931768" y="319377"/>
                </a:cubicBezTo>
                <a:cubicBezTo>
                  <a:pt x="3927957" y="312519"/>
                  <a:pt x="3924376" y="306347"/>
                  <a:pt x="3921023" y="300860"/>
                </a:cubicBezTo>
                <a:cubicBezTo>
                  <a:pt x="3914318" y="290497"/>
                  <a:pt x="3908831" y="281734"/>
                  <a:pt x="3904564" y="274571"/>
                </a:cubicBezTo>
                <a:cubicBezTo>
                  <a:pt x="3900297" y="267408"/>
                  <a:pt x="3897173" y="261236"/>
                  <a:pt x="3895191" y="256055"/>
                </a:cubicBezTo>
                <a:cubicBezTo>
                  <a:pt x="3893210" y="250873"/>
                  <a:pt x="3892220" y="246149"/>
                  <a:pt x="3892220" y="241881"/>
                </a:cubicBezTo>
                <a:cubicBezTo>
                  <a:pt x="3892220" y="232737"/>
                  <a:pt x="3895420" y="224432"/>
                  <a:pt x="3901821" y="216964"/>
                </a:cubicBezTo>
                <a:cubicBezTo>
                  <a:pt x="3908221" y="209496"/>
                  <a:pt x="3916147" y="204239"/>
                  <a:pt x="3925595" y="201191"/>
                </a:cubicBezTo>
                <a:close/>
                <a:moveTo>
                  <a:pt x="2963571" y="201191"/>
                </a:moveTo>
                <a:cubicBezTo>
                  <a:pt x="2966009" y="208811"/>
                  <a:pt x="2968980" y="217116"/>
                  <a:pt x="2972486" y="226108"/>
                </a:cubicBezTo>
                <a:cubicBezTo>
                  <a:pt x="2975991" y="235100"/>
                  <a:pt x="2979496" y="244015"/>
                  <a:pt x="2983001" y="252854"/>
                </a:cubicBezTo>
                <a:cubicBezTo>
                  <a:pt x="2986507" y="261693"/>
                  <a:pt x="2989478" y="269313"/>
                  <a:pt x="2991917" y="275714"/>
                </a:cubicBezTo>
                <a:cubicBezTo>
                  <a:pt x="2996184" y="286687"/>
                  <a:pt x="2999841" y="296898"/>
                  <a:pt x="3002890" y="306347"/>
                </a:cubicBezTo>
                <a:cubicBezTo>
                  <a:pt x="3005937" y="315795"/>
                  <a:pt x="3007461" y="324482"/>
                  <a:pt x="3007461" y="332407"/>
                </a:cubicBezTo>
                <a:cubicBezTo>
                  <a:pt x="3007461" y="335150"/>
                  <a:pt x="3006699" y="339417"/>
                  <a:pt x="3005175" y="345209"/>
                </a:cubicBezTo>
                <a:cubicBezTo>
                  <a:pt x="3003651" y="351000"/>
                  <a:pt x="3001670" y="357096"/>
                  <a:pt x="2999232" y="363497"/>
                </a:cubicBezTo>
                <a:cubicBezTo>
                  <a:pt x="2996793" y="369897"/>
                  <a:pt x="2994203" y="375841"/>
                  <a:pt x="2991459" y="381327"/>
                </a:cubicBezTo>
                <a:cubicBezTo>
                  <a:pt x="2980487" y="386814"/>
                  <a:pt x="2967609" y="391157"/>
                  <a:pt x="2952826" y="394358"/>
                </a:cubicBezTo>
                <a:cubicBezTo>
                  <a:pt x="2938043" y="397558"/>
                  <a:pt x="2922575" y="399158"/>
                  <a:pt x="2906421" y="399158"/>
                </a:cubicBezTo>
                <a:cubicBezTo>
                  <a:pt x="2866796" y="399158"/>
                  <a:pt x="2846984" y="388033"/>
                  <a:pt x="2846984" y="365783"/>
                </a:cubicBezTo>
                <a:cubicBezTo>
                  <a:pt x="2846984" y="359687"/>
                  <a:pt x="2848051" y="353591"/>
                  <a:pt x="2850185" y="347495"/>
                </a:cubicBezTo>
                <a:cubicBezTo>
                  <a:pt x="2852318" y="341399"/>
                  <a:pt x="2855214" y="336522"/>
                  <a:pt x="2858872" y="332864"/>
                </a:cubicBezTo>
                <a:cubicBezTo>
                  <a:pt x="2866491" y="338960"/>
                  <a:pt x="2875178" y="343532"/>
                  <a:pt x="2884932" y="346580"/>
                </a:cubicBezTo>
                <a:cubicBezTo>
                  <a:pt x="2894685" y="349628"/>
                  <a:pt x="2906725" y="351152"/>
                  <a:pt x="2921051" y="351152"/>
                </a:cubicBezTo>
                <a:cubicBezTo>
                  <a:pt x="2941167" y="351152"/>
                  <a:pt x="2961437" y="347952"/>
                  <a:pt x="2981858" y="341551"/>
                </a:cubicBezTo>
                <a:cubicBezTo>
                  <a:pt x="2977591" y="333626"/>
                  <a:pt x="2973553" y="326235"/>
                  <a:pt x="2969743" y="319377"/>
                </a:cubicBezTo>
                <a:cubicBezTo>
                  <a:pt x="2965933" y="312519"/>
                  <a:pt x="2962351" y="306347"/>
                  <a:pt x="2958999" y="300860"/>
                </a:cubicBezTo>
                <a:cubicBezTo>
                  <a:pt x="2952293" y="290497"/>
                  <a:pt x="2946806" y="281734"/>
                  <a:pt x="2942539" y="274571"/>
                </a:cubicBezTo>
                <a:cubicBezTo>
                  <a:pt x="2938272" y="267408"/>
                  <a:pt x="2935147" y="261236"/>
                  <a:pt x="2933167" y="256055"/>
                </a:cubicBezTo>
                <a:cubicBezTo>
                  <a:pt x="2931185" y="250873"/>
                  <a:pt x="2930195" y="246149"/>
                  <a:pt x="2930195" y="241881"/>
                </a:cubicBezTo>
                <a:cubicBezTo>
                  <a:pt x="2930195" y="232737"/>
                  <a:pt x="2933395" y="224432"/>
                  <a:pt x="2939796" y="216964"/>
                </a:cubicBezTo>
                <a:cubicBezTo>
                  <a:pt x="2946197" y="209496"/>
                  <a:pt x="2954121" y="204239"/>
                  <a:pt x="2963571" y="201191"/>
                </a:cubicBezTo>
                <a:close/>
                <a:moveTo>
                  <a:pt x="5678043" y="190218"/>
                </a:moveTo>
                <a:cubicBezTo>
                  <a:pt x="5680481" y="192961"/>
                  <a:pt x="5684063" y="196695"/>
                  <a:pt x="5688787" y="201419"/>
                </a:cubicBezTo>
                <a:cubicBezTo>
                  <a:pt x="5693512" y="206144"/>
                  <a:pt x="5699379" y="211706"/>
                  <a:pt x="5706389" y="218107"/>
                </a:cubicBezTo>
                <a:cubicBezTo>
                  <a:pt x="5702732" y="223289"/>
                  <a:pt x="5698617" y="228546"/>
                  <a:pt x="5694045" y="233880"/>
                </a:cubicBezTo>
                <a:cubicBezTo>
                  <a:pt x="5689473" y="239214"/>
                  <a:pt x="5684444" y="244625"/>
                  <a:pt x="5678957" y="250111"/>
                </a:cubicBezTo>
                <a:cubicBezTo>
                  <a:pt x="5672253" y="244625"/>
                  <a:pt x="5666309" y="239519"/>
                  <a:pt x="5661127" y="234795"/>
                </a:cubicBezTo>
                <a:cubicBezTo>
                  <a:pt x="5655945" y="230070"/>
                  <a:pt x="5651373" y="225575"/>
                  <a:pt x="5647411" y="221307"/>
                </a:cubicBezTo>
                <a:cubicBezTo>
                  <a:pt x="5652287" y="216735"/>
                  <a:pt x="5657317" y="211782"/>
                  <a:pt x="5662499" y="206448"/>
                </a:cubicBezTo>
                <a:cubicBezTo>
                  <a:pt x="5667680" y="201114"/>
                  <a:pt x="5672862" y="195704"/>
                  <a:pt x="5678043" y="190218"/>
                </a:cubicBezTo>
                <a:close/>
                <a:moveTo>
                  <a:pt x="1117244" y="190218"/>
                </a:moveTo>
                <a:cubicBezTo>
                  <a:pt x="1130655" y="190218"/>
                  <a:pt x="1143305" y="196771"/>
                  <a:pt x="1155192" y="209877"/>
                </a:cubicBezTo>
                <a:cubicBezTo>
                  <a:pt x="1167079" y="222984"/>
                  <a:pt x="1176376" y="240053"/>
                  <a:pt x="1183081" y="261084"/>
                </a:cubicBezTo>
                <a:cubicBezTo>
                  <a:pt x="1186434" y="270837"/>
                  <a:pt x="1188872" y="280820"/>
                  <a:pt x="1190396" y="291030"/>
                </a:cubicBezTo>
                <a:cubicBezTo>
                  <a:pt x="1191920" y="301241"/>
                  <a:pt x="1192682" y="311833"/>
                  <a:pt x="1192682" y="322806"/>
                </a:cubicBezTo>
                <a:cubicBezTo>
                  <a:pt x="1192682" y="326159"/>
                  <a:pt x="1192454" y="330807"/>
                  <a:pt x="1191997" y="336750"/>
                </a:cubicBezTo>
                <a:cubicBezTo>
                  <a:pt x="1191539" y="342694"/>
                  <a:pt x="1190320" y="348638"/>
                  <a:pt x="1188339" y="354581"/>
                </a:cubicBezTo>
                <a:cubicBezTo>
                  <a:pt x="1186358" y="360525"/>
                  <a:pt x="1182471" y="365478"/>
                  <a:pt x="1176681" y="369440"/>
                </a:cubicBezTo>
                <a:cubicBezTo>
                  <a:pt x="1169975" y="373403"/>
                  <a:pt x="1159231" y="377517"/>
                  <a:pt x="1144448" y="381785"/>
                </a:cubicBezTo>
                <a:cubicBezTo>
                  <a:pt x="1129665" y="386052"/>
                  <a:pt x="1111910" y="389557"/>
                  <a:pt x="1091184" y="392300"/>
                </a:cubicBezTo>
                <a:cubicBezTo>
                  <a:pt x="1070458" y="395043"/>
                  <a:pt x="1047445" y="396415"/>
                  <a:pt x="1022147" y="396415"/>
                </a:cubicBezTo>
                <a:lnTo>
                  <a:pt x="1019708" y="395602"/>
                </a:lnTo>
                <a:lnTo>
                  <a:pt x="1017270" y="396415"/>
                </a:lnTo>
                <a:cubicBezTo>
                  <a:pt x="1005078" y="396415"/>
                  <a:pt x="993343" y="393215"/>
                  <a:pt x="982066" y="386814"/>
                </a:cubicBezTo>
                <a:cubicBezTo>
                  <a:pt x="978713" y="407235"/>
                  <a:pt x="972236" y="425219"/>
                  <a:pt x="962635" y="440763"/>
                </a:cubicBezTo>
                <a:cubicBezTo>
                  <a:pt x="953033" y="456308"/>
                  <a:pt x="941070" y="468348"/>
                  <a:pt x="926744" y="476882"/>
                </a:cubicBezTo>
                <a:cubicBezTo>
                  <a:pt x="912419" y="485417"/>
                  <a:pt x="896569" y="489684"/>
                  <a:pt x="879196" y="489684"/>
                </a:cubicBezTo>
                <a:cubicBezTo>
                  <a:pt x="875233" y="489684"/>
                  <a:pt x="869899" y="488236"/>
                  <a:pt x="863194" y="485340"/>
                </a:cubicBezTo>
                <a:cubicBezTo>
                  <a:pt x="856488" y="482445"/>
                  <a:pt x="849097" y="478406"/>
                  <a:pt x="841019" y="473225"/>
                </a:cubicBezTo>
                <a:cubicBezTo>
                  <a:pt x="832942" y="468043"/>
                  <a:pt x="825246" y="462404"/>
                  <a:pt x="817931" y="456308"/>
                </a:cubicBezTo>
                <a:lnTo>
                  <a:pt x="824789" y="438477"/>
                </a:lnTo>
                <a:cubicBezTo>
                  <a:pt x="833018" y="440611"/>
                  <a:pt x="840943" y="442135"/>
                  <a:pt x="848563" y="443049"/>
                </a:cubicBezTo>
                <a:cubicBezTo>
                  <a:pt x="856183" y="443964"/>
                  <a:pt x="863346" y="444421"/>
                  <a:pt x="870052" y="444421"/>
                </a:cubicBezTo>
                <a:cubicBezTo>
                  <a:pt x="892607" y="444421"/>
                  <a:pt x="911809" y="438401"/>
                  <a:pt x="927659" y="426362"/>
                </a:cubicBezTo>
                <a:cubicBezTo>
                  <a:pt x="943508" y="414322"/>
                  <a:pt x="955091" y="396872"/>
                  <a:pt x="962406" y="374012"/>
                </a:cubicBezTo>
                <a:cubicBezTo>
                  <a:pt x="960272" y="369440"/>
                  <a:pt x="957986" y="364792"/>
                  <a:pt x="955548" y="360068"/>
                </a:cubicBezTo>
                <a:cubicBezTo>
                  <a:pt x="953109" y="355343"/>
                  <a:pt x="950366" y="350543"/>
                  <a:pt x="947318" y="345666"/>
                </a:cubicBezTo>
                <a:cubicBezTo>
                  <a:pt x="939394" y="332559"/>
                  <a:pt x="933145" y="321510"/>
                  <a:pt x="928573" y="312519"/>
                </a:cubicBezTo>
                <a:cubicBezTo>
                  <a:pt x="924001" y="303527"/>
                  <a:pt x="920801" y="296136"/>
                  <a:pt x="918972" y="290345"/>
                </a:cubicBezTo>
                <a:cubicBezTo>
                  <a:pt x="917753" y="284249"/>
                  <a:pt x="917448" y="278991"/>
                  <a:pt x="918057" y="274571"/>
                </a:cubicBezTo>
                <a:cubicBezTo>
                  <a:pt x="918667" y="270152"/>
                  <a:pt x="920496" y="266113"/>
                  <a:pt x="923544" y="262455"/>
                </a:cubicBezTo>
                <a:cubicBezTo>
                  <a:pt x="923849" y="257883"/>
                  <a:pt x="926592" y="253464"/>
                  <a:pt x="931773" y="249197"/>
                </a:cubicBezTo>
                <a:cubicBezTo>
                  <a:pt x="936955" y="244929"/>
                  <a:pt x="943661" y="241729"/>
                  <a:pt x="951890" y="239595"/>
                </a:cubicBezTo>
                <a:cubicBezTo>
                  <a:pt x="954329" y="247825"/>
                  <a:pt x="956691" y="255369"/>
                  <a:pt x="958977" y="262227"/>
                </a:cubicBezTo>
                <a:cubicBezTo>
                  <a:pt x="961263" y="269085"/>
                  <a:pt x="963321" y="275562"/>
                  <a:pt x="965149" y="281658"/>
                </a:cubicBezTo>
                <a:cubicBezTo>
                  <a:pt x="970331" y="296288"/>
                  <a:pt x="974369" y="308480"/>
                  <a:pt x="977265" y="318234"/>
                </a:cubicBezTo>
                <a:cubicBezTo>
                  <a:pt x="980161" y="327987"/>
                  <a:pt x="981913" y="335303"/>
                  <a:pt x="982523" y="340179"/>
                </a:cubicBezTo>
                <a:cubicBezTo>
                  <a:pt x="992886" y="345971"/>
                  <a:pt x="1004469" y="348866"/>
                  <a:pt x="1017270" y="348866"/>
                </a:cubicBezTo>
                <a:lnTo>
                  <a:pt x="1019565" y="349631"/>
                </a:lnTo>
                <a:lnTo>
                  <a:pt x="1022147" y="348866"/>
                </a:lnTo>
                <a:cubicBezTo>
                  <a:pt x="1055370" y="348866"/>
                  <a:pt x="1083488" y="347495"/>
                  <a:pt x="1106500" y="344751"/>
                </a:cubicBezTo>
                <a:cubicBezTo>
                  <a:pt x="1129513" y="342008"/>
                  <a:pt x="1150315" y="336522"/>
                  <a:pt x="1168908" y="328292"/>
                </a:cubicBezTo>
                <a:cubicBezTo>
                  <a:pt x="1168298" y="324635"/>
                  <a:pt x="1167460" y="320901"/>
                  <a:pt x="1166393" y="317091"/>
                </a:cubicBezTo>
                <a:cubicBezTo>
                  <a:pt x="1165327" y="313281"/>
                  <a:pt x="1164183" y="309242"/>
                  <a:pt x="1162965" y="304975"/>
                </a:cubicBezTo>
                <a:cubicBezTo>
                  <a:pt x="1154735" y="311681"/>
                  <a:pt x="1145819" y="316938"/>
                  <a:pt x="1136218" y="320748"/>
                </a:cubicBezTo>
                <a:cubicBezTo>
                  <a:pt x="1126617" y="324558"/>
                  <a:pt x="1116330" y="326463"/>
                  <a:pt x="1105357" y="326463"/>
                </a:cubicBezTo>
                <a:cubicBezTo>
                  <a:pt x="1089508" y="326463"/>
                  <a:pt x="1077316" y="321739"/>
                  <a:pt x="1068781" y="312290"/>
                </a:cubicBezTo>
                <a:cubicBezTo>
                  <a:pt x="1060247" y="302841"/>
                  <a:pt x="1055979" y="290954"/>
                  <a:pt x="1055979" y="276629"/>
                </a:cubicBezTo>
                <a:cubicBezTo>
                  <a:pt x="1055979" y="261389"/>
                  <a:pt x="1058723" y="247215"/>
                  <a:pt x="1064209" y="234109"/>
                </a:cubicBezTo>
                <a:cubicBezTo>
                  <a:pt x="1069696" y="221003"/>
                  <a:pt x="1077011" y="210639"/>
                  <a:pt x="1086155" y="203019"/>
                </a:cubicBezTo>
                <a:cubicBezTo>
                  <a:pt x="1090727" y="199057"/>
                  <a:pt x="1095680" y="195933"/>
                  <a:pt x="1101014" y="193647"/>
                </a:cubicBezTo>
                <a:cubicBezTo>
                  <a:pt x="1106348" y="191361"/>
                  <a:pt x="1111758" y="190218"/>
                  <a:pt x="1117244" y="190218"/>
                </a:cubicBezTo>
                <a:close/>
                <a:moveTo>
                  <a:pt x="5741594" y="183360"/>
                </a:moveTo>
                <a:cubicBezTo>
                  <a:pt x="5744032" y="186103"/>
                  <a:pt x="5747690" y="189761"/>
                  <a:pt x="5752567" y="194333"/>
                </a:cubicBezTo>
                <a:cubicBezTo>
                  <a:pt x="5757443" y="198905"/>
                  <a:pt x="5763387" y="204543"/>
                  <a:pt x="5770398" y="211249"/>
                </a:cubicBezTo>
                <a:cubicBezTo>
                  <a:pt x="5762777" y="221917"/>
                  <a:pt x="5753481" y="232585"/>
                  <a:pt x="5742509" y="243253"/>
                </a:cubicBezTo>
                <a:cubicBezTo>
                  <a:pt x="5736107" y="238071"/>
                  <a:pt x="5730316" y="233195"/>
                  <a:pt x="5725135" y="228623"/>
                </a:cubicBezTo>
                <a:cubicBezTo>
                  <a:pt x="5719953" y="224051"/>
                  <a:pt x="5715381" y="219479"/>
                  <a:pt x="5711419" y="214907"/>
                </a:cubicBezTo>
                <a:cubicBezTo>
                  <a:pt x="5715687" y="210944"/>
                  <a:pt x="5720334" y="206296"/>
                  <a:pt x="5725363" y="200962"/>
                </a:cubicBezTo>
                <a:cubicBezTo>
                  <a:pt x="5730393" y="195628"/>
                  <a:pt x="5735803" y="189761"/>
                  <a:pt x="5741594" y="183360"/>
                </a:cubicBezTo>
                <a:close/>
                <a:moveTo>
                  <a:pt x="4186353" y="174216"/>
                </a:moveTo>
                <a:cubicBezTo>
                  <a:pt x="4190314" y="178178"/>
                  <a:pt x="4194963" y="182826"/>
                  <a:pt x="4200297" y="188160"/>
                </a:cubicBezTo>
                <a:cubicBezTo>
                  <a:pt x="4205631" y="193494"/>
                  <a:pt x="4211651" y="199362"/>
                  <a:pt x="4218356" y="205763"/>
                </a:cubicBezTo>
                <a:cubicBezTo>
                  <a:pt x="4214699" y="210944"/>
                  <a:pt x="4210279" y="216507"/>
                  <a:pt x="4205097" y="222450"/>
                </a:cubicBezTo>
                <a:cubicBezTo>
                  <a:pt x="4199915" y="228394"/>
                  <a:pt x="4193972" y="234719"/>
                  <a:pt x="4187267" y="241424"/>
                </a:cubicBezTo>
                <a:cubicBezTo>
                  <a:pt x="4172331" y="229537"/>
                  <a:pt x="4160901" y="218869"/>
                  <a:pt x="4152977" y="209420"/>
                </a:cubicBezTo>
                <a:cubicBezTo>
                  <a:pt x="4160291" y="202105"/>
                  <a:pt x="4166693" y="195552"/>
                  <a:pt x="4172179" y="189761"/>
                </a:cubicBezTo>
                <a:cubicBezTo>
                  <a:pt x="4177665" y="183969"/>
                  <a:pt x="4182389" y="178788"/>
                  <a:pt x="4186353" y="174216"/>
                </a:cubicBezTo>
                <a:close/>
                <a:moveTo>
                  <a:pt x="3224327" y="174216"/>
                </a:moveTo>
                <a:cubicBezTo>
                  <a:pt x="3228289" y="178178"/>
                  <a:pt x="3232937" y="182826"/>
                  <a:pt x="3238271" y="188160"/>
                </a:cubicBezTo>
                <a:cubicBezTo>
                  <a:pt x="3243605" y="193494"/>
                  <a:pt x="3249625" y="199362"/>
                  <a:pt x="3256331" y="205763"/>
                </a:cubicBezTo>
                <a:cubicBezTo>
                  <a:pt x="3252673" y="210944"/>
                  <a:pt x="3248253" y="216507"/>
                  <a:pt x="3243072" y="222450"/>
                </a:cubicBezTo>
                <a:cubicBezTo>
                  <a:pt x="3237891" y="228394"/>
                  <a:pt x="3231947" y="234719"/>
                  <a:pt x="3225241" y="241424"/>
                </a:cubicBezTo>
                <a:cubicBezTo>
                  <a:pt x="3210306" y="229537"/>
                  <a:pt x="3198876" y="218869"/>
                  <a:pt x="3190951" y="209420"/>
                </a:cubicBezTo>
                <a:cubicBezTo>
                  <a:pt x="3198266" y="202105"/>
                  <a:pt x="3204667" y="195552"/>
                  <a:pt x="3210154" y="189761"/>
                </a:cubicBezTo>
                <a:cubicBezTo>
                  <a:pt x="3215640" y="183969"/>
                  <a:pt x="3220365" y="178788"/>
                  <a:pt x="3224327" y="174216"/>
                </a:cubicBezTo>
                <a:close/>
                <a:moveTo>
                  <a:pt x="5947715" y="123086"/>
                </a:moveTo>
                <a:cubicBezTo>
                  <a:pt x="5945581" y="123086"/>
                  <a:pt x="5943372" y="123924"/>
                  <a:pt x="5941086" y="125600"/>
                </a:cubicBezTo>
                <a:cubicBezTo>
                  <a:pt x="5938799" y="127277"/>
                  <a:pt x="5937809" y="129791"/>
                  <a:pt x="5938115" y="133144"/>
                </a:cubicBezTo>
                <a:cubicBezTo>
                  <a:pt x="5938114" y="136192"/>
                  <a:pt x="5939029" y="139011"/>
                  <a:pt x="5940857" y="141602"/>
                </a:cubicBezTo>
                <a:cubicBezTo>
                  <a:pt x="5942686" y="144193"/>
                  <a:pt x="5945734" y="145488"/>
                  <a:pt x="5950001" y="145488"/>
                </a:cubicBezTo>
                <a:cubicBezTo>
                  <a:pt x="5953049" y="145488"/>
                  <a:pt x="5955945" y="144422"/>
                  <a:pt x="5958689" y="142288"/>
                </a:cubicBezTo>
                <a:cubicBezTo>
                  <a:pt x="5961431" y="140154"/>
                  <a:pt x="5962803" y="138173"/>
                  <a:pt x="5962803" y="136344"/>
                </a:cubicBezTo>
                <a:cubicBezTo>
                  <a:pt x="5962803" y="133601"/>
                  <a:pt x="5961203" y="130706"/>
                  <a:pt x="5958003" y="127658"/>
                </a:cubicBezTo>
                <a:cubicBezTo>
                  <a:pt x="5954802" y="124610"/>
                  <a:pt x="5951373" y="123086"/>
                  <a:pt x="5947715" y="123086"/>
                </a:cubicBezTo>
                <a:close/>
                <a:moveTo>
                  <a:pt x="1083412" y="110208"/>
                </a:moveTo>
                <a:cubicBezTo>
                  <a:pt x="1085850" y="112951"/>
                  <a:pt x="1089431" y="116685"/>
                  <a:pt x="1094156" y="121409"/>
                </a:cubicBezTo>
                <a:cubicBezTo>
                  <a:pt x="1098880" y="126134"/>
                  <a:pt x="1104748" y="131696"/>
                  <a:pt x="1111758" y="138097"/>
                </a:cubicBezTo>
                <a:cubicBezTo>
                  <a:pt x="1108100" y="143279"/>
                  <a:pt x="1103986" y="148536"/>
                  <a:pt x="1099414" y="153870"/>
                </a:cubicBezTo>
                <a:cubicBezTo>
                  <a:pt x="1094841" y="159204"/>
                  <a:pt x="1089812" y="164615"/>
                  <a:pt x="1084326" y="170101"/>
                </a:cubicBezTo>
                <a:cubicBezTo>
                  <a:pt x="1077620" y="164615"/>
                  <a:pt x="1071677" y="159509"/>
                  <a:pt x="1066495" y="154785"/>
                </a:cubicBezTo>
                <a:cubicBezTo>
                  <a:pt x="1061313" y="150060"/>
                  <a:pt x="1056741" y="145565"/>
                  <a:pt x="1052779" y="141297"/>
                </a:cubicBezTo>
                <a:cubicBezTo>
                  <a:pt x="1057656" y="136725"/>
                  <a:pt x="1062685" y="131772"/>
                  <a:pt x="1067867" y="126438"/>
                </a:cubicBezTo>
                <a:cubicBezTo>
                  <a:pt x="1073048" y="121104"/>
                  <a:pt x="1078230" y="115694"/>
                  <a:pt x="1083412" y="110208"/>
                </a:cubicBezTo>
                <a:close/>
                <a:moveTo>
                  <a:pt x="5950001" y="104798"/>
                </a:moveTo>
                <a:cubicBezTo>
                  <a:pt x="5956707" y="104493"/>
                  <a:pt x="5962574" y="107312"/>
                  <a:pt x="5967603" y="113256"/>
                </a:cubicBezTo>
                <a:cubicBezTo>
                  <a:pt x="5972632" y="119199"/>
                  <a:pt x="5975147" y="126896"/>
                  <a:pt x="5975147" y="136344"/>
                </a:cubicBezTo>
                <a:cubicBezTo>
                  <a:pt x="5975147" y="143355"/>
                  <a:pt x="5972557" y="149451"/>
                  <a:pt x="5967375" y="154632"/>
                </a:cubicBezTo>
                <a:cubicBezTo>
                  <a:pt x="5962193" y="159814"/>
                  <a:pt x="5956249" y="162405"/>
                  <a:pt x="5949544" y="162405"/>
                </a:cubicBezTo>
                <a:cubicBezTo>
                  <a:pt x="5942533" y="162405"/>
                  <a:pt x="5936819" y="159890"/>
                  <a:pt x="5932399" y="154861"/>
                </a:cubicBezTo>
                <a:cubicBezTo>
                  <a:pt x="5927979" y="149832"/>
                  <a:pt x="5925769" y="143507"/>
                  <a:pt x="5925770" y="135887"/>
                </a:cubicBezTo>
                <a:cubicBezTo>
                  <a:pt x="5925769" y="127048"/>
                  <a:pt x="5928283" y="119657"/>
                  <a:pt x="5933313" y="113713"/>
                </a:cubicBezTo>
                <a:cubicBezTo>
                  <a:pt x="5938343" y="107769"/>
                  <a:pt x="5943905" y="104798"/>
                  <a:pt x="5950001" y="104798"/>
                </a:cubicBezTo>
                <a:close/>
                <a:moveTo>
                  <a:pt x="5748986" y="104569"/>
                </a:moveTo>
                <a:lnTo>
                  <a:pt x="5749443" y="110055"/>
                </a:lnTo>
                <a:cubicBezTo>
                  <a:pt x="5749443" y="117980"/>
                  <a:pt x="5745937" y="124076"/>
                  <a:pt x="5738927" y="128343"/>
                </a:cubicBezTo>
                <a:cubicBezTo>
                  <a:pt x="5731002" y="132306"/>
                  <a:pt x="5720792" y="136725"/>
                  <a:pt x="5708295" y="141602"/>
                </a:cubicBezTo>
                <a:cubicBezTo>
                  <a:pt x="5695798" y="146479"/>
                  <a:pt x="5681167" y="151813"/>
                  <a:pt x="5664404" y="157604"/>
                </a:cubicBezTo>
                <a:lnTo>
                  <a:pt x="5666690" y="135659"/>
                </a:lnTo>
                <a:cubicBezTo>
                  <a:pt x="5687111" y="128343"/>
                  <a:pt x="5703875" y="122247"/>
                  <a:pt x="5716981" y="117371"/>
                </a:cubicBezTo>
                <a:cubicBezTo>
                  <a:pt x="5730087" y="112494"/>
                  <a:pt x="5740756" y="108227"/>
                  <a:pt x="5748986" y="104569"/>
                </a:cubicBezTo>
                <a:close/>
                <a:moveTo>
                  <a:pt x="4224985" y="104569"/>
                </a:moveTo>
                <a:lnTo>
                  <a:pt x="4225443" y="110055"/>
                </a:lnTo>
                <a:cubicBezTo>
                  <a:pt x="4225443" y="117980"/>
                  <a:pt x="4221937" y="124076"/>
                  <a:pt x="4214927" y="128343"/>
                </a:cubicBezTo>
                <a:cubicBezTo>
                  <a:pt x="4207002" y="132306"/>
                  <a:pt x="4196791" y="136725"/>
                  <a:pt x="4184295" y="141602"/>
                </a:cubicBezTo>
                <a:cubicBezTo>
                  <a:pt x="4171797" y="146479"/>
                  <a:pt x="4157167" y="151813"/>
                  <a:pt x="4140403" y="157604"/>
                </a:cubicBezTo>
                <a:lnTo>
                  <a:pt x="4142689" y="135659"/>
                </a:lnTo>
                <a:cubicBezTo>
                  <a:pt x="4163111" y="128343"/>
                  <a:pt x="4179875" y="122247"/>
                  <a:pt x="4192981" y="117371"/>
                </a:cubicBezTo>
                <a:cubicBezTo>
                  <a:pt x="4206087" y="112494"/>
                  <a:pt x="4216756" y="108227"/>
                  <a:pt x="4224985" y="104569"/>
                </a:cubicBezTo>
                <a:close/>
                <a:moveTo>
                  <a:pt x="3262961" y="104569"/>
                </a:moveTo>
                <a:lnTo>
                  <a:pt x="3263417" y="110055"/>
                </a:lnTo>
                <a:cubicBezTo>
                  <a:pt x="3263417" y="117980"/>
                  <a:pt x="3259912" y="124076"/>
                  <a:pt x="3252902" y="128343"/>
                </a:cubicBezTo>
                <a:cubicBezTo>
                  <a:pt x="3244977" y="132306"/>
                  <a:pt x="3234766" y="136725"/>
                  <a:pt x="3222269" y="141602"/>
                </a:cubicBezTo>
                <a:cubicBezTo>
                  <a:pt x="3209773" y="146479"/>
                  <a:pt x="3195142" y="151813"/>
                  <a:pt x="3178378" y="157604"/>
                </a:cubicBezTo>
                <a:lnTo>
                  <a:pt x="3180664" y="135659"/>
                </a:lnTo>
                <a:cubicBezTo>
                  <a:pt x="3201086" y="128343"/>
                  <a:pt x="3217850" y="122247"/>
                  <a:pt x="3230956" y="117371"/>
                </a:cubicBezTo>
                <a:cubicBezTo>
                  <a:pt x="3244063" y="112494"/>
                  <a:pt x="3254730" y="108227"/>
                  <a:pt x="3262961" y="104569"/>
                </a:cubicBezTo>
                <a:close/>
                <a:moveTo>
                  <a:pt x="1146963" y="103350"/>
                </a:moveTo>
                <a:cubicBezTo>
                  <a:pt x="1149401" y="106093"/>
                  <a:pt x="1153058" y="109751"/>
                  <a:pt x="1157935" y="114323"/>
                </a:cubicBezTo>
                <a:cubicBezTo>
                  <a:pt x="1162812" y="118895"/>
                  <a:pt x="1168755" y="124533"/>
                  <a:pt x="1175766" y="131239"/>
                </a:cubicBezTo>
                <a:cubicBezTo>
                  <a:pt x="1168146" y="141907"/>
                  <a:pt x="1158850" y="152575"/>
                  <a:pt x="1147877" y="163243"/>
                </a:cubicBezTo>
                <a:cubicBezTo>
                  <a:pt x="1141476" y="158061"/>
                  <a:pt x="1135685" y="153185"/>
                  <a:pt x="1130503" y="148613"/>
                </a:cubicBezTo>
                <a:cubicBezTo>
                  <a:pt x="1125321" y="144041"/>
                  <a:pt x="1120750" y="139469"/>
                  <a:pt x="1116787" y="134897"/>
                </a:cubicBezTo>
                <a:cubicBezTo>
                  <a:pt x="1121054" y="130934"/>
                  <a:pt x="1125703" y="126286"/>
                  <a:pt x="1130732" y="120952"/>
                </a:cubicBezTo>
                <a:cubicBezTo>
                  <a:pt x="1135761" y="115618"/>
                  <a:pt x="1141171" y="109751"/>
                  <a:pt x="1146963" y="103350"/>
                </a:cubicBezTo>
                <a:close/>
                <a:moveTo>
                  <a:pt x="6377636" y="95044"/>
                </a:moveTo>
                <a:lnTo>
                  <a:pt x="6378093" y="100530"/>
                </a:lnTo>
                <a:cubicBezTo>
                  <a:pt x="6378093" y="108455"/>
                  <a:pt x="6374587" y="114551"/>
                  <a:pt x="6367577" y="118818"/>
                </a:cubicBezTo>
                <a:cubicBezTo>
                  <a:pt x="6359652" y="122781"/>
                  <a:pt x="6349442" y="127200"/>
                  <a:pt x="6336945" y="132077"/>
                </a:cubicBezTo>
                <a:cubicBezTo>
                  <a:pt x="6324448" y="136954"/>
                  <a:pt x="6309817" y="142288"/>
                  <a:pt x="6293054" y="148079"/>
                </a:cubicBezTo>
                <a:lnTo>
                  <a:pt x="6295340" y="126134"/>
                </a:lnTo>
                <a:cubicBezTo>
                  <a:pt x="6315761" y="118818"/>
                  <a:pt x="6332525" y="112722"/>
                  <a:pt x="6345631" y="107846"/>
                </a:cubicBezTo>
                <a:cubicBezTo>
                  <a:pt x="6358737" y="102969"/>
                  <a:pt x="6369406" y="98702"/>
                  <a:pt x="6377636" y="95044"/>
                </a:cubicBezTo>
                <a:close/>
                <a:moveTo>
                  <a:pt x="5101285" y="95044"/>
                </a:moveTo>
                <a:lnTo>
                  <a:pt x="5101743" y="100530"/>
                </a:lnTo>
                <a:cubicBezTo>
                  <a:pt x="5101743" y="108455"/>
                  <a:pt x="5098237" y="114551"/>
                  <a:pt x="5091227" y="118818"/>
                </a:cubicBezTo>
                <a:cubicBezTo>
                  <a:pt x="5083302" y="122781"/>
                  <a:pt x="5073091" y="127200"/>
                  <a:pt x="5060595" y="132077"/>
                </a:cubicBezTo>
                <a:cubicBezTo>
                  <a:pt x="5048097" y="136954"/>
                  <a:pt x="5033467" y="142288"/>
                  <a:pt x="5016703" y="148079"/>
                </a:cubicBezTo>
                <a:lnTo>
                  <a:pt x="5018989" y="126134"/>
                </a:lnTo>
                <a:cubicBezTo>
                  <a:pt x="5039411" y="118818"/>
                  <a:pt x="5056175" y="112722"/>
                  <a:pt x="5069281" y="107846"/>
                </a:cubicBezTo>
                <a:cubicBezTo>
                  <a:pt x="5082387" y="102969"/>
                  <a:pt x="5093055" y="98702"/>
                  <a:pt x="5101285" y="95044"/>
                </a:cubicBezTo>
                <a:close/>
                <a:moveTo>
                  <a:pt x="4663135" y="95044"/>
                </a:moveTo>
                <a:lnTo>
                  <a:pt x="4663593" y="100530"/>
                </a:lnTo>
                <a:cubicBezTo>
                  <a:pt x="4663593" y="108455"/>
                  <a:pt x="4660087" y="114551"/>
                  <a:pt x="4653077" y="118818"/>
                </a:cubicBezTo>
                <a:cubicBezTo>
                  <a:pt x="4645151" y="122781"/>
                  <a:pt x="4634941" y="127200"/>
                  <a:pt x="4622445" y="132077"/>
                </a:cubicBezTo>
                <a:cubicBezTo>
                  <a:pt x="4609948" y="136954"/>
                  <a:pt x="4595317" y="142288"/>
                  <a:pt x="4578553" y="148079"/>
                </a:cubicBezTo>
                <a:lnTo>
                  <a:pt x="4580839" y="126134"/>
                </a:lnTo>
                <a:cubicBezTo>
                  <a:pt x="4601261" y="118818"/>
                  <a:pt x="4618025" y="112722"/>
                  <a:pt x="4631131" y="107846"/>
                </a:cubicBezTo>
                <a:cubicBezTo>
                  <a:pt x="4644237" y="102969"/>
                  <a:pt x="4654905" y="98702"/>
                  <a:pt x="4663135" y="95044"/>
                </a:cubicBezTo>
                <a:close/>
                <a:moveTo>
                  <a:pt x="4861865" y="94511"/>
                </a:moveTo>
                <a:cubicBezTo>
                  <a:pt x="4859731" y="94511"/>
                  <a:pt x="4857522" y="95349"/>
                  <a:pt x="4855235" y="97025"/>
                </a:cubicBezTo>
                <a:cubicBezTo>
                  <a:pt x="4852949" y="98702"/>
                  <a:pt x="4851959" y="101216"/>
                  <a:pt x="4852264" y="104569"/>
                </a:cubicBezTo>
                <a:cubicBezTo>
                  <a:pt x="4852264" y="107617"/>
                  <a:pt x="4853179" y="110436"/>
                  <a:pt x="4855007" y="113027"/>
                </a:cubicBezTo>
                <a:cubicBezTo>
                  <a:pt x="4856836" y="115618"/>
                  <a:pt x="4859883" y="116913"/>
                  <a:pt x="4864151" y="116913"/>
                </a:cubicBezTo>
                <a:cubicBezTo>
                  <a:pt x="4867199" y="116913"/>
                  <a:pt x="4870095" y="115847"/>
                  <a:pt x="4872837" y="113713"/>
                </a:cubicBezTo>
                <a:cubicBezTo>
                  <a:pt x="4875581" y="111579"/>
                  <a:pt x="4876953" y="109598"/>
                  <a:pt x="4876953" y="107769"/>
                </a:cubicBezTo>
                <a:cubicBezTo>
                  <a:pt x="4876953" y="105026"/>
                  <a:pt x="4875352" y="102131"/>
                  <a:pt x="4872151" y="99083"/>
                </a:cubicBezTo>
                <a:cubicBezTo>
                  <a:pt x="4868951" y="96035"/>
                  <a:pt x="4865523" y="94511"/>
                  <a:pt x="4861865" y="94511"/>
                </a:cubicBezTo>
                <a:close/>
                <a:moveTo>
                  <a:pt x="2092604" y="89939"/>
                </a:moveTo>
                <a:cubicBezTo>
                  <a:pt x="2095653" y="95425"/>
                  <a:pt x="2097710" y="100835"/>
                  <a:pt x="2098777" y="106169"/>
                </a:cubicBezTo>
                <a:cubicBezTo>
                  <a:pt x="2099843" y="111503"/>
                  <a:pt x="2100377" y="115389"/>
                  <a:pt x="2100377" y="117828"/>
                </a:cubicBezTo>
                <a:cubicBezTo>
                  <a:pt x="2100377" y="125143"/>
                  <a:pt x="2098091" y="131315"/>
                  <a:pt x="2093519" y="136344"/>
                </a:cubicBezTo>
                <a:cubicBezTo>
                  <a:pt x="2088947" y="141374"/>
                  <a:pt x="2083308" y="143888"/>
                  <a:pt x="2076602" y="143888"/>
                </a:cubicBezTo>
                <a:cubicBezTo>
                  <a:pt x="2071116" y="143888"/>
                  <a:pt x="2066544" y="142364"/>
                  <a:pt x="2062887" y="139316"/>
                </a:cubicBezTo>
                <a:cubicBezTo>
                  <a:pt x="2058619" y="148460"/>
                  <a:pt x="2051609" y="153032"/>
                  <a:pt x="2041855" y="153032"/>
                </a:cubicBezTo>
                <a:cubicBezTo>
                  <a:pt x="2035759" y="153032"/>
                  <a:pt x="2030882" y="151280"/>
                  <a:pt x="2027225" y="147774"/>
                </a:cubicBezTo>
                <a:cubicBezTo>
                  <a:pt x="2023567" y="144269"/>
                  <a:pt x="2021738" y="139316"/>
                  <a:pt x="2021738" y="132915"/>
                </a:cubicBezTo>
                <a:cubicBezTo>
                  <a:pt x="2021738" y="126515"/>
                  <a:pt x="2023719" y="119809"/>
                  <a:pt x="2027682" y="112799"/>
                </a:cubicBezTo>
                <a:lnTo>
                  <a:pt x="2036369" y="114627"/>
                </a:lnTo>
                <a:cubicBezTo>
                  <a:pt x="2035454" y="117675"/>
                  <a:pt x="2034997" y="121485"/>
                  <a:pt x="2034997" y="126057"/>
                </a:cubicBezTo>
                <a:cubicBezTo>
                  <a:pt x="2034997" y="133373"/>
                  <a:pt x="2037588" y="137030"/>
                  <a:pt x="2042769" y="137030"/>
                </a:cubicBezTo>
                <a:cubicBezTo>
                  <a:pt x="2045513" y="137030"/>
                  <a:pt x="2047875" y="135887"/>
                  <a:pt x="2049856" y="133601"/>
                </a:cubicBezTo>
                <a:cubicBezTo>
                  <a:pt x="2051837" y="131315"/>
                  <a:pt x="2052675" y="128343"/>
                  <a:pt x="2052371" y="124686"/>
                </a:cubicBezTo>
                <a:lnTo>
                  <a:pt x="2051456" y="110513"/>
                </a:lnTo>
                <a:lnTo>
                  <a:pt x="2063801" y="102740"/>
                </a:lnTo>
                <a:cubicBezTo>
                  <a:pt x="2065020" y="112494"/>
                  <a:pt x="2066773" y="119123"/>
                  <a:pt x="2069059" y="122628"/>
                </a:cubicBezTo>
                <a:cubicBezTo>
                  <a:pt x="2071345" y="126134"/>
                  <a:pt x="2074773" y="127886"/>
                  <a:pt x="2079345" y="127886"/>
                </a:cubicBezTo>
                <a:cubicBezTo>
                  <a:pt x="2080869" y="127886"/>
                  <a:pt x="2082241" y="127429"/>
                  <a:pt x="2083460" y="126515"/>
                </a:cubicBezTo>
                <a:cubicBezTo>
                  <a:pt x="2084679" y="125600"/>
                  <a:pt x="2085594" y="124533"/>
                  <a:pt x="2086203" y="123314"/>
                </a:cubicBezTo>
                <a:cubicBezTo>
                  <a:pt x="2085594" y="120266"/>
                  <a:pt x="2083461" y="114780"/>
                  <a:pt x="2079803" y="106855"/>
                </a:cubicBezTo>
                <a:lnTo>
                  <a:pt x="2078888" y="103197"/>
                </a:lnTo>
                <a:cubicBezTo>
                  <a:pt x="2078888" y="100454"/>
                  <a:pt x="2080107" y="97787"/>
                  <a:pt x="2082546" y="95196"/>
                </a:cubicBezTo>
                <a:cubicBezTo>
                  <a:pt x="2084984" y="92605"/>
                  <a:pt x="2088337" y="90853"/>
                  <a:pt x="2092604" y="89939"/>
                </a:cubicBezTo>
                <a:close/>
                <a:moveTo>
                  <a:pt x="6176239" y="89634"/>
                </a:moveTo>
                <a:cubicBezTo>
                  <a:pt x="6178373" y="97863"/>
                  <a:pt x="6180963" y="106779"/>
                  <a:pt x="6184011" y="116380"/>
                </a:cubicBezTo>
                <a:cubicBezTo>
                  <a:pt x="6187059" y="125981"/>
                  <a:pt x="6190412" y="135659"/>
                  <a:pt x="6194070" y="145412"/>
                </a:cubicBezTo>
                <a:lnTo>
                  <a:pt x="6179439" y="156842"/>
                </a:lnTo>
                <a:cubicBezTo>
                  <a:pt x="6180354" y="175435"/>
                  <a:pt x="6180887" y="196466"/>
                  <a:pt x="6181040" y="219936"/>
                </a:cubicBezTo>
                <a:cubicBezTo>
                  <a:pt x="6181192" y="243405"/>
                  <a:pt x="6181040" y="269466"/>
                  <a:pt x="6180583" y="298117"/>
                </a:cubicBezTo>
                <a:cubicBezTo>
                  <a:pt x="6180125" y="326768"/>
                  <a:pt x="6179135" y="358315"/>
                  <a:pt x="6177611" y="392757"/>
                </a:cubicBezTo>
                <a:lnTo>
                  <a:pt x="6151093" y="396415"/>
                </a:lnTo>
                <a:cubicBezTo>
                  <a:pt x="6150179" y="366545"/>
                  <a:pt x="6149036" y="339646"/>
                  <a:pt x="6147664" y="315719"/>
                </a:cubicBezTo>
                <a:cubicBezTo>
                  <a:pt x="6146293" y="291792"/>
                  <a:pt x="6144921" y="269466"/>
                  <a:pt x="6143549" y="248739"/>
                </a:cubicBezTo>
                <a:cubicBezTo>
                  <a:pt x="6142177" y="228013"/>
                  <a:pt x="6140729" y="208049"/>
                  <a:pt x="6139206" y="188846"/>
                </a:cubicBezTo>
                <a:cubicBezTo>
                  <a:pt x="6137681" y="169644"/>
                  <a:pt x="6135853" y="149679"/>
                  <a:pt x="6133719" y="128953"/>
                </a:cubicBezTo>
                <a:cubicBezTo>
                  <a:pt x="6132805" y="121333"/>
                  <a:pt x="6134099" y="114627"/>
                  <a:pt x="6137606" y="108836"/>
                </a:cubicBezTo>
                <a:cubicBezTo>
                  <a:pt x="6141111" y="103045"/>
                  <a:pt x="6146293" y="98549"/>
                  <a:pt x="6153150" y="95349"/>
                </a:cubicBezTo>
                <a:cubicBezTo>
                  <a:pt x="6160009" y="92148"/>
                  <a:pt x="6167705" y="90243"/>
                  <a:pt x="6176239" y="89634"/>
                </a:cubicBezTo>
                <a:close/>
                <a:moveTo>
                  <a:pt x="4065347" y="89634"/>
                </a:moveTo>
                <a:cubicBezTo>
                  <a:pt x="4066261" y="112799"/>
                  <a:pt x="4067023" y="135811"/>
                  <a:pt x="4067633" y="158671"/>
                </a:cubicBezTo>
                <a:cubicBezTo>
                  <a:pt x="4068242" y="181531"/>
                  <a:pt x="4068851" y="204848"/>
                  <a:pt x="4069461" y="228623"/>
                </a:cubicBezTo>
                <a:cubicBezTo>
                  <a:pt x="4070071" y="252397"/>
                  <a:pt x="4070681" y="277238"/>
                  <a:pt x="4071290" y="303146"/>
                </a:cubicBezTo>
                <a:lnTo>
                  <a:pt x="4073119" y="336979"/>
                </a:lnTo>
                <a:cubicBezTo>
                  <a:pt x="4078911" y="341246"/>
                  <a:pt x="4085235" y="344294"/>
                  <a:pt x="4092093" y="346123"/>
                </a:cubicBezTo>
                <a:cubicBezTo>
                  <a:pt x="4098951" y="347952"/>
                  <a:pt x="4106647" y="348866"/>
                  <a:pt x="4115181" y="348866"/>
                </a:cubicBezTo>
                <a:lnTo>
                  <a:pt x="4116095" y="349273"/>
                </a:lnTo>
                <a:lnTo>
                  <a:pt x="4117315" y="348866"/>
                </a:lnTo>
                <a:cubicBezTo>
                  <a:pt x="4138041" y="348866"/>
                  <a:pt x="4153281" y="345056"/>
                  <a:pt x="4163035" y="337436"/>
                </a:cubicBezTo>
                <a:cubicBezTo>
                  <a:pt x="4166693" y="334693"/>
                  <a:pt x="4170197" y="330197"/>
                  <a:pt x="4173551" y="323949"/>
                </a:cubicBezTo>
                <a:cubicBezTo>
                  <a:pt x="4176903" y="317700"/>
                  <a:pt x="4181323" y="309395"/>
                  <a:pt x="4186809" y="299031"/>
                </a:cubicBezTo>
                <a:cubicBezTo>
                  <a:pt x="4190467" y="291716"/>
                  <a:pt x="4193972" y="287068"/>
                  <a:pt x="4197325" y="285087"/>
                </a:cubicBezTo>
                <a:cubicBezTo>
                  <a:pt x="4200677" y="283106"/>
                  <a:pt x="4204487" y="282115"/>
                  <a:pt x="4208755" y="282115"/>
                </a:cubicBezTo>
                <a:cubicBezTo>
                  <a:pt x="4214546" y="282115"/>
                  <a:pt x="4219880" y="283944"/>
                  <a:pt x="4224757" y="287601"/>
                </a:cubicBezTo>
                <a:cubicBezTo>
                  <a:pt x="4221404" y="295221"/>
                  <a:pt x="4217899" y="303070"/>
                  <a:pt x="4214241" y="311147"/>
                </a:cubicBezTo>
                <a:cubicBezTo>
                  <a:pt x="4210583" y="319224"/>
                  <a:pt x="4206926" y="327225"/>
                  <a:pt x="4203269" y="335150"/>
                </a:cubicBezTo>
                <a:cubicBezTo>
                  <a:pt x="4211803" y="340027"/>
                  <a:pt x="4220185" y="343532"/>
                  <a:pt x="4228415" y="345666"/>
                </a:cubicBezTo>
                <a:lnTo>
                  <a:pt x="4253874" y="348738"/>
                </a:lnTo>
                <a:lnTo>
                  <a:pt x="4296613" y="347037"/>
                </a:lnTo>
                <a:cubicBezTo>
                  <a:pt x="4311397" y="345818"/>
                  <a:pt x="4324655" y="344066"/>
                  <a:pt x="4336390" y="341780"/>
                </a:cubicBezTo>
                <a:cubicBezTo>
                  <a:pt x="4348125" y="339494"/>
                  <a:pt x="4357040" y="336979"/>
                  <a:pt x="4363137" y="334236"/>
                </a:cubicBezTo>
                <a:cubicBezTo>
                  <a:pt x="4360697" y="327530"/>
                  <a:pt x="4357421" y="319910"/>
                  <a:pt x="4353307" y="311376"/>
                </a:cubicBezTo>
                <a:cubicBezTo>
                  <a:pt x="4349191" y="302841"/>
                  <a:pt x="4345610" y="295221"/>
                  <a:pt x="4342562" y="288516"/>
                </a:cubicBezTo>
                <a:cubicBezTo>
                  <a:pt x="4339514" y="281810"/>
                  <a:pt x="4336999" y="276095"/>
                  <a:pt x="4335019" y="271371"/>
                </a:cubicBezTo>
                <a:cubicBezTo>
                  <a:pt x="4333037" y="266646"/>
                  <a:pt x="4332047" y="262455"/>
                  <a:pt x="4332047" y="258798"/>
                </a:cubicBezTo>
                <a:cubicBezTo>
                  <a:pt x="4332047" y="251787"/>
                  <a:pt x="4335704" y="244091"/>
                  <a:pt x="4343019" y="235709"/>
                </a:cubicBezTo>
                <a:cubicBezTo>
                  <a:pt x="4350334" y="227327"/>
                  <a:pt x="4359326" y="220393"/>
                  <a:pt x="4369995" y="214907"/>
                </a:cubicBezTo>
                <a:cubicBezTo>
                  <a:pt x="4374261" y="236243"/>
                  <a:pt x="4377767" y="253388"/>
                  <a:pt x="4380510" y="266342"/>
                </a:cubicBezTo>
                <a:cubicBezTo>
                  <a:pt x="4383253" y="279296"/>
                  <a:pt x="4385234" y="289735"/>
                  <a:pt x="4386453" y="297660"/>
                </a:cubicBezTo>
                <a:cubicBezTo>
                  <a:pt x="4387673" y="305585"/>
                  <a:pt x="4388282" y="312595"/>
                  <a:pt x="4388283" y="318691"/>
                </a:cubicBezTo>
                <a:cubicBezTo>
                  <a:pt x="4388282" y="325092"/>
                  <a:pt x="4386681" y="332940"/>
                  <a:pt x="4383482" y="342237"/>
                </a:cubicBezTo>
                <a:cubicBezTo>
                  <a:pt x="4380281" y="351533"/>
                  <a:pt x="4376090" y="361211"/>
                  <a:pt x="4370909" y="371269"/>
                </a:cubicBezTo>
                <a:cubicBezTo>
                  <a:pt x="4362679" y="376146"/>
                  <a:pt x="4352011" y="380489"/>
                  <a:pt x="4338905" y="384299"/>
                </a:cubicBezTo>
                <a:cubicBezTo>
                  <a:pt x="4325798" y="388109"/>
                  <a:pt x="4311549" y="391081"/>
                  <a:pt x="4296157" y="393215"/>
                </a:cubicBezTo>
                <a:lnTo>
                  <a:pt x="4256073" y="396034"/>
                </a:lnTo>
                <a:lnTo>
                  <a:pt x="4254932" y="396415"/>
                </a:lnTo>
                <a:lnTo>
                  <a:pt x="4253200" y="396237"/>
                </a:lnTo>
                <a:lnTo>
                  <a:pt x="4250665" y="396415"/>
                </a:lnTo>
                <a:lnTo>
                  <a:pt x="4248758" y="395779"/>
                </a:lnTo>
                <a:lnTo>
                  <a:pt x="4236615" y="394529"/>
                </a:lnTo>
                <a:cubicBezTo>
                  <a:pt x="4218727" y="390757"/>
                  <a:pt x="4202125" y="381327"/>
                  <a:pt x="4186809" y="366240"/>
                </a:cubicBezTo>
                <a:cubicBezTo>
                  <a:pt x="4184981" y="368983"/>
                  <a:pt x="4183304" y="371421"/>
                  <a:pt x="4181780" y="373555"/>
                </a:cubicBezTo>
                <a:cubicBezTo>
                  <a:pt x="4180256" y="375689"/>
                  <a:pt x="4178732" y="377822"/>
                  <a:pt x="4177208" y="379956"/>
                </a:cubicBezTo>
                <a:cubicBezTo>
                  <a:pt x="4173551" y="384223"/>
                  <a:pt x="4166311" y="388033"/>
                  <a:pt x="4155491" y="391386"/>
                </a:cubicBezTo>
                <a:cubicBezTo>
                  <a:pt x="4144671" y="394739"/>
                  <a:pt x="4131945" y="396415"/>
                  <a:pt x="4117315" y="396415"/>
                </a:cubicBezTo>
                <a:lnTo>
                  <a:pt x="4115791" y="395907"/>
                </a:lnTo>
                <a:lnTo>
                  <a:pt x="4114267" y="396415"/>
                </a:lnTo>
                <a:cubicBezTo>
                  <a:pt x="4098113" y="396415"/>
                  <a:pt x="4084777" y="393824"/>
                  <a:pt x="4074261" y="388643"/>
                </a:cubicBezTo>
                <a:cubicBezTo>
                  <a:pt x="4063746" y="383461"/>
                  <a:pt x="4055745" y="376527"/>
                  <a:pt x="4050259" y="367840"/>
                </a:cubicBezTo>
                <a:cubicBezTo>
                  <a:pt x="4044773" y="359153"/>
                  <a:pt x="4041420" y="349019"/>
                  <a:pt x="4040201" y="337436"/>
                </a:cubicBezTo>
                <a:cubicBezTo>
                  <a:pt x="4039286" y="330731"/>
                  <a:pt x="4038143" y="321129"/>
                  <a:pt x="4036771" y="308633"/>
                </a:cubicBezTo>
                <a:cubicBezTo>
                  <a:pt x="4035400" y="296136"/>
                  <a:pt x="4033952" y="281886"/>
                  <a:pt x="4032428" y="265884"/>
                </a:cubicBezTo>
                <a:cubicBezTo>
                  <a:pt x="4030903" y="249882"/>
                  <a:pt x="4029303" y="233195"/>
                  <a:pt x="4027627" y="215821"/>
                </a:cubicBezTo>
                <a:cubicBezTo>
                  <a:pt x="4025951" y="198447"/>
                  <a:pt x="4024351" y="181302"/>
                  <a:pt x="4022827" y="164386"/>
                </a:cubicBezTo>
                <a:cubicBezTo>
                  <a:pt x="4021303" y="147470"/>
                  <a:pt x="4019931" y="132153"/>
                  <a:pt x="4018712" y="118437"/>
                </a:cubicBezTo>
                <a:cubicBezTo>
                  <a:pt x="4026027" y="112951"/>
                  <a:pt x="4033571" y="107846"/>
                  <a:pt x="4041343" y="103121"/>
                </a:cubicBezTo>
                <a:cubicBezTo>
                  <a:pt x="4049116" y="98397"/>
                  <a:pt x="4057117" y="93901"/>
                  <a:pt x="4065347" y="89634"/>
                </a:cubicBezTo>
                <a:close/>
                <a:moveTo>
                  <a:pt x="3652114" y="89634"/>
                </a:moveTo>
                <a:cubicBezTo>
                  <a:pt x="3654247" y="97863"/>
                  <a:pt x="3656838" y="106779"/>
                  <a:pt x="3659886" y="116380"/>
                </a:cubicBezTo>
                <a:cubicBezTo>
                  <a:pt x="3662934" y="125981"/>
                  <a:pt x="3666287" y="135659"/>
                  <a:pt x="3669944" y="145412"/>
                </a:cubicBezTo>
                <a:lnTo>
                  <a:pt x="3655314" y="156842"/>
                </a:lnTo>
                <a:cubicBezTo>
                  <a:pt x="3656228" y="175435"/>
                  <a:pt x="3656762" y="196466"/>
                  <a:pt x="3656914" y="219936"/>
                </a:cubicBezTo>
                <a:cubicBezTo>
                  <a:pt x="3657066" y="243405"/>
                  <a:pt x="3656914" y="269466"/>
                  <a:pt x="3656457" y="298117"/>
                </a:cubicBezTo>
                <a:cubicBezTo>
                  <a:pt x="3656000" y="326768"/>
                  <a:pt x="3655009" y="358315"/>
                  <a:pt x="3653485" y="392757"/>
                </a:cubicBezTo>
                <a:lnTo>
                  <a:pt x="3626967" y="396415"/>
                </a:lnTo>
                <a:cubicBezTo>
                  <a:pt x="3626053" y="366545"/>
                  <a:pt x="3624910" y="339646"/>
                  <a:pt x="3623539" y="315719"/>
                </a:cubicBezTo>
                <a:cubicBezTo>
                  <a:pt x="3622167" y="291792"/>
                  <a:pt x="3620795" y="269466"/>
                  <a:pt x="3619424" y="248739"/>
                </a:cubicBezTo>
                <a:cubicBezTo>
                  <a:pt x="3618052" y="228013"/>
                  <a:pt x="3616604" y="208049"/>
                  <a:pt x="3615081" y="188846"/>
                </a:cubicBezTo>
                <a:cubicBezTo>
                  <a:pt x="3613556" y="169644"/>
                  <a:pt x="3611727" y="149679"/>
                  <a:pt x="3609594" y="128953"/>
                </a:cubicBezTo>
                <a:cubicBezTo>
                  <a:pt x="3608679" y="121333"/>
                  <a:pt x="3609975" y="114627"/>
                  <a:pt x="3613480" y="108836"/>
                </a:cubicBezTo>
                <a:cubicBezTo>
                  <a:pt x="3616985" y="103045"/>
                  <a:pt x="3622167" y="98549"/>
                  <a:pt x="3629025" y="95349"/>
                </a:cubicBezTo>
                <a:cubicBezTo>
                  <a:pt x="3635883" y="92148"/>
                  <a:pt x="3643579" y="90243"/>
                  <a:pt x="3652114" y="89634"/>
                </a:cubicBezTo>
                <a:close/>
                <a:moveTo>
                  <a:pt x="3112846" y="89634"/>
                </a:moveTo>
                <a:cubicBezTo>
                  <a:pt x="3113761" y="112799"/>
                  <a:pt x="3114523" y="135811"/>
                  <a:pt x="3115132" y="158671"/>
                </a:cubicBezTo>
                <a:cubicBezTo>
                  <a:pt x="3115742" y="181531"/>
                  <a:pt x="3116351" y="204848"/>
                  <a:pt x="3116961" y="228623"/>
                </a:cubicBezTo>
                <a:cubicBezTo>
                  <a:pt x="3117571" y="252397"/>
                  <a:pt x="3118180" y="277238"/>
                  <a:pt x="3118790" y="303146"/>
                </a:cubicBezTo>
                <a:lnTo>
                  <a:pt x="3120619" y="336979"/>
                </a:lnTo>
                <a:cubicBezTo>
                  <a:pt x="3126410" y="341246"/>
                  <a:pt x="3132734" y="344294"/>
                  <a:pt x="3139592" y="346123"/>
                </a:cubicBezTo>
                <a:lnTo>
                  <a:pt x="3159197" y="348452"/>
                </a:lnTo>
                <a:lnTo>
                  <a:pt x="3182265" y="346009"/>
                </a:lnTo>
                <a:cubicBezTo>
                  <a:pt x="3189884" y="344104"/>
                  <a:pt x="3196133" y="341246"/>
                  <a:pt x="3201009" y="337436"/>
                </a:cubicBezTo>
                <a:cubicBezTo>
                  <a:pt x="3204667" y="334693"/>
                  <a:pt x="3208173" y="330197"/>
                  <a:pt x="3211525" y="323949"/>
                </a:cubicBezTo>
                <a:cubicBezTo>
                  <a:pt x="3214878" y="317700"/>
                  <a:pt x="3219297" y="309395"/>
                  <a:pt x="3224784" y="299031"/>
                </a:cubicBezTo>
                <a:cubicBezTo>
                  <a:pt x="3228441" y="291716"/>
                  <a:pt x="3231947" y="287068"/>
                  <a:pt x="3235299" y="285087"/>
                </a:cubicBezTo>
                <a:cubicBezTo>
                  <a:pt x="3238652" y="283106"/>
                  <a:pt x="3242463" y="282115"/>
                  <a:pt x="3246730" y="282115"/>
                </a:cubicBezTo>
                <a:cubicBezTo>
                  <a:pt x="3252521" y="282115"/>
                  <a:pt x="3257855" y="283944"/>
                  <a:pt x="3262731" y="287601"/>
                </a:cubicBezTo>
                <a:cubicBezTo>
                  <a:pt x="3259379" y="295221"/>
                  <a:pt x="3255873" y="303070"/>
                  <a:pt x="3252216" y="311147"/>
                </a:cubicBezTo>
                <a:cubicBezTo>
                  <a:pt x="3248558" y="319224"/>
                  <a:pt x="3244901" y="327225"/>
                  <a:pt x="3241243" y="335150"/>
                </a:cubicBezTo>
                <a:cubicBezTo>
                  <a:pt x="3249777" y="340027"/>
                  <a:pt x="3258159" y="343532"/>
                  <a:pt x="3266389" y="345666"/>
                </a:cubicBezTo>
                <a:lnTo>
                  <a:pt x="3291338" y="348677"/>
                </a:lnTo>
                <a:lnTo>
                  <a:pt x="3301670" y="347952"/>
                </a:lnTo>
                <a:cubicBezTo>
                  <a:pt x="3305784" y="347342"/>
                  <a:pt x="3309975" y="346428"/>
                  <a:pt x="3314243" y="345209"/>
                </a:cubicBezTo>
                <a:cubicBezTo>
                  <a:pt x="3313938" y="343989"/>
                  <a:pt x="3313785" y="342770"/>
                  <a:pt x="3313785" y="341551"/>
                </a:cubicBezTo>
                <a:cubicBezTo>
                  <a:pt x="3313785" y="340332"/>
                  <a:pt x="3313785" y="338960"/>
                  <a:pt x="3313785" y="337436"/>
                </a:cubicBezTo>
                <a:cubicBezTo>
                  <a:pt x="3314700" y="327378"/>
                  <a:pt x="3317367" y="316938"/>
                  <a:pt x="3321787" y="306118"/>
                </a:cubicBezTo>
                <a:cubicBezTo>
                  <a:pt x="3326206" y="295298"/>
                  <a:pt x="3331845" y="285011"/>
                  <a:pt x="3338703" y="275257"/>
                </a:cubicBezTo>
                <a:cubicBezTo>
                  <a:pt x="3345561" y="265503"/>
                  <a:pt x="3353257" y="257426"/>
                  <a:pt x="3361791" y="251025"/>
                </a:cubicBezTo>
                <a:cubicBezTo>
                  <a:pt x="3374898" y="240967"/>
                  <a:pt x="3387852" y="235938"/>
                  <a:pt x="3400653" y="235938"/>
                </a:cubicBezTo>
                <a:cubicBezTo>
                  <a:pt x="3404311" y="235938"/>
                  <a:pt x="3407816" y="237538"/>
                  <a:pt x="3411169" y="240738"/>
                </a:cubicBezTo>
                <a:cubicBezTo>
                  <a:pt x="3414522" y="243939"/>
                  <a:pt x="3417722" y="248435"/>
                  <a:pt x="3420770" y="254226"/>
                </a:cubicBezTo>
                <a:cubicBezTo>
                  <a:pt x="3423209" y="258188"/>
                  <a:pt x="3425799" y="263370"/>
                  <a:pt x="3428543" y="269771"/>
                </a:cubicBezTo>
                <a:cubicBezTo>
                  <a:pt x="3431286" y="276171"/>
                  <a:pt x="3434181" y="283639"/>
                  <a:pt x="3437230" y="292173"/>
                </a:cubicBezTo>
                <a:cubicBezTo>
                  <a:pt x="3440887" y="302537"/>
                  <a:pt x="3444697" y="311681"/>
                  <a:pt x="3448659" y="319605"/>
                </a:cubicBezTo>
                <a:cubicBezTo>
                  <a:pt x="3452622" y="327530"/>
                  <a:pt x="3456736" y="333931"/>
                  <a:pt x="3461004" y="338808"/>
                </a:cubicBezTo>
                <a:cubicBezTo>
                  <a:pt x="3463899" y="342161"/>
                  <a:pt x="3466947" y="344675"/>
                  <a:pt x="3470148" y="346352"/>
                </a:cubicBezTo>
                <a:lnTo>
                  <a:pt x="3479866" y="348781"/>
                </a:lnTo>
                <a:lnTo>
                  <a:pt x="3502571" y="346123"/>
                </a:lnTo>
                <a:cubicBezTo>
                  <a:pt x="3510724" y="344294"/>
                  <a:pt x="3519221" y="341551"/>
                  <a:pt x="3528060" y="337893"/>
                </a:cubicBezTo>
                <a:cubicBezTo>
                  <a:pt x="3526841" y="328140"/>
                  <a:pt x="3525697" y="318386"/>
                  <a:pt x="3524631" y="308633"/>
                </a:cubicBezTo>
                <a:cubicBezTo>
                  <a:pt x="3523564" y="298879"/>
                  <a:pt x="3522421" y="289125"/>
                  <a:pt x="3521202" y="279372"/>
                </a:cubicBezTo>
                <a:cubicBezTo>
                  <a:pt x="3519373" y="264132"/>
                  <a:pt x="3516401" y="243101"/>
                  <a:pt x="3512287" y="216278"/>
                </a:cubicBezTo>
                <a:cubicBezTo>
                  <a:pt x="3508171" y="189456"/>
                  <a:pt x="3502914" y="156842"/>
                  <a:pt x="3496513" y="118437"/>
                </a:cubicBezTo>
                <a:cubicBezTo>
                  <a:pt x="3503219" y="113256"/>
                  <a:pt x="3510534" y="108303"/>
                  <a:pt x="3518459" y="103578"/>
                </a:cubicBezTo>
                <a:cubicBezTo>
                  <a:pt x="3526383" y="98854"/>
                  <a:pt x="3534461" y="94206"/>
                  <a:pt x="3542691" y="89634"/>
                </a:cubicBezTo>
                <a:cubicBezTo>
                  <a:pt x="3543605" y="111884"/>
                  <a:pt x="3544443" y="134058"/>
                  <a:pt x="3545205" y="156156"/>
                </a:cubicBezTo>
                <a:cubicBezTo>
                  <a:pt x="3545967" y="178254"/>
                  <a:pt x="3546805" y="200276"/>
                  <a:pt x="3547719" y="222222"/>
                </a:cubicBezTo>
                <a:cubicBezTo>
                  <a:pt x="3548634" y="242643"/>
                  <a:pt x="3549319" y="261617"/>
                  <a:pt x="3549777" y="279143"/>
                </a:cubicBezTo>
                <a:cubicBezTo>
                  <a:pt x="3550234" y="296669"/>
                  <a:pt x="3550462" y="312900"/>
                  <a:pt x="3550463" y="327835"/>
                </a:cubicBezTo>
                <a:cubicBezTo>
                  <a:pt x="3550462" y="336369"/>
                  <a:pt x="3549015" y="345361"/>
                  <a:pt x="3546119" y="354810"/>
                </a:cubicBezTo>
                <a:cubicBezTo>
                  <a:pt x="3543223" y="364259"/>
                  <a:pt x="3539033" y="373250"/>
                  <a:pt x="3533546" y="381785"/>
                </a:cubicBezTo>
                <a:cubicBezTo>
                  <a:pt x="3530498" y="386357"/>
                  <a:pt x="3524173" y="389938"/>
                  <a:pt x="3514572" y="392529"/>
                </a:cubicBezTo>
                <a:cubicBezTo>
                  <a:pt x="3509772" y="393824"/>
                  <a:pt x="3504419" y="394796"/>
                  <a:pt x="3498513" y="395443"/>
                </a:cubicBezTo>
                <a:lnTo>
                  <a:pt x="3480395" y="396352"/>
                </a:lnTo>
                <a:lnTo>
                  <a:pt x="3480207" y="396415"/>
                </a:lnTo>
                <a:lnTo>
                  <a:pt x="3479856" y="396379"/>
                </a:lnTo>
                <a:lnTo>
                  <a:pt x="3479139" y="396415"/>
                </a:lnTo>
                <a:lnTo>
                  <a:pt x="3478574" y="396248"/>
                </a:lnTo>
                <a:lnTo>
                  <a:pt x="3469062" y="395272"/>
                </a:lnTo>
                <a:cubicBezTo>
                  <a:pt x="3458203" y="392986"/>
                  <a:pt x="3448202" y="387271"/>
                  <a:pt x="3439058" y="378127"/>
                </a:cubicBezTo>
                <a:lnTo>
                  <a:pt x="3432657" y="399158"/>
                </a:lnTo>
                <a:cubicBezTo>
                  <a:pt x="3414675" y="399158"/>
                  <a:pt x="3397987" y="397634"/>
                  <a:pt x="3382594" y="394586"/>
                </a:cubicBezTo>
                <a:cubicBezTo>
                  <a:pt x="3367202" y="391538"/>
                  <a:pt x="3353867" y="387271"/>
                  <a:pt x="3342589" y="381785"/>
                </a:cubicBezTo>
                <a:cubicBezTo>
                  <a:pt x="3332226" y="387576"/>
                  <a:pt x="3322929" y="391462"/>
                  <a:pt x="3314700" y="393443"/>
                </a:cubicBezTo>
                <a:lnTo>
                  <a:pt x="3295125" y="395675"/>
                </a:lnTo>
                <a:lnTo>
                  <a:pt x="3292907" y="396415"/>
                </a:lnTo>
                <a:lnTo>
                  <a:pt x="3290665" y="396184"/>
                </a:lnTo>
                <a:lnTo>
                  <a:pt x="3288640" y="396415"/>
                </a:lnTo>
                <a:lnTo>
                  <a:pt x="3286733" y="395779"/>
                </a:lnTo>
                <a:lnTo>
                  <a:pt x="3274590" y="394529"/>
                </a:lnTo>
                <a:cubicBezTo>
                  <a:pt x="3256702" y="390757"/>
                  <a:pt x="3240101" y="381327"/>
                  <a:pt x="3224784" y="366240"/>
                </a:cubicBezTo>
                <a:cubicBezTo>
                  <a:pt x="3222955" y="368983"/>
                  <a:pt x="3221279" y="371421"/>
                  <a:pt x="3219755" y="373555"/>
                </a:cubicBezTo>
                <a:cubicBezTo>
                  <a:pt x="3218231" y="375689"/>
                  <a:pt x="3216707" y="377822"/>
                  <a:pt x="3215183" y="379956"/>
                </a:cubicBezTo>
                <a:cubicBezTo>
                  <a:pt x="3211525" y="384223"/>
                  <a:pt x="3204286" y="388033"/>
                  <a:pt x="3193466" y="391386"/>
                </a:cubicBezTo>
                <a:cubicBezTo>
                  <a:pt x="3188056" y="393062"/>
                  <a:pt x="3182169" y="394319"/>
                  <a:pt x="3175807" y="395158"/>
                </a:cubicBezTo>
                <a:lnTo>
                  <a:pt x="3163225" y="395929"/>
                </a:lnTo>
                <a:lnTo>
                  <a:pt x="3161767" y="396415"/>
                </a:lnTo>
                <a:lnTo>
                  <a:pt x="3159105" y="396181"/>
                </a:lnTo>
                <a:lnTo>
                  <a:pt x="3155290" y="396415"/>
                </a:lnTo>
                <a:lnTo>
                  <a:pt x="3152972" y="395642"/>
                </a:lnTo>
                <a:lnTo>
                  <a:pt x="3139649" y="394472"/>
                </a:lnTo>
                <a:cubicBezTo>
                  <a:pt x="3132982" y="393176"/>
                  <a:pt x="3127019" y="391233"/>
                  <a:pt x="3121761" y="388643"/>
                </a:cubicBezTo>
                <a:cubicBezTo>
                  <a:pt x="3111246" y="383461"/>
                  <a:pt x="3103245" y="376527"/>
                  <a:pt x="3097759" y="367840"/>
                </a:cubicBezTo>
                <a:cubicBezTo>
                  <a:pt x="3092272" y="359153"/>
                  <a:pt x="3088919" y="349019"/>
                  <a:pt x="3087700" y="337436"/>
                </a:cubicBezTo>
                <a:cubicBezTo>
                  <a:pt x="3086786" y="330731"/>
                  <a:pt x="3085643" y="321129"/>
                  <a:pt x="3084271" y="308633"/>
                </a:cubicBezTo>
                <a:cubicBezTo>
                  <a:pt x="3082899" y="296136"/>
                  <a:pt x="3081452" y="281886"/>
                  <a:pt x="3079928" y="265884"/>
                </a:cubicBezTo>
                <a:cubicBezTo>
                  <a:pt x="3078404" y="249882"/>
                  <a:pt x="3076803" y="233195"/>
                  <a:pt x="3075127" y="215821"/>
                </a:cubicBezTo>
                <a:cubicBezTo>
                  <a:pt x="3073451" y="198447"/>
                  <a:pt x="3071851" y="181302"/>
                  <a:pt x="3070327" y="164386"/>
                </a:cubicBezTo>
                <a:cubicBezTo>
                  <a:pt x="3068803" y="147470"/>
                  <a:pt x="3067431" y="132153"/>
                  <a:pt x="3066212" y="118437"/>
                </a:cubicBezTo>
                <a:cubicBezTo>
                  <a:pt x="3073527" y="112951"/>
                  <a:pt x="3081071" y="107846"/>
                  <a:pt x="3088843" y="103121"/>
                </a:cubicBezTo>
                <a:cubicBezTo>
                  <a:pt x="3096615" y="98397"/>
                  <a:pt x="3104617" y="93901"/>
                  <a:pt x="3112846" y="89634"/>
                </a:cubicBezTo>
                <a:close/>
                <a:moveTo>
                  <a:pt x="1674571" y="89634"/>
                </a:moveTo>
                <a:cubicBezTo>
                  <a:pt x="1675485" y="112799"/>
                  <a:pt x="1676247" y="135811"/>
                  <a:pt x="1676857" y="158671"/>
                </a:cubicBezTo>
                <a:cubicBezTo>
                  <a:pt x="1677467" y="181531"/>
                  <a:pt x="1678076" y="204848"/>
                  <a:pt x="1678686" y="228623"/>
                </a:cubicBezTo>
                <a:cubicBezTo>
                  <a:pt x="1679296" y="252397"/>
                  <a:pt x="1679905" y="277238"/>
                  <a:pt x="1680515" y="303146"/>
                </a:cubicBezTo>
                <a:lnTo>
                  <a:pt x="1682344" y="336979"/>
                </a:lnTo>
                <a:cubicBezTo>
                  <a:pt x="1688135" y="341246"/>
                  <a:pt x="1694459" y="344294"/>
                  <a:pt x="1701317" y="346123"/>
                </a:cubicBezTo>
                <a:cubicBezTo>
                  <a:pt x="1708175" y="347952"/>
                  <a:pt x="1715871" y="348866"/>
                  <a:pt x="1724406" y="348866"/>
                </a:cubicBezTo>
                <a:lnTo>
                  <a:pt x="1725320" y="349273"/>
                </a:lnTo>
                <a:lnTo>
                  <a:pt x="1726539" y="348866"/>
                </a:lnTo>
                <a:cubicBezTo>
                  <a:pt x="1765554" y="348866"/>
                  <a:pt x="1796948" y="346580"/>
                  <a:pt x="1820723" y="342008"/>
                </a:cubicBezTo>
                <a:cubicBezTo>
                  <a:pt x="1838706" y="339570"/>
                  <a:pt x="1853337" y="335455"/>
                  <a:pt x="1864614" y="329664"/>
                </a:cubicBezTo>
                <a:cubicBezTo>
                  <a:pt x="1861261" y="321739"/>
                  <a:pt x="1856079" y="313586"/>
                  <a:pt x="1849069" y="305204"/>
                </a:cubicBezTo>
                <a:cubicBezTo>
                  <a:pt x="1842059" y="296822"/>
                  <a:pt x="1833524" y="288516"/>
                  <a:pt x="1823466" y="280286"/>
                </a:cubicBezTo>
                <a:cubicBezTo>
                  <a:pt x="1817065" y="275409"/>
                  <a:pt x="1809826" y="270380"/>
                  <a:pt x="1801749" y="265199"/>
                </a:cubicBezTo>
                <a:cubicBezTo>
                  <a:pt x="1793672" y="260017"/>
                  <a:pt x="1784451" y="254531"/>
                  <a:pt x="1774089" y="248739"/>
                </a:cubicBezTo>
                <a:cubicBezTo>
                  <a:pt x="1759153" y="240815"/>
                  <a:pt x="1748028" y="233118"/>
                  <a:pt x="1740713" y="225651"/>
                </a:cubicBezTo>
                <a:cubicBezTo>
                  <a:pt x="1733397" y="218183"/>
                  <a:pt x="1729740" y="210792"/>
                  <a:pt x="1729740" y="203477"/>
                </a:cubicBezTo>
                <a:cubicBezTo>
                  <a:pt x="1729740" y="197685"/>
                  <a:pt x="1730883" y="192123"/>
                  <a:pt x="1733169" y="186789"/>
                </a:cubicBezTo>
                <a:cubicBezTo>
                  <a:pt x="1735455" y="181455"/>
                  <a:pt x="1738579" y="176959"/>
                  <a:pt x="1742542" y="173301"/>
                </a:cubicBezTo>
                <a:cubicBezTo>
                  <a:pt x="1744980" y="171168"/>
                  <a:pt x="1750390" y="167891"/>
                  <a:pt x="1758772" y="163472"/>
                </a:cubicBezTo>
                <a:cubicBezTo>
                  <a:pt x="1767154" y="159052"/>
                  <a:pt x="1777517" y="154023"/>
                  <a:pt x="1789862" y="148384"/>
                </a:cubicBezTo>
                <a:cubicBezTo>
                  <a:pt x="1802206" y="142745"/>
                  <a:pt x="1815846" y="136649"/>
                  <a:pt x="1830781" y="130096"/>
                </a:cubicBezTo>
                <a:cubicBezTo>
                  <a:pt x="1845716" y="123543"/>
                  <a:pt x="1860880" y="117066"/>
                  <a:pt x="1876273" y="110665"/>
                </a:cubicBezTo>
                <a:cubicBezTo>
                  <a:pt x="1891665" y="104264"/>
                  <a:pt x="1906371" y="98168"/>
                  <a:pt x="1920392" y="92377"/>
                </a:cubicBezTo>
                <a:cubicBezTo>
                  <a:pt x="1926184" y="97559"/>
                  <a:pt x="1929079" y="104569"/>
                  <a:pt x="1929079" y="113408"/>
                </a:cubicBezTo>
                <a:cubicBezTo>
                  <a:pt x="1929079" y="120723"/>
                  <a:pt x="1927022" y="127353"/>
                  <a:pt x="1922907" y="133296"/>
                </a:cubicBezTo>
                <a:cubicBezTo>
                  <a:pt x="1918792" y="139240"/>
                  <a:pt x="1913229" y="143736"/>
                  <a:pt x="1906219" y="146784"/>
                </a:cubicBezTo>
                <a:cubicBezTo>
                  <a:pt x="1892808" y="152880"/>
                  <a:pt x="1879244" y="158900"/>
                  <a:pt x="1865529" y="164843"/>
                </a:cubicBezTo>
                <a:cubicBezTo>
                  <a:pt x="1851812" y="170787"/>
                  <a:pt x="1836572" y="176959"/>
                  <a:pt x="1819808" y="183360"/>
                </a:cubicBezTo>
                <a:cubicBezTo>
                  <a:pt x="1803044" y="189761"/>
                  <a:pt x="1783385" y="197076"/>
                  <a:pt x="1760830" y="205305"/>
                </a:cubicBezTo>
                <a:cubicBezTo>
                  <a:pt x="1782470" y="210487"/>
                  <a:pt x="1802816" y="219326"/>
                  <a:pt x="1821866" y="231823"/>
                </a:cubicBezTo>
                <a:cubicBezTo>
                  <a:pt x="1840916" y="244320"/>
                  <a:pt x="1856232" y="258493"/>
                  <a:pt x="1867815" y="274343"/>
                </a:cubicBezTo>
                <a:cubicBezTo>
                  <a:pt x="1880006" y="291107"/>
                  <a:pt x="1886102" y="306804"/>
                  <a:pt x="1886103" y="321434"/>
                </a:cubicBezTo>
                <a:cubicBezTo>
                  <a:pt x="1886102" y="325397"/>
                  <a:pt x="1885645" y="328597"/>
                  <a:pt x="1884731" y="331035"/>
                </a:cubicBezTo>
                <a:cubicBezTo>
                  <a:pt x="1897990" y="339951"/>
                  <a:pt x="1912191" y="345523"/>
                  <a:pt x="1927336" y="347752"/>
                </a:cubicBezTo>
                <a:lnTo>
                  <a:pt x="1938553" y="348560"/>
                </a:lnTo>
                <a:lnTo>
                  <a:pt x="1953120" y="346752"/>
                </a:lnTo>
                <a:cubicBezTo>
                  <a:pt x="1958378" y="345342"/>
                  <a:pt x="1963217" y="343227"/>
                  <a:pt x="1967636" y="340408"/>
                </a:cubicBezTo>
                <a:cubicBezTo>
                  <a:pt x="1976475" y="334769"/>
                  <a:pt x="1983791" y="326311"/>
                  <a:pt x="1989582" y="315033"/>
                </a:cubicBezTo>
                <a:cubicBezTo>
                  <a:pt x="1993849" y="306804"/>
                  <a:pt x="1997583" y="299641"/>
                  <a:pt x="2000783" y="293545"/>
                </a:cubicBezTo>
                <a:cubicBezTo>
                  <a:pt x="2003984" y="287449"/>
                  <a:pt x="2006956" y="282039"/>
                  <a:pt x="2009699" y="277314"/>
                </a:cubicBezTo>
                <a:cubicBezTo>
                  <a:pt x="2012442" y="272590"/>
                  <a:pt x="2015185" y="268247"/>
                  <a:pt x="2017929" y="264284"/>
                </a:cubicBezTo>
                <a:cubicBezTo>
                  <a:pt x="2025548" y="254226"/>
                  <a:pt x="2032940" y="246987"/>
                  <a:pt x="2040103" y="242567"/>
                </a:cubicBezTo>
                <a:cubicBezTo>
                  <a:pt x="2047265" y="238148"/>
                  <a:pt x="2055266" y="235938"/>
                  <a:pt x="2064105" y="235938"/>
                </a:cubicBezTo>
                <a:cubicBezTo>
                  <a:pt x="2074469" y="235938"/>
                  <a:pt x="2084603" y="241577"/>
                  <a:pt x="2094509" y="252854"/>
                </a:cubicBezTo>
                <a:cubicBezTo>
                  <a:pt x="2104415" y="264132"/>
                  <a:pt x="2112569" y="278915"/>
                  <a:pt x="2118969" y="297203"/>
                </a:cubicBezTo>
                <a:cubicBezTo>
                  <a:pt x="2125065" y="314881"/>
                  <a:pt x="2128113" y="332102"/>
                  <a:pt x="2128113" y="348866"/>
                </a:cubicBezTo>
                <a:cubicBezTo>
                  <a:pt x="2128113" y="357401"/>
                  <a:pt x="2125751" y="366392"/>
                  <a:pt x="2121027" y="375841"/>
                </a:cubicBezTo>
                <a:cubicBezTo>
                  <a:pt x="2116302" y="385290"/>
                  <a:pt x="2110130" y="393062"/>
                  <a:pt x="2102511" y="399158"/>
                </a:cubicBezTo>
                <a:cubicBezTo>
                  <a:pt x="2089404" y="399158"/>
                  <a:pt x="2075993" y="398091"/>
                  <a:pt x="2062277" y="395958"/>
                </a:cubicBezTo>
                <a:cubicBezTo>
                  <a:pt x="2048561" y="393824"/>
                  <a:pt x="2035454" y="390700"/>
                  <a:pt x="2022957" y="386585"/>
                </a:cubicBezTo>
                <a:cubicBezTo>
                  <a:pt x="2010461" y="382470"/>
                  <a:pt x="1999488" y="377975"/>
                  <a:pt x="1990039" y="373098"/>
                </a:cubicBezTo>
                <a:cubicBezTo>
                  <a:pt x="1982724" y="381327"/>
                  <a:pt x="1974875" y="387271"/>
                  <a:pt x="1966493" y="390929"/>
                </a:cubicBezTo>
                <a:cubicBezTo>
                  <a:pt x="1962302" y="392757"/>
                  <a:pt x="1957673" y="394129"/>
                  <a:pt x="1952606" y="395043"/>
                </a:cubicBezTo>
                <a:lnTo>
                  <a:pt x="1945407" y="395641"/>
                </a:lnTo>
                <a:lnTo>
                  <a:pt x="1942795" y="396415"/>
                </a:lnTo>
                <a:lnTo>
                  <a:pt x="1939757" y="396110"/>
                </a:lnTo>
                <a:lnTo>
                  <a:pt x="1936090" y="396415"/>
                </a:lnTo>
                <a:cubicBezTo>
                  <a:pt x="1934870" y="396415"/>
                  <a:pt x="1933956" y="396110"/>
                  <a:pt x="1933346" y="395501"/>
                </a:cubicBezTo>
                <a:lnTo>
                  <a:pt x="1933335" y="395466"/>
                </a:lnTo>
                <a:lnTo>
                  <a:pt x="1922278" y="394358"/>
                </a:lnTo>
                <a:cubicBezTo>
                  <a:pt x="1915611" y="392986"/>
                  <a:pt x="1909115" y="390929"/>
                  <a:pt x="1902790" y="388185"/>
                </a:cubicBezTo>
                <a:cubicBezTo>
                  <a:pt x="1890141" y="382699"/>
                  <a:pt x="1878482" y="374165"/>
                  <a:pt x="1867815" y="362582"/>
                </a:cubicBezTo>
                <a:cubicBezTo>
                  <a:pt x="1865376" y="365021"/>
                  <a:pt x="1862404" y="367383"/>
                  <a:pt x="1858899" y="369669"/>
                </a:cubicBezTo>
                <a:cubicBezTo>
                  <a:pt x="1855394" y="371955"/>
                  <a:pt x="1851660" y="374165"/>
                  <a:pt x="1847698" y="376298"/>
                </a:cubicBezTo>
                <a:cubicBezTo>
                  <a:pt x="1820875" y="389709"/>
                  <a:pt x="1780489" y="396415"/>
                  <a:pt x="1726539" y="396415"/>
                </a:cubicBezTo>
                <a:lnTo>
                  <a:pt x="1725015" y="395907"/>
                </a:lnTo>
                <a:lnTo>
                  <a:pt x="1723491" y="396415"/>
                </a:lnTo>
                <a:cubicBezTo>
                  <a:pt x="1707337" y="396415"/>
                  <a:pt x="1694002" y="393824"/>
                  <a:pt x="1683487" y="388643"/>
                </a:cubicBezTo>
                <a:cubicBezTo>
                  <a:pt x="1672971" y="383461"/>
                  <a:pt x="1664970" y="376527"/>
                  <a:pt x="1659483" y="367840"/>
                </a:cubicBezTo>
                <a:cubicBezTo>
                  <a:pt x="1653997" y="359153"/>
                  <a:pt x="1650644" y="349019"/>
                  <a:pt x="1649425" y="337436"/>
                </a:cubicBezTo>
                <a:cubicBezTo>
                  <a:pt x="1648511" y="330731"/>
                  <a:pt x="1647368" y="321129"/>
                  <a:pt x="1645996" y="308633"/>
                </a:cubicBezTo>
                <a:cubicBezTo>
                  <a:pt x="1644624" y="296136"/>
                  <a:pt x="1643177" y="281886"/>
                  <a:pt x="1641653" y="265884"/>
                </a:cubicBezTo>
                <a:cubicBezTo>
                  <a:pt x="1640129" y="249882"/>
                  <a:pt x="1638529" y="233195"/>
                  <a:pt x="1636852" y="215821"/>
                </a:cubicBezTo>
                <a:cubicBezTo>
                  <a:pt x="1635176" y="198447"/>
                  <a:pt x="1633575" y="181302"/>
                  <a:pt x="1632052" y="164386"/>
                </a:cubicBezTo>
                <a:cubicBezTo>
                  <a:pt x="1630527" y="147470"/>
                  <a:pt x="1629156" y="132153"/>
                  <a:pt x="1627937" y="118437"/>
                </a:cubicBezTo>
                <a:cubicBezTo>
                  <a:pt x="1635252" y="112951"/>
                  <a:pt x="1642796" y="107846"/>
                  <a:pt x="1650568" y="103121"/>
                </a:cubicBezTo>
                <a:cubicBezTo>
                  <a:pt x="1658340" y="98397"/>
                  <a:pt x="1666341" y="93901"/>
                  <a:pt x="1674571" y="89634"/>
                </a:cubicBezTo>
                <a:close/>
                <a:moveTo>
                  <a:pt x="4341648" y="86814"/>
                </a:moveTo>
                <a:cubicBezTo>
                  <a:pt x="4339514" y="86814"/>
                  <a:pt x="4337533" y="87500"/>
                  <a:pt x="4335704" y="88872"/>
                </a:cubicBezTo>
                <a:cubicBezTo>
                  <a:pt x="4333875" y="90243"/>
                  <a:pt x="4332961" y="91691"/>
                  <a:pt x="4332961" y="93215"/>
                </a:cubicBezTo>
                <a:cubicBezTo>
                  <a:pt x="4332961" y="99616"/>
                  <a:pt x="4338143" y="104798"/>
                  <a:pt x="4348506" y="108760"/>
                </a:cubicBezTo>
                <a:lnTo>
                  <a:pt x="4349420" y="106931"/>
                </a:lnTo>
                <a:cubicBezTo>
                  <a:pt x="4350030" y="105712"/>
                  <a:pt x="4350335" y="104645"/>
                  <a:pt x="4350335" y="103731"/>
                </a:cubicBezTo>
                <a:cubicBezTo>
                  <a:pt x="4350335" y="102816"/>
                  <a:pt x="4350335" y="102054"/>
                  <a:pt x="4350335" y="101445"/>
                </a:cubicBezTo>
                <a:cubicBezTo>
                  <a:pt x="4350335" y="97178"/>
                  <a:pt x="4349497" y="93672"/>
                  <a:pt x="4347820" y="90929"/>
                </a:cubicBezTo>
                <a:cubicBezTo>
                  <a:pt x="4346143" y="88186"/>
                  <a:pt x="4344087" y="86814"/>
                  <a:pt x="4341648" y="86814"/>
                </a:cubicBezTo>
                <a:close/>
                <a:moveTo>
                  <a:pt x="3389147" y="86814"/>
                </a:moveTo>
                <a:cubicBezTo>
                  <a:pt x="3387013" y="86814"/>
                  <a:pt x="3385032" y="87500"/>
                  <a:pt x="3383204" y="88872"/>
                </a:cubicBezTo>
                <a:cubicBezTo>
                  <a:pt x="3381375" y="90243"/>
                  <a:pt x="3380461" y="91691"/>
                  <a:pt x="3380461" y="93215"/>
                </a:cubicBezTo>
                <a:cubicBezTo>
                  <a:pt x="3380461" y="99616"/>
                  <a:pt x="3385642" y="104798"/>
                  <a:pt x="3396005" y="108760"/>
                </a:cubicBezTo>
                <a:lnTo>
                  <a:pt x="3396920" y="106931"/>
                </a:lnTo>
                <a:cubicBezTo>
                  <a:pt x="3397529" y="105712"/>
                  <a:pt x="3397834" y="104645"/>
                  <a:pt x="3397834" y="103731"/>
                </a:cubicBezTo>
                <a:cubicBezTo>
                  <a:pt x="3397834" y="102816"/>
                  <a:pt x="3397834" y="102054"/>
                  <a:pt x="3397834" y="101445"/>
                </a:cubicBezTo>
                <a:cubicBezTo>
                  <a:pt x="3397834" y="97178"/>
                  <a:pt x="3396996" y="93672"/>
                  <a:pt x="3395320" y="90929"/>
                </a:cubicBezTo>
                <a:cubicBezTo>
                  <a:pt x="3393643" y="88186"/>
                  <a:pt x="3391586" y="86814"/>
                  <a:pt x="3389147" y="86814"/>
                </a:cubicBezTo>
                <a:close/>
                <a:moveTo>
                  <a:pt x="5328590" y="84985"/>
                </a:moveTo>
                <a:cubicBezTo>
                  <a:pt x="5326456" y="84985"/>
                  <a:pt x="5324246" y="85824"/>
                  <a:pt x="5321961" y="87500"/>
                </a:cubicBezTo>
                <a:cubicBezTo>
                  <a:pt x="5319674" y="89176"/>
                  <a:pt x="5318683" y="91691"/>
                  <a:pt x="5318989" y="95044"/>
                </a:cubicBezTo>
                <a:cubicBezTo>
                  <a:pt x="5318989" y="98092"/>
                  <a:pt x="5319903" y="100911"/>
                  <a:pt x="5321732" y="103502"/>
                </a:cubicBezTo>
                <a:cubicBezTo>
                  <a:pt x="5323561" y="106093"/>
                  <a:pt x="5326609" y="107388"/>
                  <a:pt x="5330876" y="107388"/>
                </a:cubicBezTo>
                <a:cubicBezTo>
                  <a:pt x="5333924" y="107388"/>
                  <a:pt x="5336819" y="106322"/>
                  <a:pt x="5339563" y="104188"/>
                </a:cubicBezTo>
                <a:cubicBezTo>
                  <a:pt x="5342306" y="102054"/>
                  <a:pt x="5343677" y="100073"/>
                  <a:pt x="5343677" y="98244"/>
                </a:cubicBezTo>
                <a:cubicBezTo>
                  <a:pt x="5343677" y="95501"/>
                  <a:pt x="5342077" y="92605"/>
                  <a:pt x="5338877" y="89557"/>
                </a:cubicBezTo>
                <a:cubicBezTo>
                  <a:pt x="5335677" y="86509"/>
                  <a:pt x="5332247" y="84985"/>
                  <a:pt x="5328590" y="84985"/>
                </a:cubicBezTo>
                <a:close/>
                <a:moveTo>
                  <a:pt x="4864151" y="76223"/>
                </a:moveTo>
                <a:cubicBezTo>
                  <a:pt x="4870857" y="75918"/>
                  <a:pt x="4876724" y="78737"/>
                  <a:pt x="4881753" y="84681"/>
                </a:cubicBezTo>
                <a:cubicBezTo>
                  <a:pt x="4886782" y="90624"/>
                  <a:pt x="4889297" y="98321"/>
                  <a:pt x="4889297" y="107769"/>
                </a:cubicBezTo>
                <a:cubicBezTo>
                  <a:pt x="4889297" y="114780"/>
                  <a:pt x="4886706" y="120876"/>
                  <a:pt x="4881525" y="126057"/>
                </a:cubicBezTo>
                <a:cubicBezTo>
                  <a:pt x="4876343" y="131239"/>
                  <a:pt x="4870399" y="133830"/>
                  <a:pt x="4863693" y="133830"/>
                </a:cubicBezTo>
                <a:cubicBezTo>
                  <a:pt x="4856683" y="133830"/>
                  <a:pt x="4850968" y="131315"/>
                  <a:pt x="4846549" y="126286"/>
                </a:cubicBezTo>
                <a:cubicBezTo>
                  <a:pt x="4842129" y="121257"/>
                  <a:pt x="4839919" y="114932"/>
                  <a:pt x="4839919" y="107312"/>
                </a:cubicBezTo>
                <a:cubicBezTo>
                  <a:pt x="4839919" y="98473"/>
                  <a:pt x="4842433" y="91081"/>
                  <a:pt x="4847463" y="85138"/>
                </a:cubicBezTo>
                <a:cubicBezTo>
                  <a:pt x="4852493" y="79194"/>
                  <a:pt x="4858055" y="76223"/>
                  <a:pt x="4864151" y="76223"/>
                </a:cubicBezTo>
                <a:close/>
                <a:moveTo>
                  <a:pt x="1815160" y="75994"/>
                </a:moveTo>
                <a:lnTo>
                  <a:pt x="1815617" y="81480"/>
                </a:lnTo>
                <a:cubicBezTo>
                  <a:pt x="1815617" y="89405"/>
                  <a:pt x="1812112" y="95501"/>
                  <a:pt x="1805102" y="99768"/>
                </a:cubicBezTo>
                <a:cubicBezTo>
                  <a:pt x="1797177" y="103731"/>
                  <a:pt x="1786966" y="108150"/>
                  <a:pt x="1774469" y="113027"/>
                </a:cubicBezTo>
                <a:cubicBezTo>
                  <a:pt x="1761973" y="117904"/>
                  <a:pt x="1747342" y="123238"/>
                  <a:pt x="1730578" y="129029"/>
                </a:cubicBezTo>
                <a:lnTo>
                  <a:pt x="1732864" y="107084"/>
                </a:lnTo>
                <a:cubicBezTo>
                  <a:pt x="1753286" y="99768"/>
                  <a:pt x="1770050" y="93672"/>
                  <a:pt x="1783156" y="88795"/>
                </a:cubicBezTo>
                <a:cubicBezTo>
                  <a:pt x="1796262" y="83919"/>
                  <a:pt x="1806931" y="79651"/>
                  <a:pt x="1815160" y="75994"/>
                </a:cubicBezTo>
                <a:close/>
                <a:moveTo>
                  <a:pt x="4347135" y="71269"/>
                </a:moveTo>
                <a:cubicBezTo>
                  <a:pt x="4352011" y="71270"/>
                  <a:pt x="4355973" y="73403"/>
                  <a:pt x="4359021" y="77670"/>
                </a:cubicBezTo>
                <a:cubicBezTo>
                  <a:pt x="4362679" y="82547"/>
                  <a:pt x="4364508" y="90320"/>
                  <a:pt x="4364508" y="100988"/>
                </a:cubicBezTo>
                <a:cubicBezTo>
                  <a:pt x="4364508" y="104950"/>
                  <a:pt x="4363746" y="108608"/>
                  <a:pt x="4362222" y="111960"/>
                </a:cubicBezTo>
                <a:lnTo>
                  <a:pt x="4376395" y="112875"/>
                </a:lnTo>
                <a:cubicBezTo>
                  <a:pt x="4376395" y="117752"/>
                  <a:pt x="4374795" y="121257"/>
                  <a:pt x="4371595" y="123390"/>
                </a:cubicBezTo>
                <a:cubicBezTo>
                  <a:pt x="4368394" y="125524"/>
                  <a:pt x="4363441" y="126591"/>
                  <a:pt x="4356735" y="126591"/>
                </a:cubicBezTo>
                <a:lnTo>
                  <a:pt x="4352163" y="126134"/>
                </a:lnTo>
                <a:cubicBezTo>
                  <a:pt x="4344543" y="133754"/>
                  <a:pt x="4336771" y="139773"/>
                  <a:pt x="4328846" y="144193"/>
                </a:cubicBezTo>
                <a:cubicBezTo>
                  <a:pt x="4320921" y="148613"/>
                  <a:pt x="4313911" y="150822"/>
                  <a:pt x="4307815" y="150822"/>
                </a:cubicBezTo>
                <a:cubicBezTo>
                  <a:pt x="4298366" y="150822"/>
                  <a:pt x="4293641" y="146860"/>
                  <a:pt x="4293642" y="138935"/>
                </a:cubicBezTo>
                <a:cubicBezTo>
                  <a:pt x="4302785" y="137106"/>
                  <a:pt x="4310711" y="134668"/>
                  <a:pt x="4317417" y="131620"/>
                </a:cubicBezTo>
                <a:cubicBezTo>
                  <a:pt x="4324122" y="128572"/>
                  <a:pt x="4330218" y="125219"/>
                  <a:pt x="4335704" y="121562"/>
                </a:cubicBezTo>
                <a:cubicBezTo>
                  <a:pt x="4324731" y="116075"/>
                  <a:pt x="4319245" y="108912"/>
                  <a:pt x="4319245" y="100073"/>
                </a:cubicBezTo>
                <a:cubicBezTo>
                  <a:pt x="4319245" y="93063"/>
                  <a:pt x="4322217" y="86509"/>
                  <a:pt x="4328161" y="80414"/>
                </a:cubicBezTo>
                <a:cubicBezTo>
                  <a:pt x="4334104" y="74318"/>
                  <a:pt x="4340429" y="71270"/>
                  <a:pt x="4347135" y="71269"/>
                </a:cubicBezTo>
                <a:close/>
                <a:moveTo>
                  <a:pt x="3394634" y="71269"/>
                </a:moveTo>
                <a:cubicBezTo>
                  <a:pt x="3399511" y="71270"/>
                  <a:pt x="3403473" y="73403"/>
                  <a:pt x="3406521" y="77670"/>
                </a:cubicBezTo>
                <a:cubicBezTo>
                  <a:pt x="3410179" y="82547"/>
                  <a:pt x="3412007" y="90320"/>
                  <a:pt x="3412007" y="100988"/>
                </a:cubicBezTo>
                <a:cubicBezTo>
                  <a:pt x="3412007" y="104950"/>
                  <a:pt x="3411245" y="108608"/>
                  <a:pt x="3409721" y="111960"/>
                </a:cubicBezTo>
                <a:lnTo>
                  <a:pt x="3423895" y="112875"/>
                </a:lnTo>
                <a:cubicBezTo>
                  <a:pt x="3423895" y="117752"/>
                  <a:pt x="3422295" y="121257"/>
                  <a:pt x="3419094" y="123390"/>
                </a:cubicBezTo>
                <a:cubicBezTo>
                  <a:pt x="3415893" y="125524"/>
                  <a:pt x="3410941" y="126591"/>
                  <a:pt x="3404235" y="126591"/>
                </a:cubicBezTo>
                <a:lnTo>
                  <a:pt x="3399663" y="126134"/>
                </a:lnTo>
                <a:cubicBezTo>
                  <a:pt x="3392043" y="133754"/>
                  <a:pt x="3384271" y="139773"/>
                  <a:pt x="3376346" y="144193"/>
                </a:cubicBezTo>
                <a:cubicBezTo>
                  <a:pt x="3368421" y="148613"/>
                  <a:pt x="3361411" y="150822"/>
                  <a:pt x="3355315" y="150822"/>
                </a:cubicBezTo>
                <a:cubicBezTo>
                  <a:pt x="3345866" y="150822"/>
                  <a:pt x="3341141" y="146860"/>
                  <a:pt x="3341141" y="138935"/>
                </a:cubicBezTo>
                <a:cubicBezTo>
                  <a:pt x="3350285" y="137106"/>
                  <a:pt x="3358210" y="134668"/>
                  <a:pt x="3364916" y="131620"/>
                </a:cubicBezTo>
                <a:cubicBezTo>
                  <a:pt x="3371621" y="128572"/>
                  <a:pt x="3377717" y="125219"/>
                  <a:pt x="3383204" y="121562"/>
                </a:cubicBezTo>
                <a:cubicBezTo>
                  <a:pt x="3372231" y="116075"/>
                  <a:pt x="3366745" y="108912"/>
                  <a:pt x="3366745" y="100073"/>
                </a:cubicBezTo>
                <a:cubicBezTo>
                  <a:pt x="3366745" y="93063"/>
                  <a:pt x="3369716" y="86509"/>
                  <a:pt x="3375660" y="80414"/>
                </a:cubicBezTo>
                <a:cubicBezTo>
                  <a:pt x="3381603" y="74318"/>
                  <a:pt x="3387928" y="71270"/>
                  <a:pt x="3394634" y="71269"/>
                </a:cubicBezTo>
                <a:close/>
                <a:moveTo>
                  <a:pt x="5330876" y="66697"/>
                </a:moveTo>
                <a:cubicBezTo>
                  <a:pt x="5337581" y="66393"/>
                  <a:pt x="5343449" y="69212"/>
                  <a:pt x="5348478" y="75156"/>
                </a:cubicBezTo>
                <a:cubicBezTo>
                  <a:pt x="5353507" y="81099"/>
                  <a:pt x="5356022" y="88796"/>
                  <a:pt x="5356022" y="98244"/>
                </a:cubicBezTo>
                <a:cubicBezTo>
                  <a:pt x="5356022" y="105255"/>
                  <a:pt x="5353431" y="111351"/>
                  <a:pt x="5348249" y="116532"/>
                </a:cubicBezTo>
                <a:cubicBezTo>
                  <a:pt x="5343067" y="121714"/>
                  <a:pt x="5337124" y="124305"/>
                  <a:pt x="5330419" y="124305"/>
                </a:cubicBezTo>
                <a:cubicBezTo>
                  <a:pt x="5323408" y="124305"/>
                  <a:pt x="5317693" y="121790"/>
                  <a:pt x="5313273" y="116761"/>
                </a:cubicBezTo>
                <a:cubicBezTo>
                  <a:pt x="5308854" y="111732"/>
                  <a:pt x="5306645" y="105407"/>
                  <a:pt x="5306645" y="97787"/>
                </a:cubicBezTo>
                <a:cubicBezTo>
                  <a:pt x="5306645" y="88948"/>
                  <a:pt x="5309159" y="81556"/>
                  <a:pt x="5314188" y="75613"/>
                </a:cubicBezTo>
                <a:cubicBezTo>
                  <a:pt x="5319217" y="69669"/>
                  <a:pt x="5324780" y="66697"/>
                  <a:pt x="5330876" y="66697"/>
                </a:cubicBezTo>
                <a:close/>
                <a:moveTo>
                  <a:pt x="2097176" y="52905"/>
                </a:moveTo>
                <a:lnTo>
                  <a:pt x="2097633" y="58392"/>
                </a:lnTo>
                <a:cubicBezTo>
                  <a:pt x="2097633" y="66926"/>
                  <a:pt x="2094281" y="73175"/>
                  <a:pt x="2087575" y="77137"/>
                </a:cubicBezTo>
                <a:cubicBezTo>
                  <a:pt x="2079345" y="81099"/>
                  <a:pt x="2068982" y="85443"/>
                  <a:pt x="2056485" y="90167"/>
                </a:cubicBezTo>
                <a:cubicBezTo>
                  <a:pt x="2043989" y="94892"/>
                  <a:pt x="2029511" y="99997"/>
                  <a:pt x="2013051" y="105483"/>
                </a:cubicBezTo>
                <a:lnTo>
                  <a:pt x="2015337" y="84452"/>
                </a:lnTo>
                <a:cubicBezTo>
                  <a:pt x="2033625" y="77747"/>
                  <a:pt x="2049399" y="71955"/>
                  <a:pt x="2062658" y="67078"/>
                </a:cubicBezTo>
                <a:cubicBezTo>
                  <a:pt x="2075917" y="62202"/>
                  <a:pt x="2087423" y="57477"/>
                  <a:pt x="2097176" y="52905"/>
                </a:cubicBezTo>
                <a:close/>
                <a:moveTo>
                  <a:pt x="1148410" y="28369"/>
                </a:moveTo>
                <a:lnTo>
                  <a:pt x="1148867" y="33855"/>
                </a:lnTo>
                <a:cubicBezTo>
                  <a:pt x="1148867" y="41780"/>
                  <a:pt x="1145362" y="47876"/>
                  <a:pt x="1138352" y="52143"/>
                </a:cubicBezTo>
                <a:cubicBezTo>
                  <a:pt x="1130427" y="56106"/>
                  <a:pt x="1120216" y="60525"/>
                  <a:pt x="1107719" y="65402"/>
                </a:cubicBezTo>
                <a:cubicBezTo>
                  <a:pt x="1095223" y="70279"/>
                  <a:pt x="1080592" y="75613"/>
                  <a:pt x="1063828" y="81404"/>
                </a:cubicBezTo>
                <a:lnTo>
                  <a:pt x="1066114" y="59458"/>
                </a:lnTo>
                <a:cubicBezTo>
                  <a:pt x="1086536" y="52143"/>
                  <a:pt x="1103300" y="46047"/>
                  <a:pt x="1116406" y="41171"/>
                </a:cubicBezTo>
                <a:cubicBezTo>
                  <a:pt x="1129513" y="36294"/>
                  <a:pt x="1140181" y="32026"/>
                  <a:pt x="1148410" y="28369"/>
                </a:cubicBezTo>
                <a:close/>
                <a:moveTo>
                  <a:pt x="6177611" y="26997"/>
                </a:moveTo>
                <a:cubicBezTo>
                  <a:pt x="6174257" y="26997"/>
                  <a:pt x="6170905" y="27759"/>
                  <a:pt x="6167553" y="29283"/>
                </a:cubicBezTo>
                <a:cubicBezTo>
                  <a:pt x="6164199" y="30807"/>
                  <a:pt x="6159627" y="34160"/>
                  <a:pt x="6153837" y="39342"/>
                </a:cubicBezTo>
                <a:cubicBezTo>
                  <a:pt x="6159933" y="41475"/>
                  <a:pt x="6164809" y="42542"/>
                  <a:pt x="6168467" y="42542"/>
                </a:cubicBezTo>
                <a:cubicBezTo>
                  <a:pt x="6175172" y="42542"/>
                  <a:pt x="6179897" y="42237"/>
                  <a:pt x="6182639" y="41628"/>
                </a:cubicBezTo>
                <a:cubicBezTo>
                  <a:pt x="6185383" y="41018"/>
                  <a:pt x="6188888" y="39799"/>
                  <a:pt x="6193155" y="37970"/>
                </a:cubicBezTo>
                <a:cubicBezTo>
                  <a:pt x="6189498" y="30655"/>
                  <a:pt x="6184316" y="26997"/>
                  <a:pt x="6177611" y="26997"/>
                </a:cubicBezTo>
                <a:close/>
                <a:moveTo>
                  <a:pt x="3653485" y="26997"/>
                </a:moveTo>
                <a:cubicBezTo>
                  <a:pt x="3650133" y="26997"/>
                  <a:pt x="3646779" y="27759"/>
                  <a:pt x="3643427" y="29283"/>
                </a:cubicBezTo>
                <a:cubicBezTo>
                  <a:pt x="3640074" y="30807"/>
                  <a:pt x="3635501" y="34160"/>
                  <a:pt x="3629711" y="39342"/>
                </a:cubicBezTo>
                <a:cubicBezTo>
                  <a:pt x="3635807" y="41475"/>
                  <a:pt x="3640683" y="42542"/>
                  <a:pt x="3644341" y="42542"/>
                </a:cubicBezTo>
                <a:cubicBezTo>
                  <a:pt x="3651047" y="42542"/>
                  <a:pt x="3655771" y="42237"/>
                  <a:pt x="3658515" y="41628"/>
                </a:cubicBezTo>
                <a:cubicBezTo>
                  <a:pt x="3661257" y="41018"/>
                  <a:pt x="3664763" y="39799"/>
                  <a:pt x="3669030" y="37970"/>
                </a:cubicBezTo>
                <a:cubicBezTo>
                  <a:pt x="3665373" y="30655"/>
                  <a:pt x="3660191" y="26997"/>
                  <a:pt x="3653485" y="26997"/>
                </a:cubicBezTo>
                <a:close/>
                <a:moveTo>
                  <a:pt x="3518840" y="18310"/>
                </a:moveTo>
                <a:cubicBezTo>
                  <a:pt x="3516706" y="18310"/>
                  <a:pt x="3514496" y="19149"/>
                  <a:pt x="3512210" y="20825"/>
                </a:cubicBezTo>
                <a:cubicBezTo>
                  <a:pt x="3509924" y="22502"/>
                  <a:pt x="3508934" y="25016"/>
                  <a:pt x="3509239" y="28369"/>
                </a:cubicBezTo>
                <a:cubicBezTo>
                  <a:pt x="3509239" y="31417"/>
                  <a:pt x="3510153" y="34236"/>
                  <a:pt x="3511982" y="36827"/>
                </a:cubicBezTo>
                <a:cubicBezTo>
                  <a:pt x="3513811" y="39418"/>
                  <a:pt x="3516859" y="40713"/>
                  <a:pt x="3521126" y="40713"/>
                </a:cubicBezTo>
                <a:cubicBezTo>
                  <a:pt x="3524174" y="40713"/>
                  <a:pt x="3527069" y="39647"/>
                  <a:pt x="3529813" y="37513"/>
                </a:cubicBezTo>
                <a:cubicBezTo>
                  <a:pt x="3532556" y="35379"/>
                  <a:pt x="3533927" y="33398"/>
                  <a:pt x="3533927" y="31569"/>
                </a:cubicBezTo>
                <a:cubicBezTo>
                  <a:pt x="3533927" y="28826"/>
                  <a:pt x="3532327" y="25931"/>
                  <a:pt x="3529127" y="22882"/>
                </a:cubicBezTo>
                <a:cubicBezTo>
                  <a:pt x="3525926" y="19835"/>
                  <a:pt x="3522497" y="18310"/>
                  <a:pt x="3518840" y="18310"/>
                </a:cubicBezTo>
                <a:close/>
                <a:moveTo>
                  <a:pt x="6181269" y="7338"/>
                </a:moveTo>
                <a:cubicBezTo>
                  <a:pt x="6186755" y="7338"/>
                  <a:pt x="6191784" y="10233"/>
                  <a:pt x="6196356" y="16024"/>
                </a:cubicBezTo>
                <a:cubicBezTo>
                  <a:pt x="6200928" y="21816"/>
                  <a:pt x="6203214" y="28674"/>
                  <a:pt x="6203214" y="36598"/>
                </a:cubicBezTo>
                <a:cubicBezTo>
                  <a:pt x="6203214" y="42085"/>
                  <a:pt x="6201995" y="48181"/>
                  <a:pt x="6199556" y="54886"/>
                </a:cubicBezTo>
                <a:cubicBezTo>
                  <a:pt x="6194679" y="58239"/>
                  <a:pt x="6189803" y="60525"/>
                  <a:pt x="6184925" y="61745"/>
                </a:cubicBezTo>
                <a:cubicBezTo>
                  <a:pt x="6180049" y="62964"/>
                  <a:pt x="6174563" y="63573"/>
                  <a:pt x="6168467" y="63573"/>
                </a:cubicBezTo>
                <a:cubicBezTo>
                  <a:pt x="6162675" y="63573"/>
                  <a:pt x="6157189" y="62735"/>
                  <a:pt x="6152007" y="61059"/>
                </a:cubicBezTo>
                <a:cubicBezTo>
                  <a:pt x="6146825" y="59382"/>
                  <a:pt x="6140273" y="56563"/>
                  <a:pt x="6132348" y="52600"/>
                </a:cubicBezTo>
                <a:cubicBezTo>
                  <a:pt x="6125947" y="55649"/>
                  <a:pt x="6120613" y="59306"/>
                  <a:pt x="6116346" y="63573"/>
                </a:cubicBezTo>
                <a:lnTo>
                  <a:pt x="6108117" y="56715"/>
                </a:lnTo>
                <a:cubicBezTo>
                  <a:pt x="6113297" y="49095"/>
                  <a:pt x="6118097" y="43076"/>
                  <a:pt x="6122519" y="38656"/>
                </a:cubicBezTo>
                <a:cubicBezTo>
                  <a:pt x="6126937" y="34236"/>
                  <a:pt x="6131891" y="32026"/>
                  <a:pt x="6137377" y="32026"/>
                </a:cubicBezTo>
                <a:cubicBezTo>
                  <a:pt x="6139511" y="32026"/>
                  <a:pt x="6141797" y="32788"/>
                  <a:pt x="6144235" y="34312"/>
                </a:cubicBezTo>
                <a:cubicBezTo>
                  <a:pt x="6150331" y="24864"/>
                  <a:pt x="6156351" y="18006"/>
                  <a:pt x="6162295" y="13738"/>
                </a:cubicBezTo>
                <a:cubicBezTo>
                  <a:pt x="6168239" y="9471"/>
                  <a:pt x="6174563" y="7338"/>
                  <a:pt x="6181269" y="7338"/>
                </a:cubicBezTo>
                <a:close/>
                <a:moveTo>
                  <a:pt x="3657143" y="7338"/>
                </a:moveTo>
                <a:cubicBezTo>
                  <a:pt x="3662629" y="7338"/>
                  <a:pt x="3667658" y="10233"/>
                  <a:pt x="3672231" y="16024"/>
                </a:cubicBezTo>
                <a:cubicBezTo>
                  <a:pt x="3676802" y="21816"/>
                  <a:pt x="3679089" y="28674"/>
                  <a:pt x="3679089" y="36598"/>
                </a:cubicBezTo>
                <a:cubicBezTo>
                  <a:pt x="3679089" y="42085"/>
                  <a:pt x="3677869" y="48181"/>
                  <a:pt x="3675431" y="54886"/>
                </a:cubicBezTo>
                <a:cubicBezTo>
                  <a:pt x="3670554" y="58239"/>
                  <a:pt x="3665677" y="60525"/>
                  <a:pt x="3660800" y="61745"/>
                </a:cubicBezTo>
                <a:cubicBezTo>
                  <a:pt x="3655923" y="62964"/>
                  <a:pt x="3650437" y="63573"/>
                  <a:pt x="3644341" y="63573"/>
                </a:cubicBezTo>
                <a:cubicBezTo>
                  <a:pt x="3638550" y="63573"/>
                  <a:pt x="3633063" y="62735"/>
                  <a:pt x="3627882" y="61059"/>
                </a:cubicBezTo>
                <a:cubicBezTo>
                  <a:pt x="3622700" y="59382"/>
                  <a:pt x="3616147" y="56563"/>
                  <a:pt x="3608223" y="52600"/>
                </a:cubicBezTo>
                <a:cubicBezTo>
                  <a:pt x="3601821" y="55649"/>
                  <a:pt x="3596487" y="59306"/>
                  <a:pt x="3592220" y="63573"/>
                </a:cubicBezTo>
                <a:lnTo>
                  <a:pt x="3583991" y="56715"/>
                </a:lnTo>
                <a:cubicBezTo>
                  <a:pt x="3589172" y="49095"/>
                  <a:pt x="3593973" y="43076"/>
                  <a:pt x="3598393" y="38656"/>
                </a:cubicBezTo>
                <a:cubicBezTo>
                  <a:pt x="3602812" y="34236"/>
                  <a:pt x="3607765" y="32026"/>
                  <a:pt x="3613251" y="32026"/>
                </a:cubicBezTo>
                <a:cubicBezTo>
                  <a:pt x="3615385" y="32026"/>
                  <a:pt x="3617671" y="32788"/>
                  <a:pt x="3620109" y="34312"/>
                </a:cubicBezTo>
                <a:cubicBezTo>
                  <a:pt x="3626205" y="24864"/>
                  <a:pt x="3632225" y="18006"/>
                  <a:pt x="3638169" y="13738"/>
                </a:cubicBezTo>
                <a:cubicBezTo>
                  <a:pt x="3644113" y="9471"/>
                  <a:pt x="3650437" y="7338"/>
                  <a:pt x="3657143" y="7338"/>
                </a:cubicBezTo>
                <a:close/>
                <a:moveTo>
                  <a:pt x="3521126" y="23"/>
                </a:moveTo>
                <a:cubicBezTo>
                  <a:pt x="3527831" y="-282"/>
                  <a:pt x="3533699" y="2537"/>
                  <a:pt x="3538728" y="8481"/>
                </a:cubicBezTo>
                <a:cubicBezTo>
                  <a:pt x="3543757" y="14424"/>
                  <a:pt x="3546272" y="22121"/>
                  <a:pt x="3546272" y="31569"/>
                </a:cubicBezTo>
                <a:cubicBezTo>
                  <a:pt x="3546272" y="38580"/>
                  <a:pt x="3543681" y="44676"/>
                  <a:pt x="3538499" y="49857"/>
                </a:cubicBezTo>
                <a:cubicBezTo>
                  <a:pt x="3533317" y="55039"/>
                  <a:pt x="3527374" y="57630"/>
                  <a:pt x="3520669" y="57630"/>
                </a:cubicBezTo>
                <a:cubicBezTo>
                  <a:pt x="3513658" y="57630"/>
                  <a:pt x="3507943" y="55115"/>
                  <a:pt x="3503523" y="50086"/>
                </a:cubicBezTo>
                <a:cubicBezTo>
                  <a:pt x="3499104" y="45057"/>
                  <a:pt x="3496894" y="38732"/>
                  <a:pt x="3496894" y="31112"/>
                </a:cubicBezTo>
                <a:cubicBezTo>
                  <a:pt x="3496894" y="22273"/>
                  <a:pt x="3499409" y="14882"/>
                  <a:pt x="3504438" y="8938"/>
                </a:cubicBezTo>
                <a:cubicBezTo>
                  <a:pt x="3509467" y="2994"/>
                  <a:pt x="3515029" y="23"/>
                  <a:pt x="3521126" y="23"/>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177658D4-27D6-ACDD-D35C-A443EA4053C3}"/>
              </a:ext>
            </a:extLst>
          </p:cNvPr>
          <p:cNvSpPr txBox="1"/>
          <p:nvPr/>
        </p:nvSpPr>
        <p:spPr>
          <a:xfrm>
            <a:off x="9358009" y="4664214"/>
            <a:ext cx="7434184" cy="2246769"/>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listen out for the Day when the caller will call from a nearby place. They will come out [from their graves] on that Day, the Day when they hear the mighty blast in reality. </a:t>
            </a:r>
          </a:p>
          <a:p>
            <a:pPr marL="0" indent="0" algn="ctr">
              <a:buNone/>
            </a:pPr>
            <a:endParaRPr lang="en-GB" sz="4400" dirty="0">
              <a:effectLst/>
            </a:endParaRPr>
          </a:p>
        </p:txBody>
      </p:sp>
      <p:sp>
        <p:nvSpPr>
          <p:cNvPr id="8" name="Freeform: Shape 7">
            <a:extLst>
              <a:ext uri="{FF2B5EF4-FFF2-40B4-BE49-F238E27FC236}">
                <a16:creationId xmlns:a16="http://schemas.microsoft.com/office/drawing/2014/main" id="{139EF829-D685-D8D5-BD01-E84ABF9D725F}"/>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7F5506EA-C46A-3A8D-7F16-D6F1BA974EEF}"/>
              </a:ext>
            </a:extLst>
          </p:cNvPr>
          <p:cNvPicPr>
            <a:picLocks noChangeAspect="1"/>
          </p:cNvPicPr>
          <p:nvPr/>
        </p:nvPicPr>
        <p:blipFill>
          <a:blip r:embed="rId3"/>
          <a:stretch>
            <a:fillRect/>
          </a:stretch>
        </p:blipFill>
        <p:spPr>
          <a:xfrm>
            <a:off x="10868022" y="6491417"/>
            <a:ext cx="4397668" cy="2923761"/>
          </a:xfrm>
          <a:prstGeom prst="rect">
            <a:avLst/>
          </a:prstGeom>
          <a:effectLst>
            <a:softEdge rad="673100"/>
          </a:effectLst>
        </p:spPr>
      </p:pic>
    </p:spTree>
    <p:extLst>
      <p:ext uri="{BB962C8B-B14F-4D97-AF65-F5344CB8AC3E}">
        <p14:creationId xmlns:p14="http://schemas.microsoft.com/office/powerpoint/2010/main" val="148057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64487CDF-CBE3-2A65-B643-D9E96F0C4A20}"/>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241C45E6-582F-A238-1EB1-F30C2277D8D7}"/>
              </a:ext>
            </a:extLst>
          </p:cNvPr>
          <p:cNvSpPr/>
          <p:nvPr/>
        </p:nvSpPr>
        <p:spPr>
          <a:xfrm>
            <a:off x="9144000" y="1543263"/>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CFF7656E-7636-702D-A209-2EBBEE534B29}"/>
              </a:ext>
            </a:extLst>
          </p:cNvPr>
          <p:cNvSpPr/>
          <p:nvPr/>
        </p:nvSpPr>
        <p:spPr>
          <a:xfrm>
            <a:off x="9148517" y="4564152"/>
            <a:ext cx="7912045" cy="2026521"/>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D0F9313C-EC31-6284-8852-BECD569D5DB1}"/>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An Easy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Gathering</a:t>
            </a:r>
          </a:p>
        </p:txBody>
      </p:sp>
      <p:sp>
        <p:nvSpPr>
          <p:cNvPr id="3" name="Google Shape;203;p22">
            <a:extLst>
              <a:ext uri="{FF2B5EF4-FFF2-40B4-BE49-F238E27FC236}">
                <a16:creationId xmlns:a16="http://schemas.microsoft.com/office/drawing/2014/main" id="{281153C7-CDD8-38DF-0912-7F0889ECEA1F}"/>
              </a:ext>
            </a:extLst>
          </p:cNvPr>
          <p:cNvSpPr txBox="1"/>
          <p:nvPr/>
        </p:nvSpPr>
        <p:spPr>
          <a:xfrm>
            <a:off x="1932842" y="3501521"/>
            <a:ext cx="6527418" cy="1985118"/>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Repeated emphasis: ‘we’</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Never forget your ultimate destination</a:t>
            </a:r>
          </a:p>
          <a:p>
            <a:pPr marL="34290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Everything is easy for Allah</a:t>
            </a:r>
          </a:p>
        </p:txBody>
      </p:sp>
      <p:sp>
        <p:nvSpPr>
          <p:cNvPr id="2" name="Freeform: Shape 1">
            <a:extLst>
              <a:ext uri="{FF2B5EF4-FFF2-40B4-BE49-F238E27FC236}">
                <a16:creationId xmlns:a16="http://schemas.microsoft.com/office/drawing/2014/main" id="{38364B16-2361-0F09-C424-59F61814DA3C}"/>
              </a:ext>
            </a:extLst>
          </p:cNvPr>
          <p:cNvSpPr/>
          <p:nvPr/>
        </p:nvSpPr>
        <p:spPr>
          <a:xfrm>
            <a:off x="9685306" y="1850733"/>
            <a:ext cx="6581012" cy="2181987"/>
          </a:xfrm>
          <a:custGeom>
            <a:avLst/>
            <a:gdLst/>
            <a:ahLst/>
            <a:cxnLst/>
            <a:rect l="l" t="t" r="r" b="b"/>
            <a:pathLst>
              <a:path w="6581012" h="2181987">
                <a:moveTo>
                  <a:pt x="2734360" y="2143583"/>
                </a:moveTo>
                <a:cubicBezTo>
                  <a:pt x="2743200" y="2150288"/>
                  <a:pt x="2749753" y="2156232"/>
                  <a:pt x="2754020" y="2161413"/>
                </a:cubicBezTo>
                <a:cubicBezTo>
                  <a:pt x="2750972" y="2164157"/>
                  <a:pt x="2747772" y="2167205"/>
                  <a:pt x="2744419" y="2170557"/>
                </a:cubicBezTo>
                <a:cubicBezTo>
                  <a:pt x="2741066" y="2173910"/>
                  <a:pt x="2737713" y="2177720"/>
                  <a:pt x="2734360" y="2181987"/>
                </a:cubicBezTo>
                <a:cubicBezTo>
                  <a:pt x="2729788" y="2176196"/>
                  <a:pt x="2723845" y="2170100"/>
                  <a:pt x="2716530" y="2163699"/>
                </a:cubicBezTo>
                <a:cubicBezTo>
                  <a:pt x="2718968" y="2160042"/>
                  <a:pt x="2721711" y="2156537"/>
                  <a:pt x="2724759" y="2153184"/>
                </a:cubicBezTo>
                <a:cubicBezTo>
                  <a:pt x="2727807" y="2149831"/>
                  <a:pt x="2731008" y="2146630"/>
                  <a:pt x="2734360" y="2143583"/>
                </a:cubicBezTo>
                <a:close/>
                <a:moveTo>
                  <a:pt x="2269159" y="2143583"/>
                </a:moveTo>
                <a:cubicBezTo>
                  <a:pt x="2271902" y="2146326"/>
                  <a:pt x="2274874" y="2149221"/>
                  <a:pt x="2278075" y="2152269"/>
                </a:cubicBezTo>
                <a:cubicBezTo>
                  <a:pt x="2281275" y="2155317"/>
                  <a:pt x="2284247" y="2158365"/>
                  <a:pt x="2286990" y="2161413"/>
                </a:cubicBezTo>
                <a:cubicBezTo>
                  <a:pt x="2284552" y="2165071"/>
                  <a:pt x="2281808" y="2168652"/>
                  <a:pt x="2278760" y="2172158"/>
                </a:cubicBezTo>
                <a:cubicBezTo>
                  <a:pt x="2275713" y="2175663"/>
                  <a:pt x="2272512" y="2178939"/>
                  <a:pt x="2269159" y="2181987"/>
                </a:cubicBezTo>
                <a:cubicBezTo>
                  <a:pt x="2265197" y="2178939"/>
                  <a:pt x="2261540" y="2175891"/>
                  <a:pt x="2258187" y="2172843"/>
                </a:cubicBezTo>
                <a:cubicBezTo>
                  <a:pt x="2254834" y="2169795"/>
                  <a:pt x="2251938" y="2166900"/>
                  <a:pt x="2249500" y="2164157"/>
                </a:cubicBezTo>
                <a:cubicBezTo>
                  <a:pt x="2252852" y="2161109"/>
                  <a:pt x="2256129" y="2157908"/>
                  <a:pt x="2259330" y="2154555"/>
                </a:cubicBezTo>
                <a:cubicBezTo>
                  <a:pt x="2262530" y="2151203"/>
                  <a:pt x="2265806" y="2147545"/>
                  <a:pt x="2269159" y="2143583"/>
                </a:cubicBezTo>
                <a:close/>
                <a:moveTo>
                  <a:pt x="3608756" y="2097939"/>
                </a:moveTo>
                <a:lnTo>
                  <a:pt x="3609213" y="2103425"/>
                </a:lnTo>
                <a:cubicBezTo>
                  <a:pt x="3608603" y="2112569"/>
                  <a:pt x="3604793" y="2118970"/>
                  <a:pt x="3597782" y="2122628"/>
                </a:cubicBezTo>
                <a:cubicBezTo>
                  <a:pt x="3589858" y="2126590"/>
                  <a:pt x="3579571" y="2130933"/>
                  <a:pt x="3566922" y="2135658"/>
                </a:cubicBezTo>
                <a:cubicBezTo>
                  <a:pt x="3554272" y="2140382"/>
                  <a:pt x="3539414" y="2145488"/>
                  <a:pt x="3522345" y="2150974"/>
                </a:cubicBezTo>
                <a:lnTo>
                  <a:pt x="3526002" y="2127657"/>
                </a:lnTo>
                <a:cubicBezTo>
                  <a:pt x="3546119" y="2120646"/>
                  <a:pt x="3562959" y="2114779"/>
                  <a:pt x="3576523" y="2110055"/>
                </a:cubicBezTo>
                <a:cubicBezTo>
                  <a:pt x="3590086" y="2105330"/>
                  <a:pt x="3600831" y="2101292"/>
                  <a:pt x="3608756" y="2097939"/>
                </a:cubicBezTo>
                <a:close/>
                <a:moveTo>
                  <a:pt x="4290288" y="2084146"/>
                </a:moveTo>
                <a:cubicBezTo>
                  <a:pt x="4292117" y="2086280"/>
                  <a:pt x="4295394" y="2089709"/>
                  <a:pt x="4300118" y="2094434"/>
                </a:cubicBezTo>
                <a:cubicBezTo>
                  <a:pt x="4304842" y="2099158"/>
                  <a:pt x="4311014" y="2105178"/>
                  <a:pt x="4318634" y="2112493"/>
                </a:cubicBezTo>
                <a:cubicBezTo>
                  <a:pt x="4314977" y="2117675"/>
                  <a:pt x="4310862" y="2122932"/>
                  <a:pt x="4306290" y="2128266"/>
                </a:cubicBezTo>
                <a:cubicBezTo>
                  <a:pt x="4301718" y="2133600"/>
                  <a:pt x="4296689" y="2139011"/>
                  <a:pt x="4291202" y="2144497"/>
                </a:cubicBezTo>
                <a:cubicBezTo>
                  <a:pt x="4283888" y="2138706"/>
                  <a:pt x="4277639" y="2133372"/>
                  <a:pt x="4272458" y="2128495"/>
                </a:cubicBezTo>
                <a:cubicBezTo>
                  <a:pt x="4267276" y="2123618"/>
                  <a:pt x="4263008" y="2119351"/>
                  <a:pt x="4259656" y="2115693"/>
                </a:cubicBezTo>
                <a:cubicBezTo>
                  <a:pt x="4264532" y="2111121"/>
                  <a:pt x="4269562" y="2106168"/>
                  <a:pt x="4274744" y="2100834"/>
                </a:cubicBezTo>
                <a:cubicBezTo>
                  <a:pt x="4279925" y="2095500"/>
                  <a:pt x="4285106" y="2089938"/>
                  <a:pt x="4290288" y="2084146"/>
                </a:cubicBezTo>
                <a:close/>
                <a:moveTo>
                  <a:pt x="3764508" y="2084146"/>
                </a:moveTo>
                <a:cubicBezTo>
                  <a:pt x="3766337" y="2086280"/>
                  <a:pt x="3769614" y="2089709"/>
                  <a:pt x="3774338" y="2094434"/>
                </a:cubicBezTo>
                <a:cubicBezTo>
                  <a:pt x="3779062" y="2099158"/>
                  <a:pt x="3785234" y="2105178"/>
                  <a:pt x="3792855" y="2112493"/>
                </a:cubicBezTo>
                <a:cubicBezTo>
                  <a:pt x="3789197" y="2117675"/>
                  <a:pt x="3785082" y="2122932"/>
                  <a:pt x="3780510" y="2128266"/>
                </a:cubicBezTo>
                <a:cubicBezTo>
                  <a:pt x="3775938" y="2133600"/>
                  <a:pt x="3770909" y="2139011"/>
                  <a:pt x="3765422" y="2144497"/>
                </a:cubicBezTo>
                <a:cubicBezTo>
                  <a:pt x="3758107" y="2138706"/>
                  <a:pt x="3751859" y="2133372"/>
                  <a:pt x="3746678" y="2128495"/>
                </a:cubicBezTo>
                <a:cubicBezTo>
                  <a:pt x="3741496" y="2123618"/>
                  <a:pt x="3737229" y="2119351"/>
                  <a:pt x="3733876" y="2115693"/>
                </a:cubicBezTo>
                <a:cubicBezTo>
                  <a:pt x="3738753" y="2111121"/>
                  <a:pt x="3743782" y="2106168"/>
                  <a:pt x="3748964" y="2100834"/>
                </a:cubicBezTo>
                <a:cubicBezTo>
                  <a:pt x="3754145" y="2095500"/>
                  <a:pt x="3759326" y="2089938"/>
                  <a:pt x="3764508" y="2084146"/>
                </a:cubicBezTo>
                <a:close/>
                <a:moveTo>
                  <a:pt x="3299688" y="2084146"/>
                </a:moveTo>
                <a:cubicBezTo>
                  <a:pt x="3301517" y="2086280"/>
                  <a:pt x="3304794" y="2089709"/>
                  <a:pt x="3309518" y="2094434"/>
                </a:cubicBezTo>
                <a:cubicBezTo>
                  <a:pt x="3314242" y="2099158"/>
                  <a:pt x="3320414" y="2105178"/>
                  <a:pt x="3328034" y="2112493"/>
                </a:cubicBezTo>
                <a:cubicBezTo>
                  <a:pt x="3324377" y="2117675"/>
                  <a:pt x="3320262" y="2122932"/>
                  <a:pt x="3315690" y="2128266"/>
                </a:cubicBezTo>
                <a:cubicBezTo>
                  <a:pt x="3311118" y="2133600"/>
                  <a:pt x="3306089" y="2139011"/>
                  <a:pt x="3300603" y="2144497"/>
                </a:cubicBezTo>
                <a:cubicBezTo>
                  <a:pt x="3293288" y="2138706"/>
                  <a:pt x="3287039" y="2133372"/>
                  <a:pt x="3281857" y="2128495"/>
                </a:cubicBezTo>
                <a:cubicBezTo>
                  <a:pt x="3276676" y="2123618"/>
                  <a:pt x="3272408" y="2119351"/>
                  <a:pt x="3269056" y="2115693"/>
                </a:cubicBezTo>
                <a:cubicBezTo>
                  <a:pt x="3273932" y="2111121"/>
                  <a:pt x="3278962" y="2106168"/>
                  <a:pt x="3284143" y="2100834"/>
                </a:cubicBezTo>
                <a:cubicBezTo>
                  <a:pt x="3289325" y="2095500"/>
                  <a:pt x="3294506" y="2089938"/>
                  <a:pt x="3299688" y="2084146"/>
                </a:cubicBezTo>
                <a:close/>
                <a:moveTo>
                  <a:pt x="4353839" y="2077746"/>
                </a:moveTo>
                <a:cubicBezTo>
                  <a:pt x="4355058" y="2078660"/>
                  <a:pt x="4357954" y="2081480"/>
                  <a:pt x="4362526" y="2086204"/>
                </a:cubicBezTo>
                <a:cubicBezTo>
                  <a:pt x="4367098" y="2090928"/>
                  <a:pt x="4373651" y="2097558"/>
                  <a:pt x="4382186" y="2106092"/>
                </a:cubicBezTo>
                <a:cubicBezTo>
                  <a:pt x="4379137" y="2110359"/>
                  <a:pt x="4375327" y="2115160"/>
                  <a:pt x="4370756" y="2120494"/>
                </a:cubicBezTo>
                <a:cubicBezTo>
                  <a:pt x="4366184" y="2125828"/>
                  <a:pt x="4360850" y="2131543"/>
                  <a:pt x="4354753" y="2137639"/>
                </a:cubicBezTo>
                <a:cubicBezTo>
                  <a:pt x="4341647" y="2127276"/>
                  <a:pt x="4331284" y="2117827"/>
                  <a:pt x="4323664" y="2109292"/>
                </a:cubicBezTo>
                <a:cubicBezTo>
                  <a:pt x="4332503" y="2101368"/>
                  <a:pt x="4342561" y="2090852"/>
                  <a:pt x="4353839" y="2077746"/>
                </a:cubicBezTo>
                <a:close/>
                <a:moveTo>
                  <a:pt x="3828059" y="2077746"/>
                </a:moveTo>
                <a:cubicBezTo>
                  <a:pt x="3829278" y="2078660"/>
                  <a:pt x="3832174" y="2081480"/>
                  <a:pt x="3836746" y="2086204"/>
                </a:cubicBezTo>
                <a:cubicBezTo>
                  <a:pt x="3841318" y="2090928"/>
                  <a:pt x="3847871" y="2097558"/>
                  <a:pt x="3856406" y="2106092"/>
                </a:cubicBezTo>
                <a:cubicBezTo>
                  <a:pt x="3853357" y="2110359"/>
                  <a:pt x="3849548" y="2115160"/>
                  <a:pt x="3844975" y="2120494"/>
                </a:cubicBezTo>
                <a:cubicBezTo>
                  <a:pt x="3840404" y="2125828"/>
                  <a:pt x="3835069" y="2131543"/>
                  <a:pt x="3828974" y="2137639"/>
                </a:cubicBezTo>
                <a:cubicBezTo>
                  <a:pt x="3815867" y="2127276"/>
                  <a:pt x="3805504" y="2117827"/>
                  <a:pt x="3797884" y="2109292"/>
                </a:cubicBezTo>
                <a:cubicBezTo>
                  <a:pt x="3806723" y="2101368"/>
                  <a:pt x="3816782" y="2090852"/>
                  <a:pt x="3828059" y="2077746"/>
                </a:cubicBezTo>
                <a:close/>
                <a:moveTo>
                  <a:pt x="3363239" y="2077746"/>
                </a:moveTo>
                <a:cubicBezTo>
                  <a:pt x="3364458" y="2078660"/>
                  <a:pt x="3367354" y="2081480"/>
                  <a:pt x="3371926" y="2086204"/>
                </a:cubicBezTo>
                <a:cubicBezTo>
                  <a:pt x="3376498" y="2090928"/>
                  <a:pt x="3383051" y="2097558"/>
                  <a:pt x="3391586" y="2106092"/>
                </a:cubicBezTo>
                <a:cubicBezTo>
                  <a:pt x="3388538" y="2110359"/>
                  <a:pt x="3384728" y="2115160"/>
                  <a:pt x="3380156" y="2120494"/>
                </a:cubicBezTo>
                <a:cubicBezTo>
                  <a:pt x="3375583" y="2125828"/>
                  <a:pt x="3370249" y="2131543"/>
                  <a:pt x="3364154" y="2137639"/>
                </a:cubicBezTo>
                <a:cubicBezTo>
                  <a:pt x="3351047" y="2127276"/>
                  <a:pt x="3340684" y="2117827"/>
                  <a:pt x="3333064" y="2109292"/>
                </a:cubicBezTo>
                <a:cubicBezTo>
                  <a:pt x="3341903" y="2101368"/>
                  <a:pt x="3351962" y="2090852"/>
                  <a:pt x="3363239" y="2077746"/>
                </a:cubicBezTo>
                <a:close/>
                <a:moveTo>
                  <a:pt x="2202866" y="1942415"/>
                </a:moveTo>
                <a:cubicBezTo>
                  <a:pt x="2211095" y="1956435"/>
                  <a:pt x="2216582" y="1969084"/>
                  <a:pt x="2219324" y="1980362"/>
                </a:cubicBezTo>
                <a:cubicBezTo>
                  <a:pt x="2220544" y="1984629"/>
                  <a:pt x="2221992" y="1991183"/>
                  <a:pt x="2223668" y="2000022"/>
                </a:cubicBezTo>
                <a:cubicBezTo>
                  <a:pt x="2225344" y="2008861"/>
                  <a:pt x="2227097" y="2018767"/>
                  <a:pt x="2228926" y="2029740"/>
                </a:cubicBezTo>
                <a:cubicBezTo>
                  <a:pt x="2230755" y="2040713"/>
                  <a:pt x="2232279" y="2051990"/>
                  <a:pt x="2233498" y="2063572"/>
                </a:cubicBezTo>
                <a:cubicBezTo>
                  <a:pt x="2235936" y="2078508"/>
                  <a:pt x="2239213" y="2089404"/>
                  <a:pt x="2243328" y="2096262"/>
                </a:cubicBezTo>
                <a:cubicBezTo>
                  <a:pt x="2247442" y="2103120"/>
                  <a:pt x="2254072" y="2108073"/>
                  <a:pt x="2263216" y="2111121"/>
                </a:cubicBezTo>
                <a:lnTo>
                  <a:pt x="2275103" y="2115693"/>
                </a:lnTo>
                <a:lnTo>
                  <a:pt x="2269159" y="2133981"/>
                </a:lnTo>
                <a:lnTo>
                  <a:pt x="2238984" y="2123466"/>
                </a:lnTo>
                <a:cubicBezTo>
                  <a:pt x="2221610" y="2117675"/>
                  <a:pt x="2208428" y="2109064"/>
                  <a:pt x="2199436" y="2097634"/>
                </a:cubicBezTo>
                <a:cubicBezTo>
                  <a:pt x="2190445" y="2086204"/>
                  <a:pt x="2185797" y="2072717"/>
                  <a:pt x="2185492" y="2057172"/>
                </a:cubicBezTo>
                <a:cubicBezTo>
                  <a:pt x="2184577" y="2041627"/>
                  <a:pt x="2184730" y="2018919"/>
                  <a:pt x="2185949" y="1989049"/>
                </a:cubicBezTo>
                <a:cubicBezTo>
                  <a:pt x="2186254" y="1982343"/>
                  <a:pt x="2186406" y="1976019"/>
                  <a:pt x="2186406" y="1970075"/>
                </a:cubicBezTo>
                <a:cubicBezTo>
                  <a:pt x="2186406" y="1964132"/>
                  <a:pt x="2186406" y="1958417"/>
                  <a:pt x="2186406" y="1952930"/>
                </a:cubicBezTo>
                <a:close/>
                <a:moveTo>
                  <a:pt x="2842717" y="1909039"/>
                </a:moveTo>
                <a:cubicBezTo>
                  <a:pt x="2856738" y="1909039"/>
                  <a:pt x="2866644" y="1918792"/>
                  <a:pt x="2872435" y="1938300"/>
                </a:cubicBezTo>
                <a:cubicBezTo>
                  <a:pt x="2863596" y="1940433"/>
                  <a:pt x="2856204" y="1942186"/>
                  <a:pt x="2850260" y="1943558"/>
                </a:cubicBezTo>
                <a:cubicBezTo>
                  <a:pt x="2844317" y="1944929"/>
                  <a:pt x="2839516" y="1946377"/>
                  <a:pt x="2835859" y="1947901"/>
                </a:cubicBezTo>
                <a:cubicBezTo>
                  <a:pt x="2832506" y="1949120"/>
                  <a:pt x="2829230" y="1950416"/>
                  <a:pt x="2826029" y="1951787"/>
                </a:cubicBezTo>
                <a:cubicBezTo>
                  <a:pt x="2822829" y="1953159"/>
                  <a:pt x="2819552" y="1954759"/>
                  <a:pt x="2816199" y="1956588"/>
                </a:cubicBezTo>
                <a:cubicBezTo>
                  <a:pt x="2817418" y="1980362"/>
                  <a:pt x="2818180" y="2000403"/>
                  <a:pt x="2818485" y="2016709"/>
                </a:cubicBezTo>
                <a:cubicBezTo>
                  <a:pt x="2818790" y="2033016"/>
                  <a:pt x="2818790" y="2046504"/>
                  <a:pt x="2818485" y="2057172"/>
                </a:cubicBezTo>
                <a:cubicBezTo>
                  <a:pt x="2817876" y="2073021"/>
                  <a:pt x="2813075" y="2086585"/>
                  <a:pt x="2804083" y="2097863"/>
                </a:cubicBezTo>
                <a:cubicBezTo>
                  <a:pt x="2795092" y="2109140"/>
                  <a:pt x="2781909" y="2117675"/>
                  <a:pt x="2764536" y="2123466"/>
                </a:cubicBezTo>
                <a:lnTo>
                  <a:pt x="2734360" y="2133981"/>
                </a:lnTo>
                <a:lnTo>
                  <a:pt x="2728417" y="2115693"/>
                </a:lnTo>
                <a:lnTo>
                  <a:pt x="2740761" y="2111121"/>
                </a:lnTo>
                <a:cubicBezTo>
                  <a:pt x="2750210" y="2107464"/>
                  <a:pt x="2756840" y="2102282"/>
                  <a:pt x="2760649" y="2095576"/>
                </a:cubicBezTo>
                <a:cubicBezTo>
                  <a:pt x="2764459" y="2088871"/>
                  <a:pt x="2767584" y="2078203"/>
                  <a:pt x="2770022" y="2063572"/>
                </a:cubicBezTo>
                <a:cubicBezTo>
                  <a:pt x="2770936" y="2055953"/>
                  <a:pt x="2772384" y="2044294"/>
                  <a:pt x="2774366" y="2028597"/>
                </a:cubicBezTo>
                <a:cubicBezTo>
                  <a:pt x="2776347" y="2012900"/>
                  <a:pt x="2779014" y="1993469"/>
                  <a:pt x="2782366" y="1970304"/>
                </a:cubicBezTo>
                <a:cubicBezTo>
                  <a:pt x="2782671" y="1968170"/>
                  <a:pt x="2784119" y="1964436"/>
                  <a:pt x="2786710" y="1959102"/>
                </a:cubicBezTo>
                <a:cubicBezTo>
                  <a:pt x="2789300" y="1953768"/>
                  <a:pt x="2793034" y="1946682"/>
                  <a:pt x="2797911" y="1937842"/>
                </a:cubicBezTo>
                <a:lnTo>
                  <a:pt x="2802940" y="1928699"/>
                </a:lnTo>
                <a:cubicBezTo>
                  <a:pt x="2809951" y="1922907"/>
                  <a:pt x="2817114" y="1918183"/>
                  <a:pt x="2824429" y="1914525"/>
                </a:cubicBezTo>
                <a:cubicBezTo>
                  <a:pt x="2831744" y="1910868"/>
                  <a:pt x="2837840" y="1909039"/>
                  <a:pt x="2842717" y="1909039"/>
                </a:cubicBezTo>
                <a:close/>
                <a:moveTo>
                  <a:pt x="2916783" y="1898523"/>
                </a:moveTo>
                <a:cubicBezTo>
                  <a:pt x="2933547" y="1911934"/>
                  <a:pt x="2946501" y="1923822"/>
                  <a:pt x="2955645" y="1934185"/>
                </a:cubicBezTo>
                <a:cubicBezTo>
                  <a:pt x="2948330" y="1941500"/>
                  <a:pt x="2941472" y="1948511"/>
                  <a:pt x="2935071" y="1955216"/>
                </a:cubicBezTo>
                <a:cubicBezTo>
                  <a:pt x="2928670" y="1961922"/>
                  <a:pt x="2922879" y="1968170"/>
                  <a:pt x="2917698" y="1973961"/>
                </a:cubicBezTo>
                <a:cubicBezTo>
                  <a:pt x="2913126" y="1968475"/>
                  <a:pt x="2907868" y="1962836"/>
                  <a:pt x="2901924" y="1957045"/>
                </a:cubicBezTo>
                <a:cubicBezTo>
                  <a:pt x="2895981" y="1951254"/>
                  <a:pt x="2889351" y="1945005"/>
                  <a:pt x="2882036" y="1938300"/>
                </a:cubicBezTo>
                <a:cubicBezTo>
                  <a:pt x="2886303" y="1931899"/>
                  <a:pt x="2891332" y="1925422"/>
                  <a:pt x="2897124" y="1918869"/>
                </a:cubicBezTo>
                <a:cubicBezTo>
                  <a:pt x="2902915" y="1912316"/>
                  <a:pt x="2909468" y="1905534"/>
                  <a:pt x="2916783" y="1898523"/>
                </a:cubicBezTo>
                <a:close/>
                <a:moveTo>
                  <a:pt x="2085822" y="1885722"/>
                </a:moveTo>
                <a:cubicBezTo>
                  <a:pt x="2090394" y="1891208"/>
                  <a:pt x="2095652" y="1896923"/>
                  <a:pt x="2101596" y="1902867"/>
                </a:cubicBezTo>
                <a:cubicBezTo>
                  <a:pt x="2107539" y="1908810"/>
                  <a:pt x="2114321" y="1914983"/>
                  <a:pt x="2121941" y="1921383"/>
                </a:cubicBezTo>
                <a:cubicBezTo>
                  <a:pt x="2117674" y="1927479"/>
                  <a:pt x="2112568" y="1933880"/>
                  <a:pt x="2106625" y="1940586"/>
                </a:cubicBezTo>
                <a:cubicBezTo>
                  <a:pt x="2100681" y="1947291"/>
                  <a:pt x="2094052" y="1954149"/>
                  <a:pt x="2086736" y="1961160"/>
                </a:cubicBezTo>
                <a:cubicBezTo>
                  <a:pt x="2069363" y="1947139"/>
                  <a:pt x="2056409" y="1935252"/>
                  <a:pt x="2047874" y="1925498"/>
                </a:cubicBezTo>
                <a:cubicBezTo>
                  <a:pt x="2055494" y="1918183"/>
                  <a:pt x="2062429" y="1911249"/>
                  <a:pt x="2068677" y="1904696"/>
                </a:cubicBezTo>
                <a:cubicBezTo>
                  <a:pt x="2074926" y="1898142"/>
                  <a:pt x="2080640" y="1891818"/>
                  <a:pt x="2085822" y="1885722"/>
                </a:cubicBezTo>
                <a:close/>
                <a:moveTo>
                  <a:pt x="3839946" y="1866977"/>
                </a:moveTo>
                <a:cubicBezTo>
                  <a:pt x="3844214" y="1888313"/>
                  <a:pt x="3847718" y="1905458"/>
                  <a:pt x="3850462" y="1918412"/>
                </a:cubicBezTo>
                <a:cubicBezTo>
                  <a:pt x="3853205" y="1931366"/>
                  <a:pt x="3855186" y="1941805"/>
                  <a:pt x="3856406" y="1949730"/>
                </a:cubicBezTo>
                <a:cubicBezTo>
                  <a:pt x="3857624" y="1957655"/>
                  <a:pt x="3858234" y="1964665"/>
                  <a:pt x="3858234" y="1970761"/>
                </a:cubicBezTo>
                <a:cubicBezTo>
                  <a:pt x="3858234" y="1977162"/>
                  <a:pt x="3856634" y="1985010"/>
                  <a:pt x="3853434" y="1994307"/>
                </a:cubicBezTo>
                <a:cubicBezTo>
                  <a:pt x="3850233" y="2003603"/>
                  <a:pt x="3846042" y="2013280"/>
                  <a:pt x="3840861" y="2023339"/>
                </a:cubicBezTo>
                <a:cubicBezTo>
                  <a:pt x="3832631" y="2028216"/>
                  <a:pt x="3821963" y="2032559"/>
                  <a:pt x="3808856" y="2036369"/>
                </a:cubicBezTo>
                <a:cubicBezTo>
                  <a:pt x="3795750" y="2040179"/>
                  <a:pt x="3781501" y="2043151"/>
                  <a:pt x="3766108" y="2045284"/>
                </a:cubicBezTo>
                <a:lnTo>
                  <a:pt x="3724514" y="2048211"/>
                </a:lnTo>
                <a:lnTo>
                  <a:pt x="3723589" y="2048485"/>
                </a:lnTo>
                <a:lnTo>
                  <a:pt x="3722393" y="2048360"/>
                </a:lnTo>
                <a:lnTo>
                  <a:pt x="3720617" y="2048485"/>
                </a:lnTo>
                <a:lnTo>
                  <a:pt x="3719261" y="2048033"/>
                </a:lnTo>
                <a:lnTo>
                  <a:pt x="3705530" y="2046599"/>
                </a:lnTo>
                <a:cubicBezTo>
                  <a:pt x="3699433" y="2045342"/>
                  <a:pt x="3693261" y="2043456"/>
                  <a:pt x="3687013" y="2040941"/>
                </a:cubicBezTo>
                <a:cubicBezTo>
                  <a:pt x="3674516" y="2035912"/>
                  <a:pt x="3664610" y="2029587"/>
                  <a:pt x="3657295" y="2021967"/>
                </a:cubicBezTo>
                <a:cubicBezTo>
                  <a:pt x="3655466" y="2027149"/>
                  <a:pt x="3653485" y="2031645"/>
                  <a:pt x="3651351" y="2035455"/>
                </a:cubicBezTo>
                <a:cubicBezTo>
                  <a:pt x="3649218" y="2039265"/>
                  <a:pt x="3644950" y="2042389"/>
                  <a:pt x="3638550" y="2044827"/>
                </a:cubicBezTo>
                <a:cubicBezTo>
                  <a:pt x="3634892" y="2046656"/>
                  <a:pt x="3629787" y="2048180"/>
                  <a:pt x="3623233" y="2049399"/>
                </a:cubicBezTo>
                <a:cubicBezTo>
                  <a:pt x="3616680" y="2050618"/>
                  <a:pt x="3609898" y="2051228"/>
                  <a:pt x="3602888" y="2051228"/>
                </a:cubicBezTo>
                <a:cubicBezTo>
                  <a:pt x="3591915" y="2051228"/>
                  <a:pt x="3579571" y="2047723"/>
                  <a:pt x="3565855" y="2040713"/>
                </a:cubicBezTo>
                <a:cubicBezTo>
                  <a:pt x="3563416" y="2042846"/>
                  <a:pt x="3559149" y="2044675"/>
                  <a:pt x="3553053" y="2046199"/>
                </a:cubicBezTo>
                <a:cubicBezTo>
                  <a:pt x="3546957" y="2047723"/>
                  <a:pt x="3540175" y="2048942"/>
                  <a:pt x="3532708" y="2049857"/>
                </a:cubicBezTo>
                <a:cubicBezTo>
                  <a:pt x="3525240" y="2050771"/>
                  <a:pt x="3518001" y="2051228"/>
                  <a:pt x="3510991" y="2051228"/>
                </a:cubicBezTo>
                <a:cubicBezTo>
                  <a:pt x="3503066" y="2051228"/>
                  <a:pt x="3494303" y="2049933"/>
                  <a:pt x="3484702" y="2047342"/>
                </a:cubicBezTo>
                <a:cubicBezTo>
                  <a:pt x="3475100" y="2044751"/>
                  <a:pt x="3465880" y="2041170"/>
                  <a:pt x="3457041" y="2036598"/>
                </a:cubicBezTo>
                <a:cubicBezTo>
                  <a:pt x="3451555" y="2040255"/>
                  <a:pt x="3444240" y="2043151"/>
                  <a:pt x="3435096" y="2045284"/>
                </a:cubicBezTo>
                <a:lnTo>
                  <a:pt x="3415867" y="2047421"/>
                </a:lnTo>
                <a:lnTo>
                  <a:pt x="3415817" y="2047571"/>
                </a:lnTo>
                <a:cubicBezTo>
                  <a:pt x="3415207" y="2048180"/>
                  <a:pt x="3414293" y="2048485"/>
                  <a:pt x="3413074" y="2048485"/>
                </a:cubicBezTo>
                <a:lnTo>
                  <a:pt x="3409528" y="2048125"/>
                </a:lnTo>
                <a:lnTo>
                  <a:pt x="3406292" y="2048485"/>
                </a:lnTo>
                <a:cubicBezTo>
                  <a:pt x="3405073" y="2048485"/>
                  <a:pt x="3404158" y="2048180"/>
                  <a:pt x="3403549" y="2047571"/>
                </a:cubicBezTo>
                <a:lnTo>
                  <a:pt x="3403531" y="2047517"/>
                </a:lnTo>
                <a:lnTo>
                  <a:pt x="3394757" y="2046628"/>
                </a:lnTo>
                <a:cubicBezTo>
                  <a:pt x="3376869" y="2042913"/>
                  <a:pt x="3360267" y="2033626"/>
                  <a:pt x="3344951" y="2018767"/>
                </a:cubicBezTo>
                <a:lnTo>
                  <a:pt x="3339922" y="2025625"/>
                </a:lnTo>
                <a:cubicBezTo>
                  <a:pt x="3335350" y="2031416"/>
                  <a:pt x="3328644" y="2035988"/>
                  <a:pt x="3319805" y="2039341"/>
                </a:cubicBezTo>
                <a:cubicBezTo>
                  <a:pt x="3310966" y="2042694"/>
                  <a:pt x="3300222" y="2045056"/>
                  <a:pt x="3287572" y="2046428"/>
                </a:cubicBezTo>
                <a:lnTo>
                  <a:pt x="3250323" y="2048201"/>
                </a:lnTo>
                <a:lnTo>
                  <a:pt x="3249472" y="2048485"/>
                </a:lnTo>
                <a:lnTo>
                  <a:pt x="3248132" y="2048306"/>
                </a:lnTo>
                <a:lnTo>
                  <a:pt x="3244367" y="2048485"/>
                </a:lnTo>
                <a:cubicBezTo>
                  <a:pt x="3243148" y="2048485"/>
                  <a:pt x="3242233" y="2048180"/>
                  <a:pt x="3241624" y="2047571"/>
                </a:cubicBezTo>
                <a:lnTo>
                  <a:pt x="3241577" y="2047429"/>
                </a:lnTo>
                <a:lnTo>
                  <a:pt x="3231527" y="2046085"/>
                </a:lnTo>
                <a:cubicBezTo>
                  <a:pt x="3225660" y="2044484"/>
                  <a:pt x="3219907" y="2042084"/>
                  <a:pt x="3214268" y="2038884"/>
                </a:cubicBezTo>
                <a:cubicBezTo>
                  <a:pt x="3210915" y="2059305"/>
                  <a:pt x="3204438" y="2077288"/>
                  <a:pt x="3194837" y="2092833"/>
                </a:cubicBezTo>
                <a:cubicBezTo>
                  <a:pt x="3185236" y="2108378"/>
                  <a:pt x="3173272" y="2120418"/>
                  <a:pt x="3158947" y="2128952"/>
                </a:cubicBezTo>
                <a:cubicBezTo>
                  <a:pt x="3144621" y="2137487"/>
                  <a:pt x="3128772" y="2141754"/>
                  <a:pt x="3111398" y="2141754"/>
                </a:cubicBezTo>
                <a:cubicBezTo>
                  <a:pt x="3107436" y="2141754"/>
                  <a:pt x="3102102" y="2140306"/>
                  <a:pt x="3095396" y="2137410"/>
                </a:cubicBezTo>
                <a:cubicBezTo>
                  <a:pt x="3088690" y="2134515"/>
                  <a:pt x="3081299" y="2130476"/>
                  <a:pt x="3073222" y="2125295"/>
                </a:cubicBezTo>
                <a:cubicBezTo>
                  <a:pt x="3065145" y="2120113"/>
                  <a:pt x="3057448" y="2114474"/>
                  <a:pt x="3050133" y="2108378"/>
                </a:cubicBezTo>
                <a:lnTo>
                  <a:pt x="3056991" y="2090547"/>
                </a:lnTo>
                <a:cubicBezTo>
                  <a:pt x="3065221" y="2092681"/>
                  <a:pt x="3073146" y="2094205"/>
                  <a:pt x="3080766" y="2095119"/>
                </a:cubicBezTo>
                <a:cubicBezTo>
                  <a:pt x="3088386" y="2096034"/>
                  <a:pt x="3095548" y="2096491"/>
                  <a:pt x="3102254" y="2096491"/>
                </a:cubicBezTo>
                <a:cubicBezTo>
                  <a:pt x="3124809" y="2096491"/>
                  <a:pt x="3144012" y="2090471"/>
                  <a:pt x="3159861" y="2078432"/>
                </a:cubicBezTo>
                <a:cubicBezTo>
                  <a:pt x="3175711" y="2066392"/>
                  <a:pt x="3187293" y="2048942"/>
                  <a:pt x="3194608" y="2026082"/>
                </a:cubicBezTo>
                <a:cubicBezTo>
                  <a:pt x="3192475" y="2021510"/>
                  <a:pt x="3190189" y="2016862"/>
                  <a:pt x="3187750" y="2012138"/>
                </a:cubicBezTo>
                <a:cubicBezTo>
                  <a:pt x="3185312" y="2007413"/>
                  <a:pt x="3182569" y="2002613"/>
                  <a:pt x="3179521" y="1997736"/>
                </a:cubicBezTo>
                <a:cubicBezTo>
                  <a:pt x="3171596" y="1984629"/>
                  <a:pt x="3165348" y="1973580"/>
                  <a:pt x="3160776" y="1964589"/>
                </a:cubicBezTo>
                <a:cubicBezTo>
                  <a:pt x="3156204" y="1955597"/>
                  <a:pt x="3153003" y="1948206"/>
                  <a:pt x="3151174" y="1942415"/>
                </a:cubicBezTo>
                <a:cubicBezTo>
                  <a:pt x="3149955" y="1936319"/>
                  <a:pt x="3149650" y="1931061"/>
                  <a:pt x="3150260" y="1926641"/>
                </a:cubicBezTo>
                <a:cubicBezTo>
                  <a:pt x="3150870" y="1922221"/>
                  <a:pt x="3152698" y="1918183"/>
                  <a:pt x="3155746" y="1914525"/>
                </a:cubicBezTo>
                <a:cubicBezTo>
                  <a:pt x="3156051" y="1909953"/>
                  <a:pt x="3158794" y="1905534"/>
                  <a:pt x="3163976" y="1901267"/>
                </a:cubicBezTo>
                <a:cubicBezTo>
                  <a:pt x="3169158" y="1896999"/>
                  <a:pt x="3175863" y="1893799"/>
                  <a:pt x="3184093" y="1891665"/>
                </a:cubicBezTo>
                <a:cubicBezTo>
                  <a:pt x="3186531" y="1899895"/>
                  <a:pt x="3188894" y="1907439"/>
                  <a:pt x="3191180" y="1914297"/>
                </a:cubicBezTo>
                <a:cubicBezTo>
                  <a:pt x="3193466" y="1921155"/>
                  <a:pt x="3195523" y="1927632"/>
                  <a:pt x="3197352" y="1933728"/>
                </a:cubicBezTo>
                <a:cubicBezTo>
                  <a:pt x="3202533" y="1948358"/>
                  <a:pt x="3206572" y="1960550"/>
                  <a:pt x="3209467" y="1970304"/>
                </a:cubicBezTo>
                <a:cubicBezTo>
                  <a:pt x="3212363" y="1980057"/>
                  <a:pt x="3214116" y="1987373"/>
                  <a:pt x="3214725" y="1992249"/>
                </a:cubicBezTo>
                <a:cubicBezTo>
                  <a:pt x="3219907" y="1995145"/>
                  <a:pt x="3225393" y="1997317"/>
                  <a:pt x="3231184" y="1998764"/>
                </a:cubicBezTo>
                <a:lnTo>
                  <a:pt x="3248254" y="2000791"/>
                </a:lnTo>
                <a:lnTo>
                  <a:pt x="3287344" y="1999336"/>
                </a:lnTo>
                <a:cubicBezTo>
                  <a:pt x="3299840" y="1998269"/>
                  <a:pt x="3309747" y="1995755"/>
                  <a:pt x="3317062" y="1991792"/>
                </a:cubicBezTo>
                <a:cubicBezTo>
                  <a:pt x="3322243" y="1989049"/>
                  <a:pt x="3326663" y="1984629"/>
                  <a:pt x="3330321" y="1978533"/>
                </a:cubicBezTo>
                <a:cubicBezTo>
                  <a:pt x="3333978" y="1972437"/>
                  <a:pt x="3338855" y="1963446"/>
                  <a:pt x="3344951" y="1951559"/>
                </a:cubicBezTo>
                <a:cubicBezTo>
                  <a:pt x="3348608" y="1943938"/>
                  <a:pt x="3352038" y="1939138"/>
                  <a:pt x="3355238" y="1937157"/>
                </a:cubicBezTo>
                <a:cubicBezTo>
                  <a:pt x="3358438" y="1935175"/>
                  <a:pt x="3362324" y="1934185"/>
                  <a:pt x="3366897" y="1934185"/>
                </a:cubicBezTo>
                <a:cubicBezTo>
                  <a:pt x="3372992" y="1934185"/>
                  <a:pt x="3378326" y="1936014"/>
                  <a:pt x="3382898" y="1939671"/>
                </a:cubicBezTo>
                <a:cubicBezTo>
                  <a:pt x="3380460" y="1945767"/>
                  <a:pt x="3377870" y="1951863"/>
                  <a:pt x="3375126" y="1957959"/>
                </a:cubicBezTo>
                <a:cubicBezTo>
                  <a:pt x="3372383" y="1964055"/>
                  <a:pt x="3369868" y="1969694"/>
                  <a:pt x="3367582" y="1974876"/>
                </a:cubicBezTo>
                <a:cubicBezTo>
                  <a:pt x="3365296" y="1980057"/>
                  <a:pt x="3363391" y="1984172"/>
                  <a:pt x="3361867" y="1987220"/>
                </a:cubicBezTo>
                <a:cubicBezTo>
                  <a:pt x="3370097" y="1992097"/>
                  <a:pt x="3378403" y="1995602"/>
                  <a:pt x="3386785" y="1997736"/>
                </a:cubicBezTo>
                <a:lnTo>
                  <a:pt x="3410202" y="2000586"/>
                </a:lnTo>
                <a:lnTo>
                  <a:pt x="3434410" y="1998421"/>
                </a:lnTo>
                <a:cubicBezTo>
                  <a:pt x="3440963" y="1996745"/>
                  <a:pt x="3446526" y="1993773"/>
                  <a:pt x="3451098" y="1989506"/>
                </a:cubicBezTo>
                <a:cubicBezTo>
                  <a:pt x="3455060" y="1985849"/>
                  <a:pt x="3458489" y="1981734"/>
                  <a:pt x="3461385" y="1977162"/>
                </a:cubicBezTo>
                <a:cubicBezTo>
                  <a:pt x="3464280" y="1972590"/>
                  <a:pt x="3468624" y="1965275"/>
                  <a:pt x="3474415" y="1955216"/>
                </a:cubicBezTo>
                <a:cubicBezTo>
                  <a:pt x="3475939" y="1952168"/>
                  <a:pt x="3478301" y="1949730"/>
                  <a:pt x="3481501" y="1947901"/>
                </a:cubicBezTo>
                <a:cubicBezTo>
                  <a:pt x="3484702" y="1946072"/>
                  <a:pt x="3488131" y="1945158"/>
                  <a:pt x="3491788" y="1945158"/>
                </a:cubicBezTo>
                <a:cubicBezTo>
                  <a:pt x="3496056" y="1945158"/>
                  <a:pt x="3500475" y="1946682"/>
                  <a:pt x="3505047" y="1949730"/>
                </a:cubicBezTo>
                <a:cubicBezTo>
                  <a:pt x="3500780" y="1959788"/>
                  <a:pt x="3496970" y="1969008"/>
                  <a:pt x="3493617" y="1977390"/>
                </a:cubicBezTo>
                <a:cubicBezTo>
                  <a:pt x="3490264" y="1985772"/>
                  <a:pt x="3487064" y="1993469"/>
                  <a:pt x="3484016" y="2000479"/>
                </a:cubicBezTo>
                <a:cubicBezTo>
                  <a:pt x="3487674" y="2001088"/>
                  <a:pt x="3492093" y="2001698"/>
                  <a:pt x="3497275" y="2002308"/>
                </a:cubicBezTo>
                <a:cubicBezTo>
                  <a:pt x="3502456" y="2002917"/>
                  <a:pt x="3508095" y="2003222"/>
                  <a:pt x="3514191" y="2003222"/>
                </a:cubicBezTo>
                <a:cubicBezTo>
                  <a:pt x="3520592" y="2003222"/>
                  <a:pt x="3526002" y="2002917"/>
                  <a:pt x="3530422" y="2002308"/>
                </a:cubicBezTo>
                <a:cubicBezTo>
                  <a:pt x="3534841" y="2001698"/>
                  <a:pt x="3540709" y="2000479"/>
                  <a:pt x="3548024" y="1998650"/>
                </a:cubicBezTo>
                <a:cubicBezTo>
                  <a:pt x="3549548" y="1995907"/>
                  <a:pt x="3551453" y="1991487"/>
                  <a:pt x="3553739" y="1985391"/>
                </a:cubicBezTo>
                <a:cubicBezTo>
                  <a:pt x="3556025" y="1979295"/>
                  <a:pt x="3558692" y="1972056"/>
                  <a:pt x="3561740" y="1963674"/>
                </a:cubicBezTo>
                <a:cubicBezTo>
                  <a:pt x="3564788" y="1955292"/>
                  <a:pt x="3568141" y="1946377"/>
                  <a:pt x="3571798" y="1936928"/>
                </a:cubicBezTo>
                <a:cubicBezTo>
                  <a:pt x="3573932" y="1932356"/>
                  <a:pt x="3576675" y="1928851"/>
                  <a:pt x="3580028" y="1926413"/>
                </a:cubicBezTo>
                <a:cubicBezTo>
                  <a:pt x="3583381" y="1923974"/>
                  <a:pt x="3587648" y="1922755"/>
                  <a:pt x="3592830" y="1922755"/>
                </a:cubicBezTo>
                <a:cubicBezTo>
                  <a:pt x="3598621" y="1922755"/>
                  <a:pt x="3603498" y="1924279"/>
                  <a:pt x="3607460" y="1927327"/>
                </a:cubicBezTo>
                <a:cubicBezTo>
                  <a:pt x="3605326" y="1931899"/>
                  <a:pt x="3602355" y="1939976"/>
                  <a:pt x="3598545" y="1951559"/>
                </a:cubicBezTo>
                <a:cubicBezTo>
                  <a:pt x="3594734" y="1963141"/>
                  <a:pt x="3589477" y="1979905"/>
                  <a:pt x="3582771" y="2001850"/>
                </a:cubicBezTo>
                <a:cubicBezTo>
                  <a:pt x="3585819" y="2002765"/>
                  <a:pt x="3588562" y="2003298"/>
                  <a:pt x="3591001" y="2003451"/>
                </a:cubicBezTo>
                <a:cubicBezTo>
                  <a:pt x="3593439" y="2003603"/>
                  <a:pt x="3596182" y="2003832"/>
                  <a:pt x="3599230" y="2004137"/>
                </a:cubicBezTo>
                <a:cubicBezTo>
                  <a:pt x="3609289" y="2004137"/>
                  <a:pt x="3619347" y="2002460"/>
                  <a:pt x="3629406" y="1999107"/>
                </a:cubicBezTo>
                <a:cubicBezTo>
                  <a:pt x="3630625" y="1997583"/>
                  <a:pt x="3632072" y="1994688"/>
                  <a:pt x="3633749" y="1990421"/>
                </a:cubicBezTo>
                <a:cubicBezTo>
                  <a:pt x="3635425" y="1986153"/>
                  <a:pt x="3637788" y="1980057"/>
                  <a:pt x="3640836" y="1972133"/>
                </a:cubicBezTo>
                <a:cubicBezTo>
                  <a:pt x="3642664" y="1966037"/>
                  <a:pt x="3644950" y="1959559"/>
                  <a:pt x="3647694" y="1952701"/>
                </a:cubicBezTo>
                <a:cubicBezTo>
                  <a:pt x="3650437" y="1945844"/>
                  <a:pt x="3653485" y="1938452"/>
                  <a:pt x="3656838" y="1930527"/>
                </a:cubicBezTo>
                <a:cubicBezTo>
                  <a:pt x="3658362" y="1926870"/>
                  <a:pt x="3660876" y="1924050"/>
                  <a:pt x="3664382" y="1922069"/>
                </a:cubicBezTo>
                <a:cubicBezTo>
                  <a:pt x="3667886" y="1920088"/>
                  <a:pt x="3671925" y="1919097"/>
                  <a:pt x="3676497" y="1919097"/>
                </a:cubicBezTo>
                <a:cubicBezTo>
                  <a:pt x="3681679" y="1919097"/>
                  <a:pt x="3686403" y="1920469"/>
                  <a:pt x="3690670" y="1923212"/>
                </a:cubicBezTo>
                <a:cubicBezTo>
                  <a:pt x="3688842" y="1928089"/>
                  <a:pt x="3686251" y="1935404"/>
                  <a:pt x="3682898" y="1945158"/>
                </a:cubicBezTo>
                <a:cubicBezTo>
                  <a:pt x="3679545" y="1954911"/>
                  <a:pt x="3674973" y="1968932"/>
                  <a:pt x="3669182" y="1987220"/>
                </a:cubicBezTo>
                <a:cubicBezTo>
                  <a:pt x="3677412" y="1991792"/>
                  <a:pt x="3685794" y="1995221"/>
                  <a:pt x="3694328" y="1997507"/>
                </a:cubicBezTo>
                <a:lnTo>
                  <a:pt x="3722836" y="2000848"/>
                </a:lnTo>
                <a:lnTo>
                  <a:pt x="3766566" y="1999107"/>
                </a:lnTo>
                <a:cubicBezTo>
                  <a:pt x="3781348" y="1997888"/>
                  <a:pt x="3794607" y="1996136"/>
                  <a:pt x="3806342" y="1993850"/>
                </a:cubicBezTo>
                <a:cubicBezTo>
                  <a:pt x="3818077" y="1991563"/>
                  <a:pt x="3826992" y="1989049"/>
                  <a:pt x="3833088" y="1986306"/>
                </a:cubicBezTo>
                <a:cubicBezTo>
                  <a:pt x="3830650" y="1979600"/>
                  <a:pt x="3827373" y="1971980"/>
                  <a:pt x="3823258" y="1963446"/>
                </a:cubicBezTo>
                <a:cubicBezTo>
                  <a:pt x="3819144" y="1954911"/>
                  <a:pt x="3815562" y="1947291"/>
                  <a:pt x="3812514" y="1940586"/>
                </a:cubicBezTo>
                <a:cubicBezTo>
                  <a:pt x="3809466" y="1933880"/>
                  <a:pt x="3806952" y="1928165"/>
                  <a:pt x="3804970" y="1923441"/>
                </a:cubicBezTo>
                <a:cubicBezTo>
                  <a:pt x="3802989" y="1918716"/>
                  <a:pt x="3801998" y="1914525"/>
                  <a:pt x="3801998" y="1910868"/>
                </a:cubicBezTo>
                <a:cubicBezTo>
                  <a:pt x="3801998" y="1903857"/>
                  <a:pt x="3805656" y="1896161"/>
                  <a:pt x="3812972" y="1887779"/>
                </a:cubicBezTo>
                <a:cubicBezTo>
                  <a:pt x="3820286" y="1879397"/>
                  <a:pt x="3829278" y="1872463"/>
                  <a:pt x="3839946" y="1866977"/>
                </a:cubicBezTo>
                <a:close/>
                <a:moveTo>
                  <a:pt x="4170654" y="1826286"/>
                </a:moveTo>
                <a:cubicBezTo>
                  <a:pt x="4174616" y="1830248"/>
                  <a:pt x="4179265" y="1834896"/>
                  <a:pt x="4184599" y="1840230"/>
                </a:cubicBezTo>
                <a:cubicBezTo>
                  <a:pt x="4189933" y="1845564"/>
                  <a:pt x="4195952" y="1851432"/>
                  <a:pt x="4202658" y="1857833"/>
                </a:cubicBezTo>
                <a:cubicBezTo>
                  <a:pt x="4199000" y="1863014"/>
                  <a:pt x="4194581" y="1868577"/>
                  <a:pt x="4189400" y="1874520"/>
                </a:cubicBezTo>
                <a:cubicBezTo>
                  <a:pt x="4184218" y="1880464"/>
                  <a:pt x="4178274" y="1886789"/>
                  <a:pt x="4171568" y="1893494"/>
                </a:cubicBezTo>
                <a:cubicBezTo>
                  <a:pt x="4156634" y="1881607"/>
                  <a:pt x="4145203" y="1870939"/>
                  <a:pt x="4137278" y="1861490"/>
                </a:cubicBezTo>
                <a:cubicBezTo>
                  <a:pt x="4144594" y="1854175"/>
                  <a:pt x="4150994" y="1847622"/>
                  <a:pt x="4156481" y="1841831"/>
                </a:cubicBezTo>
                <a:cubicBezTo>
                  <a:pt x="4161968" y="1836039"/>
                  <a:pt x="4166692" y="1830858"/>
                  <a:pt x="4170654" y="1826286"/>
                </a:cubicBezTo>
                <a:close/>
                <a:moveTo>
                  <a:pt x="4322292" y="1803731"/>
                </a:moveTo>
                <a:cubicBezTo>
                  <a:pt x="4320158" y="1803731"/>
                  <a:pt x="4317948" y="1804569"/>
                  <a:pt x="4315663" y="1806245"/>
                </a:cubicBezTo>
                <a:cubicBezTo>
                  <a:pt x="4313376" y="1807922"/>
                  <a:pt x="4312386" y="1810436"/>
                  <a:pt x="4312691" y="1813789"/>
                </a:cubicBezTo>
                <a:cubicBezTo>
                  <a:pt x="4312691" y="1816837"/>
                  <a:pt x="4313605" y="1819656"/>
                  <a:pt x="4315434" y="1822247"/>
                </a:cubicBezTo>
                <a:cubicBezTo>
                  <a:pt x="4317263" y="1824838"/>
                  <a:pt x="4320311" y="1826133"/>
                  <a:pt x="4324578" y="1826133"/>
                </a:cubicBezTo>
                <a:cubicBezTo>
                  <a:pt x="4327626" y="1826133"/>
                  <a:pt x="4330522" y="1825067"/>
                  <a:pt x="4333265" y="1822933"/>
                </a:cubicBezTo>
                <a:cubicBezTo>
                  <a:pt x="4336008" y="1820799"/>
                  <a:pt x="4337380" y="1818818"/>
                  <a:pt x="4337380" y="1816989"/>
                </a:cubicBezTo>
                <a:cubicBezTo>
                  <a:pt x="4337380" y="1814246"/>
                  <a:pt x="4335780" y="1811351"/>
                  <a:pt x="4332580" y="1808303"/>
                </a:cubicBezTo>
                <a:cubicBezTo>
                  <a:pt x="4329378" y="1805255"/>
                  <a:pt x="4325950" y="1803731"/>
                  <a:pt x="4322292" y="1803731"/>
                </a:cubicBezTo>
                <a:close/>
                <a:moveTo>
                  <a:pt x="4324578" y="1785443"/>
                </a:moveTo>
                <a:cubicBezTo>
                  <a:pt x="4331284" y="1785138"/>
                  <a:pt x="4337151" y="1787957"/>
                  <a:pt x="4342180" y="1793901"/>
                </a:cubicBezTo>
                <a:cubicBezTo>
                  <a:pt x="4347210" y="1799844"/>
                  <a:pt x="4349724" y="1807541"/>
                  <a:pt x="4349724" y="1816989"/>
                </a:cubicBezTo>
                <a:cubicBezTo>
                  <a:pt x="4349724" y="1824000"/>
                  <a:pt x="4347134" y="1830096"/>
                  <a:pt x="4341952" y="1835277"/>
                </a:cubicBezTo>
                <a:cubicBezTo>
                  <a:pt x="4336770" y="1840459"/>
                  <a:pt x="4330826" y="1843050"/>
                  <a:pt x="4324121" y="1843050"/>
                </a:cubicBezTo>
                <a:cubicBezTo>
                  <a:pt x="4317110" y="1843050"/>
                  <a:pt x="4311396" y="1840535"/>
                  <a:pt x="4306976" y="1835506"/>
                </a:cubicBezTo>
                <a:cubicBezTo>
                  <a:pt x="4302556" y="1830477"/>
                  <a:pt x="4300346" y="1824152"/>
                  <a:pt x="4300346" y="1816532"/>
                </a:cubicBezTo>
                <a:cubicBezTo>
                  <a:pt x="4300346" y="1807693"/>
                  <a:pt x="4302861" y="1800302"/>
                  <a:pt x="4307890" y="1794358"/>
                </a:cubicBezTo>
                <a:cubicBezTo>
                  <a:pt x="4312920" y="1788414"/>
                  <a:pt x="4318482" y="1785443"/>
                  <a:pt x="4324578" y="1785443"/>
                </a:cubicBezTo>
                <a:close/>
                <a:moveTo>
                  <a:pt x="2634386" y="1765478"/>
                </a:moveTo>
                <a:cubicBezTo>
                  <a:pt x="2636824" y="1770355"/>
                  <a:pt x="2638044" y="1776451"/>
                  <a:pt x="2638044" y="1783766"/>
                </a:cubicBezTo>
                <a:cubicBezTo>
                  <a:pt x="2638044" y="1791691"/>
                  <a:pt x="2636672" y="1799311"/>
                  <a:pt x="2633929" y="1806626"/>
                </a:cubicBezTo>
                <a:cubicBezTo>
                  <a:pt x="2631186" y="1813941"/>
                  <a:pt x="2627680" y="1819275"/>
                  <a:pt x="2623413" y="1822628"/>
                </a:cubicBezTo>
                <a:cubicBezTo>
                  <a:pt x="2617622" y="1827200"/>
                  <a:pt x="2611298" y="1831925"/>
                  <a:pt x="2604440" y="1836801"/>
                </a:cubicBezTo>
                <a:cubicBezTo>
                  <a:pt x="2597582" y="1841678"/>
                  <a:pt x="2591104" y="1845945"/>
                  <a:pt x="2585008" y="1849603"/>
                </a:cubicBezTo>
                <a:cubicBezTo>
                  <a:pt x="2582875" y="1851127"/>
                  <a:pt x="2580513" y="1852727"/>
                  <a:pt x="2577922" y="1854404"/>
                </a:cubicBezTo>
                <a:cubicBezTo>
                  <a:pt x="2575331" y="1856080"/>
                  <a:pt x="2572969" y="1857680"/>
                  <a:pt x="2570835" y="1859204"/>
                </a:cubicBezTo>
                <a:cubicBezTo>
                  <a:pt x="2579065" y="1864995"/>
                  <a:pt x="2587294" y="1869644"/>
                  <a:pt x="2595524" y="1873149"/>
                </a:cubicBezTo>
                <a:cubicBezTo>
                  <a:pt x="2603754" y="1876654"/>
                  <a:pt x="2614422" y="1880083"/>
                  <a:pt x="2627528" y="1883436"/>
                </a:cubicBezTo>
                <a:lnTo>
                  <a:pt x="2641244" y="1912239"/>
                </a:lnTo>
                <a:cubicBezTo>
                  <a:pt x="2634843" y="1919250"/>
                  <a:pt x="2628518" y="1926565"/>
                  <a:pt x="2622270" y="1934185"/>
                </a:cubicBezTo>
                <a:cubicBezTo>
                  <a:pt x="2616022" y="1941805"/>
                  <a:pt x="2610307" y="1949120"/>
                  <a:pt x="2605125" y="1956130"/>
                </a:cubicBezTo>
                <a:cubicBezTo>
                  <a:pt x="2600858" y="1962531"/>
                  <a:pt x="2597505" y="1967942"/>
                  <a:pt x="2595067" y="1972361"/>
                </a:cubicBezTo>
                <a:cubicBezTo>
                  <a:pt x="2592628" y="1976781"/>
                  <a:pt x="2591409" y="1980210"/>
                  <a:pt x="2591409" y="1982648"/>
                </a:cubicBezTo>
                <a:cubicBezTo>
                  <a:pt x="2591409" y="1987220"/>
                  <a:pt x="2594000" y="1991030"/>
                  <a:pt x="2599182" y="1994078"/>
                </a:cubicBezTo>
                <a:cubicBezTo>
                  <a:pt x="2604363" y="1997126"/>
                  <a:pt x="2610764" y="1999260"/>
                  <a:pt x="2618384" y="2000479"/>
                </a:cubicBezTo>
                <a:cubicBezTo>
                  <a:pt x="2626004" y="2001698"/>
                  <a:pt x="2633929" y="2002308"/>
                  <a:pt x="2642158" y="2002308"/>
                </a:cubicBezTo>
                <a:cubicBezTo>
                  <a:pt x="2651912" y="2002308"/>
                  <a:pt x="2660675" y="2001927"/>
                  <a:pt x="2668448" y="2001165"/>
                </a:cubicBezTo>
                <a:cubicBezTo>
                  <a:pt x="2676220" y="2000403"/>
                  <a:pt x="2683002" y="1999260"/>
                  <a:pt x="2688793" y="1997736"/>
                </a:cubicBezTo>
                <a:lnTo>
                  <a:pt x="2694736" y="2008709"/>
                </a:lnTo>
                <a:cubicBezTo>
                  <a:pt x="2689250" y="2016024"/>
                  <a:pt x="2684906" y="2021891"/>
                  <a:pt x="2681706" y="2026311"/>
                </a:cubicBezTo>
                <a:cubicBezTo>
                  <a:pt x="2678506" y="2030730"/>
                  <a:pt x="2675229" y="2034617"/>
                  <a:pt x="2671876" y="2037969"/>
                </a:cubicBezTo>
                <a:cubicBezTo>
                  <a:pt x="2667304" y="2042541"/>
                  <a:pt x="2662732" y="2045970"/>
                  <a:pt x="2658160" y="2048256"/>
                </a:cubicBezTo>
                <a:cubicBezTo>
                  <a:pt x="2653588" y="2050542"/>
                  <a:pt x="2648407" y="2051685"/>
                  <a:pt x="2642616" y="2051685"/>
                </a:cubicBezTo>
                <a:cubicBezTo>
                  <a:pt x="2617927" y="2051685"/>
                  <a:pt x="2598953" y="2047113"/>
                  <a:pt x="2585694" y="2037969"/>
                </a:cubicBezTo>
                <a:cubicBezTo>
                  <a:pt x="2572435" y="2028825"/>
                  <a:pt x="2565806" y="2015262"/>
                  <a:pt x="2565806" y="1997279"/>
                </a:cubicBezTo>
                <a:cubicBezTo>
                  <a:pt x="2565806" y="1989049"/>
                  <a:pt x="2568244" y="1978991"/>
                  <a:pt x="2573121" y="1967103"/>
                </a:cubicBezTo>
                <a:cubicBezTo>
                  <a:pt x="2577998" y="1955216"/>
                  <a:pt x="2585008" y="1942567"/>
                  <a:pt x="2594152" y="1929156"/>
                </a:cubicBezTo>
                <a:cubicBezTo>
                  <a:pt x="2586228" y="1925803"/>
                  <a:pt x="2578226" y="1921917"/>
                  <a:pt x="2570149" y="1917497"/>
                </a:cubicBezTo>
                <a:cubicBezTo>
                  <a:pt x="2562072" y="1913078"/>
                  <a:pt x="2555366" y="1908429"/>
                  <a:pt x="2550032" y="1903553"/>
                </a:cubicBezTo>
                <a:cubicBezTo>
                  <a:pt x="2544698" y="1898676"/>
                  <a:pt x="2542032" y="1893799"/>
                  <a:pt x="2542032" y="1888922"/>
                </a:cubicBezTo>
                <a:cubicBezTo>
                  <a:pt x="2542032" y="1882521"/>
                  <a:pt x="2543098" y="1874597"/>
                  <a:pt x="2545232" y="1865148"/>
                </a:cubicBezTo>
                <a:cubicBezTo>
                  <a:pt x="2547366" y="1855699"/>
                  <a:pt x="2550109" y="1846631"/>
                  <a:pt x="2553462" y="1837944"/>
                </a:cubicBezTo>
                <a:cubicBezTo>
                  <a:pt x="2556814" y="1829258"/>
                  <a:pt x="2560167" y="1822933"/>
                  <a:pt x="2563520" y="1818971"/>
                </a:cubicBezTo>
                <a:cubicBezTo>
                  <a:pt x="2567787" y="1813484"/>
                  <a:pt x="2573502" y="1807617"/>
                  <a:pt x="2580665" y="1801368"/>
                </a:cubicBezTo>
                <a:cubicBezTo>
                  <a:pt x="2587828" y="1795120"/>
                  <a:pt x="2595981" y="1788872"/>
                  <a:pt x="2605125" y="1782623"/>
                </a:cubicBezTo>
                <a:cubicBezTo>
                  <a:pt x="2614269" y="1776375"/>
                  <a:pt x="2624023" y="1770660"/>
                  <a:pt x="2634386" y="1765478"/>
                </a:cubicBezTo>
                <a:close/>
                <a:moveTo>
                  <a:pt x="2434361" y="1765478"/>
                </a:moveTo>
                <a:cubicBezTo>
                  <a:pt x="2436799" y="1770355"/>
                  <a:pt x="2438018" y="1776451"/>
                  <a:pt x="2438018" y="1783766"/>
                </a:cubicBezTo>
                <a:cubicBezTo>
                  <a:pt x="2438018" y="1791691"/>
                  <a:pt x="2436647" y="1799311"/>
                  <a:pt x="2433904" y="1806626"/>
                </a:cubicBezTo>
                <a:cubicBezTo>
                  <a:pt x="2431161" y="1813941"/>
                  <a:pt x="2427656" y="1819275"/>
                  <a:pt x="2423388" y="1822628"/>
                </a:cubicBezTo>
                <a:cubicBezTo>
                  <a:pt x="2417597" y="1827200"/>
                  <a:pt x="2411272" y="1831925"/>
                  <a:pt x="2404414" y="1836801"/>
                </a:cubicBezTo>
                <a:cubicBezTo>
                  <a:pt x="2397556" y="1841678"/>
                  <a:pt x="2391080" y="1845945"/>
                  <a:pt x="2384983" y="1849603"/>
                </a:cubicBezTo>
                <a:cubicBezTo>
                  <a:pt x="2382850" y="1851127"/>
                  <a:pt x="2380488" y="1852727"/>
                  <a:pt x="2377897" y="1854404"/>
                </a:cubicBezTo>
                <a:cubicBezTo>
                  <a:pt x="2375306" y="1856080"/>
                  <a:pt x="2372944" y="1857680"/>
                  <a:pt x="2370810" y="1859204"/>
                </a:cubicBezTo>
                <a:cubicBezTo>
                  <a:pt x="2379040" y="1864995"/>
                  <a:pt x="2387270" y="1869644"/>
                  <a:pt x="2395499" y="1873149"/>
                </a:cubicBezTo>
                <a:cubicBezTo>
                  <a:pt x="2403729" y="1876654"/>
                  <a:pt x="2414397" y="1880083"/>
                  <a:pt x="2427503" y="1883436"/>
                </a:cubicBezTo>
                <a:lnTo>
                  <a:pt x="2441219" y="1912239"/>
                </a:lnTo>
                <a:cubicBezTo>
                  <a:pt x="2434818" y="1919250"/>
                  <a:pt x="2428494" y="1926565"/>
                  <a:pt x="2422245" y="1934185"/>
                </a:cubicBezTo>
                <a:cubicBezTo>
                  <a:pt x="2415997" y="1941805"/>
                  <a:pt x="2410282" y="1949120"/>
                  <a:pt x="2405100" y="1956130"/>
                </a:cubicBezTo>
                <a:cubicBezTo>
                  <a:pt x="2400833" y="1962531"/>
                  <a:pt x="2397480" y="1967942"/>
                  <a:pt x="2395042" y="1972361"/>
                </a:cubicBezTo>
                <a:cubicBezTo>
                  <a:pt x="2392604" y="1976781"/>
                  <a:pt x="2391384" y="1980210"/>
                  <a:pt x="2391384" y="1982648"/>
                </a:cubicBezTo>
                <a:cubicBezTo>
                  <a:pt x="2391384" y="1987220"/>
                  <a:pt x="2393975" y="1991030"/>
                  <a:pt x="2399156" y="1994078"/>
                </a:cubicBezTo>
                <a:cubicBezTo>
                  <a:pt x="2404338" y="1997126"/>
                  <a:pt x="2410739" y="1999260"/>
                  <a:pt x="2418359" y="2000479"/>
                </a:cubicBezTo>
                <a:cubicBezTo>
                  <a:pt x="2425979" y="2001698"/>
                  <a:pt x="2433904" y="2002308"/>
                  <a:pt x="2442133" y="2002308"/>
                </a:cubicBezTo>
                <a:cubicBezTo>
                  <a:pt x="2451887" y="2002308"/>
                  <a:pt x="2460650" y="2001927"/>
                  <a:pt x="2468422" y="2001165"/>
                </a:cubicBezTo>
                <a:cubicBezTo>
                  <a:pt x="2476195" y="2000403"/>
                  <a:pt x="2482976" y="1999260"/>
                  <a:pt x="2488768" y="1997736"/>
                </a:cubicBezTo>
                <a:lnTo>
                  <a:pt x="2494712" y="2008709"/>
                </a:lnTo>
                <a:cubicBezTo>
                  <a:pt x="2489225" y="2016024"/>
                  <a:pt x="2484882" y="2021891"/>
                  <a:pt x="2481681" y="2026311"/>
                </a:cubicBezTo>
                <a:cubicBezTo>
                  <a:pt x="2478481" y="2030730"/>
                  <a:pt x="2475204" y="2034617"/>
                  <a:pt x="2471851" y="2037969"/>
                </a:cubicBezTo>
                <a:cubicBezTo>
                  <a:pt x="2467280" y="2042541"/>
                  <a:pt x="2462707" y="2045970"/>
                  <a:pt x="2458135" y="2048256"/>
                </a:cubicBezTo>
                <a:cubicBezTo>
                  <a:pt x="2453564" y="2050542"/>
                  <a:pt x="2448382" y="2051685"/>
                  <a:pt x="2442590" y="2051685"/>
                </a:cubicBezTo>
                <a:cubicBezTo>
                  <a:pt x="2417902" y="2051685"/>
                  <a:pt x="2398928" y="2047113"/>
                  <a:pt x="2385669" y="2037969"/>
                </a:cubicBezTo>
                <a:cubicBezTo>
                  <a:pt x="2372410" y="2028825"/>
                  <a:pt x="2365781" y="2015262"/>
                  <a:pt x="2365781" y="1997279"/>
                </a:cubicBezTo>
                <a:cubicBezTo>
                  <a:pt x="2365781" y="1989049"/>
                  <a:pt x="2368220" y="1978991"/>
                  <a:pt x="2373096" y="1967103"/>
                </a:cubicBezTo>
                <a:cubicBezTo>
                  <a:pt x="2377973" y="1955216"/>
                  <a:pt x="2384983" y="1942567"/>
                  <a:pt x="2394127" y="1929156"/>
                </a:cubicBezTo>
                <a:cubicBezTo>
                  <a:pt x="2386203" y="1925803"/>
                  <a:pt x="2378202" y="1921917"/>
                  <a:pt x="2370124" y="1917497"/>
                </a:cubicBezTo>
                <a:cubicBezTo>
                  <a:pt x="2362047" y="1913078"/>
                  <a:pt x="2355342" y="1908429"/>
                  <a:pt x="2350008" y="1903553"/>
                </a:cubicBezTo>
                <a:cubicBezTo>
                  <a:pt x="2344674" y="1898676"/>
                  <a:pt x="2342006" y="1893799"/>
                  <a:pt x="2342006" y="1888922"/>
                </a:cubicBezTo>
                <a:cubicBezTo>
                  <a:pt x="2342006" y="1882521"/>
                  <a:pt x="2343074" y="1874597"/>
                  <a:pt x="2345207" y="1865148"/>
                </a:cubicBezTo>
                <a:cubicBezTo>
                  <a:pt x="2347340" y="1855699"/>
                  <a:pt x="2350084" y="1846631"/>
                  <a:pt x="2353437" y="1837944"/>
                </a:cubicBezTo>
                <a:cubicBezTo>
                  <a:pt x="2356790" y="1829258"/>
                  <a:pt x="2360142" y="1822933"/>
                  <a:pt x="2363495" y="1818971"/>
                </a:cubicBezTo>
                <a:cubicBezTo>
                  <a:pt x="2367762" y="1813484"/>
                  <a:pt x="2373477" y="1807617"/>
                  <a:pt x="2380640" y="1801368"/>
                </a:cubicBezTo>
                <a:cubicBezTo>
                  <a:pt x="2387803" y="1795120"/>
                  <a:pt x="2395956" y="1788872"/>
                  <a:pt x="2405100" y="1782623"/>
                </a:cubicBezTo>
                <a:cubicBezTo>
                  <a:pt x="2414244" y="1776375"/>
                  <a:pt x="2423998" y="1770660"/>
                  <a:pt x="2434361" y="1765478"/>
                </a:cubicBezTo>
                <a:close/>
                <a:moveTo>
                  <a:pt x="4209288" y="1756639"/>
                </a:moveTo>
                <a:lnTo>
                  <a:pt x="4209744" y="1762125"/>
                </a:lnTo>
                <a:cubicBezTo>
                  <a:pt x="4209744" y="1770050"/>
                  <a:pt x="4206240" y="1776146"/>
                  <a:pt x="4199229" y="1780413"/>
                </a:cubicBezTo>
                <a:cubicBezTo>
                  <a:pt x="4191304" y="1784376"/>
                  <a:pt x="4181094" y="1788795"/>
                  <a:pt x="4168597" y="1793672"/>
                </a:cubicBezTo>
                <a:cubicBezTo>
                  <a:pt x="4156100" y="1798549"/>
                  <a:pt x="4141470" y="1803883"/>
                  <a:pt x="4124706" y="1809674"/>
                </a:cubicBezTo>
                <a:lnTo>
                  <a:pt x="4126992" y="1787729"/>
                </a:lnTo>
                <a:cubicBezTo>
                  <a:pt x="4147413" y="1780413"/>
                  <a:pt x="4164177" y="1774317"/>
                  <a:pt x="4177284" y="1769441"/>
                </a:cubicBezTo>
                <a:cubicBezTo>
                  <a:pt x="4190390" y="1764564"/>
                  <a:pt x="4201058" y="1760297"/>
                  <a:pt x="4209288" y="1756639"/>
                </a:cubicBezTo>
                <a:close/>
                <a:moveTo>
                  <a:pt x="3856863" y="1747114"/>
                </a:moveTo>
                <a:lnTo>
                  <a:pt x="3857320" y="1752600"/>
                </a:lnTo>
                <a:cubicBezTo>
                  <a:pt x="3857320" y="1760525"/>
                  <a:pt x="3853814" y="1766621"/>
                  <a:pt x="3846804" y="1770888"/>
                </a:cubicBezTo>
                <a:cubicBezTo>
                  <a:pt x="3838880" y="1774851"/>
                  <a:pt x="3828668" y="1779270"/>
                  <a:pt x="3816172" y="1784147"/>
                </a:cubicBezTo>
                <a:cubicBezTo>
                  <a:pt x="3803675" y="1789024"/>
                  <a:pt x="3789045" y="1794358"/>
                  <a:pt x="3772281" y="1800149"/>
                </a:cubicBezTo>
                <a:lnTo>
                  <a:pt x="3774566" y="1778204"/>
                </a:lnTo>
                <a:cubicBezTo>
                  <a:pt x="3794988" y="1770888"/>
                  <a:pt x="3811752" y="1764792"/>
                  <a:pt x="3824858" y="1759916"/>
                </a:cubicBezTo>
                <a:cubicBezTo>
                  <a:pt x="3837965" y="1755039"/>
                  <a:pt x="3848633" y="1750772"/>
                  <a:pt x="3856863" y="1747114"/>
                </a:cubicBezTo>
                <a:close/>
                <a:moveTo>
                  <a:pt x="4059174" y="1741704"/>
                </a:moveTo>
                <a:cubicBezTo>
                  <a:pt x="4060088" y="1764869"/>
                  <a:pt x="4060850" y="1787881"/>
                  <a:pt x="4061460" y="1810741"/>
                </a:cubicBezTo>
                <a:cubicBezTo>
                  <a:pt x="4062069" y="1833601"/>
                  <a:pt x="4062679" y="1856918"/>
                  <a:pt x="4063288" y="1880693"/>
                </a:cubicBezTo>
                <a:cubicBezTo>
                  <a:pt x="4063898" y="1904467"/>
                  <a:pt x="4064508" y="1929308"/>
                  <a:pt x="4065117" y="1955216"/>
                </a:cubicBezTo>
                <a:lnTo>
                  <a:pt x="4066946" y="1989049"/>
                </a:lnTo>
                <a:cubicBezTo>
                  <a:pt x="4072737" y="1993316"/>
                  <a:pt x="4079062" y="1996364"/>
                  <a:pt x="4085920" y="1998193"/>
                </a:cubicBezTo>
                <a:lnTo>
                  <a:pt x="4105524" y="2000522"/>
                </a:lnTo>
                <a:lnTo>
                  <a:pt x="4128592" y="1998079"/>
                </a:lnTo>
                <a:cubicBezTo>
                  <a:pt x="4136212" y="1996174"/>
                  <a:pt x="4142460" y="1993316"/>
                  <a:pt x="4147337" y="1989506"/>
                </a:cubicBezTo>
                <a:cubicBezTo>
                  <a:pt x="4150994" y="1986763"/>
                  <a:pt x="4154500" y="1982267"/>
                  <a:pt x="4157852" y="1976019"/>
                </a:cubicBezTo>
                <a:cubicBezTo>
                  <a:pt x="4161206" y="1969770"/>
                  <a:pt x="4165625" y="1961465"/>
                  <a:pt x="4171111" y="1951101"/>
                </a:cubicBezTo>
                <a:cubicBezTo>
                  <a:pt x="4174769" y="1943786"/>
                  <a:pt x="4178274" y="1939138"/>
                  <a:pt x="4181627" y="1937157"/>
                </a:cubicBezTo>
                <a:cubicBezTo>
                  <a:pt x="4184980" y="1935175"/>
                  <a:pt x="4188790" y="1934185"/>
                  <a:pt x="4193057" y="1934185"/>
                </a:cubicBezTo>
                <a:cubicBezTo>
                  <a:pt x="4198848" y="1934185"/>
                  <a:pt x="4204182" y="1936014"/>
                  <a:pt x="4209059" y="1939671"/>
                </a:cubicBezTo>
                <a:cubicBezTo>
                  <a:pt x="4205706" y="1947291"/>
                  <a:pt x="4202201" y="1955140"/>
                  <a:pt x="4198544" y="1963217"/>
                </a:cubicBezTo>
                <a:cubicBezTo>
                  <a:pt x="4194886" y="1971294"/>
                  <a:pt x="4191228" y="1979295"/>
                  <a:pt x="4187570" y="1987220"/>
                </a:cubicBezTo>
                <a:cubicBezTo>
                  <a:pt x="4196105" y="1992097"/>
                  <a:pt x="4204487" y="1995602"/>
                  <a:pt x="4212716" y="1997736"/>
                </a:cubicBezTo>
                <a:lnTo>
                  <a:pt x="4238228" y="2000815"/>
                </a:lnTo>
                <a:lnTo>
                  <a:pt x="4277944" y="1999336"/>
                </a:lnTo>
                <a:cubicBezTo>
                  <a:pt x="4290440" y="1998269"/>
                  <a:pt x="4300346" y="1995755"/>
                  <a:pt x="4307662" y="1991792"/>
                </a:cubicBezTo>
                <a:cubicBezTo>
                  <a:pt x="4312844" y="1989049"/>
                  <a:pt x="4317263" y="1984629"/>
                  <a:pt x="4320920" y="1978533"/>
                </a:cubicBezTo>
                <a:cubicBezTo>
                  <a:pt x="4324578" y="1972437"/>
                  <a:pt x="4329455" y="1963446"/>
                  <a:pt x="4335551" y="1951559"/>
                </a:cubicBezTo>
                <a:cubicBezTo>
                  <a:pt x="4339208" y="1943938"/>
                  <a:pt x="4342638" y="1939138"/>
                  <a:pt x="4345838" y="1937157"/>
                </a:cubicBezTo>
                <a:cubicBezTo>
                  <a:pt x="4349038" y="1935175"/>
                  <a:pt x="4352924" y="1934185"/>
                  <a:pt x="4357496" y="1934185"/>
                </a:cubicBezTo>
                <a:cubicBezTo>
                  <a:pt x="4363592" y="1934185"/>
                  <a:pt x="4368926" y="1936014"/>
                  <a:pt x="4373498" y="1939671"/>
                </a:cubicBezTo>
                <a:cubicBezTo>
                  <a:pt x="4371060" y="1945767"/>
                  <a:pt x="4368469" y="1951863"/>
                  <a:pt x="4365726" y="1957959"/>
                </a:cubicBezTo>
                <a:cubicBezTo>
                  <a:pt x="4362983" y="1964055"/>
                  <a:pt x="4360468" y="1969694"/>
                  <a:pt x="4358182" y="1974876"/>
                </a:cubicBezTo>
                <a:cubicBezTo>
                  <a:pt x="4355896" y="1980057"/>
                  <a:pt x="4353992" y="1984172"/>
                  <a:pt x="4352468" y="1987220"/>
                </a:cubicBezTo>
                <a:cubicBezTo>
                  <a:pt x="4360696" y="1992097"/>
                  <a:pt x="4369002" y="1995602"/>
                  <a:pt x="4377384" y="1997736"/>
                </a:cubicBezTo>
                <a:cubicBezTo>
                  <a:pt x="4385766" y="1999869"/>
                  <a:pt x="4394530" y="2000936"/>
                  <a:pt x="4403674" y="2000936"/>
                </a:cubicBezTo>
                <a:lnTo>
                  <a:pt x="4405045" y="2001393"/>
                </a:lnTo>
                <a:lnTo>
                  <a:pt x="4406417" y="2000936"/>
                </a:lnTo>
                <a:cubicBezTo>
                  <a:pt x="4414342" y="2000936"/>
                  <a:pt x="4422038" y="2000098"/>
                  <a:pt x="4429506" y="1998421"/>
                </a:cubicBezTo>
                <a:cubicBezTo>
                  <a:pt x="4436973" y="1996745"/>
                  <a:pt x="4444212" y="1994383"/>
                  <a:pt x="4451222" y="1991335"/>
                </a:cubicBezTo>
                <a:cubicBezTo>
                  <a:pt x="4448479" y="1971523"/>
                  <a:pt x="4445508" y="1948358"/>
                  <a:pt x="4442307" y="1921841"/>
                </a:cubicBezTo>
                <a:cubicBezTo>
                  <a:pt x="4439106" y="1895323"/>
                  <a:pt x="4435982" y="1865453"/>
                  <a:pt x="4432934" y="1832229"/>
                </a:cubicBezTo>
                <a:cubicBezTo>
                  <a:pt x="4431716" y="1822171"/>
                  <a:pt x="4430648" y="1812036"/>
                  <a:pt x="4429734" y="1801826"/>
                </a:cubicBezTo>
                <a:cubicBezTo>
                  <a:pt x="4428820" y="1791615"/>
                  <a:pt x="4427906" y="1781176"/>
                  <a:pt x="4426991" y="1770507"/>
                </a:cubicBezTo>
                <a:cubicBezTo>
                  <a:pt x="4434002" y="1764716"/>
                  <a:pt x="4441392" y="1759535"/>
                  <a:pt x="4449165" y="1754963"/>
                </a:cubicBezTo>
                <a:cubicBezTo>
                  <a:pt x="4456938" y="1750391"/>
                  <a:pt x="4464938" y="1745971"/>
                  <a:pt x="4473168" y="1741704"/>
                </a:cubicBezTo>
                <a:cubicBezTo>
                  <a:pt x="4473168" y="1753896"/>
                  <a:pt x="4473168" y="1769822"/>
                  <a:pt x="4473168" y="1789481"/>
                </a:cubicBezTo>
                <a:cubicBezTo>
                  <a:pt x="4473168" y="1809141"/>
                  <a:pt x="4473092" y="1831163"/>
                  <a:pt x="4472940" y="1855547"/>
                </a:cubicBezTo>
                <a:cubicBezTo>
                  <a:pt x="4472787" y="1879931"/>
                  <a:pt x="4472711" y="1905381"/>
                  <a:pt x="4472711" y="1931899"/>
                </a:cubicBezTo>
                <a:cubicBezTo>
                  <a:pt x="4472711" y="1944091"/>
                  <a:pt x="4472711" y="1954530"/>
                  <a:pt x="4472711" y="1963217"/>
                </a:cubicBezTo>
                <a:cubicBezTo>
                  <a:pt x="4472711" y="1971904"/>
                  <a:pt x="4472863" y="1980210"/>
                  <a:pt x="4473168" y="1988134"/>
                </a:cubicBezTo>
                <a:cubicBezTo>
                  <a:pt x="4479722" y="1992402"/>
                  <a:pt x="4487075" y="1995602"/>
                  <a:pt x="4495228" y="1997736"/>
                </a:cubicBezTo>
                <a:lnTo>
                  <a:pt x="4521204" y="2000831"/>
                </a:lnTo>
                <a:lnTo>
                  <a:pt x="4532909" y="2000708"/>
                </a:lnTo>
                <a:cubicBezTo>
                  <a:pt x="4540072" y="2000555"/>
                  <a:pt x="4547158" y="2000479"/>
                  <a:pt x="4554168" y="2000479"/>
                </a:cubicBezTo>
                <a:cubicBezTo>
                  <a:pt x="4549596" y="1995907"/>
                  <a:pt x="4545863" y="1990649"/>
                  <a:pt x="4542968" y="1984705"/>
                </a:cubicBezTo>
                <a:cubicBezTo>
                  <a:pt x="4540072" y="1978762"/>
                  <a:pt x="4538624" y="1972590"/>
                  <a:pt x="4538624" y="1966189"/>
                </a:cubicBezTo>
                <a:cubicBezTo>
                  <a:pt x="4538624" y="1957045"/>
                  <a:pt x="4540376" y="1947367"/>
                  <a:pt x="4543882" y="1937157"/>
                </a:cubicBezTo>
                <a:cubicBezTo>
                  <a:pt x="4547387" y="1926946"/>
                  <a:pt x="4552188" y="1917192"/>
                  <a:pt x="4558284" y="1907896"/>
                </a:cubicBezTo>
                <a:cubicBezTo>
                  <a:pt x="4564380" y="1898600"/>
                  <a:pt x="4571238" y="1890903"/>
                  <a:pt x="4578858" y="1884807"/>
                </a:cubicBezTo>
                <a:cubicBezTo>
                  <a:pt x="4590440" y="1875968"/>
                  <a:pt x="4602175" y="1871549"/>
                  <a:pt x="4614062" y="1871549"/>
                </a:cubicBezTo>
                <a:cubicBezTo>
                  <a:pt x="4624730" y="1871549"/>
                  <a:pt x="4635474" y="1874749"/>
                  <a:pt x="4646294" y="1881150"/>
                </a:cubicBezTo>
                <a:cubicBezTo>
                  <a:pt x="4657114" y="1887551"/>
                  <a:pt x="4668774" y="1897304"/>
                  <a:pt x="4681270" y="1910411"/>
                </a:cubicBezTo>
                <a:lnTo>
                  <a:pt x="4672126" y="1927784"/>
                </a:lnTo>
                <a:cubicBezTo>
                  <a:pt x="4661764" y="1923822"/>
                  <a:pt x="4653076" y="1921079"/>
                  <a:pt x="4646066" y="1919555"/>
                </a:cubicBezTo>
                <a:cubicBezTo>
                  <a:pt x="4639056" y="1918030"/>
                  <a:pt x="4632198" y="1917269"/>
                  <a:pt x="4625492" y="1917269"/>
                </a:cubicBezTo>
                <a:cubicBezTo>
                  <a:pt x="4615129" y="1917269"/>
                  <a:pt x="4605528" y="1918488"/>
                  <a:pt x="4596688" y="1920926"/>
                </a:cubicBezTo>
                <a:cubicBezTo>
                  <a:pt x="4587849" y="1923365"/>
                  <a:pt x="4578552" y="1927175"/>
                  <a:pt x="4568799" y="1932356"/>
                </a:cubicBezTo>
                <a:cubicBezTo>
                  <a:pt x="4569104" y="1944243"/>
                  <a:pt x="4571771" y="1954988"/>
                  <a:pt x="4576800" y="1964589"/>
                </a:cubicBezTo>
                <a:cubicBezTo>
                  <a:pt x="4581829" y="1974190"/>
                  <a:pt x="4589220" y="1982191"/>
                  <a:pt x="4598974" y="1988592"/>
                </a:cubicBezTo>
                <a:cubicBezTo>
                  <a:pt x="4605376" y="1992249"/>
                  <a:pt x="4612386" y="1994840"/>
                  <a:pt x="4620006" y="1996364"/>
                </a:cubicBezTo>
                <a:cubicBezTo>
                  <a:pt x="4633416" y="1995145"/>
                  <a:pt x="4645762" y="1993621"/>
                  <a:pt x="4657038" y="1991792"/>
                </a:cubicBezTo>
                <a:cubicBezTo>
                  <a:pt x="4668316" y="1989963"/>
                  <a:pt x="4679594" y="1987296"/>
                  <a:pt x="4690872" y="1983791"/>
                </a:cubicBezTo>
                <a:cubicBezTo>
                  <a:pt x="4702149" y="1980286"/>
                  <a:pt x="4714188" y="1976095"/>
                  <a:pt x="4726990" y="1971218"/>
                </a:cubicBezTo>
                <a:cubicBezTo>
                  <a:pt x="4729429" y="1973047"/>
                  <a:pt x="4731181" y="1976019"/>
                  <a:pt x="4732248" y="1980134"/>
                </a:cubicBezTo>
                <a:cubicBezTo>
                  <a:pt x="4733314" y="1984248"/>
                  <a:pt x="4733848" y="1987982"/>
                  <a:pt x="4733848" y="1991335"/>
                </a:cubicBezTo>
                <a:cubicBezTo>
                  <a:pt x="4733848" y="1998041"/>
                  <a:pt x="4732476" y="2003984"/>
                  <a:pt x="4729734" y="2009166"/>
                </a:cubicBezTo>
                <a:cubicBezTo>
                  <a:pt x="4726990" y="2014347"/>
                  <a:pt x="4723028" y="2018310"/>
                  <a:pt x="4717846" y="2021053"/>
                </a:cubicBezTo>
                <a:cubicBezTo>
                  <a:pt x="4715408" y="2021967"/>
                  <a:pt x="4710684" y="2023415"/>
                  <a:pt x="4703673" y="2025396"/>
                </a:cubicBezTo>
                <a:cubicBezTo>
                  <a:pt x="4696663" y="2027378"/>
                  <a:pt x="4687976" y="2029435"/>
                  <a:pt x="4677613" y="2031568"/>
                </a:cubicBezTo>
                <a:cubicBezTo>
                  <a:pt x="4651400" y="2037360"/>
                  <a:pt x="4625340" y="2041627"/>
                  <a:pt x="4599432" y="2044370"/>
                </a:cubicBezTo>
                <a:cubicBezTo>
                  <a:pt x="4586478" y="2045742"/>
                  <a:pt x="4572647" y="2046770"/>
                  <a:pt x="4557940" y="2047456"/>
                </a:cubicBezTo>
                <a:lnTo>
                  <a:pt x="4522962" y="2048226"/>
                </a:lnTo>
                <a:lnTo>
                  <a:pt x="4522088" y="2048485"/>
                </a:lnTo>
                <a:lnTo>
                  <a:pt x="4519104" y="2048311"/>
                </a:lnTo>
                <a:lnTo>
                  <a:pt x="4511192" y="2048485"/>
                </a:lnTo>
                <a:lnTo>
                  <a:pt x="4508880" y="2047714"/>
                </a:lnTo>
                <a:lnTo>
                  <a:pt x="4504944" y="2047485"/>
                </a:lnTo>
                <a:cubicBezTo>
                  <a:pt x="4488942" y="2045485"/>
                  <a:pt x="4476368" y="2040484"/>
                  <a:pt x="4467224" y="2032483"/>
                </a:cubicBezTo>
                <a:cubicBezTo>
                  <a:pt x="4458995" y="2037360"/>
                  <a:pt x="4449851" y="2041246"/>
                  <a:pt x="4439792" y="2044142"/>
                </a:cubicBezTo>
                <a:cubicBezTo>
                  <a:pt x="4429734" y="2047037"/>
                  <a:pt x="4418609" y="2048485"/>
                  <a:pt x="4406417" y="2048485"/>
                </a:cubicBezTo>
                <a:lnTo>
                  <a:pt x="4405045" y="2048028"/>
                </a:lnTo>
                <a:lnTo>
                  <a:pt x="4403674" y="2048485"/>
                </a:lnTo>
                <a:cubicBezTo>
                  <a:pt x="4378680" y="2048485"/>
                  <a:pt x="4355972" y="2038579"/>
                  <a:pt x="4335551" y="2018767"/>
                </a:cubicBezTo>
                <a:lnTo>
                  <a:pt x="4330522" y="2025625"/>
                </a:lnTo>
                <a:cubicBezTo>
                  <a:pt x="4325950" y="2031416"/>
                  <a:pt x="4319244" y="2035988"/>
                  <a:pt x="4310405" y="2039341"/>
                </a:cubicBezTo>
                <a:cubicBezTo>
                  <a:pt x="4301566" y="2042694"/>
                  <a:pt x="4290822" y="2045056"/>
                  <a:pt x="4278172" y="2046428"/>
                </a:cubicBezTo>
                <a:lnTo>
                  <a:pt x="4239946" y="2048248"/>
                </a:lnTo>
                <a:lnTo>
                  <a:pt x="4239234" y="2048485"/>
                </a:lnTo>
                <a:lnTo>
                  <a:pt x="4237885" y="2048346"/>
                </a:lnTo>
                <a:lnTo>
                  <a:pt x="4234967" y="2048485"/>
                </a:lnTo>
                <a:lnTo>
                  <a:pt x="4233060" y="2047849"/>
                </a:lnTo>
                <a:lnTo>
                  <a:pt x="4220918" y="2046599"/>
                </a:lnTo>
                <a:cubicBezTo>
                  <a:pt x="4203030" y="2042827"/>
                  <a:pt x="4186428" y="2033397"/>
                  <a:pt x="4171111" y="2018310"/>
                </a:cubicBezTo>
                <a:cubicBezTo>
                  <a:pt x="4169282" y="2021053"/>
                  <a:pt x="4167606" y="2023491"/>
                  <a:pt x="4166082" y="2025625"/>
                </a:cubicBezTo>
                <a:cubicBezTo>
                  <a:pt x="4164558" y="2027759"/>
                  <a:pt x="4163034" y="2029892"/>
                  <a:pt x="4161510" y="2032026"/>
                </a:cubicBezTo>
                <a:cubicBezTo>
                  <a:pt x="4157852" y="2036293"/>
                  <a:pt x="4150614" y="2040103"/>
                  <a:pt x="4139793" y="2043456"/>
                </a:cubicBezTo>
                <a:cubicBezTo>
                  <a:pt x="4134383" y="2045132"/>
                  <a:pt x="4128496" y="2046389"/>
                  <a:pt x="4122134" y="2047228"/>
                </a:cubicBezTo>
                <a:lnTo>
                  <a:pt x="4109553" y="2047999"/>
                </a:lnTo>
                <a:lnTo>
                  <a:pt x="4108094" y="2048485"/>
                </a:lnTo>
                <a:lnTo>
                  <a:pt x="4105432" y="2048251"/>
                </a:lnTo>
                <a:lnTo>
                  <a:pt x="4101617" y="2048485"/>
                </a:lnTo>
                <a:lnTo>
                  <a:pt x="4099298" y="2047712"/>
                </a:lnTo>
                <a:lnTo>
                  <a:pt x="4085977" y="2046542"/>
                </a:lnTo>
                <a:cubicBezTo>
                  <a:pt x="4079310" y="2045246"/>
                  <a:pt x="4073347" y="2043303"/>
                  <a:pt x="4068089" y="2040713"/>
                </a:cubicBezTo>
                <a:cubicBezTo>
                  <a:pt x="4057574" y="2035531"/>
                  <a:pt x="4049572" y="2028597"/>
                  <a:pt x="4044086" y="2019910"/>
                </a:cubicBezTo>
                <a:cubicBezTo>
                  <a:pt x="4038600" y="2011223"/>
                  <a:pt x="4035247" y="2001088"/>
                  <a:pt x="4034028" y="1989506"/>
                </a:cubicBezTo>
                <a:cubicBezTo>
                  <a:pt x="4033114" y="1982800"/>
                  <a:pt x="4031970" y="1973199"/>
                  <a:pt x="4030598" y="1960703"/>
                </a:cubicBezTo>
                <a:cubicBezTo>
                  <a:pt x="4029227" y="1948206"/>
                  <a:pt x="4027780" y="1933956"/>
                  <a:pt x="4026255" y="1917954"/>
                </a:cubicBezTo>
                <a:cubicBezTo>
                  <a:pt x="4024731" y="1901952"/>
                  <a:pt x="4023131" y="1885265"/>
                  <a:pt x="4021454" y="1867891"/>
                </a:cubicBezTo>
                <a:cubicBezTo>
                  <a:pt x="4019778" y="1850517"/>
                  <a:pt x="4018178" y="1833372"/>
                  <a:pt x="4016654" y="1816456"/>
                </a:cubicBezTo>
                <a:cubicBezTo>
                  <a:pt x="4015130" y="1799540"/>
                  <a:pt x="4013758" y="1784223"/>
                  <a:pt x="4012539" y="1770507"/>
                </a:cubicBezTo>
                <a:cubicBezTo>
                  <a:pt x="4019854" y="1765021"/>
                  <a:pt x="4027398" y="1759916"/>
                  <a:pt x="4035170" y="1755191"/>
                </a:cubicBezTo>
                <a:cubicBezTo>
                  <a:pt x="4042943" y="1750467"/>
                  <a:pt x="4050944" y="1745971"/>
                  <a:pt x="4059174" y="1741704"/>
                </a:cubicBezTo>
                <a:close/>
                <a:moveTo>
                  <a:pt x="3152165" y="1731188"/>
                </a:moveTo>
                <a:cubicBezTo>
                  <a:pt x="3149422" y="1731188"/>
                  <a:pt x="3147060" y="1731950"/>
                  <a:pt x="3145078" y="1733474"/>
                </a:cubicBezTo>
                <a:cubicBezTo>
                  <a:pt x="3143097" y="1734998"/>
                  <a:pt x="3142106" y="1736522"/>
                  <a:pt x="3142106" y="1738046"/>
                </a:cubicBezTo>
                <a:cubicBezTo>
                  <a:pt x="3142106" y="1744142"/>
                  <a:pt x="3148050" y="1749324"/>
                  <a:pt x="3159938" y="1753591"/>
                </a:cubicBezTo>
                <a:lnTo>
                  <a:pt x="3160395" y="1751762"/>
                </a:lnTo>
                <a:cubicBezTo>
                  <a:pt x="3160699" y="1750543"/>
                  <a:pt x="3160928" y="1749476"/>
                  <a:pt x="3161080" y="1748562"/>
                </a:cubicBezTo>
                <a:cubicBezTo>
                  <a:pt x="3161233" y="1747647"/>
                  <a:pt x="3161309" y="1746733"/>
                  <a:pt x="3161309" y="1745819"/>
                </a:cubicBezTo>
                <a:cubicBezTo>
                  <a:pt x="3161309" y="1742161"/>
                  <a:pt x="3160623" y="1738808"/>
                  <a:pt x="3159252" y="1735760"/>
                </a:cubicBezTo>
                <a:cubicBezTo>
                  <a:pt x="3157880" y="1732712"/>
                  <a:pt x="3155518" y="1731188"/>
                  <a:pt x="3152165" y="1731188"/>
                </a:cubicBezTo>
                <a:close/>
                <a:moveTo>
                  <a:pt x="4647438" y="1728064"/>
                </a:moveTo>
                <a:lnTo>
                  <a:pt x="4647895" y="1733550"/>
                </a:lnTo>
                <a:cubicBezTo>
                  <a:pt x="4647895" y="1741475"/>
                  <a:pt x="4644390" y="1747571"/>
                  <a:pt x="4637380" y="1751838"/>
                </a:cubicBezTo>
                <a:cubicBezTo>
                  <a:pt x="4629454" y="1755801"/>
                  <a:pt x="4619243" y="1760220"/>
                  <a:pt x="4606747" y="1765097"/>
                </a:cubicBezTo>
                <a:cubicBezTo>
                  <a:pt x="4594250" y="1769974"/>
                  <a:pt x="4579620" y="1775308"/>
                  <a:pt x="4562856" y="1781099"/>
                </a:cubicBezTo>
                <a:lnTo>
                  <a:pt x="4565142" y="1759154"/>
                </a:lnTo>
                <a:cubicBezTo>
                  <a:pt x="4585563" y="1751838"/>
                  <a:pt x="4602328" y="1745742"/>
                  <a:pt x="4615434" y="1740866"/>
                </a:cubicBezTo>
                <a:cubicBezTo>
                  <a:pt x="4628540" y="1735989"/>
                  <a:pt x="4639208" y="1731722"/>
                  <a:pt x="4647438" y="1728064"/>
                </a:cubicBezTo>
                <a:close/>
                <a:moveTo>
                  <a:pt x="2734360" y="1726159"/>
                </a:moveTo>
                <a:lnTo>
                  <a:pt x="2764536" y="1736217"/>
                </a:lnTo>
                <a:cubicBezTo>
                  <a:pt x="2781909" y="1742009"/>
                  <a:pt x="2795092" y="1750619"/>
                  <a:pt x="2804083" y="1762049"/>
                </a:cubicBezTo>
                <a:cubicBezTo>
                  <a:pt x="2813075" y="1773479"/>
                  <a:pt x="2817876" y="1786967"/>
                  <a:pt x="2818485" y="1802511"/>
                </a:cubicBezTo>
                <a:cubicBezTo>
                  <a:pt x="2818790" y="1810131"/>
                  <a:pt x="2818942" y="1819580"/>
                  <a:pt x="2818942" y="1830858"/>
                </a:cubicBezTo>
                <a:cubicBezTo>
                  <a:pt x="2818942" y="1842135"/>
                  <a:pt x="2818485" y="1855394"/>
                  <a:pt x="2817571" y="1870634"/>
                </a:cubicBezTo>
                <a:cubicBezTo>
                  <a:pt x="2817571" y="1877340"/>
                  <a:pt x="2817495" y="1883741"/>
                  <a:pt x="2817342" y="1889837"/>
                </a:cubicBezTo>
                <a:cubicBezTo>
                  <a:pt x="2817190" y="1895933"/>
                  <a:pt x="2817114" y="1901724"/>
                  <a:pt x="2817114" y="1907210"/>
                </a:cubicBezTo>
                <a:lnTo>
                  <a:pt x="2800654" y="1917269"/>
                </a:lnTo>
                <a:cubicBezTo>
                  <a:pt x="2792425" y="1903248"/>
                  <a:pt x="2787091" y="1890751"/>
                  <a:pt x="2784652" y="1879778"/>
                </a:cubicBezTo>
                <a:cubicBezTo>
                  <a:pt x="2783433" y="1875206"/>
                  <a:pt x="2781985" y="1868501"/>
                  <a:pt x="2780309" y="1859661"/>
                </a:cubicBezTo>
                <a:cubicBezTo>
                  <a:pt x="2778632" y="1850822"/>
                  <a:pt x="2776880" y="1840840"/>
                  <a:pt x="2775051" y="1829715"/>
                </a:cubicBezTo>
                <a:cubicBezTo>
                  <a:pt x="2773222" y="1818590"/>
                  <a:pt x="2771546" y="1807388"/>
                  <a:pt x="2770022" y="1796111"/>
                </a:cubicBezTo>
                <a:cubicBezTo>
                  <a:pt x="2767888" y="1781175"/>
                  <a:pt x="2764688" y="1770355"/>
                  <a:pt x="2760421" y="1763649"/>
                </a:cubicBezTo>
                <a:cubicBezTo>
                  <a:pt x="2756154" y="1756944"/>
                  <a:pt x="2749600" y="1751915"/>
                  <a:pt x="2740761" y="1748562"/>
                </a:cubicBezTo>
                <a:lnTo>
                  <a:pt x="2728417" y="1743990"/>
                </a:lnTo>
                <a:close/>
                <a:moveTo>
                  <a:pt x="2269159" y="1726159"/>
                </a:moveTo>
                <a:lnTo>
                  <a:pt x="2275103" y="1743990"/>
                </a:lnTo>
                <a:lnTo>
                  <a:pt x="2263216" y="1748562"/>
                </a:lnTo>
                <a:cubicBezTo>
                  <a:pt x="2253462" y="1751915"/>
                  <a:pt x="2246604" y="1757020"/>
                  <a:pt x="2242642" y="1763878"/>
                </a:cubicBezTo>
                <a:cubicBezTo>
                  <a:pt x="2238680" y="1770736"/>
                  <a:pt x="2235632" y="1781480"/>
                  <a:pt x="2233498" y="1796111"/>
                </a:cubicBezTo>
                <a:cubicBezTo>
                  <a:pt x="2232583" y="1804035"/>
                  <a:pt x="2231059" y="1815694"/>
                  <a:pt x="2228926" y="1831086"/>
                </a:cubicBezTo>
                <a:cubicBezTo>
                  <a:pt x="2226792" y="1846479"/>
                  <a:pt x="2224354" y="1865910"/>
                  <a:pt x="2221610" y="1889379"/>
                </a:cubicBezTo>
                <a:cubicBezTo>
                  <a:pt x="2221306" y="1891513"/>
                  <a:pt x="2219858" y="1895247"/>
                  <a:pt x="2217267" y="1900581"/>
                </a:cubicBezTo>
                <a:cubicBezTo>
                  <a:pt x="2214676" y="1905915"/>
                  <a:pt x="2210790" y="1912849"/>
                  <a:pt x="2205608" y="1921383"/>
                </a:cubicBezTo>
                <a:lnTo>
                  <a:pt x="2200580" y="1930984"/>
                </a:lnTo>
                <a:cubicBezTo>
                  <a:pt x="2193569" y="1936776"/>
                  <a:pt x="2186406" y="1941500"/>
                  <a:pt x="2179091" y="1945158"/>
                </a:cubicBezTo>
                <a:cubicBezTo>
                  <a:pt x="2171776" y="1948815"/>
                  <a:pt x="2165680" y="1950644"/>
                  <a:pt x="2160803" y="1950644"/>
                </a:cubicBezTo>
                <a:cubicBezTo>
                  <a:pt x="2146782" y="1950644"/>
                  <a:pt x="2137028" y="1940891"/>
                  <a:pt x="2131542" y="1921383"/>
                </a:cubicBezTo>
                <a:cubicBezTo>
                  <a:pt x="2140076" y="1919250"/>
                  <a:pt x="2147316" y="1917421"/>
                  <a:pt x="2153259" y="1915897"/>
                </a:cubicBezTo>
                <a:cubicBezTo>
                  <a:pt x="2159203" y="1914373"/>
                  <a:pt x="2164004" y="1913001"/>
                  <a:pt x="2167661" y="1911782"/>
                </a:cubicBezTo>
                <a:cubicBezTo>
                  <a:pt x="2171014" y="1910258"/>
                  <a:pt x="2174366" y="1908887"/>
                  <a:pt x="2177720" y="1907667"/>
                </a:cubicBezTo>
                <a:cubicBezTo>
                  <a:pt x="2181072" y="1906448"/>
                  <a:pt x="2184272" y="1904924"/>
                  <a:pt x="2187321" y="1903095"/>
                </a:cubicBezTo>
                <a:cubicBezTo>
                  <a:pt x="2186406" y="1879321"/>
                  <a:pt x="2185720" y="1859204"/>
                  <a:pt x="2185263" y="1842745"/>
                </a:cubicBezTo>
                <a:cubicBezTo>
                  <a:pt x="2184806" y="1826286"/>
                  <a:pt x="2184882" y="1812722"/>
                  <a:pt x="2185492" y="1802054"/>
                </a:cubicBezTo>
                <a:cubicBezTo>
                  <a:pt x="2185797" y="1786814"/>
                  <a:pt x="2190521" y="1773479"/>
                  <a:pt x="2199665" y="1762049"/>
                </a:cubicBezTo>
                <a:cubicBezTo>
                  <a:pt x="2208809" y="1750619"/>
                  <a:pt x="2221916" y="1742009"/>
                  <a:pt x="2238984" y="1736217"/>
                </a:cubicBezTo>
                <a:close/>
                <a:moveTo>
                  <a:pt x="3156737" y="1715643"/>
                </a:moveTo>
                <a:cubicBezTo>
                  <a:pt x="3161004" y="1715643"/>
                  <a:pt x="3164966" y="1718234"/>
                  <a:pt x="3168624" y="1723416"/>
                </a:cubicBezTo>
                <a:cubicBezTo>
                  <a:pt x="3170148" y="1725549"/>
                  <a:pt x="3171291" y="1728521"/>
                  <a:pt x="3172053" y="1732331"/>
                </a:cubicBezTo>
                <a:cubicBezTo>
                  <a:pt x="3172815" y="1736141"/>
                  <a:pt x="3173196" y="1740637"/>
                  <a:pt x="3173196" y="1745819"/>
                </a:cubicBezTo>
                <a:cubicBezTo>
                  <a:pt x="3173196" y="1750086"/>
                  <a:pt x="3172891" y="1753439"/>
                  <a:pt x="3172282" y="1755877"/>
                </a:cubicBezTo>
                <a:cubicBezTo>
                  <a:pt x="3174110" y="1756182"/>
                  <a:pt x="3176092" y="1756334"/>
                  <a:pt x="3178225" y="1756334"/>
                </a:cubicBezTo>
                <a:cubicBezTo>
                  <a:pt x="3180359" y="1756334"/>
                  <a:pt x="3182340" y="1756334"/>
                  <a:pt x="3184169" y="1756334"/>
                </a:cubicBezTo>
                <a:cubicBezTo>
                  <a:pt x="3183864" y="1761211"/>
                  <a:pt x="3182340" y="1765097"/>
                  <a:pt x="3179597" y="1767993"/>
                </a:cubicBezTo>
                <a:cubicBezTo>
                  <a:pt x="3176854" y="1770888"/>
                  <a:pt x="3172434" y="1772184"/>
                  <a:pt x="3166338" y="1771879"/>
                </a:cubicBezTo>
                <a:lnTo>
                  <a:pt x="3160395" y="1771422"/>
                </a:lnTo>
                <a:cubicBezTo>
                  <a:pt x="3154298" y="1777213"/>
                  <a:pt x="3147060" y="1782623"/>
                  <a:pt x="3138678" y="1787652"/>
                </a:cubicBezTo>
                <a:cubicBezTo>
                  <a:pt x="3130296" y="1792682"/>
                  <a:pt x="3123818" y="1795196"/>
                  <a:pt x="3119247" y="1795196"/>
                </a:cubicBezTo>
                <a:cubicBezTo>
                  <a:pt x="3118332" y="1795196"/>
                  <a:pt x="3116046" y="1793748"/>
                  <a:pt x="3112389" y="1790853"/>
                </a:cubicBezTo>
                <a:cubicBezTo>
                  <a:pt x="3108731" y="1787957"/>
                  <a:pt x="3106902" y="1786052"/>
                  <a:pt x="3106902" y="1785138"/>
                </a:cubicBezTo>
                <a:lnTo>
                  <a:pt x="3108731" y="1773251"/>
                </a:lnTo>
                <a:cubicBezTo>
                  <a:pt x="3108731" y="1769898"/>
                  <a:pt x="3107664" y="1768221"/>
                  <a:pt x="3105531" y="1768221"/>
                </a:cubicBezTo>
                <a:cubicBezTo>
                  <a:pt x="3104921" y="1768221"/>
                  <a:pt x="3103245" y="1768679"/>
                  <a:pt x="3100501" y="1769593"/>
                </a:cubicBezTo>
                <a:cubicBezTo>
                  <a:pt x="3097758" y="1770507"/>
                  <a:pt x="3094253" y="1772031"/>
                  <a:pt x="3089986" y="1774165"/>
                </a:cubicBezTo>
                <a:lnTo>
                  <a:pt x="3084956" y="1768221"/>
                </a:lnTo>
                <a:cubicBezTo>
                  <a:pt x="3094406" y="1755420"/>
                  <a:pt x="3102635" y="1749019"/>
                  <a:pt x="3109646" y="1749019"/>
                </a:cubicBezTo>
                <a:cubicBezTo>
                  <a:pt x="3118790" y="1749019"/>
                  <a:pt x="3123362" y="1754963"/>
                  <a:pt x="3123362" y="1766850"/>
                </a:cubicBezTo>
                <a:cubicBezTo>
                  <a:pt x="3123362" y="1768069"/>
                  <a:pt x="3123209" y="1769517"/>
                  <a:pt x="3122904" y="1771193"/>
                </a:cubicBezTo>
                <a:cubicBezTo>
                  <a:pt x="3122599" y="1772870"/>
                  <a:pt x="3122295" y="1774470"/>
                  <a:pt x="3121990" y="1775994"/>
                </a:cubicBezTo>
                <a:cubicBezTo>
                  <a:pt x="3130524" y="1773860"/>
                  <a:pt x="3137992" y="1770660"/>
                  <a:pt x="3144392" y="1766393"/>
                </a:cubicBezTo>
                <a:cubicBezTo>
                  <a:pt x="3134030" y="1760297"/>
                  <a:pt x="3128848" y="1752981"/>
                  <a:pt x="3128848" y="1744447"/>
                </a:cubicBezTo>
                <a:cubicBezTo>
                  <a:pt x="3128848" y="1737437"/>
                  <a:pt x="3131820" y="1730883"/>
                  <a:pt x="3137763" y="1724787"/>
                </a:cubicBezTo>
                <a:cubicBezTo>
                  <a:pt x="3143707" y="1718691"/>
                  <a:pt x="3150032" y="1715643"/>
                  <a:pt x="3156737" y="1715643"/>
                </a:cubicBezTo>
                <a:close/>
                <a:moveTo>
                  <a:pt x="2734360" y="1678153"/>
                </a:moveTo>
                <a:cubicBezTo>
                  <a:pt x="2738323" y="1680896"/>
                  <a:pt x="2741980" y="1683792"/>
                  <a:pt x="2745333" y="1686840"/>
                </a:cubicBezTo>
                <a:cubicBezTo>
                  <a:pt x="2748686" y="1689888"/>
                  <a:pt x="2751582" y="1692936"/>
                  <a:pt x="2754020" y="1695984"/>
                </a:cubicBezTo>
                <a:cubicBezTo>
                  <a:pt x="2750972" y="1698727"/>
                  <a:pt x="2747772" y="1701775"/>
                  <a:pt x="2744419" y="1705128"/>
                </a:cubicBezTo>
                <a:cubicBezTo>
                  <a:pt x="2741066" y="1708481"/>
                  <a:pt x="2737713" y="1712138"/>
                  <a:pt x="2734360" y="1716101"/>
                </a:cubicBezTo>
                <a:cubicBezTo>
                  <a:pt x="2731617" y="1713053"/>
                  <a:pt x="2728722" y="1710081"/>
                  <a:pt x="2725674" y="1707185"/>
                </a:cubicBezTo>
                <a:cubicBezTo>
                  <a:pt x="2722626" y="1704290"/>
                  <a:pt x="2719578" y="1701318"/>
                  <a:pt x="2716530" y="1698270"/>
                </a:cubicBezTo>
                <a:cubicBezTo>
                  <a:pt x="2718968" y="1694307"/>
                  <a:pt x="2721711" y="1690726"/>
                  <a:pt x="2724759" y="1687526"/>
                </a:cubicBezTo>
                <a:cubicBezTo>
                  <a:pt x="2727807" y="1684325"/>
                  <a:pt x="2731008" y="1681201"/>
                  <a:pt x="2734360" y="1678153"/>
                </a:cubicBezTo>
                <a:close/>
                <a:moveTo>
                  <a:pt x="2269159" y="1678153"/>
                </a:moveTo>
                <a:cubicBezTo>
                  <a:pt x="2271902" y="1680896"/>
                  <a:pt x="2274722" y="1683716"/>
                  <a:pt x="2277618" y="1686611"/>
                </a:cubicBezTo>
                <a:cubicBezTo>
                  <a:pt x="2280513" y="1689507"/>
                  <a:pt x="2283638" y="1692631"/>
                  <a:pt x="2286990" y="1695984"/>
                </a:cubicBezTo>
                <a:cubicBezTo>
                  <a:pt x="2284552" y="1699641"/>
                  <a:pt x="2281808" y="1703147"/>
                  <a:pt x="2278760" y="1706499"/>
                </a:cubicBezTo>
                <a:cubicBezTo>
                  <a:pt x="2275713" y="1709852"/>
                  <a:pt x="2272512" y="1713053"/>
                  <a:pt x="2269159" y="1716101"/>
                </a:cubicBezTo>
                <a:cubicBezTo>
                  <a:pt x="2264892" y="1713053"/>
                  <a:pt x="2261082" y="1710005"/>
                  <a:pt x="2257730" y="1706957"/>
                </a:cubicBezTo>
                <a:cubicBezTo>
                  <a:pt x="2254376" y="1703909"/>
                  <a:pt x="2251633" y="1701013"/>
                  <a:pt x="2249500" y="1698270"/>
                </a:cubicBezTo>
                <a:cubicBezTo>
                  <a:pt x="2252852" y="1695527"/>
                  <a:pt x="2256129" y="1692479"/>
                  <a:pt x="2259330" y="1689126"/>
                </a:cubicBezTo>
                <a:cubicBezTo>
                  <a:pt x="2262530" y="1685773"/>
                  <a:pt x="2265806" y="1682115"/>
                  <a:pt x="2269159" y="1678153"/>
                </a:cubicBezTo>
                <a:close/>
                <a:moveTo>
                  <a:pt x="4485512" y="1670914"/>
                </a:moveTo>
                <a:lnTo>
                  <a:pt x="4485970" y="1676400"/>
                </a:lnTo>
                <a:cubicBezTo>
                  <a:pt x="4485970" y="1684325"/>
                  <a:pt x="4482464" y="1690421"/>
                  <a:pt x="4475454" y="1694688"/>
                </a:cubicBezTo>
                <a:cubicBezTo>
                  <a:pt x="4467529" y="1698651"/>
                  <a:pt x="4457318" y="1703070"/>
                  <a:pt x="4444822" y="1707947"/>
                </a:cubicBezTo>
                <a:cubicBezTo>
                  <a:pt x="4432325" y="1712824"/>
                  <a:pt x="4417694" y="1718158"/>
                  <a:pt x="4400930" y="1723949"/>
                </a:cubicBezTo>
                <a:lnTo>
                  <a:pt x="4403216" y="1702004"/>
                </a:lnTo>
                <a:cubicBezTo>
                  <a:pt x="4423638" y="1694688"/>
                  <a:pt x="4440402" y="1688592"/>
                  <a:pt x="4453508" y="1683716"/>
                </a:cubicBezTo>
                <a:cubicBezTo>
                  <a:pt x="4466615" y="1678839"/>
                  <a:pt x="4477283" y="1674572"/>
                  <a:pt x="4485512" y="1670914"/>
                </a:cubicBezTo>
                <a:close/>
                <a:moveTo>
                  <a:pt x="2703880" y="1269264"/>
                </a:moveTo>
                <a:lnTo>
                  <a:pt x="2704338" y="1274750"/>
                </a:lnTo>
                <a:cubicBezTo>
                  <a:pt x="2703728" y="1283894"/>
                  <a:pt x="2699918" y="1290295"/>
                  <a:pt x="2692908" y="1293953"/>
                </a:cubicBezTo>
                <a:cubicBezTo>
                  <a:pt x="2684983" y="1297915"/>
                  <a:pt x="2674696" y="1302258"/>
                  <a:pt x="2662047" y="1306983"/>
                </a:cubicBezTo>
                <a:cubicBezTo>
                  <a:pt x="2649398" y="1311707"/>
                  <a:pt x="2634538" y="1316813"/>
                  <a:pt x="2617470" y="1322299"/>
                </a:cubicBezTo>
                <a:lnTo>
                  <a:pt x="2621127" y="1298982"/>
                </a:lnTo>
                <a:cubicBezTo>
                  <a:pt x="2641244" y="1291971"/>
                  <a:pt x="2658084" y="1286104"/>
                  <a:pt x="2671648" y="1281380"/>
                </a:cubicBezTo>
                <a:cubicBezTo>
                  <a:pt x="2685211" y="1276655"/>
                  <a:pt x="2695956" y="1272617"/>
                  <a:pt x="2703880" y="1269264"/>
                </a:cubicBezTo>
                <a:close/>
                <a:moveTo>
                  <a:pt x="1541831" y="1269264"/>
                </a:moveTo>
                <a:lnTo>
                  <a:pt x="1542288" y="1274750"/>
                </a:lnTo>
                <a:cubicBezTo>
                  <a:pt x="1541678" y="1283894"/>
                  <a:pt x="1537868" y="1290295"/>
                  <a:pt x="1530858" y="1293953"/>
                </a:cubicBezTo>
                <a:cubicBezTo>
                  <a:pt x="1522933" y="1297915"/>
                  <a:pt x="1512646" y="1302258"/>
                  <a:pt x="1499997" y="1306983"/>
                </a:cubicBezTo>
                <a:cubicBezTo>
                  <a:pt x="1487348" y="1311707"/>
                  <a:pt x="1472488" y="1316813"/>
                  <a:pt x="1455420" y="1322299"/>
                </a:cubicBezTo>
                <a:lnTo>
                  <a:pt x="1459077" y="1298982"/>
                </a:lnTo>
                <a:cubicBezTo>
                  <a:pt x="1479194" y="1291971"/>
                  <a:pt x="1496034" y="1286104"/>
                  <a:pt x="1509598" y="1281380"/>
                </a:cubicBezTo>
                <a:cubicBezTo>
                  <a:pt x="1523162" y="1276655"/>
                  <a:pt x="1533906" y="1272617"/>
                  <a:pt x="1541831" y="1269264"/>
                </a:cubicBezTo>
                <a:close/>
                <a:moveTo>
                  <a:pt x="6479133" y="1255472"/>
                </a:moveTo>
                <a:cubicBezTo>
                  <a:pt x="6480962" y="1257605"/>
                  <a:pt x="6484238" y="1261034"/>
                  <a:pt x="6488963" y="1265759"/>
                </a:cubicBezTo>
                <a:cubicBezTo>
                  <a:pt x="6493687" y="1270483"/>
                  <a:pt x="6499859" y="1276503"/>
                  <a:pt x="6507480" y="1283818"/>
                </a:cubicBezTo>
                <a:cubicBezTo>
                  <a:pt x="6503822" y="1289000"/>
                  <a:pt x="6499707" y="1294257"/>
                  <a:pt x="6495135" y="1299591"/>
                </a:cubicBezTo>
                <a:cubicBezTo>
                  <a:pt x="6490564" y="1304925"/>
                  <a:pt x="6485534" y="1310336"/>
                  <a:pt x="6480048" y="1315822"/>
                </a:cubicBezTo>
                <a:cubicBezTo>
                  <a:pt x="6472732" y="1310031"/>
                  <a:pt x="6466484" y="1304697"/>
                  <a:pt x="6461302" y="1299820"/>
                </a:cubicBezTo>
                <a:cubicBezTo>
                  <a:pt x="6456120" y="1294943"/>
                  <a:pt x="6451854" y="1290676"/>
                  <a:pt x="6448500" y="1287018"/>
                </a:cubicBezTo>
                <a:cubicBezTo>
                  <a:pt x="6453377" y="1282446"/>
                  <a:pt x="6458406" y="1277493"/>
                  <a:pt x="6463588" y="1272159"/>
                </a:cubicBezTo>
                <a:cubicBezTo>
                  <a:pt x="6468770" y="1266825"/>
                  <a:pt x="6473952" y="1261263"/>
                  <a:pt x="6479133" y="1255472"/>
                </a:cubicBezTo>
                <a:close/>
                <a:moveTo>
                  <a:pt x="6542684" y="1249071"/>
                </a:moveTo>
                <a:cubicBezTo>
                  <a:pt x="6543903" y="1249985"/>
                  <a:pt x="6546799" y="1252805"/>
                  <a:pt x="6551370" y="1257529"/>
                </a:cubicBezTo>
                <a:cubicBezTo>
                  <a:pt x="6555943" y="1262253"/>
                  <a:pt x="6562496" y="1268883"/>
                  <a:pt x="6571030" y="1277417"/>
                </a:cubicBezTo>
                <a:cubicBezTo>
                  <a:pt x="6567982" y="1281684"/>
                  <a:pt x="6564172" y="1286485"/>
                  <a:pt x="6559600" y="1291819"/>
                </a:cubicBezTo>
                <a:cubicBezTo>
                  <a:pt x="6555028" y="1297153"/>
                  <a:pt x="6549694" y="1302868"/>
                  <a:pt x="6543598" y="1308964"/>
                </a:cubicBezTo>
                <a:cubicBezTo>
                  <a:pt x="6530492" y="1298601"/>
                  <a:pt x="6520129" y="1289152"/>
                  <a:pt x="6512509" y="1280618"/>
                </a:cubicBezTo>
                <a:cubicBezTo>
                  <a:pt x="6521348" y="1272693"/>
                  <a:pt x="6531406" y="1262177"/>
                  <a:pt x="6542684" y="1249071"/>
                </a:cubicBezTo>
                <a:close/>
                <a:moveTo>
                  <a:pt x="3246348" y="1219810"/>
                </a:moveTo>
                <a:cubicBezTo>
                  <a:pt x="3245434" y="1219810"/>
                  <a:pt x="3243834" y="1219962"/>
                  <a:pt x="3241548" y="1220267"/>
                </a:cubicBezTo>
                <a:cubicBezTo>
                  <a:pt x="3239262" y="1220572"/>
                  <a:pt x="3236594" y="1221182"/>
                  <a:pt x="3233547" y="1222096"/>
                </a:cubicBezTo>
                <a:cubicBezTo>
                  <a:pt x="3237204" y="1239165"/>
                  <a:pt x="3243910" y="1251966"/>
                  <a:pt x="3253664" y="1260501"/>
                </a:cubicBezTo>
                <a:cubicBezTo>
                  <a:pt x="3263417" y="1269035"/>
                  <a:pt x="3275914" y="1273302"/>
                  <a:pt x="3291154" y="1273302"/>
                </a:cubicBezTo>
                <a:cubicBezTo>
                  <a:pt x="3296335" y="1273302"/>
                  <a:pt x="3301212" y="1272540"/>
                  <a:pt x="3305784" y="1271016"/>
                </a:cubicBezTo>
                <a:cubicBezTo>
                  <a:pt x="3310356" y="1269492"/>
                  <a:pt x="3314776" y="1267054"/>
                  <a:pt x="3319043" y="1263701"/>
                </a:cubicBezTo>
                <a:cubicBezTo>
                  <a:pt x="3314166" y="1254862"/>
                  <a:pt x="3307918" y="1247166"/>
                  <a:pt x="3300298" y="1240613"/>
                </a:cubicBezTo>
                <a:cubicBezTo>
                  <a:pt x="3292678" y="1234059"/>
                  <a:pt x="3284220" y="1228954"/>
                  <a:pt x="3274923" y="1225296"/>
                </a:cubicBezTo>
                <a:cubicBezTo>
                  <a:pt x="3265627" y="1221639"/>
                  <a:pt x="3256102" y="1219810"/>
                  <a:pt x="3246348" y="1219810"/>
                </a:cubicBezTo>
                <a:close/>
                <a:moveTo>
                  <a:pt x="4669051" y="1131611"/>
                </a:moveTo>
                <a:lnTo>
                  <a:pt x="4641341" y="1162203"/>
                </a:lnTo>
                <a:lnTo>
                  <a:pt x="4623591" y="1175784"/>
                </a:lnTo>
                <a:lnTo>
                  <a:pt x="4631054" y="1175462"/>
                </a:lnTo>
                <a:cubicBezTo>
                  <a:pt x="4642027" y="1174852"/>
                  <a:pt x="4653228" y="1173938"/>
                  <a:pt x="4664658" y="1172718"/>
                </a:cubicBezTo>
                <a:cubicBezTo>
                  <a:pt x="4676088" y="1171499"/>
                  <a:pt x="4687138" y="1169975"/>
                  <a:pt x="4697806" y="1168146"/>
                </a:cubicBezTo>
                <a:cubicBezTo>
                  <a:pt x="4688356" y="1155345"/>
                  <a:pt x="4678832" y="1143229"/>
                  <a:pt x="4669231" y="1131799"/>
                </a:cubicBezTo>
                <a:close/>
                <a:moveTo>
                  <a:pt x="3083356" y="1103224"/>
                </a:moveTo>
                <a:cubicBezTo>
                  <a:pt x="3074822" y="1106882"/>
                  <a:pt x="3066744" y="1111149"/>
                  <a:pt x="3059125" y="1116026"/>
                </a:cubicBezTo>
                <a:cubicBezTo>
                  <a:pt x="3051504" y="1120902"/>
                  <a:pt x="3044571" y="1126236"/>
                  <a:pt x="3038322" y="1132028"/>
                </a:cubicBezTo>
                <a:cubicBezTo>
                  <a:pt x="3032074" y="1137819"/>
                  <a:pt x="3026663" y="1143762"/>
                  <a:pt x="3022092" y="1149858"/>
                </a:cubicBezTo>
                <a:cubicBezTo>
                  <a:pt x="3039465" y="1164184"/>
                  <a:pt x="3067354" y="1173633"/>
                  <a:pt x="3105759" y="1178205"/>
                </a:cubicBezTo>
                <a:cubicBezTo>
                  <a:pt x="3100272" y="1167842"/>
                  <a:pt x="3095548" y="1156259"/>
                  <a:pt x="3091586" y="1143458"/>
                </a:cubicBezTo>
                <a:cubicBezTo>
                  <a:pt x="3087624" y="1130656"/>
                  <a:pt x="3084880" y="1117245"/>
                  <a:pt x="3083356" y="1103224"/>
                </a:cubicBezTo>
                <a:close/>
                <a:moveTo>
                  <a:pt x="6321399" y="1100938"/>
                </a:moveTo>
                <a:cubicBezTo>
                  <a:pt x="6315608" y="1100938"/>
                  <a:pt x="6310045" y="1102767"/>
                  <a:pt x="6304711" y="1106424"/>
                </a:cubicBezTo>
                <a:cubicBezTo>
                  <a:pt x="6299377" y="1110082"/>
                  <a:pt x="6295034" y="1114502"/>
                  <a:pt x="6291681" y="1119683"/>
                </a:cubicBezTo>
                <a:cubicBezTo>
                  <a:pt x="6288328" y="1124865"/>
                  <a:pt x="6286652" y="1130199"/>
                  <a:pt x="6286652" y="1135685"/>
                </a:cubicBezTo>
                <a:cubicBezTo>
                  <a:pt x="6286652" y="1144829"/>
                  <a:pt x="6290462" y="1152068"/>
                  <a:pt x="6298082" y="1157402"/>
                </a:cubicBezTo>
                <a:cubicBezTo>
                  <a:pt x="6305702" y="1162736"/>
                  <a:pt x="6316827" y="1166470"/>
                  <a:pt x="6331458" y="1168604"/>
                </a:cubicBezTo>
                <a:cubicBezTo>
                  <a:pt x="6336029" y="1169213"/>
                  <a:pt x="6342278" y="1169747"/>
                  <a:pt x="6350202" y="1170204"/>
                </a:cubicBezTo>
                <a:cubicBezTo>
                  <a:pt x="6358127" y="1170661"/>
                  <a:pt x="6367881" y="1171194"/>
                  <a:pt x="6379464" y="1171804"/>
                </a:cubicBezTo>
                <a:cubicBezTo>
                  <a:pt x="6375806" y="1157478"/>
                  <a:pt x="6371005" y="1144982"/>
                  <a:pt x="6365062" y="1134314"/>
                </a:cubicBezTo>
                <a:cubicBezTo>
                  <a:pt x="6359118" y="1123646"/>
                  <a:pt x="6352412" y="1115416"/>
                  <a:pt x="6344945" y="1109625"/>
                </a:cubicBezTo>
                <a:cubicBezTo>
                  <a:pt x="6337477" y="1103834"/>
                  <a:pt x="6329628" y="1100938"/>
                  <a:pt x="6321399" y="1100938"/>
                </a:cubicBezTo>
                <a:close/>
                <a:moveTo>
                  <a:pt x="5146700" y="1100938"/>
                </a:moveTo>
                <a:cubicBezTo>
                  <a:pt x="5140603" y="1100938"/>
                  <a:pt x="5134888" y="1102767"/>
                  <a:pt x="5129554" y="1106424"/>
                </a:cubicBezTo>
                <a:cubicBezTo>
                  <a:pt x="5124220" y="1110082"/>
                  <a:pt x="5119877" y="1114654"/>
                  <a:pt x="5116524" y="1120140"/>
                </a:cubicBezTo>
                <a:cubicBezTo>
                  <a:pt x="5113476" y="1125017"/>
                  <a:pt x="5111952" y="1130199"/>
                  <a:pt x="5111952" y="1135685"/>
                </a:cubicBezTo>
                <a:cubicBezTo>
                  <a:pt x="5111952" y="1140867"/>
                  <a:pt x="5113248" y="1145363"/>
                  <a:pt x="5115838" y="1149173"/>
                </a:cubicBezTo>
                <a:cubicBezTo>
                  <a:pt x="5118429" y="1152983"/>
                  <a:pt x="5122163" y="1156412"/>
                  <a:pt x="5127040" y="1159460"/>
                </a:cubicBezTo>
                <a:cubicBezTo>
                  <a:pt x="5134355" y="1163727"/>
                  <a:pt x="5144414" y="1166775"/>
                  <a:pt x="5157216" y="1168604"/>
                </a:cubicBezTo>
                <a:cubicBezTo>
                  <a:pt x="5161482" y="1169213"/>
                  <a:pt x="5167121" y="1169747"/>
                  <a:pt x="5174132" y="1170204"/>
                </a:cubicBezTo>
                <a:cubicBezTo>
                  <a:pt x="5181142" y="1170661"/>
                  <a:pt x="5189828" y="1171194"/>
                  <a:pt x="5200192" y="1171804"/>
                </a:cubicBezTo>
                <a:cubicBezTo>
                  <a:pt x="5193791" y="1148030"/>
                  <a:pt x="5186019" y="1130275"/>
                  <a:pt x="5176875" y="1118540"/>
                </a:cubicBezTo>
                <a:cubicBezTo>
                  <a:pt x="5167730" y="1106805"/>
                  <a:pt x="5157672" y="1100938"/>
                  <a:pt x="5146700" y="1100938"/>
                </a:cubicBezTo>
                <a:close/>
                <a:moveTo>
                  <a:pt x="4204486" y="1094994"/>
                </a:moveTo>
                <a:cubicBezTo>
                  <a:pt x="4194123" y="1094994"/>
                  <a:pt x="4182770" y="1098576"/>
                  <a:pt x="4170425" y="1105739"/>
                </a:cubicBezTo>
                <a:cubicBezTo>
                  <a:pt x="4158081" y="1112901"/>
                  <a:pt x="4145584" y="1122350"/>
                  <a:pt x="4132935" y="1134085"/>
                </a:cubicBezTo>
                <a:cubicBezTo>
                  <a:pt x="4120286" y="1145820"/>
                  <a:pt x="4108018" y="1158545"/>
                  <a:pt x="4096130" y="1172261"/>
                </a:cubicBezTo>
                <a:cubicBezTo>
                  <a:pt x="4108018" y="1173785"/>
                  <a:pt x="4118990" y="1175004"/>
                  <a:pt x="4129048" y="1175919"/>
                </a:cubicBezTo>
                <a:cubicBezTo>
                  <a:pt x="4139107" y="1176833"/>
                  <a:pt x="4148251" y="1177290"/>
                  <a:pt x="4156480" y="1177290"/>
                </a:cubicBezTo>
                <a:cubicBezTo>
                  <a:pt x="4177512" y="1177290"/>
                  <a:pt x="4197858" y="1174471"/>
                  <a:pt x="4217517" y="1168832"/>
                </a:cubicBezTo>
                <a:cubicBezTo>
                  <a:pt x="4237176" y="1163193"/>
                  <a:pt x="4257979" y="1154735"/>
                  <a:pt x="4279924" y="1143458"/>
                </a:cubicBezTo>
                <a:cubicBezTo>
                  <a:pt x="4267732" y="1127303"/>
                  <a:pt x="4255160" y="1115187"/>
                  <a:pt x="4242206" y="1107110"/>
                </a:cubicBezTo>
                <a:cubicBezTo>
                  <a:pt x="4229252" y="1099033"/>
                  <a:pt x="4216678" y="1094994"/>
                  <a:pt x="4204486" y="1094994"/>
                </a:cubicBezTo>
                <a:close/>
                <a:moveTo>
                  <a:pt x="5357469" y="1094080"/>
                </a:moveTo>
                <a:cubicBezTo>
                  <a:pt x="5352288" y="1094080"/>
                  <a:pt x="5346496" y="1095909"/>
                  <a:pt x="5340095" y="1099566"/>
                </a:cubicBezTo>
                <a:cubicBezTo>
                  <a:pt x="5333694" y="1103224"/>
                  <a:pt x="5327141" y="1108482"/>
                  <a:pt x="5320436" y="1115340"/>
                </a:cubicBezTo>
                <a:cubicBezTo>
                  <a:pt x="5313730" y="1122198"/>
                  <a:pt x="5307176" y="1130351"/>
                  <a:pt x="5300776" y="1139800"/>
                </a:cubicBezTo>
                <a:cubicBezTo>
                  <a:pt x="5306567" y="1146506"/>
                  <a:pt x="5313348" y="1152373"/>
                  <a:pt x="5321122" y="1157402"/>
                </a:cubicBezTo>
                <a:cubicBezTo>
                  <a:pt x="5328894" y="1162431"/>
                  <a:pt x="5336894" y="1166318"/>
                  <a:pt x="5345124" y="1169061"/>
                </a:cubicBezTo>
                <a:cubicBezTo>
                  <a:pt x="5363108" y="1163574"/>
                  <a:pt x="5378348" y="1155497"/>
                  <a:pt x="5390844" y="1144829"/>
                </a:cubicBezTo>
                <a:cubicBezTo>
                  <a:pt x="5389016" y="1136904"/>
                  <a:pt x="5385968" y="1128751"/>
                  <a:pt x="5381700" y="1120369"/>
                </a:cubicBezTo>
                <a:cubicBezTo>
                  <a:pt x="5377433" y="1111987"/>
                  <a:pt x="5373014" y="1105510"/>
                  <a:pt x="5368442" y="1100938"/>
                </a:cubicBezTo>
                <a:cubicBezTo>
                  <a:pt x="5364479" y="1096366"/>
                  <a:pt x="5360822" y="1094080"/>
                  <a:pt x="5357469" y="1094080"/>
                </a:cubicBezTo>
                <a:close/>
                <a:moveTo>
                  <a:pt x="3273780" y="1078078"/>
                </a:moveTo>
                <a:cubicBezTo>
                  <a:pt x="3259455" y="1098500"/>
                  <a:pt x="3249168" y="1116254"/>
                  <a:pt x="3242919" y="1131342"/>
                </a:cubicBezTo>
                <a:cubicBezTo>
                  <a:pt x="3236670" y="1146429"/>
                  <a:pt x="3232937" y="1160984"/>
                  <a:pt x="3231718" y="1175004"/>
                </a:cubicBezTo>
                <a:cubicBezTo>
                  <a:pt x="3243910" y="1173480"/>
                  <a:pt x="3254959" y="1170661"/>
                  <a:pt x="3264865" y="1166546"/>
                </a:cubicBezTo>
                <a:cubicBezTo>
                  <a:pt x="3274770" y="1162431"/>
                  <a:pt x="3283686" y="1157174"/>
                  <a:pt x="3291611" y="1150773"/>
                </a:cubicBezTo>
                <a:lnTo>
                  <a:pt x="3286582" y="1131113"/>
                </a:lnTo>
                <a:cubicBezTo>
                  <a:pt x="3283229" y="1119531"/>
                  <a:pt x="3280410" y="1109320"/>
                  <a:pt x="3278124" y="1100481"/>
                </a:cubicBezTo>
                <a:cubicBezTo>
                  <a:pt x="3275838" y="1091642"/>
                  <a:pt x="3274390" y="1084174"/>
                  <a:pt x="3273780" y="1078078"/>
                </a:cubicBezTo>
                <a:close/>
                <a:moveTo>
                  <a:pt x="787603" y="1057504"/>
                </a:moveTo>
                <a:cubicBezTo>
                  <a:pt x="797356" y="1057504"/>
                  <a:pt x="806881" y="1059257"/>
                  <a:pt x="816178" y="1062762"/>
                </a:cubicBezTo>
                <a:cubicBezTo>
                  <a:pt x="825474" y="1066267"/>
                  <a:pt x="836066" y="1072287"/>
                  <a:pt x="847953" y="1080821"/>
                </a:cubicBezTo>
                <a:cubicBezTo>
                  <a:pt x="862584" y="1090880"/>
                  <a:pt x="875614" y="1098804"/>
                  <a:pt x="887044" y="1104596"/>
                </a:cubicBezTo>
                <a:cubicBezTo>
                  <a:pt x="898474" y="1110387"/>
                  <a:pt x="911352" y="1115111"/>
                  <a:pt x="925677" y="1118769"/>
                </a:cubicBezTo>
                <a:cubicBezTo>
                  <a:pt x="932688" y="1120293"/>
                  <a:pt x="940765" y="1121512"/>
                  <a:pt x="949909" y="1122426"/>
                </a:cubicBezTo>
                <a:cubicBezTo>
                  <a:pt x="959053" y="1123341"/>
                  <a:pt x="969264" y="1123798"/>
                  <a:pt x="980541" y="1123798"/>
                </a:cubicBezTo>
                <a:lnTo>
                  <a:pt x="958596" y="1167232"/>
                </a:lnTo>
                <a:cubicBezTo>
                  <a:pt x="950671" y="1166622"/>
                  <a:pt x="943584" y="1166013"/>
                  <a:pt x="937336" y="1165403"/>
                </a:cubicBezTo>
                <a:cubicBezTo>
                  <a:pt x="931087" y="1164794"/>
                  <a:pt x="924001" y="1164641"/>
                  <a:pt x="916076" y="1164946"/>
                </a:cubicBezTo>
                <a:cubicBezTo>
                  <a:pt x="909066" y="1165556"/>
                  <a:pt x="901826" y="1166851"/>
                  <a:pt x="894359" y="1168832"/>
                </a:cubicBezTo>
                <a:cubicBezTo>
                  <a:pt x="886891" y="1170813"/>
                  <a:pt x="879119" y="1173633"/>
                  <a:pt x="871042" y="1177290"/>
                </a:cubicBezTo>
                <a:cubicBezTo>
                  <a:pt x="862965" y="1180948"/>
                  <a:pt x="854202" y="1185368"/>
                  <a:pt x="844753" y="1190549"/>
                </a:cubicBezTo>
                <a:cubicBezTo>
                  <a:pt x="832866" y="1197255"/>
                  <a:pt x="822045" y="1202513"/>
                  <a:pt x="812292" y="1206323"/>
                </a:cubicBezTo>
                <a:cubicBezTo>
                  <a:pt x="802538" y="1210133"/>
                  <a:pt x="792480" y="1213028"/>
                  <a:pt x="782116" y="1215009"/>
                </a:cubicBezTo>
                <a:cubicBezTo>
                  <a:pt x="771753" y="1216991"/>
                  <a:pt x="760095" y="1218286"/>
                  <a:pt x="747141" y="1218896"/>
                </a:cubicBezTo>
                <a:lnTo>
                  <a:pt x="704378" y="1219747"/>
                </a:lnTo>
                <a:lnTo>
                  <a:pt x="704164" y="1219810"/>
                </a:lnTo>
                <a:lnTo>
                  <a:pt x="703688" y="1219760"/>
                </a:lnTo>
                <a:lnTo>
                  <a:pt x="701192" y="1219810"/>
                </a:lnTo>
                <a:lnTo>
                  <a:pt x="699836" y="1219358"/>
                </a:lnTo>
                <a:lnTo>
                  <a:pt x="686104" y="1217924"/>
                </a:lnTo>
                <a:cubicBezTo>
                  <a:pt x="680008" y="1216667"/>
                  <a:pt x="673836" y="1214781"/>
                  <a:pt x="667588" y="1212266"/>
                </a:cubicBezTo>
                <a:cubicBezTo>
                  <a:pt x="655091" y="1207237"/>
                  <a:pt x="645185" y="1200912"/>
                  <a:pt x="637870" y="1193292"/>
                </a:cubicBezTo>
                <a:cubicBezTo>
                  <a:pt x="636041" y="1198474"/>
                  <a:pt x="634060" y="1202970"/>
                  <a:pt x="631926" y="1206780"/>
                </a:cubicBezTo>
                <a:cubicBezTo>
                  <a:pt x="629793" y="1210590"/>
                  <a:pt x="625526" y="1213714"/>
                  <a:pt x="619125" y="1216152"/>
                </a:cubicBezTo>
                <a:cubicBezTo>
                  <a:pt x="615467" y="1217981"/>
                  <a:pt x="610362" y="1219505"/>
                  <a:pt x="603809" y="1220724"/>
                </a:cubicBezTo>
                <a:cubicBezTo>
                  <a:pt x="597255" y="1221944"/>
                  <a:pt x="590473" y="1222553"/>
                  <a:pt x="583463" y="1222553"/>
                </a:cubicBezTo>
                <a:cubicBezTo>
                  <a:pt x="572490" y="1222553"/>
                  <a:pt x="560146" y="1219048"/>
                  <a:pt x="546430" y="1212038"/>
                </a:cubicBezTo>
                <a:cubicBezTo>
                  <a:pt x="543992" y="1214171"/>
                  <a:pt x="539724" y="1216000"/>
                  <a:pt x="533628" y="1217524"/>
                </a:cubicBezTo>
                <a:cubicBezTo>
                  <a:pt x="527532" y="1219048"/>
                  <a:pt x="520750" y="1220267"/>
                  <a:pt x="513283" y="1221182"/>
                </a:cubicBezTo>
                <a:cubicBezTo>
                  <a:pt x="505815" y="1222096"/>
                  <a:pt x="498576" y="1222553"/>
                  <a:pt x="491566" y="1222553"/>
                </a:cubicBezTo>
                <a:cubicBezTo>
                  <a:pt x="483641" y="1222553"/>
                  <a:pt x="474878" y="1221258"/>
                  <a:pt x="465277" y="1218667"/>
                </a:cubicBezTo>
                <a:cubicBezTo>
                  <a:pt x="455676" y="1216076"/>
                  <a:pt x="446455" y="1212495"/>
                  <a:pt x="437616" y="1207923"/>
                </a:cubicBezTo>
                <a:cubicBezTo>
                  <a:pt x="432130" y="1211580"/>
                  <a:pt x="424815" y="1214476"/>
                  <a:pt x="415671" y="1216610"/>
                </a:cubicBezTo>
                <a:lnTo>
                  <a:pt x="394525" y="1218959"/>
                </a:lnTo>
                <a:lnTo>
                  <a:pt x="391972" y="1219810"/>
                </a:lnTo>
                <a:lnTo>
                  <a:pt x="389656" y="1219500"/>
                </a:lnTo>
                <a:lnTo>
                  <a:pt x="386867" y="1219810"/>
                </a:lnTo>
                <a:cubicBezTo>
                  <a:pt x="385648" y="1219810"/>
                  <a:pt x="384734" y="1219505"/>
                  <a:pt x="384124" y="1218896"/>
                </a:cubicBezTo>
                <a:lnTo>
                  <a:pt x="384077" y="1218754"/>
                </a:lnTo>
                <a:lnTo>
                  <a:pt x="374027" y="1217410"/>
                </a:lnTo>
                <a:cubicBezTo>
                  <a:pt x="368160" y="1215809"/>
                  <a:pt x="362407" y="1213409"/>
                  <a:pt x="356768" y="1210209"/>
                </a:cubicBezTo>
                <a:cubicBezTo>
                  <a:pt x="353415" y="1230630"/>
                  <a:pt x="346938" y="1248614"/>
                  <a:pt x="337337" y="1264158"/>
                </a:cubicBezTo>
                <a:cubicBezTo>
                  <a:pt x="327736" y="1279703"/>
                  <a:pt x="315772" y="1291743"/>
                  <a:pt x="301447" y="1300277"/>
                </a:cubicBezTo>
                <a:cubicBezTo>
                  <a:pt x="287121" y="1308812"/>
                  <a:pt x="271272" y="1313079"/>
                  <a:pt x="253898" y="1313079"/>
                </a:cubicBezTo>
                <a:cubicBezTo>
                  <a:pt x="249936" y="1313079"/>
                  <a:pt x="244602" y="1311631"/>
                  <a:pt x="237896" y="1308735"/>
                </a:cubicBezTo>
                <a:cubicBezTo>
                  <a:pt x="231191" y="1305840"/>
                  <a:pt x="223799" y="1301801"/>
                  <a:pt x="215722" y="1296620"/>
                </a:cubicBezTo>
                <a:cubicBezTo>
                  <a:pt x="207645" y="1291438"/>
                  <a:pt x="199948" y="1285799"/>
                  <a:pt x="192633" y="1279703"/>
                </a:cubicBezTo>
                <a:lnTo>
                  <a:pt x="199491" y="1261872"/>
                </a:lnTo>
                <a:cubicBezTo>
                  <a:pt x="207721" y="1264006"/>
                  <a:pt x="215646" y="1265530"/>
                  <a:pt x="223266" y="1266444"/>
                </a:cubicBezTo>
                <a:cubicBezTo>
                  <a:pt x="230886" y="1267359"/>
                  <a:pt x="238048" y="1267816"/>
                  <a:pt x="244754" y="1267816"/>
                </a:cubicBezTo>
                <a:cubicBezTo>
                  <a:pt x="267309" y="1267816"/>
                  <a:pt x="286512" y="1261796"/>
                  <a:pt x="302361" y="1249757"/>
                </a:cubicBezTo>
                <a:cubicBezTo>
                  <a:pt x="318211" y="1237717"/>
                  <a:pt x="329793" y="1220267"/>
                  <a:pt x="337108" y="1197407"/>
                </a:cubicBezTo>
                <a:cubicBezTo>
                  <a:pt x="334975" y="1192835"/>
                  <a:pt x="332689" y="1188187"/>
                  <a:pt x="330250" y="1183463"/>
                </a:cubicBezTo>
                <a:cubicBezTo>
                  <a:pt x="327812" y="1178738"/>
                  <a:pt x="325069" y="1173938"/>
                  <a:pt x="322021" y="1169061"/>
                </a:cubicBezTo>
                <a:cubicBezTo>
                  <a:pt x="314096" y="1155954"/>
                  <a:pt x="307848" y="1144905"/>
                  <a:pt x="303276" y="1135914"/>
                </a:cubicBezTo>
                <a:cubicBezTo>
                  <a:pt x="298704" y="1126922"/>
                  <a:pt x="295503" y="1119531"/>
                  <a:pt x="293674" y="1113740"/>
                </a:cubicBezTo>
                <a:cubicBezTo>
                  <a:pt x="292455" y="1107644"/>
                  <a:pt x="292151" y="1102386"/>
                  <a:pt x="292760" y="1097966"/>
                </a:cubicBezTo>
                <a:cubicBezTo>
                  <a:pt x="293370" y="1093547"/>
                  <a:pt x="295198" y="1089508"/>
                  <a:pt x="298246" y="1085850"/>
                </a:cubicBezTo>
                <a:cubicBezTo>
                  <a:pt x="298551" y="1081278"/>
                  <a:pt x="301294" y="1076859"/>
                  <a:pt x="306476" y="1072592"/>
                </a:cubicBezTo>
                <a:cubicBezTo>
                  <a:pt x="311658" y="1068324"/>
                  <a:pt x="318363" y="1065124"/>
                  <a:pt x="326593" y="1062990"/>
                </a:cubicBezTo>
                <a:cubicBezTo>
                  <a:pt x="329031" y="1071220"/>
                  <a:pt x="331393" y="1078764"/>
                  <a:pt x="333680" y="1085622"/>
                </a:cubicBezTo>
                <a:cubicBezTo>
                  <a:pt x="335966" y="1092480"/>
                  <a:pt x="338023" y="1098957"/>
                  <a:pt x="339852" y="1105053"/>
                </a:cubicBezTo>
                <a:cubicBezTo>
                  <a:pt x="345033" y="1119683"/>
                  <a:pt x="349072" y="1131875"/>
                  <a:pt x="351967" y="1141629"/>
                </a:cubicBezTo>
                <a:cubicBezTo>
                  <a:pt x="354863" y="1151382"/>
                  <a:pt x="356616" y="1158698"/>
                  <a:pt x="357225" y="1163574"/>
                </a:cubicBezTo>
                <a:cubicBezTo>
                  <a:pt x="362407" y="1166470"/>
                  <a:pt x="367893" y="1168642"/>
                  <a:pt x="373684" y="1170090"/>
                </a:cubicBezTo>
                <a:lnTo>
                  <a:pt x="389779" y="1172001"/>
                </a:lnTo>
                <a:lnTo>
                  <a:pt x="414985" y="1169747"/>
                </a:lnTo>
                <a:cubicBezTo>
                  <a:pt x="421538" y="1168070"/>
                  <a:pt x="427101" y="1165098"/>
                  <a:pt x="431673" y="1160831"/>
                </a:cubicBezTo>
                <a:cubicBezTo>
                  <a:pt x="435635" y="1157174"/>
                  <a:pt x="439064" y="1153059"/>
                  <a:pt x="441960" y="1148487"/>
                </a:cubicBezTo>
                <a:cubicBezTo>
                  <a:pt x="444855" y="1143915"/>
                  <a:pt x="449199" y="1136600"/>
                  <a:pt x="454990" y="1126541"/>
                </a:cubicBezTo>
                <a:cubicBezTo>
                  <a:pt x="456514" y="1123493"/>
                  <a:pt x="458876" y="1121055"/>
                  <a:pt x="462076" y="1119226"/>
                </a:cubicBezTo>
                <a:cubicBezTo>
                  <a:pt x="465277" y="1117397"/>
                  <a:pt x="468706" y="1116483"/>
                  <a:pt x="472363" y="1116483"/>
                </a:cubicBezTo>
                <a:cubicBezTo>
                  <a:pt x="476631" y="1116483"/>
                  <a:pt x="481050" y="1118007"/>
                  <a:pt x="485622" y="1121055"/>
                </a:cubicBezTo>
                <a:cubicBezTo>
                  <a:pt x="481355" y="1131113"/>
                  <a:pt x="477545" y="1140333"/>
                  <a:pt x="474192" y="1148715"/>
                </a:cubicBezTo>
                <a:cubicBezTo>
                  <a:pt x="470839" y="1157097"/>
                  <a:pt x="467639" y="1164794"/>
                  <a:pt x="464591" y="1171804"/>
                </a:cubicBezTo>
                <a:cubicBezTo>
                  <a:pt x="468249" y="1172414"/>
                  <a:pt x="472668" y="1173023"/>
                  <a:pt x="477850" y="1173633"/>
                </a:cubicBezTo>
                <a:cubicBezTo>
                  <a:pt x="483032" y="1174242"/>
                  <a:pt x="488670" y="1174547"/>
                  <a:pt x="494766" y="1174547"/>
                </a:cubicBezTo>
                <a:cubicBezTo>
                  <a:pt x="501167" y="1174547"/>
                  <a:pt x="506577" y="1174242"/>
                  <a:pt x="510997" y="1173633"/>
                </a:cubicBezTo>
                <a:cubicBezTo>
                  <a:pt x="515416" y="1173023"/>
                  <a:pt x="521284" y="1171804"/>
                  <a:pt x="528599" y="1169975"/>
                </a:cubicBezTo>
                <a:cubicBezTo>
                  <a:pt x="530123" y="1167232"/>
                  <a:pt x="532028" y="1162812"/>
                  <a:pt x="534314" y="1156716"/>
                </a:cubicBezTo>
                <a:cubicBezTo>
                  <a:pt x="536600" y="1150620"/>
                  <a:pt x="539267" y="1143381"/>
                  <a:pt x="542315" y="1134999"/>
                </a:cubicBezTo>
                <a:cubicBezTo>
                  <a:pt x="545363" y="1126617"/>
                  <a:pt x="548716" y="1117702"/>
                  <a:pt x="552373" y="1108253"/>
                </a:cubicBezTo>
                <a:cubicBezTo>
                  <a:pt x="554507" y="1103681"/>
                  <a:pt x="557250" y="1100176"/>
                  <a:pt x="560603" y="1097738"/>
                </a:cubicBezTo>
                <a:cubicBezTo>
                  <a:pt x="563956" y="1095299"/>
                  <a:pt x="568223" y="1094080"/>
                  <a:pt x="573405" y="1094080"/>
                </a:cubicBezTo>
                <a:cubicBezTo>
                  <a:pt x="579196" y="1094080"/>
                  <a:pt x="584073" y="1095604"/>
                  <a:pt x="588035" y="1098652"/>
                </a:cubicBezTo>
                <a:cubicBezTo>
                  <a:pt x="585901" y="1103224"/>
                  <a:pt x="582930" y="1111301"/>
                  <a:pt x="579120" y="1122884"/>
                </a:cubicBezTo>
                <a:cubicBezTo>
                  <a:pt x="575310" y="1134466"/>
                  <a:pt x="570052" y="1151230"/>
                  <a:pt x="563346" y="1173176"/>
                </a:cubicBezTo>
                <a:cubicBezTo>
                  <a:pt x="566394" y="1174090"/>
                  <a:pt x="569138" y="1174623"/>
                  <a:pt x="571576" y="1174776"/>
                </a:cubicBezTo>
                <a:cubicBezTo>
                  <a:pt x="574014" y="1174928"/>
                  <a:pt x="576757" y="1175157"/>
                  <a:pt x="579806" y="1175462"/>
                </a:cubicBezTo>
                <a:cubicBezTo>
                  <a:pt x="589864" y="1175462"/>
                  <a:pt x="599922" y="1173785"/>
                  <a:pt x="609981" y="1170432"/>
                </a:cubicBezTo>
                <a:cubicBezTo>
                  <a:pt x="611200" y="1168908"/>
                  <a:pt x="612648" y="1166013"/>
                  <a:pt x="614324" y="1161746"/>
                </a:cubicBezTo>
                <a:cubicBezTo>
                  <a:pt x="616000" y="1157478"/>
                  <a:pt x="618363" y="1151382"/>
                  <a:pt x="621411" y="1143458"/>
                </a:cubicBezTo>
                <a:cubicBezTo>
                  <a:pt x="623240" y="1137362"/>
                  <a:pt x="625526" y="1130885"/>
                  <a:pt x="628269" y="1124027"/>
                </a:cubicBezTo>
                <a:cubicBezTo>
                  <a:pt x="631012" y="1117169"/>
                  <a:pt x="634060" y="1109777"/>
                  <a:pt x="637413" y="1101852"/>
                </a:cubicBezTo>
                <a:cubicBezTo>
                  <a:pt x="638937" y="1098195"/>
                  <a:pt x="641451" y="1095375"/>
                  <a:pt x="644956" y="1093394"/>
                </a:cubicBezTo>
                <a:cubicBezTo>
                  <a:pt x="648462" y="1091413"/>
                  <a:pt x="652500" y="1090422"/>
                  <a:pt x="657072" y="1090422"/>
                </a:cubicBezTo>
                <a:cubicBezTo>
                  <a:pt x="662254" y="1090422"/>
                  <a:pt x="666978" y="1091794"/>
                  <a:pt x="671245" y="1094537"/>
                </a:cubicBezTo>
                <a:cubicBezTo>
                  <a:pt x="669417" y="1099414"/>
                  <a:pt x="666826" y="1106729"/>
                  <a:pt x="663473" y="1116483"/>
                </a:cubicBezTo>
                <a:cubicBezTo>
                  <a:pt x="660120" y="1126236"/>
                  <a:pt x="655548" y="1140257"/>
                  <a:pt x="649757" y="1158545"/>
                </a:cubicBezTo>
                <a:cubicBezTo>
                  <a:pt x="657987" y="1163117"/>
                  <a:pt x="666369" y="1166546"/>
                  <a:pt x="674903" y="1168832"/>
                </a:cubicBezTo>
                <a:lnTo>
                  <a:pt x="703532" y="1172187"/>
                </a:lnTo>
                <a:lnTo>
                  <a:pt x="759028" y="1170432"/>
                </a:lnTo>
                <a:cubicBezTo>
                  <a:pt x="775335" y="1169213"/>
                  <a:pt x="790498" y="1166622"/>
                  <a:pt x="804519" y="1162660"/>
                </a:cubicBezTo>
                <a:cubicBezTo>
                  <a:pt x="820064" y="1157478"/>
                  <a:pt x="832561" y="1153592"/>
                  <a:pt x="842010" y="1151001"/>
                </a:cubicBezTo>
                <a:cubicBezTo>
                  <a:pt x="851458" y="1148411"/>
                  <a:pt x="859078" y="1146506"/>
                  <a:pt x="864870" y="1145286"/>
                </a:cubicBezTo>
                <a:cubicBezTo>
                  <a:pt x="860298" y="1142543"/>
                  <a:pt x="855649" y="1139648"/>
                  <a:pt x="850925" y="1136600"/>
                </a:cubicBezTo>
                <a:cubicBezTo>
                  <a:pt x="846200" y="1133552"/>
                  <a:pt x="841552" y="1130351"/>
                  <a:pt x="836980" y="1126998"/>
                </a:cubicBezTo>
                <a:cubicBezTo>
                  <a:pt x="826312" y="1119378"/>
                  <a:pt x="817473" y="1114121"/>
                  <a:pt x="810463" y="1111225"/>
                </a:cubicBezTo>
                <a:cubicBezTo>
                  <a:pt x="803452" y="1108329"/>
                  <a:pt x="796442" y="1106882"/>
                  <a:pt x="789432" y="1106882"/>
                </a:cubicBezTo>
                <a:cubicBezTo>
                  <a:pt x="780288" y="1106882"/>
                  <a:pt x="771906" y="1108101"/>
                  <a:pt x="764286" y="1110539"/>
                </a:cubicBezTo>
                <a:cubicBezTo>
                  <a:pt x="756666" y="1112978"/>
                  <a:pt x="747522" y="1117702"/>
                  <a:pt x="736854" y="1124712"/>
                </a:cubicBezTo>
                <a:cubicBezTo>
                  <a:pt x="734110" y="1121969"/>
                  <a:pt x="731901" y="1118312"/>
                  <a:pt x="730224" y="1113740"/>
                </a:cubicBezTo>
                <a:cubicBezTo>
                  <a:pt x="728548" y="1109168"/>
                  <a:pt x="727710" y="1104748"/>
                  <a:pt x="727710" y="1100481"/>
                </a:cubicBezTo>
                <a:cubicBezTo>
                  <a:pt x="727710" y="1087679"/>
                  <a:pt x="733348" y="1077316"/>
                  <a:pt x="744626" y="1069391"/>
                </a:cubicBezTo>
                <a:cubicBezTo>
                  <a:pt x="755904" y="1061466"/>
                  <a:pt x="770229" y="1057504"/>
                  <a:pt x="787603" y="1057504"/>
                </a:cubicBezTo>
                <a:close/>
                <a:moveTo>
                  <a:pt x="4438192" y="1053846"/>
                </a:moveTo>
                <a:cubicBezTo>
                  <a:pt x="4439716" y="1059638"/>
                  <a:pt x="4441774" y="1066572"/>
                  <a:pt x="4444364" y="1074649"/>
                </a:cubicBezTo>
                <a:cubicBezTo>
                  <a:pt x="4446956" y="1082726"/>
                  <a:pt x="4449698" y="1090727"/>
                  <a:pt x="4452594" y="1098652"/>
                </a:cubicBezTo>
                <a:cubicBezTo>
                  <a:pt x="4455490" y="1106577"/>
                  <a:pt x="4458004" y="1113740"/>
                  <a:pt x="4460138" y="1120140"/>
                </a:cubicBezTo>
                <a:cubicBezTo>
                  <a:pt x="4464100" y="1131113"/>
                  <a:pt x="4467376" y="1142010"/>
                  <a:pt x="4469968" y="1152830"/>
                </a:cubicBezTo>
                <a:cubicBezTo>
                  <a:pt x="4472558" y="1163651"/>
                  <a:pt x="4473853" y="1173785"/>
                  <a:pt x="4473854" y="1183234"/>
                </a:cubicBezTo>
                <a:cubicBezTo>
                  <a:pt x="4473853" y="1207008"/>
                  <a:pt x="4469282" y="1228878"/>
                  <a:pt x="4460138" y="1248842"/>
                </a:cubicBezTo>
                <a:cubicBezTo>
                  <a:pt x="4450994" y="1268807"/>
                  <a:pt x="4438496" y="1284580"/>
                  <a:pt x="4422648" y="1296162"/>
                </a:cubicBezTo>
                <a:cubicBezTo>
                  <a:pt x="4406493" y="1307440"/>
                  <a:pt x="4388510" y="1313079"/>
                  <a:pt x="4368698" y="1313079"/>
                </a:cubicBezTo>
                <a:cubicBezTo>
                  <a:pt x="4364735" y="1313079"/>
                  <a:pt x="4359401" y="1311631"/>
                  <a:pt x="4352696" y="1308735"/>
                </a:cubicBezTo>
                <a:cubicBezTo>
                  <a:pt x="4345990" y="1305840"/>
                  <a:pt x="4338599" y="1301801"/>
                  <a:pt x="4330522" y="1296620"/>
                </a:cubicBezTo>
                <a:cubicBezTo>
                  <a:pt x="4322444" y="1291438"/>
                  <a:pt x="4314748" y="1285799"/>
                  <a:pt x="4307433" y="1279703"/>
                </a:cubicBezTo>
                <a:lnTo>
                  <a:pt x="4314291" y="1261872"/>
                </a:lnTo>
                <a:cubicBezTo>
                  <a:pt x="4322520" y="1264006"/>
                  <a:pt x="4330445" y="1265530"/>
                  <a:pt x="4338066" y="1266444"/>
                </a:cubicBezTo>
                <a:cubicBezTo>
                  <a:pt x="4345686" y="1267359"/>
                  <a:pt x="4352848" y="1267816"/>
                  <a:pt x="4359554" y="1267816"/>
                </a:cubicBezTo>
                <a:cubicBezTo>
                  <a:pt x="4382109" y="1267816"/>
                  <a:pt x="4401311" y="1261796"/>
                  <a:pt x="4417161" y="1249757"/>
                </a:cubicBezTo>
                <a:cubicBezTo>
                  <a:pt x="4433010" y="1237717"/>
                  <a:pt x="4444592" y="1220267"/>
                  <a:pt x="4451908" y="1197407"/>
                </a:cubicBezTo>
                <a:cubicBezTo>
                  <a:pt x="4449774" y="1192835"/>
                  <a:pt x="4447488" y="1188187"/>
                  <a:pt x="4445050" y="1183463"/>
                </a:cubicBezTo>
                <a:cubicBezTo>
                  <a:pt x="4442612" y="1178738"/>
                  <a:pt x="4439868" y="1173938"/>
                  <a:pt x="4436820" y="1169061"/>
                </a:cubicBezTo>
                <a:cubicBezTo>
                  <a:pt x="4427676" y="1153821"/>
                  <a:pt x="4419904" y="1140181"/>
                  <a:pt x="4413504" y="1128141"/>
                </a:cubicBezTo>
                <a:cubicBezTo>
                  <a:pt x="4407102" y="1116102"/>
                  <a:pt x="4403902" y="1105510"/>
                  <a:pt x="4403902" y="1096366"/>
                </a:cubicBezTo>
                <a:cubicBezTo>
                  <a:pt x="4403902" y="1087832"/>
                  <a:pt x="4407026" y="1079907"/>
                  <a:pt x="4413274" y="1072592"/>
                </a:cubicBezTo>
                <a:cubicBezTo>
                  <a:pt x="4419524" y="1065276"/>
                  <a:pt x="4427828" y="1059028"/>
                  <a:pt x="4438192" y="1053846"/>
                </a:cubicBezTo>
                <a:close/>
                <a:moveTo>
                  <a:pt x="2772994" y="1053846"/>
                </a:moveTo>
                <a:cubicBezTo>
                  <a:pt x="2776956" y="1073963"/>
                  <a:pt x="2780308" y="1090880"/>
                  <a:pt x="2783052" y="1104596"/>
                </a:cubicBezTo>
                <a:cubicBezTo>
                  <a:pt x="2785795" y="1118312"/>
                  <a:pt x="2787929" y="1129665"/>
                  <a:pt x="2789453" y="1138657"/>
                </a:cubicBezTo>
                <a:cubicBezTo>
                  <a:pt x="2790977" y="1147649"/>
                  <a:pt x="2791739" y="1154888"/>
                  <a:pt x="2791739" y="1160374"/>
                </a:cubicBezTo>
                <a:cubicBezTo>
                  <a:pt x="2791739" y="1164946"/>
                  <a:pt x="2790748" y="1171118"/>
                  <a:pt x="2788767" y="1178891"/>
                </a:cubicBezTo>
                <a:cubicBezTo>
                  <a:pt x="2786786" y="1186663"/>
                  <a:pt x="2784347" y="1194512"/>
                  <a:pt x="2781452" y="1202436"/>
                </a:cubicBezTo>
                <a:cubicBezTo>
                  <a:pt x="2778556" y="1210361"/>
                  <a:pt x="2775737" y="1217067"/>
                  <a:pt x="2772994" y="1222553"/>
                </a:cubicBezTo>
                <a:cubicBezTo>
                  <a:pt x="2754401" y="1222553"/>
                  <a:pt x="2736266" y="1220648"/>
                  <a:pt x="2718587" y="1216838"/>
                </a:cubicBezTo>
                <a:cubicBezTo>
                  <a:pt x="2700908" y="1213028"/>
                  <a:pt x="2683992" y="1207618"/>
                  <a:pt x="2667838" y="1200608"/>
                </a:cubicBezTo>
                <a:cubicBezTo>
                  <a:pt x="2666314" y="1203960"/>
                  <a:pt x="2664638" y="1207161"/>
                  <a:pt x="2662808" y="1210209"/>
                </a:cubicBezTo>
                <a:cubicBezTo>
                  <a:pt x="2661284" y="1212647"/>
                  <a:pt x="2657550" y="1214781"/>
                  <a:pt x="2651607" y="1216610"/>
                </a:cubicBezTo>
                <a:cubicBezTo>
                  <a:pt x="2645663" y="1218438"/>
                  <a:pt x="2638653" y="1219886"/>
                  <a:pt x="2630576" y="1220953"/>
                </a:cubicBezTo>
                <a:cubicBezTo>
                  <a:pt x="2622498" y="1222020"/>
                  <a:pt x="2614345" y="1222553"/>
                  <a:pt x="2606116" y="1222553"/>
                </a:cubicBezTo>
                <a:cubicBezTo>
                  <a:pt x="2597886" y="1222553"/>
                  <a:pt x="2589047" y="1221258"/>
                  <a:pt x="2579598" y="1218667"/>
                </a:cubicBezTo>
                <a:cubicBezTo>
                  <a:pt x="2570149" y="1216076"/>
                  <a:pt x="2561006" y="1212495"/>
                  <a:pt x="2552166" y="1207923"/>
                </a:cubicBezTo>
                <a:cubicBezTo>
                  <a:pt x="2546680" y="1211580"/>
                  <a:pt x="2539364" y="1214476"/>
                  <a:pt x="2530221" y="1216610"/>
                </a:cubicBezTo>
                <a:lnTo>
                  <a:pt x="2509075" y="1218959"/>
                </a:lnTo>
                <a:lnTo>
                  <a:pt x="2506522" y="1219810"/>
                </a:lnTo>
                <a:lnTo>
                  <a:pt x="2504206" y="1219500"/>
                </a:lnTo>
                <a:lnTo>
                  <a:pt x="2501417" y="1219810"/>
                </a:lnTo>
                <a:cubicBezTo>
                  <a:pt x="2500198" y="1219810"/>
                  <a:pt x="2499284" y="1219505"/>
                  <a:pt x="2498674" y="1218896"/>
                </a:cubicBezTo>
                <a:lnTo>
                  <a:pt x="2498627" y="1218754"/>
                </a:lnTo>
                <a:lnTo>
                  <a:pt x="2488577" y="1217410"/>
                </a:lnTo>
                <a:cubicBezTo>
                  <a:pt x="2482710" y="1215809"/>
                  <a:pt x="2476957" y="1213409"/>
                  <a:pt x="2471318" y="1210209"/>
                </a:cubicBezTo>
                <a:cubicBezTo>
                  <a:pt x="2467965" y="1230630"/>
                  <a:pt x="2461488" y="1248614"/>
                  <a:pt x="2451887" y="1264158"/>
                </a:cubicBezTo>
                <a:cubicBezTo>
                  <a:pt x="2442286" y="1279703"/>
                  <a:pt x="2430322" y="1291743"/>
                  <a:pt x="2415997" y="1300277"/>
                </a:cubicBezTo>
                <a:cubicBezTo>
                  <a:pt x="2401671" y="1308812"/>
                  <a:pt x="2385822" y="1313079"/>
                  <a:pt x="2368448" y="1313079"/>
                </a:cubicBezTo>
                <a:cubicBezTo>
                  <a:pt x="2364486" y="1313079"/>
                  <a:pt x="2359152" y="1311631"/>
                  <a:pt x="2352446" y="1308735"/>
                </a:cubicBezTo>
                <a:cubicBezTo>
                  <a:pt x="2345740" y="1305840"/>
                  <a:pt x="2338349" y="1301801"/>
                  <a:pt x="2330272" y="1296620"/>
                </a:cubicBezTo>
                <a:cubicBezTo>
                  <a:pt x="2322195" y="1291438"/>
                  <a:pt x="2314499" y="1285799"/>
                  <a:pt x="2307184" y="1279703"/>
                </a:cubicBezTo>
                <a:lnTo>
                  <a:pt x="2314041" y="1261872"/>
                </a:lnTo>
                <a:cubicBezTo>
                  <a:pt x="2322271" y="1264006"/>
                  <a:pt x="2330196" y="1265530"/>
                  <a:pt x="2337816" y="1266444"/>
                </a:cubicBezTo>
                <a:cubicBezTo>
                  <a:pt x="2345436" y="1267359"/>
                  <a:pt x="2352598" y="1267816"/>
                  <a:pt x="2359304" y="1267816"/>
                </a:cubicBezTo>
                <a:cubicBezTo>
                  <a:pt x="2381859" y="1267816"/>
                  <a:pt x="2401062" y="1261796"/>
                  <a:pt x="2416911" y="1249757"/>
                </a:cubicBezTo>
                <a:cubicBezTo>
                  <a:pt x="2432761" y="1237717"/>
                  <a:pt x="2444343" y="1220267"/>
                  <a:pt x="2451658" y="1197407"/>
                </a:cubicBezTo>
                <a:cubicBezTo>
                  <a:pt x="2449525" y="1192835"/>
                  <a:pt x="2447239" y="1188187"/>
                  <a:pt x="2444800" y="1183463"/>
                </a:cubicBezTo>
                <a:cubicBezTo>
                  <a:pt x="2442362" y="1178738"/>
                  <a:pt x="2439619" y="1173938"/>
                  <a:pt x="2436571" y="1169061"/>
                </a:cubicBezTo>
                <a:cubicBezTo>
                  <a:pt x="2428646" y="1155954"/>
                  <a:pt x="2422398" y="1144905"/>
                  <a:pt x="2417826" y="1135914"/>
                </a:cubicBezTo>
                <a:cubicBezTo>
                  <a:pt x="2413254" y="1126922"/>
                  <a:pt x="2410053" y="1119531"/>
                  <a:pt x="2408225" y="1113740"/>
                </a:cubicBezTo>
                <a:cubicBezTo>
                  <a:pt x="2407005" y="1107644"/>
                  <a:pt x="2406700" y="1102386"/>
                  <a:pt x="2407310" y="1097966"/>
                </a:cubicBezTo>
                <a:cubicBezTo>
                  <a:pt x="2407920" y="1093547"/>
                  <a:pt x="2409748" y="1089508"/>
                  <a:pt x="2412796" y="1085850"/>
                </a:cubicBezTo>
                <a:cubicBezTo>
                  <a:pt x="2413101" y="1081278"/>
                  <a:pt x="2415844" y="1076859"/>
                  <a:pt x="2421026" y="1072592"/>
                </a:cubicBezTo>
                <a:cubicBezTo>
                  <a:pt x="2426208" y="1068324"/>
                  <a:pt x="2432913" y="1065124"/>
                  <a:pt x="2441143" y="1062990"/>
                </a:cubicBezTo>
                <a:cubicBezTo>
                  <a:pt x="2443581" y="1071220"/>
                  <a:pt x="2445944" y="1078764"/>
                  <a:pt x="2448230" y="1085622"/>
                </a:cubicBezTo>
                <a:cubicBezTo>
                  <a:pt x="2450516" y="1092480"/>
                  <a:pt x="2452573" y="1098957"/>
                  <a:pt x="2454402" y="1105053"/>
                </a:cubicBezTo>
                <a:cubicBezTo>
                  <a:pt x="2459583" y="1119683"/>
                  <a:pt x="2463622" y="1131875"/>
                  <a:pt x="2466518" y="1141629"/>
                </a:cubicBezTo>
                <a:cubicBezTo>
                  <a:pt x="2469413" y="1151382"/>
                  <a:pt x="2471166" y="1158698"/>
                  <a:pt x="2471776" y="1163574"/>
                </a:cubicBezTo>
                <a:cubicBezTo>
                  <a:pt x="2476957" y="1166470"/>
                  <a:pt x="2482443" y="1168642"/>
                  <a:pt x="2488234" y="1170090"/>
                </a:cubicBezTo>
                <a:lnTo>
                  <a:pt x="2504329" y="1172001"/>
                </a:lnTo>
                <a:lnTo>
                  <a:pt x="2529535" y="1169747"/>
                </a:lnTo>
                <a:cubicBezTo>
                  <a:pt x="2536088" y="1168070"/>
                  <a:pt x="2541650" y="1165098"/>
                  <a:pt x="2546222" y="1160831"/>
                </a:cubicBezTo>
                <a:cubicBezTo>
                  <a:pt x="2548661" y="1158393"/>
                  <a:pt x="2550870" y="1155878"/>
                  <a:pt x="2552852" y="1153287"/>
                </a:cubicBezTo>
                <a:cubicBezTo>
                  <a:pt x="2554833" y="1150697"/>
                  <a:pt x="2557043" y="1147344"/>
                  <a:pt x="2559482" y="1143229"/>
                </a:cubicBezTo>
                <a:cubicBezTo>
                  <a:pt x="2561920" y="1139114"/>
                  <a:pt x="2565272" y="1133552"/>
                  <a:pt x="2569540" y="1126541"/>
                </a:cubicBezTo>
                <a:cubicBezTo>
                  <a:pt x="2571064" y="1123493"/>
                  <a:pt x="2573426" y="1121055"/>
                  <a:pt x="2576626" y="1119226"/>
                </a:cubicBezTo>
                <a:cubicBezTo>
                  <a:pt x="2579827" y="1117397"/>
                  <a:pt x="2583256" y="1116483"/>
                  <a:pt x="2586914" y="1116483"/>
                </a:cubicBezTo>
                <a:cubicBezTo>
                  <a:pt x="2591180" y="1116483"/>
                  <a:pt x="2595600" y="1118007"/>
                  <a:pt x="2600172" y="1121055"/>
                </a:cubicBezTo>
                <a:cubicBezTo>
                  <a:pt x="2595296" y="1133552"/>
                  <a:pt x="2591104" y="1143991"/>
                  <a:pt x="2587599" y="1152373"/>
                </a:cubicBezTo>
                <a:cubicBezTo>
                  <a:pt x="2584094" y="1160755"/>
                  <a:pt x="2581274" y="1167232"/>
                  <a:pt x="2579141" y="1171804"/>
                </a:cubicBezTo>
                <a:cubicBezTo>
                  <a:pt x="2582798" y="1172414"/>
                  <a:pt x="2587218" y="1173023"/>
                  <a:pt x="2592400" y="1173633"/>
                </a:cubicBezTo>
                <a:cubicBezTo>
                  <a:pt x="2597581" y="1174242"/>
                  <a:pt x="2603220" y="1174547"/>
                  <a:pt x="2609316" y="1174547"/>
                </a:cubicBezTo>
                <a:cubicBezTo>
                  <a:pt x="2615717" y="1174547"/>
                  <a:pt x="2621508" y="1174166"/>
                  <a:pt x="2626690" y="1173404"/>
                </a:cubicBezTo>
                <a:cubicBezTo>
                  <a:pt x="2631871" y="1172642"/>
                  <a:pt x="2637358" y="1171499"/>
                  <a:pt x="2643149" y="1169975"/>
                </a:cubicBezTo>
                <a:cubicBezTo>
                  <a:pt x="2644673" y="1167232"/>
                  <a:pt x="2646578" y="1162889"/>
                  <a:pt x="2648864" y="1156945"/>
                </a:cubicBezTo>
                <a:cubicBezTo>
                  <a:pt x="2651150" y="1151001"/>
                  <a:pt x="2653817" y="1143839"/>
                  <a:pt x="2656865" y="1135457"/>
                </a:cubicBezTo>
                <a:cubicBezTo>
                  <a:pt x="2659913" y="1127075"/>
                  <a:pt x="2663266" y="1118007"/>
                  <a:pt x="2666924" y="1108253"/>
                </a:cubicBezTo>
                <a:cubicBezTo>
                  <a:pt x="2669057" y="1103681"/>
                  <a:pt x="2671800" y="1100176"/>
                  <a:pt x="2675153" y="1097738"/>
                </a:cubicBezTo>
                <a:cubicBezTo>
                  <a:pt x="2678506" y="1095299"/>
                  <a:pt x="2682773" y="1094080"/>
                  <a:pt x="2687955" y="1094080"/>
                </a:cubicBezTo>
                <a:cubicBezTo>
                  <a:pt x="2693746" y="1094080"/>
                  <a:pt x="2698622" y="1095604"/>
                  <a:pt x="2702585" y="1098652"/>
                </a:cubicBezTo>
                <a:cubicBezTo>
                  <a:pt x="2699232" y="1106272"/>
                  <a:pt x="2695955" y="1115111"/>
                  <a:pt x="2692755" y="1125170"/>
                </a:cubicBezTo>
                <a:cubicBezTo>
                  <a:pt x="2689554" y="1135228"/>
                  <a:pt x="2686278" y="1145896"/>
                  <a:pt x="2682925" y="1157174"/>
                </a:cubicBezTo>
                <a:cubicBezTo>
                  <a:pt x="2691764" y="1161441"/>
                  <a:pt x="2700528" y="1164870"/>
                  <a:pt x="2709214" y="1167461"/>
                </a:cubicBezTo>
                <a:cubicBezTo>
                  <a:pt x="2717901" y="1170051"/>
                  <a:pt x="2726969" y="1172109"/>
                  <a:pt x="2736418" y="1173633"/>
                </a:cubicBezTo>
                <a:cubicBezTo>
                  <a:pt x="2745866" y="1175157"/>
                  <a:pt x="2756077" y="1176224"/>
                  <a:pt x="2767050" y="1176833"/>
                </a:cubicBezTo>
                <a:cubicBezTo>
                  <a:pt x="2763392" y="1169213"/>
                  <a:pt x="2759659" y="1161441"/>
                  <a:pt x="2755849" y="1153516"/>
                </a:cubicBezTo>
                <a:cubicBezTo>
                  <a:pt x="2752038" y="1145591"/>
                  <a:pt x="2748610" y="1137971"/>
                  <a:pt x="2745562" y="1130656"/>
                </a:cubicBezTo>
                <a:cubicBezTo>
                  <a:pt x="2742514" y="1123341"/>
                  <a:pt x="2739999" y="1116788"/>
                  <a:pt x="2738018" y="1110996"/>
                </a:cubicBezTo>
                <a:cubicBezTo>
                  <a:pt x="2736036" y="1105205"/>
                  <a:pt x="2735046" y="1100786"/>
                  <a:pt x="2735046" y="1097738"/>
                </a:cubicBezTo>
                <a:cubicBezTo>
                  <a:pt x="2735046" y="1090727"/>
                  <a:pt x="2738704" y="1083107"/>
                  <a:pt x="2746019" y="1074878"/>
                </a:cubicBezTo>
                <a:cubicBezTo>
                  <a:pt x="2753334" y="1066648"/>
                  <a:pt x="2762326" y="1059638"/>
                  <a:pt x="2772994" y="1053846"/>
                </a:cubicBezTo>
                <a:close/>
                <a:moveTo>
                  <a:pt x="6101410" y="1052475"/>
                </a:moveTo>
                <a:cubicBezTo>
                  <a:pt x="6108725" y="1052475"/>
                  <a:pt x="6115735" y="1055142"/>
                  <a:pt x="6122441" y="1060476"/>
                </a:cubicBezTo>
                <a:cubicBezTo>
                  <a:pt x="6129146" y="1065810"/>
                  <a:pt x="6136766" y="1074573"/>
                  <a:pt x="6145300" y="1086765"/>
                </a:cubicBezTo>
                <a:cubicBezTo>
                  <a:pt x="6155054" y="1100786"/>
                  <a:pt x="6164198" y="1112597"/>
                  <a:pt x="6172732" y="1122198"/>
                </a:cubicBezTo>
                <a:cubicBezTo>
                  <a:pt x="6181267" y="1131799"/>
                  <a:pt x="6189954" y="1139800"/>
                  <a:pt x="6198794" y="1146201"/>
                </a:cubicBezTo>
                <a:lnTo>
                  <a:pt x="6179134" y="1198322"/>
                </a:lnTo>
                <a:cubicBezTo>
                  <a:pt x="6165418" y="1198322"/>
                  <a:pt x="6151549" y="1198703"/>
                  <a:pt x="6137528" y="1199465"/>
                </a:cubicBezTo>
                <a:cubicBezTo>
                  <a:pt x="6123507" y="1200227"/>
                  <a:pt x="6110248" y="1201446"/>
                  <a:pt x="6097752" y="1203122"/>
                </a:cubicBezTo>
                <a:cubicBezTo>
                  <a:pt x="6085255" y="1204799"/>
                  <a:pt x="6073902" y="1206627"/>
                  <a:pt x="6063690" y="1208609"/>
                </a:cubicBezTo>
                <a:cubicBezTo>
                  <a:pt x="6053480" y="1210590"/>
                  <a:pt x="6045174" y="1212647"/>
                  <a:pt x="6038774" y="1214781"/>
                </a:cubicBezTo>
                <a:cubicBezTo>
                  <a:pt x="6040602" y="1223620"/>
                  <a:pt x="6042354" y="1232383"/>
                  <a:pt x="6044031" y="1241070"/>
                </a:cubicBezTo>
                <a:cubicBezTo>
                  <a:pt x="6045708" y="1249757"/>
                  <a:pt x="6047460" y="1258367"/>
                  <a:pt x="6049289" y="1266902"/>
                </a:cubicBezTo>
                <a:cubicBezTo>
                  <a:pt x="6052032" y="1280618"/>
                  <a:pt x="6054698" y="1294105"/>
                  <a:pt x="6057290" y="1307364"/>
                </a:cubicBezTo>
                <a:cubicBezTo>
                  <a:pt x="6059880" y="1320623"/>
                  <a:pt x="6062243" y="1333653"/>
                  <a:pt x="6064376" y="1346454"/>
                </a:cubicBezTo>
                <a:cubicBezTo>
                  <a:pt x="6057670" y="1351331"/>
                  <a:pt x="6050965" y="1355675"/>
                  <a:pt x="6044260" y="1359485"/>
                </a:cubicBezTo>
                <a:cubicBezTo>
                  <a:pt x="6037554" y="1363295"/>
                  <a:pt x="6030544" y="1366419"/>
                  <a:pt x="6023228" y="1368857"/>
                </a:cubicBezTo>
                <a:cubicBezTo>
                  <a:pt x="6023228" y="1356056"/>
                  <a:pt x="6022847" y="1342416"/>
                  <a:pt x="6022086" y="1327938"/>
                </a:cubicBezTo>
                <a:cubicBezTo>
                  <a:pt x="6021322" y="1313460"/>
                  <a:pt x="6020028" y="1298296"/>
                  <a:pt x="6018199" y="1282446"/>
                </a:cubicBezTo>
                <a:cubicBezTo>
                  <a:pt x="6016674" y="1267206"/>
                  <a:pt x="6015532" y="1254481"/>
                  <a:pt x="6014770" y="1244270"/>
                </a:cubicBezTo>
                <a:cubicBezTo>
                  <a:pt x="6014008" y="1234059"/>
                  <a:pt x="6013627" y="1226516"/>
                  <a:pt x="6013627" y="1221639"/>
                </a:cubicBezTo>
                <a:cubicBezTo>
                  <a:pt x="6013627" y="1217067"/>
                  <a:pt x="6015151" y="1210514"/>
                  <a:pt x="6018199" y="1201979"/>
                </a:cubicBezTo>
                <a:cubicBezTo>
                  <a:pt x="6021247" y="1193445"/>
                  <a:pt x="6025514" y="1183386"/>
                  <a:pt x="6031000" y="1171804"/>
                </a:cubicBezTo>
                <a:cubicBezTo>
                  <a:pt x="6034048" y="1169975"/>
                  <a:pt x="6038774" y="1168223"/>
                  <a:pt x="6045174" y="1166546"/>
                </a:cubicBezTo>
                <a:cubicBezTo>
                  <a:pt x="6051575" y="1164870"/>
                  <a:pt x="6059118" y="1163270"/>
                  <a:pt x="6067806" y="1161746"/>
                </a:cubicBezTo>
                <a:cubicBezTo>
                  <a:pt x="6076492" y="1160222"/>
                  <a:pt x="6085560" y="1158926"/>
                  <a:pt x="6095009" y="1157859"/>
                </a:cubicBezTo>
                <a:cubicBezTo>
                  <a:pt x="6104457" y="1156793"/>
                  <a:pt x="6113754" y="1155878"/>
                  <a:pt x="6122898" y="1155116"/>
                </a:cubicBezTo>
                <a:cubicBezTo>
                  <a:pt x="6132042" y="1154354"/>
                  <a:pt x="6139966" y="1153973"/>
                  <a:pt x="6146672" y="1153973"/>
                </a:cubicBezTo>
                <a:lnTo>
                  <a:pt x="6137528" y="1143000"/>
                </a:lnTo>
                <a:cubicBezTo>
                  <a:pt x="6128689" y="1131418"/>
                  <a:pt x="6120840" y="1121512"/>
                  <a:pt x="6113983" y="1113282"/>
                </a:cubicBezTo>
                <a:cubicBezTo>
                  <a:pt x="6107124" y="1105053"/>
                  <a:pt x="6100038" y="1100938"/>
                  <a:pt x="6092723" y="1100938"/>
                </a:cubicBezTo>
                <a:cubicBezTo>
                  <a:pt x="6085712" y="1100938"/>
                  <a:pt x="6078854" y="1103529"/>
                  <a:pt x="6072148" y="1108710"/>
                </a:cubicBezTo>
                <a:cubicBezTo>
                  <a:pt x="6065442" y="1113892"/>
                  <a:pt x="6058432" y="1121969"/>
                  <a:pt x="6051118" y="1132942"/>
                </a:cubicBezTo>
                <a:lnTo>
                  <a:pt x="6033744" y="1124255"/>
                </a:lnTo>
                <a:cubicBezTo>
                  <a:pt x="6042278" y="1102310"/>
                  <a:pt x="6052565" y="1084860"/>
                  <a:pt x="6064605" y="1071906"/>
                </a:cubicBezTo>
                <a:cubicBezTo>
                  <a:pt x="6076644" y="1058952"/>
                  <a:pt x="6088913" y="1052475"/>
                  <a:pt x="6101410" y="1052475"/>
                </a:cubicBezTo>
                <a:close/>
                <a:moveTo>
                  <a:pt x="4215916" y="1046074"/>
                </a:moveTo>
                <a:cubicBezTo>
                  <a:pt x="4222927" y="1046074"/>
                  <a:pt x="4230776" y="1048131"/>
                  <a:pt x="4239462" y="1052246"/>
                </a:cubicBezTo>
                <a:cubicBezTo>
                  <a:pt x="4248150" y="1056361"/>
                  <a:pt x="4256836" y="1061695"/>
                  <a:pt x="4265523" y="1068248"/>
                </a:cubicBezTo>
                <a:cubicBezTo>
                  <a:pt x="4274210" y="1074801"/>
                  <a:pt x="4282058" y="1082193"/>
                  <a:pt x="4289068" y="1090422"/>
                </a:cubicBezTo>
                <a:cubicBezTo>
                  <a:pt x="4299432" y="1102614"/>
                  <a:pt x="4304614" y="1112978"/>
                  <a:pt x="4304614" y="1121512"/>
                </a:cubicBezTo>
                <a:cubicBezTo>
                  <a:pt x="4304614" y="1141019"/>
                  <a:pt x="4298365" y="1158317"/>
                  <a:pt x="4285868" y="1173404"/>
                </a:cubicBezTo>
                <a:cubicBezTo>
                  <a:pt x="4273372" y="1188492"/>
                  <a:pt x="4254626" y="1200455"/>
                  <a:pt x="4229632" y="1209294"/>
                </a:cubicBezTo>
                <a:cubicBezTo>
                  <a:pt x="4204944" y="1218134"/>
                  <a:pt x="4179036" y="1222553"/>
                  <a:pt x="4151908" y="1222553"/>
                </a:cubicBezTo>
                <a:cubicBezTo>
                  <a:pt x="4137582" y="1222553"/>
                  <a:pt x="4123181" y="1221639"/>
                  <a:pt x="4108703" y="1219810"/>
                </a:cubicBezTo>
                <a:cubicBezTo>
                  <a:pt x="4094225" y="1217981"/>
                  <a:pt x="4079671" y="1215390"/>
                  <a:pt x="4065040" y="1212038"/>
                </a:cubicBezTo>
                <a:cubicBezTo>
                  <a:pt x="4065040" y="1214476"/>
                  <a:pt x="4065116" y="1216914"/>
                  <a:pt x="4065269" y="1219353"/>
                </a:cubicBezTo>
                <a:cubicBezTo>
                  <a:pt x="4065422" y="1221791"/>
                  <a:pt x="4065498" y="1224382"/>
                  <a:pt x="4065498" y="1227125"/>
                </a:cubicBezTo>
                <a:cubicBezTo>
                  <a:pt x="4065498" y="1246937"/>
                  <a:pt x="4059478" y="1265530"/>
                  <a:pt x="4047438" y="1282904"/>
                </a:cubicBezTo>
                <a:cubicBezTo>
                  <a:pt x="4035398" y="1300277"/>
                  <a:pt x="4018864" y="1313993"/>
                  <a:pt x="3997832" y="1324052"/>
                </a:cubicBezTo>
                <a:cubicBezTo>
                  <a:pt x="3987469" y="1329233"/>
                  <a:pt x="3976648" y="1333043"/>
                  <a:pt x="3965371" y="1335482"/>
                </a:cubicBezTo>
                <a:cubicBezTo>
                  <a:pt x="3954094" y="1337920"/>
                  <a:pt x="3942358" y="1339139"/>
                  <a:pt x="3930166" y="1339139"/>
                </a:cubicBezTo>
                <a:cubicBezTo>
                  <a:pt x="3903649" y="1339139"/>
                  <a:pt x="3883151" y="1331367"/>
                  <a:pt x="3868673" y="1315822"/>
                </a:cubicBezTo>
                <a:cubicBezTo>
                  <a:pt x="3854195" y="1300277"/>
                  <a:pt x="3846956" y="1277722"/>
                  <a:pt x="3846956" y="1248156"/>
                </a:cubicBezTo>
                <a:cubicBezTo>
                  <a:pt x="3846956" y="1242670"/>
                  <a:pt x="3847261" y="1236879"/>
                  <a:pt x="3847871" y="1230783"/>
                </a:cubicBezTo>
                <a:cubicBezTo>
                  <a:pt x="3848480" y="1224687"/>
                  <a:pt x="3849623" y="1217829"/>
                  <a:pt x="3851300" y="1210209"/>
                </a:cubicBezTo>
                <a:cubicBezTo>
                  <a:pt x="3852976" y="1202589"/>
                  <a:pt x="3855033" y="1193902"/>
                  <a:pt x="3857472" y="1184148"/>
                </a:cubicBezTo>
                <a:lnTo>
                  <a:pt x="3876674" y="1188720"/>
                </a:lnTo>
                <a:cubicBezTo>
                  <a:pt x="3872712" y="1203046"/>
                  <a:pt x="3870731" y="1214781"/>
                  <a:pt x="3870731" y="1223925"/>
                </a:cubicBezTo>
                <a:cubicBezTo>
                  <a:pt x="3870731" y="1245870"/>
                  <a:pt x="3875836" y="1262482"/>
                  <a:pt x="3886047" y="1273760"/>
                </a:cubicBezTo>
                <a:cubicBezTo>
                  <a:pt x="3896258" y="1285037"/>
                  <a:pt x="3911422" y="1290676"/>
                  <a:pt x="3931538" y="1290676"/>
                </a:cubicBezTo>
                <a:cubicBezTo>
                  <a:pt x="3947388" y="1290676"/>
                  <a:pt x="3962094" y="1288923"/>
                  <a:pt x="3975658" y="1285418"/>
                </a:cubicBezTo>
                <a:cubicBezTo>
                  <a:pt x="3989222" y="1281913"/>
                  <a:pt x="4001718" y="1276731"/>
                  <a:pt x="4013148" y="1269873"/>
                </a:cubicBezTo>
                <a:cubicBezTo>
                  <a:pt x="4024578" y="1263015"/>
                  <a:pt x="4034560" y="1254557"/>
                  <a:pt x="4043095" y="1244499"/>
                </a:cubicBezTo>
                <a:cubicBezTo>
                  <a:pt x="4032732" y="1223772"/>
                  <a:pt x="4024197" y="1206170"/>
                  <a:pt x="4017492" y="1191692"/>
                </a:cubicBezTo>
                <a:cubicBezTo>
                  <a:pt x="4010786" y="1177214"/>
                  <a:pt x="4007434" y="1165860"/>
                  <a:pt x="4007434" y="1157631"/>
                </a:cubicBezTo>
                <a:cubicBezTo>
                  <a:pt x="4007434" y="1147268"/>
                  <a:pt x="4010634" y="1137895"/>
                  <a:pt x="4017034" y="1129513"/>
                </a:cubicBezTo>
                <a:cubicBezTo>
                  <a:pt x="4023436" y="1121131"/>
                  <a:pt x="4033798" y="1113282"/>
                  <a:pt x="4048124" y="1105967"/>
                </a:cubicBezTo>
                <a:cubicBezTo>
                  <a:pt x="4048429" y="1107491"/>
                  <a:pt x="4049343" y="1113282"/>
                  <a:pt x="4050868" y="1123341"/>
                </a:cubicBezTo>
                <a:cubicBezTo>
                  <a:pt x="4052392" y="1133399"/>
                  <a:pt x="4054678" y="1146201"/>
                  <a:pt x="4057726" y="1161746"/>
                </a:cubicBezTo>
                <a:lnTo>
                  <a:pt x="4069156" y="1165860"/>
                </a:lnTo>
                <a:cubicBezTo>
                  <a:pt x="4099940" y="1125322"/>
                  <a:pt x="4127448" y="1095223"/>
                  <a:pt x="4151680" y="1075563"/>
                </a:cubicBezTo>
                <a:cubicBezTo>
                  <a:pt x="4175912" y="1055904"/>
                  <a:pt x="4197324" y="1046074"/>
                  <a:pt x="4215916" y="1046074"/>
                </a:cubicBezTo>
                <a:close/>
                <a:moveTo>
                  <a:pt x="6554571" y="1038302"/>
                </a:moveTo>
                <a:cubicBezTo>
                  <a:pt x="6558838" y="1059638"/>
                  <a:pt x="6562344" y="1076783"/>
                  <a:pt x="6565086" y="1089737"/>
                </a:cubicBezTo>
                <a:cubicBezTo>
                  <a:pt x="6567830" y="1102691"/>
                  <a:pt x="6569810" y="1113130"/>
                  <a:pt x="6571030" y="1121055"/>
                </a:cubicBezTo>
                <a:cubicBezTo>
                  <a:pt x="6572249" y="1128980"/>
                  <a:pt x="6572859" y="1135990"/>
                  <a:pt x="6572860" y="1142086"/>
                </a:cubicBezTo>
                <a:cubicBezTo>
                  <a:pt x="6572859" y="1148487"/>
                  <a:pt x="6571258" y="1156335"/>
                  <a:pt x="6568058" y="1165632"/>
                </a:cubicBezTo>
                <a:cubicBezTo>
                  <a:pt x="6564858" y="1174928"/>
                  <a:pt x="6560667" y="1184606"/>
                  <a:pt x="6555486" y="1194664"/>
                </a:cubicBezTo>
                <a:cubicBezTo>
                  <a:pt x="6547256" y="1199541"/>
                  <a:pt x="6536588" y="1203884"/>
                  <a:pt x="6523482" y="1207694"/>
                </a:cubicBezTo>
                <a:cubicBezTo>
                  <a:pt x="6510375" y="1211504"/>
                  <a:pt x="6496126" y="1214476"/>
                  <a:pt x="6480733" y="1216610"/>
                </a:cubicBezTo>
                <a:cubicBezTo>
                  <a:pt x="6465341" y="1218743"/>
                  <a:pt x="6450177" y="1219810"/>
                  <a:pt x="6435242" y="1219810"/>
                </a:cubicBezTo>
                <a:lnTo>
                  <a:pt x="6432956" y="1219048"/>
                </a:lnTo>
                <a:lnTo>
                  <a:pt x="6430670" y="1219810"/>
                </a:lnTo>
                <a:lnTo>
                  <a:pt x="6401410" y="1219810"/>
                </a:lnTo>
                <a:cubicBezTo>
                  <a:pt x="6396228" y="1239012"/>
                  <a:pt x="6387998" y="1255853"/>
                  <a:pt x="6376720" y="1270331"/>
                </a:cubicBezTo>
                <a:cubicBezTo>
                  <a:pt x="6365442" y="1284809"/>
                  <a:pt x="6352488" y="1295705"/>
                  <a:pt x="6337858" y="1303020"/>
                </a:cubicBezTo>
                <a:cubicBezTo>
                  <a:pt x="6324142" y="1309726"/>
                  <a:pt x="6309968" y="1313079"/>
                  <a:pt x="6295338" y="1313079"/>
                </a:cubicBezTo>
                <a:cubicBezTo>
                  <a:pt x="6290766" y="1313079"/>
                  <a:pt x="6284442" y="1311402"/>
                  <a:pt x="6276364" y="1308050"/>
                </a:cubicBezTo>
                <a:cubicBezTo>
                  <a:pt x="6268288" y="1304697"/>
                  <a:pt x="6259830" y="1300353"/>
                  <a:pt x="6250990" y="1295019"/>
                </a:cubicBezTo>
                <a:cubicBezTo>
                  <a:pt x="6242151" y="1289685"/>
                  <a:pt x="6234226" y="1284123"/>
                  <a:pt x="6227216" y="1278332"/>
                </a:cubicBezTo>
                <a:lnTo>
                  <a:pt x="6234531" y="1260501"/>
                </a:lnTo>
                <a:cubicBezTo>
                  <a:pt x="6242761" y="1262939"/>
                  <a:pt x="6251219" y="1264768"/>
                  <a:pt x="6259906" y="1265987"/>
                </a:cubicBezTo>
                <a:cubicBezTo>
                  <a:pt x="6268592" y="1267206"/>
                  <a:pt x="6277508" y="1267816"/>
                  <a:pt x="6286652" y="1267816"/>
                </a:cubicBezTo>
                <a:cubicBezTo>
                  <a:pt x="6305550" y="1267816"/>
                  <a:pt x="6322618" y="1263549"/>
                  <a:pt x="6337858" y="1255014"/>
                </a:cubicBezTo>
                <a:cubicBezTo>
                  <a:pt x="6353098" y="1246480"/>
                  <a:pt x="6365290" y="1234593"/>
                  <a:pt x="6374434" y="1219353"/>
                </a:cubicBezTo>
                <a:cubicBezTo>
                  <a:pt x="6360718" y="1218438"/>
                  <a:pt x="6348831" y="1217524"/>
                  <a:pt x="6338772" y="1216610"/>
                </a:cubicBezTo>
                <a:cubicBezTo>
                  <a:pt x="6328714" y="1215695"/>
                  <a:pt x="6320637" y="1214476"/>
                  <a:pt x="6314541" y="1212952"/>
                </a:cubicBezTo>
                <a:cubicBezTo>
                  <a:pt x="6297167" y="1208685"/>
                  <a:pt x="6284518" y="1201903"/>
                  <a:pt x="6276594" y="1192607"/>
                </a:cubicBezTo>
                <a:cubicBezTo>
                  <a:pt x="6268668" y="1183310"/>
                  <a:pt x="6264706" y="1170128"/>
                  <a:pt x="6264706" y="1153059"/>
                </a:cubicBezTo>
                <a:cubicBezTo>
                  <a:pt x="6264706" y="1136904"/>
                  <a:pt x="6267906" y="1120826"/>
                  <a:pt x="6274308" y="1104824"/>
                </a:cubicBezTo>
                <a:cubicBezTo>
                  <a:pt x="6280708" y="1088822"/>
                  <a:pt x="6289090" y="1075944"/>
                  <a:pt x="6299454" y="1066191"/>
                </a:cubicBezTo>
                <a:cubicBezTo>
                  <a:pt x="6309816" y="1056437"/>
                  <a:pt x="6320180" y="1051560"/>
                  <a:pt x="6330544" y="1051560"/>
                </a:cubicBezTo>
                <a:cubicBezTo>
                  <a:pt x="6343040" y="1051560"/>
                  <a:pt x="6354850" y="1057199"/>
                  <a:pt x="6365976" y="1068477"/>
                </a:cubicBezTo>
                <a:cubicBezTo>
                  <a:pt x="6377101" y="1079754"/>
                  <a:pt x="6386169" y="1094690"/>
                  <a:pt x="6393180" y="1113282"/>
                </a:cubicBezTo>
                <a:cubicBezTo>
                  <a:pt x="6396532" y="1122426"/>
                  <a:pt x="6399199" y="1131875"/>
                  <a:pt x="6401180" y="1141629"/>
                </a:cubicBezTo>
                <a:cubicBezTo>
                  <a:pt x="6403162" y="1151382"/>
                  <a:pt x="6404457" y="1161593"/>
                  <a:pt x="6405066" y="1172261"/>
                </a:cubicBezTo>
                <a:lnTo>
                  <a:pt x="6430670" y="1172261"/>
                </a:lnTo>
                <a:lnTo>
                  <a:pt x="6432956" y="1173023"/>
                </a:lnTo>
                <a:lnTo>
                  <a:pt x="6435242" y="1172261"/>
                </a:lnTo>
                <a:cubicBezTo>
                  <a:pt x="6451091" y="1172261"/>
                  <a:pt x="6466407" y="1171652"/>
                  <a:pt x="6481190" y="1170432"/>
                </a:cubicBezTo>
                <a:cubicBezTo>
                  <a:pt x="6495974" y="1169213"/>
                  <a:pt x="6509232" y="1167461"/>
                  <a:pt x="6520966" y="1165175"/>
                </a:cubicBezTo>
                <a:cubicBezTo>
                  <a:pt x="6532702" y="1162889"/>
                  <a:pt x="6541616" y="1160374"/>
                  <a:pt x="6547714" y="1157631"/>
                </a:cubicBezTo>
                <a:cubicBezTo>
                  <a:pt x="6545274" y="1150925"/>
                  <a:pt x="6541998" y="1143305"/>
                  <a:pt x="6537883" y="1134771"/>
                </a:cubicBezTo>
                <a:cubicBezTo>
                  <a:pt x="6533768" y="1126236"/>
                  <a:pt x="6530187" y="1118616"/>
                  <a:pt x="6527139" y="1111911"/>
                </a:cubicBezTo>
                <a:cubicBezTo>
                  <a:pt x="6524091" y="1105205"/>
                  <a:pt x="6521576" y="1099490"/>
                  <a:pt x="6519595" y="1094766"/>
                </a:cubicBezTo>
                <a:cubicBezTo>
                  <a:pt x="6517614" y="1090041"/>
                  <a:pt x="6516624" y="1085850"/>
                  <a:pt x="6516624" y="1082193"/>
                </a:cubicBezTo>
                <a:cubicBezTo>
                  <a:pt x="6516624" y="1075182"/>
                  <a:pt x="6520280" y="1067486"/>
                  <a:pt x="6527596" y="1059104"/>
                </a:cubicBezTo>
                <a:cubicBezTo>
                  <a:pt x="6534911" y="1050722"/>
                  <a:pt x="6543903" y="1043788"/>
                  <a:pt x="6554571" y="1038302"/>
                </a:cubicBezTo>
                <a:close/>
                <a:moveTo>
                  <a:pt x="5846749" y="1038302"/>
                </a:moveTo>
                <a:cubicBezTo>
                  <a:pt x="5848578" y="1046226"/>
                  <a:pt x="5850635" y="1055599"/>
                  <a:pt x="5852922" y="1066419"/>
                </a:cubicBezTo>
                <a:cubicBezTo>
                  <a:pt x="5855206" y="1077240"/>
                  <a:pt x="5857570" y="1089051"/>
                  <a:pt x="5860008" y="1101852"/>
                </a:cubicBezTo>
                <a:cubicBezTo>
                  <a:pt x="5861837" y="1111606"/>
                  <a:pt x="5863208" y="1119836"/>
                  <a:pt x="5864123" y="1126541"/>
                </a:cubicBezTo>
                <a:cubicBezTo>
                  <a:pt x="5865038" y="1133247"/>
                  <a:pt x="5865494" y="1138428"/>
                  <a:pt x="5865494" y="1142086"/>
                </a:cubicBezTo>
                <a:cubicBezTo>
                  <a:pt x="5865494" y="1148487"/>
                  <a:pt x="5863818" y="1156488"/>
                  <a:pt x="5860465" y="1166089"/>
                </a:cubicBezTo>
                <a:cubicBezTo>
                  <a:pt x="5857112" y="1175690"/>
                  <a:pt x="5852998" y="1185215"/>
                  <a:pt x="5848121" y="1194664"/>
                </a:cubicBezTo>
                <a:cubicBezTo>
                  <a:pt x="5827318" y="1207237"/>
                  <a:pt x="5805401" y="1215095"/>
                  <a:pt x="5782370" y="1218238"/>
                </a:cubicBezTo>
                <a:lnTo>
                  <a:pt x="5762810" y="1219552"/>
                </a:lnTo>
                <a:lnTo>
                  <a:pt x="5761938" y="1219810"/>
                </a:lnTo>
                <a:lnTo>
                  <a:pt x="5760775" y="1219689"/>
                </a:lnTo>
                <a:lnTo>
                  <a:pt x="5758966" y="1219810"/>
                </a:lnTo>
                <a:lnTo>
                  <a:pt x="5757611" y="1219358"/>
                </a:lnTo>
                <a:lnTo>
                  <a:pt x="5743879" y="1217924"/>
                </a:lnTo>
                <a:cubicBezTo>
                  <a:pt x="5737783" y="1216667"/>
                  <a:pt x="5731610" y="1214781"/>
                  <a:pt x="5725363" y="1212266"/>
                </a:cubicBezTo>
                <a:cubicBezTo>
                  <a:pt x="5712866" y="1207237"/>
                  <a:pt x="5702960" y="1200912"/>
                  <a:pt x="5695645" y="1193292"/>
                </a:cubicBezTo>
                <a:cubicBezTo>
                  <a:pt x="5693816" y="1198474"/>
                  <a:pt x="5691834" y="1202970"/>
                  <a:pt x="5689701" y="1206780"/>
                </a:cubicBezTo>
                <a:cubicBezTo>
                  <a:pt x="5687568" y="1210590"/>
                  <a:pt x="5683300" y="1213714"/>
                  <a:pt x="5676900" y="1216152"/>
                </a:cubicBezTo>
                <a:cubicBezTo>
                  <a:pt x="5673242" y="1217981"/>
                  <a:pt x="5668136" y="1219505"/>
                  <a:pt x="5661583" y="1220724"/>
                </a:cubicBezTo>
                <a:cubicBezTo>
                  <a:pt x="5655030" y="1221944"/>
                  <a:pt x="5648248" y="1222553"/>
                  <a:pt x="5641238" y="1222553"/>
                </a:cubicBezTo>
                <a:cubicBezTo>
                  <a:pt x="5630265" y="1222553"/>
                  <a:pt x="5617920" y="1219048"/>
                  <a:pt x="5604204" y="1212038"/>
                </a:cubicBezTo>
                <a:cubicBezTo>
                  <a:pt x="5601766" y="1214171"/>
                  <a:pt x="5597499" y="1216000"/>
                  <a:pt x="5591403" y="1217524"/>
                </a:cubicBezTo>
                <a:cubicBezTo>
                  <a:pt x="5585307" y="1219048"/>
                  <a:pt x="5578526" y="1220267"/>
                  <a:pt x="5571058" y="1221182"/>
                </a:cubicBezTo>
                <a:cubicBezTo>
                  <a:pt x="5563590" y="1222096"/>
                  <a:pt x="5556351" y="1222553"/>
                  <a:pt x="5549340" y="1222553"/>
                </a:cubicBezTo>
                <a:cubicBezTo>
                  <a:pt x="5541416" y="1222553"/>
                  <a:pt x="5532653" y="1221258"/>
                  <a:pt x="5523052" y="1218667"/>
                </a:cubicBezTo>
                <a:cubicBezTo>
                  <a:pt x="5513450" y="1216076"/>
                  <a:pt x="5504230" y="1212495"/>
                  <a:pt x="5495391" y="1207923"/>
                </a:cubicBezTo>
                <a:cubicBezTo>
                  <a:pt x="5489904" y="1211580"/>
                  <a:pt x="5482590" y="1214476"/>
                  <a:pt x="5473446" y="1216610"/>
                </a:cubicBezTo>
                <a:cubicBezTo>
                  <a:pt x="5464302" y="1218743"/>
                  <a:pt x="5454700" y="1219810"/>
                  <a:pt x="5444642" y="1219810"/>
                </a:cubicBezTo>
                <a:lnTo>
                  <a:pt x="5443638" y="1219475"/>
                </a:lnTo>
                <a:lnTo>
                  <a:pt x="5442508" y="1219810"/>
                </a:lnTo>
                <a:cubicBezTo>
                  <a:pt x="5404103" y="1219810"/>
                  <a:pt x="5371946" y="1214781"/>
                  <a:pt x="5346039" y="1204722"/>
                </a:cubicBezTo>
                <a:cubicBezTo>
                  <a:pt x="5333237" y="1210514"/>
                  <a:pt x="5319597" y="1214476"/>
                  <a:pt x="5305120" y="1216610"/>
                </a:cubicBezTo>
                <a:lnTo>
                  <a:pt x="5264759" y="1219166"/>
                </a:lnTo>
                <a:lnTo>
                  <a:pt x="5262828" y="1219810"/>
                </a:lnTo>
                <a:lnTo>
                  <a:pt x="5254599" y="1219810"/>
                </a:lnTo>
                <a:lnTo>
                  <a:pt x="5238596" y="1219810"/>
                </a:lnTo>
                <a:cubicBezTo>
                  <a:pt x="5235548" y="1241451"/>
                  <a:pt x="5226938" y="1261263"/>
                  <a:pt x="5212765" y="1279246"/>
                </a:cubicBezTo>
                <a:cubicBezTo>
                  <a:pt x="5198592" y="1297229"/>
                  <a:pt x="5179618" y="1311707"/>
                  <a:pt x="5155844" y="1322680"/>
                </a:cubicBezTo>
                <a:cubicBezTo>
                  <a:pt x="5132374" y="1333653"/>
                  <a:pt x="5108904" y="1339139"/>
                  <a:pt x="5085435" y="1339139"/>
                </a:cubicBezTo>
                <a:cubicBezTo>
                  <a:pt x="5057698" y="1339139"/>
                  <a:pt x="5036438" y="1331291"/>
                  <a:pt x="5021655" y="1315593"/>
                </a:cubicBezTo>
                <a:cubicBezTo>
                  <a:pt x="5006872" y="1299896"/>
                  <a:pt x="4999481" y="1277417"/>
                  <a:pt x="4999482" y="1248156"/>
                </a:cubicBezTo>
                <a:cubicBezTo>
                  <a:pt x="4999481" y="1242670"/>
                  <a:pt x="4999786" y="1236879"/>
                  <a:pt x="5000396" y="1230783"/>
                </a:cubicBezTo>
                <a:cubicBezTo>
                  <a:pt x="5001006" y="1224687"/>
                  <a:pt x="5002148" y="1217829"/>
                  <a:pt x="5003825" y="1210209"/>
                </a:cubicBezTo>
                <a:cubicBezTo>
                  <a:pt x="5005501" y="1202589"/>
                  <a:pt x="5007558" y="1193902"/>
                  <a:pt x="5009996" y="1184148"/>
                </a:cubicBezTo>
                <a:lnTo>
                  <a:pt x="5029200" y="1188720"/>
                </a:lnTo>
                <a:cubicBezTo>
                  <a:pt x="5025237" y="1203046"/>
                  <a:pt x="5023256" y="1214781"/>
                  <a:pt x="5023256" y="1223925"/>
                </a:cubicBezTo>
                <a:cubicBezTo>
                  <a:pt x="5023256" y="1245870"/>
                  <a:pt x="5028819" y="1262482"/>
                  <a:pt x="5039944" y="1273760"/>
                </a:cubicBezTo>
                <a:cubicBezTo>
                  <a:pt x="5051068" y="1285037"/>
                  <a:pt x="5067604" y="1290676"/>
                  <a:pt x="5089550" y="1290676"/>
                </a:cubicBezTo>
                <a:cubicBezTo>
                  <a:pt x="5111800" y="1290676"/>
                  <a:pt x="5133288" y="1286333"/>
                  <a:pt x="5154015" y="1277646"/>
                </a:cubicBezTo>
                <a:cubicBezTo>
                  <a:pt x="5174741" y="1268959"/>
                  <a:pt x="5193944" y="1256386"/>
                  <a:pt x="5211622" y="1239927"/>
                </a:cubicBezTo>
                <a:lnTo>
                  <a:pt x="5209793" y="1219353"/>
                </a:lnTo>
                <a:cubicBezTo>
                  <a:pt x="5198210" y="1219048"/>
                  <a:pt x="5187162" y="1218438"/>
                  <a:pt x="5176646" y="1217524"/>
                </a:cubicBezTo>
                <a:cubicBezTo>
                  <a:pt x="5166130" y="1216610"/>
                  <a:pt x="5156758" y="1215467"/>
                  <a:pt x="5148528" y="1214095"/>
                </a:cubicBezTo>
                <a:cubicBezTo>
                  <a:pt x="5140298" y="1212723"/>
                  <a:pt x="5133440" y="1211123"/>
                  <a:pt x="5127954" y="1209294"/>
                </a:cubicBezTo>
                <a:cubicBezTo>
                  <a:pt x="5113934" y="1204113"/>
                  <a:pt x="5104180" y="1197255"/>
                  <a:pt x="5098694" y="1188720"/>
                </a:cubicBezTo>
                <a:cubicBezTo>
                  <a:pt x="5093208" y="1180186"/>
                  <a:pt x="5090464" y="1168299"/>
                  <a:pt x="5090464" y="1153059"/>
                </a:cubicBezTo>
                <a:cubicBezTo>
                  <a:pt x="5090464" y="1136904"/>
                  <a:pt x="5093588" y="1120826"/>
                  <a:pt x="5099836" y="1104824"/>
                </a:cubicBezTo>
                <a:cubicBezTo>
                  <a:pt x="5106085" y="1088822"/>
                  <a:pt x="5114391" y="1075944"/>
                  <a:pt x="5124754" y="1066191"/>
                </a:cubicBezTo>
                <a:cubicBezTo>
                  <a:pt x="5134812" y="1056437"/>
                  <a:pt x="5145176" y="1051560"/>
                  <a:pt x="5155844" y="1051560"/>
                </a:cubicBezTo>
                <a:cubicBezTo>
                  <a:pt x="5168950" y="1051560"/>
                  <a:pt x="5181524" y="1057580"/>
                  <a:pt x="5193563" y="1069620"/>
                </a:cubicBezTo>
                <a:cubicBezTo>
                  <a:pt x="5205602" y="1081659"/>
                  <a:pt x="5215584" y="1097738"/>
                  <a:pt x="5223509" y="1117854"/>
                </a:cubicBezTo>
                <a:cubicBezTo>
                  <a:pt x="5226862" y="1126084"/>
                  <a:pt x="5229758" y="1134771"/>
                  <a:pt x="5232196" y="1143915"/>
                </a:cubicBezTo>
                <a:cubicBezTo>
                  <a:pt x="5234634" y="1153059"/>
                  <a:pt x="5236463" y="1162508"/>
                  <a:pt x="5237683" y="1172261"/>
                </a:cubicBezTo>
                <a:lnTo>
                  <a:pt x="5254599" y="1172261"/>
                </a:lnTo>
                <a:cubicBezTo>
                  <a:pt x="5261000" y="1172261"/>
                  <a:pt x="5267020" y="1172185"/>
                  <a:pt x="5272658" y="1172033"/>
                </a:cubicBezTo>
                <a:cubicBezTo>
                  <a:pt x="5278297" y="1171880"/>
                  <a:pt x="5283708" y="1171652"/>
                  <a:pt x="5288889" y="1171347"/>
                </a:cubicBezTo>
                <a:cubicBezTo>
                  <a:pt x="5282183" y="1162203"/>
                  <a:pt x="5278830" y="1153211"/>
                  <a:pt x="5278830" y="1144372"/>
                </a:cubicBezTo>
                <a:cubicBezTo>
                  <a:pt x="5278830" y="1139800"/>
                  <a:pt x="5279212" y="1134237"/>
                  <a:pt x="5279974" y="1127684"/>
                </a:cubicBezTo>
                <a:cubicBezTo>
                  <a:pt x="5280736" y="1121131"/>
                  <a:pt x="5281802" y="1114883"/>
                  <a:pt x="5283174" y="1108939"/>
                </a:cubicBezTo>
                <a:cubicBezTo>
                  <a:pt x="5284546" y="1102995"/>
                  <a:pt x="5285841" y="1098804"/>
                  <a:pt x="5287060" y="1096366"/>
                </a:cubicBezTo>
                <a:cubicBezTo>
                  <a:pt x="5292546" y="1086308"/>
                  <a:pt x="5299404" y="1077316"/>
                  <a:pt x="5307634" y="1069391"/>
                </a:cubicBezTo>
                <a:cubicBezTo>
                  <a:pt x="5315864" y="1061466"/>
                  <a:pt x="5324703" y="1055218"/>
                  <a:pt x="5334152" y="1050646"/>
                </a:cubicBezTo>
                <a:cubicBezTo>
                  <a:pt x="5343600" y="1046074"/>
                  <a:pt x="5353049" y="1043788"/>
                  <a:pt x="5362498" y="1043788"/>
                </a:cubicBezTo>
                <a:cubicBezTo>
                  <a:pt x="5370423" y="1043788"/>
                  <a:pt x="5378424" y="1048055"/>
                  <a:pt x="5386501" y="1056590"/>
                </a:cubicBezTo>
                <a:cubicBezTo>
                  <a:pt x="5394578" y="1065124"/>
                  <a:pt x="5401056" y="1076402"/>
                  <a:pt x="5405932" y="1090422"/>
                </a:cubicBezTo>
                <a:cubicBezTo>
                  <a:pt x="5411114" y="1104443"/>
                  <a:pt x="5413704" y="1117854"/>
                  <a:pt x="5413704" y="1130656"/>
                </a:cubicBezTo>
                <a:cubicBezTo>
                  <a:pt x="5413704" y="1144982"/>
                  <a:pt x="5409284" y="1158545"/>
                  <a:pt x="5400446" y="1171347"/>
                </a:cubicBezTo>
                <a:cubicBezTo>
                  <a:pt x="5406236" y="1171347"/>
                  <a:pt x="5412714" y="1171499"/>
                  <a:pt x="5419877" y="1171804"/>
                </a:cubicBezTo>
                <a:cubicBezTo>
                  <a:pt x="5427040" y="1172109"/>
                  <a:pt x="5434584" y="1172261"/>
                  <a:pt x="5442508" y="1172261"/>
                </a:cubicBezTo>
                <a:lnTo>
                  <a:pt x="5443638" y="1172596"/>
                </a:lnTo>
                <a:lnTo>
                  <a:pt x="5444642" y="1172261"/>
                </a:lnTo>
                <a:cubicBezTo>
                  <a:pt x="5456834" y="1172261"/>
                  <a:pt x="5466206" y="1171423"/>
                  <a:pt x="5472760" y="1169747"/>
                </a:cubicBezTo>
                <a:cubicBezTo>
                  <a:pt x="5479313" y="1168070"/>
                  <a:pt x="5484875" y="1165098"/>
                  <a:pt x="5489448" y="1160831"/>
                </a:cubicBezTo>
                <a:cubicBezTo>
                  <a:pt x="5493410" y="1157174"/>
                  <a:pt x="5496838" y="1153059"/>
                  <a:pt x="5499734" y="1148487"/>
                </a:cubicBezTo>
                <a:cubicBezTo>
                  <a:pt x="5502630" y="1143915"/>
                  <a:pt x="5506974" y="1136600"/>
                  <a:pt x="5512765" y="1126541"/>
                </a:cubicBezTo>
                <a:cubicBezTo>
                  <a:pt x="5514288" y="1123493"/>
                  <a:pt x="5516650" y="1121055"/>
                  <a:pt x="5519851" y="1119226"/>
                </a:cubicBezTo>
                <a:cubicBezTo>
                  <a:pt x="5523052" y="1117397"/>
                  <a:pt x="5526481" y="1116483"/>
                  <a:pt x="5530138" y="1116483"/>
                </a:cubicBezTo>
                <a:cubicBezTo>
                  <a:pt x="5534406" y="1116483"/>
                  <a:pt x="5538825" y="1118007"/>
                  <a:pt x="5543397" y="1121055"/>
                </a:cubicBezTo>
                <a:cubicBezTo>
                  <a:pt x="5539130" y="1131113"/>
                  <a:pt x="5535320" y="1140333"/>
                  <a:pt x="5531967" y="1148715"/>
                </a:cubicBezTo>
                <a:cubicBezTo>
                  <a:pt x="5528614" y="1157097"/>
                  <a:pt x="5525414" y="1164794"/>
                  <a:pt x="5522366" y="1171804"/>
                </a:cubicBezTo>
                <a:cubicBezTo>
                  <a:pt x="5526024" y="1172414"/>
                  <a:pt x="5530443" y="1173023"/>
                  <a:pt x="5535624" y="1173633"/>
                </a:cubicBezTo>
                <a:cubicBezTo>
                  <a:pt x="5540806" y="1174242"/>
                  <a:pt x="5546444" y="1174547"/>
                  <a:pt x="5552541" y="1174547"/>
                </a:cubicBezTo>
                <a:cubicBezTo>
                  <a:pt x="5558942" y="1174547"/>
                  <a:pt x="5564352" y="1174242"/>
                  <a:pt x="5568772" y="1173633"/>
                </a:cubicBezTo>
                <a:cubicBezTo>
                  <a:pt x="5573191" y="1173023"/>
                  <a:pt x="5579058" y="1171804"/>
                  <a:pt x="5586374" y="1169975"/>
                </a:cubicBezTo>
                <a:cubicBezTo>
                  <a:pt x="5587898" y="1167232"/>
                  <a:pt x="5589803" y="1162812"/>
                  <a:pt x="5592089" y="1156716"/>
                </a:cubicBezTo>
                <a:cubicBezTo>
                  <a:pt x="5594375" y="1150620"/>
                  <a:pt x="5597042" y="1143381"/>
                  <a:pt x="5600090" y="1134999"/>
                </a:cubicBezTo>
                <a:cubicBezTo>
                  <a:pt x="5603138" y="1126617"/>
                  <a:pt x="5606490" y="1117702"/>
                  <a:pt x="5610148" y="1108253"/>
                </a:cubicBezTo>
                <a:cubicBezTo>
                  <a:pt x="5612282" y="1103681"/>
                  <a:pt x="5615025" y="1100176"/>
                  <a:pt x="5618378" y="1097738"/>
                </a:cubicBezTo>
                <a:cubicBezTo>
                  <a:pt x="5621730" y="1095299"/>
                  <a:pt x="5625998" y="1094080"/>
                  <a:pt x="5631180" y="1094080"/>
                </a:cubicBezTo>
                <a:cubicBezTo>
                  <a:pt x="5636970" y="1094080"/>
                  <a:pt x="5641847" y="1095604"/>
                  <a:pt x="5645810" y="1098652"/>
                </a:cubicBezTo>
                <a:cubicBezTo>
                  <a:pt x="5643676" y="1103224"/>
                  <a:pt x="5640704" y="1111301"/>
                  <a:pt x="5636894" y="1122884"/>
                </a:cubicBezTo>
                <a:cubicBezTo>
                  <a:pt x="5633084" y="1134466"/>
                  <a:pt x="5627826" y="1151230"/>
                  <a:pt x="5621121" y="1173176"/>
                </a:cubicBezTo>
                <a:cubicBezTo>
                  <a:pt x="5624168" y="1174090"/>
                  <a:pt x="5626912" y="1174623"/>
                  <a:pt x="5629350" y="1174776"/>
                </a:cubicBezTo>
                <a:cubicBezTo>
                  <a:pt x="5631789" y="1174928"/>
                  <a:pt x="5634532" y="1175157"/>
                  <a:pt x="5637580" y="1175462"/>
                </a:cubicBezTo>
                <a:cubicBezTo>
                  <a:pt x="5647638" y="1175462"/>
                  <a:pt x="5657697" y="1173785"/>
                  <a:pt x="5667756" y="1170432"/>
                </a:cubicBezTo>
                <a:cubicBezTo>
                  <a:pt x="5668974" y="1168908"/>
                  <a:pt x="5670422" y="1166013"/>
                  <a:pt x="5672098" y="1161746"/>
                </a:cubicBezTo>
                <a:cubicBezTo>
                  <a:pt x="5673774" y="1157478"/>
                  <a:pt x="5676138" y="1151382"/>
                  <a:pt x="5679186" y="1143458"/>
                </a:cubicBezTo>
                <a:cubicBezTo>
                  <a:pt x="5681014" y="1137362"/>
                  <a:pt x="5683300" y="1130885"/>
                  <a:pt x="5686043" y="1124027"/>
                </a:cubicBezTo>
                <a:cubicBezTo>
                  <a:pt x="5688786" y="1117169"/>
                  <a:pt x="5691834" y="1109777"/>
                  <a:pt x="5695188" y="1101852"/>
                </a:cubicBezTo>
                <a:cubicBezTo>
                  <a:pt x="5696711" y="1098195"/>
                  <a:pt x="5699226" y="1095375"/>
                  <a:pt x="5702731" y="1093394"/>
                </a:cubicBezTo>
                <a:cubicBezTo>
                  <a:pt x="5706236" y="1091413"/>
                  <a:pt x="5710275" y="1090422"/>
                  <a:pt x="5714847" y="1090422"/>
                </a:cubicBezTo>
                <a:cubicBezTo>
                  <a:pt x="5720028" y="1090422"/>
                  <a:pt x="5724752" y="1091794"/>
                  <a:pt x="5729020" y="1094537"/>
                </a:cubicBezTo>
                <a:cubicBezTo>
                  <a:pt x="5727191" y="1099414"/>
                  <a:pt x="5724600" y="1106729"/>
                  <a:pt x="5721248" y="1116483"/>
                </a:cubicBezTo>
                <a:cubicBezTo>
                  <a:pt x="5717894" y="1126236"/>
                  <a:pt x="5713323" y="1140257"/>
                  <a:pt x="5707532" y="1158545"/>
                </a:cubicBezTo>
                <a:cubicBezTo>
                  <a:pt x="5715761" y="1163117"/>
                  <a:pt x="5724142" y="1166546"/>
                  <a:pt x="5732678" y="1168832"/>
                </a:cubicBezTo>
                <a:lnTo>
                  <a:pt x="5761102" y="1172163"/>
                </a:lnTo>
                <a:lnTo>
                  <a:pt x="5781370" y="1171233"/>
                </a:lnTo>
                <a:cubicBezTo>
                  <a:pt x="5788837" y="1170547"/>
                  <a:pt x="5796305" y="1169518"/>
                  <a:pt x="5803772" y="1168146"/>
                </a:cubicBezTo>
                <a:cubicBezTo>
                  <a:pt x="5818707" y="1165403"/>
                  <a:pt x="5830899" y="1161898"/>
                  <a:pt x="5840348" y="1157631"/>
                </a:cubicBezTo>
                <a:cubicBezTo>
                  <a:pt x="5837606" y="1150620"/>
                  <a:pt x="5834176" y="1142848"/>
                  <a:pt x="5830061" y="1134314"/>
                </a:cubicBezTo>
                <a:cubicBezTo>
                  <a:pt x="5825947" y="1125779"/>
                  <a:pt x="5822365" y="1118312"/>
                  <a:pt x="5819317" y="1111911"/>
                </a:cubicBezTo>
                <a:cubicBezTo>
                  <a:pt x="5816269" y="1105205"/>
                  <a:pt x="5813830" y="1099490"/>
                  <a:pt x="5812002" y="1094766"/>
                </a:cubicBezTo>
                <a:cubicBezTo>
                  <a:pt x="5810174" y="1090041"/>
                  <a:pt x="5809259" y="1085850"/>
                  <a:pt x="5809259" y="1082193"/>
                </a:cubicBezTo>
                <a:cubicBezTo>
                  <a:pt x="5809259" y="1074878"/>
                  <a:pt x="5812916" y="1067105"/>
                  <a:pt x="5820232" y="1058876"/>
                </a:cubicBezTo>
                <a:cubicBezTo>
                  <a:pt x="5827546" y="1050646"/>
                  <a:pt x="5836386" y="1043788"/>
                  <a:pt x="5846749" y="1038302"/>
                </a:cubicBezTo>
                <a:close/>
                <a:moveTo>
                  <a:pt x="1273606" y="1032815"/>
                </a:moveTo>
                <a:cubicBezTo>
                  <a:pt x="1281836" y="1032815"/>
                  <a:pt x="1287018" y="1037082"/>
                  <a:pt x="1289151" y="1045617"/>
                </a:cubicBezTo>
                <a:lnTo>
                  <a:pt x="1281836" y="1048817"/>
                </a:lnTo>
                <a:cubicBezTo>
                  <a:pt x="1280312" y="1047293"/>
                  <a:pt x="1278483" y="1046531"/>
                  <a:pt x="1276350" y="1046531"/>
                </a:cubicBezTo>
                <a:cubicBezTo>
                  <a:pt x="1273911" y="1046531"/>
                  <a:pt x="1271016" y="1047750"/>
                  <a:pt x="1267663" y="1050189"/>
                </a:cubicBezTo>
                <a:cubicBezTo>
                  <a:pt x="1264310" y="1052627"/>
                  <a:pt x="1261186" y="1055523"/>
                  <a:pt x="1258290" y="1058876"/>
                </a:cubicBezTo>
                <a:cubicBezTo>
                  <a:pt x="1255395" y="1062228"/>
                  <a:pt x="1253642" y="1065581"/>
                  <a:pt x="1253032" y="1068934"/>
                </a:cubicBezTo>
                <a:cubicBezTo>
                  <a:pt x="1258214" y="1071372"/>
                  <a:pt x="1264767" y="1072973"/>
                  <a:pt x="1272692" y="1073735"/>
                </a:cubicBezTo>
                <a:cubicBezTo>
                  <a:pt x="1280617" y="1074497"/>
                  <a:pt x="1286560" y="1076249"/>
                  <a:pt x="1290523" y="1078992"/>
                </a:cubicBezTo>
                <a:cubicBezTo>
                  <a:pt x="1293266" y="1080821"/>
                  <a:pt x="1294638" y="1083717"/>
                  <a:pt x="1294638" y="1087679"/>
                </a:cubicBezTo>
                <a:cubicBezTo>
                  <a:pt x="1294638" y="1091642"/>
                  <a:pt x="1291742" y="1096518"/>
                  <a:pt x="1285951" y="1102310"/>
                </a:cubicBezTo>
                <a:cubicBezTo>
                  <a:pt x="1280160" y="1108101"/>
                  <a:pt x="1273149" y="1113206"/>
                  <a:pt x="1264920" y="1117626"/>
                </a:cubicBezTo>
                <a:cubicBezTo>
                  <a:pt x="1256690" y="1122045"/>
                  <a:pt x="1248918" y="1124255"/>
                  <a:pt x="1241602" y="1124255"/>
                </a:cubicBezTo>
                <a:cubicBezTo>
                  <a:pt x="1237640" y="1124255"/>
                  <a:pt x="1234897" y="1123341"/>
                  <a:pt x="1233373" y="1121512"/>
                </a:cubicBezTo>
                <a:cubicBezTo>
                  <a:pt x="1231849" y="1119683"/>
                  <a:pt x="1231087" y="1117550"/>
                  <a:pt x="1231087" y="1115111"/>
                </a:cubicBezTo>
                <a:cubicBezTo>
                  <a:pt x="1239012" y="1114502"/>
                  <a:pt x="1246708" y="1112825"/>
                  <a:pt x="1254176" y="1110082"/>
                </a:cubicBezTo>
                <a:cubicBezTo>
                  <a:pt x="1261643" y="1107339"/>
                  <a:pt x="1267968" y="1104138"/>
                  <a:pt x="1273149" y="1100481"/>
                </a:cubicBezTo>
                <a:cubicBezTo>
                  <a:pt x="1275588" y="1098957"/>
                  <a:pt x="1277645" y="1097357"/>
                  <a:pt x="1279322" y="1095680"/>
                </a:cubicBezTo>
                <a:cubicBezTo>
                  <a:pt x="1280998" y="1094004"/>
                  <a:pt x="1282293" y="1092251"/>
                  <a:pt x="1283208" y="1090422"/>
                </a:cubicBezTo>
                <a:cubicBezTo>
                  <a:pt x="1268882" y="1090118"/>
                  <a:pt x="1257757" y="1088670"/>
                  <a:pt x="1249832" y="1086079"/>
                </a:cubicBezTo>
                <a:cubicBezTo>
                  <a:pt x="1241907" y="1083488"/>
                  <a:pt x="1237945" y="1077621"/>
                  <a:pt x="1237945" y="1068477"/>
                </a:cubicBezTo>
                <a:cubicBezTo>
                  <a:pt x="1237945" y="1063600"/>
                  <a:pt x="1239774" y="1058418"/>
                  <a:pt x="1243431" y="1052932"/>
                </a:cubicBezTo>
                <a:cubicBezTo>
                  <a:pt x="1247089" y="1047446"/>
                  <a:pt x="1251661" y="1042721"/>
                  <a:pt x="1257147" y="1038759"/>
                </a:cubicBezTo>
                <a:cubicBezTo>
                  <a:pt x="1262634" y="1034796"/>
                  <a:pt x="1268120" y="1032815"/>
                  <a:pt x="1273606" y="1032815"/>
                </a:cubicBezTo>
                <a:close/>
                <a:moveTo>
                  <a:pt x="1671523" y="1024586"/>
                </a:moveTo>
                <a:cubicBezTo>
                  <a:pt x="1673961" y="1032206"/>
                  <a:pt x="1676933" y="1040511"/>
                  <a:pt x="1680438" y="1049503"/>
                </a:cubicBezTo>
                <a:cubicBezTo>
                  <a:pt x="1683944" y="1058495"/>
                  <a:pt x="1687449" y="1067410"/>
                  <a:pt x="1690954" y="1076249"/>
                </a:cubicBezTo>
                <a:cubicBezTo>
                  <a:pt x="1694459" y="1085088"/>
                  <a:pt x="1697431" y="1092708"/>
                  <a:pt x="1699869" y="1099109"/>
                </a:cubicBezTo>
                <a:cubicBezTo>
                  <a:pt x="1704136" y="1110082"/>
                  <a:pt x="1707794" y="1120293"/>
                  <a:pt x="1710842" y="1129742"/>
                </a:cubicBezTo>
                <a:cubicBezTo>
                  <a:pt x="1713890" y="1139190"/>
                  <a:pt x="1715414" y="1147877"/>
                  <a:pt x="1715414" y="1155802"/>
                </a:cubicBezTo>
                <a:cubicBezTo>
                  <a:pt x="1715414" y="1158545"/>
                  <a:pt x="1714652" y="1162812"/>
                  <a:pt x="1713128" y="1168604"/>
                </a:cubicBezTo>
                <a:cubicBezTo>
                  <a:pt x="1711604" y="1174395"/>
                  <a:pt x="1709623" y="1180491"/>
                  <a:pt x="1707184" y="1186892"/>
                </a:cubicBezTo>
                <a:cubicBezTo>
                  <a:pt x="1704746" y="1193292"/>
                  <a:pt x="1702155" y="1199236"/>
                  <a:pt x="1699412" y="1204722"/>
                </a:cubicBezTo>
                <a:cubicBezTo>
                  <a:pt x="1688439" y="1210209"/>
                  <a:pt x="1675561" y="1214552"/>
                  <a:pt x="1660779" y="1217753"/>
                </a:cubicBezTo>
                <a:cubicBezTo>
                  <a:pt x="1645996" y="1220953"/>
                  <a:pt x="1630527" y="1222553"/>
                  <a:pt x="1614373" y="1222553"/>
                </a:cubicBezTo>
                <a:cubicBezTo>
                  <a:pt x="1574749" y="1222553"/>
                  <a:pt x="1554937" y="1211428"/>
                  <a:pt x="1554937" y="1189178"/>
                </a:cubicBezTo>
                <a:cubicBezTo>
                  <a:pt x="1554937" y="1183082"/>
                  <a:pt x="1556004" y="1176986"/>
                  <a:pt x="1558137" y="1170890"/>
                </a:cubicBezTo>
                <a:cubicBezTo>
                  <a:pt x="1560271" y="1164794"/>
                  <a:pt x="1563166" y="1159917"/>
                  <a:pt x="1566824" y="1156259"/>
                </a:cubicBezTo>
                <a:cubicBezTo>
                  <a:pt x="1574444" y="1162355"/>
                  <a:pt x="1583131" y="1166927"/>
                  <a:pt x="1592884" y="1169975"/>
                </a:cubicBezTo>
                <a:cubicBezTo>
                  <a:pt x="1602638" y="1173023"/>
                  <a:pt x="1614678" y="1174547"/>
                  <a:pt x="1629003" y="1174547"/>
                </a:cubicBezTo>
                <a:cubicBezTo>
                  <a:pt x="1649120" y="1174547"/>
                  <a:pt x="1669389" y="1171347"/>
                  <a:pt x="1689811" y="1164946"/>
                </a:cubicBezTo>
                <a:cubicBezTo>
                  <a:pt x="1685544" y="1157021"/>
                  <a:pt x="1681505" y="1149630"/>
                  <a:pt x="1677695" y="1142772"/>
                </a:cubicBezTo>
                <a:cubicBezTo>
                  <a:pt x="1673885" y="1135914"/>
                  <a:pt x="1670304" y="1129742"/>
                  <a:pt x="1666951" y="1124255"/>
                </a:cubicBezTo>
                <a:cubicBezTo>
                  <a:pt x="1660245" y="1113892"/>
                  <a:pt x="1654759" y="1105129"/>
                  <a:pt x="1650492" y="1097966"/>
                </a:cubicBezTo>
                <a:cubicBezTo>
                  <a:pt x="1646224" y="1090803"/>
                  <a:pt x="1643100" y="1084631"/>
                  <a:pt x="1641119" y="1079450"/>
                </a:cubicBezTo>
                <a:cubicBezTo>
                  <a:pt x="1639138" y="1074268"/>
                  <a:pt x="1638147" y="1069544"/>
                  <a:pt x="1638147" y="1065276"/>
                </a:cubicBezTo>
                <a:cubicBezTo>
                  <a:pt x="1638147" y="1056132"/>
                  <a:pt x="1641348" y="1047827"/>
                  <a:pt x="1647748" y="1040359"/>
                </a:cubicBezTo>
                <a:cubicBezTo>
                  <a:pt x="1654149" y="1032891"/>
                  <a:pt x="1662074" y="1027634"/>
                  <a:pt x="1671523" y="1024586"/>
                </a:cubicBezTo>
                <a:close/>
                <a:moveTo>
                  <a:pt x="3286124" y="1021385"/>
                </a:moveTo>
                <a:lnTo>
                  <a:pt x="3305327" y="1025957"/>
                </a:lnTo>
                <a:cubicBezTo>
                  <a:pt x="3305936" y="1032053"/>
                  <a:pt x="3306851" y="1039826"/>
                  <a:pt x="3308070" y="1049274"/>
                </a:cubicBezTo>
                <a:cubicBezTo>
                  <a:pt x="3309290" y="1058723"/>
                  <a:pt x="3310966" y="1069848"/>
                  <a:pt x="3313099" y="1082650"/>
                </a:cubicBezTo>
                <a:cubicBezTo>
                  <a:pt x="3315233" y="1093623"/>
                  <a:pt x="3316757" y="1102919"/>
                  <a:pt x="3317672" y="1110539"/>
                </a:cubicBezTo>
                <a:cubicBezTo>
                  <a:pt x="3318586" y="1118159"/>
                  <a:pt x="3319043" y="1124255"/>
                  <a:pt x="3319043" y="1128827"/>
                </a:cubicBezTo>
                <a:cubicBezTo>
                  <a:pt x="3319043" y="1138276"/>
                  <a:pt x="3316604" y="1147115"/>
                  <a:pt x="3311728" y="1155345"/>
                </a:cubicBezTo>
                <a:cubicBezTo>
                  <a:pt x="3306851" y="1163574"/>
                  <a:pt x="3300450" y="1170890"/>
                  <a:pt x="3292525" y="1177290"/>
                </a:cubicBezTo>
                <a:cubicBezTo>
                  <a:pt x="3306241" y="1174852"/>
                  <a:pt x="3317214" y="1173404"/>
                  <a:pt x="3325444" y="1172947"/>
                </a:cubicBezTo>
                <a:lnTo>
                  <a:pt x="3338661" y="1172580"/>
                </a:lnTo>
                <a:lnTo>
                  <a:pt x="3339617" y="1172261"/>
                </a:lnTo>
                <a:cubicBezTo>
                  <a:pt x="3360343" y="1172261"/>
                  <a:pt x="3375583" y="1168451"/>
                  <a:pt x="3385337" y="1160831"/>
                </a:cubicBezTo>
                <a:cubicBezTo>
                  <a:pt x="3388995" y="1158088"/>
                  <a:pt x="3392500" y="1153592"/>
                  <a:pt x="3395853" y="1147344"/>
                </a:cubicBezTo>
                <a:cubicBezTo>
                  <a:pt x="3399205" y="1141095"/>
                  <a:pt x="3403625" y="1132790"/>
                  <a:pt x="3409112" y="1122426"/>
                </a:cubicBezTo>
                <a:cubicBezTo>
                  <a:pt x="3412769" y="1115111"/>
                  <a:pt x="3416274" y="1110463"/>
                  <a:pt x="3419627" y="1108482"/>
                </a:cubicBezTo>
                <a:cubicBezTo>
                  <a:pt x="3422980" y="1106501"/>
                  <a:pt x="3426790" y="1105510"/>
                  <a:pt x="3431057" y="1105510"/>
                </a:cubicBezTo>
                <a:cubicBezTo>
                  <a:pt x="3436848" y="1105510"/>
                  <a:pt x="3442182" y="1107339"/>
                  <a:pt x="3447059" y="1110996"/>
                </a:cubicBezTo>
                <a:cubicBezTo>
                  <a:pt x="3443706" y="1118616"/>
                  <a:pt x="3440201" y="1126465"/>
                  <a:pt x="3436543" y="1134542"/>
                </a:cubicBezTo>
                <a:cubicBezTo>
                  <a:pt x="3432886" y="1142619"/>
                  <a:pt x="3429228" y="1150620"/>
                  <a:pt x="3425571" y="1158545"/>
                </a:cubicBezTo>
                <a:cubicBezTo>
                  <a:pt x="3434105" y="1163422"/>
                  <a:pt x="3442487" y="1166927"/>
                  <a:pt x="3450716" y="1169061"/>
                </a:cubicBezTo>
                <a:lnTo>
                  <a:pt x="3476892" y="1172220"/>
                </a:lnTo>
                <a:lnTo>
                  <a:pt x="3494684" y="1172033"/>
                </a:lnTo>
                <a:cubicBezTo>
                  <a:pt x="3501846" y="1171880"/>
                  <a:pt x="3508933" y="1171804"/>
                  <a:pt x="3515944" y="1171804"/>
                </a:cubicBezTo>
                <a:cubicBezTo>
                  <a:pt x="3511372" y="1167232"/>
                  <a:pt x="3507638" y="1161974"/>
                  <a:pt x="3504742" y="1156031"/>
                </a:cubicBezTo>
                <a:cubicBezTo>
                  <a:pt x="3501846" y="1150087"/>
                  <a:pt x="3500399" y="1143915"/>
                  <a:pt x="3500399" y="1137514"/>
                </a:cubicBezTo>
                <a:cubicBezTo>
                  <a:pt x="3500399" y="1128370"/>
                  <a:pt x="3502152" y="1118693"/>
                  <a:pt x="3505657" y="1108482"/>
                </a:cubicBezTo>
                <a:cubicBezTo>
                  <a:pt x="3509162" y="1098271"/>
                  <a:pt x="3513962" y="1088517"/>
                  <a:pt x="3520058" y="1079221"/>
                </a:cubicBezTo>
                <a:cubicBezTo>
                  <a:pt x="3526154" y="1069925"/>
                  <a:pt x="3533012" y="1062228"/>
                  <a:pt x="3540632" y="1056132"/>
                </a:cubicBezTo>
                <a:cubicBezTo>
                  <a:pt x="3552215" y="1047293"/>
                  <a:pt x="3563950" y="1042874"/>
                  <a:pt x="3575837" y="1042874"/>
                </a:cubicBezTo>
                <a:cubicBezTo>
                  <a:pt x="3586505" y="1042874"/>
                  <a:pt x="3597249" y="1046074"/>
                  <a:pt x="3608070" y="1052475"/>
                </a:cubicBezTo>
                <a:cubicBezTo>
                  <a:pt x="3618890" y="1058876"/>
                  <a:pt x="3630548" y="1068629"/>
                  <a:pt x="3643045" y="1081736"/>
                </a:cubicBezTo>
                <a:lnTo>
                  <a:pt x="3633901" y="1099109"/>
                </a:lnTo>
                <a:cubicBezTo>
                  <a:pt x="3623538" y="1095147"/>
                  <a:pt x="3614851" y="1092404"/>
                  <a:pt x="3607841" y="1090880"/>
                </a:cubicBezTo>
                <a:cubicBezTo>
                  <a:pt x="3600830" y="1089356"/>
                  <a:pt x="3593972" y="1088594"/>
                  <a:pt x="3587267" y="1088594"/>
                </a:cubicBezTo>
                <a:cubicBezTo>
                  <a:pt x="3576904" y="1088594"/>
                  <a:pt x="3567302" y="1089813"/>
                  <a:pt x="3558464" y="1092251"/>
                </a:cubicBezTo>
                <a:cubicBezTo>
                  <a:pt x="3549624" y="1094690"/>
                  <a:pt x="3540328" y="1098500"/>
                  <a:pt x="3530574" y="1103681"/>
                </a:cubicBezTo>
                <a:cubicBezTo>
                  <a:pt x="3530879" y="1115568"/>
                  <a:pt x="3533546" y="1126313"/>
                  <a:pt x="3538575" y="1135914"/>
                </a:cubicBezTo>
                <a:cubicBezTo>
                  <a:pt x="3543604" y="1145515"/>
                  <a:pt x="3550996" y="1153516"/>
                  <a:pt x="3560749" y="1159917"/>
                </a:cubicBezTo>
                <a:cubicBezTo>
                  <a:pt x="3567150" y="1163574"/>
                  <a:pt x="3574160" y="1166165"/>
                  <a:pt x="3581781" y="1167689"/>
                </a:cubicBezTo>
                <a:cubicBezTo>
                  <a:pt x="3595192" y="1166470"/>
                  <a:pt x="3607536" y="1164946"/>
                  <a:pt x="3618814" y="1163117"/>
                </a:cubicBezTo>
                <a:cubicBezTo>
                  <a:pt x="3630091" y="1161288"/>
                  <a:pt x="3641369" y="1158621"/>
                  <a:pt x="3652646" y="1155116"/>
                </a:cubicBezTo>
                <a:cubicBezTo>
                  <a:pt x="3663924" y="1151611"/>
                  <a:pt x="3675964" y="1147420"/>
                  <a:pt x="3688766" y="1142543"/>
                </a:cubicBezTo>
                <a:cubicBezTo>
                  <a:pt x="3691204" y="1144372"/>
                  <a:pt x="3692956" y="1147344"/>
                  <a:pt x="3694023" y="1151459"/>
                </a:cubicBezTo>
                <a:cubicBezTo>
                  <a:pt x="3695090" y="1155573"/>
                  <a:pt x="3695624" y="1159307"/>
                  <a:pt x="3695624" y="1162660"/>
                </a:cubicBezTo>
                <a:cubicBezTo>
                  <a:pt x="3695624" y="1169366"/>
                  <a:pt x="3694252" y="1175309"/>
                  <a:pt x="3691508" y="1180491"/>
                </a:cubicBezTo>
                <a:cubicBezTo>
                  <a:pt x="3688766" y="1185672"/>
                  <a:pt x="3684803" y="1189635"/>
                  <a:pt x="3679621" y="1192378"/>
                </a:cubicBezTo>
                <a:cubicBezTo>
                  <a:pt x="3677183" y="1193292"/>
                  <a:pt x="3672458" y="1194740"/>
                  <a:pt x="3665448" y="1196721"/>
                </a:cubicBezTo>
                <a:cubicBezTo>
                  <a:pt x="3658438" y="1198703"/>
                  <a:pt x="3649751" y="1200760"/>
                  <a:pt x="3639388" y="1202894"/>
                </a:cubicBezTo>
                <a:cubicBezTo>
                  <a:pt x="3613175" y="1208685"/>
                  <a:pt x="3587114" y="1212952"/>
                  <a:pt x="3561206" y="1215695"/>
                </a:cubicBezTo>
                <a:cubicBezTo>
                  <a:pt x="3548252" y="1217067"/>
                  <a:pt x="3534422" y="1218095"/>
                  <a:pt x="3519715" y="1218781"/>
                </a:cubicBezTo>
                <a:lnTo>
                  <a:pt x="3477536" y="1219709"/>
                </a:lnTo>
                <a:lnTo>
                  <a:pt x="3477234" y="1219810"/>
                </a:lnTo>
                <a:lnTo>
                  <a:pt x="3476483" y="1219733"/>
                </a:lnTo>
                <a:lnTo>
                  <a:pt x="3472967" y="1219810"/>
                </a:lnTo>
                <a:lnTo>
                  <a:pt x="3471060" y="1219174"/>
                </a:lnTo>
                <a:lnTo>
                  <a:pt x="3458918" y="1217924"/>
                </a:lnTo>
                <a:cubicBezTo>
                  <a:pt x="3441030" y="1214152"/>
                  <a:pt x="3424428" y="1204722"/>
                  <a:pt x="3409112" y="1189635"/>
                </a:cubicBezTo>
                <a:cubicBezTo>
                  <a:pt x="3407282" y="1192378"/>
                  <a:pt x="3405606" y="1194816"/>
                  <a:pt x="3404082" y="1196950"/>
                </a:cubicBezTo>
                <a:cubicBezTo>
                  <a:pt x="3402558" y="1199084"/>
                  <a:pt x="3401034" y="1201217"/>
                  <a:pt x="3399510" y="1203351"/>
                </a:cubicBezTo>
                <a:cubicBezTo>
                  <a:pt x="3395853" y="1207618"/>
                  <a:pt x="3388614" y="1211428"/>
                  <a:pt x="3377793" y="1214781"/>
                </a:cubicBezTo>
                <a:cubicBezTo>
                  <a:pt x="3372383" y="1216457"/>
                  <a:pt x="3366496" y="1217715"/>
                  <a:pt x="3360134" y="1218553"/>
                </a:cubicBezTo>
                <a:lnTo>
                  <a:pt x="3352501" y="1219020"/>
                </a:lnTo>
                <a:lnTo>
                  <a:pt x="3350132" y="1219810"/>
                </a:lnTo>
                <a:cubicBezTo>
                  <a:pt x="3338855" y="1219810"/>
                  <a:pt x="3328187" y="1220724"/>
                  <a:pt x="3318129" y="1222553"/>
                </a:cubicBezTo>
                <a:cubicBezTo>
                  <a:pt x="3324834" y="1225601"/>
                  <a:pt x="3330549" y="1230249"/>
                  <a:pt x="3335274" y="1236498"/>
                </a:cubicBezTo>
                <a:cubicBezTo>
                  <a:pt x="3339998" y="1242746"/>
                  <a:pt x="3342360" y="1249071"/>
                  <a:pt x="3342360" y="1255472"/>
                </a:cubicBezTo>
                <a:cubicBezTo>
                  <a:pt x="3342360" y="1258215"/>
                  <a:pt x="3341370" y="1262711"/>
                  <a:pt x="3339388" y="1268959"/>
                </a:cubicBezTo>
                <a:cubicBezTo>
                  <a:pt x="3337407" y="1275207"/>
                  <a:pt x="3335197" y="1281303"/>
                  <a:pt x="3332759" y="1287247"/>
                </a:cubicBezTo>
                <a:cubicBezTo>
                  <a:pt x="3330320" y="1293191"/>
                  <a:pt x="3328339" y="1297077"/>
                  <a:pt x="3326816" y="1298906"/>
                </a:cubicBezTo>
                <a:cubicBezTo>
                  <a:pt x="3323462" y="1302563"/>
                  <a:pt x="3318357" y="1305840"/>
                  <a:pt x="3311499" y="1308735"/>
                </a:cubicBezTo>
                <a:cubicBezTo>
                  <a:pt x="3304641" y="1311631"/>
                  <a:pt x="3296640" y="1313079"/>
                  <a:pt x="3287496" y="1313079"/>
                </a:cubicBezTo>
                <a:cubicBezTo>
                  <a:pt x="3263722" y="1313079"/>
                  <a:pt x="3244062" y="1305992"/>
                  <a:pt x="3228517" y="1291819"/>
                </a:cubicBezTo>
                <a:cubicBezTo>
                  <a:pt x="3212972" y="1277646"/>
                  <a:pt x="3203066" y="1257910"/>
                  <a:pt x="3198799" y="1232612"/>
                </a:cubicBezTo>
                <a:lnTo>
                  <a:pt x="3183712" y="1239470"/>
                </a:lnTo>
                <a:lnTo>
                  <a:pt x="3178682" y="1218896"/>
                </a:lnTo>
                <a:lnTo>
                  <a:pt x="3168167" y="1219810"/>
                </a:lnTo>
                <a:lnTo>
                  <a:pt x="3165995" y="1219086"/>
                </a:lnTo>
                <a:lnTo>
                  <a:pt x="3163824" y="1219810"/>
                </a:lnTo>
                <a:cubicBezTo>
                  <a:pt x="3148888" y="1219810"/>
                  <a:pt x="3135020" y="1213714"/>
                  <a:pt x="3122218" y="1201522"/>
                </a:cubicBezTo>
                <a:lnTo>
                  <a:pt x="3116732" y="1222553"/>
                </a:lnTo>
                <a:cubicBezTo>
                  <a:pt x="3094177" y="1222553"/>
                  <a:pt x="3073908" y="1220343"/>
                  <a:pt x="3055924" y="1215924"/>
                </a:cubicBezTo>
                <a:cubicBezTo>
                  <a:pt x="3037941" y="1211504"/>
                  <a:pt x="3023616" y="1205103"/>
                  <a:pt x="3012948" y="1196721"/>
                </a:cubicBezTo>
                <a:cubicBezTo>
                  <a:pt x="3002280" y="1188339"/>
                  <a:pt x="2996946" y="1178662"/>
                  <a:pt x="2996946" y="1167689"/>
                </a:cubicBezTo>
                <a:cubicBezTo>
                  <a:pt x="2996946" y="1157326"/>
                  <a:pt x="2999079" y="1146810"/>
                  <a:pt x="3003346" y="1136142"/>
                </a:cubicBezTo>
                <a:cubicBezTo>
                  <a:pt x="2998470" y="1139190"/>
                  <a:pt x="2992983" y="1142924"/>
                  <a:pt x="2986887" y="1147344"/>
                </a:cubicBezTo>
                <a:cubicBezTo>
                  <a:pt x="2980791" y="1151763"/>
                  <a:pt x="2974086" y="1156716"/>
                  <a:pt x="2966770" y="1162203"/>
                </a:cubicBezTo>
                <a:cubicBezTo>
                  <a:pt x="2968904" y="1177138"/>
                  <a:pt x="2971266" y="1193140"/>
                  <a:pt x="2973857" y="1210209"/>
                </a:cubicBezTo>
                <a:cubicBezTo>
                  <a:pt x="2976448" y="1227278"/>
                  <a:pt x="2979724" y="1247699"/>
                  <a:pt x="2983687" y="1271474"/>
                </a:cubicBezTo>
                <a:cubicBezTo>
                  <a:pt x="2985820" y="1285190"/>
                  <a:pt x="2987802" y="1297763"/>
                  <a:pt x="2989630" y="1309193"/>
                </a:cubicBezTo>
                <a:cubicBezTo>
                  <a:pt x="2991459" y="1320623"/>
                  <a:pt x="2992983" y="1330757"/>
                  <a:pt x="2994202" y="1339596"/>
                </a:cubicBezTo>
                <a:cubicBezTo>
                  <a:pt x="2987496" y="1344473"/>
                  <a:pt x="2980715" y="1348893"/>
                  <a:pt x="2973857" y="1352855"/>
                </a:cubicBezTo>
                <a:cubicBezTo>
                  <a:pt x="2966999" y="1356818"/>
                  <a:pt x="2960065" y="1360018"/>
                  <a:pt x="2953054" y="1362456"/>
                </a:cubicBezTo>
                <a:cubicBezTo>
                  <a:pt x="2952750" y="1347216"/>
                  <a:pt x="2952140" y="1330757"/>
                  <a:pt x="2951226" y="1313079"/>
                </a:cubicBezTo>
                <a:cubicBezTo>
                  <a:pt x="2950311" y="1295400"/>
                  <a:pt x="2948940" y="1276503"/>
                  <a:pt x="2947111" y="1256386"/>
                </a:cubicBezTo>
                <a:cubicBezTo>
                  <a:pt x="2945282" y="1237488"/>
                  <a:pt x="2943986" y="1221410"/>
                  <a:pt x="2943224" y="1208151"/>
                </a:cubicBezTo>
                <a:cubicBezTo>
                  <a:pt x="2942462" y="1194893"/>
                  <a:pt x="2942082" y="1184606"/>
                  <a:pt x="2942082" y="1177290"/>
                </a:cubicBezTo>
                <a:cubicBezTo>
                  <a:pt x="2942082" y="1175462"/>
                  <a:pt x="2942386" y="1173176"/>
                  <a:pt x="2942996" y="1170432"/>
                </a:cubicBezTo>
                <a:cubicBezTo>
                  <a:pt x="2943605" y="1167689"/>
                  <a:pt x="2944520" y="1164641"/>
                  <a:pt x="2945739" y="1161288"/>
                </a:cubicBezTo>
                <a:cubicBezTo>
                  <a:pt x="2946958" y="1157631"/>
                  <a:pt x="2948787" y="1152906"/>
                  <a:pt x="2951226" y="1147115"/>
                </a:cubicBezTo>
                <a:cubicBezTo>
                  <a:pt x="2953664" y="1141324"/>
                  <a:pt x="2956712" y="1134466"/>
                  <a:pt x="2960370" y="1126541"/>
                </a:cubicBezTo>
                <a:cubicBezTo>
                  <a:pt x="2960979" y="1125322"/>
                  <a:pt x="2963265" y="1123036"/>
                  <a:pt x="2967228" y="1119683"/>
                </a:cubicBezTo>
                <a:cubicBezTo>
                  <a:pt x="2971190" y="1116330"/>
                  <a:pt x="2976143" y="1112520"/>
                  <a:pt x="2982087" y="1108253"/>
                </a:cubicBezTo>
                <a:cubicBezTo>
                  <a:pt x="2988030" y="1103986"/>
                  <a:pt x="2994278" y="1099643"/>
                  <a:pt x="3000832" y="1095223"/>
                </a:cubicBezTo>
                <a:cubicBezTo>
                  <a:pt x="3007385" y="1090803"/>
                  <a:pt x="3013557" y="1086765"/>
                  <a:pt x="3019348" y="1083107"/>
                </a:cubicBezTo>
                <a:cubicBezTo>
                  <a:pt x="3032455" y="1075792"/>
                  <a:pt x="3044571" y="1070001"/>
                  <a:pt x="3055696" y="1065734"/>
                </a:cubicBezTo>
                <a:cubicBezTo>
                  <a:pt x="3066821" y="1061466"/>
                  <a:pt x="3076346" y="1059333"/>
                  <a:pt x="3084271" y="1059333"/>
                </a:cubicBezTo>
                <a:cubicBezTo>
                  <a:pt x="3088843" y="1059333"/>
                  <a:pt x="3092958" y="1061543"/>
                  <a:pt x="3096615" y="1065962"/>
                </a:cubicBezTo>
                <a:cubicBezTo>
                  <a:pt x="3100273" y="1070382"/>
                  <a:pt x="3103778" y="1075944"/>
                  <a:pt x="3107131" y="1082650"/>
                </a:cubicBezTo>
                <a:cubicBezTo>
                  <a:pt x="3109264" y="1086917"/>
                  <a:pt x="3111474" y="1091794"/>
                  <a:pt x="3113760" y="1097280"/>
                </a:cubicBezTo>
                <a:cubicBezTo>
                  <a:pt x="3116046" y="1102767"/>
                  <a:pt x="3118408" y="1108863"/>
                  <a:pt x="3120847" y="1115568"/>
                </a:cubicBezTo>
                <a:cubicBezTo>
                  <a:pt x="3124200" y="1125322"/>
                  <a:pt x="3127857" y="1134237"/>
                  <a:pt x="3131820" y="1142315"/>
                </a:cubicBezTo>
                <a:cubicBezTo>
                  <a:pt x="3135782" y="1150392"/>
                  <a:pt x="3139897" y="1156869"/>
                  <a:pt x="3144164" y="1161746"/>
                </a:cubicBezTo>
                <a:cubicBezTo>
                  <a:pt x="3149955" y="1168756"/>
                  <a:pt x="3156508" y="1172261"/>
                  <a:pt x="3163824" y="1172261"/>
                </a:cubicBezTo>
                <a:lnTo>
                  <a:pt x="3166212" y="1172913"/>
                </a:lnTo>
                <a:lnTo>
                  <a:pt x="3168167" y="1172261"/>
                </a:lnTo>
                <a:cubicBezTo>
                  <a:pt x="3173958" y="1172261"/>
                  <a:pt x="3179520" y="1172109"/>
                  <a:pt x="3184855" y="1171804"/>
                </a:cubicBezTo>
                <a:cubicBezTo>
                  <a:pt x="3190188" y="1171499"/>
                  <a:pt x="3195294" y="1171194"/>
                  <a:pt x="3200171" y="1170890"/>
                </a:cubicBezTo>
                <a:cubicBezTo>
                  <a:pt x="3210230" y="1116330"/>
                  <a:pt x="3238881" y="1066496"/>
                  <a:pt x="3286124" y="1021385"/>
                </a:cubicBezTo>
                <a:close/>
                <a:moveTo>
                  <a:pt x="5579058" y="1004926"/>
                </a:moveTo>
                <a:cubicBezTo>
                  <a:pt x="5581192" y="1007669"/>
                  <a:pt x="5584546" y="1011327"/>
                  <a:pt x="5589117" y="1015899"/>
                </a:cubicBezTo>
                <a:cubicBezTo>
                  <a:pt x="5593689" y="1020471"/>
                  <a:pt x="5599328" y="1025957"/>
                  <a:pt x="5606034" y="1032358"/>
                </a:cubicBezTo>
                <a:cubicBezTo>
                  <a:pt x="5602071" y="1037844"/>
                  <a:pt x="5597880" y="1043178"/>
                  <a:pt x="5593460" y="1048360"/>
                </a:cubicBezTo>
                <a:cubicBezTo>
                  <a:pt x="5589041" y="1053542"/>
                  <a:pt x="5584392" y="1058418"/>
                  <a:pt x="5579516" y="1062990"/>
                </a:cubicBezTo>
                <a:cubicBezTo>
                  <a:pt x="5573115" y="1058114"/>
                  <a:pt x="5567400" y="1053389"/>
                  <a:pt x="5562371" y="1048817"/>
                </a:cubicBezTo>
                <a:cubicBezTo>
                  <a:pt x="5557342" y="1044245"/>
                  <a:pt x="5552998" y="1039826"/>
                  <a:pt x="5549340" y="1035558"/>
                </a:cubicBezTo>
                <a:cubicBezTo>
                  <a:pt x="5554217" y="1030986"/>
                  <a:pt x="5559094" y="1026110"/>
                  <a:pt x="5563971" y="1020928"/>
                </a:cubicBezTo>
                <a:cubicBezTo>
                  <a:pt x="5568848" y="1015746"/>
                  <a:pt x="5573877" y="1010412"/>
                  <a:pt x="5579058" y="1004926"/>
                </a:cubicBezTo>
                <a:close/>
                <a:moveTo>
                  <a:pt x="521284" y="1004926"/>
                </a:moveTo>
                <a:cubicBezTo>
                  <a:pt x="523417" y="1007669"/>
                  <a:pt x="526770" y="1011327"/>
                  <a:pt x="531342" y="1015899"/>
                </a:cubicBezTo>
                <a:cubicBezTo>
                  <a:pt x="535914" y="1020471"/>
                  <a:pt x="541553" y="1025957"/>
                  <a:pt x="548259" y="1032358"/>
                </a:cubicBezTo>
                <a:cubicBezTo>
                  <a:pt x="544296" y="1037844"/>
                  <a:pt x="540105" y="1043178"/>
                  <a:pt x="535686" y="1048360"/>
                </a:cubicBezTo>
                <a:cubicBezTo>
                  <a:pt x="531266" y="1053542"/>
                  <a:pt x="526618" y="1058418"/>
                  <a:pt x="521741" y="1062990"/>
                </a:cubicBezTo>
                <a:cubicBezTo>
                  <a:pt x="515340" y="1058114"/>
                  <a:pt x="509625" y="1053389"/>
                  <a:pt x="504596" y="1048817"/>
                </a:cubicBezTo>
                <a:cubicBezTo>
                  <a:pt x="499567" y="1044245"/>
                  <a:pt x="495223" y="1039826"/>
                  <a:pt x="491566" y="1035558"/>
                </a:cubicBezTo>
                <a:cubicBezTo>
                  <a:pt x="496443" y="1030986"/>
                  <a:pt x="501320" y="1026110"/>
                  <a:pt x="506196" y="1020928"/>
                </a:cubicBezTo>
                <a:cubicBezTo>
                  <a:pt x="511073" y="1015746"/>
                  <a:pt x="516102" y="1010412"/>
                  <a:pt x="521284" y="1004926"/>
                </a:cubicBezTo>
                <a:close/>
                <a:moveTo>
                  <a:pt x="5642609" y="998982"/>
                </a:moveTo>
                <a:cubicBezTo>
                  <a:pt x="5645352" y="1001726"/>
                  <a:pt x="5649010" y="1005307"/>
                  <a:pt x="5653582" y="1009727"/>
                </a:cubicBezTo>
                <a:cubicBezTo>
                  <a:pt x="5658154" y="1014146"/>
                  <a:pt x="5663640" y="1019556"/>
                  <a:pt x="5670041" y="1025957"/>
                </a:cubicBezTo>
                <a:cubicBezTo>
                  <a:pt x="5666384" y="1031139"/>
                  <a:pt x="5662345" y="1036320"/>
                  <a:pt x="5657926" y="1041502"/>
                </a:cubicBezTo>
                <a:cubicBezTo>
                  <a:pt x="5653506" y="1046684"/>
                  <a:pt x="5648706" y="1051713"/>
                  <a:pt x="5643524" y="1056590"/>
                </a:cubicBezTo>
                <a:cubicBezTo>
                  <a:pt x="5637428" y="1051713"/>
                  <a:pt x="5631941" y="1047065"/>
                  <a:pt x="5627065" y="1042645"/>
                </a:cubicBezTo>
                <a:cubicBezTo>
                  <a:pt x="5622188" y="1038225"/>
                  <a:pt x="5617616" y="1033730"/>
                  <a:pt x="5613349" y="1029158"/>
                </a:cubicBezTo>
                <a:cubicBezTo>
                  <a:pt x="5617310" y="1025500"/>
                  <a:pt x="5621807" y="1021157"/>
                  <a:pt x="5626836" y="1016127"/>
                </a:cubicBezTo>
                <a:cubicBezTo>
                  <a:pt x="5631865" y="1011098"/>
                  <a:pt x="5637123" y="1005383"/>
                  <a:pt x="5642609" y="998982"/>
                </a:cubicBezTo>
                <a:close/>
                <a:moveTo>
                  <a:pt x="584835" y="998982"/>
                </a:moveTo>
                <a:cubicBezTo>
                  <a:pt x="587578" y="1001726"/>
                  <a:pt x="591236" y="1005307"/>
                  <a:pt x="595808" y="1009727"/>
                </a:cubicBezTo>
                <a:cubicBezTo>
                  <a:pt x="600379" y="1014146"/>
                  <a:pt x="605866" y="1019556"/>
                  <a:pt x="612267" y="1025957"/>
                </a:cubicBezTo>
                <a:cubicBezTo>
                  <a:pt x="608609" y="1031139"/>
                  <a:pt x="604570" y="1036320"/>
                  <a:pt x="600151" y="1041502"/>
                </a:cubicBezTo>
                <a:cubicBezTo>
                  <a:pt x="595731" y="1046684"/>
                  <a:pt x="590931" y="1051713"/>
                  <a:pt x="585749" y="1056590"/>
                </a:cubicBezTo>
                <a:cubicBezTo>
                  <a:pt x="579653" y="1051713"/>
                  <a:pt x="574167" y="1047065"/>
                  <a:pt x="569290" y="1042645"/>
                </a:cubicBezTo>
                <a:cubicBezTo>
                  <a:pt x="564413" y="1038225"/>
                  <a:pt x="559841" y="1033730"/>
                  <a:pt x="555574" y="1029158"/>
                </a:cubicBezTo>
                <a:cubicBezTo>
                  <a:pt x="559536" y="1025500"/>
                  <a:pt x="564032" y="1021157"/>
                  <a:pt x="569061" y="1016127"/>
                </a:cubicBezTo>
                <a:cubicBezTo>
                  <a:pt x="574090" y="1011098"/>
                  <a:pt x="579348" y="1005383"/>
                  <a:pt x="584835" y="998982"/>
                </a:cubicBezTo>
                <a:close/>
                <a:moveTo>
                  <a:pt x="3408654" y="997611"/>
                </a:moveTo>
                <a:cubicBezTo>
                  <a:pt x="3412616" y="1001573"/>
                  <a:pt x="3417264" y="1006221"/>
                  <a:pt x="3422599" y="1011555"/>
                </a:cubicBezTo>
                <a:cubicBezTo>
                  <a:pt x="3427933" y="1016889"/>
                  <a:pt x="3433952" y="1022757"/>
                  <a:pt x="3440658" y="1029158"/>
                </a:cubicBezTo>
                <a:cubicBezTo>
                  <a:pt x="3437000" y="1034339"/>
                  <a:pt x="3432581" y="1039902"/>
                  <a:pt x="3427399" y="1045845"/>
                </a:cubicBezTo>
                <a:cubicBezTo>
                  <a:pt x="3422218" y="1051789"/>
                  <a:pt x="3416274" y="1058114"/>
                  <a:pt x="3409568" y="1064819"/>
                </a:cubicBezTo>
                <a:cubicBezTo>
                  <a:pt x="3394633" y="1052932"/>
                  <a:pt x="3383203" y="1042264"/>
                  <a:pt x="3375279" y="1032815"/>
                </a:cubicBezTo>
                <a:cubicBezTo>
                  <a:pt x="3382594" y="1025500"/>
                  <a:pt x="3388994" y="1018947"/>
                  <a:pt x="3394481" y="1013156"/>
                </a:cubicBezTo>
                <a:cubicBezTo>
                  <a:pt x="3399967" y="1007364"/>
                  <a:pt x="3404692" y="1002183"/>
                  <a:pt x="3408654" y="997611"/>
                </a:cubicBezTo>
                <a:close/>
                <a:moveTo>
                  <a:pt x="5609234" y="967436"/>
                </a:moveTo>
                <a:cubicBezTo>
                  <a:pt x="5612586" y="971398"/>
                  <a:pt x="5616396" y="975513"/>
                  <a:pt x="5620664" y="979780"/>
                </a:cubicBezTo>
                <a:cubicBezTo>
                  <a:pt x="5624930" y="984047"/>
                  <a:pt x="5629808" y="988467"/>
                  <a:pt x="5635294" y="993039"/>
                </a:cubicBezTo>
                <a:cubicBezTo>
                  <a:pt x="5629503" y="999440"/>
                  <a:pt x="5624550" y="1004774"/>
                  <a:pt x="5620435" y="1009041"/>
                </a:cubicBezTo>
                <a:cubicBezTo>
                  <a:pt x="5616320" y="1013308"/>
                  <a:pt x="5613044" y="1016356"/>
                  <a:pt x="5610606" y="1018185"/>
                </a:cubicBezTo>
                <a:cubicBezTo>
                  <a:pt x="5605119" y="1013918"/>
                  <a:pt x="5600090" y="1009650"/>
                  <a:pt x="5595518" y="1005383"/>
                </a:cubicBezTo>
                <a:cubicBezTo>
                  <a:pt x="5590946" y="1001116"/>
                  <a:pt x="5586984" y="997001"/>
                  <a:pt x="5583631" y="993039"/>
                </a:cubicBezTo>
                <a:cubicBezTo>
                  <a:pt x="5589422" y="987857"/>
                  <a:pt x="5594450" y="983133"/>
                  <a:pt x="5598718" y="978866"/>
                </a:cubicBezTo>
                <a:cubicBezTo>
                  <a:pt x="5602986" y="974598"/>
                  <a:pt x="5606490" y="970788"/>
                  <a:pt x="5609234" y="967436"/>
                </a:cubicBezTo>
                <a:close/>
                <a:moveTo>
                  <a:pt x="551459" y="967436"/>
                </a:moveTo>
                <a:cubicBezTo>
                  <a:pt x="554812" y="971398"/>
                  <a:pt x="558622" y="975513"/>
                  <a:pt x="562889" y="979780"/>
                </a:cubicBezTo>
                <a:cubicBezTo>
                  <a:pt x="567156" y="984047"/>
                  <a:pt x="572033" y="988467"/>
                  <a:pt x="577519" y="993039"/>
                </a:cubicBezTo>
                <a:cubicBezTo>
                  <a:pt x="571728" y="999440"/>
                  <a:pt x="566775" y="1004774"/>
                  <a:pt x="562660" y="1009041"/>
                </a:cubicBezTo>
                <a:cubicBezTo>
                  <a:pt x="558546" y="1013308"/>
                  <a:pt x="555269" y="1016356"/>
                  <a:pt x="552831" y="1018185"/>
                </a:cubicBezTo>
                <a:cubicBezTo>
                  <a:pt x="547344" y="1013918"/>
                  <a:pt x="542315" y="1009650"/>
                  <a:pt x="537743" y="1005383"/>
                </a:cubicBezTo>
                <a:cubicBezTo>
                  <a:pt x="533171" y="1001116"/>
                  <a:pt x="529209" y="997001"/>
                  <a:pt x="525856" y="993039"/>
                </a:cubicBezTo>
                <a:cubicBezTo>
                  <a:pt x="531647" y="987857"/>
                  <a:pt x="536676" y="983133"/>
                  <a:pt x="540943" y="978866"/>
                </a:cubicBezTo>
                <a:cubicBezTo>
                  <a:pt x="545211" y="974598"/>
                  <a:pt x="548716" y="970788"/>
                  <a:pt x="551459" y="967436"/>
                </a:cubicBezTo>
                <a:close/>
                <a:moveTo>
                  <a:pt x="5122468" y="965607"/>
                </a:moveTo>
                <a:cubicBezTo>
                  <a:pt x="5124906" y="968350"/>
                  <a:pt x="5128488" y="972084"/>
                  <a:pt x="5133212" y="976808"/>
                </a:cubicBezTo>
                <a:cubicBezTo>
                  <a:pt x="5137936" y="981533"/>
                  <a:pt x="5143804" y="987095"/>
                  <a:pt x="5150815" y="993496"/>
                </a:cubicBezTo>
                <a:cubicBezTo>
                  <a:pt x="5147157" y="998678"/>
                  <a:pt x="5143042" y="1003935"/>
                  <a:pt x="5138470" y="1009269"/>
                </a:cubicBezTo>
                <a:cubicBezTo>
                  <a:pt x="5133898" y="1014603"/>
                  <a:pt x="5128869" y="1020014"/>
                  <a:pt x="5123383" y="1025500"/>
                </a:cubicBezTo>
                <a:cubicBezTo>
                  <a:pt x="5116677" y="1020014"/>
                  <a:pt x="5110733" y="1014908"/>
                  <a:pt x="5105552" y="1010184"/>
                </a:cubicBezTo>
                <a:cubicBezTo>
                  <a:pt x="5100370" y="1005459"/>
                  <a:pt x="5095798" y="1000964"/>
                  <a:pt x="5091836" y="996696"/>
                </a:cubicBezTo>
                <a:cubicBezTo>
                  <a:pt x="5096712" y="992124"/>
                  <a:pt x="5101742" y="987171"/>
                  <a:pt x="5106924" y="981837"/>
                </a:cubicBezTo>
                <a:cubicBezTo>
                  <a:pt x="5112105" y="976503"/>
                  <a:pt x="5117286" y="971093"/>
                  <a:pt x="5122468" y="965607"/>
                </a:cubicBezTo>
                <a:close/>
                <a:moveTo>
                  <a:pt x="5790056" y="958749"/>
                </a:moveTo>
                <a:cubicBezTo>
                  <a:pt x="5792495" y="961492"/>
                  <a:pt x="5796076" y="965226"/>
                  <a:pt x="5800800" y="969950"/>
                </a:cubicBezTo>
                <a:cubicBezTo>
                  <a:pt x="5805525" y="974675"/>
                  <a:pt x="5811392" y="980237"/>
                  <a:pt x="5818402" y="986638"/>
                </a:cubicBezTo>
                <a:cubicBezTo>
                  <a:pt x="5814745" y="991820"/>
                  <a:pt x="5810630" y="997077"/>
                  <a:pt x="5806058" y="1002411"/>
                </a:cubicBezTo>
                <a:cubicBezTo>
                  <a:pt x="5801486" y="1007745"/>
                  <a:pt x="5796458" y="1013156"/>
                  <a:pt x="5790971" y="1018642"/>
                </a:cubicBezTo>
                <a:cubicBezTo>
                  <a:pt x="5784264" y="1013156"/>
                  <a:pt x="5778322" y="1008050"/>
                  <a:pt x="5773140" y="1003326"/>
                </a:cubicBezTo>
                <a:cubicBezTo>
                  <a:pt x="5767958" y="998601"/>
                  <a:pt x="5763386" y="994106"/>
                  <a:pt x="5759424" y="989838"/>
                </a:cubicBezTo>
                <a:cubicBezTo>
                  <a:pt x="5764300" y="985266"/>
                  <a:pt x="5769330" y="980313"/>
                  <a:pt x="5774512" y="974979"/>
                </a:cubicBezTo>
                <a:cubicBezTo>
                  <a:pt x="5779692" y="969645"/>
                  <a:pt x="5784874" y="964235"/>
                  <a:pt x="5790056" y="958749"/>
                </a:cubicBezTo>
                <a:close/>
                <a:moveTo>
                  <a:pt x="5321350" y="958749"/>
                </a:moveTo>
                <a:cubicBezTo>
                  <a:pt x="5323788" y="961492"/>
                  <a:pt x="5327370" y="965226"/>
                  <a:pt x="5332094" y="969950"/>
                </a:cubicBezTo>
                <a:cubicBezTo>
                  <a:pt x="5336818" y="974675"/>
                  <a:pt x="5342686" y="980237"/>
                  <a:pt x="5349696" y="986638"/>
                </a:cubicBezTo>
                <a:cubicBezTo>
                  <a:pt x="5346039" y="991820"/>
                  <a:pt x="5341924" y="997077"/>
                  <a:pt x="5337352" y="1002411"/>
                </a:cubicBezTo>
                <a:cubicBezTo>
                  <a:pt x="5332780" y="1007745"/>
                  <a:pt x="5327751" y="1013156"/>
                  <a:pt x="5322264" y="1018642"/>
                </a:cubicBezTo>
                <a:cubicBezTo>
                  <a:pt x="5315559" y="1013156"/>
                  <a:pt x="5309615" y="1008050"/>
                  <a:pt x="5304434" y="1003326"/>
                </a:cubicBezTo>
                <a:cubicBezTo>
                  <a:pt x="5299252" y="998601"/>
                  <a:pt x="5294680" y="994106"/>
                  <a:pt x="5290718" y="989838"/>
                </a:cubicBezTo>
                <a:cubicBezTo>
                  <a:pt x="5295594" y="985266"/>
                  <a:pt x="5300624" y="980313"/>
                  <a:pt x="5305806" y="974979"/>
                </a:cubicBezTo>
                <a:cubicBezTo>
                  <a:pt x="5310987" y="969645"/>
                  <a:pt x="5316168" y="964235"/>
                  <a:pt x="5321350" y="958749"/>
                </a:cubicBezTo>
                <a:close/>
                <a:moveTo>
                  <a:pt x="5186019" y="958749"/>
                </a:moveTo>
                <a:cubicBezTo>
                  <a:pt x="5188458" y="961492"/>
                  <a:pt x="5192114" y="965150"/>
                  <a:pt x="5196992" y="969722"/>
                </a:cubicBezTo>
                <a:cubicBezTo>
                  <a:pt x="5201868" y="974294"/>
                  <a:pt x="5207812" y="979932"/>
                  <a:pt x="5214822" y="986638"/>
                </a:cubicBezTo>
                <a:cubicBezTo>
                  <a:pt x="5207202" y="997306"/>
                  <a:pt x="5197906" y="1007974"/>
                  <a:pt x="5186934" y="1018642"/>
                </a:cubicBezTo>
                <a:cubicBezTo>
                  <a:pt x="5180532" y="1013460"/>
                  <a:pt x="5174741" y="1008584"/>
                  <a:pt x="5169560" y="1004012"/>
                </a:cubicBezTo>
                <a:cubicBezTo>
                  <a:pt x="5164378" y="999440"/>
                  <a:pt x="5159806" y="994868"/>
                  <a:pt x="5155844" y="990296"/>
                </a:cubicBezTo>
                <a:cubicBezTo>
                  <a:pt x="5160110" y="986333"/>
                  <a:pt x="5164758" y="981685"/>
                  <a:pt x="5169788" y="976351"/>
                </a:cubicBezTo>
                <a:cubicBezTo>
                  <a:pt x="5174817" y="971017"/>
                  <a:pt x="5180228" y="965150"/>
                  <a:pt x="5186019" y="958749"/>
                </a:cubicBezTo>
                <a:close/>
                <a:moveTo>
                  <a:pt x="1304163" y="956539"/>
                </a:moveTo>
                <a:lnTo>
                  <a:pt x="1304620" y="962025"/>
                </a:lnTo>
                <a:cubicBezTo>
                  <a:pt x="1304620" y="969950"/>
                  <a:pt x="1301115" y="976046"/>
                  <a:pt x="1294104" y="980313"/>
                </a:cubicBezTo>
                <a:cubicBezTo>
                  <a:pt x="1286179" y="984276"/>
                  <a:pt x="1275969" y="988695"/>
                  <a:pt x="1263472" y="993572"/>
                </a:cubicBezTo>
                <a:cubicBezTo>
                  <a:pt x="1250975" y="998449"/>
                  <a:pt x="1236345" y="1003783"/>
                  <a:pt x="1219581" y="1009574"/>
                </a:cubicBezTo>
                <a:lnTo>
                  <a:pt x="1221866" y="987629"/>
                </a:lnTo>
                <a:cubicBezTo>
                  <a:pt x="1242288" y="980313"/>
                  <a:pt x="1259052" y="974217"/>
                  <a:pt x="1272158" y="969341"/>
                </a:cubicBezTo>
                <a:cubicBezTo>
                  <a:pt x="1285265" y="964464"/>
                  <a:pt x="1295933" y="960197"/>
                  <a:pt x="1304163" y="956539"/>
                </a:cubicBezTo>
                <a:close/>
                <a:moveTo>
                  <a:pt x="5853608" y="951891"/>
                </a:moveTo>
                <a:cubicBezTo>
                  <a:pt x="5856046" y="954634"/>
                  <a:pt x="5859703" y="958292"/>
                  <a:pt x="5864580" y="962864"/>
                </a:cubicBezTo>
                <a:cubicBezTo>
                  <a:pt x="5869456" y="967436"/>
                  <a:pt x="5875400" y="973074"/>
                  <a:pt x="5882411" y="979780"/>
                </a:cubicBezTo>
                <a:cubicBezTo>
                  <a:pt x="5874790" y="990448"/>
                  <a:pt x="5865494" y="1001116"/>
                  <a:pt x="5854522" y="1011784"/>
                </a:cubicBezTo>
                <a:cubicBezTo>
                  <a:pt x="5848121" y="1006602"/>
                  <a:pt x="5842330" y="1001726"/>
                  <a:pt x="5837148" y="997154"/>
                </a:cubicBezTo>
                <a:cubicBezTo>
                  <a:pt x="5831966" y="992582"/>
                  <a:pt x="5827394" y="988010"/>
                  <a:pt x="5823432" y="983438"/>
                </a:cubicBezTo>
                <a:cubicBezTo>
                  <a:pt x="5827699" y="979475"/>
                  <a:pt x="5832348" y="974827"/>
                  <a:pt x="5837376" y="969493"/>
                </a:cubicBezTo>
                <a:cubicBezTo>
                  <a:pt x="5842406" y="964159"/>
                  <a:pt x="5847816" y="958292"/>
                  <a:pt x="5853608" y="951891"/>
                </a:cubicBezTo>
                <a:close/>
                <a:moveTo>
                  <a:pt x="5384901" y="951891"/>
                </a:moveTo>
                <a:cubicBezTo>
                  <a:pt x="5387340" y="954634"/>
                  <a:pt x="5390996" y="958292"/>
                  <a:pt x="5395874" y="962864"/>
                </a:cubicBezTo>
                <a:cubicBezTo>
                  <a:pt x="5400750" y="967436"/>
                  <a:pt x="5406694" y="973074"/>
                  <a:pt x="5413704" y="979780"/>
                </a:cubicBezTo>
                <a:cubicBezTo>
                  <a:pt x="5406084" y="990448"/>
                  <a:pt x="5396788" y="1001116"/>
                  <a:pt x="5385816" y="1011784"/>
                </a:cubicBezTo>
                <a:cubicBezTo>
                  <a:pt x="5379414" y="1006602"/>
                  <a:pt x="5373624" y="1001726"/>
                  <a:pt x="5368442" y="997154"/>
                </a:cubicBezTo>
                <a:cubicBezTo>
                  <a:pt x="5363260" y="992582"/>
                  <a:pt x="5358688" y="988010"/>
                  <a:pt x="5354726" y="983438"/>
                </a:cubicBezTo>
                <a:cubicBezTo>
                  <a:pt x="5358993" y="979475"/>
                  <a:pt x="5363641" y="974827"/>
                  <a:pt x="5368670" y="969493"/>
                </a:cubicBezTo>
                <a:cubicBezTo>
                  <a:pt x="5373699" y="964159"/>
                  <a:pt x="5379110" y="958292"/>
                  <a:pt x="5384901" y="951891"/>
                </a:cubicBezTo>
                <a:close/>
                <a:moveTo>
                  <a:pt x="4153280" y="943661"/>
                </a:moveTo>
                <a:cubicBezTo>
                  <a:pt x="4157242" y="947624"/>
                  <a:pt x="4161890" y="952272"/>
                  <a:pt x="4167225" y="957606"/>
                </a:cubicBezTo>
                <a:cubicBezTo>
                  <a:pt x="4172558" y="962940"/>
                  <a:pt x="4178578" y="968807"/>
                  <a:pt x="4185284" y="975208"/>
                </a:cubicBezTo>
                <a:cubicBezTo>
                  <a:pt x="4181626" y="980390"/>
                  <a:pt x="4177207" y="985952"/>
                  <a:pt x="4172026" y="991896"/>
                </a:cubicBezTo>
                <a:cubicBezTo>
                  <a:pt x="4166844" y="997839"/>
                  <a:pt x="4160900" y="1004164"/>
                  <a:pt x="4154194" y="1010870"/>
                </a:cubicBezTo>
                <a:cubicBezTo>
                  <a:pt x="4139260" y="998982"/>
                  <a:pt x="4127830" y="988314"/>
                  <a:pt x="4119905" y="978866"/>
                </a:cubicBezTo>
                <a:cubicBezTo>
                  <a:pt x="4127220" y="971550"/>
                  <a:pt x="4133621" y="964997"/>
                  <a:pt x="4139107" y="959206"/>
                </a:cubicBezTo>
                <a:cubicBezTo>
                  <a:pt x="4144594" y="953415"/>
                  <a:pt x="4149318" y="948233"/>
                  <a:pt x="4153280" y="943661"/>
                </a:cubicBezTo>
                <a:close/>
                <a:moveTo>
                  <a:pt x="3407892" y="936956"/>
                </a:moveTo>
                <a:cubicBezTo>
                  <a:pt x="3405758" y="936956"/>
                  <a:pt x="3403549" y="937794"/>
                  <a:pt x="3401263" y="939470"/>
                </a:cubicBezTo>
                <a:cubicBezTo>
                  <a:pt x="3398977" y="941147"/>
                  <a:pt x="3397986" y="943661"/>
                  <a:pt x="3398291" y="947014"/>
                </a:cubicBezTo>
                <a:cubicBezTo>
                  <a:pt x="3398291" y="950062"/>
                  <a:pt x="3399205" y="952881"/>
                  <a:pt x="3401034" y="955472"/>
                </a:cubicBezTo>
                <a:cubicBezTo>
                  <a:pt x="3402863" y="958063"/>
                  <a:pt x="3405911" y="959358"/>
                  <a:pt x="3410178" y="959358"/>
                </a:cubicBezTo>
                <a:cubicBezTo>
                  <a:pt x="3413226" y="959358"/>
                  <a:pt x="3416122" y="958292"/>
                  <a:pt x="3418865" y="956158"/>
                </a:cubicBezTo>
                <a:cubicBezTo>
                  <a:pt x="3421608" y="954024"/>
                  <a:pt x="3422980" y="952043"/>
                  <a:pt x="3422980" y="950214"/>
                </a:cubicBezTo>
                <a:cubicBezTo>
                  <a:pt x="3422980" y="947471"/>
                  <a:pt x="3421379" y="944576"/>
                  <a:pt x="3418179" y="941528"/>
                </a:cubicBezTo>
                <a:cubicBezTo>
                  <a:pt x="3414978" y="938480"/>
                  <a:pt x="3411550" y="936956"/>
                  <a:pt x="3407892" y="936956"/>
                </a:cubicBezTo>
                <a:close/>
                <a:moveTo>
                  <a:pt x="3045942" y="936956"/>
                </a:moveTo>
                <a:cubicBezTo>
                  <a:pt x="3043808" y="936956"/>
                  <a:pt x="3041599" y="937794"/>
                  <a:pt x="3039313" y="939470"/>
                </a:cubicBezTo>
                <a:cubicBezTo>
                  <a:pt x="3037027" y="941147"/>
                  <a:pt x="3036036" y="943661"/>
                  <a:pt x="3036341" y="947014"/>
                </a:cubicBezTo>
                <a:cubicBezTo>
                  <a:pt x="3036341" y="950062"/>
                  <a:pt x="3037255" y="952881"/>
                  <a:pt x="3039084" y="955472"/>
                </a:cubicBezTo>
                <a:cubicBezTo>
                  <a:pt x="3040913" y="958063"/>
                  <a:pt x="3043961" y="959358"/>
                  <a:pt x="3048228" y="959358"/>
                </a:cubicBezTo>
                <a:cubicBezTo>
                  <a:pt x="3051276" y="959358"/>
                  <a:pt x="3054172" y="958292"/>
                  <a:pt x="3056915" y="956158"/>
                </a:cubicBezTo>
                <a:cubicBezTo>
                  <a:pt x="3059658" y="954024"/>
                  <a:pt x="3061030" y="952043"/>
                  <a:pt x="3061030" y="950214"/>
                </a:cubicBezTo>
                <a:cubicBezTo>
                  <a:pt x="3061030" y="947471"/>
                  <a:pt x="3059429" y="944576"/>
                  <a:pt x="3056229" y="941528"/>
                </a:cubicBezTo>
                <a:cubicBezTo>
                  <a:pt x="3053028" y="938480"/>
                  <a:pt x="3049600" y="936956"/>
                  <a:pt x="3045942" y="936956"/>
                </a:cubicBezTo>
                <a:close/>
                <a:moveTo>
                  <a:pt x="1640890" y="929488"/>
                </a:moveTo>
                <a:cubicBezTo>
                  <a:pt x="1644853" y="933450"/>
                  <a:pt x="1649501" y="938099"/>
                  <a:pt x="1654835" y="943433"/>
                </a:cubicBezTo>
                <a:cubicBezTo>
                  <a:pt x="1660169" y="948767"/>
                  <a:pt x="1666189" y="954634"/>
                  <a:pt x="1672894" y="961035"/>
                </a:cubicBezTo>
                <a:cubicBezTo>
                  <a:pt x="1669237" y="966216"/>
                  <a:pt x="1664817" y="971779"/>
                  <a:pt x="1659636" y="977723"/>
                </a:cubicBezTo>
                <a:cubicBezTo>
                  <a:pt x="1654454" y="983666"/>
                  <a:pt x="1648510" y="989991"/>
                  <a:pt x="1641805" y="996696"/>
                </a:cubicBezTo>
                <a:cubicBezTo>
                  <a:pt x="1626869" y="984809"/>
                  <a:pt x="1615440" y="974141"/>
                  <a:pt x="1607515" y="964692"/>
                </a:cubicBezTo>
                <a:cubicBezTo>
                  <a:pt x="1614830" y="957377"/>
                  <a:pt x="1621231" y="950824"/>
                  <a:pt x="1626717" y="945033"/>
                </a:cubicBezTo>
                <a:cubicBezTo>
                  <a:pt x="1632204" y="939242"/>
                  <a:pt x="1636928" y="934060"/>
                  <a:pt x="1640890" y="929488"/>
                </a:cubicBezTo>
                <a:close/>
                <a:moveTo>
                  <a:pt x="3410178" y="918668"/>
                </a:moveTo>
                <a:cubicBezTo>
                  <a:pt x="3416884" y="918363"/>
                  <a:pt x="3422751" y="921182"/>
                  <a:pt x="3427780" y="927126"/>
                </a:cubicBezTo>
                <a:cubicBezTo>
                  <a:pt x="3432810" y="933069"/>
                  <a:pt x="3435324" y="940766"/>
                  <a:pt x="3435324" y="950214"/>
                </a:cubicBezTo>
                <a:cubicBezTo>
                  <a:pt x="3435324" y="957225"/>
                  <a:pt x="3432733" y="963321"/>
                  <a:pt x="3427552" y="968502"/>
                </a:cubicBezTo>
                <a:cubicBezTo>
                  <a:pt x="3422370" y="973684"/>
                  <a:pt x="3416426" y="976275"/>
                  <a:pt x="3409721" y="976275"/>
                </a:cubicBezTo>
                <a:cubicBezTo>
                  <a:pt x="3402710" y="976275"/>
                  <a:pt x="3396996" y="973760"/>
                  <a:pt x="3392576" y="968731"/>
                </a:cubicBezTo>
                <a:cubicBezTo>
                  <a:pt x="3388156" y="963702"/>
                  <a:pt x="3385946" y="957377"/>
                  <a:pt x="3385947" y="949757"/>
                </a:cubicBezTo>
                <a:cubicBezTo>
                  <a:pt x="3385946" y="940918"/>
                  <a:pt x="3388461" y="933527"/>
                  <a:pt x="3393490" y="927583"/>
                </a:cubicBezTo>
                <a:cubicBezTo>
                  <a:pt x="3398520" y="921639"/>
                  <a:pt x="3404082" y="918668"/>
                  <a:pt x="3410178" y="918668"/>
                </a:cubicBezTo>
                <a:close/>
                <a:moveTo>
                  <a:pt x="3048228" y="918668"/>
                </a:moveTo>
                <a:cubicBezTo>
                  <a:pt x="3054934" y="918363"/>
                  <a:pt x="3060801" y="921182"/>
                  <a:pt x="3065830" y="927126"/>
                </a:cubicBezTo>
                <a:cubicBezTo>
                  <a:pt x="3070859" y="933069"/>
                  <a:pt x="3073374" y="940766"/>
                  <a:pt x="3073374" y="950214"/>
                </a:cubicBezTo>
                <a:cubicBezTo>
                  <a:pt x="3073374" y="957225"/>
                  <a:pt x="3070783" y="963321"/>
                  <a:pt x="3065602" y="968502"/>
                </a:cubicBezTo>
                <a:cubicBezTo>
                  <a:pt x="3060420" y="973684"/>
                  <a:pt x="3054476" y="976275"/>
                  <a:pt x="3047771" y="976275"/>
                </a:cubicBezTo>
                <a:cubicBezTo>
                  <a:pt x="3040760" y="976275"/>
                  <a:pt x="3035046" y="973760"/>
                  <a:pt x="3030626" y="968731"/>
                </a:cubicBezTo>
                <a:cubicBezTo>
                  <a:pt x="3026206" y="963702"/>
                  <a:pt x="3023996" y="957377"/>
                  <a:pt x="3023997" y="949757"/>
                </a:cubicBezTo>
                <a:cubicBezTo>
                  <a:pt x="3023996" y="940918"/>
                  <a:pt x="3026511" y="933527"/>
                  <a:pt x="3031540" y="927583"/>
                </a:cubicBezTo>
                <a:cubicBezTo>
                  <a:pt x="3036570" y="921639"/>
                  <a:pt x="3042132" y="918668"/>
                  <a:pt x="3048228" y="918668"/>
                </a:cubicBezTo>
                <a:close/>
                <a:moveTo>
                  <a:pt x="6571488" y="918439"/>
                </a:moveTo>
                <a:lnTo>
                  <a:pt x="6571945" y="923925"/>
                </a:lnTo>
                <a:cubicBezTo>
                  <a:pt x="6571945" y="931850"/>
                  <a:pt x="6568440" y="937946"/>
                  <a:pt x="6561430" y="942213"/>
                </a:cubicBezTo>
                <a:cubicBezTo>
                  <a:pt x="6553504" y="946176"/>
                  <a:pt x="6543293" y="950595"/>
                  <a:pt x="6530797" y="955472"/>
                </a:cubicBezTo>
                <a:cubicBezTo>
                  <a:pt x="6518300" y="960349"/>
                  <a:pt x="6503670" y="965683"/>
                  <a:pt x="6486906" y="971474"/>
                </a:cubicBezTo>
                <a:lnTo>
                  <a:pt x="6489191" y="949529"/>
                </a:lnTo>
                <a:cubicBezTo>
                  <a:pt x="6509614" y="942213"/>
                  <a:pt x="6526377" y="936117"/>
                  <a:pt x="6539484" y="931241"/>
                </a:cubicBezTo>
                <a:cubicBezTo>
                  <a:pt x="6552590" y="926364"/>
                  <a:pt x="6563258" y="922097"/>
                  <a:pt x="6571488" y="918439"/>
                </a:cubicBezTo>
                <a:close/>
                <a:moveTo>
                  <a:pt x="6133338" y="918439"/>
                </a:moveTo>
                <a:lnTo>
                  <a:pt x="6133794" y="923925"/>
                </a:lnTo>
                <a:cubicBezTo>
                  <a:pt x="6133794" y="931850"/>
                  <a:pt x="6130290" y="937946"/>
                  <a:pt x="6123278" y="942213"/>
                </a:cubicBezTo>
                <a:cubicBezTo>
                  <a:pt x="6115354" y="946176"/>
                  <a:pt x="6105143" y="950595"/>
                  <a:pt x="6092646" y="955472"/>
                </a:cubicBezTo>
                <a:cubicBezTo>
                  <a:pt x="6080150" y="960349"/>
                  <a:pt x="6065520" y="965683"/>
                  <a:pt x="6048756" y="971474"/>
                </a:cubicBezTo>
                <a:lnTo>
                  <a:pt x="6051041" y="949529"/>
                </a:lnTo>
                <a:cubicBezTo>
                  <a:pt x="6071462" y="942213"/>
                  <a:pt x="6088227" y="936117"/>
                  <a:pt x="6101334" y="931241"/>
                </a:cubicBezTo>
                <a:cubicBezTo>
                  <a:pt x="6114439" y="926364"/>
                  <a:pt x="6125107" y="922097"/>
                  <a:pt x="6133338" y="918439"/>
                </a:cubicBezTo>
                <a:close/>
                <a:moveTo>
                  <a:pt x="6322542" y="917906"/>
                </a:moveTo>
                <a:cubicBezTo>
                  <a:pt x="6320408" y="917906"/>
                  <a:pt x="6318198" y="918744"/>
                  <a:pt x="6315913" y="920420"/>
                </a:cubicBezTo>
                <a:cubicBezTo>
                  <a:pt x="6313626" y="922097"/>
                  <a:pt x="6312636" y="924611"/>
                  <a:pt x="6312941" y="927964"/>
                </a:cubicBezTo>
                <a:cubicBezTo>
                  <a:pt x="6312940" y="931012"/>
                  <a:pt x="6313855" y="933831"/>
                  <a:pt x="6315684" y="936422"/>
                </a:cubicBezTo>
                <a:cubicBezTo>
                  <a:pt x="6317513" y="939013"/>
                  <a:pt x="6320561" y="940308"/>
                  <a:pt x="6324828" y="940308"/>
                </a:cubicBezTo>
                <a:cubicBezTo>
                  <a:pt x="6327876" y="940308"/>
                  <a:pt x="6330772" y="939242"/>
                  <a:pt x="6333514" y="937108"/>
                </a:cubicBezTo>
                <a:cubicBezTo>
                  <a:pt x="6336258" y="934974"/>
                  <a:pt x="6337630" y="932993"/>
                  <a:pt x="6337630" y="931164"/>
                </a:cubicBezTo>
                <a:cubicBezTo>
                  <a:pt x="6337630" y="928421"/>
                  <a:pt x="6336029" y="925526"/>
                  <a:pt x="6332830" y="922478"/>
                </a:cubicBezTo>
                <a:cubicBezTo>
                  <a:pt x="6329628" y="919430"/>
                  <a:pt x="6326200" y="917906"/>
                  <a:pt x="6322542" y="917906"/>
                </a:cubicBezTo>
                <a:close/>
                <a:moveTo>
                  <a:pt x="4408017" y="917906"/>
                </a:moveTo>
                <a:cubicBezTo>
                  <a:pt x="4405883" y="917906"/>
                  <a:pt x="4403674" y="918744"/>
                  <a:pt x="4401388" y="920420"/>
                </a:cubicBezTo>
                <a:cubicBezTo>
                  <a:pt x="4399102" y="922097"/>
                  <a:pt x="4398110" y="924611"/>
                  <a:pt x="4398416" y="927964"/>
                </a:cubicBezTo>
                <a:cubicBezTo>
                  <a:pt x="4398416" y="931012"/>
                  <a:pt x="4399330" y="933831"/>
                  <a:pt x="4401159" y="936422"/>
                </a:cubicBezTo>
                <a:cubicBezTo>
                  <a:pt x="4402987" y="939013"/>
                  <a:pt x="4406036" y="940308"/>
                  <a:pt x="4410303" y="940308"/>
                </a:cubicBezTo>
                <a:cubicBezTo>
                  <a:pt x="4413351" y="940308"/>
                  <a:pt x="4416246" y="939242"/>
                  <a:pt x="4418990" y="937108"/>
                </a:cubicBezTo>
                <a:cubicBezTo>
                  <a:pt x="4421732" y="934974"/>
                  <a:pt x="4423104" y="932993"/>
                  <a:pt x="4423104" y="931164"/>
                </a:cubicBezTo>
                <a:cubicBezTo>
                  <a:pt x="4423104" y="928421"/>
                  <a:pt x="4421504" y="925526"/>
                  <a:pt x="4418304" y="922478"/>
                </a:cubicBezTo>
                <a:cubicBezTo>
                  <a:pt x="4415103" y="919430"/>
                  <a:pt x="4411674" y="917906"/>
                  <a:pt x="4408017" y="917906"/>
                </a:cubicBezTo>
                <a:close/>
                <a:moveTo>
                  <a:pt x="4817516" y="913029"/>
                </a:moveTo>
                <a:cubicBezTo>
                  <a:pt x="4819649" y="921258"/>
                  <a:pt x="4822240" y="930174"/>
                  <a:pt x="4825288" y="939775"/>
                </a:cubicBezTo>
                <a:cubicBezTo>
                  <a:pt x="4828336" y="949376"/>
                  <a:pt x="4831689" y="959054"/>
                  <a:pt x="4835346" y="968807"/>
                </a:cubicBezTo>
                <a:lnTo>
                  <a:pt x="4820716" y="980237"/>
                </a:lnTo>
                <a:cubicBezTo>
                  <a:pt x="4821630" y="998830"/>
                  <a:pt x="4822164" y="1019861"/>
                  <a:pt x="4822316" y="1043331"/>
                </a:cubicBezTo>
                <a:cubicBezTo>
                  <a:pt x="4822468" y="1066800"/>
                  <a:pt x="4822316" y="1092861"/>
                  <a:pt x="4821858" y="1121512"/>
                </a:cubicBezTo>
                <a:cubicBezTo>
                  <a:pt x="4821401" y="1150163"/>
                  <a:pt x="4820411" y="1181710"/>
                  <a:pt x="4818888" y="1216152"/>
                </a:cubicBezTo>
                <a:lnTo>
                  <a:pt x="4792370" y="1219810"/>
                </a:lnTo>
                <a:cubicBezTo>
                  <a:pt x="4791455" y="1189940"/>
                  <a:pt x="4790312" y="1163041"/>
                  <a:pt x="4788940" y="1139114"/>
                </a:cubicBezTo>
                <a:cubicBezTo>
                  <a:pt x="4787568" y="1115187"/>
                  <a:pt x="4786197" y="1092861"/>
                  <a:pt x="4784826" y="1072134"/>
                </a:cubicBezTo>
                <a:cubicBezTo>
                  <a:pt x="4783454" y="1051408"/>
                  <a:pt x="4782006" y="1031444"/>
                  <a:pt x="4780482" y="1012241"/>
                </a:cubicBezTo>
                <a:cubicBezTo>
                  <a:pt x="4778958" y="993039"/>
                  <a:pt x="4777130" y="973074"/>
                  <a:pt x="4774996" y="952348"/>
                </a:cubicBezTo>
                <a:cubicBezTo>
                  <a:pt x="4774082" y="944728"/>
                  <a:pt x="4775376" y="938022"/>
                  <a:pt x="4778882" y="932231"/>
                </a:cubicBezTo>
                <a:cubicBezTo>
                  <a:pt x="4782388" y="926440"/>
                  <a:pt x="4787568" y="921944"/>
                  <a:pt x="4794427" y="918744"/>
                </a:cubicBezTo>
                <a:cubicBezTo>
                  <a:pt x="4801284" y="915543"/>
                  <a:pt x="4808981" y="913638"/>
                  <a:pt x="4817516" y="913029"/>
                </a:cubicBezTo>
                <a:close/>
                <a:moveTo>
                  <a:pt x="2274341" y="913029"/>
                </a:moveTo>
                <a:cubicBezTo>
                  <a:pt x="2276474" y="921258"/>
                  <a:pt x="2279066" y="930174"/>
                  <a:pt x="2282114" y="939775"/>
                </a:cubicBezTo>
                <a:cubicBezTo>
                  <a:pt x="2285162" y="949376"/>
                  <a:pt x="2288514" y="959054"/>
                  <a:pt x="2292172" y="968807"/>
                </a:cubicBezTo>
                <a:lnTo>
                  <a:pt x="2277541" y="980237"/>
                </a:lnTo>
                <a:cubicBezTo>
                  <a:pt x="2278456" y="998830"/>
                  <a:pt x="2278989" y="1019861"/>
                  <a:pt x="2279142" y="1043331"/>
                </a:cubicBezTo>
                <a:cubicBezTo>
                  <a:pt x="2279294" y="1066800"/>
                  <a:pt x="2279142" y="1092861"/>
                  <a:pt x="2278684" y="1121512"/>
                </a:cubicBezTo>
                <a:cubicBezTo>
                  <a:pt x="2278227" y="1150163"/>
                  <a:pt x="2277237" y="1181710"/>
                  <a:pt x="2275712" y="1216152"/>
                </a:cubicBezTo>
                <a:lnTo>
                  <a:pt x="2249195" y="1219810"/>
                </a:lnTo>
                <a:cubicBezTo>
                  <a:pt x="2248281" y="1189940"/>
                  <a:pt x="2247138" y="1163041"/>
                  <a:pt x="2245766" y="1139114"/>
                </a:cubicBezTo>
                <a:cubicBezTo>
                  <a:pt x="2244394" y="1115187"/>
                  <a:pt x="2243023" y="1092861"/>
                  <a:pt x="2241652" y="1072134"/>
                </a:cubicBezTo>
                <a:cubicBezTo>
                  <a:pt x="2240280" y="1051408"/>
                  <a:pt x="2238832" y="1031444"/>
                  <a:pt x="2237308" y="1012241"/>
                </a:cubicBezTo>
                <a:cubicBezTo>
                  <a:pt x="2235784" y="993039"/>
                  <a:pt x="2233955" y="973074"/>
                  <a:pt x="2231822" y="952348"/>
                </a:cubicBezTo>
                <a:cubicBezTo>
                  <a:pt x="2230907" y="944728"/>
                  <a:pt x="2232202" y="938022"/>
                  <a:pt x="2235708" y="932231"/>
                </a:cubicBezTo>
                <a:cubicBezTo>
                  <a:pt x="2239213" y="926440"/>
                  <a:pt x="2244394" y="921944"/>
                  <a:pt x="2251252" y="918744"/>
                </a:cubicBezTo>
                <a:cubicBezTo>
                  <a:pt x="2258110" y="915543"/>
                  <a:pt x="2265807" y="913638"/>
                  <a:pt x="2274341" y="913029"/>
                </a:cubicBezTo>
                <a:close/>
                <a:moveTo>
                  <a:pt x="1916049" y="913029"/>
                </a:moveTo>
                <a:cubicBezTo>
                  <a:pt x="1916963" y="936194"/>
                  <a:pt x="1917725" y="959206"/>
                  <a:pt x="1918335" y="982066"/>
                </a:cubicBezTo>
                <a:cubicBezTo>
                  <a:pt x="1918944" y="1004926"/>
                  <a:pt x="1919554" y="1028243"/>
                  <a:pt x="1920164" y="1052018"/>
                </a:cubicBezTo>
                <a:cubicBezTo>
                  <a:pt x="1920773" y="1075792"/>
                  <a:pt x="1921382" y="1100633"/>
                  <a:pt x="1921992" y="1126541"/>
                </a:cubicBezTo>
                <a:lnTo>
                  <a:pt x="1923821" y="1160374"/>
                </a:lnTo>
                <a:cubicBezTo>
                  <a:pt x="1929612" y="1164641"/>
                  <a:pt x="1935937" y="1167689"/>
                  <a:pt x="1942795" y="1169518"/>
                </a:cubicBezTo>
                <a:lnTo>
                  <a:pt x="1965282" y="1172190"/>
                </a:lnTo>
                <a:lnTo>
                  <a:pt x="1980209" y="1172033"/>
                </a:lnTo>
                <a:cubicBezTo>
                  <a:pt x="1987372" y="1171880"/>
                  <a:pt x="1994458" y="1171804"/>
                  <a:pt x="2001469" y="1171804"/>
                </a:cubicBezTo>
                <a:cubicBezTo>
                  <a:pt x="1996897" y="1167232"/>
                  <a:pt x="1993163" y="1161974"/>
                  <a:pt x="1990268" y="1156031"/>
                </a:cubicBezTo>
                <a:cubicBezTo>
                  <a:pt x="1987372" y="1150087"/>
                  <a:pt x="1985924" y="1143915"/>
                  <a:pt x="1985924" y="1137514"/>
                </a:cubicBezTo>
                <a:cubicBezTo>
                  <a:pt x="1985924" y="1128370"/>
                  <a:pt x="1987676" y="1118693"/>
                  <a:pt x="1991182" y="1108482"/>
                </a:cubicBezTo>
                <a:cubicBezTo>
                  <a:pt x="1994687" y="1098271"/>
                  <a:pt x="1999488" y="1088517"/>
                  <a:pt x="2005584" y="1079221"/>
                </a:cubicBezTo>
                <a:cubicBezTo>
                  <a:pt x="2011680" y="1069925"/>
                  <a:pt x="2018538" y="1062228"/>
                  <a:pt x="2026158" y="1056132"/>
                </a:cubicBezTo>
                <a:cubicBezTo>
                  <a:pt x="2037740" y="1047293"/>
                  <a:pt x="2049475" y="1042874"/>
                  <a:pt x="2061362" y="1042874"/>
                </a:cubicBezTo>
                <a:cubicBezTo>
                  <a:pt x="2072030" y="1042874"/>
                  <a:pt x="2082774" y="1046074"/>
                  <a:pt x="2093595" y="1052475"/>
                </a:cubicBezTo>
                <a:cubicBezTo>
                  <a:pt x="2104415" y="1058876"/>
                  <a:pt x="2116074" y="1068629"/>
                  <a:pt x="2128570" y="1081736"/>
                </a:cubicBezTo>
                <a:lnTo>
                  <a:pt x="2119426" y="1099109"/>
                </a:lnTo>
                <a:cubicBezTo>
                  <a:pt x="2109063" y="1095147"/>
                  <a:pt x="2100376" y="1092404"/>
                  <a:pt x="2093366" y="1090880"/>
                </a:cubicBezTo>
                <a:cubicBezTo>
                  <a:pt x="2086356" y="1089356"/>
                  <a:pt x="2079498" y="1088594"/>
                  <a:pt x="2072792" y="1088594"/>
                </a:cubicBezTo>
                <a:cubicBezTo>
                  <a:pt x="2062429" y="1088594"/>
                  <a:pt x="2052828" y="1089813"/>
                  <a:pt x="2043988" y="1092251"/>
                </a:cubicBezTo>
                <a:cubicBezTo>
                  <a:pt x="2035149" y="1094690"/>
                  <a:pt x="2025853" y="1098500"/>
                  <a:pt x="2016099" y="1103681"/>
                </a:cubicBezTo>
                <a:cubicBezTo>
                  <a:pt x="2016404" y="1115568"/>
                  <a:pt x="2019071" y="1126313"/>
                  <a:pt x="2024100" y="1135914"/>
                </a:cubicBezTo>
                <a:cubicBezTo>
                  <a:pt x="2029130" y="1145515"/>
                  <a:pt x="2036521" y="1153516"/>
                  <a:pt x="2046274" y="1159917"/>
                </a:cubicBezTo>
                <a:cubicBezTo>
                  <a:pt x="2052675" y="1163574"/>
                  <a:pt x="2059686" y="1166165"/>
                  <a:pt x="2067306" y="1167689"/>
                </a:cubicBezTo>
                <a:cubicBezTo>
                  <a:pt x="2080717" y="1166470"/>
                  <a:pt x="2093061" y="1164946"/>
                  <a:pt x="2104339" y="1163117"/>
                </a:cubicBezTo>
                <a:cubicBezTo>
                  <a:pt x="2115616" y="1161288"/>
                  <a:pt x="2126894" y="1158621"/>
                  <a:pt x="2138172" y="1155116"/>
                </a:cubicBezTo>
                <a:cubicBezTo>
                  <a:pt x="2149449" y="1151611"/>
                  <a:pt x="2161489" y="1147420"/>
                  <a:pt x="2174290" y="1142543"/>
                </a:cubicBezTo>
                <a:cubicBezTo>
                  <a:pt x="2176728" y="1144372"/>
                  <a:pt x="2178482" y="1147344"/>
                  <a:pt x="2179548" y="1151459"/>
                </a:cubicBezTo>
                <a:cubicBezTo>
                  <a:pt x="2180615" y="1155573"/>
                  <a:pt x="2181148" y="1159307"/>
                  <a:pt x="2181148" y="1162660"/>
                </a:cubicBezTo>
                <a:cubicBezTo>
                  <a:pt x="2181148" y="1169366"/>
                  <a:pt x="2179777" y="1175309"/>
                  <a:pt x="2177034" y="1180491"/>
                </a:cubicBezTo>
                <a:cubicBezTo>
                  <a:pt x="2174290" y="1185672"/>
                  <a:pt x="2170328" y="1189635"/>
                  <a:pt x="2165146" y="1192378"/>
                </a:cubicBezTo>
                <a:cubicBezTo>
                  <a:pt x="2162708" y="1193292"/>
                  <a:pt x="2157984" y="1194740"/>
                  <a:pt x="2150973" y="1196721"/>
                </a:cubicBezTo>
                <a:cubicBezTo>
                  <a:pt x="2143963" y="1198703"/>
                  <a:pt x="2135276" y="1200760"/>
                  <a:pt x="2124913" y="1202894"/>
                </a:cubicBezTo>
                <a:cubicBezTo>
                  <a:pt x="2098700" y="1208685"/>
                  <a:pt x="2072640" y="1212952"/>
                  <a:pt x="2046732" y="1215695"/>
                </a:cubicBezTo>
                <a:cubicBezTo>
                  <a:pt x="2033778" y="1217067"/>
                  <a:pt x="2019947" y="1218095"/>
                  <a:pt x="2005241" y="1218781"/>
                </a:cubicBezTo>
                <a:lnTo>
                  <a:pt x="1965427" y="1219657"/>
                </a:lnTo>
                <a:lnTo>
                  <a:pt x="1964969" y="1219810"/>
                </a:lnTo>
                <a:lnTo>
                  <a:pt x="1963672" y="1219696"/>
                </a:lnTo>
                <a:lnTo>
                  <a:pt x="1958492" y="1219810"/>
                </a:lnTo>
                <a:lnTo>
                  <a:pt x="1956174" y="1219037"/>
                </a:lnTo>
                <a:lnTo>
                  <a:pt x="1942852" y="1217867"/>
                </a:lnTo>
                <a:cubicBezTo>
                  <a:pt x="1936184" y="1216571"/>
                  <a:pt x="1930222" y="1214628"/>
                  <a:pt x="1924964" y="1212038"/>
                </a:cubicBezTo>
                <a:cubicBezTo>
                  <a:pt x="1914448" y="1206856"/>
                  <a:pt x="1906448" y="1199922"/>
                  <a:pt x="1900961" y="1191235"/>
                </a:cubicBezTo>
                <a:cubicBezTo>
                  <a:pt x="1895474" y="1182548"/>
                  <a:pt x="1892122" y="1172414"/>
                  <a:pt x="1890903" y="1160831"/>
                </a:cubicBezTo>
                <a:cubicBezTo>
                  <a:pt x="1889988" y="1154126"/>
                  <a:pt x="1888845" y="1144524"/>
                  <a:pt x="1887474" y="1132028"/>
                </a:cubicBezTo>
                <a:cubicBezTo>
                  <a:pt x="1886102" y="1119531"/>
                  <a:pt x="1884654" y="1105281"/>
                  <a:pt x="1883130" y="1089279"/>
                </a:cubicBezTo>
                <a:cubicBezTo>
                  <a:pt x="1881606" y="1073277"/>
                  <a:pt x="1880006" y="1056590"/>
                  <a:pt x="1878330" y="1039216"/>
                </a:cubicBezTo>
                <a:cubicBezTo>
                  <a:pt x="1876653" y="1021842"/>
                  <a:pt x="1875053" y="1004697"/>
                  <a:pt x="1873529" y="987781"/>
                </a:cubicBezTo>
                <a:cubicBezTo>
                  <a:pt x="1872005" y="970865"/>
                  <a:pt x="1870634" y="955548"/>
                  <a:pt x="1869414" y="941832"/>
                </a:cubicBezTo>
                <a:cubicBezTo>
                  <a:pt x="1876730" y="936346"/>
                  <a:pt x="1884273" y="931241"/>
                  <a:pt x="1892046" y="926516"/>
                </a:cubicBezTo>
                <a:cubicBezTo>
                  <a:pt x="1899818" y="921792"/>
                  <a:pt x="1907819" y="917296"/>
                  <a:pt x="1916049" y="913029"/>
                </a:cubicBezTo>
                <a:close/>
                <a:moveTo>
                  <a:pt x="5647562" y="908914"/>
                </a:moveTo>
                <a:lnTo>
                  <a:pt x="5648020" y="914400"/>
                </a:lnTo>
                <a:cubicBezTo>
                  <a:pt x="5648020" y="922325"/>
                  <a:pt x="5644514" y="928421"/>
                  <a:pt x="5637504" y="932688"/>
                </a:cubicBezTo>
                <a:cubicBezTo>
                  <a:pt x="5629578" y="936651"/>
                  <a:pt x="5619368" y="941070"/>
                  <a:pt x="5606872" y="945947"/>
                </a:cubicBezTo>
                <a:cubicBezTo>
                  <a:pt x="5594374" y="950824"/>
                  <a:pt x="5579744" y="956158"/>
                  <a:pt x="5562980" y="961949"/>
                </a:cubicBezTo>
                <a:lnTo>
                  <a:pt x="5565266" y="940004"/>
                </a:lnTo>
                <a:cubicBezTo>
                  <a:pt x="5585688" y="932688"/>
                  <a:pt x="5602452" y="926592"/>
                  <a:pt x="5615558" y="921716"/>
                </a:cubicBezTo>
                <a:cubicBezTo>
                  <a:pt x="5628664" y="916839"/>
                  <a:pt x="5639332" y="912572"/>
                  <a:pt x="5647562" y="908914"/>
                </a:cubicBezTo>
                <a:close/>
                <a:moveTo>
                  <a:pt x="2447163" y="908914"/>
                </a:moveTo>
                <a:lnTo>
                  <a:pt x="2447620" y="914400"/>
                </a:lnTo>
                <a:cubicBezTo>
                  <a:pt x="2447620" y="922325"/>
                  <a:pt x="2444114" y="928421"/>
                  <a:pt x="2437104" y="932688"/>
                </a:cubicBezTo>
                <a:cubicBezTo>
                  <a:pt x="2429180" y="936651"/>
                  <a:pt x="2418969" y="941070"/>
                  <a:pt x="2406472" y="945947"/>
                </a:cubicBezTo>
                <a:cubicBezTo>
                  <a:pt x="2393975" y="950824"/>
                  <a:pt x="2379345" y="956158"/>
                  <a:pt x="2362581" y="961949"/>
                </a:cubicBezTo>
                <a:lnTo>
                  <a:pt x="2364866" y="940004"/>
                </a:lnTo>
                <a:cubicBezTo>
                  <a:pt x="2385288" y="932688"/>
                  <a:pt x="2402052" y="926592"/>
                  <a:pt x="2415158" y="921716"/>
                </a:cubicBezTo>
                <a:cubicBezTo>
                  <a:pt x="2428265" y="916839"/>
                  <a:pt x="2438933" y="912572"/>
                  <a:pt x="2447163" y="908914"/>
                </a:cubicBezTo>
                <a:close/>
                <a:moveTo>
                  <a:pt x="550392" y="908381"/>
                </a:moveTo>
                <a:cubicBezTo>
                  <a:pt x="548259" y="908381"/>
                  <a:pt x="546049" y="909219"/>
                  <a:pt x="543763" y="910895"/>
                </a:cubicBezTo>
                <a:cubicBezTo>
                  <a:pt x="541477" y="912572"/>
                  <a:pt x="540486" y="915086"/>
                  <a:pt x="540791" y="918439"/>
                </a:cubicBezTo>
                <a:cubicBezTo>
                  <a:pt x="540791" y="921487"/>
                  <a:pt x="541705" y="924306"/>
                  <a:pt x="543534" y="926897"/>
                </a:cubicBezTo>
                <a:cubicBezTo>
                  <a:pt x="545363" y="929488"/>
                  <a:pt x="548411" y="930783"/>
                  <a:pt x="552678" y="930783"/>
                </a:cubicBezTo>
                <a:cubicBezTo>
                  <a:pt x="555726" y="930783"/>
                  <a:pt x="558622" y="929717"/>
                  <a:pt x="561365" y="927583"/>
                </a:cubicBezTo>
                <a:cubicBezTo>
                  <a:pt x="564108" y="925449"/>
                  <a:pt x="565480" y="923468"/>
                  <a:pt x="565480" y="921639"/>
                </a:cubicBezTo>
                <a:cubicBezTo>
                  <a:pt x="565480" y="918896"/>
                  <a:pt x="563880" y="916001"/>
                  <a:pt x="560679" y="912953"/>
                </a:cubicBezTo>
                <a:cubicBezTo>
                  <a:pt x="557479" y="909905"/>
                  <a:pt x="554050" y="908381"/>
                  <a:pt x="550392" y="908381"/>
                </a:cubicBezTo>
                <a:close/>
                <a:moveTo>
                  <a:pt x="1395222" y="908000"/>
                </a:moveTo>
                <a:cubicBezTo>
                  <a:pt x="1394917" y="941528"/>
                  <a:pt x="1394764" y="971322"/>
                  <a:pt x="1394764" y="997382"/>
                </a:cubicBezTo>
                <a:cubicBezTo>
                  <a:pt x="1394764" y="1023443"/>
                  <a:pt x="1394688" y="1046379"/>
                  <a:pt x="1394536" y="1066191"/>
                </a:cubicBezTo>
                <a:cubicBezTo>
                  <a:pt x="1394383" y="1086003"/>
                  <a:pt x="1394383" y="1103453"/>
                  <a:pt x="1394536" y="1118540"/>
                </a:cubicBezTo>
                <a:cubicBezTo>
                  <a:pt x="1394688" y="1133628"/>
                  <a:pt x="1394764" y="1147268"/>
                  <a:pt x="1394764" y="1159460"/>
                </a:cubicBezTo>
                <a:cubicBezTo>
                  <a:pt x="1401775" y="1164032"/>
                  <a:pt x="1409319" y="1167308"/>
                  <a:pt x="1417396" y="1169289"/>
                </a:cubicBezTo>
                <a:cubicBezTo>
                  <a:pt x="1425473" y="1171271"/>
                  <a:pt x="1434388" y="1172261"/>
                  <a:pt x="1444142" y="1172261"/>
                </a:cubicBezTo>
                <a:cubicBezTo>
                  <a:pt x="1459077" y="1172261"/>
                  <a:pt x="1475384" y="1168604"/>
                  <a:pt x="1493062" y="1161288"/>
                </a:cubicBezTo>
                <a:cubicBezTo>
                  <a:pt x="1491843" y="1151535"/>
                  <a:pt x="1490700" y="1141781"/>
                  <a:pt x="1489634" y="1132028"/>
                </a:cubicBezTo>
                <a:cubicBezTo>
                  <a:pt x="1488567" y="1122274"/>
                  <a:pt x="1487423" y="1112520"/>
                  <a:pt x="1486204" y="1102767"/>
                </a:cubicBezTo>
                <a:cubicBezTo>
                  <a:pt x="1484376" y="1087527"/>
                  <a:pt x="1481404" y="1066496"/>
                  <a:pt x="1477289" y="1039673"/>
                </a:cubicBezTo>
                <a:cubicBezTo>
                  <a:pt x="1473174" y="1012851"/>
                  <a:pt x="1467916" y="980237"/>
                  <a:pt x="1461516" y="941832"/>
                </a:cubicBezTo>
                <a:cubicBezTo>
                  <a:pt x="1468221" y="936651"/>
                  <a:pt x="1475536" y="931698"/>
                  <a:pt x="1483461" y="926973"/>
                </a:cubicBezTo>
                <a:cubicBezTo>
                  <a:pt x="1491386" y="922249"/>
                  <a:pt x="1499463" y="917601"/>
                  <a:pt x="1507693" y="913029"/>
                </a:cubicBezTo>
                <a:cubicBezTo>
                  <a:pt x="1508607" y="935279"/>
                  <a:pt x="1509445" y="957453"/>
                  <a:pt x="1510208" y="979551"/>
                </a:cubicBezTo>
                <a:cubicBezTo>
                  <a:pt x="1510969" y="1001649"/>
                  <a:pt x="1511808" y="1023671"/>
                  <a:pt x="1512722" y="1045617"/>
                </a:cubicBezTo>
                <a:cubicBezTo>
                  <a:pt x="1513636" y="1066038"/>
                  <a:pt x="1514322" y="1085012"/>
                  <a:pt x="1514780" y="1102538"/>
                </a:cubicBezTo>
                <a:cubicBezTo>
                  <a:pt x="1515237" y="1120064"/>
                  <a:pt x="1515465" y="1136295"/>
                  <a:pt x="1515465" y="1151230"/>
                </a:cubicBezTo>
                <a:cubicBezTo>
                  <a:pt x="1515465" y="1159764"/>
                  <a:pt x="1514017" y="1168756"/>
                  <a:pt x="1511122" y="1178205"/>
                </a:cubicBezTo>
                <a:cubicBezTo>
                  <a:pt x="1508226" y="1187654"/>
                  <a:pt x="1504035" y="1196645"/>
                  <a:pt x="1498549" y="1205180"/>
                </a:cubicBezTo>
                <a:cubicBezTo>
                  <a:pt x="1495501" y="1209752"/>
                  <a:pt x="1489176" y="1213333"/>
                  <a:pt x="1479575" y="1215924"/>
                </a:cubicBezTo>
                <a:cubicBezTo>
                  <a:pt x="1469974" y="1218515"/>
                  <a:pt x="1458163" y="1219810"/>
                  <a:pt x="1444142" y="1219810"/>
                </a:cubicBezTo>
                <a:cubicBezTo>
                  <a:pt x="1428902" y="1219810"/>
                  <a:pt x="1416482" y="1217829"/>
                  <a:pt x="1406880" y="1213866"/>
                </a:cubicBezTo>
                <a:cubicBezTo>
                  <a:pt x="1397279" y="1209904"/>
                  <a:pt x="1389126" y="1203808"/>
                  <a:pt x="1382420" y="1195578"/>
                </a:cubicBezTo>
                <a:cubicBezTo>
                  <a:pt x="1357122" y="1204722"/>
                  <a:pt x="1333119" y="1211504"/>
                  <a:pt x="1310411" y="1215924"/>
                </a:cubicBezTo>
                <a:cubicBezTo>
                  <a:pt x="1287703" y="1220343"/>
                  <a:pt x="1265682" y="1222553"/>
                  <a:pt x="1244346" y="1222553"/>
                </a:cubicBezTo>
                <a:cubicBezTo>
                  <a:pt x="1215085" y="1222553"/>
                  <a:pt x="1192834" y="1220115"/>
                  <a:pt x="1177594" y="1215238"/>
                </a:cubicBezTo>
                <a:cubicBezTo>
                  <a:pt x="1162354" y="1210361"/>
                  <a:pt x="1151077" y="1202741"/>
                  <a:pt x="1143762" y="1192378"/>
                </a:cubicBezTo>
                <a:cubicBezTo>
                  <a:pt x="1136142" y="1182015"/>
                  <a:pt x="1132332" y="1168299"/>
                  <a:pt x="1132332" y="1151230"/>
                </a:cubicBezTo>
                <a:cubicBezTo>
                  <a:pt x="1132332" y="1146963"/>
                  <a:pt x="1132636" y="1141934"/>
                  <a:pt x="1133246" y="1136142"/>
                </a:cubicBezTo>
                <a:cubicBezTo>
                  <a:pt x="1133856" y="1130351"/>
                  <a:pt x="1134694" y="1124789"/>
                  <a:pt x="1135761" y="1119455"/>
                </a:cubicBezTo>
                <a:cubicBezTo>
                  <a:pt x="1136827" y="1114121"/>
                  <a:pt x="1137818" y="1110234"/>
                  <a:pt x="1138732" y="1107796"/>
                </a:cubicBezTo>
                <a:lnTo>
                  <a:pt x="1157478" y="1107796"/>
                </a:lnTo>
                <a:cubicBezTo>
                  <a:pt x="1157173" y="1110844"/>
                  <a:pt x="1156868" y="1113740"/>
                  <a:pt x="1156563" y="1116483"/>
                </a:cubicBezTo>
                <a:cubicBezTo>
                  <a:pt x="1156258" y="1119226"/>
                  <a:pt x="1156106" y="1122122"/>
                  <a:pt x="1156106" y="1125170"/>
                </a:cubicBezTo>
                <a:cubicBezTo>
                  <a:pt x="1156106" y="1140105"/>
                  <a:pt x="1159306" y="1151078"/>
                  <a:pt x="1165707" y="1158088"/>
                </a:cubicBezTo>
                <a:cubicBezTo>
                  <a:pt x="1172108" y="1165098"/>
                  <a:pt x="1182471" y="1169594"/>
                  <a:pt x="1196797" y="1171575"/>
                </a:cubicBezTo>
                <a:cubicBezTo>
                  <a:pt x="1211122" y="1173557"/>
                  <a:pt x="1230173" y="1174547"/>
                  <a:pt x="1253947" y="1174547"/>
                </a:cubicBezTo>
                <a:cubicBezTo>
                  <a:pt x="1278026" y="1174547"/>
                  <a:pt x="1299438" y="1173404"/>
                  <a:pt x="1318184" y="1171118"/>
                </a:cubicBezTo>
                <a:cubicBezTo>
                  <a:pt x="1336928" y="1168832"/>
                  <a:pt x="1355293" y="1165708"/>
                  <a:pt x="1373276" y="1161746"/>
                </a:cubicBezTo>
                <a:cubicBezTo>
                  <a:pt x="1371752" y="1148334"/>
                  <a:pt x="1369999" y="1134009"/>
                  <a:pt x="1368018" y="1118769"/>
                </a:cubicBezTo>
                <a:cubicBezTo>
                  <a:pt x="1366037" y="1103529"/>
                  <a:pt x="1364056" y="1086841"/>
                  <a:pt x="1362074" y="1068705"/>
                </a:cubicBezTo>
                <a:cubicBezTo>
                  <a:pt x="1360093" y="1050570"/>
                  <a:pt x="1358036" y="1030605"/>
                  <a:pt x="1355902" y="1008812"/>
                </a:cubicBezTo>
                <a:cubicBezTo>
                  <a:pt x="1353769" y="987019"/>
                  <a:pt x="1351483" y="962864"/>
                  <a:pt x="1349044" y="936346"/>
                </a:cubicBezTo>
                <a:cubicBezTo>
                  <a:pt x="1355750" y="930860"/>
                  <a:pt x="1363065" y="925754"/>
                  <a:pt x="1370990" y="921030"/>
                </a:cubicBezTo>
                <a:cubicBezTo>
                  <a:pt x="1378915" y="916305"/>
                  <a:pt x="1386992" y="911962"/>
                  <a:pt x="1395222" y="908000"/>
                </a:cubicBezTo>
                <a:close/>
                <a:moveTo>
                  <a:pt x="4699177" y="905256"/>
                </a:moveTo>
                <a:cubicBezTo>
                  <a:pt x="4702224" y="915924"/>
                  <a:pt x="4704968" y="925373"/>
                  <a:pt x="4707407" y="933603"/>
                </a:cubicBezTo>
                <a:cubicBezTo>
                  <a:pt x="4709845" y="941832"/>
                  <a:pt x="4713046" y="950976"/>
                  <a:pt x="4717008" y="961035"/>
                </a:cubicBezTo>
                <a:lnTo>
                  <a:pt x="4702834" y="972008"/>
                </a:lnTo>
                <a:cubicBezTo>
                  <a:pt x="4703139" y="974446"/>
                  <a:pt x="4703368" y="978713"/>
                  <a:pt x="4703520" y="984809"/>
                </a:cubicBezTo>
                <a:cubicBezTo>
                  <a:pt x="4703673" y="990905"/>
                  <a:pt x="4703902" y="997230"/>
                  <a:pt x="4704206" y="1003783"/>
                </a:cubicBezTo>
                <a:cubicBezTo>
                  <a:pt x="4704510" y="1010336"/>
                  <a:pt x="4704740" y="1016280"/>
                  <a:pt x="4704892" y="1021614"/>
                </a:cubicBezTo>
                <a:cubicBezTo>
                  <a:pt x="4705044" y="1026948"/>
                  <a:pt x="4705120" y="1030224"/>
                  <a:pt x="4705120" y="1031444"/>
                </a:cubicBezTo>
                <a:cubicBezTo>
                  <a:pt x="4705120" y="1049732"/>
                  <a:pt x="4701996" y="1067258"/>
                  <a:pt x="4695748" y="1084022"/>
                </a:cubicBezTo>
                <a:lnTo>
                  <a:pt x="4685008" y="1107374"/>
                </a:lnTo>
                <a:lnTo>
                  <a:pt x="4689348" y="1113282"/>
                </a:lnTo>
                <a:cubicBezTo>
                  <a:pt x="4694986" y="1121207"/>
                  <a:pt x="4700396" y="1129284"/>
                  <a:pt x="4705578" y="1137514"/>
                </a:cubicBezTo>
                <a:cubicBezTo>
                  <a:pt x="4710760" y="1145744"/>
                  <a:pt x="4715103" y="1153135"/>
                  <a:pt x="4718608" y="1159688"/>
                </a:cubicBezTo>
                <a:cubicBezTo>
                  <a:pt x="4722113" y="1166241"/>
                  <a:pt x="4723866" y="1170890"/>
                  <a:pt x="4723866" y="1173633"/>
                </a:cubicBezTo>
                <a:cubicBezTo>
                  <a:pt x="4723866" y="1175462"/>
                  <a:pt x="4723180" y="1178586"/>
                  <a:pt x="4721808" y="1183005"/>
                </a:cubicBezTo>
                <a:cubicBezTo>
                  <a:pt x="4720437" y="1187425"/>
                  <a:pt x="4718836" y="1191997"/>
                  <a:pt x="4717008" y="1196721"/>
                </a:cubicBezTo>
                <a:cubicBezTo>
                  <a:pt x="4715179" y="1201446"/>
                  <a:pt x="4713350" y="1205561"/>
                  <a:pt x="4711522" y="1209066"/>
                </a:cubicBezTo>
                <a:cubicBezTo>
                  <a:pt x="4709693" y="1212571"/>
                  <a:pt x="4708168" y="1214476"/>
                  <a:pt x="4706950" y="1214781"/>
                </a:cubicBezTo>
                <a:cubicBezTo>
                  <a:pt x="4701768" y="1215695"/>
                  <a:pt x="4694452" y="1216610"/>
                  <a:pt x="4685004" y="1217524"/>
                </a:cubicBezTo>
                <a:cubicBezTo>
                  <a:pt x="4675555" y="1218438"/>
                  <a:pt x="4665802" y="1219200"/>
                  <a:pt x="4655744" y="1219810"/>
                </a:cubicBezTo>
                <a:cubicBezTo>
                  <a:pt x="4645684" y="1220420"/>
                  <a:pt x="4636694" y="1220877"/>
                  <a:pt x="4628768" y="1221182"/>
                </a:cubicBezTo>
                <a:cubicBezTo>
                  <a:pt x="4626026" y="1221182"/>
                  <a:pt x="4621758" y="1221258"/>
                  <a:pt x="4615966" y="1221410"/>
                </a:cubicBezTo>
                <a:cubicBezTo>
                  <a:pt x="4610175" y="1221563"/>
                  <a:pt x="4603851" y="1221715"/>
                  <a:pt x="4596993" y="1221867"/>
                </a:cubicBezTo>
                <a:cubicBezTo>
                  <a:pt x="4590135" y="1222020"/>
                  <a:pt x="4583810" y="1222172"/>
                  <a:pt x="4578019" y="1222325"/>
                </a:cubicBezTo>
                <a:cubicBezTo>
                  <a:pt x="4572228" y="1222477"/>
                  <a:pt x="4567960" y="1222553"/>
                  <a:pt x="4565218" y="1222553"/>
                </a:cubicBezTo>
                <a:cubicBezTo>
                  <a:pt x="4564303" y="1222248"/>
                  <a:pt x="4563846" y="1220420"/>
                  <a:pt x="4563846" y="1217067"/>
                </a:cubicBezTo>
                <a:cubicBezTo>
                  <a:pt x="4563846" y="1213409"/>
                  <a:pt x="4564227" y="1208380"/>
                  <a:pt x="4564989" y="1201979"/>
                </a:cubicBezTo>
                <a:cubicBezTo>
                  <a:pt x="4565750" y="1195578"/>
                  <a:pt x="4566741" y="1189863"/>
                  <a:pt x="4567960" y="1184834"/>
                </a:cubicBezTo>
                <a:cubicBezTo>
                  <a:pt x="4569180" y="1179805"/>
                  <a:pt x="4570246" y="1177290"/>
                  <a:pt x="4571161" y="1177290"/>
                </a:cubicBezTo>
                <a:lnTo>
                  <a:pt x="4587028" y="1177032"/>
                </a:lnTo>
                <a:lnTo>
                  <a:pt x="4617338" y="1151459"/>
                </a:lnTo>
                <a:cubicBezTo>
                  <a:pt x="4628311" y="1141248"/>
                  <a:pt x="4637912" y="1130808"/>
                  <a:pt x="4646142" y="1120140"/>
                </a:cubicBezTo>
                <a:lnTo>
                  <a:pt x="4650528" y="1112277"/>
                </a:lnTo>
                <a:lnTo>
                  <a:pt x="4637912" y="1099109"/>
                </a:lnTo>
                <a:cubicBezTo>
                  <a:pt x="4626940" y="1088441"/>
                  <a:pt x="4615052" y="1078230"/>
                  <a:pt x="4602250" y="1068477"/>
                </a:cubicBezTo>
                <a:cubicBezTo>
                  <a:pt x="4589449" y="1058723"/>
                  <a:pt x="4575276" y="1049274"/>
                  <a:pt x="4559731" y="1040130"/>
                </a:cubicBezTo>
                <a:lnTo>
                  <a:pt x="4542814" y="1041045"/>
                </a:lnTo>
                <a:cubicBezTo>
                  <a:pt x="4535500" y="1036473"/>
                  <a:pt x="4529403" y="1030834"/>
                  <a:pt x="4524526" y="1024128"/>
                </a:cubicBezTo>
                <a:cubicBezTo>
                  <a:pt x="4519650" y="1017423"/>
                  <a:pt x="4517212" y="1009803"/>
                  <a:pt x="4517212" y="1001268"/>
                </a:cubicBezTo>
                <a:cubicBezTo>
                  <a:pt x="4517212" y="993648"/>
                  <a:pt x="4519040" y="986943"/>
                  <a:pt x="4522698" y="981152"/>
                </a:cubicBezTo>
                <a:cubicBezTo>
                  <a:pt x="4526356" y="975360"/>
                  <a:pt x="4531842" y="970484"/>
                  <a:pt x="4539157" y="966521"/>
                </a:cubicBezTo>
                <a:cubicBezTo>
                  <a:pt x="4546168" y="971093"/>
                  <a:pt x="4553634" y="976580"/>
                  <a:pt x="4561560" y="982980"/>
                </a:cubicBezTo>
                <a:cubicBezTo>
                  <a:pt x="4569484" y="989381"/>
                  <a:pt x="4577866" y="996544"/>
                  <a:pt x="4586706" y="1004469"/>
                </a:cubicBezTo>
                <a:cubicBezTo>
                  <a:pt x="4596764" y="1013308"/>
                  <a:pt x="4607127" y="1022909"/>
                  <a:pt x="4617796" y="1033272"/>
                </a:cubicBezTo>
                <a:cubicBezTo>
                  <a:pt x="4628464" y="1043636"/>
                  <a:pt x="4638750" y="1053999"/>
                  <a:pt x="4648656" y="1064362"/>
                </a:cubicBezTo>
                <a:lnTo>
                  <a:pt x="4665458" y="1083434"/>
                </a:lnTo>
                <a:lnTo>
                  <a:pt x="4671745" y="1049274"/>
                </a:lnTo>
                <a:cubicBezTo>
                  <a:pt x="4671745" y="1045312"/>
                  <a:pt x="4671288" y="1039673"/>
                  <a:pt x="4670374" y="1032358"/>
                </a:cubicBezTo>
                <a:cubicBezTo>
                  <a:pt x="4669460" y="1025043"/>
                  <a:pt x="4668240" y="1016889"/>
                  <a:pt x="4666716" y="1007898"/>
                </a:cubicBezTo>
                <a:cubicBezTo>
                  <a:pt x="4665192" y="998906"/>
                  <a:pt x="4663668" y="989991"/>
                  <a:pt x="4662144" y="981152"/>
                </a:cubicBezTo>
                <a:cubicBezTo>
                  <a:pt x="4660620" y="972312"/>
                  <a:pt x="4659400" y="964388"/>
                  <a:pt x="4658486" y="957377"/>
                </a:cubicBezTo>
                <a:cubicBezTo>
                  <a:pt x="4657572" y="950367"/>
                  <a:pt x="4657114" y="945185"/>
                  <a:pt x="4657114" y="941832"/>
                </a:cubicBezTo>
                <a:cubicBezTo>
                  <a:pt x="4657114" y="930860"/>
                  <a:pt x="4661001" y="922173"/>
                  <a:pt x="4668774" y="915772"/>
                </a:cubicBezTo>
                <a:cubicBezTo>
                  <a:pt x="4676546" y="909371"/>
                  <a:pt x="4686680" y="905866"/>
                  <a:pt x="4699177" y="905256"/>
                </a:cubicBezTo>
                <a:close/>
                <a:moveTo>
                  <a:pt x="294665" y="902513"/>
                </a:moveTo>
                <a:cubicBezTo>
                  <a:pt x="291922" y="902513"/>
                  <a:pt x="289560" y="903275"/>
                  <a:pt x="287578" y="904799"/>
                </a:cubicBezTo>
                <a:cubicBezTo>
                  <a:pt x="285597" y="906323"/>
                  <a:pt x="284607" y="907847"/>
                  <a:pt x="284607" y="909371"/>
                </a:cubicBezTo>
                <a:cubicBezTo>
                  <a:pt x="284607" y="915467"/>
                  <a:pt x="290550" y="920649"/>
                  <a:pt x="302438" y="924916"/>
                </a:cubicBezTo>
                <a:lnTo>
                  <a:pt x="302895" y="923087"/>
                </a:lnTo>
                <a:cubicBezTo>
                  <a:pt x="303200" y="921868"/>
                  <a:pt x="303428" y="920801"/>
                  <a:pt x="303580" y="919887"/>
                </a:cubicBezTo>
                <a:cubicBezTo>
                  <a:pt x="303733" y="918972"/>
                  <a:pt x="303809" y="918058"/>
                  <a:pt x="303809" y="917144"/>
                </a:cubicBezTo>
                <a:cubicBezTo>
                  <a:pt x="303809" y="913486"/>
                  <a:pt x="303123" y="910133"/>
                  <a:pt x="301752" y="907085"/>
                </a:cubicBezTo>
                <a:cubicBezTo>
                  <a:pt x="300380" y="904037"/>
                  <a:pt x="298018" y="902513"/>
                  <a:pt x="294665" y="902513"/>
                </a:cubicBezTo>
                <a:close/>
                <a:moveTo>
                  <a:pt x="6324828" y="899618"/>
                </a:moveTo>
                <a:cubicBezTo>
                  <a:pt x="6331534" y="899313"/>
                  <a:pt x="6337400" y="902132"/>
                  <a:pt x="6342430" y="908076"/>
                </a:cubicBezTo>
                <a:cubicBezTo>
                  <a:pt x="6347459" y="914019"/>
                  <a:pt x="6349974" y="921716"/>
                  <a:pt x="6349974" y="931164"/>
                </a:cubicBezTo>
                <a:cubicBezTo>
                  <a:pt x="6349974" y="938175"/>
                  <a:pt x="6347383" y="944271"/>
                  <a:pt x="6342202" y="949452"/>
                </a:cubicBezTo>
                <a:cubicBezTo>
                  <a:pt x="6337020" y="954634"/>
                  <a:pt x="6331076" y="957225"/>
                  <a:pt x="6324371" y="957225"/>
                </a:cubicBezTo>
                <a:cubicBezTo>
                  <a:pt x="6317360" y="957225"/>
                  <a:pt x="6311645" y="954710"/>
                  <a:pt x="6307226" y="949681"/>
                </a:cubicBezTo>
                <a:cubicBezTo>
                  <a:pt x="6302806" y="944652"/>
                  <a:pt x="6300596" y="938327"/>
                  <a:pt x="6300596" y="930707"/>
                </a:cubicBezTo>
                <a:cubicBezTo>
                  <a:pt x="6300596" y="921868"/>
                  <a:pt x="6303110" y="914477"/>
                  <a:pt x="6308140" y="908533"/>
                </a:cubicBezTo>
                <a:cubicBezTo>
                  <a:pt x="6313169" y="902589"/>
                  <a:pt x="6318732" y="899618"/>
                  <a:pt x="6324828" y="899618"/>
                </a:cubicBezTo>
                <a:close/>
                <a:moveTo>
                  <a:pt x="4410303" y="899618"/>
                </a:moveTo>
                <a:cubicBezTo>
                  <a:pt x="4417008" y="899313"/>
                  <a:pt x="4422876" y="902132"/>
                  <a:pt x="4427905" y="908076"/>
                </a:cubicBezTo>
                <a:cubicBezTo>
                  <a:pt x="4432934" y="914019"/>
                  <a:pt x="4435448" y="921716"/>
                  <a:pt x="4435449" y="931164"/>
                </a:cubicBezTo>
                <a:cubicBezTo>
                  <a:pt x="4435448" y="938175"/>
                  <a:pt x="4432858" y="944271"/>
                  <a:pt x="4427676" y="949452"/>
                </a:cubicBezTo>
                <a:cubicBezTo>
                  <a:pt x="4422495" y="954634"/>
                  <a:pt x="4416552" y="957225"/>
                  <a:pt x="4409846" y="957225"/>
                </a:cubicBezTo>
                <a:cubicBezTo>
                  <a:pt x="4402836" y="957225"/>
                  <a:pt x="4397120" y="954710"/>
                  <a:pt x="4392701" y="949681"/>
                </a:cubicBezTo>
                <a:cubicBezTo>
                  <a:pt x="4388281" y="944652"/>
                  <a:pt x="4386071" y="938327"/>
                  <a:pt x="4386072" y="930707"/>
                </a:cubicBezTo>
                <a:cubicBezTo>
                  <a:pt x="4386071" y="921868"/>
                  <a:pt x="4388586" y="914477"/>
                  <a:pt x="4393615" y="908533"/>
                </a:cubicBezTo>
                <a:cubicBezTo>
                  <a:pt x="4398644" y="902589"/>
                  <a:pt x="4404206" y="899618"/>
                  <a:pt x="4410303" y="899618"/>
                </a:cubicBezTo>
                <a:close/>
                <a:moveTo>
                  <a:pt x="3609212" y="899389"/>
                </a:moveTo>
                <a:lnTo>
                  <a:pt x="3609670" y="904875"/>
                </a:lnTo>
                <a:cubicBezTo>
                  <a:pt x="3609670" y="912800"/>
                  <a:pt x="3606164" y="918896"/>
                  <a:pt x="3599154" y="923163"/>
                </a:cubicBezTo>
                <a:cubicBezTo>
                  <a:pt x="3591229" y="927126"/>
                  <a:pt x="3581018" y="931545"/>
                  <a:pt x="3568522" y="936422"/>
                </a:cubicBezTo>
                <a:cubicBezTo>
                  <a:pt x="3556025" y="941299"/>
                  <a:pt x="3541394" y="946633"/>
                  <a:pt x="3524631" y="952424"/>
                </a:cubicBezTo>
                <a:lnTo>
                  <a:pt x="3526916" y="930479"/>
                </a:lnTo>
                <a:cubicBezTo>
                  <a:pt x="3547338" y="923163"/>
                  <a:pt x="3564102" y="917067"/>
                  <a:pt x="3577208" y="912191"/>
                </a:cubicBezTo>
                <a:cubicBezTo>
                  <a:pt x="3590315" y="907314"/>
                  <a:pt x="3600983" y="903047"/>
                  <a:pt x="3609212" y="899389"/>
                </a:cubicBezTo>
                <a:close/>
                <a:moveTo>
                  <a:pt x="875538" y="899389"/>
                </a:moveTo>
                <a:lnTo>
                  <a:pt x="875995" y="904875"/>
                </a:lnTo>
                <a:cubicBezTo>
                  <a:pt x="875995" y="912800"/>
                  <a:pt x="872490" y="918896"/>
                  <a:pt x="865479" y="923163"/>
                </a:cubicBezTo>
                <a:cubicBezTo>
                  <a:pt x="857554" y="927126"/>
                  <a:pt x="847344" y="931545"/>
                  <a:pt x="834847" y="936422"/>
                </a:cubicBezTo>
                <a:cubicBezTo>
                  <a:pt x="822350" y="941299"/>
                  <a:pt x="807720" y="946633"/>
                  <a:pt x="790956" y="952424"/>
                </a:cubicBezTo>
                <a:lnTo>
                  <a:pt x="793242" y="930479"/>
                </a:lnTo>
                <a:cubicBezTo>
                  <a:pt x="813663" y="923163"/>
                  <a:pt x="830427" y="917067"/>
                  <a:pt x="843534" y="912191"/>
                </a:cubicBezTo>
                <a:cubicBezTo>
                  <a:pt x="856640" y="907314"/>
                  <a:pt x="867308" y="903047"/>
                  <a:pt x="875538" y="899389"/>
                </a:cubicBezTo>
                <a:close/>
                <a:moveTo>
                  <a:pt x="2094738" y="898475"/>
                </a:moveTo>
                <a:lnTo>
                  <a:pt x="2095195" y="903961"/>
                </a:lnTo>
                <a:cubicBezTo>
                  <a:pt x="2095195" y="911886"/>
                  <a:pt x="2091690" y="917982"/>
                  <a:pt x="2084679" y="922249"/>
                </a:cubicBezTo>
                <a:cubicBezTo>
                  <a:pt x="2076450" y="926211"/>
                  <a:pt x="2066086" y="930631"/>
                  <a:pt x="2053590" y="935508"/>
                </a:cubicBezTo>
                <a:cubicBezTo>
                  <a:pt x="2041093" y="940385"/>
                  <a:pt x="2026615" y="945719"/>
                  <a:pt x="2010156" y="951510"/>
                </a:cubicBezTo>
                <a:lnTo>
                  <a:pt x="2012442" y="930021"/>
                </a:lnTo>
                <a:cubicBezTo>
                  <a:pt x="2030120" y="923621"/>
                  <a:pt x="2045512" y="917906"/>
                  <a:pt x="2058619" y="912876"/>
                </a:cubicBezTo>
                <a:cubicBezTo>
                  <a:pt x="2071725" y="907847"/>
                  <a:pt x="2083765" y="903047"/>
                  <a:pt x="2094738" y="898475"/>
                </a:cubicBezTo>
                <a:close/>
                <a:moveTo>
                  <a:pt x="552678" y="890093"/>
                </a:moveTo>
                <a:cubicBezTo>
                  <a:pt x="559384" y="889788"/>
                  <a:pt x="565251" y="892607"/>
                  <a:pt x="570280" y="898551"/>
                </a:cubicBezTo>
                <a:cubicBezTo>
                  <a:pt x="575310" y="904494"/>
                  <a:pt x="577824" y="912191"/>
                  <a:pt x="577824" y="921639"/>
                </a:cubicBezTo>
                <a:cubicBezTo>
                  <a:pt x="577824" y="928650"/>
                  <a:pt x="575234" y="934746"/>
                  <a:pt x="570052" y="939927"/>
                </a:cubicBezTo>
                <a:cubicBezTo>
                  <a:pt x="564870" y="945109"/>
                  <a:pt x="558927" y="947700"/>
                  <a:pt x="552221" y="947700"/>
                </a:cubicBezTo>
                <a:cubicBezTo>
                  <a:pt x="545211" y="947700"/>
                  <a:pt x="539496" y="945185"/>
                  <a:pt x="535076" y="940156"/>
                </a:cubicBezTo>
                <a:cubicBezTo>
                  <a:pt x="530656" y="935127"/>
                  <a:pt x="528447" y="928802"/>
                  <a:pt x="528447" y="921182"/>
                </a:cubicBezTo>
                <a:cubicBezTo>
                  <a:pt x="528447" y="912343"/>
                  <a:pt x="530961" y="904952"/>
                  <a:pt x="535990" y="899008"/>
                </a:cubicBezTo>
                <a:cubicBezTo>
                  <a:pt x="541020" y="893064"/>
                  <a:pt x="546582" y="890093"/>
                  <a:pt x="552678" y="890093"/>
                </a:cubicBezTo>
                <a:close/>
                <a:moveTo>
                  <a:pt x="299237" y="886968"/>
                </a:moveTo>
                <a:cubicBezTo>
                  <a:pt x="303504" y="886968"/>
                  <a:pt x="307467" y="889559"/>
                  <a:pt x="311124" y="894741"/>
                </a:cubicBezTo>
                <a:cubicBezTo>
                  <a:pt x="312648" y="896874"/>
                  <a:pt x="313791" y="899846"/>
                  <a:pt x="314553" y="903656"/>
                </a:cubicBezTo>
                <a:cubicBezTo>
                  <a:pt x="315315" y="907466"/>
                  <a:pt x="315696" y="911962"/>
                  <a:pt x="315696" y="917144"/>
                </a:cubicBezTo>
                <a:cubicBezTo>
                  <a:pt x="315696" y="921411"/>
                  <a:pt x="315391" y="924764"/>
                  <a:pt x="314782" y="927202"/>
                </a:cubicBezTo>
                <a:cubicBezTo>
                  <a:pt x="316611" y="927507"/>
                  <a:pt x="318592" y="927659"/>
                  <a:pt x="320726" y="927659"/>
                </a:cubicBezTo>
                <a:cubicBezTo>
                  <a:pt x="322859" y="927659"/>
                  <a:pt x="324840" y="927659"/>
                  <a:pt x="326669" y="927659"/>
                </a:cubicBezTo>
                <a:cubicBezTo>
                  <a:pt x="326364" y="932536"/>
                  <a:pt x="324840" y="936422"/>
                  <a:pt x="322097" y="939318"/>
                </a:cubicBezTo>
                <a:cubicBezTo>
                  <a:pt x="319354" y="942213"/>
                  <a:pt x="314934" y="943509"/>
                  <a:pt x="308838" y="943204"/>
                </a:cubicBezTo>
                <a:lnTo>
                  <a:pt x="302895" y="942747"/>
                </a:lnTo>
                <a:cubicBezTo>
                  <a:pt x="296799" y="948538"/>
                  <a:pt x="289560" y="953948"/>
                  <a:pt x="281178" y="958977"/>
                </a:cubicBezTo>
                <a:cubicBezTo>
                  <a:pt x="272796" y="964007"/>
                  <a:pt x="266319" y="966521"/>
                  <a:pt x="261747" y="966521"/>
                </a:cubicBezTo>
                <a:cubicBezTo>
                  <a:pt x="260832" y="966521"/>
                  <a:pt x="258546" y="965073"/>
                  <a:pt x="254889" y="962178"/>
                </a:cubicBezTo>
                <a:cubicBezTo>
                  <a:pt x="251231" y="959282"/>
                  <a:pt x="249402" y="957377"/>
                  <a:pt x="249402" y="956463"/>
                </a:cubicBezTo>
                <a:lnTo>
                  <a:pt x="251231" y="944576"/>
                </a:lnTo>
                <a:cubicBezTo>
                  <a:pt x="251231" y="941223"/>
                  <a:pt x="250164" y="939546"/>
                  <a:pt x="248031" y="939546"/>
                </a:cubicBezTo>
                <a:cubicBezTo>
                  <a:pt x="247421" y="939546"/>
                  <a:pt x="245745" y="940004"/>
                  <a:pt x="243002" y="940918"/>
                </a:cubicBezTo>
                <a:cubicBezTo>
                  <a:pt x="240258" y="941832"/>
                  <a:pt x="236753" y="943356"/>
                  <a:pt x="232486" y="945490"/>
                </a:cubicBezTo>
                <a:lnTo>
                  <a:pt x="227457" y="939546"/>
                </a:lnTo>
                <a:cubicBezTo>
                  <a:pt x="236905" y="926745"/>
                  <a:pt x="245135" y="920344"/>
                  <a:pt x="252146" y="920344"/>
                </a:cubicBezTo>
                <a:cubicBezTo>
                  <a:pt x="261289" y="920344"/>
                  <a:pt x="265862" y="926288"/>
                  <a:pt x="265862" y="938175"/>
                </a:cubicBezTo>
                <a:cubicBezTo>
                  <a:pt x="265862" y="939394"/>
                  <a:pt x="265709" y="940842"/>
                  <a:pt x="265404" y="942518"/>
                </a:cubicBezTo>
                <a:cubicBezTo>
                  <a:pt x="265099" y="944195"/>
                  <a:pt x="264795" y="945795"/>
                  <a:pt x="264490" y="947319"/>
                </a:cubicBezTo>
                <a:cubicBezTo>
                  <a:pt x="273024" y="945185"/>
                  <a:pt x="280492" y="941985"/>
                  <a:pt x="286893" y="937718"/>
                </a:cubicBezTo>
                <a:cubicBezTo>
                  <a:pt x="276530" y="931622"/>
                  <a:pt x="271348" y="924306"/>
                  <a:pt x="271348" y="915772"/>
                </a:cubicBezTo>
                <a:cubicBezTo>
                  <a:pt x="271348" y="908762"/>
                  <a:pt x="274320" y="902208"/>
                  <a:pt x="280263" y="896112"/>
                </a:cubicBezTo>
                <a:cubicBezTo>
                  <a:pt x="286207" y="890016"/>
                  <a:pt x="292532" y="886968"/>
                  <a:pt x="299237" y="886968"/>
                </a:cubicBezTo>
                <a:close/>
                <a:moveTo>
                  <a:pt x="4532299" y="875996"/>
                </a:moveTo>
                <a:cubicBezTo>
                  <a:pt x="4543881" y="875996"/>
                  <a:pt x="4549672" y="882396"/>
                  <a:pt x="4549672" y="895198"/>
                </a:cubicBezTo>
                <a:cubicBezTo>
                  <a:pt x="4549672" y="899770"/>
                  <a:pt x="4548910" y="903428"/>
                  <a:pt x="4547386" y="906171"/>
                </a:cubicBezTo>
                <a:lnTo>
                  <a:pt x="4538242" y="904799"/>
                </a:lnTo>
                <a:lnTo>
                  <a:pt x="4538700" y="902970"/>
                </a:lnTo>
                <a:cubicBezTo>
                  <a:pt x="4538700" y="901446"/>
                  <a:pt x="4538166" y="900303"/>
                  <a:pt x="4537100" y="899541"/>
                </a:cubicBezTo>
                <a:cubicBezTo>
                  <a:pt x="4536032" y="898779"/>
                  <a:pt x="4534585" y="898398"/>
                  <a:pt x="4532756" y="898398"/>
                </a:cubicBezTo>
                <a:cubicBezTo>
                  <a:pt x="4529098" y="898398"/>
                  <a:pt x="4525746" y="899618"/>
                  <a:pt x="4522698" y="902056"/>
                </a:cubicBezTo>
                <a:cubicBezTo>
                  <a:pt x="4519650" y="904494"/>
                  <a:pt x="4517058" y="907695"/>
                  <a:pt x="4514926" y="911657"/>
                </a:cubicBezTo>
                <a:cubicBezTo>
                  <a:pt x="4520412" y="917448"/>
                  <a:pt x="4528032" y="920344"/>
                  <a:pt x="4537786" y="920344"/>
                </a:cubicBezTo>
                <a:cubicBezTo>
                  <a:pt x="4540224" y="920344"/>
                  <a:pt x="4543043" y="920192"/>
                  <a:pt x="4546244" y="919887"/>
                </a:cubicBezTo>
                <a:cubicBezTo>
                  <a:pt x="4549444" y="919582"/>
                  <a:pt x="4553025" y="918972"/>
                  <a:pt x="4556988" y="918058"/>
                </a:cubicBezTo>
                <a:lnTo>
                  <a:pt x="4555616" y="937260"/>
                </a:lnTo>
                <a:cubicBezTo>
                  <a:pt x="4544034" y="940004"/>
                  <a:pt x="4534432" y="942823"/>
                  <a:pt x="4526812" y="945719"/>
                </a:cubicBezTo>
                <a:cubicBezTo>
                  <a:pt x="4519192" y="948614"/>
                  <a:pt x="4510048" y="952805"/>
                  <a:pt x="4499380" y="958292"/>
                </a:cubicBezTo>
                <a:lnTo>
                  <a:pt x="4498009" y="939546"/>
                </a:lnTo>
                <a:lnTo>
                  <a:pt x="4515382" y="929945"/>
                </a:lnTo>
                <a:cubicBezTo>
                  <a:pt x="4505020" y="926897"/>
                  <a:pt x="4499838" y="920954"/>
                  <a:pt x="4499838" y="912114"/>
                </a:cubicBezTo>
                <a:cubicBezTo>
                  <a:pt x="4499838" y="906323"/>
                  <a:pt x="4501514" y="900684"/>
                  <a:pt x="4504867" y="895198"/>
                </a:cubicBezTo>
                <a:cubicBezTo>
                  <a:pt x="4508220" y="889712"/>
                  <a:pt x="4512486" y="885140"/>
                  <a:pt x="4517668" y="881482"/>
                </a:cubicBezTo>
                <a:cubicBezTo>
                  <a:pt x="4522850" y="877824"/>
                  <a:pt x="4527727" y="875996"/>
                  <a:pt x="4532299" y="875996"/>
                </a:cubicBezTo>
                <a:close/>
                <a:moveTo>
                  <a:pt x="5154624" y="872109"/>
                </a:moveTo>
                <a:cubicBezTo>
                  <a:pt x="5152491" y="872109"/>
                  <a:pt x="5150510" y="872795"/>
                  <a:pt x="5148680" y="874167"/>
                </a:cubicBezTo>
                <a:cubicBezTo>
                  <a:pt x="5146852" y="875538"/>
                  <a:pt x="5145938" y="876986"/>
                  <a:pt x="5145938" y="878510"/>
                </a:cubicBezTo>
                <a:cubicBezTo>
                  <a:pt x="5145938" y="884911"/>
                  <a:pt x="5151119" y="890093"/>
                  <a:pt x="5161482" y="894055"/>
                </a:cubicBezTo>
                <a:lnTo>
                  <a:pt x="5162396" y="892226"/>
                </a:lnTo>
                <a:cubicBezTo>
                  <a:pt x="5163006" y="891007"/>
                  <a:pt x="5163311" y="889940"/>
                  <a:pt x="5163311" y="889026"/>
                </a:cubicBezTo>
                <a:cubicBezTo>
                  <a:pt x="5163311" y="888111"/>
                  <a:pt x="5163311" y="887349"/>
                  <a:pt x="5163311" y="886740"/>
                </a:cubicBezTo>
                <a:cubicBezTo>
                  <a:pt x="5163311" y="882473"/>
                  <a:pt x="5162473" y="878967"/>
                  <a:pt x="5160796" y="876224"/>
                </a:cubicBezTo>
                <a:cubicBezTo>
                  <a:pt x="5159120" y="873481"/>
                  <a:pt x="5157062" y="872109"/>
                  <a:pt x="5154624" y="872109"/>
                </a:cubicBezTo>
                <a:close/>
                <a:moveTo>
                  <a:pt x="3268675" y="872109"/>
                </a:moveTo>
                <a:cubicBezTo>
                  <a:pt x="3266541" y="872109"/>
                  <a:pt x="3264560" y="872795"/>
                  <a:pt x="3262731" y="874167"/>
                </a:cubicBezTo>
                <a:cubicBezTo>
                  <a:pt x="3260902" y="875538"/>
                  <a:pt x="3259988" y="876986"/>
                  <a:pt x="3259988" y="878510"/>
                </a:cubicBezTo>
                <a:cubicBezTo>
                  <a:pt x="3259988" y="884911"/>
                  <a:pt x="3265170" y="890093"/>
                  <a:pt x="3275533" y="894055"/>
                </a:cubicBezTo>
                <a:lnTo>
                  <a:pt x="3276447" y="892226"/>
                </a:lnTo>
                <a:cubicBezTo>
                  <a:pt x="3277057" y="891007"/>
                  <a:pt x="3277362" y="889940"/>
                  <a:pt x="3277362" y="889026"/>
                </a:cubicBezTo>
                <a:cubicBezTo>
                  <a:pt x="3277362" y="888111"/>
                  <a:pt x="3277362" y="887349"/>
                  <a:pt x="3277362" y="886740"/>
                </a:cubicBezTo>
                <a:cubicBezTo>
                  <a:pt x="3277362" y="882473"/>
                  <a:pt x="3276524" y="878967"/>
                  <a:pt x="3274847" y="876224"/>
                </a:cubicBezTo>
                <a:cubicBezTo>
                  <a:pt x="3273170" y="873481"/>
                  <a:pt x="3271113" y="872109"/>
                  <a:pt x="3268675" y="872109"/>
                </a:cubicBezTo>
                <a:close/>
                <a:moveTo>
                  <a:pt x="5857112" y="870814"/>
                </a:moveTo>
                <a:lnTo>
                  <a:pt x="5857570" y="876300"/>
                </a:lnTo>
                <a:cubicBezTo>
                  <a:pt x="5857570" y="884225"/>
                  <a:pt x="5854064" y="890321"/>
                  <a:pt x="5847054" y="894588"/>
                </a:cubicBezTo>
                <a:cubicBezTo>
                  <a:pt x="5839129" y="898551"/>
                  <a:pt x="5828918" y="902970"/>
                  <a:pt x="5816422" y="907847"/>
                </a:cubicBezTo>
                <a:cubicBezTo>
                  <a:pt x="5803925" y="912724"/>
                  <a:pt x="5789294" y="918058"/>
                  <a:pt x="5772530" y="923849"/>
                </a:cubicBezTo>
                <a:lnTo>
                  <a:pt x="5774817" y="901904"/>
                </a:lnTo>
                <a:cubicBezTo>
                  <a:pt x="5795238" y="894588"/>
                  <a:pt x="5812002" y="888492"/>
                  <a:pt x="5825108" y="883616"/>
                </a:cubicBezTo>
                <a:cubicBezTo>
                  <a:pt x="5838214" y="878739"/>
                  <a:pt x="5848882" y="874472"/>
                  <a:pt x="5857112" y="870814"/>
                </a:cubicBezTo>
                <a:close/>
                <a:moveTo>
                  <a:pt x="2089251" y="865556"/>
                </a:moveTo>
                <a:lnTo>
                  <a:pt x="2089708" y="871500"/>
                </a:lnTo>
                <a:cubicBezTo>
                  <a:pt x="2089708" y="879729"/>
                  <a:pt x="2086203" y="885825"/>
                  <a:pt x="2079193" y="889788"/>
                </a:cubicBezTo>
                <a:cubicBezTo>
                  <a:pt x="2070963" y="893750"/>
                  <a:pt x="2060600" y="898170"/>
                  <a:pt x="2048103" y="903047"/>
                </a:cubicBezTo>
                <a:cubicBezTo>
                  <a:pt x="2035606" y="907923"/>
                  <a:pt x="2021128" y="913105"/>
                  <a:pt x="2004669" y="918591"/>
                </a:cubicBezTo>
                <a:lnTo>
                  <a:pt x="2006955" y="897103"/>
                </a:lnTo>
                <a:cubicBezTo>
                  <a:pt x="2025243" y="890397"/>
                  <a:pt x="2041016" y="884606"/>
                  <a:pt x="2054276" y="879729"/>
                </a:cubicBezTo>
                <a:cubicBezTo>
                  <a:pt x="2067534" y="874853"/>
                  <a:pt x="2079193" y="870128"/>
                  <a:pt x="2089251" y="865556"/>
                </a:cubicBezTo>
                <a:close/>
                <a:moveTo>
                  <a:pt x="4154500" y="862584"/>
                </a:moveTo>
                <a:cubicBezTo>
                  <a:pt x="4152366" y="862584"/>
                  <a:pt x="4150385" y="863270"/>
                  <a:pt x="4148556" y="864642"/>
                </a:cubicBezTo>
                <a:cubicBezTo>
                  <a:pt x="4146727" y="866013"/>
                  <a:pt x="4145813" y="867461"/>
                  <a:pt x="4145813" y="868985"/>
                </a:cubicBezTo>
                <a:cubicBezTo>
                  <a:pt x="4145813" y="875386"/>
                  <a:pt x="4150994" y="880568"/>
                  <a:pt x="4161358" y="884530"/>
                </a:cubicBezTo>
                <a:lnTo>
                  <a:pt x="4162272" y="882701"/>
                </a:lnTo>
                <a:cubicBezTo>
                  <a:pt x="4162882" y="881482"/>
                  <a:pt x="4163186" y="880415"/>
                  <a:pt x="4163186" y="879501"/>
                </a:cubicBezTo>
                <a:cubicBezTo>
                  <a:pt x="4163186" y="878586"/>
                  <a:pt x="4163186" y="877824"/>
                  <a:pt x="4163186" y="877215"/>
                </a:cubicBezTo>
                <a:cubicBezTo>
                  <a:pt x="4163186" y="872948"/>
                  <a:pt x="4162348" y="869442"/>
                  <a:pt x="4160672" y="866699"/>
                </a:cubicBezTo>
                <a:cubicBezTo>
                  <a:pt x="4158995" y="863956"/>
                  <a:pt x="4156938" y="862584"/>
                  <a:pt x="4154500" y="862584"/>
                </a:cubicBezTo>
                <a:close/>
                <a:moveTo>
                  <a:pt x="1675638" y="861289"/>
                </a:moveTo>
                <a:lnTo>
                  <a:pt x="1676095" y="866775"/>
                </a:lnTo>
                <a:cubicBezTo>
                  <a:pt x="1676095" y="874700"/>
                  <a:pt x="1672590" y="880796"/>
                  <a:pt x="1665579" y="885063"/>
                </a:cubicBezTo>
                <a:cubicBezTo>
                  <a:pt x="1657654" y="889026"/>
                  <a:pt x="1647444" y="893445"/>
                  <a:pt x="1634947" y="898322"/>
                </a:cubicBezTo>
                <a:cubicBezTo>
                  <a:pt x="1622450" y="903199"/>
                  <a:pt x="1607819" y="908533"/>
                  <a:pt x="1591056" y="914324"/>
                </a:cubicBezTo>
                <a:lnTo>
                  <a:pt x="1593342" y="892379"/>
                </a:lnTo>
                <a:cubicBezTo>
                  <a:pt x="1613763" y="885063"/>
                  <a:pt x="1630527" y="878967"/>
                  <a:pt x="1643634" y="874091"/>
                </a:cubicBezTo>
                <a:cubicBezTo>
                  <a:pt x="1656740" y="869214"/>
                  <a:pt x="1667408" y="864947"/>
                  <a:pt x="1675638" y="861289"/>
                </a:cubicBezTo>
                <a:close/>
                <a:moveTo>
                  <a:pt x="5160110" y="856565"/>
                </a:moveTo>
                <a:cubicBezTo>
                  <a:pt x="5164987" y="856565"/>
                  <a:pt x="5168950" y="858698"/>
                  <a:pt x="5171998" y="862965"/>
                </a:cubicBezTo>
                <a:cubicBezTo>
                  <a:pt x="5175656" y="867842"/>
                  <a:pt x="5177484" y="875615"/>
                  <a:pt x="5177484" y="886283"/>
                </a:cubicBezTo>
                <a:cubicBezTo>
                  <a:pt x="5177484" y="890245"/>
                  <a:pt x="5176722" y="893903"/>
                  <a:pt x="5175198" y="897255"/>
                </a:cubicBezTo>
                <a:lnTo>
                  <a:pt x="5189372" y="898170"/>
                </a:lnTo>
                <a:cubicBezTo>
                  <a:pt x="5189372" y="903047"/>
                  <a:pt x="5187772" y="906552"/>
                  <a:pt x="5184571" y="908685"/>
                </a:cubicBezTo>
                <a:cubicBezTo>
                  <a:pt x="5181370" y="910819"/>
                  <a:pt x="5176418" y="911886"/>
                  <a:pt x="5169712" y="911886"/>
                </a:cubicBezTo>
                <a:lnTo>
                  <a:pt x="5165140" y="911429"/>
                </a:lnTo>
                <a:cubicBezTo>
                  <a:pt x="5157520" y="919049"/>
                  <a:pt x="5149748" y="925068"/>
                  <a:pt x="5141823" y="929488"/>
                </a:cubicBezTo>
                <a:cubicBezTo>
                  <a:pt x="5133898" y="933908"/>
                  <a:pt x="5126887" y="936117"/>
                  <a:pt x="5120792" y="936117"/>
                </a:cubicBezTo>
                <a:cubicBezTo>
                  <a:pt x="5111343" y="936117"/>
                  <a:pt x="5106618" y="932155"/>
                  <a:pt x="5106618" y="924230"/>
                </a:cubicBezTo>
                <a:cubicBezTo>
                  <a:pt x="5115762" y="922401"/>
                  <a:pt x="5123687" y="919963"/>
                  <a:pt x="5130393" y="916915"/>
                </a:cubicBezTo>
                <a:cubicBezTo>
                  <a:pt x="5137098" y="913867"/>
                  <a:pt x="5143194" y="910514"/>
                  <a:pt x="5148680" y="906857"/>
                </a:cubicBezTo>
                <a:cubicBezTo>
                  <a:pt x="5137708" y="901370"/>
                  <a:pt x="5132222" y="894207"/>
                  <a:pt x="5132222" y="885368"/>
                </a:cubicBezTo>
                <a:cubicBezTo>
                  <a:pt x="5132222" y="878358"/>
                  <a:pt x="5135193" y="871805"/>
                  <a:pt x="5141137" y="865709"/>
                </a:cubicBezTo>
                <a:cubicBezTo>
                  <a:pt x="5147080" y="859613"/>
                  <a:pt x="5153405" y="856565"/>
                  <a:pt x="5160110" y="856565"/>
                </a:cubicBezTo>
                <a:close/>
                <a:moveTo>
                  <a:pt x="3274161" y="856565"/>
                </a:moveTo>
                <a:cubicBezTo>
                  <a:pt x="3279038" y="856565"/>
                  <a:pt x="3283000" y="858698"/>
                  <a:pt x="3286048" y="862965"/>
                </a:cubicBezTo>
                <a:cubicBezTo>
                  <a:pt x="3289706" y="867842"/>
                  <a:pt x="3291535" y="875615"/>
                  <a:pt x="3291535" y="886283"/>
                </a:cubicBezTo>
                <a:cubicBezTo>
                  <a:pt x="3291535" y="890245"/>
                  <a:pt x="3290773" y="893903"/>
                  <a:pt x="3289249" y="897255"/>
                </a:cubicBezTo>
                <a:lnTo>
                  <a:pt x="3303422" y="898170"/>
                </a:lnTo>
                <a:cubicBezTo>
                  <a:pt x="3303422" y="903047"/>
                  <a:pt x="3301822" y="906552"/>
                  <a:pt x="3298622" y="908685"/>
                </a:cubicBezTo>
                <a:cubicBezTo>
                  <a:pt x="3295421" y="910819"/>
                  <a:pt x="3290468" y="911886"/>
                  <a:pt x="3283762" y="911886"/>
                </a:cubicBezTo>
                <a:lnTo>
                  <a:pt x="3279190" y="911429"/>
                </a:lnTo>
                <a:cubicBezTo>
                  <a:pt x="3271570" y="919049"/>
                  <a:pt x="3263798" y="925068"/>
                  <a:pt x="3255873" y="929488"/>
                </a:cubicBezTo>
                <a:cubicBezTo>
                  <a:pt x="3247948" y="933908"/>
                  <a:pt x="3240938" y="936117"/>
                  <a:pt x="3234842" y="936117"/>
                </a:cubicBezTo>
                <a:cubicBezTo>
                  <a:pt x="3225393" y="936117"/>
                  <a:pt x="3220669" y="932155"/>
                  <a:pt x="3220669" y="924230"/>
                </a:cubicBezTo>
                <a:cubicBezTo>
                  <a:pt x="3229812" y="922401"/>
                  <a:pt x="3237738" y="919963"/>
                  <a:pt x="3244443" y="916915"/>
                </a:cubicBezTo>
                <a:cubicBezTo>
                  <a:pt x="3251149" y="913867"/>
                  <a:pt x="3257244" y="910514"/>
                  <a:pt x="3262731" y="906857"/>
                </a:cubicBezTo>
                <a:cubicBezTo>
                  <a:pt x="3251758" y="901370"/>
                  <a:pt x="3246272" y="894207"/>
                  <a:pt x="3246272" y="885368"/>
                </a:cubicBezTo>
                <a:cubicBezTo>
                  <a:pt x="3246272" y="878358"/>
                  <a:pt x="3249244" y="871805"/>
                  <a:pt x="3255188" y="865709"/>
                </a:cubicBezTo>
                <a:cubicBezTo>
                  <a:pt x="3261131" y="859613"/>
                  <a:pt x="3267456" y="856565"/>
                  <a:pt x="3274161" y="856565"/>
                </a:cubicBezTo>
                <a:close/>
                <a:moveTo>
                  <a:pt x="5382082" y="856184"/>
                </a:moveTo>
                <a:cubicBezTo>
                  <a:pt x="5385129" y="861670"/>
                  <a:pt x="5387186" y="867080"/>
                  <a:pt x="5388254" y="872414"/>
                </a:cubicBezTo>
                <a:cubicBezTo>
                  <a:pt x="5389320" y="877748"/>
                  <a:pt x="5389854" y="881634"/>
                  <a:pt x="5389854" y="884073"/>
                </a:cubicBezTo>
                <a:cubicBezTo>
                  <a:pt x="5389854" y="891388"/>
                  <a:pt x="5387568" y="897560"/>
                  <a:pt x="5382996" y="902589"/>
                </a:cubicBezTo>
                <a:cubicBezTo>
                  <a:pt x="5378424" y="907619"/>
                  <a:pt x="5372784" y="910133"/>
                  <a:pt x="5366080" y="910133"/>
                </a:cubicBezTo>
                <a:cubicBezTo>
                  <a:pt x="5360592" y="910133"/>
                  <a:pt x="5356021" y="908609"/>
                  <a:pt x="5352364" y="905561"/>
                </a:cubicBezTo>
                <a:cubicBezTo>
                  <a:pt x="5348096" y="914705"/>
                  <a:pt x="5341086" y="919277"/>
                  <a:pt x="5331332" y="919277"/>
                </a:cubicBezTo>
                <a:cubicBezTo>
                  <a:pt x="5325236" y="919277"/>
                  <a:pt x="5320359" y="917525"/>
                  <a:pt x="5316702" y="914019"/>
                </a:cubicBezTo>
                <a:cubicBezTo>
                  <a:pt x="5313044" y="910514"/>
                  <a:pt x="5311216" y="905561"/>
                  <a:pt x="5311216" y="899160"/>
                </a:cubicBezTo>
                <a:cubicBezTo>
                  <a:pt x="5311216" y="892760"/>
                  <a:pt x="5313196" y="886054"/>
                  <a:pt x="5317158" y="879044"/>
                </a:cubicBezTo>
                <a:lnTo>
                  <a:pt x="5325846" y="880872"/>
                </a:lnTo>
                <a:cubicBezTo>
                  <a:pt x="5324932" y="883920"/>
                  <a:pt x="5324474" y="887730"/>
                  <a:pt x="5324474" y="892302"/>
                </a:cubicBezTo>
                <a:cubicBezTo>
                  <a:pt x="5324474" y="899618"/>
                  <a:pt x="5327064" y="903275"/>
                  <a:pt x="5332246" y="903275"/>
                </a:cubicBezTo>
                <a:cubicBezTo>
                  <a:pt x="5334990" y="903275"/>
                  <a:pt x="5337352" y="902132"/>
                  <a:pt x="5339333" y="899846"/>
                </a:cubicBezTo>
                <a:cubicBezTo>
                  <a:pt x="5341314" y="897560"/>
                  <a:pt x="5342152" y="894588"/>
                  <a:pt x="5341848" y="890931"/>
                </a:cubicBezTo>
                <a:lnTo>
                  <a:pt x="5340934" y="876758"/>
                </a:lnTo>
                <a:lnTo>
                  <a:pt x="5353278" y="868985"/>
                </a:lnTo>
                <a:cubicBezTo>
                  <a:pt x="5354496" y="878739"/>
                  <a:pt x="5356250" y="885368"/>
                  <a:pt x="5358536" y="888873"/>
                </a:cubicBezTo>
                <a:cubicBezTo>
                  <a:pt x="5360822" y="892379"/>
                  <a:pt x="5364250" y="894131"/>
                  <a:pt x="5368822" y="894131"/>
                </a:cubicBezTo>
                <a:cubicBezTo>
                  <a:pt x="5370346" y="894131"/>
                  <a:pt x="5371718" y="893674"/>
                  <a:pt x="5372938" y="892760"/>
                </a:cubicBezTo>
                <a:cubicBezTo>
                  <a:pt x="5374156" y="891845"/>
                  <a:pt x="5375071" y="890778"/>
                  <a:pt x="5375680" y="889559"/>
                </a:cubicBezTo>
                <a:cubicBezTo>
                  <a:pt x="5375071" y="886511"/>
                  <a:pt x="5372938" y="881025"/>
                  <a:pt x="5369280" y="873100"/>
                </a:cubicBezTo>
                <a:lnTo>
                  <a:pt x="5368366" y="869442"/>
                </a:lnTo>
                <a:cubicBezTo>
                  <a:pt x="5368366" y="866699"/>
                  <a:pt x="5369584" y="864032"/>
                  <a:pt x="5372023" y="861441"/>
                </a:cubicBezTo>
                <a:cubicBezTo>
                  <a:pt x="5374461" y="858851"/>
                  <a:pt x="5377814" y="857098"/>
                  <a:pt x="5382082" y="856184"/>
                </a:cubicBezTo>
                <a:close/>
                <a:moveTo>
                  <a:pt x="4818888" y="850392"/>
                </a:moveTo>
                <a:cubicBezTo>
                  <a:pt x="4815534" y="850392"/>
                  <a:pt x="4812182" y="851154"/>
                  <a:pt x="4808828" y="852678"/>
                </a:cubicBezTo>
                <a:cubicBezTo>
                  <a:pt x="4805476" y="854202"/>
                  <a:pt x="4800904" y="857555"/>
                  <a:pt x="4795112" y="862737"/>
                </a:cubicBezTo>
                <a:cubicBezTo>
                  <a:pt x="4801209" y="864870"/>
                  <a:pt x="4806086" y="865937"/>
                  <a:pt x="4809743" y="865937"/>
                </a:cubicBezTo>
                <a:cubicBezTo>
                  <a:pt x="4816448" y="865937"/>
                  <a:pt x="4821172" y="865632"/>
                  <a:pt x="4823916" y="865023"/>
                </a:cubicBezTo>
                <a:cubicBezTo>
                  <a:pt x="4826659" y="864413"/>
                  <a:pt x="4830164" y="863194"/>
                  <a:pt x="4834432" y="861365"/>
                </a:cubicBezTo>
                <a:cubicBezTo>
                  <a:pt x="4830774" y="854050"/>
                  <a:pt x="4825592" y="850392"/>
                  <a:pt x="4818888" y="850392"/>
                </a:cubicBezTo>
                <a:close/>
                <a:moveTo>
                  <a:pt x="4159986" y="847040"/>
                </a:moveTo>
                <a:cubicBezTo>
                  <a:pt x="4164862" y="847040"/>
                  <a:pt x="4168825" y="849173"/>
                  <a:pt x="4171873" y="853440"/>
                </a:cubicBezTo>
                <a:cubicBezTo>
                  <a:pt x="4175530" y="858317"/>
                  <a:pt x="4177360" y="866090"/>
                  <a:pt x="4177360" y="876758"/>
                </a:cubicBezTo>
                <a:cubicBezTo>
                  <a:pt x="4177360" y="880720"/>
                  <a:pt x="4176598" y="884378"/>
                  <a:pt x="4175074" y="887730"/>
                </a:cubicBezTo>
                <a:lnTo>
                  <a:pt x="4189246" y="888645"/>
                </a:lnTo>
                <a:cubicBezTo>
                  <a:pt x="4189246" y="893522"/>
                  <a:pt x="4187646" y="897027"/>
                  <a:pt x="4184446" y="899160"/>
                </a:cubicBezTo>
                <a:cubicBezTo>
                  <a:pt x="4181245" y="901294"/>
                  <a:pt x="4176292" y="902361"/>
                  <a:pt x="4169587" y="902361"/>
                </a:cubicBezTo>
                <a:lnTo>
                  <a:pt x="4165015" y="901904"/>
                </a:lnTo>
                <a:cubicBezTo>
                  <a:pt x="4157395" y="909524"/>
                  <a:pt x="4149622" y="915543"/>
                  <a:pt x="4141698" y="919963"/>
                </a:cubicBezTo>
                <a:cubicBezTo>
                  <a:pt x="4133774" y="924383"/>
                  <a:pt x="4126763" y="926592"/>
                  <a:pt x="4120667" y="926592"/>
                </a:cubicBezTo>
                <a:cubicBezTo>
                  <a:pt x="4111218" y="926592"/>
                  <a:pt x="4106494" y="922630"/>
                  <a:pt x="4106494" y="914705"/>
                </a:cubicBezTo>
                <a:cubicBezTo>
                  <a:pt x="4115638" y="912876"/>
                  <a:pt x="4123562" y="910438"/>
                  <a:pt x="4130268" y="907390"/>
                </a:cubicBezTo>
                <a:cubicBezTo>
                  <a:pt x="4136974" y="904342"/>
                  <a:pt x="4143070" y="900989"/>
                  <a:pt x="4148556" y="897332"/>
                </a:cubicBezTo>
                <a:cubicBezTo>
                  <a:pt x="4137584" y="891845"/>
                  <a:pt x="4132096" y="884682"/>
                  <a:pt x="4132096" y="875843"/>
                </a:cubicBezTo>
                <a:cubicBezTo>
                  <a:pt x="4132096" y="868833"/>
                  <a:pt x="4135068" y="862280"/>
                  <a:pt x="4141012" y="856184"/>
                </a:cubicBezTo>
                <a:cubicBezTo>
                  <a:pt x="4146956" y="850088"/>
                  <a:pt x="4153280" y="847040"/>
                  <a:pt x="4159986" y="847040"/>
                </a:cubicBezTo>
                <a:close/>
                <a:moveTo>
                  <a:pt x="4674717" y="841706"/>
                </a:moveTo>
                <a:cubicBezTo>
                  <a:pt x="4672583" y="841706"/>
                  <a:pt x="4670374" y="842544"/>
                  <a:pt x="4668088" y="844220"/>
                </a:cubicBezTo>
                <a:cubicBezTo>
                  <a:pt x="4665802" y="845897"/>
                  <a:pt x="4664810" y="848411"/>
                  <a:pt x="4665116" y="851764"/>
                </a:cubicBezTo>
                <a:cubicBezTo>
                  <a:pt x="4665116" y="854812"/>
                  <a:pt x="4666030" y="857631"/>
                  <a:pt x="4667859" y="860222"/>
                </a:cubicBezTo>
                <a:cubicBezTo>
                  <a:pt x="4669688" y="862813"/>
                  <a:pt x="4672736" y="864108"/>
                  <a:pt x="4677003" y="864108"/>
                </a:cubicBezTo>
                <a:cubicBezTo>
                  <a:pt x="4680050" y="864108"/>
                  <a:pt x="4682946" y="863042"/>
                  <a:pt x="4685690" y="860908"/>
                </a:cubicBezTo>
                <a:cubicBezTo>
                  <a:pt x="4688433" y="858774"/>
                  <a:pt x="4689804" y="856793"/>
                  <a:pt x="4689804" y="854964"/>
                </a:cubicBezTo>
                <a:cubicBezTo>
                  <a:pt x="4689804" y="852221"/>
                  <a:pt x="4688204" y="849326"/>
                  <a:pt x="4685004" y="846278"/>
                </a:cubicBezTo>
                <a:cubicBezTo>
                  <a:pt x="4681804" y="843230"/>
                  <a:pt x="4678374" y="841706"/>
                  <a:pt x="4674717" y="841706"/>
                </a:cubicBezTo>
                <a:close/>
                <a:moveTo>
                  <a:pt x="4822544" y="830733"/>
                </a:moveTo>
                <a:cubicBezTo>
                  <a:pt x="4828031" y="830733"/>
                  <a:pt x="4833060" y="833628"/>
                  <a:pt x="4837632" y="839420"/>
                </a:cubicBezTo>
                <a:cubicBezTo>
                  <a:pt x="4842204" y="845211"/>
                  <a:pt x="4844490" y="852069"/>
                  <a:pt x="4844490" y="859994"/>
                </a:cubicBezTo>
                <a:cubicBezTo>
                  <a:pt x="4844490" y="865480"/>
                  <a:pt x="4843271" y="871576"/>
                  <a:pt x="4840832" y="878282"/>
                </a:cubicBezTo>
                <a:cubicBezTo>
                  <a:pt x="4835956" y="881634"/>
                  <a:pt x="4831079" y="883920"/>
                  <a:pt x="4826202" y="885140"/>
                </a:cubicBezTo>
                <a:cubicBezTo>
                  <a:pt x="4821326" y="886359"/>
                  <a:pt x="4815840" y="886968"/>
                  <a:pt x="4809743" y="886968"/>
                </a:cubicBezTo>
                <a:cubicBezTo>
                  <a:pt x="4803952" y="886968"/>
                  <a:pt x="4798466" y="886130"/>
                  <a:pt x="4793284" y="884454"/>
                </a:cubicBezTo>
                <a:cubicBezTo>
                  <a:pt x="4788102" y="882777"/>
                  <a:pt x="4781549" y="879958"/>
                  <a:pt x="4773624" y="875996"/>
                </a:cubicBezTo>
                <a:cubicBezTo>
                  <a:pt x="4767224" y="879044"/>
                  <a:pt x="4761890" y="882701"/>
                  <a:pt x="4757622" y="886968"/>
                </a:cubicBezTo>
                <a:lnTo>
                  <a:pt x="4749393" y="880110"/>
                </a:lnTo>
                <a:cubicBezTo>
                  <a:pt x="4754574" y="872490"/>
                  <a:pt x="4759374" y="866471"/>
                  <a:pt x="4763795" y="862051"/>
                </a:cubicBezTo>
                <a:cubicBezTo>
                  <a:pt x="4768214" y="857631"/>
                  <a:pt x="4773167" y="855422"/>
                  <a:pt x="4778654" y="855422"/>
                </a:cubicBezTo>
                <a:cubicBezTo>
                  <a:pt x="4780788" y="855422"/>
                  <a:pt x="4783074" y="856184"/>
                  <a:pt x="4785512" y="857708"/>
                </a:cubicBezTo>
                <a:cubicBezTo>
                  <a:pt x="4791608" y="848259"/>
                  <a:pt x="4797627" y="841401"/>
                  <a:pt x="4803571" y="837134"/>
                </a:cubicBezTo>
                <a:cubicBezTo>
                  <a:pt x="4809514" y="832866"/>
                  <a:pt x="4815840" y="830733"/>
                  <a:pt x="4822544" y="830733"/>
                </a:cubicBezTo>
                <a:close/>
                <a:moveTo>
                  <a:pt x="4677003" y="823418"/>
                </a:moveTo>
                <a:cubicBezTo>
                  <a:pt x="4683708" y="823113"/>
                  <a:pt x="4689576" y="825932"/>
                  <a:pt x="4694606" y="831876"/>
                </a:cubicBezTo>
                <a:cubicBezTo>
                  <a:pt x="4699634" y="837819"/>
                  <a:pt x="4702149" y="845516"/>
                  <a:pt x="4702149" y="854964"/>
                </a:cubicBezTo>
                <a:cubicBezTo>
                  <a:pt x="4702149" y="861975"/>
                  <a:pt x="4699558" y="868071"/>
                  <a:pt x="4694376" y="873252"/>
                </a:cubicBezTo>
                <a:cubicBezTo>
                  <a:pt x="4689194" y="878434"/>
                  <a:pt x="4683251" y="881025"/>
                  <a:pt x="4676546" y="881025"/>
                </a:cubicBezTo>
                <a:cubicBezTo>
                  <a:pt x="4669535" y="881025"/>
                  <a:pt x="4663820" y="878510"/>
                  <a:pt x="4659400" y="873481"/>
                </a:cubicBezTo>
                <a:cubicBezTo>
                  <a:pt x="4654981" y="868452"/>
                  <a:pt x="4652772" y="862127"/>
                  <a:pt x="4652772" y="854507"/>
                </a:cubicBezTo>
                <a:cubicBezTo>
                  <a:pt x="4652772" y="845668"/>
                  <a:pt x="4655286" y="838277"/>
                  <a:pt x="4660315" y="832333"/>
                </a:cubicBezTo>
                <a:cubicBezTo>
                  <a:pt x="4665344" y="826389"/>
                  <a:pt x="4670907" y="823418"/>
                  <a:pt x="4677003" y="823418"/>
                </a:cubicBezTo>
                <a:close/>
                <a:moveTo>
                  <a:pt x="5386654" y="819150"/>
                </a:moveTo>
                <a:lnTo>
                  <a:pt x="5387111" y="824637"/>
                </a:lnTo>
                <a:cubicBezTo>
                  <a:pt x="5387111" y="833171"/>
                  <a:pt x="5383758" y="839420"/>
                  <a:pt x="5377052" y="843382"/>
                </a:cubicBezTo>
                <a:cubicBezTo>
                  <a:pt x="5368822" y="847344"/>
                  <a:pt x="5358459" y="851688"/>
                  <a:pt x="5345963" y="856412"/>
                </a:cubicBezTo>
                <a:cubicBezTo>
                  <a:pt x="5333466" y="861137"/>
                  <a:pt x="5318988" y="866242"/>
                  <a:pt x="5302529" y="871728"/>
                </a:cubicBezTo>
                <a:lnTo>
                  <a:pt x="5304814" y="850697"/>
                </a:lnTo>
                <a:cubicBezTo>
                  <a:pt x="5323102" y="843992"/>
                  <a:pt x="5338876" y="838200"/>
                  <a:pt x="5352134" y="833324"/>
                </a:cubicBezTo>
                <a:cubicBezTo>
                  <a:pt x="5365394" y="828447"/>
                  <a:pt x="5376900" y="823722"/>
                  <a:pt x="5386654" y="819150"/>
                </a:cubicBezTo>
                <a:close/>
                <a:moveTo>
                  <a:pt x="4561712" y="813664"/>
                </a:moveTo>
                <a:lnTo>
                  <a:pt x="4562170" y="819150"/>
                </a:lnTo>
                <a:cubicBezTo>
                  <a:pt x="4562169" y="827075"/>
                  <a:pt x="4558664" y="833171"/>
                  <a:pt x="4551654" y="837438"/>
                </a:cubicBezTo>
                <a:cubicBezTo>
                  <a:pt x="4543729" y="841401"/>
                  <a:pt x="4533518" y="845820"/>
                  <a:pt x="4521022" y="850697"/>
                </a:cubicBezTo>
                <a:cubicBezTo>
                  <a:pt x="4508524" y="855574"/>
                  <a:pt x="4493894" y="860908"/>
                  <a:pt x="4477130" y="866699"/>
                </a:cubicBezTo>
                <a:lnTo>
                  <a:pt x="4479416" y="844754"/>
                </a:lnTo>
                <a:cubicBezTo>
                  <a:pt x="4499838" y="837438"/>
                  <a:pt x="4516602" y="831342"/>
                  <a:pt x="4529708" y="826466"/>
                </a:cubicBezTo>
                <a:cubicBezTo>
                  <a:pt x="4542814" y="821589"/>
                  <a:pt x="4553482" y="817322"/>
                  <a:pt x="4561712" y="813664"/>
                </a:cubicBezTo>
                <a:close/>
                <a:moveTo>
                  <a:pt x="1645158" y="745236"/>
                </a:moveTo>
                <a:cubicBezTo>
                  <a:pt x="1647596" y="756514"/>
                  <a:pt x="1649272" y="765887"/>
                  <a:pt x="1650187" y="773354"/>
                </a:cubicBezTo>
                <a:cubicBezTo>
                  <a:pt x="1651101" y="780822"/>
                  <a:pt x="1651787" y="787527"/>
                  <a:pt x="1652244" y="793471"/>
                </a:cubicBezTo>
                <a:cubicBezTo>
                  <a:pt x="1652701" y="799415"/>
                  <a:pt x="1652930" y="806044"/>
                  <a:pt x="1652930" y="813359"/>
                </a:cubicBezTo>
                <a:cubicBezTo>
                  <a:pt x="1652930" y="828904"/>
                  <a:pt x="1648663" y="842010"/>
                  <a:pt x="1640128" y="852678"/>
                </a:cubicBezTo>
                <a:lnTo>
                  <a:pt x="1637385" y="851764"/>
                </a:lnTo>
                <a:cubicBezTo>
                  <a:pt x="1637385" y="839267"/>
                  <a:pt x="1636547" y="827151"/>
                  <a:pt x="1634871" y="815417"/>
                </a:cubicBezTo>
                <a:cubicBezTo>
                  <a:pt x="1633194" y="803682"/>
                  <a:pt x="1630984" y="792480"/>
                  <a:pt x="1628241" y="781812"/>
                </a:cubicBezTo>
                <a:cubicBezTo>
                  <a:pt x="1627327" y="777850"/>
                  <a:pt x="1626869" y="774345"/>
                  <a:pt x="1626869" y="771297"/>
                </a:cubicBezTo>
                <a:cubicBezTo>
                  <a:pt x="1626869" y="765201"/>
                  <a:pt x="1628622" y="759791"/>
                  <a:pt x="1632127" y="755066"/>
                </a:cubicBezTo>
                <a:cubicBezTo>
                  <a:pt x="1635632" y="750342"/>
                  <a:pt x="1639976" y="747065"/>
                  <a:pt x="1645158" y="745236"/>
                </a:cubicBezTo>
                <a:close/>
                <a:moveTo>
                  <a:pt x="4770805" y="545364"/>
                </a:moveTo>
                <a:lnTo>
                  <a:pt x="4771262" y="550850"/>
                </a:lnTo>
                <a:cubicBezTo>
                  <a:pt x="4770652" y="559994"/>
                  <a:pt x="4766842" y="566395"/>
                  <a:pt x="4759832" y="570053"/>
                </a:cubicBezTo>
                <a:cubicBezTo>
                  <a:pt x="4751908" y="574015"/>
                  <a:pt x="4741620" y="578358"/>
                  <a:pt x="4728972" y="583083"/>
                </a:cubicBezTo>
                <a:cubicBezTo>
                  <a:pt x="4716322" y="587807"/>
                  <a:pt x="4701463" y="592913"/>
                  <a:pt x="4684394" y="598399"/>
                </a:cubicBezTo>
                <a:lnTo>
                  <a:pt x="4688052" y="575082"/>
                </a:lnTo>
                <a:cubicBezTo>
                  <a:pt x="4708168" y="568071"/>
                  <a:pt x="4725009" y="562204"/>
                  <a:pt x="4738572" y="557480"/>
                </a:cubicBezTo>
                <a:cubicBezTo>
                  <a:pt x="4752136" y="552755"/>
                  <a:pt x="4762880" y="548717"/>
                  <a:pt x="4770805" y="545364"/>
                </a:cubicBezTo>
                <a:close/>
                <a:moveTo>
                  <a:pt x="6580555" y="507264"/>
                </a:moveTo>
                <a:lnTo>
                  <a:pt x="6581012" y="512750"/>
                </a:lnTo>
                <a:cubicBezTo>
                  <a:pt x="6580402" y="521894"/>
                  <a:pt x="6576592" y="528295"/>
                  <a:pt x="6569582" y="531953"/>
                </a:cubicBezTo>
                <a:cubicBezTo>
                  <a:pt x="6561657" y="535915"/>
                  <a:pt x="6551370" y="540258"/>
                  <a:pt x="6538722" y="544983"/>
                </a:cubicBezTo>
                <a:cubicBezTo>
                  <a:pt x="6526072" y="549707"/>
                  <a:pt x="6511212" y="554813"/>
                  <a:pt x="6494144" y="560299"/>
                </a:cubicBezTo>
                <a:lnTo>
                  <a:pt x="6497802" y="536982"/>
                </a:lnTo>
                <a:cubicBezTo>
                  <a:pt x="6517918" y="529971"/>
                  <a:pt x="6534759" y="524104"/>
                  <a:pt x="6548322" y="519380"/>
                </a:cubicBezTo>
                <a:cubicBezTo>
                  <a:pt x="6561886" y="514655"/>
                  <a:pt x="6572630" y="510617"/>
                  <a:pt x="6580555" y="507264"/>
                </a:cubicBezTo>
                <a:close/>
                <a:moveTo>
                  <a:pt x="2913430" y="507264"/>
                </a:moveTo>
                <a:lnTo>
                  <a:pt x="2913888" y="512750"/>
                </a:lnTo>
                <a:cubicBezTo>
                  <a:pt x="2913278" y="521894"/>
                  <a:pt x="2909468" y="528295"/>
                  <a:pt x="2902458" y="531953"/>
                </a:cubicBezTo>
                <a:cubicBezTo>
                  <a:pt x="2894533" y="535915"/>
                  <a:pt x="2884246" y="540258"/>
                  <a:pt x="2871597" y="544983"/>
                </a:cubicBezTo>
                <a:cubicBezTo>
                  <a:pt x="2858948" y="549707"/>
                  <a:pt x="2844088" y="554813"/>
                  <a:pt x="2827020" y="560299"/>
                </a:cubicBezTo>
                <a:lnTo>
                  <a:pt x="2830677" y="536982"/>
                </a:lnTo>
                <a:cubicBezTo>
                  <a:pt x="2850794" y="529971"/>
                  <a:pt x="2867634" y="524104"/>
                  <a:pt x="2881198" y="519380"/>
                </a:cubicBezTo>
                <a:cubicBezTo>
                  <a:pt x="2894761" y="514655"/>
                  <a:pt x="2905506" y="510617"/>
                  <a:pt x="2913430" y="507264"/>
                </a:cubicBezTo>
                <a:close/>
                <a:moveTo>
                  <a:pt x="715060" y="495758"/>
                </a:moveTo>
                <a:cubicBezTo>
                  <a:pt x="723900" y="502463"/>
                  <a:pt x="730453" y="508407"/>
                  <a:pt x="734720" y="513588"/>
                </a:cubicBezTo>
                <a:cubicBezTo>
                  <a:pt x="731672" y="516332"/>
                  <a:pt x="728472" y="519380"/>
                  <a:pt x="725119" y="522732"/>
                </a:cubicBezTo>
                <a:cubicBezTo>
                  <a:pt x="721766" y="526085"/>
                  <a:pt x="718413" y="529895"/>
                  <a:pt x="715060" y="534162"/>
                </a:cubicBezTo>
                <a:cubicBezTo>
                  <a:pt x="710488" y="528371"/>
                  <a:pt x="704545" y="522275"/>
                  <a:pt x="697230" y="515874"/>
                </a:cubicBezTo>
                <a:cubicBezTo>
                  <a:pt x="699668" y="512217"/>
                  <a:pt x="702411" y="508712"/>
                  <a:pt x="705459" y="505359"/>
                </a:cubicBezTo>
                <a:cubicBezTo>
                  <a:pt x="708507" y="502006"/>
                  <a:pt x="711708" y="498806"/>
                  <a:pt x="715060" y="495758"/>
                </a:cubicBezTo>
                <a:close/>
                <a:moveTo>
                  <a:pt x="221284" y="495758"/>
                </a:moveTo>
                <a:cubicBezTo>
                  <a:pt x="224028" y="498501"/>
                  <a:pt x="226999" y="501396"/>
                  <a:pt x="230200" y="504444"/>
                </a:cubicBezTo>
                <a:cubicBezTo>
                  <a:pt x="233400" y="507492"/>
                  <a:pt x="236372" y="510540"/>
                  <a:pt x="239115" y="513588"/>
                </a:cubicBezTo>
                <a:cubicBezTo>
                  <a:pt x="236677" y="517246"/>
                  <a:pt x="233934" y="520827"/>
                  <a:pt x="230886" y="524333"/>
                </a:cubicBezTo>
                <a:cubicBezTo>
                  <a:pt x="227838" y="527838"/>
                  <a:pt x="224637" y="531114"/>
                  <a:pt x="221284" y="534162"/>
                </a:cubicBezTo>
                <a:cubicBezTo>
                  <a:pt x="217322" y="531114"/>
                  <a:pt x="213664" y="528066"/>
                  <a:pt x="210312" y="525018"/>
                </a:cubicBezTo>
                <a:cubicBezTo>
                  <a:pt x="206959" y="521970"/>
                  <a:pt x="204063" y="519075"/>
                  <a:pt x="201625" y="516332"/>
                </a:cubicBezTo>
                <a:cubicBezTo>
                  <a:pt x="204978" y="513284"/>
                  <a:pt x="208254" y="510083"/>
                  <a:pt x="211455" y="506730"/>
                </a:cubicBezTo>
                <a:cubicBezTo>
                  <a:pt x="214655" y="503378"/>
                  <a:pt x="217932" y="499720"/>
                  <a:pt x="221284" y="495758"/>
                </a:cubicBezTo>
                <a:close/>
                <a:moveTo>
                  <a:pt x="3932605" y="450114"/>
                </a:moveTo>
                <a:lnTo>
                  <a:pt x="3933062" y="455600"/>
                </a:lnTo>
                <a:cubicBezTo>
                  <a:pt x="3932452" y="464744"/>
                  <a:pt x="3928642" y="471145"/>
                  <a:pt x="3921632" y="474803"/>
                </a:cubicBezTo>
                <a:cubicBezTo>
                  <a:pt x="3913708" y="478765"/>
                  <a:pt x="3903420" y="483108"/>
                  <a:pt x="3890771" y="487833"/>
                </a:cubicBezTo>
                <a:cubicBezTo>
                  <a:pt x="3878122" y="492557"/>
                  <a:pt x="3863263" y="497663"/>
                  <a:pt x="3846194" y="503149"/>
                </a:cubicBezTo>
                <a:lnTo>
                  <a:pt x="3849852" y="479832"/>
                </a:lnTo>
                <a:cubicBezTo>
                  <a:pt x="3869968" y="472821"/>
                  <a:pt x="3886809" y="466954"/>
                  <a:pt x="3900372" y="462230"/>
                </a:cubicBezTo>
                <a:cubicBezTo>
                  <a:pt x="3913936" y="457505"/>
                  <a:pt x="3924680" y="453467"/>
                  <a:pt x="3932605" y="450114"/>
                </a:cubicBezTo>
                <a:close/>
                <a:moveTo>
                  <a:pt x="1646605" y="450114"/>
                </a:moveTo>
                <a:lnTo>
                  <a:pt x="1647063" y="455600"/>
                </a:lnTo>
                <a:cubicBezTo>
                  <a:pt x="1646453" y="464744"/>
                  <a:pt x="1642643" y="471145"/>
                  <a:pt x="1635633" y="474803"/>
                </a:cubicBezTo>
                <a:cubicBezTo>
                  <a:pt x="1627708" y="478765"/>
                  <a:pt x="1617421" y="483108"/>
                  <a:pt x="1604772" y="487833"/>
                </a:cubicBezTo>
                <a:cubicBezTo>
                  <a:pt x="1592122" y="492557"/>
                  <a:pt x="1577264" y="497663"/>
                  <a:pt x="1560195" y="503149"/>
                </a:cubicBezTo>
                <a:lnTo>
                  <a:pt x="1563852" y="479832"/>
                </a:lnTo>
                <a:cubicBezTo>
                  <a:pt x="1583969" y="472821"/>
                  <a:pt x="1600809" y="466954"/>
                  <a:pt x="1614373" y="462230"/>
                </a:cubicBezTo>
                <a:cubicBezTo>
                  <a:pt x="1627936" y="457505"/>
                  <a:pt x="1638681" y="453467"/>
                  <a:pt x="1646605" y="450114"/>
                </a:cubicBezTo>
                <a:close/>
                <a:moveTo>
                  <a:pt x="3680688" y="436322"/>
                </a:moveTo>
                <a:cubicBezTo>
                  <a:pt x="3682517" y="438455"/>
                  <a:pt x="3685793" y="441884"/>
                  <a:pt x="3690518" y="446609"/>
                </a:cubicBezTo>
                <a:cubicBezTo>
                  <a:pt x="3695242" y="451333"/>
                  <a:pt x="3701414" y="457353"/>
                  <a:pt x="3709034" y="464668"/>
                </a:cubicBezTo>
                <a:cubicBezTo>
                  <a:pt x="3705377" y="469850"/>
                  <a:pt x="3701262" y="475107"/>
                  <a:pt x="3696690" y="480441"/>
                </a:cubicBezTo>
                <a:cubicBezTo>
                  <a:pt x="3692118" y="485775"/>
                  <a:pt x="3687089" y="491186"/>
                  <a:pt x="3681602" y="496672"/>
                </a:cubicBezTo>
                <a:cubicBezTo>
                  <a:pt x="3674287" y="490881"/>
                  <a:pt x="3668038" y="485547"/>
                  <a:pt x="3662857" y="480670"/>
                </a:cubicBezTo>
                <a:cubicBezTo>
                  <a:pt x="3657676" y="475793"/>
                  <a:pt x="3653408" y="471526"/>
                  <a:pt x="3650056" y="467868"/>
                </a:cubicBezTo>
                <a:cubicBezTo>
                  <a:pt x="3654932" y="463296"/>
                  <a:pt x="3659961" y="458343"/>
                  <a:pt x="3665143" y="453009"/>
                </a:cubicBezTo>
                <a:cubicBezTo>
                  <a:pt x="3670325" y="447675"/>
                  <a:pt x="3675506" y="442113"/>
                  <a:pt x="3680688" y="436322"/>
                </a:cubicBezTo>
                <a:close/>
                <a:moveTo>
                  <a:pt x="2594838" y="436322"/>
                </a:moveTo>
                <a:cubicBezTo>
                  <a:pt x="2596667" y="438455"/>
                  <a:pt x="2599944" y="441884"/>
                  <a:pt x="2604668" y="446609"/>
                </a:cubicBezTo>
                <a:cubicBezTo>
                  <a:pt x="2609392" y="451333"/>
                  <a:pt x="2615564" y="457353"/>
                  <a:pt x="2623184" y="464668"/>
                </a:cubicBezTo>
                <a:cubicBezTo>
                  <a:pt x="2619527" y="469850"/>
                  <a:pt x="2615412" y="475107"/>
                  <a:pt x="2610840" y="480441"/>
                </a:cubicBezTo>
                <a:cubicBezTo>
                  <a:pt x="2606268" y="485775"/>
                  <a:pt x="2601239" y="491186"/>
                  <a:pt x="2595752" y="496672"/>
                </a:cubicBezTo>
                <a:cubicBezTo>
                  <a:pt x="2588437" y="490881"/>
                  <a:pt x="2582189" y="485547"/>
                  <a:pt x="2577007" y="480670"/>
                </a:cubicBezTo>
                <a:cubicBezTo>
                  <a:pt x="2571826" y="475793"/>
                  <a:pt x="2567558" y="471526"/>
                  <a:pt x="2564206" y="467868"/>
                </a:cubicBezTo>
                <a:cubicBezTo>
                  <a:pt x="2569082" y="463296"/>
                  <a:pt x="2574112" y="458343"/>
                  <a:pt x="2579294" y="453009"/>
                </a:cubicBezTo>
                <a:cubicBezTo>
                  <a:pt x="2584475" y="447675"/>
                  <a:pt x="2589656" y="442113"/>
                  <a:pt x="2594838" y="436322"/>
                </a:cubicBezTo>
                <a:close/>
                <a:moveTo>
                  <a:pt x="1280388" y="436322"/>
                </a:moveTo>
                <a:cubicBezTo>
                  <a:pt x="1282217" y="438455"/>
                  <a:pt x="1285494" y="441884"/>
                  <a:pt x="1290218" y="446609"/>
                </a:cubicBezTo>
                <a:cubicBezTo>
                  <a:pt x="1294942" y="451333"/>
                  <a:pt x="1301115" y="457353"/>
                  <a:pt x="1308735" y="464668"/>
                </a:cubicBezTo>
                <a:cubicBezTo>
                  <a:pt x="1305077" y="469850"/>
                  <a:pt x="1300962" y="475107"/>
                  <a:pt x="1296390" y="480441"/>
                </a:cubicBezTo>
                <a:cubicBezTo>
                  <a:pt x="1291818" y="485775"/>
                  <a:pt x="1286789" y="491186"/>
                  <a:pt x="1281303" y="496672"/>
                </a:cubicBezTo>
                <a:cubicBezTo>
                  <a:pt x="1273988" y="490881"/>
                  <a:pt x="1267739" y="485547"/>
                  <a:pt x="1262557" y="480670"/>
                </a:cubicBezTo>
                <a:cubicBezTo>
                  <a:pt x="1257376" y="475793"/>
                  <a:pt x="1253109" y="471526"/>
                  <a:pt x="1249756" y="467868"/>
                </a:cubicBezTo>
                <a:cubicBezTo>
                  <a:pt x="1254633" y="463296"/>
                  <a:pt x="1259662" y="458343"/>
                  <a:pt x="1264843" y="453009"/>
                </a:cubicBezTo>
                <a:cubicBezTo>
                  <a:pt x="1270025" y="447675"/>
                  <a:pt x="1275207" y="442113"/>
                  <a:pt x="1280388" y="436322"/>
                </a:cubicBezTo>
                <a:close/>
                <a:moveTo>
                  <a:pt x="6545122" y="431292"/>
                </a:moveTo>
                <a:cubicBezTo>
                  <a:pt x="6556704" y="431292"/>
                  <a:pt x="6562496" y="437693"/>
                  <a:pt x="6562496" y="450495"/>
                </a:cubicBezTo>
                <a:cubicBezTo>
                  <a:pt x="6562496" y="454152"/>
                  <a:pt x="6561581" y="457962"/>
                  <a:pt x="6559752" y="461925"/>
                </a:cubicBezTo>
                <a:lnTo>
                  <a:pt x="6551066" y="459639"/>
                </a:lnTo>
                <a:lnTo>
                  <a:pt x="6551066" y="458724"/>
                </a:lnTo>
                <a:cubicBezTo>
                  <a:pt x="6551066" y="455676"/>
                  <a:pt x="6549237" y="454152"/>
                  <a:pt x="6545579" y="454152"/>
                </a:cubicBezTo>
                <a:cubicBezTo>
                  <a:pt x="6541922" y="454152"/>
                  <a:pt x="6538568" y="455295"/>
                  <a:pt x="6535521" y="457581"/>
                </a:cubicBezTo>
                <a:cubicBezTo>
                  <a:pt x="6532472" y="459867"/>
                  <a:pt x="6529882" y="463144"/>
                  <a:pt x="6527748" y="467411"/>
                </a:cubicBezTo>
                <a:cubicBezTo>
                  <a:pt x="6532930" y="472898"/>
                  <a:pt x="6540245" y="475641"/>
                  <a:pt x="6549694" y="475641"/>
                </a:cubicBezTo>
                <a:cubicBezTo>
                  <a:pt x="6552742" y="475641"/>
                  <a:pt x="6555942" y="475412"/>
                  <a:pt x="6559295" y="474955"/>
                </a:cubicBezTo>
                <a:cubicBezTo>
                  <a:pt x="6562648" y="474498"/>
                  <a:pt x="6566000" y="473964"/>
                  <a:pt x="6569354" y="473355"/>
                </a:cubicBezTo>
                <a:lnTo>
                  <a:pt x="6567982" y="493014"/>
                </a:lnTo>
                <a:cubicBezTo>
                  <a:pt x="6560056" y="494538"/>
                  <a:pt x="6553275" y="496215"/>
                  <a:pt x="6547636" y="498044"/>
                </a:cubicBezTo>
                <a:cubicBezTo>
                  <a:pt x="6541998" y="499872"/>
                  <a:pt x="6536435" y="501930"/>
                  <a:pt x="6530948" y="504216"/>
                </a:cubicBezTo>
                <a:cubicBezTo>
                  <a:pt x="6525462" y="506502"/>
                  <a:pt x="6519062" y="509626"/>
                  <a:pt x="6511746" y="513588"/>
                </a:cubicBezTo>
                <a:lnTo>
                  <a:pt x="6510832" y="495300"/>
                </a:lnTo>
                <a:lnTo>
                  <a:pt x="6527748" y="485242"/>
                </a:lnTo>
                <a:cubicBezTo>
                  <a:pt x="6517690" y="482194"/>
                  <a:pt x="6512660" y="476250"/>
                  <a:pt x="6512660" y="467411"/>
                </a:cubicBezTo>
                <a:cubicBezTo>
                  <a:pt x="6512660" y="461620"/>
                  <a:pt x="6514337" y="455981"/>
                  <a:pt x="6517690" y="450495"/>
                </a:cubicBezTo>
                <a:cubicBezTo>
                  <a:pt x="6521043" y="445008"/>
                  <a:pt x="6525234" y="440436"/>
                  <a:pt x="6530263" y="436779"/>
                </a:cubicBezTo>
                <a:cubicBezTo>
                  <a:pt x="6535292" y="433121"/>
                  <a:pt x="6540245" y="431292"/>
                  <a:pt x="6545122" y="431292"/>
                </a:cubicBezTo>
                <a:close/>
                <a:moveTo>
                  <a:pt x="2877998" y="431292"/>
                </a:moveTo>
                <a:cubicBezTo>
                  <a:pt x="2889580" y="431292"/>
                  <a:pt x="2895371" y="437693"/>
                  <a:pt x="2895371" y="450495"/>
                </a:cubicBezTo>
                <a:cubicBezTo>
                  <a:pt x="2895371" y="454152"/>
                  <a:pt x="2894456" y="457962"/>
                  <a:pt x="2892628" y="461925"/>
                </a:cubicBezTo>
                <a:lnTo>
                  <a:pt x="2883941" y="459639"/>
                </a:lnTo>
                <a:lnTo>
                  <a:pt x="2883941" y="458724"/>
                </a:lnTo>
                <a:cubicBezTo>
                  <a:pt x="2883941" y="455676"/>
                  <a:pt x="2882112" y="454152"/>
                  <a:pt x="2878455" y="454152"/>
                </a:cubicBezTo>
                <a:cubicBezTo>
                  <a:pt x="2874797" y="454152"/>
                  <a:pt x="2871444" y="455295"/>
                  <a:pt x="2868396" y="457581"/>
                </a:cubicBezTo>
                <a:cubicBezTo>
                  <a:pt x="2865348" y="459867"/>
                  <a:pt x="2862757" y="463144"/>
                  <a:pt x="2860624" y="467411"/>
                </a:cubicBezTo>
                <a:cubicBezTo>
                  <a:pt x="2865806" y="472898"/>
                  <a:pt x="2873121" y="475641"/>
                  <a:pt x="2882569" y="475641"/>
                </a:cubicBezTo>
                <a:cubicBezTo>
                  <a:pt x="2885617" y="475641"/>
                  <a:pt x="2888818" y="475412"/>
                  <a:pt x="2892171" y="474955"/>
                </a:cubicBezTo>
                <a:cubicBezTo>
                  <a:pt x="2895524" y="474498"/>
                  <a:pt x="2898876" y="473964"/>
                  <a:pt x="2902229" y="473355"/>
                </a:cubicBezTo>
                <a:lnTo>
                  <a:pt x="2900857" y="493014"/>
                </a:lnTo>
                <a:cubicBezTo>
                  <a:pt x="2892932" y="494538"/>
                  <a:pt x="2886151" y="496215"/>
                  <a:pt x="2880512" y="498044"/>
                </a:cubicBezTo>
                <a:cubicBezTo>
                  <a:pt x="2874873" y="499872"/>
                  <a:pt x="2869311" y="501930"/>
                  <a:pt x="2863824" y="504216"/>
                </a:cubicBezTo>
                <a:cubicBezTo>
                  <a:pt x="2858338" y="506502"/>
                  <a:pt x="2851937" y="509626"/>
                  <a:pt x="2844622" y="513588"/>
                </a:cubicBezTo>
                <a:lnTo>
                  <a:pt x="2843707" y="495300"/>
                </a:lnTo>
                <a:lnTo>
                  <a:pt x="2860624" y="485242"/>
                </a:lnTo>
                <a:cubicBezTo>
                  <a:pt x="2850566" y="482194"/>
                  <a:pt x="2845536" y="476250"/>
                  <a:pt x="2845536" y="467411"/>
                </a:cubicBezTo>
                <a:cubicBezTo>
                  <a:pt x="2845536" y="461620"/>
                  <a:pt x="2847212" y="455981"/>
                  <a:pt x="2850566" y="450495"/>
                </a:cubicBezTo>
                <a:cubicBezTo>
                  <a:pt x="2853918" y="445008"/>
                  <a:pt x="2858110" y="440436"/>
                  <a:pt x="2863138" y="436779"/>
                </a:cubicBezTo>
                <a:cubicBezTo>
                  <a:pt x="2868168" y="433121"/>
                  <a:pt x="2873121" y="431292"/>
                  <a:pt x="2877998" y="431292"/>
                </a:cubicBezTo>
                <a:close/>
                <a:moveTo>
                  <a:pt x="3744239" y="429921"/>
                </a:moveTo>
                <a:cubicBezTo>
                  <a:pt x="3745458" y="430835"/>
                  <a:pt x="3748354" y="433655"/>
                  <a:pt x="3752926" y="438379"/>
                </a:cubicBezTo>
                <a:cubicBezTo>
                  <a:pt x="3757498" y="443103"/>
                  <a:pt x="3764050" y="449733"/>
                  <a:pt x="3772585" y="458267"/>
                </a:cubicBezTo>
                <a:cubicBezTo>
                  <a:pt x="3769537" y="462534"/>
                  <a:pt x="3765727" y="467335"/>
                  <a:pt x="3761155" y="472669"/>
                </a:cubicBezTo>
                <a:cubicBezTo>
                  <a:pt x="3756583" y="478003"/>
                  <a:pt x="3751249" y="483718"/>
                  <a:pt x="3745153" y="489814"/>
                </a:cubicBezTo>
                <a:cubicBezTo>
                  <a:pt x="3732046" y="479451"/>
                  <a:pt x="3721684" y="470002"/>
                  <a:pt x="3714064" y="461468"/>
                </a:cubicBezTo>
                <a:cubicBezTo>
                  <a:pt x="3722902" y="453543"/>
                  <a:pt x="3732961" y="443027"/>
                  <a:pt x="3744239" y="429921"/>
                </a:cubicBezTo>
                <a:close/>
                <a:moveTo>
                  <a:pt x="2658389" y="429921"/>
                </a:moveTo>
                <a:cubicBezTo>
                  <a:pt x="2659608" y="430835"/>
                  <a:pt x="2662504" y="433655"/>
                  <a:pt x="2667076" y="438379"/>
                </a:cubicBezTo>
                <a:cubicBezTo>
                  <a:pt x="2671648" y="443103"/>
                  <a:pt x="2678201" y="449733"/>
                  <a:pt x="2686736" y="458267"/>
                </a:cubicBezTo>
                <a:cubicBezTo>
                  <a:pt x="2683688" y="462534"/>
                  <a:pt x="2679877" y="467335"/>
                  <a:pt x="2675306" y="472669"/>
                </a:cubicBezTo>
                <a:cubicBezTo>
                  <a:pt x="2670733" y="478003"/>
                  <a:pt x="2665399" y="483718"/>
                  <a:pt x="2659304" y="489814"/>
                </a:cubicBezTo>
                <a:cubicBezTo>
                  <a:pt x="2646197" y="479451"/>
                  <a:pt x="2635834" y="470002"/>
                  <a:pt x="2628214" y="461468"/>
                </a:cubicBezTo>
                <a:cubicBezTo>
                  <a:pt x="2637053" y="453543"/>
                  <a:pt x="2647111" y="443027"/>
                  <a:pt x="2658389" y="429921"/>
                </a:cubicBezTo>
                <a:close/>
                <a:moveTo>
                  <a:pt x="1343939" y="429921"/>
                </a:moveTo>
                <a:cubicBezTo>
                  <a:pt x="1345158" y="430835"/>
                  <a:pt x="1348054" y="433655"/>
                  <a:pt x="1352626" y="438379"/>
                </a:cubicBezTo>
                <a:cubicBezTo>
                  <a:pt x="1357198" y="443103"/>
                  <a:pt x="1363751" y="449733"/>
                  <a:pt x="1372285" y="458267"/>
                </a:cubicBezTo>
                <a:cubicBezTo>
                  <a:pt x="1369238" y="462534"/>
                  <a:pt x="1365427" y="467335"/>
                  <a:pt x="1360855" y="472669"/>
                </a:cubicBezTo>
                <a:cubicBezTo>
                  <a:pt x="1356284" y="478003"/>
                  <a:pt x="1350950" y="483718"/>
                  <a:pt x="1344854" y="489814"/>
                </a:cubicBezTo>
                <a:cubicBezTo>
                  <a:pt x="1331747" y="479451"/>
                  <a:pt x="1321384" y="470002"/>
                  <a:pt x="1313764" y="461468"/>
                </a:cubicBezTo>
                <a:cubicBezTo>
                  <a:pt x="1322603" y="453543"/>
                  <a:pt x="1332662" y="443027"/>
                  <a:pt x="1343939" y="429921"/>
                </a:cubicBezTo>
                <a:close/>
                <a:moveTo>
                  <a:pt x="4493590" y="346710"/>
                </a:moveTo>
                <a:lnTo>
                  <a:pt x="4499076" y="349454"/>
                </a:lnTo>
                <a:cubicBezTo>
                  <a:pt x="4497552" y="353721"/>
                  <a:pt x="4495647" y="357378"/>
                  <a:pt x="4493360" y="360426"/>
                </a:cubicBezTo>
                <a:cubicBezTo>
                  <a:pt x="4491075" y="363474"/>
                  <a:pt x="4487798" y="365760"/>
                  <a:pt x="4483531" y="367284"/>
                </a:cubicBezTo>
                <a:cubicBezTo>
                  <a:pt x="4477130" y="369113"/>
                  <a:pt x="4472330" y="370637"/>
                  <a:pt x="4469130" y="371856"/>
                </a:cubicBezTo>
                <a:cubicBezTo>
                  <a:pt x="4465928" y="373076"/>
                  <a:pt x="4463338" y="374295"/>
                  <a:pt x="4461357" y="375514"/>
                </a:cubicBezTo>
                <a:cubicBezTo>
                  <a:pt x="4459376" y="376733"/>
                  <a:pt x="4456708" y="378410"/>
                  <a:pt x="4453356" y="380543"/>
                </a:cubicBezTo>
                <a:cubicBezTo>
                  <a:pt x="4464938" y="385115"/>
                  <a:pt x="4482312" y="387401"/>
                  <a:pt x="4505476" y="387401"/>
                </a:cubicBezTo>
                <a:cubicBezTo>
                  <a:pt x="4514011" y="387401"/>
                  <a:pt x="4523536" y="386639"/>
                  <a:pt x="4534052" y="385115"/>
                </a:cubicBezTo>
                <a:cubicBezTo>
                  <a:pt x="4544567" y="383591"/>
                  <a:pt x="4553635" y="381762"/>
                  <a:pt x="4561255" y="379629"/>
                </a:cubicBezTo>
                <a:cubicBezTo>
                  <a:pt x="4563084" y="381762"/>
                  <a:pt x="4563998" y="383896"/>
                  <a:pt x="4563998" y="386030"/>
                </a:cubicBezTo>
                <a:cubicBezTo>
                  <a:pt x="4563998" y="389078"/>
                  <a:pt x="4561560" y="391516"/>
                  <a:pt x="4556683" y="393345"/>
                </a:cubicBezTo>
                <a:cubicBezTo>
                  <a:pt x="4551806" y="395174"/>
                  <a:pt x="4545253" y="396850"/>
                  <a:pt x="4537024" y="398374"/>
                </a:cubicBezTo>
                <a:cubicBezTo>
                  <a:pt x="4525746" y="399898"/>
                  <a:pt x="4514468" y="400660"/>
                  <a:pt x="4503190" y="400660"/>
                </a:cubicBezTo>
                <a:cubicBezTo>
                  <a:pt x="4496485" y="400660"/>
                  <a:pt x="4489856" y="400431"/>
                  <a:pt x="4483302" y="399974"/>
                </a:cubicBezTo>
                <a:cubicBezTo>
                  <a:pt x="4476750" y="399517"/>
                  <a:pt x="4470272" y="398831"/>
                  <a:pt x="4463872" y="397917"/>
                </a:cubicBezTo>
                <a:cubicBezTo>
                  <a:pt x="4451374" y="395478"/>
                  <a:pt x="4445126" y="393345"/>
                  <a:pt x="4445126" y="391516"/>
                </a:cubicBezTo>
                <a:cubicBezTo>
                  <a:pt x="4445126" y="389382"/>
                  <a:pt x="4445736" y="385801"/>
                  <a:pt x="4446955" y="380772"/>
                </a:cubicBezTo>
                <a:cubicBezTo>
                  <a:pt x="4448174" y="375743"/>
                  <a:pt x="4449394" y="372923"/>
                  <a:pt x="4450613" y="372314"/>
                </a:cubicBezTo>
                <a:cubicBezTo>
                  <a:pt x="4452746" y="370485"/>
                  <a:pt x="4454956" y="368732"/>
                  <a:pt x="4457242" y="367056"/>
                </a:cubicBezTo>
                <a:cubicBezTo>
                  <a:pt x="4459528" y="365379"/>
                  <a:pt x="4462042" y="363932"/>
                  <a:pt x="4464786" y="362712"/>
                </a:cubicBezTo>
                <a:lnTo>
                  <a:pt x="4480330" y="357226"/>
                </a:lnTo>
                <a:cubicBezTo>
                  <a:pt x="4487036" y="354788"/>
                  <a:pt x="4491456" y="351282"/>
                  <a:pt x="4493590" y="346710"/>
                </a:cubicBezTo>
                <a:close/>
                <a:moveTo>
                  <a:pt x="154990" y="294590"/>
                </a:moveTo>
                <a:cubicBezTo>
                  <a:pt x="163220" y="308610"/>
                  <a:pt x="168706" y="321260"/>
                  <a:pt x="171450" y="332537"/>
                </a:cubicBezTo>
                <a:cubicBezTo>
                  <a:pt x="172669" y="336804"/>
                  <a:pt x="174117" y="343358"/>
                  <a:pt x="175793" y="352197"/>
                </a:cubicBezTo>
                <a:cubicBezTo>
                  <a:pt x="177469" y="361036"/>
                  <a:pt x="179222" y="370942"/>
                  <a:pt x="181051" y="381915"/>
                </a:cubicBezTo>
                <a:cubicBezTo>
                  <a:pt x="182880" y="392888"/>
                  <a:pt x="184404" y="404165"/>
                  <a:pt x="185623" y="415748"/>
                </a:cubicBezTo>
                <a:cubicBezTo>
                  <a:pt x="188061" y="430683"/>
                  <a:pt x="191338" y="441579"/>
                  <a:pt x="195453" y="448437"/>
                </a:cubicBezTo>
                <a:cubicBezTo>
                  <a:pt x="199567" y="455295"/>
                  <a:pt x="206197" y="460248"/>
                  <a:pt x="215341" y="463296"/>
                </a:cubicBezTo>
                <a:lnTo>
                  <a:pt x="227228" y="467868"/>
                </a:lnTo>
                <a:lnTo>
                  <a:pt x="221284" y="486156"/>
                </a:lnTo>
                <a:lnTo>
                  <a:pt x="191109" y="475641"/>
                </a:lnTo>
                <a:cubicBezTo>
                  <a:pt x="173736" y="469850"/>
                  <a:pt x="160553" y="461239"/>
                  <a:pt x="151561" y="449809"/>
                </a:cubicBezTo>
                <a:cubicBezTo>
                  <a:pt x="142570" y="438379"/>
                  <a:pt x="137922" y="424892"/>
                  <a:pt x="137617" y="409347"/>
                </a:cubicBezTo>
                <a:cubicBezTo>
                  <a:pt x="136702" y="393802"/>
                  <a:pt x="136855" y="371094"/>
                  <a:pt x="138074" y="341224"/>
                </a:cubicBezTo>
                <a:cubicBezTo>
                  <a:pt x="138379" y="334518"/>
                  <a:pt x="138531" y="328194"/>
                  <a:pt x="138531" y="322250"/>
                </a:cubicBezTo>
                <a:cubicBezTo>
                  <a:pt x="138531" y="316307"/>
                  <a:pt x="138531" y="310592"/>
                  <a:pt x="138531" y="305105"/>
                </a:cubicBezTo>
                <a:close/>
                <a:moveTo>
                  <a:pt x="4218202" y="289560"/>
                </a:moveTo>
                <a:cubicBezTo>
                  <a:pt x="4210888" y="289560"/>
                  <a:pt x="4204258" y="291694"/>
                  <a:pt x="4198314" y="295961"/>
                </a:cubicBezTo>
                <a:cubicBezTo>
                  <a:pt x="4192370" y="300228"/>
                  <a:pt x="4187875" y="305715"/>
                  <a:pt x="4184827" y="312420"/>
                </a:cubicBezTo>
                <a:cubicBezTo>
                  <a:pt x="4182694" y="317297"/>
                  <a:pt x="4181626" y="322326"/>
                  <a:pt x="4181626" y="327508"/>
                </a:cubicBezTo>
                <a:cubicBezTo>
                  <a:pt x="4181626" y="337262"/>
                  <a:pt x="4185665" y="344653"/>
                  <a:pt x="4193742" y="349682"/>
                </a:cubicBezTo>
                <a:cubicBezTo>
                  <a:pt x="4201820" y="354711"/>
                  <a:pt x="4213174" y="357226"/>
                  <a:pt x="4227804" y="357226"/>
                </a:cubicBezTo>
                <a:cubicBezTo>
                  <a:pt x="4235119" y="357226"/>
                  <a:pt x="4242206" y="356616"/>
                  <a:pt x="4249064" y="355397"/>
                </a:cubicBezTo>
                <a:cubicBezTo>
                  <a:pt x="4255922" y="354178"/>
                  <a:pt x="4263618" y="352044"/>
                  <a:pt x="4272152" y="348996"/>
                </a:cubicBezTo>
                <a:cubicBezTo>
                  <a:pt x="4269104" y="338328"/>
                  <a:pt x="4264532" y="328194"/>
                  <a:pt x="4258436" y="318593"/>
                </a:cubicBezTo>
                <a:cubicBezTo>
                  <a:pt x="4252340" y="308991"/>
                  <a:pt x="4245634" y="301752"/>
                  <a:pt x="4238320" y="296876"/>
                </a:cubicBezTo>
                <a:cubicBezTo>
                  <a:pt x="4231309" y="291999"/>
                  <a:pt x="4224604" y="289560"/>
                  <a:pt x="4218202" y="289560"/>
                </a:cubicBezTo>
                <a:close/>
                <a:moveTo>
                  <a:pt x="3046628" y="289560"/>
                </a:moveTo>
                <a:cubicBezTo>
                  <a:pt x="3039313" y="289560"/>
                  <a:pt x="3032684" y="291694"/>
                  <a:pt x="3026740" y="295961"/>
                </a:cubicBezTo>
                <a:cubicBezTo>
                  <a:pt x="3020796" y="300228"/>
                  <a:pt x="3016300" y="305715"/>
                  <a:pt x="3013252" y="312420"/>
                </a:cubicBezTo>
                <a:cubicBezTo>
                  <a:pt x="3011119" y="317297"/>
                  <a:pt x="3010052" y="322326"/>
                  <a:pt x="3010052" y="327508"/>
                </a:cubicBezTo>
                <a:cubicBezTo>
                  <a:pt x="3010052" y="337262"/>
                  <a:pt x="3014090" y="344653"/>
                  <a:pt x="3022168" y="349682"/>
                </a:cubicBezTo>
                <a:cubicBezTo>
                  <a:pt x="3030245" y="354711"/>
                  <a:pt x="3041599" y="357226"/>
                  <a:pt x="3056229" y="357226"/>
                </a:cubicBezTo>
                <a:cubicBezTo>
                  <a:pt x="3063544" y="357226"/>
                  <a:pt x="3070631" y="356616"/>
                  <a:pt x="3077489" y="355397"/>
                </a:cubicBezTo>
                <a:cubicBezTo>
                  <a:pt x="3084347" y="354178"/>
                  <a:pt x="3092043" y="352044"/>
                  <a:pt x="3100578" y="348996"/>
                </a:cubicBezTo>
                <a:cubicBezTo>
                  <a:pt x="3097529" y="338328"/>
                  <a:pt x="3092958" y="328194"/>
                  <a:pt x="3086862" y="318593"/>
                </a:cubicBezTo>
                <a:cubicBezTo>
                  <a:pt x="3080766" y="308991"/>
                  <a:pt x="3074060" y="301752"/>
                  <a:pt x="3066745" y="296876"/>
                </a:cubicBezTo>
                <a:cubicBezTo>
                  <a:pt x="3059734" y="291999"/>
                  <a:pt x="3053029" y="289560"/>
                  <a:pt x="3046628" y="289560"/>
                </a:cubicBezTo>
                <a:close/>
                <a:moveTo>
                  <a:pt x="3898848" y="284074"/>
                </a:moveTo>
                <a:cubicBezTo>
                  <a:pt x="3890314" y="287427"/>
                  <a:pt x="3882160" y="291618"/>
                  <a:pt x="3874388" y="296647"/>
                </a:cubicBezTo>
                <a:cubicBezTo>
                  <a:pt x="3866616" y="301676"/>
                  <a:pt x="3859529" y="307163"/>
                  <a:pt x="3853128" y="313106"/>
                </a:cubicBezTo>
                <a:cubicBezTo>
                  <a:pt x="3846728" y="319050"/>
                  <a:pt x="3841394" y="325070"/>
                  <a:pt x="3837126" y="331166"/>
                </a:cubicBezTo>
                <a:cubicBezTo>
                  <a:pt x="3846270" y="338176"/>
                  <a:pt x="3857776" y="343967"/>
                  <a:pt x="3871645" y="348539"/>
                </a:cubicBezTo>
                <a:cubicBezTo>
                  <a:pt x="3885514" y="353111"/>
                  <a:pt x="3901896" y="356616"/>
                  <a:pt x="3920794" y="359055"/>
                </a:cubicBezTo>
                <a:cubicBezTo>
                  <a:pt x="3915308" y="348996"/>
                  <a:pt x="3910660" y="337566"/>
                  <a:pt x="3906850" y="324765"/>
                </a:cubicBezTo>
                <a:cubicBezTo>
                  <a:pt x="3903040" y="311963"/>
                  <a:pt x="3900372" y="298400"/>
                  <a:pt x="3898848" y="284074"/>
                </a:cubicBezTo>
                <a:close/>
                <a:moveTo>
                  <a:pt x="1879549" y="284074"/>
                </a:moveTo>
                <a:cubicBezTo>
                  <a:pt x="1871014" y="287427"/>
                  <a:pt x="1862861" y="291618"/>
                  <a:pt x="1855089" y="296647"/>
                </a:cubicBezTo>
                <a:cubicBezTo>
                  <a:pt x="1847316" y="301676"/>
                  <a:pt x="1840230" y="307163"/>
                  <a:pt x="1833829" y="313106"/>
                </a:cubicBezTo>
                <a:cubicBezTo>
                  <a:pt x="1827428" y="319050"/>
                  <a:pt x="1822094" y="325070"/>
                  <a:pt x="1817827" y="331166"/>
                </a:cubicBezTo>
                <a:cubicBezTo>
                  <a:pt x="1826971" y="338176"/>
                  <a:pt x="1838477" y="343967"/>
                  <a:pt x="1852346" y="348539"/>
                </a:cubicBezTo>
                <a:cubicBezTo>
                  <a:pt x="1866214" y="353111"/>
                  <a:pt x="1882597" y="356616"/>
                  <a:pt x="1901494" y="359055"/>
                </a:cubicBezTo>
                <a:cubicBezTo>
                  <a:pt x="1896008" y="348996"/>
                  <a:pt x="1891360" y="337566"/>
                  <a:pt x="1887550" y="324765"/>
                </a:cubicBezTo>
                <a:cubicBezTo>
                  <a:pt x="1883740" y="311963"/>
                  <a:pt x="1881073" y="298400"/>
                  <a:pt x="1879549" y="284074"/>
                </a:cubicBezTo>
                <a:close/>
                <a:moveTo>
                  <a:pt x="1632889" y="275844"/>
                </a:moveTo>
                <a:cubicBezTo>
                  <a:pt x="1619173" y="275844"/>
                  <a:pt x="1603019" y="282474"/>
                  <a:pt x="1584426" y="295733"/>
                </a:cubicBezTo>
                <a:cubicBezTo>
                  <a:pt x="1565834" y="308991"/>
                  <a:pt x="1546022" y="327965"/>
                  <a:pt x="1524990" y="352654"/>
                </a:cubicBezTo>
                <a:cubicBezTo>
                  <a:pt x="1535658" y="354483"/>
                  <a:pt x="1545945" y="355854"/>
                  <a:pt x="1555851" y="356769"/>
                </a:cubicBezTo>
                <a:cubicBezTo>
                  <a:pt x="1565757" y="357683"/>
                  <a:pt x="1575435" y="358140"/>
                  <a:pt x="1584884" y="358140"/>
                </a:cubicBezTo>
                <a:cubicBezTo>
                  <a:pt x="1606219" y="358140"/>
                  <a:pt x="1626641" y="355321"/>
                  <a:pt x="1646148" y="349682"/>
                </a:cubicBezTo>
                <a:cubicBezTo>
                  <a:pt x="1665655" y="344043"/>
                  <a:pt x="1686382" y="335585"/>
                  <a:pt x="1708327" y="324308"/>
                </a:cubicBezTo>
                <a:cubicBezTo>
                  <a:pt x="1696136" y="308153"/>
                  <a:pt x="1683562" y="296037"/>
                  <a:pt x="1670608" y="287960"/>
                </a:cubicBezTo>
                <a:cubicBezTo>
                  <a:pt x="1657654" y="279883"/>
                  <a:pt x="1645081" y="275844"/>
                  <a:pt x="1632889" y="275844"/>
                </a:cubicBezTo>
                <a:close/>
                <a:moveTo>
                  <a:pt x="823417" y="261214"/>
                </a:moveTo>
                <a:cubicBezTo>
                  <a:pt x="837438" y="261214"/>
                  <a:pt x="847344" y="270968"/>
                  <a:pt x="853135" y="290475"/>
                </a:cubicBezTo>
                <a:cubicBezTo>
                  <a:pt x="844296" y="292608"/>
                  <a:pt x="836904" y="294361"/>
                  <a:pt x="830961" y="295733"/>
                </a:cubicBezTo>
                <a:cubicBezTo>
                  <a:pt x="825017" y="297104"/>
                  <a:pt x="820216" y="298552"/>
                  <a:pt x="816559" y="300076"/>
                </a:cubicBezTo>
                <a:cubicBezTo>
                  <a:pt x="813206" y="301295"/>
                  <a:pt x="809929" y="302591"/>
                  <a:pt x="806729" y="303962"/>
                </a:cubicBezTo>
                <a:cubicBezTo>
                  <a:pt x="803529" y="305334"/>
                  <a:pt x="800252" y="306934"/>
                  <a:pt x="796899" y="308763"/>
                </a:cubicBezTo>
                <a:cubicBezTo>
                  <a:pt x="798118" y="332537"/>
                  <a:pt x="798880" y="352578"/>
                  <a:pt x="799185" y="368885"/>
                </a:cubicBezTo>
                <a:cubicBezTo>
                  <a:pt x="799490" y="385191"/>
                  <a:pt x="799490" y="398679"/>
                  <a:pt x="799185" y="409347"/>
                </a:cubicBezTo>
                <a:cubicBezTo>
                  <a:pt x="798576" y="425196"/>
                  <a:pt x="793775" y="438760"/>
                  <a:pt x="784783" y="450038"/>
                </a:cubicBezTo>
                <a:cubicBezTo>
                  <a:pt x="775792" y="461315"/>
                  <a:pt x="762609" y="469850"/>
                  <a:pt x="745236" y="475641"/>
                </a:cubicBezTo>
                <a:lnTo>
                  <a:pt x="715060" y="486156"/>
                </a:lnTo>
                <a:lnTo>
                  <a:pt x="709117" y="467868"/>
                </a:lnTo>
                <a:lnTo>
                  <a:pt x="721461" y="463296"/>
                </a:lnTo>
                <a:cubicBezTo>
                  <a:pt x="730910" y="459639"/>
                  <a:pt x="737539" y="454457"/>
                  <a:pt x="741349" y="447752"/>
                </a:cubicBezTo>
                <a:cubicBezTo>
                  <a:pt x="745159" y="441046"/>
                  <a:pt x="748284" y="430378"/>
                  <a:pt x="750722" y="415748"/>
                </a:cubicBezTo>
                <a:cubicBezTo>
                  <a:pt x="751636" y="408128"/>
                  <a:pt x="753084" y="396469"/>
                  <a:pt x="755065" y="380772"/>
                </a:cubicBezTo>
                <a:cubicBezTo>
                  <a:pt x="757047" y="365075"/>
                  <a:pt x="759714" y="345644"/>
                  <a:pt x="763066" y="322479"/>
                </a:cubicBezTo>
                <a:cubicBezTo>
                  <a:pt x="763371" y="320345"/>
                  <a:pt x="764819" y="316611"/>
                  <a:pt x="767410" y="311277"/>
                </a:cubicBezTo>
                <a:cubicBezTo>
                  <a:pt x="770001" y="305943"/>
                  <a:pt x="773734" y="298857"/>
                  <a:pt x="778611" y="290018"/>
                </a:cubicBezTo>
                <a:lnTo>
                  <a:pt x="783640" y="280874"/>
                </a:lnTo>
                <a:cubicBezTo>
                  <a:pt x="790651" y="275082"/>
                  <a:pt x="797814" y="270358"/>
                  <a:pt x="805129" y="266700"/>
                </a:cubicBezTo>
                <a:cubicBezTo>
                  <a:pt x="812444" y="263043"/>
                  <a:pt x="818540" y="261214"/>
                  <a:pt x="823417" y="261214"/>
                </a:cubicBezTo>
                <a:close/>
                <a:moveTo>
                  <a:pt x="897483" y="250698"/>
                </a:moveTo>
                <a:cubicBezTo>
                  <a:pt x="914247" y="264110"/>
                  <a:pt x="927201" y="275997"/>
                  <a:pt x="936345" y="286360"/>
                </a:cubicBezTo>
                <a:cubicBezTo>
                  <a:pt x="929030" y="293675"/>
                  <a:pt x="922172" y="300686"/>
                  <a:pt x="915771" y="307391"/>
                </a:cubicBezTo>
                <a:cubicBezTo>
                  <a:pt x="909370" y="314097"/>
                  <a:pt x="903579" y="320345"/>
                  <a:pt x="898398" y="326136"/>
                </a:cubicBezTo>
                <a:cubicBezTo>
                  <a:pt x="893826" y="320650"/>
                  <a:pt x="888568" y="315011"/>
                  <a:pt x="882624" y="309220"/>
                </a:cubicBezTo>
                <a:cubicBezTo>
                  <a:pt x="876680" y="303429"/>
                  <a:pt x="870051" y="297180"/>
                  <a:pt x="862736" y="290475"/>
                </a:cubicBezTo>
                <a:cubicBezTo>
                  <a:pt x="867003" y="284074"/>
                  <a:pt x="872032" y="277597"/>
                  <a:pt x="877824" y="271044"/>
                </a:cubicBezTo>
                <a:cubicBezTo>
                  <a:pt x="883615" y="264491"/>
                  <a:pt x="890168" y="257709"/>
                  <a:pt x="897483" y="250698"/>
                </a:cubicBezTo>
                <a:close/>
                <a:moveTo>
                  <a:pt x="4225518" y="240183"/>
                </a:moveTo>
                <a:cubicBezTo>
                  <a:pt x="4238320" y="240183"/>
                  <a:pt x="4250435" y="245898"/>
                  <a:pt x="4261866" y="257328"/>
                </a:cubicBezTo>
                <a:cubicBezTo>
                  <a:pt x="4273295" y="268758"/>
                  <a:pt x="4282668" y="284684"/>
                  <a:pt x="4289983" y="305105"/>
                </a:cubicBezTo>
                <a:cubicBezTo>
                  <a:pt x="4293640" y="315164"/>
                  <a:pt x="4296384" y="325070"/>
                  <a:pt x="4298212" y="334823"/>
                </a:cubicBezTo>
                <a:cubicBezTo>
                  <a:pt x="4300041" y="344577"/>
                  <a:pt x="4300956" y="354330"/>
                  <a:pt x="4300956" y="364084"/>
                </a:cubicBezTo>
                <a:cubicBezTo>
                  <a:pt x="4300956" y="379019"/>
                  <a:pt x="4298670" y="393650"/>
                  <a:pt x="4294098" y="407975"/>
                </a:cubicBezTo>
                <a:cubicBezTo>
                  <a:pt x="4289526" y="422301"/>
                  <a:pt x="4283124" y="435331"/>
                  <a:pt x="4274896" y="447066"/>
                </a:cubicBezTo>
                <a:cubicBezTo>
                  <a:pt x="4266666" y="458801"/>
                  <a:pt x="4256912" y="468630"/>
                  <a:pt x="4245634" y="476555"/>
                </a:cubicBezTo>
                <a:cubicBezTo>
                  <a:pt x="4228870" y="488138"/>
                  <a:pt x="4210430" y="493929"/>
                  <a:pt x="4190314" y="493929"/>
                </a:cubicBezTo>
                <a:cubicBezTo>
                  <a:pt x="4185741" y="493929"/>
                  <a:pt x="4179417" y="492252"/>
                  <a:pt x="4171340" y="488900"/>
                </a:cubicBezTo>
                <a:cubicBezTo>
                  <a:pt x="4163262" y="485547"/>
                  <a:pt x="4154804" y="481203"/>
                  <a:pt x="4145965" y="475869"/>
                </a:cubicBezTo>
                <a:cubicBezTo>
                  <a:pt x="4137126" y="470535"/>
                  <a:pt x="4129201" y="464973"/>
                  <a:pt x="4122190" y="459182"/>
                </a:cubicBezTo>
                <a:lnTo>
                  <a:pt x="4129506" y="441351"/>
                </a:lnTo>
                <a:cubicBezTo>
                  <a:pt x="4137735" y="443789"/>
                  <a:pt x="4146194" y="445618"/>
                  <a:pt x="4154880" y="446837"/>
                </a:cubicBezTo>
                <a:cubicBezTo>
                  <a:pt x="4163567" y="448056"/>
                  <a:pt x="4172482" y="448666"/>
                  <a:pt x="4181626" y="448666"/>
                </a:cubicBezTo>
                <a:cubicBezTo>
                  <a:pt x="4205096" y="448666"/>
                  <a:pt x="4225442" y="442494"/>
                  <a:pt x="4242663" y="430149"/>
                </a:cubicBezTo>
                <a:cubicBezTo>
                  <a:pt x="4259884" y="417805"/>
                  <a:pt x="4272152" y="400508"/>
                  <a:pt x="4279468" y="378257"/>
                </a:cubicBezTo>
                <a:lnTo>
                  <a:pt x="4279010" y="375057"/>
                </a:lnTo>
                <a:cubicBezTo>
                  <a:pt x="4270171" y="383896"/>
                  <a:pt x="4260494" y="390830"/>
                  <a:pt x="4249978" y="395859"/>
                </a:cubicBezTo>
                <a:cubicBezTo>
                  <a:pt x="4239462" y="400889"/>
                  <a:pt x="4228870" y="403403"/>
                  <a:pt x="4218202" y="403403"/>
                </a:cubicBezTo>
                <a:cubicBezTo>
                  <a:pt x="4199610" y="403403"/>
                  <a:pt x="4185208" y="397917"/>
                  <a:pt x="4174998" y="386944"/>
                </a:cubicBezTo>
                <a:cubicBezTo>
                  <a:pt x="4164786" y="375971"/>
                  <a:pt x="4159681" y="360884"/>
                  <a:pt x="4159681" y="341681"/>
                </a:cubicBezTo>
                <a:cubicBezTo>
                  <a:pt x="4159681" y="325222"/>
                  <a:pt x="4162805" y="308991"/>
                  <a:pt x="4169054" y="292989"/>
                </a:cubicBezTo>
                <a:cubicBezTo>
                  <a:pt x="4175302" y="276987"/>
                  <a:pt x="4183608" y="264262"/>
                  <a:pt x="4193971" y="254813"/>
                </a:cubicBezTo>
                <a:cubicBezTo>
                  <a:pt x="4204030" y="245060"/>
                  <a:pt x="4214545" y="240183"/>
                  <a:pt x="4225518" y="240183"/>
                </a:cubicBezTo>
                <a:close/>
                <a:moveTo>
                  <a:pt x="3053943" y="240183"/>
                </a:moveTo>
                <a:cubicBezTo>
                  <a:pt x="3066745" y="240183"/>
                  <a:pt x="3078861" y="245898"/>
                  <a:pt x="3090291" y="257328"/>
                </a:cubicBezTo>
                <a:cubicBezTo>
                  <a:pt x="3101721" y="268758"/>
                  <a:pt x="3111093" y="284684"/>
                  <a:pt x="3118408" y="305105"/>
                </a:cubicBezTo>
                <a:cubicBezTo>
                  <a:pt x="3122066" y="315164"/>
                  <a:pt x="3124810" y="325070"/>
                  <a:pt x="3126638" y="334823"/>
                </a:cubicBezTo>
                <a:cubicBezTo>
                  <a:pt x="3128467" y="344577"/>
                  <a:pt x="3129381" y="354330"/>
                  <a:pt x="3129381" y="364084"/>
                </a:cubicBezTo>
                <a:cubicBezTo>
                  <a:pt x="3129381" y="379019"/>
                  <a:pt x="3127095" y="393650"/>
                  <a:pt x="3122523" y="407975"/>
                </a:cubicBezTo>
                <a:cubicBezTo>
                  <a:pt x="3117951" y="422301"/>
                  <a:pt x="3111550" y="435331"/>
                  <a:pt x="3103321" y="447066"/>
                </a:cubicBezTo>
                <a:cubicBezTo>
                  <a:pt x="3095092" y="458801"/>
                  <a:pt x="3085338" y="468630"/>
                  <a:pt x="3074060" y="476555"/>
                </a:cubicBezTo>
                <a:cubicBezTo>
                  <a:pt x="3057296" y="488138"/>
                  <a:pt x="3038856" y="493929"/>
                  <a:pt x="3018739" y="493929"/>
                </a:cubicBezTo>
                <a:cubicBezTo>
                  <a:pt x="3014167" y="493929"/>
                  <a:pt x="3007842" y="492252"/>
                  <a:pt x="2999765" y="488900"/>
                </a:cubicBezTo>
                <a:cubicBezTo>
                  <a:pt x="2991688" y="485547"/>
                  <a:pt x="2983230" y="481203"/>
                  <a:pt x="2974390" y="475869"/>
                </a:cubicBezTo>
                <a:cubicBezTo>
                  <a:pt x="2965552" y="470535"/>
                  <a:pt x="2957626" y="464973"/>
                  <a:pt x="2950616" y="459182"/>
                </a:cubicBezTo>
                <a:lnTo>
                  <a:pt x="2957931" y="441351"/>
                </a:lnTo>
                <a:cubicBezTo>
                  <a:pt x="2966161" y="443789"/>
                  <a:pt x="2974619" y="445618"/>
                  <a:pt x="2983306" y="446837"/>
                </a:cubicBezTo>
                <a:cubicBezTo>
                  <a:pt x="2991993" y="448056"/>
                  <a:pt x="3000908" y="448666"/>
                  <a:pt x="3010052" y="448666"/>
                </a:cubicBezTo>
                <a:cubicBezTo>
                  <a:pt x="3033521" y="448666"/>
                  <a:pt x="3053867" y="442494"/>
                  <a:pt x="3071088" y="430149"/>
                </a:cubicBezTo>
                <a:cubicBezTo>
                  <a:pt x="3088310" y="417805"/>
                  <a:pt x="3100578" y="400508"/>
                  <a:pt x="3107893" y="378257"/>
                </a:cubicBezTo>
                <a:lnTo>
                  <a:pt x="3107436" y="375057"/>
                </a:lnTo>
                <a:cubicBezTo>
                  <a:pt x="3098596" y="383896"/>
                  <a:pt x="3088919" y="390830"/>
                  <a:pt x="3078404" y="395859"/>
                </a:cubicBezTo>
                <a:cubicBezTo>
                  <a:pt x="3067888" y="400889"/>
                  <a:pt x="3057296" y="403403"/>
                  <a:pt x="3046628" y="403403"/>
                </a:cubicBezTo>
                <a:cubicBezTo>
                  <a:pt x="3028035" y="403403"/>
                  <a:pt x="3013633" y="397917"/>
                  <a:pt x="3003422" y="386944"/>
                </a:cubicBezTo>
                <a:cubicBezTo>
                  <a:pt x="2993212" y="375971"/>
                  <a:pt x="2988107" y="360884"/>
                  <a:pt x="2988107" y="341681"/>
                </a:cubicBezTo>
                <a:cubicBezTo>
                  <a:pt x="2988107" y="325222"/>
                  <a:pt x="2991230" y="308991"/>
                  <a:pt x="2997479" y="292989"/>
                </a:cubicBezTo>
                <a:cubicBezTo>
                  <a:pt x="3003728" y="276987"/>
                  <a:pt x="3012033" y="264262"/>
                  <a:pt x="3022396" y="254813"/>
                </a:cubicBezTo>
                <a:cubicBezTo>
                  <a:pt x="3032455" y="245060"/>
                  <a:pt x="3042970" y="240183"/>
                  <a:pt x="3053943" y="240183"/>
                </a:cubicBezTo>
                <a:close/>
                <a:moveTo>
                  <a:pt x="37947" y="237897"/>
                </a:moveTo>
                <a:cubicBezTo>
                  <a:pt x="42519" y="243383"/>
                  <a:pt x="47777" y="249098"/>
                  <a:pt x="53721" y="255042"/>
                </a:cubicBezTo>
                <a:cubicBezTo>
                  <a:pt x="59664" y="260985"/>
                  <a:pt x="66446" y="267158"/>
                  <a:pt x="74066" y="273558"/>
                </a:cubicBezTo>
                <a:cubicBezTo>
                  <a:pt x="69799" y="279654"/>
                  <a:pt x="64693" y="286055"/>
                  <a:pt x="58750" y="292761"/>
                </a:cubicBezTo>
                <a:cubicBezTo>
                  <a:pt x="52806" y="299466"/>
                  <a:pt x="46177" y="306324"/>
                  <a:pt x="38862" y="313335"/>
                </a:cubicBezTo>
                <a:cubicBezTo>
                  <a:pt x="21488" y="299314"/>
                  <a:pt x="8534" y="287427"/>
                  <a:pt x="0" y="277673"/>
                </a:cubicBezTo>
                <a:cubicBezTo>
                  <a:pt x="7620" y="270358"/>
                  <a:pt x="14554" y="263424"/>
                  <a:pt x="20802" y="256871"/>
                </a:cubicBezTo>
                <a:cubicBezTo>
                  <a:pt x="27051" y="250317"/>
                  <a:pt x="32766" y="243993"/>
                  <a:pt x="37947" y="237897"/>
                </a:cubicBezTo>
                <a:close/>
                <a:moveTo>
                  <a:pt x="5553150" y="225095"/>
                </a:moveTo>
                <a:cubicBezTo>
                  <a:pt x="5557112" y="229058"/>
                  <a:pt x="5561760" y="233706"/>
                  <a:pt x="5567094" y="239040"/>
                </a:cubicBezTo>
                <a:cubicBezTo>
                  <a:pt x="5572428" y="244374"/>
                  <a:pt x="5578448" y="250241"/>
                  <a:pt x="5585154" y="256642"/>
                </a:cubicBezTo>
                <a:cubicBezTo>
                  <a:pt x="5581496" y="261824"/>
                  <a:pt x="5577076" y="267386"/>
                  <a:pt x="5571896" y="273330"/>
                </a:cubicBezTo>
                <a:cubicBezTo>
                  <a:pt x="5566713" y="279273"/>
                  <a:pt x="5560770" y="285598"/>
                  <a:pt x="5554064" y="292304"/>
                </a:cubicBezTo>
                <a:cubicBezTo>
                  <a:pt x="5539129" y="280416"/>
                  <a:pt x="5527700" y="269748"/>
                  <a:pt x="5519774" y="260300"/>
                </a:cubicBezTo>
                <a:cubicBezTo>
                  <a:pt x="5527090" y="252984"/>
                  <a:pt x="5533490" y="246431"/>
                  <a:pt x="5538977" y="240640"/>
                </a:cubicBezTo>
                <a:cubicBezTo>
                  <a:pt x="5544464" y="234849"/>
                  <a:pt x="5549188" y="229667"/>
                  <a:pt x="5553150" y="225095"/>
                </a:cubicBezTo>
                <a:close/>
                <a:moveTo>
                  <a:pt x="6094399" y="219152"/>
                </a:moveTo>
                <a:cubicBezTo>
                  <a:pt x="6096228" y="227076"/>
                  <a:pt x="6098285" y="236449"/>
                  <a:pt x="6100572" y="247269"/>
                </a:cubicBezTo>
                <a:cubicBezTo>
                  <a:pt x="6102856" y="258090"/>
                  <a:pt x="6105220" y="269901"/>
                  <a:pt x="6107658" y="282702"/>
                </a:cubicBezTo>
                <a:cubicBezTo>
                  <a:pt x="6109486" y="292456"/>
                  <a:pt x="6110858" y="300686"/>
                  <a:pt x="6111772" y="307391"/>
                </a:cubicBezTo>
                <a:cubicBezTo>
                  <a:pt x="6112687" y="314097"/>
                  <a:pt x="6113144" y="319278"/>
                  <a:pt x="6113144" y="322936"/>
                </a:cubicBezTo>
                <a:cubicBezTo>
                  <a:pt x="6113144" y="329337"/>
                  <a:pt x="6111468" y="337338"/>
                  <a:pt x="6108115" y="346939"/>
                </a:cubicBezTo>
                <a:cubicBezTo>
                  <a:pt x="6104762" y="356540"/>
                  <a:pt x="6100647" y="366065"/>
                  <a:pt x="6095770" y="375514"/>
                </a:cubicBezTo>
                <a:cubicBezTo>
                  <a:pt x="6074968" y="388087"/>
                  <a:pt x="6053051" y="395945"/>
                  <a:pt x="6030020" y="399088"/>
                </a:cubicBezTo>
                <a:lnTo>
                  <a:pt x="6007952" y="400570"/>
                </a:lnTo>
                <a:lnTo>
                  <a:pt x="6007684" y="400660"/>
                </a:lnTo>
                <a:lnTo>
                  <a:pt x="6007076" y="400629"/>
                </a:lnTo>
                <a:lnTo>
                  <a:pt x="6006616" y="400660"/>
                </a:lnTo>
                <a:lnTo>
                  <a:pt x="6006426" y="400596"/>
                </a:lnTo>
                <a:lnTo>
                  <a:pt x="5971564" y="398831"/>
                </a:lnTo>
                <a:cubicBezTo>
                  <a:pt x="5959982" y="397612"/>
                  <a:pt x="5949543" y="395783"/>
                  <a:pt x="5940246" y="393345"/>
                </a:cubicBezTo>
                <a:cubicBezTo>
                  <a:pt x="5930950" y="390906"/>
                  <a:pt x="5923863" y="387858"/>
                  <a:pt x="5918986" y="384201"/>
                </a:cubicBezTo>
                <a:cubicBezTo>
                  <a:pt x="5913500" y="379934"/>
                  <a:pt x="5909157" y="373990"/>
                  <a:pt x="5905956" y="366370"/>
                </a:cubicBezTo>
                <a:cubicBezTo>
                  <a:pt x="5902756" y="358750"/>
                  <a:pt x="5899936" y="351130"/>
                  <a:pt x="5897498" y="343510"/>
                </a:cubicBezTo>
                <a:cubicBezTo>
                  <a:pt x="5892012" y="345034"/>
                  <a:pt x="5886754" y="347015"/>
                  <a:pt x="5881725" y="349454"/>
                </a:cubicBezTo>
                <a:cubicBezTo>
                  <a:pt x="5876696" y="351892"/>
                  <a:pt x="5871362" y="354864"/>
                  <a:pt x="5865723" y="358369"/>
                </a:cubicBezTo>
                <a:cubicBezTo>
                  <a:pt x="5860084" y="361874"/>
                  <a:pt x="5853302" y="366218"/>
                  <a:pt x="5845378" y="371399"/>
                </a:cubicBezTo>
                <a:cubicBezTo>
                  <a:pt x="5834100" y="378105"/>
                  <a:pt x="5823432" y="383439"/>
                  <a:pt x="5813373" y="387401"/>
                </a:cubicBezTo>
                <a:cubicBezTo>
                  <a:pt x="5803315" y="391364"/>
                  <a:pt x="5792875" y="394335"/>
                  <a:pt x="5782055" y="396317"/>
                </a:cubicBezTo>
                <a:cubicBezTo>
                  <a:pt x="5771234" y="398298"/>
                  <a:pt x="5759348" y="399517"/>
                  <a:pt x="5746394" y="399974"/>
                </a:cubicBezTo>
                <a:cubicBezTo>
                  <a:pt x="5733439" y="400431"/>
                  <a:pt x="5718580" y="400660"/>
                  <a:pt x="5701816" y="400660"/>
                </a:cubicBezTo>
                <a:lnTo>
                  <a:pt x="5701566" y="400576"/>
                </a:lnTo>
                <a:lnTo>
                  <a:pt x="5701283" y="400660"/>
                </a:lnTo>
                <a:cubicBezTo>
                  <a:pt x="5696710" y="400660"/>
                  <a:pt x="5692215" y="400279"/>
                  <a:pt x="5687796" y="399517"/>
                </a:cubicBezTo>
                <a:cubicBezTo>
                  <a:pt x="5683376" y="398755"/>
                  <a:pt x="5679032" y="397460"/>
                  <a:pt x="5674766" y="395631"/>
                </a:cubicBezTo>
                <a:lnTo>
                  <a:pt x="5675222" y="407975"/>
                </a:lnTo>
                <a:cubicBezTo>
                  <a:pt x="5675222" y="427787"/>
                  <a:pt x="5669202" y="446380"/>
                  <a:pt x="5657163" y="463754"/>
                </a:cubicBezTo>
                <a:cubicBezTo>
                  <a:pt x="5645124" y="481127"/>
                  <a:pt x="5628588" y="494843"/>
                  <a:pt x="5607556" y="504902"/>
                </a:cubicBezTo>
                <a:cubicBezTo>
                  <a:pt x="5597194" y="510083"/>
                  <a:pt x="5586374" y="513893"/>
                  <a:pt x="5575096" y="516332"/>
                </a:cubicBezTo>
                <a:cubicBezTo>
                  <a:pt x="5563818" y="518770"/>
                  <a:pt x="5552084" y="519989"/>
                  <a:pt x="5539891" y="519989"/>
                </a:cubicBezTo>
                <a:cubicBezTo>
                  <a:pt x="5513374" y="519989"/>
                  <a:pt x="5492876" y="512217"/>
                  <a:pt x="5478398" y="496672"/>
                </a:cubicBezTo>
                <a:cubicBezTo>
                  <a:pt x="5463920" y="481127"/>
                  <a:pt x="5456681" y="458572"/>
                  <a:pt x="5456681" y="429006"/>
                </a:cubicBezTo>
                <a:cubicBezTo>
                  <a:pt x="5456681" y="423520"/>
                  <a:pt x="5456986" y="417729"/>
                  <a:pt x="5457596" y="411633"/>
                </a:cubicBezTo>
                <a:cubicBezTo>
                  <a:pt x="5458205" y="405537"/>
                  <a:pt x="5459348" y="398679"/>
                  <a:pt x="5461024" y="391059"/>
                </a:cubicBezTo>
                <a:cubicBezTo>
                  <a:pt x="5462701" y="383439"/>
                  <a:pt x="5464758" y="374752"/>
                  <a:pt x="5467196" y="364998"/>
                </a:cubicBezTo>
                <a:lnTo>
                  <a:pt x="5486399" y="369570"/>
                </a:lnTo>
                <a:cubicBezTo>
                  <a:pt x="5482436" y="383896"/>
                  <a:pt x="5480455" y="395631"/>
                  <a:pt x="5480455" y="404775"/>
                </a:cubicBezTo>
                <a:cubicBezTo>
                  <a:pt x="5480455" y="426720"/>
                  <a:pt x="5485560" y="443332"/>
                  <a:pt x="5495772" y="454610"/>
                </a:cubicBezTo>
                <a:cubicBezTo>
                  <a:pt x="5505982" y="465887"/>
                  <a:pt x="5521146" y="471526"/>
                  <a:pt x="5541263" y="471526"/>
                </a:cubicBezTo>
                <a:cubicBezTo>
                  <a:pt x="5557112" y="471526"/>
                  <a:pt x="5571819" y="469773"/>
                  <a:pt x="5585382" y="466268"/>
                </a:cubicBezTo>
                <a:cubicBezTo>
                  <a:pt x="5598946" y="462763"/>
                  <a:pt x="5611443" y="457581"/>
                  <a:pt x="5622873" y="450723"/>
                </a:cubicBezTo>
                <a:cubicBezTo>
                  <a:pt x="5634302" y="443865"/>
                  <a:pt x="5644286" y="435407"/>
                  <a:pt x="5652820" y="425349"/>
                </a:cubicBezTo>
                <a:cubicBezTo>
                  <a:pt x="5642762" y="405232"/>
                  <a:pt x="5634304" y="387935"/>
                  <a:pt x="5627445" y="373457"/>
                </a:cubicBezTo>
                <a:cubicBezTo>
                  <a:pt x="5620588" y="358979"/>
                  <a:pt x="5617158" y="347930"/>
                  <a:pt x="5617158" y="340310"/>
                </a:cubicBezTo>
                <a:cubicBezTo>
                  <a:pt x="5617158" y="329337"/>
                  <a:pt x="5620358" y="319507"/>
                  <a:pt x="5626760" y="310820"/>
                </a:cubicBezTo>
                <a:cubicBezTo>
                  <a:pt x="5633160" y="302133"/>
                  <a:pt x="5643524" y="294132"/>
                  <a:pt x="5657849" y="286817"/>
                </a:cubicBezTo>
                <a:cubicBezTo>
                  <a:pt x="5658458" y="291694"/>
                  <a:pt x="5659525" y="298933"/>
                  <a:pt x="5661050" y="308534"/>
                </a:cubicBezTo>
                <a:cubicBezTo>
                  <a:pt x="5662573" y="318135"/>
                  <a:pt x="5664706" y="330251"/>
                  <a:pt x="5667450" y="344882"/>
                </a:cubicBezTo>
                <a:cubicBezTo>
                  <a:pt x="5677814" y="350368"/>
                  <a:pt x="5689090" y="353111"/>
                  <a:pt x="5701283" y="353111"/>
                </a:cubicBezTo>
                <a:lnTo>
                  <a:pt x="5701566" y="353195"/>
                </a:lnTo>
                <a:lnTo>
                  <a:pt x="5701816" y="353111"/>
                </a:lnTo>
                <a:cubicBezTo>
                  <a:pt x="5726200" y="353111"/>
                  <a:pt x="5747079" y="352349"/>
                  <a:pt x="5764453" y="350825"/>
                </a:cubicBezTo>
                <a:cubicBezTo>
                  <a:pt x="5781826" y="349301"/>
                  <a:pt x="5798133" y="345796"/>
                  <a:pt x="5813373" y="340310"/>
                </a:cubicBezTo>
                <a:cubicBezTo>
                  <a:pt x="5825565" y="336347"/>
                  <a:pt x="5836005" y="333071"/>
                  <a:pt x="5844692" y="330480"/>
                </a:cubicBezTo>
                <a:cubicBezTo>
                  <a:pt x="5853378" y="327889"/>
                  <a:pt x="5860312" y="325984"/>
                  <a:pt x="5865494" y="324765"/>
                </a:cubicBezTo>
                <a:cubicBezTo>
                  <a:pt x="5860922" y="322326"/>
                  <a:pt x="5856274" y="319659"/>
                  <a:pt x="5851550" y="316764"/>
                </a:cubicBezTo>
                <a:cubicBezTo>
                  <a:pt x="5846824" y="313868"/>
                  <a:pt x="5842177" y="310744"/>
                  <a:pt x="5837605" y="307391"/>
                </a:cubicBezTo>
                <a:cubicBezTo>
                  <a:pt x="5826937" y="300076"/>
                  <a:pt x="5818098" y="294971"/>
                  <a:pt x="5811088" y="292075"/>
                </a:cubicBezTo>
                <a:cubicBezTo>
                  <a:pt x="5804076" y="289179"/>
                  <a:pt x="5797066" y="287732"/>
                  <a:pt x="5790056" y="287732"/>
                </a:cubicBezTo>
                <a:cubicBezTo>
                  <a:pt x="5780912" y="287732"/>
                  <a:pt x="5772530" y="288951"/>
                  <a:pt x="5764910" y="291389"/>
                </a:cubicBezTo>
                <a:cubicBezTo>
                  <a:pt x="5757290" y="293828"/>
                  <a:pt x="5748146" y="298552"/>
                  <a:pt x="5737478" y="305562"/>
                </a:cubicBezTo>
                <a:cubicBezTo>
                  <a:pt x="5734735" y="302819"/>
                  <a:pt x="5732524" y="299162"/>
                  <a:pt x="5730848" y="294590"/>
                </a:cubicBezTo>
                <a:cubicBezTo>
                  <a:pt x="5729172" y="290018"/>
                  <a:pt x="5728334" y="285598"/>
                  <a:pt x="5728334" y="281331"/>
                </a:cubicBezTo>
                <a:cubicBezTo>
                  <a:pt x="5728334" y="268529"/>
                  <a:pt x="5733973" y="258166"/>
                  <a:pt x="5745250" y="250241"/>
                </a:cubicBezTo>
                <a:cubicBezTo>
                  <a:pt x="5756528" y="242316"/>
                  <a:pt x="5770854" y="238354"/>
                  <a:pt x="5788227" y="238354"/>
                </a:cubicBezTo>
                <a:cubicBezTo>
                  <a:pt x="5797980" y="238354"/>
                  <a:pt x="5807506" y="240107"/>
                  <a:pt x="5816802" y="243612"/>
                </a:cubicBezTo>
                <a:cubicBezTo>
                  <a:pt x="5826098" y="247117"/>
                  <a:pt x="5836690" y="252832"/>
                  <a:pt x="5848578" y="260757"/>
                </a:cubicBezTo>
                <a:cubicBezTo>
                  <a:pt x="5862904" y="270815"/>
                  <a:pt x="5875781" y="278664"/>
                  <a:pt x="5887211" y="284303"/>
                </a:cubicBezTo>
                <a:cubicBezTo>
                  <a:pt x="5898641" y="289941"/>
                  <a:pt x="5911519" y="294590"/>
                  <a:pt x="5925845" y="298247"/>
                </a:cubicBezTo>
                <a:cubicBezTo>
                  <a:pt x="5933160" y="299771"/>
                  <a:pt x="5941389" y="300990"/>
                  <a:pt x="5950534" y="301905"/>
                </a:cubicBezTo>
                <a:cubicBezTo>
                  <a:pt x="5959678" y="302819"/>
                  <a:pt x="5969888" y="303276"/>
                  <a:pt x="5981166" y="303276"/>
                </a:cubicBezTo>
                <a:lnTo>
                  <a:pt x="5961506" y="340310"/>
                </a:lnTo>
                <a:cubicBezTo>
                  <a:pt x="5959067" y="340005"/>
                  <a:pt x="5956172" y="339776"/>
                  <a:pt x="5952820" y="339624"/>
                </a:cubicBezTo>
                <a:cubicBezTo>
                  <a:pt x="5949466" y="339471"/>
                  <a:pt x="5946037" y="339243"/>
                  <a:pt x="5942532" y="338938"/>
                </a:cubicBezTo>
                <a:cubicBezTo>
                  <a:pt x="5939027" y="338633"/>
                  <a:pt x="5935903" y="338481"/>
                  <a:pt x="5933160" y="338481"/>
                </a:cubicBezTo>
                <a:cubicBezTo>
                  <a:pt x="5936208" y="342138"/>
                  <a:pt x="5939636" y="344882"/>
                  <a:pt x="5943446" y="346710"/>
                </a:cubicBezTo>
                <a:cubicBezTo>
                  <a:pt x="5947257" y="348539"/>
                  <a:pt x="5951600" y="349911"/>
                  <a:pt x="5956477" y="350825"/>
                </a:cubicBezTo>
                <a:cubicBezTo>
                  <a:pt x="5963182" y="351435"/>
                  <a:pt x="5970878" y="351892"/>
                  <a:pt x="5979566" y="352197"/>
                </a:cubicBezTo>
                <a:lnTo>
                  <a:pt x="6007059" y="353091"/>
                </a:lnTo>
                <a:lnTo>
                  <a:pt x="6029020" y="352082"/>
                </a:lnTo>
                <a:cubicBezTo>
                  <a:pt x="6036487" y="351397"/>
                  <a:pt x="6043954" y="350368"/>
                  <a:pt x="6051422" y="348996"/>
                </a:cubicBezTo>
                <a:cubicBezTo>
                  <a:pt x="6066357" y="346253"/>
                  <a:pt x="6078550" y="342748"/>
                  <a:pt x="6087998" y="338481"/>
                </a:cubicBezTo>
                <a:cubicBezTo>
                  <a:pt x="6085255" y="331470"/>
                  <a:pt x="6081826" y="323698"/>
                  <a:pt x="6077711" y="315164"/>
                </a:cubicBezTo>
                <a:cubicBezTo>
                  <a:pt x="6073596" y="306629"/>
                  <a:pt x="6070015" y="299162"/>
                  <a:pt x="6066967" y="292761"/>
                </a:cubicBezTo>
                <a:cubicBezTo>
                  <a:pt x="6063919" y="286055"/>
                  <a:pt x="6061480" y="280340"/>
                  <a:pt x="6059652" y="275616"/>
                </a:cubicBezTo>
                <a:cubicBezTo>
                  <a:pt x="6057824" y="270891"/>
                  <a:pt x="6056909" y="266700"/>
                  <a:pt x="6056909" y="263043"/>
                </a:cubicBezTo>
                <a:cubicBezTo>
                  <a:pt x="6056909" y="255728"/>
                  <a:pt x="6060566" y="247955"/>
                  <a:pt x="6067882" y="239726"/>
                </a:cubicBezTo>
                <a:cubicBezTo>
                  <a:pt x="6075196" y="231496"/>
                  <a:pt x="6084036" y="224638"/>
                  <a:pt x="6094399" y="219152"/>
                </a:cubicBezTo>
                <a:close/>
                <a:moveTo>
                  <a:pt x="5294299" y="219152"/>
                </a:moveTo>
                <a:cubicBezTo>
                  <a:pt x="5296128" y="227076"/>
                  <a:pt x="5298186" y="236449"/>
                  <a:pt x="5300472" y="247269"/>
                </a:cubicBezTo>
                <a:cubicBezTo>
                  <a:pt x="5302758" y="258090"/>
                  <a:pt x="5305120" y="269901"/>
                  <a:pt x="5307558" y="282702"/>
                </a:cubicBezTo>
                <a:cubicBezTo>
                  <a:pt x="5309386" y="292456"/>
                  <a:pt x="5310758" y="300686"/>
                  <a:pt x="5311672" y="307391"/>
                </a:cubicBezTo>
                <a:cubicBezTo>
                  <a:pt x="5312587" y="314097"/>
                  <a:pt x="5313044" y="319278"/>
                  <a:pt x="5313044" y="322936"/>
                </a:cubicBezTo>
                <a:cubicBezTo>
                  <a:pt x="5313044" y="329337"/>
                  <a:pt x="5311368" y="337338"/>
                  <a:pt x="5308015" y="346939"/>
                </a:cubicBezTo>
                <a:cubicBezTo>
                  <a:pt x="5304662" y="356540"/>
                  <a:pt x="5300547" y="366065"/>
                  <a:pt x="5295670" y="375514"/>
                </a:cubicBezTo>
                <a:cubicBezTo>
                  <a:pt x="5274868" y="388087"/>
                  <a:pt x="5252951" y="395945"/>
                  <a:pt x="5229920" y="399088"/>
                </a:cubicBezTo>
                <a:lnTo>
                  <a:pt x="5207852" y="400570"/>
                </a:lnTo>
                <a:lnTo>
                  <a:pt x="5207584" y="400660"/>
                </a:lnTo>
                <a:lnTo>
                  <a:pt x="5206976" y="400629"/>
                </a:lnTo>
                <a:lnTo>
                  <a:pt x="5206516" y="400660"/>
                </a:lnTo>
                <a:lnTo>
                  <a:pt x="5206326" y="400596"/>
                </a:lnTo>
                <a:lnTo>
                  <a:pt x="5171464" y="398831"/>
                </a:lnTo>
                <a:cubicBezTo>
                  <a:pt x="5159882" y="397612"/>
                  <a:pt x="5149443" y="395783"/>
                  <a:pt x="5140146" y="393345"/>
                </a:cubicBezTo>
                <a:cubicBezTo>
                  <a:pt x="5130850" y="390906"/>
                  <a:pt x="5123763" y="387858"/>
                  <a:pt x="5118886" y="384201"/>
                </a:cubicBezTo>
                <a:cubicBezTo>
                  <a:pt x="5113400" y="379934"/>
                  <a:pt x="5109057" y="373990"/>
                  <a:pt x="5105856" y="366370"/>
                </a:cubicBezTo>
                <a:cubicBezTo>
                  <a:pt x="5102656" y="358750"/>
                  <a:pt x="5099836" y="351130"/>
                  <a:pt x="5097398" y="343510"/>
                </a:cubicBezTo>
                <a:cubicBezTo>
                  <a:pt x="5091912" y="345034"/>
                  <a:pt x="5086654" y="347015"/>
                  <a:pt x="5081625" y="349454"/>
                </a:cubicBezTo>
                <a:cubicBezTo>
                  <a:pt x="5076596" y="351892"/>
                  <a:pt x="5071262" y="354864"/>
                  <a:pt x="5065623" y="358369"/>
                </a:cubicBezTo>
                <a:cubicBezTo>
                  <a:pt x="5059984" y="361874"/>
                  <a:pt x="5053202" y="366218"/>
                  <a:pt x="5045277" y="371399"/>
                </a:cubicBezTo>
                <a:cubicBezTo>
                  <a:pt x="5034000" y="378105"/>
                  <a:pt x="5023332" y="383439"/>
                  <a:pt x="5013273" y="387401"/>
                </a:cubicBezTo>
                <a:cubicBezTo>
                  <a:pt x="5003215" y="391364"/>
                  <a:pt x="4992775" y="394335"/>
                  <a:pt x="4981956" y="396317"/>
                </a:cubicBezTo>
                <a:cubicBezTo>
                  <a:pt x="4971134" y="398298"/>
                  <a:pt x="4959248" y="399517"/>
                  <a:pt x="4946294" y="399974"/>
                </a:cubicBezTo>
                <a:lnTo>
                  <a:pt x="4905329" y="400604"/>
                </a:lnTo>
                <a:lnTo>
                  <a:pt x="4905146" y="400660"/>
                </a:lnTo>
                <a:lnTo>
                  <a:pt x="4904193" y="400622"/>
                </a:lnTo>
                <a:lnTo>
                  <a:pt x="4901716" y="400660"/>
                </a:lnTo>
                <a:lnTo>
                  <a:pt x="4901248" y="400504"/>
                </a:lnTo>
                <a:lnTo>
                  <a:pt x="4882286" y="399746"/>
                </a:lnTo>
                <a:cubicBezTo>
                  <a:pt x="4873751" y="399136"/>
                  <a:pt x="4865292" y="398222"/>
                  <a:pt x="4856910" y="397002"/>
                </a:cubicBezTo>
                <a:cubicBezTo>
                  <a:pt x="4848528" y="395783"/>
                  <a:pt x="4841290" y="394412"/>
                  <a:pt x="4835194" y="392888"/>
                </a:cubicBezTo>
                <a:cubicBezTo>
                  <a:pt x="4844948" y="397460"/>
                  <a:pt x="4852720" y="401270"/>
                  <a:pt x="4858511" y="404318"/>
                </a:cubicBezTo>
                <a:cubicBezTo>
                  <a:pt x="4864302" y="407366"/>
                  <a:pt x="4868874" y="409880"/>
                  <a:pt x="4872227" y="411861"/>
                </a:cubicBezTo>
                <a:cubicBezTo>
                  <a:pt x="4875580" y="413843"/>
                  <a:pt x="4878322" y="415748"/>
                  <a:pt x="4880457" y="417576"/>
                </a:cubicBezTo>
                <a:cubicBezTo>
                  <a:pt x="4883504" y="420015"/>
                  <a:pt x="4885486" y="423444"/>
                  <a:pt x="4886400" y="427863"/>
                </a:cubicBezTo>
                <a:cubicBezTo>
                  <a:pt x="4887314" y="432283"/>
                  <a:pt x="4887772" y="436931"/>
                  <a:pt x="4887772" y="441808"/>
                </a:cubicBezTo>
                <a:cubicBezTo>
                  <a:pt x="4887772" y="449428"/>
                  <a:pt x="4883886" y="457277"/>
                  <a:pt x="4876114" y="465354"/>
                </a:cubicBezTo>
                <a:cubicBezTo>
                  <a:pt x="4868341" y="473431"/>
                  <a:pt x="4857520" y="481127"/>
                  <a:pt x="4843652" y="488442"/>
                </a:cubicBezTo>
                <a:cubicBezTo>
                  <a:pt x="4829783" y="495758"/>
                  <a:pt x="4813858" y="502158"/>
                  <a:pt x="4795875" y="507645"/>
                </a:cubicBezTo>
                <a:cubicBezTo>
                  <a:pt x="4768443" y="515874"/>
                  <a:pt x="4742382" y="519989"/>
                  <a:pt x="4717694" y="519989"/>
                </a:cubicBezTo>
                <a:cubicBezTo>
                  <a:pt x="4685690" y="519989"/>
                  <a:pt x="4661154" y="512141"/>
                  <a:pt x="4644084" y="496443"/>
                </a:cubicBezTo>
                <a:cubicBezTo>
                  <a:pt x="4627016" y="480746"/>
                  <a:pt x="4618481" y="458267"/>
                  <a:pt x="4618482" y="429006"/>
                </a:cubicBezTo>
                <a:cubicBezTo>
                  <a:pt x="4618481" y="423520"/>
                  <a:pt x="4618786" y="417729"/>
                  <a:pt x="4619396" y="411633"/>
                </a:cubicBezTo>
                <a:cubicBezTo>
                  <a:pt x="4620006" y="405537"/>
                  <a:pt x="4621148" y="398603"/>
                  <a:pt x="4622825" y="390830"/>
                </a:cubicBezTo>
                <a:cubicBezTo>
                  <a:pt x="4624501" y="383058"/>
                  <a:pt x="4626558" y="374447"/>
                  <a:pt x="4628996" y="364998"/>
                </a:cubicBezTo>
                <a:lnTo>
                  <a:pt x="4648200" y="369570"/>
                </a:lnTo>
                <a:cubicBezTo>
                  <a:pt x="4644237" y="383896"/>
                  <a:pt x="4642256" y="395631"/>
                  <a:pt x="4642256" y="404775"/>
                </a:cubicBezTo>
                <a:cubicBezTo>
                  <a:pt x="4642256" y="426111"/>
                  <a:pt x="4648885" y="442570"/>
                  <a:pt x="4662144" y="454152"/>
                </a:cubicBezTo>
                <a:cubicBezTo>
                  <a:pt x="4675402" y="465735"/>
                  <a:pt x="4695138" y="471526"/>
                  <a:pt x="4721351" y="471526"/>
                </a:cubicBezTo>
                <a:cubicBezTo>
                  <a:pt x="4741468" y="471526"/>
                  <a:pt x="4760137" y="470307"/>
                  <a:pt x="4777358" y="467868"/>
                </a:cubicBezTo>
                <a:cubicBezTo>
                  <a:pt x="4794579" y="465430"/>
                  <a:pt x="4810657" y="462230"/>
                  <a:pt x="4825593" y="458267"/>
                </a:cubicBezTo>
                <a:cubicBezTo>
                  <a:pt x="4832908" y="456134"/>
                  <a:pt x="4840146" y="453771"/>
                  <a:pt x="4847310" y="451181"/>
                </a:cubicBezTo>
                <a:cubicBezTo>
                  <a:pt x="4854472" y="448590"/>
                  <a:pt x="4860950" y="445618"/>
                  <a:pt x="4866741" y="442265"/>
                </a:cubicBezTo>
                <a:cubicBezTo>
                  <a:pt x="4858206" y="438303"/>
                  <a:pt x="4849291" y="433883"/>
                  <a:pt x="4839994" y="429006"/>
                </a:cubicBezTo>
                <a:cubicBezTo>
                  <a:pt x="4830698" y="424130"/>
                  <a:pt x="4822164" y="419253"/>
                  <a:pt x="4814391" y="414376"/>
                </a:cubicBezTo>
                <a:cubicBezTo>
                  <a:pt x="4806619" y="409499"/>
                  <a:pt x="4800294" y="405384"/>
                  <a:pt x="4795418" y="402032"/>
                </a:cubicBezTo>
                <a:cubicBezTo>
                  <a:pt x="4787798" y="395936"/>
                  <a:pt x="4783988" y="391668"/>
                  <a:pt x="4783988" y="389230"/>
                </a:cubicBezTo>
                <a:cubicBezTo>
                  <a:pt x="4783988" y="386487"/>
                  <a:pt x="4784902" y="382753"/>
                  <a:pt x="4786730" y="378029"/>
                </a:cubicBezTo>
                <a:cubicBezTo>
                  <a:pt x="4788560" y="373304"/>
                  <a:pt x="4790692" y="368427"/>
                  <a:pt x="4793132" y="363398"/>
                </a:cubicBezTo>
                <a:cubicBezTo>
                  <a:pt x="4795570" y="358369"/>
                  <a:pt x="4798008" y="354102"/>
                  <a:pt x="4800446" y="350597"/>
                </a:cubicBezTo>
                <a:cubicBezTo>
                  <a:pt x="4802885" y="347091"/>
                  <a:pt x="4804562" y="345339"/>
                  <a:pt x="4805476" y="345339"/>
                </a:cubicBezTo>
                <a:cubicBezTo>
                  <a:pt x="4818278" y="347777"/>
                  <a:pt x="4833212" y="349682"/>
                  <a:pt x="4850282" y="351054"/>
                </a:cubicBezTo>
                <a:lnTo>
                  <a:pt x="4903454" y="353048"/>
                </a:lnTo>
                <a:lnTo>
                  <a:pt x="4964353" y="350825"/>
                </a:lnTo>
                <a:cubicBezTo>
                  <a:pt x="4981726" y="349301"/>
                  <a:pt x="4998033" y="345796"/>
                  <a:pt x="5013273" y="340310"/>
                </a:cubicBezTo>
                <a:cubicBezTo>
                  <a:pt x="5025465" y="336347"/>
                  <a:pt x="5035905" y="333071"/>
                  <a:pt x="5044592" y="330480"/>
                </a:cubicBezTo>
                <a:cubicBezTo>
                  <a:pt x="5053278" y="327889"/>
                  <a:pt x="5060212" y="325984"/>
                  <a:pt x="5065394" y="324765"/>
                </a:cubicBezTo>
                <a:cubicBezTo>
                  <a:pt x="5060822" y="322326"/>
                  <a:pt x="5056174" y="319659"/>
                  <a:pt x="5051450" y="316764"/>
                </a:cubicBezTo>
                <a:cubicBezTo>
                  <a:pt x="5046724" y="313868"/>
                  <a:pt x="5042076" y="310744"/>
                  <a:pt x="5037505" y="307391"/>
                </a:cubicBezTo>
                <a:cubicBezTo>
                  <a:pt x="5026836" y="300076"/>
                  <a:pt x="5017998" y="294971"/>
                  <a:pt x="5010988" y="292075"/>
                </a:cubicBezTo>
                <a:cubicBezTo>
                  <a:pt x="5003976" y="289179"/>
                  <a:pt x="4996966" y="287732"/>
                  <a:pt x="4989956" y="287732"/>
                </a:cubicBezTo>
                <a:cubicBezTo>
                  <a:pt x="4980812" y="287732"/>
                  <a:pt x="4972430" y="288951"/>
                  <a:pt x="4964810" y="291389"/>
                </a:cubicBezTo>
                <a:cubicBezTo>
                  <a:pt x="4957190" y="293828"/>
                  <a:pt x="4948046" y="298552"/>
                  <a:pt x="4937378" y="305562"/>
                </a:cubicBezTo>
                <a:cubicBezTo>
                  <a:pt x="4934635" y="302819"/>
                  <a:pt x="4932424" y="299162"/>
                  <a:pt x="4930748" y="294590"/>
                </a:cubicBezTo>
                <a:cubicBezTo>
                  <a:pt x="4929072" y="290018"/>
                  <a:pt x="4928234" y="285598"/>
                  <a:pt x="4928234" y="281331"/>
                </a:cubicBezTo>
                <a:cubicBezTo>
                  <a:pt x="4928234" y="268529"/>
                  <a:pt x="4933873" y="258166"/>
                  <a:pt x="4945150" y="250241"/>
                </a:cubicBezTo>
                <a:cubicBezTo>
                  <a:pt x="4956428" y="242316"/>
                  <a:pt x="4970754" y="238354"/>
                  <a:pt x="4988127" y="238354"/>
                </a:cubicBezTo>
                <a:cubicBezTo>
                  <a:pt x="4997880" y="238354"/>
                  <a:pt x="5007406" y="240107"/>
                  <a:pt x="5016702" y="243612"/>
                </a:cubicBezTo>
                <a:cubicBezTo>
                  <a:pt x="5025998" y="247117"/>
                  <a:pt x="5036590" y="252832"/>
                  <a:pt x="5048478" y="260757"/>
                </a:cubicBezTo>
                <a:cubicBezTo>
                  <a:pt x="5062804" y="270815"/>
                  <a:pt x="5075681" y="278664"/>
                  <a:pt x="5087111" y="284303"/>
                </a:cubicBezTo>
                <a:cubicBezTo>
                  <a:pt x="5098541" y="289941"/>
                  <a:pt x="5111418" y="294590"/>
                  <a:pt x="5125744" y="298247"/>
                </a:cubicBezTo>
                <a:cubicBezTo>
                  <a:pt x="5133060" y="299771"/>
                  <a:pt x="5141289" y="300990"/>
                  <a:pt x="5150434" y="301905"/>
                </a:cubicBezTo>
                <a:cubicBezTo>
                  <a:pt x="5159577" y="302819"/>
                  <a:pt x="5169788" y="303276"/>
                  <a:pt x="5181066" y="303276"/>
                </a:cubicBezTo>
                <a:lnTo>
                  <a:pt x="5161406" y="340310"/>
                </a:lnTo>
                <a:cubicBezTo>
                  <a:pt x="5158967" y="340005"/>
                  <a:pt x="5156072" y="339776"/>
                  <a:pt x="5152720" y="339624"/>
                </a:cubicBezTo>
                <a:cubicBezTo>
                  <a:pt x="5149366" y="339471"/>
                  <a:pt x="5145937" y="339243"/>
                  <a:pt x="5142432" y="338938"/>
                </a:cubicBezTo>
                <a:cubicBezTo>
                  <a:pt x="5138927" y="338633"/>
                  <a:pt x="5135803" y="338481"/>
                  <a:pt x="5133060" y="338481"/>
                </a:cubicBezTo>
                <a:cubicBezTo>
                  <a:pt x="5136108" y="342138"/>
                  <a:pt x="5139536" y="344882"/>
                  <a:pt x="5143346" y="346710"/>
                </a:cubicBezTo>
                <a:cubicBezTo>
                  <a:pt x="5147156" y="348539"/>
                  <a:pt x="5151500" y="349911"/>
                  <a:pt x="5156376" y="350825"/>
                </a:cubicBezTo>
                <a:cubicBezTo>
                  <a:pt x="5163082" y="351435"/>
                  <a:pt x="5170778" y="351892"/>
                  <a:pt x="5179466" y="352197"/>
                </a:cubicBezTo>
                <a:lnTo>
                  <a:pt x="5206959" y="353091"/>
                </a:lnTo>
                <a:lnTo>
                  <a:pt x="5228920" y="352082"/>
                </a:lnTo>
                <a:cubicBezTo>
                  <a:pt x="5236387" y="351397"/>
                  <a:pt x="5243854" y="350368"/>
                  <a:pt x="5251322" y="348996"/>
                </a:cubicBezTo>
                <a:cubicBezTo>
                  <a:pt x="5266258" y="346253"/>
                  <a:pt x="5278450" y="342748"/>
                  <a:pt x="5287898" y="338481"/>
                </a:cubicBezTo>
                <a:cubicBezTo>
                  <a:pt x="5285155" y="331470"/>
                  <a:pt x="5281726" y="323698"/>
                  <a:pt x="5277611" y="315164"/>
                </a:cubicBezTo>
                <a:cubicBezTo>
                  <a:pt x="5273496" y="306629"/>
                  <a:pt x="5269914" y="299162"/>
                  <a:pt x="5266867" y="292761"/>
                </a:cubicBezTo>
                <a:cubicBezTo>
                  <a:pt x="5263819" y="286055"/>
                  <a:pt x="5261380" y="280340"/>
                  <a:pt x="5259552" y="275616"/>
                </a:cubicBezTo>
                <a:cubicBezTo>
                  <a:pt x="5257723" y="270891"/>
                  <a:pt x="5256809" y="266700"/>
                  <a:pt x="5256809" y="263043"/>
                </a:cubicBezTo>
                <a:cubicBezTo>
                  <a:pt x="5256809" y="255728"/>
                  <a:pt x="5260466" y="247955"/>
                  <a:pt x="5267782" y="239726"/>
                </a:cubicBezTo>
                <a:cubicBezTo>
                  <a:pt x="5275096" y="231496"/>
                  <a:pt x="5283936" y="224638"/>
                  <a:pt x="5294299" y="219152"/>
                </a:cubicBezTo>
                <a:close/>
                <a:moveTo>
                  <a:pt x="4065574" y="219152"/>
                </a:moveTo>
                <a:cubicBezTo>
                  <a:pt x="4067402" y="227076"/>
                  <a:pt x="4069460" y="236449"/>
                  <a:pt x="4071746" y="247269"/>
                </a:cubicBezTo>
                <a:cubicBezTo>
                  <a:pt x="4074032" y="258090"/>
                  <a:pt x="4076394" y="269901"/>
                  <a:pt x="4078833" y="282702"/>
                </a:cubicBezTo>
                <a:cubicBezTo>
                  <a:pt x="4080661" y="292456"/>
                  <a:pt x="4082033" y="300686"/>
                  <a:pt x="4082948" y="307391"/>
                </a:cubicBezTo>
                <a:cubicBezTo>
                  <a:pt x="4083862" y="314097"/>
                  <a:pt x="4084319" y="319278"/>
                  <a:pt x="4084319" y="322936"/>
                </a:cubicBezTo>
                <a:cubicBezTo>
                  <a:pt x="4084319" y="329337"/>
                  <a:pt x="4082642" y="337338"/>
                  <a:pt x="4079290" y="346939"/>
                </a:cubicBezTo>
                <a:cubicBezTo>
                  <a:pt x="4075937" y="356540"/>
                  <a:pt x="4071822" y="366065"/>
                  <a:pt x="4066946" y="375514"/>
                </a:cubicBezTo>
                <a:cubicBezTo>
                  <a:pt x="4046142" y="388087"/>
                  <a:pt x="4024226" y="395945"/>
                  <a:pt x="4001194" y="399088"/>
                </a:cubicBezTo>
                <a:lnTo>
                  <a:pt x="3979128" y="400570"/>
                </a:lnTo>
                <a:lnTo>
                  <a:pt x="3978858" y="400660"/>
                </a:lnTo>
                <a:lnTo>
                  <a:pt x="3978436" y="400617"/>
                </a:lnTo>
                <a:lnTo>
                  <a:pt x="3977792" y="400660"/>
                </a:lnTo>
                <a:lnTo>
                  <a:pt x="3977318" y="400502"/>
                </a:lnTo>
                <a:lnTo>
                  <a:pt x="3967714" y="399517"/>
                </a:lnTo>
                <a:cubicBezTo>
                  <a:pt x="3956856" y="397231"/>
                  <a:pt x="3946854" y="391516"/>
                  <a:pt x="3937710" y="382372"/>
                </a:cubicBezTo>
                <a:lnTo>
                  <a:pt x="3931310" y="403403"/>
                </a:lnTo>
                <a:cubicBezTo>
                  <a:pt x="3913326" y="403403"/>
                  <a:pt x="3896638" y="401879"/>
                  <a:pt x="3881246" y="398831"/>
                </a:cubicBezTo>
                <a:cubicBezTo>
                  <a:pt x="3865854" y="395783"/>
                  <a:pt x="3852519" y="391516"/>
                  <a:pt x="3841241" y="386030"/>
                </a:cubicBezTo>
                <a:cubicBezTo>
                  <a:pt x="3830878" y="391821"/>
                  <a:pt x="3821582" y="395707"/>
                  <a:pt x="3813352" y="397688"/>
                </a:cubicBezTo>
                <a:lnTo>
                  <a:pt x="3796876" y="399567"/>
                </a:lnTo>
                <a:lnTo>
                  <a:pt x="3796817" y="399746"/>
                </a:lnTo>
                <a:cubicBezTo>
                  <a:pt x="3796207" y="400355"/>
                  <a:pt x="3795292" y="400660"/>
                  <a:pt x="3794074" y="400660"/>
                </a:cubicBezTo>
                <a:lnTo>
                  <a:pt x="3790484" y="400296"/>
                </a:lnTo>
                <a:lnTo>
                  <a:pt x="3787292" y="400660"/>
                </a:lnTo>
                <a:cubicBezTo>
                  <a:pt x="3786072" y="400660"/>
                  <a:pt x="3785158" y="400355"/>
                  <a:pt x="3784548" y="399746"/>
                </a:cubicBezTo>
                <a:lnTo>
                  <a:pt x="3784530" y="399692"/>
                </a:lnTo>
                <a:lnTo>
                  <a:pt x="3775757" y="398803"/>
                </a:lnTo>
                <a:cubicBezTo>
                  <a:pt x="3757869" y="395088"/>
                  <a:pt x="3741267" y="385801"/>
                  <a:pt x="3725950" y="370942"/>
                </a:cubicBezTo>
                <a:lnTo>
                  <a:pt x="3720922" y="377800"/>
                </a:lnTo>
                <a:cubicBezTo>
                  <a:pt x="3716350" y="383591"/>
                  <a:pt x="3709644" y="388163"/>
                  <a:pt x="3700805" y="391516"/>
                </a:cubicBezTo>
                <a:cubicBezTo>
                  <a:pt x="3691966" y="394869"/>
                  <a:pt x="3681221" y="397231"/>
                  <a:pt x="3668572" y="398603"/>
                </a:cubicBezTo>
                <a:lnTo>
                  <a:pt x="3633101" y="400292"/>
                </a:lnTo>
                <a:lnTo>
                  <a:pt x="3631996" y="400660"/>
                </a:lnTo>
                <a:lnTo>
                  <a:pt x="3629946" y="400442"/>
                </a:lnTo>
                <a:lnTo>
                  <a:pt x="3625367" y="400660"/>
                </a:lnTo>
                <a:cubicBezTo>
                  <a:pt x="3624148" y="400660"/>
                  <a:pt x="3623233" y="400355"/>
                  <a:pt x="3622624" y="399746"/>
                </a:cubicBezTo>
                <a:lnTo>
                  <a:pt x="3622595" y="399660"/>
                </a:lnTo>
                <a:lnTo>
                  <a:pt x="3613194" y="398660"/>
                </a:lnTo>
                <a:cubicBezTo>
                  <a:pt x="3607060" y="397326"/>
                  <a:pt x="3601059" y="395326"/>
                  <a:pt x="3595192" y="392659"/>
                </a:cubicBezTo>
                <a:cubicBezTo>
                  <a:pt x="3583457" y="387325"/>
                  <a:pt x="3571493" y="378714"/>
                  <a:pt x="3559302" y="366827"/>
                </a:cubicBezTo>
                <a:cubicBezTo>
                  <a:pt x="3542842" y="378105"/>
                  <a:pt x="3520363" y="387020"/>
                  <a:pt x="3491864" y="393573"/>
                </a:cubicBezTo>
                <a:cubicBezTo>
                  <a:pt x="3463366" y="400127"/>
                  <a:pt x="3431895" y="403403"/>
                  <a:pt x="3397453" y="403403"/>
                </a:cubicBezTo>
                <a:cubicBezTo>
                  <a:pt x="3360572" y="403403"/>
                  <a:pt x="3332759" y="395783"/>
                  <a:pt x="3314014" y="380543"/>
                </a:cubicBezTo>
                <a:cubicBezTo>
                  <a:pt x="3295268" y="365303"/>
                  <a:pt x="3285896" y="342596"/>
                  <a:pt x="3285896" y="312420"/>
                </a:cubicBezTo>
                <a:cubicBezTo>
                  <a:pt x="3285896" y="297180"/>
                  <a:pt x="3288486" y="280416"/>
                  <a:pt x="3293668" y="262128"/>
                </a:cubicBezTo>
                <a:lnTo>
                  <a:pt x="3312871" y="262128"/>
                </a:lnTo>
                <a:cubicBezTo>
                  <a:pt x="3312566" y="263348"/>
                  <a:pt x="3312261" y="266624"/>
                  <a:pt x="3311956" y="271958"/>
                </a:cubicBezTo>
                <a:cubicBezTo>
                  <a:pt x="3311652" y="277292"/>
                  <a:pt x="3311499" y="281636"/>
                  <a:pt x="3311499" y="284988"/>
                </a:cubicBezTo>
                <a:cubicBezTo>
                  <a:pt x="3311499" y="302667"/>
                  <a:pt x="3314928" y="316307"/>
                  <a:pt x="3321786" y="325908"/>
                </a:cubicBezTo>
                <a:cubicBezTo>
                  <a:pt x="3328644" y="335509"/>
                  <a:pt x="3339388" y="342900"/>
                  <a:pt x="3354019" y="348082"/>
                </a:cubicBezTo>
                <a:cubicBezTo>
                  <a:pt x="3361334" y="350216"/>
                  <a:pt x="3369792" y="351968"/>
                  <a:pt x="3379393" y="353340"/>
                </a:cubicBezTo>
                <a:cubicBezTo>
                  <a:pt x="3388994" y="354711"/>
                  <a:pt x="3399891" y="355397"/>
                  <a:pt x="3412083" y="355397"/>
                </a:cubicBezTo>
                <a:cubicBezTo>
                  <a:pt x="3427018" y="355397"/>
                  <a:pt x="3441496" y="354788"/>
                  <a:pt x="3455517" y="353568"/>
                </a:cubicBezTo>
                <a:cubicBezTo>
                  <a:pt x="3469538" y="352349"/>
                  <a:pt x="3482492" y="350749"/>
                  <a:pt x="3494379" y="348768"/>
                </a:cubicBezTo>
                <a:cubicBezTo>
                  <a:pt x="3506266" y="346787"/>
                  <a:pt x="3516477" y="344348"/>
                  <a:pt x="3525012" y="341453"/>
                </a:cubicBezTo>
                <a:cubicBezTo>
                  <a:pt x="3533546" y="338557"/>
                  <a:pt x="3539946" y="335585"/>
                  <a:pt x="3544214" y="332537"/>
                </a:cubicBezTo>
                <a:cubicBezTo>
                  <a:pt x="3547871" y="329489"/>
                  <a:pt x="3550919" y="326060"/>
                  <a:pt x="3553358" y="322250"/>
                </a:cubicBezTo>
                <a:cubicBezTo>
                  <a:pt x="3555796" y="318440"/>
                  <a:pt x="3558996" y="312573"/>
                  <a:pt x="3562959" y="304648"/>
                </a:cubicBezTo>
                <a:cubicBezTo>
                  <a:pt x="3566312" y="297638"/>
                  <a:pt x="3569588" y="293142"/>
                  <a:pt x="3572789" y="291161"/>
                </a:cubicBezTo>
                <a:cubicBezTo>
                  <a:pt x="3575989" y="289179"/>
                  <a:pt x="3579723" y="288189"/>
                  <a:pt x="3583990" y="288189"/>
                </a:cubicBezTo>
                <a:cubicBezTo>
                  <a:pt x="3590391" y="288189"/>
                  <a:pt x="3595725" y="290018"/>
                  <a:pt x="3599992" y="293675"/>
                </a:cubicBezTo>
                <a:cubicBezTo>
                  <a:pt x="3596639" y="302514"/>
                  <a:pt x="3593286" y="310668"/>
                  <a:pt x="3589934" y="318135"/>
                </a:cubicBezTo>
                <a:cubicBezTo>
                  <a:pt x="3586581" y="325603"/>
                  <a:pt x="3583076" y="332385"/>
                  <a:pt x="3579418" y="338481"/>
                </a:cubicBezTo>
                <a:cubicBezTo>
                  <a:pt x="3588257" y="343358"/>
                  <a:pt x="3596639" y="347015"/>
                  <a:pt x="3604564" y="349454"/>
                </a:cubicBezTo>
                <a:cubicBezTo>
                  <a:pt x="3608527" y="350673"/>
                  <a:pt x="3612794" y="351587"/>
                  <a:pt x="3617366" y="352197"/>
                </a:cubicBezTo>
                <a:lnTo>
                  <a:pt x="3629521" y="352956"/>
                </a:lnTo>
                <a:lnTo>
                  <a:pt x="3668344" y="351511"/>
                </a:lnTo>
                <a:cubicBezTo>
                  <a:pt x="3680840" y="350444"/>
                  <a:pt x="3690746" y="347930"/>
                  <a:pt x="3698062" y="343967"/>
                </a:cubicBezTo>
                <a:cubicBezTo>
                  <a:pt x="3703243" y="341224"/>
                  <a:pt x="3707663" y="336804"/>
                  <a:pt x="3711320" y="330708"/>
                </a:cubicBezTo>
                <a:cubicBezTo>
                  <a:pt x="3714978" y="324612"/>
                  <a:pt x="3719855" y="315621"/>
                  <a:pt x="3725950" y="303734"/>
                </a:cubicBezTo>
                <a:cubicBezTo>
                  <a:pt x="3729608" y="296114"/>
                  <a:pt x="3733038" y="291313"/>
                  <a:pt x="3736238" y="289332"/>
                </a:cubicBezTo>
                <a:cubicBezTo>
                  <a:pt x="3739438" y="287351"/>
                  <a:pt x="3743324" y="286360"/>
                  <a:pt x="3747896" y="286360"/>
                </a:cubicBezTo>
                <a:cubicBezTo>
                  <a:pt x="3753992" y="286360"/>
                  <a:pt x="3759326" y="288189"/>
                  <a:pt x="3763898" y="291846"/>
                </a:cubicBezTo>
                <a:cubicBezTo>
                  <a:pt x="3761460" y="297942"/>
                  <a:pt x="3758869" y="304038"/>
                  <a:pt x="3756126" y="310134"/>
                </a:cubicBezTo>
                <a:cubicBezTo>
                  <a:pt x="3753383" y="316230"/>
                  <a:pt x="3750868" y="321869"/>
                  <a:pt x="3748582" y="327051"/>
                </a:cubicBezTo>
                <a:cubicBezTo>
                  <a:pt x="3746296" y="332232"/>
                  <a:pt x="3744391" y="336347"/>
                  <a:pt x="3742867" y="339395"/>
                </a:cubicBezTo>
                <a:cubicBezTo>
                  <a:pt x="3751096" y="344272"/>
                  <a:pt x="3759402" y="347777"/>
                  <a:pt x="3767784" y="349911"/>
                </a:cubicBezTo>
                <a:lnTo>
                  <a:pt x="3791594" y="352809"/>
                </a:lnTo>
                <a:lnTo>
                  <a:pt x="3800322" y="352197"/>
                </a:lnTo>
                <a:cubicBezTo>
                  <a:pt x="3804436" y="351587"/>
                  <a:pt x="3808628" y="350673"/>
                  <a:pt x="3812895" y="349454"/>
                </a:cubicBezTo>
                <a:cubicBezTo>
                  <a:pt x="3812590" y="348234"/>
                  <a:pt x="3812438" y="347015"/>
                  <a:pt x="3812438" y="345796"/>
                </a:cubicBezTo>
                <a:cubicBezTo>
                  <a:pt x="3812438" y="344577"/>
                  <a:pt x="3812438" y="343205"/>
                  <a:pt x="3812438" y="341681"/>
                </a:cubicBezTo>
                <a:cubicBezTo>
                  <a:pt x="3813352" y="331623"/>
                  <a:pt x="3816019" y="321183"/>
                  <a:pt x="3820439" y="310363"/>
                </a:cubicBezTo>
                <a:cubicBezTo>
                  <a:pt x="3824858" y="299543"/>
                  <a:pt x="3830497" y="289256"/>
                  <a:pt x="3837355" y="279502"/>
                </a:cubicBezTo>
                <a:cubicBezTo>
                  <a:pt x="3844213" y="269748"/>
                  <a:pt x="3851909" y="261671"/>
                  <a:pt x="3860444" y="255270"/>
                </a:cubicBezTo>
                <a:cubicBezTo>
                  <a:pt x="3873550" y="245212"/>
                  <a:pt x="3886504" y="240183"/>
                  <a:pt x="3899306" y="240183"/>
                </a:cubicBezTo>
                <a:cubicBezTo>
                  <a:pt x="3902963" y="240183"/>
                  <a:pt x="3906468" y="241783"/>
                  <a:pt x="3909822" y="244983"/>
                </a:cubicBezTo>
                <a:cubicBezTo>
                  <a:pt x="3913174" y="248184"/>
                  <a:pt x="3916374" y="252680"/>
                  <a:pt x="3919422" y="258471"/>
                </a:cubicBezTo>
                <a:cubicBezTo>
                  <a:pt x="3921860" y="262433"/>
                  <a:pt x="3924452" y="267615"/>
                  <a:pt x="3927194" y="274016"/>
                </a:cubicBezTo>
                <a:cubicBezTo>
                  <a:pt x="3929938" y="280416"/>
                  <a:pt x="3932834" y="287884"/>
                  <a:pt x="3935882" y="296418"/>
                </a:cubicBezTo>
                <a:cubicBezTo>
                  <a:pt x="3939539" y="306782"/>
                  <a:pt x="3943349" y="315926"/>
                  <a:pt x="3947312" y="323850"/>
                </a:cubicBezTo>
                <a:cubicBezTo>
                  <a:pt x="3951274" y="331775"/>
                  <a:pt x="3955388" y="338176"/>
                  <a:pt x="3959656" y="343053"/>
                </a:cubicBezTo>
                <a:cubicBezTo>
                  <a:pt x="3962552" y="346406"/>
                  <a:pt x="3965600" y="348920"/>
                  <a:pt x="3968800" y="350597"/>
                </a:cubicBezTo>
                <a:lnTo>
                  <a:pt x="3978693" y="353070"/>
                </a:lnTo>
                <a:lnTo>
                  <a:pt x="4000194" y="352082"/>
                </a:lnTo>
                <a:cubicBezTo>
                  <a:pt x="4007662" y="351397"/>
                  <a:pt x="4015130" y="350368"/>
                  <a:pt x="4022597" y="348996"/>
                </a:cubicBezTo>
                <a:cubicBezTo>
                  <a:pt x="4037532" y="346253"/>
                  <a:pt x="4049724" y="342748"/>
                  <a:pt x="4059174" y="338481"/>
                </a:cubicBezTo>
                <a:cubicBezTo>
                  <a:pt x="4056430" y="331470"/>
                  <a:pt x="4053001" y="323698"/>
                  <a:pt x="4048886" y="315164"/>
                </a:cubicBezTo>
                <a:cubicBezTo>
                  <a:pt x="4044772" y="306629"/>
                  <a:pt x="4041190" y="299162"/>
                  <a:pt x="4038142" y="292761"/>
                </a:cubicBezTo>
                <a:cubicBezTo>
                  <a:pt x="4035094" y="286055"/>
                  <a:pt x="4032656" y="280340"/>
                  <a:pt x="4030827" y="275616"/>
                </a:cubicBezTo>
                <a:cubicBezTo>
                  <a:pt x="4028998" y="270891"/>
                  <a:pt x="4028084" y="266700"/>
                  <a:pt x="4028084" y="263043"/>
                </a:cubicBezTo>
                <a:cubicBezTo>
                  <a:pt x="4028084" y="255728"/>
                  <a:pt x="4031741" y="247955"/>
                  <a:pt x="4039056" y="239726"/>
                </a:cubicBezTo>
                <a:cubicBezTo>
                  <a:pt x="4046372" y="231496"/>
                  <a:pt x="4055210" y="224638"/>
                  <a:pt x="4065574" y="219152"/>
                </a:cubicBezTo>
                <a:close/>
                <a:moveTo>
                  <a:pt x="3394710" y="191720"/>
                </a:moveTo>
                <a:cubicBezTo>
                  <a:pt x="3397148" y="194463"/>
                  <a:pt x="3400729" y="198197"/>
                  <a:pt x="3405454" y="202921"/>
                </a:cubicBezTo>
                <a:cubicBezTo>
                  <a:pt x="3410178" y="207645"/>
                  <a:pt x="3416046" y="213208"/>
                  <a:pt x="3423056" y="219609"/>
                </a:cubicBezTo>
                <a:cubicBezTo>
                  <a:pt x="3419398" y="224790"/>
                  <a:pt x="3415283" y="230048"/>
                  <a:pt x="3410712" y="235382"/>
                </a:cubicBezTo>
                <a:cubicBezTo>
                  <a:pt x="3406139" y="240716"/>
                  <a:pt x="3401110" y="246126"/>
                  <a:pt x="3395624" y="251613"/>
                </a:cubicBezTo>
                <a:cubicBezTo>
                  <a:pt x="3388918" y="246126"/>
                  <a:pt x="3382974" y="241021"/>
                  <a:pt x="3377793" y="236297"/>
                </a:cubicBezTo>
                <a:cubicBezTo>
                  <a:pt x="3372612" y="231572"/>
                  <a:pt x="3368039" y="227076"/>
                  <a:pt x="3364077" y="222809"/>
                </a:cubicBezTo>
                <a:cubicBezTo>
                  <a:pt x="3368954" y="218237"/>
                  <a:pt x="3373983" y="213284"/>
                  <a:pt x="3379164" y="207950"/>
                </a:cubicBezTo>
                <a:cubicBezTo>
                  <a:pt x="3384346" y="202616"/>
                  <a:pt x="3389528" y="197206"/>
                  <a:pt x="3394710" y="191720"/>
                </a:cubicBezTo>
                <a:close/>
                <a:moveTo>
                  <a:pt x="3458260" y="184862"/>
                </a:moveTo>
                <a:cubicBezTo>
                  <a:pt x="3460698" y="187605"/>
                  <a:pt x="3464356" y="191262"/>
                  <a:pt x="3469233" y="195834"/>
                </a:cubicBezTo>
                <a:cubicBezTo>
                  <a:pt x="3474110" y="200406"/>
                  <a:pt x="3480054" y="206045"/>
                  <a:pt x="3487064" y="212751"/>
                </a:cubicBezTo>
                <a:cubicBezTo>
                  <a:pt x="3479444" y="223419"/>
                  <a:pt x="3470147" y="234087"/>
                  <a:pt x="3459174" y="244755"/>
                </a:cubicBezTo>
                <a:cubicBezTo>
                  <a:pt x="3452774" y="239573"/>
                  <a:pt x="3446982" y="234696"/>
                  <a:pt x="3441801" y="230124"/>
                </a:cubicBezTo>
                <a:cubicBezTo>
                  <a:pt x="3436619" y="225552"/>
                  <a:pt x="3432047" y="220980"/>
                  <a:pt x="3428085" y="216408"/>
                </a:cubicBezTo>
                <a:cubicBezTo>
                  <a:pt x="3432352" y="212446"/>
                  <a:pt x="3437000" y="207798"/>
                  <a:pt x="3442030" y="202464"/>
                </a:cubicBezTo>
                <a:cubicBezTo>
                  <a:pt x="3447058" y="197130"/>
                  <a:pt x="3452469" y="191262"/>
                  <a:pt x="3458260" y="184862"/>
                </a:cubicBezTo>
                <a:close/>
                <a:moveTo>
                  <a:pt x="2475204" y="178461"/>
                </a:moveTo>
                <a:cubicBezTo>
                  <a:pt x="2479166" y="182423"/>
                  <a:pt x="2483814" y="187071"/>
                  <a:pt x="2489149" y="192405"/>
                </a:cubicBezTo>
                <a:cubicBezTo>
                  <a:pt x="2494483" y="197739"/>
                  <a:pt x="2500502" y="203607"/>
                  <a:pt x="2507208" y="210008"/>
                </a:cubicBezTo>
                <a:cubicBezTo>
                  <a:pt x="2503550" y="215189"/>
                  <a:pt x="2499131" y="220752"/>
                  <a:pt x="2493949" y="226695"/>
                </a:cubicBezTo>
                <a:cubicBezTo>
                  <a:pt x="2488768" y="232639"/>
                  <a:pt x="2482824" y="238964"/>
                  <a:pt x="2476118" y="245669"/>
                </a:cubicBezTo>
                <a:cubicBezTo>
                  <a:pt x="2461183" y="233782"/>
                  <a:pt x="2449753" y="223114"/>
                  <a:pt x="2441829" y="213665"/>
                </a:cubicBezTo>
                <a:cubicBezTo>
                  <a:pt x="2449144" y="206350"/>
                  <a:pt x="2455544" y="199797"/>
                  <a:pt x="2461031" y="194006"/>
                </a:cubicBezTo>
                <a:cubicBezTo>
                  <a:pt x="2466517" y="188214"/>
                  <a:pt x="2471242" y="183033"/>
                  <a:pt x="2475204" y="178461"/>
                </a:cubicBezTo>
                <a:close/>
                <a:moveTo>
                  <a:pt x="2626842" y="155906"/>
                </a:moveTo>
                <a:cubicBezTo>
                  <a:pt x="2624708" y="155906"/>
                  <a:pt x="2622499" y="156744"/>
                  <a:pt x="2620213" y="158420"/>
                </a:cubicBezTo>
                <a:cubicBezTo>
                  <a:pt x="2617927" y="160097"/>
                  <a:pt x="2616936" y="162611"/>
                  <a:pt x="2617241" y="165964"/>
                </a:cubicBezTo>
                <a:cubicBezTo>
                  <a:pt x="2617241" y="169012"/>
                  <a:pt x="2618156" y="171831"/>
                  <a:pt x="2619984" y="174422"/>
                </a:cubicBezTo>
                <a:cubicBezTo>
                  <a:pt x="2621813" y="177013"/>
                  <a:pt x="2624861" y="178308"/>
                  <a:pt x="2629128" y="178308"/>
                </a:cubicBezTo>
                <a:cubicBezTo>
                  <a:pt x="2632176" y="178308"/>
                  <a:pt x="2635072" y="177242"/>
                  <a:pt x="2637815" y="175108"/>
                </a:cubicBezTo>
                <a:cubicBezTo>
                  <a:pt x="2640558" y="172974"/>
                  <a:pt x="2641930" y="170993"/>
                  <a:pt x="2641930" y="169164"/>
                </a:cubicBezTo>
                <a:cubicBezTo>
                  <a:pt x="2641930" y="166421"/>
                  <a:pt x="2640329" y="163526"/>
                  <a:pt x="2637129" y="160478"/>
                </a:cubicBezTo>
                <a:cubicBezTo>
                  <a:pt x="2633929" y="157430"/>
                  <a:pt x="2630500" y="155906"/>
                  <a:pt x="2626842" y="155906"/>
                </a:cubicBezTo>
                <a:close/>
                <a:moveTo>
                  <a:pt x="5554674" y="138684"/>
                </a:moveTo>
                <a:cubicBezTo>
                  <a:pt x="5552540" y="138684"/>
                  <a:pt x="5550559" y="139370"/>
                  <a:pt x="5548730" y="140742"/>
                </a:cubicBezTo>
                <a:cubicBezTo>
                  <a:pt x="5546902" y="142113"/>
                  <a:pt x="5545987" y="143561"/>
                  <a:pt x="5545987" y="145085"/>
                </a:cubicBezTo>
                <a:cubicBezTo>
                  <a:pt x="5545987" y="151486"/>
                  <a:pt x="5551169" y="156668"/>
                  <a:pt x="5561532" y="160630"/>
                </a:cubicBezTo>
                <a:lnTo>
                  <a:pt x="5562446" y="158801"/>
                </a:lnTo>
                <a:cubicBezTo>
                  <a:pt x="5563056" y="157582"/>
                  <a:pt x="5563360" y="156515"/>
                  <a:pt x="5563360" y="155601"/>
                </a:cubicBezTo>
                <a:cubicBezTo>
                  <a:pt x="5563360" y="154686"/>
                  <a:pt x="5563360" y="153924"/>
                  <a:pt x="5563360" y="153315"/>
                </a:cubicBezTo>
                <a:cubicBezTo>
                  <a:pt x="5563360" y="149048"/>
                  <a:pt x="5562522" y="145542"/>
                  <a:pt x="5560846" y="142799"/>
                </a:cubicBezTo>
                <a:cubicBezTo>
                  <a:pt x="5559170" y="140056"/>
                  <a:pt x="5557112" y="138684"/>
                  <a:pt x="5554674" y="138684"/>
                </a:cubicBezTo>
                <a:close/>
                <a:moveTo>
                  <a:pt x="2629128" y="137618"/>
                </a:moveTo>
                <a:cubicBezTo>
                  <a:pt x="2635834" y="137313"/>
                  <a:pt x="2641701" y="140132"/>
                  <a:pt x="2646730" y="146076"/>
                </a:cubicBezTo>
                <a:cubicBezTo>
                  <a:pt x="2651760" y="152019"/>
                  <a:pt x="2654274" y="159716"/>
                  <a:pt x="2654274" y="169164"/>
                </a:cubicBezTo>
                <a:cubicBezTo>
                  <a:pt x="2654274" y="176175"/>
                  <a:pt x="2651683" y="182271"/>
                  <a:pt x="2646502" y="187452"/>
                </a:cubicBezTo>
                <a:cubicBezTo>
                  <a:pt x="2641320" y="192634"/>
                  <a:pt x="2635376" y="195225"/>
                  <a:pt x="2628671" y="195225"/>
                </a:cubicBezTo>
                <a:cubicBezTo>
                  <a:pt x="2621660" y="195225"/>
                  <a:pt x="2615946" y="192710"/>
                  <a:pt x="2611526" y="187681"/>
                </a:cubicBezTo>
                <a:cubicBezTo>
                  <a:pt x="2607106" y="182652"/>
                  <a:pt x="2604896" y="176327"/>
                  <a:pt x="2604896" y="168707"/>
                </a:cubicBezTo>
                <a:cubicBezTo>
                  <a:pt x="2604896" y="159868"/>
                  <a:pt x="2607411" y="152477"/>
                  <a:pt x="2612440" y="146533"/>
                </a:cubicBezTo>
                <a:cubicBezTo>
                  <a:pt x="2617470" y="140589"/>
                  <a:pt x="2623032" y="137618"/>
                  <a:pt x="2629128" y="137618"/>
                </a:cubicBezTo>
                <a:close/>
                <a:moveTo>
                  <a:pt x="530733" y="134570"/>
                </a:moveTo>
                <a:cubicBezTo>
                  <a:pt x="535609" y="143714"/>
                  <a:pt x="540258" y="153162"/>
                  <a:pt x="544677" y="162916"/>
                </a:cubicBezTo>
                <a:cubicBezTo>
                  <a:pt x="549097" y="172670"/>
                  <a:pt x="553135" y="182728"/>
                  <a:pt x="556793" y="193091"/>
                </a:cubicBezTo>
                <a:cubicBezTo>
                  <a:pt x="562584" y="196139"/>
                  <a:pt x="568833" y="197663"/>
                  <a:pt x="575538" y="197663"/>
                </a:cubicBezTo>
                <a:cubicBezTo>
                  <a:pt x="591997" y="197663"/>
                  <a:pt x="600227" y="186233"/>
                  <a:pt x="600227" y="163373"/>
                </a:cubicBezTo>
                <a:cubicBezTo>
                  <a:pt x="600227" y="161849"/>
                  <a:pt x="600151" y="159182"/>
                  <a:pt x="599998" y="155372"/>
                </a:cubicBezTo>
                <a:cubicBezTo>
                  <a:pt x="599846" y="151562"/>
                  <a:pt x="599465" y="146762"/>
                  <a:pt x="598855" y="140970"/>
                </a:cubicBezTo>
                <a:lnTo>
                  <a:pt x="614400" y="135484"/>
                </a:lnTo>
                <a:cubicBezTo>
                  <a:pt x="618058" y="144323"/>
                  <a:pt x="620801" y="152858"/>
                  <a:pt x="622630" y="161087"/>
                </a:cubicBezTo>
                <a:cubicBezTo>
                  <a:pt x="624459" y="169317"/>
                  <a:pt x="625678" y="177242"/>
                  <a:pt x="626287" y="184862"/>
                </a:cubicBezTo>
                <a:cubicBezTo>
                  <a:pt x="628116" y="185471"/>
                  <a:pt x="629869" y="185852"/>
                  <a:pt x="631545" y="186005"/>
                </a:cubicBezTo>
                <a:cubicBezTo>
                  <a:pt x="633222" y="186157"/>
                  <a:pt x="634669" y="186233"/>
                  <a:pt x="635889" y="186233"/>
                </a:cubicBezTo>
                <a:cubicBezTo>
                  <a:pt x="648995" y="186233"/>
                  <a:pt x="655548" y="175413"/>
                  <a:pt x="655548" y="153772"/>
                </a:cubicBezTo>
                <a:cubicBezTo>
                  <a:pt x="655548" y="150724"/>
                  <a:pt x="655472" y="147600"/>
                  <a:pt x="655320" y="144399"/>
                </a:cubicBezTo>
                <a:cubicBezTo>
                  <a:pt x="655167" y="141199"/>
                  <a:pt x="654786" y="138075"/>
                  <a:pt x="654177" y="135027"/>
                </a:cubicBezTo>
                <a:lnTo>
                  <a:pt x="675665" y="137770"/>
                </a:lnTo>
                <a:cubicBezTo>
                  <a:pt x="676884" y="143866"/>
                  <a:pt x="677646" y="149962"/>
                  <a:pt x="677951" y="156058"/>
                </a:cubicBezTo>
                <a:cubicBezTo>
                  <a:pt x="678256" y="162154"/>
                  <a:pt x="678408" y="168250"/>
                  <a:pt x="678408" y="174346"/>
                </a:cubicBezTo>
                <a:cubicBezTo>
                  <a:pt x="678408" y="192634"/>
                  <a:pt x="674674" y="207493"/>
                  <a:pt x="667207" y="218923"/>
                </a:cubicBezTo>
                <a:cubicBezTo>
                  <a:pt x="659739" y="230353"/>
                  <a:pt x="650367" y="236068"/>
                  <a:pt x="639089" y="236068"/>
                </a:cubicBezTo>
                <a:cubicBezTo>
                  <a:pt x="632993" y="236068"/>
                  <a:pt x="625525" y="233630"/>
                  <a:pt x="616686" y="228753"/>
                </a:cubicBezTo>
                <a:cubicBezTo>
                  <a:pt x="612114" y="235458"/>
                  <a:pt x="606933" y="240488"/>
                  <a:pt x="601141" y="243840"/>
                </a:cubicBezTo>
                <a:cubicBezTo>
                  <a:pt x="595350" y="247193"/>
                  <a:pt x="588797" y="248870"/>
                  <a:pt x="581482" y="248870"/>
                </a:cubicBezTo>
                <a:cubicBezTo>
                  <a:pt x="580263" y="248870"/>
                  <a:pt x="578815" y="248793"/>
                  <a:pt x="577138" y="248641"/>
                </a:cubicBezTo>
                <a:cubicBezTo>
                  <a:pt x="575462" y="248489"/>
                  <a:pt x="573862" y="248108"/>
                  <a:pt x="572338" y="247498"/>
                </a:cubicBezTo>
                <a:cubicBezTo>
                  <a:pt x="575081" y="259995"/>
                  <a:pt x="577215" y="271882"/>
                  <a:pt x="578739" y="283160"/>
                </a:cubicBezTo>
                <a:cubicBezTo>
                  <a:pt x="580263" y="294437"/>
                  <a:pt x="581025" y="304953"/>
                  <a:pt x="581025" y="314706"/>
                </a:cubicBezTo>
                <a:cubicBezTo>
                  <a:pt x="581025" y="330556"/>
                  <a:pt x="580339" y="345263"/>
                  <a:pt x="578967" y="358826"/>
                </a:cubicBezTo>
                <a:cubicBezTo>
                  <a:pt x="577596" y="372390"/>
                  <a:pt x="575538" y="387249"/>
                  <a:pt x="572795" y="403403"/>
                </a:cubicBezTo>
                <a:lnTo>
                  <a:pt x="549478" y="398831"/>
                </a:lnTo>
                <a:cubicBezTo>
                  <a:pt x="549478" y="383286"/>
                  <a:pt x="549021" y="369342"/>
                  <a:pt x="548106" y="356997"/>
                </a:cubicBezTo>
                <a:cubicBezTo>
                  <a:pt x="547192" y="344653"/>
                  <a:pt x="545896" y="332766"/>
                  <a:pt x="544220" y="321336"/>
                </a:cubicBezTo>
                <a:cubicBezTo>
                  <a:pt x="542544" y="309906"/>
                  <a:pt x="540181" y="297942"/>
                  <a:pt x="537133" y="285446"/>
                </a:cubicBezTo>
                <a:cubicBezTo>
                  <a:pt x="534695" y="275387"/>
                  <a:pt x="532180" y="266167"/>
                  <a:pt x="529590" y="257785"/>
                </a:cubicBezTo>
                <a:cubicBezTo>
                  <a:pt x="526999" y="249403"/>
                  <a:pt x="523646" y="240411"/>
                  <a:pt x="519531" y="230810"/>
                </a:cubicBezTo>
                <a:cubicBezTo>
                  <a:pt x="515416" y="221209"/>
                  <a:pt x="510006" y="209398"/>
                  <a:pt x="503301" y="195377"/>
                </a:cubicBezTo>
                <a:cubicBezTo>
                  <a:pt x="499948" y="188976"/>
                  <a:pt x="498271" y="182423"/>
                  <a:pt x="498271" y="175718"/>
                </a:cubicBezTo>
                <a:cubicBezTo>
                  <a:pt x="498271" y="167183"/>
                  <a:pt x="501167" y="159335"/>
                  <a:pt x="506958" y="152172"/>
                </a:cubicBezTo>
                <a:cubicBezTo>
                  <a:pt x="512749" y="145009"/>
                  <a:pt x="520674" y="139142"/>
                  <a:pt x="530733" y="134570"/>
                </a:cubicBezTo>
                <a:close/>
                <a:moveTo>
                  <a:pt x="6412610" y="123597"/>
                </a:moveTo>
                <a:cubicBezTo>
                  <a:pt x="6416572" y="127559"/>
                  <a:pt x="6421221" y="132207"/>
                  <a:pt x="6426555" y="137541"/>
                </a:cubicBezTo>
                <a:cubicBezTo>
                  <a:pt x="6431888" y="142875"/>
                  <a:pt x="6437908" y="148743"/>
                  <a:pt x="6444614" y="155144"/>
                </a:cubicBezTo>
                <a:cubicBezTo>
                  <a:pt x="6440956" y="160325"/>
                  <a:pt x="6436537" y="165888"/>
                  <a:pt x="6431355" y="171831"/>
                </a:cubicBezTo>
                <a:cubicBezTo>
                  <a:pt x="6426174" y="177775"/>
                  <a:pt x="6420230" y="184100"/>
                  <a:pt x="6413525" y="190805"/>
                </a:cubicBezTo>
                <a:cubicBezTo>
                  <a:pt x="6398589" y="178918"/>
                  <a:pt x="6387159" y="168250"/>
                  <a:pt x="6379234" y="158801"/>
                </a:cubicBezTo>
                <a:cubicBezTo>
                  <a:pt x="6386550" y="151486"/>
                  <a:pt x="6392950" y="144933"/>
                  <a:pt x="6398437" y="139142"/>
                </a:cubicBezTo>
                <a:cubicBezTo>
                  <a:pt x="6403924" y="133350"/>
                  <a:pt x="6408648" y="128169"/>
                  <a:pt x="6412610" y="123597"/>
                </a:cubicBezTo>
                <a:close/>
                <a:moveTo>
                  <a:pt x="6069710" y="123597"/>
                </a:moveTo>
                <a:cubicBezTo>
                  <a:pt x="6073672" y="127559"/>
                  <a:pt x="6078321" y="132207"/>
                  <a:pt x="6083655" y="137541"/>
                </a:cubicBezTo>
                <a:cubicBezTo>
                  <a:pt x="6088988" y="142875"/>
                  <a:pt x="6095008" y="148743"/>
                  <a:pt x="6101714" y="155144"/>
                </a:cubicBezTo>
                <a:cubicBezTo>
                  <a:pt x="6098056" y="160325"/>
                  <a:pt x="6093637" y="165888"/>
                  <a:pt x="6088455" y="171831"/>
                </a:cubicBezTo>
                <a:cubicBezTo>
                  <a:pt x="6083274" y="177775"/>
                  <a:pt x="6077330" y="184100"/>
                  <a:pt x="6070625" y="190805"/>
                </a:cubicBezTo>
                <a:cubicBezTo>
                  <a:pt x="6055689" y="178918"/>
                  <a:pt x="6044259" y="168250"/>
                  <a:pt x="6036334" y="158801"/>
                </a:cubicBezTo>
                <a:cubicBezTo>
                  <a:pt x="6043650" y="151486"/>
                  <a:pt x="6050050" y="144933"/>
                  <a:pt x="6055537" y="139142"/>
                </a:cubicBezTo>
                <a:cubicBezTo>
                  <a:pt x="6061024" y="133350"/>
                  <a:pt x="6065748" y="128169"/>
                  <a:pt x="6069710" y="123597"/>
                </a:cubicBezTo>
                <a:close/>
                <a:moveTo>
                  <a:pt x="5269610" y="123597"/>
                </a:moveTo>
                <a:cubicBezTo>
                  <a:pt x="5273572" y="127559"/>
                  <a:pt x="5278220" y="132207"/>
                  <a:pt x="5283555" y="137541"/>
                </a:cubicBezTo>
                <a:cubicBezTo>
                  <a:pt x="5288889" y="142875"/>
                  <a:pt x="5294908" y="148743"/>
                  <a:pt x="5301614" y="155144"/>
                </a:cubicBezTo>
                <a:cubicBezTo>
                  <a:pt x="5297956" y="160325"/>
                  <a:pt x="5293537" y="165888"/>
                  <a:pt x="5288355" y="171831"/>
                </a:cubicBezTo>
                <a:cubicBezTo>
                  <a:pt x="5283174" y="177775"/>
                  <a:pt x="5277230" y="184100"/>
                  <a:pt x="5270524" y="190805"/>
                </a:cubicBezTo>
                <a:cubicBezTo>
                  <a:pt x="5255589" y="178918"/>
                  <a:pt x="5244159" y="168250"/>
                  <a:pt x="5236234" y="158801"/>
                </a:cubicBezTo>
                <a:cubicBezTo>
                  <a:pt x="5243550" y="151486"/>
                  <a:pt x="5249950" y="144933"/>
                  <a:pt x="5255437" y="139142"/>
                </a:cubicBezTo>
                <a:cubicBezTo>
                  <a:pt x="5260923" y="133350"/>
                  <a:pt x="5265648" y="128169"/>
                  <a:pt x="5269610" y="123597"/>
                </a:cubicBezTo>
                <a:close/>
                <a:moveTo>
                  <a:pt x="4040885" y="123597"/>
                </a:moveTo>
                <a:cubicBezTo>
                  <a:pt x="4044848" y="127559"/>
                  <a:pt x="4049496" y="132207"/>
                  <a:pt x="4054830" y="137541"/>
                </a:cubicBezTo>
                <a:cubicBezTo>
                  <a:pt x="4060164" y="142875"/>
                  <a:pt x="4066184" y="148743"/>
                  <a:pt x="4072889" y="155144"/>
                </a:cubicBezTo>
                <a:cubicBezTo>
                  <a:pt x="4069232" y="160325"/>
                  <a:pt x="4064812" y="165888"/>
                  <a:pt x="4059630" y="171831"/>
                </a:cubicBezTo>
                <a:cubicBezTo>
                  <a:pt x="4054448" y="177775"/>
                  <a:pt x="4048505" y="184100"/>
                  <a:pt x="4041800" y="190805"/>
                </a:cubicBezTo>
                <a:cubicBezTo>
                  <a:pt x="4026864" y="178918"/>
                  <a:pt x="4015434" y="168250"/>
                  <a:pt x="4007510" y="158801"/>
                </a:cubicBezTo>
                <a:cubicBezTo>
                  <a:pt x="4014824" y="151486"/>
                  <a:pt x="4021226" y="144933"/>
                  <a:pt x="4026712" y="139142"/>
                </a:cubicBezTo>
                <a:cubicBezTo>
                  <a:pt x="4032198" y="133350"/>
                  <a:pt x="4036922" y="128169"/>
                  <a:pt x="4040885" y="123597"/>
                </a:cubicBezTo>
                <a:close/>
                <a:moveTo>
                  <a:pt x="5560160" y="123140"/>
                </a:moveTo>
                <a:cubicBezTo>
                  <a:pt x="5565036" y="123140"/>
                  <a:pt x="5568999" y="125273"/>
                  <a:pt x="5572048" y="129540"/>
                </a:cubicBezTo>
                <a:cubicBezTo>
                  <a:pt x="5575705" y="134417"/>
                  <a:pt x="5577534" y="142190"/>
                  <a:pt x="5577534" y="152858"/>
                </a:cubicBezTo>
                <a:cubicBezTo>
                  <a:pt x="5577534" y="156820"/>
                  <a:pt x="5576772" y="160478"/>
                  <a:pt x="5575248" y="163830"/>
                </a:cubicBezTo>
                <a:lnTo>
                  <a:pt x="5589421" y="164745"/>
                </a:lnTo>
                <a:cubicBezTo>
                  <a:pt x="5589421" y="169622"/>
                  <a:pt x="5587820" y="173127"/>
                  <a:pt x="5584620" y="175260"/>
                </a:cubicBezTo>
                <a:cubicBezTo>
                  <a:pt x="5581420" y="177394"/>
                  <a:pt x="5576466" y="178461"/>
                  <a:pt x="5569762" y="178461"/>
                </a:cubicBezTo>
                <a:lnTo>
                  <a:pt x="5565190" y="178004"/>
                </a:lnTo>
                <a:cubicBezTo>
                  <a:pt x="5557570" y="185624"/>
                  <a:pt x="5549797" y="191643"/>
                  <a:pt x="5541872" y="196063"/>
                </a:cubicBezTo>
                <a:cubicBezTo>
                  <a:pt x="5533947" y="200483"/>
                  <a:pt x="5526937" y="202692"/>
                  <a:pt x="5520841" y="202692"/>
                </a:cubicBezTo>
                <a:cubicBezTo>
                  <a:pt x="5511392" y="202692"/>
                  <a:pt x="5506668" y="198730"/>
                  <a:pt x="5506668" y="190805"/>
                </a:cubicBezTo>
                <a:cubicBezTo>
                  <a:pt x="5515812" y="188976"/>
                  <a:pt x="5523737" y="186538"/>
                  <a:pt x="5530442" y="183490"/>
                </a:cubicBezTo>
                <a:cubicBezTo>
                  <a:pt x="5537148" y="180442"/>
                  <a:pt x="5543244" y="177089"/>
                  <a:pt x="5548730" y="173432"/>
                </a:cubicBezTo>
                <a:cubicBezTo>
                  <a:pt x="5537758" y="167945"/>
                  <a:pt x="5532271" y="160782"/>
                  <a:pt x="5532271" y="151943"/>
                </a:cubicBezTo>
                <a:cubicBezTo>
                  <a:pt x="5532271" y="144933"/>
                  <a:pt x="5535243" y="138380"/>
                  <a:pt x="5541186" y="132284"/>
                </a:cubicBezTo>
                <a:cubicBezTo>
                  <a:pt x="5547130" y="126188"/>
                  <a:pt x="5553455" y="123140"/>
                  <a:pt x="5560160" y="123140"/>
                </a:cubicBezTo>
                <a:close/>
                <a:moveTo>
                  <a:pt x="386486" y="117653"/>
                </a:moveTo>
                <a:cubicBezTo>
                  <a:pt x="388924" y="122530"/>
                  <a:pt x="390144" y="128626"/>
                  <a:pt x="390144" y="135941"/>
                </a:cubicBezTo>
                <a:cubicBezTo>
                  <a:pt x="390144" y="143866"/>
                  <a:pt x="388772" y="151486"/>
                  <a:pt x="386029" y="158801"/>
                </a:cubicBezTo>
                <a:cubicBezTo>
                  <a:pt x="383286" y="166116"/>
                  <a:pt x="379780" y="171450"/>
                  <a:pt x="375513" y="174803"/>
                </a:cubicBezTo>
                <a:cubicBezTo>
                  <a:pt x="369722" y="179375"/>
                  <a:pt x="363397" y="184100"/>
                  <a:pt x="356539" y="188976"/>
                </a:cubicBezTo>
                <a:cubicBezTo>
                  <a:pt x="349681" y="193853"/>
                  <a:pt x="343204" y="198120"/>
                  <a:pt x="337108" y="201778"/>
                </a:cubicBezTo>
                <a:cubicBezTo>
                  <a:pt x="334975" y="203302"/>
                  <a:pt x="332613" y="204902"/>
                  <a:pt x="330022" y="206579"/>
                </a:cubicBezTo>
                <a:cubicBezTo>
                  <a:pt x="327431" y="208255"/>
                  <a:pt x="325069" y="209855"/>
                  <a:pt x="322935" y="211379"/>
                </a:cubicBezTo>
                <a:cubicBezTo>
                  <a:pt x="331165" y="217170"/>
                  <a:pt x="339394" y="221819"/>
                  <a:pt x="347624" y="225324"/>
                </a:cubicBezTo>
                <a:cubicBezTo>
                  <a:pt x="355854" y="228829"/>
                  <a:pt x="366522" y="232258"/>
                  <a:pt x="379628" y="235611"/>
                </a:cubicBezTo>
                <a:lnTo>
                  <a:pt x="393344" y="264414"/>
                </a:lnTo>
                <a:cubicBezTo>
                  <a:pt x="386943" y="271425"/>
                  <a:pt x="380619" y="278740"/>
                  <a:pt x="374370" y="286360"/>
                </a:cubicBezTo>
                <a:cubicBezTo>
                  <a:pt x="368122" y="293980"/>
                  <a:pt x="362407" y="301295"/>
                  <a:pt x="357225" y="308306"/>
                </a:cubicBezTo>
                <a:cubicBezTo>
                  <a:pt x="352958" y="314706"/>
                  <a:pt x="349605" y="320117"/>
                  <a:pt x="347167" y="324536"/>
                </a:cubicBezTo>
                <a:cubicBezTo>
                  <a:pt x="344728" y="328956"/>
                  <a:pt x="343509" y="332385"/>
                  <a:pt x="343509" y="334823"/>
                </a:cubicBezTo>
                <a:cubicBezTo>
                  <a:pt x="343509" y="339395"/>
                  <a:pt x="346100" y="343205"/>
                  <a:pt x="351282" y="346253"/>
                </a:cubicBezTo>
                <a:cubicBezTo>
                  <a:pt x="356463" y="349301"/>
                  <a:pt x="362864" y="351435"/>
                  <a:pt x="370484" y="352654"/>
                </a:cubicBezTo>
                <a:cubicBezTo>
                  <a:pt x="378104" y="353873"/>
                  <a:pt x="386029" y="354483"/>
                  <a:pt x="394258" y="354483"/>
                </a:cubicBezTo>
                <a:cubicBezTo>
                  <a:pt x="404012" y="354483"/>
                  <a:pt x="412775" y="354102"/>
                  <a:pt x="420547" y="353340"/>
                </a:cubicBezTo>
                <a:cubicBezTo>
                  <a:pt x="428320" y="352578"/>
                  <a:pt x="435102" y="351435"/>
                  <a:pt x="440893" y="349911"/>
                </a:cubicBezTo>
                <a:lnTo>
                  <a:pt x="446836" y="360884"/>
                </a:lnTo>
                <a:cubicBezTo>
                  <a:pt x="441350" y="368199"/>
                  <a:pt x="437007" y="374066"/>
                  <a:pt x="433806" y="378486"/>
                </a:cubicBezTo>
                <a:cubicBezTo>
                  <a:pt x="430606" y="382905"/>
                  <a:pt x="427329" y="386792"/>
                  <a:pt x="423976" y="390144"/>
                </a:cubicBezTo>
                <a:cubicBezTo>
                  <a:pt x="419404" y="394716"/>
                  <a:pt x="414832" y="398145"/>
                  <a:pt x="410260" y="400431"/>
                </a:cubicBezTo>
                <a:cubicBezTo>
                  <a:pt x="405688" y="402717"/>
                  <a:pt x="400507" y="403860"/>
                  <a:pt x="394716" y="403860"/>
                </a:cubicBezTo>
                <a:cubicBezTo>
                  <a:pt x="370027" y="403860"/>
                  <a:pt x="351053" y="399288"/>
                  <a:pt x="337794" y="390144"/>
                </a:cubicBezTo>
                <a:cubicBezTo>
                  <a:pt x="324535" y="381000"/>
                  <a:pt x="317906" y="367437"/>
                  <a:pt x="317906" y="349454"/>
                </a:cubicBezTo>
                <a:cubicBezTo>
                  <a:pt x="317906" y="341224"/>
                  <a:pt x="320344" y="331166"/>
                  <a:pt x="325221" y="319278"/>
                </a:cubicBezTo>
                <a:cubicBezTo>
                  <a:pt x="330098" y="307391"/>
                  <a:pt x="337108" y="294742"/>
                  <a:pt x="346252" y="281331"/>
                </a:cubicBezTo>
                <a:cubicBezTo>
                  <a:pt x="338328" y="277978"/>
                  <a:pt x="330327" y="274092"/>
                  <a:pt x="322249" y="269672"/>
                </a:cubicBezTo>
                <a:cubicBezTo>
                  <a:pt x="314172" y="265253"/>
                  <a:pt x="307467" y="260604"/>
                  <a:pt x="302133" y="255728"/>
                </a:cubicBezTo>
                <a:cubicBezTo>
                  <a:pt x="296799" y="250851"/>
                  <a:pt x="294132" y="245974"/>
                  <a:pt x="294132" y="241097"/>
                </a:cubicBezTo>
                <a:cubicBezTo>
                  <a:pt x="294132" y="234696"/>
                  <a:pt x="295198" y="226772"/>
                  <a:pt x="297332" y="217323"/>
                </a:cubicBezTo>
                <a:cubicBezTo>
                  <a:pt x="299466" y="207874"/>
                  <a:pt x="302209" y="198806"/>
                  <a:pt x="305562" y="190119"/>
                </a:cubicBezTo>
                <a:cubicBezTo>
                  <a:pt x="308914" y="181433"/>
                  <a:pt x="312267" y="175108"/>
                  <a:pt x="315620" y="171146"/>
                </a:cubicBezTo>
                <a:cubicBezTo>
                  <a:pt x="319887" y="165659"/>
                  <a:pt x="325602" y="159792"/>
                  <a:pt x="332765" y="153543"/>
                </a:cubicBezTo>
                <a:cubicBezTo>
                  <a:pt x="339928" y="147295"/>
                  <a:pt x="348081" y="141047"/>
                  <a:pt x="357225" y="134798"/>
                </a:cubicBezTo>
                <a:cubicBezTo>
                  <a:pt x="366369" y="128550"/>
                  <a:pt x="376123" y="122835"/>
                  <a:pt x="386486" y="117653"/>
                </a:cubicBezTo>
                <a:close/>
                <a:moveTo>
                  <a:pt x="2513838" y="108814"/>
                </a:moveTo>
                <a:lnTo>
                  <a:pt x="2514295" y="114300"/>
                </a:lnTo>
                <a:cubicBezTo>
                  <a:pt x="2514295" y="122225"/>
                  <a:pt x="2510790" y="128321"/>
                  <a:pt x="2503779" y="132588"/>
                </a:cubicBezTo>
                <a:cubicBezTo>
                  <a:pt x="2495854" y="136551"/>
                  <a:pt x="2485644" y="140970"/>
                  <a:pt x="2473147" y="145847"/>
                </a:cubicBezTo>
                <a:cubicBezTo>
                  <a:pt x="2460650" y="150724"/>
                  <a:pt x="2446020" y="156058"/>
                  <a:pt x="2429255" y="161849"/>
                </a:cubicBezTo>
                <a:lnTo>
                  <a:pt x="2431542" y="139904"/>
                </a:lnTo>
                <a:cubicBezTo>
                  <a:pt x="2451963" y="132588"/>
                  <a:pt x="2468727" y="126492"/>
                  <a:pt x="2481834" y="121616"/>
                </a:cubicBezTo>
                <a:cubicBezTo>
                  <a:pt x="2494940" y="116739"/>
                  <a:pt x="2505608" y="112472"/>
                  <a:pt x="2513838" y="108814"/>
                </a:cubicBezTo>
                <a:close/>
                <a:moveTo>
                  <a:pt x="1904238" y="108814"/>
                </a:moveTo>
                <a:lnTo>
                  <a:pt x="1904695" y="114300"/>
                </a:lnTo>
                <a:cubicBezTo>
                  <a:pt x="1904695" y="122225"/>
                  <a:pt x="1901190" y="128321"/>
                  <a:pt x="1894179" y="132588"/>
                </a:cubicBezTo>
                <a:cubicBezTo>
                  <a:pt x="1886254" y="136551"/>
                  <a:pt x="1876044" y="140970"/>
                  <a:pt x="1863547" y="145847"/>
                </a:cubicBezTo>
                <a:cubicBezTo>
                  <a:pt x="1851050" y="150724"/>
                  <a:pt x="1836420" y="156058"/>
                  <a:pt x="1819656" y="161849"/>
                </a:cubicBezTo>
                <a:lnTo>
                  <a:pt x="1821942" y="139904"/>
                </a:lnTo>
                <a:cubicBezTo>
                  <a:pt x="1842363" y="132588"/>
                  <a:pt x="1859127" y="126492"/>
                  <a:pt x="1872234" y="121616"/>
                </a:cubicBezTo>
                <a:cubicBezTo>
                  <a:pt x="1885340" y="116739"/>
                  <a:pt x="1896008" y="112472"/>
                  <a:pt x="1904238" y="108814"/>
                </a:cubicBezTo>
                <a:close/>
                <a:moveTo>
                  <a:pt x="4256912" y="99289"/>
                </a:moveTo>
                <a:lnTo>
                  <a:pt x="4257370" y="104775"/>
                </a:lnTo>
                <a:cubicBezTo>
                  <a:pt x="4257370" y="112700"/>
                  <a:pt x="4253864" y="118796"/>
                  <a:pt x="4246854" y="123063"/>
                </a:cubicBezTo>
                <a:cubicBezTo>
                  <a:pt x="4238929" y="127026"/>
                  <a:pt x="4228718" y="131445"/>
                  <a:pt x="4216222" y="136322"/>
                </a:cubicBezTo>
                <a:cubicBezTo>
                  <a:pt x="4203724" y="141199"/>
                  <a:pt x="4189094" y="146533"/>
                  <a:pt x="4172330" y="152324"/>
                </a:cubicBezTo>
                <a:lnTo>
                  <a:pt x="4174616" y="130379"/>
                </a:lnTo>
                <a:cubicBezTo>
                  <a:pt x="4195038" y="123063"/>
                  <a:pt x="4211802" y="116967"/>
                  <a:pt x="4224908" y="112091"/>
                </a:cubicBezTo>
                <a:cubicBezTo>
                  <a:pt x="4238014" y="107214"/>
                  <a:pt x="4248682" y="102947"/>
                  <a:pt x="4256912" y="99289"/>
                </a:cubicBezTo>
                <a:close/>
                <a:moveTo>
                  <a:pt x="3085338" y="99289"/>
                </a:moveTo>
                <a:lnTo>
                  <a:pt x="3085795" y="104775"/>
                </a:lnTo>
                <a:cubicBezTo>
                  <a:pt x="3085795" y="112700"/>
                  <a:pt x="3082290" y="118796"/>
                  <a:pt x="3075279" y="123063"/>
                </a:cubicBezTo>
                <a:cubicBezTo>
                  <a:pt x="3067354" y="127026"/>
                  <a:pt x="3057144" y="131445"/>
                  <a:pt x="3044647" y="136322"/>
                </a:cubicBezTo>
                <a:cubicBezTo>
                  <a:pt x="3032150" y="141199"/>
                  <a:pt x="3017520" y="146533"/>
                  <a:pt x="3000756" y="152324"/>
                </a:cubicBezTo>
                <a:lnTo>
                  <a:pt x="3003042" y="130379"/>
                </a:lnTo>
                <a:cubicBezTo>
                  <a:pt x="3023463" y="123063"/>
                  <a:pt x="3040227" y="116967"/>
                  <a:pt x="3053334" y="112091"/>
                </a:cubicBezTo>
                <a:cubicBezTo>
                  <a:pt x="3066440" y="107214"/>
                  <a:pt x="3077108" y="102947"/>
                  <a:pt x="3085338" y="99289"/>
                </a:cubicBezTo>
                <a:close/>
                <a:moveTo>
                  <a:pt x="6551066" y="93879"/>
                </a:moveTo>
                <a:cubicBezTo>
                  <a:pt x="6553199" y="102108"/>
                  <a:pt x="6555790" y="111024"/>
                  <a:pt x="6558838" y="120625"/>
                </a:cubicBezTo>
                <a:cubicBezTo>
                  <a:pt x="6561886" y="130226"/>
                  <a:pt x="6565238" y="139904"/>
                  <a:pt x="6568896" y="149657"/>
                </a:cubicBezTo>
                <a:lnTo>
                  <a:pt x="6554266" y="161087"/>
                </a:lnTo>
                <a:cubicBezTo>
                  <a:pt x="6555180" y="179680"/>
                  <a:pt x="6555714" y="200711"/>
                  <a:pt x="6555866" y="224181"/>
                </a:cubicBezTo>
                <a:cubicBezTo>
                  <a:pt x="6556018" y="247650"/>
                  <a:pt x="6555866" y="273711"/>
                  <a:pt x="6555408" y="302362"/>
                </a:cubicBezTo>
                <a:cubicBezTo>
                  <a:pt x="6554952" y="331013"/>
                  <a:pt x="6553961" y="362560"/>
                  <a:pt x="6552438" y="397002"/>
                </a:cubicBezTo>
                <a:lnTo>
                  <a:pt x="6525920" y="400660"/>
                </a:lnTo>
                <a:cubicBezTo>
                  <a:pt x="6525006" y="370790"/>
                  <a:pt x="6523862" y="343891"/>
                  <a:pt x="6522490" y="319964"/>
                </a:cubicBezTo>
                <a:cubicBezTo>
                  <a:pt x="6521119" y="296037"/>
                  <a:pt x="6519748" y="273711"/>
                  <a:pt x="6518376" y="252984"/>
                </a:cubicBezTo>
                <a:cubicBezTo>
                  <a:pt x="6517004" y="232258"/>
                  <a:pt x="6515556" y="212294"/>
                  <a:pt x="6514032" y="193091"/>
                </a:cubicBezTo>
                <a:cubicBezTo>
                  <a:pt x="6512508" y="173889"/>
                  <a:pt x="6510680" y="153924"/>
                  <a:pt x="6508546" y="133198"/>
                </a:cubicBezTo>
                <a:cubicBezTo>
                  <a:pt x="6507632" y="125578"/>
                  <a:pt x="6508926" y="118872"/>
                  <a:pt x="6512432" y="113081"/>
                </a:cubicBezTo>
                <a:cubicBezTo>
                  <a:pt x="6515938" y="107290"/>
                  <a:pt x="6521119" y="102794"/>
                  <a:pt x="6527976" y="99594"/>
                </a:cubicBezTo>
                <a:cubicBezTo>
                  <a:pt x="6534835" y="96393"/>
                  <a:pt x="6542531" y="94488"/>
                  <a:pt x="6551066" y="93879"/>
                </a:cubicBezTo>
                <a:close/>
                <a:moveTo>
                  <a:pt x="6297548" y="93879"/>
                </a:moveTo>
                <a:cubicBezTo>
                  <a:pt x="6298463" y="117044"/>
                  <a:pt x="6299224" y="140056"/>
                  <a:pt x="6299834" y="162916"/>
                </a:cubicBezTo>
                <a:cubicBezTo>
                  <a:pt x="6300444" y="185776"/>
                  <a:pt x="6301054" y="209093"/>
                  <a:pt x="6301663" y="232868"/>
                </a:cubicBezTo>
                <a:cubicBezTo>
                  <a:pt x="6302272" y="256642"/>
                  <a:pt x="6302882" y="281483"/>
                  <a:pt x="6303492" y="307391"/>
                </a:cubicBezTo>
                <a:lnTo>
                  <a:pt x="6305320" y="341224"/>
                </a:lnTo>
                <a:cubicBezTo>
                  <a:pt x="6311112" y="345491"/>
                  <a:pt x="6317436" y="348539"/>
                  <a:pt x="6324294" y="350368"/>
                </a:cubicBezTo>
                <a:cubicBezTo>
                  <a:pt x="6331152" y="352197"/>
                  <a:pt x="6338848" y="353111"/>
                  <a:pt x="6347383" y="353111"/>
                </a:cubicBezTo>
                <a:lnTo>
                  <a:pt x="6348298" y="353518"/>
                </a:lnTo>
                <a:lnTo>
                  <a:pt x="6349516" y="353111"/>
                </a:lnTo>
                <a:cubicBezTo>
                  <a:pt x="6364452" y="353111"/>
                  <a:pt x="6379387" y="351740"/>
                  <a:pt x="6394322" y="348996"/>
                </a:cubicBezTo>
                <a:cubicBezTo>
                  <a:pt x="6409257" y="346253"/>
                  <a:pt x="6421450" y="342748"/>
                  <a:pt x="6430898" y="338481"/>
                </a:cubicBezTo>
                <a:cubicBezTo>
                  <a:pt x="6428155" y="331470"/>
                  <a:pt x="6424726" y="323698"/>
                  <a:pt x="6420611" y="315164"/>
                </a:cubicBezTo>
                <a:cubicBezTo>
                  <a:pt x="6416496" y="306629"/>
                  <a:pt x="6412914" y="299162"/>
                  <a:pt x="6409867" y="292761"/>
                </a:cubicBezTo>
                <a:cubicBezTo>
                  <a:pt x="6406819" y="286055"/>
                  <a:pt x="6404380" y="280340"/>
                  <a:pt x="6402552" y="275616"/>
                </a:cubicBezTo>
                <a:cubicBezTo>
                  <a:pt x="6400723" y="270891"/>
                  <a:pt x="6399809" y="266700"/>
                  <a:pt x="6399809" y="263043"/>
                </a:cubicBezTo>
                <a:cubicBezTo>
                  <a:pt x="6399809" y="255728"/>
                  <a:pt x="6403466" y="247955"/>
                  <a:pt x="6410782" y="239726"/>
                </a:cubicBezTo>
                <a:cubicBezTo>
                  <a:pt x="6418096" y="231496"/>
                  <a:pt x="6426936" y="224638"/>
                  <a:pt x="6437299" y="219152"/>
                </a:cubicBezTo>
                <a:cubicBezTo>
                  <a:pt x="6439128" y="227076"/>
                  <a:pt x="6441185" y="236449"/>
                  <a:pt x="6443472" y="247269"/>
                </a:cubicBezTo>
                <a:cubicBezTo>
                  <a:pt x="6445756" y="258090"/>
                  <a:pt x="6448120" y="269901"/>
                  <a:pt x="6450558" y="282702"/>
                </a:cubicBezTo>
                <a:cubicBezTo>
                  <a:pt x="6452386" y="292456"/>
                  <a:pt x="6453758" y="300686"/>
                  <a:pt x="6454672" y="307391"/>
                </a:cubicBezTo>
                <a:cubicBezTo>
                  <a:pt x="6455587" y="314097"/>
                  <a:pt x="6456044" y="319278"/>
                  <a:pt x="6456044" y="322936"/>
                </a:cubicBezTo>
                <a:cubicBezTo>
                  <a:pt x="6456044" y="329337"/>
                  <a:pt x="6454368" y="337338"/>
                  <a:pt x="6451015" y="346939"/>
                </a:cubicBezTo>
                <a:cubicBezTo>
                  <a:pt x="6447662" y="356540"/>
                  <a:pt x="6443547" y="366065"/>
                  <a:pt x="6438670" y="375514"/>
                </a:cubicBezTo>
                <a:cubicBezTo>
                  <a:pt x="6410934" y="392278"/>
                  <a:pt x="6381216" y="400660"/>
                  <a:pt x="6349516" y="400660"/>
                </a:cubicBezTo>
                <a:lnTo>
                  <a:pt x="6347992" y="400152"/>
                </a:lnTo>
                <a:lnTo>
                  <a:pt x="6346468" y="400660"/>
                </a:lnTo>
                <a:cubicBezTo>
                  <a:pt x="6330314" y="400660"/>
                  <a:pt x="6316979" y="398069"/>
                  <a:pt x="6306464" y="392888"/>
                </a:cubicBezTo>
                <a:cubicBezTo>
                  <a:pt x="6295948" y="387706"/>
                  <a:pt x="6287947" y="380772"/>
                  <a:pt x="6282460" y="372085"/>
                </a:cubicBezTo>
                <a:cubicBezTo>
                  <a:pt x="6276974" y="363398"/>
                  <a:pt x="6273622" y="353264"/>
                  <a:pt x="6272402" y="341681"/>
                </a:cubicBezTo>
                <a:cubicBezTo>
                  <a:pt x="6271488" y="334976"/>
                  <a:pt x="6270344" y="325374"/>
                  <a:pt x="6268974" y="312878"/>
                </a:cubicBezTo>
                <a:cubicBezTo>
                  <a:pt x="6267602" y="300381"/>
                  <a:pt x="6266154" y="286131"/>
                  <a:pt x="6264630" y="270129"/>
                </a:cubicBezTo>
                <a:cubicBezTo>
                  <a:pt x="6263106" y="254127"/>
                  <a:pt x="6261505" y="237440"/>
                  <a:pt x="6259829" y="220066"/>
                </a:cubicBezTo>
                <a:cubicBezTo>
                  <a:pt x="6258152" y="202692"/>
                  <a:pt x="6256552" y="185547"/>
                  <a:pt x="6255029" y="168631"/>
                </a:cubicBezTo>
                <a:cubicBezTo>
                  <a:pt x="6253504" y="151715"/>
                  <a:pt x="6252132" y="136398"/>
                  <a:pt x="6250914" y="122682"/>
                </a:cubicBezTo>
                <a:cubicBezTo>
                  <a:pt x="6258229" y="117196"/>
                  <a:pt x="6265773" y="112091"/>
                  <a:pt x="6273545" y="107366"/>
                </a:cubicBezTo>
                <a:cubicBezTo>
                  <a:pt x="6281318" y="102642"/>
                  <a:pt x="6289318" y="98146"/>
                  <a:pt x="6297548" y="93879"/>
                </a:cubicBezTo>
                <a:close/>
                <a:moveTo>
                  <a:pt x="2883941" y="93879"/>
                </a:moveTo>
                <a:cubicBezTo>
                  <a:pt x="2886074" y="102108"/>
                  <a:pt x="2888666" y="111024"/>
                  <a:pt x="2891714" y="120625"/>
                </a:cubicBezTo>
                <a:cubicBezTo>
                  <a:pt x="2894761" y="130226"/>
                  <a:pt x="2898114" y="139904"/>
                  <a:pt x="2901772" y="149657"/>
                </a:cubicBezTo>
                <a:lnTo>
                  <a:pt x="2887141" y="161087"/>
                </a:lnTo>
                <a:cubicBezTo>
                  <a:pt x="2888056" y="179680"/>
                  <a:pt x="2888589" y="200711"/>
                  <a:pt x="2888742" y="224181"/>
                </a:cubicBezTo>
                <a:cubicBezTo>
                  <a:pt x="2888894" y="247650"/>
                  <a:pt x="2888742" y="273711"/>
                  <a:pt x="2888284" y="302362"/>
                </a:cubicBezTo>
                <a:cubicBezTo>
                  <a:pt x="2887827" y="331013"/>
                  <a:pt x="2886837" y="362560"/>
                  <a:pt x="2885313" y="397002"/>
                </a:cubicBezTo>
                <a:lnTo>
                  <a:pt x="2858795" y="400660"/>
                </a:lnTo>
                <a:cubicBezTo>
                  <a:pt x="2857881" y="370790"/>
                  <a:pt x="2856738" y="343891"/>
                  <a:pt x="2855366" y="319964"/>
                </a:cubicBezTo>
                <a:cubicBezTo>
                  <a:pt x="2853994" y="296037"/>
                  <a:pt x="2852623" y="273711"/>
                  <a:pt x="2851251" y="252984"/>
                </a:cubicBezTo>
                <a:cubicBezTo>
                  <a:pt x="2849880" y="232258"/>
                  <a:pt x="2848432" y="212294"/>
                  <a:pt x="2846908" y="193091"/>
                </a:cubicBezTo>
                <a:cubicBezTo>
                  <a:pt x="2845384" y="173889"/>
                  <a:pt x="2843555" y="153924"/>
                  <a:pt x="2841422" y="133198"/>
                </a:cubicBezTo>
                <a:cubicBezTo>
                  <a:pt x="2840507" y="125578"/>
                  <a:pt x="2841802" y="118872"/>
                  <a:pt x="2845308" y="113081"/>
                </a:cubicBezTo>
                <a:cubicBezTo>
                  <a:pt x="2848813" y="107290"/>
                  <a:pt x="2853994" y="102794"/>
                  <a:pt x="2860852" y="99594"/>
                </a:cubicBezTo>
                <a:cubicBezTo>
                  <a:pt x="2867710" y="96393"/>
                  <a:pt x="2875407" y="94488"/>
                  <a:pt x="2883941" y="93879"/>
                </a:cubicBezTo>
                <a:close/>
                <a:moveTo>
                  <a:pt x="2363724" y="93879"/>
                </a:moveTo>
                <a:cubicBezTo>
                  <a:pt x="2364638" y="117044"/>
                  <a:pt x="2365400" y="140056"/>
                  <a:pt x="2366010" y="162916"/>
                </a:cubicBezTo>
                <a:cubicBezTo>
                  <a:pt x="2366619" y="185776"/>
                  <a:pt x="2367229" y="209093"/>
                  <a:pt x="2367838" y="232868"/>
                </a:cubicBezTo>
                <a:cubicBezTo>
                  <a:pt x="2368448" y="256642"/>
                  <a:pt x="2369058" y="281483"/>
                  <a:pt x="2369667" y="307391"/>
                </a:cubicBezTo>
                <a:lnTo>
                  <a:pt x="2371496" y="341224"/>
                </a:lnTo>
                <a:cubicBezTo>
                  <a:pt x="2377287" y="345491"/>
                  <a:pt x="2383612" y="348539"/>
                  <a:pt x="2390470" y="350368"/>
                </a:cubicBezTo>
                <a:lnTo>
                  <a:pt x="2410074" y="352697"/>
                </a:lnTo>
                <a:lnTo>
                  <a:pt x="2433142" y="350254"/>
                </a:lnTo>
                <a:cubicBezTo>
                  <a:pt x="2440762" y="348349"/>
                  <a:pt x="2447010" y="345491"/>
                  <a:pt x="2451887" y="341681"/>
                </a:cubicBezTo>
                <a:cubicBezTo>
                  <a:pt x="2455545" y="338938"/>
                  <a:pt x="2459050" y="334442"/>
                  <a:pt x="2462403" y="328194"/>
                </a:cubicBezTo>
                <a:cubicBezTo>
                  <a:pt x="2465755" y="321945"/>
                  <a:pt x="2470175" y="313640"/>
                  <a:pt x="2475662" y="303276"/>
                </a:cubicBezTo>
                <a:cubicBezTo>
                  <a:pt x="2479319" y="295961"/>
                  <a:pt x="2482824" y="291313"/>
                  <a:pt x="2486177" y="289332"/>
                </a:cubicBezTo>
                <a:cubicBezTo>
                  <a:pt x="2489530" y="287351"/>
                  <a:pt x="2493340" y="286360"/>
                  <a:pt x="2497607" y="286360"/>
                </a:cubicBezTo>
                <a:cubicBezTo>
                  <a:pt x="2503398" y="286360"/>
                  <a:pt x="2508732" y="288189"/>
                  <a:pt x="2513609" y="291846"/>
                </a:cubicBezTo>
                <a:cubicBezTo>
                  <a:pt x="2510256" y="299466"/>
                  <a:pt x="2506751" y="307315"/>
                  <a:pt x="2503093" y="315392"/>
                </a:cubicBezTo>
                <a:cubicBezTo>
                  <a:pt x="2499436" y="323469"/>
                  <a:pt x="2495778" y="331470"/>
                  <a:pt x="2492120" y="339395"/>
                </a:cubicBezTo>
                <a:cubicBezTo>
                  <a:pt x="2500655" y="344272"/>
                  <a:pt x="2509037" y="347777"/>
                  <a:pt x="2517266" y="349911"/>
                </a:cubicBezTo>
                <a:lnTo>
                  <a:pt x="2542778" y="352990"/>
                </a:lnTo>
                <a:lnTo>
                  <a:pt x="2582494" y="351511"/>
                </a:lnTo>
                <a:cubicBezTo>
                  <a:pt x="2594990" y="350444"/>
                  <a:pt x="2604896" y="347930"/>
                  <a:pt x="2612212" y="343967"/>
                </a:cubicBezTo>
                <a:cubicBezTo>
                  <a:pt x="2617393" y="341224"/>
                  <a:pt x="2621813" y="336804"/>
                  <a:pt x="2625471" y="330708"/>
                </a:cubicBezTo>
                <a:cubicBezTo>
                  <a:pt x="2629128" y="324612"/>
                  <a:pt x="2634005" y="315621"/>
                  <a:pt x="2640101" y="303734"/>
                </a:cubicBezTo>
                <a:cubicBezTo>
                  <a:pt x="2643758" y="296114"/>
                  <a:pt x="2647188" y="291313"/>
                  <a:pt x="2650388" y="289332"/>
                </a:cubicBezTo>
                <a:cubicBezTo>
                  <a:pt x="2653588" y="287351"/>
                  <a:pt x="2657474" y="286360"/>
                  <a:pt x="2662047" y="286360"/>
                </a:cubicBezTo>
                <a:cubicBezTo>
                  <a:pt x="2668142" y="286360"/>
                  <a:pt x="2673476" y="288189"/>
                  <a:pt x="2678048" y="291846"/>
                </a:cubicBezTo>
                <a:cubicBezTo>
                  <a:pt x="2675610" y="297942"/>
                  <a:pt x="2673019" y="304038"/>
                  <a:pt x="2670276" y="310134"/>
                </a:cubicBezTo>
                <a:cubicBezTo>
                  <a:pt x="2667533" y="316230"/>
                  <a:pt x="2665018" y="321869"/>
                  <a:pt x="2662732" y="327051"/>
                </a:cubicBezTo>
                <a:cubicBezTo>
                  <a:pt x="2660446" y="332232"/>
                  <a:pt x="2658541" y="336347"/>
                  <a:pt x="2657017" y="339395"/>
                </a:cubicBezTo>
                <a:cubicBezTo>
                  <a:pt x="2665247" y="344272"/>
                  <a:pt x="2673553" y="347777"/>
                  <a:pt x="2681935" y="349911"/>
                </a:cubicBezTo>
                <a:lnTo>
                  <a:pt x="2704899" y="352706"/>
                </a:lnTo>
                <a:lnTo>
                  <a:pt x="2724873" y="350368"/>
                </a:lnTo>
                <a:cubicBezTo>
                  <a:pt x="2733027" y="348539"/>
                  <a:pt x="2741523" y="345796"/>
                  <a:pt x="2750362" y="342138"/>
                </a:cubicBezTo>
                <a:cubicBezTo>
                  <a:pt x="2749143" y="332385"/>
                  <a:pt x="2748000" y="322631"/>
                  <a:pt x="2746933" y="312878"/>
                </a:cubicBezTo>
                <a:cubicBezTo>
                  <a:pt x="2745866" y="303124"/>
                  <a:pt x="2744723" y="293370"/>
                  <a:pt x="2743504" y="283617"/>
                </a:cubicBezTo>
                <a:cubicBezTo>
                  <a:pt x="2741676" y="268377"/>
                  <a:pt x="2738704" y="247346"/>
                  <a:pt x="2734589" y="220523"/>
                </a:cubicBezTo>
                <a:cubicBezTo>
                  <a:pt x="2730474" y="193701"/>
                  <a:pt x="2725216" y="161087"/>
                  <a:pt x="2718816" y="122682"/>
                </a:cubicBezTo>
                <a:cubicBezTo>
                  <a:pt x="2725521" y="117501"/>
                  <a:pt x="2732836" y="112548"/>
                  <a:pt x="2740761" y="107823"/>
                </a:cubicBezTo>
                <a:cubicBezTo>
                  <a:pt x="2748686" y="103099"/>
                  <a:pt x="2756763" y="98451"/>
                  <a:pt x="2764993" y="93879"/>
                </a:cubicBezTo>
                <a:cubicBezTo>
                  <a:pt x="2765907" y="116129"/>
                  <a:pt x="2766746" y="138303"/>
                  <a:pt x="2767507" y="160401"/>
                </a:cubicBezTo>
                <a:cubicBezTo>
                  <a:pt x="2768269" y="182499"/>
                  <a:pt x="2769108" y="204521"/>
                  <a:pt x="2770022" y="226467"/>
                </a:cubicBezTo>
                <a:cubicBezTo>
                  <a:pt x="2770936" y="246888"/>
                  <a:pt x="2771622" y="265862"/>
                  <a:pt x="2772079" y="283388"/>
                </a:cubicBezTo>
                <a:cubicBezTo>
                  <a:pt x="2772536" y="300914"/>
                  <a:pt x="2772765" y="317145"/>
                  <a:pt x="2772765" y="332080"/>
                </a:cubicBezTo>
                <a:cubicBezTo>
                  <a:pt x="2772765" y="340614"/>
                  <a:pt x="2771317" y="349606"/>
                  <a:pt x="2768422" y="359055"/>
                </a:cubicBezTo>
                <a:cubicBezTo>
                  <a:pt x="2765526" y="368504"/>
                  <a:pt x="2761335" y="377495"/>
                  <a:pt x="2755849" y="386030"/>
                </a:cubicBezTo>
                <a:cubicBezTo>
                  <a:pt x="2752801" y="390602"/>
                  <a:pt x="2746476" y="394183"/>
                  <a:pt x="2736875" y="396774"/>
                </a:cubicBezTo>
                <a:cubicBezTo>
                  <a:pt x="2732074" y="398069"/>
                  <a:pt x="2726722" y="399041"/>
                  <a:pt x="2720816" y="399688"/>
                </a:cubicBezTo>
                <a:lnTo>
                  <a:pt x="2709425" y="400260"/>
                </a:lnTo>
                <a:lnTo>
                  <a:pt x="2708224" y="400660"/>
                </a:lnTo>
                <a:lnTo>
                  <a:pt x="2705980" y="400432"/>
                </a:lnTo>
                <a:lnTo>
                  <a:pt x="2701442" y="400660"/>
                </a:lnTo>
                <a:cubicBezTo>
                  <a:pt x="2700070" y="400660"/>
                  <a:pt x="2699042" y="400355"/>
                  <a:pt x="2698356" y="399746"/>
                </a:cubicBezTo>
                <a:lnTo>
                  <a:pt x="2698322" y="399656"/>
                </a:lnTo>
                <a:lnTo>
                  <a:pt x="2689907" y="398803"/>
                </a:lnTo>
                <a:cubicBezTo>
                  <a:pt x="2672019" y="395088"/>
                  <a:pt x="2655417" y="385801"/>
                  <a:pt x="2640101" y="370942"/>
                </a:cubicBezTo>
                <a:lnTo>
                  <a:pt x="2635072" y="377800"/>
                </a:lnTo>
                <a:cubicBezTo>
                  <a:pt x="2630500" y="383591"/>
                  <a:pt x="2623794" y="388163"/>
                  <a:pt x="2614955" y="391516"/>
                </a:cubicBezTo>
                <a:cubicBezTo>
                  <a:pt x="2606116" y="394869"/>
                  <a:pt x="2595372" y="397231"/>
                  <a:pt x="2582722" y="398603"/>
                </a:cubicBezTo>
                <a:lnTo>
                  <a:pt x="2544496" y="400423"/>
                </a:lnTo>
                <a:lnTo>
                  <a:pt x="2543784" y="400660"/>
                </a:lnTo>
                <a:lnTo>
                  <a:pt x="2542435" y="400521"/>
                </a:lnTo>
                <a:lnTo>
                  <a:pt x="2539517" y="400660"/>
                </a:lnTo>
                <a:lnTo>
                  <a:pt x="2537610" y="400024"/>
                </a:lnTo>
                <a:lnTo>
                  <a:pt x="2525468" y="398774"/>
                </a:lnTo>
                <a:cubicBezTo>
                  <a:pt x="2507580" y="395002"/>
                  <a:pt x="2490978" y="385572"/>
                  <a:pt x="2475662" y="370485"/>
                </a:cubicBezTo>
                <a:cubicBezTo>
                  <a:pt x="2473832" y="373228"/>
                  <a:pt x="2472156" y="375666"/>
                  <a:pt x="2470632" y="377800"/>
                </a:cubicBezTo>
                <a:cubicBezTo>
                  <a:pt x="2469108" y="379934"/>
                  <a:pt x="2467584" y="382067"/>
                  <a:pt x="2466060" y="384201"/>
                </a:cubicBezTo>
                <a:cubicBezTo>
                  <a:pt x="2462402" y="388468"/>
                  <a:pt x="2455164" y="392278"/>
                  <a:pt x="2444343" y="395631"/>
                </a:cubicBezTo>
                <a:cubicBezTo>
                  <a:pt x="2438933" y="397307"/>
                  <a:pt x="2433046" y="398564"/>
                  <a:pt x="2426684" y="399403"/>
                </a:cubicBezTo>
                <a:lnTo>
                  <a:pt x="2414103" y="400174"/>
                </a:lnTo>
                <a:lnTo>
                  <a:pt x="2412644" y="400660"/>
                </a:lnTo>
                <a:lnTo>
                  <a:pt x="2409982" y="400426"/>
                </a:lnTo>
                <a:lnTo>
                  <a:pt x="2406167" y="400660"/>
                </a:lnTo>
                <a:lnTo>
                  <a:pt x="2403849" y="399887"/>
                </a:lnTo>
                <a:lnTo>
                  <a:pt x="2390527" y="398717"/>
                </a:lnTo>
                <a:cubicBezTo>
                  <a:pt x="2383859" y="397421"/>
                  <a:pt x="2377897" y="395478"/>
                  <a:pt x="2372639" y="392888"/>
                </a:cubicBezTo>
                <a:cubicBezTo>
                  <a:pt x="2362123" y="387706"/>
                  <a:pt x="2354122" y="380772"/>
                  <a:pt x="2348636" y="372085"/>
                </a:cubicBezTo>
                <a:cubicBezTo>
                  <a:pt x="2343150" y="363398"/>
                  <a:pt x="2339797" y="353264"/>
                  <a:pt x="2338578" y="341681"/>
                </a:cubicBezTo>
                <a:cubicBezTo>
                  <a:pt x="2337663" y="334976"/>
                  <a:pt x="2336520" y="325374"/>
                  <a:pt x="2335148" y="312878"/>
                </a:cubicBezTo>
                <a:cubicBezTo>
                  <a:pt x="2333777" y="300381"/>
                  <a:pt x="2332329" y="286131"/>
                  <a:pt x="2330805" y="270129"/>
                </a:cubicBezTo>
                <a:cubicBezTo>
                  <a:pt x="2329281" y="254127"/>
                  <a:pt x="2327681" y="237440"/>
                  <a:pt x="2326004" y="220066"/>
                </a:cubicBezTo>
                <a:cubicBezTo>
                  <a:pt x="2324328" y="202692"/>
                  <a:pt x="2322728" y="185547"/>
                  <a:pt x="2321204" y="168631"/>
                </a:cubicBezTo>
                <a:cubicBezTo>
                  <a:pt x="2319680" y="151715"/>
                  <a:pt x="2318308" y="136398"/>
                  <a:pt x="2317089" y="122682"/>
                </a:cubicBezTo>
                <a:cubicBezTo>
                  <a:pt x="2324404" y="117196"/>
                  <a:pt x="2331948" y="112091"/>
                  <a:pt x="2339721" y="107366"/>
                </a:cubicBezTo>
                <a:cubicBezTo>
                  <a:pt x="2347493" y="102642"/>
                  <a:pt x="2355494" y="98146"/>
                  <a:pt x="2363724" y="93879"/>
                </a:cubicBezTo>
                <a:close/>
                <a:moveTo>
                  <a:pt x="2131466" y="93879"/>
                </a:moveTo>
                <a:cubicBezTo>
                  <a:pt x="2133600" y="102108"/>
                  <a:pt x="2136190" y="111024"/>
                  <a:pt x="2139238" y="120625"/>
                </a:cubicBezTo>
                <a:cubicBezTo>
                  <a:pt x="2142286" y="130226"/>
                  <a:pt x="2145639" y="139904"/>
                  <a:pt x="2149297" y="149657"/>
                </a:cubicBezTo>
                <a:lnTo>
                  <a:pt x="2134666" y="161087"/>
                </a:lnTo>
                <a:cubicBezTo>
                  <a:pt x="2135581" y="179680"/>
                  <a:pt x="2136114" y="200711"/>
                  <a:pt x="2136267" y="224181"/>
                </a:cubicBezTo>
                <a:cubicBezTo>
                  <a:pt x="2136419" y="247650"/>
                  <a:pt x="2136267" y="273711"/>
                  <a:pt x="2135810" y="302362"/>
                </a:cubicBezTo>
                <a:cubicBezTo>
                  <a:pt x="2135352" y="331013"/>
                  <a:pt x="2134362" y="362560"/>
                  <a:pt x="2132838" y="397002"/>
                </a:cubicBezTo>
                <a:lnTo>
                  <a:pt x="2106320" y="400660"/>
                </a:lnTo>
                <a:cubicBezTo>
                  <a:pt x="2105406" y="370790"/>
                  <a:pt x="2104263" y="343891"/>
                  <a:pt x="2102891" y="319964"/>
                </a:cubicBezTo>
                <a:cubicBezTo>
                  <a:pt x="2101520" y="296037"/>
                  <a:pt x="2100148" y="273711"/>
                  <a:pt x="2098776" y="252984"/>
                </a:cubicBezTo>
                <a:cubicBezTo>
                  <a:pt x="2097405" y="232258"/>
                  <a:pt x="2095957" y="212294"/>
                  <a:pt x="2094433" y="193091"/>
                </a:cubicBezTo>
                <a:cubicBezTo>
                  <a:pt x="2092909" y="173889"/>
                  <a:pt x="2091080" y="153924"/>
                  <a:pt x="2088946" y="133198"/>
                </a:cubicBezTo>
                <a:cubicBezTo>
                  <a:pt x="2088032" y="125578"/>
                  <a:pt x="2089328" y="118872"/>
                  <a:pt x="2092832" y="113081"/>
                </a:cubicBezTo>
                <a:cubicBezTo>
                  <a:pt x="2096338" y="107290"/>
                  <a:pt x="2101520" y="102794"/>
                  <a:pt x="2108378" y="99594"/>
                </a:cubicBezTo>
                <a:cubicBezTo>
                  <a:pt x="2115236" y="96393"/>
                  <a:pt x="2122932" y="94488"/>
                  <a:pt x="2131466" y="93879"/>
                </a:cubicBezTo>
                <a:close/>
                <a:moveTo>
                  <a:pt x="2022043" y="93879"/>
                </a:moveTo>
                <a:cubicBezTo>
                  <a:pt x="2022957" y="116129"/>
                  <a:pt x="2023796" y="138303"/>
                  <a:pt x="2024558" y="160401"/>
                </a:cubicBezTo>
                <a:cubicBezTo>
                  <a:pt x="2025320" y="182499"/>
                  <a:pt x="2026158" y="204521"/>
                  <a:pt x="2027072" y="226467"/>
                </a:cubicBezTo>
                <a:cubicBezTo>
                  <a:pt x="2027986" y="246888"/>
                  <a:pt x="2028672" y="265862"/>
                  <a:pt x="2029130" y="283388"/>
                </a:cubicBezTo>
                <a:cubicBezTo>
                  <a:pt x="2029587" y="300914"/>
                  <a:pt x="2029815" y="317145"/>
                  <a:pt x="2029815" y="332080"/>
                </a:cubicBezTo>
                <a:cubicBezTo>
                  <a:pt x="2029815" y="340614"/>
                  <a:pt x="2028368" y="349606"/>
                  <a:pt x="2025472" y="359055"/>
                </a:cubicBezTo>
                <a:cubicBezTo>
                  <a:pt x="2022576" y="368504"/>
                  <a:pt x="2018385" y="377495"/>
                  <a:pt x="2012899" y="386030"/>
                </a:cubicBezTo>
                <a:cubicBezTo>
                  <a:pt x="2009851" y="390602"/>
                  <a:pt x="2003526" y="394183"/>
                  <a:pt x="1993925" y="396774"/>
                </a:cubicBezTo>
                <a:cubicBezTo>
                  <a:pt x="1989124" y="398069"/>
                  <a:pt x="1983771" y="399041"/>
                  <a:pt x="1977866" y="399688"/>
                </a:cubicBezTo>
                <a:lnTo>
                  <a:pt x="1959748" y="400597"/>
                </a:lnTo>
                <a:lnTo>
                  <a:pt x="1959559" y="400660"/>
                </a:lnTo>
                <a:lnTo>
                  <a:pt x="1959208" y="400624"/>
                </a:lnTo>
                <a:lnTo>
                  <a:pt x="1958492" y="400660"/>
                </a:lnTo>
                <a:lnTo>
                  <a:pt x="1957928" y="400493"/>
                </a:lnTo>
                <a:lnTo>
                  <a:pt x="1948414" y="399517"/>
                </a:lnTo>
                <a:cubicBezTo>
                  <a:pt x="1937556" y="397231"/>
                  <a:pt x="1927555" y="391516"/>
                  <a:pt x="1918411" y="382372"/>
                </a:cubicBezTo>
                <a:lnTo>
                  <a:pt x="1912010" y="403403"/>
                </a:lnTo>
                <a:cubicBezTo>
                  <a:pt x="1894027" y="403403"/>
                  <a:pt x="1877339" y="401879"/>
                  <a:pt x="1861947" y="398831"/>
                </a:cubicBezTo>
                <a:cubicBezTo>
                  <a:pt x="1846554" y="395783"/>
                  <a:pt x="1833219" y="391516"/>
                  <a:pt x="1821942" y="386030"/>
                </a:cubicBezTo>
                <a:cubicBezTo>
                  <a:pt x="1811578" y="391821"/>
                  <a:pt x="1802282" y="395707"/>
                  <a:pt x="1794052" y="397688"/>
                </a:cubicBezTo>
                <a:lnTo>
                  <a:pt x="1779694" y="399326"/>
                </a:lnTo>
                <a:lnTo>
                  <a:pt x="1779536" y="399746"/>
                </a:lnTo>
                <a:cubicBezTo>
                  <a:pt x="1778850" y="400355"/>
                  <a:pt x="1777822" y="400660"/>
                  <a:pt x="1776450" y="400660"/>
                </a:cubicBezTo>
                <a:lnTo>
                  <a:pt x="1772070" y="400195"/>
                </a:lnTo>
                <a:lnTo>
                  <a:pt x="1767992" y="400660"/>
                </a:lnTo>
                <a:cubicBezTo>
                  <a:pt x="1766773" y="400660"/>
                  <a:pt x="1765858" y="400355"/>
                  <a:pt x="1765249" y="399746"/>
                </a:cubicBezTo>
                <a:lnTo>
                  <a:pt x="1765154" y="399461"/>
                </a:lnTo>
                <a:lnTo>
                  <a:pt x="1755990" y="398488"/>
                </a:lnTo>
                <a:cubicBezTo>
                  <a:pt x="1749209" y="397040"/>
                  <a:pt x="1742465" y="394869"/>
                  <a:pt x="1735760" y="391973"/>
                </a:cubicBezTo>
                <a:cubicBezTo>
                  <a:pt x="1722348" y="386182"/>
                  <a:pt x="1710614" y="377952"/>
                  <a:pt x="1700555" y="367284"/>
                </a:cubicBezTo>
                <a:cubicBezTo>
                  <a:pt x="1692935" y="373685"/>
                  <a:pt x="1682496" y="379781"/>
                  <a:pt x="1669237" y="385572"/>
                </a:cubicBezTo>
                <a:cubicBezTo>
                  <a:pt x="1655978" y="391364"/>
                  <a:pt x="1641728" y="395783"/>
                  <a:pt x="1626489" y="398831"/>
                </a:cubicBezTo>
                <a:cubicBezTo>
                  <a:pt x="1618564" y="400050"/>
                  <a:pt x="1610792" y="401117"/>
                  <a:pt x="1603172" y="402032"/>
                </a:cubicBezTo>
                <a:cubicBezTo>
                  <a:pt x="1595551" y="402946"/>
                  <a:pt x="1587931" y="403403"/>
                  <a:pt x="1580312" y="403403"/>
                </a:cubicBezTo>
                <a:cubicBezTo>
                  <a:pt x="1566596" y="403403"/>
                  <a:pt x="1552270" y="402489"/>
                  <a:pt x="1537335" y="400660"/>
                </a:cubicBezTo>
                <a:cubicBezTo>
                  <a:pt x="1522400" y="398831"/>
                  <a:pt x="1507922" y="396088"/>
                  <a:pt x="1493901" y="392430"/>
                </a:cubicBezTo>
                <a:cubicBezTo>
                  <a:pt x="1479880" y="388773"/>
                  <a:pt x="1467383" y="384201"/>
                  <a:pt x="1456410" y="378714"/>
                </a:cubicBezTo>
                <a:cubicBezTo>
                  <a:pt x="1455191" y="379934"/>
                  <a:pt x="1453972" y="381229"/>
                  <a:pt x="1452753" y="382601"/>
                </a:cubicBezTo>
                <a:cubicBezTo>
                  <a:pt x="1451534" y="383972"/>
                  <a:pt x="1450162" y="385115"/>
                  <a:pt x="1448638" y="386030"/>
                </a:cubicBezTo>
                <a:cubicBezTo>
                  <a:pt x="1442542" y="390906"/>
                  <a:pt x="1434922" y="394564"/>
                  <a:pt x="1425778" y="397002"/>
                </a:cubicBezTo>
                <a:cubicBezTo>
                  <a:pt x="1416634" y="399441"/>
                  <a:pt x="1406880" y="400660"/>
                  <a:pt x="1396517" y="400660"/>
                </a:cubicBezTo>
                <a:lnTo>
                  <a:pt x="1395146" y="400203"/>
                </a:lnTo>
                <a:lnTo>
                  <a:pt x="1393774" y="400660"/>
                </a:lnTo>
                <a:cubicBezTo>
                  <a:pt x="1368780" y="400660"/>
                  <a:pt x="1346073" y="390754"/>
                  <a:pt x="1325651" y="370942"/>
                </a:cubicBezTo>
                <a:lnTo>
                  <a:pt x="1320622" y="377800"/>
                </a:lnTo>
                <a:cubicBezTo>
                  <a:pt x="1316050" y="383591"/>
                  <a:pt x="1309344" y="388163"/>
                  <a:pt x="1300505" y="391516"/>
                </a:cubicBezTo>
                <a:cubicBezTo>
                  <a:pt x="1291666" y="394869"/>
                  <a:pt x="1280922" y="397231"/>
                  <a:pt x="1268272" y="398603"/>
                </a:cubicBezTo>
                <a:lnTo>
                  <a:pt x="1231023" y="400376"/>
                </a:lnTo>
                <a:lnTo>
                  <a:pt x="1230172" y="400660"/>
                </a:lnTo>
                <a:lnTo>
                  <a:pt x="1228832" y="400481"/>
                </a:lnTo>
                <a:lnTo>
                  <a:pt x="1225067" y="400660"/>
                </a:lnTo>
                <a:cubicBezTo>
                  <a:pt x="1223848" y="400660"/>
                  <a:pt x="1222934" y="400355"/>
                  <a:pt x="1222324" y="399746"/>
                </a:cubicBezTo>
                <a:lnTo>
                  <a:pt x="1222276" y="399604"/>
                </a:lnTo>
                <a:lnTo>
                  <a:pt x="1212228" y="398260"/>
                </a:lnTo>
                <a:cubicBezTo>
                  <a:pt x="1206360" y="396659"/>
                  <a:pt x="1200607" y="394259"/>
                  <a:pt x="1194968" y="391059"/>
                </a:cubicBezTo>
                <a:cubicBezTo>
                  <a:pt x="1191615" y="411480"/>
                  <a:pt x="1185138" y="429464"/>
                  <a:pt x="1175537" y="445008"/>
                </a:cubicBezTo>
                <a:cubicBezTo>
                  <a:pt x="1165936" y="460553"/>
                  <a:pt x="1153972" y="472593"/>
                  <a:pt x="1139647" y="481127"/>
                </a:cubicBezTo>
                <a:cubicBezTo>
                  <a:pt x="1125321" y="489662"/>
                  <a:pt x="1109472" y="493929"/>
                  <a:pt x="1092098" y="493929"/>
                </a:cubicBezTo>
                <a:cubicBezTo>
                  <a:pt x="1088136" y="493929"/>
                  <a:pt x="1082802" y="492481"/>
                  <a:pt x="1076096" y="489585"/>
                </a:cubicBezTo>
                <a:cubicBezTo>
                  <a:pt x="1069390" y="486690"/>
                  <a:pt x="1061999" y="482651"/>
                  <a:pt x="1053922" y="477470"/>
                </a:cubicBezTo>
                <a:cubicBezTo>
                  <a:pt x="1045845" y="472288"/>
                  <a:pt x="1038148" y="466649"/>
                  <a:pt x="1030833" y="460553"/>
                </a:cubicBezTo>
                <a:lnTo>
                  <a:pt x="1037691" y="442722"/>
                </a:lnTo>
                <a:cubicBezTo>
                  <a:pt x="1045921" y="444856"/>
                  <a:pt x="1053846" y="446380"/>
                  <a:pt x="1061466" y="447294"/>
                </a:cubicBezTo>
                <a:cubicBezTo>
                  <a:pt x="1069086" y="448209"/>
                  <a:pt x="1076248" y="448666"/>
                  <a:pt x="1082954" y="448666"/>
                </a:cubicBezTo>
                <a:cubicBezTo>
                  <a:pt x="1105509" y="448666"/>
                  <a:pt x="1124712" y="442646"/>
                  <a:pt x="1140561" y="430607"/>
                </a:cubicBezTo>
                <a:cubicBezTo>
                  <a:pt x="1156411" y="418567"/>
                  <a:pt x="1167993" y="401117"/>
                  <a:pt x="1175308" y="378257"/>
                </a:cubicBezTo>
                <a:cubicBezTo>
                  <a:pt x="1173175" y="373685"/>
                  <a:pt x="1170889" y="369037"/>
                  <a:pt x="1168450" y="364313"/>
                </a:cubicBezTo>
                <a:cubicBezTo>
                  <a:pt x="1166012" y="359588"/>
                  <a:pt x="1163269" y="354788"/>
                  <a:pt x="1160221" y="349911"/>
                </a:cubicBezTo>
                <a:cubicBezTo>
                  <a:pt x="1152296" y="336804"/>
                  <a:pt x="1146048" y="325755"/>
                  <a:pt x="1141476" y="316764"/>
                </a:cubicBezTo>
                <a:cubicBezTo>
                  <a:pt x="1136904" y="307772"/>
                  <a:pt x="1133703" y="300381"/>
                  <a:pt x="1131874" y="294590"/>
                </a:cubicBezTo>
                <a:cubicBezTo>
                  <a:pt x="1130655" y="288494"/>
                  <a:pt x="1130350" y="283236"/>
                  <a:pt x="1130960" y="278816"/>
                </a:cubicBezTo>
                <a:cubicBezTo>
                  <a:pt x="1131570" y="274397"/>
                  <a:pt x="1133398" y="270358"/>
                  <a:pt x="1136446" y="266700"/>
                </a:cubicBezTo>
                <a:cubicBezTo>
                  <a:pt x="1136751" y="262128"/>
                  <a:pt x="1139494" y="257709"/>
                  <a:pt x="1144676" y="253442"/>
                </a:cubicBezTo>
                <a:cubicBezTo>
                  <a:pt x="1149858" y="249174"/>
                  <a:pt x="1156563" y="245974"/>
                  <a:pt x="1164793" y="243840"/>
                </a:cubicBezTo>
                <a:cubicBezTo>
                  <a:pt x="1167231" y="252070"/>
                  <a:pt x="1169593" y="259614"/>
                  <a:pt x="1171880" y="266472"/>
                </a:cubicBezTo>
                <a:cubicBezTo>
                  <a:pt x="1174166" y="273330"/>
                  <a:pt x="1176223" y="279807"/>
                  <a:pt x="1178052" y="285903"/>
                </a:cubicBezTo>
                <a:cubicBezTo>
                  <a:pt x="1183233" y="300533"/>
                  <a:pt x="1187272" y="312725"/>
                  <a:pt x="1190168" y="322479"/>
                </a:cubicBezTo>
                <a:cubicBezTo>
                  <a:pt x="1193063" y="332232"/>
                  <a:pt x="1194816" y="339548"/>
                  <a:pt x="1195425" y="344424"/>
                </a:cubicBezTo>
                <a:cubicBezTo>
                  <a:pt x="1200607" y="347320"/>
                  <a:pt x="1206093" y="349492"/>
                  <a:pt x="1211884" y="350939"/>
                </a:cubicBezTo>
                <a:lnTo>
                  <a:pt x="1228954" y="352966"/>
                </a:lnTo>
                <a:lnTo>
                  <a:pt x="1268044" y="351511"/>
                </a:lnTo>
                <a:cubicBezTo>
                  <a:pt x="1280541" y="350444"/>
                  <a:pt x="1290447" y="347930"/>
                  <a:pt x="1297762" y="343967"/>
                </a:cubicBezTo>
                <a:cubicBezTo>
                  <a:pt x="1302943" y="341224"/>
                  <a:pt x="1307363" y="336804"/>
                  <a:pt x="1311021" y="330708"/>
                </a:cubicBezTo>
                <a:cubicBezTo>
                  <a:pt x="1314678" y="324612"/>
                  <a:pt x="1319555" y="315621"/>
                  <a:pt x="1325651" y="303734"/>
                </a:cubicBezTo>
                <a:cubicBezTo>
                  <a:pt x="1329309" y="296114"/>
                  <a:pt x="1332738" y="291313"/>
                  <a:pt x="1335938" y="289332"/>
                </a:cubicBezTo>
                <a:cubicBezTo>
                  <a:pt x="1339138" y="287351"/>
                  <a:pt x="1343025" y="286360"/>
                  <a:pt x="1347597" y="286360"/>
                </a:cubicBezTo>
                <a:cubicBezTo>
                  <a:pt x="1353693" y="286360"/>
                  <a:pt x="1359027" y="288189"/>
                  <a:pt x="1363599" y="291846"/>
                </a:cubicBezTo>
                <a:cubicBezTo>
                  <a:pt x="1361160" y="297942"/>
                  <a:pt x="1358570" y="304038"/>
                  <a:pt x="1355826" y="310134"/>
                </a:cubicBezTo>
                <a:cubicBezTo>
                  <a:pt x="1353083" y="316230"/>
                  <a:pt x="1350569" y="321869"/>
                  <a:pt x="1348282" y="327051"/>
                </a:cubicBezTo>
                <a:cubicBezTo>
                  <a:pt x="1345996" y="332232"/>
                  <a:pt x="1344092" y="336347"/>
                  <a:pt x="1342568" y="339395"/>
                </a:cubicBezTo>
                <a:cubicBezTo>
                  <a:pt x="1350797" y="344272"/>
                  <a:pt x="1359103" y="347777"/>
                  <a:pt x="1367485" y="349911"/>
                </a:cubicBezTo>
                <a:cubicBezTo>
                  <a:pt x="1375867" y="352044"/>
                  <a:pt x="1384630" y="353111"/>
                  <a:pt x="1393774" y="353111"/>
                </a:cubicBezTo>
                <a:lnTo>
                  <a:pt x="1395146" y="353568"/>
                </a:lnTo>
                <a:lnTo>
                  <a:pt x="1396517" y="353111"/>
                </a:lnTo>
                <a:cubicBezTo>
                  <a:pt x="1407795" y="353111"/>
                  <a:pt x="1416710" y="352197"/>
                  <a:pt x="1423263" y="350368"/>
                </a:cubicBezTo>
                <a:cubicBezTo>
                  <a:pt x="1429816" y="348539"/>
                  <a:pt x="1435531" y="345110"/>
                  <a:pt x="1440408" y="340081"/>
                </a:cubicBezTo>
                <a:cubicBezTo>
                  <a:pt x="1445285" y="335052"/>
                  <a:pt x="1450314" y="327813"/>
                  <a:pt x="1455496" y="318364"/>
                </a:cubicBezTo>
                <a:cubicBezTo>
                  <a:pt x="1456715" y="316230"/>
                  <a:pt x="1457858" y="314097"/>
                  <a:pt x="1458925" y="311963"/>
                </a:cubicBezTo>
                <a:cubicBezTo>
                  <a:pt x="1459992" y="309830"/>
                  <a:pt x="1461135" y="307696"/>
                  <a:pt x="1462354" y="305562"/>
                </a:cubicBezTo>
                <a:cubicBezTo>
                  <a:pt x="1466621" y="298247"/>
                  <a:pt x="1472869" y="294590"/>
                  <a:pt x="1481099" y="294590"/>
                </a:cubicBezTo>
                <a:cubicBezTo>
                  <a:pt x="1485366" y="294590"/>
                  <a:pt x="1489786" y="296114"/>
                  <a:pt x="1494358" y="299162"/>
                </a:cubicBezTo>
                <a:cubicBezTo>
                  <a:pt x="1491310" y="306782"/>
                  <a:pt x="1488414" y="313944"/>
                  <a:pt x="1485671" y="320650"/>
                </a:cubicBezTo>
                <a:cubicBezTo>
                  <a:pt x="1482928" y="327356"/>
                  <a:pt x="1480337" y="333604"/>
                  <a:pt x="1477899" y="339395"/>
                </a:cubicBezTo>
                <a:cubicBezTo>
                  <a:pt x="1481251" y="340614"/>
                  <a:pt x="1484604" y="341834"/>
                  <a:pt x="1487957" y="343053"/>
                </a:cubicBezTo>
                <a:cubicBezTo>
                  <a:pt x="1491310" y="344272"/>
                  <a:pt x="1494663" y="345491"/>
                  <a:pt x="1498016" y="346710"/>
                </a:cubicBezTo>
                <a:cubicBezTo>
                  <a:pt x="1528800" y="305867"/>
                  <a:pt x="1556385" y="275692"/>
                  <a:pt x="1580769" y="256185"/>
                </a:cubicBezTo>
                <a:cubicBezTo>
                  <a:pt x="1604238" y="236678"/>
                  <a:pt x="1625422" y="226924"/>
                  <a:pt x="1644320" y="226924"/>
                </a:cubicBezTo>
                <a:cubicBezTo>
                  <a:pt x="1651330" y="226924"/>
                  <a:pt x="1659178" y="228981"/>
                  <a:pt x="1667865" y="233096"/>
                </a:cubicBezTo>
                <a:cubicBezTo>
                  <a:pt x="1676552" y="237211"/>
                  <a:pt x="1685315" y="242697"/>
                  <a:pt x="1694154" y="249555"/>
                </a:cubicBezTo>
                <a:cubicBezTo>
                  <a:pt x="1702993" y="256413"/>
                  <a:pt x="1710766" y="263805"/>
                  <a:pt x="1717472" y="271730"/>
                </a:cubicBezTo>
                <a:cubicBezTo>
                  <a:pt x="1727530" y="283922"/>
                  <a:pt x="1732559" y="294132"/>
                  <a:pt x="1732559" y="302362"/>
                </a:cubicBezTo>
                <a:cubicBezTo>
                  <a:pt x="1732559" y="315468"/>
                  <a:pt x="1729511" y="327203"/>
                  <a:pt x="1723415" y="337566"/>
                </a:cubicBezTo>
                <a:cubicBezTo>
                  <a:pt x="1733169" y="343358"/>
                  <a:pt x="1741932" y="347396"/>
                  <a:pt x="1749704" y="349682"/>
                </a:cubicBezTo>
                <a:lnTo>
                  <a:pt x="1773458" y="352728"/>
                </a:lnTo>
                <a:lnTo>
                  <a:pt x="1781022" y="352197"/>
                </a:lnTo>
                <a:cubicBezTo>
                  <a:pt x="1785137" y="351587"/>
                  <a:pt x="1789328" y="350673"/>
                  <a:pt x="1793595" y="349454"/>
                </a:cubicBezTo>
                <a:cubicBezTo>
                  <a:pt x="1793290" y="348234"/>
                  <a:pt x="1793138" y="347015"/>
                  <a:pt x="1793138" y="345796"/>
                </a:cubicBezTo>
                <a:cubicBezTo>
                  <a:pt x="1793138" y="344577"/>
                  <a:pt x="1793138" y="343205"/>
                  <a:pt x="1793138" y="341681"/>
                </a:cubicBezTo>
                <a:cubicBezTo>
                  <a:pt x="1794052" y="331623"/>
                  <a:pt x="1796719" y="321183"/>
                  <a:pt x="1801139" y="310363"/>
                </a:cubicBezTo>
                <a:cubicBezTo>
                  <a:pt x="1805559" y="299543"/>
                  <a:pt x="1811198" y="289256"/>
                  <a:pt x="1818056" y="279502"/>
                </a:cubicBezTo>
                <a:cubicBezTo>
                  <a:pt x="1824914" y="269748"/>
                  <a:pt x="1832610" y="261671"/>
                  <a:pt x="1841144" y="255270"/>
                </a:cubicBezTo>
                <a:cubicBezTo>
                  <a:pt x="1854250" y="245212"/>
                  <a:pt x="1867204" y="240183"/>
                  <a:pt x="1880006" y="240183"/>
                </a:cubicBezTo>
                <a:cubicBezTo>
                  <a:pt x="1883664" y="240183"/>
                  <a:pt x="1887169" y="241783"/>
                  <a:pt x="1890522" y="244983"/>
                </a:cubicBezTo>
                <a:cubicBezTo>
                  <a:pt x="1893874" y="248184"/>
                  <a:pt x="1897075" y="252680"/>
                  <a:pt x="1900123" y="258471"/>
                </a:cubicBezTo>
                <a:cubicBezTo>
                  <a:pt x="1902561" y="262433"/>
                  <a:pt x="1905152" y="267615"/>
                  <a:pt x="1907895" y="274016"/>
                </a:cubicBezTo>
                <a:cubicBezTo>
                  <a:pt x="1910638" y="280416"/>
                  <a:pt x="1913534" y="287884"/>
                  <a:pt x="1916582" y="296418"/>
                </a:cubicBezTo>
                <a:cubicBezTo>
                  <a:pt x="1920240" y="306782"/>
                  <a:pt x="1924050" y="315926"/>
                  <a:pt x="1928012" y="323850"/>
                </a:cubicBezTo>
                <a:cubicBezTo>
                  <a:pt x="1931974" y="331775"/>
                  <a:pt x="1936089" y="338176"/>
                  <a:pt x="1940356" y="343053"/>
                </a:cubicBezTo>
                <a:cubicBezTo>
                  <a:pt x="1943252" y="346406"/>
                  <a:pt x="1946300" y="348920"/>
                  <a:pt x="1949500" y="350597"/>
                </a:cubicBezTo>
                <a:lnTo>
                  <a:pt x="1959218" y="353026"/>
                </a:lnTo>
                <a:lnTo>
                  <a:pt x="1981924" y="350368"/>
                </a:lnTo>
                <a:cubicBezTo>
                  <a:pt x="1990077" y="348539"/>
                  <a:pt x="1998573" y="345796"/>
                  <a:pt x="2007412" y="342138"/>
                </a:cubicBezTo>
                <a:cubicBezTo>
                  <a:pt x="2006193" y="332385"/>
                  <a:pt x="2005050" y="322631"/>
                  <a:pt x="2003984" y="312878"/>
                </a:cubicBezTo>
                <a:cubicBezTo>
                  <a:pt x="2002917" y="303124"/>
                  <a:pt x="2001774" y="293370"/>
                  <a:pt x="2000554" y="283617"/>
                </a:cubicBezTo>
                <a:cubicBezTo>
                  <a:pt x="1998726" y="268377"/>
                  <a:pt x="1995754" y="247346"/>
                  <a:pt x="1991639" y="220523"/>
                </a:cubicBezTo>
                <a:cubicBezTo>
                  <a:pt x="1987524" y="193701"/>
                  <a:pt x="1982266" y="161087"/>
                  <a:pt x="1975866" y="122682"/>
                </a:cubicBezTo>
                <a:cubicBezTo>
                  <a:pt x="1982572" y="117501"/>
                  <a:pt x="1989886" y="112548"/>
                  <a:pt x="1997811" y="107823"/>
                </a:cubicBezTo>
                <a:cubicBezTo>
                  <a:pt x="2005736" y="103099"/>
                  <a:pt x="2013813" y="98451"/>
                  <a:pt x="2022043" y="93879"/>
                </a:cubicBezTo>
                <a:close/>
                <a:moveTo>
                  <a:pt x="3421074" y="91059"/>
                </a:moveTo>
                <a:cubicBezTo>
                  <a:pt x="3418941" y="91059"/>
                  <a:pt x="3416960" y="91745"/>
                  <a:pt x="3415131" y="93117"/>
                </a:cubicBezTo>
                <a:cubicBezTo>
                  <a:pt x="3413302" y="94488"/>
                  <a:pt x="3412388" y="95936"/>
                  <a:pt x="3412388" y="97460"/>
                </a:cubicBezTo>
                <a:cubicBezTo>
                  <a:pt x="3412388" y="103861"/>
                  <a:pt x="3417570" y="109043"/>
                  <a:pt x="3427932" y="113005"/>
                </a:cubicBezTo>
                <a:lnTo>
                  <a:pt x="3428847" y="111176"/>
                </a:lnTo>
                <a:cubicBezTo>
                  <a:pt x="3429456" y="109957"/>
                  <a:pt x="3429761" y="108890"/>
                  <a:pt x="3429762" y="107976"/>
                </a:cubicBezTo>
                <a:cubicBezTo>
                  <a:pt x="3429761" y="107061"/>
                  <a:pt x="3429761" y="106299"/>
                  <a:pt x="3429762" y="105690"/>
                </a:cubicBezTo>
                <a:cubicBezTo>
                  <a:pt x="3429761" y="101423"/>
                  <a:pt x="3428923" y="97917"/>
                  <a:pt x="3427247" y="95174"/>
                </a:cubicBezTo>
                <a:cubicBezTo>
                  <a:pt x="3425570" y="92431"/>
                  <a:pt x="3423513" y="91059"/>
                  <a:pt x="3421074" y="91059"/>
                </a:cubicBezTo>
                <a:close/>
                <a:moveTo>
                  <a:pt x="5836767" y="89231"/>
                </a:moveTo>
                <a:cubicBezTo>
                  <a:pt x="5834633" y="89231"/>
                  <a:pt x="5832423" y="90069"/>
                  <a:pt x="5830138" y="91745"/>
                </a:cubicBezTo>
                <a:cubicBezTo>
                  <a:pt x="5827851" y="93422"/>
                  <a:pt x="5826860" y="95936"/>
                  <a:pt x="5827166" y="99289"/>
                </a:cubicBezTo>
                <a:cubicBezTo>
                  <a:pt x="5827166" y="102337"/>
                  <a:pt x="5828080" y="105156"/>
                  <a:pt x="5829909" y="107747"/>
                </a:cubicBezTo>
                <a:cubicBezTo>
                  <a:pt x="5831738" y="110338"/>
                  <a:pt x="5834786" y="111633"/>
                  <a:pt x="5839053" y="111633"/>
                </a:cubicBezTo>
                <a:cubicBezTo>
                  <a:pt x="5842101" y="111633"/>
                  <a:pt x="5844996" y="110567"/>
                  <a:pt x="5847740" y="108433"/>
                </a:cubicBezTo>
                <a:cubicBezTo>
                  <a:pt x="5850483" y="106299"/>
                  <a:pt x="5851854" y="104318"/>
                  <a:pt x="5851854" y="102489"/>
                </a:cubicBezTo>
                <a:cubicBezTo>
                  <a:pt x="5851854" y="99746"/>
                  <a:pt x="5850254" y="96851"/>
                  <a:pt x="5847054" y="93803"/>
                </a:cubicBezTo>
                <a:cubicBezTo>
                  <a:pt x="5843854" y="90755"/>
                  <a:pt x="5840424" y="89231"/>
                  <a:pt x="5836767" y="89231"/>
                </a:cubicBezTo>
                <a:close/>
                <a:moveTo>
                  <a:pt x="5036667" y="89231"/>
                </a:moveTo>
                <a:cubicBezTo>
                  <a:pt x="5034533" y="89231"/>
                  <a:pt x="5032323" y="90069"/>
                  <a:pt x="5030038" y="91745"/>
                </a:cubicBezTo>
                <a:cubicBezTo>
                  <a:pt x="5027751" y="93422"/>
                  <a:pt x="5026760" y="95936"/>
                  <a:pt x="5027066" y="99289"/>
                </a:cubicBezTo>
                <a:cubicBezTo>
                  <a:pt x="5027066" y="102337"/>
                  <a:pt x="5027980" y="105156"/>
                  <a:pt x="5029809" y="107747"/>
                </a:cubicBezTo>
                <a:cubicBezTo>
                  <a:pt x="5031638" y="110338"/>
                  <a:pt x="5034686" y="111633"/>
                  <a:pt x="5038953" y="111633"/>
                </a:cubicBezTo>
                <a:cubicBezTo>
                  <a:pt x="5042001" y="111633"/>
                  <a:pt x="5044896" y="110567"/>
                  <a:pt x="5047640" y="108433"/>
                </a:cubicBezTo>
                <a:cubicBezTo>
                  <a:pt x="5050382" y="106299"/>
                  <a:pt x="5051754" y="104318"/>
                  <a:pt x="5051754" y="102489"/>
                </a:cubicBezTo>
                <a:cubicBezTo>
                  <a:pt x="5051754" y="99746"/>
                  <a:pt x="5050154" y="96851"/>
                  <a:pt x="5046954" y="93803"/>
                </a:cubicBezTo>
                <a:cubicBezTo>
                  <a:pt x="5043754" y="90755"/>
                  <a:pt x="5040324" y="89231"/>
                  <a:pt x="5036667" y="89231"/>
                </a:cubicBezTo>
                <a:close/>
                <a:moveTo>
                  <a:pt x="1135075" y="81534"/>
                </a:moveTo>
                <a:cubicBezTo>
                  <a:pt x="1132941" y="81534"/>
                  <a:pt x="1130960" y="82220"/>
                  <a:pt x="1129131" y="83592"/>
                </a:cubicBezTo>
                <a:cubicBezTo>
                  <a:pt x="1127302" y="84963"/>
                  <a:pt x="1126388" y="86411"/>
                  <a:pt x="1126388" y="87935"/>
                </a:cubicBezTo>
                <a:cubicBezTo>
                  <a:pt x="1126388" y="94336"/>
                  <a:pt x="1131570" y="99518"/>
                  <a:pt x="1141933" y="103480"/>
                </a:cubicBezTo>
                <a:lnTo>
                  <a:pt x="1142847" y="101651"/>
                </a:lnTo>
                <a:cubicBezTo>
                  <a:pt x="1143457" y="100432"/>
                  <a:pt x="1143762" y="99365"/>
                  <a:pt x="1143762" y="98451"/>
                </a:cubicBezTo>
                <a:cubicBezTo>
                  <a:pt x="1143762" y="97536"/>
                  <a:pt x="1143762" y="96774"/>
                  <a:pt x="1143762" y="96165"/>
                </a:cubicBezTo>
                <a:cubicBezTo>
                  <a:pt x="1143762" y="91898"/>
                  <a:pt x="1142923" y="88392"/>
                  <a:pt x="1141247" y="85649"/>
                </a:cubicBezTo>
                <a:cubicBezTo>
                  <a:pt x="1139571" y="82906"/>
                  <a:pt x="1137513" y="81534"/>
                  <a:pt x="1135075" y="81534"/>
                </a:cubicBezTo>
                <a:close/>
                <a:moveTo>
                  <a:pt x="715060" y="78334"/>
                </a:moveTo>
                <a:lnTo>
                  <a:pt x="745236" y="88392"/>
                </a:lnTo>
                <a:cubicBezTo>
                  <a:pt x="762609" y="94184"/>
                  <a:pt x="775792" y="102794"/>
                  <a:pt x="784783" y="114224"/>
                </a:cubicBezTo>
                <a:cubicBezTo>
                  <a:pt x="793775" y="125654"/>
                  <a:pt x="798576" y="139142"/>
                  <a:pt x="799185" y="154686"/>
                </a:cubicBezTo>
                <a:cubicBezTo>
                  <a:pt x="799490" y="162306"/>
                  <a:pt x="799642" y="171755"/>
                  <a:pt x="799642" y="183033"/>
                </a:cubicBezTo>
                <a:cubicBezTo>
                  <a:pt x="799642" y="194310"/>
                  <a:pt x="799185" y="207569"/>
                  <a:pt x="798271" y="222809"/>
                </a:cubicBezTo>
                <a:cubicBezTo>
                  <a:pt x="798271" y="229515"/>
                  <a:pt x="798195" y="235916"/>
                  <a:pt x="798042" y="242012"/>
                </a:cubicBezTo>
                <a:cubicBezTo>
                  <a:pt x="797890" y="248108"/>
                  <a:pt x="797814" y="253899"/>
                  <a:pt x="797814" y="259385"/>
                </a:cubicBezTo>
                <a:lnTo>
                  <a:pt x="781354" y="269444"/>
                </a:lnTo>
                <a:cubicBezTo>
                  <a:pt x="773125" y="255423"/>
                  <a:pt x="767791" y="242926"/>
                  <a:pt x="765352" y="231953"/>
                </a:cubicBezTo>
                <a:cubicBezTo>
                  <a:pt x="764133" y="227381"/>
                  <a:pt x="762685" y="220676"/>
                  <a:pt x="761009" y="211836"/>
                </a:cubicBezTo>
                <a:cubicBezTo>
                  <a:pt x="759333" y="202997"/>
                  <a:pt x="757580" y="193015"/>
                  <a:pt x="755751" y="181890"/>
                </a:cubicBezTo>
                <a:cubicBezTo>
                  <a:pt x="753922" y="170765"/>
                  <a:pt x="752246" y="159563"/>
                  <a:pt x="750722" y="148286"/>
                </a:cubicBezTo>
                <a:cubicBezTo>
                  <a:pt x="748588" y="133350"/>
                  <a:pt x="745388" y="122530"/>
                  <a:pt x="741121" y="115824"/>
                </a:cubicBezTo>
                <a:cubicBezTo>
                  <a:pt x="736854" y="109119"/>
                  <a:pt x="730300" y="104090"/>
                  <a:pt x="721461" y="100737"/>
                </a:cubicBezTo>
                <a:lnTo>
                  <a:pt x="709117" y="96165"/>
                </a:lnTo>
                <a:close/>
                <a:moveTo>
                  <a:pt x="221284" y="78334"/>
                </a:moveTo>
                <a:lnTo>
                  <a:pt x="227228" y="96165"/>
                </a:lnTo>
                <a:lnTo>
                  <a:pt x="215341" y="100737"/>
                </a:lnTo>
                <a:cubicBezTo>
                  <a:pt x="205587" y="104090"/>
                  <a:pt x="198729" y="109195"/>
                  <a:pt x="194767" y="116053"/>
                </a:cubicBezTo>
                <a:cubicBezTo>
                  <a:pt x="190804" y="122911"/>
                  <a:pt x="187756" y="133655"/>
                  <a:pt x="185623" y="148286"/>
                </a:cubicBezTo>
                <a:cubicBezTo>
                  <a:pt x="184708" y="156210"/>
                  <a:pt x="183184" y="167869"/>
                  <a:pt x="181051" y="183261"/>
                </a:cubicBezTo>
                <a:cubicBezTo>
                  <a:pt x="178917" y="198654"/>
                  <a:pt x="176479" y="218085"/>
                  <a:pt x="173736" y="241554"/>
                </a:cubicBezTo>
                <a:cubicBezTo>
                  <a:pt x="173431" y="243688"/>
                  <a:pt x="171983" y="247422"/>
                  <a:pt x="169392" y="252756"/>
                </a:cubicBezTo>
                <a:cubicBezTo>
                  <a:pt x="166801" y="258090"/>
                  <a:pt x="162915" y="265024"/>
                  <a:pt x="157734" y="273558"/>
                </a:cubicBezTo>
                <a:lnTo>
                  <a:pt x="152704" y="283160"/>
                </a:lnTo>
                <a:cubicBezTo>
                  <a:pt x="145694" y="288951"/>
                  <a:pt x="138531" y="293675"/>
                  <a:pt x="131216" y="297333"/>
                </a:cubicBezTo>
                <a:cubicBezTo>
                  <a:pt x="123901" y="300990"/>
                  <a:pt x="117805" y="302819"/>
                  <a:pt x="112928" y="302819"/>
                </a:cubicBezTo>
                <a:cubicBezTo>
                  <a:pt x="98907" y="302819"/>
                  <a:pt x="89154" y="293066"/>
                  <a:pt x="83667" y="273558"/>
                </a:cubicBezTo>
                <a:cubicBezTo>
                  <a:pt x="92202" y="271425"/>
                  <a:pt x="99441" y="269596"/>
                  <a:pt x="105384" y="268072"/>
                </a:cubicBezTo>
                <a:cubicBezTo>
                  <a:pt x="111328" y="266548"/>
                  <a:pt x="116128" y="265176"/>
                  <a:pt x="119786" y="263957"/>
                </a:cubicBezTo>
                <a:cubicBezTo>
                  <a:pt x="123139" y="262433"/>
                  <a:pt x="126492" y="261062"/>
                  <a:pt x="129844" y="259842"/>
                </a:cubicBezTo>
                <a:cubicBezTo>
                  <a:pt x="133197" y="258623"/>
                  <a:pt x="136398" y="257099"/>
                  <a:pt x="139446" y="255270"/>
                </a:cubicBezTo>
                <a:cubicBezTo>
                  <a:pt x="138531" y="231496"/>
                  <a:pt x="137845" y="211379"/>
                  <a:pt x="137388" y="194920"/>
                </a:cubicBezTo>
                <a:cubicBezTo>
                  <a:pt x="136931" y="178461"/>
                  <a:pt x="137007" y="164897"/>
                  <a:pt x="137617" y="154229"/>
                </a:cubicBezTo>
                <a:cubicBezTo>
                  <a:pt x="137922" y="138989"/>
                  <a:pt x="142646" y="125654"/>
                  <a:pt x="151790" y="114224"/>
                </a:cubicBezTo>
                <a:cubicBezTo>
                  <a:pt x="160934" y="102794"/>
                  <a:pt x="174040" y="94184"/>
                  <a:pt x="191109" y="88392"/>
                </a:cubicBezTo>
                <a:close/>
                <a:moveTo>
                  <a:pt x="3426561" y="75514"/>
                </a:moveTo>
                <a:cubicBezTo>
                  <a:pt x="3431438" y="75515"/>
                  <a:pt x="3435400" y="77648"/>
                  <a:pt x="3438448" y="81915"/>
                </a:cubicBezTo>
                <a:cubicBezTo>
                  <a:pt x="3442106" y="86792"/>
                  <a:pt x="3443934" y="94565"/>
                  <a:pt x="3443934" y="105233"/>
                </a:cubicBezTo>
                <a:cubicBezTo>
                  <a:pt x="3443934" y="109195"/>
                  <a:pt x="3443172" y="112853"/>
                  <a:pt x="3441648" y="116205"/>
                </a:cubicBezTo>
                <a:lnTo>
                  <a:pt x="3455822" y="117120"/>
                </a:lnTo>
                <a:cubicBezTo>
                  <a:pt x="3455822" y="121997"/>
                  <a:pt x="3454221" y="125502"/>
                  <a:pt x="3451021" y="127635"/>
                </a:cubicBezTo>
                <a:cubicBezTo>
                  <a:pt x="3447820" y="129769"/>
                  <a:pt x="3442868" y="130836"/>
                  <a:pt x="3436162" y="130836"/>
                </a:cubicBezTo>
                <a:lnTo>
                  <a:pt x="3431590" y="130379"/>
                </a:lnTo>
                <a:cubicBezTo>
                  <a:pt x="3423970" y="137999"/>
                  <a:pt x="3416198" y="144018"/>
                  <a:pt x="3408273" y="148438"/>
                </a:cubicBezTo>
                <a:cubicBezTo>
                  <a:pt x="3400348" y="152858"/>
                  <a:pt x="3393338" y="155067"/>
                  <a:pt x="3387242" y="155067"/>
                </a:cubicBezTo>
                <a:cubicBezTo>
                  <a:pt x="3377793" y="155067"/>
                  <a:pt x="3373068" y="151105"/>
                  <a:pt x="3373069" y="143180"/>
                </a:cubicBezTo>
                <a:cubicBezTo>
                  <a:pt x="3382212" y="141351"/>
                  <a:pt x="3390137" y="138913"/>
                  <a:pt x="3396843" y="135865"/>
                </a:cubicBezTo>
                <a:cubicBezTo>
                  <a:pt x="3403548" y="132817"/>
                  <a:pt x="3409644" y="129464"/>
                  <a:pt x="3415131" y="125807"/>
                </a:cubicBezTo>
                <a:cubicBezTo>
                  <a:pt x="3404158" y="120320"/>
                  <a:pt x="3398672" y="113157"/>
                  <a:pt x="3398672" y="104318"/>
                </a:cubicBezTo>
                <a:cubicBezTo>
                  <a:pt x="3398672" y="97308"/>
                  <a:pt x="3401643" y="90755"/>
                  <a:pt x="3407587" y="84659"/>
                </a:cubicBezTo>
                <a:cubicBezTo>
                  <a:pt x="3413531" y="78563"/>
                  <a:pt x="3419855" y="75515"/>
                  <a:pt x="3426561" y="75514"/>
                </a:cubicBezTo>
                <a:close/>
                <a:moveTo>
                  <a:pt x="5839053" y="70942"/>
                </a:moveTo>
                <a:cubicBezTo>
                  <a:pt x="5845758" y="70638"/>
                  <a:pt x="5851626" y="73457"/>
                  <a:pt x="5856655" y="79401"/>
                </a:cubicBezTo>
                <a:cubicBezTo>
                  <a:pt x="5861684" y="85344"/>
                  <a:pt x="5864199" y="93041"/>
                  <a:pt x="5864199" y="102489"/>
                </a:cubicBezTo>
                <a:cubicBezTo>
                  <a:pt x="5864199" y="109500"/>
                  <a:pt x="5861608" y="115596"/>
                  <a:pt x="5856426" y="120777"/>
                </a:cubicBezTo>
                <a:cubicBezTo>
                  <a:pt x="5851244" y="125959"/>
                  <a:pt x="5845301" y="128550"/>
                  <a:pt x="5838596" y="128550"/>
                </a:cubicBezTo>
                <a:cubicBezTo>
                  <a:pt x="5831585" y="128550"/>
                  <a:pt x="5825870" y="126035"/>
                  <a:pt x="5821450" y="121006"/>
                </a:cubicBezTo>
                <a:cubicBezTo>
                  <a:pt x="5817031" y="115977"/>
                  <a:pt x="5814822" y="109652"/>
                  <a:pt x="5814822" y="102032"/>
                </a:cubicBezTo>
                <a:cubicBezTo>
                  <a:pt x="5814822" y="93193"/>
                  <a:pt x="5817336" y="85802"/>
                  <a:pt x="5822365" y="79858"/>
                </a:cubicBezTo>
                <a:cubicBezTo>
                  <a:pt x="5827394" y="73914"/>
                  <a:pt x="5832957" y="70942"/>
                  <a:pt x="5839053" y="70942"/>
                </a:cubicBezTo>
                <a:close/>
                <a:moveTo>
                  <a:pt x="5038953" y="70942"/>
                </a:moveTo>
                <a:cubicBezTo>
                  <a:pt x="5045658" y="70638"/>
                  <a:pt x="5051526" y="73457"/>
                  <a:pt x="5056555" y="79401"/>
                </a:cubicBezTo>
                <a:cubicBezTo>
                  <a:pt x="5061584" y="85344"/>
                  <a:pt x="5064098" y="93041"/>
                  <a:pt x="5064098" y="102489"/>
                </a:cubicBezTo>
                <a:cubicBezTo>
                  <a:pt x="5064098" y="109500"/>
                  <a:pt x="5061508" y="115596"/>
                  <a:pt x="5056326" y="120777"/>
                </a:cubicBezTo>
                <a:cubicBezTo>
                  <a:pt x="5051144" y="125959"/>
                  <a:pt x="5045201" y="128550"/>
                  <a:pt x="5038496" y="128550"/>
                </a:cubicBezTo>
                <a:cubicBezTo>
                  <a:pt x="5031485" y="128550"/>
                  <a:pt x="5025770" y="126035"/>
                  <a:pt x="5021350" y="121006"/>
                </a:cubicBezTo>
                <a:cubicBezTo>
                  <a:pt x="5016931" y="115977"/>
                  <a:pt x="5014722" y="109652"/>
                  <a:pt x="5014722" y="102032"/>
                </a:cubicBezTo>
                <a:cubicBezTo>
                  <a:pt x="5014722" y="93193"/>
                  <a:pt x="5017236" y="85802"/>
                  <a:pt x="5022265" y="79858"/>
                </a:cubicBezTo>
                <a:cubicBezTo>
                  <a:pt x="5027294" y="73914"/>
                  <a:pt x="5032857" y="70942"/>
                  <a:pt x="5038953" y="70942"/>
                </a:cubicBezTo>
                <a:close/>
                <a:moveTo>
                  <a:pt x="1140561" y="65990"/>
                </a:moveTo>
                <a:cubicBezTo>
                  <a:pt x="1145438" y="65990"/>
                  <a:pt x="1149400" y="68123"/>
                  <a:pt x="1152448" y="72390"/>
                </a:cubicBezTo>
                <a:cubicBezTo>
                  <a:pt x="1156106" y="77267"/>
                  <a:pt x="1157935" y="85040"/>
                  <a:pt x="1157935" y="95708"/>
                </a:cubicBezTo>
                <a:cubicBezTo>
                  <a:pt x="1157935" y="99670"/>
                  <a:pt x="1157173" y="103328"/>
                  <a:pt x="1155649" y="106680"/>
                </a:cubicBezTo>
                <a:lnTo>
                  <a:pt x="1169822" y="107595"/>
                </a:lnTo>
                <a:cubicBezTo>
                  <a:pt x="1169822" y="112472"/>
                  <a:pt x="1168222" y="115977"/>
                  <a:pt x="1165022" y="118110"/>
                </a:cubicBezTo>
                <a:cubicBezTo>
                  <a:pt x="1161821" y="120244"/>
                  <a:pt x="1156868" y="121311"/>
                  <a:pt x="1150162" y="121311"/>
                </a:cubicBezTo>
                <a:lnTo>
                  <a:pt x="1145590" y="120854"/>
                </a:lnTo>
                <a:cubicBezTo>
                  <a:pt x="1137970" y="128474"/>
                  <a:pt x="1130198" y="134493"/>
                  <a:pt x="1122273" y="138913"/>
                </a:cubicBezTo>
                <a:cubicBezTo>
                  <a:pt x="1114348" y="143333"/>
                  <a:pt x="1107338" y="145542"/>
                  <a:pt x="1101242" y="145542"/>
                </a:cubicBezTo>
                <a:cubicBezTo>
                  <a:pt x="1091793" y="145542"/>
                  <a:pt x="1087069" y="141580"/>
                  <a:pt x="1087069" y="133655"/>
                </a:cubicBezTo>
                <a:cubicBezTo>
                  <a:pt x="1096213" y="131826"/>
                  <a:pt x="1104138" y="129388"/>
                  <a:pt x="1110843" y="126340"/>
                </a:cubicBezTo>
                <a:cubicBezTo>
                  <a:pt x="1117549" y="123292"/>
                  <a:pt x="1123645" y="119939"/>
                  <a:pt x="1129131" y="116282"/>
                </a:cubicBezTo>
                <a:cubicBezTo>
                  <a:pt x="1118158" y="110795"/>
                  <a:pt x="1112672" y="103632"/>
                  <a:pt x="1112672" y="94793"/>
                </a:cubicBezTo>
                <a:cubicBezTo>
                  <a:pt x="1112672" y="87783"/>
                  <a:pt x="1115644" y="81230"/>
                  <a:pt x="1121588" y="75134"/>
                </a:cubicBezTo>
                <a:cubicBezTo>
                  <a:pt x="1127531" y="69038"/>
                  <a:pt x="1133856" y="65990"/>
                  <a:pt x="1140561" y="65990"/>
                </a:cubicBezTo>
                <a:close/>
                <a:moveTo>
                  <a:pt x="6104762" y="51664"/>
                </a:moveTo>
                <a:lnTo>
                  <a:pt x="6105220" y="57150"/>
                </a:lnTo>
                <a:cubicBezTo>
                  <a:pt x="6105220" y="65075"/>
                  <a:pt x="6101714" y="71171"/>
                  <a:pt x="6094704" y="75438"/>
                </a:cubicBezTo>
                <a:cubicBezTo>
                  <a:pt x="6086779" y="79401"/>
                  <a:pt x="6076568" y="83820"/>
                  <a:pt x="6064072" y="88697"/>
                </a:cubicBezTo>
                <a:cubicBezTo>
                  <a:pt x="6051574" y="93574"/>
                  <a:pt x="6036944" y="98908"/>
                  <a:pt x="6020180" y="104699"/>
                </a:cubicBezTo>
                <a:lnTo>
                  <a:pt x="6022466" y="82754"/>
                </a:lnTo>
                <a:cubicBezTo>
                  <a:pt x="6042888" y="75438"/>
                  <a:pt x="6059652" y="69342"/>
                  <a:pt x="6072758" y="64465"/>
                </a:cubicBezTo>
                <a:cubicBezTo>
                  <a:pt x="6085864" y="59589"/>
                  <a:pt x="6096532" y="55321"/>
                  <a:pt x="6104762" y="51664"/>
                </a:cubicBezTo>
                <a:close/>
                <a:moveTo>
                  <a:pt x="5268924" y="43434"/>
                </a:moveTo>
                <a:cubicBezTo>
                  <a:pt x="5266791" y="43434"/>
                  <a:pt x="5264810" y="44120"/>
                  <a:pt x="5262980" y="45492"/>
                </a:cubicBezTo>
                <a:cubicBezTo>
                  <a:pt x="5261152" y="46863"/>
                  <a:pt x="5260238" y="48311"/>
                  <a:pt x="5260238" y="49835"/>
                </a:cubicBezTo>
                <a:cubicBezTo>
                  <a:pt x="5260238" y="56236"/>
                  <a:pt x="5265419" y="61417"/>
                  <a:pt x="5275782" y="65380"/>
                </a:cubicBezTo>
                <a:lnTo>
                  <a:pt x="5276696" y="63551"/>
                </a:lnTo>
                <a:cubicBezTo>
                  <a:pt x="5277306" y="62332"/>
                  <a:pt x="5277610" y="61265"/>
                  <a:pt x="5277611" y="60351"/>
                </a:cubicBezTo>
                <a:cubicBezTo>
                  <a:pt x="5277610" y="59436"/>
                  <a:pt x="5277610" y="58674"/>
                  <a:pt x="5277611" y="58065"/>
                </a:cubicBezTo>
                <a:cubicBezTo>
                  <a:pt x="5277610" y="53798"/>
                  <a:pt x="5276773" y="50292"/>
                  <a:pt x="5275096" y="47549"/>
                </a:cubicBezTo>
                <a:cubicBezTo>
                  <a:pt x="5273420" y="44806"/>
                  <a:pt x="5271362" y="43434"/>
                  <a:pt x="5268924" y="43434"/>
                </a:cubicBezTo>
                <a:close/>
                <a:moveTo>
                  <a:pt x="4040200" y="43434"/>
                </a:moveTo>
                <a:cubicBezTo>
                  <a:pt x="4038066" y="43434"/>
                  <a:pt x="4036084" y="44120"/>
                  <a:pt x="4034256" y="45492"/>
                </a:cubicBezTo>
                <a:cubicBezTo>
                  <a:pt x="4032426" y="46863"/>
                  <a:pt x="4031512" y="48311"/>
                  <a:pt x="4031512" y="49835"/>
                </a:cubicBezTo>
                <a:cubicBezTo>
                  <a:pt x="4031512" y="56236"/>
                  <a:pt x="4036694" y="61417"/>
                  <a:pt x="4047058" y="65380"/>
                </a:cubicBezTo>
                <a:lnTo>
                  <a:pt x="4047972" y="63551"/>
                </a:lnTo>
                <a:cubicBezTo>
                  <a:pt x="4048581" y="62332"/>
                  <a:pt x="4048886" y="61265"/>
                  <a:pt x="4048886" y="60351"/>
                </a:cubicBezTo>
                <a:cubicBezTo>
                  <a:pt x="4048886" y="59436"/>
                  <a:pt x="4048886" y="58674"/>
                  <a:pt x="4048886" y="58065"/>
                </a:cubicBezTo>
                <a:cubicBezTo>
                  <a:pt x="4048886" y="53798"/>
                  <a:pt x="4048048" y="50292"/>
                  <a:pt x="4046372" y="47549"/>
                </a:cubicBezTo>
                <a:cubicBezTo>
                  <a:pt x="4044695" y="44806"/>
                  <a:pt x="4042638" y="43434"/>
                  <a:pt x="4040200" y="43434"/>
                </a:cubicBezTo>
                <a:close/>
                <a:moveTo>
                  <a:pt x="6448882" y="37033"/>
                </a:moveTo>
                <a:cubicBezTo>
                  <a:pt x="6451929" y="42520"/>
                  <a:pt x="6453986" y="47930"/>
                  <a:pt x="6455054" y="53264"/>
                </a:cubicBezTo>
                <a:cubicBezTo>
                  <a:pt x="6456120" y="58598"/>
                  <a:pt x="6456654" y="62484"/>
                  <a:pt x="6456654" y="64923"/>
                </a:cubicBezTo>
                <a:cubicBezTo>
                  <a:pt x="6456654" y="72238"/>
                  <a:pt x="6454368" y="78410"/>
                  <a:pt x="6449796" y="83439"/>
                </a:cubicBezTo>
                <a:cubicBezTo>
                  <a:pt x="6445224" y="88469"/>
                  <a:pt x="6439584" y="90983"/>
                  <a:pt x="6432880" y="90983"/>
                </a:cubicBezTo>
                <a:cubicBezTo>
                  <a:pt x="6427392" y="90983"/>
                  <a:pt x="6422821" y="89459"/>
                  <a:pt x="6419164" y="86411"/>
                </a:cubicBezTo>
                <a:cubicBezTo>
                  <a:pt x="6414896" y="95555"/>
                  <a:pt x="6407886" y="100127"/>
                  <a:pt x="6398132" y="100127"/>
                </a:cubicBezTo>
                <a:cubicBezTo>
                  <a:pt x="6392036" y="100127"/>
                  <a:pt x="6387159" y="98375"/>
                  <a:pt x="6383502" y="94869"/>
                </a:cubicBezTo>
                <a:cubicBezTo>
                  <a:pt x="6379844" y="91364"/>
                  <a:pt x="6378016" y="86411"/>
                  <a:pt x="6378016" y="80010"/>
                </a:cubicBezTo>
                <a:cubicBezTo>
                  <a:pt x="6378016" y="73609"/>
                  <a:pt x="6379996" y="66904"/>
                  <a:pt x="6383958" y="59893"/>
                </a:cubicBezTo>
                <a:lnTo>
                  <a:pt x="6392646" y="61722"/>
                </a:lnTo>
                <a:cubicBezTo>
                  <a:pt x="6391732" y="64770"/>
                  <a:pt x="6391274" y="68580"/>
                  <a:pt x="6391274" y="73152"/>
                </a:cubicBezTo>
                <a:cubicBezTo>
                  <a:pt x="6391274" y="80467"/>
                  <a:pt x="6393864" y="84125"/>
                  <a:pt x="6399046" y="84125"/>
                </a:cubicBezTo>
                <a:cubicBezTo>
                  <a:pt x="6401790" y="84125"/>
                  <a:pt x="6404152" y="82982"/>
                  <a:pt x="6406133" y="80696"/>
                </a:cubicBezTo>
                <a:cubicBezTo>
                  <a:pt x="6408114" y="78410"/>
                  <a:pt x="6408952" y="75438"/>
                  <a:pt x="6408648" y="71781"/>
                </a:cubicBezTo>
                <a:lnTo>
                  <a:pt x="6407734" y="57607"/>
                </a:lnTo>
                <a:lnTo>
                  <a:pt x="6420078" y="49835"/>
                </a:lnTo>
                <a:cubicBezTo>
                  <a:pt x="6421296" y="59589"/>
                  <a:pt x="6423050" y="66218"/>
                  <a:pt x="6425336" y="69723"/>
                </a:cubicBezTo>
                <a:cubicBezTo>
                  <a:pt x="6427622" y="73228"/>
                  <a:pt x="6431050" y="74981"/>
                  <a:pt x="6435622" y="74981"/>
                </a:cubicBezTo>
                <a:cubicBezTo>
                  <a:pt x="6437146" y="74981"/>
                  <a:pt x="6438518" y="74524"/>
                  <a:pt x="6439738" y="73609"/>
                </a:cubicBezTo>
                <a:cubicBezTo>
                  <a:pt x="6440956" y="72695"/>
                  <a:pt x="6441871" y="71628"/>
                  <a:pt x="6442480" y="70409"/>
                </a:cubicBezTo>
                <a:cubicBezTo>
                  <a:pt x="6441871" y="67361"/>
                  <a:pt x="6439738" y="61875"/>
                  <a:pt x="6436080" y="53950"/>
                </a:cubicBezTo>
                <a:lnTo>
                  <a:pt x="6435166" y="50292"/>
                </a:lnTo>
                <a:cubicBezTo>
                  <a:pt x="6435166" y="47549"/>
                  <a:pt x="6436384" y="44882"/>
                  <a:pt x="6438823" y="42291"/>
                </a:cubicBezTo>
                <a:cubicBezTo>
                  <a:pt x="6441261" y="39700"/>
                  <a:pt x="6444614" y="37948"/>
                  <a:pt x="6448882" y="37033"/>
                </a:cubicBezTo>
                <a:close/>
                <a:moveTo>
                  <a:pt x="2132838" y="31242"/>
                </a:moveTo>
                <a:cubicBezTo>
                  <a:pt x="2129485" y="31242"/>
                  <a:pt x="2126132" y="32004"/>
                  <a:pt x="2122779" y="33528"/>
                </a:cubicBezTo>
                <a:cubicBezTo>
                  <a:pt x="2119426" y="35052"/>
                  <a:pt x="2114854" y="38405"/>
                  <a:pt x="2109063" y="43587"/>
                </a:cubicBezTo>
                <a:cubicBezTo>
                  <a:pt x="2115159" y="45720"/>
                  <a:pt x="2120036" y="46787"/>
                  <a:pt x="2123694" y="46787"/>
                </a:cubicBezTo>
                <a:cubicBezTo>
                  <a:pt x="2130399" y="46787"/>
                  <a:pt x="2135124" y="46482"/>
                  <a:pt x="2137867" y="45873"/>
                </a:cubicBezTo>
                <a:cubicBezTo>
                  <a:pt x="2140610" y="45263"/>
                  <a:pt x="2144115" y="44044"/>
                  <a:pt x="2148382" y="42215"/>
                </a:cubicBezTo>
                <a:cubicBezTo>
                  <a:pt x="2144725" y="34900"/>
                  <a:pt x="2139543" y="31242"/>
                  <a:pt x="2132838" y="31242"/>
                </a:cubicBezTo>
                <a:close/>
                <a:moveTo>
                  <a:pt x="715060" y="30328"/>
                </a:moveTo>
                <a:cubicBezTo>
                  <a:pt x="719023" y="33071"/>
                  <a:pt x="722680" y="35967"/>
                  <a:pt x="726033" y="39015"/>
                </a:cubicBezTo>
                <a:cubicBezTo>
                  <a:pt x="729386" y="42063"/>
                  <a:pt x="732282" y="45111"/>
                  <a:pt x="734720" y="48159"/>
                </a:cubicBezTo>
                <a:cubicBezTo>
                  <a:pt x="731672" y="50902"/>
                  <a:pt x="728472" y="53950"/>
                  <a:pt x="725119" y="57303"/>
                </a:cubicBezTo>
                <a:cubicBezTo>
                  <a:pt x="721766" y="60655"/>
                  <a:pt x="718413" y="64313"/>
                  <a:pt x="715060" y="68275"/>
                </a:cubicBezTo>
                <a:cubicBezTo>
                  <a:pt x="712317" y="65228"/>
                  <a:pt x="709422" y="62256"/>
                  <a:pt x="706374" y="59360"/>
                </a:cubicBezTo>
                <a:cubicBezTo>
                  <a:pt x="703326" y="56465"/>
                  <a:pt x="700278" y="53493"/>
                  <a:pt x="697230" y="50445"/>
                </a:cubicBezTo>
                <a:cubicBezTo>
                  <a:pt x="699668" y="46482"/>
                  <a:pt x="702411" y="42901"/>
                  <a:pt x="705459" y="39700"/>
                </a:cubicBezTo>
                <a:cubicBezTo>
                  <a:pt x="708507" y="36500"/>
                  <a:pt x="711708" y="33376"/>
                  <a:pt x="715060" y="30328"/>
                </a:cubicBezTo>
                <a:close/>
                <a:moveTo>
                  <a:pt x="221284" y="30328"/>
                </a:moveTo>
                <a:cubicBezTo>
                  <a:pt x="224028" y="33071"/>
                  <a:pt x="226847" y="35891"/>
                  <a:pt x="229743" y="38786"/>
                </a:cubicBezTo>
                <a:cubicBezTo>
                  <a:pt x="232638" y="41682"/>
                  <a:pt x="235762" y="44806"/>
                  <a:pt x="239115" y="48159"/>
                </a:cubicBezTo>
                <a:cubicBezTo>
                  <a:pt x="236677" y="51816"/>
                  <a:pt x="233934" y="55322"/>
                  <a:pt x="230886" y="58674"/>
                </a:cubicBezTo>
                <a:cubicBezTo>
                  <a:pt x="227838" y="62027"/>
                  <a:pt x="224637" y="65228"/>
                  <a:pt x="221284" y="68275"/>
                </a:cubicBezTo>
                <a:cubicBezTo>
                  <a:pt x="217017" y="65228"/>
                  <a:pt x="213207" y="62179"/>
                  <a:pt x="209854" y="59131"/>
                </a:cubicBezTo>
                <a:cubicBezTo>
                  <a:pt x="206502" y="56083"/>
                  <a:pt x="203758" y="53188"/>
                  <a:pt x="201625" y="50445"/>
                </a:cubicBezTo>
                <a:cubicBezTo>
                  <a:pt x="204978" y="47701"/>
                  <a:pt x="208254" y="44654"/>
                  <a:pt x="211455" y="41301"/>
                </a:cubicBezTo>
                <a:cubicBezTo>
                  <a:pt x="214655" y="37948"/>
                  <a:pt x="217932" y="34290"/>
                  <a:pt x="221284" y="30328"/>
                </a:cubicBezTo>
                <a:close/>
                <a:moveTo>
                  <a:pt x="5274410" y="27889"/>
                </a:moveTo>
                <a:cubicBezTo>
                  <a:pt x="5279287" y="27889"/>
                  <a:pt x="5283250" y="30023"/>
                  <a:pt x="5286298" y="34290"/>
                </a:cubicBezTo>
                <a:cubicBezTo>
                  <a:pt x="5289956" y="39167"/>
                  <a:pt x="5291784" y="46939"/>
                  <a:pt x="5291784" y="57607"/>
                </a:cubicBezTo>
                <a:cubicBezTo>
                  <a:pt x="5291784" y="61570"/>
                  <a:pt x="5291022" y="65227"/>
                  <a:pt x="5289498" y="68580"/>
                </a:cubicBezTo>
                <a:lnTo>
                  <a:pt x="5303672" y="69495"/>
                </a:lnTo>
                <a:cubicBezTo>
                  <a:pt x="5303671" y="74371"/>
                  <a:pt x="5302070" y="77877"/>
                  <a:pt x="5298871" y="80010"/>
                </a:cubicBezTo>
                <a:cubicBezTo>
                  <a:pt x="5295670" y="82144"/>
                  <a:pt x="5290718" y="83211"/>
                  <a:pt x="5284012" y="83211"/>
                </a:cubicBezTo>
                <a:lnTo>
                  <a:pt x="5279440" y="82754"/>
                </a:lnTo>
                <a:cubicBezTo>
                  <a:pt x="5271820" y="90374"/>
                  <a:pt x="5264048" y="96393"/>
                  <a:pt x="5256123" y="100813"/>
                </a:cubicBezTo>
                <a:cubicBezTo>
                  <a:pt x="5248198" y="105233"/>
                  <a:pt x="5241187" y="107442"/>
                  <a:pt x="5235092" y="107442"/>
                </a:cubicBezTo>
                <a:cubicBezTo>
                  <a:pt x="5225643" y="107442"/>
                  <a:pt x="5220918" y="103480"/>
                  <a:pt x="5220918" y="95555"/>
                </a:cubicBezTo>
                <a:cubicBezTo>
                  <a:pt x="5230062" y="93726"/>
                  <a:pt x="5237987" y="91288"/>
                  <a:pt x="5244693" y="88240"/>
                </a:cubicBezTo>
                <a:cubicBezTo>
                  <a:pt x="5251399" y="85192"/>
                  <a:pt x="5257494" y="81839"/>
                  <a:pt x="5262980" y="78181"/>
                </a:cubicBezTo>
                <a:cubicBezTo>
                  <a:pt x="5252008" y="72695"/>
                  <a:pt x="5246522" y="65532"/>
                  <a:pt x="5246522" y="56693"/>
                </a:cubicBezTo>
                <a:cubicBezTo>
                  <a:pt x="5246522" y="49683"/>
                  <a:pt x="5249494" y="43129"/>
                  <a:pt x="5255437" y="37033"/>
                </a:cubicBezTo>
                <a:cubicBezTo>
                  <a:pt x="5261380" y="30937"/>
                  <a:pt x="5267706" y="27889"/>
                  <a:pt x="5274410" y="27889"/>
                </a:cubicBezTo>
                <a:close/>
                <a:moveTo>
                  <a:pt x="4045686" y="27889"/>
                </a:moveTo>
                <a:cubicBezTo>
                  <a:pt x="4050562" y="27889"/>
                  <a:pt x="4054524" y="30023"/>
                  <a:pt x="4057573" y="34290"/>
                </a:cubicBezTo>
                <a:cubicBezTo>
                  <a:pt x="4061230" y="39167"/>
                  <a:pt x="4063059" y="46939"/>
                  <a:pt x="4063060" y="57607"/>
                </a:cubicBezTo>
                <a:cubicBezTo>
                  <a:pt x="4063059" y="61570"/>
                  <a:pt x="4062297" y="65227"/>
                  <a:pt x="4060774" y="68580"/>
                </a:cubicBezTo>
                <a:lnTo>
                  <a:pt x="4074946" y="69495"/>
                </a:lnTo>
                <a:cubicBezTo>
                  <a:pt x="4074946" y="74371"/>
                  <a:pt x="4073346" y="77877"/>
                  <a:pt x="4070146" y="80010"/>
                </a:cubicBezTo>
                <a:cubicBezTo>
                  <a:pt x="4066946" y="82144"/>
                  <a:pt x="4061992" y="83211"/>
                  <a:pt x="4055287" y="83211"/>
                </a:cubicBezTo>
                <a:lnTo>
                  <a:pt x="4050715" y="82754"/>
                </a:lnTo>
                <a:cubicBezTo>
                  <a:pt x="4043095" y="90374"/>
                  <a:pt x="4035322" y="96393"/>
                  <a:pt x="4027398" y="100813"/>
                </a:cubicBezTo>
                <a:cubicBezTo>
                  <a:pt x="4019473" y="105233"/>
                  <a:pt x="4012462" y="107442"/>
                  <a:pt x="4006366" y="107442"/>
                </a:cubicBezTo>
                <a:cubicBezTo>
                  <a:pt x="3996918" y="107442"/>
                  <a:pt x="3992194" y="103480"/>
                  <a:pt x="3992194" y="95555"/>
                </a:cubicBezTo>
                <a:cubicBezTo>
                  <a:pt x="4001338" y="93726"/>
                  <a:pt x="4009262" y="91288"/>
                  <a:pt x="4015968" y="88240"/>
                </a:cubicBezTo>
                <a:cubicBezTo>
                  <a:pt x="4022673" y="85192"/>
                  <a:pt x="4028769" y="81839"/>
                  <a:pt x="4034256" y="78181"/>
                </a:cubicBezTo>
                <a:cubicBezTo>
                  <a:pt x="4023282" y="72695"/>
                  <a:pt x="4017796" y="65532"/>
                  <a:pt x="4017796" y="56693"/>
                </a:cubicBezTo>
                <a:cubicBezTo>
                  <a:pt x="4017796" y="49683"/>
                  <a:pt x="4020768" y="43129"/>
                  <a:pt x="4026712" y="37033"/>
                </a:cubicBezTo>
                <a:cubicBezTo>
                  <a:pt x="4032656" y="30937"/>
                  <a:pt x="4038980" y="27889"/>
                  <a:pt x="4045686" y="27889"/>
                </a:cubicBezTo>
                <a:close/>
                <a:moveTo>
                  <a:pt x="2780538" y="23089"/>
                </a:moveTo>
                <a:lnTo>
                  <a:pt x="2780995" y="28575"/>
                </a:lnTo>
                <a:cubicBezTo>
                  <a:pt x="2780994" y="36500"/>
                  <a:pt x="2777490" y="42596"/>
                  <a:pt x="2770479" y="46863"/>
                </a:cubicBezTo>
                <a:cubicBezTo>
                  <a:pt x="2762554" y="50826"/>
                  <a:pt x="2752344" y="55245"/>
                  <a:pt x="2739847" y="60122"/>
                </a:cubicBezTo>
                <a:cubicBezTo>
                  <a:pt x="2727350" y="64999"/>
                  <a:pt x="2712720" y="70333"/>
                  <a:pt x="2695956" y="76124"/>
                </a:cubicBezTo>
                <a:lnTo>
                  <a:pt x="2698242" y="54178"/>
                </a:lnTo>
                <a:cubicBezTo>
                  <a:pt x="2718663" y="46863"/>
                  <a:pt x="2735427" y="40767"/>
                  <a:pt x="2748534" y="35890"/>
                </a:cubicBezTo>
                <a:cubicBezTo>
                  <a:pt x="2761640" y="31014"/>
                  <a:pt x="2772308" y="26746"/>
                  <a:pt x="2780538" y="23089"/>
                </a:cubicBezTo>
                <a:close/>
                <a:moveTo>
                  <a:pt x="1998192" y="22555"/>
                </a:moveTo>
                <a:cubicBezTo>
                  <a:pt x="1996058" y="22555"/>
                  <a:pt x="1993849" y="23394"/>
                  <a:pt x="1991563" y="25070"/>
                </a:cubicBezTo>
                <a:cubicBezTo>
                  <a:pt x="1989277" y="26747"/>
                  <a:pt x="1988286" y="29261"/>
                  <a:pt x="1988591" y="32614"/>
                </a:cubicBezTo>
                <a:cubicBezTo>
                  <a:pt x="1988591" y="35662"/>
                  <a:pt x="1989506" y="38481"/>
                  <a:pt x="1991334" y="41072"/>
                </a:cubicBezTo>
                <a:cubicBezTo>
                  <a:pt x="1993163" y="43663"/>
                  <a:pt x="1996211" y="44958"/>
                  <a:pt x="2000478" y="44958"/>
                </a:cubicBezTo>
                <a:cubicBezTo>
                  <a:pt x="2003526" y="44958"/>
                  <a:pt x="2006422" y="43892"/>
                  <a:pt x="2009165" y="41758"/>
                </a:cubicBezTo>
                <a:cubicBezTo>
                  <a:pt x="2011908" y="39624"/>
                  <a:pt x="2013280" y="37643"/>
                  <a:pt x="2013280" y="35814"/>
                </a:cubicBezTo>
                <a:cubicBezTo>
                  <a:pt x="2013280" y="33071"/>
                  <a:pt x="2011680" y="30176"/>
                  <a:pt x="2008479" y="27127"/>
                </a:cubicBezTo>
                <a:cubicBezTo>
                  <a:pt x="2005279" y="24080"/>
                  <a:pt x="2001850" y="22555"/>
                  <a:pt x="1998192" y="22555"/>
                </a:cubicBezTo>
                <a:close/>
                <a:moveTo>
                  <a:pt x="2136495" y="11583"/>
                </a:moveTo>
                <a:cubicBezTo>
                  <a:pt x="2141982" y="11583"/>
                  <a:pt x="2147011" y="14478"/>
                  <a:pt x="2151583" y="20269"/>
                </a:cubicBezTo>
                <a:cubicBezTo>
                  <a:pt x="2156155" y="26061"/>
                  <a:pt x="2158441" y="32919"/>
                  <a:pt x="2158441" y="40843"/>
                </a:cubicBezTo>
                <a:cubicBezTo>
                  <a:pt x="2158441" y="46330"/>
                  <a:pt x="2157222" y="52426"/>
                  <a:pt x="2154783" y="59131"/>
                </a:cubicBezTo>
                <a:cubicBezTo>
                  <a:pt x="2149906" y="62484"/>
                  <a:pt x="2145030" y="64770"/>
                  <a:pt x="2140153" y="65990"/>
                </a:cubicBezTo>
                <a:cubicBezTo>
                  <a:pt x="2135276" y="67209"/>
                  <a:pt x="2129790" y="67818"/>
                  <a:pt x="2123694" y="67818"/>
                </a:cubicBezTo>
                <a:cubicBezTo>
                  <a:pt x="2117902" y="67818"/>
                  <a:pt x="2112416" y="66980"/>
                  <a:pt x="2107234" y="65304"/>
                </a:cubicBezTo>
                <a:cubicBezTo>
                  <a:pt x="2102053" y="63627"/>
                  <a:pt x="2095500" y="60808"/>
                  <a:pt x="2087575" y="56845"/>
                </a:cubicBezTo>
                <a:cubicBezTo>
                  <a:pt x="2081174" y="59894"/>
                  <a:pt x="2075840" y="63551"/>
                  <a:pt x="2071573" y="67818"/>
                </a:cubicBezTo>
                <a:lnTo>
                  <a:pt x="2063343" y="60960"/>
                </a:lnTo>
                <a:cubicBezTo>
                  <a:pt x="2068525" y="53340"/>
                  <a:pt x="2073325" y="47321"/>
                  <a:pt x="2077745" y="42901"/>
                </a:cubicBezTo>
                <a:cubicBezTo>
                  <a:pt x="2082164" y="38481"/>
                  <a:pt x="2087118" y="36271"/>
                  <a:pt x="2092604" y="36271"/>
                </a:cubicBezTo>
                <a:cubicBezTo>
                  <a:pt x="2094738" y="36271"/>
                  <a:pt x="2097024" y="37033"/>
                  <a:pt x="2099462" y="38557"/>
                </a:cubicBezTo>
                <a:cubicBezTo>
                  <a:pt x="2105558" y="29109"/>
                  <a:pt x="2111578" y="22251"/>
                  <a:pt x="2117522" y="17983"/>
                </a:cubicBezTo>
                <a:cubicBezTo>
                  <a:pt x="2123465" y="13716"/>
                  <a:pt x="2129790" y="11583"/>
                  <a:pt x="2136495" y="11583"/>
                </a:cubicBezTo>
                <a:close/>
                <a:moveTo>
                  <a:pt x="2000478" y="4268"/>
                </a:moveTo>
                <a:cubicBezTo>
                  <a:pt x="2007184" y="3963"/>
                  <a:pt x="2013051" y="6782"/>
                  <a:pt x="2018080" y="12726"/>
                </a:cubicBezTo>
                <a:cubicBezTo>
                  <a:pt x="2023110" y="18669"/>
                  <a:pt x="2025624" y="26366"/>
                  <a:pt x="2025624" y="35814"/>
                </a:cubicBezTo>
                <a:cubicBezTo>
                  <a:pt x="2025624" y="42825"/>
                  <a:pt x="2023034" y="48921"/>
                  <a:pt x="2017852" y="54102"/>
                </a:cubicBezTo>
                <a:cubicBezTo>
                  <a:pt x="2012670" y="59284"/>
                  <a:pt x="2006726" y="61875"/>
                  <a:pt x="2000021" y="61875"/>
                </a:cubicBezTo>
                <a:cubicBezTo>
                  <a:pt x="1993010" y="61875"/>
                  <a:pt x="1987296" y="59360"/>
                  <a:pt x="1982876" y="54331"/>
                </a:cubicBezTo>
                <a:cubicBezTo>
                  <a:pt x="1978456" y="49302"/>
                  <a:pt x="1976247" y="42977"/>
                  <a:pt x="1976247" y="35357"/>
                </a:cubicBezTo>
                <a:cubicBezTo>
                  <a:pt x="1976247" y="26518"/>
                  <a:pt x="1978761" y="19127"/>
                  <a:pt x="1983790" y="13183"/>
                </a:cubicBezTo>
                <a:cubicBezTo>
                  <a:pt x="1988820" y="7239"/>
                  <a:pt x="1994382" y="4268"/>
                  <a:pt x="2000478" y="4268"/>
                </a:cubicBezTo>
                <a:close/>
                <a:moveTo>
                  <a:pt x="6453454" y="0"/>
                </a:moveTo>
                <a:lnTo>
                  <a:pt x="6453910" y="5487"/>
                </a:lnTo>
                <a:cubicBezTo>
                  <a:pt x="6453910" y="14021"/>
                  <a:pt x="6450558" y="20269"/>
                  <a:pt x="6443852" y="24232"/>
                </a:cubicBezTo>
                <a:cubicBezTo>
                  <a:pt x="6435622" y="28194"/>
                  <a:pt x="6425259" y="32538"/>
                  <a:pt x="6412763" y="37262"/>
                </a:cubicBezTo>
                <a:cubicBezTo>
                  <a:pt x="6400266" y="41986"/>
                  <a:pt x="6385788" y="47092"/>
                  <a:pt x="6369329" y="52578"/>
                </a:cubicBezTo>
                <a:lnTo>
                  <a:pt x="6371614" y="31547"/>
                </a:lnTo>
                <a:cubicBezTo>
                  <a:pt x="6389902" y="24842"/>
                  <a:pt x="6405676" y="19050"/>
                  <a:pt x="6418934" y="14173"/>
                </a:cubicBezTo>
                <a:cubicBezTo>
                  <a:pt x="6432194" y="9297"/>
                  <a:pt x="6443700" y="4572"/>
                  <a:pt x="6453454"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7480443E-F7CC-8A76-D46F-2B3A590B0069}"/>
              </a:ext>
            </a:extLst>
          </p:cNvPr>
          <p:cNvSpPr txBox="1"/>
          <p:nvPr/>
        </p:nvSpPr>
        <p:spPr>
          <a:xfrm>
            <a:off x="9617425" y="4809928"/>
            <a:ext cx="6965193" cy="1569660"/>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It is We who give life and death; the final return will be to Us on the Day when the earth will be torn apart, letting them rush out- that gathering will be easy for Us.</a:t>
            </a:r>
            <a:endParaRPr lang="en-GB" sz="4400" dirty="0">
              <a:effectLst/>
            </a:endParaRPr>
          </a:p>
        </p:txBody>
      </p:sp>
      <p:sp>
        <p:nvSpPr>
          <p:cNvPr id="8" name="Freeform: Shape 7">
            <a:extLst>
              <a:ext uri="{FF2B5EF4-FFF2-40B4-BE49-F238E27FC236}">
                <a16:creationId xmlns:a16="http://schemas.microsoft.com/office/drawing/2014/main" id="{39866F13-097D-BB0B-7D39-1F78237C3F53}"/>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F59EAABE-3226-7C91-C3D1-9761191E6B54}"/>
              </a:ext>
            </a:extLst>
          </p:cNvPr>
          <p:cNvPicPr>
            <a:picLocks noChangeAspect="1"/>
          </p:cNvPicPr>
          <p:nvPr/>
        </p:nvPicPr>
        <p:blipFill>
          <a:blip r:embed="rId3"/>
          <a:stretch>
            <a:fillRect/>
          </a:stretch>
        </p:blipFill>
        <p:spPr>
          <a:xfrm>
            <a:off x="11047216" y="6687950"/>
            <a:ext cx="4544214" cy="2552570"/>
          </a:xfrm>
          <a:prstGeom prst="rect">
            <a:avLst/>
          </a:prstGeom>
          <a:effectLst>
            <a:softEdge rad="558800"/>
          </a:effectLst>
        </p:spPr>
      </p:pic>
    </p:spTree>
    <p:extLst>
      <p:ext uri="{BB962C8B-B14F-4D97-AF65-F5344CB8AC3E}">
        <p14:creationId xmlns:p14="http://schemas.microsoft.com/office/powerpoint/2010/main" val="403403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2E603736-8431-9113-9A5E-0E836987DE19}"/>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FB124871-6AED-C910-4F48-17B12ED6D897}"/>
              </a:ext>
            </a:extLst>
          </p:cNvPr>
          <p:cNvPicPr>
            <a:picLocks noChangeAspect="1"/>
          </p:cNvPicPr>
          <p:nvPr/>
        </p:nvPicPr>
        <p:blipFill>
          <a:blip r:embed="rId3"/>
          <a:stretch>
            <a:fillRect/>
          </a:stretch>
        </p:blipFill>
        <p:spPr>
          <a:xfrm>
            <a:off x="0" y="-142240"/>
            <a:ext cx="18288000" cy="11193862"/>
          </a:xfrm>
          <a:prstGeom prst="rect">
            <a:avLst/>
          </a:prstGeom>
        </p:spPr>
      </p:pic>
      <p:sp>
        <p:nvSpPr>
          <p:cNvPr id="2" name="Rectangle 1">
            <a:extLst>
              <a:ext uri="{FF2B5EF4-FFF2-40B4-BE49-F238E27FC236}">
                <a16:creationId xmlns:a16="http://schemas.microsoft.com/office/drawing/2014/main" id="{1E508A69-6D8D-2EDD-3274-6A3D0E45BF63}"/>
              </a:ext>
            </a:extLst>
          </p:cNvPr>
          <p:cNvSpPr/>
          <p:nvPr/>
        </p:nvSpPr>
        <p:spPr>
          <a:xfrm>
            <a:off x="-116958" y="0"/>
            <a:ext cx="18404958" cy="6780179"/>
          </a:xfrm>
          <a:prstGeom prst="rect">
            <a:avLst/>
          </a:prstGeom>
          <a:gradFill>
            <a:gsLst>
              <a:gs pos="0">
                <a:schemeClr val="tx1">
                  <a:alpha val="0"/>
                </a:schemeClr>
              </a:gs>
              <a:gs pos="100000">
                <a:schemeClr val="tx1"/>
              </a:gs>
            </a:gsLst>
            <a:lin ang="162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277800" dirty="0"/>
          </a:p>
        </p:txBody>
      </p:sp>
      <p:sp>
        <p:nvSpPr>
          <p:cNvPr id="4" name="Google Shape;203;p22">
            <a:extLst>
              <a:ext uri="{FF2B5EF4-FFF2-40B4-BE49-F238E27FC236}">
                <a16:creationId xmlns:a16="http://schemas.microsoft.com/office/drawing/2014/main" id="{2499D45C-304B-2D0A-2DF3-5501FBA02E53}"/>
              </a:ext>
            </a:extLst>
          </p:cNvPr>
          <p:cNvSpPr txBox="1"/>
          <p:nvPr/>
        </p:nvSpPr>
        <p:spPr>
          <a:xfrm>
            <a:off x="1908354" y="2545682"/>
            <a:ext cx="14896285" cy="393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6600" dirty="0">
                <a:solidFill>
                  <a:schemeClr val="bg1"/>
                </a:solidFill>
                <a:latin typeface="Inter Medium" panose="020B0604020202020204" charset="0"/>
                <a:ea typeface="Inter Medium" panose="020B0604020202020204" charset="0"/>
                <a:cs typeface="Inter Light"/>
                <a:sym typeface="Inter Light"/>
              </a:rPr>
              <a:t>Life is a journey to Allah—every step takes you closer to the Final Day. Stay on the right path.</a:t>
            </a: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6" name="TextBox 5">
            <a:extLst>
              <a:ext uri="{FF2B5EF4-FFF2-40B4-BE49-F238E27FC236}">
                <a16:creationId xmlns:a16="http://schemas.microsoft.com/office/drawing/2014/main" id="{1510C34F-67BC-C06D-717D-98B5D3EE41EF}"/>
              </a:ext>
            </a:extLst>
          </p:cNvPr>
          <p:cNvSpPr txBox="1"/>
          <p:nvPr/>
        </p:nvSpPr>
        <p:spPr>
          <a:xfrm>
            <a:off x="1939159" y="977952"/>
            <a:ext cx="2207172" cy="3154710"/>
          </a:xfrm>
          <a:prstGeom prst="rect">
            <a:avLst/>
          </a:prstGeom>
          <a:noFill/>
        </p:spPr>
        <p:txBody>
          <a:bodyPr wrap="square" rtlCol="0">
            <a:spAutoFit/>
          </a:bodyPr>
          <a:lstStyle/>
          <a:p>
            <a:pPr marL="0" marR="0" lvl="0" indent="0" algn="l" rtl="0">
              <a:spcBef>
                <a:spcPts val="0"/>
              </a:spcBef>
              <a:spcAft>
                <a:spcPts val="0"/>
              </a:spcAft>
              <a:buNone/>
            </a:pPr>
            <a:r>
              <a:rPr lang="en-US" sz="19900" dirty="0">
                <a:solidFill>
                  <a:srgbClr val="FAAC69"/>
                </a:solidFill>
                <a:latin typeface="Brandon Grotesque Black" panose="020B0A03020203060202" pitchFamily="34" charset="0"/>
                <a:ea typeface="Inter Tight Medium"/>
                <a:cs typeface="Inter Tight Medium"/>
                <a:sym typeface="Inter Tight Medium"/>
              </a:rPr>
              <a:t>“</a:t>
            </a:r>
            <a:endParaRPr lang="en-US" sz="19900" dirty="0">
              <a:solidFill>
                <a:srgbClr val="FAAC69"/>
              </a:solidFill>
              <a:latin typeface="Brandon Grotesque Black" panose="020B0A03020203060202" pitchFamily="34" charset="0"/>
              <a:ea typeface="Inter Tight Medium"/>
            </a:endParaRPr>
          </a:p>
        </p:txBody>
      </p:sp>
    </p:spTree>
    <p:extLst>
      <p:ext uri="{BB962C8B-B14F-4D97-AF65-F5344CB8AC3E}">
        <p14:creationId xmlns:p14="http://schemas.microsoft.com/office/powerpoint/2010/main" val="366758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2D26372C-CADD-B2DB-F74A-31EA4C39ABED}"/>
            </a:ext>
          </a:extLst>
        </p:cNvPr>
        <p:cNvGrpSpPr/>
        <p:nvPr/>
      </p:nvGrpSpPr>
      <p:grpSpPr>
        <a:xfrm>
          <a:off x="0" y="0"/>
          <a:ext cx="0" cy="0"/>
          <a:chOff x="0" y="0"/>
          <a:chExt cx="0" cy="0"/>
        </a:xfrm>
      </p:grpSpPr>
      <p:sp>
        <p:nvSpPr>
          <p:cNvPr id="8" name="Background frame">
            <a:extLst>
              <a:ext uri="{FF2B5EF4-FFF2-40B4-BE49-F238E27FC236}">
                <a16:creationId xmlns:a16="http://schemas.microsoft.com/office/drawing/2014/main" id="{29615A46-7A52-BDF2-3C0A-3A702C2FD111}"/>
              </a:ext>
            </a:extLst>
          </p:cNvPr>
          <p:cNvSpPr/>
          <p:nvPr/>
        </p:nvSpPr>
        <p:spPr>
          <a:xfrm>
            <a:off x="9144000" y="1552990"/>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FEAC1DBF-F1D1-AC71-44AE-38550AFB1F40}"/>
              </a:ext>
            </a:extLst>
          </p:cNvPr>
          <p:cNvSpPr/>
          <p:nvPr/>
        </p:nvSpPr>
        <p:spPr>
          <a:xfrm>
            <a:off x="9148517" y="4573880"/>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03A99AAB-0EAC-0421-F42B-FC59AF150077}"/>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Best Reminder</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45673119-4171-93A4-8FE3-0CD2A4B7514D}"/>
              </a:ext>
            </a:extLst>
          </p:cNvPr>
          <p:cNvSpPr txBox="1"/>
          <p:nvPr/>
        </p:nvSpPr>
        <p:spPr>
          <a:xfrm>
            <a:off x="1932842" y="3501521"/>
            <a:ext cx="6527418" cy="6093936"/>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Comforting the Messenger </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Prophet’s role is only to convey the message, not to force belief. </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Guidance comes from Allah Alone. Our role is to share the truth.</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The Qur’ān is the </a:t>
            </a:r>
            <a:r>
              <a:rPr lang="en-GB" sz="2400" b="1" dirty="0">
                <a:solidFill>
                  <a:srgbClr val="1E1E1E"/>
                </a:solidFill>
                <a:latin typeface="Inter Light"/>
                <a:ea typeface="Inter Light"/>
                <a:cs typeface="Inter Light"/>
                <a:sym typeface="Inter Light"/>
              </a:rPr>
              <a:t>best reminder </a:t>
            </a:r>
            <a:r>
              <a:rPr lang="en-GB" sz="2400" dirty="0">
                <a:solidFill>
                  <a:srgbClr val="1E1E1E"/>
                </a:solidFill>
                <a:latin typeface="Inter Light"/>
                <a:ea typeface="Inter Light"/>
                <a:cs typeface="Inter Light"/>
                <a:sym typeface="Inter Light"/>
              </a:rPr>
              <a:t>– constantly turn to it and reflect on it.</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What do you notice about the beginning and ending of this </a:t>
            </a:r>
            <a:r>
              <a:rPr lang="en-GB" sz="2400" dirty="0" err="1">
                <a:solidFill>
                  <a:srgbClr val="1E1E1E"/>
                </a:solidFill>
                <a:latin typeface="Inter Light"/>
                <a:ea typeface="Inter Light"/>
                <a:cs typeface="Inter Light"/>
                <a:sym typeface="Inter Light"/>
              </a:rPr>
              <a:t>sūrah</a:t>
            </a:r>
            <a:r>
              <a:rPr lang="en-GB" sz="2400" dirty="0">
                <a:solidFill>
                  <a:srgbClr val="1E1E1E"/>
                </a:solidFill>
                <a:latin typeface="Inter Light"/>
                <a:ea typeface="Inter Light"/>
                <a:cs typeface="Inter Light"/>
                <a:sym typeface="Inter Light"/>
              </a:rPr>
              <a:t>?</a:t>
            </a:r>
          </a:p>
          <a:p>
            <a:pPr lvl="0">
              <a:lnSpc>
                <a:spcPct val="150000"/>
              </a:lnSpc>
              <a:spcAft>
                <a:spcPts val="600"/>
              </a:spcAft>
            </a:pP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A42EC9D8-A4C8-3E5A-2254-3BEF2829EDE7}"/>
              </a:ext>
            </a:extLst>
          </p:cNvPr>
          <p:cNvSpPr/>
          <p:nvPr/>
        </p:nvSpPr>
        <p:spPr>
          <a:xfrm>
            <a:off x="9716046" y="2231680"/>
            <a:ext cx="6702170" cy="1480185"/>
          </a:xfrm>
          <a:custGeom>
            <a:avLst/>
            <a:gdLst/>
            <a:ahLst/>
            <a:cxnLst/>
            <a:rect l="l" t="t" r="r" b="b"/>
            <a:pathLst>
              <a:path w="6702170" h="1480185">
                <a:moveTo>
                  <a:pt x="4235272" y="1427150"/>
                </a:moveTo>
                <a:lnTo>
                  <a:pt x="4235729" y="1432636"/>
                </a:lnTo>
                <a:cubicBezTo>
                  <a:pt x="4235119" y="1441780"/>
                  <a:pt x="4231310" y="1448181"/>
                  <a:pt x="4224299" y="1451839"/>
                </a:cubicBezTo>
                <a:cubicBezTo>
                  <a:pt x="4216374" y="1455801"/>
                  <a:pt x="4206088" y="1460144"/>
                  <a:pt x="4193438" y="1464869"/>
                </a:cubicBezTo>
                <a:cubicBezTo>
                  <a:pt x="4180788" y="1469593"/>
                  <a:pt x="4165930" y="1474699"/>
                  <a:pt x="4148861" y="1480185"/>
                </a:cubicBezTo>
                <a:lnTo>
                  <a:pt x="4152518" y="1456868"/>
                </a:lnTo>
                <a:cubicBezTo>
                  <a:pt x="4172636" y="1449857"/>
                  <a:pt x="4189476" y="1443990"/>
                  <a:pt x="4203039" y="1439266"/>
                </a:cubicBezTo>
                <a:cubicBezTo>
                  <a:pt x="4216602" y="1434541"/>
                  <a:pt x="4227347" y="1430503"/>
                  <a:pt x="4235272" y="1427150"/>
                </a:cubicBezTo>
                <a:close/>
                <a:moveTo>
                  <a:pt x="5368747" y="1398575"/>
                </a:moveTo>
                <a:lnTo>
                  <a:pt x="5369204" y="1404061"/>
                </a:lnTo>
                <a:cubicBezTo>
                  <a:pt x="5368594" y="1413205"/>
                  <a:pt x="5364784" y="1419606"/>
                  <a:pt x="5357774" y="1423264"/>
                </a:cubicBezTo>
                <a:cubicBezTo>
                  <a:pt x="5349849" y="1427226"/>
                  <a:pt x="5339562" y="1431569"/>
                  <a:pt x="5326913" y="1436294"/>
                </a:cubicBezTo>
                <a:cubicBezTo>
                  <a:pt x="5314264" y="1441018"/>
                  <a:pt x="5299404" y="1446124"/>
                  <a:pt x="5282336" y="1451610"/>
                </a:cubicBezTo>
                <a:lnTo>
                  <a:pt x="5285994" y="1428293"/>
                </a:lnTo>
                <a:cubicBezTo>
                  <a:pt x="5306110" y="1421282"/>
                  <a:pt x="5322950" y="1415415"/>
                  <a:pt x="5336514" y="1410691"/>
                </a:cubicBezTo>
                <a:cubicBezTo>
                  <a:pt x="5350078" y="1405966"/>
                  <a:pt x="5360822" y="1401928"/>
                  <a:pt x="5368747" y="1398575"/>
                </a:cubicBezTo>
                <a:close/>
                <a:moveTo>
                  <a:pt x="1132027" y="1377544"/>
                </a:moveTo>
                <a:cubicBezTo>
                  <a:pt x="1140866" y="1384249"/>
                  <a:pt x="1147419" y="1390193"/>
                  <a:pt x="1151686" y="1395374"/>
                </a:cubicBezTo>
                <a:cubicBezTo>
                  <a:pt x="1148638" y="1398118"/>
                  <a:pt x="1145438" y="1401166"/>
                  <a:pt x="1142085" y="1404518"/>
                </a:cubicBezTo>
                <a:cubicBezTo>
                  <a:pt x="1138732" y="1407871"/>
                  <a:pt x="1135380" y="1411681"/>
                  <a:pt x="1132027" y="1415948"/>
                </a:cubicBezTo>
                <a:cubicBezTo>
                  <a:pt x="1127455" y="1410157"/>
                  <a:pt x="1121511" y="1404061"/>
                  <a:pt x="1114196" y="1397660"/>
                </a:cubicBezTo>
                <a:cubicBezTo>
                  <a:pt x="1116635" y="1394003"/>
                  <a:pt x="1119378" y="1390498"/>
                  <a:pt x="1122426" y="1387145"/>
                </a:cubicBezTo>
                <a:cubicBezTo>
                  <a:pt x="1125474" y="1383792"/>
                  <a:pt x="1128674" y="1380592"/>
                  <a:pt x="1132027" y="1377544"/>
                </a:cubicBezTo>
                <a:close/>
                <a:moveTo>
                  <a:pt x="685876" y="1377544"/>
                </a:moveTo>
                <a:cubicBezTo>
                  <a:pt x="688619" y="1380287"/>
                  <a:pt x="691591" y="1383182"/>
                  <a:pt x="694791" y="1386230"/>
                </a:cubicBezTo>
                <a:cubicBezTo>
                  <a:pt x="697992" y="1389278"/>
                  <a:pt x="700964" y="1392326"/>
                  <a:pt x="703707" y="1395374"/>
                </a:cubicBezTo>
                <a:cubicBezTo>
                  <a:pt x="701268" y="1399032"/>
                  <a:pt x="698525" y="1402613"/>
                  <a:pt x="695477" y="1406119"/>
                </a:cubicBezTo>
                <a:cubicBezTo>
                  <a:pt x="692429" y="1409624"/>
                  <a:pt x="689229" y="1412900"/>
                  <a:pt x="685876" y="1415948"/>
                </a:cubicBezTo>
                <a:cubicBezTo>
                  <a:pt x="681914" y="1412900"/>
                  <a:pt x="678256" y="1409852"/>
                  <a:pt x="674903" y="1406804"/>
                </a:cubicBezTo>
                <a:cubicBezTo>
                  <a:pt x="671550" y="1403756"/>
                  <a:pt x="668655" y="1400861"/>
                  <a:pt x="666216" y="1398118"/>
                </a:cubicBezTo>
                <a:cubicBezTo>
                  <a:pt x="669569" y="1395070"/>
                  <a:pt x="672846" y="1391869"/>
                  <a:pt x="676046" y="1388516"/>
                </a:cubicBezTo>
                <a:cubicBezTo>
                  <a:pt x="679246" y="1385164"/>
                  <a:pt x="682523" y="1381506"/>
                  <a:pt x="685876" y="1377544"/>
                </a:cubicBezTo>
                <a:close/>
                <a:moveTo>
                  <a:pt x="2015947" y="1331900"/>
                </a:moveTo>
                <a:lnTo>
                  <a:pt x="2016404" y="1337386"/>
                </a:lnTo>
                <a:cubicBezTo>
                  <a:pt x="2015794" y="1346530"/>
                  <a:pt x="2011984" y="1352931"/>
                  <a:pt x="2004974" y="1356589"/>
                </a:cubicBezTo>
                <a:cubicBezTo>
                  <a:pt x="1997049" y="1360551"/>
                  <a:pt x="1986762" y="1364894"/>
                  <a:pt x="1974113" y="1369619"/>
                </a:cubicBezTo>
                <a:cubicBezTo>
                  <a:pt x="1961464" y="1374343"/>
                  <a:pt x="1946605" y="1379449"/>
                  <a:pt x="1929536" y="1384935"/>
                </a:cubicBezTo>
                <a:lnTo>
                  <a:pt x="1933194" y="1361618"/>
                </a:lnTo>
                <a:cubicBezTo>
                  <a:pt x="1953310" y="1354607"/>
                  <a:pt x="1970151" y="1348740"/>
                  <a:pt x="1983714" y="1344016"/>
                </a:cubicBezTo>
                <a:cubicBezTo>
                  <a:pt x="1997278" y="1339291"/>
                  <a:pt x="2008022" y="1335253"/>
                  <a:pt x="2015947" y="1331900"/>
                </a:cubicBezTo>
                <a:close/>
                <a:moveTo>
                  <a:pt x="1606372" y="1331900"/>
                </a:moveTo>
                <a:lnTo>
                  <a:pt x="1606829" y="1337386"/>
                </a:lnTo>
                <a:cubicBezTo>
                  <a:pt x="1606220" y="1346530"/>
                  <a:pt x="1602410" y="1352931"/>
                  <a:pt x="1595399" y="1356589"/>
                </a:cubicBezTo>
                <a:cubicBezTo>
                  <a:pt x="1587474" y="1360551"/>
                  <a:pt x="1577187" y="1364894"/>
                  <a:pt x="1564538" y="1369619"/>
                </a:cubicBezTo>
                <a:cubicBezTo>
                  <a:pt x="1551889" y="1374343"/>
                  <a:pt x="1537030" y="1379449"/>
                  <a:pt x="1519961" y="1384935"/>
                </a:cubicBezTo>
                <a:lnTo>
                  <a:pt x="1523619" y="1361618"/>
                </a:lnTo>
                <a:cubicBezTo>
                  <a:pt x="1543736" y="1354607"/>
                  <a:pt x="1560576" y="1348740"/>
                  <a:pt x="1574139" y="1344016"/>
                </a:cubicBezTo>
                <a:cubicBezTo>
                  <a:pt x="1587703" y="1339291"/>
                  <a:pt x="1598447" y="1335253"/>
                  <a:pt x="1606372" y="1331900"/>
                </a:cubicBezTo>
                <a:close/>
                <a:moveTo>
                  <a:pt x="3267074" y="1318108"/>
                </a:moveTo>
                <a:cubicBezTo>
                  <a:pt x="3268904" y="1320241"/>
                  <a:pt x="3272180" y="1323670"/>
                  <a:pt x="3276904" y="1328395"/>
                </a:cubicBezTo>
                <a:cubicBezTo>
                  <a:pt x="3281629" y="1333119"/>
                  <a:pt x="3287801" y="1339139"/>
                  <a:pt x="3295421" y="1346454"/>
                </a:cubicBezTo>
                <a:cubicBezTo>
                  <a:pt x="3291763" y="1351636"/>
                  <a:pt x="3287648" y="1356893"/>
                  <a:pt x="3283077" y="1362227"/>
                </a:cubicBezTo>
                <a:cubicBezTo>
                  <a:pt x="3278504" y="1367561"/>
                  <a:pt x="3273475" y="1372972"/>
                  <a:pt x="3267989" y="1378458"/>
                </a:cubicBezTo>
                <a:cubicBezTo>
                  <a:pt x="3260674" y="1372667"/>
                  <a:pt x="3254425" y="1367333"/>
                  <a:pt x="3249244" y="1362456"/>
                </a:cubicBezTo>
                <a:cubicBezTo>
                  <a:pt x="3244062" y="1357579"/>
                  <a:pt x="3239795" y="1353312"/>
                  <a:pt x="3236442" y="1349654"/>
                </a:cubicBezTo>
                <a:cubicBezTo>
                  <a:pt x="3241319" y="1345082"/>
                  <a:pt x="3246348" y="1340129"/>
                  <a:pt x="3251530" y="1334795"/>
                </a:cubicBezTo>
                <a:cubicBezTo>
                  <a:pt x="3256712" y="1329461"/>
                  <a:pt x="3261893" y="1323899"/>
                  <a:pt x="3267074" y="1318108"/>
                </a:cubicBezTo>
                <a:close/>
                <a:moveTo>
                  <a:pt x="1744980" y="1318108"/>
                </a:moveTo>
                <a:cubicBezTo>
                  <a:pt x="1746809" y="1320241"/>
                  <a:pt x="1750085" y="1323670"/>
                  <a:pt x="1754810" y="1328395"/>
                </a:cubicBezTo>
                <a:cubicBezTo>
                  <a:pt x="1759534" y="1333119"/>
                  <a:pt x="1765706" y="1339139"/>
                  <a:pt x="1773326" y="1346454"/>
                </a:cubicBezTo>
                <a:cubicBezTo>
                  <a:pt x="1769668" y="1351636"/>
                  <a:pt x="1765554" y="1356893"/>
                  <a:pt x="1760982" y="1362227"/>
                </a:cubicBezTo>
                <a:cubicBezTo>
                  <a:pt x="1756410" y="1367561"/>
                  <a:pt x="1751381" y="1372972"/>
                  <a:pt x="1745894" y="1378458"/>
                </a:cubicBezTo>
                <a:cubicBezTo>
                  <a:pt x="1738579" y="1372667"/>
                  <a:pt x="1732331" y="1367333"/>
                  <a:pt x="1727149" y="1362456"/>
                </a:cubicBezTo>
                <a:cubicBezTo>
                  <a:pt x="1721967" y="1357579"/>
                  <a:pt x="1717700" y="1353312"/>
                  <a:pt x="1714347" y="1349654"/>
                </a:cubicBezTo>
                <a:cubicBezTo>
                  <a:pt x="1719224" y="1345082"/>
                  <a:pt x="1724254" y="1340129"/>
                  <a:pt x="1729435" y="1334795"/>
                </a:cubicBezTo>
                <a:cubicBezTo>
                  <a:pt x="1734617" y="1329461"/>
                  <a:pt x="1739798" y="1323899"/>
                  <a:pt x="1744980" y="1318108"/>
                </a:cubicBezTo>
                <a:close/>
                <a:moveTo>
                  <a:pt x="5325998" y="1317193"/>
                </a:moveTo>
                <a:cubicBezTo>
                  <a:pt x="5334838" y="1327252"/>
                  <a:pt x="5345506" y="1337920"/>
                  <a:pt x="5358002" y="1349197"/>
                </a:cubicBezTo>
                <a:cubicBezTo>
                  <a:pt x="5354650" y="1354074"/>
                  <a:pt x="5350306" y="1359560"/>
                  <a:pt x="5344972" y="1365656"/>
                </a:cubicBezTo>
                <a:cubicBezTo>
                  <a:pt x="5339638" y="1371752"/>
                  <a:pt x="5333618" y="1378153"/>
                  <a:pt x="5326913" y="1384859"/>
                </a:cubicBezTo>
                <a:cubicBezTo>
                  <a:pt x="5319293" y="1378763"/>
                  <a:pt x="5312587" y="1373048"/>
                  <a:pt x="5306796" y="1367714"/>
                </a:cubicBezTo>
                <a:cubicBezTo>
                  <a:pt x="5301005" y="1362380"/>
                  <a:pt x="5296128" y="1357427"/>
                  <a:pt x="5292166" y="1352855"/>
                </a:cubicBezTo>
                <a:cubicBezTo>
                  <a:pt x="5298566" y="1346454"/>
                  <a:pt x="5304586" y="1340358"/>
                  <a:pt x="5310226" y="1334567"/>
                </a:cubicBezTo>
                <a:cubicBezTo>
                  <a:pt x="5315864" y="1328776"/>
                  <a:pt x="5321122" y="1322984"/>
                  <a:pt x="5325998" y="1317193"/>
                </a:cubicBezTo>
                <a:close/>
                <a:moveTo>
                  <a:pt x="3330626" y="1311707"/>
                </a:moveTo>
                <a:cubicBezTo>
                  <a:pt x="3331845" y="1312621"/>
                  <a:pt x="3334740" y="1315441"/>
                  <a:pt x="3339312" y="1320165"/>
                </a:cubicBezTo>
                <a:cubicBezTo>
                  <a:pt x="3343884" y="1324889"/>
                  <a:pt x="3350438" y="1331519"/>
                  <a:pt x="3358972" y="1340053"/>
                </a:cubicBezTo>
                <a:cubicBezTo>
                  <a:pt x="3355924" y="1344320"/>
                  <a:pt x="3352114" y="1349121"/>
                  <a:pt x="3347542" y="1354455"/>
                </a:cubicBezTo>
                <a:cubicBezTo>
                  <a:pt x="3342970" y="1359789"/>
                  <a:pt x="3337636" y="1365504"/>
                  <a:pt x="3331540" y="1371600"/>
                </a:cubicBezTo>
                <a:cubicBezTo>
                  <a:pt x="3318434" y="1361237"/>
                  <a:pt x="3308070" y="1351788"/>
                  <a:pt x="3300450" y="1343254"/>
                </a:cubicBezTo>
                <a:cubicBezTo>
                  <a:pt x="3309290" y="1335329"/>
                  <a:pt x="3319348" y="1324813"/>
                  <a:pt x="3330626" y="1311707"/>
                </a:cubicBezTo>
                <a:close/>
                <a:moveTo>
                  <a:pt x="1808530" y="1311707"/>
                </a:moveTo>
                <a:cubicBezTo>
                  <a:pt x="1809750" y="1312621"/>
                  <a:pt x="1812645" y="1315441"/>
                  <a:pt x="1817218" y="1320165"/>
                </a:cubicBezTo>
                <a:cubicBezTo>
                  <a:pt x="1821789" y="1324889"/>
                  <a:pt x="1828342" y="1331519"/>
                  <a:pt x="1836877" y="1340053"/>
                </a:cubicBezTo>
                <a:cubicBezTo>
                  <a:pt x="1833829" y="1344320"/>
                  <a:pt x="1830019" y="1349121"/>
                  <a:pt x="1825447" y="1354455"/>
                </a:cubicBezTo>
                <a:cubicBezTo>
                  <a:pt x="1820875" y="1359789"/>
                  <a:pt x="1815541" y="1365504"/>
                  <a:pt x="1809445" y="1371600"/>
                </a:cubicBezTo>
                <a:cubicBezTo>
                  <a:pt x="1796338" y="1361237"/>
                  <a:pt x="1785975" y="1351788"/>
                  <a:pt x="1778355" y="1343254"/>
                </a:cubicBezTo>
                <a:cubicBezTo>
                  <a:pt x="1787194" y="1335329"/>
                  <a:pt x="1797253" y="1324813"/>
                  <a:pt x="1808530" y="1311707"/>
                </a:cubicBezTo>
                <a:close/>
                <a:moveTo>
                  <a:pt x="619582" y="1176376"/>
                </a:moveTo>
                <a:cubicBezTo>
                  <a:pt x="627812" y="1190396"/>
                  <a:pt x="633298" y="1203046"/>
                  <a:pt x="636041" y="1214323"/>
                </a:cubicBezTo>
                <a:cubicBezTo>
                  <a:pt x="637260" y="1218590"/>
                  <a:pt x="638708" y="1225144"/>
                  <a:pt x="640384" y="1233983"/>
                </a:cubicBezTo>
                <a:cubicBezTo>
                  <a:pt x="642061" y="1242822"/>
                  <a:pt x="643814" y="1252728"/>
                  <a:pt x="645642" y="1263701"/>
                </a:cubicBezTo>
                <a:cubicBezTo>
                  <a:pt x="647471" y="1274674"/>
                  <a:pt x="648995" y="1285951"/>
                  <a:pt x="650214" y="1297534"/>
                </a:cubicBezTo>
                <a:cubicBezTo>
                  <a:pt x="652653" y="1312469"/>
                  <a:pt x="655929" y="1323365"/>
                  <a:pt x="660044" y="1330223"/>
                </a:cubicBezTo>
                <a:cubicBezTo>
                  <a:pt x="664159" y="1337081"/>
                  <a:pt x="670788" y="1342034"/>
                  <a:pt x="679932" y="1345082"/>
                </a:cubicBezTo>
                <a:lnTo>
                  <a:pt x="691820" y="1349654"/>
                </a:lnTo>
                <a:lnTo>
                  <a:pt x="685876" y="1367942"/>
                </a:lnTo>
                <a:lnTo>
                  <a:pt x="655701" y="1357427"/>
                </a:lnTo>
                <a:cubicBezTo>
                  <a:pt x="638327" y="1351636"/>
                  <a:pt x="625144" y="1343025"/>
                  <a:pt x="616153" y="1331595"/>
                </a:cubicBezTo>
                <a:cubicBezTo>
                  <a:pt x="607161" y="1320165"/>
                  <a:pt x="602513" y="1306678"/>
                  <a:pt x="602208" y="1291133"/>
                </a:cubicBezTo>
                <a:cubicBezTo>
                  <a:pt x="601294" y="1275588"/>
                  <a:pt x="601446" y="1252880"/>
                  <a:pt x="602666" y="1223010"/>
                </a:cubicBezTo>
                <a:cubicBezTo>
                  <a:pt x="602970" y="1216304"/>
                  <a:pt x="603123" y="1209980"/>
                  <a:pt x="603123" y="1204036"/>
                </a:cubicBezTo>
                <a:cubicBezTo>
                  <a:pt x="603123" y="1198093"/>
                  <a:pt x="603123" y="1192378"/>
                  <a:pt x="603123" y="1186891"/>
                </a:cubicBezTo>
                <a:close/>
                <a:moveTo>
                  <a:pt x="3877742" y="1171346"/>
                </a:moveTo>
                <a:cubicBezTo>
                  <a:pt x="3869512" y="1171346"/>
                  <a:pt x="3862044" y="1175461"/>
                  <a:pt x="3855338" y="1183691"/>
                </a:cubicBezTo>
                <a:cubicBezTo>
                  <a:pt x="3852900" y="1186739"/>
                  <a:pt x="3849852" y="1191311"/>
                  <a:pt x="3846195" y="1197407"/>
                </a:cubicBezTo>
                <a:cubicBezTo>
                  <a:pt x="3842537" y="1203503"/>
                  <a:pt x="3838422" y="1211123"/>
                  <a:pt x="3833850" y="1220267"/>
                </a:cubicBezTo>
                <a:cubicBezTo>
                  <a:pt x="3843908" y="1225144"/>
                  <a:pt x="3855186" y="1229258"/>
                  <a:pt x="3867683" y="1232611"/>
                </a:cubicBezTo>
                <a:cubicBezTo>
                  <a:pt x="3880180" y="1235964"/>
                  <a:pt x="3894200" y="1238402"/>
                  <a:pt x="3909746" y="1239926"/>
                </a:cubicBezTo>
                <a:cubicBezTo>
                  <a:pt x="3908831" y="1227734"/>
                  <a:pt x="3906468" y="1216228"/>
                  <a:pt x="3902658" y="1205408"/>
                </a:cubicBezTo>
                <a:cubicBezTo>
                  <a:pt x="3898849" y="1194587"/>
                  <a:pt x="3894658" y="1185977"/>
                  <a:pt x="3890086" y="1179576"/>
                </a:cubicBezTo>
                <a:cubicBezTo>
                  <a:pt x="3885514" y="1174090"/>
                  <a:pt x="3881399" y="1171346"/>
                  <a:pt x="3877742" y="1171346"/>
                </a:cubicBezTo>
                <a:close/>
                <a:moveTo>
                  <a:pt x="2196770" y="1171346"/>
                </a:moveTo>
                <a:cubicBezTo>
                  <a:pt x="2189454" y="1171346"/>
                  <a:pt x="2182825" y="1173480"/>
                  <a:pt x="2176881" y="1177747"/>
                </a:cubicBezTo>
                <a:cubicBezTo>
                  <a:pt x="2170938" y="1182014"/>
                  <a:pt x="2166442" y="1187501"/>
                  <a:pt x="2163394" y="1194206"/>
                </a:cubicBezTo>
                <a:cubicBezTo>
                  <a:pt x="2161260" y="1199083"/>
                  <a:pt x="2160194" y="1204112"/>
                  <a:pt x="2160194" y="1209294"/>
                </a:cubicBezTo>
                <a:cubicBezTo>
                  <a:pt x="2160194" y="1219048"/>
                  <a:pt x="2164232" y="1226439"/>
                  <a:pt x="2172310" y="1231468"/>
                </a:cubicBezTo>
                <a:cubicBezTo>
                  <a:pt x="2180386" y="1236497"/>
                  <a:pt x="2191740" y="1239012"/>
                  <a:pt x="2206371" y="1239012"/>
                </a:cubicBezTo>
                <a:cubicBezTo>
                  <a:pt x="2213686" y="1239012"/>
                  <a:pt x="2220772" y="1238402"/>
                  <a:pt x="2227630" y="1237183"/>
                </a:cubicBezTo>
                <a:cubicBezTo>
                  <a:pt x="2234488" y="1235964"/>
                  <a:pt x="2242185" y="1233830"/>
                  <a:pt x="2250719" y="1230782"/>
                </a:cubicBezTo>
                <a:cubicBezTo>
                  <a:pt x="2247671" y="1220114"/>
                  <a:pt x="2243099" y="1209980"/>
                  <a:pt x="2237003" y="1200379"/>
                </a:cubicBezTo>
                <a:cubicBezTo>
                  <a:pt x="2230907" y="1190777"/>
                  <a:pt x="2224202" y="1183538"/>
                  <a:pt x="2216886" y="1178662"/>
                </a:cubicBezTo>
                <a:cubicBezTo>
                  <a:pt x="2209876" y="1173785"/>
                  <a:pt x="2203170" y="1171346"/>
                  <a:pt x="2196770" y="1171346"/>
                </a:cubicBezTo>
                <a:close/>
                <a:moveTo>
                  <a:pt x="4303166" y="1168603"/>
                </a:moveTo>
                <a:cubicBezTo>
                  <a:pt x="4304080" y="1173785"/>
                  <a:pt x="4305147" y="1179957"/>
                  <a:pt x="4306366" y="1187120"/>
                </a:cubicBezTo>
                <a:cubicBezTo>
                  <a:pt x="4307586" y="1194283"/>
                  <a:pt x="4308881" y="1201903"/>
                  <a:pt x="4310252" y="1209980"/>
                </a:cubicBezTo>
                <a:cubicBezTo>
                  <a:pt x="4311624" y="1218057"/>
                  <a:pt x="4312920" y="1225753"/>
                  <a:pt x="4314139" y="1233068"/>
                </a:cubicBezTo>
                <a:cubicBezTo>
                  <a:pt x="4315968" y="1244041"/>
                  <a:pt x="4317492" y="1254328"/>
                  <a:pt x="4318711" y="1263929"/>
                </a:cubicBezTo>
                <a:cubicBezTo>
                  <a:pt x="4319930" y="1273531"/>
                  <a:pt x="4320540" y="1282141"/>
                  <a:pt x="4320540" y="1289761"/>
                </a:cubicBezTo>
                <a:cubicBezTo>
                  <a:pt x="4320540" y="1309573"/>
                  <a:pt x="4314520" y="1328166"/>
                  <a:pt x="4302480" y="1345540"/>
                </a:cubicBezTo>
                <a:cubicBezTo>
                  <a:pt x="4290440" y="1362913"/>
                  <a:pt x="4273905" y="1376629"/>
                  <a:pt x="4252874" y="1386688"/>
                </a:cubicBezTo>
                <a:cubicBezTo>
                  <a:pt x="4242510" y="1391869"/>
                  <a:pt x="4231690" y="1395679"/>
                  <a:pt x="4220413" y="1398118"/>
                </a:cubicBezTo>
                <a:cubicBezTo>
                  <a:pt x="4209135" y="1400556"/>
                  <a:pt x="4197400" y="1401775"/>
                  <a:pt x="4185208" y="1401775"/>
                </a:cubicBezTo>
                <a:cubicBezTo>
                  <a:pt x="4158690" y="1401775"/>
                  <a:pt x="4138193" y="1394003"/>
                  <a:pt x="4123715" y="1378458"/>
                </a:cubicBezTo>
                <a:cubicBezTo>
                  <a:pt x="4109237" y="1362913"/>
                  <a:pt x="4101998" y="1340358"/>
                  <a:pt x="4101998" y="1310792"/>
                </a:cubicBezTo>
                <a:cubicBezTo>
                  <a:pt x="4101998" y="1305306"/>
                  <a:pt x="4102302" y="1299515"/>
                  <a:pt x="4102912" y="1293419"/>
                </a:cubicBezTo>
                <a:cubicBezTo>
                  <a:pt x="4103522" y="1287323"/>
                  <a:pt x="4104665" y="1280465"/>
                  <a:pt x="4106342" y="1272845"/>
                </a:cubicBezTo>
                <a:cubicBezTo>
                  <a:pt x="4108018" y="1265225"/>
                  <a:pt x="4110075" y="1256538"/>
                  <a:pt x="4112514" y="1246784"/>
                </a:cubicBezTo>
                <a:lnTo>
                  <a:pt x="4131716" y="1251356"/>
                </a:lnTo>
                <a:cubicBezTo>
                  <a:pt x="4127754" y="1265682"/>
                  <a:pt x="4125772" y="1277417"/>
                  <a:pt x="4125772" y="1286561"/>
                </a:cubicBezTo>
                <a:cubicBezTo>
                  <a:pt x="4125772" y="1308506"/>
                  <a:pt x="4130878" y="1325118"/>
                  <a:pt x="4141088" y="1336396"/>
                </a:cubicBezTo>
                <a:cubicBezTo>
                  <a:pt x="4151300" y="1347673"/>
                  <a:pt x="4166463" y="1353312"/>
                  <a:pt x="4186580" y="1353312"/>
                </a:cubicBezTo>
                <a:cubicBezTo>
                  <a:pt x="4202430" y="1353312"/>
                  <a:pt x="4217136" y="1351559"/>
                  <a:pt x="4230700" y="1348054"/>
                </a:cubicBezTo>
                <a:cubicBezTo>
                  <a:pt x="4244263" y="1344549"/>
                  <a:pt x="4256760" y="1339367"/>
                  <a:pt x="4268190" y="1332509"/>
                </a:cubicBezTo>
                <a:cubicBezTo>
                  <a:pt x="4279620" y="1325651"/>
                  <a:pt x="4289602" y="1317193"/>
                  <a:pt x="4298137" y="1307135"/>
                </a:cubicBezTo>
                <a:cubicBezTo>
                  <a:pt x="4288078" y="1286408"/>
                  <a:pt x="4279620" y="1268730"/>
                  <a:pt x="4272762" y="1254100"/>
                </a:cubicBezTo>
                <a:cubicBezTo>
                  <a:pt x="4265904" y="1239469"/>
                  <a:pt x="4262475" y="1228801"/>
                  <a:pt x="4262475" y="1222096"/>
                </a:cubicBezTo>
                <a:cubicBezTo>
                  <a:pt x="4262475" y="1211123"/>
                  <a:pt x="4265676" y="1201293"/>
                  <a:pt x="4272076" y="1192606"/>
                </a:cubicBezTo>
                <a:cubicBezTo>
                  <a:pt x="4278478" y="1183919"/>
                  <a:pt x="4288840" y="1175918"/>
                  <a:pt x="4303166" y="1168603"/>
                </a:cubicBezTo>
                <a:close/>
                <a:moveTo>
                  <a:pt x="4955286" y="1156716"/>
                </a:moveTo>
                <a:cubicBezTo>
                  <a:pt x="4950104" y="1156716"/>
                  <a:pt x="4944313" y="1158545"/>
                  <a:pt x="4937912" y="1162202"/>
                </a:cubicBezTo>
                <a:cubicBezTo>
                  <a:pt x="4931512" y="1165860"/>
                  <a:pt x="4924958" y="1171118"/>
                  <a:pt x="4918252" y="1177976"/>
                </a:cubicBezTo>
                <a:cubicBezTo>
                  <a:pt x="4911547" y="1184834"/>
                  <a:pt x="4904994" y="1192987"/>
                  <a:pt x="4898593" y="1202436"/>
                </a:cubicBezTo>
                <a:cubicBezTo>
                  <a:pt x="4904384" y="1209142"/>
                  <a:pt x="4911166" y="1215009"/>
                  <a:pt x="4918938" y="1220038"/>
                </a:cubicBezTo>
                <a:cubicBezTo>
                  <a:pt x="4926710" y="1225067"/>
                  <a:pt x="4934712" y="1228954"/>
                  <a:pt x="4942942" y="1231697"/>
                </a:cubicBezTo>
                <a:cubicBezTo>
                  <a:pt x="4960924" y="1226210"/>
                  <a:pt x="4976164" y="1218133"/>
                  <a:pt x="4988662" y="1207465"/>
                </a:cubicBezTo>
                <a:cubicBezTo>
                  <a:pt x="4986832" y="1199540"/>
                  <a:pt x="4983784" y="1191387"/>
                  <a:pt x="4979517" y="1183005"/>
                </a:cubicBezTo>
                <a:cubicBezTo>
                  <a:pt x="4975250" y="1174623"/>
                  <a:pt x="4970830" y="1168146"/>
                  <a:pt x="4966258" y="1163574"/>
                </a:cubicBezTo>
                <a:cubicBezTo>
                  <a:pt x="4962296" y="1159002"/>
                  <a:pt x="4958638" y="1156716"/>
                  <a:pt x="4955286" y="1156716"/>
                </a:cubicBezTo>
                <a:close/>
                <a:moveTo>
                  <a:pt x="4578020" y="1148029"/>
                </a:moveTo>
                <a:cubicBezTo>
                  <a:pt x="4589296" y="1148029"/>
                  <a:pt x="4598898" y="1151458"/>
                  <a:pt x="4606823" y="1158316"/>
                </a:cubicBezTo>
                <a:cubicBezTo>
                  <a:pt x="4614748" y="1165174"/>
                  <a:pt x="4618710" y="1174699"/>
                  <a:pt x="4618710" y="1186891"/>
                </a:cubicBezTo>
                <a:cubicBezTo>
                  <a:pt x="4618710" y="1191158"/>
                  <a:pt x="4617948" y="1195730"/>
                  <a:pt x="4616424" y="1200607"/>
                </a:cubicBezTo>
                <a:cubicBezTo>
                  <a:pt x="4614900" y="1205484"/>
                  <a:pt x="4612614" y="1209751"/>
                  <a:pt x="4609566" y="1213409"/>
                </a:cubicBezTo>
                <a:cubicBezTo>
                  <a:pt x="4605908" y="1212494"/>
                  <a:pt x="4602556" y="1211351"/>
                  <a:pt x="4599508" y="1209980"/>
                </a:cubicBezTo>
                <a:cubicBezTo>
                  <a:pt x="4596460" y="1208608"/>
                  <a:pt x="4593716" y="1207313"/>
                  <a:pt x="4591278" y="1206094"/>
                </a:cubicBezTo>
                <a:cubicBezTo>
                  <a:pt x="4591888" y="1204265"/>
                  <a:pt x="4592421" y="1202512"/>
                  <a:pt x="4592878" y="1200836"/>
                </a:cubicBezTo>
                <a:cubicBezTo>
                  <a:pt x="4593336" y="1199159"/>
                  <a:pt x="4593716" y="1197254"/>
                  <a:pt x="4594022" y="1195121"/>
                </a:cubicBezTo>
                <a:cubicBezTo>
                  <a:pt x="4591278" y="1193597"/>
                  <a:pt x="4588382" y="1192530"/>
                  <a:pt x="4585335" y="1191920"/>
                </a:cubicBezTo>
                <a:cubicBezTo>
                  <a:pt x="4582286" y="1191311"/>
                  <a:pt x="4579544" y="1191006"/>
                  <a:pt x="4577105" y="1191006"/>
                </a:cubicBezTo>
                <a:cubicBezTo>
                  <a:pt x="4569484" y="1191006"/>
                  <a:pt x="4561636" y="1193216"/>
                  <a:pt x="4553560" y="1197635"/>
                </a:cubicBezTo>
                <a:cubicBezTo>
                  <a:pt x="4545482" y="1202055"/>
                  <a:pt x="4537786" y="1209294"/>
                  <a:pt x="4530470" y="1219352"/>
                </a:cubicBezTo>
                <a:cubicBezTo>
                  <a:pt x="4534128" y="1224839"/>
                  <a:pt x="4538014" y="1229182"/>
                  <a:pt x="4542130" y="1232383"/>
                </a:cubicBezTo>
                <a:cubicBezTo>
                  <a:pt x="4546244" y="1235583"/>
                  <a:pt x="4551197" y="1238250"/>
                  <a:pt x="4556988" y="1240384"/>
                </a:cubicBezTo>
                <a:cubicBezTo>
                  <a:pt x="4559732" y="1241603"/>
                  <a:pt x="4563618" y="1242822"/>
                  <a:pt x="4568647" y="1244041"/>
                </a:cubicBezTo>
                <a:cubicBezTo>
                  <a:pt x="4573676" y="1245260"/>
                  <a:pt x="4578019" y="1246022"/>
                  <a:pt x="4581677" y="1246327"/>
                </a:cubicBezTo>
                <a:cubicBezTo>
                  <a:pt x="4583506" y="1245718"/>
                  <a:pt x="4585487" y="1245108"/>
                  <a:pt x="4587620" y="1244498"/>
                </a:cubicBezTo>
                <a:cubicBezTo>
                  <a:pt x="4589754" y="1243889"/>
                  <a:pt x="4591888" y="1243432"/>
                  <a:pt x="4594022" y="1243127"/>
                </a:cubicBezTo>
                <a:cubicBezTo>
                  <a:pt x="4600117" y="1241603"/>
                  <a:pt x="4606366" y="1240231"/>
                  <a:pt x="4612767" y="1239012"/>
                </a:cubicBezTo>
                <a:cubicBezTo>
                  <a:pt x="4619168" y="1237793"/>
                  <a:pt x="4625263" y="1236726"/>
                  <a:pt x="4631054" y="1235812"/>
                </a:cubicBezTo>
                <a:cubicBezTo>
                  <a:pt x="4634102" y="1235202"/>
                  <a:pt x="4637074" y="1234745"/>
                  <a:pt x="4639970" y="1234440"/>
                </a:cubicBezTo>
                <a:cubicBezTo>
                  <a:pt x="4642866" y="1234135"/>
                  <a:pt x="4645380" y="1233830"/>
                  <a:pt x="4647514" y="1233526"/>
                </a:cubicBezTo>
                <a:cubicBezTo>
                  <a:pt x="4649952" y="1236269"/>
                  <a:pt x="4652086" y="1239622"/>
                  <a:pt x="4653914" y="1243584"/>
                </a:cubicBezTo>
                <a:cubicBezTo>
                  <a:pt x="4655744" y="1247546"/>
                  <a:pt x="4656658" y="1251814"/>
                  <a:pt x="4656658" y="1256386"/>
                </a:cubicBezTo>
                <a:cubicBezTo>
                  <a:pt x="4656658" y="1263091"/>
                  <a:pt x="4654524" y="1269035"/>
                  <a:pt x="4650257" y="1274216"/>
                </a:cubicBezTo>
                <a:cubicBezTo>
                  <a:pt x="4645990" y="1279398"/>
                  <a:pt x="4640504" y="1282294"/>
                  <a:pt x="4633798" y="1282903"/>
                </a:cubicBezTo>
                <a:cubicBezTo>
                  <a:pt x="4625568" y="1283513"/>
                  <a:pt x="4616195" y="1284275"/>
                  <a:pt x="4605680" y="1285189"/>
                </a:cubicBezTo>
                <a:cubicBezTo>
                  <a:pt x="4595164" y="1286104"/>
                  <a:pt x="4584725" y="1287323"/>
                  <a:pt x="4574362" y="1288847"/>
                </a:cubicBezTo>
                <a:cubicBezTo>
                  <a:pt x="4567656" y="1289456"/>
                  <a:pt x="4560646" y="1290295"/>
                  <a:pt x="4553330" y="1291361"/>
                </a:cubicBezTo>
                <a:cubicBezTo>
                  <a:pt x="4546016" y="1292428"/>
                  <a:pt x="4537938" y="1293647"/>
                  <a:pt x="4529099" y="1295019"/>
                </a:cubicBezTo>
                <a:cubicBezTo>
                  <a:pt x="4520260" y="1296391"/>
                  <a:pt x="4509744" y="1298296"/>
                  <a:pt x="4497552" y="1300734"/>
                </a:cubicBezTo>
                <a:lnTo>
                  <a:pt x="4490237" y="1279246"/>
                </a:lnTo>
                <a:cubicBezTo>
                  <a:pt x="4493590" y="1278026"/>
                  <a:pt x="4497476" y="1276426"/>
                  <a:pt x="4501896" y="1274445"/>
                </a:cubicBezTo>
                <a:cubicBezTo>
                  <a:pt x="4506315" y="1272464"/>
                  <a:pt x="4510811" y="1270559"/>
                  <a:pt x="4515383" y="1268730"/>
                </a:cubicBezTo>
                <a:cubicBezTo>
                  <a:pt x="4519955" y="1266901"/>
                  <a:pt x="4523765" y="1265377"/>
                  <a:pt x="4526813" y="1264158"/>
                </a:cubicBezTo>
                <a:cubicBezTo>
                  <a:pt x="4525289" y="1262939"/>
                  <a:pt x="4523842" y="1261720"/>
                  <a:pt x="4522470" y="1260500"/>
                </a:cubicBezTo>
                <a:cubicBezTo>
                  <a:pt x="4521098" y="1259281"/>
                  <a:pt x="4519955" y="1258062"/>
                  <a:pt x="4519041" y="1256843"/>
                </a:cubicBezTo>
                <a:cubicBezTo>
                  <a:pt x="4515992" y="1253185"/>
                  <a:pt x="4513554" y="1249223"/>
                  <a:pt x="4511726" y="1244956"/>
                </a:cubicBezTo>
                <a:cubicBezTo>
                  <a:pt x="4509896" y="1240688"/>
                  <a:pt x="4508982" y="1236269"/>
                  <a:pt x="4508982" y="1231697"/>
                </a:cubicBezTo>
                <a:cubicBezTo>
                  <a:pt x="4508982" y="1221943"/>
                  <a:pt x="4511192" y="1211732"/>
                  <a:pt x="4515612" y="1201064"/>
                </a:cubicBezTo>
                <a:cubicBezTo>
                  <a:pt x="4520031" y="1190396"/>
                  <a:pt x="4525974" y="1180643"/>
                  <a:pt x="4533442" y="1171804"/>
                </a:cubicBezTo>
                <a:cubicBezTo>
                  <a:pt x="4540910" y="1162964"/>
                  <a:pt x="4549368" y="1156411"/>
                  <a:pt x="4558817" y="1152144"/>
                </a:cubicBezTo>
                <a:cubicBezTo>
                  <a:pt x="4561864" y="1150620"/>
                  <a:pt x="4564989" y="1149553"/>
                  <a:pt x="4568190" y="1148944"/>
                </a:cubicBezTo>
                <a:cubicBezTo>
                  <a:pt x="4571390" y="1148334"/>
                  <a:pt x="4574666" y="1148029"/>
                  <a:pt x="4578020" y="1148029"/>
                </a:cubicBezTo>
                <a:close/>
                <a:moveTo>
                  <a:pt x="1240383" y="1143000"/>
                </a:moveTo>
                <a:cubicBezTo>
                  <a:pt x="1254404" y="1143000"/>
                  <a:pt x="1264310" y="1152754"/>
                  <a:pt x="1270101" y="1172261"/>
                </a:cubicBezTo>
                <a:cubicBezTo>
                  <a:pt x="1261262" y="1174394"/>
                  <a:pt x="1253871" y="1176147"/>
                  <a:pt x="1247927" y="1177519"/>
                </a:cubicBezTo>
                <a:cubicBezTo>
                  <a:pt x="1241984" y="1178890"/>
                  <a:pt x="1237183" y="1180338"/>
                  <a:pt x="1233525" y="1181862"/>
                </a:cubicBezTo>
                <a:cubicBezTo>
                  <a:pt x="1230172" y="1183081"/>
                  <a:pt x="1226896" y="1184377"/>
                  <a:pt x="1223696" y="1185748"/>
                </a:cubicBezTo>
                <a:cubicBezTo>
                  <a:pt x="1220495" y="1187120"/>
                  <a:pt x="1217218" y="1188720"/>
                  <a:pt x="1213866" y="1190549"/>
                </a:cubicBezTo>
                <a:cubicBezTo>
                  <a:pt x="1215085" y="1214323"/>
                  <a:pt x="1215847" y="1234364"/>
                  <a:pt x="1216152" y="1250671"/>
                </a:cubicBezTo>
                <a:cubicBezTo>
                  <a:pt x="1216456" y="1266977"/>
                  <a:pt x="1216456" y="1280465"/>
                  <a:pt x="1216152" y="1291133"/>
                </a:cubicBezTo>
                <a:cubicBezTo>
                  <a:pt x="1215542" y="1306982"/>
                  <a:pt x="1210742" y="1320546"/>
                  <a:pt x="1201750" y="1331824"/>
                </a:cubicBezTo>
                <a:cubicBezTo>
                  <a:pt x="1192758" y="1343101"/>
                  <a:pt x="1179576" y="1351636"/>
                  <a:pt x="1162202" y="1357427"/>
                </a:cubicBezTo>
                <a:lnTo>
                  <a:pt x="1132027" y="1367942"/>
                </a:lnTo>
                <a:lnTo>
                  <a:pt x="1126083" y="1349654"/>
                </a:lnTo>
                <a:lnTo>
                  <a:pt x="1138428" y="1345082"/>
                </a:lnTo>
                <a:cubicBezTo>
                  <a:pt x="1147876" y="1341425"/>
                  <a:pt x="1154506" y="1336243"/>
                  <a:pt x="1158316" y="1329538"/>
                </a:cubicBezTo>
                <a:cubicBezTo>
                  <a:pt x="1162126" y="1322832"/>
                  <a:pt x="1165250" y="1312164"/>
                  <a:pt x="1167688" y="1297534"/>
                </a:cubicBezTo>
                <a:cubicBezTo>
                  <a:pt x="1168603" y="1289914"/>
                  <a:pt x="1170051" y="1278255"/>
                  <a:pt x="1172032" y="1262558"/>
                </a:cubicBezTo>
                <a:cubicBezTo>
                  <a:pt x="1174013" y="1246861"/>
                  <a:pt x="1176680" y="1227430"/>
                  <a:pt x="1180033" y="1204265"/>
                </a:cubicBezTo>
                <a:cubicBezTo>
                  <a:pt x="1180338" y="1202131"/>
                  <a:pt x="1181786" y="1198397"/>
                  <a:pt x="1184376" y="1193063"/>
                </a:cubicBezTo>
                <a:cubicBezTo>
                  <a:pt x="1186967" y="1187729"/>
                  <a:pt x="1190701" y="1180643"/>
                  <a:pt x="1195578" y="1171804"/>
                </a:cubicBezTo>
                <a:lnTo>
                  <a:pt x="1200607" y="1162660"/>
                </a:lnTo>
                <a:cubicBezTo>
                  <a:pt x="1207617" y="1156868"/>
                  <a:pt x="1214780" y="1152144"/>
                  <a:pt x="1222095" y="1148486"/>
                </a:cubicBezTo>
                <a:cubicBezTo>
                  <a:pt x="1229410" y="1144829"/>
                  <a:pt x="1235506" y="1143000"/>
                  <a:pt x="1240383" y="1143000"/>
                </a:cubicBezTo>
                <a:close/>
                <a:moveTo>
                  <a:pt x="1314450" y="1132484"/>
                </a:moveTo>
                <a:cubicBezTo>
                  <a:pt x="1331214" y="1145896"/>
                  <a:pt x="1344168" y="1157783"/>
                  <a:pt x="1353312" y="1168146"/>
                </a:cubicBezTo>
                <a:cubicBezTo>
                  <a:pt x="1345996" y="1175461"/>
                  <a:pt x="1339138" y="1182472"/>
                  <a:pt x="1332738" y="1189177"/>
                </a:cubicBezTo>
                <a:cubicBezTo>
                  <a:pt x="1326337" y="1195883"/>
                  <a:pt x="1320546" y="1202131"/>
                  <a:pt x="1315364" y="1207922"/>
                </a:cubicBezTo>
                <a:cubicBezTo>
                  <a:pt x="1310792" y="1202436"/>
                  <a:pt x="1305534" y="1196797"/>
                  <a:pt x="1299591" y="1191006"/>
                </a:cubicBezTo>
                <a:cubicBezTo>
                  <a:pt x="1293647" y="1185215"/>
                  <a:pt x="1287018" y="1178966"/>
                  <a:pt x="1279702" y="1172261"/>
                </a:cubicBezTo>
                <a:cubicBezTo>
                  <a:pt x="1283970" y="1165860"/>
                  <a:pt x="1288999" y="1159383"/>
                  <a:pt x="1294790" y="1152830"/>
                </a:cubicBezTo>
                <a:cubicBezTo>
                  <a:pt x="1300581" y="1146277"/>
                  <a:pt x="1307134" y="1139495"/>
                  <a:pt x="1314450" y="1132484"/>
                </a:cubicBezTo>
                <a:close/>
                <a:moveTo>
                  <a:pt x="6176619" y="1126084"/>
                </a:moveTo>
                <a:cubicBezTo>
                  <a:pt x="6167170" y="1126084"/>
                  <a:pt x="6159626" y="1129055"/>
                  <a:pt x="6153988" y="1134999"/>
                </a:cubicBezTo>
                <a:cubicBezTo>
                  <a:pt x="6148349" y="1140943"/>
                  <a:pt x="6145530" y="1147572"/>
                  <a:pt x="6145530" y="1154887"/>
                </a:cubicBezTo>
                <a:cubicBezTo>
                  <a:pt x="6145530" y="1162812"/>
                  <a:pt x="6148425" y="1168756"/>
                  <a:pt x="6154216" y="1172718"/>
                </a:cubicBezTo>
                <a:cubicBezTo>
                  <a:pt x="6160008" y="1176680"/>
                  <a:pt x="6169152" y="1178662"/>
                  <a:pt x="6181648" y="1178662"/>
                </a:cubicBezTo>
                <a:cubicBezTo>
                  <a:pt x="6194754" y="1178662"/>
                  <a:pt x="6208775" y="1175918"/>
                  <a:pt x="6223711" y="1170432"/>
                </a:cubicBezTo>
                <a:cubicBezTo>
                  <a:pt x="6217920" y="1155497"/>
                  <a:pt x="6211214" y="1144372"/>
                  <a:pt x="6203594" y="1137056"/>
                </a:cubicBezTo>
                <a:cubicBezTo>
                  <a:pt x="6195974" y="1129741"/>
                  <a:pt x="6186982" y="1126084"/>
                  <a:pt x="6176619" y="1126084"/>
                </a:cubicBezTo>
                <a:close/>
                <a:moveTo>
                  <a:pt x="3884600" y="1121969"/>
                </a:moveTo>
                <a:cubicBezTo>
                  <a:pt x="3894962" y="1121969"/>
                  <a:pt x="3905097" y="1127608"/>
                  <a:pt x="3915004" y="1138885"/>
                </a:cubicBezTo>
                <a:cubicBezTo>
                  <a:pt x="3924909" y="1150163"/>
                  <a:pt x="3933062" y="1164946"/>
                  <a:pt x="3939464" y="1183234"/>
                </a:cubicBezTo>
                <a:cubicBezTo>
                  <a:pt x="3945560" y="1200912"/>
                  <a:pt x="3948608" y="1218133"/>
                  <a:pt x="3948608" y="1234897"/>
                </a:cubicBezTo>
                <a:cubicBezTo>
                  <a:pt x="3948608" y="1243432"/>
                  <a:pt x="3946245" y="1252423"/>
                  <a:pt x="3941521" y="1261872"/>
                </a:cubicBezTo>
                <a:cubicBezTo>
                  <a:pt x="3936796" y="1271321"/>
                  <a:pt x="3930624" y="1279093"/>
                  <a:pt x="3923004" y="1285189"/>
                </a:cubicBezTo>
                <a:cubicBezTo>
                  <a:pt x="3909898" y="1285189"/>
                  <a:pt x="3896486" y="1284122"/>
                  <a:pt x="3882770" y="1281989"/>
                </a:cubicBezTo>
                <a:cubicBezTo>
                  <a:pt x="3869055" y="1279855"/>
                  <a:pt x="3855948" y="1276731"/>
                  <a:pt x="3843452" y="1272616"/>
                </a:cubicBezTo>
                <a:cubicBezTo>
                  <a:pt x="3830955" y="1268501"/>
                  <a:pt x="3819982" y="1264006"/>
                  <a:pt x="3810533" y="1259129"/>
                </a:cubicBezTo>
                <a:cubicBezTo>
                  <a:pt x="3803218" y="1267358"/>
                  <a:pt x="3795369" y="1273302"/>
                  <a:pt x="3786987" y="1276960"/>
                </a:cubicBezTo>
                <a:cubicBezTo>
                  <a:pt x="3778605" y="1280617"/>
                  <a:pt x="3768471" y="1282446"/>
                  <a:pt x="3756583" y="1282446"/>
                </a:cubicBezTo>
                <a:lnTo>
                  <a:pt x="3756332" y="1282362"/>
                </a:lnTo>
                <a:lnTo>
                  <a:pt x="3756050" y="1282446"/>
                </a:lnTo>
                <a:cubicBezTo>
                  <a:pt x="3751478" y="1282446"/>
                  <a:pt x="3746982" y="1282065"/>
                  <a:pt x="3742563" y="1281303"/>
                </a:cubicBezTo>
                <a:cubicBezTo>
                  <a:pt x="3738143" y="1280541"/>
                  <a:pt x="3733800" y="1279246"/>
                  <a:pt x="3729532" y="1277417"/>
                </a:cubicBezTo>
                <a:lnTo>
                  <a:pt x="3729990" y="1289761"/>
                </a:lnTo>
                <a:cubicBezTo>
                  <a:pt x="3729990" y="1309573"/>
                  <a:pt x="3723970" y="1328166"/>
                  <a:pt x="3711930" y="1345540"/>
                </a:cubicBezTo>
                <a:cubicBezTo>
                  <a:pt x="3699891" y="1362913"/>
                  <a:pt x="3683355" y="1376629"/>
                  <a:pt x="3662324" y="1386688"/>
                </a:cubicBezTo>
                <a:cubicBezTo>
                  <a:pt x="3651961" y="1391869"/>
                  <a:pt x="3641140" y="1395679"/>
                  <a:pt x="3629863" y="1398118"/>
                </a:cubicBezTo>
                <a:cubicBezTo>
                  <a:pt x="3618585" y="1400556"/>
                  <a:pt x="3606850" y="1401775"/>
                  <a:pt x="3594658" y="1401775"/>
                </a:cubicBezTo>
                <a:cubicBezTo>
                  <a:pt x="3568141" y="1401775"/>
                  <a:pt x="3547643" y="1394003"/>
                  <a:pt x="3533165" y="1378458"/>
                </a:cubicBezTo>
                <a:cubicBezTo>
                  <a:pt x="3518687" y="1362913"/>
                  <a:pt x="3511448" y="1340358"/>
                  <a:pt x="3511448" y="1310792"/>
                </a:cubicBezTo>
                <a:cubicBezTo>
                  <a:pt x="3511448" y="1305306"/>
                  <a:pt x="3511753" y="1299515"/>
                  <a:pt x="3512362" y="1293419"/>
                </a:cubicBezTo>
                <a:cubicBezTo>
                  <a:pt x="3512972" y="1287323"/>
                  <a:pt x="3514115" y="1280465"/>
                  <a:pt x="3515791" y="1272845"/>
                </a:cubicBezTo>
                <a:cubicBezTo>
                  <a:pt x="3517468" y="1265225"/>
                  <a:pt x="3519525" y="1256538"/>
                  <a:pt x="3521964" y="1246784"/>
                </a:cubicBezTo>
                <a:lnTo>
                  <a:pt x="3541166" y="1251356"/>
                </a:lnTo>
                <a:cubicBezTo>
                  <a:pt x="3537204" y="1265682"/>
                  <a:pt x="3535223" y="1277417"/>
                  <a:pt x="3535223" y="1286561"/>
                </a:cubicBezTo>
                <a:cubicBezTo>
                  <a:pt x="3535223" y="1308506"/>
                  <a:pt x="3540328" y="1325118"/>
                  <a:pt x="3550538" y="1336396"/>
                </a:cubicBezTo>
                <a:cubicBezTo>
                  <a:pt x="3560750" y="1347673"/>
                  <a:pt x="3575913" y="1353312"/>
                  <a:pt x="3596030" y="1353312"/>
                </a:cubicBezTo>
                <a:cubicBezTo>
                  <a:pt x="3611880" y="1353312"/>
                  <a:pt x="3626586" y="1351559"/>
                  <a:pt x="3640150" y="1348054"/>
                </a:cubicBezTo>
                <a:cubicBezTo>
                  <a:pt x="3653714" y="1344549"/>
                  <a:pt x="3666210" y="1339367"/>
                  <a:pt x="3677640" y="1332509"/>
                </a:cubicBezTo>
                <a:cubicBezTo>
                  <a:pt x="3689070" y="1325651"/>
                  <a:pt x="3699052" y="1317193"/>
                  <a:pt x="3707587" y="1307135"/>
                </a:cubicBezTo>
                <a:cubicBezTo>
                  <a:pt x="3697528" y="1287018"/>
                  <a:pt x="3689070" y="1269721"/>
                  <a:pt x="3682212" y="1255243"/>
                </a:cubicBezTo>
                <a:cubicBezTo>
                  <a:pt x="3675354" y="1240765"/>
                  <a:pt x="3671925" y="1229716"/>
                  <a:pt x="3671926" y="1222096"/>
                </a:cubicBezTo>
                <a:cubicBezTo>
                  <a:pt x="3671925" y="1211123"/>
                  <a:pt x="3675126" y="1201293"/>
                  <a:pt x="3681526" y="1192606"/>
                </a:cubicBezTo>
                <a:cubicBezTo>
                  <a:pt x="3687927" y="1183919"/>
                  <a:pt x="3698290" y="1175918"/>
                  <a:pt x="3712616" y="1168603"/>
                </a:cubicBezTo>
                <a:cubicBezTo>
                  <a:pt x="3713226" y="1173480"/>
                  <a:pt x="3714292" y="1180719"/>
                  <a:pt x="3715816" y="1190320"/>
                </a:cubicBezTo>
                <a:cubicBezTo>
                  <a:pt x="3717340" y="1199921"/>
                  <a:pt x="3719474" y="1212037"/>
                  <a:pt x="3722218" y="1226668"/>
                </a:cubicBezTo>
                <a:cubicBezTo>
                  <a:pt x="3732580" y="1232154"/>
                  <a:pt x="3743858" y="1234897"/>
                  <a:pt x="3756050" y="1234897"/>
                </a:cubicBezTo>
                <a:lnTo>
                  <a:pt x="3756332" y="1234981"/>
                </a:lnTo>
                <a:lnTo>
                  <a:pt x="3756583" y="1234897"/>
                </a:lnTo>
                <a:cubicBezTo>
                  <a:pt x="3768775" y="1234897"/>
                  <a:pt x="3779291" y="1232078"/>
                  <a:pt x="3788130" y="1226439"/>
                </a:cubicBezTo>
                <a:cubicBezTo>
                  <a:pt x="3796969" y="1220800"/>
                  <a:pt x="3804284" y="1212342"/>
                  <a:pt x="3810076" y="1201064"/>
                </a:cubicBezTo>
                <a:cubicBezTo>
                  <a:pt x="3814343" y="1192835"/>
                  <a:pt x="3818077" y="1185672"/>
                  <a:pt x="3821277" y="1179576"/>
                </a:cubicBezTo>
                <a:cubicBezTo>
                  <a:pt x="3824478" y="1173480"/>
                  <a:pt x="3827449" y="1168070"/>
                  <a:pt x="3830193" y="1163345"/>
                </a:cubicBezTo>
                <a:cubicBezTo>
                  <a:pt x="3832936" y="1158621"/>
                  <a:pt x="3835679" y="1154278"/>
                  <a:pt x="3838422" y="1150315"/>
                </a:cubicBezTo>
                <a:cubicBezTo>
                  <a:pt x="3846042" y="1140257"/>
                  <a:pt x="3853434" y="1133018"/>
                  <a:pt x="3860596" y="1128598"/>
                </a:cubicBezTo>
                <a:cubicBezTo>
                  <a:pt x="3867759" y="1124179"/>
                  <a:pt x="3875760" y="1121969"/>
                  <a:pt x="3884600" y="1121969"/>
                </a:cubicBezTo>
                <a:close/>
                <a:moveTo>
                  <a:pt x="2204085" y="1121969"/>
                </a:moveTo>
                <a:cubicBezTo>
                  <a:pt x="2216886" y="1121969"/>
                  <a:pt x="2229002" y="1127684"/>
                  <a:pt x="2240432" y="1139114"/>
                </a:cubicBezTo>
                <a:cubicBezTo>
                  <a:pt x="2251862" y="1150544"/>
                  <a:pt x="2261235" y="1166470"/>
                  <a:pt x="2268550" y="1186891"/>
                </a:cubicBezTo>
                <a:cubicBezTo>
                  <a:pt x="2272207" y="1196950"/>
                  <a:pt x="2274951" y="1206856"/>
                  <a:pt x="2276780" y="1216609"/>
                </a:cubicBezTo>
                <a:cubicBezTo>
                  <a:pt x="2278608" y="1226363"/>
                  <a:pt x="2279522" y="1236116"/>
                  <a:pt x="2279522" y="1245870"/>
                </a:cubicBezTo>
                <a:cubicBezTo>
                  <a:pt x="2279522" y="1260805"/>
                  <a:pt x="2277237" y="1275436"/>
                  <a:pt x="2272664" y="1289761"/>
                </a:cubicBezTo>
                <a:cubicBezTo>
                  <a:pt x="2268093" y="1304087"/>
                  <a:pt x="2261692" y="1317117"/>
                  <a:pt x="2253462" y="1328852"/>
                </a:cubicBezTo>
                <a:cubicBezTo>
                  <a:pt x="2245232" y="1340587"/>
                  <a:pt x="2235479" y="1350416"/>
                  <a:pt x="2224202" y="1358341"/>
                </a:cubicBezTo>
                <a:cubicBezTo>
                  <a:pt x="2207438" y="1369924"/>
                  <a:pt x="2188997" y="1375715"/>
                  <a:pt x="2168880" y="1375715"/>
                </a:cubicBezTo>
                <a:cubicBezTo>
                  <a:pt x="2164308" y="1375715"/>
                  <a:pt x="2157984" y="1374038"/>
                  <a:pt x="2149907" y="1370686"/>
                </a:cubicBezTo>
                <a:cubicBezTo>
                  <a:pt x="2141829" y="1367333"/>
                  <a:pt x="2133371" y="1362989"/>
                  <a:pt x="2124532" y="1357655"/>
                </a:cubicBezTo>
                <a:cubicBezTo>
                  <a:pt x="2115693" y="1352321"/>
                  <a:pt x="2107768" y="1346759"/>
                  <a:pt x="2100758" y="1340968"/>
                </a:cubicBezTo>
                <a:lnTo>
                  <a:pt x="2108073" y="1323137"/>
                </a:lnTo>
                <a:cubicBezTo>
                  <a:pt x="2116302" y="1325575"/>
                  <a:pt x="2124760" y="1327404"/>
                  <a:pt x="2133447" y="1328623"/>
                </a:cubicBezTo>
                <a:cubicBezTo>
                  <a:pt x="2142134" y="1329842"/>
                  <a:pt x="2151049" y="1330452"/>
                  <a:pt x="2160194" y="1330452"/>
                </a:cubicBezTo>
                <a:cubicBezTo>
                  <a:pt x="2183663" y="1330452"/>
                  <a:pt x="2204008" y="1324280"/>
                  <a:pt x="2221230" y="1311935"/>
                </a:cubicBezTo>
                <a:cubicBezTo>
                  <a:pt x="2238451" y="1299591"/>
                  <a:pt x="2250719" y="1282294"/>
                  <a:pt x="2258034" y="1260043"/>
                </a:cubicBezTo>
                <a:lnTo>
                  <a:pt x="2257577" y="1256843"/>
                </a:lnTo>
                <a:cubicBezTo>
                  <a:pt x="2248738" y="1265682"/>
                  <a:pt x="2239060" y="1272616"/>
                  <a:pt x="2228545" y="1277645"/>
                </a:cubicBezTo>
                <a:cubicBezTo>
                  <a:pt x="2218029" y="1282675"/>
                  <a:pt x="2207438" y="1285189"/>
                  <a:pt x="2196770" y="1285189"/>
                </a:cubicBezTo>
                <a:cubicBezTo>
                  <a:pt x="2178177" y="1285189"/>
                  <a:pt x="2163775" y="1279703"/>
                  <a:pt x="2153564" y="1268730"/>
                </a:cubicBezTo>
                <a:cubicBezTo>
                  <a:pt x="2143353" y="1257757"/>
                  <a:pt x="2138248" y="1242670"/>
                  <a:pt x="2138248" y="1223467"/>
                </a:cubicBezTo>
                <a:cubicBezTo>
                  <a:pt x="2138248" y="1207008"/>
                  <a:pt x="2141372" y="1190777"/>
                  <a:pt x="2147620" y="1174775"/>
                </a:cubicBezTo>
                <a:cubicBezTo>
                  <a:pt x="2153869" y="1158773"/>
                  <a:pt x="2162175" y="1146048"/>
                  <a:pt x="2172538" y="1136599"/>
                </a:cubicBezTo>
                <a:cubicBezTo>
                  <a:pt x="2182596" y="1126846"/>
                  <a:pt x="2193112" y="1121969"/>
                  <a:pt x="2204085" y="1121969"/>
                </a:cubicBezTo>
                <a:close/>
                <a:moveTo>
                  <a:pt x="502539" y="1119683"/>
                </a:moveTo>
                <a:cubicBezTo>
                  <a:pt x="507111" y="1125169"/>
                  <a:pt x="512368" y="1130884"/>
                  <a:pt x="518312" y="1136828"/>
                </a:cubicBezTo>
                <a:cubicBezTo>
                  <a:pt x="524256" y="1142771"/>
                  <a:pt x="531037" y="1148944"/>
                  <a:pt x="538658" y="1155344"/>
                </a:cubicBezTo>
                <a:cubicBezTo>
                  <a:pt x="534390" y="1161440"/>
                  <a:pt x="529285" y="1167841"/>
                  <a:pt x="523341" y="1174547"/>
                </a:cubicBezTo>
                <a:cubicBezTo>
                  <a:pt x="517398" y="1181252"/>
                  <a:pt x="510768" y="1188110"/>
                  <a:pt x="503453" y="1195121"/>
                </a:cubicBezTo>
                <a:cubicBezTo>
                  <a:pt x="486080" y="1181100"/>
                  <a:pt x="473126" y="1169213"/>
                  <a:pt x="464591" y="1159459"/>
                </a:cubicBezTo>
                <a:cubicBezTo>
                  <a:pt x="472211" y="1152144"/>
                  <a:pt x="479145" y="1145210"/>
                  <a:pt x="485394" y="1138657"/>
                </a:cubicBezTo>
                <a:cubicBezTo>
                  <a:pt x="491642" y="1132103"/>
                  <a:pt x="497357" y="1125779"/>
                  <a:pt x="502539" y="1119683"/>
                </a:cubicBezTo>
                <a:close/>
                <a:moveTo>
                  <a:pt x="4198467" y="1106881"/>
                </a:moveTo>
                <a:cubicBezTo>
                  <a:pt x="4202430" y="1110844"/>
                  <a:pt x="4207078" y="1115492"/>
                  <a:pt x="4212412" y="1120826"/>
                </a:cubicBezTo>
                <a:cubicBezTo>
                  <a:pt x="4217746" y="1126160"/>
                  <a:pt x="4223766" y="1132027"/>
                  <a:pt x="4230471" y="1138428"/>
                </a:cubicBezTo>
                <a:cubicBezTo>
                  <a:pt x="4226814" y="1143610"/>
                  <a:pt x="4222394" y="1149172"/>
                  <a:pt x="4217212" y="1155116"/>
                </a:cubicBezTo>
                <a:cubicBezTo>
                  <a:pt x="4212031" y="1161059"/>
                  <a:pt x="4206088" y="1167384"/>
                  <a:pt x="4199382" y="1174090"/>
                </a:cubicBezTo>
                <a:cubicBezTo>
                  <a:pt x="4184446" y="1162202"/>
                  <a:pt x="4173016" y="1151534"/>
                  <a:pt x="4165092" y="1142086"/>
                </a:cubicBezTo>
                <a:cubicBezTo>
                  <a:pt x="4172407" y="1134770"/>
                  <a:pt x="4178808" y="1128217"/>
                  <a:pt x="4184294" y="1122426"/>
                </a:cubicBezTo>
                <a:cubicBezTo>
                  <a:pt x="4189780" y="1116635"/>
                  <a:pt x="4194504" y="1111453"/>
                  <a:pt x="4198467" y="1106881"/>
                </a:cubicBezTo>
                <a:close/>
                <a:moveTo>
                  <a:pt x="3607918" y="1106881"/>
                </a:moveTo>
                <a:cubicBezTo>
                  <a:pt x="3611880" y="1110844"/>
                  <a:pt x="3616528" y="1115492"/>
                  <a:pt x="3621862" y="1120826"/>
                </a:cubicBezTo>
                <a:cubicBezTo>
                  <a:pt x="3627196" y="1126160"/>
                  <a:pt x="3633216" y="1132027"/>
                  <a:pt x="3639922" y="1138428"/>
                </a:cubicBezTo>
                <a:cubicBezTo>
                  <a:pt x="3636264" y="1143610"/>
                  <a:pt x="3631844" y="1149172"/>
                  <a:pt x="3626662" y="1155116"/>
                </a:cubicBezTo>
                <a:cubicBezTo>
                  <a:pt x="3621481" y="1161059"/>
                  <a:pt x="3615537" y="1167384"/>
                  <a:pt x="3608832" y="1174090"/>
                </a:cubicBezTo>
                <a:cubicBezTo>
                  <a:pt x="3593896" y="1162202"/>
                  <a:pt x="3582466" y="1151534"/>
                  <a:pt x="3574542" y="1142086"/>
                </a:cubicBezTo>
                <a:cubicBezTo>
                  <a:pt x="3581857" y="1134770"/>
                  <a:pt x="3588258" y="1128217"/>
                  <a:pt x="3593744" y="1122426"/>
                </a:cubicBezTo>
                <a:cubicBezTo>
                  <a:pt x="3599230" y="1116635"/>
                  <a:pt x="3603955" y="1111453"/>
                  <a:pt x="3607918" y="1106881"/>
                </a:cubicBezTo>
                <a:close/>
                <a:moveTo>
                  <a:pt x="2678811" y="1101852"/>
                </a:moveTo>
                <a:cubicBezTo>
                  <a:pt x="2670886" y="1101852"/>
                  <a:pt x="2663800" y="1105129"/>
                  <a:pt x="2657551" y="1111682"/>
                </a:cubicBezTo>
                <a:cubicBezTo>
                  <a:pt x="2651302" y="1118235"/>
                  <a:pt x="2648178" y="1126236"/>
                  <a:pt x="2648178" y="1135685"/>
                </a:cubicBezTo>
                <a:cubicBezTo>
                  <a:pt x="2648178" y="1143914"/>
                  <a:pt x="2651760" y="1150391"/>
                  <a:pt x="2658922" y="1155116"/>
                </a:cubicBezTo>
                <a:cubicBezTo>
                  <a:pt x="2666085" y="1159840"/>
                  <a:pt x="2675306" y="1162202"/>
                  <a:pt x="2686583" y="1162202"/>
                </a:cubicBezTo>
                <a:cubicBezTo>
                  <a:pt x="2692984" y="1162202"/>
                  <a:pt x="2699994" y="1161440"/>
                  <a:pt x="2707614" y="1159916"/>
                </a:cubicBezTo>
                <a:cubicBezTo>
                  <a:pt x="2715234" y="1158392"/>
                  <a:pt x="2723159" y="1156106"/>
                  <a:pt x="2731389" y="1153058"/>
                </a:cubicBezTo>
                <a:cubicBezTo>
                  <a:pt x="2724378" y="1135990"/>
                  <a:pt x="2716377" y="1123188"/>
                  <a:pt x="2707386" y="1114654"/>
                </a:cubicBezTo>
                <a:cubicBezTo>
                  <a:pt x="2698394" y="1106119"/>
                  <a:pt x="2688869" y="1101852"/>
                  <a:pt x="2678811" y="1101852"/>
                </a:cubicBezTo>
                <a:close/>
                <a:moveTo>
                  <a:pt x="1016355" y="1096823"/>
                </a:moveTo>
                <a:cubicBezTo>
                  <a:pt x="1010259" y="1096823"/>
                  <a:pt x="1003935" y="1101090"/>
                  <a:pt x="997382" y="1109624"/>
                </a:cubicBezTo>
                <a:cubicBezTo>
                  <a:pt x="990828" y="1118159"/>
                  <a:pt x="985113" y="1128979"/>
                  <a:pt x="980236" y="1142086"/>
                </a:cubicBezTo>
                <a:cubicBezTo>
                  <a:pt x="975664" y="1154887"/>
                  <a:pt x="973378" y="1166470"/>
                  <a:pt x="973378" y="1176833"/>
                </a:cubicBezTo>
                <a:cubicBezTo>
                  <a:pt x="973378" y="1199388"/>
                  <a:pt x="987552" y="1210666"/>
                  <a:pt x="1015898" y="1210666"/>
                </a:cubicBezTo>
                <a:cubicBezTo>
                  <a:pt x="1025042" y="1210666"/>
                  <a:pt x="1033119" y="1208456"/>
                  <a:pt x="1040130" y="1204036"/>
                </a:cubicBezTo>
                <a:cubicBezTo>
                  <a:pt x="1047140" y="1199617"/>
                  <a:pt x="1052703" y="1194511"/>
                  <a:pt x="1056817" y="1188720"/>
                </a:cubicBezTo>
                <a:cubicBezTo>
                  <a:pt x="1060932" y="1182929"/>
                  <a:pt x="1062990" y="1177595"/>
                  <a:pt x="1062990" y="1172718"/>
                </a:cubicBezTo>
                <a:cubicBezTo>
                  <a:pt x="1062990" y="1158088"/>
                  <a:pt x="1060856" y="1145057"/>
                  <a:pt x="1056589" y="1133627"/>
                </a:cubicBezTo>
                <a:cubicBezTo>
                  <a:pt x="1052322" y="1122197"/>
                  <a:pt x="1046759" y="1113206"/>
                  <a:pt x="1039901" y="1106653"/>
                </a:cubicBezTo>
                <a:cubicBezTo>
                  <a:pt x="1033043" y="1100099"/>
                  <a:pt x="1025194" y="1096823"/>
                  <a:pt x="1016355" y="1096823"/>
                </a:cubicBezTo>
                <a:close/>
                <a:moveTo>
                  <a:pt x="1597761" y="1087222"/>
                </a:moveTo>
                <a:cubicBezTo>
                  <a:pt x="1604162" y="1112520"/>
                  <a:pt x="1610639" y="1135075"/>
                  <a:pt x="1617192" y="1154887"/>
                </a:cubicBezTo>
                <a:cubicBezTo>
                  <a:pt x="1623746" y="1174699"/>
                  <a:pt x="1631137" y="1191768"/>
                  <a:pt x="1639367" y="1206094"/>
                </a:cubicBezTo>
                <a:cubicBezTo>
                  <a:pt x="1645158" y="1216762"/>
                  <a:pt x="1651482" y="1224229"/>
                  <a:pt x="1658340" y="1228496"/>
                </a:cubicBezTo>
                <a:cubicBezTo>
                  <a:pt x="1665198" y="1232764"/>
                  <a:pt x="1674114" y="1234897"/>
                  <a:pt x="1685087" y="1234897"/>
                </a:cubicBezTo>
                <a:lnTo>
                  <a:pt x="1687372" y="1235659"/>
                </a:lnTo>
                <a:lnTo>
                  <a:pt x="1689659" y="1234897"/>
                </a:lnTo>
                <a:cubicBezTo>
                  <a:pt x="1705813" y="1234897"/>
                  <a:pt x="1720139" y="1234364"/>
                  <a:pt x="1732635" y="1233297"/>
                </a:cubicBezTo>
                <a:cubicBezTo>
                  <a:pt x="1745132" y="1232230"/>
                  <a:pt x="1755038" y="1229716"/>
                  <a:pt x="1762353" y="1225753"/>
                </a:cubicBezTo>
                <a:cubicBezTo>
                  <a:pt x="1767535" y="1223010"/>
                  <a:pt x="1771954" y="1218590"/>
                  <a:pt x="1775612" y="1212494"/>
                </a:cubicBezTo>
                <a:cubicBezTo>
                  <a:pt x="1779270" y="1206398"/>
                  <a:pt x="1784146" y="1197407"/>
                  <a:pt x="1790242" y="1185520"/>
                </a:cubicBezTo>
                <a:cubicBezTo>
                  <a:pt x="1793900" y="1177900"/>
                  <a:pt x="1797329" y="1173099"/>
                  <a:pt x="1800530" y="1171118"/>
                </a:cubicBezTo>
                <a:cubicBezTo>
                  <a:pt x="1803730" y="1169137"/>
                  <a:pt x="1807616" y="1168146"/>
                  <a:pt x="1812188" y="1168146"/>
                </a:cubicBezTo>
                <a:cubicBezTo>
                  <a:pt x="1818284" y="1168146"/>
                  <a:pt x="1823618" y="1169975"/>
                  <a:pt x="1828190" y="1173632"/>
                </a:cubicBezTo>
                <a:cubicBezTo>
                  <a:pt x="1825752" y="1179728"/>
                  <a:pt x="1823161" y="1185824"/>
                  <a:pt x="1820418" y="1191920"/>
                </a:cubicBezTo>
                <a:cubicBezTo>
                  <a:pt x="1817674" y="1198016"/>
                  <a:pt x="1815160" y="1203655"/>
                  <a:pt x="1812874" y="1208837"/>
                </a:cubicBezTo>
                <a:cubicBezTo>
                  <a:pt x="1810588" y="1214018"/>
                  <a:pt x="1808683" y="1218133"/>
                  <a:pt x="1807159" y="1221181"/>
                </a:cubicBezTo>
                <a:cubicBezTo>
                  <a:pt x="1815388" y="1226058"/>
                  <a:pt x="1823694" y="1229563"/>
                  <a:pt x="1832076" y="1231697"/>
                </a:cubicBezTo>
                <a:lnTo>
                  <a:pt x="1857826" y="1234832"/>
                </a:lnTo>
                <a:lnTo>
                  <a:pt x="1873300" y="1234669"/>
                </a:lnTo>
                <a:cubicBezTo>
                  <a:pt x="1880464" y="1234516"/>
                  <a:pt x="1887550" y="1234440"/>
                  <a:pt x="1894560" y="1234440"/>
                </a:cubicBezTo>
                <a:cubicBezTo>
                  <a:pt x="1889988" y="1229868"/>
                  <a:pt x="1886254" y="1224610"/>
                  <a:pt x="1883359" y="1218667"/>
                </a:cubicBezTo>
                <a:cubicBezTo>
                  <a:pt x="1880464" y="1212723"/>
                  <a:pt x="1879016" y="1206551"/>
                  <a:pt x="1879016" y="1200150"/>
                </a:cubicBezTo>
                <a:cubicBezTo>
                  <a:pt x="1879016" y="1191006"/>
                  <a:pt x="1880768" y="1181329"/>
                  <a:pt x="1884274" y="1171118"/>
                </a:cubicBezTo>
                <a:cubicBezTo>
                  <a:pt x="1887778" y="1160907"/>
                  <a:pt x="1892579" y="1151153"/>
                  <a:pt x="1898675" y="1141857"/>
                </a:cubicBezTo>
                <a:cubicBezTo>
                  <a:pt x="1904771" y="1132561"/>
                  <a:pt x="1911629" y="1124864"/>
                  <a:pt x="1919249" y="1118768"/>
                </a:cubicBezTo>
                <a:cubicBezTo>
                  <a:pt x="1930832" y="1109929"/>
                  <a:pt x="1942566" y="1105510"/>
                  <a:pt x="1954454" y="1105510"/>
                </a:cubicBezTo>
                <a:cubicBezTo>
                  <a:pt x="1965122" y="1105510"/>
                  <a:pt x="1975866" y="1108710"/>
                  <a:pt x="1986686" y="1115111"/>
                </a:cubicBezTo>
                <a:cubicBezTo>
                  <a:pt x="1997506" y="1121512"/>
                  <a:pt x="2009165" y="1131265"/>
                  <a:pt x="2021662" y="1144372"/>
                </a:cubicBezTo>
                <a:lnTo>
                  <a:pt x="2012518" y="1161745"/>
                </a:lnTo>
                <a:cubicBezTo>
                  <a:pt x="2002155" y="1157783"/>
                  <a:pt x="1993468" y="1155040"/>
                  <a:pt x="1986458" y="1153516"/>
                </a:cubicBezTo>
                <a:cubicBezTo>
                  <a:pt x="1979447" y="1151992"/>
                  <a:pt x="1972589" y="1151230"/>
                  <a:pt x="1965884" y="1151230"/>
                </a:cubicBezTo>
                <a:cubicBezTo>
                  <a:pt x="1955520" y="1151230"/>
                  <a:pt x="1945919" y="1152449"/>
                  <a:pt x="1937080" y="1154887"/>
                </a:cubicBezTo>
                <a:cubicBezTo>
                  <a:pt x="1928241" y="1157326"/>
                  <a:pt x="1918944" y="1161136"/>
                  <a:pt x="1909191" y="1166317"/>
                </a:cubicBezTo>
                <a:cubicBezTo>
                  <a:pt x="1909496" y="1178204"/>
                  <a:pt x="1912162" y="1188949"/>
                  <a:pt x="1917192" y="1198550"/>
                </a:cubicBezTo>
                <a:cubicBezTo>
                  <a:pt x="1922221" y="1208151"/>
                  <a:pt x="1929612" y="1216152"/>
                  <a:pt x="1939366" y="1222553"/>
                </a:cubicBezTo>
                <a:cubicBezTo>
                  <a:pt x="1945767" y="1226210"/>
                  <a:pt x="1952777" y="1228801"/>
                  <a:pt x="1960397" y="1230325"/>
                </a:cubicBezTo>
                <a:cubicBezTo>
                  <a:pt x="1973808" y="1229106"/>
                  <a:pt x="1986153" y="1227582"/>
                  <a:pt x="1997430" y="1225753"/>
                </a:cubicBezTo>
                <a:cubicBezTo>
                  <a:pt x="2008708" y="1223924"/>
                  <a:pt x="2019986" y="1221257"/>
                  <a:pt x="2031263" y="1217752"/>
                </a:cubicBezTo>
                <a:cubicBezTo>
                  <a:pt x="2042541" y="1214247"/>
                  <a:pt x="2054580" y="1210056"/>
                  <a:pt x="2067382" y="1205179"/>
                </a:cubicBezTo>
                <a:cubicBezTo>
                  <a:pt x="2069820" y="1207008"/>
                  <a:pt x="2071573" y="1209980"/>
                  <a:pt x="2072640" y="1214095"/>
                </a:cubicBezTo>
                <a:cubicBezTo>
                  <a:pt x="2073706" y="1218209"/>
                  <a:pt x="2074240" y="1221943"/>
                  <a:pt x="2074240" y="1225296"/>
                </a:cubicBezTo>
                <a:cubicBezTo>
                  <a:pt x="2074240" y="1232002"/>
                  <a:pt x="2072868" y="1237945"/>
                  <a:pt x="2070125" y="1243127"/>
                </a:cubicBezTo>
                <a:cubicBezTo>
                  <a:pt x="2067382" y="1248308"/>
                  <a:pt x="2063420" y="1252271"/>
                  <a:pt x="2058238" y="1255014"/>
                </a:cubicBezTo>
                <a:cubicBezTo>
                  <a:pt x="2055800" y="1255928"/>
                  <a:pt x="2051075" y="1257376"/>
                  <a:pt x="2044065" y="1259357"/>
                </a:cubicBezTo>
                <a:cubicBezTo>
                  <a:pt x="2037054" y="1261339"/>
                  <a:pt x="2028368" y="1263396"/>
                  <a:pt x="2018004" y="1265530"/>
                </a:cubicBezTo>
                <a:cubicBezTo>
                  <a:pt x="1991792" y="1271321"/>
                  <a:pt x="1965731" y="1275588"/>
                  <a:pt x="1939823" y="1278331"/>
                </a:cubicBezTo>
                <a:cubicBezTo>
                  <a:pt x="1926869" y="1279703"/>
                  <a:pt x="1913039" y="1280731"/>
                  <a:pt x="1898332" y="1281417"/>
                </a:cubicBezTo>
                <a:lnTo>
                  <a:pt x="1858845" y="1282286"/>
                </a:lnTo>
                <a:lnTo>
                  <a:pt x="1858366" y="1282446"/>
                </a:lnTo>
                <a:lnTo>
                  <a:pt x="1857156" y="1282323"/>
                </a:lnTo>
                <a:lnTo>
                  <a:pt x="1851584" y="1282446"/>
                </a:lnTo>
                <a:cubicBezTo>
                  <a:pt x="1850364" y="1282446"/>
                  <a:pt x="1849450" y="1282141"/>
                  <a:pt x="1848840" y="1281532"/>
                </a:cubicBezTo>
                <a:lnTo>
                  <a:pt x="1848822" y="1281478"/>
                </a:lnTo>
                <a:lnTo>
                  <a:pt x="1840049" y="1280589"/>
                </a:lnTo>
                <a:cubicBezTo>
                  <a:pt x="1822161" y="1276874"/>
                  <a:pt x="1805559" y="1267587"/>
                  <a:pt x="1790242" y="1252728"/>
                </a:cubicBezTo>
                <a:lnTo>
                  <a:pt x="1785214" y="1259586"/>
                </a:lnTo>
                <a:cubicBezTo>
                  <a:pt x="1780641" y="1265377"/>
                  <a:pt x="1773936" y="1269949"/>
                  <a:pt x="1765097" y="1273302"/>
                </a:cubicBezTo>
                <a:cubicBezTo>
                  <a:pt x="1756258" y="1276655"/>
                  <a:pt x="1745513" y="1279017"/>
                  <a:pt x="1732864" y="1280389"/>
                </a:cubicBezTo>
                <a:cubicBezTo>
                  <a:pt x="1720215" y="1281760"/>
                  <a:pt x="1705813" y="1282446"/>
                  <a:pt x="1689659" y="1282446"/>
                </a:cubicBezTo>
                <a:lnTo>
                  <a:pt x="1687372" y="1281684"/>
                </a:lnTo>
                <a:lnTo>
                  <a:pt x="1685087" y="1282446"/>
                </a:lnTo>
                <a:cubicBezTo>
                  <a:pt x="1673809" y="1282446"/>
                  <a:pt x="1663674" y="1280617"/>
                  <a:pt x="1654683" y="1276960"/>
                </a:cubicBezTo>
                <a:cubicBezTo>
                  <a:pt x="1645691" y="1273302"/>
                  <a:pt x="1637690" y="1267816"/>
                  <a:pt x="1630680" y="1260500"/>
                </a:cubicBezTo>
                <a:cubicBezTo>
                  <a:pt x="1598981" y="1276960"/>
                  <a:pt x="1567434" y="1285189"/>
                  <a:pt x="1536039" y="1285189"/>
                </a:cubicBezTo>
                <a:cubicBezTo>
                  <a:pt x="1496415" y="1285189"/>
                  <a:pt x="1476604" y="1274064"/>
                  <a:pt x="1476604" y="1251814"/>
                </a:cubicBezTo>
                <a:cubicBezTo>
                  <a:pt x="1476604" y="1245718"/>
                  <a:pt x="1477670" y="1239622"/>
                  <a:pt x="1479804" y="1233526"/>
                </a:cubicBezTo>
                <a:cubicBezTo>
                  <a:pt x="1481937" y="1227430"/>
                  <a:pt x="1484833" y="1222553"/>
                  <a:pt x="1488490" y="1218895"/>
                </a:cubicBezTo>
                <a:cubicBezTo>
                  <a:pt x="1496110" y="1224991"/>
                  <a:pt x="1504797" y="1229563"/>
                  <a:pt x="1514551" y="1232611"/>
                </a:cubicBezTo>
                <a:cubicBezTo>
                  <a:pt x="1524305" y="1235659"/>
                  <a:pt x="1536344" y="1237183"/>
                  <a:pt x="1550670" y="1237183"/>
                </a:cubicBezTo>
                <a:cubicBezTo>
                  <a:pt x="1559814" y="1237183"/>
                  <a:pt x="1569186" y="1236574"/>
                  <a:pt x="1578788" y="1235354"/>
                </a:cubicBezTo>
                <a:cubicBezTo>
                  <a:pt x="1588389" y="1234135"/>
                  <a:pt x="1598218" y="1232306"/>
                  <a:pt x="1608277" y="1229868"/>
                </a:cubicBezTo>
                <a:cubicBezTo>
                  <a:pt x="1600352" y="1216152"/>
                  <a:pt x="1593418" y="1202588"/>
                  <a:pt x="1587474" y="1189177"/>
                </a:cubicBezTo>
                <a:cubicBezTo>
                  <a:pt x="1581531" y="1175766"/>
                  <a:pt x="1576883" y="1163574"/>
                  <a:pt x="1573530" y="1152601"/>
                </a:cubicBezTo>
                <a:cubicBezTo>
                  <a:pt x="1570177" y="1141628"/>
                  <a:pt x="1568501" y="1133246"/>
                  <a:pt x="1568501" y="1127455"/>
                </a:cubicBezTo>
                <a:cubicBezTo>
                  <a:pt x="1568501" y="1117702"/>
                  <a:pt x="1570939" y="1109320"/>
                  <a:pt x="1575816" y="1102309"/>
                </a:cubicBezTo>
                <a:cubicBezTo>
                  <a:pt x="1580693" y="1095299"/>
                  <a:pt x="1588008" y="1090270"/>
                  <a:pt x="1597761" y="1087222"/>
                </a:cubicBezTo>
                <a:close/>
                <a:moveTo>
                  <a:pt x="6185763" y="1076249"/>
                </a:moveTo>
                <a:cubicBezTo>
                  <a:pt x="6199174" y="1076249"/>
                  <a:pt x="6211824" y="1082802"/>
                  <a:pt x="6223711" y="1095908"/>
                </a:cubicBezTo>
                <a:cubicBezTo>
                  <a:pt x="6235598" y="1109015"/>
                  <a:pt x="6244894" y="1126084"/>
                  <a:pt x="6251600" y="1147115"/>
                </a:cubicBezTo>
                <a:cubicBezTo>
                  <a:pt x="6254952" y="1156868"/>
                  <a:pt x="6257392" y="1166851"/>
                  <a:pt x="6258915" y="1177061"/>
                </a:cubicBezTo>
                <a:cubicBezTo>
                  <a:pt x="6260439" y="1187272"/>
                  <a:pt x="6261200" y="1197864"/>
                  <a:pt x="6261201" y="1208837"/>
                </a:cubicBezTo>
                <a:cubicBezTo>
                  <a:pt x="6261200" y="1212190"/>
                  <a:pt x="6260972" y="1216838"/>
                  <a:pt x="6260516" y="1222781"/>
                </a:cubicBezTo>
                <a:cubicBezTo>
                  <a:pt x="6260058" y="1228725"/>
                  <a:pt x="6258839" y="1234669"/>
                  <a:pt x="6256858" y="1240612"/>
                </a:cubicBezTo>
                <a:cubicBezTo>
                  <a:pt x="6254877" y="1246556"/>
                  <a:pt x="6250990" y="1251509"/>
                  <a:pt x="6245199" y="1255471"/>
                </a:cubicBezTo>
                <a:cubicBezTo>
                  <a:pt x="6238494" y="1259434"/>
                  <a:pt x="6227749" y="1263548"/>
                  <a:pt x="6212966" y="1267816"/>
                </a:cubicBezTo>
                <a:cubicBezTo>
                  <a:pt x="6198184" y="1272083"/>
                  <a:pt x="6180428" y="1275588"/>
                  <a:pt x="6159702" y="1278331"/>
                </a:cubicBezTo>
                <a:cubicBezTo>
                  <a:pt x="6149340" y="1279703"/>
                  <a:pt x="6138404" y="1280731"/>
                  <a:pt x="6126899" y="1281417"/>
                </a:cubicBezTo>
                <a:lnTo>
                  <a:pt x="6095580" y="1282307"/>
                </a:lnTo>
                <a:lnTo>
                  <a:pt x="6095161" y="1282446"/>
                </a:lnTo>
                <a:lnTo>
                  <a:pt x="6094039" y="1282350"/>
                </a:lnTo>
                <a:lnTo>
                  <a:pt x="6090666" y="1282446"/>
                </a:lnTo>
                <a:lnTo>
                  <a:pt x="6089117" y="1281930"/>
                </a:lnTo>
                <a:lnTo>
                  <a:pt x="6079102" y="1281074"/>
                </a:lnTo>
                <a:cubicBezTo>
                  <a:pt x="6074034" y="1280160"/>
                  <a:pt x="6069253" y="1278788"/>
                  <a:pt x="6064758" y="1276960"/>
                </a:cubicBezTo>
                <a:cubicBezTo>
                  <a:pt x="6055766" y="1273302"/>
                  <a:pt x="6047764" y="1267816"/>
                  <a:pt x="6040754" y="1260500"/>
                </a:cubicBezTo>
                <a:cubicBezTo>
                  <a:pt x="6009055" y="1276960"/>
                  <a:pt x="5977508" y="1285189"/>
                  <a:pt x="5946114" y="1285189"/>
                </a:cubicBezTo>
                <a:cubicBezTo>
                  <a:pt x="5906490" y="1285189"/>
                  <a:pt x="5886678" y="1274064"/>
                  <a:pt x="5886678" y="1251814"/>
                </a:cubicBezTo>
                <a:cubicBezTo>
                  <a:pt x="5886678" y="1245718"/>
                  <a:pt x="5887745" y="1239622"/>
                  <a:pt x="5889878" y="1233526"/>
                </a:cubicBezTo>
                <a:cubicBezTo>
                  <a:pt x="5892012" y="1227430"/>
                  <a:pt x="5894908" y="1222553"/>
                  <a:pt x="5898565" y="1218895"/>
                </a:cubicBezTo>
                <a:cubicBezTo>
                  <a:pt x="5906185" y="1224991"/>
                  <a:pt x="5914872" y="1229563"/>
                  <a:pt x="5924626" y="1232611"/>
                </a:cubicBezTo>
                <a:cubicBezTo>
                  <a:pt x="5934379" y="1235659"/>
                  <a:pt x="5946418" y="1237183"/>
                  <a:pt x="5960744" y="1237183"/>
                </a:cubicBezTo>
                <a:cubicBezTo>
                  <a:pt x="5969888" y="1237183"/>
                  <a:pt x="5979260" y="1236574"/>
                  <a:pt x="5988862" y="1235354"/>
                </a:cubicBezTo>
                <a:cubicBezTo>
                  <a:pt x="5998464" y="1234135"/>
                  <a:pt x="6008294" y="1232306"/>
                  <a:pt x="6018352" y="1229868"/>
                </a:cubicBezTo>
                <a:cubicBezTo>
                  <a:pt x="6010426" y="1216152"/>
                  <a:pt x="6003492" y="1202588"/>
                  <a:pt x="5997549" y="1189177"/>
                </a:cubicBezTo>
                <a:cubicBezTo>
                  <a:pt x="5991606" y="1175766"/>
                  <a:pt x="5986957" y="1163574"/>
                  <a:pt x="5983604" y="1152601"/>
                </a:cubicBezTo>
                <a:cubicBezTo>
                  <a:pt x="5980252" y="1141628"/>
                  <a:pt x="5978576" y="1133246"/>
                  <a:pt x="5978576" y="1127455"/>
                </a:cubicBezTo>
                <a:cubicBezTo>
                  <a:pt x="5978576" y="1117702"/>
                  <a:pt x="5981014" y="1109320"/>
                  <a:pt x="5985890" y="1102309"/>
                </a:cubicBezTo>
                <a:cubicBezTo>
                  <a:pt x="5990767" y="1095299"/>
                  <a:pt x="5998082" y="1090270"/>
                  <a:pt x="6007836" y="1087222"/>
                </a:cubicBezTo>
                <a:cubicBezTo>
                  <a:pt x="6014236" y="1112520"/>
                  <a:pt x="6020714" y="1135075"/>
                  <a:pt x="6027267" y="1154887"/>
                </a:cubicBezTo>
                <a:cubicBezTo>
                  <a:pt x="6033820" y="1174699"/>
                  <a:pt x="6041212" y="1191768"/>
                  <a:pt x="6049442" y="1206094"/>
                </a:cubicBezTo>
                <a:cubicBezTo>
                  <a:pt x="6055232" y="1216762"/>
                  <a:pt x="6061557" y="1224229"/>
                  <a:pt x="6068415" y="1228496"/>
                </a:cubicBezTo>
                <a:cubicBezTo>
                  <a:pt x="6071844" y="1230630"/>
                  <a:pt x="6075788" y="1232230"/>
                  <a:pt x="6080246" y="1233297"/>
                </a:cubicBezTo>
                <a:lnTo>
                  <a:pt x="6094386" y="1234814"/>
                </a:lnTo>
                <a:lnTo>
                  <a:pt x="6136671" y="1233869"/>
                </a:lnTo>
                <a:cubicBezTo>
                  <a:pt x="6150730" y="1233183"/>
                  <a:pt x="6163513" y="1232154"/>
                  <a:pt x="6175019" y="1230782"/>
                </a:cubicBezTo>
                <a:cubicBezTo>
                  <a:pt x="6198031" y="1228039"/>
                  <a:pt x="6218834" y="1222553"/>
                  <a:pt x="6237427" y="1214323"/>
                </a:cubicBezTo>
                <a:cubicBezTo>
                  <a:pt x="6236817" y="1210666"/>
                  <a:pt x="6235979" y="1206932"/>
                  <a:pt x="6234912" y="1203122"/>
                </a:cubicBezTo>
                <a:cubicBezTo>
                  <a:pt x="6233846" y="1199312"/>
                  <a:pt x="6232702" y="1195273"/>
                  <a:pt x="6231483" y="1191006"/>
                </a:cubicBezTo>
                <a:cubicBezTo>
                  <a:pt x="6223253" y="1197712"/>
                  <a:pt x="6214338" y="1202969"/>
                  <a:pt x="6204737" y="1206779"/>
                </a:cubicBezTo>
                <a:cubicBezTo>
                  <a:pt x="6195136" y="1210589"/>
                  <a:pt x="6184848" y="1212494"/>
                  <a:pt x="6173876" y="1212494"/>
                </a:cubicBezTo>
                <a:cubicBezTo>
                  <a:pt x="6158026" y="1212494"/>
                  <a:pt x="6145834" y="1207770"/>
                  <a:pt x="6137300" y="1198321"/>
                </a:cubicBezTo>
                <a:cubicBezTo>
                  <a:pt x="6128766" y="1188872"/>
                  <a:pt x="6124498" y="1176985"/>
                  <a:pt x="6124498" y="1162660"/>
                </a:cubicBezTo>
                <a:cubicBezTo>
                  <a:pt x="6124498" y="1147420"/>
                  <a:pt x="6127241" y="1133246"/>
                  <a:pt x="6132728" y="1120140"/>
                </a:cubicBezTo>
                <a:cubicBezTo>
                  <a:pt x="6138214" y="1107034"/>
                  <a:pt x="6145529" y="1096670"/>
                  <a:pt x="6154674" y="1089050"/>
                </a:cubicBezTo>
                <a:cubicBezTo>
                  <a:pt x="6159245" y="1085088"/>
                  <a:pt x="6164198" y="1081964"/>
                  <a:pt x="6169532" y="1079678"/>
                </a:cubicBezTo>
                <a:cubicBezTo>
                  <a:pt x="6174866" y="1077392"/>
                  <a:pt x="6180276" y="1076249"/>
                  <a:pt x="6185763" y="1076249"/>
                </a:cubicBezTo>
                <a:close/>
                <a:moveTo>
                  <a:pt x="4597679" y="1066800"/>
                </a:moveTo>
                <a:lnTo>
                  <a:pt x="4598136" y="1072286"/>
                </a:lnTo>
                <a:cubicBezTo>
                  <a:pt x="4598136" y="1080211"/>
                  <a:pt x="4594630" y="1086307"/>
                  <a:pt x="4587620" y="1090574"/>
                </a:cubicBezTo>
                <a:cubicBezTo>
                  <a:pt x="4579696" y="1094537"/>
                  <a:pt x="4569484" y="1098956"/>
                  <a:pt x="4556988" y="1103833"/>
                </a:cubicBezTo>
                <a:cubicBezTo>
                  <a:pt x="4544492" y="1108710"/>
                  <a:pt x="4529861" y="1114044"/>
                  <a:pt x="4513097" y="1119835"/>
                </a:cubicBezTo>
                <a:lnTo>
                  <a:pt x="4515383" y="1097890"/>
                </a:lnTo>
                <a:cubicBezTo>
                  <a:pt x="4535804" y="1090574"/>
                  <a:pt x="4552568" y="1084478"/>
                  <a:pt x="4565675" y="1079602"/>
                </a:cubicBezTo>
                <a:cubicBezTo>
                  <a:pt x="4578781" y="1074725"/>
                  <a:pt x="4589450" y="1070458"/>
                  <a:pt x="4597679" y="1066800"/>
                </a:cubicBezTo>
                <a:close/>
                <a:moveTo>
                  <a:pt x="2687498" y="1052932"/>
                </a:moveTo>
                <a:cubicBezTo>
                  <a:pt x="2702128" y="1052932"/>
                  <a:pt x="2715996" y="1059180"/>
                  <a:pt x="2729103" y="1071677"/>
                </a:cubicBezTo>
                <a:cubicBezTo>
                  <a:pt x="2742209" y="1084174"/>
                  <a:pt x="2752572" y="1101700"/>
                  <a:pt x="2760192" y="1124255"/>
                </a:cubicBezTo>
                <a:cubicBezTo>
                  <a:pt x="2763850" y="1135837"/>
                  <a:pt x="2766593" y="1147953"/>
                  <a:pt x="2768422" y="1160602"/>
                </a:cubicBezTo>
                <a:cubicBezTo>
                  <a:pt x="2770251" y="1173251"/>
                  <a:pt x="2771165" y="1186434"/>
                  <a:pt x="2771165" y="1200150"/>
                </a:cubicBezTo>
                <a:cubicBezTo>
                  <a:pt x="2771165" y="1203808"/>
                  <a:pt x="2771013" y="1208303"/>
                  <a:pt x="2770708" y="1213637"/>
                </a:cubicBezTo>
                <a:cubicBezTo>
                  <a:pt x="2770403" y="1218971"/>
                  <a:pt x="2769184" y="1224610"/>
                  <a:pt x="2767050" y="1230554"/>
                </a:cubicBezTo>
                <a:cubicBezTo>
                  <a:pt x="2764917" y="1236497"/>
                  <a:pt x="2760954" y="1241908"/>
                  <a:pt x="2755163" y="1246784"/>
                </a:cubicBezTo>
                <a:cubicBezTo>
                  <a:pt x="2743276" y="1254709"/>
                  <a:pt x="2729484" y="1261186"/>
                  <a:pt x="2713786" y="1266215"/>
                </a:cubicBezTo>
                <a:cubicBezTo>
                  <a:pt x="2698090" y="1271245"/>
                  <a:pt x="2681020" y="1275131"/>
                  <a:pt x="2662580" y="1277874"/>
                </a:cubicBezTo>
                <a:cubicBezTo>
                  <a:pt x="2644140" y="1280617"/>
                  <a:pt x="2625090" y="1282522"/>
                  <a:pt x="2605430" y="1283589"/>
                </a:cubicBezTo>
                <a:cubicBezTo>
                  <a:pt x="2585770" y="1284656"/>
                  <a:pt x="2566035" y="1285189"/>
                  <a:pt x="2546222" y="1285189"/>
                </a:cubicBezTo>
                <a:cubicBezTo>
                  <a:pt x="2509037" y="1285189"/>
                  <a:pt x="2480996" y="1277417"/>
                  <a:pt x="2462098" y="1261872"/>
                </a:cubicBezTo>
                <a:cubicBezTo>
                  <a:pt x="2443200" y="1246327"/>
                  <a:pt x="2433752" y="1223772"/>
                  <a:pt x="2433752" y="1194206"/>
                </a:cubicBezTo>
                <a:cubicBezTo>
                  <a:pt x="2433752" y="1186891"/>
                  <a:pt x="2434437" y="1179043"/>
                  <a:pt x="2435809" y="1170661"/>
                </a:cubicBezTo>
                <a:cubicBezTo>
                  <a:pt x="2437180" y="1162279"/>
                  <a:pt x="2439238" y="1153363"/>
                  <a:pt x="2441981" y="1143914"/>
                </a:cubicBezTo>
                <a:lnTo>
                  <a:pt x="2460726" y="1143914"/>
                </a:lnTo>
                <a:cubicBezTo>
                  <a:pt x="2460422" y="1147877"/>
                  <a:pt x="2460116" y="1151839"/>
                  <a:pt x="2459812" y="1155802"/>
                </a:cubicBezTo>
                <a:cubicBezTo>
                  <a:pt x="2459507" y="1159764"/>
                  <a:pt x="2459355" y="1163422"/>
                  <a:pt x="2459355" y="1166774"/>
                </a:cubicBezTo>
                <a:cubicBezTo>
                  <a:pt x="2459355" y="1184758"/>
                  <a:pt x="2462784" y="1198550"/>
                  <a:pt x="2469642" y="1208151"/>
                </a:cubicBezTo>
                <a:cubicBezTo>
                  <a:pt x="2476500" y="1217752"/>
                  <a:pt x="2487244" y="1224991"/>
                  <a:pt x="2501874" y="1229868"/>
                </a:cubicBezTo>
                <a:cubicBezTo>
                  <a:pt x="2509494" y="1232306"/>
                  <a:pt x="2518181" y="1234211"/>
                  <a:pt x="2527935" y="1235583"/>
                </a:cubicBezTo>
                <a:cubicBezTo>
                  <a:pt x="2537688" y="1236955"/>
                  <a:pt x="2548661" y="1237640"/>
                  <a:pt x="2560853" y="1237640"/>
                </a:cubicBezTo>
                <a:cubicBezTo>
                  <a:pt x="2579141" y="1237640"/>
                  <a:pt x="2597277" y="1236955"/>
                  <a:pt x="2615260" y="1235583"/>
                </a:cubicBezTo>
                <a:cubicBezTo>
                  <a:pt x="2633243" y="1234211"/>
                  <a:pt x="2650541" y="1232306"/>
                  <a:pt x="2667152" y="1229868"/>
                </a:cubicBezTo>
                <a:cubicBezTo>
                  <a:pt x="2683764" y="1227430"/>
                  <a:pt x="2698928" y="1224382"/>
                  <a:pt x="2712644" y="1220724"/>
                </a:cubicBezTo>
                <a:cubicBezTo>
                  <a:pt x="2726359" y="1217066"/>
                  <a:pt x="2738247" y="1212952"/>
                  <a:pt x="2748305" y="1208380"/>
                </a:cubicBezTo>
                <a:cubicBezTo>
                  <a:pt x="2747390" y="1203503"/>
                  <a:pt x="2746324" y="1198397"/>
                  <a:pt x="2745105" y="1193063"/>
                </a:cubicBezTo>
                <a:cubicBezTo>
                  <a:pt x="2743886" y="1187729"/>
                  <a:pt x="2742362" y="1182319"/>
                  <a:pt x="2740533" y="1176833"/>
                </a:cubicBezTo>
                <a:cubicBezTo>
                  <a:pt x="2731388" y="1183843"/>
                  <a:pt x="2721330" y="1189406"/>
                  <a:pt x="2710358" y="1193521"/>
                </a:cubicBezTo>
                <a:cubicBezTo>
                  <a:pt x="2699384" y="1197635"/>
                  <a:pt x="2688260" y="1199693"/>
                  <a:pt x="2676982" y="1199693"/>
                </a:cubicBezTo>
                <a:cubicBezTo>
                  <a:pt x="2662047" y="1199693"/>
                  <a:pt x="2649931" y="1194816"/>
                  <a:pt x="2640634" y="1185062"/>
                </a:cubicBezTo>
                <a:cubicBezTo>
                  <a:pt x="2631338" y="1175309"/>
                  <a:pt x="2626690" y="1162355"/>
                  <a:pt x="2626690" y="1146200"/>
                </a:cubicBezTo>
                <a:cubicBezTo>
                  <a:pt x="2626690" y="1130351"/>
                  <a:pt x="2629586" y="1115263"/>
                  <a:pt x="2635377" y="1100938"/>
                </a:cubicBezTo>
                <a:cubicBezTo>
                  <a:pt x="2641168" y="1086612"/>
                  <a:pt x="2648483" y="1075182"/>
                  <a:pt x="2657322" y="1066648"/>
                </a:cubicBezTo>
                <a:cubicBezTo>
                  <a:pt x="2667076" y="1057504"/>
                  <a:pt x="2677134" y="1052932"/>
                  <a:pt x="2687498" y="1052932"/>
                </a:cubicBezTo>
                <a:close/>
                <a:moveTo>
                  <a:pt x="1026414" y="1039673"/>
                </a:moveTo>
                <a:cubicBezTo>
                  <a:pt x="1038301" y="1039673"/>
                  <a:pt x="1048740" y="1044321"/>
                  <a:pt x="1057732" y="1053617"/>
                </a:cubicBezTo>
                <a:cubicBezTo>
                  <a:pt x="1066724" y="1062914"/>
                  <a:pt x="1073962" y="1076858"/>
                  <a:pt x="1079449" y="1095451"/>
                </a:cubicBezTo>
                <a:cubicBezTo>
                  <a:pt x="1081887" y="1104595"/>
                  <a:pt x="1083716" y="1114044"/>
                  <a:pt x="1084935" y="1123798"/>
                </a:cubicBezTo>
                <a:cubicBezTo>
                  <a:pt x="1086154" y="1133551"/>
                  <a:pt x="1086764" y="1143610"/>
                  <a:pt x="1086764" y="1153973"/>
                </a:cubicBezTo>
                <a:cubicBezTo>
                  <a:pt x="1086764" y="1165860"/>
                  <a:pt x="1086002" y="1176376"/>
                  <a:pt x="1084478" y="1185520"/>
                </a:cubicBezTo>
                <a:cubicBezTo>
                  <a:pt x="1082954" y="1194664"/>
                  <a:pt x="1080744" y="1202588"/>
                  <a:pt x="1077849" y="1209294"/>
                </a:cubicBezTo>
                <a:cubicBezTo>
                  <a:pt x="1074953" y="1216000"/>
                  <a:pt x="1071524" y="1221486"/>
                  <a:pt x="1067562" y="1225753"/>
                </a:cubicBezTo>
                <a:cubicBezTo>
                  <a:pt x="1060246" y="1237945"/>
                  <a:pt x="1051560" y="1247242"/>
                  <a:pt x="1041501" y="1253642"/>
                </a:cubicBezTo>
                <a:cubicBezTo>
                  <a:pt x="1031443" y="1260043"/>
                  <a:pt x="1020927" y="1263244"/>
                  <a:pt x="1009954" y="1263244"/>
                </a:cubicBezTo>
                <a:cubicBezTo>
                  <a:pt x="988618" y="1263244"/>
                  <a:pt x="973150" y="1257376"/>
                  <a:pt x="963549" y="1245641"/>
                </a:cubicBezTo>
                <a:cubicBezTo>
                  <a:pt x="953947" y="1233907"/>
                  <a:pt x="949147" y="1215847"/>
                  <a:pt x="949147" y="1191463"/>
                </a:cubicBezTo>
                <a:cubicBezTo>
                  <a:pt x="949147" y="1177138"/>
                  <a:pt x="950976" y="1162126"/>
                  <a:pt x="954633" y="1146429"/>
                </a:cubicBezTo>
                <a:cubicBezTo>
                  <a:pt x="958291" y="1130732"/>
                  <a:pt x="963396" y="1115568"/>
                  <a:pt x="969950" y="1100938"/>
                </a:cubicBezTo>
                <a:cubicBezTo>
                  <a:pt x="976503" y="1086307"/>
                  <a:pt x="983742" y="1073658"/>
                  <a:pt x="991666" y="1062990"/>
                </a:cubicBezTo>
                <a:cubicBezTo>
                  <a:pt x="1003858" y="1047445"/>
                  <a:pt x="1015441" y="1039673"/>
                  <a:pt x="1026414" y="1039673"/>
                </a:cubicBezTo>
                <a:close/>
                <a:moveTo>
                  <a:pt x="4919166" y="1021385"/>
                </a:moveTo>
                <a:cubicBezTo>
                  <a:pt x="4921605" y="1024128"/>
                  <a:pt x="4925186" y="1027862"/>
                  <a:pt x="4929911" y="1032586"/>
                </a:cubicBezTo>
                <a:cubicBezTo>
                  <a:pt x="4934636" y="1037311"/>
                  <a:pt x="4940502" y="1042873"/>
                  <a:pt x="4947513" y="1049274"/>
                </a:cubicBezTo>
                <a:cubicBezTo>
                  <a:pt x="4943856" y="1054456"/>
                  <a:pt x="4939741" y="1059713"/>
                  <a:pt x="4935168" y="1065047"/>
                </a:cubicBezTo>
                <a:cubicBezTo>
                  <a:pt x="4930597" y="1070381"/>
                  <a:pt x="4925568" y="1075792"/>
                  <a:pt x="4920081" y="1081278"/>
                </a:cubicBezTo>
                <a:cubicBezTo>
                  <a:pt x="4913376" y="1075792"/>
                  <a:pt x="4907432" y="1070686"/>
                  <a:pt x="4902250" y="1065962"/>
                </a:cubicBezTo>
                <a:cubicBezTo>
                  <a:pt x="4897068" y="1061237"/>
                  <a:pt x="4892497" y="1056742"/>
                  <a:pt x="4888534" y="1052474"/>
                </a:cubicBezTo>
                <a:cubicBezTo>
                  <a:pt x="4893410" y="1047902"/>
                  <a:pt x="4898440" y="1042949"/>
                  <a:pt x="4903622" y="1037615"/>
                </a:cubicBezTo>
                <a:cubicBezTo>
                  <a:pt x="4908804" y="1032281"/>
                  <a:pt x="4913985" y="1026871"/>
                  <a:pt x="4919166" y="1021385"/>
                </a:cubicBezTo>
                <a:close/>
                <a:moveTo>
                  <a:pt x="3052800" y="1017270"/>
                </a:moveTo>
                <a:cubicBezTo>
                  <a:pt x="3056763" y="1021232"/>
                  <a:pt x="3061411" y="1025881"/>
                  <a:pt x="3066745" y="1031215"/>
                </a:cubicBezTo>
                <a:cubicBezTo>
                  <a:pt x="3072079" y="1036549"/>
                  <a:pt x="3078099" y="1042416"/>
                  <a:pt x="3084804" y="1048817"/>
                </a:cubicBezTo>
                <a:cubicBezTo>
                  <a:pt x="3081147" y="1053998"/>
                  <a:pt x="3076727" y="1059561"/>
                  <a:pt x="3071546" y="1065505"/>
                </a:cubicBezTo>
                <a:cubicBezTo>
                  <a:pt x="3066364" y="1071448"/>
                  <a:pt x="3060420" y="1077773"/>
                  <a:pt x="3053714" y="1084478"/>
                </a:cubicBezTo>
                <a:cubicBezTo>
                  <a:pt x="3038780" y="1072591"/>
                  <a:pt x="3027350" y="1061923"/>
                  <a:pt x="3019424" y="1052474"/>
                </a:cubicBezTo>
                <a:cubicBezTo>
                  <a:pt x="3026740" y="1045159"/>
                  <a:pt x="3033141" y="1038606"/>
                  <a:pt x="3038627" y="1032815"/>
                </a:cubicBezTo>
                <a:cubicBezTo>
                  <a:pt x="3044114" y="1027024"/>
                  <a:pt x="3048838" y="1021842"/>
                  <a:pt x="3052800" y="1017270"/>
                </a:cubicBezTo>
                <a:close/>
                <a:moveTo>
                  <a:pt x="4982718" y="1014527"/>
                </a:moveTo>
                <a:cubicBezTo>
                  <a:pt x="4985156" y="1017270"/>
                  <a:pt x="4988814" y="1020928"/>
                  <a:pt x="4993690" y="1025500"/>
                </a:cubicBezTo>
                <a:cubicBezTo>
                  <a:pt x="4998567" y="1030072"/>
                  <a:pt x="5004511" y="1035710"/>
                  <a:pt x="5011522" y="1042416"/>
                </a:cubicBezTo>
                <a:cubicBezTo>
                  <a:pt x="5003901" y="1053084"/>
                  <a:pt x="4994604" y="1063752"/>
                  <a:pt x="4983632" y="1074420"/>
                </a:cubicBezTo>
                <a:cubicBezTo>
                  <a:pt x="4977231" y="1069238"/>
                  <a:pt x="4971440" y="1064362"/>
                  <a:pt x="4966258" y="1059790"/>
                </a:cubicBezTo>
                <a:cubicBezTo>
                  <a:pt x="4961077" y="1055218"/>
                  <a:pt x="4956504" y="1050646"/>
                  <a:pt x="4952542" y="1046074"/>
                </a:cubicBezTo>
                <a:cubicBezTo>
                  <a:pt x="4956810" y="1042111"/>
                  <a:pt x="4961458" y="1037463"/>
                  <a:pt x="4966487" y="1032129"/>
                </a:cubicBezTo>
                <a:cubicBezTo>
                  <a:pt x="4971516" y="1026795"/>
                  <a:pt x="4976926" y="1020928"/>
                  <a:pt x="4982718" y="1014527"/>
                </a:cubicBezTo>
                <a:close/>
                <a:moveTo>
                  <a:pt x="851078" y="999439"/>
                </a:moveTo>
                <a:cubicBezTo>
                  <a:pt x="853516" y="1004316"/>
                  <a:pt x="854735" y="1010412"/>
                  <a:pt x="854735" y="1017727"/>
                </a:cubicBezTo>
                <a:cubicBezTo>
                  <a:pt x="854735" y="1025652"/>
                  <a:pt x="853364" y="1033272"/>
                  <a:pt x="850620" y="1040587"/>
                </a:cubicBezTo>
                <a:cubicBezTo>
                  <a:pt x="847877" y="1047902"/>
                  <a:pt x="844372" y="1053236"/>
                  <a:pt x="840105" y="1056589"/>
                </a:cubicBezTo>
                <a:cubicBezTo>
                  <a:pt x="834314" y="1061161"/>
                  <a:pt x="827989" y="1065886"/>
                  <a:pt x="821131" y="1070762"/>
                </a:cubicBezTo>
                <a:cubicBezTo>
                  <a:pt x="814273" y="1075639"/>
                  <a:pt x="807796" y="1079906"/>
                  <a:pt x="801700" y="1083564"/>
                </a:cubicBezTo>
                <a:cubicBezTo>
                  <a:pt x="799566" y="1085088"/>
                  <a:pt x="797204" y="1086688"/>
                  <a:pt x="794613" y="1088365"/>
                </a:cubicBezTo>
                <a:cubicBezTo>
                  <a:pt x="792022" y="1090041"/>
                  <a:pt x="789660" y="1091641"/>
                  <a:pt x="787527" y="1093165"/>
                </a:cubicBezTo>
                <a:cubicBezTo>
                  <a:pt x="795756" y="1098956"/>
                  <a:pt x="803986" y="1103605"/>
                  <a:pt x="812216" y="1107110"/>
                </a:cubicBezTo>
                <a:cubicBezTo>
                  <a:pt x="820445" y="1110615"/>
                  <a:pt x="831113" y="1114044"/>
                  <a:pt x="844220" y="1117397"/>
                </a:cubicBezTo>
                <a:lnTo>
                  <a:pt x="857936" y="1146200"/>
                </a:lnTo>
                <a:cubicBezTo>
                  <a:pt x="851535" y="1153211"/>
                  <a:pt x="845210" y="1160526"/>
                  <a:pt x="838962" y="1168146"/>
                </a:cubicBezTo>
                <a:cubicBezTo>
                  <a:pt x="832713" y="1175766"/>
                  <a:pt x="826998" y="1183081"/>
                  <a:pt x="821817" y="1190092"/>
                </a:cubicBezTo>
                <a:cubicBezTo>
                  <a:pt x="817550" y="1196492"/>
                  <a:pt x="814197" y="1201903"/>
                  <a:pt x="811758" y="1206322"/>
                </a:cubicBezTo>
                <a:cubicBezTo>
                  <a:pt x="809320" y="1210742"/>
                  <a:pt x="808101" y="1214171"/>
                  <a:pt x="808101" y="1216609"/>
                </a:cubicBezTo>
                <a:cubicBezTo>
                  <a:pt x="808101" y="1221181"/>
                  <a:pt x="810692" y="1224991"/>
                  <a:pt x="815873" y="1228039"/>
                </a:cubicBezTo>
                <a:cubicBezTo>
                  <a:pt x="821055" y="1231087"/>
                  <a:pt x="827456" y="1233221"/>
                  <a:pt x="835076" y="1234440"/>
                </a:cubicBezTo>
                <a:cubicBezTo>
                  <a:pt x="842696" y="1235659"/>
                  <a:pt x="850620" y="1236269"/>
                  <a:pt x="858850" y="1236269"/>
                </a:cubicBezTo>
                <a:cubicBezTo>
                  <a:pt x="868604" y="1236269"/>
                  <a:pt x="877366" y="1235888"/>
                  <a:pt x="885139" y="1235126"/>
                </a:cubicBezTo>
                <a:cubicBezTo>
                  <a:pt x="892911" y="1234364"/>
                  <a:pt x="899693" y="1233221"/>
                  <a:pt x="905484" y="1231697"/>
                </a:cubicBezTo>
                <a:lnTo>
                  <a:pt x="911428" y="1242670"/>
                </a:lnTo>
                <a:cubicBezTo>
                  <a:pt x="905942" y="1249985"/>
                  <a:pt x="901598" y="1255852"/>
                  <a:pt x="898398" y="1260272"/>
                </a:cubicBezTo>
                <a:cubicBezTo>
                  <a:pt x="895197" y="1264691"/>
                  <a:pt x="891921" y="1268578"/>
                  <a:pt x="888568" y="1271930"/>
                </a:cubicBezTo>
                <a:cubicBezTo>
                  <a:pt x="883996" y="1276502"/>
                  <a:pt x="879424" y="1279931"/>
                  <a:pt x="874852" y="1282217"/>
                </a:cubicBezTo>
                <a:cubicBezTo>
                  <a:pt x="870280" y="1284503"/>
                  <a:pt x="865098" y="1285646"/>
                  <a:pt x="859307" y="1285646"/>
                </a:cubicBezTo>
                <a:cubicBezTo>
                  <a:pt x="834618" y="1285646"/>
                  <a:pt x="815644" y="1281074"/>
                  <a:pt x="802386" y="1271930"/>
                </a:cubicBezTo>
                <a:cubicBezTo>
                  <a:pt x="789127" y="1262786"/>
                  <a:pt x="782498" y="1249223"/>
                  <a:pt x="782498" y="1231240"/>
                </a:cubicBezTo>
                <a:cubicBezTo>
                  <a:pt x="782498" y="1223010"/>
                  <a:pt x="784936" y="1212952"/>
                  <a:pt x="789813" y="1201064"/>
                </a:cubicBezTo>
                <a:cubicBezTo>
                  <a:pt x="794690" y="1189177"/>
                  <a:pt x="801700" y="1176528"/>
                  <a:pt x="810844" y="1163117"/>
                </a:cubicBezTo>
                <a:cubicBezTo>
                  <a:pt x="802919" y="1159764"/>
                  <a:pt x="794918" y="1155878"/>
                  <a:pt x="786841" y="1151458"/>
                </a:cubicBezTo>
                <a:cubicBezTo>
                  <a:pt x="778764" y="1147039"/>
                  <a:pt x="772058" y="1142390"/>
                  <a:pt x="766724" y="1137514"/>
                </a:cubicBezTo>
                <a:cubicBezTo>
                  <a:pt x="761390" y="1132637"/>
                  <a:pt x="758723" y="1127760"/>
                  <a:pt x="758723" y="1122883"/>
                </a:cubicBezTo>
                <a:cubicBezTo>
                  <a:pt x="758723" y="1116482"/>
                  <a:pt x="759790" y="1108558"/>
                  <a:pt x="761924" y="1099109"/>
                </a:cubicBezTo>
                <a:cubicBezTo>
                  <a:pt x="764057" y="1089660"/>
                  <a:pt x="766800" y="1080592"/>
                  <a:pt x="770153" y="1071905"/>
                </a:cubicBezTo>
                <a:cubicBezTo>
                  <a:pt x="773506" y="1063219"/>
                  <a:pt x="776859" y="1056894"/>
                  <a:pt x="780212" y="1052932"/>
                </a:cubicBezTo>
                <a:cubicBezTo>
                  <a:pt x="784479" y="1047445"/>
                  <a:pt x="790194" y="1041578"/>
                  <a:pt x="797356" y="1035329"/>
                </a:cubicBezTo>
                <a:cubicBezTo>
                  <a:pt x="804519" y="1029081"/>
                  <a:pt x="812673" y="1022833"/>
                  <a:pt x="821817" y="1016584"/>
                </a:cubicBezTo>
                <a:cubicBezTo>
                  <a:pt x="830961" y="1010336"/>
                  <a:pt x="840714" y="1004621"/>
                  <a:pt x="851078" y="999439"/>
                </a:cubicBezTo>
                <a:close/>
                <a:moveTo>
                  <a:pt x="5972632" y="992124"/>
                </a:moveTo>
                <a:cubicBezTo>
                  <a:pt x="5976594" y="996086"/>
                  <a:pt x="5981242" y="1000735"/>
                  <a:pt x="5986576" y="1006069"/>
                </a:cubicBezTo>
                <a:cubicBezTo>
                  <a:pt x="5991910" y="1011403"/>
                  <a:pt x="5997930" y="1017270"/>
                  <a:pt x="6004636" y="1023671"/>
                </a:cubicBezTo>
                <a:cubicBezTo>
                  <a:pt x="6000978" y="1028852"/>
                  <a:pt x="5996558" y="1034415"/>
                  <a:pt x="5991377" y="1040359"/>
                </a:cubicBezTo>
                <a:cubicBezTo>
                  <a:pt x="5986194" y="1046302"/>
                  <a:pt x="5980252" y="1052627"/>
                  <a:pt x="5973546" y="1059332"/>
                </a:cubicBezTo>
                <a:cubicBezTo>
                  <a:pt x="5958611" y="1047445"/>
                  <a:pt x="5947180" y="1036777"/>
                  <a:pt x="5939256" y="1027328"/>
                </a:cubicBezTo>
                <a:cubicBezTo>
                  <a:pt x="5946571" y="1020013"/>
                  <a:pt x="5952972" y="1013460"/>
                  <a:pt x="5958458" y="1007669"/>
                </a:cubicBezTo>
                <a:cubicBezTo>
                  <a:pt x="5963945" y="1001878"/>
                  <a:pt x="5968669" y="996696"/>
                  <a:pt x="5972632" y="992124"/>
                </a:cubicBezTo>
                <a:close/>
                <a:moveTo>
                  <a:pt x="3911879" y="990600"/>
                </a:moveTo>
                <a:lnTo>
                  <a:pt x="3912336" y="996086"/>
                </a:lnTo>
                <a:cubicBezTo>
                  <a:pt x="3912336" y="1004011"/>
                  <a:pt x="3908831" y="1010107"/>
                  <a:pt x="3901820" y="1014374"/>
                </a:cubicBezTo>
                <a:cubicBezTo>
                  <a:pt x="3893896" y="1018337"/>
                  <a:pt x="3883685" y="1022756"/>
                  <a:pt x="3871188" y="1027633"/>
                </a:cubicBezTo>
                <a:cubicBezTo>
                  <a:pt x="3858691" y="1032510"/>
                  <a:pt x="3844061" y="1037844"/>
                  <a:pt x="3827297" y="1043635"/>
                </a:cubicBezTo>
                <a:lnTo>
                  <a:pt x="3829583" y="1021690"/>
                </a:lnTo>
                <a:cubicBezTo>
                  <a:pt x="3850004" y="1014374"/>
                  <a:pt x="3866769" y="1008278"/>
                  <a:pt x="3879875" y="1003402"/>
                </a:cubicBezTo>
                <a:cubicBezTo>
                  <a:pt x="3892982" y="998525"/>
                  <a:pt x="3903649" y="994258"/>
                  <a:pt x="3911879" y="990600"/>
                </a:cubicBezTo>
                <a:close/>
                <a:moveTo>
                  <a:pt x="3359429" y="981075"/>
                </a:moveTo>
                <a:lnTo>
                  <a:pt x="3359886" y="986561"/>
                </a:lnTo>
                <a:cubicBezTo>
                  <a:pt x="3359886" y="994486"/>
                  <a:pt x="3356381" y="1000582"/>
                  <a:pt x="3349371" y="1004849"/>
                </a:cubicBezTo>
                <a:cubicBezTo>
                  <a:pt x="3341446" y="1008812"/>
                  <a:pt x="3331235" y="1013231"/>
                  <a:pt x="3318738" y="1018108"/>
                </a:cubicBezTo>
                <a:cubicBezTo>
                  <a:pt x="3306242" y="1022985"/>
                  <a:pt x="3291611" y="1028319"/>
                  <a:pt x="3274847" y="1034110"/>
                </a:cubicBezTo>
                <a:lnTo>
                  <a:pt x="3277133" y="1012165"/>
                </a:lnTo>
                <a:cubicBezTo>
                  <a:pt x="3297555" y="1004849"/>
                  <a:pt x="3314318" y="998753"/>
                  <a:pt x="3327425" y="993877"/>
                </a:cubicBezTo>
                <a:cubicBezTo>
                  <a:pt x="3340532" y="989000"/>
                  <a:pt x="3351200" y="984733"/>
                  <a:pt x="3359429" y="981075"/>
                </a:cubicBezTo>
                <a:close/>
                <a:moveTo>
                  <a:pt x="2235479" y="981075"/>
                </a:moveTo>
                <a:lnTo>
                  <a:pt x="2235936" y="986561"/>
                </a:lnTo>
                <a:cubicBezTo>
                  <a:pt x="2235936" y="994486"/>
                  <a:pt x="2232431" y="1000582"/>
                  <a:pt x="2225421" y="1004849"/>
                </a:cubicBezTo>
                <a:cubicBezTo>
                  <a:pt x="2217496" y="1008812"/>
                  <a:pt x="2207285" y="1013231"/>
                  <a:pt x="2194788" y="1018108"/>
                </a:cubicBezTo>
                <a:cubicBezTo>
                  <a:pt x="2182292" y="1022985"/>
                  <a:pt x="2167661" y="1028319"/>
                  <a:pt x="2150897" y="1034110"/>
                </a:cubicBezTo>
                <a:lnTo>
                  <a:pt x="2153183" y="1012165"/>
                </a:lnTo>
                <a:cubicBezTo>
                  <a:pt x="2173605" y="1004849"/>
                  <a:pt x="2190369" y="998753"/>
                  <a:pt x="2203475" y="993877"/>
                </a:cubicBezTo>
                <a:cubicBezTo>
                  <a:pt x="2216582" y="989000"/>
                  <a:pt x="2227249" y="984733"/>
                  <a:pt x="2235479" y="981075"/>
                </a:cubicBezTo>
                <a:close/>
                <a:moveTo>
                  <a:pt x="5577458" y="980542"/>
                </a:moveTo>
                <a:cubicBezTo>
                  <a:pt x="5575325" y="980542"/>
                  <a:pt x="5573115" y="981380"/>
                  <a:pt x="5570830" y="983056"/>
                </a:cubicBezTo>
                <a:cubicBezTo>
                  <a:pt x="5568544" y="984733"/>
                  <a:pt x="5567552" y="987247"/>
                  <a:pt x="5567858" y="990600"/>
                </a:cubicBezTo>
                <a:cubicBezTo>
                  <a:pt x="5567857" y="993648"/>
                  <a:pt x="5568771" y="996467"/>
                  <a:pt x="5570601" y="999058"/>
                </a:cubicBezTo>
                <a:cubicBezTo>
                  <a:pt x="5572428" y="1001649"/>
                  <a:pt x="5575477" y="1002944"/>
                  <a:pt x="5579744" y="1002944"/>
                </a:cubicBezTo>
                <a:cubicBezTo>
                  <a:pt x="5582792" y="1002944"/>
                  <a:pt x="5585688" y="1001878"/>
                  <a:pt x="5588431" y="999744"/>
                </a:cubicBezTo>
                <a:cubicBezTo>
                  <a:pt x="5591174" y="997610"/>
                  <a:pt x="5592546" y="995629"/>
                  <a:pt x="5592546" y="993800"/>
                </a:cubicBezTo>
                <a:cubicBezTo>
                  <a:pt x="5592546" y="991057"/>
                  <a:pt x="5590946" y="988162"/>
                  <a:pt x="5587746" y="985114"/>
                </a:cubicBezTo>
                <a:cubicBezTo>
                  <a:pt x="5584544" y="982066"/>
                  <a:pt x="5581116" y="980542"/>
                  <a:pt x="5577458" y="980542"/>
                </a:cubicBezTo>
                <a:close/>
                <a:moveTo>
                  <a:pt x="4758308" y="980542"/>
                </a:moveTo>
                <a:cubicBezTo>
                  <a:pt x="4756175" y="980542"/>
                  <a:pt x="4753965" y="981380"/>
                  <a:pt x="4751680" y="983056"/>
                </a:cubicBezTo>
                <a:cubicBezTo>
                  <a:pt x="4749393" y="984733"/>
                  <a:pt x="4748402" y="987247"/>
                  <a:pt x="4748708" y="990600"/>
                </a:cubicBezTo>
                <a:cubicBezTo>
                  <a:pt x="4748708" y="993648"/>
                  <a:pt x="4749622" y="996467"/>
                  <a:pt x="4751451" y="999058"/>
                </a:cubicBezTo>
                <a:cubicBezTo>
                  <a:pt x="4753279" y="1001649"/>
                  <a:pt x="4756327" y="1002944"/>
                  <a:pt x="4760594" y="1002944"/>
                </a:cubicBezTo>
                <a:cubicBezTo>
                  <a:pt x="4763642" y="1002944"/>
                  <a:pt x="4766538" y="1001878"/>
                  <a:pt x="4769282" y="999744"/>
                </a:cubicBezTo>
                <a:cubicBezTo>
                  <a:pt x="4772024" y="997610"/>
                  <a:pt x="4773396" y="995629"/>
                  <a:pt x="4773396" y="993800"/>
                </a:cubicBezTo>
                <a:cubicBezTo>
                  <a:pt x="4773396" y="991057"/>
                  <a:pt x="4771796" y="988162"/>
                  <a:pt x="4768596" y="985114"/>
                </a:cubicBezTo>
                <a:cubicBezTo>
                  <a:pt x="4765396" y="982066"/>
                  <a:pt x="4761966" y="980542"/>
                  <a:pt x="4758308" y="980542"/>
                </a:cubicBezTo>
                <a:close/>
                <a:moveTo>
                  <a:pt x="6183934" y="979780"/>
                </a:moveTo>
                <a:cubicBezTo>
                  <a:pt x="6187896" y="983742"/>
                  <a:pt x="6192545" y="988390"/>
                  <a:pt x="6197879" y="993724"/>
                </a:cubicBezTo>
                <a:cubicBezTo>
                  <a:pt x="6203213" y="999058"/>
                  <a:pt x="6209232" y="1004926"/>
                  <a:pt x="6215938" y="1011326"/>
                </a:cubicBezTo>
                <a:cubicBezTo>
                  <a:pt x="6212280" y="1016508"/>
                  <a:pt x="6207860" y="1022071"/>
                  <a:pt x="6202680" y="1028014"/>
                </a:cubicBezTo>
                <a:cubicBezTo>
                  <a:pt x="6197498" y="1033958"/>
                  <a:pt x="6191554" y="1040282"/>
                  <a:pt x="6184849" y="1046988"/>
                </a:cubicBezTo>
                <a:cubicBezTo>
                  <a:pt x="6169913" y="1035101"/>
                  <a:pt x="6158484" y="1024433"/>
                  <a:pt x="6150558" y="1014984"/>
                </a:cubicBezTo>
                <a:cubicBezTo>
                  <a:pt x="6157874" y="1007669"/>
                  <a:pt x="6164274" y="1001116"/>
                  <a:pt x="6169762" y="995324"/>
                </a:cubicBezTo>
                <a:cubicBezTo>
                  <a:pt x="6175247" y="989533"/>
                  <a:pt x="6179972" y="984352"/>
                  <a:pt x="6183934" y="979780"/>
                </a:cubicBezTo>
                <a:close/>
                <a:moveTo>
                  <a:pt x="5852616" y="978408"/>
                </a:moveTo>
                <a:cubicBezTo>
                  <a:pt x="5858408" y="983590"/>
                  <a:pt x="5861304" y="990600"/>
                  <a:pt x="5861304" y="999439"/>
                </a:cubicBezTo>
                <a:cubicBezTo>
                  <a:pt x="5861304" y="1008888"/>
                  <a:pt x="5859474" y="1016051"/>
                  <a:pt x="5855817" y="1020928"/>
                </a:cubicBezTo>
                <a:cubicBezTo>
                  <a:pt x="5852159" y="1025804"/>
                  <a:pt x="5846216" y="1030072"/>
                  <a:pt x="5837986" y="1033729"/>
                </a:cubicBezTo>
                <a:cubicBezTo>
                  <a:pt x="5821526" y="1041349"/>
                  <a:pt x="5805982" y="1048283"/>
                  <a:pt x="5791352" y="1054532"/>
                </a:cubicBezTo>
                <a:cubicBezTo>
                  <a:pt x="5776722" y="1060780"/>
                  <a:pt x="5762014" y="1066648"/>
                  <a:pt x="5747232" y="1072134"/>
                </a:cubicBezTo>
                <a:cubicBezTo>
                  <a:pt x="5732449" y="1077620"/>
                  <a:pt x="5716524" y="1083107"/>
                  <a:pt x="5699454" y="1088593"/>
                </a:cubicBezTo>
                <a:cubicBezTo>
                  <a:pt x="5722010" y="1094384"/>
                  <a:pt x="5743422" y="1103757"/>
                  <a:pt x="5763692" y="1116711"/>
                </a:cubicBezTo>
                <a:cubicBezTo>
                  <a:pt x="5783960" y="1129665"/>
                  <a:pt x="5800191" y="1144372"/>
                  <a:pt x="5812383" y="1160831"/>
                </a:cubicBezTo>
                <a:cubicBezTo>
                  <a:pt x="5824575" y="1176985"/>
                  <a:pt x="5830671" y="1192530"/>
                  <a:pt x="5830671" y="1207465"/>
                </a:cubicBezTo>
                <a:cubicBezTo>
                  <a:pt x="5830671" y="1232154"/>
                  <a:pt x="5817108" y="1250899"/>
                  <a:pt x="5789980" y="1263701"/>
                </a:cubicBezTo>
                <a:cubicBezTo>
                  <a:pt x="5776264" y="1269797"/>
                  <a:pt x="5759576" y="1274445"/>
                  <a:pt x="5739916" y="1277645"/>
                </a:cubicBezTo>
                <a:cubicBezTo>
                  <a:pt x="5730087" y="1279246"/>
                  <a:pt x="5719438" y="1280446"/>
                  <a:pt x="5707970" y="1281246"/>
                </a:cubicBezTo>
                <a:lnTo>
                  <a:pt x="5676766" y="1282262"/>
                </a:lnTo>
                <a:lnTo>
                  <a:pt x="5676214" y="1282446"/>
                </a:lnTo>
                <a:lnTo>
                  <a:pt x="5675214" y="1282312"/>
                </a:lnTo>
                <a:lnTo>
                  <a:pt x="5671108" y="1282446"/>
                </a:lnTo>
                <a:cubicBezTo>
                  <a:pt x="5669889" y="1282446"/>
                  <a:pt x="5668974" y="1282141"/>
                  <a:pt x="5668364" y="1281532"/>
                </a:cubicBezTo>
                <a:lnTo>
                  <a:pt x="5668318" y="1281390"/>
                </a:lnTo>
                <a:lnTo>
                  <a:pt x="5658268" y="1280046"/>
                </a:lnTo>
                <a:cubicBezTo>
                  <a:pt x="5652401" y="1278445"/>
                  <a:pt x="5646648" y="1276045"/>
                  <a:pt x="5641010" y="1272845"/>
                </a:cubicBezTo>
                <a:cubicBezTo>
                  <a:pt x="5637656" y="1293266"/>
                  <a:pt x="5631180" y="1311250"/>
                  <a:pt x="5621578" y="1326794"/>
                </a:cubicBezTo>
                <a:cubicBezTo>
                  <a:pt x="5611978" y="1342339"/>
                  <a:pt x="5600014" y="1354379"/>
                  <a:pt x="5585688" y="1362913"/>
                </a:cubicBezTo>
                <a:cubicBezTo>
                  <a:pt x="5571363" y="1371448"/>
                  <a:pt x="5555513" y="1375715"/>
                  <a:pt x="5538140" y="1375715"/>
                </a:cubicBezTo>
                <a:cubicBezTo>
                  <a:pt x="5534177" y="1375715"/>
                  <a:pt x="5528843" y="1374267"/>
                  <a:pt x="5522138" y="1371371"/>
                </a:cubicBezTo>
                <a:cubicBezTo>
                  <a:pt x="5515432" y="1368476"/>
                  <a:pt x="5508040" y="1364437"/>
                  <a:pt x="5499963" y="1359256"/>
                </a:cubicBezTo>
                <a:cubicBezTo>
                  <a:pt x="5491886" y="1354074"/>
                  <a:pt x="5484190" y="1348435"/>
                  <a:pt x="5476874" y="1342339"/>
                </a:cubicBezTo>
                <a:lnTo>
                  <a:pt x="5483732" y="1324508"/>
                </a:lnTo>
                <a:cubicBezTo>
                  <a:pt x="5491962" y="1326642"/>
                  <a:pt x="5499886" y="1328166"/>
                  <a:pt x="5507507" y="1329080"/>
                </a:cubicBezTo>
                <a:cubicBezTo>
                  <a:pt x="5515127" y="1329995"/>
                  <a:pt x="5522290" y="1330452"/>
                  <a:pt x="5528995" y="1330452"/>
                </a:cubicBezTo>
                <a:cubicBezTo>
                  <a:pt x="5551550" y="1330452"/>
                  <a:pt x="5570752" y="1324432"/>
                  <a:pt x="5586602" y="1312393"/>
                </a:cubicBezTo>
                <a:cubicBezTo>
                  <a:pt x="5602452" y="1300353"/>
                  <a:pt x="5614034" y="1282903"/>
                  <a:pt x="5621350" y="1260043"/>
                </a:cubicBezTo>
                <a:cubicBezTo>
                  <a:pt x="5619216" y="1255471"/>
                  <a:pt x="5616930" y="1250823"/>
                  <a:pt x="5614492" y="1246099"/>
                </a:cubicBezTo>
                <a:cubicBezTo>
                  <a:pt x="5612054" y="1241374"/>
                  <a:pt x="5609310" y="1236574"/>
                  <a:pt x="5606262" y="1231697"/>
                </a:cubicBezTo>
                <a:cubicBezTo>
                  <a:pt x="5598338" y="1218590"/>
                  <a:pt x="5592089" y="1207541"/>
                  <a:pt x="5587517" y="1198550"/>
                </a:cubicBezTo>
                <a:cubicBezTo>
                  <a:pt x="5582945" y="1189558"/>
                  <a:pt x="5579744" y="1182167"/>
                  <a:pt x="5577916" y="1176376"/>
                </a:cubicBezTo>
                <a:cubicBezTo>
                  <a:pt x="5576696" y="1170280"/>
                  <a:pt x="5576391" y="1165022"/>
                  <a:pt x="5577002" y="1160602"/>
                </a:cubicBezTo>
                <a:cubicBezTo>
                  <a:pt x="5577611" y="1156183"/>
                  <a:pt x="5579440" y="1152144"/>
                  <a:pt x="5582488" y="1148486"/>
                </a:cubicBezTo>
                <a:cubicBezTo>
                  <a:pt x="5582792" y="1143914"/>
                  <a:pt x="5585536" y="1139495"/>
                  <a:pt x="5590718" y="1135228"/>
                </a:cubicBezTo>
                <a:cubicBezTo>
                  <a:pt x="5595898" y="1130960"/>
                  <a:pt x="5602604" y="1127760"/>
                  <a:pt x="5610834" y="1125626"/>
                </a:cubicBezTo>
                <a:cubicBezTo>
                  <a:pt x="5613272" y="1133856"/>
                  <a:pt x="5615634" y="1141400"/>
                  <a:pt x="5617920" y="1148258"/>
                </a:cubicBezTo>
                <a:cubicBezTo>
                  <a:pt x="5620206" y="1155116"/>
                  <a:pt x="5622264" y="1161593"/>
                  <a:pt x="5624093" y="1167689"/>
                </a:cubicBezTo>
                <a:cubicBezTo>
                  <a:pt x="5629274" y="1182319"/>
                  <a:pt x="5633313" y="1194511"/>
                  <a:pt x="5636209" y="1204265"/>
                </a:cubicBezTo>
                <a:cubicBezTo>
                  <a:pt x="5639104" y="1214018"/>
                  <a:pt x="5640856" y="1221334"/>
                  <a:pt x="5641466" y="1226210"/>
                </a:cubicBezTo>
                <a:cubicBezTo>
                  <a:pt x="5646648" y="1229106"/>
                  <a:pt x="5652134" y="1231278"/>
                  <a:pt x="5657925" y="1232726"/>
                </a:cubicBezTo>
                <a:lnTo>
                  <a:pt x="5675080" y="1234762"/>
                </a:lnTo>
                <a:lnTo>
                  <a:pt x="5725058" y="1233068"/>
                </a:lnTo>
                <a:cubicBezTo>
                  <a:pt x="5740602" y="1231849"/>
                  <a:pt x="5754014" y="1230173"/>
                  <a:pt x="5765291" y="1228039"/>
                </a:cubicBezTo>
                <a:cubicBezTo>
                  <a:pt x="5774436" y="1226820"/>
                  <a:pt x="5782588" y="1225144"/>
                  <a:pt x="5789752" y="1223010"/>
                </a:cubicBezTo>
                <a:cubicBezTo>
                  <a:pt x="5796914" y="1220876"/>
                  <a:pt x="5803391" y="1218438"/>
                  <a:pt x="5809182" y="1215695"/>
                </a:cubicBezTo>
                <a:cubicBezTo>
                  <a:pt x="5805830" y="1208075"/>
                  <a:pt x="5800953" y="1200226"/>
                  <a:pt x="5794552" y="1192149"/>
                </a:cubicBezTo>
                <a:cubicBezTo>
                  <a:pt x="5788152" y="1184072"/>
                  <a:pt x="5780074" y="1176376"/>
                  <a:pt x="5770320" y="1169060"/>
                </a:cubicBezTo>
                <a:cubicBezTo>
                  <a:pt x="5764224" y="1163574"/>
                  <a:pt x="5756909" y="1158011"/>
                  <a:pt x="5748375" y="1152373"/>
                </a:cubicBezTo>
                <a:cubicBezTo>
                  <a:pt x="5739840" y="1146734"/>
                  <a:pt x="5729934" y="1140866"/>
                  <a:pt x="5718657" y="1134770"/>
                </a:cubicBezTo>
                <a:cubicBezTo>
                  <a:pt x="5715304" y="1135990"/>
                  <a:pt x="5711342" y="1136599"/>
                  <a:pt x="5706770" y="1136599"/>
                </a:cubicBezTo>
                <a:cubicBezTo>
                  <a:pt x="5698540" y="1136599"/>
                  <a:pt x="5691454" y="1133704"/>
                  <a:pt x="5685510" y="1127912"/>
                </a:cubicBezTo>
                <a:cubicBezTo>
                  <a:pt x="5679566" y="1122121"/>
                  <a:pt x="5676594" y="1115111"/>
                  <a:pt x="5676594" y="1106881"/>
                </a:cubicBezTo>
                <a:cubicBezTo>
                  <a:pt x="5676594" y="1103528"/>
                  <a:pt x="5677052" y="1099033"/>
                  <a:pt x="5677966" y="1093394"/>
                </a:cubicBezTo>
                <a:cubicBezTo>
                  <a:pt x="5678881" y="1087755"/>
                  <a:pt x="5680024" y="1082040"/>
                  <a:pt x="5681395" y="1076249"/>
                </a:cubicBezTo>
                <a:cubicBezTo>
                  <a:pt x="5682766" y="1070458"/>
                  <a:pt x="5684062" y="1065428"/>
                  <a:pt x="5685282" y="1061161"/>
                </a:cubicBezTo>
                <a:cubicBezTo>
                  <a:pt x="5686500" y="1056894"/>
                  <a:pt x="5687568" y="1054608"/>
                  <a:pt x="5688482" y="1054303"/>
                </a:cubicBezTo>
                <a:cubicBezTo>
                  <a:pt x="5707989" y="1044245"/>
                  <a:pt x="5724982" y="1035710"/>
                  <a:pt x="5739460" y="1028700"/>
                </a:cubicBezTo>
                <a:cubicBezTo>
                  <a:pt x="5753938" y="1021690"/>
                  <a:pt x="5767120" y="1015441"/>
                  <a:pt x="5779008" y="1009955"/>
                </a:cubicBezTo>
                <a:cubicBezTo>
                  <a:pt x="5790894" y="1004468"/>
                  <a:pt x="5802629" y="999211"/>
                  <a:pt x="5814212" y="994181"/>
                </a:cubicBezTo>
                <a:cubicBezTo>
                  <a:pt x="5825794" y="989152"/>
                  <a:pt x="5838596" y="983894"/>
                  <a:pt x="5852616" y="978408"/>
                </a:cubicBezTo>
                <a:close/>
                <a:moveTo>
                  <a:pt x="5219090" y="975665"/>
                </a:moveTo>
                <a:cubicBezTo>
                  <a:pt x="5220004" y="998830"/>
                  <a:pt x="5220766" y="1021842"/>
                  <a:pt x="5221376" y="1044702"/>
                </a:cubicBezTo>
                <a:cubicBezTo>
                  <a:pt x="5221986" y="1067562"/>
                  <a:pt x="5222594" y="1090879"/>
                  <a:pt x="5223205" y="1114654"/>
                </a:cubicBezTo>
                <a:cubicBezTo>
                  <a:pt x="5223814" y="1138428"/>
                  <a:pt x="5224424" y="1163269"/>
                  <a:pt x="5225034" y="1189177"/>
                </a:cubicBezTo>
                <a:lnTo>
                  <a:pt x="5226862" y="1223010"/>
                </a:lnTo>
                <a:cubicBezTo>
                  <a:pt x="5232654" y="1227277"/>
                  <a:pt x="5238978" y="1230325"/>
                  <a:pt x="5245836" y="1232154"/>
                </a:cubicBezTo>
                <a:lnTo>
                  <a:pt x="5266864" y="1234652"/>
                </a:lnTo>
                <a:lnTo>
                  <a:pt x="5283936" y="1233869"/>
                </a:lnTo>
                <a:cubicBezTo>
                  <a:pt x="5291404" y="1233183"/>
                  <a:pt x="5298872" y="1232154"/>
                  <a:pt x="5306339" y="1230782"/>
                </a:cubicBezTo>
                <a:cubicBezTo>
                  <a:pt x="5321274" y="1228039"/>
                  <a:pt x="5333466" y="1224534"/>
                  <a:pt x="5342914" y="1220267"/>
                </a:cubicBezTo>
                <a:cubicBezTo>
                  <a:pt x="5340171" y="1213256"/>
                  <a:pt x="5336742" y="1205484"/>
                  <a:pt x="5332628" y="1196950"/>
                </a:cubicBezTo>
                <a:cubicBezTo>
                  <a:pt x="5328512" y="1188415"/>
                  <a:pt x="5324932" y="1180948"/>
                  <a:pt x="5321884" y="1174547"/>
                </a:cubicBezTo>
                <a:cubicBezTo>
                  <a:pt x="5318836" y="1167841"/>
                  <a:pt x="5316397" y="1162126"/>
                  <a:pt x="5314568" y="1157402"/>
                </a:cubicBezTo>
                <a:cubicBezTo>
                  <a:pt x="5312740" y="1152677"/>
                  <a:pt x="5311826" y="1148486"/>
                  <a:pt x="5311826" y="1144829"/>
                </a:cubicBezTo>
                <a:cubicBezTo>
                  <a:pt x="5311826" y="1137514"/>
                  <a:pt x="5315483" y="1129741"/>
                  <a:pt x="5322798" y="1121512"/>
                </a:cubicBezTo>
                <a:cubicBezTo>
                  <a:pt x="5330113" y="1113282"/>
                  <a:pt x="5338952" y="1106424"/>
                  <a:pt x="5349316" y="1100938"/>
                </a:cubicBezTo>
                <a:cubicBezTo>
                  <a:pt x="5351144" y="1108862"/>
                  <a:pt x="5353202" y="1118235"/>
                  <a:pt x="5355488" y="1129055"/>
                </a:cubicBezTo>
                <a:cubicBezTo>
                  <a:pt x="5357774" y="1139876"/>
                  <a:pt x="5360136" y="1151687"/>
                  <a:pt x="5362574" y="1164488"/>
                </a:cubicBezTo>
                <a:cubicBezTo>
                  <a:pt x="5364404" y="1174242"/>
                  <a:pt x="5365775" y="1182472"/>
                  <a:pt x="5366690" y="1189177"/>
                </a:cubicBezTo>
                <a:cubicBezTo>
                  <a:pt x="5367604" y="1195883"/>
                  <a:pt x="5368061" y="1201064"/>
                  <a:pt x="5368061" y="1204722"/>
                </a:cubicBezTo>
                <a:cubicBezTo>
                  <a:pt x="5368061" y="1211123"/>
                  <a:pt x="5366384" y="1219124"/>
                  <a:pt x="5363032" y="1228725"/>
                </a:cubicBezTo>
                <a:cubicBezTo>
                  <a:pt x="5359679" y="1238326"/>
                  <a:pt x="5355564" y="1247851"/>
                  <a:pt x="5350688" y="1257300"/>
                </a:cubicBezTo>
                <a:cubicBezTo>
                  <a:pt x="5329884" y="1269873"/>
                  <a:pt x="5307968" y="1277731"/>
                  <a:pt x="5284936" y="1280874"/>
                </a:cubicBezTo>
                <a:lnTo>
                  <a:pt x="5269644" y="1281901"/>
                </a:lnTo>
                <a:lnTo>
                  <a:pt x="5268010" y="1282446"/>
                </a:lnTo>
                <a:lnTo>
                  <a:pt x="5265204" y="1282199"/>
                </a:lnTo>
                <a:lnTo>
                  <a:pt x="5261534" y="1282446"/>
                </a:lnTo>
                <a:lnTo>
                  <a:pt x="5259215" y="1281673"/>
                </a:lnTo>
                <a:lnTo>
                  <a:pt x="5245894" y="1280503"/>
                </a:lnTo>
                <a:cubicBezTo>
                  <a:pt x="5239226" y="1279207"/>
                  <a:pt x="5233263" y="1277264"/>
                  <a:pt x="5228006" y="1274674"/>
                </a:cubicBezTo>
                <a:cubicBezTo>
                  <a:pt x="5217490" y="1269492"/>
                  <a:pt x="5209489" y="1262558"/>
                  <a:pt x="5204002" y="1253871"/>
                </a:cubicBezTo>
                <a:cubicBezTo>
                  <a:pt x="5198516" y="1245184"/>
                  <a:pt x="5195163" y="1235050"/>
                  <a:pt x="5193944" y="1223467"/>
                </a:cubicBezTo>
                <a:cubicBezTo>
                  <a:pt x="5193030" y="1216762"/>
                  <a:pt x="5191886" y="1207160"/>
                  <a:pt x="5190516" y="1194664"/>
                </a:cubicBezTo>
                <a:cubicBezTo>
                  <a:pt x="5189144" y="1182167"/>
                  <a:pt x="5187696" y="1167917"/>
                  <a:pt x="5186172" y="1151915"/>
                </a:cubicBezTo>
                <a:cubicBezTo>
                  <a:pt x="5184648" y="1135913"/>
                  <a:pt x="5183047" y="1119226"/>
                  <a:pt x="5181371" y="1101852"/>
                </a:cubicBezTo>
                <a:cubicBezTo>
                  <a:pt x="5179694" y="1084478"/>
                  <a:pt x="5178094" y="1067333"/>
                  <a:pt x="5176571" y="1050417"/>
                </a:cubicBezTo>
                <a:cubicBezTo>
                  <a:pt x="5175046" y="1033501"/>
                  <a:pt x="5173674" y="1018184"/>
                  <a:pt x="5172456" y="1004468"/>
                </a:cubicBezTo>
                <a:cubicBezTo>
                  <a:pt x="5179771" y="998982"/>
                  <a:pt x="5187315" y="993877"/>
                  <a:pt x="5195087" y="989152"/>
                </a:cubicBezTo>
                <a:cubicBezTo>
                  <a:pt x="5202860" y="984428"/>
                  <a:pt x="5210860" y="979932"/>
                  <a:pt x="5219090" y="975665"/>
                </a:cubicBezTo>
                <a:close/>
                <a:moveTo>
                  <a:pt x="5096484" y="975665"/>
                </a:moveTo>
                <a:cubicBezTo>
                  <a:pt x="5097398" y="997915"/>
                  <a:pt x="5098236" y="1020089"/>
                  <a:pt x="5098999" y="1042187"/>
                </a:cubicBezTo>
                <a:cubicBezTo>
                  <a:pt x="5099761" y="1064285"/>
                  <a:pt x="5100598" y="1086307"/>
                  <a:pt x="5101514" y="1108253"/>
                </a:cubicBezTo>
                <a:cubicBezTo>
                  <a:pt x="5102428" y="1128674"/>
                  <a:pt x="5103114" y="1147648"/>
                  <a:pt x="5103571" y="1165174"/>
                </a:cubicBezTo>
                <a:cubicBezTo>
                  <a:pt x="5104028" y="1182700"/>
                  <a:pt x="5104257" y="1198931"/>
                  <a:pt x="5104257" y="1213866"/>
                </a:cubicBezTo>
                <a:cubicBezTo>
                  <a:pt x="5104257" y="1222400"/>
                  <a:pt x="5102809" y="1231392"/>
                  <a:pt x="5099913" y="1240841"/>
                </a:cubicBezTo>
                <a:cubicBezTo>
                  <a:pt x="5097018" y="1250290"/>
                  <a:pt x="5092827" y="1259281"/>
                  <a:pt x="5087340" y="1267816"/>
                </a:cubicBezTo>
                <a:cubicBezTo>
                  <a:pt x="5084292" y="1272388"/>
                  <a:pt x="5077968" y="1275969"/>
                  <a:pt x="5068366" y="1278560"/>
                </a:cubicBezTo>
                <a:cubicBezTo>
                  <a:pt x="5063566" y="1279855"/>
                  <a:pt x="5058213" y="1280827"/>
                  <a:pt x="5052308" y="1281474"/>
                </a:cubicBezTo>
                <a:lnTo>
                  <a:pt x="5041830" y="1282000"/>
                </a:lnTo>
                <a:lnTo>
                  <a:pt x="5040325" y="1282446"/>
                </a:lnTo>
                <a:lnTo>
                  <a:pt x="5035926" y="1282296"/>
                </a:lnTo>
                <a:lnTo>
                  <a:pt x="5032934" y="1282446"/>
                </a:lnTo>
                <a:lnTo>
                  <a:pt x="5031972" y="1282161"/>
                </a:lnTo>
                <a:lnTo>
                  <a:pt x="5012693" y="1281503"/>
                </a:lnTo>
                <a:cubicBezTo>
                  <a:pt x="4986232" y="1279617"/>
                  <a:pt x="4963286" y="1274902"/>
                  <a:pt x="4943856" y="1267358"/>
                </a:cubicBezTo>
                <a:cubicBezTo>
                  <a:pt x="4931054" y="1273150"/>
                  <a:pt x="4917414" y="1277112"/>
                  <a:pt x="4902936" y="1279246"/>
                </a:cubicBezTo>
                <a:lnTo>
                  <a:pt x="4858154" y="1282082"/>
                </a:lnTo>
                <a:lnTo>
                  <a:pt x="4857064" y="1282446"/>
                </a:lnTo>
                <a:lnTo>
                  <a:pt x="4855570" y="1282246"/>
                </a:lnTo>
                <a:lnTo>
                  <a:pt x="4852416" y="1282446"/>
                </a:lnTo>
                <a:cubicBezTo>
                  <a:pt x="4851044" y="1282446"/>
                  <a:pt x="4850016" y="1282103"/>
                  <a:pt x="4849330" y="1281417"/>
                </a:cubicBezTo>
                <a:lnTo>
                  <a:pt x="4849328" y="1281411"/>
                </a:lnTo>
                <a:lnTo>
                  <a:pt x="4839118" y="1280046"/>
                </a:lnTo>
                <a:cubicBezTo>
                  <a:pt x="4833251" y="1278445"/>
                  <a:pt x="4827498" y="1276045"/>
                  <a:pt x="4821860" y="1272845"/>
                </a:cubicBezTo>
                <a:cubicBezTo>
                  <a:pt x="4818506" y="1293266"/>
                  <a:pt x="4812030" y="1311250"/>
                  <a:pt x="4802428" y="1326794"/>
                </a:cubicBezTo>
                <a:cubicBezTo>
                  <a:pt x="4792826" y="1342339"/>
                  <a:pt x="4780864" y="1354379"/>
                  <a:pt x="4766538" y="1362913"/>
                </a:cubicBezTo>
                <a:cubicBezTo>
                  <a:pt x="4752212" y="1371448"/>
                  <a:pt x="4736364" y="1375715"/>
                  <a:pt x="4718990" y="1375715"/>
                </a:cubicBezTo>
                <a:cubicBezTo>
                  <a:pt x="4715027" y="1375715"/>
                  <a:pt x="4709693" y="1374267"/>
                  <a:pt x="4702988" y="1371371"/>
                </a:cubicBezTo>
                <a:cubicBezTo>
                  <a:pt x="4696282" y="1368476"/>
                  <a:pt x="4688890" y="1364437"/>
                  <a:pt x="4680813" y="1359256"/>
                </a:cubicBezTo>
                <a:cubicBezTo>
                  <a:pt x="4672736" y="1354074"/>
                  <a:pt x="4665040" y="1348435"/>
                  <a:pt x="4657724" y="1342339"/>
                </a:cubicBezTo>
                <a:lnTo>
                  <a:pt x="4664583" y="1324508"/>
                </a:lnTo>
                <a:cubicBezTo>
                  <a:pt x="4672812" y="1326642"/>
                  <a:pt x="4680737" y="1328166"/>
                  <a:pt x="4688357" y="1329080"/>
                </a:cubicBezTo>
                <a:cubicBezTo>
                  <a:pt x="4695977" y="1329995"/>
                  <a:pt x="4703140" y="1330452"/>
                  <a:pt x="4709845" y="1330452"/>
                </a:cubicBezTo>
                <a:cubicBezTo>
                  <a:pt x="4732401" y="1330452"/>
                  <a:pt x="4751603" y="1324432"/>
                  <a:pt x="4767452" y="1312393"/>
                </a:cubicBezTo>
                <a:cubicBezTo>
                  <a:pt x="4783302" y="1300353"/>
                  <a:pt x="4794884" y="1282903"/>
                  <a:pt x="4802200" y="1260043"/>
                </a:cubicBezTo>
                <a:cubicBezTo>
                  <a:pt x="4800066" y="1255471"/>
                  <a:pt x="4797780" y="1250823"/>
                  <a:pt x="4795342" y="1246099"/>
                </a:cubicBezTo>
                <a:cubicBezTo>
                  <a:pt x="4792904" y="1241374"/>
                  <a:pt x="4790160" y="1236574"/>
                  <a:pt x="4787112" y="1231697"/>
                </a:cubicBezTo>
                <a:cubicBezTo>
                  <a:pt x="4779188" y="1218590"/>
                  <a:pt x="4772939" y="1207541"/>
                  <a:pt x="4768367" y="1198550"/>
                </a:cubicBezTo>
                <a:cubicBezTo>
                  <a:pt x="4763795" y="1189558"/>
                  <a:pt x="4760594" y="1182167"/>
                  <a:pt x="4758766" y="1176376"/>
                </a:cubicBezTo>
                <a:cubicBezTo>
                  <a:pt x="4757546" y="1170280"/>
                  <a:pt x="4757242" y="1165022"/>
                  <a:pt x="4757852" y="1160602"/>
                </a:cubicBezTo>
                <a:cubicBezTo>
                  <a:pt x="4758462" y="1156183"/>
                  <a:pt x="4760290" y="1152144"/>
                  <a:pt x="4763338" y="1148486"/>
                </a:cubicBezTo>
                <a:cubicBezTo>
                  <a:pt x="4763642" y="1143914"/>
                  <a:pt x="4766386" y="1139495"/>
                  <a:pt x="4771568" y="1135228"/>
                </a:cubicBezTo>
                <a:cubicBezTo>
                  <a:pt x="4776749" y="1130960"/>
                  <a:pt x="4783454" y="1127760"/>
                  <a:pt x="4791684" y="1125626"/>
                </a:cubicBezTo>
                <a:cubicBezTo>
                  <a:pt x="4794122" y="1133856"/>
                  <a:pt x="4796484" y="1141400"/>
                  <a:pt x="4798770" y="1148258"/>
                </a:cubicBezTo>
                <a:cubicBezTo>
                  <a:pt x="4801056" y="1155116"/>
                  <a:pt x="4803114" y="1161593"/>
                  <a:pt x="4804943" y="1167689"/>
                </a:cubicBezTo>
                <a:cubicBezTo>
                  <a:pt x="4810124" y="1182319"/>
                  <a:pt x="4814163" y="1194511"/>
                  <a:pt x="4817059" y="1204265"/>
                </a:cubicBezTo>
                <a:cubicBezTo>
                  <a:pt x="4819954" y="1214018"/>
                  <a:pt x="4821707" y="1221334"/>
                  <a:pt x="4822317" y="1226210"/>
                </a:cubicBezTo>
                <a:cubicBezTo>
                  <a:pt x="4827498" y="1229106"/>
                  <a:pt x="4832985" y="1231278"/>
                  <a:pt x="4838776" y="1232726"/>
                </a:cubicBezTo>
                <a:lnTo>
                  <a:pt x="4856616" y="1234844"/>
                </a:lnTo>
                <a:lnTo>
                  <a:pt x="4870475" y="1234669"/>
                </a:lnTo>
                <a:cubicBezTo>
                  <a:pt x="4876114" y="1234516"/>
                  <a:pt x="4881524" y="1234288"/>
                  <a:pt x="4886706" y="1233983"/>
                </a:cubicBezTo>
                <a:cubicBezTo>
                  <a:pt x="4880000" y="1224839"/>
                  <a:pt x="4876647" y="1215847"/>
                  <a:pt x="4876647" y="1207008"/>
                </a:cubicBezTo>
                <a:cubicBezTo>
                  <a:pt x="4876647" y="1202436"/>
                  <a:pt x="4877028" y="1196873"/>
                  <a:pt x="4877790" y="1190320"/>
                </a:cubicBezTo>
                <a:cubicBezTo>
                  <a:pt x="4878552" y="1183767"/>
                  <a:pt x="4879619" y="1177519"/>
                  <a:pt x="4880990" y="1171575"/>
                </a:cubicBezTo>
                <a:cubicBezTo>
                  <a:pt x="4882362" y="1165631"/>
                  <a:pt x="4883658" y="1161440"/>
                  <a:pt x="4884877" y="1159002"/>
                </a:cubicBezTo>
                <a:cubicBezTo>
                  <a:pt x="4890363" y="1148944"/>
                  <a:pt x="4897221" y="1139952"/>
                  <a:pt x="4905450" y="1132027"/>
                </a:cubicBezTo>
                <a:cubicBezTo>
                  <a:pt x="4913680" y="1124102"/>
                  <a:pt x="4922520" y="1117854"/>
                  <a:pt x="4931968" y="1113282"/>
                </a:cubicBezTo>
                <a:cubicBezTo>
                  <a:pt x="4941417" y="1108710"/>
                  <a:pt x="4950866" y="1106424"/>
                  <a:pt x="4960315" y="1106424"/>
                </a:cubicBezTo>
                <a:cubicBezTo>
                  <a:pt x="4968240" y="1106424"/>
                  <a:pt x="4976240" y="1110691"/>
                  <a:pt x="4984318" y="1119226"/>
                </a:cubicBezTo>
                <a:cubicBezTo>
                  <a:pt x="4992395" y="1127760"/>
                  <a:pt x="4998872" y="1139038"/>
                  <a:pt x="5003749" y="1153058"/>
                </a:cubicBezTo>
                <a:cubicBezTo>
                  <a:pt x="5008930" y="1167079"/>
                  <a:pt x="5011522" y="1180490"/>
                  <a:pt x="5011522" y="1193292"/>
                </a:cubicBezTo>
                <a:cubicBezTo>
                  <a:pt x="5011522" y="1207618"/>
                  <a:pt x="5007102" y="1221181"/>
                  <a:pt x="4998262" y="1233983"/>
                </a:cubicBezTo>
                <a:cubicBezTo>
                  <a:pt x="5004054" y="1233983"/>
                  <a:pt x="5010530" y="1234135"/>
                  <a:pt x="5017694" y="1234440"/>
                </a:cubicBezTo>
                <a:lnTo>
                  <a:pt x="5034022" y="1234770"/>
                </a:lnTo>
                <a:lnTo>
                  <a:pt x="5056364" y="1232154"/>
                </a:lnTo>
                <a:cubicBezTo>
                  <a:pt x="5064518" y="1230325"/>
                  <a:pt x="5073015" y="1227582"/>
                  <a:pt x="5081854" y="1223924"/>
                </a:cubicBezTo>
                <a:cubicBezTo>
                  <a:pt x="5080635" y="1214171"/>
                  <a:pt x="5079492" y="1204417"/>
                  <a:pt x="5078425" y="1194664"/>
                </a:cubicBezTo>
                <a:cubicBezTo>
                  <a:pt x="5077358" y="1184910"/>
                  <a:pt x="5076216" y="1175156"/>
                  <a:pt x="5074996" y="1165403"/>
                </a:cubicBezTo>
                <a:cubicBezTo>
                  <a:pt x="5073167" y="1150163"/>
                  <a:pt x="5070196" y="1129132"/>
                  <a:pt x="5066080" y="1102309"/>
                </a:cubicBezTo>
                <a:cubicBezTo>
                  <a:pt x="5061966" y="1075487"/>
                  <a:pt x="5056708" y="1042873"/>
                  <a:pt x="5050307" y="1004468"/>
                </a:cubicBezTo>
                <a:cubicBezTo>
                  <a:pt x="5057013" y="999287"/>
                  <a:pt x="5064328" y="994334"/>
                  <a:pt x="5072252" y="989609"/>
                </a:cubicBezTo>
                <a:cubicBezTo>
                  <a:pt x="5080177" y="984885"/>
                  <a:pt x="5088254" y="980237"/>
                  <a:pt x="5096484" y="975665"/>
                </a:cubicBezTo>
                <a:close/>
                <a:moveTo>
                  <a:pt x="4415332" y="975665"/>
                </a:moveTo>
                <a:cubicBezTo>
                  <a:pt x="4417466" y="983894"/>
                  <a:pt x="4420057" y="992810"/>
                  <a:pt x="4423105" y="1002411"/>
                </a:cubicBezTo>
                <a:cubicBezTo>
                  <a:pt x="4426153" y="1012012"/>
                  <a:pt x="4429506" y="1021690"/>
                  <a:pt x="4433163" y="1031443"/>
                </a:cubicBezTo>
                <a:lnTo>
                  <a:pt x="4418532" y="1042873"/>
                </a:lnTo>
                <a:cubicBezTo>
                  <a:pt x="4419447" y="1061466"/>
                  <a:pt x="4419980" y="1082497"/>
                  <a:pt x="4420133" y="1105967"/>
                </a:cubicBezTo>
                <a:cubicBezTo>
                  <a:pt x="4420285" y="1129436"/>
                  <a:pt x="4420133" y="1155497"/>
                  <a:pt x="4419676" y="1184148"/>
                </a:cubicBezTo>
                <a:cubicBezTo>
                  <a:pt x="4419218" y="1212799"/>
                  <a:pt x="4418228" y="1244346"/>
                  <a:pt x="4416704" y="1278788"/>
                </a:cubicBezTo>
                <a:lnTo>
                  <a:pt x="4390186" y="1282446"/>
                </a:lnTo>
                <a:cubicBezTo>
                  <a:pt x="4389272" y="1252576"/>
                  <a:pt x="4388129" y="1225677"/>
                  <a:pt x="4386758" y="1201750"/>
                </a:cubicBezTo>
                <a:cubicBezTo>
                  <a:pt x="4385386" y="1177823"/>
                  <a:pt x="4384014" y="1155497"/>
                  <a:pt x="4382643" y="1134770"/>
                </a:cubicBezTo>
                <a:cubicBezTo>
                  <a:pt x="4381271" y="1114044"/>
                  <a:pt x="4379823" y="1094080"/>
                  <a:pt x="4378299" y="1074877"/>
                </a:cubicBezTo>
                <a:cubicBezTo>
                  <a:pt x="4376775" y="1055675"/>
                  <a:pt x="4374946" y="1035710"/>
                  <a:pt x="4372813" y="1014984"/>
                </a:cubicBezTo>
                <a:cubicBezTo>
                  <a:pt x="4371898" y="1007364"/>
                  <a:pt x="4373194" y="1000658"/>
                  <a:pt x="4376699" y="994867"/>
                </a:cubicBezTo>
                <a:cubicBezTo>
                  <a:pt x="4380204" y="989076"/>
                  <a:pt x="4385386" y="984580"/>
                  <a:pt x="4392244" y="981380"/>
                </a:cubicBezTo>
                <a:cubicBezTo>
                  <a:pt x="4399102" y="978179"/>
                  <a:pt x="4406798" y="976274"/>
                  <a:pt x="4415332" y="975665"/>
                </a:cubicBezTo>
                <a:close/>
                <a:moveTo>
                  <a:pt x="2875940" y="975665"/>
                </a:moveTo>
                <a:cubicBezTo>
                  <a:pt x="2876855" y="998830"/>
                  <a:pt x="2877616" y="1021842"/>
                  <a:pt x="2878226" y="1044702"/>
                </a:cubicBezTo>
                <a:cubicBezTo>
                  <a:pt x="2878836" y="1067562"/>
                  <a:pt x="2879445" y="1090879"/>
                  <a:pt x="2880055" y="1114654"/>
                </a:cubicBezTo>
                <a:cubicBezTo>
                  <a:pt x="2880665" y="1138428"/>
                  <a:pt x="2881274" y="1163269"/>
                  <a:pt x="2881884" y="1189177"/>
                </a:cubicBezTo>
                <a:lnTo>
                  <a:pt x="2883712" y="1223010"/>
                </a:lnTo>
                <a:cubicBezTo>
                  <a:pt x="2889504" y="1227277"/>
                  <a:pt x="2895828" y="1230325"/>
                  <a:pt x="2902686" y="1232154"/>
                </a:cubicBezTo>
                <a:lnTo>
                  <a:pt x="2924038" y="1234691"/>
                </a:lnTo>
                <a:lnTo>
                  <a:pt x="2981020" y="1232611"/>
                </a:lnTo>
                <a:cubicBezTo>
                  <a:pt x="2998394" y="1231087"/>
                  <a:pt x="3014700" y="1227582"/>
                  <a:pt x="3029940" y="1222096"/>
                </a:cubicBezTo>
                <a:cubicBezTo>
                  <a:pt x="3042132" y="1218133"/>
                  <a:pt x="3052572" y="1214857"/>
                  <a:pt x="3061258" y="1212266"/>
                </a:cubicBezTo>
                <a:cubicBezTo>
                  <a:pt x="3069945" y="1209675"/>
                  <a:pt x="3076880" y="1207770"/>
                  <a:pt x="3082061" y="1206551"/>
                </a:cubicBezTo>
                <a:cubicBezTo>
                  <a:pt x="3077489" y="1204112"/>
                  <a:pt x="3072841" y="1201445"/>
                  <a:pt x="3068116" y="1198550"/>
                </a:cubicBezTo>
                <a:cubicBezTo>
                  <a:pt x="3063392" y="1195654"/>
                  <a:pt x="3058744" y="1192530"/>
                  <a:pt x="3054172" y="1189177"/>
                </a:cubicBezTo>
                <a:cubicBezTo>
                  <a:pt x="3043504" y="1181862"/>
                  <a:pt x="3034665" y="1176757"/>
                  <a:pt x="3027654" y="1173861"/>
                </a:cubicBezTo>
                <a:cubicBezTo>
                  <a:pt x="3020644" y="1170965"/>
                  <a:pt x="3013634" y="1169518"/>
                  <a:pt x="3006623" y="1169518"/>
                </a:cubicBezTo>
                <a:cubicBezTo>
                  <a:pt x="2997479" y="1169518"/>
                  <a:pt x="2989097" y="1170737"/>
                  <a:pt x="2981477" y="1173175"/>
                </a:cubicBezTo>
                <a:cubicBezTo>
                  <a:pt x="2973857" y="1175614"/>
                  <a:pt x="2964713" y="1180338"/>
                  <a:pt x="2954045" y="1187348"/>
                </a:cubicBezTo>
                <a:cubicBezTo>
                  <a:pt x="2951302" y="1184605"/>
                  <a:pt x="2949092" y="1180948"/>
                  <a:pt x="2947416" y="1176376"/>
                </a:cubicBezTo>
                <a:cubicBezTo>
                  <a:pt x="2945740" y="1171804"/>
                  <a:pt x="2944901" y="1167384"/>
                  <a:pt x="2944901" y="1163117"/>
                </a:cubicBezTo>
                <a:cubicBezTo>
                  <a:pt x="2944901" y="1150315"/>
                  <a:pt x="2950540" y="1139952"/>
                  <a:pt x="2961818" y="1132027"/>
                </a:cubicBezTo>
                <a:cubicBezTo>
                  <a:pt x="2973095" y="1124102"/>
                  <a:pt x="2987421" y="1120140"/>
                  <a:pt x="3004794" y="1120140"/>
                </a:cubicBezTo>
                <a:cubicBezTo>
                  <a:pt x="3014548" y="1120140"/>
                  <a:pt x="3024073" y="1121893"/>
                  <a:pt x="3033369" y="1125398"/>
                </a:cubicBezTo>
                <a:cubicBezTo>
                  <a:pt x="3042666" y="1128903"/>
                  <a:pt x="3053257" y="1134618"/>
                  <a:pt x="3065145" y="1142543"/>
                </a:cubicBezTo>
                <a:cubicBezTo>
                  <a:pt x="3079470" y="1152601"/>
                  <a:pt x="3092348" y="1160450"/>
                  <a:pt x="3103778" y="1166089"/>
                </a:cubicBezTo>
                <a:cubicBezTo>
                  <a:pt x="3115208" y="1171727"/>
                  <a:pt x="3128086" y="1176376"/>
                  <a:pt x="3142412" y="1180033"/>
                </a:cubicBezTo>
                <a:cubicBezTo>
                  <a:pt x="3149727" y="1181557"/>
                  <a:pt x="3157956" y="1182776"/>
                  <a:pt x="3167100" y="1183691"/>
                </a:cubicBezTo>
                <a:cubicBezTo>
                  <a:pt x="3176244" y="1184605"/>
                  <a:pt x="3186455" y="1185062"/>
                  <a:pt x="3197732" y="1185062"/>
                </a:cubicBezTo>
                <a:lnTo>
                  <a:pt x="3178073" y="1222096"/>
                </a:lnTo>
                <a:cubicBezTo>
                  <a:pt x="3175635" y="1221791"/>
                  <a:pt x="3172739" y="1221562"/>
                  <a:pt x="3169386" y="1221410"/>
                </a:cubicBezTo>
                <a:cubicBezTo>
                  <a:pt x="3166033" y="1221257"/>
                  <a:pt x="3162604" y="1221029"/>
                  <a:pt x="3159099" y="1220724"/>
                </a:cubicBezTo>
                <a:cubicBezTo>
                  <a:pt x="3155594" y="1220419"/>
                  <a:pt x="3152470" y="1220267"/>
                  <a:pt x="3149727" y="1220267"/>
                </a:cubicBezTo>
                <a:cubicBezTo>
                  <a:pt x="3152774" y="1223924"/>
                  <a:pt x="3156204" y="1226668"/>
                  <a:pt x="3160014" y="1228496"/>
                </a:cubicBezTo>
                <a:cubicBezTo>
                  <a:pt x="3163824" y="1230325"/>
                  <a:pt x="3168167" y="1231697"/>
                  <a:pt x="3173044" y="1232611"/>
                </a:cubicBezTo>
                <a:cubicBezTo>
                  <a:pt x="3179749" y="1233221"/>
                  <a:pt x="3187446" y="1233678"/>
                  <a:pt x="3196133" y="1233983"/>
                </a:cubicBezTo>
                <a:lnTo>
                  <a:pt x="3223663" y="1234878"/>
                </a:lnTo>
                <a:lnTo>
                  <a:pt x="3269132" y="1233068"/>
                </a:lnTo>
                <a:cubicBezTo>
                  <a:pt x="3283915" y="1231849"/>
                  <a:pt x="3297174" y="1230097"/>
                  <a:pt x="3308908" y="1227811"/>
                </a:cubicBezTo>
                <a:cubicBezTo>
                  <a:pt x="3320643" y="1225525"/>
                  <a:pt x="3329559" y="1223010"/>
                  <a:pt x="3335655" y="1220267"/>
                </a:cubicBezTo>
                <a:cubicBezTo>
                  <a:pt x="3333216" y="1213561"/>
                  <a:pt x="3329940" y="1205941"/>
                  <a:pt x="3325825" y="1197407"/>
                </a:cubicBezTo>
                <a:cubicBezTo>
                  <a:pt x="3321710" y="1188872"/>
                  <a:pt x="3318129" y="1181252"/>
                  <a:pt x="3315081" y="1174547"/>
                </a:cubicBezTo>
                <a:cubicBezTo>
                  <a:pt x="3312032" y="1167841"/>
                  <a:pt x="3309518" y="1162126"/>
                  <a:pt x="3307537" y="1157402"/>
                </a:cubicBezTo>
                <a:cubicBezTo>
                  <a:pt x="3305556" y="1152677"/>
                  <a:pt x="3304565" y="1148486"/>
                  <a:pt x="3304565" y="1144829"/>
                </a:cubicBezTo>
                <a:cubicBezTo>
                  <a:pt x="3304565" y="1137818"/>
                  <a:pt x="3308222" y="1130122"/>
                  <a:pt x="3315538" y="1121740"/>
                </a:cubicBezTo>
                <a:cubicBezTo>
                  <a:pt x="3322853" y="1113358"/>
                  <a:pt x="3331845" y="1106424"/>
                  <a:pt x="3342513" y="1100938"/>
                </a:cubicBezTo>
                <a:cubicBezTo>
                  <a:pt x="3346780" y="1122274"/>
                  <a:pt x="3350285" y="1139419"/>
                  <a:pt x="3353028" y="1152373"/>
                </a:cubicBezTo>
                <a:cubicBezTo>
                  <a:pt x="3355772" y="1165327"/>
                  <a:pt x="3357752" y="1175766"/>
                  <a:pt x="3358972" y="1183691"/>
                </a:cubicBezTo>
                <a:cubicBezTo>
                  <a:pt x="3360191" y="1191616"/>
                  <a:pt x="3360801" y="1198626"/>
                  <a:pt x="3360801" y="1204722"/>
                </a:cubicBezTo>
                <a:cubicBezTo>
                  <a:pt x="3360801" y="1211123"/>
                  <a:pt x="3359200" y="1218971"/>
                  <a:pt x="3356000" y="1228268"/>
                </a:cubicBezTo>
                <a:cubicBezTo>
                  <a:pt x="3352800" y="1237564"/>
                  <a:pt x="3348609" y="1247242"/>
                  <a:pt x="3343427" y="1257300"/>
                </a:cubicBezTo>
                <a:cubicBezTo>
                  <a:pt x="3335197" y="1262177"/>
                  <a:pt x="3324530" y="1266520"/>
                  <a:pt x="3311423" y="1270330"/>
                </a:cubicBezTo>
                <a:cubicBezTo>
                  <a:pt x="3298317" y="1274140"/>
                  <a:pt x="3284067" y="1277112"/>
                  <a:pt x="3268675" y="1279246"/>
                </a:cubicBezTo>
                <a:lnTo>
                  <a:pt x="3224536" y="1282351"/>
                </a:lnTo>
                <a:lnTo>
                  <a:pt x="3224250" y="1282446"/>
                </a:lnTo>
                <a:lnTo>
                  <a:pt x="3223630" y="1282415"/>
                </a:lnTo>
                <a:lnTo>
                  <a:pt x="3223184" y="1282446"/>
                </a:lnTo>
                <a:lnTo>
                  <a:pt x="3222993" y="1282382"/>
                </a:lnTo>
                <a:lnTo>
                  <a:pt x="3188132" y="1280617"/>
                </a:lnTo>
                <a:cubicBezTo>
                  <a:pt x="3176549" y="1279398"/>
                  <a:pt x="3166110" y="1277569"/>
                  <a:pt x="3156813" y="1275131"/>
                </a:cubicBezTo>
                <a:cubicBezTo>
                  <a:pt x="3147517" y="1272692"/>
                  <a:pt x="3140430" y="1269644"/>
                  <a:pt x="3135554" y="1265987"/>
                </a:cubicBezTo>
                <a:cubicBezTo>
                  <a:pt x="3130067" y="1261720"/>
                  <a:pt x="3125724" y="1255776"/>
                  <a:pt x="3122523" y="1248156"/>
                </a:cubicBezTo>
                <a:cubicBezTo>
                  <a:pt x="3119323" y="1240536"/>
                  <a:pt x="3116504" y="1232916"/>
                  <a:pt x="3114065" y="1225296"/>
                </a:cubicBezTo>
                <a:cubicBezTo>
                  <a:pt x="3108579" y="1226820"/>
                  <a:pt x="3103321" y="1228801"/>
                  <a:pt x="3098292" y="1231240"/>
                </a:cubicBezTo>
                <a:cubicBezTo>
                  <a:pt x="3093262" y="1233678"/>
                  <a:pt x="3087928" y="1236650"/>
                  <a:pt x="3082290" y="1240155"/>
                </a:cubicBezTo>
                <a:cubicBezTo>
                  <a:pt x="3076651" y="1243660"/>
                  <a:pt x="3069869" y="1248004"/>
                  <a:pt x="3061944" y="1253185"/>
                </a:cubicBezTo>
                <a:cubicBezTo>
                  <a:pt x="3050666" y="1259891"/>
                  <a:pt x="3039998" y="1265225"/>
                  <a:pt x="3029940" y="1269187"/>
                </a:cubicBezTo>
                <a:cubicBezTo>
                  <a:pt x="3019882" y="1273150"/>
                  <a:pt x="3009442" y="1276121"/>
                  <a:pt x="2998622" y="1278103"/>
                </a:cubicBezTo>
                <a:cubicBezTo>
                  <a:pt x="2987802" y="1280084"/>
                  <a:pt x="2975914" y="1281303"/>
                  <a:pt x="2962960" y="1281760"/>
                </a:cubicBezTo>
                <a:lnTo>
                  <a:pt x="2925174" y="1282342"/>
                </a:lnTo>
                <a:lnTo>
                  <a:pt x="2924860" y="1282446"/>
                </a:lnTo>
                <a:lnTo>
                  <a:pt x="2923896" y="1282361"/>
                </a:lnTo>
                <a:lnTo>
                  <a:pt x="2918384" y="1282446"/>
                </a:lnTo>
                <a:lnTo>
                  <a:pt x="2916066" y="1281673"/>
                </a:lnTo>
                <a:lnTo>
                  <a:pt x="2902744" y="1280503"/>
                </a:lnTo>
                <a:cubicBezTo>
                  <a:pt x="2896076" y="1279207"/>
                  <a:pt x="2890113" y="1277264"/>
                  <a:pt x="2884856" y="1274674"/>
                </a:cubicBezTo>
                <a:cubicBezTo>
                  <a:pt x="2874340" y="1269492"/>
                  <a:pt x="2866339" y="1262558"/>
                  <a:pt x="2860852" y="1253871"/>
                </a:cubicBezTo>
                <a:cubicBezTo>
                  <a:pt x="2855366" y="1245184"/>
                  <a:pt x="2852013" y="1235050"/>
                  <a:pt x="2850794" y="1223467"/>
                </a:cubicBezTo>
                <a:cubicBezTo>
                  <a:pt x="2849880" y="1216762"/>
                  <a:pt x="2848737" y="1207160"/>
                  <a:pt x="2847365" y="1194664"/>
                </a:cubicBezTo>
                <a:cubicBezTo>
                  <a:pt x="2845994" y="1182167"/>
                  <a:pt x="2844546" y="1167917"/>
                  <a:pt x="2843022" y="1151915"/>
                </a:cubicBezTo>
                <a:cubicBezTo>
                  <a:pt x="2841498" y="1135913"/>
                  <a:pt x="2839898" y="1119226"/>
                  <a:pt x="2838221" y="1101852"/>
                </a:cubicBezTo>
                <a:cubicBezTo>
                  <a:pt x="2836545" y="1084478"/>
                  <a:pt x="2834944" y="1067333"/>
                  <a:pt x="2833421" y="1050417"/>
                </a:cubicBezTo>
                <a:cubicBezTo>
                  <a:pt x="2831896" y="1033501"/>
                  <a:pt x="2830525" y="1018184"/>
                  <a:pt x="2829306" y="1004468"/>
                </a:cubicBezTo>
                <a:cubicBezTo>
                  <a:pt x="2836621" y="998982"/>
                  <a:pt x="2844165" y="993877"/>
                  <a:pt x="2851937" y="989152"/>
                </a:cubicBezTo>
                <a:cubicBezTo>
                  <a:pt x="2859710" y="984428"/>
                  <a:pt x="2867710" y="979932"/>
                  <a:pt x="2875940" y="975665"/>
                </a:cubicBezTo>
                <a:close/>
                <a:moveTo>
                  <a:pt x="5772912" y="962787"/>
                </a:moveTo>
                <a:lnTo>
                  <a:pt x="5773368" y="968273"/>
                </a:lnTo>
                <a:cubicBezTo>
                  <a:pt x="5773368" y="976198"/>
                  <a:pt x="5769864" y="982142"/>
                  <a:pt x="5762853" y="986104"/>
                </a:cubicBezTo>
                <a:cubicBezTo>
                  <a:pt x="5755233" y="990067"/>
                  <a:pt x="5745174" y="994562"/>
                  <a:pt x="5732678" y="999592"/>
                </a:cubicBezTo>
                <a:cubicBezTo>
                  <a:pt x="5720180" y="1004621"/>
                  <a:pt x="5705398" y="1010031"/>
                  <a:pt x="5688330" y="1015822"/>
                </a:cubicBezTo>
                <a:lnTo>
                  <a:pt x="5691072" y="993877"/>
                </a:lnTo>
                <a:cubicBezTo>
                  <a:pt x="5709666" y="987171"/>
                  <a:pt x="5725592" y="981304"/>
                  <a:pt x="5738850" y="976274"/>
                </a:cubicBezTo>
                <a:cubicBezTo>
                  <a:pt x="5752109" y="971245"/>
                  <a:pt x="5763462" y="966749"/>
                  <a:pt x="5772912" y="962787"/>
                </a:cubicBezTo>
                <a:close/>
                <a:moveTo>
                  <a:pt x="5579744" y="962254"/>
                </a:moveTo>
                <a:cubicBezTo>
                  <a:pt x="5586450" y="961949"/>
                  <a:pt x="5592317" y="964768"/>
                  <a:pt x="5597347" y="970712"/>
                </a:cubicBezTo>
                <a:cubicBezTo>
                  <a:pt x="5602376" y="976655"/>
                  <a:pt x="5604890" y="984352"/>
                  <a:pt x="5604890" y="993800"/>
                </a:cubicBezTo>
                <a:cubicBezTo>
                  <a:pt x="5604890" y="1000811"/>
                  <a:pt x="5602300" y="1006907"/>
                  <a:pt x="5597118" y="1012088"/>
                </a:cubicBezTo>
                <a:cubicBezTo>
                  <a:pt x="5591936" y="1017270"/>
                  <a:pt x="5585993" y="1019861"/>
                  <a:pt x="5579288" y="1019861"/>
                </a:cubicBezTo>
                <a:cubicBezTo>
                  <a:pt x="5572277" y="1019861"/>
                  <a:pt x="5566562" y="1017346"/>
                  <a:pt x="5562142" y="1012317"/>
                </a:cubicBezTo>
                <a:cubicBezTo>
                  <a:pt x="5557722" y="1007288"/>
                  <a:pt x="5555513" y="1000963"/>
                  <a:pt x="5555513" y="993343"/>
                </a:cubicBezTo>
                <a:cubicBezTo>
                  <a:pt x="5555513" y="984504"/>
                  <a:pt x="5558027" y="977113"/>
                  <a:pt x="5563056" y="971169"/>
                </a:cubicBezTo>
                <a:cubicBezTo>
                  <a:pt x="5568085" y="965225"/>
                  <a:pt x="5573648" y="962254"/>
                  <a:pt x="5579744" y="962254"/>
                </a:cubicBezTo>
                <a:close/>
                <a:moveTo>
                  <a:pt x="4760594" y="962254"/>
                </a:moveTo>
                <a:cubicBezTo>
                  <a:pt x="4767300" y="961949"/>
                  <a:pt x="4773168" y="964768"/>
                  <a:pt x="4778197" y="970712"/>
                </a:cubicBezTo>
                <a:cubicBezTo>
                  <a:pt x="4783226" y="976655"/>
                  <a:pt x="4785740" y="984352"/>
                  <a:pt x="4785740" y="993800"/>
                </a:cubicBezTo>
                <a:cubicBezTo>
                  <a:pt x="4785740" y="1000811"/>
                  <a:pt x="4783150" y="1006907"/>
                  <a:pt x="4777968" y="1012088"/>
                </a:cubicBezTo>
                <a:cubicBezTo>
                  <a:pt x="4772786" y="1017270"/>
                  <a:pt x="4766843" y="1019861"/>
                  <a:pt x="4760138" y="1019861"/>
                </a:cubicBezTo>
                <a:cubicBezTo>
                  <a:pt x="4753127" y="1019861"/>
                  <a:pt x="4747412" y="1017346"/>
                  <a:pt x="4742992" y="1012317"/>
                </a:cubicBezTo>
                <a:cubicBezTo>
                  <a:pt x="4738572" y="1007288"/>
                  <a:pt x="4736363" y="1000963"/>
                  <a:pt x="4736364" y="993343"/>
                </a:cubicBezTo>
                <a:cubicBezTo>
                  <a:pt x="4736363" y="984504"/>
                  <a:pt x="4738878" y="977113"/>
                  <a:pt x="4743907" y="971169"/>
                </a:cubicBezTo>
                <a:cubicBezTo>
                  <a:pt x="4748936" y="965225"/>
                  <a:pt x="4754499" y="962254"/>
                  <a:pt x="4760594" y="962254"/>
                </a:cubicBezTo>
                <a:close/>
                <a:moveTo>
                  <a:pt x="1132027" y="960120"/>
                </a:moveTo>
                <a:lnTo>
                  <a:pt x="1162202" y="970178"/>
                </a:lnTo>
                <a:cubicBezTo>
                  <a:pt x="1179576" y="975970"/>
                  <a:pt x="1192758" y="984580"/>
                  <a:pt x="1201750" y="996010"/>
                </a:cubicBezTo>
                <a:cubicBezTo>
                  <a:pt x="1210742" y="1007440"/>
                  <a:pt x="1215542" y="1020928"/>
                  <a:pt x="1216152" y="1036472"/>
                </a:cubicBezTo>
                <a:cubicBezTo>
                  <a:pt x="1216456" y="1044092"/>
                  <a:pt x="1216609" y="1053541"/>
                  <a:pt x="1216609" y="1064819"/>
                </a:cubicBezTo>
                <a:cubicBezTo>
                  <a:pt x="1216609" y="1076096"/>
                  <a:pt x="1216152" y="1089355"/>
                  <a:pt x="1215237" y="1104595"/>
                </a:cubicBezTo>
                <a:cubicBezTo>
                  <a:pt x="1215237" y="1111301"/>
                  <a:pt x="1215161" y="1117702"/>
                  <a:pt x="1215009" y="1123798"/>
                </a:cubicBezTo>
                <a:cubicBezTo>
                  <a:pt x="1214856" y="1129894"/>
                  <a:pt x="1214780" y="1135685"/>
                  <a:pt x="1214780" y="1141171"/>
                </a:cubicBezTo>
                <a:lnTo>
                  <a:pt x="1198321" y="1151230"/>
                </a:lnTo>
                <a:cubicBezTo>
                  <a:pt x="1190091" y="1137209"/>
                  <a:pt x="1184757" y="1124712"/>
                  <a:pt x="1182319" y="1113739"/>
                </a:cubicBezTo>
                <a:cubicBezTo>
                  <a:pt x="1181100" y="1109167"/>
                  <a:pt x="1179652" y="1102462"/>
                  <a:pt x="1177976" y="1093622"/>
                </a:cubicBezTo>
                <a:cubicBezTo>
                  <a:pt x="1176299" y="1084783"/>
                  <a:pt x="1174546" y="1074801"/>
                  <a:pt x="1172718" y="1063676"/>
                </a:cubicBezTo>
                <a:cubicBezTo>
                  <a:pt x="1170889" y="1052551"/>
                  <a:pt x="1169212" y="1041349"/>
                  <a:pt x="1167688" y="1030072"/>
                </a:cubicBezTo>
                <a:cubicBezTo>
                  <a:pt x="1165555" y="1015136"/>
                  <a:pt x="1162354" y="1004316"/>
                  <a:pt x="1158087" y="997610"/>
                </a:cubicBezTo>
                <a:cubicBezTo>
                  <a:pt x="1153820" y="990905"/>
                  <a:pt x="1147267" y="985876"/>
                  <a:pt x="1138428" y="982523"/>
                </a:cubicBezTo>
                <a:lnTo>
                  <a:pt x="1126083" y="977951"/>
                </a:lnTo>
                <a:close/>
                <a:moveTo>
                  <a:pt x="685876" y="960120"/>
                </a:moveTo>
                <a:lnTo>
                  <a:pt x="691820" y="977951"/>
                </a:lnTo>
                <a:lnTo>
                  <a:pt x="679932" y="982523"/>
                </a:lnTo>
                <a:cubicBezTo>
                  <a:pt x="670179" y="985876"/>
                  <a:pt x="663321" y="990981"/>
                  <a:pt x="659358" y="997839"/>
                </a:cubicBezTo>
                <a:cubicBezTo>
                  <a:pt x="655396" y="1004697"/>
                  <a:pt x="652348" y="1015441"/>
                  <a:pt x="650214" y="1030072"/>
                </a:cubicBezTo>
                <a:cubicBezTo>
                  <a:pt x="649300" y="1037996"/>
                  <a:pt x="647776" y="1049655"/>
                  <a:pt x="645642" y="1065047"/>
                </a:cubicBezTo>
                <a:cubicBezTo>
                  <a:pt x="643509" y="1080440"/>
                  <a:pt x="641070" y="1099871"/>
                  <a:pt x="638327" y="1123340"/>
                </a:cubicBezTo>
                <a:cubicBezTo>
                  <a:pt x="638022" y="1125474"/>
                  <a:pt x="636574" y="1129208"/>
                  <a:pt x="633984" y="1134542"/>
                </a:cubicBezTo>
                <a:cubicBezTo>
                  <a:pt x="631393" y="1139876"/>
                  <a:pt x="627507" y="1146810"/>
                  <a:pt x="622325" y="1155344"/>
                </a:cubicBezTo>
                <a:lnTo>
                  <a:pt x="617296" y="1164946"/>
                </a:lnTo>
                <a:cubicBezTo>
                  <a:pt x="610285" y="1170737"/>
                  <a:pt x="603123" y="1175461"/>
                  <a:pt x="595808" y="1179119"/>
                </a:cubicBezTo>
                <a:cubicBezTo>
                  <a:pt x="588492" y="1182776"/>
                  <a:pt x="582396" y="1184605"/>
                  <a:pt x="577520" y="1184605"/>
                </a:cubicBezTo>
                <a:cubicBezTo>
                  <a:pt x="563499" y="1184605"/>
                  <a:pt x="553745" y="1174852"/>
                  <a:pt x="548259" y="1155344"/>
                </a:cubicBezTo>
                <a:cubicBezTo>
                  <a:pt x="556793" y="1153211"/>
                  <a:pt x="564032" y="1151382"/>
                  <a:pt x="569976" y="1149858"/>
                </a:cubicBezTo>
                <a:cubicBezTo>
                  <a:pt x="575919" y="1148334"/>
                  <a:pt x="580720" y="1146962"/>
                  <a:pt x="584378" y="1145743"/>
                </a:cubicBezTo>
                <a:cubicBezTo>
                  <a:pt x="587730" y="1144219"/>
                  <a:pt x="591083" y="1142848"/>
                  <a:pt x="594436" y="1141628"/>
                </a:cubicBezTo>
                <a:cubicBezTo>
                  <a:pt x="597789" y="1140409"/>
                  <a:pt x="600989" y="1138885"/>
                  <a:pt x="604037" y="1137056"/>
                </a:cubicBezTo>
                <a:cubicBezTo>
                  <a:pt x="603123" y="1113282"/>
                  <a:pt x="602437" y="1093165"/>
                  <a:pt x="601980" y="1076706"/>
                </a:cubicBezTo>
                <a:cubicBezTo>
                  <a:pt x="601522" y="1060247"/>
                  <a:pt x="601599" y="1046683"/>
                  <a:pt x="602208" y="1036015"/>
                </a:cubicBezTo>
                <a:cubicBezTo>
                  <a:pt x="602513" y="1020775"/>
                  <a:pt x="607237" y="1007440"/>
                  <a:pt x="616382" y="996010"/>
                </a:cubicBezTo>
                <a:cubicBezTo>
                  <a:pt x="625526" y="984580"/>
                  <a:pt x="638632" y="975970"/>
                  <a:pt x="655701" y="970178"/>
                </a:cubicBezTo>
                <a:close/>
                <a:moveTo>
                  <a:pt x="2686126" y="956005"/>
                </a:moveTo>
                <a:cubicBezTo>
                  <a:pt x="2690088" y="959968"/>
                  <a:pt x="2694736" y="964616"/>
                  <a:pt x="2700070" y="969950"/>
                </a:cubicBezTo>
                <a:cubicBezTo>
                  <a:pt x="2705404" y="975284"/>
                  <a:pt x="2711424" y="981151"/>
                  <a:pt x="2718130" y="987552"/>
                </a:cubicBezTo>
                <a:cubicBezTo>
                  <a:pt x="2714472" y="992734"/>
                  <a:pt x="2710053" y="998296"/>
                  <a:pt x="2704871" y="1004240"/>
                </a:cubicBezTo>
                <a:cubicBezTo>
                  <a:pt x="2699690" y="1010183"/>
                  <a:pt x="2693746" y="1016508"/>
                  <a:pt x="2687040" y="1023214"/>
                </a:cubicBezTo>
                <a:cubicBezTo>
                  <a:pt x="2672105" y="1011326"/>
                  <a:pt x="2660675" y="1000658"/>
                  <a:pt x="2652750" y="991210"/>
                </a:cubicBezTo>
                <a:cubicBezTo>
                  <a:pt x="2660065" y="983894"/>
                  <a:pt x="2666466" y="977341"/>
                  <a:pt x="2671953" y="971550"/>
                </a:cubicBezTo>
                <a:cubicBezTo>
                  <a:pt x="2677439" y="965759"/>
                  <a:pt x="2682164" y="960577"/>
                  <a:pt x="2686126" y="956005"/>
                </a:cubicBezTo>
                <a:close/>
                <a:moveTo>
                  <a:pt x="3092729" y="942975"/>
                </a:moveTo>
                <a:lnTo>
                  <a:pt x="3093186" y="948461"/>
                </a:lnTo>
                <a:cubicBezTo>
                  <a:pt x="3093186" y="956386"/>
                  <a:pt x="3089681" y="962482"/>
                  <a:pt x="3082671" y="966749"/>
                </a:cubicBezTo>
                <a:cubicBezTo>
                  <a:pt x="3074746" y="970712"/>
                  <a:pt x="3064535" y="975131"/>
                  <a:pt x="3052038" y="980008"/>
                </a:cubicBezTo>
                <a:cubicBezTo>
                  <a:pt x="3039541" y="984885"/>
                  <a:pt x="3024911" y="990219"/>
                  <a:pt x="3008147" y="996010"/>
                </a:cubicBezTo>
                <a:lnTo>
                  <a:pt x="3010433" y="974065"/>
                </a:lnTo>
                <a:cubicBezTo>
                  <a:pt x="3030855" y="966749"/>
                  <a:pt x="3047619" y="960653"/>
                  <a:pt x="3060725" y="955777"/>
                </a:cubicBezTo>
                <a:cubicBezTo>
                  <a:pt x="3073832" y="950900"/>
                  <a:pt x="3084499" y="946633"/>
                  <a:pt x="3092729" y="942975"/>
                </a:cubicBezTo>
                <a:close/>
                <a:moveTo>
                  <a:pt x="4952466" y="925220"/>
                </a:moveTo>
                <a:cubicBezTo>
                  <a:pt x="4950333" y="925220"/>
                  <a:pt x="4948352" y="925906"/>
                  <a:pt x="4946522" y="927278"/>
                </a:cubicBezTo>
                <a:cubicBezTo>
                  <a:pt x="4944694" y="928649"/>
                  <a:pt x="4943779" y="930097"/>
                  <a:pt x="4943780" y="931621"/>
                </a:cubicBezTo>
                <a:cubicBezTo>
                  <a:pt x="4943779" y="938022"/>
                  <a:pt x="4948961" y="943204"/>
                  <a:pt x="4959324" y="947166"/>
                </a:cubicBezTo>
                <a:lnTo>
                  <a:pt x="4960238" y="945337"/>
                </a:lnTo>
                <a:cubicBezTo>
                  <a:pt x="4960848" y="944118"/>
                  <a:pt x="4961153" y="943051"/>
                  <a:pt x="4961153" y="942137"/>
                </a:cubicBezTo>
                <a:cubicBezTo>
                  <a:pt x="4961153" y="941222"/>
                  <a:pt x="4961153" y="940460"/>
                  <a:pt x="4961153" y="939851"/>
                </a:cubicBezTo>
                <a:cubicBezTo>
                  <a:pt x="4961153" y="935584"/>
                  <a:pt x="4960315" y="932078"/>
                  <a:pt x="4958638" y="929335"/>
                </a:cubicBezTo>
                <a:cubicBezTo>
                  <a:pt x="4956962" y="926592"/>
                  <a:pt x="4954904" y="925220"/>
                  <a:pt x="4952466" y="925220"/>
                </a:cubicBezTo>
                <a:close/>
                <a:moveTo>
                  <a:pt x="6007379" y="923925"/>
                </a:moveTo>
                <a:lnTo>
                  <a:pt x="6007836" y="929411"/>
                </a:lnTo>
                <a:cubicBezTo>
                  <a:pt x="6007836" y="937336"/>
                  <a:pt x="6004330" y="943432"/>
                  <a:pt x="5997320" y="947699"/>
                </a:cubicBezTo>
                <a:cubicBezTo>
                  <a:pt x="5989395" y="951662"/>
                  <a:pt x="5979184" y="956081"/>
                  <a:pt x="5966688" y="960958"/>
                </a:cubicBezTo>
                <a:cubicBezTo>
                  <a:pt x="5954190" y="965835"/>
                  <a:pt x="5939560" y="971169"/>
                  <a:pt x="5922796" y="976960"/>
                </a:cubicBezTo>
                <a:lnTo>
                  <a:pt x="5925082" y="955015"/>
                </a:lnTo>
                <a:cubicBezTo>
                  <a:pt x="5945504" y="947699"/>
                  <a:pt x="5962268" y="941603"/>
                  <a:pt x="5975375" y="936727"/>
                </a:cubicBezTo>
                <a:cubicBezTo>
                  <a:pt x="5988481" y="931850"/>
                  <a:pt x="5999149" y="927583"/>
                  <a:pt x="6007379" y="923925"/>
                </a:cubicBezTo>
                <a:close/>
                <a:moveTo>
                  <a:pt x="5214976" y="913028"/>
                </a:moveTo>
                <a:cubicBezTo>
                  <a:pt x="5211622" y="913028"/>
                  <a:pt x="5208270" y="913790"/>
                  <a:pt x="5204916" y="915314"/>
                </a:cubicBezTo>
                <a:cubicBezTo>
                  <a:pt x="5201564" y="916838"/>
                  <a:pt x="5196992" y="920191"/>
                  <a:pt x="5191200" y="925373"/>
                </a:cubicBezTo>
                <a:cubicBezTo>
                  <a:pt x="5197297" y="927506"/>
                  <a:pt x="5202174" y="928573"/>
                  <a:pt x="5205831" y="928573"/>
                </a:cubicBezTo>
                <a:cubicBezTo>
                  <a:pt x="5212536" y="928573"/>
                  <a:pt x="5217262" y="928268"/>
                  <a:pt x="5220004" y="927659"/>
                </a:cubicBezTo>
                <a:cubicBezTo>
                  <a:pt x="5222748" y="927049"/>
                  <a:pt x="5226252" y="925830"/>
                  <a:pt x="5230520" y="924001"/>
                </a:cubicBezTo>
                <a:cubicBezTo>
                  <a:pt x="5226862" y="916686"/>
                  <a:pt x="5221681" y="913028"/>
                  <a:pt x="5214976" y="913028"/>
                </a:cubicBezTo>
                <a:close/>
                <a:moveTo>
                  <a:pt x="1132027" y="912114"/>
                </a:moveTo>
                <a:cubicBezTo>
                  <a:pt x="1135989" y="914857"/>
                  <a:pt x="1139647" y="917753"/>
                  <a:pt x="1143000" y="920801"/>
                </a:cubicBezTo>
                <a:cubicBezTo>
                  <a:pt x="1146352" y="923849"/>
                  <a:pt x="1149248" y="926897"/>
                  <a:pt x="1151686" y="929945"/>
                </a:cubicBezTo>
                <a:cubicBezTo>
                  <a:pt x="1148638" y="932688"/>
                  <a:pt x="1145438" y="935736"/>
                  <a:pt x="1142085" y="939089"/>
                </a:cubicBezTo>
                <a:cubicBezTo>
                  <a:pt x="1138732" y="942442"/>
                  <a:pt x="1135380" y="946099"/>
                  <a:pt x="1132027" y="950062"/>
                </a:cubicBezTo>
                <a:cubicBezTo>
                  <a:pt x="1129284" y="947014"/>
                  <a:pt x="1126388" y="944042"/>
                  <a:pt x="1123340" y="941146"/>
                </a:cubicBezTo>
                <a:cubicBezTo>
                  <a:pt x="1120292" y="938251"/>
                  <a:pt x="1117244" y="935279"/>
                  <a:pt x="1114196" y="932231"/>
                </a:cubicBezTo>
                <a:cubicBezTo>
                  <a:pt x="1116635" y="928268"/>
                  <a:pt x="1119378" y="924687"/>
                  <a:pt x="1122426" y="921487"/>
                </a:cubicBezTo>
                <a:cubicBezTo>
                  <a:pt x="1125474" y="918286"/>
                  <a:pt x="1128674" y="915162"/>
                  <a:pt x="1132027" y="912114"/>
                </a:cubicBezTo>
                <a:close/>
                <a:moveTo>
                  <a:pt x="685876" y="912114"/>
                </a:moveTo>
                <a:cubicBezTo>
                  <a:pt x="688619" y="914857"/>
                  <a:pt x="691438" y="917677"/>
                  <a:pt x="694334" y="920572"/>
                </a:cubicBezTo>
                <a:cubicBezTo>
                  <a:pt x="697230" y="923468"/>
                  <a:pt x="700354" y="926592"/>
                  <a:pt x="703707" y="929945"/>
                </a:cubicBezTo>
                <a:cubicBezTo>
                  <a:pt x="701268" y="933602"/>
                  <a:pt x="698525" y="937108"/>
                  <a:pt x="695477" y="940460"/>
                </a:cubicBezTo>
                <a:cubicBezTo>
                  <a:pt x="692429" y="943813"/>
                  <a:pt x="689229" y="947014"/>
                  <a:pt x="685876" y="950062"/>
                </a:cubicBezTo>
                <a:cubicBezTo>
                  <a:pt x="681609" y="947014"/>
                  <a:pt x="677799" y="943966"/>
                  <a:pt x="674446" y="940918"/>
                </a:cubicBezTo>
                <a:cubicBezTo>
                  <a:pt x="671093" y="937870"/>
                  <a:pt x="668350" y="934974"/>
                  <a:pt x="666216" y="932231"/>
                </a:cubicBezTo>
                <a:cubicBezTo>
                  <a:pt x="669569" y="929488"/>
                  <a:pt x="672846" y="926440"/>
                  <a:pt x="676046" y="923087"/>
                </a:cubicBezTo>
                <a:cubicBezTo>
                  <a:pt x="679246" y="919734"/>
                  <a:pt x="682523" y="916076"/>
                  <a:pt x="685876" y="912114"/>
                </a:cubicBezTo>
                <a:close/>
                <a:moveTo>
                  <a:pt x="4957952" y="909676"/>
                </a:moveTo>
                <a:cubicBezTo>
                  <a:pt x="4962830" y="909676"/>
                  <a:pt x="4966792" y="911809"/>
                  <a:pt x="4969840" y="916076"/>
                </a:cubicBezTo>
                <a:cubicBezTo>
                  <a:pt x="4973497" y="920953"/>
                  <a:pt x="4975326" y="928726"/>
                  <a:pt x="4975326" y="939394"/>
                </a:cubicBezTo>
                <a:cubicBezTo>
                  <a:pt x="4975326" y="943356"/>
                  <a:pt x="4974564" y="947014"/>
                  <a:pt x="4973040" y="950366"/>
                </a:cubicBezTo>
                <a:lnTo>
                  <a:pt x="4987214" y="951281"/>
                </a:lnTo>
                <a:cubicBezTo>
                  <a:pt x="4987214" y="956158"/>
                  <a:pt x="4985613" y="959663"/>
                  <a:pt x="4982413" y="961796"/>
                </a:cubicBezTo>
                <a:cubicBezTo>
                  <a:pt x="4979212" y="963930"/>
                  <a:pt x="4974260" y="964997"/>
                  <a:pt x="4967554" y="964997"/>
                </a:cubicBezTo>
                <a:lnTo>
                  <a:pt x="4962982" y="964540"/>
                </a:lnTo>
                <a:cubicBezTo>
                  <a:pt x="4955362" y="972160"/>
                  <a:pt x="4947590" y="978179"/>
                  <a:pt x="4939665" y="982599"/>
                </a:cubicBezTo>
                <a:cubicBezTo>
                  <a:pt x="4931740" y="987019"/>
                  <a:pt x="4924729" y="989228"/>
                  <a:pt x="4918634" y="989228"/>
                </a:cubicBezTo>
                <a:cubicBezTo>
                  <a:pt x="4909185" y="989228"/>
                  <a:pt x="4904460" y="985266"/>
                  <a:pt x="4904460" y="977341"/>
                </a:cubicBezTo>
                <a:cubicBezTo>
                  <a:pt x="4913604" y="975512"/>
                  <a:pt x="4921529" y="973074"/>
                  <a:pt x="4928235" y="970026"/>
                </a:cubicBezTo>
                <a:cubicBezTo>
                  <a:pt x="4934940" y="966978"/>
                  <a:pt x="4941036" y="963625"/>
                  <a:pt x="4946522" y="959968"/>
                </a:cubicBezTo>
                <a:cubicBezTo>
                  <a:pt x="4935550" y="954481"/>
                  <a:pt x="4930063" y="947318"/>
                  <a:pt x="4930064" y="938479"/>
                </a:cubicBezTo>
                <a:cubicBezTo>
                  <a:pt x="4930063" y="931469"/>
                  <a:pt x="4933035" y="924916"/>
                  <a:pt x="4938979" y="918820"/>
                </a:cubicBezTo>
                <a:cubicBezTo>
                  <a:pt x="4944922" y="912724"/>
                  <a:pt x="4951248" y="909676"/>
                  <a:pt x="4957952" y="909676"/>
                </a:cubicBezTo>
                <a:close/>
                <a:moveTo>
                  <a:pt x="6226454" y="904875"/>
                </a:moveTo>
                <a:lnTo>
                  <a:pt x="6226912" y="910361"/>
                </a:lnTo>
                <a:cubicBezTo>
                  <a:pt x="6226910" y="918286"/>
                  <a:pt x="6223406" y="924382"/>
                  <a:pt x="6216396" y="928649"/>
                </a:cubicBezTo>
                <a:cubicBezTo>
                  <a:pt x="6208470" y="932612"/>
                  <a:pt x="6198260" y="937031"/>
                  <a:pt x="6185763" y="941908"/>
                </a:cubicBezTo>
                <a:cubicBezTo>
                  <a:pt x="6173266" y="946785"/>
                  <a:pt x="6158636" y="952119"/>
                  <a:pt x="6141872" y="957910"/>
                </a:cubicBezTo>
                <a:lnTo>
                  <a:pt x="6144158" y="935965"/>
                </a:lnTo>
                <a:cubicBezTo>
                  <a:pt x="6164579" y="928649"/>
                  <a:pt x="6181343" y="922553"/>
                  <a:pt x="6194450" y="917677"/>
                </a:cubicBezTo>
                <a:cubicBezTo>
                  <a:pt x="6207556" y="912800"/>
                  <a:pt x="6218224" y="908533"/>
                  <a:pt x="6226454" y="904875"/>
                </a:cubicBezTo>
                <a:close/>
                <a:moveTo>
                  <a:pt x="5072634" y="904342"/>
                </a:moveTo>
                <a:cubicBezTo>
                  <a:pt x="5070500" y="904342"/>
                  <a:pt x="5068290" y="905180"/>
                  <a:pt x="5066004" y="906856"/>
                </a:cubicBezTo>
                <a:cubicBezTo>
                  <a:pt x="5063718" y="908533"/>
                  <a:pt x="5062728" y="911047"/>
                  <a:pt x="5063033" y="914400"/>
                </a:cubicBezTo>
                <a:cubicBezTo>
                  <a:pt x="5063033" y="917448"/>
                  <a:pt x="5063947" y="920267"/>
                  <a:pt x="5065776" y="922858"/>
                </a:cubicBezTo>
                <a:cubicBezTo>
                  <a:pt x="5067604" y="925449"/>
                  <a:pt x="5070653" y="926744"/>
                  <a:pt x="5074920" y="926744"/>
                </a:cubicBezTo>
                <a:cubicBezTo>
                  <a:pt x="5077968" y="926744"/>
                  <a:pt x="5080863" y="925678"/>
                  <a:pt x="5083606" y="923544"/>
                </a:cubicBezTo>
                <a:cubicBezTo>
                  <a:pt x="5086350" y="921410"/>
                  <a:pt x="5087722" y="919429"/>
                  <a:pt x="5087722" y="917600"/>
                </a:cubicBezTo>
                <a:cubicBezTo>
                  <a:pt x="5087722" y="914857"/>
                  <a:pt x="5086121" y="911962"/>
                  <a:pt x="5082920" y="908914"/>
                </a:cubicBezTo>
                <a:cubicBezTo>
                  <a:pt x="5079720" y="905866"/>
                  <a:pt x="5076292" y="904342"/>
                  <a:pt x="5072634" y="904342"/>
                </a:cubicBezTo>
                <a:close/>
                <a:moveTo>
                  <a:pt x="5760110" y="904265"/>
                </a:moveTo>
                <a:cubicBezTo>
                  <a:pt x="5762853" y="909752"/>
                  <a:pt x="5764758" y="915162"/>
                  <a:pt x="5765825" y="920496"/>
                </a:cubicBezTo>
                <a:cubicBezTo>
                  <a:pt x="5766892" y="925830"/>
                  <a:pt x="5767425" y="929716"/>
                  <a:pt x="5767425" y="932155"/>
                </a:cubicBezTo>
                <a:cubicBezTo>
                  <a:pt x="5767425" y="939470"/>
                  <a:pt x="5765139" y="945718"/>
                  <a:pt x="5760567" y="950900"/>
                </a:cubicBezTo>
                <a:cubicBezTo>
                  <a:pt x="5755994" y="956081"/>
                  <a:pt x="5750508" y="958672"/>
                  <a:pt x="5744108" y="958672"/>
                </a:cubicBezTo>
                <a:cubicBezTo>
                  <a:pt x="5738316" y="958672"/>
                  <a:pt x="5733592" y="956996"/>
                  <a:pt x="5729934" y="953643"/>
                </a:cubicBezTo>
                <a:cubicBezTo>
                  <a:pt x="5727801" y="957910"/>
                  <a:pt x="5724906" y="961339"/>
                  <a:pt x="5721248" y="963930"/>
                </a:cubicBezTo>
                <a:cubicBezTo>
                  <a:pt x="5717590" y="966521"/>
                  <a:pt x="5713628" y="967816"/>
                  <a:pt x="5709361" y="967816"/>
                </a:cubicBezTo>
                <a:cubicBezTo>
                  <a:pt x="5702960" y="967816"/>
                  <a:pt x="5698007" y="965987"/>
                  <a:pt x="5694502" y="962330"/>
                </a:cubicBezTo>
                <a:cubicBezTo>
                  <a:pt x="5690996" y="958672"/>
                  <a:pt x="5689244" y="953643"/>
                  <a:pt x="5689244" y="947242"/>
                </a:cubicBezTo>
                <a:cubicBezTo>
                  <a:pt x="5689244" y="941146"/>
                  <a:pt x="5691225" y="934441"/>
                  <a:pt x="5695188" y="927125"/>
                </a:cubicBezTo>
                <a:lnTo>
                  <a:pt x="5703417" y="928954"/>
                </a:lnTo>
                <a:cubicBezTo>
                  <a:pt x="5702502" y="932002"/>
                  <a:pt x="5702046" y="935812"/>
                  <a:pt x="5702046" y="940384"/>
                </a:cubicBezTo>
                <a:cubicBezTo>
                  <a:pt x="5702046" y="947699"/>
                  <a:pt x="5704788" y="951357"/>
                  <a:pt x="5710275" y="951357"/>
                </a:cubicBezTo>
                <a:cubicBezTo>
                  <a:pt x="5713018" y="951357"/>
                  <a:pt x="5715304" y="950214"/>
                  <a:pt x="5717133" y="947928"/>
                </a:cubicBezTo>
                <a:cubicBezTo>
                  <a:pt x="5718962" y="945642"/>
                  <a:pt x="5719724" y="942670"/>
                  <a:pt x="5719419" y="939013"/>
                </a:cubicBezTo>
                <a:lnTo>
                  <a:pt x="5718962" y="924839"/>
                </a:lnTo>
                <a:lnTo>
                  <a:pt x="5731306" y="917067"/>
                </a:lnTo>
                <a:cubicBezTo>
                  <a:pt x="5732525" y="926821"/>
                  <a:pt x="5734278" y="933450"/>
                  <a:pt x="5736564" y="936955"/>
                </a:cubicBezTo>
                <a:cubicBezTo>
                  <a:pt x="5738850" y="940460"/>
                  <a:pt x="5742278" y="942213"/>
                  <a:pt x="5746851" y="942213"/>
                </a:cubicBezTo>
                <a:cubicBezTo>
                  <a:pt x="5748070" y="942213"/>
                  <a:pt x="5749366" y="941756"/>
                  <a:pt x="5750738" y="940841"/>
                </a:cubicBezTo>
                <a:cubicBezTo>
                  <a:pt x="5752109" y="939927"/>
                  <a:pt x="5752947" y="938860"/>
                  <a:pt x="5753252" y="937641"/>
                </a:cubicBezTo>
                <a:cubicBezTo>
                  <a:pt x="5752947" y="934593"/>
                  <a:pt x="5750814" y="929107"/>
                  <a:pt x="5746851" y="921182"/>
                </a:cubicBezTo>
                <a:lnTo>
                  <a:pt x="5746394" y="917524"/>
                </a:lnTo>
                <a:cubicBezTo>
                  <a:pt x="5746394" y="914781"/>
                  <a:pt x="5747613" y="912114"/>
                  <a:pt x="5750052" y="909523"/>
                </a:cubicBezTo>
                <a:cubicBezTo>
                  <a:pt x="5752490" y="906932"/>
                  <a:pt x="5755842" y="905180"/>
                  <a:pt x="5760110" y="904265"/>
                </a:cubicBezTo>
                <a:close/>
                <a:moveTo>
                  <a:pt x="5218632" y="893369"/>
                </a:moveTo>
                <a:cubicBezTo>
                  <a:pt x="5224119" y="893369"/>
                  <a:pt x="5229148" y="896264"/>
                  <a:pt x="5233721" y="902056"/>
                </a:cubicBezTo>
                <a:cubicBezTo>
                  <a:pt x="5238292" y="907847"/>
                  <a:pt x="5240578" y="914705"/>
                  <a:pt x="5240578" y="922630"/>
                </a:cubicBezTo>
                <a:cubicBezTo>
                  <a:pt x="5240578" y="928116"/>
                  <a:pt x="5239360" y="934212"/>
                  <a:pt x="5236921" y="940918"/>
                </a:cubicBezTo>
                <a:cubicBezTo>
                  <a:pt x="5232044" y="944270"/>
                  <a:pt x="5227167" y="946556"/>
                  <a:pt x="5222290" y="947776"/>
                </a:cubicBezTo>
                <a:cubicBezTo>
                  <a:pt x="5217414" y="948995"/>
                  <a:pt x="5211928" y="949604"/>
                  <a:pt x="5205831" y="949604"/>
                </a:cubicBezTo>
                <a:cubicBezTo>
                  <a:pt x="5200040" y="949604"/>
                  <a:pt x="5194554" y="948766"/>
                  <a:pt x="5189372" y="947090"/>
                </a:cubicBezTo>
                <a:cubicBezTo>
                  <a:pt x="5184190" y="945413"/>
                  <a:pt x="5177637" y="942594"/>
                  <a:pt x="5169712" y="938632"/>
                </a:cubicBezTo>
                <a:cubicBezTo>
                  <a:pt x="5163312" y="941680"/>
                  <a:pt x="5157978" y="945337"/>
                  <a:pt x="5153710" y="949604"/>
                </a:cubicBezTo>
                <a:lnTo>
                  <a:pt x="5145481" y="942746"/>
                </a:lnTo>
                <a:cubicBezTo>
                  <a:pt x="5150662" y="935126"/>
                  <a:pt x="5155463" y="929107"/>
                  <a:pt x="5159883" y="924687"/>
                </a:cubicBezTo>
                <a:cubicBezTo>
                  <a:pt x="5164302" y="920267"/>
                  <a:pt x="5169256" y="918058"/>
                  <a:pt x="5174742" y="918058"/>
                </a:cubicBezTo>
                <a:cubicBezTo>
                  <a:pt x="5176875" y="918058"/>
                  <a:pt x="5179160" y="918820"/>
                  <a:pt x="5181600" y="920344"/>
                </a:cubicBezTo>
                <a:cubicBezTo>
                  <a:pt x="5187696" y="910895"/>
                  <a:pt x="5193716" y="904037"/>
                  <a:pt x="5199659" y="899770"/>
                </a:cubicBezTo>
                <a:cubicBezTo>
                  <a:pt x="5205602" y="895502"/>
                  <a:pt x="5211928" y="893369"/>
                  <a:pt x="5218632" y="893369"/>
                </a:cubicBezTo>
                <a:close/>
                <a:moveTo>
                  <a:pt x="5074920" y="886054"/>
                </a:moveTo>
                <a:cubicBezTo>
                  <a:pt x="5081626" y="885749"/>
                  <a:pt x="5087493" y="888568"/>
                  <a:pt x="5092522" y="894512"/>
                </a:cubicBezTo>
                <a:cubicBezTo>
                  <a:pt x="5097551" y="900455"/>
                  <a:pt x="5100066" y="908152"/>
                  <a:pt x="5100066" y="917600"/>
                </a:cubicBezTo>
                <a:cubicBezTo>
                  <a:pt x="5100066" y="924611"/>
                  <a:pt x="5097475" y="930707"/>
                  <a:pt x="5092294" y="935888"/>
                </a:cubicBezTo>
                <a:cubicBezTo>
                  <a:pt x="5087112" y="941070"/>
                  <a:pt x="5081168" y="943661"/>
                  <a:pt x="5074462" y="943661"/>
                </a:cubicBezTo>
                <a:cubicBezTo>
                  <a:pt x="5067452" y="943661"/>
                  <a:pt x="5061737" y="941146"/>
                  <a:pt x="5057318" y="936117"/>
                </a:cubicBezTo>
                <a:cubicBezTo>
                  <a:pt x="5052898" y="931088"/>
                  <a:pt x="5050688" y="924763"/>
                  <a:pt x="5050688" y="917143"/>
                </a:cubicBezTo>
                <a:cubicBezTo>
                  <a:pt x="5050688" y="908304"/>
                  <a:pt x="5053202" y="900913"/>
                  <a:pt x="5058232" y="894969"/>
                </a:cubicBezTo>
                <a:cubicBezTo>
                  <a:pt x="5063262" y="889025"/>
                  <a:pt x="5068824" y="886054"/>
                  <a:pt x="5074920" y="886054"/>
                </a:cubicBezTo>
                <a:close/>
                <a:moveTo>
                  <a:pt x="2685516" y="877595"/>
                </a:moveTo>
                <a:cubicBezTo>
                  <a:pt x="2683383" y="877595"/>
                  <a:pt x="2681402" y="878281"/>
                  <a:pt x="2679572" y="879653"/>
                </a:cubicBezTo>
                <a:cubicBezTo>
                  <a:pt x="2677744" y="881024"/>
                  <a:pt x="2676830" y="882472"/>
                  <a:pt x="2676830" y="883996"/>
                </a:cubicBezTo>
                <a:cubicBezTo>
                  <a:pt x="2676830" y="890397"/>
                  <a:pt x="2682011" y="895579"/>
                  <a:pt x="2692374" y="899541"/>
                </a:cubicBezTo>
                <a:lnTo>
                  <a:pt x="2693289" y="897712"/>
                </a:lnTo>
                <a:cubicBezTo>
                  <a:pt x="2693898" y="896493"/>
                  <a:pt x="2694203" y="895426"/>
                  <a:pt x="2694203" y="894512"/>
                </a:cubicBezTo>
                <a:cubicBezTo>
                  <a:pt x="2694203" y="893597"/>
                  <a:pt x="2694203" y="892835"/>
                  <a:pt x="2694203" y="892226"/>
                </a:cubicBezTo>
                <a:cubicBezTo>
                  <a:pt x="2694203" y="887959"/>
                  <a:pt x="2693365" y="884453"/>
                  <a:pt x="2691688" y="881710"/>
                </a:cubicBezTo>
                <a:cubicBezTo>
                  <a:pt x="2690012" y="878967"/>
                  <a:pt x="2687955" y="877595"/>
                  <a:pt x="2685516" y="877595"/>
                </a:cubicBezTo>
                <a:close/>
                <a:moveTo>
                  <a:pt x="2691003" y="862051"/>
                </a:moveTo>
                <a:cubicBezTo>
                  <a:pt x="2695880" y="862051"/>
                  <a:pt x="2699842" y="864184"/>
                  <a:pt x="2702890" y="868451"/>
                </a:cubicBezTo>
                <a:cubicBezTo>
                  <a:pt x="2706548" y="873328"/>
                  <a:pt x="2708376" y="881101"/>
                  <a:pt x="2708376" y="891769"/>
                </a:cubicBezTo>
                <a:cubicBezTo>
                  <a:pt x="2708376" y="895731"/>
                  <a:pt x="2707614" y="899389"/>
                  <a:pt x="2706090" y="902741"/>
                </a:cubicBezTo>
                <a:lnTo>
                  <a:pt x="2720264" y="903656"/>
                </a:lnTo>
                <a:cubicBezTo>
                  <a:pt x="2720264" y="908533"/>
                  <a:pt x="2718663" y="912038"/>
                  <a:pt x="2715463" y="914171"/>
                </a:cubicBezTo>
                <a:cubicBezTo>
                  <a:pt x="2712262" y="916305"/>
                  <a:pt x="2707310" y="917372"/>
                  <a:pt x="2700604" y="917372"/>
                </a:cubicBezTo>
                <a:lnTo>
                  <a:pt x="2696032" y="916915"/>
                </a:lnTo>
                <a:cubicBezTo>
                  <a:pt x="2688412" y="924535"/>
                  <a:pt x="2680640" y="930554"/>
                  <a:pt x="2672715" y="934974"/>
                </a:cubicBezTo>
                <a:cubicBezTo>
                  <a:pt x="2664790" y="939394"/>
                  <a:pt x="2657780" y="941603"/>
                  <a:pt x="2651684" y="941603"/>
                </a:cubicBezTo>
                <a:cubicBezTo>
                  <a:pt x="2642235" y="941603"/>
                  <a:pt x="2637510" y="937641"/>
                  <a:pt x="2637510" y="929716"/>
                </a:cubicBezTo>
                <a:cubicBezTo>
                  <a:pt x="2646654" y="927887"/>
                  <a:pt x="2654579" y="925449"/>
                  <a:pt x="2661285" y="922401"/>
                </a:cubicBezTo>
                <a:cubicBezTo>
                  <a:pt x="2667990" y="919353"/>
                  <a:pt x="2674086" y="916000"/>
                  <a:pt x="2679572" y="912343"/>
                </a:cubicBezTo>
                <a:cubicBezTo>
                  <a:pt x="2668600" y="906856"/>
                  <a:pt x="2663114" y="899693"/>
                  <a:pt x="2663114" y="890854"/>
                </a:cubicBezTo>
                <a:cubicBezTo>
                  <a:pt x="2663114" y="883844"/>
                  <a:pt x="2666085" y="877291"/>
                  <a:pt x="2672029" y="871195"/>
                </a:cubicBezTo>
                <a:cubicBezTo>
                  <a:pt x="2677972" y="865099"/>
                  <a:pt x="2684297" y="862051"/>
                  <a:pt x="2691003" y="862051"/>
                </a:cubicBezTo>
                <a:close/>
                <a:moveTo>
                  <a:pt x="106451" y="607695"/>
                </a:moveTo>
                <a:lnTo>
                  <a:pt x="106451" y="612267"/>
                </a:lnTo>
                <a:cubicBezTo>
                  <a:pt x="106451" y="617753"/>
                  <a:pt x="104470" y="621640"/>
                  <a:pt x="100508" y="623926"/>
                </a:cubicBezTo>
                <a:cubicBezTo>
                  <a:pt x="96545" y="626212"/>
                  <a:pt x="90449" y="628879"/>
                  <a:pt x="82219" y="631927"/>
                </a:cubicBezTo>
                <a:cubicBezTo>
                  <a:pt x="77952" y="633755"/>
                  <a:pt x="71323" y="636118"/>
                  <a:pt x="62331" y="639013"/>
                </a:cubicBezTo>
                <a:cubicBezTo>
                  <a:pt x="53340" y="641909"/>
                  <a:pt x="41376" y="645795"/>
                  <a:pt x="26441" y="650672"/>
                </a:cubicBezTo>
                <a:lnTo>
                  <a:pt x="27813" y="633755"/>
                </a:lnTo>
                <a:cubicBezTo>
                  <a:pt x="56464" y="625526"/>
                  <a:pt x="82677" y="616839"/>
                  <a:pt x="106451" y="607695"/>
                </a:cubicBezTo>
                <a:close/>
                <a:moveTo>
                  <a:pt x="102793" y="583921"/>
                </a:moveTo>
                <a:lnTo>
                  <a:pt x="103251" y="588493"/>
                </a:lnTo>
                <a:cubicBezTo>
                  <a:pt x="103860" y="593065"/>
                  <a:pt x="102641" y="596341"/>
                  <a:pt x="99593" y="598322"/>
                </a:cubicBezTo>
                <a:cubicBezTo>
                  <a:pt x="96545" y="600304"/>
                  <a:pt x="91668" y="602666"/>
                  <a:pt x="84963" y="605409"/>
                </a:cubicBezTo>
                <a:cubicBezTo>
                  <a:pt x="80391" y="607543"/>
                  <a:pt x="73304" y="610286"/>
                  <a:pt x="63703" y="613639"/>
                </a:cubicBezTo>
                <a:cubicBezTo>
                  <a:pt x="54102" y="616991"/>
                  <a:pt x="40614" y="621411"/>
                  <a:pt x="23241" y="626897"/>
                </a:cubicBezTo>
                <a:lnTo>
                  <a:pt x="24612" y="609981"/>
                </a:lnTo>
                <a:cubicBezTo>
                  <a:pt x="38938" y="605714"/>
                  <a:pt x="52730" y="601447"/>
                  <a:pt x="65989" y="597179"/>
                </a:cubicBezTo>
                <a:cubicBezTo>
                  <a:pt x="79248" y="592912"/>
                  <a:pt x="91516" y="588493"/>
                  <a:pt x="102793" y="583921"/>
                </a:cubicBezTo>
                <a:close/>
                <a:moveTo>
                  <a:pt x="5082996" y="579425"/>
                </a:moveTo>
                <a:lnTo>
                  <a:pt x="5083454" y="584911"/>
                </a:lnTo>
                <a:cubicBezTo>
                  <a:pt x="5082844" y="594055"/>
                  <a:pt x="5079034" y="600456"/>
                  <a:pt x="5072024" y="604114"/>
                </a:cubicBezTo>
                <a:cubicBezTo>
                  <a:pt x="5064098" y="608076"/>
                  <a:pt x="5053812" y="612419"/>
                  <a:pt x="5041163" y="617144"/>
                </a:cubicBezTo>
                <a:cubicBezTo>
                  <a:pt x="5028514" y="621868"/>
                  <a:pt x="5013654" y="626974"/>
                  <a:pt x="4996586" y="632460"/>
                </a:cubicBezTo>
                <a:lnTo>
                  <a:pt x="5000243" y="609143"/>
                </a:lnTo>
                <a:cubicBezTo>
                  <a:pt x="5020360" y="602132"/>
                  <a:pt x="5037200" y="596265"/>
                  <a:pt x="5050764" y="591541"/>
                </a:cubicBezTo>
                <a:cubicBezTo>
                  <a:pt x="5064327" y="586816"/>
                  <a:pt x="5075071" y="582778"/>
                  <a:pt x="5082996" y="579425"/>
                </a:cubicBezTo>
                <a:close/>
                <a:moveTo>
                  <a:pt x="1377772" y="579425"/>
                </a:moveTo>
                <a:lnTo>
                  <a:pt x="1378229" y="584911"/>
                </a:lnTo>
                <a:cubicBezTo>
                  <a:pt x="1377620" y="594055"/>
                  <a:pt x="1373810" y="600456"/>
                  <a:pt x="1366799" y="604114"/>
                </a:cubicBezTo>
                <a:cubicBezTo>
                  <a:pt x="1358874" y="608076"/>
                  <a:pt x="1348587" y="612419"/>
                  <a:pt x="1335938" y="617144"/>
                </a:cubicBezTo>
                <a:cubicBezTo>
                  <a:pt x="1323289" y="621868"/>
                  <a:pt x="1308430" y="626974"/>
                  <a:pt x="1291361" y="632460"/>
                </a:cubicBezTo>
                <a:lnTo>
                  <a:pt x="1295019" y="609143"/>
                </a:lnTo>
                <a:cubicBezTo>
                  <a:pt x="1315136" y="602132"/>
                  <a:pt x="1331976" y="596265"/>
                  <a:pt x="1345539" y="591541"/>
                </a:cubicBezTo>
                <a:cubicBezTo>
                  <a:pt x="1359103" y="586816"/>
                  <a:pt x="1369847" y="582778"/>
                  <a:pt x="1377772" y="579425"/>
                </a:cubicBezTo>
                <a:close/>
                <a:moveTo>
                  <a:pt x="853897" y="579425"/>
                </a:moveTo>
                <a:lnTo>
                  <a:pt x="854354" y="584911"/>
                </a:lnTo>
                <a:cubicBezTo>
                  <a:pt x="853744" y="594055"/>
                  <a:pt x="849934" y="600456"/>
                  <a:pt x="842924" y="604114"/>
                </a:cubicBezTo>
                <a:cubicBezTo>
                  <a:pt x="834999" y="608076"/>
                  <a:pt x="824712" y="612419"/>
                  <a:pt x="812063" y="617144"/>
                </a:cubicBezTo>
                <a:cubicBezTo>
                  <a:pt x="799414" y="621868"/>
                  <a:pt x="784555" y="626974"/>
                  <a:pt x="767486" y="632460"/>
                </a:cubicBezTo>
                <a:lnTo>
                  <a:pt x="771144" y="609143"/>
                </a:lnTo>
                <a:cubicBezTo>
                  <a:pt x="791261" y="602132"/>
                  <a:pt x="808101" y="596265"/>
                  <a:pt x="821664" y="591541"/>
                </a:cubicBezTo>
                <a:cubicBezTo>
                  <a:pt x="835228" y="586816"/>
                  <a:pt x="845972" y="582778"/>
                  <a:pt x="853897" y="579425"/>
                </a:cubicBezTo>
                <a:close/>
                <a:moveTo>
                  <a:pt x="4448174" y="498958"/>
                </a:moveTo>
                <a:cubicBezTo>
                  <a:pt x="4450003" y="501091"/>
                  <a:pt x="4453280" y="504520"/>
                  <a:pt x="4458004" y="509245"/>
                </a:cubicBezTo>
                <a:cubicBezTo>
                  <a:pt x="4462728" y="513969"/>
                  <a:pt x="4468901" y="519989"/>
                  <a:pt x="4476521" y="527304"/>
                </a:cubicBezTo>
                <a:cubicBezTo>
                  <a:pt x="4472864" y="532486"/>
                  <a:pt x="4468748" y="537743"/>
                  <a:pt x="4464176" y="543077"/>
                </a:cubicBezTo>
                <a:cubicBezTo>
                  <a:pt x="4459604" y="548411"/>
                  <a:pt x="4454576" y="553822"/>
                  <a:pt x="4449089" y="559308"/>
                </a:cubicBezTo>
                <a:cubicBezTo>
                  <a:pt x="4441774" y="553517"/>
                  <a:pt x="4435526" y="548183"/>
                  <a:pt x="4430344" y="543306"/>
                </a:cubicBezTo>
                <a:cubicBezTo>
                  <a:pt x="4425162" y="538429"/>
                  <a:pt x="4420895" y="534162"/>
                  <a:pt x="4417542" y="530504"/>
                </a:cubicBezTo>
                <a:cubicBezTo>
                  <a:pt x="4422418" y="525932"/>
                  <a:pt x="4427448" y="520979"/>
                  <a:pt x="4432630" y="515645"/>
                </a:cubicBezTo>
                <a:cubicBezTo>
                  <a:pt x="4437811" y="510311"/>
                  <a:pt x="4442992" y="504749"/>
                  <a:pt x="4448174" y="498958"/>
                </a:cubicBezTo>
                <a:close/>
                <a:moveTo>
                  <a:pt x="1459230" y="498958"/>
                </a:moveTo>
                <a:cubicBezTo>
                  <a:pt x="1461059" y="501091"/>
                  <a:pt x="1464335" y="504520"/>
                  <a:pt x="1469059" y="509245"/>
                </a:cubicBezTo>
                <a:cubicBezTo>
                  <a:pt x="1473784" y="513969"/>
                  <a:pt x="1479956" y="519989"/>
                  <a:pt x="1487576" y="527304"/>
                </a:cubicBezTo>
                <a:cubicBezTo>
                  <a:pt x="1483918" y="532486"/>
                  <a:pt x="1479804" y="537743"/>
                  <a:pt x="1475232" y="543077"/>
                </a:cubicBezTo>
                <a:cubicBezTo>
                  <a:pt x="1470660" y="548411"/>
                  <a:pt x="1465631" y="553822"/>
                  <a:pt x="1460144" y="559308"/>
                </a:cubicBezTo>
                <a:cubicBezTo>
                  <a:pt x="1452829" y="553517"/>
                  <a:pt x="1446581" y="548183"/>
                  <a:pt x="1441399" y="543306"/>
                </a:cubicBezTo>
                <a:cubicBezTo>
                  <a:pt x="1436217" y="538429"/>
                  <a:pt x="1431950" y="534162"/>
                  <a:pt x="1428597" y="530504"/>
                </a:cubicBezTo>
                <a:cubicBezTo>
                  <a:pt x="1433474" y="525932"/>
                  <a:pt x="1438503" y="520979"/>
                  <a:pt x="1443685" y="515645"/>
                </a:cubicBezTo>
                <a:cubicBezTo>
                  <a:pt x="1448866" y="510311"/>
                  <a:pt x="1454048" y="504749"/>
                  <a:pt x="1459230" y="498958"/>
                </a:cubicBezTo>
                <a:close/>
                <a:moveTo>
                  <a:pt x="5040248" y="498043"/>
                </a:moveTo>
                <a:cubicBezTo>
                  <a:pt x="5049088" y="508102"/>
                  <a:pt x="5059755" y="518770"/>
                  <a:pt x="5072252" y="530047"/>
                </a:cubicBezTo>
                <a:cubicBezTo>
                  <a:pt x="5068900" y="534924"/>
                  <a:pt x="5064556" y="540410"/>
                  <a:pt x="5059222" y="546506"/>
                </a:cubicBezTo>
                <a:cubicBezTo>
                  <a:pt x="5053888" y="552602"/>
                  <a:pt x="5047868" y="559003"/>
                  <a:pt x="5041163" y="565709"/>
                </a:cubicBezTo>
                <a:cubicBezTo>
                  <a:pt x="5033543" y="559613"/>
                  <a:pt x="5026837" y="553898"/>
                  <a:pt x="5021046" y="548564"/>
                </a:cubicBezTo>
                <a:cubicBezTo>
                  <a:pt x="5015254" y="543230"/>
                  <a:pt x="5010378" y="538277"/>
                  <a:pt x="5006416" y="533705"/>
                </a:cubicBezTo>
                <a:cubicBezTo>
                  <a:pt x="5012816" y="527304"/>
                  <a:pt x="5018836" y="521208"/>
                  <a:pt x="5024475" y="515417"/>
                </a:cubicBezTo>
                <a:cubicBezTo>
                  <a:pt x="5030114" y="509626"/>
                  <a:pt x="5035371" y="503834"/>
                  <a:pt x="5040248" y="498043"/>
                </a:cubicBezTo>
                <a:close/>
                <a:moveTo>
                  <a:pt x="811149" y="498043"/>
                </a:moveTo>
                <a:cubicBezTo>
                  <a:pt x="819988" y="508102"/>
                  <a:pt x="830656" y="518770"/>
                  <a:pt x="843153" y="530047"/>
                </a:cubicBezTo>
                <a:cubicBezTo>
                  <a:pt x="839800" y="534924"/>
                  <a:pt x="835457" y="540410"/>
                  <a:pt x="830123" y="546506"/>
                </a:cubicBezTo>
                <a:cubicBezTo>
                  <a:pt x="824788" y="552602"/>
                  <a:pt x="818769" y="559003"/>
                  <a:pt x="812063" y="565709"/>
                </a:cubicBezTo>
                <a:cubicBezTo>
                  <a:pt x="804443" y="559613"/>
                  <a:pt x="797738" y="553898"/>
                  <a:pt x="791946" y="548564"/>
                </a:cubicBezTo>
                <a:cubicBezTo>
                  <a:pt x="786155" y="543230"/>
                  <a:pt x="781278" y="538277"/>
                  <a:pt x="777316" y="533705"/>
                </a:cubicBezTo>
                <a:cubicBezTo>
                  <a:pt x="783717" y="527304"/>
                  <a:pt x="789737" y="521208"/>
                  <a:pt x="795375" y="515417"/>
                </a:cubicBezTo>
                <a:cubicBezTo>
                  <a:pt x="801014" y="509626"/>
                  <a:pt x="806272" y="503834"/>
                  <a:pt x="811149" y="498043"/>
                </a:cubicBezTo>
                <a:close/>
                <a:moveTo>
                  <a:pt x="393497" y="498043"/>
                </a:moveTo>
                <a:cubicBezTo>
                  <a:pt x="402336" y="508102"/>
                  <a:pt x="413004" y="518770"/>
                  <a:pt x="425501" y="530047"/>
                </a:cubicBezTo>
                <a:cubicBezTo>
                  <a:pt x="422148" y="534924"/>
                  <a:pt x="417804" y="540410"/>
                  <a:pt x="412470" y="546506"/>
                </a:cubicBezTo>
                <a:cubicBezTo>
                  <a:pt x="407136" y="552602"/>
                  <a:pt x="401117" y="559003"/>
                  <a:pt x="394411" y="565709"/>
                </a:cubicBezTo>
                <a:cubicBezTo>
                  <a:pt x="386791" y="559613"/>
                  <a:pt x="380085" y="553898"/>
                  <a:pt x="374294" y="548564"/>
                </a:cubicBezTo>
                <a:cubicBezTo>
                  <a:pt x="368503" y="543230"/>
                  <a:pt x="363626" y="538277"/>
                  <a:pt x="359664" y="533705"/>
                </a:cubicBezTo>
                <a:cubicBezTo>
                  <a:pt x="366065" y="527304"/>
                  <a:pt x="372084" y="521208"/>
                  <a:pt x="377723" y="515417"/>
                </a:cubicBezTo>
                <a:cubicBezTo>
                  <a:pt x="383362" y="509626"/>
                  <a:pt x="388620" y="503834"/>
                  <a:pt x="393497" y="498043"/>
                </a:cubicBezTo>
                <a:close/>
                <a:moveTo>
                  <a:pt x="4511726" y="492557"/>
                </a:moveTo>
                <a:cubicBezTo>
                  <a:pt x="4512944" y="493471"/>
                  <a:pt x="4515840" y="496291"/>
                  <a:pt x="4520412" y="501015"/>
                </a:cubicBezTo>
                <a:cubicBezTo>
                  <a:pt x="4524984" y="505739"/>
                  <a:pt x="4531537" y="512369"/>
                  <a:pt x="4540072" y="520903"/>
                </a:cubicBezTo>
                <a:cubicBezTo>
                  <a:pt x="4537024" y="525170"/>
                  <a:pt x="4533214" y="529971"/>
                  <a:pt x="4528642" y="535305"/>
                </a:cubicBezTo>
                <a:cubicBezTo>
                  <a:pt x="4524070" y="540639"/>
                  <a:pt x="4518736" y="546354"/>
                  <a:pt x="4512640" y="552450"/>
                </a:cubicBezTo>
                <a:cubicBezTo>
                  <a:pt x="4499533" y="542087"/>
                  <a:pt x="4489170" y="532638"/>
                  <a:pt x="4481550" y="524104"/>
                </a:cubicBezTo>
                <a:cubicBezTo>
                  <a:pt x="4490389" y="516179"/>
                  <a:pt x="4500448" y="505663"/>
                  <a:pt x="4511726" y="492557"/>
                </a:cubicBezTo>
                <a:close/>
                <a:moveTo>
                  <a:pt x="1522780" y="492557"/>
                </a:moveTo>
                <a:cubicBezTo>
                  <a:pt x="1524000" y="493471"/>
                  <a:pt x="1526895" y="496291"/>
                  <a:pt x="1531467" y="501015"/>
                </a:cubicBezTo>
                <a:cubicBezTo>
                  <a:pt x="1536039" y="505739"/>
                  <a:pt x="1542592" y="512369"/>
                  <a:pt x="1551127" y="520903"/>
                </a:cubicBezTo>
                <a:cubicBezTo>
                  <a:pt x="1548079" y="525170"/>
                  <a:pt x="1544269" y="529971"/>
                  <a:pt x="1539697" y="535305"/>
                </a:cubicBezTo>
                <a:cubicBezTo>
                  <a:pt x="1535125" y="540639"/>
                  <a:pt x="1529791" y="546354"/>
                  <a:pt x="1523695" y="552450"/>
                </a:cubicBezTo>
                <a:cubicBezTo>
                  <a:pt x="1510588" y="542087"/>
                  <a:pt x="1500225" y="532638"/>
                  <a:pt x="1492605" y="524104"/>
                </a:cubicBezTo>
                <a:cubicBezTo>
                  <a:pt x="1501444" y="516179"/>
                  <a:pt x="1511503" y="505663"/>
                  <a:pt x="1522780" y="492557"/>
                </a:cubicBezTo>
                <a:close/>
                <a:moveTo>
                  <a:pt x="609600" y="479298"/>
                </a:moveTo>
                <a:cubicBezTo>
                  <a:pt x="618439" y="489356"/>
                  <a:pt x="629107" y="500024"/>
                  <a:pt x="641604" y="511302"/>
                </a:cubicBezTo>
                <a:cubicBezTo>
                  <a:pt x="638251" y="516179"/>
                  <a:pt x="633908" y="521665"/>
                  <a:pt x="628574" y="527761"/>
                </a:cubicBezTo>
                <a:cubicBezTo>
                  <a:pt x="623240" y="533857"/>
                  <a:pt x="617220" y="540258"/>
                  <a:pt x="610514" y="546964"/>
                </a:cubicBezTo>
                <a:cubicBezTo>
                  <a:pt x="602894" y="540868"/>
                  <a:pt x="596189" y="535153"/>
                  <a:pt x="590397" y="529819"/>
                </a:cubicBezTo>
                <a:cubicBezTo>
                  <a:pt x="584606" y="524485"/>
                  <a:pt x="579729" y="519532"/>
                  <a:pt x="575767" y="514960"/>
                </a:cubicBezTo>
                <a:cubicBezTo>
                  <a:pt x="582168" y="508559"/>
                  <a:pt x="588188" y="502463"/>
                  <a:pt x="593826" y="496672"/>
                </a:cubicBezTo>
                <a:cubicBezTo>
                  <a:pt x="599465" y="490880"/>
                  <a:pt x="604723" y="485089"/>
                  <a:pt x="609600" y="479298"/>
                </a:cubicBezTo>
                <a:close/>
                <a:moveTo>
                  <a:pt x="1301115" y="463296"/>
                </a:moveTo>
                <a:cubicBezTo>
                  <a:pt x="1300200" y="463296"/>
                  <a:pt x="1298600" y="463448"/>
                  <a:pt x="1296314" y="463753"/>
                </a:cubicBezTo>
                <a:cubicBezTo>
                  <a:pt x="1294028" y="464058"/>
                  <a:pt x="1291361" y="464668"/>
                  <a:pt x="1288313" y="465582"/>
                </a:cubicBezTo>
                <a:cubicBezTo>
                  <a:pt x="1291971" y="482651"/>
                  <a:pt x="1298676" y="495452"/>
                  <a:pt x="1308430" y="503987"/>
                </a:cubicBezTo>
                <a:cubicBezTo>
                  <a:pt x="1318184" y="512521"/>
                  <a:pt x="1330680" y="516788"/>
                  <a:pt x="1345920" y="516788"/>
                </a:cubicBezTo>
                <a:cubicBezTo>
                  <a:pt x="1351102" y="516788"/>
                  <a:pt x="1355979" y="516026"/>
                  <a:pt x="1360551" y="514502"/>
                </a:cubicBezTo>
                <a:cubicBezTo>
                  <a:pt x="1365123" y="512978"/>
                  <a:pt x="1369542" y="510540"/>
                  <a:pt x="1373810" y="507187"/>
                </a:cubicBezTo>
                <a:cubicBezTo>
                  <a:pt x="1368933" y="498348"/>
                  <a:pt x="1362684" y="490652"/>
                  <a:pt x="1355064" y="484099"/>
                </a:cubicBezTo>
                <a:cubicBezTo>
                  <a:pt x="1347444" y="477545"/>
                  <a:pt x="1338986" y="472440"/>
                  <a:pt x="1329690" y="468782"/>
                </a:cubicBezTo>
                <a:cubicBezTo>
                  <a:pt x="1320393" y="465125"/>
                  <a:pt x="1310868" y="463296"/>
                  <a:pt x="1301115" y="463296"/>
                </a:cubicBezTo>
                <a:close/>
                <a:moveTo>
                  <a:pt x="3196894" y="352196"/>
                </a:moveTo>
                <a:cubicBezTo>
                  <a:pt x="3189579" y="352196"/>
                  <a:pt x="3182950" y="354330"/>
                  <a:pt x="3177006" y="358597"/>
                </a:cubicBezTo>
                <a:cubicBezTo>
                  <a:pt x="3171063" y="362864"/>
                  <a:pt x="3166567" y="368351"/>
                  <a:pt x="3163519" y="375056"/>
                </a:cubicBezTo>
                <a:cubicBezTo>
                  <a:pt x="3161385" y="379933"/>
                  <a:pt x="3160318" y="384962"/>
                  <a:pt x="3160318" y="390144"/>
                </a:cubicBezTo>
                <a:cubicBezTo>
                  <a:pt x="3160318" y="399898"/>
                  <a:pt x="3164357" y="407289"/>
                  <a:pt x="3172434" y="412318"/>
                </a:cubicBezTo>
                <a:cubicBezTo>
                  <a:pt x="3180512" y="417347"/>
                  <a:pt x="3191866" y="419862"/>
                  <a:pt x="3206496" y="419862"/>
                </a:cubicBezTo>
                <a:cubicBezTo>
                  <a:pt x="3213811" y="419862"/>
                  <a:pt x="3220898" y="419252"/>
                  <a:pt x="3227756" y="418033"/>
                </a:cubicBezTo>
                <a:cubicBezTo>
                  <a:pt x="3234614" y="416814"/>
                  <a:pt x="3242310" y="414680"/>
                  <a:pt x="3250844" y="411632"/>
                </a:cubicBezTo>
                <a:cubicBezTo>
                  <a:pt x="3247796" y="400964"/>
                  <a:pt x="3243224" y="390830"/>
                  <a:pt x="3237128" y="381229"/>
                </a:cubicBezTo>
                <a:cubicBezTo>
                  <a:pt x="3231032" y="371627"/>
                  <a:pt x="3224326" y="364388"/>
                  <a:pt x="3217011" y="359512"/>
                </a:cubicBezTo>
                <a:cubicBezTo>
                  <a:pt x="3210001" y="354635"/>
                  <a:pt x="3203295" y="352196"/>
                  <a:pt x="3196894" y="352196"/>
                </a:cubicBezTo>
                <a:close/>
                <a:moveTo>
                  <a:pt x="2991916" y="352196"/>
                </a:moveTo>
                <a:cubicBezTo>
                  <a:pt x="2983686" y="352196"/>
                  <a:pt x="2976219" y="356311"/>
                  <a:pt x="2969514" y="364541"/>
                </a:cubicBezTo>
                <a:cubicBezTo>
                  <a:pt x="2967075" y="367589"/>
                  <a:pt x="2964027" y="372161"/>
                  <a:pt x="2960370" y="378257"/>
                </a:cubicBezTo>
                <a:cubicBezTo>
                  <a:pt x="2956712" y="384353"/>
                  <a:pt x="2952597" y="391973"/>
                  <a:pt x="2948026" y="401117"/>
                </a:cubicBezTo>
                <a:cubicBezTo>
                  <a:pt x="2958084" y="405994"/>
                  <a:pt x="2969361" y="410108"/>
                  <a:pt x="2981858" y="413461"/>
                </a:cubicBezTo>
                <a:cubicBezTo>
                  <a:pt x="2994355" y="416814"/>
                  <a:pt x="3008376" y="419252"/>
                  <a:pt x="3023920" y="420776"/>
                </a:cubicBezTo>
                <a:cubicBezTo>
                  <a:pt x="3023006" y="408584"/>
                  <a:pt x="3020644" y="397078"/>
                  <a:pt x="3016834" y="386258"/>
                </a:cubicBezTo>
                <a:cubicBezTo>
                  <a:pt x="3013024" y="375437"/>
                  <a:pt x="3008833" y="366827"/>
                  <a:pt x="3004261" y="360426"/>
                </a:cubicBezTo>
                <a:cubicBezTo>
                  <a:pt x="2999689" y="354940"/>
                  <a:pt x="2995574" y="352196"/>
                  <a:pt x="2991916" y="352196"/>
                </a:cubicBezTo>
                <a:close/>
                <a:moveTo>
                  <a:pt x="3636416" y="349453"/>
                </a:moveTo>
                <a:cubicBezTo>
                  <a:pt x="3637330" y="354635"/>
                  <a:pt x="3638397" y="360807"/>
                  <a:pt x="3639616" y="367970"/>
                </a:cubicBezTo>
                <a:cubicBezTo>
                  <a:pt x="3640835" y="375133"/>
                  <a:pt x="3642131" y="382753"/>
                  <a:pt x="3643503" y="390830"/>
                </a:cubicBezTo>
                <a:cubicBezTo>
                  <a:pt x="3644874" y="398907"/>
                  <a:pt x="3646170" y="406603"/>
                  <a:pt x="3647389" y="413918"/>
                </a:cubicBezTo>
                <a:cubicBezTo>
                  <a:pt x="3649218" y="424891"/>
                  <a:pt x="3650742" y="435178"/>
                  <a:pt x="3651961" y="444779"/>
                </a:cubicBezTo>
                <a:cubicBezTo>
                  <a:pt x="3653180" y="454381"/>
                  <a:pt x="3653789" y="462991"/>
                  <a:pt x="3653790" y="470611"/>
                </a:cubicBezTo>
                <a:cubicBezTo>
                  <a:pt x="3653789" y="490423"/>
                  <a:pt x="3647770" y="509016"/>
                  <a:pt x="3635730" y="526390"/>
                </a:cubicBezTo>
                <a:cubicBezTo>
                  <a:pt x="3623690" y="543763"/>
                  <a:pt x="3607155" y="557479"/>
                  <a:pt x="3586124" y="567538"/>
                </a:cubicBezTo>
                <a:cubicBezTo>
                  <a:pt x="3575761" y="572719"/>
                  <a:pt x="3564940" y="576529"/>
                  <a:pt x="3553663" y="578968"/>
                </a:cubicBezTo>
                <a:cubicBezTo>
                  <a:pt x="3542385" y="581406"/>
                  <a:pt x="3530650" y="582625"/>
                  <a:pt x="3518458" y="582625"/>
                </a:cubicBezTo>
                <a:cubicBezTo>
                  <a:pt x="3491941" y="582625"/>
                  <a:pt x="3471443" y="574853"/>
                  <a:pt x="3456965" y="559308"/>
                </a:cubicBezTo>
                <a:cubicBezTo>
                  <a:pt x="3442487" y="543763"/>
                  <a:pt x="3435248" y="521208"/>
                  <a:pt x="3435248" y="491642"/>
                </a:cubicBezTo>
                <a:cubicBezTo>
                  <a:pt x="3435248" y="486156"/>
                  <a:pt x="3435552" y="480365"/>
                  <a:pt x="3436162" y="474269"/>
                </a:cubicBezTo>
                <a:cubicBezTo>
                  <a:pt x="3436772" y="468173"/>
                  <a:pt x="3437915" y="461315"/>
                  <a:pt x="3439591" y="453695"/>
                </a:cubicBezTo>
                <a:cubicBezTo>
                  <a:pt x="3441268" y="446075"/>
                  <a:pt x="3443325" y="437388"/>
                  <a:pt x="3445764" y="427634"/>
                </a:cubicBezTo>
                <a:lnTo>
                  <a:pt x="3464966" y="432206"/>
                </a:lnTo>
                <a:cubicBezTo>
                  <a:pt x="3461004" y="446532"/>
                  <a:pt x="3459022" y="458267"/>
                  <a:pt x="3459022" y="467411"/>
                </a:cubicBezTo>
                <a:cubicBezTo>
                  <a:pt x="3459022" y="489356"/>
                  <a:pt x="3464128" y="505968"/>
                  <a:pt x="3474338" y="517246"/>
                </a:cubicBezTo>
                <a:cubicBezTo>
                  <a:pt x="3484549" y="528523"/>
                  <a:pt x="3499713" y="534162"/>
                  <a:pt x="3519830" y="534162"/>
                </a:cubicBezTo>
                <a:cubicBezTo>
                  <a:pt x="3535680" y="534162"/>
                  <a:pt x="3550386" y="532409"/>
                  <a:pt x="3563950" y="528904"/>
                </a:cubicBezTo>
                <a:cubicBezTo>
                  <a:pt x="3577514" y="525399"/>
                  <a:pt x="3590010" y="520217"/>
                  <a:pt x="3601440" y="513359"/>
                </a:cubicBezTo>
                <a:cubicBezTo>
                  <a:pt x="3612870" y="506501"/>
                  <a:pt x="3622852" y="498043"/>
                  <a:pt x="3631387" y="487985"/>
                </a:cubicBezTo>
                <a:cubicBezTo>
                  <a:pt x="3621328" y="467258"/>
                  <a:pt x="3612870" y="449580"/>
                  <a:pt x="3606012" y="434950"/>
                </a:cubicBezTo>
                <a:cubicBezTo>
                  <a:pt x="3599154" y="420319"/>
                  <a:pt x="3595725" y="409651"/>
                  <a:pt x="3595725" y="402946"/>
                </a:cubicBezTo>
                <a:cubicBezTo>
                  <a:pt x="3595725" y="391973"/>
                  <a:pt x="3598926" y="382143"/>
                  <a:pt x="3605326" y="373456"/>
                </a:cubicBezTo>
                <a:cubicBezTo>
                  <a:pt x="3611727" y="364769"/>
                  <a:pt x="3622090" y="356768"/>
                  <a:pt x="3636416" y="349453"/>
                </a:cubicBezTo>
                <a:close/>
                <a:moveTo>
                  <a:pt x="5367222" y="346710"/>
                </a:moveTo>
                <a:cubicBezTo>
                  <a:pt x="5358688" y="350368"/>
                  <a:pt x="5350610" y="354635"/>
                  <a:pt x="5342991" y="359512"/>
                </a:cubicBezTo>
                <a:cubicBezTo>
                  <a:pt x="5335370" y="364388"/>
                  <a:pt x="5328436" y="369722"/>
                  <a:pt x="5322188" y="375514"/>
                </a:cubicBezTo>
                <a:cubicBezTo>
                  <a:pt x="5315940" y="381305"/>
                  <a:pt x="5310530" y="387248"/>
                  <a:pt x="5305958" y="393344"/>
                </a:cubicBezTo>
                <a:cubicBezTo>
                  <a:pt x="5323331" y="407670"/>
                  <a:pt x="5351220" y="417119"/>
                  <a:pt x="5389625" y="421691"/>
                </a:cubicBezTo>
                <a:cubicBezTo>
                  <a:pt x="5384139" y="411328"/>
                  <a:pt x="5379414" y="399745"/>
                  <a:pt x="5375452" y="386944"/>
                </a:cubicBezTo>
                <a:cubicBezTo>
                  <a:pt x="5371490" y="374142"/>
                  <a:pt x="5368746" y="360731"/>
                  <a:pt x="5367222" y="346710"/>
                </a:cubicBezTo>
                <a:close/>
                <a:moveTo>
                  <a:pt x="4896840" y="346710"/>
                </a:moveTo>
                <a:cubicBezTo>
                  <a:pt x="4888305" y="350063"/>
                  <a:pt x="4880152" y="354254"/>
                  <a:pt x="4872380" y="359283"/>
                </a:cubicBezTo>
                <a:cubicBezTo>
                  <a:pt x="4864606" y="364312"/>
                  <a:pt x="4857520" y="369799"/>
                  <a:pt x="4851120" y="375742"/>
                </a:cubicBezTo>
                <a:cubicBezTo>
                  <a:pt x="4844718" y="381686"/>
                  <a:pt x="4839385" y="387706"/>
                  <a:pt x="4835118" y="393802"/>
                </a:cubicBezTo>
                <a:cubicBezTo>
                  <a:pt x="4844262" y="400812"/>
                  <a:pt x="4855768" y="406603"/>
                  <a:pt x="4869636" y="411175"/>
                </a:cubicBezTo>
                <a:cubicBezTo>
                  <a:pt x="4883505" y="415747"/>
                  <a:pt x="4899888" y="419252"/>
                  <a:pt x="4918786" y="421691"/>
                </a:cubicBezTo>
                <a:cubicBezTo>
                  <a:pt x="4913299" y="411632"/>
                  <a:pt x="4908650" y="400202"/>
                  <a:pt x="4904841" y="387401"/>
                </a:cubicBezTo>
                <a:cubicBezTo>
                  <a:pt x="4901030" y="374599"/>
                  <a:pt x="4898364" y="361036"/>
                  <a:pt x="4896840" y="346710"/>
                </a:cubicBezTo>
                <a:close/>
                <a:moveTo>
                  <a:pt x="1147648" y="346710"/>
                </a:moveTo>
                <a:cubicBezTo>
                  <a:pt x="1139113" y="350368"/>
                  <a:pt x="1131036" y="354635"/>
                  <a:pt x="1123416" y="359512"/>
                </a:cubicBezTo>
                <a:cubicBezTo>
                  <a:pt x="1115796" y="364388"/>
                  <a:pt x="1108862" y="369722"/>
                  <a:pt x="1102614" y="375514"/>
                </a:cubicBezTo>
                <a:cubicBezTo>
                  <a:pt x="1096365" y="381305"/>
                  <a:pt x="1090955" y="387248"/>
                  <a:pt x="1086383" y="393344"/>
                </a:cubicBezTo>
                <a:cubicBezTo>
                  <a:pt x="1103757" y="407670"/>
                  <a:pt x="1131646" y="417119"/>
                  <a:pt x="1170051" y="421691"/>
                </a:cubicBezTo>
                <a:cubicBezTo>
                  <a:pt x="1164564" y="411328"/>
                  <a:pt x="1159840" y="399745"/>
                  <a:pt x="1155878" y="386944"/>
                </a:cubicBezTo>
                <a:cubicBezTo>
                  <a:pt x="1151915" y="374142"/>
                  <a:pt x="1149172" y="360731"/>
                  <a:pt x="1147648" y="346710"/>
                </a:cubicBezTo>
                <a:close/>
                <a:moveTo>
                  <a:pt x="4109466" y="344424"/>
                </a:moveTo>
                <a:cubicBezTo>
                  <a:pt x="4103674" y="344424"/>
                  <a:pt x="4098111" y="346253"/>
                  <a:pt x="4092778" y="349910"/>
                </a:cubicBezTo>
                <a:cubicBezTo>
                  <a:pt x="4087444" y="353568"/>
                  <a:pt x="4083100" y="357988"/>
                  <a:pt x="4079748" y="363169"/>
                </a:cubicBezTo>
                <a:cubicBezTo>
                  <a:pt x="4076394" y="368351"/>
                  <a:pt x="4074718" y="373685"/>
                  <a:pt x="4074718" y="379171"/>
                </a:cubicBezTo>
                <a:cubicBezTo>
                  <a:pt x="4074718" y="388315"/>
                  <a:pt x="4078528" y="395554"/>
                  <a:pt x="4086148" y="400888"/>
                </a:cubicBezTo>
                <a:cubicBezTo>
                  <a:pt x="4093768" y="406222"/>
                  <a:pt x="4104893" y="409956"/>
                  <a:pt x="4119524" y="412090"/>
                </a:cubicBezTo>
                <a:cubicBezTo>
                  <a:pt x="4124096" y="412699"/>
                  <a:pt x="4130344" y="413233"/>
                  <a:pt x="4138268" y="413690"/>
                </a:cubicBezTo>
                <a:cubicBezTo>
                  <a:pt x="4146194" y="414147"/>
                  <a:pt x="4155947" y="414680"/>
                  <a:pt x="4167530" y="415290"/>
                </a:cubicBezTo>
                <a:cubicBezTo>
                  <a:pt x="4163872" y="400964"/>
                  <a:pt x="4159072" y="388468"/>
                  <a:pt x="4153128" y="377800"/>
                </a:cubicBezTo>
                <a:cubicBezTo>
                  <a:pt x="4147184" y="367132"/>
                  <a:pt x="4140478" y="358902"/>
                  <a:pt x="4133011" y="353111"/>
                </a:cubicBezTo>
                <a:cubicBezTo>
                  <a:pt x="4125543" y="347320"/>
                  <a:pt x="4117694" y="344424"/>
                  <a:pt x="4109466" y="344424"/>
                </a:cubicBezTo>
                <a:close/>
                <a:moveTo>
                  <a:pt x="3795140" y="344424"/>
                </a:moveTo>
                <a:cubicBezTo>
                  <a:pt x="3789349" y="344424"/>
                  <a:pt x="3783786" y="346253"/>
                  <a:pt x="3778452" y="349910"/>
                </a:cubicBezTo>
                <a:cubicBezTo>
                  <a:pt x="3773119" y="353568"/>
                  <a:pt x="3768775" y="357988"/>
                  <a:pt x="3765422" y="363169"/>
                </a:cubicBezTo>
                <a:cubicBezTo>
                  <a:pt x="3762070" y="368351"/>
                  <a:pt x="3760393" y="373685"/>
                  <a:pt x="3760393" y="379171"/>
                </a:cubicBezTo>
                <a:cubicBezTo>
                  <a:pt x="3760393" y="388315"/>
                  <a:pt x="3764203" y="395554"/>
                  <a:pt x="3771823" y="400888"/>
                </a:cubicBezTo>
                <a:cubicBezTo>
                  <a:pt x="3779443" y="406222"/>
                  <a:pt x="3790568" y="409956"/>
                  <a:pt x="3805199" y="412090"/>
                </a:cubicBezTo>
                <a:cubicBezTo>
                  <a:pt x="3809771" y="412699"/>
                  <a:pt x="3816019" y="413233"/>
                  <a:pt x="3823944" y="413690"/>
                </a:cubicBezTo>
                <a:cubicBezTo>
                  <a:pt x="3831869" y="414147"/>
                  <a:pt x="3841622" y="414680"/>
                  <a:pt x="3853205" y="415290"/>
                </a:cubicBezTo>
                <a:cubicBezTo>
                  <a:pt x="3849547" y="400964"/>
                  <a:pt x="3844746" y="388468"/>
                  <a:pt x="3838803" y="377800"/>
                </a:cubicBezTo>
                <a:cubicBezTo>
                  <a:pt x="3832859" y="367132"/>
                  <a:pt x="3826154" y="358902"/>
                  <a:pt x="3818686" y="353111"/>
                </a:cubicBezTo>
                <a:cubicBezTo>
                  <a:pt x="3811219" y="347320"/>
                  <a:pt x="3803370" y="344424"/>
                  <a:pt x="3795140" y="344424"/>
                </a:cubicBezTo>
                <a:close/>
                <a:moveTo>
                  <a:pt x="4317110" y="337566"/>
                </a:moveTo>
                <a:cubicBezTo>
                  <a:pt x="4311928" y="337566"/>
                  <a:pt x="4306138" y="339395"/>
                  <a:pt x="4299737" y="343052"/>
                </a:cubicBezTo>
                <a:cubicBezTo>
                  <a:pt x="4293336" y="346710"/>
                  <a:pt x="4286782" y="351968"/>
                  <a:pt x="4280077" y="358826"/>
                </a:cubicBezTo>
                <a:cubicBezTo>
                  <a:pt x="4273372" y="365684"/>
                  <a:pt x="4266818" y="373837"/>
                  <a:pt x="4260418" y="383286"/>
                </a:cubicBezTo>
                <a:cubicBezTo>
                  <a:pt x="4266209" y="389992"/>
                  <a:pt x="4272990" y="395859"/>
                  <a:pt x="4280763" y="400888"/>
                </a:cubicBezTo>
                <a:cubicBezTo>
                  <a:pt x="4288536" y="405917"/>
                  <a:pt x="4296536" y="409804"/>
                  <a:pt x="4304766" y="412547"/>
                </a:cubicBezTo>
                <a:cubicBezTo>
                  <a:pt x="4322749" y="407060"/>
                  <a:pt x="4337990" y="398983"/>
                  <a:pt x="4350486" y="388315"/>
                </a:cubicBezTo>
                <a:cubicBezTo>
                  <a:pt x="4348657" y="380390"/>
                  <a:pt x="4345609" y="372237"/>
                  <a:pt x="4341342" y="363855"/>
                </a:cubicBezTo>
                <a:cubicBezTo>
                  <a:pt x="4337075" y="355473"/>
                  <a:pt x="4332655" y="348996"/>
                  <a:pt x="4328084" y="344424"/>
                </a:cubicBezTo>
                <a:cubicBezTo>
                  <a:pt x="4324121" y="339852"/>
                  <a:pt x="4320463" y="337566"/>
                  <a:pt x="4317110" y="337566"/>
                </a:cubicBezTo>
                <a:close/>
                <a:moveTo>
                  <a:pt x="1328547" y="321564"/>
                </a:moveTo>
                <a:cubicBezTo>
                  <a:pt x="1314221" y="341986"/>
                  <a:pt x="1303934" y="359740"/>
                  <a:pt x="1297686" y="374828"/>
                </a:cubicBezTo>
                <a:cubicBezTo>
                  <a:pt x="1291437" y="389915"/>
                  <a:pt x="1287704" y="404470"/>
                  <a:pt x="1286484" y="418490"/>
                </a:cubicBezTo>
                <a:cubicBezTo>
                  <a:pt x="1298676" y="416966"/>
                  <a:pt x="1309725" y="414147"/>
                  <a:pt x="1319631" y="410032"/>
                </a:cubicBezTo>
                <a:cubicBezTo>
                  <a:pt x="1329537" y="405917"/>
                  <a:pt x="1338453" y="400660"/>
                  <a:pt x="1346378" y="394259"/>
                </a:cubicBezTo>
                <a:lnTo>
                  <a:pt x="1341348" y="374599"/>
                </a:lnTo>
                <a:cubicBezTo>
                  <a:pt x="1337996" y="363017"/>
                  <a:pt x="1335176" y="352806"/>
                  <a:pt x="1332890" y="343967"/>
                </a:cubicBezTo>
                <a:cubicBezTo>
                  <a:pt x="1330604" y="335128"/>
                  <a:pt x="1329156" y="327660"/>
                  <a:pt x="1328547" y="321564"/>
                </a:cubicBezTo>
                <a:close/>
                <a:moveTo>
                  <a:pt x="3204210" y="302819"/>
                </a:moveTo>
                <a:cubicBezTo>
                  <a:pt x="3217011" y="302819"/>
                  <a:pt x="3229127" y="308534"/>
                  <a:pt x="3240557" y="319964"/>
                </a:cubicBezTo>
                <a:cubicBezTo>
                  <a:pt x="3251987" y="331394"/>
                  <a:pt x="3261360" y="347320"/>
                  <a:pt x="3268675" y="367741"/>
                </a:cubicBezTo>
                <a:cubicBezTo>
                  <a:pt x="3272333" y="377800"/>
                  <a:pt x="3275076" y="387706"/>
                  <a:pt x="3276904" y="397459"/>
                </a:cubicBezTo>
                <a:cubicBezTo>
                  <a:pt x="3278734" y="407213"/>
                  <a:pt x="3279648" y="416966"/>
                  <a:pt x="3279648" y="426720"/>
                </a:cubicBezTo>
                <a:cubicBezTo>
                  <a:pt x="3279648" y="441655"/>
                  <a:pt x="3277362" y="456286"/>
                  <a:pt x="3272790" y="470611"/>
                </a:cubicBezTo>
                <a:cubicBezTo>
                  <a:pt x="3268218" y="484937"/>
                  <a:pt x="3261817" y="497967"/>
                  <a:pt x="3253587" y="509702"/>
                </a:cubicBezTo>
                <a:cubicBezTo>
                  <a:pt x="3245358" y="521437"/>
                  <a:pt x="3235604" y="531266"/>
                  <a:pt x="3224326" y="539191"/>
                </a:cubicBezTo>
                <a:cubicBezTo>
                  <a:pt x="3207562" y="550774"/>
                  <a:pt x="3189122" y="556565"/>
                  <a:pt x="3169005" y="556565"/>
                </a:cubicBezTo>
                <a:cubicBezTo>
                  <a:pt x="3164433" y="556565"/>
                  <a:pt x="3158108" y="554888"/>
                  <a:pt x="3150032" y="551536"/>
                </a:cubicBezTo>
                <a:cubicBezTo>
                  <a:pt x="3141954" y="548183"/>
                  <a:pt x="3133496" y="543839"/>
                  <a:pt x="3124657" y="538505"/>
                </a:cubicBezTo>
                <a:cubicBezTo>
                  <a:pt x="3115818" y="533171"/>
                  <a:pt x="3107893" y="527609"/>
                  <a:pt x="3100883" y="521818"/>
                </a:cubicBezTo>
                <a:lnTo>
                  <a:pt x="3108198" y="503987"/>
                </a:lnTo>
                <a:cubicBezTo>
                  <a:pt x="3116427" y="506425"/>
                  <a:pt x="3124886" y="508254"/>
                  <a:pt x="3133572" y="509473"/>
                </a:cubicBezTo>
                <a:cubicBezTo>
                  <a:pt x="3142259" y="510692"/>
                  <a:pt x="3151175" y="511302"/>
                  <a:pt x="3160318" y="511302"/>
                </a:cubicBezTo>
                <a:cubicBezTo>
                  <a:pt x="3183788" y="511302"/>
                  <a:pt x="3204133" y="505130"/>
                  <a:pt x="3221355" y="492785"/>
                </a:cubicBezTo>
                <a:cubicBezTo>
                  <a:pt x="3238576" y="480441"/>
                  <a:pt x="3250844" y="463144"/>
                  <a:pt x="3258160" y="440893"/>
                </a:cubicBezTo>
                <a:lnTo>
                  <a:pt x="3257702" y="437693"/>
                </a:lnTo>
                <a:cubicBezTo>
                  <a:pt x="3248862" y="446532"/>
                  <a:pt x="3239185" y="453466"/>
                  <a:pt x="3228670" y="458495"/>
                </a:cubicBezTo>
                <a:cubicBezTo>
                  <a:pt x="3218154" y="463525"/>
                  <a:pt x="3207562" y="466039"/>
                  <a:pt x="3196894" y="466039"/>
                </a:cubicBezTo>
                <a:cubicBezTo>
                  <a:pt x="3178302" y="466039"/>
                  <a:pt x="3163900" y="460553"/>
                  <a:pt x="3153689" y="449580"/>
                </a:cubicBezTo>
                <a:cubicBezTo>
                  <a:pt x="3143478" y="438607"/>
                  <a:pt x="3138373" y="423520"/>
                  <a:pt x="3138373" y="404317"/>
                </a:cubicBezTo>
                <a:cubicBezTo>
                  <a:pt x="3138373" y="387858"/>
                  <a:pt x="3141497" y="371627"/>
                  <a:pt x="3147746" y="355625"/>
                </a:cubicBezTo>
                <a:cubicBezTo>
                  <a:pt x="3153994" y="339623"/>
                  <a:pt x="3162300" y="326898"/>
                  <a:pt x="3172663" y="317449"/>
                </a:cubicBezTo>
                <a:cubicBezTo>
                  <a:pt x="3182721" y="307696"/>
                  <a:pt x="3193237" y="302819"/>
                  <a:pt x="3204210" y="302819"/>
                </a:cubicBezTo>
                <a:close/>
                <a:moveTo>
                  <a:pt x="130759" y="297332"/>
                </a:moveTo>
                <a:cubicBezTo>
                  <a:pt x="132283" y="303124"/>
                  <a:pt x="134340" y="310058"/>
                  <a:pt x="136931" y="318135"/>
                </a:cubicBezTo>
                <a:cubicBezTo>
                  <a:pt x="139522" y="326212"/>
                  <a:pt x="142265" y="334213"/>
                  <a:pt x="145161" y="342138"/>
                </a:cubicBezTo>
                <a:cubicBezTo>
                  <a:pt x="148056" y="350063"/>
                  <a:pt x="150571" y="357226"/>
                  <a:pt x="152704" y="363626"/>
                </a:cubicBezTo>
                <a:cubicBezTo>
                  <a:pt x="156667" y="374599"/>
                  <a:pt x="159943" y="385496"/>
                  <a:pt x="162534" y="396316"/>
                </a:cubicBezTo>
                <a:cubicBezTo>
                  <a:pt x="165125" y="407137"/>
                  <a:pt x="166420" y="417271"/>
                  <a:pt x="166420" y="426720"/>
                </a:cubicBezTo>
                <a:cubicBezTo>
                  <a:pt x="166420" y="450494"/>
                  <a:pt x="161848" y="472364"/>
                  <a:pt x="152704" y="492328"/>
                </a:cubicBezTo>
                <a:cubicBezTo>
                  <a:pt x="143560" y="512293"/>
                  <a:pt x="131064" y="528066"/>
                  <a:pt x="115214" y="539648"/>
                </a:cubicBezTo>
                <a:cubicBezTo>
                  <a:pt x="99060" y="550926"/>
                  <a:pt x="81076" y="556565"/>
                  <a:pt x="61264" y="556565"/>
                </a:cubicBezTo>
                <a:cubicBezTo>
                  <a:pt x="57302" y="556565"/>
                  <a:pt x="51968" y="555117"/>
                  <a:pt x="45262" y="552221"/>
                </a:cubicBezTo>
                <a:cubicBezTo>
                  <a:pt x="38557" y="549326"/>
                  <a:pt x="31166" y="545287"/>
                  <a:pt x="23088" y="540106"/>
                </a:cubicBezTo>
                <a:cubicBezTo>
                  <a:pt x="15011" y="534924"/>
                  <a:pt x="7315" y="529285"/>
                  <a:pt x="0" y="523189"/>
                </a:cubicBezTo>
                <a:lnTo>
                  <a:pt x="6858" y="505358"/>
                </a:lnTo>
                <a:cubicBezTo>
                  <a:pt x="15087" y="507492"/>
                  <a:pt x="23012" y="509016"/>
                  <a:pt x="30632" y="509930"/>
                </a:cubicBezTo>
                <a:cubicBezTo>
                  <a:pt x="38252" y="510845"/>
                  <a:pt x="45415" y="511302"/>
                  <a:pt x="52120" y="511302"/>
                </a:cubicBezTo>
                <a:cubicBezTo>
                  <a:pt x="74676" y="511302"/>
                  <a:pt x="93878" y="505282"/>
                  <a:pt x="109728" y="493243"/>
                </a:cubicBezTo>
                <a:cubicBezTo>
                  <a:pt x="125577" y="481203"/>
                  <a:pt x="137160" y="463753"/>
                  <a:pt x="144475" y="440893"/>
                </a:cubicBezTo>
                <a:cubicBezTo>
                  <a:pt x="142341" y="436321"/>
                  <a:pt x="140055" y="431673"/>
                  <a:pt x="137617" y="426949"/>
                </a:cubicBezTo>
                <a:cubicBezTo>
                  <a:pt x="135178" y="422224"/>
                  <a:pt x="132435" y="417424"/>
                  <a:pt x="129387" y="412547"/>
                </a:cubicBezTo>
                <a:cubicBezTo>
                  <a:pt x="120243" y="397307"/>
                  <a:pt x="112471" y="383667"/>
                  <a:pt x="106070" y="371627"/>
                </a:cubicBezTo>
                <a:cubicBezTo>
                  <a:pt x="99669" y="359588"/>
                  <a:pt x="96469" y="348996"/>
                  <a:pt x="96469" y="339852"/>
                </a:cubicBezTo>
                <a:cubicBezTo>
                  <a:pt x="96469" y="331318"/>
                  <a:pt x="99593" y="323393"/>
                  <a:pt x="105842" y="316078"/>
                </a:cubicBezTo>
                <a:cubicBezTo>
                  <a:pt x="112090" y="308762"/>
                  <a:pt x="120396" y="302514"/>
                  <a:pt x="130759" y="297332"/>
                </a:cubicBezTo>
                <a:close/>
                <a:moveTo>
                  <a:pt x="6151092" y="287731"/>
                </a:moveTo>
                <a:cubicBezTo>
                  <a:pt x="6155054" y="291694"/>
                  <a:pt x="6159702" y="296342"/>
                  <a:pt x="6165036" y="301676"/>
                </a:cubicBezTo>
                <a:cubicBezTo>
                  <a:pt x="6170370" y="307010"/>
                  <a:pt x="6176390" y="312877"/>
                  <a:pt x="6183096" y="319278"/>
                </a:cubicBezTo>
                <a:cubicBezTo>
                  <a:pt x="6179438" y="324460"/>
                  <a:pt x="6175018" y="330022"/>
                  <a:pt x="6169837" y="335966"/>
                </a:cubicBezTo>
                <a:cubicBezTo>
                  <a:pt x="6164655" y="341909"/>
                  <a:pt x="6158712" y="348234"/>
                  <a:pt x="6152006" y="354940"/>
                </a:cubicBezTo>
                <a:cubicBezTo>
                  <a:pt x="6137071" y="343052"/>
                  <a:pt x="6125640" y="332384"/>
                  <a:pt x="6117716" y="322936"/>
                </a:cubicBezTo>
                <a:cubicBezTo>
                  <a:pt x="6125031" y="315620"/>
                  <a:pt x="6131432" y="309067"/>
                  <a:pt x="6136918" y="303276"/>
                </a:cubicBezTo>
                <a:cubicBezTo>
                  <a:pt x="6142404" y="297485"/>
                  <a:pt x="6147129" y="292303"/>
                  <a:pt x="6151092" y="287731"/>
                </a:cubicBezTo>
                <a:close/>
                <a:moveTo>
                  <a:pt x="3531717" y="287731"/>
                </a:moveTo>
                <a:cubicBezTo>
                  <a:pt x="3535680" y="291694"/>
                  <a:pt x="3540328" y="296342"/>
                  <a:pt x="3545662" y="301676"/>
                </a:cubicBezTo>
                <a:cubicBezTo>
                  <a:pt x="3550996" y="307010"/>
                  <a:pt x="3557016" y="312877"/>
                  <a:pt x="3563721" y="319278"/>
                </a:cubicBezTo>
                <a:cubicBezTo>
                  <a:pt x="3560064" y="324460"/>
                  <a:pt x="3555644" y="330022"/>
                  <a:pt x="3550462" y="335966"/>
                </a:cubicBezTo>
                <a:cubicBezTo>
                  <a:pt x="3545280" y="341909"/>
                  <a:pt x="3539337" y="348234"/>
                  <a:pt x="3532632" y="354940"/>
                </a:cubicBezTo>
                <a:cubicBezTo>
                  <a:pt x="3517696" y="343052"/>
                  <a:pt x="3506266" y="332384"/>
                  <a:pt x="3498342" y="322936"/>
                </a:cubicBezTo>
                <a:cubicBezTo>
                  <a:pt x="3505657" y="315620"/>
                  <a:pt x="3512058" y="309067"/>
                  <a:pt x="3517544" y="303276"/>
                </a:cubicBezTo>
                <a:cubicBezTo>
                  <a:pt x="3523030" y="297485"/>
                  <a:pt x="3527754" y="292303"/>
                  <a:pt x="3531717" y="287731"/>
                </a:cubicBezTo>
                <a:close/>
                <a:moveTo>
                  <a:pt x="6682816" y="281788"/>
                </a:moveTo>
                <a:cubicBezTo>
                  <a:pt x="6684644" y="289712"/>
                  <a:pt x="6686702" y="299085"/>
                  <a:pt x="6688988" y="309905"/>
                </a:cubicBezTo>
                <a:cubicBezTo>
                  <a:pt x="6691273" y="320726"/>
                  <a:pt x="6693635" y="332537"/>
                  <a:pt x="6696074" y="345338"/>
                </a:cubicBezTo>
                <a:cubicBezTo>
                  <a:pt x="6697903" y="355092"/>
                  <a:pt x="6699274" y="363322"/>
                  <a:pt x="6700189" y="370027"/>
                </a:cubicBezTo>
                <a:cubicBezTo>
                  <a:pt x="6701104" y="376733"/>
                  <a:pt x="6701560" y="381914"/>
                  <a:pt x="6701560" y="385572"/>
                </a:cubicBezTo>
                <a:cubicBezTo>
                  <a:pt x="6701560" y="391973"/>
                  <a:pt x="6699884" y="399974"/>
                  <a:pt x="6696532" y="409575"/>
                </a:cubicBezTo>
                <a:cubicBezTo>
                  <a:pt x="6693178" y="419176"/>
                  <a:pt x="6689064" y="428701"/>
                  <a:pt x="6684187" y="438150"/>
                </a:cubicBezTo>
                <a:cubicBezTo>
                  <a:pt x="6663384" y="450723"/>
                  <a:pt x="6641467" y="458581"/>
                  <a:pt x="6618436" y="461724"/>
                </a:cubicBezTo>
                <a:lnTo>
                  <a:pt x="6596368" y="463206"/>
                </a:lnTo>
                <a:lnTo>
                  <a:pt x="6596099" y="463296"/>
                </a:lnTo>
                <a:lnTo>
                  <a:pt x="6595491" y="463265"/>
                </a:lnTo>
                <a:lnTo>
                  <a:pt x="6595033" y="463296"/>
                </a:lnTo>
                <a:lnTo>
                  <a:pt x="6594842" y="463232"/>
                </a:lnTo>
                <a:lnTo>
                  <a:pt x="6559980" y="461467"/>
                </a:lnTo>
                <a:cubicBezTo>
                  <a:pt x="6548398" y="460248"/>
                  <a:pt x="6537958" y="458419"/>
                  <a:pt x="6528662" y="455981"/>
                </a:cubicBezTo>
                <a:cubicBezTo>
                  <a:pt x="6519366" y="453542"/>
                  <a:pt x="6512280" y="450494"/>
                  <a:pt x="6507403" y="446837"/>
                </a:cubicBezTo>
                <a:cubicBezTo>
                  <a:pt x="6501916" y="442570"/>
                  <a:pt x="6497572" y="436626"/>
                  <a:pt x="6494372" y="429006"/>
                </a:cubicBezTo>
                <a:cubicBezTo>
                  <a:pt x="6491172" y="421386"/>
                  <a:pt x="6488352" y="413766"/>
                  <a:pt x="6485914" y="406146"/>
                </a:cubicBezTo>
                <a:cubicBezTo>
                  <a:pt x="6480427" y="407670"/>
                  <a:pt x="6475170" y="409651"/>
                  <a:pt x="6470140" y="412090"/>
                </a:cubicBezTo>
                <a:cubicBezTo>
                  <a:pt x="6465112" y="414528"/>
                  <a:pt x="6459778" y="417500"/>
                  <a:pt x="6454138" y="421005"/>
                </a:cubicBezTo>
                <a:cubicBezTo>
                  <a:pt x="6448500" y="424510"/>
                  <a:pt x="6441718" y="428854"/>
                  <a:pt x="6433794" y="434035"/>
                </a:cubicBezTo>
                <a:cubicBezTo>
                  <a:pt x="6422516" y="440741"/>
                  <a:pt x="6411848" y="446075"/>
                  <a:pt x="6401790" y="450037"/>
                </a:cubicBezTo>
                <a:cubicBezTo>
                  <a:pt x="6391731" y="454000"/>
                  <a:pt x="6381292" y="456971"/>
                  <a:pt x="6370471" y="458953"/>
                </a:cubicBezTo>
                <a:cubicBezTo>
                  <a:pt x="6359651" y="460934"/>
                  <a:pt x="6347764" y="462153"/>
                  <a:pt x="6334810" y="462610"/>
                </a:cubicBezTo>
                <a:lnTo>
                  <a:pt x="6299716" y="463150"/>
                </a:lnTo>
                <a:lnTo>
                  <a:pt x="6299224" y="463296"/>
                </a:lnTo>
                <a:lnTo>
                  <a:pt x="6297843" y="463179"/>
                </a:lnTo>
                <a:lnTo>
                  <a:pt x="6290233" y="463296"/>
                </a:lnTo>
                <a:cubicBezTo>
                  <a:pt x="6289014" y="463296"/>
                  <a:pt x="6288099" y="462991"/>
                  <a:pt x="6287490" y="462382"/>
                </a:cubicBezTo>
                <a:lnTo>
                  <a:pt x="6287462" y="462299"/>
                </a:lnTo>
                <a:lnTo>
                  <a:pt x="6285738" y="462153"/>
                </a:lnTo>
                <a:cubicBezTo>
                  <a:pt x="6281318" y="461391"/>
                  <a:pt x="6276974" y="460096"/>
                  <a:pt x="6272707" y="458267"/>
                </a:cubicBezTo>
                <a:lnTo>
                  <a:pt x="6273164" y="470611"/>
                </a:lnTo>
                <a:cubicBezTo>
                  <a:pt x="6273164" y="490423"/>
                  <a:pt x="6267144" y="509016"/>
                  <a:pt x="6255105" y="526390"/>
                </a:cubicBezTo>
                <a:cubicBezTo>
                  <a:pt x="6243065" y="543763"/>
                  <a:pt x="6226530" y="557479"/>
                  <a:pt x="6205498" y="567538"/>
                </a:cubicBezTo>
                <a:cubicBezTo>
                  <a:pt x="6195136" y="572719"/>
                  <a:pt x="6184314" y="576529"/>
                  <a:pt x="6173038" y="578968"/>
                </a:cubicBezTo>
                <a:cubicBezTo>
                  <a:pt x="6161759" y="581406"/>
                  <a:pt x="6150024" y="582625"/>
                  <a:pt x="6137833" y="582625"/>
                </a:cubicBezTo>
                <a:cubicBezTo>
                  <a:pt x="6111316" y="582625"/>
                  <a:pt x="6090818" y="574853"/>
                  <a:pt x="6076340" y="559308"/>
                </a:cubicBezTo>
                <a:cubicBezTo>
                  <a:pt x="6061861" y="543763"/>
                  <a:pt x="6054622" y="521208"/>
                  <a:pt x="6054622" y="491642"/>
                </a:cubicBezTo>
                <a:cubicBezTo>
                  <a:pt x="6054622" y="486156"/>
                  <a:pt x="6054927" y="480365"/>
                  <a:pt x="6055537" y="474269"/>
                </a:cubicBezTo>
                <a:cubicBezTo>
                  <a:pt x="6056146" y="468173"/>
                  <a:pt x="6057289" y="461315"/>
                  <a:pt x="6058966" y="453695"/>
                </a:cubicBezTo>
                <a:cubicBezTo>
                  <a:pt x="6060642" y="446075"/>
                  <a:pt x="6062699" y="437388"/>
                  <a:pt x="6065138" y="427634"/>
                </a:cubicBezTo>
                <a:lnTo>
                  <a:pt x="6084340" y="432206"/>
                </a:lnTo>
                <a:cubicBezTo>
                  <a:pt x="6080378" y="446532"/>
                  <a:pt x="6078397" y="458267"/>
                  <a:pt x="6078397" y="467411"/>
                </a:cubicBezTo>
                <a:cubicBezTo>
                  <a:pt x="6078397" y="489356"/>
                  <a:pt x="6083502" y="505968"/>
                  <a:pt x="6093713" y="517246"/>
                </a:cubicBezTo>
                <a:cubicBezTo>
                  <a:pt x="6103924" y="528523"/>
                  <a:pt x="6119088" y="534162"/>
                  <a:pt x="6139204" y="534162"/>
                </a:cubicBezTo>
                <a:cubicBezTo>
                  <a:pt x="6155054" y="534162"/>
                  <a:pt x="6169760" y="532409"/>
                  <a:pt x="6183324" y="528904"/>
                </a:cubicBezTo>
                <a:cubicBezTo>
                  <a:pt x="6196888" y="525399"/>
                  <a:pt x="6209384" y="520217"/>
                  <a:pt x="6220814" y="513359"/>
                </a:cubicBezTo>
                <a:cubicBezTo>
                  <a:pt x="6232244" y="506501"/>
                  <a:pt x="6242226" y="498043"/>
                  <a:pt x="6250761" y="487985"/>
                </a:cubicBezTo>
                <a:cubicBezTo>
                  <a:pt x="6240702" y="467868"/>
                  <a:pt x="6232244" y="450571"/>
                  <a:pt x="6225387" y="436093"/>
                </a:cubicBezTo>
                <a:cubicBezTo>
                  <a:pt x="6218528" y="421615"/>
                  <a:pt x="6215099" y="410566"/>
                  <a:pt x="6215100" y="402946"/>
                </a:cubicBezTo>
                <a:cubicBezTo>
                  <a:pt x="6215099" y="391973"/>
                  <a:pt x="6218300" y="382143"/>
                  <a:pt x="6224701" y="373456"/>
                </a:cubicBezTo>
                <a:cubicBezTo>
                  <a:pt x="6231101" y="364769"/>
                  <a:pt x="6241464" y="356768"/>
                  <a:pt x="6255790" y="349453"/>
                </a:cubicBezTo>
                <a:cubicBezTo>
                  <a:pt x="6256400" y="354330"/>
                  <a:pt x="6257466" y="361569"/>
                  <a:pt x="6258990" y="371170"/>
                </a:cubicBezTo>
                <a:cubicBezTo>
                  <a:pt x="6260514" y="380771"/>
                  <a:pt x="6262648" y="392887"/>
                  <a:pt x="6265392" y="407518"/>
                </a:cubicBezTo>
                <a:cubicBezTo>
                  <a:pt x="6270573" y="410261"/>
                  <a:pt x="6275984" y="412318"/>
                  <a:pt x="6281622" y="413690"/>
                </a:cubicBezTo>
                <a:lnTo>
                  <a:pt x="6297085" y="415497"/>
                </a:lnTo>
                <a:lnTo>
                  <a:pt x="6352870" y="413461"/>
                </a:lnTo>
                <a:cubicBezTo>
                  <a:pt x="6370242" y="411937"/>
                  <a:pt x="6386549" y="408432"/>
                  <a:pt x="6401790" y="402946"/>
                </a:cubicBezTo>
                <a:cubicBezTo>
                  <a:pt x="6413982" y="398983"/>
                  <a:pt x="6424421" y="395707"/>
                  <a:pt x="6433108" y="393116"/>
                </a:cubicBezTo>
                <a:cubicBezTo>
                  <a:pt x="6441794" y="390525"/>
                  <a:pt x="6448728" y="388620"/>
                  <a:pt x="6453910" y="387401"/>
                </a:cubicBezTo>
                <a:cubicBezTo>
                  <a:pt x="6449338" y="384962"/>
                  <a:pt x="6444690" y="382295"/>
                  <a:pt x="6439966" y="379400"/>
                </a:cubicBezTo>
                <a:cubicBezTo>
                  <a:pt x="6435241" y="376504"/>
                  <a:pt x="6430592" y="373380"/>
                  <a:pt x="6426021" y="370027"/>
                </a:cubicBezTo>
                <a:cubicBezTo>
                  <a:pt x="6415354" y="362712"/>
                  <a:pt x="6406514" y="357607"/>
                  <a:pt x="6399504" y="354711"/>
                </a:cubicBezTo>
                <a:cubicBezTo>
                  <a:pt x="6392493" y="351815"/>
                  <a:pt x="6385482" y="350368"/>
                  <a:pt x="6378472" y="350368"/>
                </a:cubicBezTo>
                <a:cubicBezTo>
                  <a:pt x="6369328" y="350368"/>
                  <a:pt x="6360946" y="351587"/>
                  <a:pt x="6353326" y="354025"/>
                </a:cubicBezTo>
                <a:cubicBezTo>
                  <a:pt x="6345706" y="356464"/>
                  <a:pt x="6336562" y="361188"/>
                  <a:pt x="6325894" y="368198"/>
                </a:cubicBezTo>
                <a:cubicBezTo>
                  <a:pt x="6323151" y="365455"/>
                  <a:pt x="6320941" y="361798"/>
                  <a:pt x="6319265" y="357226"/>
                </a:cubicBezTo>
                <a:cubicBezTo>
                  <a:pt x="6317588" y="352654"/>
                  <a:pt x="6316750" y="348234"/>
                  <a:pt x="6316750" y="343967"/>
                </a:cubicBezTo>
                <a:cubicBezTo>
                  <a:pt x="6316750" y="331165"/>
                  <a:pt x="6322389" y="320802"/>
                  <a:pt x="6333667" y="312877"/>
                </a:cubicBezTo>
                <a:cubicBezTo>
                  <a:pt x="6344944" y="304952"/>
                  <a:pt x="6359270" y="300990"/>
                  <a:pt x="6376644" y="300990"/>
                </a:cubicBezTo>
                <a:cubicBezTo>
                  <a:pt x="6386397" y="300990"/>
                  <a:pt x="6395922" y="302743"/>
                  <a:pt x="6405218" y="306248"/>
                </a:cubicBezTo>
                <a:cubicBezTo>
                  <a:pt x="6414515" y="309753"/>
                  <a:pt x="6425106" y="315468"/>
                  <a:pt x="6436994" y="323393"/>
                </a:cubicBezTo>
                <a:cubicBezTo>
                  <a:pt x="6451319" y="333451"/>
                  <a:pt x="6464197" y="341300"/>
                  <a:pt x="6475628" y="346939"/>
                </a:cubicBezTo>
                <a:cubicBezTo>
                  <a:pt x="6487057" y="352577"/>
                  <a:pt x="6499935" y="357226"/>
                  <a:pt x="6514260" y="360883"/>
                </a:cubicBezTo>
                <a:cubicBezTo>
                  <a:pt x="6521576" y="362407"/>
                  <a:pt x="6529806" y="363626"/>
                  <a:pt x="6538950" y="364541"/>
                </a:cubicBezTo>
                <a:cubicBezTo>
                  <a:pt x="6548094" y="365455"/>
                  <a:pt x="6558304" y="365912"/>
                  <a:pt x="6569582" y="365912"/>
                </a:cubicBezTo>
                <a:lnTo>
                  <a:pt x="6549922" y="402946"/>
                </a:lnTo>
                <a:cubicBezTo>
                  <a:pt x="6547484" y="402641"/>
                  <a:pt x="6544588" y="402412"/>
                  <a:pt x="6541236" y="402260"/>
                </a:cubicBezTo>
                <a:cubicBezTo>
                  <a:pt x="6537883" y="402107"/>
                  <a:pt x="6534454" y="401879"/>
                  <a:pt x="6530948" y="401574"/>
                </a:cubicBezTo>
                <a:cubicBezTo>
                  <a:pt x="6527443" y="401269"/>
                  <a:pt x="6524318" y="401117"/>
                  <a:pt x="6521576" y="401117"/>
                </a:cubicBezTo>
                <a:cubicBezTo>
                  <a:pt x="6524624" y="404774"/>
                  <a:pt x="6528053" y="407518"/>
                  <a:pt x="6531863" y="409346"/>
                </a:cubicBezTo>
                <a:cubicBezTo>
                  <a:pt x="6535672" y="411175"/>
                  <a:pt x="6540016" y="412547"/>
                  <a:pt x="6544893" y="413461"/>
                </a:cubicBezTo>
                <a:cubicBezTo>
                  <a:pt x="6551598" y="414071"/>
                  <a:pt x="6559294" y="414528"/>
                  <a:pt x="6567982" y="414833"/>
                </a:cubicBezTo>
                <a:lnTo>
                  <a:pt x="6595475" y="415727"/>
                </a:lnTo>
                <a:lnTo>
                  <a:pt x="6617436" y="414718"/>
                </a:lnTo>
                <a:cubicBezTo>
                  <a:pt x="6624904" y="414033"/>
                  <a:pt x="6632371" y="413004"/>
                  <a:pt x="6639838" y="411632"/>
                </a:cubicBezTo>
                <a:cubicBezTo>
                  <a:pt x="6654774" y="408889"/>
                  <a:pt x="6666966" y="405384"/>
                  <a:pt x="6676414" y="401117"/>
                </a:cubicBezTo>
                <a:cubicBezTo>
                  <a:pt x="6673671" y="394106"/>
                  <a:pt x="6670242" y="386334"/>
                  <a:pt x="6666128" y="377800"/>
                </a:cubicBezTo>
                <a:cubicBezTo>
                  <a:pt x="6662012" y="369265"/>
                  <a:pt x="6658431" y="361798"/>
                  <a:pt x="6655384" y="355397"/>
                </a:cubicBezTo>
                <a:cubicBezTo>
                  <a:pt x="6652336" y="348691"/>
                  <a:pt x="6649897" y="342976"/>
                  <a:pt x="6648068" y="338252"/>
                </a:cubicBezTo>
                <a:cubicBezTo>
                  <a:pt x="6646239" y="333527"/>
                  <a:pt x="6645324" y="329336"/>
                  <a:pt x="6645324" y="325679"/>
                </a:cubicBezTo>
                <a:cubicBezTo>
                  <a:pt x="6645324" y="318364"/>
                  <a:pt x="6648982" y="310591"/>
                  <a:pt x="6656298" y="302362"/>
                </a:cubicBezTo>
                <a:cubicBezTo>
                  <a:pt x="6663613" y="294132"/>
                  <a:pt x="6672452" y="287274"/>
                  <a:pt x="6682816" y="281788"/>
                </a:cubicBezTo>
                <a:close/>
                <a:moveTo>
                  <a:pt x="4523612" y="281788"/>
                </a:moveTo>
                <a:cubicBezTo>
                  <a:pt x="4527880" y="303124"/>
                  <a:pt x="4531385" y="320269"/>
                  <a:pt x="4534128" y="333223"/>
                </a:cubicBezTo>
                <a:cubicBezTo>
                  <a:pt x="4536872" y="346177"/>
                  <a:pt x="4538852" y="356616"/>
                  <a:pt x="4540072" y="364541"/>
                </a:cubicBezTo>
                <a:cubicBezTo>
                  <a:pt x="4541290" y="372466"/>
                  <a:pt x="4541900" y="379476"/>
                  <a:pt x="4541900" y="385572"/>
                </a:cubicBezTo>
                <a:cubicBezTo>
                  <a:pt x="4541900" y="391973"/>
                  <a:pt x="4540300" y="399821"/>
                  <a:pt x="4537100" y="409118"/>
                </a:cubicBezTo>
                <a:cubicBezTo>
                  <a:pt x="4533900" y="418414"/>
                  <a:pt x="4529708" y="428092"/>
                  <a:pt x="4524527" y="438150"/>
                </a:cubicBezTo>
                <a:cubicBezTo>
                  <a:pt x="4516298" y="443027"/>
                  <a:pt x="4505629" y="447370"/>
                  <a:pt x="4492523" y="451180"/>
                </a:cubicBezTo>
                <a:cubicBezTo>
                  <a:pt x="4479416" y="454990"/>
                  <a:pt x="4465167" y="457962"/>
                  <a:pt x="4449774" y="460096"/>
                </a:cubicBezTo>
                <a:cubicBezTo>
                  <a:pt x="4434382" y="462229"/>
                  <a:pt x="4419218" y="463296"/>
                  <a:pt x="4404284" y="463296"/>
                </a:cubicBezTo>
                <a:lnTo>
                  <a:pt x="4403279" y="462961"/>
                </a:lnTo>
                <a:lnTo>
                  <a:pt x="4402150" y="463296"/>
                </a:lnTo>
                <a:cubicBezTo>
                  <a:pt x="4363745" y="463296"/>
                  <a:pt x="4331588" y="458267"/>
                  <a:pt x="4305680" y="448208"/>
                </a:cubicBezTo>
                <a:cubicBezTo>
                  <a:pt x="4292879" y="454000"/>
                  <a:pt x="4279239" y="457962"/>
                  <a:pt x="4264761" y="460096"/>
                </a:cubicBezTo>
                <a:lnTo>
                  <a:pt x="4219791" y="462944"/>
                </a:lnTo>
                <a:lnTo>
                  <a:pt x="4218736" y="463296"/>
                </a:lnTo>
                <a:lnTo>
                  <a:pt x="4214240" y="463296"/>
                </a:lnTo>
                <a:lnTo>
                  <a:pt x="4189475" y="463296"/>
                </a:lnTo>
                <a:cubicBezTo>
                  <a:pt x="4184294" y="482498"/>
                  <a:pt x="4176064" y="499339"/>
                  <a:pt x="4164786" y="513817"/>
                </a:cubicBezTo>
                <a:cubicBezTo>
                  <a:pt x="4153509" y="528295"/>
                  <a:pt x="4140555" y="539191"/>
                  <a:pt x="4125924" y="546506"/>
                </a:cubicBezTo>
                <a:cubicBezTo>
                  <a:pt x="4112208" y="553212"/>
                  <a:pt x="4098035" y="556565"/>
                  <a:pt x="4083405" y="556565"/>
                </a:cubicBezTo>
                <a:cubicBezTo>
                  <a:pt x="4078833" y="556565"/>
                  <a:pt x="4072508" y="554888"/>
                  <a:pt x="4064431" y="551536"/>
                </a:cubicBezTo>
                <a:cubicBezTo>
                  <a:pt x="4056354" y="548183"/>
                  <a:pt x="4047896" y="543839"/>
                  <a:pt x="4039057" y="538505"/>
                </a:cubicBezTo>
                <a:cubicBezTo>
                  <a:pt x="4030218" y="533171"/>
                  <a:pt x="4022292" y="527609"/>
                  <a:pt x="4015282" y="521818"/>
                </a:cubicBezTo>
                <a:lnTo>
                  <a:pt x="4022598" y="503987"/>
                </a:lnTo>
                <a:cubicBezTo>
                  <a:pt x="4030826" y="506425"/>
                  <a:pt x="4039285" y="508254"/>
                  <a:pt x="4047972" y="509473"/>
                </a:cubicBezTo>
                <a:cubicBezTo>
                  <a:pt x="4056658" y="510692"/>
                  <a:pt x="4065574" y="511302"/>
                  <a:pt x="4074718" y="511302"/>
                </a:cubicBezTo>
                <a:cubicBezTo>
                  <a:pt x="4093616" y="511302"/>
                  <a:pt x="4110684" y="507035"/>
                  <a:pt x="4125924" y="498500"/>
                </a:cubicBezTo>
                <a:cubicBezTo>
                  <a:pt x="4141164" y="489966"/>
                  <a:pt x="4153356" y="478079"/>
                  <a:pt x="4162500" y="462839"/>
                </a:cubicBezTo>
                <a:cubicBezTo>
                  <a:pt x="4148784" y="461924"/>
                  <a:pt x="4136898" y="461010"/>
                  <a:pt x="4126839" y="460096"/>
                </a:cubicBezTo>
                <a:cubicBezTo>
                  <a:pt x="4116780" y="459181"/>
                  <a:pt x="4108703" y="457962"/>
                  <a:pt x="4102608" y="456438"/>
                </a:cubicBezTo>
                <a:cubicBezTo>
                  <a:pt x="4085234" y="452171"/>
                  <a:pt x="4072584" y="445389"/>
                  <a:pt x="4064660" y="436093"/>
                </a:cubicBezTo>
                <a:cubicBezTo>
                  <a:pt x="4056735" y="426796"/>
                  <a:pt x="4052772" y="413614"/>
                  <a:pt x="4052773" y="396545"/>
                </a:cubicBezTo>
                <a:cubicBezTo>
                  <a:pt x="4052772" y="380390"/>
                  <a:pt x="4055973" y="364312"/>
                  <a:pt x="4062374" y="348310"/>
                </a:cubicBezTo>
                <a:cubicBezTo>
                  <a:pt x="4068774" y="332308"/>
                  <a:pt x="4077156" y="319430"/>
                  <a:pt x="4087520" y="309677"/>
                </a:cubicBezTo>
                <a:cubicBezTo>
                  <a:pt x="4097882" y="299923"/>
                  <a:pt x="4108246" y="295046"/>
                  <a:pt x="4118609" y="295046"/>
                </a:cubicBezTo>
                <a:cubicBezTo>
                  <a:pt x="4131106" y="295046"/>
                  <a:pt x="4142916" y="300685"/>
                  <a:pt x="4154042" y="311963"/>
                </a:cubicBezTo>
                <a:cubicBezTo>
                  <a:pt x="4165168" y="323240"/>
                  <a:pt x="4174235" y="338176"/>
                  <a:pt x="4181246" y="356768"/>
                </a:cubicBezTo>
                <a:cubicBezTo>
                  <a:pt x="4184598" y="365912"/>
                  <a:pt x="4187265" y="375361"/>
                  <a:pt x="4189246" y="385115"/>
                </a:cubicBezTo>
                <a:cubicBezTo>
                  <a:pt x="4191228" y="394868"/>
                  <a:pt x="4192523" y="405079"/>
                  <a:pt x="4193133" y="415747"/>
                </a:cubicBezTo>
                <a:lnTo>
                  <a:pt x="4214240" y="415747"/>
                </a:lnTo>
                <a:cubicBezTo>
                  <a:pt x="4220642" y="415747"/>
                  <a:pt x="4226661" y="415671"/>
                  <a:pt x="4232300" y="415519"/>
                </a:cubicBezTo>
                <a:cubicBezTo>
                  <a:pt x="4237938" y="415366"/>
                  <a:pt x="4243348" y="415138"/>
                  <a:pt x="4248530" y="414833"/>
                </a:cubicBezTo>
                <a:cubicBezTo>
                  <a:pt x="4241824" y="405689"/>
                  <a:pt x="4238472" y="396697"/>
                  <a:pt x="4238472" y="387858"/>
                </a:cubicBezTo>
                <a:cubicBezTo>
                  <a:pt x="4238472" y="383286"/>
                  <a:pt x="4238852" y="377723"/>
                  <a:pt x="4239615" y="371170"/>
                </a:cubicBezTo>
                <a:cubicBezTo>
                  <a:pt x="4240376" y="364617"/>
                  <a:pt x="4241444" y="358369"/>
                  <a:pt x="4242816" y="352425"/>
                </a:cubicBezTo>
                <a:cubicBezTo>
                  <a:pt x="4244186" y="346481"/>
                  <a:pt x="4245482" y="342290"/>
                  <a:pt x="4246702" y="339852"/>
                </a:cubicBezTo>
                <a:cubicBezTo>
                  <a:pt x="4252188" y="329794"/>
                  <a:pt x="4259046" y="320802"/>
                  <a:pt x="4267276" y="312877"/>
                </a:cubicBezTo>
                <a:cubicBezTo>
                  <a:pt x="4275505" y="304952"/>
                  <a:pt x="4284344" y="298704"/>
                  <a:pt x="4293794" y="294132"/>
                </a:cubicBezTo>
                <a:cubicBezTo>
                  <a:pt x="4303242" y="289560"/>
                  <a:pt x="4312690" y="287274"/>
                  <a:pt x="4322140" y="287274"/>
                </a:cubicBezTo>
                <a:cubicBezTo>
                  <a:pt x="4330064" y="287274"/>
                  <a:pt x="4338066" y="291541"/>
                  <a:pt x="4346142" y="300076"/>
                </a:cubicBezTo>
                <a:cubicBezTo>
                  <a:pt x="4354220" y="308610"/>
                  <a:pt x="4360696" y="319888"/>
                  <a:pt x="4365574" y="333908"/>
                </a:cubicBezTo>
                <a:cubicBezTo>
                  <a:pt x="4370755" y="347929"/>
                  <a:pt x="4373346" y="361340"/>
                  <a:pt x="4373346" y="374142"/>
                </a:cubicBezTo>
                <a:cubicBezTo>
                  <a:pt x="4373346" y="388468"/>
                  <a:pt x="4368926" y="402031"/>
                  <a:pt x="4360087" y="414833"/>
                </a:cubicBezTo>
                <a:cubicBezTo>
                  <a:pt x="4365878" y="414833"/>
                  <a:pt x="4372356" y="414985"/>
                  <a:pt x="4379518" y="415290"/>
                </a:cubicBezTo>
                <a:cubicBezTo>
                  <a:pt x="4386680" y="415595"/>
                  <a:pt x="4394224" y="415747"/>
                  <a:pt x="4402150" y="415747"/>
                </a:cubicBezTo>
                <a:lnTo>
                  <a:pt x="4403279" y="416082"/>
                </a:lnTo>
                <a:lnTo>
                  <a:pt x="4404284" y="415747"/>
                </a:lnTo>
                <a:cubicBezTo>
                  <a:pt x="4420132" y="415747"/>
                  <a:pt x="4435449" y="415138"/>
                  <a:pt x="4450232" y="413918"/>
                </a:cubicBezTo>
                <a:cubicBezTo>
                  <a:pt x="4465014" y="412699"/>
                  <a:pt x="4478274" y="410947"/>
                  <a:pt x="4490008" y="408661"/>
                </a:cubicBezTo>
                <a:cubicBezTo>
                  <a:pt x="4501743" y="406375"/>
                  <a:pt x="4510658" y="403860"/>
                  <a:pt x="4516754" y="401117"/>
                </a:cubicBezTo>
                <a:cubicBezTo>
                  <a:pt x="4514316" y="394411"/>
                  <a:pt x="4511040" y="386791"/>
                  <a:pt x="4506924" y="378257"/>
                </a:cubicBezTo>
                <a:cubicBezTo>
                  <a:pt x="4502810" y="369722"/>
                  <a:pt x="4499228" y="362102"/>
                  <a:pt x="4496180" y="355397"/>
                </a:cubicBezTo>
                <a:cubicBezTo>
                  <a:pt x="4493132" y="348691"/>
                  <a:pt x="4490618" y="342976"/>
                  <a:pt x="4488636" y="338252"/>
                </a:cubicBezTo>
                <a:cubicBezTo>
                  <a:pt x="4486656" y="333527"/>
                  <a:pt x="4485665" y="329336"/>
                  <a:pt x="4485665" y="325679"/>
                </a:cubicBezTo>
                <a:cubicBezTo>
                  <a:pt x="4485665" y="318668"/>
                  <a:pt x="4489322" y="310972"/>
                  <a:pt x="4496638" y="302590"/>
                </a:cubicBezTo>
                <a:cubicBezTo>
                  <a:pt x="4503953" y="294208"/>
                  <a:pt x="4512944" y="287274"/>
                  <a:pt x="4523612" y="281788"/>
                </a:cubicBezTo>
                <a:close/>
                <a:moveTo>
                  <a:pt x="2482291" y="281788"/>
                </a:moveTo>
                <a:cubicBezTo>
                  <a:pt x="2484120" y="289712"/>
                  <a:pt x="2486177" y="299085"/>
                  <a:pt x="2488463" y="309905"/>
                </a:cubicBezTo>
                <a:cubicBezTo>
                  <a:pt x="2490749" y="320726"/>
                  <a:pt x="2493111" y="332537"/>
                  <a:pt x="2495550" y="345338"/>
                </a:cubicBezTo>
                <a:cubicBezTo>
                  <a:pt x="2497378" y="355092"/>
                  <a:pt x="2498750" y="363322"/>
                  <a:pt x="2499664" y="370027"/>
                </a:cubicBezTo>
                <a:cubicBezTo>
                  <a:pt x="2500579" y="376733"/>
                  <a:pt x="2501036" y="381914"/>
                  <a:pt x="2501036" y="385572"/>
                </a:cubicBezTo>
                <a:cubicBezTo>
                  <a:pt x="2501036" y="391973"/>
                  <a:pt x="2499360" y="399974"/>
                  <a:pt x="2496007" y="409575"/>
                </a:cubicBezTo>
                <a:cubicBezTo>
                  <a:pt x="2492654" y="419176"/>
                  <a:pt x="2488539" y="428701"/>
                  <a:pt x="2483662" y="438150"/>
                </a:cubicBezTo>
                <a:cubicBezTo>
                  <a:pt x="2455926" y="454914"/>
                  <a:pt x="2426208" y="463296"/>
                  <a:pt x="2394508" y="463296"/>
                </a:cubicBezTo>
                <a:lnTo>
                  <a:pt x="2393060" y="462813"/>
                </a:lnTo>
                <a:lnTo>
                  <a:pt x="2391612" y="463296"/>
                </a:lnTo>
                <a:cubicBezTo>
                  <a:pt x="2378811" y="463296"/>
                  <a:pt x="2366543" y="460629"/>
                  <a:pt x="2354808" y="455295"/>
                </a:cubicBezTo>
                <a:cubicBezTo>
                  <a:pt x="2343073" y="449961"/>
                  <a:pt x="2331110" y="441350"/>
                  <a:pt x="2318918" y="429463"/>
                </a:cubicBezTo>
                <a:cubicBezTo>
                  <a:pt x="2302459" y="440741"/>
                  <a:pt x="2279980" y="449656"/>
                  <a:pt x="2251481" y="456209"/>
                </a:cubicBezTo>
                <a:cubicBezTo>
                  <a:pt x="2222982" y="462763"/>
                  <a:pt x="2191512" y="466039"/>
                  <a:pt x="2157069" y="466039"/>
                </a:cubicBezTo>
                <a:cubicBezTo>
                  <a:pt x="2120188" y="466039"/>
                  <a:pt x="2092375" y="458419"/>
                  <a:pt x="2073630" y="443179"/>
                </a:cubicBezTo>
                <a:cubicBezTo>
                  <a:pt x="2054885" y="427939"/>
                  <a:pt x="2045512" y="405232"/>
                  <a:pt x="2045512" y="375056"/>
                </a:cubicBezTo>
                <a:cubicBezTo>
                  <a:pt x="2045512" y="359816"/>
                  <a:pt x="2048103" y="343052"/>
                  <a:pt x="2053285" y="324764"/>
                </a:cubicBezTo>
                <a:lnTo>
                  <a:pt x="2072487" y="324764"/>
                </a:lnTo>
                <a:cubicBezTo>
                  <a:pt x="2072182" y="325984"/>
                  <a:pt x="2071878" y="329260"/>
                  <a:pt x="2071573" y="334594"/>
                </a:cubicBezTo>
                <a:cubicBezTo>
                  <a:pt x="2071268" y="339928"/>
                  <a:pt x="2071116" y="344272"/>
                  <a:pt x="2071116" y="347624"/>
                </a:cubicBezTo>
                <a:cubicBezTo>
                  <a:pt x="2071116" y="365303"/>
                  <a:pt x="2074544" y="378943"/>
                  <a:pt x="2081403" y="388544"/>
                </a:cubicBezTo>
                <a:cubicBezTo>
                  <a:pt x="2088260" y="398145"/>
                  <a:pt x="2099005" y="405536"/>
                  <a:pt x="2113635" y="410718"/>
                </a:cubicBezTo>
                <a:cubicBezTo>
                  <a:pt x="2120950" y="412852"/>
                  <a:pt x="2129408" y="414604"/>
                  <a:pt x="2139010" y="415976"/>
                </a:cubicBezTo>
                <a:cubicBezTo>
                  <a:pt x="2148611" y="417347"/>
                  <a:pt x="2159508" y="418033"/>
                  <a:pt x="2171700" y="418033"/>
                </a:cubicBezTo>
                <a:cubicBezTo>
                  <a:pt x="2186635" y="418033"/>
                  <a:pt x="2201112" y="417424"/>
                  <a:pt x="2215134" y="416204"/>
                </a:cubicBezTo>
                <a:cubicBezTo>
                  <a:pt x="2229154" y="414985"/>
                  <a:pt x="2242108" y="413385"/>
                  <a:pt x="2253996" y="411404"/>
                </a:cubicBezTo>
                <a:cubicBezTo>
                  <a:pt x="2265883" y="409423"/>
                  <a:pt x="2276093" y="406984"/>
                  <a:pt x="2284628" y="404089"/>
                </a:cubicBezTo>
                <a:cubicBezTo>
                  <a:pt x="2293162" y="401193"/>
                  <a:pt x="2299563" y="398221"/>
                  <a:pt x="2303830" y="395173"/>
                </a:cubicBezTo>
                <a:cubicBezTo>
                  <a:pt x="2307488" y="392125"/>
                  <a:pt x="2310536" y="388696"/>
                  <a:pt x="2312974" y="384886"/>
                </a:cubicBezTo>
                <a:cubicBezTo>
                  <a:pt x="2315412" y="381076"/>
                  <a:pt x="2318613" y="375209"/>
                  <a:pt x="2322576" y="367284"/>
                </a:cubicBezTo>
                <a:cubicBezTo>
                  <a:pt x="2325928" y="360274"/>
                  <a:pt x="2329205" y="355778"/>
                  <a:pt x="2332406" y="353797"/>
                </a:cubicBezTo>
                <a:cubicBezTo>
                  <a:pt x="2335606" y="351815"/>
                  <a:pt x="2339340" y="350825"/>
                  <a:pt x="2343607" y="350825"/>
                </a:cubicBezTo>
                <a:cubicBezTo>
                  <a:pt x="2350008" y="350825"/>
                  <a:pt x="2355342" y="352654"/>
                  <a:pt x="2359609" y="356311"/>
                </a:cubicBezTo>
                <a:cubicBezTo>
                  <a:pt x="2356256" y="365150"/>
                  <a:pt x="2352903" y="373304"/>
                  <a:pt x="2349550" y="380771"/>
                </a:cubicBezTo>
                <a:cubicBezTo>
                  <a:pt x="2346198" y="388239"/>
                  <a:pt x="2342692" y="395021"/>
                  <a:pt x="2339035" y="401117"/>
                </a:cubicBezTo>
                <a:cubicBezTo>
                  <a:pt x="2347874" y="405994"/>
                  <a:pt x="2356256" y="409651"/>
                  <a:pt x="2364181" y="412090"/>
                </a:cubicBezTo>
                <a:cubicBezTo>
                  <a:pt x="2372105" y="414528"/>
                  <a:pt x="2381250" y="415747"/>
                  <a:pt x="2391612" y="415747"/>
                </a:cubicBezTo>
                <a:lnTo>
                  <a:pt x="2393060" y="416230"/>
                </a:lnTo>
                <a:lnTo>
                  <a:pt x="2394508" y="415747"/>
                </a:lnTo>
                <a:cubicBezTo>
                  <a:pt x="2409444" y="415747"/>
                  <a:pt x="2424378" y="414376"/>
                  <a:pt x="2439314" y="411632"/>
                </a:cubicBezTo>
                <a:cubicBezTo>
                  <a:pt x="2454249" y="408889"/>
                  <a:pt x="2466441" y="405384"/>
                  <a:pt x="2475890" y="401117"/>
                </a:cubicBezTo>
                <a:cubicBezTo>
                  <a:pt x="2473146" y="394106"/>
                  <a:pt x="2469718" y="386334"/>
                  <a:pt x="2465603" y="377800"/>
                </a:cubicBezTo>
                <a:cubicBezTo>
                  <a:pt x="2461488" y="369265"/>
                  <a:pt x="2457907" y="361798"/>
                  <a:pt x="2454859" y="355397"/>
                </a:cubicBezTo>
                <a:cubicBezTo>
                  <a:pt x="2451811" y="348691"/>
                  <a:pt x="2449372" y="342976"/>
                  <a:pt x="2447544" y="338252"/>
                </a:cubicBezTo>
                <a:cubicBezTo>
                  <a:pt x="2445715" y="333527"/>
                  <a:pt x="2444800" y="329336"/>
                  <a:pt x="2444800" y="325679"/>
                </a:cubicBezTo>
                <a:cubicBezTo>
                  <a:pt x="2444800" y="318364"/>
                  <a:pt x="2448458" y="310591"/>
                  <a:pt x="2455773" y="302362"/>
                </a:cubicBezTo>
                <a:cubicBezTo>
                  <a:pt x="2463088" y="294132"/>
                  <a:pt x="2471928" y="287274"/>
                  <a:pt x="2482291" y="281788"/>
                </a:cubicBezTo>
                <a:close/>
                <a:moveTo>
                  <a:pt x="2154326" y="254356"/>
                </a:moveTo>
                <a:cubicBezTo>
                  <a:pt x="2156764" y="257099"/>
                  <a:pt x="2160346" y="260833"/>
                  <a:pt x="2165070" y="265557"/>
                </a:cubicBezTo>
                <a:cubicBezTo>
                  <a:pt x="2169795" y="270281"/>
                  <a:pt x="2175662" y="275844"/>
                  <a:pt x="2182672" y="282245"/>
                </a:cubicBezTo>
                <a:cubicBezTo>
                  <a:pt x="2179015" y="287426"/>
                  <a:pt x="2174900" y="292684"/>
                  <a:pt x="2170328" y="298018"/>
                </a:cubicBezTo>
                <a:cubicBezTo>
                  <a:pt x="2165756" y="303352"/>
                  <a:pt x="2160727" y="308762"/>
                  <a:pt x="2155241" y="314249"/>
                </a:cubicBezTo>
                <a:cubicBezTo>
                  <a:pt x="2148535" y="308762"/>
                  <a:pt x="2142591" y="303657"/>
                  <a:pt x="2137410" y="298933"/>
                </a:cubicBezTo>
                <a:cubicBezTo>
                  <a:pt x="2132228" y="294208"/>
                  <a:pt x="2127656" y="289712"/>
                  <a:pt x="2123694" y="285445"/>
                </a:cubicBezTo>
                <a:cubicBezTo>
                  <a:pt x="2128570" y="280873"/>
                  <a:pt x="2133600" y="275920"/>
                  <a:pt x="2138781" y="270586"/>
                </a:cubicBezTo>
                <a:cubicBezTo>
                  <a:pt x="2143963" y="265252"/>
                  <a:pt x="2149144" y="259842"/>
                  <a:pt x="2154326" y="254356"/>
                </a:cubicBezTo>
                <a:close/>
                <a:moveTo>
                  <a:pt x="2217877" y="247498"/>
                </a:moveTo>
                <a:cubicBezTo>
                  <a:pt x="2220315" y="250241"/>
                  <a:pt x="2223973" y="253898"/>
                  <a:pt x="2228850" y="258470"/>
                </a:cubicBezTo>
                <a:cubicBezTo>
                  <a:pt x="2233726" y="263042"/>
                  <a:pt x="2239670" y="268681"/>
                  <a:pt x="2246680" y="275387"/>
                </a:cubicBezTo>
                <a:cubicBezTo>
                  <a:pt x="2239060" y="286055"/>
                  <a:pt x="2229764" y="296723"/>
                  <a:pt x="2218791" y="307391"/>
                </a:cubicBezTo>
                <a:cubicBezTo>
                  <a:pt x="2212390" y="302209"/>
                  <a:pt x="2206599" y="297332"/>
                  <a:pt x="2201418" y="292760"/>
                </a:cubicBezTo>
                <a:cubicBezTo>
                  <a:pt x="2196236" y="288188"/>
                  <a:pt x="2191664" y="283616"/>
                  <a:pt x="2187702" y="279044"/>
                </a:cubicBezTo>
                <a:cubicBezTo>
                  <a:pt x="2191969" y="275082"/>
                  <a:pt x="2196617" y="270434"/>
                  <a:pt x="2201646" y="265100"/>
                </a:cubicBezTo>
                <a:cubicBezTo>
                  <a:pt x="2206675" y="259766"/>
                  <a:pt x="2212086" y="253898"/>
                  <a:pt x="2217877" y="247498"/>
                </a:cubicBezTo>
                <a:close/>
                <a:moveTo>
                  <a:pt x="3568979" y="219075"/>
                </a:moveTo>
                <a:lnTo>
                  <a:pt x="3569436" y="224561"/>
                </a:lnTo>
                <a:cubicBezTo>
                  <a:pt x="3569436" y="232486"/>
                  <a:pt x="3565931" y="238582"/>
                  <a:pt x="3558921" y="242849"/>
                </a:cubicBezTo>
                <a:cubicBezTo>
                  <a:pt x="3550996" y="246812"/>
                  <a:pt x="3540785" y="251231"/>
                  <a:pt x="3528288" y="256108"/>
                </a:cubicBezTo>
                <a:cubicBezTo>
                  <a:pt x="3515791" y="260985"/>
                  <a:pt x="3501161" y="266319"/>
                  <a:pt x="3484397" y="272110"/>
                </a:cubicBezTo>
                <a:lnTo>
                  <a:pt x="3486683" y="250165"/>
                </a:lnTo>
                <a:cubicBezTo>
                  <a:pt x="3507104" y="242849"/>
                  <a:pt x="3523868" y="236753"/>
                  <a:pt x="3536975" y="231877"/>
                </a:cubicBezTo>
                <a:cubicBezTo>
                  <a:pt x="3550082" y="227000"/>
                  <a:pt x="3560749" y="222733"/>
                  <a:pt x="3568979" y="219075"/>
                </a:cubicBezTo>
                <a:close/>
                <a:moveTo>
                  <a:pt x="1491234" y="218542"/>
                </a:moveTo>
                <a:cubicBezTo>
                  <a:pt x="1489100" y="218542"/>
                  <a:pt x="1486890" y="219380"/>
                  <a:pt x="1484604" y="221056"/>
                </a:cubicBezTo>
                <a:cubicBezTo>
                  <a:pt x="1482318" y="222733"/>
                  <a:pt x="1481328" y="225247"/>
                  <a:pt x="1481632" y="228600"/>
                </a:cubicBezTo>
                <a:cubicBezTo>
                  <a:pt x="1481632" y="231648"/>
                  <a:pt x="1482547" y="234467"/>
                  <a:pt x="1484376" y="237058"/>
                </a:cubicBezTo>
                <a:cubicBezTo>
                  <a:pt x="1486204" y="239649"/>
                  <a:pt x="1489252" y="240944"/>
                  <a:pt x="1493520" y="240944"/>
                </a:cubicBezTo>
                <a:cubicBezTo>
                  <a:pt x="1496568" y="240944"/>
                  <a:pt x="1499463" y="239878"/>
                  <a:pt x="1502206" y="237744"/>
                </a:cubicBezTo>
                <a:cubicBezTo>
                  <a:pt x="1504950" y="235610"/>
                  <a:pt x="1506321" y="233629"/>
                  <a:pt x="1506321" y="231800"/>
                </a:cubicBezTo>
                <a:cubicBezTo>
                  <a:pt x="1506321" y="229057"/>
                  <a:pt x="1504721" y="226162"/>
                  <a:pt x="1501521" y="223114"/>
                </a:cubicBezTo>
                <a:cubicBezTo>
                  <a:pt x="1498320" y="220066"/>
                  <a:pt x="1494891" y="218542"/>
                  <a:pt x="1491234" y="218542"/>
                </a:cubicBezTo>
                <a:close/>
                <a:moveTo>
                  <a:pt x="4280992" y="202235"/>
                </a:moveTo>
                <a:cubicBezTo>
                  <a:pt x="4283430" y="204978"/>
                  <a:pt x="4287011" y="208712"/>
                  <a:pt x="4291736" y="213436"/>
                </a:cubicBezTo>
                <a:cubicBezTo>
                  <a:pt x="4296460" y="218161"/>
                  <a:pt x="4302328" y="223723"/>
                  <a:pt x="4309338" y="230124"/>
                </a:cubicBezTo>
                <a:cubicBezTo>
                  <a:pt x="4305680" y="235306"/>
                  <a:pt x="4301565" y="240563"/>
                  <a:pt x="4296994" y="245897"/>
                </a:cubicBezTo>
                <a:cubicBezTo>
                  <a:pt x="4292421" y="251231"/>
                  <a:pt x="4287392" y="256642"/>
                  <a:pt x="4281906" y="262128"/>
                </a:cubicBezTo>
                <a:cubicBezTo>
                  <a:pt x="4275200" y="256642"/>
                  <a:pt x="4269256" y="251536"/>
                  <a:pt x="4264076" y="246812"/>
                </a:cubicBezTo>
                <a:cubicBezTo>
                  <a:pt x="4258894" y="242087"/>
                  <a:pt x="4254322" y="237592"/>
                  <a:pt x="4250360" y="233324"/>
                </a:cubicBezTo>
                <a:cubicBezTo>
                  <a:pt x="4255236" y="228752"/>
                  <a:pt x="4260266" y="223799"/>
                  <a:pt x="4265446" y="218465"/>
                </a:cubicBezTo>
                <a:cubicBezTo>
                  <a:pt x="4270628" y="213131"/>
                  <a:pt x="4275810" y="207721"/>
                  <a:pt x="4280992" y="202235"/>
                </a:cubicBezTo>
                <a:close/>
                <a:moveTo>
                  <a:pt x="6152616" y="201320"/>
                </a:moveTo>
                <a:cubicBezTo>
                  <a:pt x="6150482" y="201320"/>
                  <a:pt x="6148501" y="202006"/>
                  <a:pt x="6146672" y="203378"/>
                </a:cubicBezTo>
                <a:cubicBezTo>
                  <a:pt x="6144843" y="204749"/>
                  <a:pt x="6143928" y="206197"/>
                  <a:pt x="6143928" y="207721"/>
                </a:cubicBezTo>
                <a:cubicBezTo>
                  <a:pt x="6143928" y="214122"/>
                  <a:pt x="6149110" y="219304"/>
                  <a:pt x="6159474" y="223266"/>
                </a:cubicBezTo>
                <a:lnTo>
                  <a:pt x="6160388" y="221437"/>
                </a:lnTo>
                <a:cubicBezTo>
                  <a:pt x="6160998" y="220218"/>
                  <a:pt x="6161302" y="219151"/>
                  <a:pt x="6161302" y="218237"/>
                </a:cubicBezTo>
                <a:cubicBezTo>
                  <a:pt x="6161302" y="217322"/>
                  <a:pt x="6161302" y="216560"/>
                  <a:pt x="6161302" y="215951"/>
                </a:cubicBezTo>
                <a:cubicBezTo>
                  <a:pt x="6161302" y="211684"/>
                  <a:pt x="6160464" y="208178"/>
                  <a:pt x="6158788" y="205435"/>
                </a:cubicBezTo>
                <a:cubicBezTo>
                  <a:pt x="6157111" y="202692"/>
                  <a:pt x="6155054" y="201320"/>
                  <a:pt x="6152616" y="201320"/>
                </a:cubicBezTo>
                <a:close/>
                <a:moveTo>
                  <a:pt x="1493520" y="200254"/>
                </a:moveTo>
                <a:cubicBezTo>
                  <a:pt x="1500225" y="199949"/>
                  <a:pt x="1506093" y="202768"/>
                  <a:pt x="1511122" y="208712"/>
                </a:cubicBezTo>
                <a:cubicBezTo>
                  <a:pt x="1516151" y="214655"/>
                  <a:pt x="1518666" y="222352"/>
                  <a:pt x="1518666" y="231800"/>
                </a:cubicBezTo>
                <a:cubicBezTo>
                  <a:pt x="1518666" y="238811"/>
                  <a:pt x="1516075" y="244907"/>
                  <a:pt x="1510893" y="250088"/>
                </a:cubicBezTo>
                <a:cubicBezTo>
                  <a:pt x="1505712" y="255270"/>
                  <a:pt x="1499768" y="257861"/>
                  <a:pt x="1493062" y="257861"/>
                </a:cubicBezTo>
                <a:cubicBezTo>
                  <a:pt x="1486052" y="257861"/>
                  <a:pt x="1480337" y="255346"/>
                  <a:pt x="1475917" y="250317"/>
                </a:cubicBezTo>
                <a:cubicBezTo>
                  <a:pt x="1471498" y="245288"/>
                  <a:pt x="1469288" y="238963"/>
                  <a:pt x="1469288" y="231343"/>
                </a:cubicBezTo>
                <a:cubicBezTo>
                  <a:pt x="1469288" y="222504"/>
                  <a:pt x="1471803" y="215113"/>
                  <a:pt x="1476832" y="209169"/>
                </a:cubicBezTo>
                <a:cubicBezTo>
                  <a:pt x="1481861" y="203225"/>
                  <a:pt x="1487424" y="200254"/>
                  <a:pt x="1493520" y="200254"/>
                </a:cubicBezTo>
                <a:close/>
                <a:moveTo>
                  <a:pt x="4344542" y="195377"/>
                </a:moveTo>
                <a:cubicBezTo>
                  <a:pt x="4346980" y="198120"/>
                  <a:pt x="4350638" y="201778"/>
                  <a:pt x="4355515" y="206350"/>
                </a:cubicBezTo>
                <a:cubicBezTo>
                  <a:pt x="4360392" y="210922"/>
                  <a:pt x="4366336" y="216560"/>
                  <a:pt x="4373346" y="223266"/>
                </a:cubicBezTo>
                <a:cubicBezTo>
                  <a:pt x="4365726" y="233934"/>
                  <a:pt x="4356430" y="244602"/>
                  <a:pt x="4345456" y="255270"/>
                </a:cubicBezTo>
                <a:cubicBezTo>
                  <a:pt x="4339056" y="250088"/>
                  <a:pt x="4333264" y="245212"/>
                  <a:pt x="4328084" y="240640"/>
                </a:cubicBezTo>
                <a:cubicBezTo>
                  <a:pt x="4322902" y="236068"/>
                  <a:pt x="4318330" y="231496"/>
                  <a:pt x="4314368" y="226924"/>
                </a:cubicBezTo>
                <a:cubicBezTo>
                  <a:pt x="4318634" y="222961"/>
                  <a:pt x="4323282" y="218313"/>
                  <a:pt x="4328312" y="212979"/>
                </a:cubicBezTo>
                <a:cubicBezTo>
                  <a:pt x="4333341" y="207645"/>
                  <a:pt x="4338751" y="201778"/>
                  <a:pt x="4344542" y="195377"/>
                </a:cubicBezTo>
                <a:close/>
                <a:moveTo>
                  <a:pt x="6658126" y="186233"/>
                </a:moveTo>
                <a:cubicBezTo>
                  <a:pt x="6662089" y="190195"/>
                  <a:pt x="6666737" y="194843"/>
                  <a:pt x="6672072" y="200177"/>
                </a:cubicBezTo>
                <a:cubicBezTo>
                  <a:pt x="6677404" y="205511"/>
                  <a:pt x="6683424" y="211379"/>
                  <a:pt x="6690130" y="217780"/>
                </a:cubicBezTo>
                <a:cubicBezTo>
                  <a:pt x="6686473" y="222961"/>
                  <a:pt x="6682054" y="228524"/>
                  <a:pt x="6676872" y="234467"/>
                </a:cubicBezTo>
                <a:cubicBezTo>
                  <a:pt x="6671690" y="240411"/>
                  <a:pt x="6665746" y="246736"/>
                  <a:pt x="6659040" y="253441"/>
                </a:cubicBezTo>
                <a:cubicBezTo>
                  <a:pt x="6644106" y="241554"/>
                  <a:pt x="6632676" y="230886"/>
                  <a:pt x="6624751" y="221437"/>
                </a:cubicBezTo>
                <a:cubicBezTo>
                  <a:pt x="6632066" y="214122"/>
                  <a:pt x="6638467" y="207569"/>
                  <a:pt x="6643954" y="201778"/>
                </a:cubicBezTo>
                <a:cubicBezTo>
                  <a:pt x="6649440" y="195986"/>
                  <a:pt x="6654164" y="190805"/>
                  <a:pt x="6658126" y="186233"/>
                </a:cubicBezTo>
                <a:close/>
                <a:moveTo>
                  <a:pt x="2457602" y="186233"/>
                </a:moveTo>
                <a:cubicBezTo>
                  <a:pt x="2461564" y="190195"/>
                  <a:pt x="2466212" y="194843"/>
                  <a:pt x="2471547" y="200177"/>
                </a:cubicBezTo>
                <a:cubicBezTo>
                  <a:pt x="2476880" y="205511"/>
                  <a:pt x="2482900" y="211379"/>
                  <a:pt x="2489606" y="217780"/>
                </a:cubicBezTo>
                <a:cubicBezTo>
                  <a:pt x="2485948" y="222961"/>
                  <a:pt x="2481528" y="228524"/>
                  <a:pt x="2476347" y="234467"/>
                </a:cubicBezTo>
                <a:cubicBezTo>
                  <a:pt x="2471166" y="240411"/>
                  <a:pt x="2465222" y="246736"/>
                  <a:pt x="2458516" y="253441"/>
                </a:cubicBezTo>
                <a:cubicBezTo>
                  <a:pt x="2443581" y="241554"/>
                  <a:pt x="2432151" y="230886"/>
                  <a:pt x="2424226" y="221437"/>
                </a:cubicBezTo>
                <a:cubicBezTo>
                  <a:pt x="2431542" y="214122"/>
                  <a:pt x="2437942" y="207569"/>
                  <a:pt x="2443429" y="201778"/>
                </a:cubicBezTo>
                <a:cubicBezTo>
                  <a:pt x="2448915" y="195986"/>
                  <a:pt x="2453640" y="190805"/>
                  <a:pt x="2457602" y="186233"/>
                </a:cubicBezTo>
                <a:close/>
                <a:moveTo>
                  <a:pt x="6158102" y="185776"/>
                </a:moveTo>
                <a:cubicBezTo>
                  <a:pt x="6162978" y="185776"/>
                  <a:pt x="6166941" y="187909"/>
                  <a:pt x="6169989" y="192176"/>
                </a:cubicBezTo>
                <a:cubicBezTo>
                  <a:pt x="6173646" y="197053"/>
                  <a:pt x="6175476" y="204826"/>
                  <a:pt x="6175476" y="215494"/>
                </a:cubicBezTo>
                <a:cubicBezTo>
                  <a:pt x="6175476" y="219456"/>
                  <a:pt x="6174714" y="223114"/>
                  <a:pt x="6173190" y="226466"/>
                </a:cubicBezTo>
                <a:lnTo>
                  <a:pt x="6187362" y="227381"/>
                </a:lnTo>
                <a:cubicBezTo>
                  <a:pt x="6187362" y="232258"/>
                  <a:pt x="6185762" y="235763"/>
                  <a:pt x="6182562" y="237896"/>
                </a:cubicBezTo>
                <a:cubicBezTo>
                  <a:pt x="6179362" y="240030"/>
                  <a:pt x="6174408" y="241097"/>
                  <a:pt x="6167704" y="241097"/>
                </a:cubicBezTo>
                <a:lnTo>
                  <a:pt x="6163131" y="240640"/>
                </a:lnTo>
                <a:cubicBezTo>
                  <a:pt x="6155511" y="248260"/>
                  <a:pt x="6147739" y="254279"/>
                  <a:pt x="6139814" y="258699"/>
                </a:cubicBezTo>
                <a:cubicBezTo>
                  <a:pt x="6131888" y="263119"/>
                  <a:pt x="6124878" y="265328"/>
                  <a:pt x="6118783" y="265328"/>
                </a:cubicBezTo>
                <a:cubicBezTo>
                  <a:pt x="6109334" y="265328"/>
                  <a:pt x="6104609" y="261366"/>
                  <a:pt x="6104610" y="253441"/>
                </a:cubicBezTo>
                <a:cubicBezTo>
                  <a:pt x="6113753" y="251612"/>
                  <a:pt x="6121678" y="249174"/>
                  <a:pt x="6128384" y="246126"/>
                </a:cubicBezTo>
                <a:cubicBezTo>
                  <a:pt x="6135090" y="243078"/>
                  <a:pt x="6141186" y="239725"/>
                  <a:pt x="6146672" y="236068"/>
                </a:cubicBezTo>
                <a:cubicBezTo>
                  <a:pt x="6135700" y="230581"/>
                  <a:pt x="6130212" y="223418"/>
                  <a:pt x="6130212" y="214579"/>
                </a:cubicBezTo>
                <a:cubicBezTo>
                  <a:pt x="6130212" y="207569"/>
                  <a:pt x="6133184" y="201016"/>
                  <a:pt x="6139128" y="194920"/>
                </a:cubicBezTo>
                <a:cubicBezTo>
                  <a:pt x="6145072" y="188824"/>
                  <a:pt x="6151396" y="185776"/>
                  <a:pt x="6158102" y="185776"/>
                </a:cubicBezTo>
                <a:close/>
                <a:moveTo>
                  <a:pt x="417423" y="175870"/>
                </a:moveTo>
                <a:cubicBezTo>
                  <a:pt x="420471" y="181356"/>
                  <a:pt x="422529" y="186766"/>
                  <a:pt x="423596" y="192100"/>
                </a:cubicBezTo>
                <a:cubicBezTo>
                  <a:pt x="424662" y="197434"/>
                  <a:pt x="425196" y="201320"/>
                  <a:pt x="425196" y="203759"/>
                </a:cubicBezTo>
                <a:cubicBezTo>
                  <a:pt x="425196" y="211074"/>
                  <a:pt x="422910" y="217246"/>
                  <a:pt x="418338" y="222275"/>
                </a:cubicBezTo>
                <a:cubicBezTo>
                  <a:pt x="413766" y="227305"/>
                  <a:pt x="408127" y="229819"/>
                  <a:pt x="401421" y="229819"/>
                </a:cubicBezTo>
                <a:cubicBezTo>
                  <a:pt x="395935" y="229819"/>
                  <a:pt x="391363" y="228295"/>
                  <a:pt x="387705" y="225247"/>
                </a:cubicBezTo>
                <a:cubicBezTo>
                  <a:pt x="383438" y="234391"/>
                  <a:pt x="376428" y="238963"/>
                  <a:pt x="366674" y="238963"/>
                </a:cubicBezTo>
                <a:cubicBezTo>
                  <a:pt x="360578" y="238963"/>
                  <a:pt x="355701" y="237211"/>
                  <a:pt x="352044" y="233705"/>
                </a:cubicBezTo>
                <a:cubicBezTo>
                  <a:pt x="348386" y="230200"/>
                  <a:pt x="346557" y="225247"/>
                  <a:pt x="346557" y="218846"/>
                </a:cubicBezTo>
                <a:cubicBezTo>
                  <a:pt x="346557" y="212446"/>
                  <a:pt x="348539" y="205740"/>
                  <a:pt x="352501" y="198730"/>
                </a:cubicBezTo>
                <a:lnTo>
                  <a:pt x="361188" y="200558"/>
                </a:lnTo>
                <a:cubicBezTo>
                  <a:pt x="360273" y="203606"/>
                  <a:pt x="359816" y="207416"/>
                  <a:pt x="359816" y="211988"/>
                </a:cubicBezTo>
                <a:cubicBezTo>
                  <a:pt x="359816" y="219304"/>
                  <a:pt x="362407" y="222961"/>
                  <a:pt x="367589" y="222961"/>
                </a:cubicBezTo>
                <a:cubicBezTo>
                  <a:pt x="370332" y="222961"/>
                  <a:pt x="372694" y="221818"/>
                  <a:pt x="374675" y="219532"/>
                </a:cubicBezTo>
                <a:cubicBezTo>
                  <a:pt x="376656" y="217246"/>
                  <a:pt x="377495" y="214274"/>
                  <a:pt x="377190" y="210617"/>
                </a:cubicBezTo>
                <a:lnTo>
                  <a:pt x="376275" y="196444"/>
                </a:lnTo>
                <a:lnTo>
                  <a:pt x="388620" y="188671"/>
                </a:lnTo>
                <a:cubicBezTo>
                  <a:pt x="389839" y="198425"/>
                  <a:pt x="391592" y="205054"/>
                  <a:pt x="393878" y="208559"/>
                </a:cubicBezTo>
                <a:cubicBezTo>
                  <a:pt x="396164" y="212065"/>
                  <a:pt x="399593" y="213817"/>
                  <a:pt x="404165" y="213817"/>
                </a:cubicBezTo>
                <a:cubicBezTo>
                  <a:pt x="405689" y="213817"/>
                  <a:pt x="407060" y="213360"/>
                  <a:pt x="408279" y="212446"/>
                </a:cubicBezTo>
                <a:cubicBezTo>
                  <a:pt x="409499" y="211531"/>
                  <a:pt x="410413" y="210464"/>
                  <a:pt x="411023" y="209245"/>
                </a:cubicBezTo>
                <a:cubicBezTo>
                  <a:pt x="410413" y="206197"/>
                  <a:pt x="408279" y="200711"/>
                  <a:pt x="404622" y="192786"/>
                </a:cubicBezTo>
                <a:lnTo>
                  <a:pt x="403707" y="189128"/>
                </a:lnTo>
                <a:cubicBezTo>
                  <a:pt x="403707" y="186385"/>
                  <a:pt x="404927" y="183718"/>
                  <a:pt x="407365" y="181127"/>
                </a:cubicBezTo>
                <a:cubicBezTo>
                  <a:pt x="409803" y="178537"/>
                  <a:pt x="413156" y="176784"/>
                  <a:pt x="417423" y="175870"/>
                </a:cubicBezTo>
                <a:close/>
                <a:moveTo>
                  <a:pt x="4921529" y="171450"/>
                </a:moveTo>
                <a:lnTo>
                  <a:pt x="4921986" y="176936"/>
                </a:lnTo>
                <a:cubicBezTo>
                  <a:pt x="4921986" y="184861"/>
                  <a:pt x="4918480" y="190957"/>
                  <a:pt x="4911470" y="195224"/>
                </a:cubicBezTo>
                <a:cubicBezTo>
                  <a:pt x="4903546" y="199187"/>
                  <a:pt x="4893334" y="203606"/>
                  <a:pt x="4880838" y="208483"/>
                </a:cubicBezTo>
                <a:cubicBezTo>
                  <a:pt x="4868340" y="213360"/>
                  <a:pt x="4853710" y="218694"/>
                  <a:pt x="4836946" y="224485"/>
                </a:cubicBezTo>
                <a:lnTo>
                  <a:pt x="4839232" y="202540"/>
                </a:lnTo>
                <a:cubicBezTo>
                  <a:pt x="4859654" y="195224"/>
                  <a:pt x="4876418" y="189128"/>
                  <a:pt x="4889524" y="184252"/>
                </a:cubicBezTo>
                <a:cubicBezTo>
                  <a:pt x="4902631" y="179375"/>
                  <a:pt x="4913299" y="175108"/>
                  <a:pt x="4921529" y="171450"/>
                </a:cubicBezTo>
                <a:close/>
                <a:moveTo>
                  <a:pt x="3026054" y="171450"/>
                </a:moveTo>
                <a:lnTo>
                  <a:pt x="3026511" y="176936"/>
                </a:lnTo>
                <a:cubicBezTo>
                  <a:pt x="3026511" y="184861"/>
                  <a:pt x="3023006" y="190957"/>
                  <a:pt x="3015996" y="195224"/>
                </a:cubicBezTo>
                <a:cubicBezTo>
                  <a:pt x="3008071" y="199187"/>
                  <a:pt x="2997860" y="203606"/>
                  <a:pt x="2985363" y="208483"/>
                </a:cubicBezTo>
                <a:cubicBezTo>
                  <a:pt x="2972866" y="213360"/>
                  <a:pt x="2958236" y="218694"/>
                  <a:pt x="2941472" y="224485"/>
                </a:cubicBezTo>
                <a:lnTo>
                  <a:pt x="2943758" y="202540"/>
                </a:lnTo>
                <a:cubicBezTo>
                  <a:pt x="2964180" y="195224"/>
                  <a:pt x="2980944" y="189128"/>
                  <a:pt x="2994050" y="184252"/>
                </a:cubicBezTo>
                <a:cubicBezTo>
                  <a:pt x="3007156" y="179375"/>
                  <a:pt x="3017824" y="175108"/>
                  <a:pt x="3026054" y="171450"/>
                </a:cubicBezTo>
                <a:close/>
                <a:moveTo>
                  <a:pt x="2216429" y="171450"/>
                </a:moveTo>
                <a:lnTo>
                  <a:pt x="2216886" y="176936"/>
                </a:lnTo>
                <a:cubicBezTo>
                  <a:pt x="2216886" y="184861"/>
                  <a:pt x="2213381" y="190957"/>
                  <a:pt x="2206371" y="195224"/>
                </a:cubicBezTo>
                <a:cubicBezTo>
                  <a:pt x="2198446" y="199187"/>
                  <a:pt x="2188235" y="203606"/>
                  <a:pt x="2175738" y="208483"/>
                </a:cubicBezTo>
                <a:cubicBezTo>
                  <a:pt x="2163241" y="213360"/>
                  <a:pt x="2148611" y="218694"/>
                  <a:pt x="2131847" y="224485"/>
                </a:cubicBezTo>
                <a:lnTo>
                  <a:pt x="2134133" y="202540"/>
                </a:lnTo>
                <a:cubicBezTo>
                  <a:pt x="2154554" y="195224"/>
                  <a:pt x="2171318" y="189128"/>
                  <a:pt x="2184425" y="184252"/>
                </a:cubicBezTo>
                <a:cubicBezTo>
                  <a:pt x="2197532" y="179375"/>
                  <a:pt x="2208199" y="175108"/>
                  <a:pt x="2216429" y="171450"/>
                </a:cubicBezTo>
                <a:close/>
                <a:moveTo>
                  <a:pt x="4540529" y="161925"/>
                </a:moveTo>
                <a:lnTo>
                  <a:pt x="4540986" y="167411"/>
                </a:lnTo>
                <a:cubicBezTo>
                  <a:pt x="4540986" y="175336"/>
                  <a:pt x="4537480" y="181432"/>
                  <a:pt x="4530470" y="185699"/>
                </a:cubicBezTo>
                <a:cubicBezTo>
                  <a:pt x="4522546" y="189662"/>
                  <a:pt x="4512335" y="194081"/>
                  <a:pt x="4499838" y="198958"/>
                </a:cubicBezTo>
                <a:cubicBezTo>
                  <a:pt x="4487341" y="203835"/>
                  <a:pt x="4472710" y="209169"/>
                  <a:pt x="4455947" y="214960"/>
                </a:cubicBezTo>
                <a:lnTo>
                  <a:pt x="4458233" y="193015"/>
                </a:lnTo>
                <a:cubicBezTo>
                  <a:pt x="4478654" y="185699"/>
                  <a:pt x="4495418" y="179603"/>
                  <a:pt x="4508525" y="174727"/>
                </a:cubicBezTo>
                <a:cubicBezTo>
                  <a:pt x="4521631" y="169850"/>
                  <a:pt x="4532300" y="165583"/>
                  <a:pt x="4540529" y="161925"/>
                </a:cubicBezTo>
                <a:close/>
                <a:moveTo>
                  <a:pt x="3235604" y="161925"/>
                </a:moveTo>
                <a:lnTo>
                  <a:pt x="3236061" y="167411"/>
                </a:lnTo>
                <a:cubicBezTo>
                  <a:pt x="3236061" y="175336"/>
                  <a:pt x="3232556" y="181432"/>
                  <a:pt x="3225546" y="185699"/>
                </a:cubicBezTo>
                <a:cubicBezTo>
                  <a:pt x="3217621" y="189662"/>
                  <a:pt x="3207410" y="194081"/>
                  <a:pt x="3194913" y="198958"/>
                </a:cubicBezTo>
                <a:cubicBezTo>
                  <a:pt x="3182416" y="203835"/>
                  <a:pt x="3167786" y="209169"/>
                  <a:pt x="3151022" y="214960"/>
                </a:cubicBezTo>
                <a:lnTo>
                  <a:pt x="3153308" y="193015"/>
                </a:lnTo>
                <a:cubicBezTo>
                  <a:pt x="3173730" y="185699"/>
                  <a:pt x="3190494" y="179603"/>
                  <a:pt x="3203600" y="174727"/>
                </a:cubicBezTo>
                <a:cubicBezTo>
                  <a:pt x="3216706" y="169850"/>
                  <a:pt x="3227374" y="165583"/>
                  <a:pt x="3235604" y="161925"/>
                </a:cubicBezTo>
                <a:close/>
                <a:moveTo>
                  <a:pt x="5872657" y="156515"/>
                </a:moveTo>
                <a:cubicBezTo>
                  <a:pt x="5874790" y="164744"/>
                  <a:pt x="5877381" y="173660"/>
                  <a:pt x="5880430" y="183261"/>
                </a:cubicBezTo>
                <a:cubicBezTo>
                  <a:pt x="5883477" y="192862"/>
                  <a:pt x="5886830" y="202540"/>
                  <a:pt x="5890488" y="212293"/>
                </a:cubicBezTo>
                <a:lnTo>
                  <a:pt x="5875857" y="223723"/>
                </a:lnTo>
                <a:cubicBezTo>
                  <a:pt x="5876772" y="242316"/>
                  <a:pt x="5877304" y="263347"/>
                  <a:pt x="5877458" y="286817"/>
                </a:cubicBezTo>
                <a:cubicBezTo>
                  <a:pt x="5877610" y="310286"/>
                  <a:pt x="5877458" y="336347"/>
                  <a:pt x="5877000" y="364998"/>
                </a:cubicBezTo>
                <a:cubicBezTo>
                  <a:pt x="5876543" y="393649"/>
                  <a:pt x="5875552" y="425196"/>
                  <a:pt x="5874029" y="459638"/>
                </a:cubicBezTo>
                <a:lnTo>
                  <a:pt x="5847511" y="463296"/>
                </a:lnTo>
                <a:cubicBezTo>
                  <a:pt x="5846596" y="433426"/>
                  <a:pt x="5845454" y="406527"/>
                  <a:pt x="5844082" y="382600"/>
                </a:cubicBezTo>
                <a:cubicBezTo>
                  <a:pt x="5842710" y="358673"/>
                  <a:pt x="5841339" y="336347"/>
                  <a:pt x="5839967" y="315620"/>
                </a:cubicBezTo>
                <a:cubicBezTo>
                  <a:pt x="5838596" y="294894"/>
                  <a:pt x="5837148" y="274930"/>
                  <a:pt x="5835624" y="255727"/>
                </a:cubicBezTo>
                <a:cubicBezTo>
                  <a:pt x="5834099" y="236525"/>
                  <a:pt x="5832271" y="216560"/>
                  <a:pt x="5830138" y="195834"/>
                </a:cubicBezTo>
                <a:cubicBezTo>
                  <a:pt x="5829223" y="188214"/>
                  <a:pt x="5830518" y="181508"/>
                  <a:pt x="5834024" y="175717"/>
                </a:cubicBezTo>
                <a:cubicBezTo>
                  <a:pt x="5837528" y="169926"/>
                  <a:pt x="5842710" y="165430"/>
                  <a:pt x="5849568" y="162230"/>
                </a:cubicBezTo>
                <a:cubicBezTo>
                  <a:pt x="5856426" y="159029"/>
                  <a:pt x="5864122" y="157124"/>
                  <a:pt x="5872657" y="156515"/>
                </a:cubicBezTo>
                <a:close/>
                <a:moveTo>
                  <a:pt x="5518784" y="156515"/>
                </a:moveTo>
                <a:cubicBezTo>
                  <a:pt x="5518784" y="168707"/>
                  <a:pt x="5518784" y="184633"/>
                  <a:pt x="5518784" y="204292"/>
                </a:cubicBezTo>
                <a:cubicBezTo>
                  <a:pt x="5518784" y="223952"/>
                  <a:pt x="5518708" y="245974"/>
                  <a:pt x="5518556" y="270358"/>
                </a:cubicBezTo>
                <a:cubicBezTo>
                  <a:pt x="5518403" y="294742"/>
                  <a:pt x="5518327" y="320192"/>
                  <a:pt x="5518327" y="346710"/>
                </a:cubicBezTo>
                <a:cubicBezTo>
                  <a:pt x="5518327" y="358902"/>
                  <a:pt x="5518327" y="369341"/>
                  <a:pt x="5518327" y="378028"/>
                </a:cubicBezTo>
                <a:cubicBezTo>
                  <a:pt x="5518327" y="386715"/>
                  <a:pt x="5518479" y="395021"/>
                  <a:pt x="5518784" y="402946"/>
                </a:cubicBezTo>
                <a:cubicBezTo>
                  <a:pt x="5525338" y="407213"/>
                  <a:pt x="5532690" y="410413"/>
                  <a:pt x="5540844" y="412547"/>
                </a:cubicBezTo>
                <a:lnTo>
                  <a:pt x="5566820" y="415642"/>
                </a:lnTo>
                <a:lnTo>
                  <a:pt x="5578526" y="415519"/>
                </a:lnTo>
                <a:cubicBezTo>
                  <a:pt x="5585688" y="415366"/>
                  <a:pt x="5592774" y="415290"/>
                  <a:pt x="5599785" y="415290"/>
                </a:cubicBezTo>
                <a:cubicBezTo>
                  <a:pt x="5595212" y="410718"/>
                  <a:pt x="5591479" y="405460"/>
                  <a:pt x="5588584" y="399517"/>
                </a:cubicBezTo>
                <a:cubicBezTo>
                  <a:pt x="5585688" y="393573"/>
                  <a:pt x="5584240" y="387401"/>
                  <a:pt x="5584240" y="381000"/>
                </a:cubicBezTo>
                <a:cubicBezTo>
                  <a:pt x="5584240" y="371856"/>
                  <a:pt x="5585992" y="362179"/>
                  <a:pt x="5589498" y="351968"/>
                </a:cubicBezTo>
                <a:cubicBezTo>
                  <a:pt x="5593004" y="341757"/>
                  <a:pt x="5597804" y="332003"/>
                  <a:pt x="5603900" y="322707"/>
                </a:cubicBezTo>
                <a:cubicBezTo>
                  <a:pt x="5609996" y="313411"/>
                  <a:pt x="5616854" y="305714"/>
                  <a:pt x="5624474" y="299618"/>
                </a:cubicBezTo>
                <a:cubicBezTo>
                  <a:pt x="5636056" y="290779"/>
                  <a:pt x="5647790" y="286360"/>
                  <a:pt x="5659678" y="286360"/>
                </a:cubicBezTo>
                <a:cubicBezTo>
                  <a:pt x="5670346" y="286360"/>
                  <a:pt x="5681090" y="289560"/>
                  <a:pt x="5691911" y="295961"/>
                </a:cubicBezTo>
                <a:cubicBezTo>
                  <a:pt x="5702730" y="302362"/>
                  <a:pt x="5714389" y="312115"/>
                  <a:pt x="5726886" y="325222"/>
                </a:cubicBezTo>
                <a:lnTo>
                  <a:pt x="5717742" y="342595"/>
                </a:lnTo>
                <a:cubicBezTo>
                  <a:pt x="5707379" y="338633"/>
                  <a:pt x="5698692" y="335890"/>
                  <a:pt x="5691682" y="334366"/>
                </a:cubicBezTo>
                <a:cubicBezTo>
                  <a:pt x="5684672" y="332842"/>
                  <a:pt x="5677814" y="332080"/>
                  <a:pt x="5671108" y="332080"/>
                </a:cubicBezTo>
                <a:cubicBezTo>
                  <a:pt x="5660744" y="332080"/>
                  <a:pt x="5651144" y="333299"/>
                  <a:pt x="5642304" y="335737"/>
                </a:cubicBezTo>
                <a:cubicBezTo>
                  <a:pt x="5633466" y="338176"/>
                  <a:pt x="5624169" y="341986"/>
                  <a:pt x="5614416" y="347167"/>
                </a:cubicBezTo>
                <a:cubicBezTo>
                  <a:pt x="5614720" y="359054"/>
                  <a:pt x="5617387" y="369799"/>
                  <a:pt x="5622416" y="379400"/>
                </a:cubicBezTo>
                <a:cubicBezTo>
                  <a:pt x="5627445" y="389001"/>
                  <a:pt x="5634836" y="397002"/>
                  <a:pt x="5644590" y="403403"/>
                </a:cubicBezTo>
                <a:cubicBezTo>
                  <a:pt x="5650990" y="407060"/>
                  <a:pt x="5658002" y="409651"/>
                  <a:pt x="5665622" y="411175"/>
                </a:cubicBezTo>
                <a:cubicBezTo>
                  <a:pt x="5679032" y="409956"/>
                  <a:pt x="5691377" y="408432"/>
                  <a:pt x="5702655" y="406603"/>
                </a:cubicBezTo>
                <a:cubicBezTo>
                  <a:pt x="5713932" y="404774"/>
                  <a:pt x="5725210" y="402107"/>
                  <a:pt x="5736488" y="398602"/>
                </a:cubicBezTo>
                <a:cubicBezTo>
                  <a:pt x="5747765" y="395097"/>
                  <a:pt x="5759804" y="390906"/>
                  <a:pt x="5772606" y="386029"/>
                </a:cubicBezTo>
                <a:cubicBezTo>
                  <a:pt x="5775044" y="387858"/>
                  <a:pt x="5776797" y="390830"/>
                  <a:pt x="5777864" y="394945"/>
                </a:cubicBezTo>
                <a:cubicBezTo>
                  <a:pt x="5778931" y="399059"/>
                  <a:pt x="5779464" y="402793"/>
                  <a:pt x="5779464" y="406146"/>
                </a:cubicBezTo>
                <a:cubicBezTo>
                  <a:pt x="5779464" y="412852"/>
                  <a:pt x="5778092" y="418795"/>
                  <a:pt x="5775350" y="423977"/>
                </a:cubicBezTo>
                <a:cubicBezTo>
                  <a:pt x="5772606" y="429158"/>
                  <a:pt x="5768644" y="433121"/>
                  <a:pt x="5763462" y="435864"/>
                </a:cubicBezTo>
                <a:cubicBezTo>
                  <a:pt x="5761024" y="436778"/>
                  <a:pt x="5756300" y="438226"/>
                  <a:pt x="5749290" y="440207"/>
                </a:cubicBezTo>
                <a:cubicBezTo>
                  <a:pt x="5742280" y="442189"/>
                  <a:pt x="5733592" y="444246"/>
                  <a:pt x="5723228" y="446380"/>
                </a:cubicBezTo>
                <a:cubicBezTo>
                  <a:pt x="5697016" y="452171"/>
                  <a:pt x="5670956" y="456438"/>
                  <a:pt x="5645048" y="459181"/>
                </a:cubicBezTo>
                <a:cubicBezTo>
                  <a:pt x="5632094" y="460553"/>
                  <a:pt x="5618263" y="461581"/>
                  <a:pt x="5603556" y="462267"/>
                </a:cubicBezTo>
                <a:lnTo>
                  <a:pt x="5568579" y="463037"/>
                </a:lnTo>
                <a:lnTo>
                  <a:pt x="5567704" y="463296"/>
                </a:lnTo>
                <a:lnTo>
                  <a:pt x="5564720" y="463122"/>
                </a:lnTo>
                <a:lnTo>
                  <a:pt x="5556808" y="463296"/>
                </a:lnTo>
                <a:lnTo>
                  <a:pt x="5554496" y="462525"/>
                </a:lnTo>
                <a:lnTo>
                  <a:pt x="5550560" y="462296"/>
                </a:lnTo>
                <a:cubicBezTo>
                  <a:pt x="5534557" y="460296"/>
                  <a:pt x="5521984" y="455295"/>
                  <a:pt x="5512840" y="447294"/>
                </a:cubicBezTo>
                <a:cubicBezTo>
                  <a:pt x="5504611" y="452171"/>
                  <a:pt x="5495467" y="456057"/>
                  <a:pt x="5485408" y="458953"/>
                </a:cubicBezTo>
                <a:cubicBezTo>
                  <a:pt x="5475350" y="461848"/>
                  <a:pt x="5464224" y="463296"/>
                  <a:pt x="5452033" y="463296"/>
                </a:cubicBezTo>
                <a:lnTo>
                  <a:pt x="5449861" y="462572"/>
                </a:lnTo>
                <a:lnTo>
                  <a:pt x="5447690" y="463296"/>
                </a:lnTo>
                <a:cubicBezTo>
                  <a:pt x="5432754" y="463296"/>
                  <a:pt x="5418886" y="457200"/>
                  <a:pt x="5406084" y="445008"/>
                </a:cubicBezTo>
                <a:lnTo>
                  <a:pt x="5400598" y="466039"/>
                </a:lnTo>
                <a:cubicBezTo>
                  <a:pt x="5378042" y="466039"/>
                  <a:pt x="5357774" y="463829"/>
                  <a:pt x="5339790" y="459410"/>
                </a:cubicBezTo>
                <a:cubicBezTo>
                  <a:pt x="5321806" y="454990"/>
                  <a:pt x="5307482" y="448589"/>
                  <a:pt x="5296814" y="440207"/>
                </a:cubicBezTo>
                <a:cubicBezTo>
                  <a:pt x="5286146" y="431825"/>
                  <a:pt x="5280812" y="422148"/>
                  <a:pt x="5280812" y="411175"/>
                </a:cubicBezTo>
                <a:cubicBezTo>
                  <a:pt x="5280812" y="400812"/>
                  <a:pt x="5282945" y="390296"/>
                  <a:pt x="5287212" y="379628"/>
                </a:cubicBezTo>
                <a:cubicBezTo>
                  <a:pt x="5282335" y="382676"/>
                  <a:pt x="5276849" y="386410"/>
                  <a:pt x="5270754" y="390830"/>
                </a:cubicBezTo>
                <a:cubicBezTo>
                  <a:pt x="5264656" y="395249"/>
                  <a:pt x="5257952" y="400202"/>
                  <a:pt x="5250636" y="405689"/>
                </a:cubicBezTo>
                <a:cubicBezTo>
                  <a:pt x="5252770" y="420624"/>
                  <a:pt x="5255132" y="436626"/>
                  <a:pt x="5257723" y="453695"/>
                </a:cubicBezTo>
                <a:cubicBezTo>
                  <a:pt x="5260314" y="470764"/>
                  <a:pt x="5263590" y="491185"/>
                  <a:pt x="5267553" y="514960"/>
                </a:cubicBezTo>
                <a:cubicBezTo>
                  <a:pt x="5269686" y="528676"/>
                  <a:pt x="5271668" y="541249"/>
                  <a:pt x="5273496" y="552679"/>
                </a:cubicBezTo>
                <a:cubicBezTo>
                  <a:pt x="5275325" y="564109"/>
                  <a:pt x="5276849" y="574243"/>
                  <a:pt x="5278068" y="583082"/>
                </a:cubicBezTo>
                <a:cubicBezTo>
                  <a:pt x="5271362" y="587959"/>
                  <a:pt x="5264581" y="592379"/>
                  <a:pt x="5257723" y="596341"/>
                </a:cubicBezTo>
                <a:cubicBezTo>
                  <a:pt x="5250865" y="600304"/>
                  <a:pt x="5243930" y="603504"/>
                  <a:pt x="5236920" y="605942"/>
                </a:cubicBezTo>
                <a:cubicBezTo>
                  <a:pt x="5236616" y="590702"/>
                  <a:pt x="5236006" y="574243"/>
                  <a:pt x="5235092" y="556565"/>
                </a:cubicBezTo>
                <a:cubicBezTo>
                  <a:pt x="5234177" y="538886"/>
                  <a:pt x="5232806" y="519989"/>
                  <a:pt x="5230976" y="499872"/>
                </a:cubicBezTo>
                <a:cubicBezTo>
                  <a:pt x="5229148" y="480974"/>
                  <a:pt x="5227852" y="464896"/>
                  <a:pt x="5227090" y="451637"/>
                </a:cubicBezTo>
                <a:cubicBezTo>
                  <a:pt x="5226328" y="438379"/>
                  <a:pt x="5225948" y="428092"/>
                  <a:pt x="5225948" y="420776"/>
                </a:cubicBezTo>
                <a:cubicBezTo>
                  <a:pt x="5225948" y="418948"/>
                  <a:pt x="5226252" y="416662"/>
                  <a:pt x="5226862" y="413918"/>
                </a:cubicBezTo>
                <a:cubicBezTo>
                  <a:pt x="5227471" y="411175"/>
                  <a:pt x="5228386" y="408127"/>
                  <a:pt x="5229606" y="404774"/>
                </a:cubicBezTo>
                <a:cubicBezTo>
                  <a:pt x="5230824" y="401117"/>
                  <a:pt x="5232653" y="396392"/>
                  <a:pt x="5235092" y="390601"/>
                </a:cubicBezTo>
                <a:cubicBezTo>
                  <a:pt x="5237530" y="384810"/>
                  <a:pt x="5240578" y="377952"/>
                  <a:pt x="5244236" y="370027"/>
                </a:cubicBezTo>
                <a:cubicBezTo>
                  <a:pt x="5244845" y="368808"/>
                  <a:pt x="5247131" y="366522"/>
                  <a:pt x="5251094" y="363169"/>
                </a:cubicBezTo>
                <a:cubicBezTo>
                  <a:pt x="5255056" y="359816"/>
                  <a:pt x="5260008" y="356006"/>
                  <a:pt x="5265952" y="351739"/>
                </a:cubicBezTo>
                <a:cubicBezTo>
                  <a:pt x="5271896" y="347472"/>
                  <a:pt x="5278144" y="343129"/>
                  <a:pt x="5284698" y="338709"/>
                </a:cubicBezTo>
                <a:cubicBezTo>
                  <a:pt x="5291251" y="334289"/>
                  <a:pt x="5297424" y="330251"/>
                  <a:pt x="5303214" y="326593"/>
                </a:cubicBezTo>
                <a:cubicBezTo>
                  <a:pt x="5316320" y="319278"/>
                  <a:pt x="5328436" y="313487"/>
                  <a:pt x="5339562" y="309220"/>
                </a:cubicBezTo>
                <a:cubicBezTo>
                  <a:pt x="5350687" y="304952"/>
                  <a:pt x="5360212" y="302819"/>
                  <a:pt x="5368137" y="302819"/>
                </a:cubicBezTo>
                <a:cubicBezTo>
                  <a:pt x="5372709" y="302819"/>
                  <a:pt x="5376824" y="305029"/>
                  <a:pt x="5380481" y="309448"/>
                </a:cubicBezTo>
                <a:cubicBezTo>
                  <a:pt x="5384139" y="313868"/>
                  <a:pt x="5387644" y="319430"/>
                  <a:pt x="5390996" y="326136"/>
                </a:cubicBezTo>
                <a:cubicBezTo>
                  <a:pt x="5393130" y="330403"/>
                  <a:pt x="5395340" y="335280"/>
                  <a:pt x="5397626" y="340766"/>
                </a:cubicBezTo>
                <a:cubicBezTo>
                  <a:pt x="5399912" y="346253"/>
                  <a:pt x="5402274" y="352349"/>
                  <a:pt x="5404712" y="359054"/>
                </a:cubicBezTo>
                <a:cubicBezTo>
                  <a:pt x="5408066" y="368808"/>
                  <a:pt x="5411724" y="377723"/>
                  <a:pt x="5415686" y="385801"/>
                </a:cubicBezTo>
                <a:cubicBezTo>
                  <a:pt x="5419648" y="393878"/>
                  <a:pt x="5423762" y="400355"/>
                  <a:pt x="5428030" y="405232"/>
                </a:cubicBezTo>
                <a:cubicBezTo>
                  <a:pt x="5433821" y="412242"/>
                  <a:pt x="5440374" y="415747"/>
                  <a:pt x="5447690" y="415747"/>
                </a:cubicBezTo>
                <a:lnTo>
                  <a:pt x="5450078" y="416399"/>
                </a:lnTo>
                <a:lnTo>
                  <a:pt x="5452033" y="415747"/>
                </a:lnTo>
                <a:cubicBezTo>
                  <a:pt x="5459958" y="415747"/>
                  <a:pt x="5467654" y="414909"/>
                  <a:pt x="5475122" y="413233"/>
                </a:cubicBezTo>
                <a:cubicBezTo>
                  <a:pt x="5482588" y="411556"/>
                  <a:pt x="5489828" y="409194"/>
                  <a:pt x="5496838" y="406146"/>
                </a:cubicBezTo>
                <a:cubicBezTo>
                  <a:pt x="5494096" y="386334"/>
                  <a:pt x="5491124" y="363169"/>
                  <a:pt x="5487924" y="336652"/>
                </a:cubicBezTo>
                <a:cubicBezTo>
                  <a:pt x="5484723" y="310134"/>
                  <a:pt x="5481598" y="280264"/>
                  <a:pt x="5478550" y="247040"/>
                </a:cubicBezTo>
                <a:cubicBezTo>
                  <a:pt x="5477332" y="236982"/>
                  <a:pt x="5476264" y="226847"/>
                  <a:pt x="5475350" y="216637"/>
                </a:cubicBezTo>
                <a:cubicBezTo>
                  <a:pt x="5474436" y="206426"/>
                  <a:pt x="5473521" y="195986"/>
                  <a:pt x="5472607" y="185318"/>
                </a:cubicBezTo>
                <a:cubicBezTo>
                  <a:pt x="5479618" y="179527"/>
                  <a:pt x="5487009" y="174346"/>
                  <a:pt x="5494781" y="169774"/>
                </a:cubicBezTo>
                <a:cubicBezTo>
                  <a:pt x="5502554" y="165202"/>
                  <a:pt x="5510554" y="160782"/>
                  <a:pt x="5518784" y="156515"/>
                </a:cubicBezTo>
                <a:close/>
                <a:moveTo>
                  <a:pt x="4742840" y="156515"/>
                </a:moveTo>
                <a:cubicBezTo>
                  <a:pt x="4743754" y="179680"/>
                  <a:pt x="4744516" y="202692"/>
                  <a:pt x="4745126" y="225552"/>
                </a:cubicBezTo>
                <a:cubicBezTo>
                  <a:pt x="4745736" y="248412"/>
                  <a:pt x="4746344" y="271729"/>
                  <a:pt x="4746954" y="295504"/>
                </a:cubicBezTo>
                <a:cubicBezTo>
                  <a:pt x="4747564" y="319278"/>
                  <a:pt x="4748174" y="344119"/>
                  <a:pt x="4748784" y="370027"/>
                </a:cubicBezTo>
                <a:lnTo>
                  <a:pt x="4750612" y="403860"/>
                </a:lnTo>
                <a:cubicBezTo>
                  <a:pt x="4756403" y="408127"/>
                  <a:pt x="4762728" y="411175"/>
                  <a:pt x="4769586" y="413004"/>
                </a:cubicBezTo>
                <a:lnTo>
                  <a:pt x="4789930" y="415421"/>
                </a:lnTo>
                <a:lnTo>
                  <a:pt x="4798313" y="414833"/>
                </a:lnTo>
                <a:cubicBezTo>
                  <a:pt x="4802428" y="414223"/>
                  <a:pt x="4806619" y="413309"/>
                  <a:pt x="4810886" y="412090"/>
                </a:cubicBezTo>
                <a:cubicBezTo>
                  <a:pt x="4810582" y="410870"/>
                  <a:pt x="4810429" y="409651"/>
                  <a:pt x="4810429" y="408432"/>
                </a:cubicBezTo>
                <a:cubicBezTo>
                  <a:pt x="4810429" y="407213"/>
                  <a:pt x="4810429" y="405841"/>
                  <a:pt x="4810429" y="404317"/>
                </a:cubicBezTo>
                <a:cubicBezTo>
                  <a:pt x="4811344" y="394259"/>
                  <a:pt x="4814010" y="383819"/>
                  <a:pt x="4818430" y="372999"/>
                </a:cubicBezTo>
                <a:cubicBezTo>
                  <a:pt x="4822850" y="362179"/>
                  <a:pt x="4828488" y="351892"/>
                  <a:pt x="4835346" y="342138"/>
                </a:cubicBezTo>
                <a:cubicBezTo>
                  <a:pt x="4842204" y="332384"/>
                  <a:pt x="4849900" y="324307"/>
                  <a:pt x="4858435" y="317906"/>
                </a:cubicBezTo>
                <a:cubicBezTo>
                  <a:pt x="4871542" y="307848"/>
                  <a:pt x="4884496" y="302819"/>
                  <a:pt x="4897297" y="302819"/>
                </a:cubicBezTo>
                <a:cubicBezTo>
                  <a:pt x="4900954" y="302819"/>
                  <a:pt x="4904460" y="304419"/>
                  <a:pt x="4907813" y="307619"/>
                </a:cubicBezTo>
                <a:cubicBezTo>
                  <a:pt x="4911166" y="310820"/>
                  <a:pt x="4914366" y="315316"/>
                  <a:pt x="4917414" y="321107"/>
                </a:cubicBezTo>
                <a:cubicBezTo>
                  <a:pt x="4919852" y="325069"/>
                  <a:pt x="4922442" y="330251"/>
                  <a:pt x="4925186" y="336652"/>
                </a:cubicBezTo>
                <a:cubicBezTo>
                  <a:pt x="4927929" y="343052"/>
                  <a:pt x="4930824" y="350520"/>
                  <a:pt x="4933873" y="359054"/>
                </a:cubicBezTo>
                <a:cubicBezTo>
                  <a:pt x="4937530" y="369418"/>
                  <a:pt x="4941340" y="378562"/>
                  <a:pt x="4945303" y="386486"/>
                </a:cubicBezTo>
                <a:cubicBezTo>
                  <a:pt x="4949265" y="394411"/>
                  <a:pt x="4953380" y="400812"/>
                  <a:pt x="4957648" y="405689"/>
                </a:cubicBezTo>
                <a:cubicBezTo>
                  <a:pt x="4960542" y="409042"/>
                  <a:pt x="4963590" y="411556"/>
                  <a:pt x="4966791" y="413233"/>
                </a:cubicBezTo>
                <a:lnTo>
                  <a:pt x="4976684" y="415706"/>
                </a:lnTo>
                <a:lnTo>
                  <a:pt x="4998186" y="414718"/>
                </a:lnTo>
                <a:cubicBezTo>
                  <a:pt x="5005654" y="414033"/>
                  <a:pt x="5013121" y="413004"/>
                  <a:pt x="5020589" y="411632"/>
                </a:cubicBezTo>
                <a:cubicBezTo>
                  <a:pt x="5035524" y="408889"/>
                  <a:pt x="5047716" y="405384"/>
                  <a:pt x="5057164" y="401117"/>
                </a:cubicBezTo>
                <a:cubicBezTo>
                  <a:pt x="5054421" y="394106"/>
                  <a:pt x="5050992" y="386334"/>
                  <a:pt x="5046878" y="377800"/>
                </a:cubicBezTo>
                <a:cubicBezTo>
                  <a:pt x="5042762" y="369265"/>
                  <a:pt x="5039182" y="361798"/>
                  <a:pt x="5036134" y="355397"/>
                </a:cubicBezTo>
                <a:cubicBezTo>
                  <a:pt x="5033086" y="348691"/>
                  <a:pt x="5030647" y="342976"/>
                  <a:pt x="5028818" y="338252"/>
                </a:cubicBezTo>
                <a:cubicBezTo>
                  <a:pt x="5026990" y="333527"/>
                  <a:pt x="5026076" y="329336"/>
                  <a:pt x="5026076" y="325679"/>
                </a:cubicBezTo>
                <a:cubicBezTo>
                  <a:pt x="5026076" y="318364"/>
                  <a:pt x="5029732" y="310591"/>
                  <a:pt x="5037048" y="302362"/>
                </a:cubicBezTo>
                <a:cubicBezTo>
                  <a:pt x="5044363" y="294132"/>
                  <a:pt x="5053202" y="287274"/>
                  <a:pt x="5063566" y="281788"/>
                </a:cubicBezTo>
                <a:cubicBezTo>
                  <a:pt x="5065394" y="289712"/>
                  <a:pt x="5067452" y="299085"/>
                  <a:pt x="5069738" y="309905"/>
                </a:cubicBezTo>
                <a:cubicBezTo>
                  <a:pt x="5072024" y="320726"/>
                  <a:pt x="5074386" y="332537"/>
                  <a:pt x="5076824" y="345338"/>
                </a:cubicBezTo>
                <a:cubicBezTo>
                  <a:pt x="5078653" y="355092"/>
                  <a:pt x="5080025" y="363322"/>
                  <a:pt x="5080940" y="370027"/>
                </a:cubicBezTo>
                <a:cubicBezTo>
                  <a:pt x="5081854" y="376733"/>
                  <a:pt x="5082311" y="381914"/>
                  <a:pt x="5082311" y="385572"/>
                </a:cubicBezTo>
                <a:cubicBezTo>
                  <a:pt x="5082311" y="391973"/>
                  <a:pt x="5080634" y="399974"/>
                  <a:pt x="5077282" y="409575"/>
                </a:cubicBezTo>
                <a:cubicBezTo>
                  <a:pt x="5073928" y="419176"/>
                  <a:pt x="5069814" y="428701"/>
                  <a:pt x="5064937" y="438150"/>
                </a:cubicBezTo>
                <a:cubicBezTo>
                  <a:pt x="5044134" y="450723"/>
                  <a:pt x="5022218" y="458581"/>
                  <a:pt x="4999186" y="461724"/>
                </a:cubicBezTo>
                <a:lnTo>
                  <a:pt x="4977119" y="463206"/>
                </a:lnTo>
                <a:lnTo>
                  <a:pt x="4976850" y="463296"/>
                </a:lnTo>
                <a:lnTo>
                  <a:pt x="4976428" y="463253"/>
                </a:lnTo>
                <a:lnTo>
                  <a:pt x="4975783" y="463296"/>
                </a:lnTo>
                <a:lnTo>
                  <a:pt x="4975309" y="463138"/>
                </a:lnTo>
                <a:lnTo>
                  <a:pt x="4965705" y="462153"/>
                </a:lnTo>
                <a:cubicBezTo>
                  <a:pt x="4954847" y="459867"/>
                  <a:pt x="4944846" y="454152"/>
                  <a:pt x="4935702" y="445008"/>
                </a:cubicBezTo>
                <a:lnTo>
                  <a:pt x="4929301" y="466039"/>
                </a:lnTo>
                <a:cubicBezTo>
                  <a:pt x="4911318" y="466039"/>
                  <a:pt x="4894630" y="464515"/>
                  <a:pt x="4879238" y="461467"/>
                </a:cubicBezTo>
                <a:cubicBezTo>
                  <a:pt x="4863845" y="458419"/>
                  <a:pt x="4850510" y="454152"/>
                  <a:pt x="4839232" y="448666"/>
                </a:cubicBezTo>
                <a:cubicBezTo>
                  <a:pt x="4828870" y="454457"/>
                  <a:pt x="4819573" y="458343"/>
                  <a:pt x="4811344" y="460324"/>
                </a:cubicBezTo>
                <a:lnTo>
                  <a:pt x="4794551" y="462239"/>
                </a:lnTo>
                <a:lnTo>
                  <a:pt x="4794504" y="462382"/>
                </a:lnTo>
                <a:cubicBezTo>
                  <a:pt x="4793894" y="462991"/>
                  <a:pt x="4792979" y="463296"/>
                  <a:pt x="4791760" y="463296"/>
                </a:cubicBezTo>
                <a:lnTo>
                  <a:pt x="4788102" y="462975"/>
                </a:lnTo>
                <a:lnTo>
                  <a:pt x="4785283" y="463296"/>
                </a:lnTo>
                <a:lnTo>
                  <a:pt x="4782965" y="462523"/>
                </a:lnTo>
                <a:lnTo>
                  <a:pt x="4769644" y="461353"/>
                </a:lnTo>
                <a:cubicBezTo>
                  <a:pt x="4762976" y="460057"/>
                  <a:pt x="4757012" y="458114"/>
                  <a:pt x="4751756" y="455524"/>
                </a:cubicBezTo>
                <a:cubicBezTo>
                  <a:pt x="4741240" y="450342"/>
                  <a:pt x="4733238" y="443408"/>
                  <a:pt x="4727752" y="434721"/>
                </a:cubicBezTo>
                <a:cubicBezTo>
                  <a:pt x="4722266" y="426034"/>
                  <a:pt x="4718912" y="415900"/>
                  <a:pt x="4717694" y="404317"/>
                </a:cubicBezTo>
                <a:cubicBezTo>
                  <a:pt x="4716780" y="397612"/>
                  <a:pt x="4715636" y="388010"/>
                  <a:pt x="4714264" y="375514"/>
                </a:cubicBezTo>
                <a:cubicBezTo>
                  <a:pt x="4712894" y="363017"/>
                  <a:pt x="4711445" y="348767"/>
                  <a:pt x="4709922" y="332765"/>
                </a:cubicBezTo>
                <a:cubicBezTo>
                  <a:pt x="4708397" y="316763"/>
                  <a:pt x="4706797" y="300076"/>
                  <a:pt x="4705120" y="282702"/>
                </a:cubicBezTo>
                <a:cubicBezTo>
                  <a:pt x="4703444" y="265328"/>
                  <a:pt x="4701844" y="248183"/>
                  <a:pt x="4700320" y="231267"/>
                </a:cubicBezTo>
                <a:cubicBezTo>
                  <a:pt x="4698796" y="214351"/>
                  <a:pt x="4697424" y="199034"/>
                  <a:pt x="4696206" y="185318"/>
                </a:cubicBezTo>
                <a:cubicBezTo>
                  <a:pt x="4703520" y="179832"/>
                  <a:pt x="4711064" y="174727"/>
                  <a:pt x="4718836" y="170002"/>
                </a:cubicBezTo>
                <a:cubicBezTo>
                  <a:pt x="4726610" y="165278"/>
                  <a:pt x="4734610" y="160782"/>
                  <a:pt x="4742840" y="156515"/>
                </a:cubicBezTo>
                <a:close/>
                <a:moveTo>
                  <a:pt x="3963009" y="156515"/>
                </a:moveTo>
                <a:cubicBezTo>
                  <a:pt x="3963924" y="178765"/>
                  <a:pt x="3964762" y="200939"/>
                  <a:pt x="3965524" y="223037"/>
                </a:cubicBezTo>
                <a:cubicBezTo>
                  <a:pt x="3966286" y="245135"/>
                  <a:pt x="3967124" y="267157"/>
                  <a:pt x="3968038" y="289103"/>
                </a:cubicBezTo>
                <a:cubicBezTo>
                  <a:pt x="3968952" y="309524"/>
                  <a:pt x="3969638" y="328498"/>
                  <a:pt x="3970096" y="346024"/>
                </a:cubicBezTo>
                <a:cubicBezTo>
                  <a:pt x="3970553" y="363550"/>
                  <a:pt x="3970782" y="379781"/>
                  <a:pt x="3970782" y="394716"/>
                </a:cubicBezTo>
                <a:cubicBezTo>
                  <a:pt x="3970782" y="403250"/>
                  <a:pt x="3969334" y="412242"/>
                  <a:pt x="3966438" y="421691"/>
                </a:cubicBezTo>
                <a:cubicBezTo>
                  <a:pt x="3963542" y="431140"/>
                  <a:pt x="3959352" y="440131"/>
                  <a:pt x="3953865" y="448666"/>
                </a:cubicBezTo>
                <a:cubicBezTo>
                  <a:pt x="3950817" y="453238"/>
                  <a:pt x="3944492" y="456819"/>
                  <a:pt x="3934892" y="459410"/>
                </a:cubicBezTo>
                <a:cubicBezTo>
                  <a:pt x="3930090" y="460705"/>
                  <a:pt x="3924738" y="461677"/>
                  <a:pt x="3918832" y="462324"/>
                </a:cubicBezTo>
                <a:lnTo>
                  <a:pt x="3905288" y="463004"/>
                </a:lnTo>
                <a:lnTo>
                  <a:pt x="3904411" y="463296"/>
                </a:lnTo>
                <a:lnTo>
                  <a:pt x="3899458" y="463296"/>
                </a:lnTo>
                <a:lnTo>
                  <a:pt x="3875150" y="463296"/>
                </a:lnTo>
                <a:cubicBezTo>
                  <a:pt x="3869969" y="482498"/>
                  <a:pt x="3861739" y="499339"/>
                  <a:pt x="3850462" y="513817"/>
                </a:cubicBezTo>
                <a:cubicBezTo>
                  <a:pt x="3839184" y="528295"/>
                  <a:pt x="3826230" y="539191"/>
                  <a:pt x="3811600" y="546506"/>
                </a:cubicBezTo>
                <a:cubicBezTo>
                  <a:pt x="3797884" y="553212"/>
                  <a:pt x="3783710" y="556565"/>
                  <a:pt x="3769080" y="556565"/>
                </a:cubicBezTo>
                <a:cubicBezTo>
                  <a:pt x="3764508" y="556565"/>
                  <a:pt x="3758184" y="554888"/>
                  <a:pt x="3750106" y="551536"/>
                </a:cubicBezTo>
                <a:cubicBezTo>
                  <a:pt x="3742029" y="548183"/>
                  <a:pt x="3733571" y="543839"/>
                  <a:pt x="3724732" y="538505"/>
                </a:cubicBezTo>
                <a:cubicBezTo>
                  <a:pt x="3715892" y="533171"/>
                  <a:pt x="3707968" y="527609"/>
                  <a:pt x="3700957" y="521818"/>
                </a:cubicBezTo>
                <a:lnTo>
                  <a:pt x="3708272" y="503987"/>
                </a:lnTo>
                <a:cubicBezTo>
                  <a:pt x="3716502" y="506425"/>
                  <a:pt x="3724960" y="508254"/>
                  <a:pt x="3733647" y="509473"/>
                </a:cubicBezTo>
                <a:cubicBezTo>
                  <a:pt x="3742334" y="510692"/>
                  <a:pt x="3751249" y="511302"/>
                  <a:pt x="3760393" y="511302"/>
                </a:cubicBezTo>
                <a:cubicBezTo>
                  <a:pt x="3779291" y="511302"/>
                  <a:pt x="3796360" y="507035"/>
                  <a:pt x="3811600" y="498500"/>
                </a:cubicBezTo>
                <a:cubicBezTo>
                  <a:pt x="3826840" y="489966"/>
                  <a:pt x="3839032" y="478079"/>
                  <a:pt x="3848176" y="462839"/>
                </a:cubicBezTo>
                <a:cubicBezTo>
                  <a:pt x="3834460" y="461924"/>
                  <a:pt x="3822572" y="461010"/>
                  <a:pt x="3812514" y="460096"/>
                </a:cubicBezTo>
                <a:cubicBezTo>
                  <a:pt x="3802456" y="459181"/>
                  <a:pt x="3794378" y="457962"/>
                  <a:pt x="3788282" y="456438"/>
                </a:cubicBezTo>
                <a:cubicBezTo>
                  <a:pt x="3770909" y="452171"/>
                  <a:pt x="3758260" y="445389"/>
                  <a:pt x="3750335" y="436093"/>
                </a:cubicBezTo>
                <a:cubicBezTo>
                  <a:pt x="3742410" y="426796"/>
                  <a:pt x="3738448" y="413614"/>
                  <a:pt x="3738448" y="396545"/>
                </a:cubicBezTo>
                <a:cubicBezTo>
                  <a:pt x="3738448" y="380390"/>
                  <a:pt x="3741648" y="364312"/>
                  <a:pt x="3748049" y="348310"/>
                </a:cubicBezTo>
                <a:cubicBezTo>
                  <a:pt x="3754450" y="332308"/>
                  <a:pt x="3762832" y="319430"/>
                  <a:pt x="3773195" y="309677"/>
                </a:cubicBezTo>
                <a:cubicBezTo>
                  <a:pt x="3783558" y="299923"/>
                  <a:pt x="3793921" y="295046"/>
                  <a:pt x="3804284" y="295046"/>
                </a:cubicBezTo>
                <a:cubicBezTo>
                  <a:pt x="3816781" y="295046"/>
                  <a:pt x="3828592" y="300685"/>
                  <a:pt x="3839718" y="311963"/>
                </a:cubicBezTo>
                <a:cubicBezTo>
                  <a:pt x="3850843" y="323240"/>
                  <a:pt x="3859910" y="338176"/>
                  <a:pt x="3866921" y="356768"/>
                </a:cubicBezTo>
                <a:cubicBezTo>
                  <a:pt x="3870274" y="365912"/>
                  <a:pt x="3872941" y="375361"/>
                  <a:pt x="3874922" y="385115"/>
                </a:cubicBezTo>
                <a:cubicBezTo>
                  <a:pt x="3876903" y="394868"/>
                  <a:pt x="3878198" y="405079"/>
                  <a:pt x="3878808" y="415747"/>
                </a:cubicBezTo>
                <a:lnTo>
                  <a:pt x="3899458" y="415747"/>
                </a:lnTo>
                <a:cubicBezTo>
                  <a:pt x="3914393" y="415747"/>
                  <a:pt x="3930700" y="412090"/>
                  <a:pt x="3948378" y="404774"/>
                </a:cubicBezTo>
                <a:cubicBezTo>
                  <a:pt x="3947159" y="395021"/>
                  <a:pt x="3946016" y="385267"/>
                  <a:pt x="3944950" y="375514"/>
                </a:cubicBezTo>
                <a:cubicBezTo>
                  <a:pt x="3943882" y="365760"/>
                  <a:pt x="3942740" y="356006"/>
                  <a:pt x="3941520" y="346253"/>
                </a:cubicBezTo>
                <a:cubicBezTo>
                  <a:pt x="3939692" y="331013"/>
                  <a:pt x="3936720" y="309982"/>
                  <a:pt x="3932605" y="283159"/>
                </a:cubicBezTo>
                <a:cubicBezTo>
                  <a:pt x="3928490" y="256337"/>
                  <a:pt x="3923232" y="223723"/>
                  <a:pt x="3916832" y="185318"/>
                </a:cubicBezTo>
                <a:cubicBezTo>
                  <a:pt x="3923538" y="180137"/>
                  <a:pt x="3930852" y="175184"/>
                  <a:pt x="3938778" y="170459"/>
                </a:cubicBezTo>
                <a:cubicBezTo>
                  <a:pt x="3946702" y="165735"/>
                  <a:pt x="3954779" y="161087"/>
                  <a:pt x="3963009" y="156515"/>
                </a:cubicBezTo>
                <a:close/>
                <a:moveTo>
                  <a:pt x="2818790" y="156515"/>
                </a:moveTo>
                <a:cubicBezTo>
                  <a:pt x="2819704" y="179680"/>
                  <a:pt x="2820466" y="202692"/>
                  <a:pt x="2821076" y="225552"/>
                </a:cubicBezTo>
                <a:cubicBezTo>
                  <a:pt x="2821686" y="248412"/>
                  <a:pt x="2822295" y="271729"/>
                  <a:pt x="2822905" y="295504"/>
                </a:cubicBezTo>
                <a:cubicBezTo>
                  <a:pt x="2823514" y="319278"/>
                  <a:pt x="2824124" y="344119"/>
                  <a:pt x="2824734" y="370027"/>
                </a:cubicBezTo>
                <a:lnTo>
                  <a:pt x="2826562" y="403860"/>
                </a:lnTo>
                <a:cubicBezTo>
                  <a:pt x="2832354" y="408127"/>
                  <a:pt x="2838678" y="411175"/>
                  <a:pt x="2845536" y="413004"/>
                </a:cubicBezTo>
                <a:cubicBezTo>
                  <a:pt x="2852394" y="414833"/>
                  <a:pt x="2860090" y="415747"/>
                  <a:pt x="2868625" y="415747"/>
                </a:cubicBezTo>
                <a:lnTo>
                  <a:pt x="2869540" y="416154"/>
                </a:lnTo>
                <a:lnTo>
                  <a:pt x="2870758" y="415747"/>
                </a:lnTo>
                <a:cubicBezTo>
                  <a:pt x="2882950" y="415747"/>
                  <a:pt x="2893466" y="412928"/>
                  <a:pt x="2902305" y="407289"/>
                </a:cubicBezTo>
                <a:cubicBezTo>
                  <a:pt x="2911144" y="401650"/>
                  <a:pt x="2918460" y="393192"/>
                  <a:pt x="2924251" y="381914"/>
                </a:cubicBezTo>
                <a:cubicBezTo>
                  <a:pt x="2928518" y="373685"/>
                  <a:pt x="2932252" y="366522"/>
                  <a:pt x="2935452" y="360426"/>
                </a:cubicBezTo>
                <a:cubicBezTo>
                  <a:pt x="2938652" y="354330"/>
                  <a:pt x="2941624" y="348920"/>
                  <a:pt x="2944368" y="344195"/>
                </a:cubicBezTo>
                <a:cubicBezTo>
                  <a:pt x="2947111" y="339471"/>
                  <a:pt x="2949854" y="335128"/>
                  <a:pt x="2952597" y="331165"/>
                </a:cubicBezTo>
                <a:cubicBezTo>
                  <a:pt x="2960217" y="321107"/>
                  <a:pt x="2967609" y="313868"/>
                  <a:pt x="2974772" y="309448"/>
                </a:cubicBezTo>
                <a:cubicBezTo>
                  <a:pt x="2981934" y="305029"/>
                  <a:pt x="2989935" y="302819"/>
                  <a:pt x="2998775" y="302819"/>
                </a:cubicBezTo>
                <a:cubicBezTo>
                  <a:pt x="3009138" y="302819"/>
                  <a:pt x="3019272" y="308458"/>
                  <a:pt x="3029178" y="319735"/>
                </a:cubicBezTo>
                <a:cubicBezTo>
                  <a:pt x="3039084" y="331013"/>
                  <a:pt x="3047237" y="345796"/>
                  <a:pt x="3053638" y="364084"/>
                </a:cubicBezTo>
                <a:cubicBezTo>
                  <a:pt x="3059734" y="381762"/>
                  <a:pt x="3062782" y="398983"/>
                  <a:pt x="3062782" y="415747"/>
                </a:cubicBezTo>
                <a:cubicBezTo>
                  <a:pt x="3062782" y="424282"/>
                  <a:pt x="3060420" y="433273"/>
                  <a:pt x="3055696" y="442722"/>
                </a:cubicBezTo>
                <a:cubicBezTo>
                  <a:pt x="3050972" y="452171"/>
                  <a:pt x="3044799" y="459943"/>
                  <a:pt x="3037179" y="466039"/>
                </a:cubicBezTo>
                <a:cubicBezTo>
                  <a:pt x="3024073" y="466039"/>
                  <a:pt x="3010662" y="464972"/>
                  <a:pt x="2996946" y="462839"/>
                </a:cubicBezTo>
                <a:cubicBezTo>
                  <a:pt x="2983230" y="460705"/>
                  <a:pt x="2970124" y="457581"/>
                  <a:pt x="2957626" y="453466"/>
                </a:cubicBezTo>
                <a:cubicBezTo>
                  <a:pt x="2945130" y="449351"/>
                  <a:pt x="2934157" y="444856"/>
                  <a:pt x="2924708" y="439979"/>
                </a:cubicBezTo>
                <a:cubicBezTo>
                  <a:pt x="2917393" y="448208"/>
                  <a:pt x="2909544" y="454152"/>
                  <a:pt x="2901162" y="457810"/>
                </a:cubicBezTo>
                <a:cubicBezTo>
                  <a:pt x="2892780" y="461467"/>
                  <a:pt x="2882646" y="463296"/>
                  <a:pt x="2870758" y="463296"/>
                </a:cubicBezTo>
                <a:lnTo>
                  <a:pt x="2869234" y="462788"/>
                </a:lnTo>
                <a:lnTo>
                  <a:pt x="2867710" y="463296"/>
                </a:lnTo>
                <a:cubicBezTo>
                  <a:pt x="2851556" y="463296"/>
                  <a:pt x="2838221" y="460705"/>
                  <a:pt x="2827706" y="455524"/>
                </a:cubicBezTo>
                <a:cubicBezTo>
                  <a:pt x="2817190" y="450342"/>
                  <a:pt x="2809189" y="443408"/>
                  <a:pt x="2803702" y="434721"/>
                </a:cubicBezTo>
                <a:cubicBezTo>
                  <a:pt x="2798216" y="426034"/>
                  <a:pt x="2794863" y="415900"/>
                  <a:pt x="2793644" y="404317"/>
                </a:cubicBezTo>
                <a:cubicBezTo>
                  <a:pt x="2792730" y="397612"/>
                  <a:pt x="2791587" y="388010"/>
                  <a:pt x="2790215" y="375514"/>
                </a:cubicBezTo>
                <a:cubicBezTo>
                  <a:pt x="2788844" y="363017"/>
                  <a:pt x="2787396" y="348767"/>
                  <a:pt x="2785872" y="332765"/>
                </a:cubicBezTo>
                <a:cubicBezTo>
                  <a:pt x="2784348" y="316763"/>
                  <a:pt x="2782748" y="300076"/>
                  <a:pt x="2781071" y="282702"/>
                </a:cubicBezTo>
                <a:cubicBezTo>
                  <a:pt x="2779395" y="265328"/>
                  <a:pt x="2777794" y="248183"/>
                  <a:pt x="2776270" y="231267"/>
                </a:cubicBezTo>
                <a:cubicBezTo>
                  <a:pt x="2774746" y="214351"/>
                  <a:pt x="2773375" y="199034"/>
                  <a:pt x="2772156" y="185318"/>
                </a:cubicBezTo>
                <a:cubicBezTo>
                  <a:pt x="2779471" y="179832"/>
                  <a:pt x="2787015" y="174727"/>
                  <a:pt x="2794787" y="170002"/>
                </a:cubicBezTo>
                <a:cubicBezTo>
                  <a:pt x="2802560" y="165278"/>
                  <a:pt x="2810560" y="160782"/>
                  <a:pt x="2818790" y="156515"/>
                </a:cubicBezTo>
                <a:close/>
                <a:moveTo>
                  <a:pt x="2596058" y="156515"/>
                </a:moveTo>
                <a:cubicBezTo>
                  <a:pt x="2598191" y="164744"/>
                  <a:pt x="2600782" y="173660"/>
                  <a:pt x="2603830" y="183261"/>
                </a:cubicBezTo>
                <a:cubicBezTo>
                  <a:pt x="2606878" y="192862"/>
                  <a:pt x="2610230" y="202540"/>
                  <a:pt x="2613888" y="212293"/>
                </a:cubicBezTo>
                <a:lnTo>
                  <a:pt x="2599258" y="223723"/>
                </a:lnTo>
                <a:cubicBezTo>
                  <a:pt x="2600172" y="242316"/>
                  <a:pt x="2600706" y="263347"/>
                  <a:pt x="2600858" y="286817"/>
                </a:cubicBezTo>
                <a:cubicBezTo>
                  <a:pt x="2601010" y="310286"/>
                  <a:pt x="2600858" y="336347"/>
                  <a:pt x="2600401" y="364998"/>
                </a:cubicBezTo>
                <a:cubicBezTo>
                  <a:pt x="2599944" y="393649"/>
                  <a:pt x="2598953" y="425196"/>
                  <a:pt x="2597429" y="459638"/>
                </a:cubicBezTo>
                <a:lnTo>
                  <a:pt x="2570912" y="463296"/>
                </a:lnTo>
                <a:cubicBezTo>
                  <a:pt x="2569997" y="433426"/>
                  <a:pt x="2568854" y="406527"/>
                  <a:pt x="2567483" y="382600"/>
                </a:cubicBezTo>
                <a:cubicBezTo>
                  <a:pt x="2566111" y="358673"/>
                  <a:pt x="2564739" y="336347"/>
                  <a:pt x="2563368" y="315620"/>
                </a:cubicBezTo>
                <a:cubicBezTo>
                  <a:pt x="2561996" y="294894"/>
                  <a:pt x="2560548" y="274930"/>
                  <a:pt x="2559024" y="255727"/>
                </a:cubicBezTo>
                <a:cubicBezTo>
                  <a:pt x="2557500" y="236525"/>
                  <a:pt x="2555672" y="216560"/>
                  <a:pt x="2553538" y="195834"/>
                </a:cubicBezTo>
                <a:cubicBezTo>
                  <a:pt x="2552624" y="188214"/>
                  <a:pt x="2553919" y="181508"/>
                  <a:pt x="2557424" y="175717"/>
                </a:cubicBezTo>
                <a:cubicBezTo>
                  <a:pt x="2560929" y="169926"/>
                  <a:pt x="2566111" y="165430"/>
                  <a:pt x="2572969" y="162230"/>
                </a:cubicBezTo>
                <a:cubicBezTo>
                  <a:pt x="2579827" y="159029"/>
                  <a:pt x="2587523" y="157124"/>
                  <a:pt x="2596058" y="156515"/>
                </a:cubicBezTo>
                <a:close/>
                <a:moveTo>
                  <a:pt x="1632585" y="156515"/>
                </a:moveTo>
                <a:cubicBezTo>
                  <a:pt x="1632585" y="168707"/>
                  <a:pt x="1632585" y="184633"/>
                  <a:pt x="1632585" y="204292"/>
                </a:cubicBezTo>
                <a:cubicBezTo>
                  <a:pt x="1632585" y="223952"/>
                  <a:pt x="1632508" y="245974"/>
                  <a:pt x="1632356" y="270358"/>
                </a:cubicBezTo>
                <a:cubicBezTo>
                  <a:pt x="1632204" y="294742"/>
                  <a:pt x="1632128" y="320192"/>
                  <a:pt x="1632128" y="346710"/>
                </a:cubicBezTo>
                <a:cubicBezTo>
                  <a:pt x="1632128" y="358902"/>
                  <a:pt x="1632128" y="369341"/>
                  <a:pt x="1632128" y="378028"/>
                </a:cubicBezTo>
                <a:cubicBezTo>
                  <a:pt x="1632128" y="386715"/>
                  <a:pt x="1632280" y="395021"/>
                  <a:pt x="1632585" y="402946"/>
                </a:cubicBezTo>
                <a:cubicBezTo>
                  <a:pt x="1639138" y="407213"/>
                  <a:pt x="1646491" y="410413"/>
                  <a:pt x="1654644" y="412547"/>
                </a:cubicBezTo>
                <a:lnTo>
                  <a:pt x="1681394" y="415734"/>
                </a:lnTo>
                <a:lnTo>
                  <a:pt x="1701851" y="415519"/>
                </a:lnTo>
                <a:cubicBezTo>
                  <a:pt x="1709013" y="415366"/>
                  <a:pt x="1716100" y="415290"/>
                  <a:pt x="1723110" y="415290"/>
                </a:cubicBezTo>
                <a:cubicBezTo>
                  <a:pt x="1718538" y="410718"/>
                  <a:pt x="1714804" y="405460"/>
                  <a:pt x="1711909" y="399517"/>
                </a:cubicBezTo>
                <a:cubicBezTo>
                  <a:pt x="1709013" y="393573"/>
                  <a:pt x="1707566" y="387401"/>
                  <a:pt x="1707566" y="381000"/>
                </a:cubicBezTo>
                <a:cubicBezTo>
                  <a:pt x="1707566" y="371856"/>
                  <a:pt x="1709318" y="362179"/>
                  <a:pt x="1712823" y="351968"/>
                </a:cubicBezTo>
                <a:cubicBezTo>
                  <a:pt x="1716328" y="341757"/>
                  <a:pt x="1721129" y="332003"/>
                  <a:pt x="1727225" y="322707"/>
                </a:cubicBezTo>
                <a:cubicBezTo>
                  <a:pt x="1733321" y="313411"/>
                  <a:pt x="1740179" y="305714"/>
                  <a:pt x="1747799" y="299618"/>
                </a:cubicBezTo>
                <a:cubicBezTo>
                  <a:pt x="1759381" y="290779"/>
                  <a:pt x="1771116" y="286360"/>
                  <a:pt x="1783004" y="286360"/>
                </a:cubicBezTo>
                <a:cubicBezTo>
                  <a:pt x="1793672" y="286360"/>
                  <a:pt x="1804416" y="289560"/>
                  <a:pt x="1815236" y="295961"/>
                </a:cubicBezTo>
                <a:cubicBezTo>
                  <a:pt x="1826056" y="302362"/>
                  <a:pt x="1837715" y="312115"/>
                  <a:pt x="1850212" y="325222"/>
                </a:cubicBezTo>
                <a:lnTo>
                  <a:pt x="1841068" y="342595"/>
                </a:lnTo>
                <a:cubicBezTo>
                  <a:pt x="1830705" y="338633"/>
                  <a:pt x="1822018" y="335890"/>
                  <a:pt x="1815008" y="334366"/>
                </a:cubicBezTo>
                <a:cubicBezTo>
                  <a:pt x="1807997" y="332842"/>
                  <a:pt x="1801139" y="332080"/>
                  <a:pt x="1794434" y="332080"/>
                </a:cubicBezTo>
                <a:cubicBezTo>
                  <a:pt x="1784070" y="332080"/>
                  <a:pt x="1774469" y="333299"/>
                  <a:pt x="1765630" y="335737"/>
                </a:cubicBezTo>
                <a:cubicBezTo>
                  <a:pt x="1756791" y="338176"/>
                  <a:pt x="1747494" y="341986"/>
                  <a:pt x="1737740" y="347167"/>
                </a:cubicBezTo>
                <a:cubicBezTo>
                  <a:pt x="1738045" y="359054"/>
                  <a:pt x="1740712" y="369799"/>
                  <a:pt x="1745742" y="379400"/>
                </a:cubicBezTo>
                <a:cubicBezTo>
                  <a:pt x="1750771" y="389001"/>
                  <a:pt x="1758162" y="397002"/>
                  <a:pt x="1767916" y="403403"/>
                </a:cubicBezTo>
                <a:cubicBezTo>
                  <a:pt x="1774317" y="407060"/>
                  <a:pt x="1781327" y="409651"/>
                  <a:pt x="1788947" y="411175"/>
                </a:cubicBezTo>
                <a:cubicBezTo>
                  <a:pt x="1802358" y="409956"/>
                  <a:pt x="1814703" y="408432"/>
                  <a:pt x="1825980" y="406603"/>
                </a:cubicBezTo>
                <a:cubicBezTo>
                  <a:pt x="1837258" y="404774"/>
                  <a:pt x="1848536" y="402107"/>
                  <a:pt x="1859813" y="398602"/>
                </a:cubicBezTo>
                <a:cubicBezTo>
                  <a:pt x="1871091" y="395097"/>
                  <a:pt x="1883130" y="390906"/>
                  <a:pt x="1895932" y="386029"/>
                </a:cubicBezTo>
                <a:cubicBezTo>
                  <a:pt x="1898370" y="387858"/>
                  <a:pt x="1900123" y="390830"/>
                  <a:pt x="1901190" y="394945"/>
                </a:cubicBezTo>
                <a:cubicBezTo>
                  <a:pt x="1902256" y="399059"/>
                  <a:pt x="1902790" y="402793"/>
                  <a:pt x="1902790" y="406146"/>
                </a:cubicBezTo>
                <a:cubicBezTo>
                  <a:pt x="1902790" y="412852"/>
                  <a:pt x="1901418" y="418795"/>
                  <a:pt x="1898675" y="423977"/>
                </a:cubicBezTo>
                <a:cubicBezTo>
                  <a:pt x="1895932" y="429158"/>
                  <a:pt x="1891970" y="433121"/>
                  <a:pt x="1886788" y="435864"/>
                </a:cubicBezTo>
                <a:cubicBezTo>
                  <a:pt x="1884350" y="436778"/>
                  <a:pt x="1879625" y="438226"/>
                  <a:pt x="1872615" y="440207"/>
                </a:cubicBezTo>
                <a:cubicBezTo>
                  <a:pt x="1865604" y="442189"/>
                  <a:pt x="1856918" y="444246"/>
                  <a:pt x="1846554" y="446380"/>
                </a:cubicBezTo>
                <a:cubicBezTo>
                  <a:pt x="1820342" y="452171"/>
                  <a:pt x="1794281" y="456438"/>
                  <a:pt x="1768373" y="459181"/>
                </a:cubicBezTo>
                <a:cubicBezTo>
                  <a:pt x="1755419" y="460553"/>
                  <a:pt x="1741589" y="461581"/>
                  <a:pt x="1726882" y="462267"/>
                </a:cubicBezTo>
                <a:lnTo>
                  <a:pt x="1681615" y="463263"/>
                </a:lnTo>
                <a:lnTo>
                  <a:pt x="1681505" y="463296"/>
                </a:lnTo>
                <a:lnTo>
                  <a:pt x="1681130" y="463274"/>
                </a:lnTo>
                <a:lnTo>
                  <a:pt x="1680134" y="463296"/>
                </a:lnTo>
                <a:lnTo>
                  <a:pt x="1679843" y="463199"/>
                </a:lnTo>
                <a:lnTo>
                  <a:pt x="1664360" y="462296"/>
                </a:lnTo>
                <a:cubicBezTo>
                  <a:pt x="1648358" y="460296"/>
                  <a:pt x="1635785" y="455295"/>
                  <a:pt x="1626641" y="447294"/>
                </a:cubicBezTo>
                <a:cubicBezTo>
                  <a:pt x="1618412" y="452171"/>
                  <a:pt x="1609268" y="456057"/>
                  <a:pt x="1599209" y="458953"/>
                </a:cubicBezTo>
                <a:cubicBezTo>
                  <a:pt x="1594180" y="460400"/>
                  <a:pt x="1588884" y="461486"/>
                  <a:pt x="1583321" y="462210"/>
                </a:cubicBezTo>
                <a:lnTo>
                  <a:pt x="1574168" y="462778"/>
                </a:lnTo>
                <a:lnTo>
                  <a:pt x="1572615" y="463296"/>
                </a:lnTo>
                <a:lnTo>
                  <a:pt x="1570040" y="463035"/>
                </a:lnTo>
                <a:lnTo>
                  <a:pt x="1565834" y="463296"/>
                </a:lnTo>
                <a:cubicBezTo>
                  <a:pt x="1564614" y="463296"/>
                  <a:pt x="1563700" y="462991"/>
                  <a:pt x="1563090" y="462382"/>
                </a:cubicBezTo>
                <a:lnTo>
                  <a:pt x="1563073" y="462328"/>
                </a:lnTo>
                <a:lnTo>
                  <a:pt x="1554299" y="461439"/>
                </a:lnTo>
                <a:cubicBezTo>
                  <a:pt x="1536411" y="457724"/>
                  <a:pt x="1519809" y="448437"/>
                  <a:pt x="1504493" y="433578"/>
                </a:cubicBezTo>
                <a:lnTo>
                  <a:pt x="1499463" y="440436"/>
                </a:lnTo>
                <a:cubicBezTo>
                  <a:pt x="1494891" y="446227"/>
                  <a:pt x="1488186" y="450799"/>
                  <a:pt x="1479346" y="454152"/>
                </a:cubicBezTo>
                <a:cubicBezTo>
                  <a:pt x="1470507" y="457505"/>
                  <a:pt x="1459763" y="459867"/>
                  <a:pt x="1447114" y="461239"/>
                </a:cubicBezTo>
                <a:lnTo>
                  <a:pt x="1405064" y="463241"/>
                </a:lnTo>
                <a:lnTo>
                  <a:pt x="1404899" y="463296"/>
                </a:lnTo>
                <a:cubicBezTo>
                  <a:pt x="1393622" y="463296"/>
                  <a:pt x="1382954" y="464210"/>
                  <a:pt x="1372895" y="466039"/>
                </a:cubicBezTo>
                <a:cubicBezTo>
                  <a:pt x="1379601" y="469087"/>
                  <a:pt x="1385316" y="473735"/>
                  <a:pt x="1390040" y="479984"/>
                </a:cubicBezTo>
                <a:cubicBezTo>
                  <a:pt x="1394764" y="486232"/>
                  <a:pt x="1397127" y="492557"/>
                  <a:pt x="1397127" y="498958"/>
                </a:cubicBezTo>
                <a:cubicBezTo>
                  <a:pt x="1397127" y="501701"/>
                  <a:pt x="1396136" y="506197"/>
                  <a:pt x="1394155" y="512445"/>
                </a:cubicBezTo>
                <a:cubicBezTo>
                  <a:pt x="1392174" y="518693"/>
                  <a:pt x="1389964" y="524789"/>
                  <a:pt x="1387526" y="530733"/>
                </a:cubicBezTo>
                <a:cubicBezTo>
                  <a:pt x="1385087" y="536677"/>
                  <a:pt x="1383106" y="540563"/>
                  <a:pt x="1381582" y="542392"/>
                </a:cubicBezTo>
                <a:cubicBezTo>
                  <a:pt x="1378229" y="546049"/>
                  <a:pt x="1373124" y="549326"/>
                  <a:pt x="1366266" y="552221"/>
                </a:cubicBezTo>
                <a:cubicBezTo>
                  <a:pt x="1359408" y="555117"/>
                  <a:pt x="1351407" y="556565"/>
                  <a:pt x="1342263" y="556565"/>
                </a:cubicBezTo>
                <a:cubicBezTo>
                  <a:pt x="1318488" y="556565"/>
                  <a:pt x="1298829" y="549478"/>
                  <a:pt x="1283284" y="535305"/>
                </a:cubicBezTo>
                <a:cubicBezTo>
                  <a:pt x="1267739" y="521132"/>
                  <a:pt x="1257833" y="501396"/>
                  <a:pt x="1253566" y="476098"/>
                </a:cubicBezTo>
                <a:lnTo>
                  <a:pt x="1238478" y="482956"/>
                </a:lnTo>
                <a:lnTo>
                  <a:pt x="1233449" y="462382"/>
                </a:lnTo>
                <a:lnTo>
                  <a:pt x="1229944" y="462686"/>
                </a:lnTo>
                <a:lnTo>
                  <a:pt x="1228115" y="463296"/>
                </a:lnTo>
                <a:lnTo>
                  <a:pt x="1225754" y="463051"/>
                </a:lnTo>
                <a:lnTo>
                  <a:pt x="1222934" y="463296"/>
                </a:lnTo>
                <a:lnTo>
                  <a:pt x="1220587" y="462514"/>
                </a:lnTo>
                <a:lnTo>
                  <a:pt x="1217114" y="462153"/>
                </a:lnTo>
                <a:cubicBezTo>
                  <a:pt x="1206312" y="459867"/>
                  <a:pt x="1196111" y="454152"/>
                  <a:pt x="1186510" y="445008"/>
                </a:cubicBezTo>
                <a:lnTo>
                  <a:pt x="1181024" y="466039"/>
                </a:lnTo>
                <a:cubicBezTo>
                  <a:pt x="1158468" y="466039"/>
                  <a:pt x="1138199" y="463829"/>
                  <a:pt x="1120216" y="459410"/>
                </a:cubicBezTo>
                <a:cubicBezTo>
                  <a:pt x="1102233" y="454990"/>
                  <a:pt x="1087907" y="448589"/>
                  <a:pt x="1077239" y="440207"/>
                </a:cubicBezTo>
                <a:cubicBezTo>
                  <a:pt x="1066571" y="431825"/>
                  <a:pt x="1061237" y="422148"/>
                  <a:pt x="1061237" y="411175"/>
                </a:cubicBezTo>
                <a:cubicBezTo>
                  <a:pt x="1061237" y="400812"/>
                  <a:pt x="1063371" y="390296"/>
                  <a:pt x="1067638" y="379628"/>
                </a:cubicBezTo>
                <a:cubicBezTo>
                  <a:pt x="1062761" y="382676"/>
                  <a:pt x="1057275" y="386410"/>
                  <a:pt x="1051179" y="390830"/>
                </a:cubicBezTo>
                <a:cubicBezTo>
                  <a:pt x="1045083" y="395249"/>
                  <a:pt x="1038377" y="400202"/>
                  <a:pt x="1031062" y="405689"/>
                </a:cubicBezTo>
                <a:cubicBezTo>
                  <a:pt x="1033196" y="420624"/>
                  <a:pt x="1035558" y="436626"/>
                  <a:pt x="1038148" y="453695"/>
                </a:cubicBezTo>
                <a:cubicBezTo>
                  <a:pt x="1040739" y="470764"/>
                  <a:pt x="1044016" y="491185"/>
                  <a:pt x="1047978" y="514960"/>
                </a:cubicBezTo>
                <a:cubicBezTo>
                  <a:pt x="1050112" y="528676"/>
                  <a:pt x="1052093" y="541249"/>
                  <a:pt x="1053922" y="552679"/>
                </a:cubicBezTo>
                <a:cubicBezTo>
                  <a:pt x="1055751" y="564109"/>
                  <a:pt x="1057275" y="574243"/>
                  <a:pt x="1058494" y="583082"/>
                </a:cubicBezTo>
                <a:cubicBezTo>
                  <a:pt x="1051788" y="587959"/>
                  <a:pt x="1045006" y="592379"/>
                  <a:pt x="1038148" y="596341"/>
                </a:cubicBezTo>
                <a:cubicBezTo>
                  <a:pt x="1031290" y="600304"/>
                  <a:pt x="1024356" y="603504"/>
                  <a:pt x="1017346" y="605942"/>
                </a:cubicBezTo>
                <a:cubicBezTo>
                  <a:pt x="1017041" y="590702"/>
                  <a:pt x="1016432" y="574243"/>
                  <a:pt x="1015517" y="556565"/>
                </a:cubicBezTo>
                <a:cubicBezTo>
                  <a:pt x="1014603" y="538886"/>
                  <a:pt x="1013231" y="519989"/>
                  <a:pt x="1011402" y="499872"/>
                </a:cubicBezTo>
                <a:cubicBezTo>
                  <a:pt x="1009574" y="480974"/>
                  <a:pt x="1008278" y="464896"/>
                  <a:pt x="1007516" y="451637"/>
                </a:cubicBezTo>
                <a:cubicBezTo>
                  <a:pt x="1006754" y="438379"/>
                  <a:pt x="1006373" y="428092"/>
                  <a:pt x="1006373" y="420776"/>
                </a:cubicBezTo>
                <a:cubicBezTo>
                  <a:pt x="1006373" y="418948"/>
                  <a:pt x="1006678" y="416662"/>
                  <a:pt x="1007288" y="413918"/>
                </a:cubicBezTo>
                <a:cubicBezTo>
                  <a:pt x="1007897" y="411175"/>
                  <a:pt x="1008812" y="408127"/>
                  <a:pt x="1010031" y="404774"/>
                </a:cubicBezTo>
                <a:cubicBezTo>
                  <a:pt x="1011250" y="401117"/>
                  <a:pt x="1013079" y="396392"/>
                  <a:pt x="1015517" y="390601"/>
                </a:cubicBezTo>
                <a:cubicBezTo>
                  <a:pt x="1017955" y="384810"/>
                  <a:pt x="1021004" y="377952"/>
                  <a:pt x="1024661" y="370027"/>
                </a:cubicBezTo>
                <a:cubicBezTo>
                  <a:pt x="1025271" y="368808"/>
                  <a:pt x="1027557" y="366522"/>
                  <a:pt x="1031519" y="363169"/>
                </a:cubicBezTo>
                <a:cubicBezTo>
                  <a:pt x="1035481" y="359816"/>
                  <a:pt x="1040435" y="356006"/>
                  <a:pt x="1046378" y="351739"/>
                </a:cubicBezTo>
                <a:cubicBezTo>
                  <a:pt x="1052322" y="347472"/>
                  <a:pt x="1058570" y="343129"/>
                  <a:pt x="1065123" y="338709"/>
                </a:cubicBezTo>
                <a:cubicBezTo>
                  <a:pt x="1071676" y="334289"/>
                  <a:pt x="1077849" y="330251"/>
                  <a:pt x="1083640" y="326593"/>
                </a:cubicBezTo>
                <a:cubicBezTo>
                  <a:pt x="1096746" y="319278"/>
                  <a:pt x="1108862" y="313487"/>
                  <a:pt x="1119987" y="309220"/>
                </a:cubicBezTo>
                <a:cubicBezTo>
                  <a:pt x="1131113" y="304952"/>
                  <a:pt x="1140638" y="302819"/>
                  <a:pt x="1148562" y="302819"/>
                </a:cubicBezTo>
                <a:cubicBezTo>
                  <a:pt x="1153134" y="302819"/>
                  <a:pt x="1157249" y="305029"/>
                  <a:pt x="1160907" y="309448"/>
                </a:cubicBezTo>
                <a:cubicBezTo>
                  <a:pt x="1164564" y="313868"/>
                  <a:pt x="1168070" y="319430"/>
                  <a:pt x="1171422" y="326136"/>
                </a:cubicBezTo>
                <a:cubicBezTo>
                  <a:pt x="1173556" y="330403"/>
                  <a:pt x="1175766" y="335280"/>
                  <a:pt x="1178052" y="340766"/>
                </a:cubicBezTo>
                <a:cubicBezTo>
                  <a:pt x="1180338" y="346253"/>
                  <a:pt x="1182700" y="352349"/>
                  <a:pt x="1185138" y="359054"/>
                </a:cubicBezTo>
                <a:cubicBezTo>
                  <a:pt x="1188491" y="368808"/>
                  <a:pt x="1192149" y="377723"/>
                  <a:pt x="1196111" y="385801"/>
                </a:cubicBezTo>
                <a:cubicBezTo>
                  <a:pt x="1200074" y="393878"/>
                  <a:pt x="1204188" y="400355"/>
                  <a:pt x="1208456" y="405232"/>
                </a:cubicBezTo>
                <a:cubicBezTo>
                  <a:pt x="1211351" y="408737"/>
                  <a:pt x="1214437" y="411366"/>
                  <a:pt x="1217714" y="413118"/>
                </a:cubicBezTo>
                <a:lnTo>
                  <a:pt x="1227608" y="415619"/>
                </a:lnTo>
                <a:lnTo>
                  <a:pt x="1239621" y="415290"/>
                </a:lnTo>
                <a:cubicBezTo>
                  <a:pt x="1244955" y="414985"/>
                  <a:pt x="1250061" y="414680"/>
                  <a:pt x="1254938" y="414376"/>
                </a:cubicBezTo>
                <a:cubicBezTo>
                  <a:pt x="1264996" y="359816"/>
                  <a:pt x="1293647" y="309982"/>
                  <a:pt x="1340891" y="264871"/>
                </a:cubicBezTo>
                <a:lnTo>
                  <a:pt x="1360094" y="269443"/>
                </a:lnTo>
                <a:cubicBezTo>
                  <a:pt x="1360703" y="275539"/>
                  <a:pt x="1361617" y="283312"/>
                  <a:pt x="1362837" y="292760"/>
                </a:cubicBezTo>
                <a:cubicBezTo>
                  <a:pt x="1364056" y="302209"/>
                  <a:pt x="1365732" y="313334"/>
                  <a:pt x="1367866" y="326136"/>
                </a:cubicBezTo>
                <a:cubicBezTo>
                  <a:pt x="1370000" y="337109"/>
                  <a:pt x="1371524" y="346405"/>
                  <a:pt x="1372438" y="354025"/>
                </a:cubicBezTo>
                <a:cubicBezTo>
                  <a:pt x="1373352" y="361645"/>
                  <a:pt x="1373810" y="367741"/>
                  <a:pt x="1373810" y="372313"/>
                </a:cubicBezTo>
                <a:cubicBezTo>
                  <a:pt x="1373810" y="381762"/>
                  <a:pt x="1371371" y="390601"/>
                  <a:pt x="1366494" y="398831"/>
                </a:cubicBezTo>
                <a:cubicBezTo>
                  <a:pt x="1361617" y="407060"/>
                  <a:pt x="1355217" y="414376"/>
                  <a:pt x="1347292" y="420776"/>
                </a:cubicBezTo>
                <a:cubicBezTo>
                  <a:pt x="1361008" y="418338"/>
                  <a:pt x="1371981" y="416890"/>
                  <a:pt x="1380210" y="416433"/>
                </a:cubicBezTo>
                <a:lnTo>
                  <a:pt x="1403818" y="415777"/>
                </a:lnTo>
                <a:lnTo>
                  <a:pt x="1403908" y="415747"/>
                </a:lnTo>
                <a:cubicBezTo>
                  <a:pt x="1420063" y="415747"/>
                  <a:pt x="1434388" y="415214"/>
                  <a:pt x="1446885" y="414147"/>
                </a:cubicBezTo>
                <a:cubicBezTo>
                  <a:pt x="1459382" y="413080"/>
                  <a:pt x="1469288" y="410566"/>
                  <a:pt x="1476603" y="406603"/>
                </a:cubicBezTo>
                <a:cubicBezTo>
                  <a:pt x="1481785" y="403860"/>
                  <a:pt x="1486204" y="399440"/>
                  <a:pt x="1489862" y="393344"/>
                </a:cubicBezTo>
                <a:cubicBezTo>
                  <a:pt x="1493520" y="387248"/>
                  <a:pt x="1498396" y="378257"/>
                  <a:pt x="1504493" y="366370"/>
                </a:cubicBezTo>
                <a:cubicBezTo>
                  <a:pt x="1508150" y="358750"/>
                  <a:pt x="1511579" y="353949"/>
                  <a:pt x="1514780" y="351968"/>
                </a:cubicBezTo>
                <a:cubicBezTo>
                  <a:pt x="1517980" y="349987"/>
                  <a:pt x="1521866" y="348996"/>
                  <a:pt x="1526438" y="348996"/>
                </a:cubicBezTo>
                <a:cubicBezTo>
                  <a:pt x="1532534" y="348996"/>
                  <a:pt x="1537868" y="350825"/>
                  <a:pt x="1542440" y="354482"/>
                </a:cubicBezTo>
                <a:cubicBezTo>
                  <a:pt x="1540002" y="360578"/>
                  <a:pt x="1537411" y="366674"/>
                  <a:pt x="1534668" y="372770"/>
                </a:cubicBezTo>
                <a:cubicBezTo>
                  <a:pt x="1531924" y="378866"/>
                  <a:pt x="1529410" y="384505"/>
                  <a:pt x="1527124" y="389687"/>
                </a:cubicBezTo>
                <a:cubicBezTo>
                  <a:pt x="1524838" y="394868"/>
                  <a:pt x="1522933" y="398983"/>
                  <a:pt x="1521409" y="402031"/>
                </a:cubicBezTo>
                <a:cubicBezTo>
                  <a:pt x="1529639" y="406908"/>
                  <a:pt x="1537944" y="410413"/>
                  <a:pt x="1546326" y="412547"/>
                </a:cubicBezTo>
                <a:lnTo>
                  <a:pt x="1569413" y="415357"/>
                </a:lnTo>
                <a:lnTo>
                  <a:pt x="1588922" y="413233"/>
                </a:lnTo>
                <a:cubicBezTo>
                  <a:pt x="1596390" y="411556"/>
                  <a:pt x="1603628" y="409194"/>
                  <a:pt x="1610639" y="406146"/>
                </a:cubicBezTo>
                <a:cubicBezTo>
                  <a:pt x="1607896" y="386334"/>
                  <a:pt x="1604924" y="363169"/>
                  <a:pt x="1601724" y="336652"/>
                </a:cubicBezTo>
                <a:cubicBezTo>
                  <a:pt x="1598523" y="310134"/>
                  <a:pt x="1595399" y="280264"/>
                  <a:pt x="1592351" y="247040"/>
                </a:cubicBezTo>
                <a:cubicBezTo>
                  <a:pt x="1591132" y="236982"/>
                  <a:pt x="1590065" y="226847"/>
                  <a:pt x="1589151" y="216637"/>
                </a:cubicBezTo>
                <a:cubicBezTo>
                  <a:pt x="1588236" y="206426"/>
                  <a:pt x="1587322" y="195986"/>
                  <a:pt x="1586407" y="185318"/>
                </a:cubicBezTo>
                <a:cubicBezTo>
                  <a:pt x="1593418" y="179527"/>
                  <a:pt x="1600809" y="174346"/>
                  <a:pt x="1608582" y="169774"/>
                </a:cubicBezTo>
                <a:cubicBezTo>
                  <a:pt x="1616354" y="165202"/>
                  <a:pt x="1624355" y="160782"/>
                  <a:pt x="1632585" y="156515"/>
                </a:cubicBezTo>
                <a:close/>
                <a:moveTo>
                  <a:pt x="275615" y="156515"/>
                </a:moveTo>
                <a:cubicBezTo>
                  <a:pt x="276529" y="179680"/>
                  <a:pt x="277291" y="202692"/>
                  <a:pt x="277901" y="225552"/>
                </a:cubicBezTo>
                <a:cubicBezTo>
                  <a:pt x="278511" y="248412"/>
                  <a:pt x="279120" y="271729"/>
                  <a:pt x="279730" y="295504"/>
                </a:cubicBezTo>
                <a:cubicBezTo>
                  <a:pt x="280340" y="319278"/>
                  <a:pt x="280949" y="344119"/>
                  <a:pt x="281559" y="370027"/>
                </a:cubicBezTo>
                <a:lnTo>
                  <a:pt x="283387" y="403860"/>
                </a:lnTo>
                <a:cubicBezTo>
                  <a:pt x="289179" y="408127"/>
                  <a:pt x="295503" y="411175"/>
                  <a:pt x="302361" y="413004"/>
                </a:cubicBezTo>
                <a:lnTo>
                  <a:pt x="320440" y="415152"/>
                </a:lnTo>
                <a:lnTo>
                  <a:pt x="363779" y="404317"/>
                </a:lnTo>
                <a:cubicBezTo>
                  <a:pt x="367436" y="401574"/>
                  <a:pt x="370941" y="397078"/>
                  <a:pt x="374294" y="390830"/>
                </a:cubicBezTo>
                <a:cubicBezTo>
                  <a:pt x="377647" y="384581"/>
                  <a:pt x="382067" y="376276"/>
                  <a:pt x="387553" y="365912"/>
                </a:cubicBezTo>
                <a:cubicBezTo>
                  <a:pt x="391211" y="358597"/>
                  <a:pt x="394716" y="353949"/>
                  <a:pt x="398069" y="351968"/>
                </a:cubicBezTo>
                <a:cubicBezTo>
                  <a:pt x="401421" y="349987"/>
                  <a:pt x="405231" y="348996"/>
                  <a:pt x="409499" y="348996"/>
                </a:cubicBezTo>
                <a:cubicBezTo>
                  <a:pt x="415290" y="348996"/>
                  <a:pt x="420624" y="350825"/>
                  <a:pt x="425501" y="354482"/>
                </a:cubicBezTo>
                <a:cubicBezTo>
                  <a:pt x="422148" y="362102"/>
                  <a:pt x="418643" y="369951"/>
                  <a:pt x="414985" y="378028"/>
                </a:cubicBezTo>
                <a:cubicBezTo>
                  <a:pt x="411327" y="386105"/>
                  <a:pt x="407670" y="394106"/>
                  <a:pt x="404012" y="402031"/>
                </a:cubicBezTo>
                <a:cubicBezTo>
                  <a:pt x="412546" y="406908"/>
                  <a:pt x="420929" y="410413"/>
                  <a:pt x="429158" y="412547"/>
                </a:cubicBezTo>
                <a:lnTo>
                  <a:pt x="454685" y="415628"/>
                </a:lnTo>
                <a:lnTo>
                  <a:pt x="514045" y="413461"/>
                </a:lnTo>
                <a:cubicBezTo>
                  <a:pt x="531419" y="411937"/>
                  <a:pt x="547725" y="408432"/>
                  <a:pt x="562965" y="402946"/>
                </a:cubicBezTo>
                <a:cubicBezTo>
                  <a:pt x="575157" y="398983"/>
                  <a:pt x="585597" y="395707"/>
                  <a:pt x="594284" y="393116"/>
                </a:cubicBezTo>
                <a:cubicBezTo>
                  <a:pt x="602970" y="390525"/>
                  <a:pt x="609905" y="388620"/>
                  <a:pt x="615086" y="387401"/>
                </a:cubicBezTo>
                <a:cubicBezTo>
                  <a:pt x="610514" y="384962"/>
                  <a:pt x="605866" y="382295"/>
                  <a:pt x="601142" y="379400"/>
                </a:cubicBezTo>
                <a:cubicBezTo>
                  <a:pt x="596417" y="376504"/>
                  <a:pt x="591769" y="373380"/>
                  <a:pt x="587197" y="370027"/>
                </a:cubicBezTo>
                <a:cubicBezTo>
                  <a:pt x="576529" y="362712"/>
                  <a:pt x="567690" y="357607"/>
                  <a:pt x="560679" y="354711"/>
                </a:cubicBezTo>
                <a:cubicBezTo>
                  <a:pt x="553669" y="351815"/>
                  <a:pt x="546659" y="350368"/>
                  <a:pt x="539648" y="350368"/>
                </a:cubicBezTo>
                <a:cubicBezTo>
                  <a:pt x="530504" y="350368"/>
                  <a:pt x="522122" y="351587"/>
                  <a:pt x="514502" y="354025"/>
                </a:cubicBezTo>
                <a:cubicBezTo>
                  <a:pt x="506882" y="356464"/>
                  <a:pt x="497738" y="361188"/>
                  <a:pt x="487070" y="368198"/>
                </a:cubicBezTo>
                <a:cubicBezTo>
                  <a:pt x="484327" y="365455"/>
                  <a:pt x="482117" y="361798"/>
                  <a:pt x="480441" y="357226"/>
                </a:cubicBezTo>
                <a:cubicBezTo>
                  <a:pt x="478764" y="352654"/>
                  <a:pt x="477926" y="348234"/>
                  <a:pt x="477926" y="343967"/>
                </a:cubicBezTo>
                <a:cubicBezTo>
                  <a:pt x="477926" y="331165"/>
                  <a:pt x="483565" y="320802"/>
                  <a:pt x="494843" y="312877"/>
                </a:cubicBezTo>
                <a:cubicBezTo>
                  <a:pt x="506120" y="304952"/>
                  <a:pt x="520446" y="300990"/>
                  <a:pt x="537819" y="300990"/>
                </a:cubicBezTo>
                <a:cubicBezTo>
                  <a:pt x="547573" y="300990"/>
                  <a:pt x="557098" y="302743"/>
                  <a:pt x="566394" y="306248"/>
                </a:cubicBezTo>
                <a:cubicBezTo>
                  <a:pt x="575691" y="309753"/>
                  <a:pt x="586282" y="315468"/>
                  <a:pt x="598170" y="323393"/>
                </a:cubicBezTo>
                <a:cubicBezTo>
                  <a:pt x="612495" y="333451"/>
                  <a:pt x="625373" y="341300"/>
                  <a:pt x="636803" y="346939"/>
                </a:cubicBezTo>
                <a:cubicBezTo>
                  <a:pt x="648233" y="352577"/>
                  <a:pt x="661111" y="357226"/>
                  <a:pt x="675437" y="360883"/>
                </a:cubicBezTo>
                <a:cubicBezTo>
                  <a:pt x="682752" y="362407"/>
                  <a:pt x="690981" y="363626"/>
                  <a:pt x="700125" y="364541"/>
                </a:cubicBezTo>
                <a:cubicBezTo>
                  <a:pt x="709269" y="365455"/>
                  <a:pt x="719480" y="365912"/>
                  <a:pt x="730758" y="365912"/>
                </a:cubicBezTo>
                <a:lnTo>
                  <a:pt x="711098" y="402946"/>
                </a:lnTo>
                <a:cubicBezTo>
                  <a:pt x="708660" y="402641"/>
                  <a:pt x="705764" y="402412"/>
                  <a:pt x="702411" y="402260"/>
                </a:cubicBezTo>
                <a:cubicBezTo>
                  <a:pt x="699059" y="402107"/>
                  <a:pt x="695630" y="401879"/>
                  <a:pt x="692124" y="401574"/>
                </a:cubicBezTo>
                <a:cubicBezTo>
                  <a:pt x="688619" y="401269"/>
                  <a:pt x="685495" y="401117"/>
                  <a:pt x="682752" y="401117"/>
                </a:cubicBezTo>
                <a:cubicBezTo>
                  <a:pt x="685800" y="404774"/>
                  <a:pt x="689229" y="407518"/>
                  <a:pt x="693039" y="409346"/>
                </a:cubicBezTo>
                <a:cubicBezTo>
                  <a:pt x="696849" y="411175"/>
                  <a:pt x="701192" y="412547"/>
                  <a:pt x="706069" y="413461"/>
                </a:cubicBezTo>
                <a:cubicBezTo>
                  <a:pt x="712775" y="414071"/>
                  <a:pt x="720471" y="414528"/>
                  <a:pt x="729158" y="414833"/>
                </a:cubicBezTo>
                <a:lnTo>
                  <a:pt x="751075" y="415546"/>
                </a:lnTo>
                <a:lnTo>
                  <a:pt x="769086" y="414718"/>
                </a:lnTo>
                <a:cubicBezTo>
                  <a:pt x="776554" y="414033"/>
                  <a:pt x="784022" y="413004"/>
                  <a:pt x="791489" y="411632"/>
                </a:cubicBezTo>
                <a:cubicBezTo>
                  <a:pt x="806424" y="408889"/>
                  <a:pt x="818616" y="405384"/>
                  <a:pt x="828065" y="401117"/>
                </a:cubicBezTo>
                <a:cubicBezTo>
                  <a:pt x="825322" y="394106"/>
                  <a:pt x="821893" y="386334"/>
                  <a:pt x="817778" y="377800"/>
                </a:cubicBezTo>
                <a:cubicBezTo>
                  <a:pt x="813663" y="369265"/>
                  <a:pt x="810082" y="361798"/>
                  <a:pt x="807034" y="355397"/>
                </a:cubicBezTo>
                <a:cubicBezTo>
                  <a:pt x="803986" y="348691"/>
                  <a:pt x="801548" y="342976"/>
                  <a:pt x="799719" y="338252"/>
                </a:cubicBezTo>
                <a:cubicBezTo>
                  <a:pt x="797890" y="333527"/>
                  <a:pt x="796976" y="329336"/>
                  <a:pt x="796976" y="325679"/>
                </a:cubicBezTo>
                <a:cubicBezTo>
                  <a:pt x="796976" y="318364"/>
                  <a:pt x="800633" y="310591"/>
                  <a:pt x="807948" y="302362"/>
                </a:cubicBezTo>
                <a:cubicBezTo>
                  <a:pt x="815264" y="294132"/>
                  <a:pt x="824103" y="287274"/>
                  <a:pt x="834466" y="281788"/>
                </a:cubicBezTo>
                <a:cubicBezTo>
                  <a:pt x="836295" y="289712"/>
                  <a:pt x="838352" y="299085"/>
                  <a:pt x="840638" y="309905"/>
                </a:cubicBezTo>
                <a:cubicBezTo>
                  <a:pt x="842924" y="320726"/>
                  <a:pt x="845286" y="332537"/>
                  <a:pt x="847725" y="345338"/>
                </a:cubicBezTo>
                <a:cubicBezTo>
                  <a:pt x="849554" y="355092"/>
                  <a:pt x="850925" y="363322"/>
                  <a:pt x="851840" y="370027"/>
                </a:cubicBezTo>
                <a:cubicBezTo>
                  <a:pt x="852754" y="376733"/>
                  <a:pt x="853211" y="381914"/>
                  <a:pt x="853211" y="385572"/>
                </a:cubicBezTo>
                <a:cubicBezTo>
                  <a:pt x="853211" y="391973"/>
                  <a:pt x="851535" y="399974"/>
                  <a:pt x="848182" y="409575"/>
                </a:cubicBezTo>
                <a:cubicBezTo>
                  <a:pt x="844829" y="419176"/>
                  <a:pt x="840714" y="428701"/>
                  <a:pt x="835838" y="438150"/>
                </a:cubicBezTo>
                <a:cubicBezTo>
                  <a:pt x="815035" y="450723"/>
                  <a:pt x="793118" y="458581"/>
                  <a:pt x="770086" y="461724"/>
                </a:cubicBezTo>
                <a:lnTo>
                  <a:pt x="759948" y="462405"/>
                </a:lnTo>
                <a:lnTo>
                  <a:pt x="757275" y="463296"/>
                </a:lnTo>
                <a:lnTo>
                  <a:pt x="751237" y="462990"/>
                </a:lnTo>
                <a:lnTo>
                  <a:pt x="746684" y="463296"/>
                </a:lnTo>
                <a:lnTo>
                  <a:pt x="744787" y="462664"/>
                </a:lnTo>
                <a:lnTo>
                  <a:pt x="721157" y="461467"/>
                </a:lnTo>
                <a:cubicBezTo>
                  <a:pt x="709574" y="460248"/>
                  <a:pt x="699135" y="458419"/>
                  <a:pt x="689838" y="455981"/>
                </a:cubicBezTo>
                <a:cubicBezTo>
                  <a:pt x="680542" y="453542"/>
                  <a:pt x="673455" y="450494"/>
                  <a:pt x="668579" y="446837"/>
                </a:cubicBezTo>
                <a:cubicBezTo>
                  <a:pt x="663092" y="442570"/>
                  <a:pt x="658749" y="436626"/>
                  <a:pt x="655548" y="429006"/>
                </a:cubicBezTo>
                <a:cubicBezTo>
                  <a:pt x="652348" y="421386"/>
                  <a:pt x="649529" y="413766"/>
                  <a:pt x="647090" y="406146"/>
                </a:cubicBezTo>
                <a:cubicBezTo>
                  <a:pt x="641604" y="407670"/>
                  <a:pt x="636346" y="409651"/>
                  <a:pt x="631317" y="412090"/>
                </a:cubicBezTo>
                <a:cubicBezTo>
                  <a:pt x="626288" y="414528"/>
                  <a:pt x="620954" y="417500"/>
                  <a:pt x="615315" y="421005"/>
                </a:cubicBezTo>
                <a:cubicBezTo>
                  <a:pt x="609676" y="424510"/>
                  <a:pt x="602894" y="428854"/>
                  <a:pt x="594969" y="434035"/>
                </a:cubicBezTo>
                <a:cubicBezTo>
                  <a:pt x="583692" y="440741"/>
                  <a:pt x="573024" y="446075"/>
                  <a:pt x="562965" y="450037"/>
                </a:cubicBezTo>
                <a:cubicBezTo>
                  <a:pt x="552907" y="454000"/>
                  <a:pt x="542468" y="456971"/>
                  <a:pt x="531647" y="458953"/>
                </a:cubicBezTo>
                <a:cubicBezTo>
                  <a:pt x="520827" y="460934"/>
                  <a:pt x="508940" y="462153"/>
                  <a:pt x="495986" y="462610"/>
                </a:cubicBezTo>
                <a:lnTo>
                  <a:pt x="455882" y="463227"/>
                </a:lnTo>
                <a:lnTo>
                  <a:pt x="455676" y="463296"/>
                </a:lnTo>
                <a:lnTo>
                  <a:pt x="455121" y="463239"/>
                </a:lnTo>
                <a:lnTo>
                  <a:pt x="451409" y="463296"/>
                </a:lnTo>
                <a:lnTo>
                  <a:pt x="449501" y="462660"/>
                </a:lnTo>
                <a:lnTo>
                  <a:pt x="437359" y="461410"/>
                </a:lnTo>
                <a:cubicBezTo>
                  <a:pt x="419471" y="457638"/>
                  <a:pt x="402869" y="448208"/>
                  <a:pt x="387553" y="433121"/>
                </a:cubicBezTo>
                <a:cubicBezTo>
                  <a:pt x="385724" y="435864"/>
                  <a:pt x="384048" y="438302"/>
                  <a:pt x="382524" y="440436"/>
                </a:cubicBezTo>
                <a:cubicBezTo>
                  <a:pt x="381000" y="442570"/>
                  <a:pt x="379476" y="444703"/>
                  <a:pt x="377952" y="446837"/>
                </a:cubicBezTo>
                <a:cubicBezTo>
                  <a:pt x="374294" y="451104"/>
                  <a:pt x="367055" y="454914"/>
                  <a:pt x="356235" y="458267"/>
                </a:cubicBezTo>
                <a:lnTo>
                  <a:pt x="325518" y="462313"/>
                </a:lnTo>
                <a:lnTo>
                  <a:pt x="324535" y="463296"/>
                </a:lnTo>
                <a:lnTo>
                  <a:pt x="321918" y="462787"/>
                </a:lnTo>
                <a:lnTo>
                  <a:pt x="318059" y="463296"/>
                </a:lnTo>
                <a:lnTo>
                  <a:pt x="316497" y="461734"/>
                </a:lnTo>
                <a:lnTo>
                  <a:pt x="284530" y="455524"/>
                </a:lnTo>
                <a:cubicBezTo>
                  <a:pt x="274015" y="450342"/>
                  <a:pt x="266014" y="443408"/>
                  <a:pt x="260528" y="434721"/>
                </a:cubicBezTo>
                <a:cubicBezTo>
                  <a:pt x="255041" y="426034"/>
                  <a:pt x="251688" y="415900"/>
                  <a:pt x="250469" y="404317"/>
                </a:cubicBezTo>
                <a:cubicBezTo>
                  <a:pt x="249555" y="397612"/>
                  <a:pt x="248412" y="388010"/>
                  <a:pt x="247040" y="375514"/>
                </a:cubicBezTo>
                <a:cubicBezTo>
                  <a:pt x="245668" y="363017"/>
                  <a:pt x="244221" y="348767"/>
                  <a:pt x="242697" y="332765"/>
                </a:cubicBezTo>
                <a:cubicBezTo>
                  <a:pt x="241173" y="316763"/>
                  <a:pt x="239572" y="300076"/>
                  <a:pt x="237896" y="282702"/>
                </a:cubicBezTo>
                <a:cubicBezTo>
                  <a:pt x="236220" y="265328"/>
                  <a:pt x="234620" y="248183"/>
                  <a:pt x="233096" y="231267"/>
                </a:cubicBezTo>
                <a:cubicBezTo>
                  <a:pt x="231571" y="214351"/>
                  <a:pt x="230200" y="199034"/>
                  <a:pt x="228981" y="185318"/>
                </a:cubicBezTo>
                <a:cubicBezTo>
                  <a:pt x="236296" y="179832"/>
                  <a:pt x="243840" y="174727"/>
                  <a:pt x="251612" y="170002"/>
                </a:cubicBezTo>
                <a:cubicBezTo>
                  <a:pt x="259384" y="165278"/>
                  <a:pt x="267385" y="160782"/>
                  <a:pt x="275615" y="156515"/>
                </a:cubicBezTo>
                <a:close/>
                <a:moveTo>
                  <a:pt x="5323941" y="153695"/>
                </a:moveTo>
                <a:cubicBezTo>
                  <a:pt x="5321806" y="153695"/>
                  <a:pt x="5319826" y="154381"/>
                  <a:pt x="5317997" y="155753"/>
                </a:cubicBezTo>
                <a:cubicBezTo>
                  <a:pt x="5316168" y="157124"/>
                  <a:pt x="5315254" y="158572"/>
                  <a:pt x="5315254" y="160096"/>
                </a:cubicBezTo>
                <a:cubicBezTo>
                  <a:pt x="5315254" y="166497"/>
                  <a:pt x="5320435" y="171679"/>
                  <a:pt x="5330798" y="175641"/>
                </a:cubicBezTo>
                <a:lnTo>
                  <a:pt x="5331713" y="173812"/>
                </a:lnTo>
                <a:cubicBezTo>
                  <a:pt x="5332322" y="172593"/>
                  <a:pt x="5332628" y="171526"/>
                  <a:pt x="5332628" y="170612"/>
                </a:cubicBezTo>
                <a:cubicBezTo>
                  <a:pt x="5332628" y="169697"/>
                  <a:pt x="5332628" y="168935"/>
                  <a:pt x="5332628" y="168326"/>
                </a:cubicBezTo>
                <a:cubicBezTo>
                  <a:pt x="5332628" y="164059"/>
                  <a:pt x="5331789" y="160553"/>
                  <a:pt x="5330112" y="157810"/>
                </a:cubicBezTo>
                <a:cubicBezTo>
                  <a:pt x="5328436" y="155067"/>
                  <a:pt x="5326379" y="153695"/>
                  <a:pt x="5323941" y="153695"/>
                </a:cubicBezTo>
                <a:close/>
                <a:moveTo>
                  <a:pt x="6425183" y="151867"/>
                </a:moveTo>
                <a:cubicBezTo>
                  <a:pt x="6423050" y="151867"/>
                  <a:pt x="6420840" y="152705"/>
                  <a:pt x="6418554" y="154381"/>
                </a:cubicBezTo>
                <a:cubicBezTo>
                  <a:pt x="6416268" y="156058"/>
                  <a:pt x="6415277" y="158572"/>
                  <a:pt x="6415582" y="161925"/>
                </a:cubicBezTo>
                <a:cubicBezTo>
                  <a:pt x="6415582" y="164973"/>
                  <a:pt x="6416496" y="167792"/>
                  <a:pt x="6418325" y="170383"/>
                </a:cubicBezTo>
                <a:cubicBezTo>
                  <a:pt x="6420154" y="172974"/>
                  <a:pt x="6423202" y="174269"/>
                  <a:pt x="6427469" y="174269"/>
                </a:cubicBezTo>
                <a:cubicBezTo>
                  <a:pt x="6430517" y="174269"/>
                  <a:pt x="6433412" y="173203"/>
                  <a:pt x="6436156" y="171069"/>
                </a:cubicBezTo>
                <a:cubicBezTo>
                  <a:pt x="6438899" y="168935"/>
                  <a:pt x="6440271" y="166954"/>
                  <a:pt x="6440271" y="165125"/>
                </a:cubicBezTo>
                <a:cubicBezTo>
                  <a:pt x="6440271" y="162382"/>
                  <a:pt x="6438670" y="159487"/>
                  <a:pt x="6435470" y="156439"/>
                </a:cubicBezTo>
                <a:cubicBezTo>
                  <a:pt x="6432270" y="153391"/>
                  <a:pt x="6428841" y="151867"/>
                  <a:pt x="6425183" y="151867"/>
                </a:cubicBezTo>
                <a:close/>
                <a:moveTo>
                  <a:pt x="5653658" y="151867"/>
                </a:moveTo>
                <a:cubicBezTo>
                  <a:pt x="5651524" y="151867"/>
                  <a:pt x="5649314" y="152705"/>
                  <a:pt x="5647028" y="154381"/>
                </a:cubicBezTo>
                <a:cubicBezTo>
                  <a:pt x="5644743" y="156058"/>
                  <a:pt x="5643752" y="158572"/>
                  <a:pt x="5644057" y="161925"/>
                </a:cubicBezTo>
                <a:cubicBezTo>
                  <a:pt x="5644057" y="164973"/>
                  <a:pt x="5644971" y="167792"/>
                  <a:pt x="5646800" y="170383"/>
                </a:cubicBezTo>
                <a:cubicBezTo>
                  <a:pt x="5648629" y="172974"/>
                  <a:pt x="5651676" y="174269"/>
                  <a:pt x="5655944" y="174269"/>
                </a:cubicBezTo>
                <a:cubicBezTo>
                  <a:pt x="5658992" y="174269"/>
                  <a:pt x="5661888" y="173203"/>
                  <a:pt x="5664631" y="171069"/>
                </a:cubicBezTo>
                <a:cubicBezTo>
                  <a:pt x="5667374" y="168935"/>
                  <a:pt x="5668746" y="166954"/>
                  <a:pt x="5668746" y="165125"/>
                </a:cubicBezTo>
                <a:cubicBezTo>
                  <a:pt x="5668746" y="162382"/>
                  <a:pt x="5667146" y="159487"/>
                  <a:pt x="5663945" y="156439"/>
                </a:cubicBezTo>
                <a:cubicBezTo>
                  <a:pt x="5660744" y="153391"/>
                  <a:pt x="5657316" y="151867"/>
                  <a:pt x="5653658" y="151867"/>
                </a:cubicBezTo>
                <a:close/>
                <a:moveTo>
                  <a:pt x="1816379" y="142875"/>
                </a:moveTo>
                <a:lnTo>
                  <a:pt x="1816836" y="148361"/>
                </a:lnTo>
                <a:cubicBezTo>
                  <a:pt x="1816836" y="156286"/>
                  <a:pt x="1813331" y="162382"/>
                  <a:pt x="1806320" y="166649"/>
                </a:cubicBezTo>
                <a:cubicBezTo>
                  <a:pt x="1798396" y="170612"/>
                  <a:pt x="1788185" y="175031"/>
                  <a:pt x="1775688" y="179908"/>
                </a:cubicBezTo>
                <a:cubicBezTo>
                  <a:pt x="1763192" y="184785"/>
                  <a:pt x="1748561" y="190119"/>
                  <a:pt x="1731797" y="195910"/>
                </a:cubicBezTo>
                <a:lnTo>
                  <a:pt x="1734083" y="173965"/>
                </a:lnTo>
                <a:cubicBezTo>
                  <a:pt x="1754505" y="166649"/>
                  <a:pt x="1771269" y="160553"/>
                  <a:pt x="1784375" y="155677"/>
                </a:cubicBezTo>
                <a:cubicBezTo>
                  <a:pt x="1797482" y="150800"/>
                  <a:pt x="1808150" y="146533"/>
                  <a:pt x="1816379" y="142875"/>
                </a:cubicBezTo>
                <a:close/>
                <a:moveTo>
                  <a:pt x="625754" y="142875"/>
                </a:moveTo>
                <a:lnTo>
                  <a:pt x="626211" y="148361"/>
                </a:lnTo>
                <a:cubicBezTo>
                  <a:pt x="626211" y="156286"/>
                  <a:pt x="622706" y="162382"/>
                  <a:pt x="615696" y="166649"/>
                </a:cubicBezTo>
                <a:cubicBezTo>
                  <a:pt x="607771" y="170612"/>
                  <a:pt x="597560" y="175031"/>
                  <a:pt x="585063" y="179908"/>
                </a:cubicBezTo>
                <a:cubicBezTo>
                  <a:pt x="572567" y="184785"/>
                  <a:pt x="557936" y="190119"/>
                  <a:pt x="541172" y="195910"/>
                </a:cubicBezTo>
                <a:lnTo>
                  <a:pt x="543458" y="173965"/>
                </a:lnTo>
                <a:cubicBezTo>
                  <a:pt x="563880" y="166649"/>
                  <a:pt x="580644" y="160553"/>
                  <a:pt x="593750" y="155677"/>
                </a:cubicBezTo>
                <a:cubicBezTo>
                  <a:pt x="606856" y="150800"/>
                  <a:pt x="617525" y="146533"/>
                  <a:pt x="625754" y="142875"/>
                </a:cubicBezTo>
                <a:close/>
                <a:moveTo>
                  <a:pt x="421995" y="138836"/>
                </a:moveTo>
                <a:lnTo>
                  <a:pt x="422452" y="144323"/>
                </a:lnTo>
                <a:cubicBezTo>
                  <a:pt x="422452" y="152857"/>
                  <a:pt x="419100" y="159106"/>
                  <a:pt x="412394" y="163068"/>
                </a:cubicBezTo>
                <a:cubicBezTo>
                  <a:pt x="404165" y="167030"/>
                  <a:pt x="393801" y="171374"/>
                  <a:pt x="381305" y="176098"/>
                </a:cubicBezTo>
                <a:cubicBezTo>
                  <a:pt x="368808" y="180823"/>
                  <a:pt x="354330" y="185928"/>
                  <a:pt x="337871" y="191414"/>
                </a:cubicBezTo>
                <a:lnTo>
                  <a:pt x="340157" y="170383"/>
                </a:lnTo>
                <a:cubicBezTo>
                  <a:pt x="358445" y="163678"/>
                  <a:pt x="374218" y="157886"/>
                  <a:pt x="387477" y="153010"/>
                </a:cubicBezTo>
                <a:cubicBezTo>
                  <a:pt x="400736" y="148133"/>
                  <a:pt x="412242" y="143408"/>
                  <a:pt x="421995" y="138836"/>
                </a:cubicBezTo>
                <a:close/>
                <a:moveTo>
                  <a:pt x="5329427" y="138151"/>
                </a:moveTo>
                <a:cubicBezTo>
                  <a:pt x="5334304" y="138151"/>
                  <a:pt x="5338266" y="140284"/>
                  <a:pt x="5341314" y="144551"/>
                </a:cubicBezTo>
                <a:cubicBezTo>
                  <a:pt x="5344972" y="149428"/>
                  <a:pt x="5346800" y="157201"/>
                  <a:pt x="5346800" y="167869"/>
                </a:cubicBezTo>
                <a:cubicBezTo>
                  <a:pt x="5346800" y="171831"/>
                  <a:pt x="5346038" y="175489"/>
                  <a:pt x="5344514" y="178841"/>
                </a:cubicBezTo>
                <a:lnTo>
                  <a:pt x="5358688" y="179756"/>
                </a:lnTo>
                <a:cubicBezTo>
                  <a:pt x="5358688" y="184633"/>
                  <a:pt x="5357088" y="188138"/>
                  <a:pt x="5353888" y="190271"/>
                </a:cubicBezTo>
                <a:cubicBezTo>
                  <a:pt x="5350687" y="192405"/>
                  <a:pt x="5345734" y="193472"/>
                  <a:pt x="5339028" y="193472"/>
                </a:cubicBezTo>
                <a:lnTo>
                  <a:pt x="5334456" y="193015"/>
                </a:lnTo>
                <a:cubicBezTo>
                  <a:pt x="5326836" y="200635"/>
                  <a:pt x="5319064" y="206654"/>
                  <a:pt x="5311140" y="211074"/>
                </a:cubicBezTo>
                <a:cubicBezTo>
                  <a:pt x="5303214" y="215494"/>
                  <a:pt x="5296204" y="217703"/>
                  <a:pt x="5290108" y="217703"/>
                </a:cubicBezTo>
                <a:cubicBezTo>
                  <a:pt x="5280658" y="217703"/>
                  <a:pt x="5275934" y="213741"/>
                  <a:pt x="5275934" y="205816"/>
                </a:cubicBezTo>
                <a:cubicBezTo>
                  <a:pt x="5285078" y="203987"/>
                  <a:pt x="5293003" y="201549"/>
                  <a:pt x="5299709" y="198501"/>
                </a:cubicBezTo>
                <a:cubicBezTo>
                  <a:pt x="5306414" y="195453"/>
                  <a:pt x="5312510" y="192100"/>
                  <a:pt x="5317997" y="188443"/>
                </a:cubicBezTo>
                <a:cubicBezTo>
                  <a:pt x="5307024" y="182956"/>
                  <a:pt x="5301538" y="175793"/>
                  <a:pt x="5301538" y="166954"/>
                </a:cubicBezTo>
                <a:cubicBezTo>
                  <a:pt x="5301538" y="159944"/>
                  <a:pt x="5304509" y="153391"/>
                  <a:pt x="5310454" y="147295"/>
                </a:cubicBezTo>
                <a:cubicBezTo>
                  <a:pt x="5316396" y="141199"/>
                  <a:pt x="5322721" y="138151"/>
                  <a:pt x="5329427" y="138151"/>
                </a:cubicBezTo>
                <a:close/>
                <a:moveTo>
                  <a:pt x="6427469" y="133579"/>
                </a:moveTo>
                <a:cubicBezTo>
                  <a:pt x="6434174" y="133274"/>
                  <a:pt x="6440042" y="136093"/>
                  <a:pt x="6445071" y="142037"/>
                </a:cubicBezTo>
                <a:cubicBezTo>
                  <a:pt x="6450100" y="147980"/>
                  <a:pt x="6452615" y="155677"/>
                  <a:pt x="6452615" y="165125"/>
                </a:cubicBezTo>
                <a:cubicBezTo>
                  <a:pt x="6452615" y="172136"/>
                  <a:pt x="6450024" y="178232"/>
                  <a:pt x="6444843" y="183413"/>
                </a:cubicBezTo>
                <a:cubicBezTo>
                  <a:pt x="6439660" y="188595"/>
                  <a:pt x="6433718" y="191186"/>
                  <a:pt x="6427012" y="191186"/>
                </a:cubicBezTo>
                <a:cubicBezTo>
                  <a:pt x="6420002" y="191186"/>
                  <a:pt x="6414286" y="188671"/>
                  <a:pt x="6409867" y="183642"/>
                </a:cubicBezTo>
                <a:cubicBezTo>
                  <a:pt x="6405447" y="178613"/>
                  <a:pt x="6403238" y="172288"/>
                  <a:pt x="6403238" y="164668"/>
                </a:cubicBezTo>
                <a:cubicBezTo>
                  <a:pt x="6403238" y="155829"/>
                  <a:pt x="6405752" y="148438"/>
                  <a:pt x="6410782" y="142494"/>
                </a:cubicBezTo>
                <a:cubicBezTo>
                  <a:pt x="6415810" y="136550"/>
                  <a:pt x="6421372" y="133579"/>
                  <a:pt x="6427469" y="133579"/>
                </a:cubicBezTo>
                <a:close/>
                <a:moveTo>
                  <a:pt x="5655944" y="133579"/>
                </a:moveTo>
                <a:cubicBezTo>
                  <a:pt x="5662649" y="133274"/>
                  <a:pt x="5668517" y="136093"/>
                  <a:pt x="5673546" y="142037"/>
                </a:cubicBezTo>
                <a:cubicBezTo>
                  <a:pt x="5678576" y="147980"/>
                  <a:pt x="5681090" y="155677"/>
                  <a:pt x="5681090" y="165125"/>
                </a:cubicBezTo>
                <a:cubicBezTo>
                  <a:pt x="5681090" y="172136"/>
                  <a:pt x="5678500" y="178232"/>
                  <a:pt x="5673318" y="183413"/>
                </a:cubicBezTo>
                <a:cubicBezTo>
                  <a:pt x="5668136" y="188595"/>
                  <a:pt x="5662192" y="191186"/>
                  <a:pt x="5655487" y="191186"/>
                </a:cubicBezTo>
                <a:cubicBezTo>
                  <a:pt x="5648476" y="191186"/>
                  <a:pt x="5642762" y="188671"/>
                  <a:pt x="5638342" y="183642"/>
                </a:cubicBezTo>
                <a:cubicBezTo>
                  <a:pt x="5633922" y="178613"/>
                  <a:pt x="5631713" y="172288"/>
                  <a:pt x="5631713" y="164668"/>
                </a:cubicBezTo>
                <a:cubicBezTo>
                  <a:pt x="5631713" y="155829"/>
                  <a:pt x="5634227" y="148438"/>
                  <a:pt x="5639256" y="142494"/>
                </a:cubicBezTo>
                <a:cubicBezTo>
                  <a:pt x="5644286" y="136550"/>
                  <a:pt x="5649848" y="133579"/>
                  <a:pt x="5655944" y="133579"/>
                </a:cubicBezTo>
                <a:close/>
                <a:moveTo>
                  <a:pt x="4314291" y="106070"/>
                </a:moveTo>
                <a:cubicBezTo>
                  <a:pt x="4312157" y="106070"/>
                  <a:pt x="4310176" y="106756"/>
                  <a:pt x="4308348" y="108128"/>
                </a:cubicBezTo>
                <a:cubicBezTo>
                  <a:pt x="4306518" y="109499"/>
                  <a:pt x="4305604" y="110947"/>
                  <a:pt x="4305604" y="112471"/>
                </a:cubicBezTo>
                <a:cubicBezTo>
                  <a:pt x="4305604" y="118872"/>
                  <a:pt x="4310786" y="124054"/>
                  <a:pt x="4321149" y="128016"/>
                </a:cubicBezTo>
                <a:lnTo>
                  <a:pt x="4322064" y="126187"/>
                </a:lnTo>
                <a:cubicBezTo>
                  <a:pt x="4322672" y="124968"/>
                  <a:pt x="4322978" y="123901"/>
                  <a:pt x="4322978" y="122987"/>
                </a:cubicBezTo>
                <a:cubicBezTo>
                  <a:pt x="4322978" y="122072"/>
                  <a:pt x="4322978" y="121310"/>
                  <a:pt x="4322978" y="120701"/>
                </a:cubicBezTo>
                <a:cubicBezTo>
                  <a:pt x="4322978" y="116434"/>
                  <a:pt x="4322139" y="112928"/>
                  <a:pt x="4320463" y="110185"/>
                </a:cubicBezTo>
                <a:cubicBezTo>
                  <a:pt x="4318786" y="107442"/>
                  <a:pt x="4316729" y="106070"/>
                  <a:pt x="4314291" y="106070"/>
                </a:cubicBezTo>
                <a:close/>
                <a:moveTo>
                  <a:pt x="2847822" y="101346"/>
                </a:moveTo>
                <a:lnTo>
                  <a:pt x="2851480" y="111862"/>
                </a:lnTo>
                <a:cubicBezTo>
                  <a:pt x="2845688" y="118262"/>
                  <a:pt x="2838602" y="123444"/>
                  <a:pt x="2830220" y="127406"/>
                </a:cubicBezTo>
                <a:cubicBezTo>
                  <a:pt x="2821838" y="131369"/>
                  <a:pt x="2814904" y="133350"/>
                  <a:pt x="2809418" y="133350"/>
                </a:cubicBezTo>
                <a:cubicBezTo>
                  <a:pt x="2795092" y="133350"/>
                  <a:pt x="2779242" y="129997"/>
                  <a:pt x="2761869" y="123292"/>
                </a:cubicBezTo>
                <a:lnTo>
                  <a:pt x="2739923" y="134264"/>
                </a:lnTo>
                <a:lnTo>
                  <a:pt x="2733980" y="124663"/>
                </a:lnTo>
                <a:cubicBezTo>
                  <a:pt x="2752268" y="109728"/>
                  <a:pt x="2762478" y="102260"/>
                  <a:pt x="2764612" y="102260"/>
                </a:cubicBezTo>
                <a:lnTo>
                  <a:pt x="2772384" y="103175"/>
                </a:lnTo>
                <a:cubicBezTo>
                  <a:pt x="2781223" y="105308"/>
                  <a:pt x="2788920" y="106985"/>
                  <a:pt x="2795473" y="108204"/>
                </a:cubicBezTo>
                <a:cubicBezTo>
                  <a:pt x="2802026" y="109423"/>
                  <a:pt x="2807284" y="110033"/>
                  <a:pt x="2811246" y="110033"/>
                </a:cubicBezTo>
                <a:cubicBezTo>
                  <a:pt x="2816428" y="110033"/>
                  <a:pt x="2822752" y="109118"/>
                  <a:pt x="2830220" y="107290"/>
                </a:cubicBezTo>
                <a:cubicBezTo>
                  <a:pt x="2837688" y="105461"/>
                  <a:pt x="2843555" y="103480"/>
                  <a:pt x="2847822" y="101346"/>
                </a:cubicBezTo>
                <a:close/>
                <a:moveTo>
                  <a:pt x="6694398" y="99670"/>
                </a:moveTo>
                <a:cubicBezTo>
                  <a:pt x="6697446" y="105156"/>
                  <a:pt x="6699503" y="110566"/>
                  <a:pt x="6700570" y="115900"/>
                </a:cubicBezTo>
                <a:cubicBezTo>
                  <a:pt x="6701636" y="121234"/>
                  <a:pt x="6702170" y="125120"/>
                  <a:pt x="6702170" y="127559"/>
                </a:cubicBezTo>
                <a:cubicBezTo>
                  <a:pt x="6702170" y="134874"/>
                  <a:pt x="6699884" y="141046"/>
                  <a:pt x="6695312" y="146075"/>
                </a:cubicBezTo>
                <a:cubicBezTo>
                  <a:pt x="6690740" y="151105"/>
                  <a:pt x="6685102" y="153619"/>
                  <a:pt x="6678396" y="153619"/>
                </a:cubicBezTo>
                <a:cubicBezTo>
                  <a:pt x="6672908" y="153619"/>
                  <a:pt x="6668336" y="152095"/>
                  <a:pt x="6664680" y="149047"/>
                </a:cubicBezTo>
                <a:cubicBezTo>
                  <a:pt x="6660413" y="158191"/>
                  <a:pt x="6653402" y="162763"/>
                  <a:pt x="6643648" y="162763"/>
                </a:cubicBezTo>
                <a:cubicBezTo>
                  <a:pt x="6637552" y="162763"/>
                  <a:pt x="6632675" y="161011"/>
                  <a:pt x="6629018" y="157505"/>
                </a:cubicBezTo>
                <a:cubicBezTo>
                  <a:pt x="6625360" y="154000"/>
                  <a:pt x="6623532" y="149047"/>
                  <a:pt x="6623532" y="142646"/>
                </a:cubicBezTo>
                <a:cubicBezTo>
                  <a:pt x="6623532" y="136246"/>
                  <a:pt x="6625512" y="129540"/>
                  <a:pt x="6629475" y="122530"/>
                </a:cubicBezTo>
                <a:lnTo>
                  <a:pt x="6638162" y="124358"/>
                </a:lnTo>
                <a:cubicBezTo>
                  <a:pt x="6637248" y="127406"/>
                  <a:pt x="6636790" y="131216"/>
                  <a:pt x="6636790" y="135788"/>
                </a:cubicBezTo>
                <a:cubicBezTo>
                  <a:pt x="6636790" y="143104"/>
                  <a:pt x="6639381" y="146761"/>
                  <a:pt x="6644562" y="146761"/>
                </a:cubicBezTo>
                <a:cubicBezTo>
                  <a:pt x="6647306" y="146761"/>
                  <a:pt x="6649668" y="145618"/>
                  <a:pt x="6651650" y="143332"/>
                </a:cubicBezTo>
                <a:cubicBezTo>
                  <a:pt x="6653630" y="141046"/>
                  <a:pt x="6654468" y="138074"/>
                  <a:pt x="6654164" y="134417"/>
                </a:cubicBezTo>
                <a:lnTo>
                  <a:pt x="6653249" y="120244"/>
                </a:lnTo>
                <a:lnTo>
                  <a:pt x="6665594" y="112471"/>
                </a:lnTo>
                <a:cubicBezTo>
                  <a:pt x="6666813" y="122225"/>
                  <a:pt x="6668565" y="128854"/>
                  <a:pt x="6670852" y="132359"/>
                </a:cubicBezTo>
                <a:cubicBezTo>
                  <a:pt x="6673138" y="135865"/>
                  <a:pt x="6676566" y="137617"/>
                  <a:pt x="6681139" y="137617"/>
                </a:cubicBezTo>
                <a:cubicBezTo>
                  <a:pt x="6682662" y="137617"/>
                  <a:pt x="6684034" y="137160"/>
                  <a:pt x="6685254" y="136246"/>
                </a:cubicBezTo>
                <a:cubicBezTo>
                  <a:pt x="6686473" y="135331"/>
                  <a:pt x="6687388" y="134264"/>
                  <a:pt x="6687996" y="133045"/>
                </a:cubicBezTo>
                <a:cubicBezTo>
                  <a:pt x="6687388" y="129997"/>
                  <a:pt x="6685254" y="124511"/>
                  <a:pt x="6681596" y="116586"/>
                </a:cubicBezTo>
                <a:lnTo>
                  <a:pt x="6680682" y="112928"/>
                </a:lnTo>
                <a:cubicBezTo>
                  <a:pt x="6680682" y="110185"/>
                  <a:pt x="6681900" y="107518"/>
                  <a:pt x="6684339" y="104927"/>
                </a:cubicBezTo>
                <a:cubicBezTo>
                  <a:pt x="6686778" y="102337"/>
                  <a:pt x="6690130" y="100584"/>
                  <a:pt x="6694398" y="99670"/>
                </a:cubicBezTo>
                <a:close/>
                <a:moveTo>
                  <a:pt x="4319777" y="90526"/>
                </a:moveTo>
                <a:cubicBezTo>
                  <a:pt x="4324654" y="90526"/>
                  <a:pt x="4328616" y="92659"/>
                  <a:pt x="4331664" y="96926"/>
                </a:cubicBezTo>
                <a:cubicBezTo>
                  <a:pt x="4335322" y="101803"/>
                  <a:pt x="4337151" y="109576"/>
                  <a:pt x="4337151" y="120244"/>
                </a:cubicBezTo>
                <a:cubicBezTo>
                  <a:pt x="4337151" y="124206"/>
                  <a:pt x="4336388" y="127864"/>
                  <a:pt x="4334865" y="131216"/>
                </a:cubicBezTo>
                <a:lnTo>
                  <a:pt x="4349038" y="132131"/>
                </a:lnTo>
                <a:cubicBezTo>
                  <a:pt x="4349038" y="137008"/>
                  <a:pt x="4347438" y="140513"/>
                  <a:pt x="4344238" y="142646"/>
                </a:cubicBezTo>
                <a:cubicBezTo>
                  <a:pt x="4341037" y="144780"/>
                  <a:pt x="4336084" y="145847"/>
                  <a:pt x="4329378" y="145847"/>
                </a:cubicBezTo>
                <a:lnTo>
                  <a:pt x="4324806" y="145390"/>
                </a:lnTo>
                <a:cubicBezTo>
                  <a:pt x="4317186" y="153010"/>
                  <a:pt x="4309414" y="159029"/>
                  <a:pt x="4301490" y="163449"/>
                </a:cubicBezTo>
                <a:cubicBezTo>
                  <a:pt x="4293564" y="167869"/>
                  <a:pt x="4286554" y="170078"/>
                  <a:pt x="4280458" y="170078"/>
                </a:cubicBezTo>
                <a:cubicBezTo>
                  <a:pt x="4271009" y="170078"/>
                  <a:pt x="4266285" y="166116"/>
                  <a:pt x="4266285" y="158191"/>
                </a:cubicBezTo>
                <a:cubicBezTo>
                  <a:pt x="4275429" y="156362"/>
                  <a:pt x="4283354" y="153924"/>
                  <a:pt x="4290059" y="150876"/>
                </a:cubicBezTo>
                <a:cubicBezTo>
                  <a:pt x="4296764" y="147828"/>
                  <a:pt x="4302860" y="144475"/>
                  <a:pt x="4308348" y="140818"/>
                </a:cubicBezTo>
                <a:cubicBezTo>
                  <a:pt x="4297374" y="135331"/>
                  <a:pt x="4291888" y="128168"/>
                  <a:pt x="4291888" y="119329"/>
                </a:cubicBezTo>
                <a:cubicBezTo>
                  <a:pt x="4291888" y="112319"/>
                  <a:pt x="4294860" y="105766"/>
                  <a:pt x="4300804" y="99670"/>
                </a:cubicBezTo>
                <a:cubicBezTo>
                  <a:pt x="4306747" y="93574"/>
                  <a:pt x="4313072" y="90526"/>
                  <a:pt x="4319777" y="90526"/>
                </a:cubicBezTo>
                <a:close/>
                <a:moveTo>
                  <a:pt x="5531129" y="85725"/>
                </a:moveTo>
                <a:lnTo>
                  <a:pt x="5531586" y="91211"/>
                </a:lnTo>
                <a:cubicBezTo>
                  <a:pt x="5531586" y="99136"/>
                  <a:pt x="5528080" y="105232"/>
                  <a:pt x="5521070" y="109499"/>
                </a:cubicBezTo>
                <a:cubicBezTo>
                  <a:pt x="5513145" y="113462"/>
                  <a:pt x="5502934" y="117881"/>
                  <a:pt x="5490438" y="122758"/>
                </a:cubicBezTo>
                <a:cubicBezTo>
                  <a:pt x="5477940" y="127635"/>
                  <a:pt x="5463310" y="132969"/>
                  <a:pt x="5446546" y="138760"/>
                </a:cubicBezTo>
                <a:lnTo>
                  <a:pt x="5448832" y="116815"/>
                </a:lnTo>
                <a:cubicBezTo>
                  <a:pt x="5469254" y="109499"/>
                  <a:pt x="5486018" y="103403"/>
                  <a:pt x="5499124" y="98527"/>
                </a:cubicBezTo>
                <a:cubicBezTo>
                  <a:pt x="5512230" y="93650"/>
                  <a:pt x="5522899" y="89383"/>
                  <a:pt x="5531129" y="85725"/>
                </a:cubicBezTo>
                <a:close/>
                <a:moveTo>
                  <a:pt x="1644929" y="85725"/>
                </a:moveTo>
                <a:lnTo>
                  <a:pt x="1645386" y="91211"/>
                </a:lnTo>
                <a:cubicBezTo>
                  <a:pt x="1645386" y="99136"/>
                  <a:pt x="1641881" y="105232"/>
                  <a:pt x="1634871" y="109499"/>
                </a:cubicBezTo>
                <a:cubicBezTo>
                  <a:pt x="1626946" y="113462"/>
                  <a:pt x="1616735" y="117881"/>
                  <a:pt x="1604238" y="122758"/>
                </a:cubicBezTo>
                <a:cubicBezTo>
                  <a:pt x="1591742" y="127635"/>
                  <a:pt x="1577111" y="132969"/>
                  <a:pt x="1560347" y="138760"/>
                </a:cubicBezTo>
                <a:lnTo>
                  <a:pt x="1562633" y="116815"/>
                </a:lnTo>
                <a:cubicBezTo>
                  <a:pt x="1583055" y="109499"/>
                  <a:pt x="1599819" y="103403"/>
                  <a:pt x="1612925" y="98527"/>
                </a:cubicBezTo>
                <a:cubicBezTo>
                  <a:pt x="1626032" y="93650"/>
                  <a:pt x="1636700" y="89383"/>
                  <a:pt x="1644929" y="85725"/>
                </a:cubicBezTo>
                <a:close/>
                <a:moveTo>
                  <a:pt x="3942816" y="67970"/>
                </a:moveTo>
                <a:cubicBezTo>
                  <a:pt x="3940682" y="67970"/>
                  <a:pt x="3938701" y="68656"/>
                  <a:pt x="3936872" y="70028"/>
                </a:cubicBezTo>
                <a:cubicBezTo>
                  <a:pt x="3935044" y="71399"/>
                  <a:pt x="3934129" y="72847"/>
                  <a:pt x="3934129" y="74371"/>
                </a:cubicBezTo>
                <a:cubicBezTo>
                  <a:pt x="3934129" y="80772"/>
                  <a:pt x="3939311" y="85954"/>
                  <a:pt x="3949674" y="89916"/>
                </a:cubicBezTo>
                <a:lnTo>
                  <a:pt x="3950588" y="88087"/>
                </a:lnTo>
                <a:cubicBezTo>
                  <a:pt x="3951198" y="86868"/>
                  <a:pt x="3951503" y="85801"/>
                  <a:pt x="3951503" y="84887"/>
                </a:cubicBezTo>
                <a:cubicBezTo>
                  <a:pt x="3951503" y="83972"/>
                  <a:pt x="3951503" y="83210"/>
                  <a:pt x="3951503" y="82601"/>
                </a:cubicBezTo>
                <a:cubicBezTo>
                  <a:pt x="3951503" y="78334"/>
                  <a:pt x="3950664" y="74828"/>
                  <a:pt x="3948988" y="72085"/>
                </a:cubicBezTo>
                <a:cubicBezTo>
                  <a:pt x="3947312" y="69342"/>
                  <a:pt x="3945254" y="67970"/>
                  <a:pt x="3942816" y="67970"/>
                </a:cubicBezTo>
                <a:close/>
                <a:moveTo>
                  <a:pt x="6698970" y="62636"/>
                </a:moveTo>
                <a:lnTo>
                  <a:pt x="6699426" y="68123"/>
                </a:lnTo>
                <a:cubicBezTo>
                  <a:pt x="6699426" y="76657"/>
                  <a:pt x="6696074" y="82906"/>
                  <a:pt x="6689368" y="86868"/>
                </a:cubicBezTo>
                <a:cubicBezTo>
                  <a:pt x="6681138" y="90830"/>
                  <a:pt x="6670776" y="95174"/>
                  <a:pt x="6658278" y="99898"/>
                </a:cubicBezTo>
                <a:cubicBezTo>
                  <a:pt x="6645782" y="104623"/>
                  <a:pt x="6631304" y="109728"/>
                  <a:pt x="6614844" y="115214"/>
                </a:cubicBezTo>
                <a:lnTo>
                  <a:pt x="6617130" y="94183"/>
                </a:lnTo>
                <a:cubicBezTo>
                  <a:pt x="6635419" y="87478"/>
                  <a:pt x="6651192" y="81686"/>
                  <a:pt x="6664451" y="76810"/>
                </a:cubicBezTo>
                <a:cubicBezTo>
                  <a:pt x="6677710" y="71933"/>
                  <a:pt x="6689216" y="67208"/>
                  <a:pt x="6698970" y="62636"/>
                </a:cubicBezTo>
                <a:close/>
                <a:moveTo>
                  <a:pt x="5858026" y="61417"/>
                </a:moveTo>
                <a:cubicBezTo>
                  <a:pt x="5869608" y="61417"/>
                  <a:pt x="5875400" y="67818"/>
                  <a:pt x="5875400" y="80620"/>
                </a:cubicBezTo>
                <a:cubicBezTo>
                  <a:pt x="5875400" y="85192"/>
                  <a:pt x="5874638" y="88849"/>
                  <a:pt x="5873114" y="91592"/>
                </a:cubicBezTo>
                <a:lnTo>
                  <a:pt x="5863970" y="90221"/>
                </a:lnTo>
                <a:lnTo>
                  <a:pt x="5864427" y="88392"/>
                </a:lnTo>
                <a:cubicBezTo>
                  <a:pt x="5864427" y="86868"/>
                  <a:pt x="5863894" y="85725"/>
                  <a:pt x="5862827" y="84963"/>
                </a:cubicBezTo>
                <a:cubicBezTo>
                  <a:pt x="5861760" y="84201"/>
                  <a:pt x="5860313" y="83820"/>
                  <a:pt x="5858484" y="83820"/>
                </a:cubicBezTo>
                <a:cubicBezTo>
                  <a:pt x="5854826" y="83820"/>
                  <a:pt x="5851473" y="85039"/>
                  <a:pt x="5848425" y="87478"/>
                </a:cubicBezTo>
                <a:cubicBezTo>
                  <a:pt x="5845377" y="89916"/>
                  <a:pt x="5842786" y="93116"/>
                  <a:pt x="5840653" y="97079"/>
                </a:cubicBezTo>
                <a:cubicBezTo>
                  <a:pt x="5846139" y="102870"/>
                  <a:pt x="5853759" y="105766"/>
                  <a:pt x="5863513" y="105766"/>
                </a:cubicBezTo>
                <a:cubicBezTo>
                  <a:pt x="5865952" y="105766"/>
                  <a:pt x="5868771" y="105613"/>
                  <a:pt x="5871972" y="105308"/>
                </a:cubicBezTo>
                <a:cubicBezTo>
                  <a:pt x="5875172" y="105004"/>
                  <a:pt x="5878753" y="104394"/>
                  <a:pt x="5882716" y="103480"/>
                </a:cubicBezTo>
                <a:lnTo>
                  <a:pt x="5881344" y="122682"/>
                </a:lnTo>
                <a:cubicBezTo>
                  <a:pt x="5869761" y="125425"/>
                  <a:pt x="5860160" y="128245"/>
                  <a:pt x="5852540" y="131140"/>
                </a:cubicBezTo>
                <a:cubicBezTo>
                  <a:pt x="5844920" y="134036"/>
                  <a:pt x="5835776" y="138227"/>
                  <a:pt x="5825108" y="143713"/>
                </a:cubicBezTo>
                <a:lnTo>
                  <a:pt x="5823736" y="124968"/>
                </a:lnTo>
                <a:lnTo>
                  <a:pt x="5841110" y="115367"/>
                </a:lnTo>
                <a:cubicBezTo>
                  <a:pt x="5830746" y="112319"/>
                  <a:pt x="5825566" y="106375"/>
                  <a:pt x="5825566" y="97536"/>
                </a:cubicBezTo>
                <a:cubicBezTo>
                  <a:pt x="5825566" y="91745"/>
                  <a:pt x="5827242" y="86106"/>
                  <a:pt x="5830595" y="80620"/>
                </a:cubicBezTo>
                <a:cubicBezTo>
                  <a:pt x="5833947" y="75133"/>
                  <a:pt x="5838214" y="70561"/>
                  <a:pt x="5843396" y="66904"/>
                </a:cubicBezTo>
                <a:cubicBezTo>
                  <a:pt x="5848578" y="63246"/>
                  <a:pt x="5853454" y="61417"/>
                  <a:pt x="5858026" y="61417"/>
                </a:cubicBezTo>
                <a:close/>
                <a:moveTo>
                  <a:pt x="2581427" y="61417"/>
                </a:moveTo>
                <a:cubicBezTo>
                  <a:pt x="2593009" y="61417"/>
                  <a:pt x="2598801" y="67818"/>
                  <a:pt x="2598801" y="80620"/>
                </a:cubicBezTo>
                <a:cubicBezTo>
                  <a:pt x="2598801" y="85192"/>
                  <a:pt x="2598038" y="88849"/>
                  <a:pt x="2596514" y="91592"/>
                </a:cubicBezTo>
                <a:lnTo>
                  <a:pt x="2587371" y="90221"/>
                </a:lnTo>
                <a:lnTo>
                  <a:pt x="2587828" y="88392"/>
                </a:lnTo>
                <a:cubicBezTo>
                  <a:pt x="2587828" y="86868"/>
                  <a:pt x="2587294" y="85725"/>
                  <a:pt x="2586228" y="84963"/>
                </a:cubicBezTo>
                <a:cubicBezTo>
                  <a:pt x="2585161" y="84201"/>
                  <a:pt x="2583713" y="83820"/>
                  <a:pt x="2581884" y="83820"/>
                </a:cubicBezTo>
                <a:cubicBezTo>
                  <a:pt x="2578227" y="83820"/>
                  <a:pt x="2574874" y="85039"/>
                  <a:pt x="2571826" y="87478"/>
                </a:cubicBezTo>
                <a:cubicBezTo>
                  <a:pt x="2568778" y="89916"/>
                  <a:pt x="2566187" y="93116"/>
                  <a:pt x="2564054" y="97079"/>
                </a:cubicBezTo>
                <a:cubicBezTo>
                  <a:pt x="2569540" y="102870"/>
                  <a:pt x="2577160" y="105766"/>
                  <a:pt x="2586914" y="105766"/>
                </a:cubicBezTo>
                <a:cubicBezTo>
                  <a:pt x="2589352" y="105766"/>
                  <a:pt x="2592171" y="105613"/>
                  <a:pt x="2595372" y="105308"/>
                </a:cubicBezTo>
                <a:cubicBezTo>
                  <a:pt x="2598572" y="105004"/>
                  <a:pt x="2602154" y="104394"/>
                  <a:pt x="2606116" y="103480"/>
                </a:cubicBezTo>
                <a:lnTo>
                  <a:pt x="2604744" y="122682"/>
                </a:lnTo>
                <a:cubicBezTo>
                  <a:pt x="2593162" y="125425"/>
                  <a:pt x="2583561" y="128245"/>
                  <a:pt x="2575940" y="131140"/>
                </a:cubicBezTo>
                <a:cubicBezTo>
                  <a:pt x="2568321" y="134036"/>
                  <a:pt x="2559176" y="138227"/>
                  <a:pt x="2548509" y="143713"/>
                </a:cubicBezTo>
                <a:lnTo>
                  <a:pt x="2547137" y="124968"/>
                </a:lnTo>
                <a:lnTo>
                  <a:pt x="2564510" y="115367"/>
                </a:lnTo>
                <a:cubicBezTo>
                  <a:pt x="2554148" y="112319"/>
                  <a:pt x="2548966" y="106375"/>
                  <a:pt x="2548966" y="97536"/>
                </a:cubicBezTo>
                <a:cubicBezTo>
                  <a:pt x="2548966" y="91745"/>
                  <a:pt x="2550642" y="86106"/>
                  <a:pt x="2553995" y="80620"/>
                </a:cubicBezTo>
                <a:cubicBezTo>
                  <a:pt x="2557348" y="75133"/>
                  <a:pt x="2561615" y="70561"/>
                  <a:pt x="2566797" y="66904"/>
                </a:cubicBezTo>
                <a:cubicBezTo>
                  <a:pt x="2571978" y="63246"/>
                  <a:pt x="2576855" y="61417"/>
                  <a:pt x="2581427" y="61417"/>
                </a:cubicBezTo>
                <a:close/>
                <a:moveTo>
                  <a:pt x="3948302" y="52426"/>
                </a:moveTo>
                <a:cubicBezTo>
                  <a:pt x="3953179" y="52426"/>
                  <a:pt x="3957142" y="54559"/>
                  <a:pt x="3960190" y="58826"/>
                </a:cubicBezTo>
                <a:cubicBezTo>
                  <a:pt x="3963847" y="63703"/>
                  <a:pt x="3965676" y="71476"/>
                  <a:pt x="3965676" y="82144"/>
                </a:cubicBezTo>
                <a:cubicBezTo>
                  <a:pt x="3965676" y="86106"/>
                  <a:pt x="3964914" y="89764"/>
                  <a:pt x="3963390" y="93116"/>
                </a:cubicBezTo>
                <a:lnTo>
                  <a:pt x="3977563" y="94031"/>
                </a:lnTo>
                <a:cubicBezTo>
                  <a:pt x="3977563" y="98908"/>
                  <a:pt x="3975963" y="102413"/>
                  <a:pt x="3972762" y="104546"/>
                </a:cubicBezTo>
                <a:cubicBezTo>
                  <a:pt x="3969562" y="106680"/>
                  <a:pt x="3964610" y="107747"/>
                  <a:pt x="3957904" y="107747"/>
                </a:cubicBezTo>
                <a:lnTo>
                  <a:pt x="3953332" y="107290"/>
                </a:lnTo>
                <a:cubicBezTo>
                  <a:pt x="3945712" y="114910"/>
                  <a:pt x="3937940" y="120929"/>
                  <a:pt x="3930014" y="125349"/>
                </a:cubicBezTo>
                <a:cubicBezTo>
                  <a:pt x="3922090" y="129769"/>
                  <a:pt x="3915079" y="131978"/>
                  <a:pt x="3908984" y="131978"/>
                </a:cubicBezTo>
                <a:cubicBezTo>
                  <a:pt x="3899534" y="131978"/>
                  <a:pt x="3894810" y="128016"/>
                  <a:pt x="3894810" y="120091"/>
                </a:cubicBezTo>
                <a:cubicBezTo>
                  <a:pt x="3903954" y="118262"/>
                  <a:pt x="3911879" y="115824"/>
                  <a:pt x="3918584" y="112776"/>
                </a:cubicBezTo>
                <a:cubicBezTo>
                  <a:pt x="3925290" y="109728"/>
                  <a:pt x="3931386" y="106375"/>
                  <a:pt x="3936872" y="102718"/>
                </a:cubicBezTo>
                <a:cubicBezTo>
                  <a:pt x="3925900" y="97231"/>
                  <a:pt x="3920413" y="90068"/>
                  <a:pt x="3920413" y="81229"/>
                </a:cubicBezTo>
                <a:cubicBezTo>
                  <a:pt x="3920413" y="74219"/>
                  <a:pt x="3923385" y="67666"/>
                  <a:pt x="3929328" y="61570"/>
                </a:cubicBezTo>
                <a:cubicBezTo>
                  <a:pt x="3935272" y="55474"/>
                  <a:pt x="3941596" y="52426"/>
                  <a:pt x="3948302" y="52426"/>
                </a:cubicBezTo>
                <a:close/>
                <a:moveTo>
                  <a:pt x="5893079" y="0"/>
                </a:moveTo>
                <a:lnTo>
                  <a:pt x="5893536" y="5486"/>
                </a:lnTo>
                <a:cubicBezTo>
                  <a:pt x="5893535" y="13411"/>
                  <a:pt x="5890030" y="19507"/>
                  <a:pt x="5883020" y="23774"/>
                </a:cubicBezTo>
                <a:cubicBezTo>
                  <a:pt x="5875096" y="27737"/>
                  <a:pt x="5864884" y="32156"/>
                  <a:pt x="5852388" y="37033"/>
                </a:cubicBezTo>
                <a:cubicBezTo>
                  <a:pt x="5839890" y="41910"/>
                  <a:pt x="5825260" y="47244"/>
                  <a:pt x="5808496" y="53035"/>
                </a:cubicBezTo>
                <a:lnTo>
                  <a:pt x="5810782" y="31090"/>
                </a:lnTo>
                <a:cubicBezTo>
                  <a:pt x="5831204" y="23774"/>
                  <a:pt x="5847968" y="17678"/>
                  <a:pt x="5861075" y="12802"/>
                </a:cubicBezTo>
                <a:cubicBezTo>
                  <a:pt x="5874181" y="7925"/>
                  <a:pt x="5884849" y="3658"/>
                  <a:pt x="5893079" y="0"/>
                </a:cubicBezTo>
                <a:close/>
                <a:moveTo>
                  <a:pt x="2616479" y="0"/>
                </a:moveTo>
                <a:lnTo>
                  <a:pt x="2616936" y="5486"/>
                </a:lnTo>
                <a:cubicBezTo>
                  <a:pt x="2616936" y="13411"/>
                  <a:pt x="2613431" y="19507"/>
                  <a:pt x="2606420" y="23774"/>
                </a:cubicBezTo>
                <a:cubicBezTo>
                  <a:pt x="2598496" y="27737"/>
                  <a:pt x="2588285" y="32156"/>
                  <a:pt x="2575788" y="37033"/>
                </a:cubicBezTo>
                <a:cubicBezTo>
                  <a:pt x="2563291" y="41910"/>
                  <a:pt x="2548661" y="47244"/>
                  <a:pt x="2531897" y="53035"/>
                </a:cubicBezTo>
                <a:lnTo>
                  <a:pt x="2534183" y="31090"/>
                </a:lnTo>
                <a:cubicBezTo>
                  <a:pt x="2554605" y="23774"/>
                  <a:pt x="2571369" y="17678"/>
                  <a:pt x="2584475" y="12802"/>
                </a:cubicBezTo>
                <a:cubicBezTo>
                  <a:pt x="2597581" y="7925"/>
                  <a:pt x="2608249" y="3658"/>
                  <a:pt x="2616479"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62383C4F-EAF4-109D-1082-1BF9988FAC99}"/>
              </a:ext>
            </a:extLst>
          </p:cNvPr>
          <p:cNvSpPr txBox="1"/>
          <p:nvPr/>
        </p:nvSpPr>
        <p:spPr>
          <a:xfrm>
            <a:off x="9474741" y="4946376"/>
            <a:ext cx="7327180" cy="1200329"/>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We know best what the disbelievers say. You [Prophet] are not there to force them, so remind, with this Quran, those who fear My warning.</a:t>
            </a:r>
            <a:endParaRPr lang="en-GB" sz="4400" dirty="0">
              <a:effectLst/>
            </a:endParaRPr>
          </a:p>
        </p:txBody>
      </p:sp>
      <p:pic>
        <p:nvPicPr>
          <p:cNvPr id="4" name="Picture 3">
            <a:extLst>
              <a:ext uri="{FF2B5EF4-FFF2-40B4-BE49-F238E27FC236}">
                <a16:creationId xmlns:a16="http://schemas.microsoft.com/office/drawing/2014/main" id="{72F1AA48-71B5-BD91-EBFF-B5D3C9CAFCBE}"/>
              </a:ext>
            </a:extLst>
          </p:cNvPr>
          <p:cNvPicPr>
            <a:picLocks noChangeAspect="1"/>
          </p:cNvPicPr>
          <p:nvPr/>
        </p:nvPicPr>
        <p:blipFill>
          <a:blip r:embed="rId3"/>
          <a:stretch>
            <a:fillRect/>
          </a:stretch>
        </p:blipFill>
        <p:spPr>
          <a:xfrm>
            <a:off x="10874982" y="6511087"/>
            <a:ext cx="4450080" cy="2969038"/>
          </a:xfrm>
          <a:prstGeom prst="rect">
            <a:avLst/>
          </a:prstGeom>
          <a:effectLst>
            <a:softEdge rad="596900"/>
          </a:effectLst>
        </p:spPr>
      </p:pic>
    </p:spTree>
    <p:extLst>
      <p:ext uri="{BB962C8B-B14F-4D97-AF65-F5344CB8AC3E}">
        <p14:creationId xmlns:p14="http://schemas.microsoft.com/office/powerpoint/2010/main" val="259612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BF48D4F-7EF3-1A9F-FA67-C875D5B7FE8D}"/>
              </a:ext>
            </a:extLst>
          </p:cNvPr>
          <p:cNvGraphicFramePr/>
          <p:nvPr>
            <p:extLst>
              <p:ext uri="{D42A27DB-BD31-4B8C-83A1-F6EECF244321}">
                <p14:modId xmlns:p14="http://schemas.microsoft.com/office/powerpoint/2010/main" val="3472201371"/>
              </p:ext>
            </p:extLst>
          </p:nvPr>
        </p:nvGraphicFramePr>
        <p:xfrm>
          <a:off x="1215956" y="457200"/>
          <a:ext cx="15875541" cy="8745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94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graphicEl>
                                              <a:dgm id="{221D02FA-332D-4EE9-86BB-9226A7222C52}"/>
                                            </p:graphicEl>
                                          </p:spTgt>
                                        </p:tgtEl>
                                        <p:attrNameLst>
                                          <p:attrName>style.visibility</p:attrName>
                                        </p:attrNameLst>
                                      </p:cBhvr>
                                      <p:to>
                                        <p:strVal val="visible"/>
                                      </p:to>
                                    </p:set>
                                    <p:anim calcmode="lin" valueType="num">
                                      <p:cBhvr additive="base">
                                        <p:cTn id="7" dur="500" fill="hold"/>
                                        <p:tgtEl>
                                          <p:spTgt spid="2">
                                            <p:graphicEl>
                                              <a:dgm id="{221D02FA-332D-4EE9-86BB-9226A7222C52}"/>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graphicEl>
                                              <a:dgm id="{221D02FA-332D-4EE9-86BB-9226A7222C52}"/>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385226A8-000C-437E-9780-AFBA131F997C}"/>
                                            </p:graphicEl>
                                          </p:spTgt>
                                        </p:tgtEl>
                                        <p:attrNameLst>
                                          <p:attrName>style.visibility</p:attrName>
                                        </p:attrNameLst>
                                      </p:cBhvr>
                                      <p:to>
                                        <p:strVal val="visible"/>
                                      </p:to>
                                    </p:set>
                                    <p:anim calcmode="lin" valueType="num">
                                      <p:cBhvr additive="base">
                                        <p:cTn id="13" dur="500" fill="hold"/>
                                        <p:tgtEl>
                                          <p:spTgt spid="2">
                                            <p:graphicEl>
                                              <a:dgm id="{385226A8-000C-437E-9780-AFBA131F997C}"/>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385226A8-000C-437E-9780-AFBA131F997C}"/>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graphicEl>
                                              <a:dgm id="{18450EC4-C432-4051-B002-99904B71EBD6}"/>
                                            </p:graphicEl>
                                          </p:spTgt>
                                        </p:tgtEl>
                                        <p:attrNameLst>
                                          <p:attrName>style.visibility</p:attrName>
                                        </p:attrNameLst>
                                      </p:cBhvr>
                                      <p:to>
                                        <p:strVal val="visible"/>
                                      </p:to>
                                    </p:set>
                                    <p:anim calcmode="lin" valueType="num">
                                      <p:cBhvr additive="base">
                                        <p:cTn id="17" dur="500" fill="hold"/>
                                        <p:tgtEl>
                                          <p:spTgt spid="2">
                                            <p:graphicEl>
                                              <a:dgm id="{18450EC4-C432-4051-B002-99904B71EBD6}"/>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graphicEl>
                                              <a:dgm id="{18450EC4-C432-4051-B002-99904B71EBD6}"/>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graphicEl>
                                              <a:dgm id="{21BCFD72-DD7F-431D-A3D2-F6BB86C6A779}"/>
                                            </p:graphicEl>
                                          </p:spTgt>
                                        </p:tgtEl>
                                        <p:attrNameLst>
                                          <p:attrName>style.visibility</p:attrName>
                                        </p:attrNameLst>
                                      </p:cBhvr>
                                      <p:to>
                                        <p:strVal val="visible"/>
                                      </p:to>
                                    </p:set>
                                    <p:anim calcmode="lin" valueType="num">
                                      <p:cBhvr additive="base">
                                        <p:cTn id="23" dur="500" fill="hold"/>
                                        <p:tgtEl>
                                          <p:spTgt spid="2">
                                            <p:graphicEl>
                                              <a:dgm id="{21BCFD72-DD7F-431D-A3D2-F6BB86C6A779}"/>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graphicEl>
                                              <a:dgm id="{21BCFD72-DD7F-431D-A3D2-F6BB86C6A779}"/>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graphicEl>
                                              <a:dgm id="{DCE6641F-8D59-4E87-A414-2AFFC98A2739}"/>
                                            </p:graphicEl>
                                          </p:spTgt>
                                        </p:tgtEl>
                                        <p:attrNameLst>
                                          <p:attrName>style.visibility</p:attrName>
                                        </p:attrNameLst>
                                      </p:cBhvr>
                                      <p:to>
                                        <p:strVal val="visible"/>
                                      </p:to>
                                    </p:set>
                                    <p:anim calcmode="lin" valueType="num">
                                      <p:cBhvr additive="base">
                                        <p:cTn id="27" dur="500" fill="hold"/>
                                        <p:tgtEl>
                                          <p:spTgt spid="2">
                                            <p:graphicEl>
                                              <a:dgm id="{DCE6641F-8D59-4E87-A414-2AFFC98A2739}"/>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graphicEl>
                                              <a:dgm id="{DCE6641F-8D59-4E87-A414-2AFFC98A2739}"/>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graphicEl>
                                              <a:dgm id="{9DC00269-5489-450F-B2B6-B41678E38201}"/>
                                            </p:graphicEl>
                                          </p:spTgt>
                                        </p:tgtEl>
                                        <p:attrNameLst>
                                          <p:attrName>style.visibility</p:attrName>
                                        </p:attrNameLst>
                                      </p:cBhvr>
                                      <p:to>
                                        <p:strVal val="visible"/>
                                      </p:to>
                                    </p:set>
                                    <p:anim calcmode="lin" valueType="num">
                                      <p:cBhvr additive="base">
                                        <p:cTn id="33" dur="500" fill="hold"/>
                                        <p:tgtEl>
                                          <p:spTgt spid="2">
                                            <p:graphicEl>
                                              <a:dgm id="{9DC00269-5489-450F-B2B6-B41678E38201}"/>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graphicEl>
                                              <a:dgm id="{9DC00269-5489-450F-B2B6-B41678E38201}"/>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
                                            <p:graphicEl>
                                              <a:dgm id="{39D7F0CA-4963-4914-AB41-4ACEC1C5A1E9}"/>
                                            </p:graphicEl>
                                          </p:spTgt>
                                        </p:tgtEl>
                                        <p:attrNameLst>
                                          <p:attrName>style.visibility</p:attrName>
                                        </p:attrNameLst>
                                      </p:cBhvr>
                                      <p:to>
                                        <p:strVal val="visible"/>
                                      </p:to>
                                    </p:set>
                                    <p:anim calcmode="lin" valueType="num">
                                      <p:cBhvr additive="base">
                                        <p:cTn id="37" dur="500" fill="hold"/>
                                        <p:tgtEl>
                                          <p:spTgt spid="2">
                                            <p:graphicEl>
                                              <a:dgm id="{39D7F0CA-4963-4914-AB41-4ACEC1C5A1E9}"/>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graphicEl>
                                              <a:dgm id="{39D7F0CA-4963-4914-AB41-4ACEC1C5A1E9}"/>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graphicEl>
                                              <a:dgm id="{291850EB-7477-4FE2-82DC-1C965D7B4ED5}"/>
                                            </p:graphicEl>
                                          </p:spTgt>
                                        </p:tgtEl>
                                        <p:attrNameLst>
                                          <p:attrName>style.visibility</p:attrName>
                                        </p:attrNameLst>
                                      </p:cBhvr>
                                      <p:to>
                                        <p:strVal val="visible"/>
                                      </p:to>
                                    </p:set>
                                    <p:anim calcmode="lin" valueType="num">
                                      <p:cBhvr additive="base">
                                        <p:cTn id="43" dur="500" fill="hold"/>
                                        <p:tgtEl>
                                          <p:spTgt spid="2">
                                            <p:graphicEl>
                                              <a:dgm id="{291850EB-7477-4FE2-82DC-1C965D7B4ED5}"/>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graphicEl>
                                              <a:dgm id="{291850EB-7477-4FE2-82DC-1C965D7B4ED5}"/>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
                                            <p:graphicEl>
                                              <a:dgm id="{DF2FDB4D-49B4-4745-AB74-DE85AB219EDE}"/>
                                            </p:graphicEl>
                                          </p:spTgt>
                                        </p:tgtEl>
                                        <p:attrNameLst>
                                          <p:attrName>style.visibility</p:attrName>
                                        </p:attrNameLst>
                                      </p:cBhvr>
                                      <p:to>
                                        <p:strVal val="visible"/>
                                      </p:to>
                                    </p:set>
                                    <p:anim calcmode="lin" valueType="num">
                                      <p:cBhvr additive="base">
                                        <p:cTn id="47" dur="500" fill="hold"/>
                                        <p:tgtEl>
                                          <p:spTgt spid="2">
                                            <p:graphicEl>
                                              <a:dgm id="{DF2FDB4D-49B4-4745-AB74-DE85AB219EDE}"/>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graphicEl>
                                              <a:dgm id="{DF2FDB4D-49B4-4745-AB74-DE85AB219EDE}"/>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7B3C7D20-D1F5-5E0B-75FA-85C66727A476}"/>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0B6AC237-5B36-FC5B-812D-93125D5577A0}"/>
              </a:ext>
            </a:extLst>
          </p:cNvPr>
          <p:cNvSpPr txBox="1"/>
          <p:nvPr/>
        </p:nvSpPr>
        <p:spPr>
          <a:xfrm>
            <a:off x="2008851" y="1420490"/>
            <a:ext cx="8035901"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How Will You </a:t>
            </a:r>
          </a:p>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Convey?</a:t>
            </a:r>
            <a:endParaRPr lang="en-US" sz="1200" dirty="0">
              <a:solidFill>
                <a:srgbClr val="4B116F"/>
              </a:solidFill>
              <a:highlight>
                <a:srgbClr val="FFFF00"/>
              </a:highlight>
              <a:latin typeface="+mj-lt"/>
            </a:endParaRPr>
          </a:p>
        </p:txBody>
      </p:sp>
      <p:sp>
        <p:nvSpPr>
          <p:cNvPr id="4" name="TextBox 3">
            <a:extLst>
              <a:ext uri="{FF2B5EF4-FFF2-40B4-BE49-F238E27FC236}">
                <a16:creationId xmlns:a16="http://schemas.microsoft.com/office/drawing/2014/main" id="{E8FF40B8-9961-8218-7B46-F3B6BAC4AC37}"/>
              </a:ext>
            </a:extLst>
          </p:cNvPr>
          <p:cNvSpPr txBox="1"/>
          <p:nvPr/>
        </p:nvSpPr>
        <p:spPr>
          <a:xfrm>
            <a:off x="2018093" y="3719618"/>
            <a:ext cx="5933003" cy="3351559"/>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2400" dirty="0">
                <a:latin typeface="Inter Light" panose="020B0604020202020204" charset="0"/>
                <a:ea typeface="Inter Light" panose="020B0604020202020204" charset="0"/>
              </a:rPr>
              <a:t>In your groups, design an advert for why everyone (Muslims and non-Muslim) needs the Qur’an.</a:t>
            </a:r>
          </a:p>
          <a:p>
            <a:pPr marL="457200" indent="-457200">
              <a:lnSpc>
                <a:spcPct val="150000"/>
              </a:lnSpc>
              <a:buFont typeface="Arial" panose="020B0604020202020204" pitchFamily="34" charset="0"/>
              <a:buChar char="•"/>
            </a:pPr>
            <a:r>
              <a:rPr lang="en-GB" sz="2400" dirty="0">
                <a:latin typeface="Inter Light" panose="020B0604020202020204" charset="0"/>
                <a:ea typeface="Inter Light" panose="020B0604020202020204" charset="0"/>
              </a:rPr>
              <a:t>You will be assessed on both the design and content.</a:t>
            </a:r>
          </a:p>
          <a:p>
            <a:pPr marL="457200" indent="-457200">
              <a:lnSpc>
                <a:spcPct val="150000"/>
              </a:lnSpc>
              <a:buFont typeface="Arial" panose="020B0604020202020204" pitchFamily="34" charset="0"/>
              <a:buChar char="•"/>
            </a:pPr>
            <a:r>
              <a:rPr lang="en-GB" sz="2400" dirty="0">
                <a:latin typeface="Inter Light" panose="020B0604020202020204" charset="0"/>
                <a:ea typeface="Inter Light" panose="020B0604020202020204" charset="0"/>
              </a:rPr>
              <a:t>Less is more!</a:t>
            </a:r>
          </a:p>
        </p:txBody>
      </p:sp>
      <p:pic>
        <p:nvPicPr>
          <p:cNvPr id="10" name="Picture 9">
            <a:extLst>
              <a:ext uri="{FF2B5EF4-FFF2-40B4-BE49-F238E27FC236}">
                <a16:creationId xmlns:a16="http://schemas.microsoft.com/office/drawing/2014/main" id="{42C3A6CA-1DB0-7B12-0555-75674ED0684B}"/>
              </a:ext>
            </a:extLst>
          </p:cNvPr>
          <p:cNvPicPr>
            <a:picLocks noChangeAspect="1"/>
          </p:cNvPicPr>
          <p:nvPr/>
        </p:nvPicPr>
        <p:blipFill>
          <a:blip r:embed="rId3"/>
          <a:stretch>
            <a:fillRect/>
          </a:stretch>
        </p:blipFill>
        <p:spPr>
          <a:xfrm>
            <a:off x="7951096" y="1420490"/>
            <a:ext cx="9120910" cy="6840682"/>
          </a:xfrm>
          <a:prstGeom prst="rect">
            <a:avLst/>
          </a:prstGeom>
          <a:effectLst>
            <a:softEdge rad="444500"/>
          </a:effectLst>
        </p:spPr>
      </p:pic>
    </p:spTree>
    <p:extLst>
      <p:ext uri="{BB962C8B-B14F-4D97-AF65-F5344CB8AC3E}">
        <p14:creationId xmlns:p14="http://schemas.microsoft.com/office/powerpoint/2010/main" val="195715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a:extLst>
            <a:ext uri="{FF2B5EF4-FFF2-40B4-BE49-F238E27FC236}">
              <a16:creationId xmlns:a16="http://schemas.microsoft.com/office/drawing/2014/main" id="{2F18DC19-BAA4-7E6E-4D5F-1B1DD083603E}"/>
            </a:ext>
          </a:extLst>
        </p:cNvPr>
        <p:cNvGrpSpPr/>
        <p:nvPr/>
      </p:nvGrpSpPr>
      <p:grpSpPr>
        <a:xfrm>
          <a:off x="0" y="0"/>
          <a:ext cx="0" cy="0"/>
          <a:chOff x="0" y="0"/>
          <a:chExt cx="0" cy="0"/>
        </a:xfrm>
      </p:grpSpPr>
      <p:sp>
        <p:nvSpPr>
          <p:cNvPr id="164" name="Google Shape;164;p20">
            <a:extLst>
              <a:ext uri="{FF2B5EF4-FFF2-40B4-BE49-F238E27FC236}">
                <a16:creationId xmlns:a16="http://schemas.microsoft.com/office/drawing/2014/main" id="{43EA2DC7-5BFB-DF71-352C-6ABA1465F96B}"/>
              </a:ext>
            </a:extLst>
          </p:cNvPr>
          <p:cNvSpPr txBox="1"/>
          <p:nvPr/>
        </p:nvSpPr>
        <p:spPr>
          <a:xfrm>
            <a:off x="1699376" y="3544219"/>
            <a:ext cx="711388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highlight>
                  <a:srgbClr val="FAAC69"/>
                </a:highlight>
                <a:latin typeface="+mj-lt"/>
                <a:ea typeface="Inter Tight Medium"/>
                <a:cs typeface="Inter Tight Medium"/>
                <a:sym typeface="Inter Tight Medium"/>
              </a:rPr>
              <a:t>Plenary</a:t>
            </a:r>
            <a:endParaRPr dirty="0">
              <a:solidFill>
                <a:srgbClr val="4B116F"/>
              </a:solidFill>
              <a:highlight>
                <a:srgbClr val="FAAC69"/>
              </a:highlight>
              <a:latin typeface="+mj-lt"/>
            </a:endParaRPr>
          </a:p>
        </p:txBody>
      </p:sp>
      <p:sp>
        <p:nvSpPr>
          <p:cNvPr id="2" name="Rectangle 1">
            <a:extLst>
              <a:ext uri="{FF2B5EF4-FFF2-40B4-BE49-F238E27FC236}">
                <a16:creationId xmlns:a16="http://schemas.microsoft.com/office/drawing/2014/main" id="{5886CEBF-1011-6859-A6EB-E411695F57FB}"/>
              </a:ext>
            </a:extLst>
          </p:cNvPr>
          <p:cNvSpPr/>
          <p:nvPr/>
        </p:nvSpPr>
        <p:spPr>
          <a:xfrm>
            <a:off x="0" y="0"/>
            <a:ext cx="18288000" cy="2665379"/>
          </a:xfrm>
          <a:prstGeom prst="rect">
            <a:avLst/>
          </a:prstGeom>
          <a:solidFill>
            <a:srgbClr val="C3B8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9" name="Picture 8">
            <a:extLst>
              <a:ext uri="{FF2B5EF4-FFF2-40B4-BE49-F238E27FC236}">
                <a16:creationId xmlns:a16="http://schemas.microsoft.com/office/drawing/2014/main" id="{B892A311-F9F7-6276-C9C6-FDEB61277153}"/>
              </a:ext>
            </a:extLst>
          </p:cNvPr>
          <p:cNvPicPr>
            <a:picLocks noChangeAspect="1"/>
          </p:cNvPicPr>
          <p:nvPr/>
        </p:nvPicPr>
        <p:blipFill>
          <a:blip r:embed="rId3"/>
          <a:stretch>
            <a:fillRect/>
          </a:stretch>
        </p:blipFill>
        <p:spPr>
          <a:xfrm rot="21303308">
            <a:off x="9474743" y="2478122"/>
            <a:ext cx="6558788" cy="6938222"/>
          </a:xfrm>
          <a:prstGeom prst="rect">
            <a:avLst/>
          </a:prstGeom>
        </p:spPr>
      </p:pic>
      <p:sp>
        <p:nvSpPr>
          <p:cNvPr id="10" name="TextBox 9">
            <a:extLst>
              <a:ext uri="{FF2B5EF4-FFF2-40B4-BE49-F238E27FC236}">
                <a16:creationId xmlns:a16="http://schemas.microsoft.com/office/drawing/2014/main" id="{57990FB1-B9BA-CBCD-CD73-23ECFB42B109}"/>
              </a:ext>
            </a:extLst>
          </p:cNvPr>
          <p:cNvSpPr txBox="1"/>
          <p:nvPr/>
        </p:nvSpPr>
        <p:spPr>
          <a:xfrm>
            <a:off x="10547131" y="5966940"/>
            <a:ext cx="4130566" cy="1689565"/>
          </a:xfrm>
          <a:prstGeom prst="rect">
            <a:avLst/>
          </a:prstGeom>
          <a:noFill/>
        </p:spPr>
        <p:txBody>
          <a:bodyPr wrap="square" rtlCol="0">
            <a:spAutoFit/>
          </a:bodyPr>
          <a:lstStyle/>
          <a:p>
            <a:pPr lvl="0" algn="ctr">
              <a:lnSpc>
                <a:spcPct val="150000"/>
              </a:lnSpc>
              <a:spcAft>
                <a:spcPts val="600"/>
              </a:spcAft>
            </a:pPr>
            <a:r>
              <a:rPr lang="en-GB" sz="2400" dirty="0">
                <a:solidFill>
                  <a:srgbClr val="1E1E1E"/>
                </a:solidFill>
                <a:latin typeface="Inter Light"/>
                <a:ea typeface="Inter Light"/>
                <a:cs typeface="Inter Light"/>
                <a:sym typeface="Inter Light"/>
              </a:rPr>
              <a:t>What did </a:t>
            </a:r>
            <a:r>
              <a:rPr lang="en-GB" sz="2400" dirty="0" err="1">
                <a:solidFill>
                  <a:srgbClr val="1E1E1E"/>
                </a:solidFill>
                <a:latin typeface="Inter Light"/>
                <a:ea typeface="Inter Light"/>
                <a:cs typeface="Inter Light"/>
                <a:sym typeface="Inter Light"/>
              </a:rPr>
              <a:t>Sūrah</a:t>
            </a:r>
            <a:r>
              <a:rPr lang="en-GB" sz="2400" dirty="0">
                <a:solidFill>
                  <a:srgbClr val="1E1E1E"/>
                </a:solidFill>
                <a:latin typeface="Inter Light"/>
                <a:ea typeface="Inter Light"/>
                <a:cs typeface="Inter Light"/>
                <a:sym typeface="Inter Light"/>
              </a:rPr>
              <a:t> </a:t>
            </a:r>
            <a:r>
              <a:rPr lang="en-GB" sz="2400" dirty="0" err="1">
                <a:solidFill>
                  <a:srgbClr val="1E1E1E"/>
                </a:solidFill>
                <a:latin typeface="Inter Light"/>
                <a:ea typeface="Inter Light"/>
                <a:cs typeface="Inter Light"/>
                <a:sym typeface="Inter Light"/>
              </a:rPr>
              <a:t>Qāf</a:t>
            </a:r>
            <a:r>
              <a:rPr lang="en-GB" sz="2400" dirty="0">
                <a:solidFill>
                  <a:srgbClr val="1E1E1E"/>
                </a:solidFill>
                <a:latin typeface="Inter Light"/>
                <a:ea typeface="Inter Light"/>
                <a:cs typeface="Inter Light"/>
                <a:sym typeface="Inter Light"/>
              </a:rPr>
              <a:t> teach you about what you need to do different in your life?</a:t>
            </a:r>
          </a:p>
        </p:txBody>
      </p:sp>
      <p:pic>
        <p:nvPicPr>
          <p:cNvPr id="11" name="Picture 10">
            <a:extLst>
              <a:ext uri="{FF2B5EF4-FFF2-40B4-BE49-F238E27FC236}">
                <a16:creationId xmlns:a16="http://schemas.microsoft.com/office/drawing/2014/main" id="{2DD810AF-38DC-3D8A-D20E-270A2EA42939}"/>
              </a:ext>
            </a:extLst>
          </p:cNvPr>
          <p:cNvPicPr>
            <a:picLocks noChangeAspect="1"/>
          </p:cNvPicPr>
          <p:nvPr/>
        </p:nvPicPr>
        <p:blipFill>
          <a:blip r:embed="rId4"/>
          <a:stretch>
            <a:fillRect/>
          </a:stretch>
        </p:blipFill>
        <p:spPr>
          <a:xfrm>
            <a:off x="1591213" y="5143500"/>
            <a:ext cx="6558788" cy="4361594"/>
          </a:xfrm>
          <a:prstGeom prst="rect">
            <a:avLst/>
          </a:prstGeom>
          <a:effectLst>
            <a:softEdge rad="622300"/>
          </a:effectLst>
        </p:spPr>
      </p:pic>
    </p:spTree>
    <p:extLst>
      <p:ext uri="{BB962C8B-B14F-4D97-AF65-F5344CB8AC3E}">
        <p14:creationId xmlns:p14="http://schemas.microsoft.com/office/powerpoint/2010/main" val="370009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0DCBB-040A-418E-D75E-B91FEB57AD2E}"/>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56AE0B8F-432A-9EB8-20E2-45A967EF5428}"/>
              </a:ext>
            </a:extLst>
          </p:cNvPr>
          <p:cNvSpPr txBox="1"/>
          <p:nvPr/>
        </p:nvSpPr>
        <p:spPr>
          <a:xfrm>
            <a:off x="4994003" y="3299522"/>
            <a:ext cx="8035901"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200" dirty="0">
                <a:solidFill>
                  <a:srgbClr val="4B116F"/>
                </a:solidFill>
                <a:latin typeface="+mj-lt"/>
                <a:ea typeface="Inter Tight Medium"/>
                <a:cs typeface="Inter Tight Medium"/>
                <a:sym typeface="Inter Tight Medium"/>
              </a:rPr>
              <a:t>Welcome Back!</a:t>
            </a:r>
            <a:endParaRPr lang="en-US" sz="1600" dirty="0">
              <a:solidFill>
                <a:srgbClr val="4B116F"/>
              </a:solidFill>
              <a:latin typeface="+mj-lt"/>
            </a:endParaRPr>
          </a:p>
        </p:txBody>
      </p:sp>
      <p:sp>
        <p:nvSpPr>
          <p:cNvPr id="6" name="Google Shape;203;p22">
            <a:extLst>
              <a:ext uri="{FF2B5EF4-FFF2-40B4-BE49-F238E27FC236}">
                <a16:creationId xmlns:a16="http://schemas.microsoft.com/office/drawing/2014/main" id="{48A7069F-1BE9-8BB2-7DFF-166446F29549}"/>
              </a:ext>
            </a:extLst>
          </p:cNvPr>
          <p:cNvSpPr txBox="1"/>
          <p:nvPr/>
        </p:nvSpPr>
        <p:spPr>
          <a:xfrm>
            <a:off x="4949290" y="6865437"/>
            <a:ext cx="7571377" cy="2800726"/>
          </a:xfrm>
          <a:prstGeom prst="rect">
            <a:avLst/>
          </a:prstGeom>
          <a:noFill/>
          <a:ln>
            <a:noFill/>
          </a:ln>
        </p:spPr>
        <p:txBody>
          <a:bodyPr spcFirstLastPara="1" wrap="square" lIns="91425" tIns="45700" rIns="91425" bIns="45700" anchor="t" anchorCtr="0">
            <a:spAutoFit/>
          </a:bodyPr>
          <a:lstStyle/>
          <a:p>
            <a:pPr algn="ctr"/>
            <a:r>
              <a:rPr lang="en-GB" sz="3600" dirty="0">
                <a:latin typeface="Inter Light" panose="020B0604020202020204" charset="0"/>
                <a:ea typeface="Inter Light" panose="020B0604020202020204" charset="0"/>
              </a:rPr>
              <a:t>What is one thing you cannot live without?</a:t>
            </a: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pic>
        <p:nvPicPr>
          <p:cNvPr id="8" name="Graphic 7" descr="Lightbulb and gear">
            <a:extLst>
              <a:ext uri="{FF2B5EF4-FFF2-40B4-BE49-F238E27FC236}">
                <a16:creationId xmlns:a16="http://schemas.microsoft.com/office/drawing/2014/main" id="{04D773B2-7747-A998-813E-248F14CB08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5775" y="4499810"/>
            <a:ext cx="2012356" cy="2012356"/>
          </a:xfrm>
          <a:prstGeom prst="rect">
            <a:avLst/>
          </a:prstGeom>
        </p:spPr>
      </p:pic>
      <p:sp>
        <p:nvSpPr>
          <p:cNvPr id="11" name="Background frame">
            <a:extLst>
              <a:ext uri="{FF2B5EF4-FFF2-40B4-BE49-F238E27FC236}">
                <a16:creationId xmlns:a16="http://schemas.microsoft.com/office/drawing/2014/main" id="{F453E6A6-8DDA-33AD-3DA1-4646BB5A7E91}"/>
              </a:ext>
            </a:extLst>
          </p:cNvPr>
          <p:cNvSpPr/>
          <p:nvPr/>
        </p:nvSpPr>
        <p:spPr>
          <a:xfrm>
            <a:off x="7023887" y="1147863"/>
            <a:ext cx="3976132" cy="1668165"/>
          </a:xfrm>
          <a:prstGeom prst="roundRect">
            <a:avLst>
              <a:gd name="adj" fmla="val 10456"/>
            </a:avLst>
          </a:prstGeom>
          <a:solidFill>
            <a:srgbClr val="FAA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12" name="Freeform: Shape 11">
            <a:extLst>
              <a:ext uri="{FF2B5EF4-FFF2-40B4-BE49-F238E27FC236}">
                <a16:creationId xmlns:a16="http://schemas.microsoft.com/office/drawing/2014/main" id="{50601CCE-0601-C5F6-249C-97A816D4AD7B}"/>
              </a:ext>
            </a:extLst>
          </p:cNvPr>
          <p:cNvSpPr/>
          <p:nvPr/>
        </p:nvSpPr>
        <p:spPr>
          <a:xfrm>
            <a:off x="7414731" y="1467929"/>
            <a:ext cx="3064973" cy="1028033"/>
          </a:xfrm>
          <a:custGeom>
            <a:avLst/>
            <a:gdLst/>
            <a:ahLst/>
            <a:cxnLst/>
            <a:rect l="l" t="t" r="r" b="b"/>
            <a:pathLst>
              <a:path w="3064973" h="1028033">
                <a:moveTo>
                  <a:pt x="2586818" y="901322"/>
                </a:moveTo>
                <a:lnTo>
                  <a:pt x="2589209" y="903713"/>
                </a:lnTo>
                <a:lnTo>
                  <a:pt x="2589209" y="908494"/>
                </a:lnTo>
                <a:cubicBezTo>
                  <a:pt x="2589209" y="918057"/>
                  <a:pt x="2556535" y="933996"/>
                  <a:pt x="2491187" y="956310"/>
                </a:cubicBezTo>
                <a:cubicBezTo>
                  <a:pt x="2446560" y="977030"/>
                  <a:pt x="2421058" y="987390"/>
                  <a:pt x="2414682" y="987390"/>
                </a:cubicBezTo>
                <a:lnTo>
                  <a:pt x="2414682" y="984999"/>
                </a:lnTo>
                <a:lnTo>
                  <a:pt x="2414682" y="980217"/>
                </a:lnTo>
                <a:cubicBezTo>
                  <a:pt x="2416276" y="972248"/>
                  <a:pt x="2458513" y="953122"/>
                  <a:pt x="2541394" y="922839"/>
                </a:cubicBezTo>
                <a:cubicBezTo>
                  <a:pt x="2541394" y="919651"/>
                  <a:pt x="2547769" y="918057"/>
                  <a:pt x="2560520" y="918057"/>
                </a:cubicBezTo>
                <a:cubicBezTo>
                  <a:pt x="2560520" y="910088"/>
                  <a:pt x="2569286" y="904509"/>
                  <a:pt x="2586818" y="901322"/>
                </a:cubicBezTo>
                <a:close/>
                <a:moveTo>
                  <a:pt x="533143" y="882196"/>
                </a:moveTo>
                <a:lnTo>
                  <a:pt x="540315" y="882196"/>
                </a:lnTo>
                <a:cubicBezTo>
                  <a:pt x="546690" y="882196"/>
                  <a:pt x="553863" y="886180"/>
                  <a:pt x="561832" y="894149"/>
                </a:cubicBezTo>
                <a:lnTo>
                  <a:pt x="561832" y="908494"/>
                </a:lnTo>
                <a:cubicBezTo>
                  <a:pt x="561832" y="913276"/>
                  <a:pt x="548284" y="918854"/>
                  <a:pt x="521189" y="925230"/>
                </a:cubicBezTo>
                <a:lnTo>
                  <a:pt x="521189" y="927620"/>
                </a:lnTo>
                <a:lnTo>
                  <a:pt x="542706" y="1020861"/>
                </a:lnTo>
                <a:lnTo>
                  <a:pt x="540315" y="1028033"/>
                </a:lnTo>
                <a:lnTo>
                  <a:pt x="535533" y="1028033"/>
                </a:lnTo>
                <a:cubicBezTo>
                  <a:pt x="533939" y="1023251"/>
                  <a:pt x="532346" y="1010501"/>
                  <a:pt x="530752" y="989781"/>
                </a:cubicBezTo>
                <a:lnTo>
                  <a:pt x="514016" y="941965"/>
                </a:lnTo>
                <a:lnTo>
                  <a:pt x="514016" y="932402"/>
                </a:lnTo>
                <a:cubicBezTo>
                  <a:pt x="514016" y="921245"/>
                  <a:pt x="522783" y="910885"/>
                  <a:pt x="540315" y="901322"/>
                </a:cubicBezTo>
                <a:cubicBezTo>
                  <a:pt x="540315" y="898134"/>
                  <a:pt x="535533" y="896540"/>
                  <a:pt x="525970" y="896540"/>
                </a:cubicBezTo>
                <a:lnTo>
                  <a:pt x="525970" y="894149"/>
                </a:lnTo>
                <a:cubicBezTo>
                  <a:pt x="527564" y="886180"/>
                  <a:pt x="529955" y="882196"/>
                  <a:pt x="533143" y="882196"/>
                </a:cubicBezTo>
                <a:close/>
                <a:moveTo>
                  <a:pt x="1312535" y="863069"/>
                </a:moveTo>
                <a:lnTo>
                  <a:pt x="1312535" y="865460"/>
                </a:lnTo>
                <a:cubicBezTo>
                  <a:pt x="1312535" y="876617"/>
                  <a:pt x="1244797" y="910885"/>
                  <a:pt x="1109319" y="968264"/>
                </a:cubicBezTo>
                <a:lnTo>
                  <a:pt x="1092584" y="975436"/>
                </a:lnTo>
                <a:lnTo>
                  <a:pt x="1090193" y="973045"/>
                </a:lnTo>
                <a:lnTo>
                  <a:pt x="1090193" y="968264"/>
                </a:lnTo>
                <a:cubicBezTo>
                  <a:pt x="1090193" y="965076"/>
                  <a:pt x="1106929" y="955513"/>
                  <a:pt x="1140400" y="939574"/>
                </a:cubicBezTo>
                <a:cubicBezTo>
                  <a:pt x="1247188" y="888571"/>
                  <a:pt x="1304566" y="863069"/>
                  <a:pt x="1312535" y="863069"/>
                </a:cubicBezTo>
                <a:close/>
                <a:moveTo>
                  <a:pt x="2680058" y="858288"/>
                </a:moveTo>
                <a:lnTo>
                  <a:pt x="2684840" y="858288"/>
                </a:lnTo>
                <a:cubicBezTo>
                  <a:pt x="2694403" y="864663"/>
                  <a:pt x="2699185" y="873429"/>
                  <a:pt x="2699185" y="884586"/>
                </a:cubicBezTo>
                <a:lnTo>
                  <a:pt x="2699185" y="886977"/>
                </a:lnTo>
                <a:cubicBezTo>
                  <a:pt x="2697591" y="891759"/>
                  <a:pt x="2684840" y="897337"/>
                  <a:pt x="2660932" y="903713"/>
                </a:cubicBezTo>
                <a:lnTo>
                  <a:pt x="2660932" y="908494"/>
                </a:lnTo>
                <a:cubicBezTo>
                  <a:pt x="2667308" y="919651"/>
                  <a:pt x="2672089" y="948340"/>
                  <a:pt x="2675277" y="994562"/>
                </a:cubicBezTo>
                <a:lnTo>
                  <a:pt x="2677668" y="1001734"/>
                </a:lnTo>
                <a:lnTo>
                  <a:pt x="2677668" y="1006516"/>
                </a:lnTo>
                <a:lnTo>
                  <a:pt x="2675277" y="1006516"/>
                </a:lnTo>
                <a:lnTo>
                  <a:pt x="2670496" y="1001734"/>
                </a:lnTo>
                <a:lnTo>
                  <a:pt x="2670496" y="982608"/>
                </a:lnTo>
                <a:lnTo>
                  <a:pt x="2651369" y="925230"/>
                </a:lnTo>
                <a:lnTo>
                  <a:pt x="2651369" y="896540"/>
                </a:lnTo>
                <a:cubicBezTo>
                  <a:pt x="2656151" y="894946"/>
                  <a:pt x="2658541" y="886180"/>
                  <a:pt x="2658541" y="870242"/>
                </a:cubicBezTo>
                <a:cubicBezTo>
                  <a:pt x="2668104" y="862273"/>
                  <a:pt x="2675277" y="858288"/>
                  <a:pt x="2680058" y="858288"/>
                </a:cubicBezTo>
                <a:close/>
                <a:moveTo>
                  <a:pt x="3055410" y="846334"/>
                </a:moveTo>
                <a:lnTo>
                  <a:pt x="3055410" y="848725"/>
                </a:lnTo>
                <a:lnTo>
                  <a:pt x="3055410" y="851115"/>
                </a:lnTo>
                <a:cubicBezTo>
                  <a:pt x="3055410" y="862273"/>
                  <a:pt x="3048238" y="867851"/>
                  <a:pt x="3033893" y="867851"/>
                </a:cubicBezTo>
                <a:cubicBezTo>
                  <a:pt x="3017955" y="877414"/>
                  <a:pt x="2984484" y="890962"/>
                  <a:pt x="2933481" y="908494"/>
                </a:cubicBezTo>
                <a:lnTo>
                  <a:pt x="2883274" y="927620"/>
                </a:lnTo>
                <a:cubicBezTo>
                  <a:pt x="2883274" y="930808"/>
                  <a:pt x="2864148" y="935590"/>
                  <a:pt x="2825896" y="941965"/>
                </a:cubicBezTo>
                <a:lnTo>
                  <a:pt x="2818723" y="951528"/>
                </a:lnTo>
                <a:lnTo>
                  <a:pt x="2816333" y="946747"/>
                </a:lnTo>
                <a:lnTo>
                  <a:pt x="2816333" y="941965"/>
                </a:lnTo>
                <a:cubicBezTo>
                  <a:pt x="2819521" y="933996"/>
                  <a:pt x="2841038" y="925230"/>
                  <a:pt x="2880884" y="915666"/>
                </a:cubicBezTo>
                <a:close/>
                <a:moveTo>
                  <a:pt x="439902" y="831989"/>
                </a:moveTo>
                <a:lnTo>
                  <a:pt x="442293" y="834380"/>
                </a:lnTo>
                <a:lnTo>
                  <a:pt x="442293" y="843943"/>
                </a:lnTo>
                <a:cubicBezTo>
                  <a:pt x="434324" y="850319"/>
                  <a:pt x="404041" y="863866"/>
                  <a:pt x="351444" y="884586"/>
                </a:cubicBezTo>
                <a:cubicBezTo>
                  <a:pt x="346662" y="889368"/>
                  <a:pt x="317176" y="902119"/>
                  <a:pt x="262985" y="922839"/>
                </a:cubicBezTo>
                <a:lnTo>
                  <a:pt x="260594" y="920448"/>
                </a:lnTo>
                <a:lnTo>
                  <a:pt x="260594" y="918057"/>
                </a:lnTo>
                <a:cubicBezTo>
                  <a:pt x="262188" y="911682"/>
                  <a:pt x="286893" y="898931"/>
                  <a:pt x="334708" y="879805"/>
                </a:cubicBezTo>
                <a:cubicBezTo>
                  <a:pt x="342677" y="871836"/>
                  <a:pt x="360210" y="863866"/>
                  <a:pt x="387305" y="855897"/>
                </a:cubicBezTo>
                <a:cubicBezTo>
                  <a:pt x="411213" y="843146"/>
                  <a:pt x="428745" y="835177"/>
                  <a:pt x="439902" y="831989"/>
                </a:cubicBezTo>
                <a:close/>
                <a:moveTo>
                  <a:pt x="2890447" y="805691"/>
                </a:moveTo>
                <a:lnTo>
                  <a:pt x="2897619" y="805691"/>
                </a:lnTo>
                <a:lnTo>
                  <a:pt x="2902401" y="808082"/>
                </a:lnTo>
                <a:lnTo>
                  <a:pt x="2902401" y="829599"/>
                </a:lnTo>
                <a:cubicBezTo>
                  <a:pt x="2900807" y="837568"/>
                  <a:pt x="2891244" y="841552"/>
                  <a:pt x="2873711" y="841552"/>
                </a:cubicBezTo>
                <a:cubicBezTo>
                  <a:pt x="2873711" y="844740"/>
                  <a:pt x="2858570" y="847928"/>
                  <a:pt x="2828287" y="851115"/>
                </a:cubicBezTo>
                <a:cubicBezTo>
                  <a:pt x="2810754" y="863866"/>
                  <a:pt x="2801988" y="870242"/>
                  <a:pt x="2801988" y="870242"/>
                </a:cubicBezTo>
                <a:cubicBezTo>
                  <a:pt x="2779674" y="895743"/>
                  <a:pt x="2758954" y="908494"/>
                  <a:pt x="2739828" y="908494"/>
                </a:cubicBezTo>
                <a:lnTo>
                  <a:pt x="2778081" y="879805"/>
                </a:lnTo>
                <a:cubicBezTo>
                  <a:pt x="2809958" y="852709"/>
                  <a:pt x="2829084" y="836771"/>
                  <a:pt x="2835459" y="831989"/>
                </a:cubicBezTo>
                <a:cubicBezTo>
                  <a:pt x="2857773" y="831989"/>
                  <a:pt x="2872118" y="827208"/>
                  <a:pt x="2878493" y="817645"/>
                </a:cubicBezTo>
                <a:lnTo>
                  <a:pt x="2888056" y="820035"/>
                </a:lnTo>
                <a:close/>
                <a:moveTo>
                  <a:pt x="2034549" y="805691"/>
                </a:moveTo>
                <a:lnTo>
                  <a:pt x="2034549" y="808082"/>
                </a:lnTo>
                <a:lnTo>
                  <a:pt x="2034549" y="815254"/>
                </a:lnTo>
                <a:cubicBezTo>
                  <a:pt x="2034549" y="820035"/>
                  <a:pt x="2000282" y="835177"/>
                  <a:pt x="1931746" y="860679"/>
                </a:cubicBezTo>
                <a:cubicBezTo>
                  <a:pt x="1883931" y="878211"/>
                  <a:pt x="1844084" y="897337"/>
                  <a:pt x="1812207" y="918057"/>
                </a:cubicBezTo>
                <a:lnTo>
                  <a:pt x="1747656" y="941965"/>
                </a:lnTo>
                <a:lnTo>
                  <a:pt x="1747656" y="939574"/>
                </a:lnTo>
                <a:lnTo>
                  <a:pt x="1747656" y="934793"/>
                </a:lnTo>
                <a:cubicBezTo>
                  <a:pt x="1747656" y="926823"/>
                  <a:pt x="1763595" y="916463"/>
                  <a:pt x="1795472" y="903713"/>
                </a:cubicBezTo>
                <a:cubicBezTo>
                  <a:pt x="1816192" y="890962"/>
                  <a:pt x="1865601" y="870242"/>
                  <a:pt x="1943700" y="841552"/>
                </a:cubicBezTo>
                <a:cubicBezTo>
                  <a:pt x="1950075" y="841552"/>
                  <a:pt x="1972389" y="831192"/>
                  <a:pt x="2010641" y="810472"/>
                </a:cubicBezTo>
                <a:close/>
                <a:moveTo>
                  <a:pt x="1377086" y="762657"/>
                </a:moveTo>
                <a:lnTo>
                  <a:pt x="1384259" y="762657"/>
                </a:lnTo>
                <a:cubicBezTo>
                  <a:pt x="1393822" y="762657"/>
                  <a:pt x="1401791" y="769032"/>
                  <a:pt x="1408166" y="781783"/>
                </a:cubicBezTo>
                <a:lnTo>
                  <a:pt x="1408166" y="791346"/>
                </a:lnTo>
                <a:cubicBezTo>
                  <a:pt x="1408166" y="794534"/>
                  <a:pt x="1396213" y="800112"/>
                  <a:pt x="1372305" y="808082"/>
                </a:cubicBezTo>
                <a:lnTo>
                  <a:pt x="1367523" y="808082"/>
                </a:lnTo>
                <a:lnTo>
                  <a:pt x="1367523" y="810472"/>
                </a:lnTo>
                <a:lnTo>
                  <a:pt x="1374695" y="846334"/>
                </a:lnTo>
                <a:lnTo>
                  <a:pt x="1372305" y="846334"/>
                </a:lnTo>
                <a:cubicBezTo>
                  <a:pt x="1370711" y="835177"/>
                  <a:pt x="1367523" y="827208"/>
                  <a:pt x="1362741" y="822426"/>
                </a:cubicBezTo>
                <a:lnTo>
                  <a:pt x="1362741" y="810472"/>
                </a:lnTo>
                <a:cubicBezTo>
                  <a:pt x="1362741" y="807285"/>
                  <a:pt x="1367523" y="798519"/>
                  <a:pt x="1377086" y="784174"/>
                </a:cubicBezTo>
                <a:lnTo>
                  <a:pt x="1372305" y="784174"/>
                </a:lnTo>
                <a:lnTo>
                  <a:pt x="1372305" y="781783"/>
                </a:lnTo>
                <a:cubicBezTo>
                  <a:pt x="1373898" y="769032"/>
                  <a:pt x="1375492" y="762657"/>
                  <a:pt x="1377086" y="762657"/>
                </a:cubicBezTo>
                <a:close/>
                <a:moveTo>
                  <a:pt x="2603554" y="741140"/>
                </a:moveTo>
                <a:lnTo>
                  <a:pt x="2605945" y="753094"/>
                </a:lnTo>
                <a:lnTo>
                  <a:pt x="2610726" y="750703"/>
                </a:lnTo>
                <a:lnTo>
                  <a:pt x="2613117" y="750703"/>
                </a:lnTo>
                <a:lnTo>
                  <a:pt x="2622680" y="755485"/>
                </a:lnTo>
                <a:lnTo>
                  <a:pt x="2625071" y="753094"/>
                </a:lnTo>
                <a:lnTo>
                  <a:pt x="2625071" y="748312"/>
                </a:lnTo>
                <a:cubicBezTo>
                  <a:pt x="2617101" y="748312"/>
                  <a:pt x="2613117" y="745921"/>
                  <a:pt x="2613117" y="741140"/>
                </a:cubicBezTo>
                <a:close/>
                <a:moveTo>
                  <a:pt x="569004" y="741140"/>
                </a:moveTo>
                <a:lnTo>
                  <a:pt x="580958" y="741140"/>
                </a:lnTo>
                <a:cubicBezTo>
                  <a:pt x="603272" y="753891"/>
                  <a:pt x="615226" y="761860"/>
                  <a:pt x="616820" y="765048"/>
                </a:cubicBezTo>
                <a:cubicBezTo>
                  <a:pt x="616820" y="785768"/>
                  <a:pt x="608850" y="801706"/>
                  <a:pt x="592912" y="812863"/>
                </a:cubicBezTo>
                <a:lnTo>
                  <a:pt x="545096" y="784174"/>
                </a:lnTo>
                <a:cubicBezTo>
                  <a:pt x="533939" y="806488"/>
                  <a:pt x="526767" y="817645"/>
                  <a:pt x="523579" y="817645"/>
                </a:cubicBezTo>
                <a:lnTo>
                  <a:pt x="518798" y="817645"/>
                </a:lnTo>
                <a:cubicBezTo>
                  <a:pt x="512422" y="817645"/>
                  <a:pt x="498078" y="808879"/>
                  <a:pt x="475764" y="791346"/>
                </a:cubicBezTo>
                <a:cubicBezTo>
                  <a:pt x="475764" y="780189"/>
                  <a:pt x="482936" y="765845"/>
                  <a:pt x="497281" y="748312"/>
                </a:cubicBezTo>
                <a:lnTo>
                  <a:pt x="502062" y="748312"/>
                </a:lnTo>
                <a:cubicBezTo>
                  <a:pt x="506844" y="748312"/>
                  <a:pt x="520392" y="754688"/>
                  <a:pt x="542706" y="767438"/>
                </a:cubicBezTo>
                <a:cubicBezTo>
                  <a:pt x="552269" y="767438"/>
                  <a:pt x="561035" y="758672"/>
                  <a:pt x="569004" y="741140"/>
                </a:cubicBezTo>
                <a:close/>
                <a:moveTo>
                  <a:pt x="2959779" y="724404"/>
                </a:moveTo>
                <a:cubicBezTo>
                  <a:pt x="2966155" y="724404"/>
                  <a:pt x="2982890" y="733171"/>
                  <a:pt x="3009985" y="750703"/>
                </a:cubicBezTo>
                <a:cubicBezTo>
                  <a:pt x="3009985" y="766641"/>
                  <a:pt x="3001219" y="782580"/>
                  <a:pt x="2983687" y="798519"/>
                </a:cubicBezTo>
                <a:cubicBezTo>
                  <a:pt x="2953404" y="782580"/>
                  <a:pt x="2937465" y="772220"/>
                  <a:pt x="2935871" y="767438"/>
                </a:cubicBezTo>
                <a:lnTo>
                  <a:pt x="2935871" y="757875"/>
                </a:lnTo>
                <a:close/>
                <a:moveTo>
                  <a:pt x="1090193" y="719623"/>
                </a:moveTo>
                <a:cubicBezTo>
                  <a:pt x="1125258" y="729186"/>
                  <a:pt x="1142790" y="739546"/>
                  <a:pt x="1142790" y="750703"/>
                </a:cubicBezTo>
                <a:cubicBezTo>
                  <a:pt x="1141196" y="750703"/>
                  <a:pt x="1138806" y="757875"/>
                  <a:pt x="1135618" y="772220"/>
                </a:cubicBezTo>
                <a:lnTo>
                  <a:pt x="1118882" y="791346"/>
                </a:lnTo>
                <a:cubicBezTo>
                  <a:pt x="1085412" y="777002"/>
                  <a:pt x="1068676" y="766641"/>
                  <a:pt x="1068676" y="760266"/>
                </a:cubicBezTo>
                <a:cubicBezTo>
                  <a:pt x="1071864" y="752297"/>
                  <a:pt x="1079036" y="738749"/>
                  <a:pt x="1090193" y="719623"/>
                </a:cubicBezTo>
                <a:close/>
                <a:moveTo>
                  <a:pt x="1499016" y="717232"/>
                </a:moveTo>
                <a:lnTo>
                  <a:pt x="1510969" y="717232"/>
                </a:lnTo>
                <a:cubicBezTo>
                  <a:pt x="1520533" y="717232"/>
                  <a:pt x="1525314" y="718826"/>
                  <a:pt x="1525314" y="722014"/>
                </a:cubicBezTo>
                <a:lnTo>
                  <a:pt x="1525314" y="733968"/>
                </a:lnTo>
                <a:cubicBezTo>
                  <a:pt x="1525314" y="735561"/>
                  <a:pt x="1518939" y="741140"/>
                  <a:pt x="1506188" y="750703"/>
                </a:cubicBezTo>
                <a:cubicBezTo>
                  <a:pt x="1501406" y="755485"/>
                  <a:pt x="1499016" y="760266"/>
                  <a:pt x="1499016" y="765048"/>
                </a:cubicBezTo>
                <a:lnTo>
                  <a:pt x="1499016" y="767438"/>
                </a:lnTo>
                <a:lnTo>
                  <a:pt x="1513360" y="769829"/>
                </a:lnTo>
                <a:cubicBezTo>
                  <a:pt x="1522923" y="769829"/>
                  <a:pt x="1538065" y="765845"/>
                  <a:pt x="1558785" y="757875"/>
                </a:cubicBezTo>
                <a:lnTo>
                  <a:pt x="1558785" y="762657"/>
                </a:lnTo>
                <a:cubicBezTo>
                  <a:pt x="1558785" y="773814"/>
                  <a:pt x="1539659" y="782580"/>
                  <a:pt x="1501406" y="788955"/>
                </a:cubicBezTo>
                <a:cubicBezTo>
                  <a:pt x="1491843" y="784174"/>
                  <a:pt x="1487062" y="780189"/>
                  <a:pt x="1487062" y="777002"/>
                </a:cubicBezTo>
                <a:lnTo>
                  <a:pt x="1487062" y="767438"/>
                </a:lnTo>
                <a:cubicBezTo>
                  <a:pt x="1487062" y="761063"/>
                  <a:pt x="1493437" y="750703"/>
                  <a:pt x="1506188" y="736358"/>
                </a:cubicBezTo>
                <a:lnTo>
                  <a:pt x="1506188" y="733968"/>
                </a:lnTo>
                <a:lnTo>
                  <a:pt x="1489453" y="733968"/>
                </a:lnTo>
                <a:lnTo>
                  <a:pt x="1487062" y="729186"/>
                </a:lnTo>
                <a:close/>
                <a:moveTo>
                  <a:pt x="855897" y="669417"/>
                </a:moveTo>
                <a:cubicBezTo>
                  <a:pt x="855897" y="671010"/>
                  <a:pt x="861476" y="673401"/>
                  <a:pt x="872633" y="676589"/>
                </a:cubicBezTo>
                <a:lnTo>
                  <a:pt x="872633" y="683761"/>
                </a:lnTo>
                <a:cubicBezTo>
                  <a:pt x="872633" y="693324"/>
                  <a:pt x="864664" y="702091"/>
                  <a:pt x="848725" y="710060"/>
                </a:cubicBezTo>
                <a:lnTo>
                  <a:pt x="853506" y="722014"/>
                </a:lnTo>
                <a:lnTo>
                  <a:pt x="863070" y="722014"/>
                </a:lnTo>
                <a:lnTo>
                  <a:pt x="886977" y="717232"/>
                </a:lnTo>
                <a:lnTo>
                  <a:pt x="886977" y="719623"/>
                </a:lnTo>
                <a:cubicBezTo>
                  <a:pt x="875820" y="730780"/>
                  <a:pt x="864664" y="737155"/>
                  <a:pt x="853506" y="738749"/>
                </a:cubicBezTo>
                <a:lnTo>
                  <a:pt x="843943" y="738749"/>
                </a:lnTo>
                <a:cubicBezTo>
                  <a:pt x="837568" y="735561"/>
                  <a:pt x="834380" y="730780"/>
                  <a:pt x="834380" y="724404"/>
                </a:cubicBezTo>
                <a:cubicBezTo>
                  <a:pt x="834380" y="719623"/>
                  <a:pt x="840756" y="709263"/>
                  <a:pt x="853506" y="693324"/>
                </a:cubicBezTo>
                <a:lnTo>
                  <a:pt x="853506" y="690934"/>
                </a:lnTo>
                <a:cubicBezTo>
                  <a:pt x="840756" y="689340"/>
                  <a:pt x="834380" y="686949"/>
                  <a:pt x="834380" y="683761"/>
                </a:cubicBezTo>
                <a:lnTo>
                  <a:pt x="834380" y="678980"/>
                </a:lnTo>
                <a:cubicBezTo>
                  <a:pt x="834380" y="674198"/>
                  <a:pt x="841553" y="671010"/>
                  <a:pt x="855897" y="669417"/>
                </a:cubicBezTo>
                <a:close/>
                <a:moveTo>
                  <a:pt x="1355569" y="640727"/>
                </a:moveTo>
                <a:lnTo>
                  <a:pt x="1355569" y="643118"/>
                </a:lnTo>
                <a:cubicBezTo>
                  <a:pt x="1355569" y="649493"/>
                  <a:pt x="1365132" y="654275"/>
                  <a:pt x="1384259" y="657463"/>
                </a:cubicBezTo>
                <a:lnTo>
                  <a:pt x="1386649" y="657463"/>
                </a:lnTo>
                <a:lnTo>
                  <a:pt x="1386649" y="655072"/>
                </a:lnTo>
                <a:lnTo>
                  <a:pt x="1365132" y="640727"/>
                </a:lnTo>
                <a:close/>
                <a:moveTo>
                  <a:pt x="533143" y="612038"/>
                </a:moveTo>
                <a:lnTo>
                  <a:pt x="533143" y="614429"/>
                </a:lnTo>
                <a:cubicBezTo>
                  <a:pt x="534736" y="617617"/>
                  <a:pt x="542706" y="623992"/>
                  <a:pt x="557050" y="633555"/>
                </a:cubicBezTo>
                <a:lnTo>
                  <a:pt x="559441" y="623992"/>
                </a:lnTo>
                <a:cubicBezTo>
                  <a:pt x="559441" y="622398"/>
                  <a:pt x="551472" y="618413"/>
                  <a:pt x="535533" y="612038"/>
                </a:cubicBezTo>
                <a:close/>
                <a:moveTo>
                  <a:pt x="2063238" y="590521"/>
                </a:moveTo>
                <a:cubicBezTo>
                  <a:pt x="2020205" y="606459"/>
                  <a:pt x="1989125" y="629570"/>
                  <a:pt x="1969998" y="659853"/>
                </a:cubicBezTo>
                <a:cubicBezTo>
                  <a:pt x="1969998" y="664635"/>
                  <a:pt x="1973186" y="668620"/>
                  <a:pt x="1979561" y="671807"/>
                </a:cubicBezTo>
                <a:lnTo>
                  <a:pt x="1991515" y="669417"/>
                </a:lnTo>
                <a:lnTo>
                  <a:pt x="1991515" y="671807"/>
                </a:lnTo>
                <a:cubicBezTo>
                  <a:pt x="2020205" y="667026"/>
                  <a:pt x="2043315" y="658260"/>
                  <a:pt x="2060848" y="645509"/>
                </a:cubicBezTo>
                <a:cubicBezTo>
                  <a:pt x="2065630" y="635946"/>
                  <a:pt x="2068020" y="623195"/>
                  <a:pt x="2068020" y="607257"/>
                </a:cubicBezTo>
                <a:cubicBezTo>
                  <a:pt x="2068020" y="596100"/>
                  <a:pt x="2066426" y="590521"/>
                  <a:pt x="2063238" y="590521"/>
                </a:cubicBezTo>
                <a:close/>
                <a:moveTo>
                  <a:pt x="2885665" y="420776"/>
                </a:moveTo>
                <a:lnTo>
                  <a:pt x="2895228" y="430339"/>
                </a:lnTo>
                <a:lnTo>
                  <a:pt x="2895228" y="432730"/>
                </a:lnTo>
                <a:lnTo>
                  <a:pt x="2890447" y="442293"/>
                </a:lnTo>
                <a:lnTo>
                  <a:pt x="2888056" y="442293"/>
                </a:lnTo>
                <a:lnTo>
                  <a:pt x="2878493" y="437512"/>
                </a:lnTo>
                <a:cubicBezTo>
                  <a:pt x="2870523" y="443887"/>
                  <a:pt x="2866539" y="463810"/>
                  <a:pt x="2866539" y="497281"/>
                </a:cubicBezTo>
                <a:lnTo>
                  <a:pt x="2856976" y="499672"/>
                </a:lnTo>
                <a:lnTo>
                  <a:pt x="2854585" y="499672"/>
                </a:lnTo>
                <a:lnTo>
                  <a:pt x="2840240" y="470982"/>
                </a:lnTo>
                <a:cubicBezTo>
                  <a:pt x="2824302" y="458231"/>
                  <a:pt x="2816333" y="451059"/>
                  <a:pt x="2816333" y="449465"/>
                </a:cubicBezTo>
                <a:lnTo>
                  <a:pt x="2816333" y="437512"/>
                </a:lnTo>
                <a:cubicBezTo>
                  <a:pt x="2816333" y="434324"/>
                  <a:pt x="2818723" y="432730"/>
                  <a:pt x="2823505" y="432730"/>
                </a:cubicBezTo>
                <a:cubicBezTo>
                  <a:pt x="2831474" y="432730"/>
                  <a:pt x="2841835" y="442293"/>
                  <a:pt x="2854585" y="461419"/>
                </a:cubicBezTo>
                <a:lnTo>
                  <a:pt x="2859367" y="461419"/>
                </a:lnTo>
                <a:lnTo>
                  <a:pt x="2859367" y="456638"/>
                </a:lnTo>
                <a:cubicBezTo>
                  <a:pt x="2859367" y="435918"/>
                  <a:pt x="2868133" y="423964"/>
                  <a:pt x="2885665" y="420776"/>
                </a:cubicBezTo>
                <a:close/>
                <a:moveTo>
                  <a:pt x="2328615" y="415995"/>
                </a:moveTo>
                <a:lnTo>
                  <a:pt x="2335787" y="415995"/>
                </a:lnTo>
                <a:cubicBezTo>
                  <a:pt x="2367664" y="457435"/>
                  <a:pt x="2383602" y="482139"/>
                  <a:pt x="2383602" y="490108"/>
                </a:cubicBezTo>
                <a:lnTo>
                  <a:pt x="2381212" y="492499"/>
                </a:lnTo>
                <a:lnTo>
                  <a:pt x="2378821" y="492499"/>
                </a:lnTo>
                <a:lnTo>
                  <a:pt x="2366867" y="490108"/>
                </a:lnTo>
                <a:lnTo>
                  <a:pt x="2366867" y="509235"/>
                </a:lnTo>
                <a:cubicBezTo>
                  <a:pt x="2379618" y="533142"/>
                  <a:pt x="2392369" y="565816"/>
                  <a:pt x="2405120" y="607257"/>
                </a:cubicBezTo>
                <a:lnTo>
                  <a:pt x="2405120" y="621601"/>
                </a:lnTo>
                <a:cubicBezTo>
                  <a:pt x="2405120" y="656666"/>
                  <a:pt x="2397150" y="686949"/>
                  <a:pt x="2381212" y="712451"/>
                </a:cubicBezTo>
                <a:cubicBezTo>
                  <a:pt x="2362086" y="726795"/>
                  <a:pt x="2346944" y="733968"/>
                  <a:pt x="2335787" y="733968"/>
                </a:cubicBezTo>
                <a:cubicBezTo>
                  <a:pt x="2302316" y="733968"/>
                  <a:pt x="2273627" y="713247"/>
                  <a:pt x="2249719" y="671807"/>
                </a:cubicBezTo>
                <a:lnTo>
                  <a:pt x="2247328" y="664635"/>
                </a:lnTo>
                <a:lnTo>
                  <a:pt x="2240156" y="664635"/>
                </a:lnTo>
                <a:cubicBezTo>
                  <a:pt x="2224218" y="722014"/>
                  <a:pt x="2198716" y="750703"/>
                  <a:pt x="2163651" y="750703"/>
                </a:cubicBezTo>
                <a:lnTo>
                  <a:pt x="2149307" y="753094"/>
                </a:lnTo>
                <a:cubicBezTo>
                  <a:pt x="2125399" y="749906"/>
                  <a:pt x="2107866" y="739546"/>
                  <a:pt x="2096710" y="722014"/>
                </a:cubicBezTo>
                <a:cubicBezTo>
                  <a:pt x="2087146" y="712451"/>
                  <a:pt x="2080771" y="698903"/>
                  <a:pt x="2077583" y="681370"/>
                </a:cubicBezTo>
                <a:lnTo>
                  <a:pt x="2068020" y="678980"/>
                </a:lnTo>
                <a:cubicBezTo>
                  <a:pt x="2045707" y="709263"/>
                  <a:pt x="2013829" y="724404"/>
                  <a:pt x="1972389" y="724404"/>
                </a:cubicBezTo>
                <a:cubicBezTo>
                  <a:pt x="1956451" y="724404"/>
                  <a:pt x="1946887" y="714044"/>
                  <a:pt x="1943700" y="693324"/>
                </a:cubicBezTo>
                <a:cubicBezTo>
                  <a:pt x="1943700" y="671010"/>
                  <a:pt x="1957248" y="643118"/>
                  <a:pt x="1984343" y="609647"/>
                </a:cubicBezTo>
                <a:cubicBezTo>
                  <a:pt x="2006657" y="590521"/>
                  <a:pt x="2026580" y="577770"/>
                  <a:pt x="2044113" y="571395"/>
                </a:cubicBezTo>
                <a:lnTo>
                  <a:pt x="2063238" y="557050"/>
                </a:lnTo>
                <a:lnTo>
                  <a:pt x="2065630" y="549878"/>
                </a:lnTo>
                <a:lnTo>
                  <a:pt x="2063238" y="514016"/>
                </a:lnTo>
                <a:lnTo>
                  <a:pt x="2079974" y="482936"/>
                </a:lnTo>
                <a:lnTo>
                  <a:pt x="2082365" y="480545"/>
                </a:lnTo>
                <a:lnTo>
                  <a:pt x="2084756" y="480545"/>
                </a:lnTo>
                <a:cubicBezTo>
                  <a:pt x="2095913" y="493296"/>
                  <a:pt x="2101491" y="510032"/>
                  <a:pt x="2101491" y="530752"/>
                </a:cubicBezTo>
                <a:lnTo>
                  <a:pt x="2125399" y="521189"/>
                </a:lnTo>
                <a:lnTo>
                  <a:pt x="2130180" y="521189"/>
                </a:lnTo>
                <a:lnTo>
                  <a:pt x="2130180" y="525970"/>
                </a:lnTo>
                <a:lnTo>
                  <a:pt x="2106272" y="554659"/>
                </a:lnTo>
                <a:lnTo>
                  <a:pt x="2106272" y="557050"/>
                </a:lnTo>
                <a:lnTo>
                  <a:pt x="2103882" y="607257"/>
                </a:lnTo>
                <a:cubicBezTo>
                  <a:pt x="2103882" y="651884"/>
                  <a:pt x="2119023" y="681370"/>
                  <a:pt x="2149307" y="695715"/>
                </a:cubicBezTo>
                <a:cubicBezTo>
                  <a:pt x="2182777" y="695715"/>
                  <a:pt x="2205091" y="685355"/>
                  <a:pt x="2216248" y="664635"/>
                </a:cubicBezTo>
                <a:cubicBezTo>
                  <a:pt x="2225811" y="656666"/>
                  <a:pt x="2230593" y="642321"/>
                  <a:pt x="2230593" y="621601"/>
                </a:cubicBezTo>
                <a:lnTo>
                  <a:pt x="2230593" y="607257"/>
                </a:lnTo>
                <a:lnTo>
                  <a:pt x="2230593" y="604866"/>
                </a:lnTo>
                <a:lnTo>
                  <a:pt x="2206685" y="478155"/>
                </a:lnTo>
                <a:lnTo>
                  <a:pt x="2206685" y="466201"/>
                </a:lnTo>
                <a:lnTo>
                  <a:pt x="2218639" y="430339"/>
                </a:lnTo>
                <a:cubicBezTo>
                  <a:pt x="2228202" y="430339"/>
                  <a:pt x="2240156" y="454247"/>
                  <a:pt x="2254500" y="502062"/>
                </a:cubicBezTo>
                <a:lnTo>
                  <a:pt x="2268845" y="588130"/>
                </a:lnTo>
                <a:lnTo>
                  <a:pt x="2266454" y="588130"/>
                </a:lnTo>
                <a:cubicBezTo>
                  <a:pt x="2280799" y="639134"/>
                  <a:pt x="2294347" y="664635"/>
                  <a:pt x="2307097" y="664635"/>
                </a:cubicBezTo>
                <a:cubicBezTo>
                  <a:pt x="2308692" y="669417"/>
                  <a:pt x="2323036" y="673401"/>
                  <a:pt x="2350132" y="676589"/>
                </a:cubicBezTo>
                <a:cubicBezTo>
                  <a:pt x="2354913" y="670214"/>
                  <a:pt x="2362086" y="667026"/>
                  <a:pt x="2371648" y="667026"/>
                </a:cubicBezTo>
                <a:lnTo>
                  <a:pt x="2381212" y="650290"/>
                </a:lnTo>
                <a:lnTo>
                  <a:pt x="2352523" y="580958"/>
                </a:lnTo>
                <a:cubicBezTo>
                  <a:pt x="2344553" y="560238"/>
                  <a:pt x="2333396" y="524376"/>
                  <a:pt x="2319051" y="473373"/>
                </a:cubicBezTo>
                <a:lnTo>
                  <a:pt x="2314270" y="468592"/>
                </a:lnTo>
                <a:lnTo>
                  <a:pt x="2314270" y="451856"/>
                </a:lnTo>
                <a:cubicBezTo>
                  <a:pt x="2319051" y="442293"/>
                  <a:pt x="2323833" y="430339"/>
                  <a:pt x="2328615" y="415995"/>
                </a:cubicBezTo>
                <a:close/>
                <a:moveTo>
                  <a:pt x="542706" y="396868"/>
                </a:moveTo>
                <a:lnTo>
                  <a:pt x="549878" y="396868"/>
                </a:lnTo>
                <a:cubicBezTo>
                  <a:pt x="556253" y="398462"/>
                  <a:pt x="559441" y="403244"/>
                  <a:pt x="559441" y="411213"/>
                </a:cubicBezTo>
                <a:lnTo>
                  <a:pt x="559441" y="420776"/>
                </a:lnTo>
                <a:lnTo>
                  <a:pt x="552269" y="425558"/>
                </a:lnTo>
                <a:lnTo>
                  <a:pt x="535533" y="420776"/>
                </a:lnTo>
                <a:cubicBezTo>
                  <a:pt x="530752" y="425558"/>
                  <a:pt x="528361" y="439902"/>
                  <a:pt x="528361" y="463810"/>
                </a:cubicBezTo>
                <a:lnTo>
                  <a:pt x="528361" y="468592"/>
                </a:lnTo>
                <a:lnTo>
                  <a:pt x="518798" y="478155"/>
                </a:lnTo>
                <a:cubicBezTo>
                  <a:pt x="517204" y="478155"/>
                  <a:pt x="511626" y="467795"/>
                  <a:pt x="502062" y="447075"/>
                </a:cubicBezTo>
                <a:cubicBezTo>
                  <a:pt x="497281" y="442293"/>
                  <a:pt x="491702" y="439902"/>
                  <a:pt x="485327" y="439902"/>
                </a:cubicBezTo>
                <a:lnTo>
                  <a:pt x="470982" y="425558"/>
                </a:lnTo>
                <a:cubicBezTo>
                  <a:pt x="475764" y="412807"/>
                  <a:pt x="479749" y="406431"/>
                  <a:pt x="482936" y="406431"/>
                </a:cubicBezTo>
                <a:cubicBezTo>
                  <a:pt x="503656" y="414401"/>
                  <a:pt x="514016" y="425558"/>
                  <a:pt x="514016" y="439902"/>
                </a:cubicBezTo>
                <a:lnTo>
                  <a:pt x="521189" y="439902"/>
                </a:lnTo>
                <a:cubicBezTo>
                  <a:pt x="527564" y="411213"/>
                  <a:pt x="534736" y="396868"/>
                  <a:pt x="542706" y="396868"/>
                </a:cubicBezTo>
                <a:close/>
                <a:moveTo>
                  <a:pt x="1647244" y="380133"/>
                </a:moveTo>
                <a:cubicBezTo>
                  <a:pt x="1656807" y="380133"/>
                  <a:pt x="1661588" y="384118"/>
                  <a:pt x="1661588" y="392087"/>
                </a:cubicBezTo>
                <a:lnTo>
                  <a:pt x="1661588" y="394478"/>
                </a:lnTo>
                <a:lnTo>
                  <a:pt x="1656807" y="399259"/>
                </a:lnTo>
                <a:lnTo>
                  <a:pt x="1642462" y="399259"/>
                </a:lnTo>
                <a:lnTo>
                  <a:pt x="1632899" y="463810"/>
                </a:lnTo>
                <a:lnTo>
                  <a:pt x="1625727" y="468592"/>
                </a:lnTo>
                <a:cubicBezTo>
                  <a:pt x="1622539" y="468592"/>
                  <a:pt x="1616164" y="455841"/>
                  <a:pt x="1606601" y="430339"/>
                </a:cubicBezTo>
                <a:lnTo>
                  <a:pt x="1580302" y="411213"/>
                </a:lnTo>
                <a:lnTo>
                  <a:pt x="1580302" y="406431"/>
                </a:lnTo>
                <a:lnTo>
                  <a:pt x="1592256" y="394478"/>
                </a:lnTo>
                <a:cubicBezTo>
                  <a:pt x="1605007" y="394478"/>
                  <a:pt x="1614570" y="404041"/>
                  <a:pt x="1620945" y="423167"/>
                </a:cubicBezTo>
                <a:lnTo>
                  <a:pt x="1625727" y="423167"/>
                </a:lnTo>
                <a:cubicBezTo>
                  <a:pt x="1625727" y="407228"/>
                  <a:pt x="1632899" y="392884"/>
                  <a:pt x="1647244" y="380133"/>
                </a:cubicBezTo>
                <a:close/>
                <a:moveTo>
                  <a:pt x="729186" y="380133"/>
                </a:moveTo>
                <a:lnTo>
                  <a:pt x="743531" y="380133"/>
                </a:lnTo>
                <a:cubicBezTo>
                  <a:pt x="753094" y="380133"/>
                  <a:pt x="808879" y="393681"/>
                  <a:pt x="910885" y="420776"/>
                </a:cubicBezTo>
                <a:lnTo>
                  <a:pt x="939574" y="425558"/>
                </a:lnTo>
                <a:lnTo>
                  <a:pt x="958700" y="425558"/>
                </a:lnTo>
                <a:lnTo>
                  <a:pt x="1047159" y="437512"/>
                </a:lnTo>
                <a:lnTo>
                  <a:pt x="1054332" y="435121"/>
                </a:lnTo>
                <a:lnTo>
                  <a:pt x="1061504" y="442293"/>
                </a:lnTo>
                <a:lnTo>
                  <a:pt x="1042378" y="485327"/>
                </a:lnTo>
                <a:lnTo>
                  <a:pt x="1023252" y="492499"/>
                </a:lnTo>
                <a:lnTo>
                  <a:pt x="1018470" y="490108"/>
                </a:lnTo>
                <a:lnTo>
                  <a:pt x="1018470" y="487718"/>
                </a:lnTo>
                <a:lnTo>
                  <a:pt x="1008907" y="490108"/>
                </a:lnTo>
                <a:lnTo>
                  <a:pt x="994562" y="490108"/>
                </a:lnTo>
                <a:cubicBezTo>
                  <a:pt x="962685" y="490108"/>
                  <a:pt x="919651" y="497281"/>
                  <a:pt x="865460" y="511625"/>
                </a:cubicBezTo>
                <a:lnTo>
                  <a:pt x="839162" y="525970"/>
                </a:lnTo>
                <a:cubicBezTo>
                  <a:pt x="839162" y="529158"/>
                  <a:pt x="832786" y="530752"/>
                  <a:pt x="820036" y="530752"/>
                </a:cubicBezTo>
                <a:cubicBezTo>
                  <a:pt x="820036" y="535533"/>
                  <a:pt x="788159" y="549081"/>
                  <a:pt x="724405" y="571395"/>
                </a:cubicBezTo>
                <a:lnTo>
                  <a:pt x="690934" y="571395"/>
                </a:lnTo>
                <a:cubicBezTo>
                  <a:pt x="671808" y="561832"/>
                  <a:pt x="656666" y="545893"/>
                  <a:pt x="645509" y="523579"/>
                </a:cubicBezTo>
                <a:cubicBezTo>
                  <a:pt x="642321" y="509235"/>
                  <a:pt x="638337" y="502062"/>
                  <a:pt x="633555" y="502062"/>
                </a:cubicBezTo>
                <a:cubicBezTo>
                  <a:pt x="616023" y="527564"/>
                  <a:pt x="599287" y="549878"/>
                  <a:pt x="583349" y="569004"/>
                </a:cubicBezTo>
                <a:cubicBezTo>
                  <a:pt x="599287" y="584943"/>
                  <a:pt x="607257" y="602475"/>
                  <a:pt x="607257" y="621601"/>
                </a:cubicBezTo>
                <a:lnTo>
                  <a:pt x="609647" y="638337"/>
                </a:lnTo>
                <a:cubicBezTo>
                  <a:pt x="609647" y="662244"/>
                  <a:pt x="596897" y="678980"/>
                  <a:pt x="571395" y="688543"/>
                </a:cubicBezTo>
                <a:lnTo>
                  <a:pt x="554660" y="688543"/>
                </a:lnTo>
                <a:cubicBezTo>
                  <a:pt x="532346" y="688543"/>
                  <a:pt x="507641" y="667026"/>
                  <a:pt x="480545" y="623992"/>
                </a:cubicBezTo>
                <a:lnTo>
                  <a:pt x="475764" y="623992"/>
                </a:lnTo>
                <a:cubicBezTo>
                  <a:pt x="464607" y="662244"/>
                  <a:pt x="447075" y="688543"/>
                  <a:pt x="423167" y="702887"/>
                </a:cubicBezTo>
                <a:cubicBezTo>
                  <a:pt x="370570" y="737952"/>
                  <a:pt x="310800" y="765048"/>
                  <a:pt x="243859" y="784174"/>
                </a:cubicBezTo>
                <a:cubicBezTo>
                  <a:pt x="197637" y="803300"/>
                  <a:pt x="137868" y="812863"/>
                  <a:pt x="64551" y="812863"/>
                </a:cubicBezTo>
                <a:lnTo>
                  <a:pt x="2390" y="820035"/>
                </a:lnTo>
                <a:lnTo>
                  <a:pt x="0" y="817645"/>
                </a:lnTo>
                <a:lnTo>
                  <a:pt x="0" y="815254"/>
                </a:lnTo>
                <a:cubicBezTo>
                  <a:pt x="0" y="813660"/>
                  <a:pt x="21517" y="805691"/>
                  <a:pt x="64551" y="791346"/>
                </a:cubicBezTo>
                <a:lnTo>
                  <a:pt x="198434" y="755485"/>
                </a:lnTo>
                <a:cubicBezTo>
                  <a:pt x="198434" y="752297"/>
                  <a:pt x="231108" y="740343"/>
                  <a:pt x="296456" y="719623"/>
                </a:cubicBezTo>
                <a:cubicBezTo>
                  <a:pt x="352241" y="697309"/>
                  <a:pt x="389696" y="678980"/>
                  <a:pt x="408822" y="664635"/>
                </a:cubicBezTo>
                <a:cubicBezTo>
                  <a:pt x="415198" y="664635"/>
                  <a:pt x="431136" y="654275"/>
                  <a:pt x="456638" y="633555"/>
                </a:cubicBezTo>
                <a:lnTo>
                  <a:pt x="470982" y="595303"/>
                </a:lnTo>
                <a:cubicBezTo>
                  <a:pt x="470982" y="584146"/>
                  <a:pt x="478952" y="569004"/>
                  <a:pt x="494890" y="549878"/>
                </a:cubicBezTo>
                <a:cubicBezTo>
                  <a:pt x="521986" y="546690"/>
                  <a:pt x="552269" y="533939"/>
                  <a:pt x="585740" y="511625"/>
                </a:cubicBezTo>
                <a:cubicBezTo>
                  <a:pt x="600084" y="502062"/>
                  <a:pt x="613632" y="487718"/>
                  <a:pt x="626383" y="468592"/>
                </a:cubicBezTo>
                <a:cubicBezTo>
                  <a:pt x="634352" y="451059"/>
                  <a:pt x="642321" y="442293"/>
                  <a:pt x="650291" y="442293"/>
                </a:cubicBezTo>
                <a:cubicBezTo>
                  <a:pt x="655072" y="442293"/>
                  <a:pt x="662244" y="459029"/>
                  <a:pt x="671808" y="492499"/>
                </a:cubicBezTo>
                <a:cubicBezTo>
                  <a:pt x="674995" y="492499"/>
                  <a:pt x="681371" y="498078"/>
                  <a:pt x="690934" y="509235"/>
                </a:cubicBezTo>
                <a:lnTo>
                  <a:pt x="702888" y="514016"/>
                </a:lnTo>
                <a:lnTo>
                  <a:pt x="719623" y="514016"/>
                </a:lnTo>
                <a:cubicBezTo>
                  <a:pt x="738749" y="512422"/>
                  <a:pt x="778596" y="499672"/>
                  <a:pt x="839162" y="475764"/>
                </a:cubicBezTo>
                <a:lnTo>
                  <a:pt x="843943" y="470982"/>
                </a:lnTo>
                <a:lnTo>
                  <a:pt x="843943" y="468592"/>
                </a:lnTo>
                <a:cubicBezTo>
                  <a:pt x="843943" y="462216"/>
                  <a:pt x="812863" y="451856"/>
                  <a:pt x="750703" y="437512"/>
                </a:cubicBezTo>
                <a:lnTo>
                  <a:pt x="743531" y="447075"/>
                </a:lnTo>
                <a:cubicBezTo>
                  <a:pt x="681371" y="440699"/>
                  <a:pt x="650291" y="435918"/>
                  <a:pt x="650291" y="432730"/>
                </a:cubicBezTo>
                <a:lnTo>
                  <a:pt x="650291" y="425558"/>
                </a:lnTo>
                <a:cubicBezTo>
                  <a:pt x="650291" y="419182"/>
                  <a:pt x="656666" y="405635"/>
                  <a:pt x="669417" y="384914"/>
                </a:cubicBezTo>
                <a:lnTo>
                  <a:pt x="676589" y="387305"/>
                </a:lnTo>
                <a:close/>
                <a:moveTo>
                  <a:pt x="2983687" y="361007"/>
                </a:moveTo>
                <a:lnTo>
                  <a:pt x="2986078" y="361007"/>
                </a:lnTo>
                <a:cubicBezTo>
                  <a:pt x="3021142" y="397665"/>
                  <a:pt x="3038675" y="423964"/>
                  <a:pt x="3038675" y="439902"/>
                </a:cubicBezTo>
                <a:lnTo>
                  <a:pt x="3036284" y="442293"/>
                </a:lnTo>
                <a:lnTo>
                  <a:pt x="3036284" y="444684"/>
                </a:lnTo>
                <a:lnTo>
                  <a:pt x="3024330" y="442293"/>
                </a:lnTo>
                <a:lnTo>
                  <a:pt x="3021939" y="442293"/>
                </a:lnTo>
                <a:cubicBezTo>
                  <a:pt x="3021939" y="451856"/>
                  <a:pt x="3030705" y="474170"/>
                  <a:pt x="3048238" y="509235"/>
                </a:cubicBezTo>
                <a:lnTo>
                  <a:pt x="3064973" y="576176"/>
                </a:lnTo>
                <a:lnTo>
                  <a:pt x="3064973" y="612038"/>
                </a:lnTo>
                <a:cubicBezTo>
                  <a:pt x="3060192" y="647103"/>
                  <a:pt x="3053019" y="664635"/>
                  <a:pt x="3043456" y="664635"/>
                </a:cubicBezTo>
                <a:cubicBezTo>
                  <a:pt x="3038675" y="674198"/>
                  <a:pt x="3031502" y="678980"/>
                  <a:pt x="3021939" y="678980"/>
                </a:cubicBezTo>
                <a:lnTo>
                  <a:pt x="3000422" y="678980"/>
                </a:lnTo>
                <a:cubicBezTo>
                  <a:pt x="2978108" y="678980"/>
                  <a:pt x="2963764" y="668620"/>
                  <a:pt x="2957388" y="647900"/>
                </a:cubicBezTo>
                <a:lnTo>
                  <a:pt x="2943044" y="645509"/>
                </a:lnTo>
                <a:cubicBezTo>
                  <a:pt x="2943044" y="655072"/>
                  <a:pt x="2938262" y="663041"/>
                  <a:pt x="2928699" y="669417"/>
                </a:cubicBezTo>
                <a:cubicBezTo>
                  <a:pt x="2919136" y="682168"/>
                  <a:pt x="2907979" y="688543"/>
                  <a:pt x="2895228" y="688543"/>
                </a:cubicBezTo>
                <a:lnTo>
                  <a:pt x="2885665" y="688543"/>
                </a:lnTo>
                <a:cubicBezTo>
                  <a:pt x="2872914" y="688543"/>
                  <a:pt x="2861758" y="679777"/>
                  <a:pt x="2852194" y="662244"/>
                </a:cubicBezTo>
                <a:lnTo>
                  <a:pt x="2811551" y="695715"/>
                </a:lnTo>
                <a:lnTo>
                  <a:pt x="2785253" y="702887"/>
                </a:lnTo>
                <a:cubicBezTo>
                  <a:pt x="2751782" y="702887"/>
                  <a:pt x="2727874" y="676589"/>
                  <a:pt x="2713530" y="623992"/>
                </a:cubicBezTo>
                <a:cubicBezTo>
                  <a:pt x="2702373" y="623992"/>
                  <a:pt x="2691215" y="639134"/>
                  <a:pt x="2680058" y="669417"/>
                </a:cubicBezTo>
                <a:lnTo>
                  <a:pt x="2658541" y="700497"/>
                </a:lnTo>
                <a:cubicBezTo>
                  <a:pt x="2669699" y="725998"/>
                  <a:pt x="2675277" y="749906"/>
                  <a:pt x="2675277" y="772220"/>
                </a:cubicBezTo>
                <a:cubicBezTo>
                  <a:pt x="2675277" y="788158"/>
                  <a:pt x="2661730" y="802503"/>
                  <a:pt x="2634634" y="815254"/>
                </a:cubicBezTo>
                <a:cubicBezTo>
                  <a:pt x="2597975" y="815254"/>
                  <a:pt x="2570880" y="793737"/>
                  <a:pt x="2553348" y="750703"/>
                </a:cubicBezTo>
                <a:cubicBezTo>
                  <a:pt x="2546972" y="750703"/>
                  <a:pt x="2541394" y="761063"/>
                  <a:pt x="2536612" y="781783"/>
                </a:cubicBezTo>
                <a:cubicBezTo>
                  <a:pt x="2531831" y="781783"/>
                  <a:pt x="2527049" y="790549"/>
                  <a:pt x="2522268" y="808082"/>
                </a:cubicBezTo>
                <a:cubicBezTo>
                  <a:pt x="2519080" y="808082"/>
                  <a:pt x="2515892" y="812066"/>
                  <a:pt x="2512705" y="820035"/>
                </a:cubicBezTo>
                <a:cubicBezTo>
                  <a:pt x="2493578" y="835974"/>
                  <a:pt x="2474452" y="847131"/>
                  <a:pt x="2455326" y="853506"/>
                </a:cubicBezTo>
                <a:cubicBezTo>
                  <a:pt x="2455326" y="858288"/>
                  <a:pt x="2444169" y="863866"/>
                  <a:pt x="2421855" y="870242"/>
                </a:cubicBezTo>
                <a:cubicBezTo>
                  <a:pt x="2382009" y="889368"/>
                  <a:pt x="2350928" y="902119"/>
                  <a:pt x="2328615" y="908494"/>
                </a:cubicBezTo>
                <a:cubicBezTo>
                  <a:pt x="2323833" y="910088"/>
                  <a:pt x="2299925" y="918057"/>
                  <a:pt x="2256892" y="932402"/>
                </a:cubicBezTo>
                <a:cubicBezTo>
                  <a:pt x="2234577" y="937183"/>
                  <a:pt x="2221030" y="941965"/>
                  <a:pt x="2216248" y="946747"/>
                </a:cubicBezTo>
                <a:lnTo>
                  <a:pt x="2216248" y="944356"/>
                </a:lnTo>
                <a:cubicBezTo>
                  <a:pt x="2150900" y="950731"/>
                  <a:pt x="2116633" y="954716"/>
                  <a:pt x="2113445" y="956310"/>
                </a:cubicBezTo>
                <a:lnTo>
                  <a:pt x="2091928" y="956310"/>
                </a:lnTo>
                <a:lnTo>
                  <a:pt x="1996297" y="961091"/>
                </a:lnTo>
                <a:lnTo>
                  <a:pt x="1996297" y="956310"/>
                </a:lnTo>
                <a:cubicBezTo>
                  <a:pt x="2077583" y="938777"/>
                  <a:pt x="2188356" y="905307"/>
                  <a:pt x="2328615" y="855897"/>
                </a:cubicBezTo>
                <a:cubicBezTo>
                  <a:pt x="2339772" y="849522"/>
                  <a:pt x="2354913" y="844740"/>
                  <a:pt x="2374040" y="841552"/>
                </a:cubicBezTo>
                <a:cubicBezTo>
                  <a:pt x="2394759" y="836771"/>
                  <a:pt x="2408307" y="830396"/>
                  <a:pt x="2414682" y="822426"/>
                </a:cubicBezTo>
                <a:cubicBezTo>
                  <a:pt x="2422652" y="822426"/>
                  <a:pt x="2452138" y="808082"/>
                  <a:pt x="2503141" y="779392"/>
                </a:cubicBezTo>
                <a:cubicBezTo>
                  <a:pt x="2517486" y="760266"/>
                  <a:pt x="2524658" y="749906"/>
                  <a:pt x="2524658" y="748312"/>
                </a:cubicBezTo>
                <a:cubicBezTo>
                  <a:pt x="2534221" y="733968"/>
                  <a:pt x="2539003" y="723608"/>
                  <a:pt x="2539003" y="717232"/>
                </a:cubicBezTo>
                <a:cubicBezTo>
                  <a:pt x="2540597" y="717232"/>
                  <a:pt x="2546175" y="706075"/>
                  <a:pt x="2555738" y="683761"/>
                </a:cubicBezTo>
                <a:lnTo>
                  <a:pt x="2591600" y="671807"/>
                </a:lnTo>
                <a:cubicBezTo>
                  <a:pt x="2613914" y="670214"/>
                  <a:pt x="2637822" y="660651"/>
                  <a:pt x="2663323" y="643118"/>
                </a:cubicBezTo>
                <a:cubicBezTo>
                  <a:pt x="2687231" y="600084"/>
                  <a:pt x="2703966" y="576176"/>
                  <a:pt x="2713530" y="571395"/>
                </a:cubicBezTo>
                <a:lnTo>
                  <a:pt x="2725483" y="569004"/>
                </a:lnTo>
                <a:cubicBezTo>
                  <a:pt x="2735046" y="583349"/>
                  <a:pt x="2740625" y="599287"/>
                  <a:pt x="2742219" y="616820"/>
                </a:cubicBezTo>
                <a:cubicBezTo>
                  <a:pt x="2758157" y="637540"/>
                  <a:pt x="2773299" y="647900"/>
                  <a:pt x="2787643" y="647900"/>
                </a:cubicBezTo>
                <a:lnTo>
                  <a:pt x="2797207" y="643118"/>
                </a:lnTo>
                <a:lnTo>
                  <a:pt x="2804379" y="645509"/>
                </a:lnTo>
                <a:cubicBezTo>
                  <a:pt x="2818723" y="643915"/>
                  <a:pt x="2841038" y="624789"/>
                  <a:pt x="2871321" y="588130"/>
                </a:cubicBezTo>
                <a:lnTo>
                  <a:pt x="2873711" y="588130"/>
                </a:lnTo>
                <a:cubicBezTo>
                  <a:pt x="2876899" y="588130"/>
                  <a:pt x="2878493" y="591318"/>
                  <a:pt x="2878493" y="597693"/>
                </a:cubicBezTo>
                <a:lnTo>
                  <a:pt x="2873711" y="614429"/>
                </a:lnTo>
                <a:cubicBezTo>
                  <a:pt x="2875305" y="620804"/>
                  <a:pt x="2880884" y="627180"/>
                  <a:pt x="2890447" y="633555"/>
                </a:cubicBezTo>
                <a:lnTo>
                  <a:pt x="2900010" y="633555"/>
                </a:lnTo>
                <a:lnTo>
                  <a:pt x="2902401" y="633555"/>
                </a:lnTo>
                <a:lnTo>
                  <a:pt x="2904791" y="633555"/>
                </a:lnTo>
                <a:cubicBezTo>
                  <a:pt x="2919136" y="633555"/>
                  <a:pt x="2931887" y="620007"/>
                  <a:pt x="2943044" y="592912"/>
                </a:cubicBezTo>
                <a:lnTo>
                  <a:pt x="2959779" y="576176"/>
                </a:lnTo>
                <a:cubicBezTo>
                  <a:pt x="2961373" y="576176"/>
                  <a:pt x="2967748" y="587333"/>
                  <a:pt x="2978905" y="609647"/>
                </a:cubicBezTo>
                <a:cubicBezTo>
                  <a:pt x="2985281" y="617617"/>
                  <a:pt x="2995641" y="622398"/>
                  <a:pt x="3009985" y="623992"/>
                </a:cubicBezTo>
                <a:cubicBezTo>
                  <a:pt x="3032299" y="622398"/>
                  <a:pt x="3043456" y="618413"/>
                  <a:pt x="3043456" y="612038"/>
                </a:cubicBezTo>
                <a:lnTo>
                  <a:pt x="2995641" y="497281"/>
                </a:lnTo>
                <a:lnTo>
                  <a:pt x="2974124" y="423167"/>
                </a:lnTo>
                <a:lnTo>
                  <a:pt x="2966951" y="411213"/>
                </a:lnTo>
                <a:cubicBezTo>
                  <a:pt x="2966951" y="396868"/>
                  <a:pt x="2972530" y="380133"/>
                  <a:pt x="2983687" y="361007"/>
                </a:cubicBezTo>
                <a:close/>
                <a:moveTo>
                  <a:pt x="2641806" y="361007"/>
                </a:moveTo>
                <a:lnTo>
                  <a:pt x="2644197" y="361007"/>
                </a:lnTo>
                <a:cubicBezTo>
                  <a:pt x="2648979" y="364194"/>
                  <a:pt x="2651369" y="370570"/>
                  <a:pt x="2651369" y="380133"/>
                </a:cubicBezTo>
                <a:cubicBezTo>
                  <a:pt x="2651369" y="383321"/>
                  <a:pt x="2647384" y="384914"/>
                  <a:pt x="2639415" y="384914"/>
                </a:cubicBezTo>
                <a:lnTo>
                  <a:pt x="2625071" y="432730"/>
                </a:lnTo>
                <a:cubicBezTo>
                  <a:pt x="2626664" y="442293"/>
                  <a:pt x="2633040" y="452653"/>
                  <a:pt x="2644197" y="463810"/>
                </a:cubicBezTo>
                <a:lnTo>
                  <a:pt x="2644197" y="475764"/>
                </a:lnTo>
                <a:cubicBezTo>
                  <a:pt x="2642603" y="478952"/>
                  <a:pt x="2629055" y="484530"/>
                  <a:pt x="2603554" y="492499"/>
                </a:cubicBezTo>
                <a:cubicBezTo>
                  <a:pt x="2616304" y="540315"/>
                  <a:pt x="2622680" y="574583"/>
                  <a:pt x="2622680" y="595303"/>
                </a:cubicBezTo>
                <a:lnTo>
                  <a:pt x="2622680" y="607257"/>
                </a:lnTo>
                <a:lnTo>
                  <a:pt x="2617898" y="607257"/>
                </a:lnTo>
                <a:lnTo>
                  <a:pt x="2617898" y="604866"/>
                </a:lnTo>
                <a:lnTo>
                  <a:pt x="2620289" y="600084"/>
                </a:lnTo>
                <a:lnTo>
                  <a:pt x="2605945" y="552269"/>
                </a:lnTo>
                <a:cubicBezTo>
                  <a:pt x="2604351" y="552269"/>
                  <a:pt x="2601163" y="537127"/>
                  <a:pt x="2596381" y="506844"/>
                </a:cubicBezTo>
                <a:cubicBezTo>
                  <a:pt x="2596381" y="492499"/>
                  <a:pt x="2599569" y="474967"/>
                  <a:pt x="2605945" y="454247"/>
                </a:cubicBezTo>
                <a:lnTo>
                  <a:pt x="2613117" y="449465"/>
                </a:lnTo>
                <a:cubicBezTo>
                  <a:pt x="2606741" y="422370"/>
                  <a:pt x="2598772" y="408822"/>
                  <a:pt x="2589209" y="408822"/>
                </a:cubicBezTo>
                <a:cubicBezTo>
                  <a:pt x="2589209" y="404041"/>
                  <a:pt x="2586818" y="401650"/>
                  <a:pt x="2582037" y="401650"/>
                </a:cubicBezTo>
                <a:lnTo>
                  <a:pt x="2577255" y="394478"/>
                </a:lnTo>
                <a:cubicBezTo>
                  <a:pt x="2578849" y="384914"/>
                  <a:pt x="2581240" y="380133"/>
                  <a:pt x="2584428" y="380133"/>
                </a:cubicBezTo>
                <a:lnTo>
                  <a:pt x="2593991" y="380133"/>
                </a:lnTo>
                <a:cubicBezTo>
                  <a:pt x="2606741" y="391290"/>
                  <a:pt x="2613117" y="400056"/>
                  <a:pt x="2613117" y="406431"/>
                </a:cubicBezTo>
                <a:lnTo>
                  <a:pt x="2615508" y="406431"/>
                </a:lnTo>
                <a:cubicBezTo>
                  <a:pt x="2617101" y="406431"/>
                  <a:pt x="2622680" y="393681"/>
                  <a:pt x="2632243" y="368179"/>
                </a:cubicBezTo>
                <a:close/>
                <a:moveTo>
                  <a:pt x="1463154" y="361007"/>
                </a:moveTo>
                <a:lnTo>
                  <a:pt x="1463154" y="368179"/>
                </a:lnTo>
                <a:cubicBezTo>
                  <a:pt x="1463154" y="371367"/>
                  <a:pt x="1466342" y="372961"/>
                  <a:pt x="1472717" y="372961"/>
                </a:cubicBezTo>
                <a:lnTo>
                  <a:pt x="1479890" y="370570"/>
                </a:lnTo>
                <a:lnTo>
                  <a:pt x="1479890" y="368179"/>
                </a:lnTo>
                <a:lnTo>
                  <a:pt x="1472717" y="361007"/>
                </a:lnTo>
                <a:close/>
                <a:moveTo>
                  <a:pt x="1475108" y="344271"/>
                </a:moveTo>
                <a:cubicBezTo>
                  <a:pt x="1491046" y="352241"/>
                  <a:pt x="1499016" y="360210"/>
                  <a:pt x="1499016" y="368179"/>
                </a:cubicBezTo>
                <a:cubicBezTo>
                  <a:pt x="1495828" y="368179"/>
                  <a:pt x="1493437" y="374554"/>
                  <a:pt x="1491843" y="387305"/>
                </a:cubicBezTo>
                <a:lnTo>
                  <a:pt x="1484671" y="392087"/>
                </a:lnTo>
                <a:lnTo>
                  <a:pt x="1463154" y="392087"/>
                </a:lnTo>
                <a:cubicBezTo>
                  <a:pt x="1459966" y="392087"/>
                  <a:pt x="1455982" y="385711"/>
                  <a:pt x="1451200" y="372961"/>
                </a:cubicBezTo>
                <a:cubicBezTo>
                  <a:pt x="1459169" y="353834"/>
                  <a:pt x="1467139" y="344271"/>
                  <a:pt x="1475108" y="344271"/>
                </a:cubicBezTo>
                <a:close/>
                <a:moveTo>
                  <a:pt x="2053676" y="341880"/>
                </a:moveTo>
                <a:cubicBezTo>
                  <a:pt x="2077583" y="354631"/>
                  <a:pt x="2089537" y="368179"/>
                  <a:pt x="2089537" y="382524"/>
                </a:cubicBezTo>
                <a:lnTo>
                  <a:pt x="2089537" y="387305"/>
                </a:lnTo>
                <a:lnTo>
                  <a:pt x="2079974" y="399259"/>
                </a:lnTo>
                <a:lnTo>
                  <a:pt x="2058457" y="399259"/>
                </a:lnTo>
                <a:lnTo>
                  <a:pt x="2015423" y="437512"/>
                </a:lnTo>
                <a:cubicBezTo>
                  <a:pt x="1993109" y="455044"/>
                  <a:pt x="1960435" y="472576"/>
                  <a:pt x="1917401" y="490108"/>
                </a:cubicBezTo>
                <a:cubicBezTo>
                  <a:pt x="1936528" y="474170"/>
                  <a:pt x="1965217" y="455044"/>
                  <a:pt x="2003469" y="432730"/>
                </a:cubicBezTo>
                <a:cubicBezTo>
                  <a:pt x="2003469" y="427948"/>
                  <a:pt x="2009845" y="422370"/>
                  <a:pt x="2022595" y="415995"/>
                </a:cubicBezTo>
                <a:lnTo>
                  <a:pt x="2039331" y="396868"/>
                </a:lnTo>
                <a:lnTo>
                  <a:pt x="2039331" y="394478"/>
                </a:lnTo>
                <a:cubicBezTo>
                  <a:pt x="2031361" y="388102"/>
                  <a:pt x="2027377" y="382524"/>
                  <a:pt x="2027377" y="377742"/>
                </a:cubicBezTo>
                <a:cubicBezTo>
                  <a:pt x="2032159" y="377742"/>
                  <a:pt x="2034549" y="367382"/>
                  <a:pt x="2034549" y="346662"/>
                </a:cubicBezTo>
                <a:close/>
                <a:moveTo>
                  <a:pt x="2845022" y="325145"/>
                </a:moveTo>
                <a:lnTo>
                  <a:pt x="2845022" y="337099"/>
                </a:lnTo>
                <a:lnTo>
                  <a:pt x="2854585" y="334708"/>
                </a:lnTo>
                <a:cubicBezTo>
                  <a:pt x="2854585" y="329927"/>
                  <a:pt x="2851397" y="326739"/>
                  <a:pt x="2845022" y="325145"/>
                </a:cubicBezTo>
                <a:close/>
                <a:moveTo>
                  <a:pt x="470982" y="313191"/>
                </a:moveTo>
                <a:lnTo>
                  <a:pt x="468592" y="315582"/>
                </a:lnTo>
                <a:lnTo>
                  <a:pt x="468592" y="325145"/>
                </a:lnTo>
                <a:lnTo>
                  <a:pt x="478155" y="325145"/>
                </a:lnTo>
                <a:lnTo>
                  <a:pt x="480545" y="325145"/>
                </a:lnTo>
                <a:lnTo>
                  <a:pt x="480545" y="315582"/>
                </a:lnTo>
                <a:close/>
                <a:moveTo>
                  <a:pt x="2847413" y="303628"/>
                </a:moveTo>
                <a:lnTo>
                  <a:pt x="2852194" y="303628"/>
                </a:lnTo>
                <a:cubicBezTo>
                  <a:pt x="2866539" y="314785"/>
                  <a:pt x="2873711" y="323551"/>
                  <a:pt x="2873711" y="329927"/>
                </a:cubicBezTo>
                <a:cubicBezTo>
                  <a:pt x="2870523" y="347459"/>
                  <a:pt x="2862555" y="356225"/>
                  <a:pt x="2849804" y="356225"/>
                </a:cubicBezTo>
                <a:cubicBezTo>
                  <a:pt x="2833865" y="354631"/>
                  <a:pt x="2825896" y="348256"/>
                  <a:pt x="2825896" y="337099"/>
                </a:cubicBezTo>
                <a:close/>
                <a:moveTo>
                  <a:pt x="2194731" y="298847"/>
                </a:moveTo>
                <a:cubicBezTo>
                  <a:pt x="2202700" y="317973"/>
                  <a:pt x="2209076" y="329927"/>
                  <a:pt x="2213858" y="334708"/>
                </a:cubicBezTo>
                <a:lnTo>
                  <a:pt x="2213858" y="327536"/>
                </a:lnTo>
                <a:lnTo>
                  <a:pt x="2206685" y="301237"/>
                </a:lnTo>
                <a:lnTo>
                  <a:pt x="2209076" y="298847"/>
                </a:lnTo>
                <a:lnTo>
                  <a:pt x="2216248" y="298847"/>
                </a:lnTo>
                <a:cubicBezTo>
                  <a:pt x="2225811" y="308410"/>
                  <a:pt x="2230593" y="318770"/>
                  <a:pt x="2230593" y="329927"/>
                </a:cubicBezTo>
                <a:lnTo>
                  <a:pt x="2230593" y="344271"/>
                </a:lnTo>
                <a:cubicBezTo>
                  <a:pt x="2230593" y="347459"/>
                  <a:pt x="2225811" y="350647"/>
                  <a:pt x="2216248" y="353834"/>
                </a:cubicBezTo>
                <a:lnTo>
                  <a:pt x="2197122" y="351444"/>
                </a:lnTo>
                <a:lnTo>
                  <a:pt x="2185168" y="361007"/>
                </a:lnTo>
                <a:cubicBezTo>
                  <a:pt x="2169230" y="361007"/>
                  <a:pt x="2161260" y="349053"/>
                  <a:pt x="2161260" y="325145"/>
                </a:cubicBezTo>
                <a:lnTo>
                  <a:pt x="2161260" y="313191"/>
                </a:lnTo>
                <a:lnTo>
                  <a:pt x="2163651" y="310800"/>
                </a:lnTo>
                <a:lnTo>
                  <a:pt x="2166042" y="310800"/>
                </a:lnTo>
                <a:cubicBezTo>
                  <a:pt x="2167636" y="313988"/>
                  <a:pt x="2168433" y="318770"/>
                  <a:pt x="2168433" y="325145"/>
                </a:cubicBezTo>
                <a:lnTo>
                  <a:pt x="2175605" y="344271"/>
                </a:lnTo>
                <a:lnTo>
                  <a:pt x="2180387" y="344271"/>
                </a:lnTo>
                <a:lnTo>
                  <a:pt x="2192341" y="341880"/>
                </a:lnTo>
                <a:lnTo>
                  <a:pt x="2192341" y="303628"/>
                </a:lnTo>
                <a:close/>
                <a:moveTo>
                  <a:pt x="980218" y="298847"/>
                </a:moveTo>
                <a:lnTo>
                  <a:pt x="984999" y="298847"/>
                </a:lnTo>
                <a:lnTo>
                  <a:pt x="999344" y="308410"/>
                </a:lnTo>
                <a:cubicBezTo>
                  <a:pt x="996156" y="316379"/>
                  <a:pt x="993765" y="320363"/>
                  <a:pt x="992171" y="320363"/>
                </a:cubicBezTo>
                <a:lnTo>
                  <a:pt x="989781" y="320363"/>
                </a:lnTo>
                <a:lnTo>
                  <a:pt x="975436" y="315582"/>
                </a:lnTo>
                <a:cubicBezTo>
                  <a:pt x="967467" y="361804"/>
                  <a:pt x="961888" y="384914"/>
                  <a:pt x="958700" y="384914"/>
                </a:cubicBezTo>
                <a:cubicBezTo>
                  <a:pt x="953919" y="383321"/>
                  <a:pt x="951528" y="375351"/>
                  <a:pt x="951528" y="361007"/>
                </a:cubicBezTo>
                <a:cubicBezTo>
                  <a:pt x="946747" y="359413"/>
                  <a:pt x="942762" y="353037"/>
                  <a:pt x="939574" y="341880"/>
                </a:cubicBezTo>
                <a:cubicBezTo>
                  <a:pt x="922042" y="337099"/>
                  <a:pt x="913276" y="332317"/>
                  <a:pt x="913276" y="327536"/>
                </a:cubicBezTo>
                <a:lnTo>
                  <a:pt x="913276" y="315582"/>
                </a:lnTo>
                <a:lnTo>
                  <a:pt x="920448" y="310800"/>
                </a:lnTo>
                <a:lnTo>
                  <a:pt x="922839" y="310800"/>
                </a:lnTo>
                <a:cubicBezTo>
                  <a:pt x="933996" y="310800"/>
                  <a:pt x="945153" y="319567"/>
                  <a:pt x="956310" y="337099"/>
                </a:cubicBezTo>
                <a:lnTo>
                  <a:pt x="961091" y="337099"/>
                </a:lnTo>
                <a:cubicBezTo>
                  <a:pt x="961091" y="321160"/>
                  <a:pt x="967467" y="308410"/>
                  <a:pt x="980218" y="298847"/>
                </a:cubicBezTo>
                <a:close/>
                <a:moveTo>
                  <a:pt x="475764" y="296456"/>
                </a:moveTo>
                <a:cubicBezTo>
                  <a:pt x="490109" y="299643"/>
                  <a:pt x="497281" y="305222"/>
                  <a:pt x="497281" y="313191"/>
                </a:cubicBezTo>
                <a:lnTo>
                  <a:pt x="497281" y="329927"/>
                </a:lnTo>
                <a:cubicBezTo>
                  <a:pt x="494093" y="341084"/>
                  <a:pt x="486124" y="346662"/>
                  <a:pt x="473373" y="346662"/>
                </a:cubicBezTo>
                <a:lnTo>
                  <a:pt x="470982" y="346662"/>
                </a:lnTo>
                <a:cubicBezTo>
                  <a:pt x="461419" y="346662"/>
                  <a:pt x="456638" y="342677"/>
                  <a:pt x="456638" y="334708"/>
                </a:cubicBezTo>
                <a:cubicBezTo>
                  <a:pt x="456638" y="309207"/>
                  <a:pt x="463013" y="296456"/>
                  <a:pt x="475764" y="296456"/>
                </a:cubicBezTo>
                <a:close/>
                <a:moveTo>
                  <a:pt x="1585084" y="284502"/>
                </a:moveTo>
                <a:lnTo>
                  <a:pt x="1587475" y="284502"/>
                </a:lnTo>
                <a:cubicBezTo>
                  <a:pt x="1590662" y="284502"/>
                  <a:pt x="1594647" y="294065"/>
                  <a:pt x="1599428" y="313191"/>
                </a:cubicBezTo>
                <a:lnTo>
                  <a:pt x="1611382" y="320363"/>
                </a:lnTo>
                <a:lnTo>
                  <a:pt x="1611382" y="315582"/>
                </a:lnTo>
                <a:cubicBezTo>
                  <a:pt x="1609788" y="306019"/>
                  <a:pt x="1606601" y="301237"/>
                  <a:pt x="1601819" y="301237"/>
                </a:cubicBezTo>
                <a:lnTo>
                  <a:pt x="1601819" y="284502"/>
                </a:lnTo>
                <a:lnTo>
                  <a:pt x="1606601" y="284502"/>
                </a:lnTo>
                <a:cubicBezTo>
                  <a:pt x="1619351" y="295659"/>
                  <a:pt x="1625727" y="309207"/>
                  <a:pt x="1625727" y="325145"/>
                </a:cubicBezTo>
                <a:cubicBezTo>
                  <a:pt x="1622539" y="334708"/>
                  <a:pt x="1620148" y="339490"/>
                  <a:pt x="1618554" y="339490"/>
                </a:cubicBezTo>
                <a:lnTo>
                  <a:pt x="1613773" y="339490"/>
                </a:lnTo>
                <a:cubicBezTo>
                  <a:pt x="1602616" y="339490"/>
                  <a:pt x="1593850" y="338693"/>
                  <a:pt x="1587475" y="337099"/>
                </a:cubicBezTo>
                <a:cubicBezTo>
                  <a:pt x="1584287" y="341880"/>
                  <a:pt x="1581099" y="345068"/>
                  <a:pt x="1577911" y="346662"/>
                </a:cubicBezTo>
                <a:lnTo>
                  <a:pt x="1568348" y="346662"/>
                </a:lnTo>
                <a:cubicBezTo>
                  <a:pt x="1561973" y="346662"/>
                  <a:pt x="1556394" y="333114"/>
                  <a:pt x="1551613" y="306019"/>
                </a:cubicBezTo>
                <a:cubicBezTo>
                  <a:pt x="1553207" y="299643"/>
                  <a:pt x="1555598" y="296456"/>
                  <a:pt x="1558785" y="296456"/>
                </a:cubicBezTo>
                <a:cubicBezTo>
                  <a:pt x="1563567" y="299643"/>
                  <a:pt x="1565957" y="303628"/>
                  <a:pt x="1565957" y="308410"/>
                </a:cubicBezTo>
                <a:lnTo>
                  <a:pt x="1565957" y="325145"/>
                </a:lnTo>
                <a:lnTo>
                  <a:pt x="1575521" y="325145"/>
                </a:lnTo>
                <a:lnTo>
                  <a:pt x="1577911" y="325145"/>
                </a:lnTo>
                <a:lnTo>
                  <a:pt x="1585084" y="320363"/>
                </a:lnTo>
                <a:lnTo>
                  <a:pt x="1582693" y="289284"/>
                </a:lnTo>
                <a:close/>
                <a:moveTo>
                  <a:pt x="2362086" y="253422"/>
                </a:moveTo>
                <a:cubicBezTo>
                  <a:pt x="2368461" y="256609"/>
                  <a:pt x="2371648" y="259000"/>
                  <a:pt x="2371648" y="260594"/>
                </a:cubicBezTo>
                <a:lnTo>
                  <a:pt x="2371648" y="270157"/>
                </a:lnTo>
                <a:cubicBezTo>
                  <a:pt x="2371648" y="271751"/>
                  <a:pt x="2365273" y="273345"/>
                  <a:pt x="2352523" y="274939"/>
                </a:cubicBezTo>
                <a:cubicBezTo>
                  <a:pt x="2352523" y="284502"/>
                  <a:pt x="2350928" y="289284"/>
                  <a:pt x="2347741" y="289284"/>
                </a:cubicBezTo>
                <a:lnTo>
                  <a:pt x="2350132" y="294065"/>
                </a:lnTo>
                <a:lnTo>
                  <a:pt x="2350132" y="296456"/>
                </a:lnTo>
                <a:lnTo>
                  <a:pt x="2347741" y="296456"/>
                </a:lnTo>
                <a:lnTo>
                  <a:pt x="2350132" y="298847"/>
                </a:lnTo>
                <a:lnTo>
                  <a:pt x="2350132" y="301237"/>
                </a:lnTo>
                <a:cubicBezTo>
                  <a:pt x="2348538" y="320363"/>
                  <a:pt x="2345350" y="329927"/>
                  <a:pt x="2340569" y="329927"/>
                </a:cubicBezTo>
                <a:lnTo>
                  <a:pt x="2319051" y="298847"/>
                </a:lnTo>
                <a:cubicBezTo>
                  <a:pt x="2306301" y="297253"/>
                  <a:pt x="2299925" y="294065"/>
                  <a:pt x="2299925" y="289284"/>
                </a:cubicBezTo>
                <a:lnTo>
                  <a:pt x="2299925" y="286893"/>
                </a:lnTo>
                <a:cubicBezTo>
                  <a:pt x="2299925" y="278923"/>
                  <a:pt x="2303113" y="274142"/>
                  <a:pt x="2309489" y="272548"/>
                </a:cubicBezTo>
                <a:cubicBezTo>
                  <a:pt x="2315864" y="272548"/>
                  <a:pt x="2326224" y="280517"/>
                  <a:pt x="2340569" y="296456"/>
                </a:cubicBezTo>
                <a:cubicBezTo>
                  <a:pt x="2342162" y="291674"/>
                  <a:pt x="2344553" y="280517"/>
                  <a:pt x="2347741" y="262985"/>
                </a:cubicBezTo>
                <a:close/>
                <a:moveTo>
                  <a:pt x="2603554" y="243859"/>
                </a:moveTo>
                <a:lnTo>
                  <a:pt x="2613117" y="243859"/>
                </a:lnTo>
                <a:cubicBezTo>
                  <a:pt x="2619492" y="245453"/>
                  <a:pt x="2622680" y="251828"/>
                  <a:pt x="2622680" y="262985"/>
                </a:cubicBezTo>
                <a:lnTo>
                  <a:pt x="2615508" y="267767"/>
                </a:lnTo>
                <a:lnTo>
                  <a:pt x="2605945" y="267767"/>
                </a:lnTo>
                <a:cubicBezTo>
                  <a:pt x="2604351" y="267767"/>
                  <a:pt x="2603554" y="265376"/>
                  <a:pt x="2603554" y="260594"/>
                </a:cubicBezTo>
                <a:lnTo>
                  <a:pt x="2601163" y="260594"/>
                </a:lnTo>
                <a:lnTo>
                  <a:pt x="2596381" y="265376"/>
                </a:lnTo>
                <a:lnTo>
                  <a:pt x="2596381" y="272548"/>
                </a:lnTo>
                <a:lnTo>
                  <a:pt x="2603554" y="274939"/>
                </a:lnTo>
                <a:lnTo>
                  <a:pt x="2617898" y="274939"/>
                </a:lnTo>
                <a:lnTo>
                  <a:pt x="2639415" y="272548"/>
                </a:lnTo>
                <a:lnTo>
                  <a:pt x="2641806" y="274939"/>
                </a:lnTo>
                <a:lnTo>
                  <a:pt x="2641806" y="279720"/>
                </a:lnTo>
                <a:cubicBezTo>
                  <a:pt x="2641806" y="286096"/>
                  <a:pt x="2628258" y="294862"/>
                  <a:pt x="2601163" y="306019"/>
                </a:cubicBezTo>
                <a:cubicBezTo>
                  <a:pt x="2601163" y="301237"/>
                  <a:pt x="2593991" y="293268"/>
                  <a:pt x="2579646" y="282111"/>
                </a:cubicBezTo>
                <a:lnTo>
                  <a:pt x="2579646" y="279720"/>
                </a:lnTo>
                <a:cubicBezTo>
                  <a:pt x="2579646" y="268563"/>
                  <a:pt x="2587615" y="256609"/>
                  <a:pt x="2603554" y="243859"/>
                </a:cubicBezTo>
                <a:close/>
                <a:moveTo>
                  <a:pt x="791346" y="243859"/>
                </a:moveTo>
                <a:lnTo>
                  <a:pt x="793737" y="243859"/>
                </a:lnTo>
                <a:lnTo>
                  <a:pt x="793737" y="248640"/>
                </a:lnTo>
                <a:cubicBezTo>
                  <a:pt x="793737" y="255016"/>
                  <a:pt x="786565" y="270954"/>
                  <a:pt x="772220" y="296456"/>
                </a:cubicBezTo>
                <a:cubicBezTo>
                  <a:pt x="775408" y="306019"/>
                  <a:pt x="777799" y="310800"/>
                  <a:pt x="779393" y="310800"/>
                </a:cubicBezTo>
                <a:lnTo>
                  <a:pt x="796128" y="306019"/>
                </a:lnTo>
                <a:lnTo>
                  <a:pt x="798519" y="308410"/>
                </a:lnTo>
                <a:lnTo>
                  <a:pt x="798519" y="310800"/>
                </a:lnTo>
                <a:cubicBezTo>
                  <a:pt x="798519" y="318770"/>
                  <a:pt x="792940" y="326739"/>
                  <a:pt x="781783" y="334708"/>
                </a:cubicBezTo>
                <a:lnTo>
                  <a:pt x="772220" y="334708"/>
                </a:lnTo>
                <a:cubicBezTo>
                  <a:pt x="769032" y="334708"/>
                  <a:pt x="765048" y="327536"/>
                  <a:pt x="760266" y="313191"/>
                </a:cubicBezTo>
                <a:lnTo>
                  <a:pt x="760266" y="301237"/>
                </a:lnTo>
                <a:close/>
                <a:moveTo>
                  <a:pt x="946747" y="191262"/>
                </a:moveTo>
                <a:cubicBezTo>
                  <a:pt x="953122" y="197637"/>
                  <a:pt x="958700" y="209591"/>
                  <a:pt x="963482" y="227123"/>
                </a:cubicBezTo>
                <a:lnTo>
                  <a:pt x="963482" y="246250"/>
                </a:lnTo>
                <a:lnTo>
                  <a:pt x="956310" y="258203"/>
                </a:lnTo>
                <a:lnTo>
                  <a:pt x="944356" y="258203"/>
                </a:lnTo>
                <a:lnTo>
                  <a:pt x="939574" y="248640"/>
                </a:lnTo>
                <a:lnTo>
                  <a:pt x="913276" y="262985"/>
                </a:lnTo>
                <a:lnTo>
                  <a:pt x="906103" y="262985"/>
                </a:lnTo>
                <a:cubicBezTo>
                  <a:pt x="899728" y="259797"/>
                  <a:pt x="894947" y="251031"/>
                  <a:pt x="891759" y="236686"/>
                </a:cubicBezTo>
                <a:lnTo>
                  <a:pt x="894149" y="231905"/>
                </a:lnTo>
                <a:lnTo>
                  <a:pt x="891759" y="215169"/>
                </a:lnTo>
                <a:cubicBezTo>
                  <a:pt x="893353" y="210388"/>
                  <a:pt x="895744" y="207997"/>
                  <a:pt x="898931" y="207997"/>
                </a:cubicBezTo>
                <a:lnTo>
                  <a:pt x="906103" y="241468"/>
                </a:lnTo>
                <a:lnTo>
                  <a:pt x="920448" y="241468"/>
                </a:lnTo>
                <a:lnTo>
                  <a:pt x="922839" y="224733"/>
                </a:lnTo>
                <a:lnTo>
                  <a:pt x="920448" y="200825"/>
                </a:lnTo>
                <a:lnTo>
                  <a:pt x="922839" y="196043"/>
                </a:lnTo>
                <a:lnTo>
                  <a:pt x="927620" y="196043"/>
                </a:lnTo>
                <a:cubicBezTo>
                  <a:pt x="929214" y="196043"/>
                  <a:pt x="933996" y="207997"/>
                  <a:pt x="941965" y="231905"/>
                </a:cubicBezTo>
                <a:lnTo>
                  <a:pt x="946747" y="231905"/>
                </a:lnTo>
                <a:lnTo>
                  <a:pt x="946747" y="224733"/>
                </a:lnTo>
                <a:lnTo>
                  <a:pt x="941965" y="203215"/>
                </a:lnTo>
                <a:cubicBezTo>
                  <a:pt x="943559" y="195246"/>
                  <a:pt x="945153" y="191262"/>
                  <a:pt x="946747" y="191262"/>
                </a:cubicBezTo>
                <a:close/>
                <a:moveTo>
                  <a:pt x="1642462" y="181699"/>
                </a:moveTo>
                <a:lnTo>
                  <a:pt x="1644853" y="184089"/>
                </a:lnTo>
                <a:lnTo>
                  <a:pt x="1644853" y="186480"/>
                </a:lnTo>
                <a:cubicBezTo>
                  <a:pt x="1640071" y="196043"/>
                  <a:pt x="1611382" y="207997"/>
                  <a:pt x="1558785" y="222342"/>
                </a:cubicBezTo>
                <a:lnTo>
                  <a:pt x="1427293" y="272548"/>
                </a:lnTo>
                <a:cubicBezTo>
                  <a:pt x="1389040" y="283705"/>
                  <a:pt x="1359554" y="294862"/>
                  <a:pt x="1338834" y="306019"/>
                </a:cubicBezTo>
                <a:lnTo>
                  <a:pt x="1279064" y="325145"/>
                </a:lnTo>
                <a:lnTo>
                  <a:pt x="1276674" y="325145"/>
                </a:lnTo>
                <a:lnTo>
                  <a:pt x="1276674" y="315582"/>
                </a:lnTo>
                <a:cubicBezTo>
                  <a:pt x="1276674" y="312394"/>
                  <a:pt x="1294206" y="306019"/>
                  <a:pt x="1329271" y="296456"/>
                </a:cubicBezTo>
                <a:lnTo>
                  <a:pt x="1350788" y="282111"/>
                </a:lnTo>
                <a:lnTo>
                  <a:pt x="1350788" y="258203"/>
                </a:lnTo>
                <a:cubicBezTo>
                  <a:pt x="1336443" y="226326"/>
                  <a:pt x="1323692" y="210388"/>
                  <a:pt x="1312535" y="210388"/>
                </a:cubicBezTo>
                <a:cubicBezTo>
                  <a:pt x="1306160" y="205606"/>
                  <a:pt x="1302972" y="200028"/>
                  <a:pt x="1302972" y="193652"/>
                </a:cubicBezTo>
                <a:lnTo>
                  <a:pt x="1302972" y="191262"/>
                </a:lnTo>
                <a:cubicBezTo>
                  <a:pt x="1317317" y="191262"/>
                  <a:pt x="1332458" y="200825"/>
                  <a:pt x="1348397" y="219951"/>
                </a:cubicBezTo>
                <a:cubicBezTo>
                  <a:pt x="1356366" y="234296"/>
                  <a:pt x="1360351" y="254219"/>
                  <a:pt x="1360351" y="279720"/>
                </a:cubicBezTo>
                <a:lnTo>
                  <a:pt x="1362741" y="279720"/>
                </a:lnTo>
                <a:lnTo>
                  <a:pt x="1501406" y="227123"/>
                </a:lnTo>
                <a:close/>
                <a:moveTo>
                  <a:pt x="2352523" y="121929"/>
                </a:moveTo>
                <a:lnTo>
                  <a:pt x="2354913" y="124320"/>
                </a:lnTo>
                <a:lnTo>
                  <a:pt x="2354913" y="129101"/>
                </a:lnTo>
                <a:cubicBezTo>
                  <a:pt x="2353319" y="135477"/>
                  <a:pt x="2321442" y="149025"/>
                  <a:pt x="2259282" y="169745"/>
                </a:cubicBezTo>
                <a:cubicBezTo>
                  <a:pt x="2214654" y="185683"/>
                  <a:pt x="2186762" y="196840"/>
                  <a:pt x="2175605" y="203215"/>
                </a:cubicBezTo>
                <a:cubicBezTo>
                  <a:pt x="2170823" y="203215"/>
                  <a:pt x="2147713" y="212779"/>
                  <a:pt x="2106272" y="231905"/>
                </a:cubicBezTo>
                <a:lnTo>
                  <a:pt x="2056066" y="251031"/>
                </a:lnTo>
                <a:lnTo>
                  <a:pt x="1996297" y="274939"/>
                </a:lnTo>
                <a:lnTo>
                  <a:pt x="1969998" y="289284"/>
                </a:lnTo>
                <a:lnTo>
                  <a:pt x="1946091" y="296456"/>
                </a:lnTo>
                <a:lnTo>
                  <a:pt x="1941309" y="296456"/>
                </a:lnTo>
                <a:lnTo>
                  <a:pt x="1941309" y="289284"/>
                </a:lnTo>
                <a:cubicBezTo>
                  <a:pt x="1947685" y="279720"/>
                  <a:pt x="1973186" y="266969"/>
                  <a:pt x="2017814" y="251031"/>
                </a:cubicBezTo>
                <a:cubicBezTo>
                  <a:pt x="2105476" y="212779"/>
                  <a:pt x="2177996" y="184089"/>
                  <a:pt x="2235374" y="164963"/>
                </a:cubicBezTo>
                <a:close/>
                <a:moveTo>
                  <a:pt x="2048894" y="114757"/>
                </a:moveTo>
                <a:cubicBezTo>
                  <a:pt x="2068020" y="119538"/>
                  <a:pt x="2077583" y="125914"/>
                  <a:pt x="2077583" y="133883"/>
                </a:cubicBezTo>
                <a:lnTo>
                  <a:pt x="2077583" y="138665"/>
                </a:lnTo>
                <a:lnTo>
                  <a:pt x="2075192" y="138665"/>
                </a:lnTo>
                <a:cubicBezTo>
                  <a:pt x="2067223" y="154603"/>
                  <a:pt x="2060051" y="162572"/>
                  <a:pt x="2053676" y="162572"/>
                </a:cubicBezTo>
                <a:lnTo>
                  <a:pt x="2044113" y="164963"/>
                </a:lnTo>
                <a:lnTo>
                  <a:pt x="2036940" y="164963"/>
                </a:lnTo>
                <a:lnTo>
                  <a:pt x="2024986" y="153009"/>
                </a:lnTo>
                <a:cubicBezTo>
                  <a:pt x="2024986" y="127508"/>
                  <a:pt x="2032956" y="114757"/>
                  <a:pt x="2048894" y="114757"/>
                </a:cubicBezTo>
                <a:close/>
                <a:moveTo>
                  <a:pt x="2431418" y="107584"/>
                </a:moveTo>
                <a:cubicBezTo>
                  <a:pt x="2439387" y="107584"/>
                  <a:pt x="2455326" y="144243"/>
                  <a:pt x="2479233" y="217560"/>
                </a:cubicBezTo>
                <a:lnTo>
                  <a:pt x="2479233" y="231905"/>
                </a:lnTo>
                <a:lnTo>
                  <a:pt x="2476843" y="236686"/>
                </a:lnTo>
                <a:lnTo>
                  <a:pt x="2474452" y="236686"/>
                </a:lnTo>
                <a:lnTo>
                  <a:pt x="2460107" y="227123"/>
                </a:lnTo>
                <a:lnTo>
                  <a:pt x="2457717" y="229514"/>
                </a:lnTo>
                <a:lnTo>
                  <a:pt x="2460107" y="258203"/>
                </a:lnTo>
                <a:lnTo>
                  <a:pt x="2460107" y="272548"/>
                </a:lnTo>
                <a:lnTo>
                  <a:pt x="2472061" y="306019"/>
                </a:lnTo>
                <a:lnTo>
                  <a:pt x="2472061" y="308410"/>
                </a:lnTo>
                <a:lnTo>
                  <a:pt x="2469671" y="310800"/>
                </a:lnTo>
                <a:cubicBezTo>
                  <a:pt x="2474452" y="337896"/>
                  <a:pt x="2476843" y="364991"/>
                  <a:pt x="2476843" y="392087"/>
                </a:cubicBezTo>
                <a:cubicBezTo>
                  <a:pt x="2478436" y="392087"/>
                  <a:pt x="2483218" y="423167"/>
                  <a:pt x="2491187" y="485327"/>
                </a:cubicBezTo>
                <a:lnTo>
                  <a:pt x="2493578" y="487718"/>
                </a:lnTo>
                <a:lnTo>
                  <a:pt x="2491187" y="490108"/>
                </a:lnTo>
                <a:cubicBezTo>
                  <a:pt x="2497563" y="528361"/>
                  <a:pt x="2503141" y="585740"/>
                  <a:pt x="2507923" y="662244"/>
                </a:cubicBezTo>
                <a:lnTo>
                  <a:pt x="2503141" y="667026"/>
                </a:lnTo>
                <a:lnTo>
                  <a:pt x="2503141" y="671807"/>
                </a:lnTo>
                <a:cubicBezTo>
                  <a:pt x="2503141" y="713247"/>
                  <a:pt x="2495172" y="733968"/>
                  <a:pt x="2479233" y="733968"/>
                </a:cubicBezTo>
                <a:lnTo>
                  <a:pt x="2476843" y="733968"/>
                </a:lnTo>
                <a:lnTo>
                  <a:pt x="2476843" y="729186"/>
                </a:lnTo>
                <a:lnTo>
                  <a:pt x="2479233" y="702887"/>
                </a:lnTo>
                <a:lnTo>
                  <a:pt x="2476843" y="698106"/>
                </a:lnTo>
                <a:lnTo>
                  <a:pt x="2476843" y="683761"/>
                </a:lnTo>
                <a:cubicBezTo>
                  <a:pt x="2476843" y="642321"/>
                  <a:pt x="2474452" y="612038"/>
                  <a:pt x="2469671" y="592912"/>
                </a:cubicBezTo>
                <a:lnTo>
                  <a:pt x="2467280" y="537924"/>
                </a:lnTo>
                <a:lnTo>
                  <a:pt x="2460107" y="533142"/>
                </a:lnTo>
                <a:cubicBezTo>
                  <a:pt x="2460107" y="509235"/>
                  <a:pt x="2458513" y="495687"/>
                  <a:pt x="2455326" y="492499"/>
                </a:cubicBezTo>
                <a:cubicBezTo>
                  <a:pt x="2440981" y="385711"/>
                  <a:pt x="2433809" y="323551"/>
                  <a:pt x="2433809" y="306019"/>
                </a:cubicBezTo>
                <a:lnTo>
                  <a:pt x="2429027" y="303628"/>
                </a:lnTo>
                <a:lnTo>
                  <a:pt x="2429027" y="279720"/>
                </a:lnTo>
                <a:cubicBezTo>
                  <a:pt x="2427433" y="274939"/>
                  <a:pt x="2426636" y="260594"/>
                  <a:pt x="2426636" y="236686"/>
                </a:cubicBezTo>
                <a:lnTo>
                  <a:pt x="2426636" y="229514"/>
                </a:lnTo>
                <a:cubicBezTo>
                  <a:pt x="2421855" y="226326"/>
                  <a:pt x="2417871" y="204012"/>
                  <a:pt x="2414682" y="162572"/>
                </a:cubicBezTo>
                <a:lnTo>
                  <a:pt x="2414682" y="155400"/>
                </a:lnTo>
                <a:cubicBezTo>
                  <a:pt x="2414682" y="142649"/>
                  <a:pt x="2420261" y="126711"/>
                  <a:pt x="2431418" y="107584"/>
                </a:cubicBezTo>
                <a:close/>
                <a:moveTo>
                  <a:pt x="1687887" y="95631"/>
                </a:moveTo>
                <a:lnTo>
                  <a:pt x="1690278" y="95631"/>
                </a:lnTo>
                <a:cubicBezTo>
                  <a:pt x="1703028" y="108381"/>
                  <a:pt x="1720561" y="142649"/>
                  <a:pt x="1742875" y="198434"/>
                </a:cubicBezTo>
                <a:lnTo>
                  <a:pt x="1742875" y="222342"/>
                </a:lnTo>
                <a:lnTo>
                  <a:pt x="1740484" y="224733"/>
                </a:lnTo>
                <a:lnTo>
                  <a:pt x="1738093" y="224733"/>
                </a:lnTo>
                <a:lnTo>
                  <a:pt x="1726139" y="224733"/>
                </a:lnTo>
                <a:lnTo>
                  <a:pt x="1730921" y="248640"/>
                </a:lnTo>
                <a:lnTo>
                  <a:pt x="1726139" y="258203"/>
                </a:lnTo>
                <a:cubicBezTo>
                  <a:pt x="1730921" y="258203"/>
                  <a:pt x="1733312" y="259797"/>
                  <a:pt x="1733312" y="262985"/>
                </a:cubicBezTo>
                <a:lnTo>
                  <a:pt x="1730921" y="274939"/>
                </a:lnTo>
                <a:cubicBezTo>
                  <a:pt x="1732515" y="281314"/>
                  <a:pt x="1734906" y="298847"/>
                  <a:pt x="1738093" y="327536"/>
                </a:cubicBezTo>
                <a:lnTo>
                  <a:pt x="1740484" y="329927"/>
                </a:lnTo>
                <a:lnTo>
                  <a:pt x="1740484" y="334708"/>
                </a:lnTo>
                <a:lnTo>
                  <a:pt x="1738093" y="337099"/>
                </a:lnTo>
                <a:lnTo>
                  <a:pt x="1745266" y="370570"/>
                </a:lnTo>
                <a:lnTo>
                  <a:pt x="1742875" y="372961"/>
                </a:lnTo>
                <a:cubicBezTo>
                  <a:pt x="1746062" y="372961"/>
                  <a:pt x="1751641" y="405635"/>
                  <a:pt x="1759610" y="470982"/>
                </a:cubicBezTo>
                <a:lnTo>
                  <a:pt x="1769173" y="537924"/>
                </a:lnTo>
                <a:lnTo>
                  <a:pt x="1766782" y="537924"/>
                </a:lnTo>
                <a:lnTo>
                  <a:pt x="1764392" y="537924"/>
                </a:lnTo>
                <a:lnTo>
                  <a:pt x="1769173" y="576176"/>
                </a:lnTo>
                <a:lnTo>
                  <a:pt x="1769173" y="590521"/>
                </a:lnTo>
                <a:cubicBezTo>
                  <a:pt x="1761204" y="649493"/>
                  <a:pt x="1752438" y="678980"/>
                  <a:pt x="1742875" y="678980"/>
                </a:cubicBezTo>
                <a:cubicBezTo>
                  <a:pt x="1742875" y="683761"/>
                  <a:pt x="1731718" y="692527"/>
                  <a:pt x="1709404" y="705278"/>
                </a:cubicBezTo>
                <a:lnTo>
                  <a:pt x="1709404" y="722014"/>
                </a:lnTo>
                <a:cubicBezTo>
                  <a:pt x="1709404" y="744328"/>
                  <a:pt x="1703826" y="769829"/>
                  <a:pt x="1692669" y="798519"/>
                </a:cubicBezTo>
                <a:cubicBezTo>
                  <a:pt x="1668761" y="828802"/>
                  <a:pt x="1627321" y="859085"/>
                  <a:pt x="1568348" y="889368"/>
                </a:cubicBezTo>
                <a:lnTo>
                  <a:pt x="1458373" y="932402"/>
                </a:lnTo>
                <a:cubicBezTo>
                  <a:pt x="1458373" y="938777"/>
                  <a:pt x="1424105" y="950731"/>
                  <a:pt x="1355569" y="968264"/>
                </a:cubicBezTo>
                <a:lnTo>
                  <a:pt x="1276674" y="968264"/>
                </a:lnTo>
                <a:cubicBezTo>
                  <a:pt x="1244797" y="973045"/>
                  <a:pt x="1216108" y="975436"/>
                  <a:pt x="1190606" y="975436"/>
                </a:cubicBezTo>
                <a:lnTo>
                  <a:pt x="1185824" y="975436"/>
                </a:lnTo>
                <a:cubicBezTo>
                  <a:pt x="1190606" y="969060"/>
                  <a:pt x="1229655" y="955513"/>
                  <a:pt x="1302972" y="934793"/>
                </a:cubicBezTo>
                <a:cubicBezTo>
                  <a:pt x="1377883" y="910885"/>
                  <a:pt x="1452794" y="884586"/>
                  <a:pt x="1527705" y="855897"/>
                </a:cubicBezTo>
                <a:lnTo>
                  <a:pt x="1597038" y="822426"/>
                </a:lnTo>
                <a:cubicBezTo>
                  <a:pt x="1625727" y="804894"/>
                  <a:pt x="1641665" y="796128"/>
                  <a:pt x="1644853" y="796128"/>
                </a:cubicBezTo>
                <a:cubicBezTo>
                  <a:pt x="1670355" y="772220"/>
                  <a:pt x="1683902" y="760266"/>
                  <a:pt x="1685496" y="760266"/>
                </a:cubicBezTo>
                <a:lnTo>
                  <a:pt x="1685496" y="753094"/>
                </a:lnTo>
                <a:cubicBezTo>
                  <a:pt x="1685496" y="741937"/>
                  <a:pt x="1671948" y="710857"/>
                  <a:pt x="1644853" y="659853"/>
                </a:cubicBezTo>
                <a:lnTo>
                  <a:pt x="1644853" y="650290"/>
                </a:lnTo>
                <a:cubicBezTo>
                  <a:pt x="1644853" y="624789"/>
                  <a:pt x="1647244" y="612038"/>
                  <a:pt x="1652025" y="612038"/>
                </a:cubicBezTo>
                <a:cubicBezTo>
                  <a:pt x="1667964" y="624789"/>
                  <a:pt x="1677527" y="635946"/>
                  <a:pt x="1680715" y="645509"/>
                </a:cubicBezTo>
                <a:lnTo>
                  <a:pt x="1714185" y="647900"/>
                </a:lnTo>
                <a:cubicBezTo>
                  <a:pt x="1722155" y="644712"/>
                  <a:pt x="1731718" y="636743"/>
                  <a:pt x="1742875" y="623992"/>
                </a:cubicBezTo>
                <a:cubicBezTo>
                  <a:pt x="1738093" y="563426"/>
                  <a:pt x="1732515" y="533142"/>
                  <a:pt x="1726139" y="533142"/>
                </a:cubicBezTo>
                <a:lnTo>
                  <a:pt x="1726139" y="497281"/>
                </a:lnTo>
                <a:lnTo>
                  <a:pt x="1723749" y="492499"/>
                </a:lnTo>
                <a:lnTo>
                  <a:pt x="1723749" y="470982"/>
                </a:lnTo>
                <a:lnTo>
                  <a:pt x="1711795" y="408822"/>
                </a:lnTo>
                <a:lnTo>
                  <a:pt x="1711795" y="399259"/>
                </a:lnTo>
                <a:cubicBezTo>
                  <a:pt x="1707013" y="381727"/>
                  <a:pt x="1701435" y="346662"/>
                  <a:pt x="1695059" y="294065"/>
                </a:cubicBezTo>
                <a:lnTo>
                  <a:pt x="1692669" y="279720"/>
                </a:lnTo>
                <a:lnTo>
                  <a:pt x="1687887" y="272548"/>
                </a:lnTo>
                <a:lnTo>
                  <a:pt x="1690278" y="272548"/>
                </a:lnTo>
                <a:lnTo>
                  <a:pt x="1690278" y="270157"/>
                </a:lnTo>
                <a:lnTo>
                  <a:pt x="1685496" y="251031"/>
                </a:lnTo>
                <a:lnTo>
                  <a:pt x="1685496" y="222342"/>
                </a:lnTo>
                <a:cubicBezTo>
                  <a:pt x="1683902" y="217560"/>
                  <a:pt x="1679121" y="185683"/>
                  <a:pt x="1671151" y="126711"/>
                </a:cubicBezTo>
                <a:close/>
                <a:moveTo>
                  <a:pt x="980218" y="88458"/>
                </a:moveTo>
                <a:lnTo>
                  <a:pt x="980218" y="90849"/>
                </a:lnTo>
                <a:lnTo>
                  <a:pt x="980218" y="98021"/>
                </a:lnTo>
                <a:cubicBezTo>
                  <a:pt x="980218" y="105991"/>
                  <a:pt x="926824" y="125914"/>
                  <a:pt x="820036" y="157791"/>
                </a:cubicBezTo>
                <a:cubicBezTo>
                  <a:pt x="820036" y="162572"/>
                  <a:pt x="792940" y="172135"/>
                  <a:pt x="738749" y="186480"/>
                </a:cubicBezTo>
                <a:lnTo>
                  <a:pt x="681371" y="210388"/>
                </a:lnTo>
                <a:cubicBezTo>
                  <a:pt x="641524" y="226326"/>
                  <a:pt x="618413" y="234296"/>
                  <a:pt x="612038" y="234296"/>
                </a:cubicBezTo>
                <a:cubicBezTo>
                  <a:pt x="594506" y="247046"/>
                  <a:pt x="573786" y="257406"/>
                  <a:pt x="549878" y="265376"/>
                </a:cubicBezTo>
                <a:lnTo>
                  <a:pt x="547487" y="262985"/>
                </a:lnTo>
                <a:lnTo>
                  <a:pt x="547487" y="260594"/>
                </a:lnTo>
                <a:cubicBezTo>
                  <a:pt x="547487" y="246250"/>
                  <a:pt x="555456" y="239077"/>
                  <a:pt x="571395" y="239077"/>
                </a:cubicBezTo>
                <a:cubicBezTo>
                  <a:pt x="571395" y="232702"/>
                  <a:pt x="599287" y="219951"/>
                  <a:pt x="655072" y="200825"/>
                </a:cubicBezTo>
                <a:lnTo>
                  <a:pt x="717232" y="176917"/>
                </a:lnTo>
                <a:cubicBezTo>
                  <a:pt x="744328" y="170542"/>
                  <a:pt x="781783" y="157791"/>
                  <a:pt x="829599" y="138665"/>
                </a:cubicBezTo>
                <a:cubicBezTo>
                  <a:pt x="885383" y="122726"/>
                  <a:pt x="928417" y="108381"/>
                  <a:pt x="958700" y="95631"/>
                </a:cubicBezTo>
                <a:close/>
                <a:moveTo>
                  <a:pt x="1597038" y="83677"/>
                </a:moveTo>
                <a:cubicBezTo>
                  <a:pt x="1598631" y="83677"/>
                  <a:pt x="1601022" y="86068"/>
                  <a:pt x="1604210" y="90849"/>
                </a:cubicBezTo>
                <a:cubicBezTo>
                  <a:pt x="1599428" y="108381"/>
                  <a:pt x="1594647" y="117148"/>
                  <a:pt x="1589865" y="117148"/>
                </a:cubicBezTo>
                <a:lnTo>
                  <a:pt x="1589865" y="112366"/>
                </a:lnTo>
                <a:lnTo>
                  <a:pt x="1592256" y="100412"/>
                </a:lnTo>
                <a:lnTo>
                  <a:pt x="1585084" y="98021"/>
                </a:lnTo>
                <a:cubicBezTo>
                  <a:pt x="1577115" y="98021"/>
                  <a:pt x="1544441" y="108381"/>
                  <a:pt x="1487062" y="129101"/>
                </a:cubicBezTo>
                <a:cubicBezTo>
                  <a:pt x="1439246" y="137071"/>
                  <a:pt x="1406572" y="141055"/>
                  <a:pt x="1389040" y="141055"/>
                </a:cubicBezTo>
                <a:cubicBezTo>
                  <a:pt x="1361945" y="139462"/>
                  <a:pt x="1344412" y="137868"/>
                  <a:pt x="1336443" y="136274"/>
                </a:cubicBezTo>
                <a:lnTo>
                  <a:pt x="1336443" y="153009"/>
                </a:lnTo>
                <a:lnTo>
                  <a:pt x="1334052" y="153009"/>
                </a:lnTo>
                <a:cubicBezTo>
                  <a:pt x="1334052" y="143446"/>
                  <a:pt x="1323692" y="131492"/>
                  <a:pt x="1302972" y="117148"/>
                </a:cubicBezTo>
                <a:lnTo>
                  <a:pt x="1302972" y="109975"/>
                </a:lnTo>
                <a:lnTo>
                  <a:pt x="1310144" y="105194"/>
                </a:lnTo>
                <a:lnTo>
                  <a:pt x="1312535" y="105194"/>
                </a:lnTo>
                <a:lnTo>
                  <a:pt x="1360351" y="124320"/>
                </a:lnTo>
                <a:lnTo>
                  <a:pt x="1420120" y="124320"/>
                </a:lnTo>
                <a:cubicBezTo>
                  <a:pt x="1448810" y="124320"/>
                  <a:pt x="1492640" y="114757"/>
                  <a:pt x="1551613" y="95631"/>
                </a:cubicBezTo>
                <a:cubicBezTo>
                  <a:pt x="1562770" y="87661"/>
                  <a:pt x="1577911" y="83677"/>
                  <a:pt x="1597038" y="83677"/>
                </a:cubicBezTo>
                <a:close/>
                <a:moveTo>
                  <a:pt x="1039987" y="71723"/>
                </a:moveTo>
                <a:lnTo>
                  <a:pt x="1051941" y="71723"/>
                </a:lnTo>
                <a:cubicBezTo>
                  <a:pt x="1079036" y="132289"/>
                  <a:pt x="1092584" y="170542"/>
                  <a:pt x="1092584" y="186480"/>
                </a:cubicBezTo>
                <a:lnTo>
                  <a:pt x="1090193" y="188871"/>
                </a:lnTo>
                <a:lnTo>
                  <a:pt x="1075849" y="188871"/>
                </a:lnTo>
                <a:lnTo>
                  <a:pt x="1087802" y="284502"/>
                </a:lnTo>
                <a:lnTo>
                  <a:pt x="1087802" y="289284"/>
                </a:lnTo>
                <a:cubicBezTo>
                  <a:pt x="1089396" y="294065"/>
                  <a:pt x="1093381" y="313191"/>
                  <a:pt x="1099756" y="346662"/>
                </a:cubicBezTo>
                <a:lnTo>
                  <a:pt x="1102147" y="349053"/>
                </a:lnTo>
                <a:lnTo>
                  <a:pt x="1102147" y="380133"/>
                </a:lnTo>
                <a:cubicBezTo>
                  <a:pt x="1111710" y="429542"/>
                  <a:pt x="1116492" y="472576"/>
                  <a:pt x="1116492" y="509235"/>
                </a:cubicBezTo>
                <a:lnTo>
                  <a:pt x="1118882" y="514016"/>
                </a:lnTo>
                <a:lnTo>
                  <a:pt x="1116492" y="523579"/>
                </a:lnTo>
                <a:lnTo>
                  <a:pt x="1116492" y="533142"/>
                </a:lnTo>
                <a:cubicBezTo>
                  <a:pt x="1116492" y="557050"/>
                  <a:pt x="1109319" y="582552"/>
                  <a:pt x="1094975" y="609647"/>
                </a:cubicBezTo>
                <a:cubicBezTo>
                  <a:pt x="1085412" y="617617"/>
                  <a:pt x="1071067" y="625586"/>
                  <a:pt x="1051941" y="633555"/>
                </a:cubicBezTo>
                <a:cubicBezTo>
                  <a:pt x="1051941" y="659057"/>
                  <a:pt x="1046362" y="687746"/>
                  <a:pt x="1035205" y="719623"/>
                </a:cubicBezTo>
                <a:cubicBezTo>
                  <a:pt x="1012891" y="748312"/>
                  <a:pt x="994562" y="763454"/>
                  <a:pt x="980218" y="765048"/>
                </a:cubicBezTo>
                <a:cubicBezTo>
                  <a:pt x="967467" y="779392"/>
                  <a:pt x="916464" y="805691"/>
                  <a:pt x="827208" y="843943"/>
                </a:cubicBezTo>
                <a:cubicBezTo>
                  <a:pt x="788955" y="855100"/>
                  <a:pt x="763454" y="860679"/>
                  <a:pt x="750703" y="860679"/>
                </a:cubicBezTo>
                <a:lnTo>
                  <a:pt x="743531" y="860679"/>
                </a:lnTo>
                <a:lnTo>
                  <a:pt x="743531" y="863069"/>
                </a:lnTo>
                <a:cubicBezTo>
                  <a:pt x="749906" y="880602"/>
                  <a:pt x="768236" y="895743"/>
                  <a:pt x="798519" y="908494"/>
                </a:cubicBezTo>
                <a:cubicBezTo>
                  <a:pt x="819239" y="914870"/>
                  <a:pt x="843943" y="919651"/>
                  <a:pt x="872633" y="922839"/>
                </a:cubicBezTo>
                <a:cubicBezTo>
                  <a:pt x="960294" y="910088"/>
                  <a:pt x="1013688" y="898931"/>
                  <a:pt x="1032815" y="889368"/>
                </a:cubicBezTo>
                <a:cubicBezTo>
                  <a:pt x="1061504" y="873429"/>
                  <a:pt x="1081427" y="864663"/>
                  <a:pt x="1092584" y="863069"/>
                </a:cubicBezTo>
                <a:cubicBezTo>
                  <a:pt x="1140400" y="835974"/>
                  <a:pt x="1174667" y="814457"/>
                  <a:pt x="1195387" y="798519"/>
                </a:cubicBezTo>
                <a:cubicBezTo>
                  <a:pt x="1200169" y="795331"/>
                  <a:pt x="1202560" y="789752"/>
                  <a:pt x="1202560" y="781783"/>
                </a:cubicBezTo>
                <a:lnTo>
                  <a:pt x="1188215" y="724404"/>
                </a:lnTo>
                <a:cubicBezTo>
                  <a:pt x="1181839" y="719623"/>
                  <a:pt x="1174667" y="701294"/>
                  <a:pt x="1166698" y="669417"/>
                </a:cubicBezTo>
                <a:lnTo>
                  <a:pt x="1169089" y="650290"/>
                </a:lnTo>
                <a:lnTo>
                  <a:pt x="1169089" y="635946"/>
                </a:lnTo>
                <a:lnTo>
                  <a:pt x="1176261" y="623992"/>
                </a:lnTo>
                <a:cubicBezTo>
                  <a:pt x="1198575" y="651087"/>
                  <a:pt x="1212123" y="664635"/>
                  <a:pt x="1216904" y="664635"/>
                </a:cubicBezTo>
                <a:lnTo>
                  <a:pt x="1224077" y="664635"/>
                </a:lnTo>
                <a:cubicBezTo>
                  <a:pt x="1265517" y="658260"/>
                  <a:pt x="1286237" y="644712"/>
                  <a:pt x="1286237" y="623992"/>
                </a:cubicBezTo>
                <a:cubicBezTo>
                  <a:pt x="1287831" y="608053"/>
                  <a:pt x="1298191" y="592115"/>
                  <a:pt x="1317317" y="576176"/>
                </a:cubicBezTo>
                <a:cubicBezTo>
                  <a:pt x="1323692" y="569801"/>
                  <a:pt x="1381868" y="557847"/>
                  <a:pt x="1491843" y="540315"/>
                </a:cubicBezTo>
                <a:cubicBezTo>
                  <a:pt x="1491843" y="535533"/>
                  <a:pt x="1480686" y="529955"/>
                  <a:pt x="1458373" y="523579"/>
                </a:cubicBezTo>
                <a:cubicBezTo>
                  <a:pt x="1448810" y="517204"/>
                  <a:pt x="1431277" y="509235"/>
                  <a:pt x="1405775" y="499672"/>
                </a:cubicBezTo>
                <a:lnTo>
                  <a:pt x="1384259" y="509235"/>
                </a:lnTo>
                <a:cubicBezTo>
                  <a:pt x="1361945" y="501265"/>
                  <a:pt x="1336443" y="493296"/>
                  <a:pt x="1307754" y="485327"/>
                </a:cubicBezTo>
                <a:lnTo>
                  <a:pt x="1307754" y="478155"/>
                </a:lnTo>
                <a:cubicBezTo>
                  <a:pt x="1312535" y="451059"/>
                  <a:pt x="1324489" y="437512"/>
                  <a:pt x="1343615" y="437512"/>
                </a:cubicBezTo>
                <a:lnTo>
                  <a:pt x="1391431" y="435121"/>
                </a:lnTo>
                <a:cubicBezTo>
                  <a:pt x="1410557" y="436715"/>
                  <a:pt x="1434465" y="446278"/>
                  <a:pt x="1463154" y="463810"/>
                </a:cubicBezTo>
                <a:cubicBezTo>
                  <a:pt x="1479093" y="473373"/>
                  <a:pt x="1524517" y="487718"/>
                  <a:pt x="1599428" y="506844"/>
                </a:cubicBezTo>
                <a:lnTo>
                  <a:pt x="1695059" y="525970"/>
                </a:lnTo>
                <a:lnTo>
                  <a:pt x="1711795" y="533142"/>
                </a:lnTo>
                <a:lnTo>
                  <a:pt x="1714185" y="535533"/>
                </a:lnTo>
                <a:lnTo>
                  <a:pt x="1714185" y="549878"/>
                </a:lnTo>
                <a:lnTo>
                  <a:pt x="1685496" y="583349"/>
                </a:lnTo>
                <a:lnTo>
                  <a:pt x="1625727" y="576176"/>
                </a:lnTo>
                <a:cubicBezTo>
                  <a:pt x="1579505" y="576176"/>
                  <a:pt x="1533284" y="582552"/>
                  <a:pt x="1487062" y="595303"/>
                </a:cubicBezTo>
                <a:lnTo>
                  <a:pt x="1487062" y="597693"/>
                </a:lnTo>
                <a:lnTo>
                  <a:pt x="1463154" y="597693"/>
                </a:lnTo>
                <a:cubicBezTo>
                  <a:pt x="1447216" y="602475"/>
                  <a:pt x="1432871" y="605663"/>
                  <a:pt x="1420120" y="607257"/>
                </a:cubicBezTo>
                <a:lnTo>
                  <a:pt x="1434465" y="635946"/>
                </a:lnTo>
                <a:lnTo>
                  <a:pt x="1434465" y="662244"/>
                </a:lnTo>
                <a:cubicBezTo>
                  <a:pt x="1434465" y="698903"/>
                  <a:pt x="1420917" y="717232"/>
                  <a:pt x="1393822" y="717232"/>
                </a:cubicBezTo>
                <a:lnTo>
                  <a:pt x="1391431" y="719623"/>
                </a:lnTo>
                <a:lnTo>
                  <a:pt x="1389040" y="719623"/>
                </a:lnTo>
                <a:cubicBezTo>
                  <a:pt x="1358757" y="713247"/>
                  <a:pt x="1343615" y="705278"/>
                  <a:pt x="1343615" y="695715"/>
                </a:cubicBezTo>
                <a:cubicBezTo>
                  <a:pt x="1326083" y="687746"/>
                  <a:pt x="1312535" y="671807"/>
                  <a:pt x="1302972" y="647900"/>
                </a:cubicBezTo>
                <a:lnTo>
                  <a:pt x="1298191" y="647900"/>
                </a:lnTo>
                <a:cubicBezTo>
                  <a:pt x="1288628" y="678183"/>
                  <a:pt x="1275877" y="698106"/>
                  <a:pt x="1259938" y="707669"/>
                </a:cubicBezTo>
                <a:lnTo>
                  <a:pt x="1226467" y="722014"/>
                </a:lnTo>
                <a:lnTo>
                  <a:pt x="1226467" y="779392"/>
                </a:lnTo>
                <a:cubicBezTo>
                  <a:pt x="1223280" y="780986"/>
                  <a:pt x="1220092" y="790549"/>
                  <a:pt x="1216904" y="808082"/>
                </a:cubicBezTo>
                <a:cubicBezTo>
                  <a:pt x="1204154" y="833583"/>
                  <a:pt x="1191403" y="849522"/>
                  <a:pt x="1178652" y="855897"/>
                </a:cubicBezTo>
                <a:cubicBezTo>
                  <a:pt x="1173870" y="865460"/>
                  <a:pt x="1152353" y="879805"/>
                  <a:pt x="1114101" y="898931"/>
                </a:cubicBezTo>
                <a:cubicBezTo>
                  <a:pt x="1110913" y="898931"/>
                  <a:pt x="1104538" y="902916"/>
                  <a:pt x="1094975" y="910885"/>
                </a:cubicBezTo>
                <a:cubicBezTo>
                  <a:pt x="1090193" y="910885"/>
                  <a:pt x="1067879" y="921245"/>
                  <a:pt x="1028033" y="941965"/>
                </a:cubicBezTo>
                <a:cubicBezTo>
                  <a:pt x="1018470" y="941965"/>
                  <a:pt x="994562" y="949137"/>
                  <a:pt x="956310" y="963482"/>
                </a:cubicBezTo>
                <a:cubicBezTo>
                  <a:pt x="914870" y="971451"/>
                  <a:pt x="887774" y="975436"/>
                  <a:pt x="875023" y="975436"/>
                </a:cubicBezTo>
                <a:lnTo>
                  <a:pt x="829599" y="975436"/>
                </a:lnTo>
                <a:cubicBezTo>
                  <a:pt x="781783" y="965873"/>
                  <a:pt x="745125" y="947543"/>
                  <a:pt x="719623" y="920448"/>
                </a:cubicBezTo>
                <a:cubicBezTo>
                  <a:pt x="705278" y="898134"/>
                  <a:pt x="694918" y="878211"/>
                  <a:pt x="688543" y="860679"/>
                </a:cubicBezTo>
                <a:lnTo>
                  <a:pt x="600084" y="865460"/>
                </a:lnTo>
                <a:lnTo>
                  <a:pt x="600084" y="863069"/>
                </a:lnTo>
                <a:cubicBezTo>
                  <a:pt x="600084" y="855100"/>
                  <a:pt x="616820" y="849522"/>
                  <a:pt x="650291" y="846334"/>
                </a:cubicBezTo>
                <a:cubicBezTo>
                  <a:pt x="674198" y="843146"/>
                  <a:pt x="686152" y="838365"/>
                  <a:pt x="686152" y="831989"/>
                </a:cubicBezTo>
                <a:lnTo>
                  <a:pt x="686152" y="788955"/>
                </a:lnTo>
                <a:lnTo>
                  <a:pt x="690934" y="781783"/>
                </a:lnTo>
                <a:lnTo>
                  <a:pt x="690934" y="772220"/>
                </a:lnTo>
                <a:cubicBezTo>
                  <a:pt x="690934" y="761063"/>
                  <a:pt x="698106" y="739546"/>
                  <a:pt x="712451" y="707669"/>
                </a:cubicBezTo>
                <a:cubicBezTo>
                  <a:pt x="715638" y="691731"/>
                  <a:pt x="718029" y="681370"/>
                  <a:pt x="719623" y="676589"/>
                </a:cubicBezTo>
                <a:lnTo>
                  <a:pt x="717232" y="676589"/>
                </a:lnTo>
                <a:lnTo>
                  <a:pt x="669417" y="693324"/>
                </a:lnTo>
                <a:lnTo>
                  <a:pt x="669417" y="683761"/>
                </a:lnTo>
                <a:cubicBezTo>
                  <a:pt x="671011" y="678980"/>
                  <a:pt x="702091" y="664635"/>
                  <a:pt x="762657" y="640727"/>
                </a:cubicBezTo>
                <a:cubicBezTo>
                  <a:pt x="781783" y="637540"/>
                  <a:pt x="805691" y="628774"/>
                  <a:pt x="834380" y="614429"/>
                </a:cubicBezTo>
                <a:cubicBezTo>
                  <a:pt x="840756" y="614429"/>
                  <a:pt x="847131" y="612038"/>
                  <a:pt x="853506" y="607257"/>
                </a:cubicBezTo>
                <a:cubicBezTo>
                  <a:pt x="859882" y="607257"/>
                  <a:pt x="882993" y="596896"/>
                  <a:pt x="922839" y="576176"/>
                </a:cubicBezTo>
                <a:lnTo>
                  <a:pt x="927620" y="576176"/>
                </a:lnTo>
                <a:lnTo>
                  <a:pt x="930011" y="583349"/>
                </a:lnTo>
                <a:lnTo>
                  <a:pt x="930011" y="585740"/>
                </a:lnTo>
                <a:cubicBezTo>
                  <a:pt x="930011" y="592115"/>
                  <a:pt x="889368" y="609647"/>
                  <a:pt x="808082" y="638337"/>
                </a:cubicBezTo>
                <a:cubicBezTo>
                  <a:pt x="806488" y="643118"/>
                  <a:pt x="786565" y="651087"/>
                  <a:pt x="748312" y="662244"/>
                </a:cubicBezTo>
                <a:cubicBezTo>
                  <a:pt x="730780" y="682964"/>
                  <a:pt x="722014" y="699700"/>
                  <a:pt x="722014" y="712451"/>
                </a:cubicBezTo>
                <a:cubicBezTo>
                  <a:pt x="712451" y="731577"/>
                  <a:pt x="706872" y="753891"/>
                  <a:pt x="705278" y="779392"/>
                </a:cubicBezTo>
                <a:lnTo>
                  <a:pt x="705278" y="791346"/>
                </a:lnTo>
                <a:cubicBezTo>
                  <a:pt x="705278" y="802503"/>
                  <a:pt x="708466" y="812863"/>
                  <a:pt x="714841" y="822426"/>
                </a:cubicBezTo>
                <a:cubicBezTo>
                  <a:pt x="727592" y="822426"/>
                  <a:pt x="769032" y="812066"/>
                  <a:pt x="839162" y="791346"/>
                </a:cubicBezTo>
                <a:cubicBezTo>
                  <a:pt x="839162" y="786565"/>
                  <a:pt x="850319" y="782580"/>
                  <a:pt x="872633" y="779392"/>
                </a:cubicBezTo>
                <a:cubicBezTo>
                  <a:pt x="872633" y="776205"/>
                  <a:pt x="910088" y="757875"/>
                  <a:pt x="984999" y="724404"/>
                </a:cubicBezTo>
                <a:cubicBezTo>
                  <a:pt x="984999" y="721217"/>
                  <a:pt x="992171" y="716435"/>
                  <a:pt x="1006516" y="710060"/>
                </a:cubicBezTo>
                <a:lnTo>
                  <a:pt x="1028033" y="688543"/>
                </a:lnTo>
                <a:lnTo>
                  <a:pt x="1028033" y="664635"/>
                </a:lnTo>
                <a:lnTo>
                  <a:pt x="989781" y="573786"/>
                </a:lnTo>
                <a:cubicBezTo>
                  <a:pt x="991375" y="548284"/>
                  <a:pt x="995359" y="535533"/>
                  <a:pt x="1001734" y="535533"/>
                </a:cubicBezTo>
                <a:cubicBezTo>
                  <a:pt x="1020861" y="559441"/>
                  <a:pt x="1035205" y="571395"/>
                  <a:pt x="1044769" y="571395"/>
                </a:cubicBezTo>
                <a:lnTo>
                  <a:pt x="1063895" y="571395"/>
                </a:lnTo>
                <a:lnTo>
                  <a:pt x="1090193" y="554659"/>
                </a:lnTo>
                <a:lnTo>
                  <a:pt x="1090193" y="518798"/>
                </a:lnTo>
                <a:cubicBezTo>
                  <a:pt x="1088599" y="515610"/>
                  <a:pt x="1080630" y="461419"/>
                  <a:pt x="1066285" y="356225"/>
                </a:cubicBezTo>
                <a:lnTo>
                  <a:pt x="1054332" y="296456"/>
                </a:lnTo>
                <a:lnTo>
                  <a:pt x="1051941" y="294065"/>
                </a:lnTo>
                <a:lnTo>
                  <a:pt x="1051941" y="279720"/>
                </a:lnTo>
                <a:lnTo>
                  <a:pt x="1032815" y="150618"/>
                </a:lnTo>
                <a:cubicBezTo>
                  <a:pt x="1031221" y="134680"/>
                  <a:pt x="1028830" y="123523"/>
                  <a:pt x="1025642" y="117148"/>
                </a:cubicBezTo>
                <a:cubicBezTo>
                  <a:pt x="1025642" y="94834"/>
                  <a:pt x="1030424" y="79692"/>
                  <a:pt x="1039987" y="71723"/>
                </a:cubicBezTo>
                <a:close/>
                <a:moveTo>
                  <a:pt x="1171480" y="59769"/>
                </a:moveTo>
                <a:lnTo>
                  <a:pt x="1173870" y="59769"/>
                </a:lnTo>
                <a:cubicBezTo>
                  <a:pt x="1180246" y="59769"/>
                  <a:pt x="1188215" y="75708"/>
                  <a:pt x="1197778" y="107584"/>
                </a:cubicBezTo>
                <a:cubicBezTo>
                  <a:pt x="1204154" y="112366"/>
                  <a:pt x="1213717" y="135477"/>
                  <a:pt x="1226467" y="176917"/>
                </a:cubicBezTo>
                <a:lnTo>
                  <a:pt x="1216904" y="186480"/>
                </a:lnTo>
                <a:lnTo>
                  <a:pt x="1200169" y="179308"/>
                </a:lnTo>
                <a:lnTo>
                  <a:pt x="1200169" y="181699"/>
                </a:lnTo>
                <a:cubicBezTo>
                  <a:pt x="1203357" y="211982"/>
                  <a:pt x="1208138" y="240671"/>
                  <a:pt x="1214513" y="267767"/>
                </a:cubicBezTo>
                <a:lnTo>
                  <a:pt x="1212123" y="270157"/>
                </a:lnTo>
                <a:lnTo>
                  <a:pt x="1209732" y="270157"/>
                </a:lnTo>
                <a:cubicBezTo>
                  <a:pt x="1214513" y="282908"/>
                  <a:pt x="1220092" y="324348"/>
                  <a:pt x="1226467" y="394478"/>
                </a:cubicBezTo>
                <a:cubicBezTo>
                  <a:pt x="1231249" y="410416"/>
                  <a:pt x="1236031" y="466201"/>
                  <a:pt x="1240812" y="561832"/>
                </a:cubicBezTo>
                <a:lnTo>
                  <a:pt x="1238421" y="561832"/>
                </a:lnTo>
                <a:lnTo>
                  <a:pt x="1236031" y="561832"/>
                </a:lnTo>
                <a:lnTo>
                  <a:pt x="1238421" y="564223"/>
                </a:lnTo>
                <a:lnTo>
                  <a:pt x="1238421" y="566613"/>
                </a:lnTo>
                <a:cubicBezTo>
                  <a:pt x="1232046" y="598490"/>
                  <a:pt x="1226467" y="614429"/>
                  <a:pt x="1221686" y="614429"/>
                </a:cubicBezTo>
                <a:lnTo>
                  <a:pt x="1214513" y="585740"/>
                </a:lnTo>
                <a:lnTo>
                  <a:pt x="1214513" y="561832"/>
                </a:lnTo>
                <a:lnTo>
                  <a:pt x="1209732" y="554659"/>
                </a:lnTo>
                <a:lnTo>
                  <a:pt x="1209732" y="514016"/>
                </a:lnTo>
                <a:cubicBezTo>
                  <a:pt x="1203357" y="483733"/>
                  <a:pt x="1200169" y="455841"/>
                  <a:pt x="1200169" y="430339"/>
                </a:cubicBezTo>
                <a:lnTo>
                  <a:pt x="1200169" y="425558"/>
                </a:lnTo>
                <a:cubicBezTo>
                  <a:pt x="1196981" y="425558"/>
                  <a:pt x="1191403" y="391290"/>
                  <a:pt x="1183433" y="322754"/>
                </a:cubicBezTo>
                <a:lnTo>
                  <a:pt x="1183433" y="313191"/>
                </a:lnTo>
                <a:cubicBezTo>
                  <a:pt x="1178652" y="308410"/>
                  <a:pt x="1176261" y="294862"/>
                  <a:pt x="1176261" y="272548"/>
                </a:cubicBezTo>
                <a:lnTo>
                  <a:pt x="1176261" y="265376"/>
                </a:lnTo>
                <a:lnTo>
                  <a:pt x="1171480" y="246250"/>
                </a:lnTo>
                <a:lnTo>
                  <a:pt x="1173870" y="236686"/>
                </a:lnTo>
                <a:lnTo>
                  <a:pt x="1169089" y="231905"/>
                </a:lnTo>
                <a:lnTo>
                  <a:pt x="1169089" y="191262"/>
                </a:lnTo>
                <a:lnTo>
                  <a:pt x="1154744" y="112366"/>
                </a:lnTo>
                <a:lnTo>
                  <a:pt x="1152353" y="109975"/>
                </a:lnTo>
                <a:lnTo>
                  <a:pt x="1152353" y="105194"/>
                </a:lnTo>
                <a:cubicBezTo>
                  <a:pt x="1152353" y="95631"/>
                  <a:pt x="1158729" y="80489"/>
                  <a:pt x="1171480" y="59769"/>
                </a:cubicBezTo>
                <a:close/>
                <a:moveTo>
                  <a:pt x="2421855" y="23907"/>
                </a:moveTo>
                <a:lnTo>
                  <a:pt x="2424246" y="23907"/>
                </a:lnTo>
                <a:cubicBezTo>
                  <a:pt x="2425840" y="23907"/>
                  <a:pt x="2426636" y="27095"/>
                  <a:pt x="2426636" y="33471"/>
                </a:cubicBezTo>
                <a:lnTo>
                  <a:pt x="2431418" y="40643"/>
                </a:lnTo>
                <a:lnTo>
                  <a:pt x="2429027" y="50206"/>
                </a:lnTo>
                <a:lnTo>
                  <a:pt x="2433809" y="50206"/>
                </a:lnTo>
                <a:cubicBezTo>
                  <a:pt x="2441778" y="50206"/>
                  <a:pt x="2452935" y="43034"/>
                  <a:pt x="2467280" y="28689"/>
                </a:cubicBezTo>
                <a:lnTo>
                  <a:pt x="2491187" y="28689"/>
                </a:lnTo>
                <a:cubicBezTo>
                  <a:pt x="2497563" y="31877"/>
                  <a:pt x="2500751" y="36658"/>
                  <a:pt x="2500751" y="43034"/>
                </a:cubicBezTo>
                <a:cubicBezTo>
                  <a:pt x="2492781" y="65347"/>
                  <a:pt x="2477640" y="76504"/>
                  <a:pt x="2455326" y="76504"/>
                </a:cubicBezTo>
                <a:lnTo>
                  <a:pt x="2448153" y="76504"/>
                </a:lnTo>
                <a:lnTo>
                  <a:pt x="2426636" y="74114"/>
                </a:lnTo>
                <a:lnTo>
                  <a:pt x="2414682" y="74114"/>
                </a:lnTo>
                <a:lnTo>
                  <a:pt x="2412292" y="78895"/>
                </a:lnTo>
                <a:lnTo>
                  <a:pt x="2383602" y="76504"/>
                </a:lnTo>
                <a:lnTo>
                  <a:pt x="2378821" y="76504"/>
                </a:lnTo>
                <a:lnTo>
                  <a:pt x="2378821" y="74114"/>
                </a:lnTo>
                <a:cubicBezTo>
                  <a:pt x="2378821" y="62957"/>
                  <a:pt x="2385993" y="57378"/>
                  <a:pt x="2400338" y="57378"/>
                </a:cubicBezTo>
                <a:lnTo>
                  <a:pt x="2414682" y="57378"/>
                </a:lnTo>
                <a:lnTo>
                  <a:pt x="2414682" y="47815"/>
                </a:lnTo>
                <a:cubicBezTo>
                  <a:pt x="2414682" y="31877"/>
                  <a:pt x="2417074" y="23907"/>
                  <a:pt x="2421855" y="23907"/>
                </a:cubicBezTo>
                <a:close/>
                <a:moveTo>
                  <a:pt x="1783518" y="4781"/>
                </a:moveTo>
                <a:lnTo>
                  <a:pt x="1785909" y="4781"/>
                </a:lnTo>
                <a:cubicBezTo>
                  <a:pt x="1789096" y="4781"/>
                  <a:pt x="1790690" y="11157"/>
                  <a:pt x="1790690" y="23907"/>
                </a:cubicBezTo>
                <a:lnTo>
                  <a:pt x="1797863" y="28689"/>
                </a:lnTo>
                <a:lnTo>
                  <a:pt x="1795472" y="33471"/>
                </a:lnTo>
                <a:lnTo>
                  <a:pt x="1795472" y="35861"/>
                </a:lnTo>
                <a:cubicBezTo>
                  <a:pt x="1805035" y="35861"/>
                  <a:pt x="1816192" y="31080"/>
                  <a:pt x="1828943" y="21517"/>
                </a:cubicBezTo>
                <a:lnTo>
                  <a:pt x="1843287" y="16735"/>
                </a:lnTo>
                <a:lnTo>
                  <a:pt x="1857632" y="33471"/>
                </a:lnTo>
                <a:cubicBezTo>
                  <a:pt x="1854444" y="57378"/>
                  <a:pt x="1848866" y="69332"/>
                  <a:pt x="1840897" y="69332"/>
                </a:cubicBezTo>
                <a:cubicBezTo>
                  <a:pt x="1840897" y="72520"/>
                  <a:pt x="1838506" y="74114"/>
                  <a:pt x="1833724" y="74114"/>
                </a:cubicBezTo>
                <a:lnTo>
                  <a:pt x="1833724" y="76504"/>
                </a:lnTo>
                <a:lnTo>
                  <a:pt x="1852850" y="126711"/>
                </a:lnTo>
                <a:lnTo>
                  <a:pt x="1883931" y="198434"/>
                </a:lnTo>
                <a:cubicBezTo>
                  <a:pt x="1883931" y="206403"/>
                  <a:pt x="1880743" y="212779"/>
                  <a:pt x="1874367" y="217560"/>
                </a:cubicBezTo>
                <a:lnTo>
                  <a:pt x="1857632" y="212779"/>
                </a:lnTo>
                <a:lnTo>
                  <a:pt x="1857632" y="215169"/>
                </a:lnTo>
                <a:lnTo>
                  <a:pt x="1860023" y="243859"/>
                </a:lnTo>
                <a:lnTo>
                  <a:pt x="1857632" y="253422"/>
                </a:lnTo>
                <a:lnTo>
                  <a:pt x="1874367" y="365788"/>
                </a:lnTo>
                <a:lnTo>
                  <a:pt x="1883931" y="430339"/>
                </a:lnTo>
                <a:lnTo>
                  <a:pt x="1883931" y="437512"/>
                </a:lnTo>
                <a:lnTo>
                  <a:pt x="1895884" y="619210"/>
                </a:lnTo>
                <a:lnTo>
                  <a:pt x="1895884" y="643118"/>
                </a:lnTo>
                <a:cubicBezTo>
                  <a:pt x="1895884" y="679777"/>
                  <a:pt x="1889509" y="706075"/>
                  <a:pt x="1876758" y="722014"/>
                </a:cubicBezTo>
                <a:lnTo>
                  <a:pt x="1874367" y="719623"/>
                </a:lnTo>
                <a:lnTo>
                  <a:pt x="1874367" y="717232"/>
                </a:lnTo>
                <a:cubicBezTo>
                  <a:pt x="1872774" y="710857"/>
                  <a:pt x="1871977" y="702887"/>
                  <a:pt x="1871977" y="693324"/>
                </a:cubicBezTo>
                <a:lnTo>
                  <a:pt x="1871977" y="659853"/>
                </a:lnTo>
                <a:lnTo>
                  <a:pt x="1864804" y="652681"/>
                </a:lnTo>
                <a:lnTo>
                  <a:pt x="1864804" y="647900"/>
                </a:lnTo>
                <a:cubicBezTo>
                  <a:pt x="1864804" y="622398"/>
                  <a:pt x="1863210" y="604069"/>
                  <a:pt x="1860023" y="592912"/>
                </a:cubicBezTo>
                <a:lnTo>
                  <a:pt x="1860023" y="590521"/>
                </a:lnTo>
                <a:lnTo>
                  <a:pt x="1860023" y="585740"/>
                </a:lnTo>
                <a:cubicBezTo>
                  <a:pt x="1858429" y="574583"/>
                  <a:pt x="1856038" y="553863"/>
                  <a:pt x="1852850" y="523579"/>
                </a:cubicBezTo>
                <a:lnTo>
                  <a:pt x="1855241" y="521189"/>
                </a:lnTo>
                <a:cubicBezTo>
                  <a:pt x="1852054" y="521189"/>
                  <a:pt x="1848866" y="500469"/>
                  <a:pt x="1845678" y="459029"/>
                </a:cubicBezTo>
                <a:lnTo>
                  <a:pt x="1840897" y="449465"/>
                </a:lnTo>
                <a:lnTo>
                  <a:pt x="1843287" y="439902"/>
                </a:lnTo>
                <a:lnTo>
                  <a:pt x="1840897" y="435121"/>
                </a:lnTo>
                <a:lnTo>
                  <a:pt x="1840897" y="420776"/>
                </a:lnTo>
                <a:lnTo>
                  <a:pt x="1831333" y="325145"/>
                </a:lnTo>
                <a:lnTo>
                  <a:pt x="1831333" y="322754"/>
                </a:lnTo>
                <a:lnTo>
                  <a:pt x="1826552" y="313191"/>
                </a:lnTo>
                <a:lnTo>
                  <a:pt x="1819380" y="248640"/>
                </a:lnTo>
                <a:lnTo>
                  <a:pt x="1816989" y="246250"/>
                </a:lnTo>
                <a:lnTo>
                  <a:pt x="1816989" y="239077"/>
                </a:lnTo>
                <a:lnTo>
                  <a:pt x="1819380" y="236686"/>
                </a:lnTo>
                <a:lnTo>
                  <a:pt x="1816989" y="219951"/>
                </a:lnTo>
                <a:lnTo>
                  <a:pt x="1816989" y="186480"/>
                </a:lnTo>
                <a:lnTo>
                  <a:pt x="1809816" y="179308"/>
                </a:lnTo>
                <a:lnTo>
                  <a:pt x="1809816" y="157791"/>
                </a:lnTo>
                <a:cubicBezTo>
                  <a:pt x="1806629" y="154603"/>
                  <a:pt x="1804238" y="145837"/>
                  <a:pt x="1802644" y="131492"/>
                </a:cubicBezTo>
                <a:cubicBezTo>
                  <a:pt x="1802644" y="121929"/>
                  <a:pt x="1807426" y="102803"/>
                  <a:pt x="1816989" y="74114"/>
                </a:cubicBezTo>
                <a:lnTo>
                  <a:pt x="1795472" y="74114"/>
                </a:lnTo>
                <a:cubicBezTo>
                  <a:pt x="1792284" y="74114"/>
                  <a:pt x="1789893" y="70926"/>
                  <a:pt x="1788300" y="64551"/>
                </a:cubicBezTo>
                <a:lnTo>
                  <a:pt x="1778736" y="64551"/>
                </a:lnTo>
                <a:cubicBezTo>
                  <a:pt x="1773955" y="70926"/>
                  <a:pt x="1768377" y="74114"/>
                  <a:pt x="1762001" y="74114"/>
                </a:cubicBezTo>
                <a:lnTo>
                  <a:pt x="1747656" y="74114"/>
                </a:lnTo>
                <a:cubicBezTo>
                  <a:pt x="1744469" y="69332"/>
                  <a:pt x="1738890" y="66144"/>
                  <a:pt x="1730921" y="64551"/>
                </a:cubicBezTo>
                <a:lnTo>
                  <a:pt x="1723749" y="69332"/>
                </a:lnTo>
                <a:lnTo>
                  <a:pt x="1723749" y="66941"/>
                </a:lnTo>
                <a:cubicBezTo>
                  <a:pt x="1723749" y="58972"/>
                  <a:pt x="1730124" y="53394"/>
                  <a:pt x="1742875" y="50206"/>
                </a:cubicBezTo>
                <a:lnTo>
                  <a:pt x="1764392" y="52597"/>
                </a:lnTo>
                <a:lnTo>
                  <a:pt x="1769173" y="47815"/>
                </a:lnTo>
                <a:lnTo>
                  <a:pt x="1769173" y="40643"/>
                </a:lnTo>
                <a:lnTo>
                  <a:pt x="1764392" y="33471"/>
                </a:lnTo>
                <a:lnTo>
                  <a:pt x="1764392" y="16735"/>
                </a:lnTo>
                <a:cubicBezTo>
                  <a:pt x="1764392" y="15141"/>
                  <a:pt x="1770767" y="11157"/>
                  <a:pt x="1783518" y="4781"/>
                </a:cubicBezTo>
                <a:close/>
                <a:moveTo>
                  <a:pt x="1109319" y="0"/>
                </a:moveTo>
                <a:lnTo>
                  <a:pt x="1116492" y="0"/>
                </a:lnTo>
                <a:lnTo>
                  <a:pt x="1130836" y="28689"/>
                </a:lnTo>
                <a:lnTo>
                  <a:pt x="1140400" y="33471"/>
                </a:lnTo>
                <a:cubicBezTo>
                  <a:pt x="1156338" y="14344"/>
                  <a:pt x="1168292" y="4781"/>
                  <a:pt x="1176261" y="4781"/>
                </a:cubicBezTo>
                <a:lnTo>
                  <a:pt x="1183433" y="4781"/>
                </a:lnTo>
                <a:lnTo>
                  <a:pt x="1192996" y="14344"/>
                </a:lnTo>
                <a:lnTo>
                  <a:pt x="1192996" y="31080"/>
                </a:lnTo>
                <a:cubicBezTo>
                  <a:pt x="1192996" y="37455"/>
                  <a:pt x="1173870" y="47018"/>
                  <a:pt x="1135618" y="59769"/>
                </a:cubicBezTo>
                <a:cubicBezTo>
                  <a:pt x="1130836" y="51800"/>
                  <a:pt x="1123664" y="47815"/>
                  <a:pt x="1114101" y="47815"/>
                </a:cubicBezTo>
                <a:cubicBezTo>
                  <a:pt x="1110913" y="52597"/>
                  <a:pt x="1107726" y="54987"/>
                  <a:pt x="1104538" y="54987"/>
                </a:cubicBezTo>
                <a:lnTo>
                  <a:pt x="1099756" y="54987"/>
                </a:lnTo>
                <a:lnTo>
                  <a:pt x="1080630" y="50206"/>
                </a:lnTo>
                <a:lnTo>
                  <a:pt x="1066285" y="54987"/>
                </a:lnTo>
                <a:lnTo>
                  <a:pt x="1066285" y="50206"/>
                </a:lnTo>
                <a:cubicBezTo>
                  <a:pt x="1071067" y="42237"/>
                  <a:pt x="1077442" y="38252"/>
                  <a:pt x="1085412" y="38252"/>
                </a:cubicBezTo>
                <a:lnTo>
                  <a:pt x="1104538" y="38252"/>
                </a:lnTo>
                <a:lnTo>
                  <a:pt x="1111710" y="31080"/>
                </a:lnTo>
                <a:lnTo>
                  <a:pt x="1109319" y="11954"/>
                </a:ln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Tree>
    <p:extLst>
      <p:ext uri="{BB962C8B-B14F-4D97-AF65-F5344CB8AC3E}">
        <p14:creationId xmlns:p14="http://schemas.microsoft.com/office/powerpoint/2010/main" val="92051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2758B-CC84-AA9E-440B-9C59D20A9277}"/>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8501010F-17D6-3B9F-2084-0061413F2349}"/>
              </a:ext>
            </a:extLst>
          </p:cNvPr>
          <p:cNvSpPr txBox="1"/>
          <p:nvPr/>
        </p:nvSpPr>
        <p:spPr>
          <a:xfrm>
            <a:off x="2008851" y="1420490"/>
            <a:ext cx="8035901" cy="230828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4B116F"/>
                </a:solidFill>
                <a:effectLst/>
                <a:uLnTx/>
                <a:uFillTx/>
                <a:latin typeface="Pangea Afrikan SemiBold"/>
                <a:ea typeface="Inter Tight Medium"/>
                <a:cs typeface="Inter Tight Medium"/>
                <a:sym typeface="Inter Tight Medium"/>
              </a:rPr>
              <a:t>For Next </a:t>
            </a:r>
            <a:r>
              <a:rPr lang="en-US" sz="7200" dirty="0">
                <a:solidFill>
                  <a:srgbClr val="4B116F"/>
                </a:solidFill>
                <a:latin typeface="Pangea Afrikan SemiBold"/>
                <a:ea typeface="Inter Tight Medium"/>
                <a:cs typeface="Inter Tight Medium"/>
                <a:sym typeface="Inter Tight Medium"/>
              </a:rPr>
              <a:t>Ramadan inshaAllah</a:t>
            </a:r>
            <a:endParaRPr kumimoji="0" lang="en-US" sz="1600" b="0" i="0" u="none" strike="noStrike" kern="0" cap="none" spc="0" normalizeH="0" baseline="0" noProof="0" dirty="0">
              <a:ln>
                <a:noFill/>
              </a:ln>
              <a:solidFill>
                <a:srgbClr val="4B116F"/>
              </a:solidFill>
              <a:effectLst/>
              <a:uLnTx/>
              <a:uFillTx/>
              <a:latin typeface="Pangea Afrikan SemiBold"/>
              <a:cs typeface="Arial"/>
              <a:sym typeface="Arial"/>
            </a:endParaRPr>
          </a:p>
        </p:txBody>
      </p:sp>
      <p:sp>
        <p:nvSpPr>
          <p:cNvPr id="7" name="Freeform: Shape 6">
            <a:extLst>
              <a:ext uri="{FF2B5EF4-FFF2-40B4-BE49-F238E27FC236}">
                <a16:creationId xmlns:a16="http://schemas.microsoft.com/office/drawing/2014/main" id="{BE1ECA45-B7CE-52B8-443D-4883F6EDAD41}"/>
              </a:ext>
            </a:extLst>
          </p:cNvPr>
          <p:cNvSpPr/>
          <p:nvPr/>
        </p:nvSpPr>
        <p:spPr>
          <a:xfrm>
            <a:off x="12634025" y="1769811"/>
            <a:ext cx="5023867" cy="3716274"/>
          </a:xfrm>
          <a:custGeom>
            <a:avLst/>
            <a:gdLst/>
            <a:ahLst/>
            <a:cxnLst/>
            <a:rect l="l" t="t" r="r" b="b"/>
            <a:pathLst>
              <a:path w="5023867" h="3716274">
                <a:moveTo>
                  <a:pt x="2165681" y="3636722"/>
                </a:moveTo>
                <a:lnTo>
                  <a:pt x="2166366" y="3644951"/>
                </a:lnTo>
                <a:cubicBezTo>
                  <a:pt x="2165452" y="3658667"/>
                  <a:pt x="2159737" y="3668268"/>
                  <a:pt x="2149221" y="3673755"/>
                </a:cubicBezTo>
                <a:cubicBezTo>
                  <a:pt x="2137334" y="3679698"/>
                  <a:pt x="2121904" y="3686213"/>
                  <a:pt x="2102930" y="3693300"/>
                </a:cubicBezTo>
                <a:cubicBezTo>
                  <a:pt x="2083956" y="3700387"/>
                  <a:pt x="2061667" y="3708045"/>
                  <a:pt x="2036065" y="3716274"/>
                </a:cubicBezTo>
                <a:lnTo>
                  <a:pt x="2041551" y="3681299"/>
                </a:lnTo>
                <a:cubicBezTo>
                  <a:pt x="2071726" y="3670783"/>
                  <a:pt x="2096986" y="3661982"/>
                  <a:pt x="2117332" y="3654895"/>
                </a:cubicBezTo>
                <a:cubicBezTo>
                  <a:pt x="2137677" y="3647809"/>
                  <a:pt x="2153793" y="3641751"/>
                  <a:pt x="2165681" y="3636722"/>
                </a:cubicBezTo>
                <a:close/>
                <a:moveTo>
                  <a:pt x="1692555" y="3525546"/>
                </a:moveTo>
                <a:cubicBezTo>
                  <a:pt x="1695298" y="3528746"/>
                  <a:pt x="1700213" y="3533889"/>
                  <a:pt x="1707299" y="3540976"/>
                </a:cubicBezTo>
                <a:cubicBezTo>
                  <a:pt x="1714386" y="3548063"/>
                  <a:pt x="1723645" y="3557092"/>
                  <a:pt x="1735075" y="3568065"/>
                </a:cubicBezTo>
                <a:cubicBezTo>
                  <a:pt x="1729588" y="3575838"/>
                  <a:pt x="1723416" y="3583725"/>
                  <a:pt x="1716558" y="3591725"/>
                </a:cubicBezTo>
                <a:cubicBezTo>
                  <a:pt x="1709700" y="3599726"/>
                  <a:pt x="1702156" y="3607842"/>
                  <a:pt x="1693926" y="3616071"/>
                </a:cubicBezTo>
                <a:cubicBezTo>
                  <a:pt x="1682953" y="3607384"/>
                  <a:pt x="1673581" y="3599383"/>
                  <a:pt x="1665809" y="3592068"/>
                </a:cubicBezTo>
                <a:cubicBezTo>
                  <a:pt x="1658036" y="3584753"/>
                  <a:pt x="1651635" y="3578352"/>
                  <a:pt x="1646606" y="3572866"/>
                </a:cubicBezTo>
                <a:cubicBezTo>
                  <a:pt x="1653921" y="3566008"/>
                  <a:pt x="1661465" y="3558578"/>
                  <a:pt x="1669238" y="3550577"/>
                </a:cubicBezTo>
                <a:cubicBezTo>
                  <a:pt x="1677010" y="3542576"/>
                  <a:pt x="1684782" y="3534232"/>
                  <a:pt x="1692555" y="3525546"/>
                </a:cubicBezTo>
                <a:close/>
                <a:moveTo>
                  <a:pt x="2602231" y="3524174"/>
                </a:moveTo>
                <a:cubicBezTo>
                  <a:pt x="2615489" y="3539262"/>
                  <a:pt x="2631491" y="3555264"/>
                  <a:pt x="2650236" y="3572180"/>
                </a:cubicBezTo>
                <a:cubicBezTo>
                  <a:pt x="2645207" y="3579495"/>
                  <a:pt x="2638692" y="3587725"/>
                  <a:pt x="2630691" y="3596869"/>
                </a:cubicBezTo>
                <a:cubicBezTo>
                  <a:pt x="2622690" y="3606013"/>
                  <a:pt x="2613660" y="3615614"/>
                  <a:pt x="2603602" y="3625673"/>
                </a:cubicBezTo>
                <a:cubicBezTo>
                  <a:pt x="2592172" y="3616529"/>
                  <a:pt x="2582113" y="3607956"/>
                  <a:pt x="2573427" y="3599955"/>
                </a:cubicBezTo>
                <a:cubicBezTo>
                  <a:pt x="2564740" y="3591954"/>
                  <a:pt x="2557425" y="3584524"/>
                  <a:pt x="2551481" y="3577666"/>
                </a:cubicBezTo>
                <a:cubicBezTo>
                  <a:pt x="2561082" y="3568065"/>
                  <a:pt x="2570112" y="3558921"/>
                  <a:pt x="2578570" y="3550234"/>
                </a:cubicBezTo>
                <a:cubicBezTo>
                  <a:pt x="2587029" y="3541548"/>
                  <a:pt x="2594915" y="3532861"/>
                  <a:pt x="2602231" y="3524174"/>
                </a:cubicBezTo>
                <a:close/>
                <a:moveTo>
                  <a:pt x="2107769" y="3518002"/>
                </a:moveTo>
                <a:cubicBezTo>
                  <a:pt x="2125142" y="3518002"/>
                  <a:pt x="2133829" y="3527603"/>
                  <a:pt x="2133829" y="3546806"/>
                </a:cubicBezTo>
                <a:cubicBezTo>
                  <a:pt x="2133829" y="3552292"/>
                  <a:pt x="2132457" y="3558007"/>
                  <a:pt x="2129714" y="3563950"/>
                </a:cubicBezTo>
                <a:lnTo>
                  <a:pt x="2116684" y="3560522"/>
                </a:lnTo>
                <a:lnTo>
                  <a:pt x="2116684" y="3559150"/>
                </a:lnTo>
                <a:cubicBezTo>
                  <a:pt x="2116684" y="3554578"/>
                  <a:pt x="2113941" y="3552292"/>
                  <a:pt x="2108455" y="3552292"/>
                </a:cubicBezTo>
                <a:cubicBezTo>
                  <a:pt x="2102968" y="3552292"/>
                  <a:pt x="2097939" y="3554006"/>
                  <a:pt x="2093367" y="3557435"/>
                </a:cubicBezTo>
                <a:cubicBezTo>
                  <a:pt x="2088795" y="3560864"/>
                  <a:pt x="2084909" y="3565779"/>
                  <a:pt x="2081708" y="3572180"/>
                </a:cubicBezTo>
                <a:cubicBezTo>
                  <a:pt x="2089481" y="3580410"/>
                  <a:pt x="2100453" y="3584524"/>
                  <a:pt x="2114627" y="3584524"/>
                </a:cubicBezTo>
                <a:cubicBezTo>
                  <a:pt x="2119199" y="3584524"/>
                  <a:pt x="2123999" y="3584181"/>
                  <a:pt x="2129029" y="3583496"/>
                </a:cubicBezTo>
                <a:cubicBezTo>
                  <a:pt x="2134058" y="3582810"/>
                  <a:pt x="2139087" y="3582010"/>
                  <a:pt x="2144116" y="3581096"/>
                </a:cubicBezTo>
                <a:lnTo>
                  <a:pt x="2142059" y="3610585"/>
                </a:lnTo>
                <a:cubicBezTo>
                  <a:pt x="2130171" y="3612871"/>
                  <a:pt x="2119999" y="3615385"/>
                  <a:pt x="2111541" y="3618129"/>
                </a:cubicBezTo>
                <a:cubicBezTo>
                  <a:pt x="2103082" y="3620872"/>
                  <a:pt x="2094739" y="3623958"/>
                  <a:pt x="2086509" y="3627387"/>
                </a:cubicBezTo>
                <a:cubicBezTo>
                  <a:pt x="2078279" y="3630816"/>
                  <a:pt x="2068678" y="3635502"/>
                  <a:pt x="2057705" y="3641446"/>
                </a:cubicBezTo>
                <a:lnTo>
                  <a:pt x="2056334" y="3614014"/>
                </a:lnTo>
                <a:lnTo>
                  <a:pt x="2081708" y="3598926"/>
                </a:lnTo>
                <a:cubicBezTo>
                  <a:pt x="2066621" y="3594354"/>
                  <a:pt x="2059077" y="3585439"/>
                  <a:pt x="2059077" y="3572180"/>
                </a:cubicBezTo>
                <a:cubicBezTo>
                  <a:pt x="2059077" y="3563493"/>
                  <a:pt x="2061591" y="3555035"/>
                  <a:pt x="2066621" y="3546806"/>
                </a:cubicBezTo>
                <a:cubicBezTo>
                  <a:pt x="2071650" y="3538576"/>
                  <a:pt x="2077936" y="3531718"/>
                  <a:pt x="2085480" y="3526232"/>
                </a:cubicBezTo>
                <a:cubicBezTo>
                  <a:pt x="2093024" y="3520745"/>
                  <a:pt x="2100453" y="3518002"/>
                  <a:pt x="2107769" y="3518002"/>
                </a:cubicBezTo>
                <a:close/>
                <a:moveTo>
                  <a:pt x="1787881" y="3515945"/>
                </a:moveTo>
                <a:cubicBezTo>
                  <a:pt x="1789710" y="3517316"/>
                  <a:pt x="1794053" y="3521545"/>
                  <a:pt x="1800911" y="3528632"/>
                </a:cubicBezTo>
                <a:cubicBezTo>
                  <a:pt x="1807769" y="3535718"/>
                  <a:pt x="1817599" y="3545663"/>
                  <a:pt x="1830401" y="3558464"/>
                </a:cubicBezTo>
                <a:cubicBezTo>
                  <a:pt x="1825829" y="3564865"/>
                  <a:pt x="1820114" y="3572066"/>
                  <a:pt x="1813256" y="3580067"/>
                </a:cubicBezTo>
                <a:cubicBezTo>
                  <a:pt x="1806398" y="3588068"/>
                  <a:pt x="1798397" y="3596640"/>
                  <a:pt x="1789253" y="3605784"/>
                </a:cubicBezTo>
                <a:cubicBezTo>
                  <a:pt x="1769593" y="3590240"/>
                  <a:pt x="1754048" y="3576066"/>
                  <a:pt x="1742618" y="3563265"/>
                </a:cubicBezTo>
                <a:cubicBezTo>
                  <a:pt x="1755877" y="3551378"/>
                  <a:pt x="1770965" y="3535604"/>
                  <a:pt x="1787881" y="3515945"/>
                </a:cubicBezTo>
                <a:close/>
                <a:moveTo>
                  <a:pt x="3765652" y="3305404"/>
                </a:moveTo>
                <a:cubicBezTo>
                  <a:pt x="3754679" y="3305404"/>
                  <a:pt x="3744735" y="3308604"/>
                  <a:pt x="3735820" y="3315005"/>
                </a:cubicBezTo>
                <a:cubicBezTo>
                  <a:pt x="3726904" y="3321406"/>
                  <a:pt x="3720161" y="3329636"/>
                  <a:pt x="3715589" y="3339694"/>
                </a:cubicBezTo>
                <a:cubicBezTo>
                  <a:pt x="3712388" y="3347009"/>
                  <a:pt x="3710788" y="3354553"/>
                  <a:pt x="3710788" y="3362325"/>
                </a:cubicBezTo>
                <a:cubicBezTo>
                  <a:pt x="3710788" y="3376956"/>
                  <a:pt x="3716846" y="3388043"/>
                  <a:pt x="3728962" y="3395587"/>
                </a:cubicBezTo>
                <a:cubicBezTo>
                  <a:pt x="3741077" y="3403130"/>
                  <a:pt x="3758108" y="3406902"/>
                  <a:pt x="3780053" y="3406902"/>
                </a:cubicBezTo>
                <a:cubicBezTo>
                  <a:pt x="3791027" y="3406902"/>
                  <a:pt x="3801656" y="3405988"/>
                  <a:pt x="3811943" y="3404159"/>
                </a:cubicBezTo>
                <a:cubicBezTo>
                  <a:pt x="3822230" y="3402330"/>
                  <a:pt x="3833775" y="3399130"/>
                  <a:pt x="3846576" y="3394558"/>
                </a:cubicBezTo>
                <a:cubicBezTo>
                  <a:pt x="3842004" y="3378556"/>
                  <a:pt x="3835146" y="3363354"/>
                  <a:pt x="3826002" y="3348952"/>
                </a:cubicBezTo>
                <a:cubicBezTo>
                  <a:pt x="3816858" y="3334550"/>
                  <a:pt x="3806799" y="3323692"/>
                  <a:pt x="3795827" y="3316377"/>
                </a:cubicBezTo>
                <a:cubicBezTo>
                  <a:pt x="3785311" y="3309062"/>
                  <a:pt x="3775253" y="3305404"/>
                  <a:pt x="3765652" y="3305404"/>
                </a:cubicBezTo>
                <a:close/>
                <a:moveTo>
                  <a:pt x="3058059" y="3293745"/>
                </a:moveTo>
                <a:cubicBezTo>
                  <a:pt x="3049372" y="3293745"/>
                  <a:pt x="3041028" y="3296489"/>
                  <a:pt x="3033027" y="3301975"/>
                </a:cubicBezTo>
                <a:cubicBezTo>
                  <a:pt x="3025026" y="3307461"/>
                  <a:pt x="3018511" y="3314091"/>
                  <a:pt x="3013482" y="3321863"/>
                </a:cubicBezTo>
                <a:cubicBezTo>
                  <a:pt x="3008453" y="3329636"/>
                  <a:pt x="3005938" y="3337637"/>
                  <a:pt x="3005938" y="3345866"/>
                </a:cubicBezTo>
                <a:cubicBezTo>
                  <a:pt x="3005938" y="3359582"/>
                  <a:pt x="3011653" y="3370441"/>
                  <a:pt x="3023083" y="3378442"/>
                </a:cubicBezTo>
                <a:cubicBezTo>
                  <a:pt x="3034513" y="3386443"/>
                  <a:pt x="3051201" y="3392043"/>
                  <a:pt x="3073147" y="3395244"/>
                </a:cubicBezTo>
                <a:cubicBezTo>
                  <a:pt x="3080004" y="3396158"/>
                  <a:pt x="3089377" y="3396958"/>
                  <a:pt x="3101264" y="3397644"/>
                </a:cubicBezTo>
                <a:cubicBezTo>
                  <a:pt x="3113151" y="3398330"/>
                  <a:pt x="3127782" y="3399130"/>
                  <a:pt x="3145155" y="3400044"/>
                </a:cubicBezTo>
                <a:cubicBezTo>
                  <a:pt x="3139669" y="3378556"/>
                  <a:pt x="3132468" y="3359811"/>
                  <a:pt x="3123553" y="3343809"/>
                </a:cubicBezTo>
                <a:cubicBezTo>
                  <a:pt x="3114637" y="3327807"/>
                  <a:pt x="3104579" y="3315462"/>
                  <a:pt x="3093377" y="3306775"/>
                </a:cubicBezTo>
                <a:cubicBezTo>
                  <a:pt x="3082176" y="3298089"/>
                  <a:pt x="3070403" y="3293745"/>
                  <a:pt x="3058059" y="3293745"/>
                </a:cubicBezTo>
                <a:close/>
                <a:moveTo>
                  <a:pt x="3776625" y="3231338"/>
                </a:moveTo>
                <a:cubicBezTo>
                  <a:pt x="3795827" y="3231338"/>
                  <a:pt x="3814001" y="3239910"/>
                  <a:pt x="3831146" y="3257055"/>
                </a:cubicBezTo>
                <a:cubicBezTo>
                  <a:pt x="3848291" y="3274200"/>
                  <a:pt x="3862350" y="3298089"/>
                  <a:pt x="3873323" y="3328721"/>
                </a:cubicBezTo>
                <a:cubicBezTo>
                  <a:pt x="3878809" y="3343809"/>
                  <a:pt x="3882924" y="3358668"/>
                  <a:pt x="3885667" y="3373298"/>
                </a:cubicBezTo>
                <a:cubicBezTo>
                  <a:pt x="3888410" y="3387929"/>
                  <a:pt x="3889782" y="3402559"/>
                  <a:pt x="3889782" y="3417189"/>
                </a:cubicBezTo>
                <a:cubicBezTo>
                  <a:pt x="3889782" y="3439592"/>
                  <a:pt x="3886353" y="3461538"/>
                  <a:pt x="3879495" y="3483026"/>
                </a:cubicBezTo>
                <a:cubicBezTo>
                  <a:pt x="3872637" y="3504515"/>
                  <a:pt x="3863035" y="3524060"/>
                  <a:pt x="3850691" y="3541662"/>
                </a:cubicBezTo>
                <a:cubicBezTo>
                  <a:pt x="3838347" y="3559264"/>
                  <a:pt x="3823716" y="3574009"/>
                  <a:pt x="3806800" y="3585896"/>
                </a:cubicBezTo>
                <a:cubicBezTo>
                  <a:pt x="3781654" y="3603270"/>
                  <a:pt x="3753993" y="3611957"/>
                  <a:pt x="3723818" y="3611957"/>
                </a:cubicBezTo>
                <a:cubicBezTo>
                  <a:pt x="3716960" y="3611957"/>
                  <a:pt x="3707473" y="3609442"/>
                  <a:pt x="3695357" y="3604413"/>
                </a:cubicBezTo>
                <a:cubicBezTo>
                  <a:pt x="3683241" y="3599383"/>
                  <a:pt x="3670554" y="3592868"/>
                  <a:pt x="3657295" y="3584867"/>
                </a:cubicBezTo>
                <a:cubicBezTo>
                  <a:pt x="3644037" y="3576867"/>
                  <a:pt x="3632149" y="3568523"/>
                  <a:pt x="3621634" y="3559836"/>
                </a:cubicBezTo>
                <a:lnTo>
                  <a:pt x="3632607" y="3533090"/>
                </a:lnTo>
                <a:cubicBezTo>
                  <a:pt x="3644951" y="3536747"/>
                  <a:pt x="3657638" y="3539490"/>
                  <a:pt x="3670669" y="3541319"/>
                </a:cubicBezTo>
                <a:cubicBezTo>
                  <a:pt x="3683699" y="3543148"/>
                  <a:pt x="3697072" y="3544062"/>
                  <a:pt x="3710788" y="3544062"/>
                </a:cubicBezTo>
                <a:cubicBezTo>
                  <a:pt x="3745992" y="3544062"/>
                  <a:pt x="3776510" y="3534804"/>
                  <a:pt x="3802342" y="3516287"/>
                </a:cubicBezTo>
                <a:cubicBezTo>
                  <a:pt x="3828174" y="3497771"/>
                  <a:pt x="3846576" y="3471825"/>
                  <a:pt x="3857549" y="3438449"/>
                </a:cubicBezTo>
                <a:lnTo>
                  <a:pt x="3856863" y="3433649"/>
                </a:lnTo>
                <a:cubicBezTo>
                  <a:pt x="3843604" y="3446907"/>
                  <a:pt x="3829088" y="3457309"/>
                  <a:pt x="3813315" y="3464852"/>
                </a:cubicBezTo>
                <a:cubicBezTo>
                  <a:pt x="3797541" y="3472396"/>
                  <a:pt x="3781654" y="3476168"/>
                  <a:pt x="3765652" y="3476168"/>
                </a:cubicBezTo>
                <a:cubicBezTo>
                  <a:pt x="3737763" y="3476168"/>
                  <a:pt x="3716160" y="3467939"/>
                  <a:pt x="3700844" y="3451479"/>
                </a:cubicBezTo>
                <a:cubicBezTo>
                  <a:pt x="3685528" y="3435020"/>
                  <a:pt x="3677869" y="3412389"/>
                  <a:pt x="3677869" y="3383585"/>
                </a:cubicBezTo>
                <a:cubicBezTo>
                  <a:pt x="3677869" y="3358896"/>
                  <a:pt x="3682556" y="3334550"/>
                  <a:pt x="3691929" y="3310547"/>
                </a:cubicBezTo>
                <a:cubicBezTo>
                  <a:pt x="3701301" y="3286544"/>
                  <a:pt x="3713760" y="3267456"/>
                  <a:pt x="3729304" y="3253283"/>
                </a:cubicBezTo>
                <a:cubicBezTo>
                  <a:pt x="3744392" y="3238653"/>
                  <a:pt x="3760165" y="3231338"/>
                  <a:pt x="3776625" y="3231338"/>
                </a:cubicBezTo>
                <a:close/>
                <a:moveTo>
                  <a:pt x="3350972" y="3199791"/>
                </a:moveTo>
                <a:cubicBezTo>
                  <a:pt x="3353715" y="3211678"/>
                  <a:pt x="3356801" y="3225737"/>
                  <a:pt x="3360230" y="3241967"/>
                </a:cubicBezTo>
                <a:cubicBezTo>
                  <a:pt x="3363659" y="3258198"/>
                  <a:pt x="3367202" y="3275915"/>
                  <a:pt x="3370860" y="3295117"/>
                </a:cubicBezTo>
                <a:cubicBezTo>
                  <a:pt x="3373603" y="3309747"/>
                  <a:pt x="3375660" y="3322092"/>
                  <a:pt x="3377032" y="3332150"/>
                </a:cubicBezTo>
                <a:cubicBezTo>
                  <a:pt x="3378403" y="3342208"/>
                  <a:pt x="3379089" y="3349981"/>
                  <a:pt x="3379089" y="3355467"/>
                </a:cubicBezTo>
                <a:cubicBezTo>
                  <a:pt x="3379089" y="3365068"/>
                  <a:pt x="3376575" y="3377070"/>
                  <a:pt x="3371545" y="3391472"/>
                </a:cubicBezTo>
                <a:cubicBezTo>
                  <a:pt x="3366516" y="3405874"/>
                  <a:pt x="3360344" y="3420161"/>
                  <a:pt x="3353029" y="3434334"/>
                </a:cubicBezTo>
                <a:cubicBezTo>
                  <a:pt x="3321825" y="3453194"/>
                  <a:pt x="3288949" y="3464981"/>
                  <a:pt x="3254402" y="3469696"/>
                </a:cubicBezTo>
                <a:lnTo>
                  <a:pt x="3222638" y="3471829"/>
                </a:lnTo>
                <a:lnTo>
                  <a:pt x="3221965" y="3472053"/>
                </a:lnTo>
                <a:lnTo>
                  <a:pt x="3219298" y="3472053"/>
                </a:lnTo>
                <a:lnTo>
                  <a:pt x="3178074" y="3472053"/>
                </a:lnTo>
                <a:cubicBezTo>
                  <a:pt x="3170301" y="3500857"/>
                  <a:pt x="3157957" y="3526117"/>
                  <a:pt x="3141041" y="3547834"/>
                </a:cubicBezTo>
                <a:cubicBezTo>
                  <a:pt x="3124124" y="3569551"/>
                  <a:pt x="3104693" y="3585896"/>
                  <a:pt x="3082747" y="3596869"/>
                </a:cubicBezTo>
                <a:cubicBezTo>
                  <a:pt x="3062173" y="3606927"/>
                  <a:pt x="3040914" y="3611957"/>
                  <a:pt x="3018968" y="3611957"/>
                </a:cubicBezTo>
                <a:cubicBezTo>
                  <a:pt x="3012110" y="3611957"/>
                  <a:pt x="3002623" y="3609442"/>
                  <a:pt x="2990507" y="3604413"/>
                </a:cubicBezTo>
                <a:cubicBezTo>
                  <a:pt x="2978391" y="3599383"/>
                  <a:pt x="2965704" y="3592868"/>
                  <a:pt x="2952446" y="3584867"/>
                </a:cubicBezTo>
                <a:cubicBezTo>
                  <a:pt x="2939187" y="3576867"/>
                  <a:pt x="2927299" y="3568523"/>
                  <a:pt x="2916784" y="3559836"/>
                </a:cubicBezTo>
                <a:lnTo>
                  <a:pt x="2927757" y="3533090"/>
                </a:lnTo>
                <a:cubicBezTo>
                  <a:pt x="2940101" y="3536747"/>
                  <a:pt x="2952788" y="3539490"/>
                  <a:pt x="2965819" y="3541319"/>
                </a:cubicBezTo>
                <a:cubicBezTo>
                  <a:pt x="2978849" y="3543148"/>
                  <a:pt x="2992222" y="3544062"/>
                  <a:pt x="3005938" y="3544062"/>
                </a:cubicBezTo>
                <a:cubicBezTo>
                  <a:pt x="3034284" y="3544062"/>
                  <a:pt x="3059887" y="3537662"/>
                  <a:pt x="3082747" y="3524860"/>
                </a:cubicBezTo>
                <a:cubicBezTo>
                  <a:pt x="3105607" y="3512058"/>
                  <a:pt x="3123895" y="3494228"/>
                  <a:pt x="3137612" y="3471367"/>
                </a:cubicBezTo>
                <a:cubicBezTo>
                  <a:pt x="3117037" y="3469996"/>
                  <a:pt x="3099207" y="3468624"/>
                  <a:pt x="3084119" y="3467253"/>
                </a:cubicBezTo>
                <a:cubicBezTo>
                  <a:pt x="3069031" y="3465881"/>
                  <a:pt x="3056916" y="3464052"/>
                  <a:pt x="3047772" y="3461766"/>
                </a:cubicBezTo>
                <a:cubicBezTo>
                  <a:pt x="3021711" y="3455365"/>
                  <a:pt x="3002737" y="3445193"/>
                  <a:pt x="2990850" y="3431248"/>
                </a:cubicBezTo>
                <a:cubicBezTo>
                  <a:pt x="2978963" y="3417304"/>
                  <a:pt x="2973019" y="3397530"/>
                  <a:pt x="2973019" y="3371926"/>
                </a:cubicBezTo>
                <a:cubicBezTo>
                  <a:pt x="2973019" y="3347695"/>
                  <a:pt x="2977820" y="3323578"/>
                  <a:pt x="2987421" y="3299575"/>
                </a:cubicBezTo>
                <a:cubicBezTo>
                  <a:pt x="2997022" y="3275572"/>
                  <a:pt x="3009595" y="3256255"/>
                  <a:pt x="3025140" y="3241624"/>
                </a:cubicBezTo>
                <a:cubicBezTo>
                  <a:pt x="3040685" y="3226994"/>
                  <a:pt x="3056230" y="3219679"/>
                  <a:pt x="3071775" y="3219679"/>
                </a:cubicBezTo>
                <a:cubicBezTo>
                  <a:pt x="3090520" y="3219679"/>
                  <a:pt x="3108237" y="3228137"/>
                  <a:pt x="3124925" y="3245054"/>
                </a:cubicBezTo>
                <a:cubicBezTo>
                  <a:pt x="3141612" y="3261970"/>
                  <a:pt x="3155213" y="3284373"/>
                  <a:pt x="3165729" y="3312262"/>
                </a:cubicBezTo>
                <a:cubicBezTo>
                  <a:pt x="3170759" y="3325978"/>
                  <a:pt x="3174759" y="3340151"/>
                  <a:pt x="3177731" y="3354782"/>
                </a:cubicBezTo>
                <a:cubicBezTo>
                  <a:pt x="3180703" y="3369412"/>
                  <a:pt x="3182645" y="3384728"/>
                  <a:pt x="3183560" y="3400730"/>
                </a:cubicBezTo>
                <a:lnTo>
                  <a:pt x="3219298" y="3400730"/>
                </a:lnTo>
                <a:cubicBezTo>
                  <a:pt x="3241701" y="3400730"/>
                  <a:pt x="3264103" y="3398673"/>
                  <a:pt x="3286507" y="3394558"/>
                </a:cubicBezTo>
                <a:cubicBezTo>
                  <a:pt x="3308909" y="3390443"/>
                  <a:pt x="3327197" y="3385185"/>
                  <a:pt x="3341370" y="3378784"/>
                </a:cubicBezTo>
                <a:cubicBezTo>
                  <a:pt x="3337255" y="3368269"/>
                  <a:pt x="3332112" y="3356610"/>
                  <a:pt x="3325940" y="3343809"/>
                </a:cubicBezTo>
                <a:cubicBezTo>
                  <a:pt x="3319767" y="3331007"/>
                  <a:pt x="3314395" y="3319806"/>
                  <a:pt x="3309823" y="3310205"/>
                </a:cubicBezTo>
                <a:cubicBezTo>
                  <a:pt x="3305251" y="3300146"/>
                  <a:pt x="3301594" y="3291574"/>
                  <a:pt x="3298851" y="3284487"/>
                </a:cubicBezTo>
                <a:cubicBezTo>
                  <a:pt x="3296107" y="3277400"/>
                  <a:pt x="3294736" y="3271114"/>
                  <a:pt x="3294736" y="3265628"/>
                </a:cubicBezTo>
                <a:cubicBezTo>
                  <a:pt x="3294736" y="3254655"/>
                  <a:pt x="3300223" y="3242996"/>
                  <a:pt x="3311195" y="3230652"/>
                </a:cubicBezTo>
                <a:cubicBezTo>
                  <a:pt x="3322168" y="3218307"/>
                  <a:pt x="3335427" y="3208020"/>
                  <a:pt x="3350972" y="3199791"/>
                </a:cubicBezTo>
                <a:close/>
                <a:moveTo>
                  <a:pt x="1353770" y="3191561"/>
                </a:moveTo>
                <a:cubicBezTo>
                  <a:pt x="1366114" y="3191561"/>
                  <a:pt x="1373886" y="3197962"/>
                  <a:pt x="1377087" y="3210764"/>
                </a:cubicBezTo>
                <a:lnTo>
                  <a:pt x="1366114" y="3215564"/>
                </a:lnTo>
                <a:cubicBezTo>
                  <a:pt x="1363828" y="3213278"/>
                  <a:pt x="1361085" y="3212135"/>
                  <a:pt x="1357884" y="3212135"/>
                </a:cubicBezTo>
                <a:cubicBezTo>
                  <a:pt x="1354227" y="3212135"/>
                  <a:pt x="1349883" y="3213964"/>
                  <a:pt x="1344854" y="3217622"/>
                </a:cubicBezTo>
                <a:cubicBezTo>
                  <a:pt x="1339825" y="3221279"/>
                  <a:pt x="1335139" y="3225623"/>
                  <a:pt x="1330795" y="3230652"/>
                </a:cubicBezTo>
                <a:cubicBezTo>
                  <a:pt x="1326452" y="3235681"/>
                  <a:pt x="1323823" y="3240710"/>
                  <a:pt x="1322909" y="3245739"/>
                </a:cubicBezTo>
                <a:cubicBezTo>
                  <a:pt x="1330681" y="3249397"/>
                  <a:pt x="1340511" y="3251797"/>
                  <a:pt x="1352398" y="3252940"/>
                </a:cubicBezTo>
                <a:cubicBezTo>
                  <a:pt x="1364285" y="3254083"/>
                  <a:pt x="1373201" y="3256712"/>
                  <a:pt x="1379144" y="3260827"/>
                </a:cubicBezTo>
                <a:cubicBezTo>
                  <a:pt x="1383259" y="3263570"/>
                  <a:pt x="1385317" y="3267914"/>
                  <a:pt x="1385317" y="3273857"/>
                </a:cubicBezTo>
                <a:cubicBezTo>
                  <a:pt x="1385317" y="3279801"/>
                  <a:pt x="1380973" y="3287116"/>
                  <a:pt x="1372286" y="3295803"/>
                </a:cubicBezTo>
                <a:cubicBezTo>
                  <a:pt x="1363599" y="3304490"/>
                  <a:pt x="1353084" y="3312147"/>
                  <a:pt x="1340739" y="3318777"/>
                </a:cubicBezTo>
                <a:cubicBezTo>
                  <a:pt x="1328395" y="3325407"/>
                  <a:pt x="1316737" y="3328721"/>
                  <a:pt x="1305764" y="3328721"/>
                </a:cubicBezTo>
                <a:cubicBezTo>
                  <a:pt x="1299820" y="3328721"/>
                  <a:pt x="1295705" y="3327349"/>
                  <a:pt x="1293419" y="3324606"/>
                </a:cubicBezTo>
                <a:cubicBezTo>
                  <a:pt x="1291133" y="3321863"/>
                  <a:pt x="1289990" y="3318663"/>
                  <a:pt x="1289990" y="3315005"/>
                </a:cubicBezTo>
                <a:cubicBezTo>
                  <a:pt x="1301877" y="3314091"/>
                  <a:pt x="1313422" y="3311576"/>
                  <a:pt x="1324623" y="3307461"/>
                </a:cubicBezTo>
                <a:cubicBezTo>
                  <a:pt x="1335825" y="3303347"/>
                  <a:pt x="1345311" y="3298546"/>
                  <a:pt x="1353084" y="3293059"/>
                </a:cubicBezTo>
                <a:cubicBezTo>
                  <a:pt x="1356741" y="3290774"/>
                  <a:pt x="1359827" y="3288373"/>
                  <a:pt x="1362342" y="3285859"/>
                </a:cubicBezTo>
                <a:cubicBezTo>
                  <a:pt x="1364857" y="3283344"/>
                  <a:pt x="1366800" y="3280715"/>
                  <a:pt x="1368171" y="3277972"/>
                </a:cubicBezTo>
                <a:cubicBezTo>
                  <a:pt x="1346683" y="3277515"/>
                  <a:pt x="1329995" y="3275343"/>
                  <a:pt x="1318108" y="3271457"/>
                </a:cubicBezTo>
                <a:cubicBezTo>
                  <a:pt x="1306221" y="3267571"/>
                  <a:pt x="1300277" y="3258770"/>
                  <a:pt x="1300277" y="3245054"/>
                </a:cubicBezTo>
                <a:cubicBezTo>
                  <a:pt x="1300277" y="3237738"/>
                  <a:pt x="1303021" y="3229966"/>
                  <a:pt x="1308507" y="3221736"/>
                </a:cubicBezTo>
                <a:cubicBezTo>
                  <a:pt x="1313993" y="3213507"/>
                  <a:pt x="1320851" y="3206420"/>
                  <a:pt x="1329081" y="3200477"/>
                </a:cubicBezTo>
                <a:cubicBezTo>
                  <a:pt x="1337310" y="3194533"/>
                  <a:pt x="1345540" y="3191561"/>
                  <a:pt x="1353770" y="3191561"/>
                </a:cubicBezTo>
                <a:close/>
                <a:moveTo>
                  <a:pt x="2816200" y="3180588"/>
                </a:moveTo>
                <a:cubicBezTo>
                  <a:pt x="2822601" y="3210764"/>
                  <a:pt x="2827744" y="3236138"/>
                  <a:pt x="2831630" y="3256712"/>
                </a:cubicBezTo>
                <a:cubicBezTo>
                  <a:pt x="2835517" y="3277286"/>
                  <a:pt x="2838488" y="3293860"/>
                  <a:pt x="2840546" y="3306433"/>
                </a:cubicBezTo>
                <a:cubicBezTo>
                  <a:pt x="2842603" y="3319006"/>
                  <a:pt x="2843632" y="3328950"/>
                  <a:pt x="2843632" y="3336265"/>
                </a:cubicBezTo>
                <a:cubicBezTo>
                  <a:pt x="2843632" y="3345866"/>
                  <a:pt x="2841117" y="3357868"/>
                  <a:pt x="2836088" y="3372269"/>
                </a:cubicBezTo>
                <a:cubicBezTo>
                  <a:pt x="2831059" y="3386671"/>
                  <a:pt x="2824887" y="3400730"/>
                  <a:pt x="2817572" y="3414446"/>
                </a:cubicBezTo>
                <a:cubicBezTo>
                  <a:pt x="2797455" y="3427248"/>
                  <a:pt x="2773681" y="3438221"/>
                  <a:pt x="2746248" y="3447365"/>
                </a:cubicBezTo>
                <a:cubicBezTo>
                  <a:pt x="2718816" y="3456508"/>
                  <a:pt x="2689098" y="3463595"/>
                  <a:pt x="2657094" y="3468624"/>
                </a:cubicBezTo>
                <a:cubicBezTo>
                  <a:pt x="2625090" y="3473654"/>
                  <a:pt x="2592172" y="3476168"/>
                  <a:pt x="2558339" y="3476168"/>
                </a:cubicBezTo>
                <a:cubicBezTo>
                  <a:pt x="2503475" y="3476168"/>
                  <a:pt x="2461870" y="3464509"/>
                  <a:pt x="2433523" y="3441192"/>
                </a:cubicBezTo>
                <a:cubicBezTo>
                  <a:pt x="2405177" y="3417875"/>
                  <a:pt x="2391004" y="3384042"/>
                  <a:pt x="2391004" y="3339694"/>
                </a:cubicBezTo>
                <a:cubicBezTo>
                  <a:pt x="2391004" y="3316834"/>
                  <a:pt x="2394890" y="3291688"/>
                  <a:pt x="2402663" y="3264256"/>
                </a:cubicBezTo>
                <a:lnTo>
                  <a:pt x="2431466" y="3264256"/>
                </a:lnTo>
                <a:cubicBezTo>
                  <a:pt x="2431009" y="3266085"/>
                  <a:pt x="2430552" y="3271000"/>
                  <a:pt x="2430095" y="3279001"/>
                </a:cubicBezTo>
                <a:cubicBezTo>
                  <a:pt x="2429637" y="3287002"/>
                  <a:pt x="2429409" y="3293517"/>
                  <a:pt x="2429409" y="3298546"/>
                </a:cubicBezTo>
                <a:cubicBezTo>
                  <a:pt x="2429409" y="3325064"/>
                  <a:pt x="2434552" y="3345523"/>
                  <a:pt x="2444839" y="3359925"/>
                </a:cubicBezTo>
                <a:cubicBezTo>
                  <a:pt x="2455126" y="3374327"/>
                  <a:pt x="2471243" y="3385414"/>
                  <a:pt x="2493188" y="3393186"/>
                </a:cubicBezTo>
                <a:cubicBezTo>
                  <a:pt x="2504161" y="3396387"/>
                  <a:pt x="2516848" y="3399016"/>
                  <a:pt x="2531250" y="3401073"/>
                </a:cubicBezTo>
                <a:cubicBezTo>
                  <a:pt x="2545652" y="3403130"/>
                  <a:pt x="2561997" y="3404159"/>
                  <a:pt x="2580285" y="3404159"/>
                </a:cubicBezTo>
                <a:cubicBezTo>
                  <a:pt x="2620975" y="3404159"/>
                  <a:pt x="2660866" y="3400273"/>
                  <a:pt x="2699957" y="3392500"/>
                </a:cubicBezTo>
                <a:cubicBezTo>
                  <a:pt x="2739047" y="3384728"/>
                  <a:pt x="2774366" y="3373755"/>
                  <a:pt x="2805913" y="3359582"/>
                </a:cubicBezTo>
                <a:cubicBezTo>
                  <a:pt x="2802255" y="3349066"/>
                  <a:pt x="2797340" y="3337408"/>
                  <a:pt x="2791168" y="3324606"/>
                </a:cubicBezTo>
                <a:cubicBezTo>
                  <a:pt x="2784996" y="3311805"/>
                  <a:pt x="2779624" y="3300375"/>
                  <a:pt x="2775052" y="3290316"/>
                </a:cubicBezTo>
                <a:cubicBezTo>
                  <a:pt x="2770480" y="3280258"/>
                  <a:pt x="2766708" y="3271571"/>
                  <a:pt x="2763736" y="3264256"/>
                </a:cubicBezTo>
                <a:cubicBezTo>
                  <a:pt x="2760764" y="3256941"/>
                  <a:pt x="2759279" y="3250769"/>
                  <a:pt x="2759279" y="3245739"/>
                </a:cubicBezTo>
                <a:cubicBezTo>
                  <a:pt x="2759279" y="3235224"/>
                  <a:pt x="2764765" y="3223794"/>
                  <a:pt x="2775738" y="3211449"/>
                </a:cubicBezTo>
                <a:cubicBezTo>
                  <a:pt x="2786711" y="3199105"/>
                  <a:pt x="2800198" y="3188818"/>
                  <a:pt x="2816200" y="3180588"/>
                </a:cubicBezTo>
                <a:close/>
                <a:moveTo>
                  <a:pt x="1740561" y="3104922"/>
                </a:moveTo>
                <a:cubicBezTo>
                  <a:pt x="1737360" y="3104922"/>
                  <a:pt x="1734046" y="3106179"/>
                  <a:pt x="1730617" y="3108694"/>
                </a:cubicBezTo>
                <a:cubicBezTo>
                  <a:pt x="1727188" y="3111208"/>
                  <a:pt x="1725702" y="3114980"/>
                  <a:pt x="1726159" y="3120009"/>
                </a:cubicBezTo>
                <a:cubicBezTo>
                  <a:pt x="1726159" y="3124581"/>
                  <a:pt x="1727531" y="3128810"/>
                  <a:pt x="1730274" y="3132697"/>
                </a:cubicBezTo>
                <a:cubicBezTo>
                  <a:pt x="1733017" y="3136583"/>
                  <a:pt x="1737589" y="3138526"/>
                  <a:pt x="1743990" y="3138526"/>
                </a:cubicBezTo>
                <a:cubicBezTo>
                  <a:pt x="1748562" y="3138526"/>
                  <a:pt x="1752905" y="3136926"/>
                  <a:pt x="1757020" y="3133725"/>
                </a:cubicBezTo>
                <a:cubicBezTo>
                  <a:pt x="1761135" y="3130525"/>
                  <a:pt x="1763192" y="3127553"/>
                  <a:pt x="1763192" y="3124810"/>
                </a:cubicBezTo>
                <a:cubicBezTo>
                  <a:pt x="1763192" y="3120695"/>
                  <a:pt x="1760792" y="3116352"/>
                  <a:pt x="1755991" y="3111780"/>
                </a:cubicBezTo>
                <a:cubicBezTo>
                  <a:pt x="1751191" y="3107208"/>
                  <a:pt x="1746047" y="3104922"/>
                  <a:pt x="1740561" y="3104922"/>
                </a:cubicBezTo>
                <a:close/>
                <a:moveTo>
                  <a:pt x="3265932" y="3080462"/>
                </a:moveTo>
                <a:cubicBezTo>
                  <a:pt x="3269590" y="3084577"/>
                  <a:pt x="3274962" y="3090177"/>
                  <a:pt x="3282049" y="3097264"/>
                </a:cubicBezTo>
                <a:cubicBezTo>
                  <a:pt x="3289135" y="3104350"/>
                  <a:pt x="3297936" y="3112694"/>
                  <a:pt x="3308452" y="3122295"/>
                </a:cubicBezTo>
                <a:cubicBezTo>
                  <a:pt x="3302965" y="3130068"/>
                  <a:pt x="3296793" y="3137954"/>
                  <a:pt x="3289935" y="3145955"/>
                </a:cubicBezTo>
                <a:cubicBezTo>
                  <a:pt x="3283077" y="3153957"/>
                  <a:pt x="3275533" y="3162072"/>
                  <a:pt x="3267304" y="3170301"/>
                </a:cubicBezTo>
                <a:cubicBezTo>
                  <a:pt x="3257245" y="3162072"/>
                  <a:pt x="3248330" y="3154414"/>
                  <a:pt x="3240558" y="3147327"/>
                </a:cubicBezTo>
                <a:cubicBezTo>
                  <a:pt x="3232785" y="3140241"/>
                  <a:pt x="3225927" y="3133497"/>
                  <a:pt x="3219984" y="3127096"/>
                </a:cubicBezTo>
                <a:cubicBezTo>
                  <a:pt x="3227299" y="3120238"/>
                  <a:pt x="3234843" y="3112809"/>
                  <a:pt x="3242615" y="3104808"/>
                </a:cubicBezTo>
                <a:cubicBezTo>
                  <a:pt x="3250387" y="3096807"/>
                  <a:pt x="3258160" y="3088691"/>
                  <a:pt x="3265932" y="3080462"/>
                </a:cubicBezTo>
                <a:close/>
                <a:moveTo>
                  <a:pt x="1743990" y="3077490"/>
                </a:moveTo>
                <a:cubicBezTo>
                  <a:pt x="1754048" y="3077032"/>
                  <a:pt x="1762849" y="3081262"/>
                  <a:pt x="1770393" y="3090177"/>
                </a:cubicBezTo>
                <a:cubicBezTo>
                  <a:pt x="1777937" y="3099092"/>
                  <a:pt x="1781709" y="3110637"/>
                  <a:pt x="1781709" y="3124810"/>
                </a:cubicBezTo>
                <a:cubicBezTo>
                  <a:pt x="1781709" y="3135326"/>
                  <a:pt x="1777823" y="3144470"/>
                  <a:pt x="1770050" y="3152242"/>
                </a:cubicBezTo>
                <a:cubicBezTo>
                  <a:pt x="1762278" y="3160014"/>
                  <a:pt x="1753362" y="3163901"/>
                  <a:pt x="1743304" y="3163900"/>
                </a:cubicBezTo>
                <a:cubicBezTo>
                  <a:pt x="1732788" y="3163901"/>
                  <a:pt x="1724216" y="3160129"/>
                  <a:pt x="1717587" y="3152585"/>
                </a:cubicBezTo>
                <a:cubicBezTo>
                  <a:pt x="1710957" y="3145041"/>
                  <a:pt x="1707642" y="3135554"/>
                  <a:pt x="1707642" y="3124124"/>
                </a:cubicBezTo>
                <a:cubicBezTo>
                  <a:pt x="1707642" y="3110865"/>
                  <a:pt x="1711414" y="3099778"/>
                  <a:pt x="1718958" y="3090863"/>
                </a:cubicBezTo>
                <a:cubicBezTo>
                  <a:pt x="1726502" y="3081948"/>
                  <a:pt x="1734846" y="3077490"/>
                  <a:pt x="1743990" y="3077490"/>
                </a:cubicBezTo>
                <a:close/>
                <a:moveTo>
                  <a:pt x="1394841" y="3072384"/>
                </a:moveTo>
                <a:lnTo>
                  <a:pt x="1395527" y="3080614"/>
                </a:lnTo>
                <a:cubicBezTo>
                  <a:pt x="1395527" y="3092501"/>
                  <a:pt x="1390269" y="3101645"/>
                  <a:pt x="1379754" y="3108046"/>
                </a:cubicBezTo>
                <a:cubicBezTo>
                  <a:pt x="1367867" y="3113990"/>
                  <a:pt x="1352551" y="3120619"/>
                  <a:pt x="1333805" y="3127934"/>
                </a:cubicBezTo>
                <a:cubicBezTo>
                  <a:pt x="1315060" y="3135249"/>
                  <a:pt x="1293114" y="3143250"/>
                  <a:pt x="1267968" y="3151937"/>
                </a:cubicBezTo>
                <a:lnTo>
                  <a:pt x="1271397" y="3119019"/>
                </a:lnTo>
                <a:cubicBezTo>
                  <a:pt x="1302030" y="3108046"/>
                  <a:pt x="1327176" y="3098902"/>
                  <a:pt x="1346835" y="3091587"/>
                </a:cubicBezTo>
                <a:cubicBezTo>
                  <a:pt x="1366495" y="3084272"/>
                  <a:pt x="1382497" y="3077871"/>
                  <a:pt x="1394841" y="3072384"/>
                </a:cubicBezTo>
                <a:close/>
                <a:moveTo>
                  <a:pt x="3361259" y="3070174"/>
                </a:moveTo>
                <a:cubicBezTo>
                  <a:pt x="3364916" y="3074289"/>
                  <a:pt x="3370403" y="3079776"/>
                  <a:pt x="3377718" y="3086634"/>
                </a:cubicBezTo>
                <a:cubicBezTo>
                  <a:pt x="3385033" y="3093492"/>
                  <a:pt x="3393948" y="3101950"/>
                  <a:pt x="3404464" y="3112008"/>
                </a:cubicBezTo>
                <a:cubicBezTo>
                  <a:pt x="3393034" y="3128010"/>
                  <a:pt x="3379089" y="3144012"/>
                  <a:pt x="3362630" y="3160014"/>
                </a:cubicBezTo>
                <a:cubicBezTo>
                  <a:pt x="3353029" y="3152242"/>
                  <a:pt x="3344342" y="3144927"/>
                  <a:pt x="3336569" y="3138069"/>
                </a:cubicBezTo>
                <a:cubicBezTo>
                  <a:pt x="3328797" y="3131211"/>
                  <a:pt x="3321939" y="3124353"/>
                  <a:pt x="3315996" y="3117495"/>
                </a:cubicBezTo>
                <a:cubicBezTo>
                  <a:pt x="3322396" y="3111551"/>
                  <a:pt x="3329369" y="3104579"/>
                  <a:pt x="3336913" y="3096578"/>
                </a:cubicBezTo>
                <a:cubicBezTo>
                  <a:pt x="3344456" y="3088577"/>
                  <a:pt x="3352571" y="3079776"/>
                  <a:pt x="3361259" y="3070174"/>
                </a:cubicBezTo>
                <a:close/>
                <a:moveTo>
                  <a:pt x="2593772" y="3050515"/>
                </a:moveTo>
                <a:cubicBezTo>
                  <a:pt x="2590572" y="3050515"/>
                  <a:pt x="2587600" y="3051544"/>
                  <a:pt x="2584857" y="3053601"/>
                </a:cubicBezTo>
                <a:cubicBezTo>
                  <a:pt x="2582113" y="3055659"/>
                  <a:pt x="2580742" y="3057830"/>
                  <a:pt x="2580742" y="3060116"/>
                </a:cubicBezTo>
                <a:cubicBezTo>
                  <a:pt x="2580742" y="3069717"/>
                  <a:pt x="2588515" y="3077490"/>
                  <a:pt x="2604059" y="3083433"/>
                </a:cubicBezTo>
                <a:lnTo>
                  <a:pt x="2605431" y="3080690"/>
                </a:lnTo>
                <a:cubicBezTo>
                  <a:pt x="2606345" y="3078861"/>
                  <a:pt x="2606802" y="3077261"/>
                  <a:pt x="2606802" y="3075890"/>
                </a:cubicBezTo>
                <a:cubicBezTo>
                  <a:pt x="2606802" y="3074518"/>
                  <a:pt x="2606802" y="3073375"/>
                  <a:pt x="2606802" y="3072461"/>
                </a:cubicBezTo>
                <a:cubicBezTo>
                  <a:pt x="2606802" y="3066060"/>
                  <a:pt x="2605545" y="3060802"/>
                  <a:pt x="2603030" y="3056687"/>
                </a:cubicBezTo>
                <a:cubicBezTo>
                  <a:pt x="2600516" y="3052572"/>
                  <a:pt x="2597430" y="3050515"/>
                  <a:pt x="2593772" y="3050515"/>
                </a:cubicBezTo>
                <a:close/>
                <a:moveTo>
                  <a:pt x="2602002" y="3027198"/>
                </a:moveTo>
                <a:cubicBezTo>
                  <a:pt x="2609317" y="3027198"/>
                  <a:pt x="2615261" y="3030398"/>
                  <a:pt x="2619833" y="3036799"/>
                </a:cubicBezTo>
                <a:cubicBezTo>
                  <a:pt x="2625319" y="3044114"/>
                  <a:pt x="2628062" y="3055773"/>
                  <a:pt x="2628062" y="3071775"/>
                </a:cubicBezTo>
                <a:cubicBezTo>
                  <a:pt x="2628062" y="3077718"/>
                  <a:pt x="2626919" y="3083205"/>
                  <a:pt x="2624633" y="3088234"/>
                </a:cubicBezTo>
                <a:lnTo>
                  <a:pt x="2645893" y="3089606"/>
                </a:lnTo>
                <a:cubicBezTo>
                  <a:pt x="2645893" y="3096921"/>
                  <a:pt x="2643493" y="3102179"/>
                  <a:pt x="2638692" y="3105379"/>
                </a:cubicBezTo>
                <a:cubicBezTo>
                  <a:pt x="2633891" y="3108579"/>
                  <a:pt x="2626462" y="3110180"/>
                  <a:pt x="2616404" y="3110180"/>
                </a:cubicBezTo>
                <a:lnTo>
                  <a:pt x="2609546" y="3109494"/>
                </a:lnTo>
                <a:cubicBezTo>
                  <a:pt x="2598115" y="3120924"/>
                  <a:pt x="2586457" y="3129953"/>
                  <a:pt x="2574570" y="3136583"/>
                </a:cubicBezTo>
                <a:cubicBezTo>
                  <a:pt x="2562683" y="3143212"/>
                  <a:pt x="2552167" y="3146527"/>
                  <a:pt x="2543023" y="3146527"/>
                </a:cubicBezTo>
                <a:cubicBezTo>
                  <a:pt x="2528850" y="3146527"/>
                  <a:pt x="2521763" y="3140583"/>
                  <a:pt x="2521763" y="3128696"/>
                </a:cubicBezTo>
                <a:cubicBezTo>
                  <a:pt x="2535479" y="3125953"/>
                  <a:pt x="2547366" y="3122295"/>
                  <a:pt x="2557425" y="3117723"/>
                </a:cubicBezTo>
                <a:cubicBezTo>
                  <a:pt x="2567483" y="3113152"/>
                  <a:pt x="2576627" y="3108122"/>
                  <a:pt x="2584857" y="3102636"/>
                </a:cubicBezTo>
                <a:cubicBezTo>
                  <a:pt x="2568397" y="3094406"/>
                  <a:pt x="2560168" y="3083662"/>
                  <a:pt x="2560168" y="3070403"/>
                </a:cubicBezTo>
                <a:cubicBezTo>
                  <a:pt x="2560168" y="3059888"/>
                  <a:pt x="2564626" y="3050058"/>
                  <a:pt x="2573541" y="3040914"/>
                </a:cubicBezTo>
                <a:cubicBezTo>
                  <a:pt x="2582456" y="3031770"/>
                  <a:pt x="2591943" y="3027198"/>
                  <a:pt x="2602002" y="3027198"/>
                </a:cubicBezTo>
                <a:close/>
                <a:moveTo>
                  <a:pt x="3064536" y="3019197"/>
                </a:moveTo>
                <a:cubicBezTo>
                  <a:pt x="3061335" y="3019197"/>
                  <a:pt x="3058021" y="3020454"/>
                  <a:pt x="3054592" y="3022969"/>
                </a:cubicBezTo>
                <a:cubicBezTo>
                  <a:pt x="3051163" y="3025483"/>
                  <a:pt x="3049677" y="3029255"/>
                  <a:pt x="3050134" y="3034284"/>
                </a:cubicBezTo>
                <a:cubicBezTo>
                  <a:pt x="3050134" y="3038856"/>
                  <a:pt x="3051505" y="3043085"/>
                  <a:pt x="3054249" y="3046972"/>
                </a:cubicBezTo>
                <a:cubicBezTo>
                  <a:pt x="3056992" y="3050858"/>
                  <a:pt x="3061564" y="3052801"/>
                  <a:pt x="3067965" y="3052801"/>
                </a:cubicBezTo>
                <a:cubicBezTo>
                  <a:pt x="3072537" y="3052801"/>
                  <a:pt x="3076880" y="3051201"/>
                  <a:pt x="3080995" y="3048001"/>
                </a:cubicBezTo>
                <a:cubicBezTo>
                  <a:pt x="3085110" y="3044800"/>
                  <a:pt x="3087167" y="3041828"/>
                  <a:pt x="3087167" y="3039085"/>
                </a:cubicBezTo>
                <a:cubicBezTo>
                  <a:pt x="3087167" y="3034970"/>
                  <a:pt x="3084767" y="3030627"/>
                  <a:pt x="3079966" y="3026055"/>
                </a:cubicBezTo>
                <a:cubicBezTo>
                  <a:pt x="3075166" y="3021483"/>
                  <a:pt x="3070022" y="3019197"/>
                  <a:pt x="3064536" y="3019197"/>
                </a:cubicBezTo>
                <a:close/>
                <a:moveTo>
                  <a:pt x="3526384" y="3011882"/>
                </a:moveTo>
                <a:cubicBezTo>
                  <a:pt x="3529584" y="3024226"/>
                  <a:pt x="3533470" y="3037599"/>
                  <a:pt x="3538043" y="3052001"/>
                </a:cubicBezTo>
                <a:cubicBezTo>
                  <a:pt x="3542614" y="3066403"/>
                  <a:pt x="3547644" y="3080919"/>
                  <a:pt x="3553130" y="3095549"/>
                </a:cubicBezTo>
                <a:lnTo>
                  <a:pt x="3531185" y="3112694"/>
                </a:lnTo>
                <a:cubicBezTo>
                  <a:pt x="3532556" y="3140583"/>
                  <a:pt x="3533356" y="3172130"/>
                  <a:pt x="3533585" y="3207334"/>
                </a:cubicBezTo>
                <a:cubicBezTo>
                  <a:pt x="3533813" y="3242539"/>
                  <a:pt x="3533585" y="3281630"/>
                  <a:pt x="3532899" y="3324606"/>
                </a:cubicBezTo>
                <a:cubicBezTo>
                  <a:pt x="3532213" y="3367583"/>
                  <a:pt x="3530727" y="3414903"/>
                  <a:pt x="3528441" y="3466567"/>
                </a:cubicBezTo>
                <a:lnTo>
                  <a:pt x="3488665" y="3472053"/>
                </a:lnTo>
                <a:cubicBezTo>
                  <a:pt x="3487293" y="3427248"/>
                  <a:pt x="3485579" y="3386900"/>
                  <a:pt x="3483521" y="3351010"/>
                </a:cubicBezTo>
                <a:cubicBezTo>
                  <a:pt x="3481464" y="3315119"/>
                  <a:pt x="3479407" y="3281630"/>
                  <a:pt x="3477349" y="3250540"/>
                </a:cubicBezTo>
                <a:cubicBezTo>
                  <a:pt x="3475292" y="3219450"/>
                  <a:pt x="3473120" y="3189504"/>
                  <a:pt x="3470834" y="3160700"/>
                </a:cubicBezTo>
                <a:cubicBezTo>
                  <a:pt x="3468548" y="3131897"/>
                  <a:pt x="3465805" y="3101950"/>
                  <a:pt x="3462605" y="3070860"/>
                </a:cubicBezTo>
                <a:cubicBezTo>
                  <a:pt x="3461233" y="3059430"/>
                  <a:pt x="3463176" y="3049372"/>
                  <a:pt x="3468434" y="3040685"/>
                </a:cubicBezTo>
                <a:cubicBezTo>
                  <a:pt x="3473691" y="3031998"/>
                  <a:pt x="3481464" y="3025255"/>
                  <a:pt x="3491751" y="3020454"/>
                </a:cubicBezTo>
                <a:cubicBezTo>
                  <a:pt x="3502038" y="3015653"/>
                  <a:pt x="3513582" y="3012796"/>
                  <a:pt x="3526384" y="3011882"/>
                </a:cubicBezTo>
                <a:close/>
                <a:moveTo>
                  <a:pt x="2116684" y="3011882"/>
                </a:moveTo>
                <a:cubicBezTo>
                  <a:pt x="2119885" y="3024226"/>
                  <a:pt x="2123771" y="3037599"/>
                  <a:pt x="2128343" y="3052001"/>
                </a:cubicBezTo>
                <a:cubicBezTo>
                  <a:pt x="2132915" y="3066403"/>
                  <a:pt x="2137944" y="3080919"/>
                  <a:pt x="2143430" y="3095549"/>
                </a:cubicBezTo>
                <a:lnTo>
                  <a:pt x="2121485" y="3112694"/>
                </a:lnTo>
                <a:cubicBezTo>
                  <a:pt x="2122856" y="3140583"/>
                  <a:pt x="2123656" y="3172130"/>
                  <a:pt x="2123885" y="3207334"/>
                </a:cubicBezTo>
                <a:cubicBezTo>
                  <a:pt x="2124113" y="3242539"/>
                  <a:pt x="2123885" y="3281630"/>
                  <a:pt x="2123199" y="3324606"/>
                </a:cubicBezTo>
                <a:cubicBezTo>
                  <a:pt x="2122513" y="3367583"/>
                  <a:pt x="2121027" y="3414903"/>
                  <a:pt x="2118741" y="3466567"/>
                </a:cubicBezTo>
                <a:lnTo>
                  <a:pt x="2078965" y="3472053"/>
                </a:lnTo>
                <a:cubicBezTo>
                  <a:pt x="2077593" y="3427248"/>
                  <a:pt x="2075879" y="3386900"/>
                  <a:pt x="2073821" y="3351010"/>
                </a:cubicBezTo>
                <a:cubicBezTo>
                  <a:pt x="2071764" y="3315119"/>
                  <a:pt x="2069707" y="3281630"/>
                  <a:pt x="2067649" y="3250540"/>
                </a:cubicBezTo>
                <a:cubicBezTo>
                  <a:pt x="2065592" y="3219450"/>
                  <a:pt x="2063420" y="3189504"/>
                  <a:pt x="2061134" y="3160700"/>
                </a:cubicBezTo>
                <a:cubicBezTo>
                  <a:pt x="2058848" y="3131897"/>
                  <a:pt x="2056105" y="3101950"/>
                  <a:pt x="2052905" y="3070860"/>
                </a:cubicBezTo>
                <a:cubicBezTo>
                  <a:pt x="2051533" y="3059430"/>
                  <a:pt x="2053476" y="3049372"/>
                  <a:pt x="2058734" y="3040685"/>
                </a:cubicBezTo>
                <a:cubicBezTo>
                  <a:pt x="2063991" y="3031998"/>
                  <a:pt x="2071764" y="3025255"/>
                  <a:pt x="2082051" y="3020454"/>
                </a:cubicBezTo>
                <a:cubicBezTo>
                  <a:pt x="2092338" y="3015653"/>
                  <a:pt x="2103883" y="3012796"/>
                  <a:pt x="2116684" y="3011882"/>
                </a:cubicBezTo>
                <a:close/>
                <a:moveTo>
                  <a:pt x="1536192" y="3004338"/>
                </a:moveTo>
                <a:cubicBezTo>
                  <a:pt x="1535735" y="3054630"/>
                  <a:pt x="1535507" y="3099321"/>
                  <a:pt x="1535507" y="3138412"/>
                </a:cubicBezTo>
                <a:cubicBezTo>
                  <a:pt x="1535507" y="3177502"/>
                  <a:pt x="1535392" y="3211907"/>
                  <a:pt x="1535164" y="3241624"/>
                </a:cubicBezTo>
                <a:cubicBezTo>
                  <a:pt x="1534935" y="3271342"/>
                  <a:pt x="1534935" y="3297517"/>
                  <a:pt x="1535164" y="3320149"/>
                </a:cubicBezTo>
                <a:cubicBezTo>
                  <a:pt x="1535392" y="3342780"/>
                  <a:pt x="1535507" y="3363240"/>
                  <a:pt x="1535507" y="3381528"/>
                </a:cubicBezTo>
                <a:cubicBezTo>
                  <a:pt x="1546022" y="3388386"/>
                  <a:pt x="1557338" y="3393301"/>
                  <a:pt x="1569454" y="3396272"/>
                </a:cubicBezTo>
                <a:cubicBezTo>
                  <a:pt x="1581569" y="3399244"/>
                  <a:pt x="1594943" y="3400730"/>
                  <a:pt x="1609573" y="3400730"/>
                </a:cubicBezTo>
                <a:cubicBezTo>
                  <a:pt x="1633805" y="3400730"/>
                  <a:pt x="1655293" y="3399930"/>
                  <a:pt x="1674038" y="3398330"/>
                </a:cubicBezTo>
                <a:cubicBezTo>
                  <a:pt x="1692783" y="3396730"/>
                  <a:pt x="1707642" y="3392958"/>
                  <a:pt x="1718615" y="3387014"/>
                </a:cubicBezTo>
                <a:cubicBezTo>
                  <a:pt x="1726388" y="3382899"/>
                  <a:pt x="1733017" y="3376270"/>
                  <a:pt x="1738503" y="3367126"/>
                </a:cubicBezTo>
                <a:cubicBezTo>
                  <a:pt x="1743990" y="3357982"/>
                  <a:pt x="1751305" y="3344495"/>
                  <a:pt x="1760449" y="3326664"/>
                </a:cubicBezTo>
                <a:cubicBezTo>
                  <a:pt x="1765935" y="3315234"/>
                  <a:pt x="1771079" y="3308033"/>
                  <a:pt x="1775879" y="3305061"/>
                </a:cubicBezTo>
                <a:cubicBezTo>
                  <a:pt x="1780680" y="3302089"/>
                  <a:pt x="1786509" y="3300603"/>
                  <a:pt x="1793367" y="3300603"/>
                </a:cubicBezTo>
                <a:cubicBezTo>
                  <a:pt x="1802511" y="3300603"/>
                  <a:pt x="1810513" y="3303347"/>
                  <a:pt x="1817371" y="3308833"/>
                </a:cubicBezTo>
                <a:cubicBezTo>
                  <a:pt x="1813713" y="3317977"/>
                  <a:pt x="1809827" y="3327121"/>
                  <a:pt x="1805712" y="3336265"/>
                </a:cubicBezTo>
                <a:cubicBezTo>
                  <a:pt x="1801597" y="3345409"/>
                  <a:pt x="1797825" y="3353867"/>
                  <a:pt x="1794396" y="3361640"/>
                </a:cubicBezTo>
                <a:cubicBezTo>
                  <a:pt x="1790967" y="3369412"/>
                  <a:pt x="1788110" y="3375584"/>
                  <a:pt x="1785824" y="3380156"/>
                </a:cubicBezTo>
                <a:cubicBezTo>
                  <a:pt x="1798168" y="3387471"/>
                  <a:pt x="1810627" y="3392729"/>
                  <a:pt x="1823200" y="3395930"/>
                </a:cubicBezTo>
                <a:cubicBezTo>
                  <a:pt x="1829486" y="3397530"/>
                  <a:pt x="1835915" y="3398730"/>
                  <a:pt x="1842488" y="3399530"/>
                </a:cubicBezTo>
                <a:lnTo>
                  <a:pt x="1859922" y="3400569"/>
                </a:lnTo>
                <a:lnTo>
                  <a:pt x="1874411" y="3399701"/>
                </a:lnTo>
                <a:cubicBezTo>
                  <a:pt x="1891985" y="3397644"/>
                  <a:pt x="1910715" y="3392500"/>
                  <a:pt x="1930603" y="3384271"/>
                </a:cubicBezTo>
                <a:cubicBezTo>
                  <a:pt x="1928775" y="3369640"/>
                  <a:pt x="1927060" y="3355010"/>
                  <a:pt x="1925460" y="3340380"/>
                </a:cubicBezTo>
                <a:cubicBezTo>
                  <a:pt x="1923860" y="3325749"/>
                  <a:pt x="1922145" y="3311119"/>
                  <a:pt x="1920317" y="3296489"/>
                </a:cubicBezTo>
                <a:cubicBezTo>
                  <a:pt x="1917573" y="3273629"/>
                  <a:pt x="1913116" y="3242082"/>
                  <a:pt x="1906943" y="3201848"/>
                </a:cubicBezTo>
                <a:cubicBezTo>
                  <a:pt x="1900771" y="3161615"/>
                  <a:pt x="1892885" y="3112694"/>
                  <a:pt x="1883283" y="3055087"/>
                </a:cubicBezTo>
                <a:cubicBezTo>
                  <a:pt x="1893342" y="3047315"/>
                  <a:pt x="1904315" y="3039885"/>
                  <a:pt x="1916202" y="3032799"/>
                </a:cubicBezTo>
                <a:cubicBezTo>
                  <a:pt x="1928089" y="3025712"/>
                  <a:pt x="1940205" y="3018740"/>
                  <a:pt x="1952549" y="3011882"/>
                </a:cubicBezTo>
                <a:cubicBezTo>
                  <a:pt x="1953921" y="3045257"/>
                  <a:pt x="1955178" y="3078518"/>
                  <a:pt x="1956321" y="3111666"/>
                </a:cubicBezTo>
                <a:cubicBezTo>
                  <a:pt x="1957464" y="3144812"/>
                  <a:pt x="1958721" y="3177845"/>
                  <a:pt x="1960093" y="3210764"/>
                </a:cubicBezTo>
                <a:cubicBezTo>
                  <a:pt x="1961465" y="3241396"/>
                  <a:pt x="1962493" y="3269857"/>
                  <a:pt x="1963179" y="3296146"/>
                </a:cubicBezTo>
                <a:cubicBezTo>
                  <a:pt x="1963865" y="3322435"/>
                  <a:pt x="1964208" y="3346781"/>
                  <a:pt x="1964208" y="3369183"/>
                </a:cubicBezTo>
                <a:cubicBezTo>
                  <a:pt x="1964208" y="3381985"/>
                  <a:pt x="1962036" y="3395472"/>
                  <a:pt x="1957693" y="3409646"/>
                </a:cubicBezTo>
                <a:cubicBezTo>
                  <a:pt x="1953349" y="3423819"/>
                  <a:pt x="1947063" y="3437306"/>
                  <a:pt x="1938833" y="3450108"/>
                </a:cubicBezTo>
                <a:cubicBezTo>
                  <a:pt x="1934261" y="3456966"/>
                  <a:pt x="1924774" y="3462338"/>
                  <a:pt x="1910373" y="3466224"/>
                </a:cubicBezTo>
                <a:cubicBezTo>
                  <a:pt x="1903172" y="3468167"/>
                  <a:pt x="1895142" y="3469625"/>
                  <a:pt x="1886284" y="3470596"/>
                </a:cubicBezTo>
                <a:lnTo>
                  <a:pt x="1863591" y="3471734"/>
                </a:lnTo>
                <a:lnTo>
                  <a:pt x="1862633" y="3472053"/>
                </a:lnTo>
                <a:lnTo>
                  <a:pt x="1860843" y="3471872"/>
                </a:lnTo>
                <a:lnTo>
                  <a:pt x="1857223" y="3472053"/>
                </a:lnTo>
                <a:lnTo>
                  <a:pt x="1854408" y="3471219"/>
                </a:lnTo>
                <a:lnTo>
                  <a:pt x="1835158" y="3469267"/>
                </a:lnTo>
                <a:cubicBezTo>
                  <a:pt x="1808326" y="3463695"/>
                  <a:pt x="1783423" y="3449765"/>
                  <a:pt x="1760449" y="3427476"/>
                </a:cubicBezTo>
                <a:lnTo>
                  <a:pt x="1752905" y="3437763"/>
                </a:lnTo>
                <a:cubicBezTo>
                  <a:pt x="1746047" y="3446450"/>
                  <a:pt x="1735989" y="3453308"/>
                  <a:pt x="1722730" y="3458337"/>
                </a:cubicBezTo>
                <a:cubicBezTo>
                  <a:pt x="1709471" y="3463366"/>
                  <a:pt x="1693355" y="3466910"/>
                  <a:pt x="1674381" y="3468967"/>
                </a:cubicBezTo>
                <a:cubicBezTo>
                  <a:pt x="1655407" y="3471025"/>
                  <a:pt x="1633805" y="3472053"/>
                  <a:pt x="1609573" y="3472053"/>
                </a:cubicBezTo>
                <a:cubicBezTo>
                  <a:pt x="1586713" y="3472053"/>
                  <a:pt x="1568082" y="3469082"/>
                  <a:pt x="1553680" y="3463138"/>
                </a:cubicBezTo>
                <a:cubicBezTo>
                  <a:pt x="1539279" y="3457194"/>
                  <a:pt x="1527048" y="3448050"/>
                  <a:pt x="1516990" y="3435706"/>
                </a:cubicBezTo>
                <a:cubicBezTo>
                  <a:pt x="1479042" y="3449422"/>
                  <a:pt x="1443038" y="3459595"/>
                  <a:pt x="1408977" y="3466224"/>
                </a:cubicBezTo>
                <a:cubicBezTo>
                  <a:pt x="1374915" y="3472853"/>
                  <a:pt x="1341883" y="3476168"/>
                  <a:pt x="1309879" y="3476168"/>
                </a:cubicBezTo>
                <a:cubicBezTo>
                  <a:pt x="1265987" y="3476168"/>
                  <a:pt x="1232612" y="3472510"/>
                  <a:pt x="1209752" y="3465195"/>
                </a:cubicBezTo>
                <a:cubicBezTo>
                  <a:pt x="1186892" y="3457880"/>
                  <a:pt x="1169975" y="3446450"/>
                  <a:pt x="1159002" y="3430905"/>
                </a:cubicBezTo>
                <a:cubicBezTo>
                  <a:pt x="1147572" y="3415361"/>
                  <a:pt x="1141857" y="3394787"/>
                  <a:pt x="1141857" y="3369183"/>
                </a:cubicBezTo>
                <a:cubicBezTo>
                  <a:pt x="1141857" y="3362782"/>
                  <a:pt x="1142315" y="3355239"/>
                  <a:pt x="1143229" y="3346552"/>
                </a:cubicBezTo>
                <a:cubicBezTo>
                  <a:pt x="1144143" y="3337865"/>
                  <a:pt x="1145401" y="3329521"/>
                  <a:pt x="1147001" y="3321520"/>
                </a:cubicBezTo>
                <a:cubicBezTo>
                  <a:pt x="1148601" y="3313519"/>
                  <a:pt x="1150087" y="3307690"/>
                  <a:pt x="1151459" y="3304032"/>
                </a:cubicBezTo>
                <a:lnTo>
                  <a:pt x="1179576" y="3304032"/>
                </a:lnTo>
                <a:cubicBezTo>
                  <a:pt x="1179119" y="3308604"/>
                  <a:pt x="1178662" y="3312948"/>
                  <a:pt x="1178205" y="3317063"/>
                </a:cubicBezTo>
                <a:cubicBezTo>
                  <a:pt x="1177748" y="3321177"/>
                  <a:pt x="1177519" y="3325521"/>
                  <a:pt x="1177519" y="3330093"/>
                </a:cubicBezTo>
                <a:cubicBezTo>
                  <a:pt x="1177519" y="3352496"/>
                  <a:pt x="1182320" y="3368955"/>
                  <a:pt x="1191921" y="3379470"/>
                </a:cubicBezTo>
                <a:cubicBezTo>
                  <a:pt x="1201522" y="3389986"/>
                  <a:pt x="1217067" y="3396730"/>
                  <a:pt x="1238555" y="3399701"/>
                </a:cubicBezTo>
                <a:cubicBezTo>
                  <a:pt x="1260044" y="3402673"/>
                  <a:pt x="1288619" y="3404159"/>
                  <a:pt x="1324280" y="3404159"/>
                </a:cubicBezTo>
                <a:cubicBezTo>
                  <a:pt x="1360399" y="3404159"/>
                  <a:pt x="1392517" y="3402445"/>
                  <a:pt x="1420635" y="3399016"/>
                </a:cubicBezTo>
                <a:cubicBezTo>
                  <a:pt x="1448753" y="3395587"/>
                  <a:pt x="1476299" y="3390900"/>
                  <a:pt x="1503274" y="3384957"/>
                </a:cubicBezTo>
                <a:cubicBezTo>
                  <a:pt x="1500988" y="3364840"/>
                  <a:pt x="1498359" y="3343351"/>
                  <a:pt x="1495387" y="3320491"/>
                </a:cubicBezTo>
                <a:cubicBezTo>
                  <a:pt x="1492415" y="3297632"/>
                  <a:pt x="1489444" y="3272600"/>
                  <a:pt x="1486472" y="3245396"/>
                </a:cubicBezTo>
                <a:cubicBezTo>
                  <a:pt x="1483500" y="3218193"/>
                  <a:pt x="1480414" y="3188246"/>
                  <a:pt x="1477214" y="3155557"/>
                </a:cubicBezTo>
                <a:cubicBezTo>
                  <a:pt x="1474013" y="3122867"/>
                  <a:pt x="1470584" y="3086634"/>
                  <a:pt x="1466927" y="3046857"/>
                </a:cubicBezTo>
                <a:cubicBezTo>
                  <a:pt x="1476985" y="3038628"/>
                  <a:pt x="1487958" y="3030970"/>
                  <a:pt x="1499845" y="3023883"/>
                </a:cubicBezTo>
                <a:cubicBezTo>
                  <a:pt x="1511732" y="3016796"/>
                  <a:pt x="1523848" y="3010281"/>
                  <a:pt x="1536192" y="3004338"/>
                </a:cubicBezTo>
                <a:close/>
                <a:moveTo>
                  <a:pt x="3067965" y="2991765"/>
                </a:moveTo>
                <a:cubicBezTo>
                  <a:pt x="3078023" y="2991307"/>
                  <a:pt x="3086825" y="2995537"/>
                  <a:pt x="3094368" y="3004452"/>
                </a:cubicBezTo>
                <a:cubicBezTo>
                  <a:pt x="3101912" y="3013367"/>
                  <a:pt x="3105684" y="3024912"/>
                  <a:pt x="3105684" y="3039085"/>
                </a:cubicBezTo>
                <a:cubicBezTo>
                  <a:pt x="3105684" y="3049601"/>
                  <a:pt x="3101797" y="3058745"/>
                  <a:pt x="3094025" y="3066517"/>
                </a:cubicBezTo>
                <a:cubicBezTo>
                  <a:pt x="3086253" y="3074289"/>
                  <a:pt x="3077337" y="3078175"/>
                  <a:pt x="3067279" y="3078175"/>
                </a:cubicBezTo>
                <a:cubicBezTo>
                  <a:pt x="3056763" y="3078175"/>
                  <a:pt x="3048191" y="3074404"/>
                  <a:pt x="3041561" y="3066860"/>
                </a:cubicBezTo>
                <a:cubicBezTo>
                  <a:pt x="3034932" y="3059316"/>
                  <a:pt x="3031617" y="3049829"/>
                  <a:pt x="3031617" y="3038399"/>
                </a:cubicBezTo>
                <a:cubicBezTo>
                  <a:pt x="3031617" y="3025140"/>
                  <a:pt x="3035389" y="3014053"/>
                  <a:pt x="3042933" y="3005138"/>
                </a:cubicBezTo>
                <a:cubicBezTo>
                  <a:pt x="3050477" y="2996223"/>
                  <a:pt x="3058821" y="2991765"/>
                  <a:pt x="3067965" y="2991765"/>
                </a:cubicBezTo>
                <a:close/>
                <a:moveTo>
                  <a:pt x="3308147" y="2936215"/>
                </a:moveTo>
                <a:cubicBezTo>
                  <a:pt x="3304947" y="2936215"/>
                  <a:pt x="3301975" y="2937244"/>
                  <a:pt x="3299232" y="2939301"/>
                </a:cubicBezTo>
                <a:cubicBezTo>
                  <a:pt x="3296488" y="2941359"/>
                  <a:pt x="3295117" y="2943530"/>
                  <a:pt x="3295117" y="2945816"/>
                </a:cubicBezTo>
                <a:cubicBezTo>
                  <a:pt x="3295117" y="2955417"/>
                  <a:pt x="3302889" y="2963190"/>
                  <a:pt x="3318434" y="2969133"/>
                </a:cubicBezTo>
                <a:lnTo>
                  <a:pt x="3319806" y="2966390"/>
                </a:lnTo>
                <a:cubicBezTo>
                  <a:pt x="3320720" y="2964561"/>
                  <a:pt x="3321177" y="2962961"/>
                  <a:pt x="3321177" y="2961590"/>
                </a:cubicBezTo>
                <a:cubicBezTo>
                  <a:pt x="3321177" y="2960218"/>
                  <a:pt x="3321177" y="2959075"/>
                  <a:pt x="3321177" y="2958161"/>
                </a:cubicBezTo>
                <a:cubicBezTo>
                  <a:pt x="3321177" y="2951760"/>
                  <a:pt x="3319920" y="2946502"/>
                  <a:pt x="3317405" y="2942387"/>
                </a:cubicBezTo>
                <a:cubicBezTo>
                  <a:pt x="3314891" y="2938272"/>
                  <a:pt x="3311805" y="2936215"/>
                  <a:pt x="3308147" y="2936215"/>
                </a:cubicBezTo>
                <a:close/>
                <a:moveTo>
                  <a:pt x="3316377" y="2912898"/>
                </a:moveTo>
                <a:cubicBezTo>
                  <a:pt x="3323692" y="2912898"/>
                  <a:pt x="3329635" y="2916098"/>
                  <a:pt x="3334207" y="2922499"/>
                </a:cubicBezTo>
                <a:cubicBezTo>
                  <a:pt x="3339694" y="2929814"/>
                  <a:pt x="3342437" y="2941473"/>
                  <a:pt x="3342437" y="2957475"/>
                </a:cubicBezTo>
                <a:cubicBezTo>
                  <a:pt x="3342437" y="2963418"/>
                  <a:pt x="3341294" y="2968905"/>
                  <a:pt x="3339008" y="2973934"/>
                </a:cubicBezTo>
                <a:lnTo>
                  <a:pt x="3360268" y="2975306"/>
                </a:lnTo>
                <a:cubicBezTo>
                  <a:pt x="3360268" y="2982621"/>
                  <a:pt x="3357868" y="2987879"/>
                  <a:pt x="3353067" y="2991079"/>
                </a:cubicBezTo>
                <a:cubicBezTo>
                  <a:pt x="3348267" y="2994279"/>
                  <a:pt x="3340837" y="2995880"/>
                  <a:pt x="3330779" y="2995880"/>
                </a:cubicBezTo>
                <a:lnTo>
                  <a:pt x="3323921" y="2995194"/>
                </a:lnTo>
                <a:cubicBezTo>
                  <a:pt x="3312491" y="3006624"/>
                  <a:pt x="3300832" y="3015653"/>
                  <a:pt x="3288945" y="3022283"/>
                </a:cubicBezTo>
                <a:cubicBezTo>
                  <a:pt x="3277057" y="3028912"/>
                  <a:pt x="3266542" y="3032227"/>
                  <a:pt x="3257398" y="3032227"/>
                </a:cubicBezTo>
                <a:cubicBezTo>
                  <a:pt x="3243225" y="3032227"/>
                  <a:pt x="3236138" y="3026283"/>
                  <a:pt x="3236138" y="3014396"/>
                </a:cubicBezTo>
                <a:cubicBezTo>
                  <a:pt x="3249854" y="3011653"/>
                  <a:pt x="3261741" y="3007995"/>
                  <a:pt x="3271800" y="3003423"/>
                </a:cubicBezTo>
                <a:cubicBezTo>
                  <a:pt x="3281858" y="2998851"/>
                  <a:pt x="3291002" y="2993822"/>
                  <a:pt x="3299232" y="2988336"/>
                </a:cubicBezTo>
                <a:cubicBezTo>
                  <a:pt x="3282772" y="2980106"/>
                  <a:pt x="3274543" y="2969362"/>
                  <a:pt x="3274543" y="2956103"/>
                </a:cubicBezTo>
                <a:cubicBezTo>
                  <a:pt x="3274543" y="2945588"/>
                  <a:pt x="3279001" y="2935758"/>
                  <a:pt x="3287916" y="2926614"/>
                </a:cubicBezTo>
                <a:cubicBezTo>
                  <a:pt x="3296831" y="2917470"/>
                  <a:pt x="3306318" y="2912898"/>
                  <a:pt x="3316377" y="2912898"/>
                </a:cubicBezTo>
                <a:close/>
                <a:moveTo>
                  <a:pt x="1975867" y="2900934"/>
                </a:moveTo>
                <a:lnTo>
                  <a:pt x="1976552" y="2909164"/>
                </a:lnTo>
                <a:cubicBezTo>
                  <a:pt x="1976552" y="2921051"/>
                  <a:pt x="1971294" y="2930195"/>
                  <a:pt x="1960779" y="2936596"/>
                </a:cubicBezTo>
                <a:cubicBezTo>
                  <a:pt x="1948891" y="2942540"/>
                  <a:pt x="1933575" y="2949169"/>
                  <a:pt x="1914830" y="2956484"/>
                </a:cubicBezTo>
                <a:cubicBezTo>
                  <a:pt x="1896085" y="2963799"/>
                  <a:pt x="1874139" y="2971800"/>
                  <a:pt x="1848993" y="2980487"/>
                </a:cubicBezTo>
                <a:lnTo>
                  <a:pt x="1852422" y="2947569"/>
                </a:lnTo>
                <a:cubicBezTo>
                  <a:pt x="1883055" y="2936596"/>
                  <a:pt x="1908201" y="2927452"/>
                  <a:pt x="1927861" y="2920137"/>
                </a:cubicBezTo>
                <a:cubicBezTo>
                  <a:pt x="1947520" y="2912822"/>
                  <a:pt x="1963522" y="2906421"/>
                  <a:pt x="1975867" y="2900934"/>
                </a:cubicBezTo>
                <a:close/>
                <a:moveTo>
                  <a:pt x="3504439" y="2869235"/>
                </a:moveTo>
                <a:cubicBezTo>
                  <a:pt x="3521812" y="2869235"/>
                  <a:pt x="3530499" y="2878836"/>
                  <a:pt x="3530499" y="2898039"/>
                </a:cubicBezTo>
                <a:cubicBezTo>
                  <a:pt x="3530499" y="2904897"/>
                  <a:pt x="3529356" y="2910383"/>
                  <a:pt x="3527070" y="2914498"/>
                </a:cubicBezTo>
                <a:lnTo>
                  <a:pt x="3513354" y="2912440"/>
                </a:lnTo>
                <a:lnTo>
                  <a:pt x="3514039" y="2909697"/>
                </a:lnTo>
                <a:cubicBezTo>
                  <a:pt x="3514039" y="2907411"/>
                  <a:pt x="3513239" y="2905697"/>
                  <a:pt x="3511639" y="2904554"/>
                </a:cubicBezTo>
                <a:cubicBezTo>
                  <a:pt x="3510039" y="2903411"/>
                  <a:pt x="3507867" y="2902839"/>
                  <a:pt x="3505124" y="2902839"/>
                </a:cubicBezTo>
                <a:cubicBezTo>
                  <a:pt x="3499638" y="2902839"/>
                  <a:pt x="3494609" y="2904668"/>
                  <a:pt x="3490037" y="2908326"/>
                </a:cubicBezTo>
                <a:cubicBezTo>
                  <a:pt x="3485465" y="2911983"/>
                  <a:pt x="3481578" y="2916784"/>
                  <a:pt x="3478378" y="2922728"/>
                </a:cubicBezTo>
                <a:cubicBezTo>
                  <a:pt x="3486607" y="2931414"/>
                  <a:pt x="3498037" y="2935758"/>
                  <a:pt x="3512668" y="2935758"/>
                </a:cubicBezTo>
                <a:cubicBezTo>
                  <a:pt x="3516325" y="2935758"/>
                  <a:pt x="3520555" y="2935529"/>
                  <a:pt x="3525355" y="2935072"/>
                </a:cubicBezTo>
                <a:cubicBezTo>
                  <a:pt x="3530156" y="2934615"/>
                  <a:pt x="3535528" y="2933700"/>
                  <a:pt x="3541471" y="2932329"/>
                </a:cubicBezTo>
                <a:lnTo>
                  <a:pt x="3539414" y="2961132"/>
                </a:lnTo>
                <a:cubicBezTo>
                  <a:pt x="3522041" y="2965247"/>
                  <a:pt x="3507639" y="2969476"/>
                  <a:pt x="3496209" y="2973820"/>
                </a:cubicBezTo>
                <a:cubicBezTo>
                  <a:pt x="3484779" y="2978163"/>
                  <a:pt x="3471063" y="2984449"/>
                  <a:pt x="3455061" y="2992679"/>
                </a:cubicBezTo>
                <a:lnTo>
                  <a:pt x="3453003" y="2964561"/>
                </a:lnTo>
                <a:lnTo>
                  <a:pt x="3479064" y="2950160"/>
                </a:lnTo>
                <a:cubicBezTo>
                  <a:pt x="3463519" y="2945588"/>
                  <a:pt x="3455747" y="2936672"/>
                  <a:pt x="3455747" y="2923413"/>
                </a:cubicBezTo>
                <a:cubicBezTo>
                  <a:pt x="3455747" y="2914727"/>
                  <a:pt x="3458261" y="2906268"/>
                  <a:pt x="3463290" y="2898039"/>
                </a:cubicBezTo>
                <a:cubicBezTo>
                  <a:pt x="3468319" y="2889809"/>
                  <a:pt x="3474720" y="2882951"/>
                  <a:pt x="3482493" y="2877465"/>
                </a:cubicBezTo>
                <a:cubicBezTo>
                  <a:pt x="3490265" y="2871978"/>
                  <a:pt x="3497580" y="2869235"/>
                  <a:pt x="3504439" y="2869235"/>
                </a:cubicBezTo>
                <a:close/>
                <a:moveTo>
                  <a:pt x="3557016" y="2777109"/>
                </a:moveTo>
                <a:lnTo>
                  <a:pt x="3557702" y="2785339"/>
                </a:lnTo>
                <a:cubicBezTo>
                  <a:pt x="3557702" y="2797226"/>
                  <a:pt x="3552444" y="2806370"/>
                  <a:pt x="3541929" y="2812771"/>
                </a:cubicBezTo>
                <a:cubicBezTo>
                  <a:pt x="3530042" y="2818715"/>
                  <a:pt x="3514725" y="2825344"/>
                  <a:pt x="3495980" y="2832659"/>
                </a:cubicBezTo>
                <a:cubicBezTo>
                  <a:pt x="3477235" y="2839974"/>
                  <a:pt x="3455289" y="2847975"/>
                  <a:pt x="3430143" y="2856662"/>
                </a:cubicBezTo>
                <a:lnTo>
                  <a:pt x="3433573" y="2823744"/>
                </a:lnTo>
                <a:cubicBezTo>
                  <a:pt x="3464205" y="2812771"/>
                  <a:pt x="3489351" y="2803627"/>
                  <a:pt x="3509011" y="2796312"/>
                </a:cubicBezTo>
                <a:cubicBezTo>
                  <a:pt x="3528670" y="2788997"/>
                  <a:pt x="3544672" y="2782596"/>
                  <a:pt x="3557016" y="2777109"/>
                </a:cubicBezTo>
                <a:close/>
                <a:moveTo>
                  <a:pt x="5023181" y="2722322"/>
                </a:moveTo>
                <a:lnTo>
                  <a:pt x="5023867" y="2730551"/>
                </a:lnTo>
                <a:cubicBezTo>
                  <a:pt x="5022951" y="2744267"/>
                  <a:pt x="5017237" y="2753868"/>
                  <a:pt x="5006721" y="2759355"/>
                </a:cubicBezTo>
                <a:cubicBezTo>
                  <a:pt x="4994835" y="2765298"/>
                  <a:pt x="4979403" y="2771813"/>
                  <a:pt x="4960431" y="2778900"/>
                </a:cubicBezTo>
                <a:cubicBezTo>
                  <a:pt x="4941455" y="2785987"/>
                  <a:pt x="4919167" y="2793645"/>
                  <a:pt x="4893563" y="2801874"/>
                </a:cubicBezTo>
                <a:lnTo>
                  <a:pt x="4899051" y="2766899"/>
                </a:lnTo>
                <a:cubicBezTo>
                  <a:pt x="4929227" y="2756383"/>
                  <a:pt x="4954487" y="2747582"/>
                  <a:pt x="4974831" y="2740495"/>
                </a:cubicBezTo>
                <a:cubicBezTo>
                  <a:pt x="4995177" y="2733409"/>
                  <a:pt x="5011293" y="2727351"/>
                  <a:pt x="5023181" y="2722322"/>
                </a:cubicBezTo>
                <a:close/>
                <a:moveTo>
                  <a:pt x="4223081" y="2722322"/>
                </a:moveTo>
                <a:lnTo>
                  <a:pt x="4223767" y="2730551"/>
                </a:lnTo>
                <a:cubicBezTo>
                  <a:pt x="4222851" y="2744267"/>
                  <a:pt x="4217137" y="2753868"/>
                  <a:pt x="4206621" y="2759355"/>
                </a:cubicBezTo>
                <a:cubicBezTo>
                  <a:pt x="4194735" y="2765298"/>
                  <a:pt x="4179303" y="2771813"/>
                  <a:pt x="4160331" y="2778900"/>
                </a:cubicBezTo>
                <a:cubicBezTo>
                  <a:pt x="4141356" y="2785987"/>
                  <a:pt x="4119067" y="2793645"/>
                  <a:pt x="4093465" y="2801874"/>
                </a:cubicBezTo>
                <a:lnTo>
                  <a:pt x="4098951" y="2766899"/>
                </a:lnTo>
                <a:cubicBezTo>
                  <a:pt x="4129126" y="2756383"/>
                  <a:pt x="4154387" y="2747582"/>
                  <a:pt x="4174731" y="2740495"/>
                </a:cubicBezTo>
                <a:cubicBezTo>
                  <a:pt x="4195077" y="2733409"/>
                  <a:pt x="4211193" y="2727351"/>
                  <a:pt x="4223081" y="2722322"/>
                </a:cubicBezTo>
                <a:close/>
                <a:moveTo>
                  <a:pt x="860756" y="2636597"/>
                </a:moveTo>
                <a:lnTo>
                  <a:pt x="861441" y="2644826"/>
                </a:lnTo>
                <a:cubicBezTo>
                  <a:pt x="860527" y="2658542"/>
                  <a:pt x="854812" y="2668143"/>
                  <a:pt x="844296" y="2673630"/>
                </a:cubicBezTo>
                <a:cubicBezTo>
                  <a:pt x="832409" y="2679573"/>
                  <a:pt x="816979" y="2686088"/>
                  <a:pt x="798005" y="2693175"/>
                </a:cubicBezTo>
                <a:cubicBezTo>
                  <a:pt x="779031" y="2700262"/>
                  <a:pt x="756743" y="2707920"/>
                  <a:pt x="731139" y="2716149"/>
                </a:cubicBezTo>
                <a:lnTo>
                  <a:pt x="736626" y="2681174"/>
                </a:lnTo>
                <a:cubicBezTo>
                  <a:pt x="766801" y="2670658"/>
                  <a:pt x="792061" y="2661857"/>
                  <a:pt x="812407" y="2654770"/>
                </a:cubicBezTo>
                <a:cubicBezTo>
                  <a:pt x="832752" y="2647684"/>
                  <a:pt x="848868" y="2641626"/>
                  <a:pt x="860756" y="2636597"/>
                </a:cubicBezTo>
                <a:close/>
                <a:moveTo>
                  <a:pt x="4965269" y="2603602"/>
                </a:moveTo>
                <a:cubicBezTo>
                  <a:pt x="4982643" y="2603602"/>
                  <a:pt x="4991329" y="2613203"/>
                  <a:pt x="4991329" y="2632406"/>
                </a:cubicBezTo>
                <a:cubicBezTo>
                  <a:pt x="4991329" y="2637892"/>
                  <a:pt x="4989957" y="2643607"/>
                  <a:pt x="4987215" y="2649550"/>
                </a:cubicBezTo>
                <a:lnTo>
                  <a:pt x="4974183" y="2646122"/>
                </a:lnTo>
                <a:lnTo>
                  <a:pt x="4974183" y="2644750"/>
                </a:lnTo>
                <a:cubicBezTo>
                  <a:pt x="4974183" y="2640178"/>
                  <a:pt x="4971441" y="2637892"/>
                  <a:pt x="4965955" y="2637892"/>
                </a:cubicBezTo>
                <a:cubicBezTo>
                  <a:pt x="4960467" y="2637892"/>
                  <a:pt x="4955439" y="2639606"/>
                  <a:pt x="4950867" y="2643035"/>
                </a:cubicBezTo>
                <a:cubicBezTo>
                  <a:pt x="4946295" y="2646464"/>
                  <a:pt x="4942407" y="2651379"/>
                  <a:pt x="4939207" y="2657780"/>
                </a:cubicBezTo>
                <a:cubicBezTo>
                  <a:pt x="4946981" y="2666010"/>
                  <a:pt x="4957953" y="2670124"/>
                  <a:pt x="4972127" y="2670124"/>
                </a:cubicBezTo>
                <a:cubicBezTo>
                  <a:pt x="4976699" y="2670124"/>
                  <a:pt x="4981499" y="2669781"/>
                  <a:pt x="4986527" y="2669096"/>
                </a:cubicBezTo>
                <a:cubicBezTo>
                  <a:pt x="4991557" y="2668410"/>
                  <a:pt x="4996587" y="2667610"/>
                  <a:pt x="5001615" y="2666696"/>
                </a:cubicBezTo>
                <a:lnTo>
                  <a:pt x="4999559" y="2696185"/>
                </a:lnTo>
                <a:cubicBezTo>
                  <a:pt x="4987671" y="2698471"/>
                  <a:pt x="4977499" y="2700985"/>
                  <a:pt x="4969041" y="2703729"/>
                </a:cubicBezTo>
                <a:cubicBezTo>
                  <a:pt x="4960583" y="2706472"/>
                  <a:pt x="4952239" y="2709558"/>
                  <a:pt x="4944009" y="2712987"/>
                </a:cubicBezTo>
                <a:cubicBezTo>
                  <a:pt x="4935779" y="2716416"/>
                  <a:pt x="4926179" y="2721102"/>
                  <a:pt x="4915205" y="2727046"/>
                </a:cubicBezTo>
                <a:lnTo>
                  <a:pt x="4913833" y="2699614"/>
                </a:lnTo>
                <a:lnTo>
                  <a:pt x="4939207" y="2684526"/>
                </a:lnTo>
                <a:cubicBezTo>
                  <a:pt x="4924121" y="2679954"/>
                  <a:pt x="4916577" y="2671039"/>
                  <a:pt x="4916577" y="2657780"/>
                </a:cubicBezTo>
                <a:cubicBezTo>
                  <a:pt x="4916577" y="2649093"/>
                  <a:pt x="4919091" y="2640635"/>
                  <a:pt x="4924121" y="2632406"/>
                </a:cubicBezTo>
                <a:cubicBezTo>
                  <a:pt x="4929149" y="2624176"/>
                  <a:pt x="4935435" y="2617318"/>
                  <a:pt x="4942979" y="2611832"/>
                </a:cubicBezTo>
                <a:cubicBezTo>
                  <a:pt x="4950523" y="2606345"/>
                  <a:pt x="4957953" y="2603602"/>
                  <a:pt x="4965269" y="2603602"/>
                </a:cubicBezTo>
                <a:close/>
                <a:moveTo>
                  <a:pt x="4165169" y="2603602"/>
                </a:moveTo>
                <a:cubicBezTo>
                  <a:pt x="4182543" y="2603602"/>
                  <a:pt x="4191229" y="2613203"/>
                  <a:pt x="4191229" y="2632406"/>
                </a:cubicBezTo>
                <a:cubicBezTo>
                  <a:pt x="4191229" y="2637892"/>
                  <a:pt x="4189857" y="2643607"/>
                  <a:pt x="4187115" y="2649550"/>
                </a:cubicBezTo>
                <a:lnTo>
                  <a:pt x="4174083" y="2646122"/>
                </a:lnTo>
                <a:lnTo>
                  <a:pt x="4174083" y="2644750"/>
                </a:lnTo>
                <a:cubicBezTo>
                  <a:pt x="4174083" y="2640178"/>
                  <a:pt x="4171341" y="2637892"/>
                  <a:pt x="4165855" y="2637892"/>
                </a:cubicBezTo>
                <a:cubicBezTo>
                  <a:pt x="4160367" y="2637892"/>
                  <a:pt x="4155339" y="2639606"/>
                  <a:pt x="4150767" y="2643035"/>
                </a:cubicBezTo>
                <a:cubicBezTo>
                  <a:pt x="4146195" y="2646464"/>
                  <a:pt x="4142309" y="2651379"/>
                  <a:pt x="4139108" y="2657780"/>
                </a:cubicBezTo>
                <a:cubicBezTo>
                  <a:pt x="4146881" y="2666010"/>
                  <a:pt x="4157853" y="2670124"/>
                  <a:pt x="4172027" y="2670124"/>
                </a:cubicBezTo>
                <a:cubicBezTo>
                  <a:pt x="4176599" y="2670124"/>
                  <a:pt x="4181399" y="2669781"/>
                  <a:pt x="4186429" y="2669096"/>
                </a:cubicBezTo>
                <a:cubicBezTo>
                  <a:pt x="4191457" y="2668410"/>
                  <a:pt x="4196487" y="2667610"/>
                  <a:pt x="4201515" y="2666696"/>
                </a:cubicBezTo>
                <a:lnTo>
                  <a:pt x="4199459" y="2696185"/>
                </a:lnTo>
                <a:cubicBezTo>
                  <a:pt x="4187571" y="2698471"/>
                  <a:pt x="4177399" y="2700985"/>
                  <a:pt x="4168941" y="2703729"/>
                </a:cubicBezTo>
                <a:cubicBezTo>
                  <a:pt x="4160483" y="2706472"/>
                  <a:pt x="4152139" y="2709558"/>
                  <a:pt x="4143909" y="2712987"/>
                </a:cubicBezTo>
                <a:cubicBezTo>
                  <a:pt x="4135679" y="2716416"/>
                  <a:pt x="4126078" y="2721102"/>
                  <a:pt x="4115105" y="2727046"/>
                </a:cubicBezTo>
                <a:lnTo>
                  <a:pt x="4113733" y="2699614"/>
                </a:lnTo>
                <a:lnTo>
                  <a:pt x="4139108" y="2684526"/>
                </a:lnTo>
                <a:cubicBezTo>
                  <a:pt x="4124021" y="2679954"/>
                  <a:pt x="4116477" y="2671039"/>
                  <a:pt x="4116477" y="2657780"/>
                </a:cubicBezTo>
                <a:cubicBezTo>
                  <a:pt x="4116477" y="2649093"/>
                  <a:pt x="4118991" y="2640635"/>
                  <a:pt x="4124021" y="2632406"/>
                </a:cubicBezTo>
                <a:cubicBezTo>
                  <a:pt x="4129049" y="2624176"/>
                  <a:pt x="4135337" y="2617318"/>
                  <a:pt x="4142880" y="2611832"/>
                </a:cubicBezTo>
                <a:cubicBezTo>
                  <a:pt x="4150423" y="2606345"/>
                  <a:pt x="4157853" y="2603602"/>
                  <a:pt x="4165169" y="2603602"/>
                </a:cubicBezTo>
                <a:close/>
                <a:moveTo>
                  <a:pt x="3937167" y="2425427"/>
                </a:moveTo>
                <a:lnTo>
                  <a:pt x="3918080" y="2448783"/>
                </a:lnTo>
                <a:cubicBezTo>
                  <a:pt x="3910937" y="2456669"/>
                  <a:pt x="3903422" y="2464156"/>
                  <a:pt x="3895535" y="2471243"/>
                </a:cubicBezTo>
                <a:lnTo>
                  <a:pt x="3868909" y="2491614"/>
                </a:lnTo>
                <a:lnTo>
                  <a:pt x="3880105" y="2491131"/>
                </a:lnTo>
                <a:cubicBezTo>
                  <a:pt x="3896563" y="2490216"/>
                  <a:pt x="3913365" y="2488845"/>
                  <a:pt x="3930511" y="2487016"/>
                </a:cubicBezTo>
                <a:cubicBezTo>
                  <a:pt x="3947655" y="2485187"/>
                  <a:pt x="3964229" y="2482901"/>
                  <a:pt x="3980231" y="2480158"/>
                </a:cubicBezTo>
                <a:cubicBezTo>
                  <a:pt x="3966058" y="2460956"/>
                  <a:pt x="3951771" y="2442782"/>
                  <a:pt x="3937369" y="2425637"/>
                </a:cubicBezTo>
                <a:close/>
                <a:moveTo>
                  <a:pt x="2401063" y="2405406"/>
                </a:moveTo>
                <a:lnTo>
                  <a:pt x="2429866" y="2429409"/>
                </a:lnTo>
                <a:cubicBezTo>
                  <a:pt x="2421179" y="2439010"/>
                  <a:pt x="2413635" y="2449183"/>
                  <a:pt x="2407235" y="2459927"/>
                </a:cubicBezTo>
                <a:cubicBezTo>
                  <a:pt x="2400834" y="2470671"/>
                  <a:pt x="2396033" y="2480729"/>
                  <a:pt x="2392833" y="2490102"/>
                </a:cubicBezTo>
                <a:cubicBezTo>
                  <a:pt x="2389632" y="2499475"/>
                  <a:pt x="2388032" y="2507361"/>
                  <a:pt x="2388033" y="2513762"/>
                </a:cubicBezTo>
                <a:cubicBezTo>
                  <a:pt x="2388032" y="2520163"/>
                  <a:pt x="2391575" y="2525535"/>
                  <a:pt x="2398662" y="2529878"/>
                </a:cubicBezTo>
                <a:cubicBezTo>
                  <a:pt x="2405749" y="2534222"/>
                  <a:pt x="2415693" y="2538451"/>
                  <a:pt x="2428495" y="2542566"/>
                </a:cubicBezTo>
                <a:cubicBezTo>
                  <a:pt x="2425751" y="2559025"/>
                  <a:pt x="2419236" y="2572512"/>
                  <a:pt x="2408949" y="2583028"/>
                </a:cubicBezTo>
                <a:cubicBezTo>
                  <a:pt x="2398662" y="2593543"/>
                  <a:pt x="2386661" y="2598801"/>
                  <a:pt x="2372945" y="2598801"/>
                </a:cubicBezTo>
                <a:cubicBezTo>
                  <a:pt x="2357857" y="2598801"/>
                  <a:pt x="2345627" y="2593429"/>
                  <a:pt x="2336255" y="2582685"/>
                </a:cubicBezTo>
                <a:cubicBezTo>
                  <a:pt x="2326881" y="2571941"/>
                  <a:pt x="2322195" y="2558796"/>
                  <a:pt x="2322195" y="2543251"/>
                </a:cubicBezTo>
                <a:cubicBezTo>
                  <a:pt x="2322195" y="2529993"/>
                  <a:pt x="2324824" y="2516277"/>
                  <a:pt x="2330082" y="2502103"/>
                </a:cubicBezTo>
                <a:cubicBezTo>
                  <a:pt x="2335340" y="2487930"/>
                  <a:pt x="2343798" y="2472843"/>
                  <a:pt x="2355457" y="2456841"/>
                </a:cubicBezTo>
                <a:cubicBezTo>
                  <a:pt x="2367115" y="2440839"/>
                  <a:pt x="2382317" y="2423694"/>
                  <a:pt x="2401063" y="2405406"/>
                </a:cubicBezTo>
                <a:close/>
                <a:moveTo>
                  <a:pt x="812064" y="2369058"/>
                </a:moveTo>
                <a:cubicBezTo>
                  <a:pt x="804291" y="2369058"/>
                  <a:pt x="795605" y="2371802"/>
                  <a:pt x="786003" y="2377288"/>
                </a:cubicBezTo>
                <a:cubicBezTo>
                  <a:pt x="776402" y="2382774"/>
                  <a:pt x="766572" y="2390661"/>
                  <a:pt x="756514" y="2400948"/>
                </a:cubicBezTo>
                <a:cubicBezTo>
                  <a:pt x="746455" y="2411235"/>
                  <a:pt x="736626" y="2423465"/>
                  <a:pt x="727025" y="2437638"/>
                </a:cubicBezTo>
                <a:cubicBezTo>
                  <a:pt x="735711" y="2447697"/>
                  <a:pt x="745884" y="2456498"/>
                  <a:pt x="757543" y="2464042"/>
                </a:cubicBezTo>
                <a:cubicBezTo>
                  <a:pt x="769201" y="2471585"/>
                  <a:pt x="781203" y="2477415"/>
                  <a:pt x="793547" y="2481529"/>
                </a:cubicBezTo>
                <a:cubicBezTo>
                  <a:pt x="820522" y="2473300"/>
                  <a:pt x="843382" y="2461184"/>
                  <a:pt x="862127" y="2445182"/>
                </a:cubicBezTo>
                <a:cubicBezTo>
                  <a:pt x="859384" y="2433295"/>
                  <a:pt x="854812" y="2421065"/>
                  <a:pt x="848411" y="2408492"/>
                </a:cubicBezTo>
                <a:cubicBezTo>
                  <a:pt x="842010" y="2395919"/>
                  <a:pt x="835381" y="2386203"/>
                  <a:pt x="828523" y="2379345"/>
                </a:cubicBezTo>
                <a:cubicBezTo>
                  <a:pt x="822579" y="2372487"/>
                  <a:pt x="817093" y="2369058"/>
                  <a:pt x="812064" y="2369058"/>
                </a:cubicBezTo>
                <a:close/>
                <a:moveTo>
                  <a:pt x="4596537" y="2365629"/>
                </a:moveTo>
                <a:cubicBezTo>
                  <a:pt x="4549903" y="2381174"/>
                  <a:pt x="4514699" y="2401520"/>
                  <a:pt x="4490923" y="2426665"/>
                </a:cubicBezTo>
                <a:cubicBezTo>
                  <a:pt x="4504639" y="2437181"/>
                  <a:pt x="4518355" y="2444611"/>
                  <a:pt x="4532071" y="2448954"/>
                </a:cubicBezTo>
                <a:cubicBezTo>
                  <a:pt x="4545787" y="2453297"/>
                  <a:pt x="4559275" y="2456612"/>
                  <a:pt x="4572533" y="2458898"/>
                </a:cubicBezTo>
                <a:cubicBezTo>
                  <a:pt x="4579391" y="2459812"/>
                  <a:pt x="4586363" y="2460498"/>
                  <a:pt x="4593451" y="2460956"/>
                </a:cubicBezTo>
                <a:cubicBezTo>
                  <a:pt x="4600537" y="2461413"/>
                  <a:pt x="4607967" y="2461870"/>
                  <a:pt x="4615739" y="2462327"/>
                </a:cubicBezTo>
                <a:cubicBezTo>
                  <a:pt x="4612995" y="2449068"/>
                  <a:pt x="4610023" y="2434324"/>
                  <a:pt x="4606823" y="2418093"/>
                </a:cubicBezTo>
                <a:cubicBezTo>
                  <a:pt x="4603623" y="2401863"/>
                  <a:pt x="4600195" y="2384374"/>
                  <a:pt x="4596537" y="2365629"/>
                </a:cubicBezTo>
                <a:close/>
                <a:moveTo>
                  <a:pt x="1097890" y="2355342"/>
                </a:moveTo>
                <a:cubicBezTo>
                  <a:pt x="1085545" y="2355342"/>
                  <a:pt x="1073544" y="2356600"/>
                  <a:pt x="1061885" y="2359114"/>
                </a:cubicBezTo>
                <a:cubicBezTo>
                  <a:pt x="1050227" y="2361629"/>
                  <a:pt x="1037311" y="2366315"/>
                  <a:pt x="1023138" y="2373173"/>
                </a:cubicBezTo>
                <a:cubicBezTo>
                  <a:pt x="1029081" y="2378202"/>
                  <a:pt x="1037311" y="2385975"/>
                  <a:pt x="1047827" y="2396490"/>
                </a:cubicBezTo>
                <a:cubicBezTo>
                  <a:pt x="1058342" y="2407006"/>
                  <a:pt x="1070687" y="2420265"/>
                  <a:pt x="1084860" y="2436267"/>
                </a:cubicBezTo>
                <a:cubicBezTo>
                  <a:pt x="1087603" y="2439467"/>
                  <a:pt x="1090346" y="2442668"/>
                  <a:pt x="1093089" y="2445868"/>
                </a:cubicBezTo>
                <a:cubicBezTo>
                  <a:pt x="1095833" y="2449068"/>
                  <a:pt x="1098805" y="2452269"/>
                  <a:pt x="1102005" y="2455469"/>
                </a:cubicBezTo>
                <a:cubicBezTo>
                  <a:pt x="1115264" y="2446782"/>
                  <a:pt x="1125551" y="2437181"/>
                  <a:pt x="1132866" y="2426665"/>
                </a:cubicBezTo>
                <a:cubicBezTo>
                  <a:pt x="1140181" y="2416150"/>
                  <a:pt x="1143839" y="2405406"/>
                  <a:pt x="1143839" y="2394433"/>
                </a:cubicBezTo>
                <a:cubicBezTo>
                  <a:pt x="1143839" y="2382546"/>
                  <a:pt x="1139495" y="2373059"/>
                  <a:pt x="1130809" y="2365972"/>
                </a:cubicBezTo>
                <a:cubicBezTo>
                  <a:pt x="1122122" y="2358886"/>
                  <a:pt x="1111149" y="2355342"/>
                  <a:pt x="1097890" y="2355342"/>
                </a:cubicBezTo>
                <a:close/>
                <a:moveTo>
                  <a:pt x="3293822" y="2285391"/>
                </a:moveTo>
                <a:cubicBezTo>
                  <a:pt x="3296565" y="2297278"/>
                  <a:pt x="3299651" y="2311337"/>
                  <a:pt x="3303080" y="2327567"/>
                </a:cubicBezTo>
                <a:cubicBezTo>
                  <a:pt x="3306509" y="2343798"/>
                  <a:pt x="3310052" y="2361515"/>
                  <a:pt x="3313710" y="2380717"/>
                </a:cubicBezTo>
                <a:cubicBezTo>
                  <a:pt x="3316453" y="2395347"/>
                  <a:pt x="3318511" y="2407692"/>
                  <a:pt x="3319882" y="2417750"/>
                </a:cubicBezTo>
                <a:cubicBezTo>
                  <a:pt x="3321254" y="2427809"/>
                  <a:pt x="3321939" y="2435581"/>
                  <a:pt x="3321939" y="2441067"/>
                </a:cubicBezTo>
                <a:cubicBezTo>
                  <a:pt x="3321939" y="2450669"/>
                  <a:pt x="3319425" y="2462670"/>
                  <a:pt x="3314396" y="2477072"/>
                </a:cubicBezTo>
                <a:cubicBezTo>
                  <a:pt x="3309366" y="2491474"/>
                  <a:pt x="3303194" y="2505761"/>
                  <a:pt x="3295879" y="2519934"/>
                </a:cubicBezTo>
                <a:cubicBezTo>
                  <a:pt x="3264675" y="2538794"/>
                  <a:pt x="3231799" y="2550581"/>
                  <a:pt x="3197253" y="2555296"/>
                </a:cubicBezTo>
                <a:lnTo>
                  <a:pt x="3168637" y="2557217"/>
                </a:lnTo>
                <a:lnTo>
                  <a:pt x="3167330" y="2557653"/>
                </a:lnTo>
                <a:lnTo>
                  <a:pt x="3165325" y="2557440"/>
                </a:lnTo>
                <a:lnTo>
                  <a:pt x="3162148" y="2557653"/>
                </a:lnTo>
                <a:lnTo>
                  <a:pt x="3159719" y="2556844"/>
                </a:lnTo>
                <a:lnTo>
                  <a:pt x="3139126" y="2554653"/>
                </a:lnTo>
                <a:cubicBezTo>
                  <a:pt x="3129925" y="2552653"/>
                  <a:pt x="3120924" y="2549652"/>
                  <a:pt x="3112123" y="2545652"/>
                </a:cubicBezTo>
                <a:cubicBezTo>
                  <a:pt x="3094521" y="2537651"/>
                  <a:pt x="3076575" y="2524735"/>
                  <a:pt x="3058287" y="2506904"/>
                </a:cubicBezTo>
                <a:cubicBezTo>
                  <a:pt x="3033599" y="2523821"/>
                  <a:pt x="2999880" y="2537194"/>
                  <a:pt x="2957132" y="2547024"/>
                </a:cubicBezTo>
                <a:cubicBezTo>
                  <a:pt x="2914384" y="2556853"/>
                  <a:pt x="2867178" y="2561768"/>
                  <a:pt x="2815514" y="2561768"/>
                </a:cubicBezTo>
                <a:cubicBezTo>
                  <a:pt x="2760193" y="2561768"/>
                  <a:pt x="2718473" y="2550338"/>
                  <a:pt x="2690356" y="2527478"/>
                </a:cubicBezTo>
                <a:cubicBezTo>
                  <a:pt x="2662238" y="2504618"/>
                  <a:pt x="2648179" y="2470557"/>
                  <a:pt x="2648179" y="2425294"/>
                </a:cubicBezTo>
                <a:cubicBezTo>
                  <a:pt x="2648179" y="2402434"/>
                  <a:pt x="2652065" y="2377288"/>
                  <a:pt x="2659838" y="2349856"/>
                </a:cubicBezTo>
                <a:lnTo>
                  <a:pt x="2688641" y="2349856"/>
                </a:lnTo>
                <a:cubicBezTo>
                  <a:pt x="2688184" y="2351685"/>
                  <a:pt x="2687727" y="2356600"/>
                  <a:pt x="2687270" y="2364601"/>
                </a:cubicBezTo>
                <a:cubicBezTo>
                  <a:pt x="2686813" y="2372602"/>
                  <a:pt x="2686584" y="2379117"/>
                  <a:pt x="2686584" y="2384146"/>
                </a:cubicBezTo>
                <a:cubicBezTo>
                  <a:pt x="2686584" y="2410664"/>
                  <a:pt x="2691727" y="2431123"/>
                  <a:pt x="2702015" y="2445525"/>
                </a:cubicBezTo>
                <a:cubicBezTo>
                  <a:pt x="2712301" y="2459927"/>
                  <a:pt x="2728418" y="2471014"/>
                  <a:pt x="2750363" y="2478786"/>
                </a:cubicBezTo>
                <a:cubicBezTo>
                  <a:pt x="2761336" y="2481987"/>
                  <a:pt x="2774023" y="2484616"/>
                  <a:pt x="2788425" y="2486673"/>
                </a:cubicBezTo>
                <a:cubicBezTo>
                  <a:pt x="2802827" y="2488730"/>
                  <a:pt x="2819172" y="2489759"/>
                  <a:pt x="2837460" y="2489759"/>
                </a:cubicBezTo>
                <a:cubicBezTo>
                  <a:pt x="2859863" y="2489759"/>
                  <a:pt x="2881580" y="2488845"/>
                  <a:pt x="2902611" y="2487016"/>
                </a:cubicBezTo>
                <a:cubicBezTo>
                  <a:pt x="2923642" y="2485187"/>
                  <a:pt x="2943073" y="2482787"/>
                  <a:pt x="2960904" y="2479815"/>
                </a:cubicBezTo>
                <a:cubicBezTo>
                  <a:pt x="2978735" y="2476843"/>
                  <a:pt x="2994051" y="2473186"/>
                  <a:pt x="3006853" y="2468842"/>
                </a:cubicBezTo>
                <a:cubicBezTo>
                  <a:pt x="3019654" y="2464499"/>
                  <a:pt x="3029255" y="2460041"/>
                  <a:pt x="3035656" y="2455469"/>
                </a:cubicBezTo>
                <a:cubicBezTo>
                  <a:pt x="3041142" y="2450897"/>
                  <a:pt x="3045715" y="2445754"/>
                  <a:pt x="3049372" y="2440039"/>
                </a:cubicBezTo>
                <a:cubicBezTo>
                  <a:pt x="3053030" y="2434324"/>
                  <a:pt x="3057830" y="2425523"/>
                  <a:pt x="3063774" y="2413635"/>
                </a:cubicBezTo>
                <a:cubicBezTo>
                  <a:pt x="3068803" y="2403120"/>
                  <a:pt x="3073718" y="2396376"/>
                  <a:pt x="3078519" y="2393404"/>
                </a:cubicBezTo>
                <a:cubicBezTo>
                  <a:pt x="3083319" y="2390432"/>
                  <a:pt x="3088920" y="2388947"/>
                  <a:pt x="3095321" y="2388947"/>
                </a:cubicBezTo>
                <a:cubicBezTo>
                  <a:pt x="3104922" y="2388947"/>
                  <a:pt x="3112923" y="2391690"/>
                  <a:pt x="3119323" y="2397176"/>
                </a:cubicBezTo>
                <a:cubicBezTo>
                  <a:pt x="3114295" y="2410435"/>
                  <a:pt x="3109265" y="2422665"/>
                  <a:pt x="3104236" y="2433866"/>
                </a:cubicBezTo>
                <a:cubicBezTo>
                  <a:pt x="3099207" y="2445068"/>
                  <a:pt x="3093949" y="2455240"/>
                  <a:pt x="3088463" y="2464385"/>
                </a:cubicBezTo>
                <a:cubicBezTo>
                  <a:pt x="3101721" y="2471700"/>
                  <a:pt x="3114295" y="2477186"/>
                  <a:pt x="3126181" y="2480844"/>
                </a:cubicBezTo>
                <a:cubicBezTo>
                  <a:pt x="3132125" y="2482673"/>
                  <a:pt x="3138526" y="2484044"/>
                  <a:pt x="3145384" y="2484958"/>
                </a:cubicBezTo>
                <a:lnTo>
                  <a:pt x="3165135" y="2486193"/>
                </a:lnTo>
                <a:lnTo>
                  <a:pt x="3195752" y="2484787"/>
                </a:lnTo>
                <a:cubicBezTo>
                  <a:pt x="3206954" y="2483758"/>
                  <a:pt x="3218155" y="2482215"/>
                  <a:pt x="3229357" y="2480158"/>
                </a:cubicBezTo>
                <a:cubicBezTo>
                  <a:pt x="3251759" y="2476043"/>
                  <a:pt x="3270047" y="2470785"/>
                  <a:pt x="3284221" y="2464385"/>
                </a:cubicBezTo>
                <a:cubicBezTo>
                  <a:pt x="3280105" y="2453869"/>
                  <a:pt x="3274962" y="2442210"/>
                  <a:pt x="3268790" y="2429409"/>
                </a:cubicBezTo>
                <a:cubicBezTo>
                  <a:pt x="3262618" y="2416607"/>
                  <a:pt x="3257246" y="2405406"/>
                  <a:pt x="3252673" y="2395805"/>
                </a:cubicBezTo>
                <a:cubicBezTo>
                  <a:pt x="3248101" y="2385746"/>
                  <a:pt x="3244444" y="2377174"/>
                  <a:pt x="3241701" y="2370087"/>
                </a:cubicBezTo>
                <a:cubicBezTo>
                  <a:pt x="3238957" y="2363000"/>
                  <a:pt x="3237586" y="2356714"/>
                  <a:pt x="3237586" y="2351228"/>
                </a:cubicBezTo>
                <a:cubicBezTo>
                  <a:pt x="3237586" y="2340255"/>
                  <a:pt x="3243073" y="2328596"/>
                  <a:pt x="3254045" y="2316252"/>
                </a:cubicBezTo>
                <a:cubicBezTo>
                  <a:pt x="3265018" y="2303907"/>
                  <a:pt x="3278277" y="2293620"/>
                  <a:pt x="3293822" y="2285391"/>
                </a:cubicBezTo>
                <a:close/>
                <a:moveTo>
                  <a:pt x="1095833" y="2285391"/>
                </a:moveTo>
                <a:cubicBezTo>
                  <a:pt x="1115492" y="2285391"/>
                  <a:pt x="1133895" y="2289620"/>
                  <a:pt x="1151039" y="2298078"/>
                </a:cubicBezTo>
                <a:cubicBezTo>
                  <a:pt x="1168185" y="2306536"/>
                  <a:pt x="1181557" y="2318081"/>
                  <a:pt x="1191159" y="2332711"/>
                </a:cubicBezTo>
                <a:cubicBezTo>
                  <a:pt x="1201217" y="2347341"/>
                  <a:pt x="1206246" y="2362886"/>
                  <a:pt x="1206246" y="2379345"/>
                </a:cubicBezTo>
                <a:cubicBezTo>
                  <a:pt x="1206246" y="2397176"/>
                  <a:pt x="1201331" y="2414321"/>
                  <a:pt x="1191502" y="2430780"/>
                </a:cubicBezTo>
                <a:cubicBezTo>
                  <a:pt x="1181672" y="2447240"/>
                  <a:pt x="1167841" y="2463241"/>
                  <a:pt x="1150011" y="2478786"/>
                </a:cubicBezTo>
                <a:cubicBezTo>
                  <a:pt x="1161441" y="2481529"/>
                  <a:pt x="1174357" y="2483473"/>
                  <a:pt x="1188759" y="2484616"/>
                </a:cubicBezTo>
                <a:cubicBezTo>
                  <a:pt x="1203160" y="2485759"/>
                  <a:pt x="1219505" y="2486330"/>
                  <a:pt x="1237793" y="2486330"/>
                </a:cubicBezTo>
                <a:lnTo>
                  <a:pt x="1237954" y="2486378"/>
                </a:lnTo>
                <a:lnTo>
                  <a:pt x="1238098" y="2486330"/>
                </a:lnTo>
                <a:cubicBezTo>
                  <a:pt x="1262330" y="2486330"/>
                  <a:pt x="1283818" y="2485530"/>
                  <a:pt x="1302563" y="2483930"/>
                </a:cubicBezTo>
                <a:cubicBezTo>
                  <a:pt x="1321308" y="2482330"/>
                  <a:pt x="1336167" y="2478558"/>
                  <a:pt x="1347140" y="2472614"/>
                </a:cubicBezTo>
                <a:cubicBezTo>
                  <a:pt x="1354913" y="2468499"/>
                  <a:pt x="1361542" y="2461870"/>
                  <a:pt x="1367028" y="2452726"/>
                </a:cubicBezTo>
                <a:cubicBezTo>
                  <a:pt x="1372515" y="2443582"/>
                  <a:pt x="1379830" y="2430095"/>
                  <a:pt x="1388974" y="2412264"/>
                </a:cubicBezTo>
                <a:cubicBezTo>
                  <a:pt x="1394460" y="2400834"/>
                  <a:pt x="1399604" y="2393633"/>
                  <a:pt x="1404405" y="2390661"/>
                </a:cubicBezTo>
                <a:cubicBezTo>
                  <a:pt x="1409205" y="2387689"/>
                  <a:pt x="1415034" y="2386203"/>
                  <a:pt x="1421892" y="2386203"/>
                </a:cubicBezTo>
                <a:cubicBezTo>
                  <a:pt x="1431036" y="2386203"/>
                  <a:pt x="1439037" y="2388947"/>
                  <a:pt x="1445895" y="2394433"/>
                </a:cubicBezTo>
                <a:cubicBezTo>
                  <a:pt x="1442238" y="2403577"/>
                  <a:pt x="1438352" y="2412721"/>
                  <a:pt x="1434237" y="2421865"/>
                </a:cubicBezTo>
                <a:cubicBezTo>
                  <a:pt x="1430122" y="2431009"/>
                  <a:pt x="1426350" y="2439467"/>
                  <a:pt x="1422921" y="2447240"/>
                </a:cubicBezTo>
                <a:cubicBezTo>
                  <a:pt x="1419492" y="2455012"/>
                  <a:pt x="1416635" y="2461184"/>
                  <a:pt x="1414349" y="2465756"/>
                </a:cubicBezTo>
                <a:cubicBezTo>
                  <a:pt x="1426693" y="2473071"/>
                  <a:pt x="1439151" y="2478329"/>
                  <a:pt x="1451725" y="2481529"/>
                </a:cubicBezTo>
                <a:cubicBezTo>
                  <a:pt x="1458011" y="2483130"/>
                  <a:pt x="1464441" y="2484330"/>
                  <a:pt x="1471013" y="2485130"/>
                </a:cubicBezTo>
                <a:lnTo>
                  <a:pt x="1489022" y="2486203"/>
                </a:lnTo>
                <a:lnTo>
                  <a:pt x="1510008" y="2485387"/>
                </a:lnTo>
                <a:cubicBezTo>
                  <a:pt x="1517038" y="2484758"/>
                  <a:pt x="1523010" y="2483815"/>
                  <a:pt x="1527925" y="2482558"/>
                </a:cubicBezTo>
                <a:cubicBezTo>
                  <a:pt x="1537754" y="2480044"/>
                  <a:pt x="1546098" y="2475586"/>
                  <a:pt x="1552956" y="2469185"/>
                </a:cubicBezTo>
                <a:cubicBezTo>
                  <a:pt x="1556614" y="2465528"/>
                  <a:pt x="1559929" y="2461756"/>
                  <a:pt x="1562901" y="2457869"/>
                </a:cubicBezTo>
                <a:cubicBezTo>
                  <a:pt x="1565872" y="2453983"/>
                  <a:pt x="1569187" y="2448954"/>
                  <a:pt x="1572845" y="2442782"/>
                </a:cubicBezTo>
                <a:cubicBezTo>
                  <a:pt x="1576502" y="2436610"/>
                  <a:pt x="1581531" y="2428266"/>
                  <a:pt x="1587932" y="2417750"/>
                </a:cubicBezTo>
                <a:cubicBezTo>
                  <a:pt x="1590218" y="2413178"/>
                  <a:pt x="1593761" y="2409520"/>
                  <a:pt x="1598562" y="2406777"/>
                </a:cubicBezTo>
                <a:cubicBezTo>
                  <a:pt x="1603363" y="2404034"/>
                  <a:pt x="1608506" y="2402663"/>
                  <a:pt x="1613993" y="2402663"/>
                </a:cubicBezTo>
                <a:cubicBezTo>
                  <a:pt x="1620393" y="2402663"/>
                  <a:pt x="1627023" y="2404949"/>
                  <a:pt x="1633881" y="2409520"/>
                </a:cubicBezTo>
                <a:cubicBezTo>
                  <a:pt x="1626565" y="2428266"/>
                  <a:pt x="1620279" y="2443925"/>
                  <a:pt x="1615021" y="2456498"/>
                </a:cubicBezTo>
                <a:cubicBezTo>
                  <a:pt x="1609763" y="2469071"/>
                  <a:pt x="1605534" y="2478786"/>
                  <a:pt x="1602334" y="2485644"/>
                </a:cubicBezTo>
                <a:cubicBezTo>
                  <a:pt x="1607820" y="2486559"/>
                  <a:pt x="1614450" y="2487473"/>
                  <a:pt x="1622222" y="2488387"/>
                </a:cubicBezTo>
                <a:cubicBezTo>
                  <a:pt x="1629995" y="2489302"/>
                  <a:pt x="1638453" y="2489759"/>
                  <a:pt x="1647597" y="2489759"/>
                </a:cubicBezTo>
                <a:cubicBezTo>
                  <a:pt x="1657198" y="2489759"/>
                  <a:pt x="1665885" y="2489188"/>
                  <a:pt x="1673657" y="2488045"/>
                </a:cubicBezTo>
                <a:cubicBezTo>
                  <a:pt x="1681429" y="2486902"/>
                  <a:pt x="1689659" y="2485187"/>
                  <a:pt x="1698346" y="2482901"/>
                </a:cubicBezTo>
                <a:cubicBezTo>
                  <a:pt x="1700632" y="2478786"/>
                  <a:pt x="1703489" y="2472271"/>
                  <a:pt x="1706919" y="2463356"/>
                </a:cubicBezTo>
                <a:cubicBezTo>
                  <a:pt x="1710347" y="2454440"/>
                  <a:pt x="1714348" y="2443696"/>
                  <a:pt x="1718920" y="2431123"/>
                </a:cubicBezTo>
                <a:cubicBezTo>
                  <a:pt x="1723492" y="2418550"/>
                  <a:pt x="1728521" y="2404949"/>
                  <a:pt x="1734007" y="2390318"/>
                </a:cubicBezTo>
                <a:cubicBezTo>
                  <a:pt x="1737208" y="2383460"/>
                  <a:pt x="1741323" y="2378202"/>
                  <a:pt x="1746352" y="2374545"/>
                </a:cubicBezTo>
                <a:cubicBezTo>
                  <a:pt x="1751381" y="2370887"/>
                  <a:pt x="1757782" y="2369058"/>
                  <a:pt x="1765555" y="2369058"/>
                </a:cubicBezTo>
                <a:cubicBezTo>
                  <a:pt x="1774241" y="2369058"/>
                  <a:pt x="1781556" y="2371344"/>
                  <a:pt x="1787500" y="2375916"/>
                </a:cubicBezTo>
                <a:cubicBezTo>
                  <a:pt x="1782471" y="2387346"/>
                  <a:pt x="1777556" y="2400605"/>
                  <a:pt x="1772755" y="2415693"/>
                </a:cubicBezTo>
                <a:cubicBezTo>
                  <a:pt x="1767955" y="2430780"/>
                  <a:pt x="1763040" y="2446782"/>
                  <a:pt x="1758011" y="2463699"/>
                </a:cubicBezTo>
                <a:cubicBezTo>
                  <a:pt x="1771269" y="2470099"/>
                  <a:pt x="1784414" y="2475243"/>
                  <a:pt x="1797444" y="2479129"/>
                </a:cubicBezTo>
                <a:cubicBezTo>
                  <a:pt x="1810474" y="2483015"/>
                  <a:pt x="1824076" y="2486102"/>
                  <a:pt x="1838249" y="2488387"/>
                </a:cubicBezTo>
                <a:cubicBezTo>
                  <a:pt x="1852422" y="2490674"/>
                  <a:pt x="1867739" y="2492274"/>
                  <a:pt x="1884198" y="2493188"/>
                </a:cubicBezTo>
                <a:cubicBezTo>
                  <a:pt x="1878711" y="2481758"/>
                  <a:pt x="1873111" y="2470099"/>
                  <a:pt x="1867396" y="2458212"/>
                </a:cubicBezTo>
                <a:cubicBezTo>
                  <a:pt x="1861681" y="2446325"/>
                  <a:pt x="1856537" y="2434895"/>
                  <a:pt x="1851965" y="2423922"/>
                </a:cubicBezTo>
                <a:cubicBezTo>
                  <a:pt x="1847393" y="2412949"/>
                  <a:pt x="1843621" y="2403120"/>
                  <a:pt x="1840649" y="2394433"/>
                </a:cubicBezTo>
                <a:cubicBezTo>
                  <a:pt x="1837678" y="2385746"/>
                  <a:pt x="1836192" y="2379117"/>
                  <a:pt x="1836192" y="2374545"/>
                </a:cubicBezTo>
                <a:cubicBezTo>
                  <a:pt x="1836192" y="2364029"/>
                  <a:pt x="1841678" y="2352599"/>
                  <a:pt x="1852651" y="2340255"/>
                </a:cubicBezTo>
                <a:cubicBezTo>
                  <a:pt x="1863624" y="2327910"/>
                  <a:pt x="1877111" y="2317395"/>
                  <a:pt x="1893113" y="2308708"/>
                </a:cubicBezTo>
                <a:cubicBezTo>
                  <a:pt x="1899057" y="2338883"/>
                  <a:pt x="1904086" y="2364258"/>
                  <a:pt x="1908201" y="2384832"/>
                </a:cubicBezTo>
                <a:cubicBezTo>
                  <a:pt x="1912315" y="2405406"/>
                  <a:pt x="1915516" y="2422436"/>
                  <a:pt x="1917802" y="2435924"/>
                </a:cubicBezTo>
                <a:cubicBezTo>
                  <a:pt x="1920088" y="2449411"/>
                  <a:pt x="1921231" y="2460270"/>
                  <a:pt x="1921231" y="2468499"/>
                </a:cubicBezTo>
                <a:cubicBezTo>
                  <a:pt x="1921231" y="2475357"/>
                  <a:pt x="1919745" y="2484616"/>
                  <a:pt x="1916773" y="2496274"/>
                </a:cubicBezTo>
                <a:cubicBezTo>
                  <a:pt x="1913801" y="2507933"/>
                  <a:pt x="1910144" y="2519706"/>
                  <a:pt x="1905801" y="2531593"/>
                </a:cubicBezTo>
                <a:cubicBezTo>
                  <a:pt x="1901457" y="2543480"/>
                  <a:pt x="1897228" y="2553539"/>
                  <a:pt x="1893113" y="2561768"/>
                </a:cubicBezTo>
                <a:cubicBezTo>
                  <a:pt x="1865224" y="2561768"/>
                  <a:pt x="1838021" y="2558911"/>
                  <a:pt x="1811503" y="2553196"/>
                </a:cubicBezTo>
                <a:cubicBezTo>
                  <a:pt x="1784985" y="2547481"/>
                  <a:pt x="1759611" y="2539365"/>
                  <a:pt x="1735379" y="2528850"/>
                </a:cubicBezTo>
                <a:cubicBezTo>
                  <a:pt x="1733093" y="2533879"/>
                  <a:pt x="1730578" y="2538680"/>
                  <a:pt x="1727835" y="2543251"/>
                </a:cubicBezTo>
                <a:cubicBezTo>
                  <a:pt x="1725549" y="2546909"/>
                  <a:pt x="1719949" y="2550109"/>
                  <a:pt x="1711033" y="2552853"/>
                </a:cubicBezTo>
                <a:cubicBezTo>
                  <a:pt x="1702118" y="2555596"/>
                  <a:pt x="1691602" y="2557768"/>
                  <a:pt x="1679487" y="2559368"/>
                </a:cubicBezTo>
                <a:cubicBezTo>
                  <a:pt x="1667371" y="2560968"/>
                  <a:pt x="1655141" y="2561768"/>
                  <a:pt x="1642796" y="2561768"/>
                </a:cubicBezTo>
                <a:cubicBezTo>
                  <a:pt x="1630452" y="2561768"/>
                  <a:pt x="1617193" y="2559825"/>
                  <a:pt x="1603020" y="2555939"/>
                </a:cubicBezTo>
                <a:cubicBezTo>
                  <a:pt x="1588847" y="2552053"/>
                  <a:pt x="1575131" y="2546681"/>
                  <a:pt x="1561872" y="2539823"/>
                </a:cubicBezTo>
                <a:cubicBezTo>
                  <a:pt x="1553642" y="2545309"/>
                  <a:pt x="1542669" y="2549652"/>
                  <a:pt x="1528953" y="2552853"/>
                </a:cubicBezTo>
                <a:cubicBezTo>
                  <a:pt x="1522095" y="2554453"/>
                  <a:pt x="1515066" y="2555653"/>
                  <a:pt x="1507865" y="2556453"/>
                </a:cubicBezTo>
                <a:lnTo>
                  <a:pt x="1492210" y="2557303"/>
                </a:lnTo>
                <a:lnTo>
                  <a:pt x="1491158" y="2557653"/>
                </a:lnTo>
                <a:lnTo>
                  <a:pt x="1489272" y="2557462"/>
                </a:lnTo>
                <a:lnTo>
                  <a:pt x="1485748" y="2557653"/>
                </a:lnTo>
                <a:lnTo>
                  <a:pt x="1483383" y="2556865"/>
                </a:lnTo>
                <a:lnTo>
                  <a:pt x="1463683" y="2554867"/>
                </a:lnTo>
                <a:cubicBezTo>
                  <a:pt x="1436851" y="2549295"/>
                  <a:pt x="1411948" y="2535365"/>
                  <a:pt x="1388974" y="2513076"/>
                </a:cubicBezTo>
                <a:lnTo>
                  <a:pt x="1381430" y="2523363"/>
                </a:lnTo>
                <a:cubicBezTo>
                  <a:pt x="1374572" y="2532050"/>
                  <a:pt x="1364514" y="2538908"/>
                  <a:pt x="1351255" y="2543937"/>
                </a:cubicBezTo>
                <a:cubicBezTo>
                  <a:pt x="1337996" y="2548966"/>
                  <a:pt x="1321880" y="2552510"/>
                  <a:pt x="1302906" y="2554567"/>
                </a:cubicBezTo>
                <a:cubicBezTo>
                  <a:pt x="1283932" y="2556625"/>
                  <a:pt x="1262330" y="2557653"/>
                  <a:pt x="1238098" y="2557653"/>
                </a:cubicBezTo>
                <a:lnTo>
                  <a:pt x="1237954" y="2557605"/>
                </a:lnTo>
                <a:lnTo>
                  <a:pt x="1237793" y="2557653"/>
                </a:lnTo>
                <a:cubicBezTo>
                  <a:pt x="1205789" y="2557653"/>
                  <a:pt x="1177671" y="2554224"/>
                  <a:pt x="1153440" y="2547366"/>
                </a:cubicBezTo>
                <a:cubicBezTo>
                  <a:pt x="1129208" y="2540508"/>
                  <a:pt x="1108863" y="2530450"/>
                  <a:pt x="1092403" y="2517191"/>
                </a:cubicBezTo>
                <a:cubicBezTo>
                  <a:pt x="1067715" y="2530907"/>
                  <a:pt x="1042455" y="2541080"/>
                  <a:pt x="1016623" y="2547709"/>
                </a:cubicBezTo>
                <a:cubicBezTo>
                  <a:pt x="1003707" y="2551024"/>
                  <a:pt x="990362" y="2553510"/>
                  <a:pt x="976589" y="2555167"/>
                </a:cubicBezTo>
                <a:lnTo>
                  <a:pt x="941005" y="2557244"/>
                </a:lnTo>
                <a:lnTo>
                  <a:pt x="939623" y="2557653"/>
                </a:lnTo>
                <a:lnTo>
                  <a:pt x="936065" y="2557532"/>
                </a:lnTo>
                <a:lnTo>
                  <a:pt x="933984" y="2557653"/>
                </a:lnTo>
                <a:lnTo>
                  <a:pt x="933341" y="2557439"/>
                </a:lnTo>
                <a:lnTo>
                  <a:pt x="898175" y="2556239"/>
                </a:lnTo>
                <a:cubicBezTo>
                  <a:pt x="858484" y="2553410"/>
                  <a:pt x="824065" y="2546338"/>
                  <a:pt x="794919" y="2535022"/>
                </a:cubicBezTo>
                <a:cubicBezTo>
                  <a:pt x="775716" y="2543709"/>
                  <a:pt x="755257" y="2549652"/>
                  <a:pt x="733540" y="2552853"/>
                </a:cubicBezTo>
                <a:cubicBezTo>
                  <a:pt x="722681" y="2554453"/>
                  <a:pt x="710937" y="2555653"/>
                  <a:pt x="698307" y="2556453"/>
                </a:cubicBezTo>
                <a:lnTo>
                  <a:pt x="670637" y="2557272"/>
                </a:lnTo>
                <a:lnTo>
                  <a:pt x="669494" y="2557653"/>
                </a:lnTo>
                <a:lnTo>
                  <a:pt x="665870" y="2557413"/>
                </a:lnTo>
                <a:lnTo>
                  <a:pt x="657759" y="2557653"/>
                </a:lnTo>
                <a:lnTo>
                  <a:pt x="653745" y="2556315"/>
                </a:lnTo>
                <a:lnTo>
                  <a:pt x="642576" y="2554053"/>
                </a:lnTo>
                <a:cubicBezTo>
                  <a:pt x="633775" y="2551653"/>
                  <a:pt x="625145" y="2548052"/>
                  <a:pt x="616687" y="2543251"/>
                </a:cubicBezTo>
                <a:cubicBezTo>
                  <a:pt x="611658" y="2573884"/>
                  <a:pt x="601942" y="2600859"/>
                  <a:pt x="587541" y="2624176"/>
                </a:cubicBezTo>
                <a:cubicBezTo>
                  <a:pt x="573139" y="2647493"/>
                  <a:pt x="555194" y="2665553"/>
                  <a:pt x="533705" y="2678354"/>
                </a:cubicBezTo>
                <a:cubicBezTo>
                  <a:pt x="512217" y="2691156"/>
                  <a:pt x="488442" y="2697557"/>
                  <a:pt x="462382" y="2697557"/>
                </a:cubicBezTo>
                <a:cubicBezTo>
                  <a:pt x="456438" y="2697557"/>
                  <a:pt x="448437" y="2695385"/>
                  <a:pt x="438379" y="2691042"/>
                </a:cubicBezTo>
                <a:cubicBezTo>
                  <a:pt x="428321" y="2686698"/>
                  <a:pt x="417234" y="2680640"/>
                  <a:pt x="405118" y="2672868"/>
                </a:cubicBezTo>
                <a:cubicBezTo>
                  <a:pt x="393002" y="2665095"/>
                  <a:pt x="381458" y="2656637"/>
                  <a:pt x="370485" y="2647493"/>
                </a:cubicBezTo>
                <a:lnTo>
                  <a:pt x="380772" y="2620747"/>
                </a:lnTo>
                <a:cubicBezTo>
                  <a:pt x="393116" y="2623947"/>
                  <a:pt x="405003" y="2626233"/>
                  <a:pt x="416433" y="2627605"/>
                </a:cubicBezTo>
                <a:cubicBezTo>
                  <a:pt x="427863" y="2628976"/>
                  <a:pt x="438608" y="2629662"/>
                  <a:pt x="448666" y="2629662"/>
                </a:cubicBezTo>
                <a:cubicBezTo>
                  <a:pt x="482499" y="2629662"/>
                  <a:pt x="511302" y="2620633"/>
                  <a:pt x="535077" y="2602573"/>
                </a:cubicBezTo>
                <a:cubicBezTo>
                  <a:pt x="558851" y="2584514"/>
                  <a:pt x="576225" y="2558339"/>
                  <a:pt x="587198" y="2524049"/>
                </a:cubicBezTo>
                <a:cubicBezTo>
                  <a:pt x="583997" y="2517191"/>
                  <a:pt x="580568" y="2510219"/>
                  <a:pt x="576911" y="2503132"/>
                </a:cubicBezTo>
                <a:cubicBezTo>
                  <a:pt x="573253" y="2496046"/>
                  <a:pt x="569138" y="2488845"/>
                  <a:pt x="564566" y="2481529"/>
                </a:cubicBezTo>
                <a:cubicBezTo>
                  <a:pt x="552679" y="2461870"/>
                  <a:pt x="543306" y="2445296"/>
                  <a:pt x="536448" y="2431809"/>
                </a:cubicBezTo>
                <a:cubicBezTo>
                  <a:pt x="529590" y="2418322"/>
                  <a:pt x="524790" y="2407235"/>
                  <a:pt x="522047" y="2398548"/>
                </a:cubicBezTo>
                <a:cubicBezTo>
                  <a:pt x="520218" y="2389404"/>
                  <a:pt x="519761" y="2381517"/>
                  <a:pt x="520675" y="2374888"/>
                </a:cubicBezTo>
                <a:cubicBezTo>
                  <a:pt x="521589" y="2368258"/>
                  <a:pt x="524333" y="2362200"/>
                  <a:pt x="528905" y="2356714"/>
                </a:cubicBezTo>
                <a:cubicBezTo>
                  <a:pt x="529362" y="2349856"/>
                  <a:pt x="533477" y="2343227"/>
                  <a:pt x="541249" y="2336826"/>
                </a:cubicBezTo>
                <a:cubicBezTo>
                  <a:pt x="549021" y="2330425"/>
                  <a:pt x="559080" y="2325624"/>
                  <a:pt x="571424" y="2322424"/>
                </a:cubicBezTo>
                <a:cubicBezTo>
                  <a:pt x="575082" y="2334768"/>
                  <a:pt x="578625" y="2346084"/>
                  <a:pt x="582054" y="2356371"/>
                </a:cubicBezTo>
                <a:cubicBezTo>
                  <a:pt x="585483" y="2366658"/>
                  <a:pt x="588569" y="2376374"/>
                  <a:pt x="591312" y="2385518"/>
                </a:cubicBezTo>
                <a:cubicBezTo>
                  <a:pt x="599085" y="2407463"/>
                  <a:pt x="605143" y="2425751"/>
                  <a:pt x="609486" y="2440382"/>
                </a:cubicBezTo>
                <a:cubicBezTo>
                  <a:pt x="613830" y="2455012"/>
                  <a:pt x="616458" y="2465985"/>
                  <a:pt x="617373" y="2473300"/>
                </a:cubicBezTo>
                <a:cubicBezTo>
                  <a:pt x="625145" y="2477643"/>
                  <a:pt x="633375" y="2480901"/>
                  <a:pt x="642062" y="2483073"/>
                </a:cubicBezTo>
                <a:lnTo>
                  <a:pt x="668363" y="2486196"/>
                </a:lnTo>
                <a:lnTo>
                  <a:pt x="684848" y="2485987"/>
                </a:lnTo>
                <a:cubicBezTo>
                  <a:pt x="693306" y="2485759"/>
                  <a:pt x="701421" y="2485416"/>
                  <a:pt x="709194" y="2484959"/>
                </a:cubicBezTo>
                <a:cubicBezTo>
                  <a:pt x="699135" y="2471243"/>
                  <a:pt x="694106" y="2457755"/>
                  <a:pt x="694106" y="2444496"/>
                </a:cubicBezTo>
                <a:cubicBezTo>
                  <a:pt x="694106" y="2437638"/>
                  <a:pt x="694678" y="2429294"/>
                  <a:pt x="695821" y="2419465"/>
                </a:cubicBezTo>
                <a:cubicBezTo>
                  <a:pt x="696964" y="2409635"/>
                  <a:pt x="698564" y="2400262"/>
                  <a:pt x="700621" y="2391347"/>
                </a:cubicBezTo>
                <a:cubicBezTo>
                  <a:pt x="702679" y="2382431"/>
                  <a:pt x="704622" y="2376145"/>
                  <a:pt x="706451" y="2372487"/>
                </a:cubicBezTo>
                <a:cubicBezTo>
                  <a:pt x="714680" y="2357400"/>
                  <a:pt x="724967" y="2343912"/>
                  <a:pt x="737312" y="2332025"/>
                </a:cubicBezTo>
                <a:cubicBezTo>
                  <a:pt x="749656" y="2320138"/>
                  <a:pt x="762915" y="2310765"/>
                  <a:pt x="777088" y="2303907"/>
                </a:cubicBezTo>
                <a:cubicBezTo>
                  <a:pt x="791261" y="2297049"/>
                  <a:pt x="805434" y="2293620"/>
                  <a:pt x="819608" y="2293620"/>
                </a:cubicBezTo>
                <a:cubicBezTo>
                  <a:pt x="831495" y="2293620"/>
                  <a:pt x="843496" y="2300021"/>
                  <a:pt x="855612" y="2312823"/>
                </a:cubicBezTo>
                <a:cubicBezTo>
                  <a:pt x="867728" y="2325624"/>
                  <a:pt x="877443" y="2342541"/>
                  <a:pt x="884759" y="2363572"/>
                </a:cubicBezTo>
                <a:cubicBezTo>
                  <a:pt x="892531" y="2384603"/>
                  <a:pt x="896417" y="2404720"/>
                  <a:pt x="896417" y="2423922"/>
                </a:cubicBezTo>
                <a:cubicBezTo>
                  <a:pt x="896417" y="2445411"/>
                  <a:pt x="889788" y="2465756"/>
                  <a:pt x="876529" y="2484959"/>
                </a:cubicBezTo>
                <a:cubicBezTo>
                  <a:pt x="885216" y="2484959"/>
                  <a:pt x="894931" y="2485187"/>
                  <a:pt x="905675" y="2485644"/>
                </a:cubicBezTo>
                <a:lnTo>
                  <a:pt x="936205" y="2486261"/>
                </a:lnTo>
                <a:lnTo>
                  <a:pt x="1000163" y="2484273"/>
                </a:lnTo>
                <a:cubicBezTo>
                  <a:pt x="1020052" y="2482901"/>
                  <a:pt x="1037768" y="2480386"/>
                  <a:pt x="1053313" y="2476729"/>
                </a:cubicBezTo>
                <a:lnTo>
                  <a:pt x="1039597" y="2460270"/>
                </a:lnTo>
                <a:cubicBezTo>
                  <a:pt x="1032739" y="2449754"/>
                  <a:pt x="1026453" y="2441067"/>
                  <a:pt x="1020737" y="2434209"/>
                </a:cubicBezTo>
                <a:cubicBezTo>
                  <a:pt x="1015022" y="2427351"/>
                  <a:pt x="1009650" y="2421636"/>
                  <a:pt x="1004621" y="2417064"/>
                </a:cubicBezTo>
                <a:cubicBezTo>
                  <a:pt x="1000963" y="2412949"/>
                  <a:pt x="997306" y="2409178"/>
                  <a:pt x="993649" y="2405749"/>
                </a:cubicBezTo>
                <a:cubicBezTo>
                  <a:pt x="989991" y="2402320"/>
                  <a:pt x="986333" y="2399234"/>
                  <a:pt x="982675" y="2396490"/>
                </a:cubicBezTo>
                <a:lnTo>
                  <a:pt x="971017" y="2404720"/>
                </a:lnTo>
                <a:cubicBezTo>
                  <a:pt x="960044" y="2392833"/>
                  <a:pt x="954558" y="2379803"/>
                  <a:pt x="954558" y="2365629"/>
                </a:cubicBezTo>
                <a:cubicBezTo>
                  <a:pt x="954558" y="2354657"/>
                  <a:pt x="957873" y="2345055"/>
                  <a:pt x="964502" y="2336826"/>
                </a:cubicBezTo>
                <a:cubicBezTo>
                  <a:pt x="971131" y="2328596"/>
                  <a:pt x="980161" y="2321052"/>
                  <a:pt x="991591" y="2314194"/>
                </a:cubicBezTo>
                <a:cubicBezTo>
                  <a:pt x="1003021" y="2307336"/>
                  <a:pt x="1016051" y="2301621"/>
                  <a:pt x="1030682" y="2297049"/>
                </a:cubicBezTo>
                <a:cubicBezTo>
                  <a:pt x="1052627" y="2289277"/>
                  <a:pt x="1074344" y="2285391"/>
                  <a:pt x="1095833" y="2285391"/>
                </a:cubicBezTo>
                <a:close/>
                <a:moveTo>
                  <a:pt x="168021" y="2277161"/>
                </a:moveTo>
                <a:cubicBezTo>
                  <a:pt x="180366" y="2277161"/>
                  <a:pt x="188138" y="2283562"/>
                  <a:pt x="191339" y="2296364"/>
                </a:cubicBezTo>
                <a:lnTo>
                  <a:pt x="180366" y="2301164"/>
                </a:lnTo>
                <a:cubicBezTo>
                  <a:pt x="178080" y="2298878"/>
                  <a:pt x="175337" y="2297735"/>
                  <a:pt x="172136" y="2297735"/>
                </a:cubicBezTo>
                <a:cubicBezTo>
                  <a:pt x="168479" y="2297735"/>
                  <a:pt x="164021" y="2299564"/>
                  <a:pt x="158763" y="2303222"/>
                </a:cubicBezTo>
                <a:cubicBezTo>
                  <a:pt x="153505" y="2306879"/>
                  <a:pt x="148819" y="2311223"/>
                  <a:pt x="144704" y="2316252"/>
                </a:cubicBezTo>
                <a:cubicBezTo>
                  <a:pt x="140589" y="2321281"/>
                  <a:pt x="138075" y="2326310"/>
                  <a:pt x="137160" y="2331339"/>
                </a:cubicBezTo>
                <a:cubicBezTo>
                  <a:pt x="144933" y="2334997"/>
                  <a:pt x="154763" y="2337397"/>
                  <a:pt x="166650" y="2338540"/>
                </a:cubicBezTo>
                <a:cubicBezTo>
                  <a:pt x="178537" y="2339683"/>
                  <a:pt x="187452" y="2342312"/>
                  <a:pt x="193396" y="2346427"/>
                </a:cubicBezTo>
                <a:cubicBezTo>
                  <a:pt x="197511" y="2349170"/>
                  <a:pt x="199568" y="2353514"/>
                  <a:pt x="199568" y="2359457"/>
                </a:cubicBezTo>
                <a:cubicBezTo>
                  <a:pt x="199568" y="2365401"/>
                  <a:pt x="195225" y="2372716"/>
                  <a:pt x="186538" y="2381403"/>
                </a:cubicBezTo>
                <a:cubicBezTo>
                  <a:pt x="177851" y="2390090"/>
                  <a:pt x="167336" y="2397748"/>
                  <a:pt x="154991" y="2404377"/>
                </a:cubicBezTo>
                <a:cubicBezTo>
                  <a:pt x="142647" y="2411006"/>
                  <a:pt x="130988" y="2414321"/>
                  <a:pt x="120015" y="2414321"/>
                </a:cubicBezTo>
                <a:cubicBezTo>
                  <a:pt x="114072" y="2414321"/>
                  <a:pt x="109957" y="2412949"/>
                  <a:pt x="107671" y="2410206"/>
                </a:cubicBezTo>
                <a:cubicBezTo>
                  <a:pt x="105385" y="2407463"/>
                  <a:pt x="104242" y="2404263"/>
                  <a:pt x="104242" y="2400605"/>
                </a:cubicBezTo>
                <a:cubicBezTo>
                  <a:pt x="116129" y="2399691"/>
                  <a:pt x="127674" y="2397176"/>
                  <a:pt x="138875" y="2393061"/>
                </a:cubicBezTo>
                <a:cubicBezTo>
                  <a:pt x="150076" y="2388947"/>
                  <a:pt x="159563" y="2384146"/>
                  <a:pt x="167336" y="2378660"/>
                </a:cubicBezTo>
                <a:cubicBezTo>
                  <a:pt x="170993" y="2376374"/>
                  <a:pt x="174079" y="2373973"/>
                  <a:pt x="176594" y="2371459"/>
                </a:cubicBezTo>
                <a:cubicBezTo>
                  <a:pt x="179109" y="2368944"/>
                  <a:pt x="181052" y="2366315"/>
                  <a:pt x="182423" y="2363572"/>
                </a:cubicBezTo>
                <a:cubicBezTo>
                  <a:pt x="160935" y="2363115"/>
                  <a:pt x="144247" y="2360943"/>
                  <a:pt x="132360" y="2357057"/>
                </a:cubicBezTo>
                <a:cubicBezTo>
                  <a:pt x="120473" y="2353171"/>
                  <a:pt x="114529" y="2344370"/>
                  <a:pt x="114529" y="2330653"/>
                </a:cubicBezTo>
                <a:cubicBezTo>
                  <a:pt x="114529" y="2323338"/>
                  <a:pt x="117272" y="2315566"/>
                  <a:pt x="122759" y="2307336"/>
                </a:cubicBezTo>
                <a:cubicBezTo>
                  <a:pt x="128245" y="2299107"/>
                  <a:pt x="135103" y="2292020"/>
                  <a:pt x="143333" y="2286077"/>
                </a:cubicBezTo>
                <a:cubicBezTo>
                  <a:pt x="151562" y="2280133"/>
                  <a:pt x="159792" y="2277161"/>
                  <a:pt x="168021" y="2277161"/>
                </a:cubicBezTo>
                <a:close/>
                <a:moveTo>
                  <a:pt x="1321765" y="2248357"/>
                </a:moveTo>
                <a:cubicBezTo>
                  <a:pt x="1325423" y="2252472"/>
                  <a:pt x="1330795" y="2258073"/>
                  <a:pt x="1337882" y="2265160"/>
                </a:cubicBezTo>
                <a:cubicBezTo>
                  <a:pt x="1344969" y="2272246"/>
                  <a:pt x="1353769" y="2280590"/>
                  <a:pt x="1364285" y="2290191"/>
                </a:cubicBezTo>
                <a:cubicBezTo>
                  <a:pt x="1358799" y="2297964"/>
                  <a:pt x="1352627" y="2305850"/>
                  <a:pt x="1345769" y="2313851"/>
                </a:cubicBezTo>
                <a:cubicBezTo>
                  <a:pt x="1338910" y="2321852"/>
                  <a:pt x="1331367" y="2329968"/>
                  <a:pt x="1323137" y="2338197"/>
                </a:cubicBezTo>
                <a:cubicBezTo>
                  <a:pt x="1313079" y="2329968"/>
                  <a:pt x="1304163" y="2322310"/>
                  <a:pt x="1296391" y="2315223"/>
                </a:cubicBezTo>
                <a:cubicBezTo>
                  <a:pt x="1288619" y="2308136"/>
                  <a:pt x="1281761" y="2301393"/>
                  <a:pt x="1275817" y="2294992"/>
                </a:cubicBezTo>
                <a:cubicBezTo>
                  <a:pt x="1283132" y="2288134"/>
                  <a:pt x="1290676" y="2280704"/>
                  <a:pt x="1298448" y="2272703"/>
                </a:cubicBezTo>
                <a:cubicBezTo>
                  <a:pt x="1306221" y="2264702"/>
                  <a:pt x="1313993" y="2256587"/>
                  <a:pt x="1321765" y="2248357"/>
                </a:cubicBezTo>
                <a:close/>
                <a:moveTo>
                  <a:pt x="2811399" y="2244243"/>
                </a:moveTo>
                <a:cubicBezTo>
                  <a:pt x="2815057" y="2248358"/>
                  <a:pt x="2820429" y="2253958"/>
                  <a:pt x="2827516" y="2261045"/>
                </a:cubicBezTo>
                <a:cubicBezTo>
                  <a:pt x="2834602" y="2268131"/>
                  <a:pt x="2843403" y="2276475"/>
                  <a:pt x="2853919" y="2286077"/>
                </a:cubicBezTo>
                <a:cubicBezTo>
                  <a:pt x="2848433" y="2293849"/>
                  <a:pt x="2842261" y="2301736"/>
                  <a:pt x="2835403" y="2309737"/>
                </a:cubicBezTo>
                <a:cubicBezTo>
                  <a:pt x="2828545" y="2317738"/>
                  <a:pt x="2821001" y="2325853"/>
                  <a:pt x="2812771" y="2334082"/>
                </a:cubicBezTo>
                <a:cubicBezTo>
                  <a:pt x="2802713" y="2325853"/>
                  <a:pt x="2793797" y="2318195"/>
                  <a:pt x="2786025" y="2311108"/>
                </a:cubicBezTo>
                <a:cubicBezTo>
                  <a:pt x="2778253" y="2304022"/>
                  <a:pt x="2771395" y="2297278"/>
                  <a:pt x="2765451" y="2290877"/>
                </a:cubicBezTo>
                <a:cubicBezTo>
                  <a:pt x="2772766" y="2284019"/>
                  <a:pt x="2780310" y="2276590"/>
                  <a:pt x="2788082" y="2268589"/>
                </a:cubicBezTo>
                <a:cubicBezTo>
                  <a:pt x="2795855" y="2260588"/>
                  <a:pt x="2803627" y="2252472"/>
                  <a:pt x="2811399" y="2244243"/>
                </a:cubicBezTo>
                <a:close/>
                <a:moveTo>
                  <a:pt x="1417092" y="2238071"/>
                </a:moveTo>
                <a:cubicBezTo>
                  <a:pt x="1420749" y="2242185"/>
                  <a:pt x="1426236" y="2247672"/>
                  <a:pt x="1433551" y="2254530"/>
                </a:cubicBezTo>
                <a:cubicBezTo>
                  <a:pt x="1440866" y="2261388"/>
                  <a:pt x="1449782" y="2269846"/>
                  <a:pt x="1460297" y="2279904"/>
                </a:cubicBezTo>
                <a:cubicBezTo>
                  <a:pt x="1448867" y="2295906"/>
                  <a:pt x="1434923" y="2311908"/>
                  <a:pt x="1418463" y="2327910"/>
                </a:cubicBezTo>
                <a:cubicBezTo>
                  <a:pt x="1408862" y="2320138"/>
                  <a:pt x="1400175" y="2312823"/>
                  <a:pt x="1392403" y="2305965"/>
                </a:cubicBezTo>
                <a:cubicBezTo>
                  <a:pt x="1384631" y="2299107"/>
                  <a:pt x="1377773" y="2292249"/>
                  <a:pt x="1371829" y="2285391"/>
                </a:cubicBezTo>
                <a:cubicBezTo>
                  <a:pt x="1378230" y="2279447"/>
                  <a:pt x="1385202" y="2272475"/>
                  <a:pt x="1392746" y="2264474"/>
                </a:cubicBezTo>
                <a:cubicBezTo>
                  <a:pt x="1400290" y="2256473"/>
                  <a:pt x="1408405" y="2247672"/>
                  <a:pt x="1417092" y="2238071"/>
                </a:cubicBezTo>
                <a:close/>
                <a:moveTo>
                  <a:pt x="2906725" y="2233956"/>
                </a:moveTo>
                <a:cubicBezTo>
                  <a:pt x="2910383" y="2238071"/>
                  <a:pt x="2915870" y="2243557"/>
                  <a:pt x="2923185" y="2250415"/>
                </a:cubicBezTo>
                <a:cubicBezTo>
                  <a:pt x="2930500" y="2257273"/>
                  <a:pt x="2939415" y="2265731"/>
                  <a:pt x="2949931" y="2275790"/>
                </a:cubicBezTo>
                <a:cubicBezTo>
                  <a:pt x="2938501" y="2291792"/>
                  <a:pt x="2924557" y="2307794"/>
                  <a:pt x="2908097" y="2323796"/>
                </a:cubicBezTo>
                <a:cubicBezTo>
                  <a:pt x="2898496" y="2316023"/>
                  <a:pt x="2889809" y="2308708"/>
                  <a:pt x="2882037" y="2301850"/>
                </a:cubicBezTo>
                <a:cubicBezTo>
                  <a:pt x="2874265" y="2294992"/>
                  <a:pt x="2867407" y="2288134"/>
                  <a:pt x="2861463" y="2281276"/>
                </a:cubicBezTo>
                <a:cubicBezTo>
                  <a:pt x="2867863" y="2275332"/>
                  <a:pt x="2874836" y="2268360"/>
                  <a:pt x="2882380" y="2260359"/>
                </a:cubicBezTo>
                <a:cubicBezTo>
                  <a:pt x="2889923" y="2252358"/>
                  <a:pt x="2898039" y="2243557"/>
                  <a:pt x="2906725" y="2233956"/>
                </a:cubicBezTo>
                <a:close/>
                <a:moveTo>
                  <a:pt x="213741" y="2167509"/>
                </a:moveTo>
                <a:lnTo>
                  <a:pt x="214427" y="2175739"/>
                </a:lnTo>
                <a:cubicBezTo>
                  <a:pt x="214427" y="2187626"/>
                  <a:pt x="209169" y="2196770"/>
                  <a:pt x="198654" y="2203171"/>
                </a:cubicBezTo>
                <a:cubicBezTo>
                  <a:pt x="186767" y="2209115"/>
                  <a:pt x="171450" y="2215744"/>
                  <a:pt x="152705" y="2223059"/>
                </a:cubicBezTo>
                <a:cubicBezTo>
                  <a:pt x="133960" y="2230374"/>
                  <a:pt x="112014" y="2238375"/>
                  <a:pt x="86868" y="2247062"/>
                </a:cubicBezTo>
                <a:lnTo>
                  <a:pt x="90297" y="2214144"/>
                </a:lnTo>
                <a:cubicBezTo>
                  <a:pt x="120930" y="2203171"/>
                  <a:pt x="146076" y="2194027"/>
                  <a:pt x="165735" y="2186712"/>
                </a:cubicBezTo>
                <a:cubicBezTo>
                  <a:pt x="185395" y="2179397"/>
                  <a:pt x="201397" y="2172996"/>
                  <a:pt x="213741" y="2167509"/>
                </a:cubicBezTo>
                <a:close/>
                <a:moveTo>
                  <a:pt x="1731036" y="2142897"/>
                </a:moveTo>
                <a:cubicBezTo>
                  <a:pt x="1727835" y="2142897"/>
                  <a:pt x="1724521" y="2144154"/>
                  <a:pt x="1721092" y="2146669"/>
                </a:cubicBezTo>
                <a:cubicBezTo>
                  <a:pt x="1717663" y="2149183"/>
                  <a:pt x="1716177" y="2152955"/>
                  <a:pt x="1716634" y="2157984"/>
                </a:cubicBezTo>
                <a:cubicBezTo>
                  <a:pt x="1716634" y="2162556"/>
                  <a:pt x="1718006" y="2166785"/>
                  <a:pt x="1720749" y="2170672"/>
                </a:cubicBezTo>
                <a:cubicBezTo>
                  <a:pt x="1723492" y="2174558"/>
                  <a:pt x="1728064" y="2176501"/>
                  <a:pt x="1734465" y="2176501"/>
                </a:cubicBezTo>
                <a:cubicBezTo>
                  <a:pt x="1739037" y="2176501"/>
                  <a:pt x="1743380" y="2174901"/>
                  <a:pt x="1747495" y="2171700"/>
                </a:cubicBezTo>
                <a:cubicBezTo>
                  <a:pt x="1751610" y="2168500"/>
                  <a:pt x="1753667" y="2165528"/>
                  <a:pt x="1753667" y="2162785"/>
                </a:cubicBezTo>
                <a:cubicBezTo>
                  <a:pt x="1753667" y="2158670"/>
                  <a:pt x="1751267" y="2154327"/>
                  <a:pt x="1746466" y="2149755"/>
                </a:cubicBezTo>
                <a:cubicBezTo>
                  <a:pt x="1741666" y="2145183"/>
                  <a:pt x="1736522" y="2142897"/>
                  <a:pt x="1731036" y="2142897"/>
                </a:cubicBezTo>
                <a:close/>
                <a:moveTo>
                  <a:pt x="3256789" y="2142059"/>
                </a:moveTo>
                <a:cubicBezTo>
                  <a:pt x="3262732" y="2148002"/>
                  <a:pt x="3269705" y="2154975"/>
                  <a:pt x="3277705" y="2162976"/>
                </a:cubicBezTo>
                <a:cubicBezTo>
                  <a:pt x="3285706" y="2170977"/>
                  <a:pt x="3294736" y="2179778"/>
                  <a:pt x="3304795" y="2189379"/>
                </a:cubicBezTo>
                <a:cubicBezTo>
                  <a:pt x="3299308" y="2197151"/>
                  <a:pt x="3292679" y="2205495"/>
                  <a:pt x="3284906" y="2214410"/>
                </a:cubicBezTo>
                <a:cubicBezTo>
                  <a:pt x="3277134" y="2223326"/>
                  <a:pt x="3268218" y="2232813"/>
                  <a:pt x="3258160" y="2242871"/>
                </a:cubicBezTo>
                <a:cubicBezTo>
                  <a:pt x="3235757" y="2225040"/>
                  <a:pt x="3218612" y="2209038"/>
                  <a:pt x="3206725" y="2194865"/>
                </a:cubicBezTo>
                <a:cubicBezTo>
                  <a:pt x="3217698" y="2183892"/>
                  <a:pt x="3227299" y="2174063"/>
                  <a:pt x="3235529" y="2165376"/>
                </a:cubicBezTo>
                <a:cubicBezTo>
                  <a:pt x="3243758" y="2156689"/>
                  <a:pt x="3250845" y="2148917"/>
                  <a:pt x="3256789" y="2142059"/>
                </a:cubicBezTo>
                <a:close/>
                <a:moveTo>
                  <a:pt x="1085545" y="2141373"/>
                </a:moveTo>
                <a:cubicBezTo>
                  <a:pt x="1091489" y="2147316"/>
                  <a:pt x="1098461" y="2154289"/>
                  <a:pt x="1106463" y="2162290"/>
                </a:cubicBezTo>
                <a:cubicBezTo>
                  <a:pt x="1114463" y="2170291"/>
                  <a:pt x="1123493" y="2179092"/>
                  <a:pt x="1133552" y="2188693"/>
                </a:cubicBezTo>
                <a:cubicBezTo>
                  <a:pt x="1128065" y="2196465"/>
                  <a:pt x="1121436" y="2204809"/>
                  <a:pt x="1113663" y="2213725"/>
                </a:cubicBezTo>
                <a:cubicBezTo>
                  <a:pt x="1105891" y="2222640"/>
                  <a:pt x="1096976" y="2232127"/>
                  <a:pt x="1086917" y="2242185"/>
                </a:cubicBezTo>
                <a:cubicBezTo>
                  <a:pt x="1064514" y="2224355"/>
                  <a:pt x="1047369" y="2208353"/>
                  <a:pt x="1035482" y="2194179"/>
                </a:cubicBezTo>
                <a:cubicBezTo>
                  <a:pt x="1046455" y="2183207"/>
                  <a:pt x="1056056" y="2173377"/>
                  <a:pt x="1064286" y="2164690"/>
                </a:cubicBezTo>
                <a:cubicBezTo>
                  <a:pt x="1072515" y="2156003"/>
                  <a:pt x="1079602" y="2148231"/>
                  <a:pt x="1085545" y="2141373"/>
                </a:cubicBezTo>
                <a:close/>
                <a:moveTo>
                  <a:pt x="805891" y="2141373"/>
                </a:moveTo>
                <a:cubicBezTo>
                  <a:pt x="811835" y="2147316"/>
                  <a:pt x="818807" y="2154289"/>
                  <a:pt x="826808" y="2162290"/>
                </a:cubicBezTo>
                <a:cubicBezTo>
                  <a:pt x="834809" y="2170291"/>
                  <a:pt x="843839" y="2179092"/>
                  <a:pt x="853898" y="2188693"/>
                </a:cubicBezTo>
                <a:cubicBezTo>
                  <a:pt x="848411" y="2196465"/>
                  <a:pt x="841782" y="2204809"/>
                  <a:pt x="834009" y="2213725"/>
                </a:cubicBezTo>
                <a:cubicBezTo>
                  <a:pt x="826237" y="2222640"/>
                  <a:pt x="817321" y="2232127"/>
                  <a:pt x="807263" y="2242185"/>
                </a:cubicBezTo>
                <a:cubicBezTo>
                  <a:pt x="784860" y="2224355"/>
                  <a:pt x="767715" y="2208353"/>
                  <a:pt x="755828" y="2194179"/>
                </a:cubicBezTo>
                <a:cubicBezTo>
                  <a:pt x="766801" y="2183207"/>
                  <a:pt x="776402" y="2173377"/>
                  <a:pt x="784632" y="2164690"/>
                </a:cubicBezTo>
                <a:cubicBezTo>
                  <a:pt x="792861" y="2156003"/>
                  <a:pt x="799948" y="2148231"/>
                  <a:pt x="805891" y="2141373"/>
                </a:cubicBezTo>
                <a:close/>
                <a:moveTo>
                  <a:pt x="2909316" y="2119884"/>
                </a:moveTo>
                <a:lnTo>
                  <a:pt x="2910002" y="2128114"/>
                </a:lnTo>
                <a:cubicBezTo>
                  <a:pt x="2910002" y="2140001"/>
                  <a:pt x="2904745" y="2149145"/>
                  <a:pt x="2894229" y="2155546"/>
                </a:cubicBezTo>
                <a:cubicBezTo>
                  <a:pt x="2882341" y="2161490"/>
                  <a:pt x="2867025" y="2168119"/>
                  <a:pt x="2848280" y="2175434"/>
                </a:cubicBezTo>
                <a:cubicBezTo>
                  <a:pt x="2829535" y="2182749"/>
                  <a:pt x="2807589" y="2190750"/>
                  <a:pt x="2782443" y="2199437"/>
                </a:cubicBezTo>
                <a:lnTo>
                  <a:pt x="2785873" y="2166519"/>
                </a:lnTo>
                <a:cubicBezTo>
                  <a:pt x="2816505" y="2155546"/>
                  <a:pt x="2841651" y="2146402"/>
                  <a:pt x="2861311" y="2139087"/>
                </a:cubicBezTo>
                <a:cubicBezTo>
                  <a:pt x="2880970" y="2131772"/>
                  <a:pt x="2896972" y="2125371"/>
                  <a:pt x="2909316" y="2119884"/>
                </a:cubicBezTo>
                <a:close/>
                <a:moveTo>
                  <a:pt x="1423417" y="2119884"/>
                </a:moveTo>
                <a:lnTo>
                  <a:pt x="1424102" y="2128114"/>
                </a:lnTo>
                <a:cubicBezTo>
                  <a:pt x="1424102" y="2140001"/>
                  <a:pt x="1418844" y="2149145"/>
                  <a:pt x="1408329" y="2155546"/>
                </a:cubicBezTo>
                <a:cubicBezTo>
                  <a:pt x="1396441" y="2161490"/>
                  <a:pt x="1381125" y="2168119"/>
                  <a:pt x="1362380" y="2175434"/>
                </a:cubicBezTo>
                <a:cubicBezTo>
                  <a:pt x="1343635" y="2182749"/>
                  <a:pt x="1321689" y="2190750"/>
                  <a:pt x="1296543" y="2199437"/>
                </a:cubicBezTo>
                <a:lnTo>
                  <a:pt x="1299972" y="2166519"/>
                </a:lnTo>
                <a:cubicBezTo>
                  <a:pt x="1330605" y="2155546"/>
                  <a:pt x="1355751" y="2146402"/>
                  <a:pt x="1375410" y="2139087"/>
                </a:cubicBezTo>
                <a:cubicBezTo>
                  <a:pt x="1395070" y="2131772"/>
                  <a:pt x="1411072" y="2125371"/>
                  <a:pt x="1423417" y="2119884"/>
                </a:cubicBezTo>
                <a:close/>
                <a:moveTo>
                  <a:pt x="1734465" y="2115465"/>
                </a:moveTo>
                <a:cubicBezTo>
                  <a:pt x="1744523" y="2115008"/>
                  <a:pt x="1753324" y="2119237"/>
                  <a:pt x="1760868" y="2128152"/>
                </a:cubicBezTo>
                <a:cubicBezTo>
                  <a:pt x="1768412" y="2137068"/>
                  <a:pt x="1772184" y="2148612"/>
                  <a:pt x="1772184" y="2162785"/>
                </a:cubicBezTo>
                <a:cubicBezTo>
                  <a:pt x="1772184" y="2173301"/>
                  <a:pt x="1768298" y="2182445"/>
                  <a:pt x="1760525" y="2190217"/>
                </a:cubicBezTo>
                <a:cubicBezTo>
                  <a:pt x="1752753" y="2197989"/>
                  <a:pt x="1743837" y="2201876"/>
                  <a:pt x="1733779" y="2201876"/>
                </a:cubicBezTo>
                <a:cubicBezTo>
                  <a:pt x="1723263" y="2201876"/>
                  <a:pt x="1714691" y="2198104"/>
                  <a:pt x="1708062" y="2190560"/>
                </a:cubicBezTo>
                <a:cubicBezTo>
                  <a:pt x="1701432" y="2183016"/>
                  <a:pt x="1698117" y="2173529"/>
                  <a:pt x="1698117" y="2162099"/>
                </a:cubicBezTo>
                <a:cubicBezTo>
                  <a:pt x="1698117" y="2148840"/>
                  <a:pt x="1701889" y="2137753"/>
                  <a:pt x="1709433" y="2128838"/>
                </a:cubicBezTo>
                <a:cubicBezTo>
                  <a:pt x="1716977" y="2119923"/>
                  <a:pt x="1725321" y="2115465"/>
                  <a:pt x="1734465" y="2115465"/>
                </a:cubicBezTo>
                <a:close/>
                <a:moveTo>
                  <a:pt x="4974183" y="2097482"/>
                </a:moveTo>
                <a:cubicBezTo>
                  <a:pt x="4977383" y="2109826"/>
                  <a:pt x="4981271" y="2123199"/>
                  <a:pt x="4985843" y="2137601"/>
                </a:cubicBezTo>
                <a:cubicBezTo>
                  <a:pt x="4990415" y="2152003"/>
                  <a:pt x="4995443" y="2166519"/>
                  <a:pt x="5000931" y="2181149"/>
                </a:cubicBezTo>
                <a:lnTo>
                  <a:pt x="4978985" y="2198294"/>
                </a:lnTo>
                <a:cubicBezTo>
                  <a:pt x="4980355" y="2226183"/>
                  <a:pt x="4981155" y="2257730"/>
                  <a:pt x="4981385" y="2292935"/>
                </a:cubicBezTo>
                <a:cubicBezTo>
                  <a:pt x="4981613" y="2328139"/>
                  <a:pt x="4981385" y="2367230"/>
                  <a:pt x="4980699" y="2410206"/>
                </a:cubicBezTo>
                <a:cubicBezTo>
                  <a:pt x="4980013" y="2453183"/>
                  <a:pt x="4978527" y="2500503"/>
                  <a:pt x="4976241" y="2552167"/>
                </a:cubicBezTo>
                <a:lnTo>
                  <a:pt x="4936465" y="2557653"/>
                </a:lnTo>
                <a:cubicBezTo>
                  <a:pt x="4935093" y="2512848"/>
                  <a:pt x="4933379" y="2472500"/>
                  <a:pt x="4931321" y="2436610"/>
                </a:cubicBezTo>
                <a:cubicBezTo>
                  <a:pt x="4929263" y="2400719"/>
                  <a:pt x="4927207" y="2367230"/>
                  <a:pt x="4925149" y="2336140"/>
                </a:cubicBezTo>
                <a:cubicBezTo>
                  <a:pt x="4923091" y="2305050"/>
                  <a:pt x="4920919" y="2275104"/>
                  <a:pt x="4918635" y="2246300"/>
                </a:cubicBezTo>
                <a:cubicBezTo>
                  <a:pt x="4916347" y="2217497"/>
                  <a:pt x="4913605" y="2187550"/>
                  <a:pt x="4910405" y="2156460"/>
                </a:cubicBezTo>
                <a:cubicBezTo>
                  <a:pt x="4909033" y="2145030"/>
                  <a:pt x="4910975" y="2134972"/>
                  <a:pt x="4916233" y="2126285"/>
                </a:cubicBezTo>
                <a:cubicBezTo>
                  <a:pt x="4921491" y="2117598"/>
                  <a:pt x="4929263" y="2110855"/>
                  <a:pt x="4939551" y="2106054"/>
                </a:cubicBezTo>
                <a:cubicBezTo>
                  <a:pt x="4949839" y="2101253"/>
                  <a:pt x="4961383" y="2098396"/>
                  <a:pt x="4974183" y="2097482"/>
                </a:cubicBezTo>
                <a:close/>
                <a:moveTo>
                  <a:pt x="4810049" y="2097482"/>
                </a:moveTo>
                <a:cubicBezTo>
                  <a:pt x="4811421" y="2130857"/>
                  <a:pt x="4812679" y="2164119"/>
                  <a:pt x="4813821" y="2197265"/>
                </a:cubicBezTo>
                <a:cubicBezTo>
                  <a:pt x="4814963" y="2230413"/>
                  <a:pt x="4816221" y="2263445"/>
                  <a:pt x="4817593" y="2296364"/>
                </a:cubicBezTo>
                <a:cubicBezTo>
                  <a:pt x="4818965" y="2326996"/>
                  <a:pt x="4819993" y="2355457"/>
                  <a:pt x="4820679" y="2381746"/>
                </a:cubicBezTo>
                <a:cubicBezTo>
                  <a:pt x="4821365" y="2408035"/>
                  <a:pt x="4821707" y="2432381"/>
                  <a:pt x="4821707" y="2454783"/>
                </a:cubicBezTo>
                <a:cubicBezTo>
                  <a:pt x="4821707" y="2467585"/>
                  <a:pt x="4819535" y="2481072"/>
                  <a:pt x="4815193" y="2495245"/>
                </a:cubicBezTo>
                <a:cubicBezTo>
                  <a:pt x="4810849" y="2509419"/>
                  <a:pt x="4804563" y="2522906"/>
                  <a:pt x="4796333" y="2535708"/>
                </a:cubicBezTo>
                <a:cubicBezTo>
                  <a:pt x="4791761" y="2542566"/>
                  <a:pt x="4782275" y="2547938"/>
                  <a:pt x="4767873" y="2551824"/>
                </a:cubicBezTo>
                <a:cubicBezTo>
                  <a:pt x="4760671" y="2553767"/>
                  <a:pt x="4752643" y="2555225"/>
                  <a:pt x="4743783" y="2556196"/>
                </a:cubicBezTo>
                <a:lnTo>
                  <a:pt x="4724141" y="2557181"/>
                </a:lnTo>
                <a:lnTo>
                  <a:pt x="4722723" y="2557653"/>
                </a:lnTo>
                <a:lnTo>
                  <a:pt x="4719925" y="2557392"/>
                </a:lnTo>
                <a:lnTo>
                  <a:pt x="4714723" y="2557653"/>
                </a:lnTo>
                <a:lnTo>
                  <a:pt x="4711053" y="2556566"/>
                </a:lnTo>
                <a:lnTo>
                  <a:pt x="4685005" y="2554139"/>
                </a:lnTo>
                <a:cubicBezTo>
                  <a:pt x="4673803" y="2551795"/>
                  <a:pt x="4663975" y="2548281"/>
                  <a:pt x="4655515" y="2543594"/>
                </a:cubicBezTo>
                <a:cubicBezTo>
                  <a:pt x="4638599" y="2534222"/>
                  <a:pt x="4628541" y="2521077"/>
                  <a:pt x="4625341" y="2504161"/>
                </a:cubicBezTo>
                <a:lnTo>
                  <a:pt x="4620539" y="2482215"/>
                </a:lnTo>
                <a:lnTo>
                  <a:pt x="4593793" y="2535708"/>
                </a:lnTo>
                <a:cubicBezTo>
                  <a:pt x="4581907" y="2534336"/>
                  <a:pt x="4571619" y="2533079"/>
                  <a:pt x="4562933" y="2531936"/>
                </a:cubicBezTo>
                <a:cubicBezTo>
                  <a:pt x="4554247" y="2530793"/>
                  <a:pt x="4546359" y="2529421"/>
                  <a:pt x="4539273" y="2527821"/>
                </a:cubicBezTo>
                <a:cubicBezTo>
                  <a:pt x="4532187" y="2526221"/>
                  <a:pt x="4525213" y="2524049"/>
                  <a:pt x="4518355" y="2521306"/>
                </a:cubicBezTo>
                <a:cubicBezTo>
                  <a:pt x="4507839" y="2517648"/>
                  <a:pt x="4497095" y="2512619"/>
                  <a:pt x="4486123" y="2506218"/>
                </a:cubicBezTo>
                <a:cubicBezTo>
                  <a:pt x="4475151" y="2499818"/>
                  <a:pt x="4465891" y="2493188"/>
                  <a:pt x="4458347" y="2486330"/>
                </a:cubicBezTo>
                <a:cubicBezTo>
                  <a:pt x="4450803" y="2479472"/>
                  <a:pt x="4447033" y="2473528"/>
                  <a:pt x="4447033" y="2468499"/>
                </a:cubicBezTo>
                <a:cubicBezTo>
                  <a:pt x="4447033" y="2464385"/>
                  <a:pt x="4448519" y="2457641"/>
                  <a:pt x="4451491" y="2448268"/>
                </a:cubicBezTo>
                <a:cubicBezTo>
                  <a:pt x="4454463" y="2438896"/>
                  <a:pt x="4458005" y="2429180"/>
                  <a:pt x="4462119" y="2419122"/>
                </a:cubicBezTo>
                <a:cubicBezTo>
                  <a:pt x="4466235" y="2409063"/>
                  <a:pt x="4469663" y="2401520"/>
                  <a:pt x="4472407" y="2396490"/>
                </a:cubicBezTo>
                <a:cubicBezTo>
                  <a:pt x="4476523" y="2388261"/>
                  <a:pt x="4484295" y="2379117"/>
                  <a:pt x="4495723" y="2369058"/>
                </a:cubicBezTo>
                <a:cubicBezTo>
                  <a:pt x="4508069" y="2357628"/>
                  <a:pt x="4522813" y="2346427"/>
                  <a:pt x="4539959" y="2335454"/>
                </a:cubicBezTo>
                <a:cubicBezTo>
                  <a:pt x="4557103" y="2324481"/>
                  <a:pt x="4572763" y="2316023"/>
                  <a:pt x="4586935" y="2310080"/>
                </a:cubicBezTo>
                <a:lnTo>
                  <a:pt x="4583507" y="2285391"/>
                </a:lnTo>
                <a:cubicBezTo>
                  <a:pt x="4593565" y="2277618"/>
                  <a:pt x="4602023" y="2271218"/>
                  <a:pt x="4608881" y="2266188"/>
                </a:cubicBezTo>
                <a:cubicBezTo>
                  <a:pt x="4615739" y="2261159"/>
                  <a:pt x="4622255" y="2256587"/>
                  <a:pt x="4628427" y="2252472"/>
                </a:cubicBezTo>
                <a:cubicBezTo>
                  <a:pt x="4634599" y="2248358"/>
                  <a:pt x="4641115" y="2244243"/>
                  <a:pt x="4647971" y="2240128"/>
                </a:cubicBezTo>
                <a:cubicBezTo>
                  <a:pt x="4648429" y="2278076"/>
                  <a:pt x="4648887" y="2316023"/>
                  <a:pt x="4649343" y="2353971"/>
                </a:cubicBezTo>
                <a:cubicBezTo>
                  <a:pt x="4649801" y="2391918"/>
                  <a:pt x="4650029" y="2429866"/>
                  <a:pt x="4650029" y="2467814"/>
                </a:cubicBezTo>
                <a:cubicBezTo>
                  <a:pt x="4666489" y="2477072"/>
                  <a:pt x="4684233" y="2482858"/>
                  <a:pt x="4703265" y="2485173"/>
                </a:cubicBezTo>
                <a:lnTo>
                  <a:pt x="4718711" y="2486091"/>
                </a:lnTo>
                <a:lnTo>
                  <a:pt x="4731911" y="2485301"/>
                </a:lnTo>
                <a:cubicBezTo>
                  <a:pt x="4749485" y="2483244"/>
                  <a:pt x="4768215" y="2478101"/>
                  <a:pt x="4788103" y="2469871"/>
                </a:cubicBezTo>
                <a:cubicBezTo>
                  <a:pt x="4786275" y="2455240"/>
                  <a:pt x="4784561" y="2440610"/>
                  <a:pt x="4782959" y="2425980"/>
                </a:cubicBezTo>
                <a:cubicBezTo>
                  <a:pt x="4781359" y="2411349"/>
                  <a:pt x="4779645" y="2396719"/>
                  <a:pt x="4777817" y="2382089"/>
                </a:cubicBezTo>
                <a:cubicBezTo>
                  <a:pt x="4775073" y="2359228"/>
                  <a:pt x="4770615" y="2327682"/>
                  <a:pt x="4764443" y="2287448"/>
                </a:cubicBezTo>
                <a:cubicBezTo>
                  <a:pt x="4758271" y="2247215"/>
                  <a:pt x="4750385" y="2198294"/>
                  <a:pt x="4740783" y="2140687"/>
                </a:cubicBezTo>
                <a:cubicBezTo>
                  <a:pt x="4750843" y="2132915"/>
                  <a:pt x="4761815" y="2125485"/>
                  <a:pt x="4773701" y="2118398"/>
                </a:cubicBezTo>
                <a:cubicBezTo>
                  <a:pt x="4785589" y="2111312"/>
                  <a:pt x="4797705" y="2104340"/>
                  <a:pt x="4810049" y="2097482"/>
                </a:cubicBezTo>
                <a:close/>
                <a:moveTo>
                  <a:pt x="4174083" y="2097482"/>
                </a:moveTo>
                <a:cubicBezTo>
                  <a:pt x="4177285" y="2109826"/>
                  <a:pt x="4181171" y="2123199"/>
                  <a:pt x="4185743" y="2137601"/>
                </a:cubicBezTo>
                <a:cubicBezTo>
                  <a:pt x="4190315" y="2152003"/>
                  <a:pt x="4195343" y="2166519"/>
                  <a:pt x="4200831" y="2181149"/>
                </a:cubicBezTo>
                <a:lnTo>
                  <a:pt x="4178885" y="2198294"/>
                </a:lnTo>
                <a:cubicBezTo>
                  <a:pt x="4180255" y="2226183"/>
                  <a:pt x="4181055" y="2257730"/>
                  <a:pt x="4181285" y="2292935"/>
                </a:cubicBezTo>
                <a:cubicBezTo>
                  <a:pt x="4181513" y="2328139"/>
                  <a:pt x="4181285" y="2367230"/>
                  <a:pt x="4180599" y="2410206"/>
                </a:cubicBezTo>
                <a:cubicBezTo>
                  <a:pt x="4179913" y="2453183"/>
                  <a:pt x="4178427" y="2500503"/>
                  <a:pt x="4176141" y="2552167"/>
                </a:cubicBezTo>
                <a:lnTo>
                  <a:pt x="4136365" y="2557653"/>
                </a:lnTo>
                <a:cubicBezTo>
                  <a:pt x="4134993" y="2512848"/>
                  <a:pt x="4133279" y="2472500"/>
                  <a:pt x="4131221" y="2436610"/>
                </a:cubicBezTo>
                <a:cubicBezTo>
                  <a:pt x="4129164" y="2400719"/>
                  <a:pt x="4127107" y="2367230"/>
                  <a:pt x="4125049" y="2336140"/>
                </a:cubicBezTo>
                <a:cubicBezTo>
                  <a:pt x="4122992" y="2305050"/>
                  <a:pt x="4120820" y="2275104"/>
                  <a:pt x="4118534" y="2246300"/>
                </a:cubicBezTo>
                <a:cubicBezTo>
                  <a:pt x="4116248" y="2217497"/>
                  <a:pt x="4113505" y="2187550"/>
                  <a:pt x="4110305" y="2156460"/>
                </a:cubicBezTo>
                <a:cubicBezTo>
                  <a:pt x="4108933" y="2145030"/>
                  <a:pt x="4110876" y="2134972"/>
                  <a:pt x="4116134" y="2126285"/>
                </a:cubicBezTo>
                <a:cubicBezTo>
                  <a:pt x="4121391" y="2117598"/>
                  <a:pt x="4129164" y="2110855"/>
                  <a:pt x="4139451" y="2106054"/>
                </a:cubicBezTo>
                <a:cubicBezTo>
                  <a:pt x="4149739" y="2101253"/>
                  <a:pt x="4161283" y="2098396"/>
                  <a:pt x="4174083" y="2097482"/>
                </a:cubicBezTo>
                <a:close/>
                <a:moveTo>
                  <a:pt x="3469234" y="2097482"/>
                </a:moveTo>
                <a:cubicBezTo>
                  <a:pt x="3472434" y="2109826"/>
                  <a:pt x="3476321" y="2123199"/>
                  <a:pt x="3480893" y="2137601"/>
                </a:cubicBezTo>
                <a:cubicBezTo>
                  <a:pt x="3485465" y="2152003"/>
                  <a:pt x="3490494" y="2166519"/>
                  <a:pt x="3495980" y="2181149"/>
                </a:cubicBezTo>
                <a:lnTo>
                  <a:pt x="3474035" y="2198294"/>
                </a:lnTo>
                <a:cubicBezTo>
                  <a:pt x="3475406" y="2226183"/>
                  <a:pt x="3476207" y="2257730"/>
                  <a:pt x="3476435" y="2292935"/>
                </a:cubicBezTo>
                <a:cubicBezTo>
                  <a:pt x="3476663" y="2328139"/>
                  <a:pt x="3476435" y="2367230"/>
                  <a:pt x="3475749" y="2410206"/>
                </a:cubicBezTo>
                <a:cubicBezTo>
                  <a:pt x="3475063" y="2453183"/>
                  <a:pt x="3473577" y="2500503"/>
                  <a:pt x="3471291" y="2552167"/>
                </a:cubicBezTo>
                <a:lnTo>
                  <a:pt x="3431515" y="2557653"/>
                </a:lnTo>
                <a:cubicBezTo>
                  <a:pt x="3430143" y="2512848"/>
                  <a:pt x="3428429" y="2472500"/>
                  <a:pt x="3426371" y="2436610"/>
                </a:cubicBezTo>
                <a:cubicBezTo>
                  <a:pt x="3424314" y="2400719"/>
                  <a:pt x="3422257" y="2367230"/>
                  <a:pt x="3420199" y="2336140"/>
                </a:cubicBezTo>
                <a:cubicBezTo>
                  <a:pt x="3418142" y="2305050"/>
                  <a:pt x="3415970" y="2275104"/>
                  <a:pt x="3413684" y="2246300"/>
                </a:cubicBezTo>
                <a:cubicBezTo>
                  <a:pt x="3411398" y="2217497"/>
                  <a:pt x="3408655" y="2187550"/>
                  <a:pt x="3405455" y="2156460"/>
                </a:cubicBezTo>
                <a:cubicBezTo>
                  <a:pt x="3404083" y="2145030"/>
                  <a:pt x="3406026" y="2134972"/>
                  <a:pt x="3411284" y="2126285"/>
                </a:cubicBezTo>
                <a:cubicBezTo>
                  <a:pt x="3416542" y="2117598"/>
                  <a:pt x="3424314" y="2110855"/>
                  <a:pt x="3434601" y="2106054"/>
                </a:cubicBezTo>
                <a:cubicBezTo>
                  <a:pt x="3444888" y="2101253"/>
                  <a:pt x="3456432" y="2098396"/>
                  <a:pt x="3469234" y="2097482"/>
                </a:cubicBezTo>
                <a:close/>
                <a:moveTo>
                  <a:pt x="2069059" y="2097482"/>
                </a:moveTo>
                <a:cubicBezTo>
                  <a:pt x="2072259" y="2109826"/>
                  <a:pt x="2076146" y="2123199"/>
                  <a:pt x="2080717" y="2137601"/>
                </a:cubicBezTo>
                <a:cubicBezTo>
                  <a:pt x="2085289" y="2152003"/>
                  <a:pt x="2090319" y="2166519"/>
                  <a:pt x="2095805" y="2181149"/>
                </a:cubicBezTo>
                <a:lnTo>
                  <a:pt x="2073859" y="2198294"/>
                </a:lnTo>
                <a:cubicBezTo>
                  <a:pt x="2075231" y="2226183"/>
                  <a:pt x="2076031" y="2257730"/>
                  <a:pt x="2076260" y="2292935"/>
                </a:cubicBezTo>
                <a:cubicBezTo>
                  <a:pt x="2076489" y="2328139"/>
                  <a:pt x="2076260" y="2367230"/>
                  <a:pt x="2075574" y="2410206"/>
                </a:cubicBezTo>
                <a:cubicBezTo>
                  <a:pt x="2074888" y="2453183"/>
                  <a:pt x="2073402" y="2500503"/>
                  <a:pt x="2071117" y="2552167"/>
                </a:cubicBezTo>
                <a:lnTo>
                  <a:pt x="2031340" y="2557653"/>
                </a:lnTo>
                <a:cubicBezTo>
                  <a:pt x="2029968" y="2512848"/>
                  <a:pt x="2028254" y="2472500"/>
                  <a:pt x="2026197" y="2436610"/>
                </a:cubicBezTo>
                <a:cubicBezTo>
                  <a:pt x="2024139" y="2400719"/>
                  <a:pt x="2022081" y="2367230"/>
                  <a:pt x="2020025" y="2336140"/>
                </a:cubicBezTo>
                <a:cubicBezTo>
                  <a:pt x="2017967" y="2305050"/>
                  <a:pt x="2015795" y="2275104"/>
                  <a:pt x="2013509" y="2246300"/>
                </a:cubicBezTo>
                <a:cubicBezTo>
                  <a:pt x="2011223" y="2217497"/>
                  <a:pt x="2008480" y="2187550"/>
                  <a:pt x="2005280" y="2156460"/>
                </a:cubicBezTo>
                <a:cubicBezTo>
                  <a:pt x="2003908" y="2145030"/>
                  <a:pt x="2005851" y="2134972"/>
                  <a:pt x="2011109" y="2126285"/>
                </a:cubicBezTo>
                <a:cubicBezTo>
                  <a:pt x="2016367" y="2117598"/>
                  <a:pt x="2024139" y="2110855"/>
                  <a:pt x="2034426" y="2106054"/>
                </a:cubicBezTo>
                <a:cubicBezTo>
                  <a:pt x="2044713" y="2101254"/>
                  <a:pt x="2056257" y="2098396"/>
                  <a:pt x="2069059" y="2097482"/>
                </a:cubicBezTo>
                <a:close/>
                <a:moveTo>
                  <a:pt x="320955" y="2097482"/>
                </a:moveTo>
                <a:cubicBezTo>
                  <a:pt x="324612" y="2110741"/>
                  <a:pt x="328727" y="2124685"/>
                  <a:pt x="333299" y="2139315"/>
                </a:cubicBezTo>
                <a:cubicBezTo>
                  <a:pt x="337871" y="2153946"/>
                  <a:pt x="342443" y="2167890"/>
                  <a:pt x="347015" y="2181149"/>
                </a:cubicBezTo>
                <a:lnTo>
                  <a:pt x="326441" y="2196923"/>
                </a:lnTo>
                <a:cubicBezTo>
                  <a:pt x="334671" y="2273275"/>
                  <a:pt x="340729" y="2334768"/>
                  <a:pt x="344615" y="2381403"/>
                </a:cubicBezTo>
                <a:cubicBezTo>
                  <a:pt x="348501" y="2428037"/>
                  <a:pt x="350444" y="2460041"/>
                  <a:pt x="350444" y="2477415"/>
                </a:cubicBezTo>
                <a:cubicBezTo>
                  <a:pt x="350444" y="2489302"/>
                  <a:pt x="347930" y="2501989"/>
                  <a:pt x="342900" y="2515477"/>
                </a:cubicBezTo>
                <a:cubicBezTo>
                  <a:pt x="337871" y="2528964"/>
                  <a:pt x="331699" y="2540508"/>
                  <a:pt x="324384" y="2550109"/>
                </a:cubicBezTo>
                <a:cubicBezTo>
                  <a:pt x="298323" y="2553767"/>
                  <a:pt x="271006" y="2556510"/>
                  <a:pt x="242431" y="2558339"/>
                </a:cubicBezTo>
                <a:cubicBezTo>
                  <a:pt x="213856" y="2560168"/>
                  <a:pt x="184023" y="2561082"/>
                  <a:pt x="152934" y="2561082"/>
                </a:cubicBezTo>
                <a:cubicBezTo>
                  <a:pt x="123673" y="2561082"/>
                  <a:pt x="90755" y="2559711"/>
                  <a:pt x="54179" y="2556967"/>
                </a:cubicBezTo>
                <a:cubicBezTo>
                  <a:pt x="18060" y="2554682"/>
                  <a:pt x="0" y="2551710"/>
                  <a:pt x="0" y="2548052"/>
                </a:cubicBezTo>
                <a:cubicBezTo>
                  <a:pt x="0" y="2536622"/>
                  <a:pt x="1601" y="2523706"/>
                  <a:pt x="4801" y="2509304"/>
                </a:cubicBezTo>
                <a:cubicBezTo>
                  <a:pt x="8001" y="2494903"/>
                  <a:pt x="11659" y="2483587"/>
                  <a:pt x="15774" y="2475357"/>
                </a:cubicBezTo>
                <a:cubicBezTo>
                  <a:pt x="27661" y="2478101"/>
                  <a:pt x="42291" y="2480615"/>
                  <a:pt x="59665" y="2482901"/>
                </a:cubicBezTo>
                <a:cubicBezTo>
                  <a:pt x="77039" y="2485187"/>
                  <a:pt x="94984" y="2486902"/>
                  <a:pt x="113500" y="2488045"/>
                </a:cubicBezTo>
                <a:cubicBezTo>
                  <a:pt x="132017" y="2489188"/>
                  <a:pt x="149505" y="2489759"/>
                  <a:pt x="165964" y="2489759"/>
                </a:cubicBezTo>
                <a:cubicBezTo>
                  <a:pt x="192024" y="2489759"/>
                  <a:pt x="217628" y="2488616"/>
                  <a:pt x="242774" y="2486330"/>
                </a:cubicBezTo>
                <a:cubicBezTo>
                  <a:pt x="267920" y="2484044"/>
                  <a:pt x="293066" y="2480615"/>
                  <a:pt x="318212" y="2476043"/>
                </a:cubicBezTo>
                <a:cubicBezTo>
                  <a:pt x="309525" y="2438095"/>
                  <a:pt x="302324" y="2406091"/>
                  <a:pt x="296609" y="2380031"/>
                </a:cubicBezTo>
                <a:cubicBezTo>
                  <a:pt x="290894" y="2353971"/>
                  <a:pt x="286436" y="2333397"/>
                  <a:pt x="283236" y="2318309"/>
                </a:cubicBezTo>
                <a:cubicBezTo>
                  <a:pt x="280493" y="2306879"/>
                  <a:pt x="277521" y="2293506"/>
                  <a:pt x="274320" y="2278190"/>
                </a:cubicBezTo>
                <a:cubicBezTo>
                  <a:pt x="271120" y="2262874"/>
                  <a:pt x="268148" y="2247443"/>
                  <a:pt x="265405" y="2231898"/>
                </a:cubicBezTo>
                <a:cubicBezTo>
                  <a:pt x="262662" y="2216354"/>
                  <a:pt x="260490" y="2202295"/>
                  <a:pt x="258890" y="2189722"/>
                </a:cubicBezTo>
                <a:cubicBezTo>
                  <a:pt x="257290" y="2177149"/>
                  <a:pt x="256490" y="2168119"/>
                  <a:pt x="256490" y="2162633"/>
                </a:cubicBezTo>
                <a:cubicBezTo>
                  <a:pt x="256490" y="2144345"/>
                  <a:pt x="262433" y="2129257"/>
                  <a:pt x="274320" y="2117370"/>
                </a:cubicBezTo>
                <a:cubicBezTo>
                  <a:pt x="286208" y="2105483"/>
                  <a:pt x="301752" y="2098853"/>
                  <a:pt x="320955" y="2097482"/>
                </a:cubicBezTo>
                <a:close/>
                <a:moveTo>
                  <a:pt x="3982289" y="2085823"/>
                </a:moveTo>
                <a:cubicBezTo>
                  <a:pt x="3986861" y="2101825"/>
                  <a:pt x="3990975" y="2115998"/>
                  <a:pt x="3994633" y="2128343"/>
                </a:cubicBezTo>
                <a:cubicBezTo>
                  <a:pt x="3998291" y="2140687"/>
                  <a:pt x="4003091" y="2154403"/>
                  <a:pt x="4009035" y="2169491"/>
                </a:cubicBezTo>
                <a:lnTo>
                  <a:pt x="3987775" y="2185950"/>
                </a:lnTo>
                <a:cubicBezTo>
                  <a:pt x="3988232" y="2189607"/>
                  <a:pt x="3988575" y="2196008"/>
                  <a:pt x="3988804" y="2205152"/>
                </a:cubicBezTo>
                <a:cubicBezTo>
                  <a:pt x="3989032" y="2214296"/>
                  <a:pt x="3989375" y="2223783"/>
                  <a:pt x="3989832" y="2233613"/>
                </a:cubicBezTo>
                <a:cubicBezTo>
                  <a:pt x="3990289" y="2243443"/>
                  <a:pt x="3990632" y="2252358"/>
                  <a:pt x="3990861" y="2260359"/>
                </a:cubicBezTo>
                <a:cubicBezTo>
                  <a:pt x="3991089" y="2268360"/>
                  <a:pt x="3991204" y="2273275"/>
                  <a:pt x="3991204" y="2275104"/>
                </a:cubicBezTo>
                <a:cubicBezTo>
                  <a:pt x="3991204" y="2302536"/>
                  <a:pt x="3986517" y="2328825"/>
                  <a:pt x="3977145" y="2353971"/>
                </a:cubicBezTo>
                <a:lnTo>
                  <a:pt x="3961035" y="2388999"/>
                </a:lnTo>
                <a:lnTo>
                  <a:pt x="3967544" y="2397862"/>
                </a:lnTo>
                <a:cubicBezTo>
                  <a:pt x="3976002" y="2409749"/>
                  <a:pt x="3984117" y="2421865"/>
                  <a:pt x="3991890" y="2434209"/>
                </a:cubicBezTo>
                <a:cubicBezTo>
                  <a:pt x="3999662" y="2446554"/>
                  <a:pt x="4006177" y="2457641"/>
                  <a:pt x="4011435" y="2467471"/>
                </a:cubicBezTo>
                <a:cubicBezTo>
                  <a:pt x="4016693" y="2477300"/>
                  <a:pt x="4019322" y="2484273"/>
                  <a:pt x="4019322" y="2488388"/>
                </a:cubicBezTo>
                <a:cubicBezTo>
                  <a:pt x="4019322" y="2491131"/>
                  <a:pt x="4018293" y="2495817"/>
                  <a:pt x="4016235" y="2502446"/>
                </a:cubicBezTo>
                <a:cubicBezTo>
                  <a:pt x="4014178" y="2509076"/>
                  <a:pt x="4011778" y="2515934"/>
                  <a:pt x="4009035" y="2523020"/>
                </a:cubicBezTo>
                <a:cubicBezTo>
                  <a:pt x="4006291" y="2530107"/>
                  <a:pt x="4003548" y="2536279"/>
                  <a:pt x="4000805" y="2541537"/>
                </a:cubicBezTo>
                <a:cubicBezTo>
                  <a:pt x="3998062" y="2546795"/>
                  <a:pt x="3995776" y="2549652"/>
                  <a:pt x="3993947" y="2550109"/>
                </a:cubicBezTo>
                <a:cubicBezTo>
                  <a:pt x="3986175" y="2551481"/>
                  <a:pt x="3975202" y="2552853"/>
                  <a:pt x="3961029" y="2554224"/>
                </a:cubicBezTo>
                <a:cubicBezTo>
                  <a:pt x="3946855" y="2555596"/>
                  <a:pt x="3932225" y="2556739"/>
                  <a:pt x="3917138" y="2557653"/>
                </a:cubicBezTo>
                <a:cubicBezTo>
                  <a:pt x="3902050" y="2558568"/>
                  <a:pt x="3888562" y="2559254"/>
                  <a:pt x="3876675" y="2559711"/>
                </a:cubicBezTo>
                <a:cubicBezTo>
                  <a:pt x="3872561" y="2559711"/>
                  <a:pt x="3866160" y="2559825"/>
                  <a:pt x="3857473" y="2560054"/>
                </a:cubicBezTo>
                <a:cubicBezTo>
                  <a:pt x="3848786" y="2560282"/>
                  <a:pt x="3839299" y="2560511"/>
                  <a:pt x="3829012" y="2560739"/>
                </a:cubicBezTo>
                <a:cubicBezTo>
                  <a:pt x="3818725" y="2560968"/>
                  <a:pt x="3809239" y="2561197"/>
                  <a:pt x="3800551" y="2561425"/>
                </a:cubicBezTo>
                <a:cubicBezTo>
                  <a:pt x="3791865" y="2561654"/>
                  <a:pt x="3785464" y="2561768"/>
                  <a:pt x="3781349" y="2561768"/>
                </a:cubicBezTo>
                <a:cubicBezTo>
                  <a:pt x="3779977" y="2561311"/>
                  <a:pt x="3779292" y="2558568"/>
                  <a:pt x="3779292" y="2553539"/>
                </a:cubicBezTo>
                <a:cubicBezTo>
                  <a:pt x="3779292" y="2548052"/>
                  <a:pt x="3779863" y="2540508"/>
                  <a:pt x="3781007" y="2530907"/>
                </a:cubicBezTo>
                <a:cubicBezTo>
                  <a:pt x="3782149" y="2521306"/>
                  <a:pt x="3783635" y="2512733"/>
                  <a:pt x="3785464" y="2505190"/>
                </a:cubicBezTo>
                <a:cubicBezTo>
                  <a:pt x="3787293" y="2497646"/>
                  <a:pt x="3788893" y="2493874"/>
                  <a:pt x="3790265" y="2493874"/>
                </a:cubicBezTo>
                <a:lnTo>
                  <a:pt x="3814066" y="2493487"/>
                </a:lnTo>
                <a:lnTo>
                  <a:pt x="3859531" y="2455126"/>
                </a:lnTo>
                <a:cubicBezTo>
                  <a:pt x="3875989" y="2439810"/>
                  <a:pt x="3890391" y="2424151"/>
                  <a:pt x="3902735" y="2408149"/>
                </a:cubicBezTo>
                <a:lnTo>
                  <a:pt x="3909315" y="2396355"/>
                </a:lnTo>
                <a:lnTo>
                  <a:pt x="3890391" y="2376602"/>
                </a:lnTo>
                <a:cubicBezTo>
                  <a:pt x="3873932" y="2360600"/>
                  <a:pt x="3856101" y="2345284"/>
                  <a:pt x="3836899" y="2330654"/>
                </a:cubicBezTo>
                <a:cubicBezTo>
                  <a:pt x="3817697" y="2316023"/>
                  <a:pt x="3796437" y="2301850"/>
                  <a:pt x="3773119" y="2288134"/>
                </a:cubicBezTo>
                <a:lnTo>
                  <a:pt x="3747745" y="2289506"/>
                </a:lnTo>
                <a:cubicBezTo>
                  <a:pt x="3736772" y="2282648"/>
                  <a:pt x="3727628" y="2274189"/>
                  <a:pt x="3720313" y="2264131"/>
                </a:cubicBezTo>
                <a:cubicBezTo>
                  <a:pt x="3712998" y="2254073"/>
                  <a:pt x="3709340" y="2242643"/>
                  <a:pt x="3709340" y="2229841"/>
                </a:cubicBezTo>
                <a:cubicBezTo>
                  <a:pt x="3709340" y="2218411"/>
                  <a:pt x="3712083" y="2208353"/>
                  <a:pt x="3717569" y="2199666"/>
                </a:cubicBezTo>
                <a:cubicBezTo>
                  <a:pt x="3723056" y="2190979"/>
                  <a:pt x="3731285" y="2183664"/>
                  <a:pt x="3742259" y="2177720"/>
                </a:cubicBezTo>
                <a:cubicBezTo>
                  <a:pt x="3752774" y="2184578"/>
                  <a:pt x="3763975" y="2192808"/>
                  <a:pt x="3775863" y="2202409"/>
                </a:cubicBezTo>
                <a:cubicBezTo>
                  <a:pt x="3787750" y="2212010"/>
                  <a:pt x="3800323" y="2222754"/>
                  <a:pt x="3813582" y="2234642"/>
                </a:cubicBezTo>
                <a:cubicBezTo>
                  <a:pt x="3828669" y="2247900"/>
                  <a:pt x="3844214" y="2262302"/>
                  <a:pt x="3860216" y="2277847"/>
                </a:cubicBezTo>
                <a:cubicBezTo>
                  <a:pt x="3876218" y="2293392"/>
                  <a:pt x="3891649" y="2308936"/>
                  <a:pt x="3906508" y="2324481"/>
                </a:cubicBezTo>
                <a:lnTo>
                  <a:pt x="3932061" y="2353488"/>
                </a:lnTo>
                <a:lnTo>
                  <a:pt x="3938569" y="2330568"/>
                </a:lnTo>
                <a:cubicBezTo>
                  <a:pt x="3940283" y="2321252"/>
                  <a:pt x="3941141" y="2311680"/>
                  <a:pt x="3941141" y="2301850"/>
                </a:cubicBezTo>
                <a:cubicBezTo>
                  <a:pt x="3941141" y="2295906"/>
                  <a:pt x="3940455" y="2287448"/>
                  <a:pt x="3939083" y="2276475"/>
                </a:cubicBezTo>
                <a:cubicBezTo>
                  <a:pt x="3937711" y="2265503"/>
                  <a:pt x="3935883" y="2253272"/>
                  <a:pt x="3933597" y="2239785"/>
                </a:cubicBezTo>
                <a:cubicBezTo>
                  <a:pt x="3931311" y="2226298"/>
                  <a:pt x="3929025" y="2212925"/>
                  <a:pt x="3926739" y="2199666"/>
                </a:cubicBezTo>
                <a:cubicBezTo>
                  <a:pt x="3924453" y="2186407"/>
                  <a:pt x="3922624" y="2174520"/>
                  <a:pt x="3921252" y="2164004"/>
                </a:cubicBezTo>
                <a:cubicBezTo>
                  <a:pt x="3919881" y="2153489"/>
                  <a:pt x="3919195" y="2145716"/>
                  <a:pt x="3919195" y="2140687"/>
                </a:cubicBezTo>
                <a:cubicBezTo>
                  <a:pt x="3919195" y="2124228"/>
                  <a:pt x="3925024" y="2111198"/>
                  <a:pt x="3936683" y="2101596"/>
                </a:cubicBezTo>
                <a:cubicBezTo>
                  <a:pt x="3948341" y="2091995"/>
                  <a:pt x="3963543" y="2086737"/>
                  <a:pt x="3982289" y="2085823"/>
                </a:cubicBezTo>
                <a:close/>
                <a:moveTo>
                  <a:pt x="526847" y="2069440"/>
                </a:moveTo>
                <a:cubicBezTo>
                  <a:pt x="523647" y="2069440"/>
                  <a:pt x="520675" y="2070469"/>
                  <a:pt x="517932" y="2072526"/>
                </a:cubicBezTo>
                <a:cubicBezTo>
                  <a:pt x="515189" y="2074584"/>
                  <a:pt x="513817" y="2076755"/>
                  <a:pt x="513817" y="2079041"/>
                </a:cubicBezTo>
                <a:cubicBezTo>
                  <a:pt x="513817" y="2088642"/>
                  <a:pt x="521589" y="2096415"/>
                  <a:pt x="537134" y="2102358"/>
                </a:cubicBezTo>
                <a:lnTo>
                  <a:pt x="538506" y="2099615"/>
                </a:lnTo>
                <a:cubicBezTo>
                  <a:pt x="539420" y="2097786"/>
                  <a:pt x="539877" y="2096186"/>
                  <a:pt x="539877" y="2094815"/>
                </a:cubicBezTo>
                <a:cubicBezTo>
                  <a:pt x="539877" y="2093443"/>
                  <a:pt x="539877" y="2092300"/>
                  <a:pt x="539877" y="2091386"/>
                </a:cubicBezTo>
                <a:cubicBezTo>
                  <a:pt x="539877" y="2084985"/>
                  <a:pt x="538620" y="2079727"/>
                  <a:pt x="536105" y="2075612"/>
                </a:cubicBezTo>
                <a:cubicBezTo>
                  <a:pt x="533591" y="2071497"/>
                  <a:pt x="530505" y="2069440"/>
                  <a:pt x="526847" y="2069440"/>
                </a:cubicBezTo>
                <a:close/>
                <a:moveTo>
                  <a:pt x="4614291" y="2053209"/>
                </a:moveTo>
                <a:lnTo>
                  <a:pt x="4614977" y="2061439"/>
                </a:lnTo>
                <a:cubicBezTo>
                  <a:pt x="4614977" y="2073326"/>
                  <a:pt x="4609719" y="2082470"/>
                  <a:pt x="4599203" y="2088871"/>
                </a:cubicBezTo>
                <a:cubicBezTo>
                  <a:pt x="4587317" y="2094815"/>
                  <a:pt x="4572001" y="2101444"/>
                  <a:pt x="4553255" y="2108759"/>
                </a:cubicBezTo>
                <a:cubicBezTo>
                  <a:pt x="4534511" y="2116074"/>
                  <a:pt x="4512565" y="2124075"/>
                  <a:pt x="4487419" y="2132762"/>
                </a:cubicBezTo>
                <a:lnTo>
                  <a:pt x="4490847" y="2099844"/>
                </a:lnTo>
                <a:cubicBezTo>
                  <a:pt x="4521479" y="2088871"/>
                  <a:pt x="4546625" y="2079727"/>
                  <a:pt x="4566285" y="2072412"/>
                </a:cubicBezTo>
                <a:cubicBezTo>
                  <a:pt x="4585945" y="2065097"/>
                  <a:pt x="4601947" y="2058696"/>
                  <a:pt x="4614291" y="2053209"/>
                </a:cubicBezTo>
                <a:close/>
                <a:moveTo>
                  <a:pt x="3255036" y="2047647"/>
                </a:moveTo>
                <a:cubicBezTo>
                  <a:pt x="3251835" y="2047647"/>
                  <a:pt x="3248521" y="2048904"/>
                  <a:pt x="3245092" y="2051419"/>
                </a:cubicBezTo>
                <a:cubicBezTo>
                  <a:pt x="3241663" y="2053933"/>
                  <a:pt x="3240177" y="2057705"/>
                  <a:pt x="3240634" y="2062734"/>
                </a:cubicBezTo>
                <a:cubicBezTo>
                  <a:pt x="3240634" y="2067306"/>
                  <a:pt x="3242005" y="2071535"/>
                  <a:pt x="3244749" y="2075422"/>
                </a:cubicBezTo>
                <a:cubicBezTo>
                  <a:pt x="3247492" y="2079308"/>
                  <a:pt x="3252064" y="2081251"/>
                  <a:pt x="3258465" y="2081251"/>
                </a:cubicBezTo>
                <a:cubicBezTo>
                  <a:pt x="3263037" y="2081251"/>
                  <a:pt x="3267380" y="2079651"/>
                  <a:pt x="3271495" y="2076450"/>
                </a:cubicBezTo>
                <a:cubicBezTo>
                  <a:pt x="3275610" y="2073250"/>
                  <a:pt x="3277667" y="2070278"/>
                  <a:pt x="3277667" y="2067535"/>
                </a:cubicBezTo>
                <a:cubicBezTo>
                  <a:pt x="3277667" y="2063420"/>
                  <a:pt x="3275267" y="2059077"/>
                  <a:pt x="3270466" y="2054505"/>
                </a:cubicBezTo>
                <a:cubicBezTo>
                  <a:pt x="3265666" y="2049933"/>
                  <a:pt x="3260522" y="2047647"/>
                  <a:pt x="3255036" y="2047647"/>
                </a:cubicBezTo>
                <a:close/>
                <a:moveTo>
                  <a:pt x="1083336" y="2047647"/>
                </a:moveTo>
                <a:cubicBezTo>
                  <a:pt x="1080135" y="2047647"/>
                  <a:pt x="1076821" y="2048904"/>
                  <a:pt x="1073392" y="2051419"/>
                </a:cubicBezTo>
                <a:cubicBezTo>
                  <a:pt x="1069963" y="2053933"/>
                  <a:pt x="1068477" y="2057705"/>
                  <a:pt x="1068934" y="2062734"/>
                </a:cubicBezTo>
                <a:cubicBezTo>
                  <a:pt x="1068934" y="2067306"/>
                  <a:pt x="1070306" y="2071535"/>
                  <a:pt x="1073049" y="2075422"/>
                </a:cubicBezTo>
                <a:cubicBezTo>
                  <a:pt x="1075792" y="2079308"/>
                  <a:pt x="1080364" y="2081251"/>
                  <a:pt x="1086765" y="2081251"/>
                </a:cubicBezTo>
                <a:cubicBezTo>
                  <a:pt x="1091337" y="2081251"/>
                  <a:pt x="1095680" y="2079651"/>
                  <a:pt x="1099795" y="2076450"/>
                </a:cubicBezTo>
                <a:cubicBezTo>
                  <a:pt x="1103910" y="2073250"/>
                  <a:pt x="1105967" y="2070278"/>
                  <a:pt x="1105967" y="2067535"/>
                </a:cubicBezTo>
                <a:cubicBezTo>
                  <a:pt x="1105967" y="2063420"/>
                  <a:pt x="1103567" y="2059077"/>
                  <a:pt x="1098766" y="2054505"/>
                </a:cubicBezTo>
                <a:cubicBezTo>
                  <a:pt x="1093966" y="2049933"/>
                  <a:pt x="1088822" y="2047647"/>
                  <a:pt x="1083336" y="2047647"/>
                </a:cubicBezTo>
                <a:close/>
                <a:moveTo>
                  <a:pt x="535077" y="2046123"/>
                </a:moveTo>
                <a:cubicBezTo>
                  <a:pt x="542392" y="2046123"/>
                  <a:pt x="548336" y="2049323"/>
                  <a:pt x="552908" y="2055724"/>
                </a:cubicBezTo>
                <a:cubicBezTo>
                  <a:pt x="558394" y="2063039"/>
                  <a:pt x="561137" y="2074698"/>
                  <a:pt x="561137" y="2090700"/>
                </a:cubicBezTo>
                <a:cubicBezTo>
                  <a:pt x="561137" y="2096643"/>
                  <a:pt x="559994" y="2102130"/>
                  <a:pt x="557708" y="2107159"/>
                </a:cubicBezTo>
                <a:lnTo>
                  <a:pt x="578968" y="2108531"/>
                </a:lnTo>
                <a:cubicBezTo>
                  <a:pt x="578968" y="2115846"/>
                  <a:pt x="576568" y="2121104"/>
                  <a:pt x="571767" y="2124304"/>
                </a:cubicBezTo>
                <a:cubicBezTo>
                  <a:pt x="566967" y="2127504"/>
                  <a:pt x="559537" y="2129105"/>
                  <a:pt x="549479" y="2129105"/>
                </a:cubicBezTo>
                <a:lnTo>
                  <a:pt x="542621" y="2128419"/>
                </a:lnTo>
                <a:cubicBezTo>
                  <a:pt x="531191" y="2139849"/>
                  <a:pt x="519532" y="2148879"/>
                  <a:pt x="507645" y="2155508"/>
                </a:cubicBezTo>
                <a:cubicBezTo>
                  <a:pt x="495758" y="2162137"/>
                  <a:pt x="485242" y="2165452"/>
                  <a:pt x="476098" y="2165452"/>
                </a:cubicBezTo>
                <a:cubicBezTo>
                  <a:pt x="461925" y="2165452"/>
                  <a:pt x="454838" y="2159508"/>
                  <a:pt x="454838" y="2147621"/>
                </a:cubicBezTo>
                <a:cubicBezTo>
                  <a:pt x="468554" y="2144878"/>
                  <a:pt x="480441" y="2141220"/>
                  <a:pt x="490500" y="2136648"/>
                </a:cubicBezTo>
                <a:cubicBezTo>
                  <a:pt x="500558" y="2132076"/>
                  <a:pt x="509702" y="2127047"/>
                  <a:pt x="517932" y="2121561"/>
                </a:cubicBezTo>
                <a:cubicBezTo>
                  <a:pt x="501473" y="2113331"/>
                  <a:pt x="493243" y="2102587"/>
                  <a:pt x="493243" y="2089328"/>
                </a:cubicBezTo>
                <a:cubicBezTo>
                  <a:pt x="493243" y="2078813"/>
                  <a:pt x="497701" y="2068983"/>
                  <a:pt x="506616" y="2059839"/>
                </a:cubicBezTo>
                <a:cubicBezTo>
                  <a:pt x="515532" y="2050695"/>
                  <a:pt x="525018" y="2046123"/>
                  <a:pt x="535077" y="2046123"/>
                </a:cubicBezTo>
                <a:close/>
                <a:moveTo>
                  <a:pt x="3258465" y="2020215"/>
                </a:moveTo>
                <a:cubicBezTo>
                  <a:pt x="3268523" y="2019758"/>
                  <a:pt x="3277325" y="2023987"/>
                  <a:pt x="3284868" y="2032902"/>
                </a:cubicBezTo>
                <a:cubicBezTo>
                  <a:pt x="3292412" y="2041818"/>
                  <a:pt x="3296184" y="2053362"/>
                  <a:pt x="3296184" y="2067535"/>
                </a:cubicBezTo>
                <a:cubicBezTo>
                  <a:pt x="3296184" y="2078051"/>
                  <a:pt x="3292297" y="2087195"/>
                  <a:pt x="3284525" y="2094967"/>
                </a:cubicBezTo>
                <a:cubicBezTo>
                  <a:pt x="3276753" y="2102739"/>
                  <a:pt x="3267837" y="2106626"/>
                  <a:pt x="3257779" y="2106626"/>
                </a:cubicBezTo>
                <a:cubicBezTo>
                  <a:pt x="3247263" y="2106626"/>
                  <a:pt x="3238691" y="2102854"/>
                  <a:pt x="3232061" y="2095310"/>
                </a:cubicBezTo>
                <a:cubicBezTo>
                  <a:pt x="3225432" y="2087766"/>
                  <a:pt x="3222117" y="2078279"/>
                  <a:pt x="3222117" y="2066849"/>
                </a:cubicBezTo>
                <a:cubicBezTo>
                  <a:pt x="3222117" y="2053590"/>
                  <a:pt x="3225889" y="2042503"/>
                  <a:pt x="3233433" y="2033588"/>
                </a:cubicBezTo>
                <a:cubicBezTo>
                  <a:pt x="3240977" y="2024673"/>
                  <a:pt x="3249321" y="2020215"/>
                  <a:pt x="3258465" y="2020215"/>
                </a:cubicBezTo>
                <a:close/>
                <a:moveTo>
                  <a:pt x="1086765" y="2020215"/>
                </a:moveTo>
                <a:cubicBezTo>
                  <a:pt x="1096823" y="2019758"/>
                  <a:pt x="1105624" y="2023987"/>
                  <a:pt x="1113168" y="2032902"/>
                </a:cubicBezTo>
                <a:cubicBezTo>
                  <a:pt x="1120712" y="2041818"/>
                  <a:pt x="1124484" y="2053362"/>
                  <a:pt x="1124484" y="2067535"/>
                </a:cubicBezTo>
                <a:cubicBezTo>
                  <a:pt x="1124484" y="2078051"/>
                  <a:pt x="1120598" y="2087195"/>
                  <a:pt x="1112825" y="2094967"/>
                </a:cubicBezTo>
                <a:cubicBezTo>
                  <a:pt x="1105053" y="2102739"/>
                  <a:pt x="1096137" y="2106626"/>
                  <a:pt x="1086079" y="2106626"/>
                </a:cubicBezTo>
                <a:cubicBezTo>
                  <a:pt x="1075563" y="2106626"/>
                  <a:pt x="1066991" y="2102854"/>
                  <a:pt x="1060362" y="2095310"/>
                </a:cubicBezTo>
                <a:cubicBezTo>
                  <a:pt x="1053732" y="2087766"/>
                  <a:pt x="1050417" y="2078279"/>
                  <a:pt x="1050417" y="2066849"/>
                </a:cubicBezTo>
                <a:cubicBezTo>
                  <a:pt x="1050417" y="2053590"/>
                  <a:pt x="1054189" y="2042503"/>
                  <a:pt x="1061733" y="2033588"/>
                </a:cubicBezTo>
                <a:cubicBezTo>
                  <a:pt x="1069277" y="2024673"/>
                  <a:pt x="1077621" y="2020215"/>
                  <a:pt x="1086765" y="2020215"/>
                </a:cubicBezTo>
                <a:close/>
                <a:moveTo>
                  <a:pt x="3987470" y="1955064"/>
                </a:moveTo>
                <a:cubicBezTo>
                  <a:pt x="3992042" y="1963293"/>
                  <a:pt x="3995128" y="1971409"/>
                  <a:pt x="3996729" y="1979410"/>
                </a:cubicBezTo>
                <a:cubicBezTo>
                  <a:pt x="3998329" y="1987411"/>
                  <a:pt x="3999129" y="1993240"/>
                  <a:pt x="3999129" y="1996898"/>
                </a:cubicBezTo>
                <a:cubicBezTo>
                  <a:pt x="3999129" y="2007870"/>
                  <a:pt x="3995700" y="2017129"/>
                  <a:pt x="3988842" y="2024673"/>
                </a:cubicBezTo>
                <a:cubicBezTo>
                  <a:pt x="3981984" y="2032216"/>
                  <a:pt x="3973525" y="2035988"/>
                  <a:pt x="3963467" y="2035988"/>
                </a:cubicBezTo>
                <a:cubicBezTo>
                  <a:pt x="3955238" y="2035988"/>
                  <a:pt x="3948380" y="2033702"/>
                  <a:pt x="3942893" y="2029130"/>
                </a:cubicBezTo>
                <a:cubicBezTo>
                  <a:pt x="3936492" y="2042846"/>
                  <a:pt x="3925977" y="2049704"/>
                  <a:pt x="3911347" y="2049704"/>
                </a:cubicBezTo>
                <a:cubicBezTo>
                  <a:pt x="3902202" y="2049704"/>
                  <a:pt x="3894887" y="2047075"/>
                  <a:pt x="3889401" y="2041818"/>
                </a:cubicBezTo>
                <a:cubicBezTo>
                  <a:pt x="3883915" y="2036560"/>
                  <a:pt x="3881171" y="2029130"/>
                  <a:pt x="3881171" y="2019529"/>
                </a:cubicBezTo>
                <a:cubicBezTo>
                  <a:pt x="3881171" y="2009928"/>
                  <a:pt x="3884143" y="1999869"/>
                  <a:pt x="3890087" y="1989354"/>
                </a:cubicBezTo>
                <a:lnTo>
                  <a:pt x="3903117" y="1992097"/>
                </a:lnTo>
                <a:cubicBezTo>
                  <a:pt x="3901745" y="1996669"/>
                  <a:pt x="3901059" y="2002384"/>
                  <a:pt x="3901059" y="2009242"/>
                </a:cubicBezTo>
                <a:cubicBezTo>
                  <a:pt x="3901059" y="2020215"/>
                  <a:pt x="3904945" y="2025701"/>
                  <a:pt x="3912718" y="2025701"/>
                </a:cubicBezTo>
                <a:cubicBezTo>
                  <a:pt x="3916833" y="2025701"/>
                  <a:pt x="3920376" y="2023987"/>
                  <a:pt x="3923348" y="2020558"/>
                </a:cubicBezTo>
                <a:cubicBezTo>
                  <a:pt x="3926320" y="2017129"/>
                  <a:pt x="3927577" y="2012671"/>
                  <a:pt x="3927119" y="2007185"/>
                </a:cubicBezTo>
                <a:lnTo>
                  <a:pt x="3925748" y="1985925"/>
                </a:lnTo>
                <a:lnTo>
                  <a:pt x="3944265" y="1974266"/>
                </a:lnTo>
                <a:cubicBezTo>
                  <a:pt x="3946093" y="1988897"/>
                  <a:pt x="3948722" y="1998841"/>
                  <a:pt x="3952151" y="2004098"/>
                </a:cubicBezTo>
                <a:cubicBezTo>
                  <a:pt x="3955580" y="2009356"/>
                  <a:pt x="3960724" y="2011985"/>
                  <a:pt x="3967582" y="2011985"/>
                </a:cubicBezTo>
                <a:cubicBezTo>
                  <a:pt x="3969868" y="2011985"/>
                  <a:pt x="3971925" y="2011299"/>
                  <a:pt x="3973754" y="2009928"/>
                </a:cubicBezTo>
                <a:cubicBezTo>
                  <a:pt x="3975583" y="2008556"/>
                  <a:pt x="3976955" y="2006956"/>
                  <a:pt x="3977869" y="2005127"/>
                </a:cubicBezTo>
                <a:cubicBezTo>
                  <a:pt x="3976955" y="2000555"/>
                  <a:pt x="3973754" y="1992326"/>
                  <a:pt x="3968268" y="1980438"/>
                </a:cubicBezTo>
                <a:lnTo>
                  <a:pt x="3966896" y="1974952"/>
                </a:lnTo>
                <a:cubicBezTo>
                  <a:pt x="3966896" y="1970837"/>
                  <a:pt x="3968725" y="1966837"/>
                  <a:pt x="3972383" y="1962951"/>
                </a:cubicBezTo>
                <a:cubicBezTo>
                  <a:pt x="3976040" y="1959064"/>
                  <a:pt x="3981069" y="1956435"/>
                  <a:pt x="3987470" y="1955064"/>
                </a:cubicBezTo>
                <a:close/>
                <a:moveTo>
                  <a:pt x="3447289" y="1954835"/>
                </a:moveTo>
                <a:cubicBezTo>
                  <a:pt x="3464662" y="1954835"/>
                  <a:pt x="3473349" y="1964437"/>
                  <a:pt x="3473349" y="1983639"/>
                </a:cubicBezTo>
                <a:cubicBezTo>
                  <a:pt x="3473349" y="1990497"/>
                  <a:pt x="3472206" y="1995983"/>
                  <a:pt x="3469920" y="2000098"/>
                </a:cubicBezTo>
                <a:lnTo>
                  <a:pt x="3456204" y="1998041"/>
                </a:lnTo>
                <a:lnTo>
                  <a:pt x="3456889" y="1995297"/>
                </a:lnTo>
                <a:cubicBezTo>
                  <a:pt x="3456889" y="1993012"/>
                  <a:pt x="3456089" y="1991297"/>
                  <a:pt x="3454489" y="1990154"/>
                </a:cubicBezTo>
                <a:cubicBezTo>
                  <a:pt x="3452889" y="1989011"/>
                  <a:pt x="3450717" y="1988439"/>
                  <a:pt x="3447974" y="1988439"/>
                </a:cubicBezTo>
                <a:cubicBezTo>
                  <a:pt x="3442488" y="1988439"/>
                  <a:pt x="3437459" y="1990268"/>
                  <a:pt x="3432887" y="1993926"/>
                </a:cubicBezTo>
                <a:cubicBezTo>
                  <a:pt x="3428315" y="1997583"/>
                  <a:pt x="3424429" y="2002384"/>
                  <a:pt x="3421228" y="2008328"/>
                </a:cubicBezTo>
                <a:cubicBezTo>
                  <a:pt x="3429457" y="2017014"/>
                  <a:pt x="3440888" y="2021358"/>
                  <a:pt x="3455518" y="2021358"/>
                </a:cubicBezTo>
                <a:cubicBezTo>
                  <a:pt x="3459175" y="2021358"/>
                  <a:pt x="3463405" y="2021129"/>
                  <a:pt x="3468205" y="2020672"/>
                </a:cubicBezTo>
                <a:cubicBezTo>
                  <a:pt x="3473006" y="2020215"/>
                  <a:pt x="3478378" y="2019300"/>
                  <a:pt x="3484322" y="2017929"/>
                </a:cubicBezTo>
                <a:lnTo>
                  <a:pt x="3482264" y="2046732"/>
                </a:lnTo>
                <a:cubicBezTo>
                  <a:pt x="3464891" y="2050847"/>
                  <a:pt x="3450489" y="2055076"/>
                  <a:pt x="3439059" y="2059420"/>
                </a:cubicBezTo>
                <a:cubicBezTo>
                  <a:pt x="3427629" y="2063763"/>
                  <a:pt x="3413913" y="2070050"/>
                  <a:pt x="3397911" y="2078279"/>
                </a:cubicBezTo>
                <a:lnTo>
                  <a:pt x="3395853" y="2050162"/>
                </a:lnTo>
                <a:lnTo>
                  <a:pt x="3421914" y="2035760"/>
                </a:lnTo>
                <a:cubicBezTo>
                  <a:pt x="3406369" y="2031188"/>
                  <a:pt x="3398597" y="2022272"/>
                  <a:pt x="3398597" y="2009013"/>
                </a:cubicBezTo>
                <a:cubicBezTo>
                  <a:pt x="3398597" y="2000327"/>
                  <a:pt x="3401111" y="1991868"/>
                  <a:pt x="3406140" y="1983639"/>
                </a:cubicBezTo>
                <a:cubicBezTo>
                  <a:pt x="3411170" y="1975409"/>
                  <a:pt x="3417570" y="1968551"/>
                  <a:pt x="3425343" y="1963065"/>
                </a:cubicBezTo>
                <a:cubicBezTo>
                  <a:pt x="3433115" y="1957578"/>
                  <a:pt x="3440431" y="1954835"/>
                  <a:pt x="3447289" y="1954835"/>
                </a:cubicBezTo>
                <a:close/>
                <a:moveTo>
                  <a:pt x="2047113" y="1954835"/>
                </a:moveTo>
                <a:cubicBezTo>
                  <a:pt x="2064487" y="1954835"/>
                  <a:pt x="2073174" y="1964437"/>
                  <a:pt x="2073174" y="1983639"/>
                </a:cubicBezTo>
                <a:cubicBezTo>
                  <a:pt x="2073174" y="1990497"/>
                  <a:pt x="2072031" y="1995983"/>
                  <a:pt x="2069745" y="2000098"/>
                </a:cubicBezTo>
                <a:lnTo>
                  <a:pt x="2056029" y="1998041"/>
                </a:lnTo>
                <a:lnTo>
                  <a:pt x="2056715" y="1995297"/>
                </a:lnTo>
                <a:cubicBezTo>
                  <a:pt x="2056715" y="1993012"/>
                  <a:pt x="2055915" y="1991297"/>
                  <a:pt x="2054314" y="1990154"/>
                </a:cubicBezTo>
                <a:cubicBezTo>
                  <a:pt x="2052714" y="1989011"/>
                  <a:pt x="2050542" y="1988439"/>
                  <a:pt x="2047799" y="1988439"/>
                </a:cubicBezTo>
                <a:cubicBezTo>
                  <a:pt x="2042313" y="1988439"/>
                  <a:pt x="2037283" y="1990268"/>
                  <a:pt x="2032712" y="1993926"/>
                </a:cubicBezTo>
                <a:cubicBezTo>
                  <a:pt x="2028139" y="1997583"/>
                  <a:pt x="2024253" y="2002384"/>
                  <a:pt x="2021053" y="2008328"/>
                </a:cubicBezTo>
                <a:cubicBezTo>
                  <a:pt x="2029283" y="2017014"/>
                  <a:pt x="2040713" y="2021358"/>
                  <a:pt x="2055343" y="2021358"/>
                </a:cubicBezTo>
                <a:cubicBezTo>
                  <a:pt x="2059001" y="2021358"/>
                  <a:pt x="2063229" y="2021129"/>
                  <a:pt x="2068030" y="2020672"/>
                </a:cubicBezTo>
                <a:cubicBezTo>
                  <a:pt x="2072831" y="2020215"/>
                  <a:pt x="2078203" y="2019300"/>
                  <a:pt x="2084147" y="2017929"/>
                </a:cubicBezTo>
                <a:lnTo>
                  <a:pt x="2082089" y="2046732"/>
                </a:lnTo>
                <a:cubicBezTo>
                  <a:pt x="2064715" y="2050847"/>
                  <a:pt x="2050314" y="2055076"/>
                  <a:pt x="2038884" y="2059420"/>
                </a:cubicBezTo>
                <a:cubicBezTo>
                  <a:pt x="2027454" y="2063763"/>
                  <a:pt x="2013738" y="2070050"/>
                  <a:pt x="1997736" y="2078279"/>
                </a:cubicBezTo>
                <a:lnTo>
                  <a:pt x="1995679" y="2050161"/>
                </a:lnTo>
                <a:lnTo>
                  <a:pt x="2021739" y="2035760"/>
                </a:lnTo>
                <a:cubicBezTo>
                  <a:pt x="2006194" y="2031188"/>
                  <a:pt x="1998421" y="2022272"/>
                  <a:pt x="1998422" y="2009013"/>
                </a:cubicBezTo>
                <a:cubicBezTo>
                  <a:pt x="1998421" y="2000327"/>
                  <a:pt x="2000936" y="1991868"/>
                  <a:pt x="2005965" y="1983639"/>
                </a:cubicBezTo>
                <a:cubicBezTo>
                  <a:pt x="2010995" y="1975409"/>
                  <a:pt x="2017395" y="1968551"/>
                  <a:pt x="2025168" y="1963065"/>
                </a:cubicBezTo>
                <a:cubicBezTo>
                  <a:pt x="2032940" y="1957578"/>
                  <a:pt x="2040255" y="1954835"/>
                  <a:pt x="2047113" y="1954835"/>
                </a:cubicBezTo>
                <a:close/>
                <a:moveTo>
                  <a:pt x="4778121" y="1902943"/>
                </a:moveTo>
                <a:cubicBezTo>
                  <a:pt x="4781779" y="1919859"/>
                  <a:pt x="4784293" y="1933918"/>
                  <a:pt x="4785665" y="1945120"/>
                </a:cubicBezTo>
                <a:cubicBezTo>
                  <a:pt x="4787037" y="1956321"/>
                  <a:pt x="4788065" y="1966380"/>
                  <a:pt x="4788751" y="1975295"/>
                </a:cubicBezTo>
                <a:cubicBezTo>
                  <a:pt x="4789437" y="1984210"/>
                  <a:pt x="4789779" y="1994154"/>
                  <a:pt x="4789779" y="2005127"/>
                </a:cubicBezTo>
                <a:cubicBezTo>
                  <a:pt x="4789779" y="2028445"/>
                  <a:pt x="4783379" y="2048104"/>
                  <a:pt x="4770577" y="2064106"/>
                </a:cubicBezTo>
                <a:lnTo>
                  <a:pt x="4766463" y="2062734"/>
                </a:lnTo>
                <a:cubicBezTo>
                  <a:pt x="4766463" y="2043989"/>
                  <a:pt x="4765205" y="2025815"/>
                  <a:pt x="4762691" y="2008213"/>
                </a:cubicBezTo>
                <a:cubicBezTo>
                  <a:pt x="4760177" y="1990611"/>
                  <a:pt x="4756861" y="1973809"/>
                  <a:pt x="4752747" y="1957807"/>
                </a:cubicBezTo>
                <a:cubicBezTo>
                  <a:pt x="4751375" y="1951863"/>
                  <a:pt x="4750689" y="1946606"/>
                  <a:pt x="4750689" y="1942034"/>
                </a:cubicBezTo>
                <a:cubicBezTo>
                  <a:pt x="4750689" y="1932890"/>
                  <a:pt x="4753319" y="1924774"/>
                  <a:pt x="4758575" y="1917688"/>
                </a:cubicBezTo>
                <a:cubicBezTo>
                  <a:pt x="4763833" y="1910601"/>
                  <a:pt x="4770349" y="1905686"/>
                  <a:pt x="4778121" y="1902943"/>
                </a:cubicBezTo>
                <a:close/>
                <a:moveTo>
                  <a:pt x="3994328" y="1899514"/>
                </a:moveTo>
                <a:lnTo>
                  <a:pt x="3995014" y="1907744"/>
                </a:lnTo>
                <a:cubicBezTo>
                  <a:pt x="3995014" y="1920545"/>
                  <a:pt x="3989985" y="1929918"/>
                  <a:pt x="3979926" y="1935861"/>
                </a:cubicBezTo>
                <a:cubicBezTo>
                  <a:pt x="3967582" y="1941805"/>
                  <a:pt x="3952037" y="1948320"/>
                  <a:pt x="3933292" y="1955407"/>
                </a:cubicBezTo>
                <a:cubicBezTo>
                  <a:pt x="3914547" y="1962493"/>
                  <a:pt x="3892829" y="1970151"/>
                  <a:pt x="3868141" y="1978381"/>
                </a:cubicBezTo>
                <a:lnTo>
                  <a:pt x="3871570" y="1946834"/>
                </a:lnTo>
                <a:cubicBezTo>
                  <a:pt x="3899002" y="1936776"/>
                  <a:pt x="3922662" y="1928089"/>
                  <a:pt x="3942550" y="1920774"/>
                </a:cubicBezTo>
                <a:cubicBezTo>
                  <a:pt x="3962438" y="1913459"/>
                  <a:pt x="3979698" y="1906372"/>
                  <a:pt x="3994328" y="1899514"/>
                </a:cubicBezTo>
                <a:close/>
                <a:moveTo>
                  <a:pt x="3499866" y="1862709"/>
                </a:moveTo>
                <a:lnTo>
                  <a:pt x="3500552" y="1870939"/>
                </a:lnTo>
                <a:cubicBezTo>
                  <a:pt x="3500552" y="1882826"/>
                  <a:pt x="3495295" y="1891970"/>
                  <a:pt x="3484779" y="1898371"/>
                </a:cubicBezTo>
                <a:cubicBezTo>
                  <a:pt x="3472891" y="1904315"/>
                  <a:pt x="3457575" y="1910944"/>
                  <a:pt x="3438830" y="1918259"/>
                </a:cubicBezTo>
                <a:cubicBezTo>
                  <a:pt x="3420085" y="1925574"/>
                  <a:pt x="3398139" y="1933575"/>
                  <a:pt x="3372993" y="1942262"/>
                </a:cubicBezTo>
                <a:lnTo>
                  <a:pt x="3376423" y="1909344"/>
                </a:lnTo>
                <a:cubicBezTo>
                  <a:pt x="3407055" y="1898371"/>
                  <a:pt x="3432201" y="1889227"/>
                  <a:pt x="3451860" y="1881912"/>
                </a:cubicBezTo>
                <a:cubicBezTo>
                  <a:pt x="3471520" y="1874597"/>
                  <a:pt x="3487522" y="1868196"/>
                  <a:pt x="3499866" y="1862709"/>
                </a:cubicBezTo>
                <a:close/>
                <a:moveTo>
                  <a:pt x="2099691" y="1862709"/>
                </a:moveTo>
                <a:lnTo>
                  <a:pt x="2100377" y="1870939"/>
                </a:lnTo>
                <a:cubicBezTo>
                  <a:pt x="2100377" y="1882826"/>
                  <a:pt x="2095119" y="1891970"/>
                  <a:pt x="2084604" y="1898371"/>
                </a:cubicBezTo>
                <a:cubicBezTo>
                  <a:pt x="2072717" y="1904315"/>
                  <a:pt x="2057401" y="1910944"/>
                  <a:pt x="2038655" y="1918259"/>
                </a:cubicBezTo>
                <a:cubicBezTo>
                  <a:pt x="2019910" y="1925574"/>
                  <a:pt x="1997965" y="1933575"/>
                  <a:pt x="1972819" y="1942262"/>
                </a:cubicBezTo>
                <a:lnTo>
                  <a:pt x="1976247" y="1909344"/>
                </a:lnTo>
                <a:cubicBezTo>
                  <a:pt x="2006880" y="1898371"/>
                  <a:pt x="2032026" y="1889227"/>
                  <a:pt x="2051685" y="1881912"/>
                </a:cubicBezTo>
                <a:cubicBezTo>
                  <a:pt x="2071345" y="1874597"/>
                  <a:pt x="2087347" y="1868196"/>
                  <a:pt x="2099691" y="1862709"/>
                </a:cubicBezTo>
                <a:close/>
                <a:moveTo>
                  <a:pt x="4632655" y="1817447"/>
                </a:moveTo>
                <a:lnTo>
                  <a:pt x="4633343" y="1825676"/>
                </a:lnTo>
                <a:cubicBezTo>
                  <a:pt x="4632427" y="1839392"/>
                  <a:pt x="4626713" y="1848993"/>
                  <a:pt x="4616197" y="1854480"/>
                </a:cubicBezTo>
                <a:cubicBezTo>
                  <a:pt x="4604309" y="1860423"/>
                  <a:pt x="4588879" y="1866939"/>
                  <a:pt x="4569905" y="1874025"/>
                </a:cubicBezTo>
                <a:cubicBezTo>
                  <a:pt x="4550931" y="1881112"/>
                  <a:pt x="4528643" y="1888770"/>
                  <a:pt x="4503039" y="1896999"/>
                </a:cubicBezTo>
                <a:lnTo>
                  <a:pt x="4508527" y="1862024"/>
                </a:lnTo>
                <a:cubicBezTo>
                  <a:pt x="4538701" y="1851508"/>
                  <a:pt x="4563963" y="1842707"/>
                  <a:pt x="4584307" y="1835620"/>
                </a:cubicBezTo>
                <a:cubicBezTo>
                  <a:pt x="4604653" y="1828534"/>
                  <a:pt x="4620769" y="1822476"/>
                  <a:pt x="4632655" y="1817447"/>
                </a:cubicBezTo>
                <a:close/>
                <a:moveTo>
                  <a:pt x="3632531" y="1712672"/>
                </a:moveTo>
                <a:lnTo>
                  <a:pt x="3633217" y="1720901"/>
                </a:lnTo>
                <a:cubicBezTo>
                  <a:pt x="3632303" y="1734617"/>
                  <a:pt x="3626587" y="1744218"/>
                  <a:pt x="3616072" y="1749705"/>
                </a:cubicBezTo>
                <a:cubicBezTo>
                  <a:pt x="3604184" y="1755648"/>
                  <a:pt x="3588754" y="1762164"/>
                  <a:pt x="3569780" y="1769250"/>
                </a:cubicBezTo>
                <a:cubicBezTo>
                  <a:pt x="3550806" y="1776337"/>
                  <a:pt x="3528518" y="1783995"/>
                  <a:pt x="3502915" y="1792224"/>
                </a:cubicBezTo>
                <a:lnTo>
                  <a:pt x="3508401" y="1757249"/>
                </a:lnTo>
                <a:cubicBezTo>
                  <a:pt x="3538577" y="1746733"/>
                  <a:pt x="3563837" y="1737932"/>
                  <a:pt x="3584182" y="1730845"/>
                </a:cubicBezTo>
                <a:cubicBezTo>
                  <a:pt x="3604527" y="1723759"/>
                  <a:pt x="3620644" y="1717701"/>
                  <a:pt x="3632531" y="1712672"/>
                </a:cubicBezTo>
                <a:close/>
                <a:moveTo>
                  <a:pt x="4573295" y="1695374"/>
                </a:moveTo>
                <a:cubicBezTo>
                  <a:pt x="4586555" y="1710462"/>
                  <a:pt x="4602557" y="1726464"/>
                  <a:pt x="4621303" y="1743380"/>
                </a:cubicBezTo>
                <a:cubicBezTo>
                  <a:pt x="4616273" y="1750695"/>
                  <a:pt x="4609759" y="1758925"/>
                  <a:pt x="4601757" y="1768069"/>
                </a:cubicBezTo>
                <a:cubicBezTo>
                  <a:pt x="4593755" y="1777213"/>
                  <a:pt x="4584727" y="1786814"/>
                  <a:pt x="4574667" y="1796873"/>
                </a:cubicBezTo>
                <a:cubicBezTo>
                  <a:pt x="4563237" y="1787729"/>
                  <a:pt x="4553179" y="1779156"/>
                  <a:pt x="4544493" y="1771155"/>
                </a:cubicBezTo>
                <a:cubicBezTo>
                  <a:pt x="4535805" y="1763154"/>
                  <a:pt x="4528491" y="1755725"/>
                  <a:pt x="4522547" y="1748867"/>
                </a:cubicBezTo>
                <a:cubicBezTo>
                  <a:pt x="4532147" y="1739265"/>
                  <a:pt x="4541179" y="1730121"/>
                  <a:pt x="4549637" y="1721435"/>
                </a:cubicBezTo>
                <a:cubicBezTo>
                  <a:pt x="4558095" y="1712748"/>
                  <a:pt x="4565981" y="1704061"/>
                  <a:pt x="4573295" y="1695374"/>
                </a:cubicBezTo>
                <a:close/>
                <a:moveTo>
                  <a:pt x="1726845" y="1643253"/>
                </a:moveTo>
                <a:cubicBezTo>
                  <a:pt x="1725473" y="1643253"/>
                  <a:pt x="1723073" y="1643482"/>
                  <a:pt x="1719644" y="1643939"/>
                </a:cubicBezTo>
                <a:cubicBezTo>
                  <a:pt x="1716215" y="1644396"/>
                  <a:pt x="1712214" y="1645311"/>
                  <a:pt x="1707642" y="1646682"/>
                </a:cubicBezTo>
                <a:cubicBezTo>
                  <a:pt x="1713129" y="1672286"/>
                  <a:pt x="1723187" y="1691488"/>
                  <a:pt x="1737818" y="1704290"/>
                </a:cubicBezTo>
                <a:cubicBezTo>
                  <a:pt x="1752448" y="1717091"/>
                  <a:pt x="1771193" y="1723492"/>
                  <a:pt x="1794053" y="1723492"/>
                </a:cubicBezTo>
                <a:cubicBezTo>
                  <a:pt x="1801825" y="1723492"/>
                  <a:pt x="1809141" y="1722349"/>
                  <a:pt x="1815999" y="1720063"/>
                </a:cubicBezTo>
                <a:cubicBezTo>
                  <a:pt x="1822857" y="1717777"/>
                  <a:pt x="1829486" y="1714119"/>
                  <a:pt x="1835887" y="1709090"/>
                </a:cubicBezTo>
                <a:cubicBezTo>
                  <a:pt x="1828572" y="1695831"/>
                  <a:pt x="1819199" y="1684287"/>
                  <a:pt x="1807769" y="1674457"/>
                </a:cubicBezTo>
                <a:cubicBezTo>
                  <a:pt x="1796339" y="1664627"/>
                  <a:pt x="1783652" y="1656969"/>
                  <a:pt x="1769707" y="1651483"/>
                </a:cubicBezTo>
                <a:cubicBezTo>
                  <a:pt x="1755763" y="1645997"/>
                  <a:pt x="1741475" y="1643253"/>
                  <a:pt x="1726845" y="1643253"/>
                </a:cubicBezTo>
                <a:close/>
                <a:moveTo>
                  <a:pt x="270043" y="1511027"/>
                </a:moveTo>
                <a:lnTo>
                  <a:pt x="250956" y="1534383"/>
                </a:lnTo>
                <a:cubicBezTo>
                  <a:pt x="243812" y="1542269"/>
                  <a:pt x="236297" y="1549756"/>
                  <a:pt x="228410" y="1556843"/>
                </a:cubicBezTo>
                <a:lnTo>
                  <a:pt x="201784" y="1577214"/>
                </a:lnTo>
                <a:lnTo>
                  <a:pt x="212979" y="1576731"/>
                </a:lnTo>
                <a:cubicBezTo>
                  <a:pt x="229439" y="1575816"/>
                  <a:pt x="246241" y="1574445"/>
                  <a:pt x="263386" y="1572616"/>
                </a:cubicBezTo>
                <a:cubicBezTo>
                  <a:pt x="280531" y="1570787"/>
                  <a:pt x="297104" y="1568501"/>
                  <a:pt x="313106" y="1565758"/>
                </a:cubicBezTo>
                <a:cubicBezTo>
                  <a:pt x="298933" y="1546556"/>
                  <a:pt x="284646" y="1528382"/>
                  <a:pt x="270244" y="1511237"/>
                </a:cubicBezTo>
                <a:close/>
                <a:moveTo>
                  <a:pt x="2810637" y="1491006"/>
                </a:moveTo>
                <a:lnTo>
                  <a:pt x="2839441" y="1515009"/>
                </a:lnTo>
                <a:cubicBezTo>
                  <a:pt x="2830755" y="1524610"/>
                  <a:pt x="2823211" y="1534783"/>
                  <a:pt x="2816810" y="1545527"/>
                </a:cubicBezTo>
                <a:cubicBezTo>
                  <a:pt x="2810409" y="1556271"/>
                  <a:pt x="2805609" y="1566330"/>
                  <a:pt x="2802408" y="1575702"/>
                </a:cubicBezTo>
                <a:cubicBezTo>
                  <a:pt x="2799208" y="1585075"/>
                  <a:pt x="2797607" y="1592961"/>
                  <a:pt x="2797607" y="1599362"/>
                </a:cubicBezTo>
                <a:cubicBezTo>
                  <a:pt x="2797607" y="1605763"/>
                  <a:pt x="2801151" y="1611135"/>
                  <a:pt x="2808237" y="1615478"/>
                </a:cubicBezTo>
                <a:cubicBezTo>
                  <a:pt x="2815324" y="1619822"/>
                  <a:pt x="2825268" y="1624051"/>
                  <a:pt x="2838069" y="1628166"/>
                </a:cubicBezTo>
                <a:cubicBezTo>
                  <a:pt x="2835326" y="1644625"/>
                  <a:pt x="2828811" y="1658112"/>
                  <a:pt x="2818524" y="1668628"/>
                </a:cubicBezTo>
                <a:cubicBezTo>
                  <a:pt x="2808237" y="1679144"/>
                  <a:pt x="2796235" y="1684401"/>
                  <a:pt x="2782520" y="1684401"/>
                </a:cubicBezTo>
                <a:cubicBezTo>
                  <a:pt x="2767432" y="1684401"/>
                  <a:pt x="2755202" y="1679029"/>
                  <a:pt x="2745829" y="1668285"/>
                </a:cubicBezTo>
                <a:cubicBezTo>
                  <a:pt x="2736457" y="1657541"/>
                  <a:pt x="2731771" y="1644396"/>
                  <a:pt x="2731771" y="1628852"/>
                </a:cubicBezTo>
                <a:cubicBezTo>
                  <a:pt x="2731771" y="1615593"/>
                  <a:pt x="2734400" y="1601877"/>
                  <a:pt x="2739657" y="1587704"/>
                </a:cubicBezTo>
                <a:cubicBezTo>
                  <a:pt x="2744915" y="1573530"/>
                  <a:pt x="2753373" y="1558443"/>
                  <a:pt x="2765032" y="1542441"/>
                </a:cubicBezTo>
                <a:cubicBezTo>
                  <a:pt x="2776690" y="1526439"/>
                  <a:pt x="2791893" y="1509294"/>
                  <a:pt x="2810637" y="1491006"/>
                </a:cubicBezTo>
                <a:close/>
                <a:moveTo>
                  <a:pt x="4841977" y="1476604"/>
                </a:moveTo>
                <a:cubicBezTo>
                  <a:pt x="4831005" y="1476604"/>
                  <a:pt x="4821061" y="1479804"/>
                  <a:pt x="4812145" y="1486205"/>
                </a:cubicBezTo>
                <a:cubicBezTo>
                  <a:pt x="4803231" y="1492606"/>
                  <a:pt x="4796487" y="1500836"/>
                  <a:pt x="4791915" y="1510894"/>
                </a:cubicBezTo>
                <a:cubicBezTo>
                  <a:pt x="4788713" y="1518209"/>
                  <a:pt x="4787113" y="1525753"/>
                  <a:pt x="4787113" y="1533525"/>
                </a:cubicBezTo>
                <a:cubicBezTo>
                  <a:pt x="4787113" y="1548156"/>
                  <a:pt x="4793171" y="1559243"/>
                  <a:pt x="4805287" y="1566787"/>
                </a:cubicBezTo>
                <a:cubicBezTo>
                  <a:pt x="4817403" y="1574331"/>
                  <a:pt x="4834435" y="1578102"/>
                  <a:pt x="4856379" y="1578102"/>
                </a:cubicBezTo>
                <a:cubicBezTo>
                  <a:pt x="4867353" y="1578102"/>
                  <a:pt x="4877983" y="1577188"/>
                  <a:pt x="4888269" y="1575359"/>
                </a:cubicBezTo>
                <a:cubicBezTo>
                  <a:pt x="4898555" y="1573530"/>
                  <a:pt x="4910101" y="1570330"/>
                  <a:pt x="4922903" y="1565758"/>
                </a:cubicBezTo>
                <a:cubicBezTo>
                  <a:pt x="4918331" y="1549756"/>
                  <a:pt x="4911471" y="1534554"/>
                  <a:pt x="4902327" y="1520152"/>
                </a:cubicBezTo>
                <a:cubicBezTo>
                  <a:pt x="4893183" y="1505751"/>
                  <a:pt x="4883127" y="1494892"/>
                  <a:pt x="4872153" y="1487577"/>
                </a:cubicBezTo>
                <a:cubicBezTo>
                  <a:pt x="4861637" y="1480262"/>
                  <a:pt x="4851579" y="1476604"/>
                  <a:pt x="4841977" y="1476604"/>
                </a:cubicBezTo>
                <a:close/>
                <a:moveTo>
                  <a:pt x="891159" y="1472489"/>
                </a:moveTo>
                <a:cubicBezTo>
                  <a:pt x="892531" y="1480262"/>
                  <a:pt x="894131" y="1489520"/>
                  <a:pt x="895960" y="1500264"/>
                </a:cubicBezTo>
                <a:cubicBezTo>
                  <a:pt x="897789" y="1511008"/>
                  <a:pt x="899732" y="1522438"/>
                  <a:pt x="901789" y="1534554"/>
                </a:cubicBezTo>
                <a:cubicBezTo>
                  <a:pt x="903847" y="1546670"/>
                  <a:pt x="905790" y="1558214"/>
                  <a:pt x="907619" y="1569187"/>
                </a:cubicBezTo>
                <a:cubicBezTo>
                  <a:pt x="910362" y="1585646"/>
                  <a:pt x="912648" y="1601077"/>
                  <a:pt x="914477" y="1615478"/>
                </a:cubicBezTo>
                <a:cubicBezTo>
                  <a:pt x="916305" y="1629880"/>
                  <a:pt x="917220" y="1642796"/>
                  <a:pt x="917220" y="1654226"/>
                </a:cubicBezTo>
                <a:cubicBezTo>
                  <a:pt x="917220" y="1683944"/>
                  <a:pt x="908190" y="1711833"/>
                  <a:pt x="890131" y="1737894"/>
                </a:cubicBezTo>
                <a:cubicBezTo>
                  <a:pt x="872071" y="1763954"/>
                  <a:pt x="847268" y="1784528"/>
                  <a:pt x="815721" y="1799616"/>
                </a:cubicBezTo>
                <a:cubicBezTo>
                  <a:pt x="800177" y="1807388"/>
                  <a:pt x="783946" y="1813103"/>
                  <a:pt x="767030" y="1816761"/>
                </a:cubicBezTo>
                <a:cubicBezTo>
                  <a:pt x="750113" y="1820418"/>
                  <a:pt x="732511" y="1822247"/>
                  <a:pt x="714223" y="1822247"/>
                </a:cubicBezTo>
                <a:cubicBezTo>
                  <a:pt x="674447" y="1822247"/>
                  <a:pt x="643700" y="1810589"/>
                  <a:pt x="621983" y="1787271"/>
                </a:cubicBezTo>
                <a:cubicBezTo>
                  <a:pt x="600266" y="1763954"/>
                  <a:pt x="589407" y="1730121"/>
                  <a:pt x="589407" y="1685773"/>
                </a:cubicBezTo>
                <a:cubicBezTo>
                  <a:pt x="589407" y="1677543"/>
                  <a:pt x="589865" y="1668857"/>
                  <a:pt x="590779" y="1659713"/>
                </a:cubicBezTo>
                <a:cubicBezTo>
                  <a:pt x="591693" y="1650569"/>
                  <a:pt x="593408" y="1640282"/>
                  <a:pt x="595923" y="1628852"/>
                </a:cubicBezTo>
                <a:cubicBezTo>
                  <a:pt x="598437" y="1617422"/>
                  <a:pt x="601523" y="1604391"/>
                  <a:pt x="605181" y="1589761"/>
                </a:cubicBezTo>
                <a:lnTo>
                  <a:pt x="633984" y="1596619"/>
                </a:lnTo>
                <a:cubicBezTo>
                  <a:pt x="628041" y="1618107"/>
                  <a:pt x="625069" y="1635710"/>
                  <a:pt x="625069" y="1649426"/>
                </a:cubicBezTo>
                <a:cubicBezTo>
                  <a:pt x="625069" y="1682344"/>
                  <a:pt x="632727" y="1707261"/>
                  <a:pt x="648043" y="1724178"/>
                </a:cubicBezTo>
                <a:cubicBezTo>
                  <a:pt x="663359" y="1741094"/>
                  <a:pt x="686105" y="1749552"/>
                  <a:pt x="716280" y="1749552"/>
                </a:cubicBezTo>
                <a:cubicBezTo>
                  <a:pt x="740055" y="1749552"/>
                  <a:pt x="762115" y="1746923"/>
                  <a:pt x="782460" y="1741666"/>
                </a:cubicBezTo>
                <a:cubicBezTo>
                  <a:pt x="802805" y="1736408"/>
                  <a:pt x="821551" y="1728635"/>
                  <a:pt x="838696" y="1718348"/>
                </a:cubicBezTo>
                <a:cubicBezTo>
                  <a:pt x="855841" y="1708061"/>
                  <a:pt x="870814" y="1695374"/>
                  <a:pt x="883616" y="1680287"/>
                </a:cubicBezTo>
                <a:cubicBezTo>
                  <a:pt x="868528" y="1649197"/>
                  <a:pt x="855841" y="1622679"/>
                  <a:pt x="845554" y="1600734"/>
                </a:cubicBezTo>
                <a:cubicBezTo>
                  <a:pt x="835267" y="1578788"/>
                  <a:pt x="830123" y="1562786"/>
                  <a:pt x="830123" y="1552728"/>
                </a:cubicBezTo>
                <a:cubicBezTo>
                  <a:pt x="830123" y="1536269"/>
                  <a:pt x="834924" y="1521524"/>
                  <a:pt x="844525" y="1508494"/>
                </a:cubicBezTo>
                <a:cubicBezTo>
                  <a:pt x="854126" y="1495464"/>
                  <a:pt x="869671" y="1483462"/>
                  <a:pt x="891159" y="1472489"/>
                </a:cubicBezTo>
                <a:close/>
                <a:moveTo>
                  <a:pt x="3910509" y="1468374"/>
                </a:moveTo>
                <a:cubicBezTo>
                  <a:pt x="3897707" y="1473404"/>
                  <a:pt x="3885477" y="1479690"/>
                  <a:pt x="3873819" y="1487234"/>
                </a:cubicBezTo>
                <a:cubicBezTo>
                  <a:pt x="3862160" y="1494778"/>
                  <a:pt x="3851530" y="1503007"/>
                  <a:pt x="3841929" y="1511923"/>
                </a:cubicBezTo>
                <a:cubicBezTo>
                  <a:pt x="3832327" y="1520838"/>
                  <a:pt x="3824327" y="1529868"/>
                  <a:pt x="3817926" y="1539012"/>
                </a:cubicBezTo>
                <a:cubicBezTo>
                  <a:pt x="3831641" y="1549527"/>
                  <a:pt x="3848901" y="1558214"/>
                  <a:pt x="3869704" y="1565072"/>
                </a:cubicBezTo>
                <a:cubicBezTo>
                  <a:pt x="3890506" y="1571930"/>
                  <a:pt x="3915081" y="1577188"/>
                  <a:pt x="3943427" y="1580846"/>
                </a:cubicBezTo>
                <a:cubicBezTo>
                  <a:pt x="3935197" y="1565758"/>
                  <a:pt x="3928225" y="1548613"/>
                  <a:pt x="3922510" y="1529411"/>
                </a:cubicBezTo>
                <a:cubicBezTo>
                  <a:pt x="3916795" y="1510208"/>
                  <a:pt x="3912795" y="1489863"/>
                  <a:pt x="3910509" y="1468374"/>
                </a:cubicBezTo>
                <a:close/>
                <a:moveTo>
                  <a:pt x="1767993" y="1430655"/>
                </a:moveTo>
                <a:cubicBezTo>
                  <a:pt x="1746505" y="1461288"/>
                  <a:pt x="1731074" y="1487920"/>
                  <a:pt x="1721701" y="1510551"/>
                </a:cubicBezTo>
                <a:cubicBezTo>
                  <a:pt x="1712329" y="1533182"/>
                  <a:pt x="1706728" y="1555014"/>
                  <a:pt x="1704899" y="1576045"/>
                </a:cubicBezTo>
                <a:cubicBezTo>
                  <a:pt x="1723187" y="1573759"/>
                  <a:pt x="1739761" y="1569530"/>
                  <a:pt x="1754620" y="1563358"/>
                </a:cubicBezTo>
                <a:cubicBezTo>
                  <a:pt x="1769479" y="1557185"/>
                  <a:pt x="1782852" y="1549299"/>
                  <a:pt x="1794739" y="1539698"/>
                </a:cubicBezTo>
                <a:lnTo>
                  <a:pt x="1787195" y="1510208"/>
                </a:lnTo>
                <a:cubicBezTo>
                  <a:pt x="1782166" y="1492835"/>
                  <a:pt x="1777937" y="1477518"/>
                  <a:pt x="1774508" y="1464260"/>
                </a:cubicBezTo>
                <a:cubicBezTo>
                  <a:pt x="1771079" y="1451001"/>
                  <a:pt x="1768907" y="1439799"/>
                  <a:pt x="1767993" y="1430655"/>
                </a:cubicBezTo>
                <a:close/>
                <a:moveTo>
                  <a:pt x="4852951" y="1402538"/>
                </a:moveTo>
                <a:cubicBezTo>
                  <a:pt x="4872153" y="1402538"/>
                  <a:pt x="4890327" y="1411110"/>
                  <a:pt x="4907471" y="1428255"/>
                </a:cubicBezTo>
                <a:cubicBezTo>
                  <a:pt x="4924617" y="1445400"/>
                  <a:pt x="4938675" y="1469289"/>
                  <a:pt x="4949649" y="1499921"/>
                </a:cubicBezTo>
                <a:cubicBezTo>
                  <a:pt x="4955135" y="1515009"/>
                  <a:pt x="4959249" y="1529868"/>
                  <a:pt x="4961993" y="1544498"/>
                </a:cubicBezTo>
                <a:cubicBezTo>
                  <a:pt x="4964735" y="1559129"/>
                  <a:pt x="4966107" y="1573759"/>
                  <a:pt x="4966107" y="1588389"/>
                </a:cubicBezTo>
                <a:cubicBezTo>
                  <a:pt x="4966107" y="1610792"/>
                  <a:pt x="4962679" y="1632738"/>
                  <a:pt x="4955821" y="1654226"/>
                </a:cubicBezTo>
                <a:cubicBezTo>
                  <a:pt x="4948963" y="1675715"/>
                  <a:pt x="4939361" y="1695260"/>
                  <a:pt x="4927017" y="1712862"/>
                </a:cubicBezTo>
                <a:cubicBezTo>
                  <a:pt x="4914671" y="1730464"/>
                  <a:pt x="4900041" y="1745209"/>
                  <a:pt x="4883127" y="1757096"/>
                </a:cubicBezTo>
                <a:cubicBezTo>
                  <a:pt x="4857979" y="1774470"/>
                  <a:pt x="4830319" y="1783157"/>
                  <a:pt x="4800143" y="1783157"/>
                </a:cubicBezTo>
                <a:cubicBezTo>
                  <a:pt x="4793287" y="1783157"/>
                  <a:pt x="4783799" y="1780642"/>
                  <a:pt x="4771683" y="1775613"/>
                </a:cubicBezTo>
                <a:cubicBezTo>
                  <a:pt x="4759567" y="1770584"/>
                  <a:pt x="4746879" y="1764069"/>
                  <a:pt x="4733621" y="1756068"/>
                </a:cubicBezTo>
                <a:cubicBezTo>
                  <a:pt x="4720363" y="1748066"/>
                  <a:pt x="4708475" y="1739723"/>
                  <a:pt x="4697959" y="1731036"/>
                </a:cubicBezTo>
                <a:lnTo>
                  <a:pt x="4708933" y="1704290"/>
                </a:lnTo>
                <a:cubicBezTo>
                  <a:pt x="4721277" y="1707947"/>
                  <a:pt x="4733963" y="1710690"/>
                  <a:pt x="4746995" y="1712519"/>
                </a:cubicBezTo>
                <a:cubicBezTo>
                  <a:pt x="4760025" y="1714348"/>
                  <a:pt x="4773397" y="1715262"/>
                  <a:pt x="4787113" y="1715262"/>
                </a:cubicBezTo>
                <a:cubicBezTo>
                  <a:pt x="4822319" y="1715262"/>
                  <a:pt x="4852835" y="1706004"/>
                  <a:pt x="4878667" y="1687487"/>
                </a:cubicBezTo>
                <a:cubicBezTo>
                  <a:pt x="4904499" y="1668971"/>
                  <a:pt x="4922903" y="1643025"/>
                  <a:pt x="4933875" y="1609649"/>
                </a:cubicBezTo>
                <a:lnTo>
                  <a:pt x="4933189" y="1604849"/>
                </a:lnTo>
                <a:cubicBezTo>
                  <a:pt x="4919931" y="1618107"/>
                  <a:pt x="4905415" y="1628509"/>
                  <a:pt x="4889641" y="1636052"/>
                </a:cubicBezTo>
                <a:cubicBezTo>
                  <a:pt x="4873867" y="1643596"/>
                  <a:pt x="4857979" y="1647368"/>
                  <a:pt x="4841977" y="1647368"/>
                </a:cubicBezTo>
                <a:cubicBezTo>
                  <a:pt x="4814087" y="1647368"/>
                  <a:pt x="4792485" y="1639139"/>
                  <a:pt x="4777169" y="1622679"/>
                </a:cubicBezTo>
                <a:cubicBezTo>
                  <a:pt x="4761853" y="1606220"/>
                  <a:pt x="4754195" y="1583589"/>
                  <a:pt x="4754195" y="1554785"/>
                </a:cubicBezTo>
                <a:cubicBezTo>
                  <a:pt x="4754195" y="1530096"/>
                  <a:pt x="4758881" y="1505751"/>
                  <a:pt x="4768255" y="1481748"/>
                </a:cubicBezTo>
                <a:cubicBezTo>
                  <a:pt x="4777627" y="1457744"/>
                  <a:pt x="4790085" y="1438656"/>
                  <a:pt x="4805631" y="1424483"/>
                </a:cubicBezTo>
                <a:cubicBezTo>
                  <a:pt x="4820717" y="1409853"/>
                  <a:pt x="4836491" y="1402538"/>
                  <a:pt x="4852951" y="1402538"/>
                </a:cubicBezTo>
                <a:close/>
                <a:moveTo>
                  <a:pt x="734111" y="1379906"/>
                </a:moveTo>
                <a:cubicBezTo>
                  <a:pt x="740055" y="1385850"/>
                  <a:pt x="747027" y="1392822"/>
                  <a:pt x="755028" y="1400823"/>
                </a:cubicBezTo>
                <a:cubicBezTo>
                  <a:pt x="763029" y="1408824"/>
                  <a:pt x="772059" y="1417625"/>
                  <a:pt x="782117" y="1427226"/>
                </a:cubicBezTo>
                <a:cubicBezTo>
                  <a:pt x="776631" y="1434999"/>
                  <a:pt x="770001" y="1443343"/>
                  <a:pt x="762229" y="1452258"/>
                </a:cubicBezTo>
                <a:cubicBezTo>
                  <a:pt x="754457" y="1461173"/>
                  <a:pt x="745541" y="1470660"/>
                  <a:pt x="735483" y="1480719"/>
                </a:cubicBezTo>
                <a:cubicBezTo>
                  <a:pt x="713080" y="1462888"/>
                  <a:pt x="695935" y="1446886"/>
                  <a:pt x="684048" y="1432713"/>
                </a:cubicBezTo>
                <a:cubicBezTo>
                  <a:pt x="695021" y="1421740"/>
                  <a:pt x="704622" y="1411910"/>
                  <a:pt x="712851" y="1403223"/>
                </a:cubicBezTo>
                <a:cubicBezTo>
                  <a:pt x="721081" y="1394537"/>
                  <a:pt x="728168" y="1386764"/>
                  <a:pt x="734111" y="1379906"/>
                </a:cubicBezTo>
                <a:close/>
                <a:moveTo>
                  <a:pt x="3187447" y="1362761"/>
                </a:moveTo>
                <a:cubicBezTo>
                  <a:pt x="3199791" y="1362761"/>
                  <a:pt x="3207563" y="1369162"/>
                  <a:pt x="3210764" y="1381964"/>
                </a:cubicBezTo>
                <a:lnTo>
                  <a:pt x="3199791" y="1386764"/>
                </a:lnTo>
                <a:cubicBezTo>
                  <a:pt x="3197505" y="1384478"/>
                  <a:pt x="3194762" y="1383335"/>
                  <a:pt x="3191561" y="1383335"/>
                </a:cubicBezTo>
                <a:cubicBezTo>
                  <a:pt x="3187904" y="1383335"/>
                  <a:pt x="3183446" y="1385164"/>
                  <a:pt x="3178189" y="1388822"/>
                </a:cubicBezTo>
                <a:cubicBezTo>
                  <a:pt x="3172931" y="1392479"/>
                  <a:pt x="3168245" y="1396823"/>
                  <a:pt x="3164129" y="1401852"/>
                </a:cubicBezTo>
                <a:cubicBezTo>
                  <a:pt x="3160015" y="1406881"/>
                  <a:pt x="3157500" y="1411910"/>
                  <a:pt x="3156586" y="1416939"/>
                </a:cubicBezTo>
                <a:cubicBezTo>
                  <a:pt x="3164358" y="1420597"/>
                  <a:pt x="3174188" y="1422997"/>
                  <a:pt x="3186075" y="1424140"/>
                </a:cubicBezTo>
                <a:cubicBezTo>
                  <a:pt x="3197962" y="1425283"/>
                  <a:pt x="3206877" y="1427912"/>
                  <a:pt x="3212821" y="1432027"/>
                </a:cubicBezTo>
                <a:cubicBezTo>
                  <a:pt x="3216936" y="1434770"/>
                  <a:pt x="3218994" y="1439114"/>
                  <a:pt x="3218994" y="1445057"/>
                </a:cubicBezTo>
                <a:cubicBezTo>
                  <a:pt x="3218994" y="1451001"/>
                  <a:pt x="3214650" y="1458316"/>
                  <a:pt x="3205963" y="1467003"/>
                </a:cubicBezTo>
                <a:cubicBezTo>
                  <a:pt x="3197276" y="1475690"/>
                  <a:pt x="3186761" y="1483348"/>
                  <a:pt x="3174417" y="1489977"/>
                </a:cubicBezTo>
                <a:cubicBezTo>
                  <a:pt x="3162072" y="1496606"/>
                  <a:pt x="3150413" y="1499921"/>
                  <a:pt x="3139441" y="1499921"/>
                </a:cubicBezTo>
                <a:cubicBezTo>
                  <a:pt x="3133497" y="1499921"/>
                  <a:pt x="3129382" y="1498550"/>
                  <a:pt x="3127096" y="1495806"/>
                </a:cubicBezTo>
                <a:cubicBezTo>
                  <a:pt x="3124811" y="1493063"/>
                  <a:pt x="3123667" y="1489863"/>
                  <a:pt x="3123667" y="1486205"/>
                </a:cubicBezTo>
                <a:cubicBezTo>
                  <a:pt x="3135555" y="1485291"/>
                  <a:pt x="3147099" y="1482776"/>
                  <a:pt x="3158300" y="1478661"/>
                </a:cubicBezTo>
                <a:cubicBezTo>
                  <a:pt x="3169501" y="1474547"/>
                  <a:pt x="3178989" y="1469746"/>
                  <a:pt x="3186761" y="1464260"/>
                </a:cubicBezTo>
                <a:cubicBezTo>
                  <a:pt x="3190418" y="1461974"/>
                  <a:pt x="3193505" y="1459573"/>
                  <a:pt x="3196019" y="1457059"/>
                </a:cubicBezTo>
                <a:cubicBezTo>
                  <a:pt x="3198534" y="1454544"/>
                  <a:pt x="3200477" y="1451915"/>
                  <a:pt x="3201849" y="1449172"/>
                </a:cubicBezTo>
                <a:cubicBezTo>
                  <a:pt x="3180360" y="1448715"/>
                  <a:pt x="3163672" y="1446543"/>
                  <a:pt x="3151785" y="1442657"/>
                </a:cubicBezTo>
                <a:cubicBezTo>
                  <a:pt x="3139898" y="1438771"/>
                  <a:pt x="3133954" y="1429970"/>
                  <a:pt x="3133954" y="1416254"/>
                </a:cubicBezTo>
                <a:cubicBezTo>
                  <a:pt x="3133954" y="1408938"/>
                  <a:pt x="3136697" y="1401166"/>
                  <a:pt x="3142184" y="1392936"/>
                </a:cubicBezTo>
                <a:cubicBezTo>
                  <a:pt x="3147670" y="1384707"/>
                  <a:pt x="3154529" y="1377620"/>
                  <a:pt x="3162758" y="1371677"/>
                </a:cubicBezTo>
                <a:cubicBezTo>
                  <a:pt x="3170987" y="1365733"/>
                  <a:pt x="3179217" y="1362761"/>
                  <a:pt x="3187447" y="1362761"/>
                </a:cubicBezTo>
                <a:close/>
                <a:moveTo>
                  <a:pt x="3614853" y="1350417"/>
                </a:moveTo>
                <a:cubicBezTo>
                  <a:pt x="3624453" y="1388364"/>
                  <a:pt x="3634169" y="1422197"/>
                  <a:pt x="3643999" y="1451915"/>
                </a:cubicBezTo>
                <a:cubicBezTo>
                  <a:pt x="3653829" y="1481633"/>
                  <a:pt x="3664916" y="1507236"/>
                  <a:pt x="3677261" y="1528725"/>
                </a:cubicBezTo>
                <a:cubicBezTo>
                  <a:pt x="3685947" y="1544727"/>
                  <a:pt x="3695434" y="1555928"/>
                  <a:pt x="3705721" y="1562329"/>
                </a:cubicBezTo>
                <a:cubicBezTo>
                  <a:pt x="3710865" y="1565529"/>
                  <a:pt x="3716779" y="1567930"/>
                  <a:pt x="3723466" y="1569530"/>
                </a:cubicBezTo>
                <a:lnTo>
                  <a:pt x="3744786" y="1571817"/>
                </a:lnTo>
                <a:lnTo>
                  <a:pt x="3762719" y="1570559"/>
                </a:lnTo>
                <a:cubicBezTo>
                  <a:pt x="3768891" y="1569644"/>
                  <a:pt x="3775177" y="1568273"/>
                  <a:pt x="3781578" y="1566444"/>
                </a:cubicBezTo>
                <a:cubicBezTo>
                  <a:pt x="3781121" y="1564615"/>
                  <a:pt x="3780892" y="1562786"/>
                  <a:pt x="3780893" y="1560957"/>
                </a:cubicBezTo>
                <a:cubicBezTo>
                  <a:pt x="3780892" y="1559129"/>
                  <a:pt x="3780892" y="1557071"/>
                  <a:pt x="3780893" y="1554785"/>
                </a:cubicBezTo>
                <a:cubicBezTo>
                  <a:pt x="3782264" y="1539698"/>
                  <a:pt x="3786265" y="1524039"/>
                  <a:pt x="3792894" y="1507808"/>
                </a:cubicBezTo>
                <a:cubicBezTo>
                  <a:pt x="3799523" y="1491577"/>
                  <a:pt x="3807981" y="1476147"/>
                  <a:pt x="3818269" y="1461516"/>
                </a:cubicBezTo>
                <a:cubicBezTo>
                  <a:pt x="3828555" y="1446886"/>
                  <a:pt x="3840100" y="1434770"/>
                  <a:pt x="3852901" y="1425169"/>
                </a:cubicBezTo>
                <a:cubicBezTo>
                  <a:pt x="3872561" y="1410081"/>
                  <a:pt x="3891992" y="1402538"/>
                  <a:pt x="3911195" y="1402538"/>
                </a:cubicBezTo>
                <a:cubicBezTo>
                  <a:pt x="3916681" y="1402538"/>
                  <a:pt x="3921939" y="1404938"/>
                  <a:pt x="3926968" y="1409739"/>
                </a:cubicBezTo>
                <a:cubicBezTo>
                  <a:pt x="3931997" y="1414539"/>
                  <a:pt x="3936798" y="1421283"/>
                  <a:pt x="3941369" y="1429970"/>
                </a:cubicBezTo>
                <a:cubicBezTo>
                  <a:pt x="3945027" y="1435913"/>
                  <a:pt x="3948913" y="1443686"/>
                  <a:pt x="3953028" y="1453287"/>
                </a:cubicBezTo>
                <a:cubicBezTo>
                  <a:pt x="3957143" y="1462888"/>
                  <a:pt x="3961487" y="1474089"/>
                  <a:pt x="3966059" y="1486891"/>
                </a:cubicBezTo>
                <a:cubicBezTo>
                  <a:pt x="3971545" y="1502436"/>
                  <a:pt x="3977259" y="1516152"/>
                  <a:pt x="3983203" y="1528039"/>
                </a:cubicBezTo>
                <a:cubicBezTo>
                  <a:pt x="3989147" y="1539926"/>
                  <a:pt x="3995319" y="1549527"/>
                  <a:pt x="4001720" y="1556843"/>
                </a:cubicBezTo>
                <a:cubicBezTo>
                  <a:pt x="4008235" y="1564386"/>
                  <a:pt x="4015265" y="1569101"/>
                  <a:pt x="4022809" y="1570987"/>
                </a:cubicBezTo>
                <a:lnTo>
                  <a:pt x="4030156" y="1571885"/>
                </a:lnTo>
                <a:lnTo>
                  <a:pt x="4122878" y="1568501"/>
                </a:lnTo>
                <a:cubicBezTo>
                  <a:pt x="4148939" y="1566215"/>
                  <a:pt x="4173399" y="1560957"/>
                  <a:pt x="4196259" y="1552728"/>
                </a:cubicBezTo>
                <a:cubicBezTo>
                  <a:pt x="4214547" y="1546784"/>
                  <a:pt x="4230207" y="1541869"/>
                  <a:pt x="4243235" y="1537983"/>
                </a:cubicBezTo>
                <a:cubicBezTo>
                  <a:pt x="4256267" y="1534097"/>
                  <a:pt x="4266667" y="1531239"/>
                  <a:pt x="4274439" y="1529411"/>
                </a:cubicBezTo>
                <a:cubicBezTo>
                  <a:pt x="4267581" y="1525753"/>
                  <a:pt x="4260609" y="1521752"/>
                  <a:pt x="4253523" y="1517409"/>
                </a:cubicBezTo>
                <a:cubicBezTo>
                  <a:pt x="4246435" y="1513066"/>
                  <a:pt x="4239463" y="1508379"/>
                  <a:pt x="4232607" y="1503350"/>
                </a:cubicBezTo>
                <a:cubicBezTo>
                  <a:pt x="4216603" y="1492377"/>
                  <a:pt x="4203345" y="1484719"/>
                  <a:pt x="4192829" y="1480376"/>
                </a:cubicBezTo>
                <a:cubicBezTo>
                  <a:pt x="4182313" y="1476032"/>
                  <a:pt x="4171799" y="1473861"/>
                  <a:pt x="4161283" y="1473861"/>
                </a:cubicBezTo>
                <a:cubicBezTo>
                  <a:pt x="4147567" y="1473861"/>
                  <a:pt x="4134993" y="1475690"/>
                  <a:pt x="4123563" y="1479347"/>
                </a:cubicBezTo>
                <a:cubicBezTo>
                  <a:pt x="4112133" y="1483005"/>
                  <a:pt x="4098417" y="1490091"/>
                  <a:pt x="4082416" y="1500607"/>
                </a:cubicBezTo>
                <a:cubicBezTo>
                  <a:pt x="4078301" y="1496492"/>
                  <a:pt x="4074986" y="1491006"/>
                  <a:pt x="4072472" y="1484148"/>
                </a:cubicBezTo>
                <a:cubicBezTo>
                  <a:pt x="4069957" y="1477290"/>
                  <a:pt x="4068700" y="1470660"/>
                  <a:pt x="4068700" y="1464260"/>
                </a:cubicBezTo>
                <a:cubicBezTo>
                  <a:pt x="4068700" y="1445057"/>
                  <a:pt x="4077158" y="1429512"/>
                  <a:pt x="4094075" y="1417625"/>
                </a:cubicBezTo>
                <a:cubicBezTo>
                  <a:pt x="4110991" y="1405738"/>
                  <a:pt x="4132479" y="1399794"/>
                  <a:pt x="4158539" y="1399794"/>
                </a:cubicBezTo>
                <a:cubicBezTo>
                  <a:pt x="4173169" y="1399794"/>
                  <a:pt x="4187457" y="1402423"/>
                  <a:pt x="4201403" y="1407681"/>
                </a:cubicBezTo>
                <a:cubicBezTo>
                  <a:pt x="4215347" y="1412939"/>
                  <a:pt x="4231235" y="1421511"/>
                  <a:pt x="4249065" y="1433399"/>
                </a:cubicBezTo>
                <a:cubicBezTo>
                  <a:pt x="4270553" y="1448486"/>
                  <a:pt x="4289871" y="1460259"/>
                  <a:pt x="4307015" y="1468717"/>
                </a:cubicBezTo>
                <a:cubicBezTo>
                  <a:pt x="4324159" y="1477176"/>
                  <a:pt x="4343477" y="1484148"/>
                  <a:pt x="4364965" y="1489634"/>
                </a:cubicBezTo>
                <a:cubicBezTo>
                  <a:pt x="4375939" y="1491920"/>
                  <a:pt x="4388283" y="1493749"/>
                  <a:pt x="4401999" y="1495121"/>
                </a:cubicBezTo>
                <a:cubicBezTo>
                  <a:pt x="4415715" y="1496492"/>
                  <a:pt x="4431031" y="1497178"/>
                  <a:pt x="4447947" y="1497178"/>
                </a:cubicBezTo>
                <a:lnTo>
                  <a:pt x="4418459" y="1552728"/>
                </a:lnTo>
                <a:cubicBezTo>
                  <a:pt x="4414799" y="1552271"/>
                  <a:pt x="4410457" y="1551928"/>
                  <a:pt x="4405427" y="1551699"/>
                </a:cubicBezTo>
                <a:cubicBezTo>
                  <a:pt x="4400399" y="1551470"/>
                  <a:pt x="4395255" y="1551128"/>
                  <a:pt x="4389997" y="1550670"/>
                </a:cubicBezTo>
                <a:cubicBezTo>
                  <a:pt x="4384739" y="1550213"/>
                  <a:pt x="4380053" y="1549985"/>
                  <a:pt x="4375939" y="1549985"/>
                </a:cubicBezTo>
                <a:cubicBezTo>
                  <a:pt x="4380509" y="1555471"/>
                  <a:pt x="4385653" y="1559586"/>
                  <a:pt x="4391369" y="1562329"/>
                </a:cubicBezTo>
                <a:cubicBezTo>
                  <a:pt x="4397083" y="1565072"/>
                  <a:pt x="4403599" y="1567130"/>
                  <a:pt x="4410915" y="1568501"/>
                </a:cubicBezTo>
                <a:cubicBezTo>
                  <a:pt x="4420971" y="1569416"/>
                  <a:pt x="4432517" y="1570101"/>
                  <a:pt x="4445547" y="1570559"/>
                </a:cubicBezTo>
                <a:lnTo>
                  <a:pt x="4481211" y="1571718"/>
                </a:lnTo>
                <a:lnTo>
                  <a:pt x="4510203" y="1570387"/>
                </a:lnTo>
                <a:cubicBezTo>
                  <a:pt x="4521403" y="1569358"/>
                  <a:pt x="4532605" y="1567815"/>
                  <a:pt x="4543807" y="1565758"/>
                </a:cubicBezTo>
                <a:cubicBezTo>
                  <a:pt x="4566209" y="1561643"/>
                  <a:pt x="4584499" y="1556385"/>
                  <a:pt x="4598671" y="1549985"/>
                </a:cubicBezTo>
                <a:cubicBezTo>
                  <a:pt x="4594555" y="1539469"/>
                  <a:pt x="4589413" y="1527810"/>
                  <a:pt x="4583241" y="1515009"/>
                </a:cubicBezTo>
                <a:cubicBezTo>
                  <a:pt x="4577067" y="1502207"/>
                  <a:pt x="4571695" y="1491006"/>
                  <a:pt x="4567123" y="1481405"/>
                </a:cubicBezTo>
                <a:cubicBezTo>
                  <a:pt x="4562551" y="1471346"/>
                  <a:pt x="4558895" y="1462774"/>
                  <a:pt x="4556151" y="1455687"/>
                </a:cubicBezTo>
                <a:cubicBezTo>
                  <a:pt x="4553407" y="1448601"/>
                  <a:pt x="4552035" y="1442314"/>
                  <a:pt x="4552037" y="1436828"/>
                </a:cubicBezTo>
                <a:cubicBezTo>
                  <a:pt x="4552035" y="1425855"/>
                  <a:pt x="4557523" y="1414196"/>
                  <a:pt x="4568495" y="1401852"/>
                </a:cubicBezTo>
                <a:cubicBezTo>
                  <a:pt x="4579467" y="1389507"/>
                  <a:pt x="4592727" y="1379220"/>
                  <a:pt x="4608271" y="1370991"/>
                </a:cubicBezTo>
                <a:cubicBezTo>
                  <a:pt x="4611015" y="1382878"/>
                  <a:pt x="4614101" y="1396937"/>
                  <a:pt x="4617531" y="1413168"/>
                </a:cubicBezTo>
                <a:cubicBezTo>
                  <a:pt x="4620959" y="1429398"/>
                  <a:pt x="4624503" y="1447115"/>
                  <a:pt x="4628159" y="1466317"/>
                </a:cubicBezTo>
                <a:cubicBezTo>
                  <a:pt x="4630903" y="1480947"/>
                  <a:pt x="4632961" y="1493292"/>
                  <a:pt x="4634333" y="1503350"/>
                </a:cubicBezTo>
                <a:cubicBezTo>
                  <a:pt x="4635703" y="1513409"/>
                  <a:pt x="4636389" y="1521181"/>
                  <a:pt x="4636389" y="1526667"/>
                </a:cubicBezTo>
                <a:cubicBezTo>
                  <a:pt x="4636389" y="1536269"/>
                  <a:pt x="4633875" y="1548270"/>
                  <a:pt x="4628847" y="1562672"/>
                </a:cubicBezTo>
                <a:cubicBezTo>
                  <a:pt x="4623817" y="1577074"/>
                  <a:pt x="4617645" y="1591361"/>
                  <a:pt x="4610329" y="1605534"/>
                </a:cubicBezTo>
                <a:cubicBezTo>
                  <a:pt x="4579125" y="1624394"/>
                  <a:pt x="4546251" y="1636181"/>
                  <a:pt x="4511703" y="1640896"/>
                </a:cubicBezTo>
                <a:lnTo>
                  <a:pt x="4490531" y="1642318"/>
                </a:lnTo>
                <a:lnTo>
                  <a:pt x="4487723" y="1643253"/>
                </a:lnTo>
                <a:lnTo>
                  <a:pt x="4481381" y="1642932"/>
                </a:lnTo>
                <a:lnTo>
                  <a:pt x="4476599" y="1643253"/>
                </a:lnTo>
                <a:lnTo>
                  <a:pt x="4474605" y="1642589"/>
                </a:lnTo>
                <a:lnTo>
                  <a:pt x="4433545" y="1640510"/>
                </a:lnTo>
                <a:cubicBezTo>
                  <a:pt x="4416171" y="1638681"/>
                  <a:pt x="4400513" y="1635938"/>
                  <a:pt x="4386567" y="1632281"/>
                </a:cubicBezTo>
                <a:cubicBezTo>
                  <a:pt x="4372623" y="1628623"/>
                  <a:pt x="4361993" y="1624051"/>
                  <a:pt x="4354679" y="1618565"/>
                </a:cubicBezTo>
                <a:cubicBezTo>
                  <a:pt x="4346449" y="1612164"/>
                  <a:pt x="4339933" y="1603248"/>
                  <a:pt x="4335133" y="1591818"/>
                </a:cubicBezTo>
                <a:cubicBezTo>
                  <a:pt x="4330333" y="1580388"/>
                  <a:pt x="4326103" y="1568958"/>
                  <a:pt x="4322447" y="1557528"/>
                </a:cubicBezTo>
                <a:cubicBezTo>
                  <a:pt x="4314217" y="1559814"/>
                  <a:pt x="4306329" y="1562786"/>
                  <a:pt x="4298785" y="1566444"/>
                </a:cubicBezTo>
                <a:cubicBezTo>
                  <a:pt x="4291243" y="1570101"/>
                  <a:pt x="4283241" y="1574559"/>
                  <a:pt x="4274783" y="1579817"/>
                </a:cubicBezTo>
                <a:cubicBezTo>
                  <a:pt x="4266325" y="1585075"/>
                  <a:pt x="4256151" y="1591590"/>
                  <a:pt x="4244265" y="1599362"/>
                </a:cubicBezTo>
                <a:cubicBezTo>
                  <a:pt x="4227347" y="1609421"/>
                  <a:pt x="4211347" y="1617422"/>
                  <a:pt x="4196259" y="1623365"/>
                </a:cubicBezTo>
                <a:cubicBezTo>
                  <a:pt x="4181171" y="1629309"/>
                  <a:pt x="4165511" y="1633766"/>
                  <a:pt x="4149281" y="1636738"/>
                </a:cubicBezTo>
                <a:cubicBezTo>
                  <a:pt x="4133051" y="1639710"/>
                  <a:pt x="4115219" y="1641539"/>
                  <a:pt x="4095789" y="1642225"/>
                </a:cubicBezTo>
                <a:lnTo>
                  <a:pt x="4030601" y="1643228"/>
                </a:lnTo>
                <a:lnTo>
                  <a:pt x="4030524" y="1643253"/>
                </a:lnTo>
                <a:lnTo>
                  <a:pt x="4030315" y="1643232"/>
                </a:lnTo>
                <a:lnTo>
                  <a:pt x="4028923" y="1643253"/>
                </a:lnTo>
                <a:lnTo>
                  <a:pt x="4028212" y="1643016"/>
                </a:lnTo>
                <a:lnTo>
                  <a:pt x="4013807" y="1641539"/>
                </a:lnTo>
                <a:cubicBezTo>
                  <a:pt x="3997519" y="1638110"/>
                  <a:pt x="3982518" y="1629537"/>
                  <a:pt x="3968802" y="1615821"/>
                </a:cubicBezTo>
                <a:lnTo>
                  <a:pt x="3959201" y="1647368"/>
                </a:lnTo>
                <a:cubicBezTo>
                  <a:pt x="3932226" y="1647368"/>
                  <a:pt x="3907194" y="1645082"/>
                  <a:pt x="3884105" y="1640510"/>
                </a:cubicBezTo>
                <a:cubicBezTo>
                  <a:pt x="3861017" y="1635938"/>
                  <a:pt x="3841014" y="1629537"/>
                  <a:pt x="3824098" y="1621308"/>
                </a:cubicBezTo>
                <a:cubicBezTo>
                  <a:pt x="3808553" y="1629995"/>
                  <a:pt x="3794609" y="1635824"/>
                  <a:pt x="3782264" y="1638796"/>
                </a:cubicBezTo>
                <a:cubicBezTo>
                  <a:pt x="3776092" y="1640282"/>
                  <a:pt x="3769748" y="1641396"/>
                  <a:pt x="3763233" y="1642139"/>
                </a:cubicBezTo>
                <a:lnTo>
                  <a:pt x="3746374" y="1643076"/>
                </a:lnTo>
                <a:lnTo>
                  <a:pt x="3745840" y="1643253"/>
                </a:lnTo>
                <a:lnTo>
                  <a:pt x="3744789" y="1643164"/>
                </a:lnTo>
                <a:lnTo>
                  <a:pt x="3743173" y="1643253"/>
                </a:lnTo>
                <a:lnTo>
                  <a:pt x="3742255" y="1642947"/>
                </a:lnTo>
                <a:lnTo>
                  <a:pt x="3721751" y="1641196"/>
                </a:lnTo>
                <a:cubicBezTo>
                  <a:pt x="3714151" y="1639824"/>
                  <a:pt x="3706978" y="1637767"/>
                  <a:pt x="3700235" y="1635024"/>
                </a:cubicBezTo>
                <a:cubicBezTo>
                  <a:pt x="3686747" y="1629537"/>
                  <a:pt x="3674745" y="1621308"/>
                  <a:pt x="3664230" y="1610335"/>
                </a:cubicBezTo>
                <a:cubicBezTo>
                  <a:pt x="3616681" y="1635024"/>
                  <a:pt x="3569361" y="1647368"/>
                  <a:pt x="3522269" y="1647368"/>
                </a:cubicBezTo>
                <a:cubicBezTo>
                  <a:pt x="3462833" y="1647368"/>
                  <a:pt x="3433115" y="1630680"/>
                  <a:pt x="3433115" y="1597305"/>
                </a:cubicBezTo>
                <a:cubicBezTo>
                  <a:pt x="3433115" y="1588161"/>
                  <a:pt x="3434716" y="1579017"/>
                  <a:pt x="3437916" y="1569873"/>
                </a:cubicBezTo>
                <a:cubicBezTo>
                  <a:pt x="3441117" y="1560729"/>
                  <a:pt x="3445460" y="1553414"/>
                  <a:pt x="3450946" y="1547927"/>
                </a:cubicBezTo>
                <a:cubicBezTo>
                  <a:pt x="3462376" y="1557071"/>
                  <a:pt x="3475407" y="1563929"/>
                  <a:pt x="3490037" y="1568501"/>
                </a:cubicBezTo>
                <a:cubicBezTo>
                  <a:pt x="3504667" y="1573073"/>
                  <a:pt x="3522727" y="1575359"/>
                  <a:pt x="3544215" y="1575359"/>
                </a:cubicBezTo>
                <a:cubicBezTo>
                  <a:pt x="3557931" y="1575359"/>
                  <a:pt x="3571990" y="1574445"/>
                  <a:pt x="3586392" y="1572616"/>
                </a:cubicBezTo>
                <a:cubicBezTo>
                  <a:pt x="3600793" y="1570787"/>
                  <a:pt x="3615538" y="1568044"/>
                  <a:pt x="3630626" y="1564386"/>
                </a:cubicBezTo>
                <a:cubicBezTo>
                  <a:pt x="3618739" y="1543812"/>
                  <a:pt x="3608337" y="1523467"/>
                  <a:pt x="3599422" y="1503350"/>
                </a:cubicBezTo>
                <a:cubicBezTo>
                  <a:pt x="3590507" y="1483233"/>
                  <a:pt x="3583534" y="1464945"/>
                  <a:pt x="3578505" y="1448486"/>
                </a:cubicBezTo>
                <a:cubicBezTo>
                  <a:pt x="3573476" y="1432027"/>
                  <a:pt x="3570961" y="1419454"/>
                  <a:pt x="3570961" y="1410767"/>
                </a:cubicBezTo>
                <a:cubicBezTo>
                  <a:pt x="3570961" y="1396137"/>
                  <a:pt x="3574619" y="1383564"/>
                  <a:pt x="3581934" y="1373048"/>
                </a:cubicBezTo>
                <a:cubicBezTo>
                  <a:pt x="3589249" y="1362533"/>
                  <a:pt x="3600222" y="1354989"/>
                  <a:pt x="3614853" y="1350417"/>
                </a:cubicBezTo>
                <a:close/>
                <a:moveTo>
                  <a:pt x="1786509" y="1345616"/>
                </a:moveTo>
                <a:lnTo>
                  <a:pt x="1815313" y="1352474"/>
                </a:lnTo>
                <a:cubicBezTo>
                  <a:pt x="1816227" y="1361618"/>
                  <a:pt x="1817599" y="1373277"/>
                  <a:pt x="1819428" y="1387450"/>
                </a:cubicBezTo>
                <a:cubicBezTo>
                  <a:pt x="1821257" y="1401623"/>
                  <a:pt x="1823771" y="1418311"/>
                  <a:pt x="1826972" y="1437513"/>
                </a:cubicBezTo>
                <a:cubicBezTo>
                  <a:pt x="1830172" y="1453973"/>
                  <a:pt x="1832458" y="1467917"/>
                  <a:pt x="1833829" y="1479347"/>
                </a:cubicBezTo>
                <a:cubicBezTo>
                  <a:pt x="1835201" y="1490777"/>
                  <a:pt x="1835887" y="1499921"/>
                  <a:pt x="1835887" y="1506779"/>
                </a:cubicBezTo>
                <a:cubicBezTo>
                  <a:pt x="1835887" y="1520952"/>
                  <a:pt x="1832229" y="1534211"/>
                  <a:pt x="1824914" y="1546556"/>
                </a:cubicBezTo>
                <a:cubicBezTo>
                  <a:pt x="1817599" y="1558900"/>
                  <a:pt x="1807998" y="1569873"/>
                  <a:pt x="1796111" y="1579474"/>
                </a:cubicBezTo>
                <a:cubicBezTo>
                  <a:pt x="1816685" y="1575816"/>
                  <a:pt x="1833144" y="1573645"/>
                  <a:pt x="1845488" y="1572959"/>
                </a:cubicBezTo>
                <a:lnTo>
                  <a:pt x="1875705" y="1572119"/>
                </a:lnTo>
                <a:lnTo>
                  <a:pt x="1876273" y="1571930"/>
                </a:lnTo>
                <a:cubicBezTo>
                  <a:pt x="1894561" y="1571930"/>
                  <a:pt x="1908620" y="1570673"/>
                  <a:pt x="1918450" y="1568158"/>
                </a:cubicBezTo>
                <a:cubicBezTo>
                  <a:pt x="1928279" y="1565644"/>
                  <a:pt x="1936623" y="1561186"/>
                  <a:pt x="1943481" y="1554785"/>
                </a:cubicBezTo>
                <a:cubicBezTo>
                  <a:pt x="1947139" y="1551128"/>
                  <a:pt x="1950454" y="1547356"/>
                  <a:pt x="1953425" y="1543469"/>
                </a:cubicBezTo>
                <a:cubicBezTo>
                  <a:pt x="1956397" y="1539583"/>
                  <a:pt x="1959712" y="1534554"/>
                  <a:pt x="1963370" y="1528382"/>
                </a:cubicBezTo>
                <a:cubicBezTo>
                  <a:pt x="1967027" y="1522210"/>
                  <a:pt x="1972057" y="1513866"/>
                  <a:pt x="1978457" y="1503350"/>
                </a:cubicBezTo>
                <a:cubicBezTo>
                  <a:pt x="1980743" y="1498778"/>
                  <a:pt x="1984287" y="1495121"/>
                  <a:pt x="1989087" y="1492377"/>
                </a:cubicBezTo>
                <a:cubicBezTo>
                  <a:pt x="1993887" y="1489634"/>
                  <a:pt x="1999031" y="1488263"/>
                  <a:pt x="2004517" y="1488263"/>
                </a:cubicBezTo>
                <a:cubicBezTo>
                  <a:pt x="2010918" y="1488263"/>
                  <a:pt x="2017548" y="1490549"/>
                  <a:pt x="2024406" y="1495121"/>
                </a:cubicBezTo>
                <a:cubicBezTo>
                  <a:pt x="2017091" y="1513866"/>
                  <a:pt x="2010804" y="1529525"/>
                  <a:pt x="2005546" y="1542098"/>
                </a:cubicBezTo>
                <a:cubicBezTo>
                  <a:pt x="2000288" y="1554671"/>
                  <a:pt x="1996059" y="1564386"/>
                  <a:pt x="1992859" y="1571244"/>
                </a:cubicBezTo>
                <a:cubicBezTo>
                  <a:pt x="1998345" y="1572159"/>
                  <a:pt x="2004975" y="1573073"/>
                  <a:pt x="2012747" y="1573988"/>
                </a:cubicBezTo>
                <a:cubicBezTo>
                  <a:pt x="2020519" y="1574902"/>
                  <a:pt x="2028977" y="1575359"/>
                  <a:pt x="2038122" y="1575359"/>
                </a:cubicBezTo>
                <a:cubicBezTo>
                  <a:pt x="2047723" y="1575359"/>
                  <a:pt x="2056410" y="1574788"/>
                  <a:pt x="2064182" y="1573645"/>
                </a:cubicBezTo>
                <a:cubicBezTo>
                  <a:pt x="2071955" y="1572502"/>
                  <a:pt x="2080184" y="1570787"/>
                  <a:pt x="2088871" y="1568501"/>
                </a:cubicBezTo>
                <a:cubicBezTo>
                  <a:pt x="2091157" y="1564386"/>
                  <a:pt x="2094015" y="1557871"/>
                  <a:pt x="2097444" y="1548956"/>
                </a:cubicBezTo>
                <a:cubicBezTo>
                  <a:pt x="2100873" y="1540040"/>
                  <a:pt x="2104873" y="1529296"/>
                  <a:pt x="2109445" y="1516723"/>
                </a:cubicBezTo>
                <a:cubicBezTo>
                  <a:pt x="2114017" y="1504150"/>
                  <a:pt x="2119046" y="1490549"/>
                  <a:pt x="2124533" y="1475918"/>
                </a:cubicBezTo>
                <a:cubicBezTo>
                  <a:pt x="2127733" y="1469060"/>
                  <a:pt x="2131848" y="1463802"/>
                  <a:pt x="2136877" y="1460145"/>
                </a:cubicBezTo>
                <a:cubicBezTo>
                  <a:pt x="2141906" y="1456487"/>
                  <a:pt x="2148307" y="1454658"/>
                  <a:pt x="2156079" y="1454658"/>
                </a:cubicBezTo>
                <a:cubicBezTo>
                  <a:pt x="2164766" y="1454658"/>
                  <a:pt x="2172081" y="1456944"/>
                  <a:pt x="2178025" y="1461516"/>
                </a:cubicBezTo>
                <a:cubicBezTo>
                  <a:pt x="2172996" y="1472946"/>
                  <a:pt x="2168081" y="1486205"/>
                  <a:pt x="2163281" y="1501293"/>
                </a:cubicBezTo>
                <a:cubicBezTo>
                  <a:pt x="2158480" y="1516380"/>
                  <a:pt x="2153565" y="1532382"/>
                  <a:pt x="2148536" y="1549299"/>
                </a:cubicBezTo>
                <a:cubicBezTo>
                  <a:pt x="2161795" y="1555700"/>
                  <a:pt x="2174939" y="1560843"/>
                  <a:pt x="2187969" y="1564729"/>
                </a:cubicBezTo>
                <a:cubicBezTo>
                  <a:pt x="2200999" y="1568615"/>
                  <a:pt x="2214601" y="1571702"/>
                  <a:pt x="2228774" y="1573988"/>
                </a:cubicBezTo>
                <a:cubicBezTo>
                  <a:pt x="2242947" y="1576274"/>
                  <a:pt x="2258263" y="1577874"/>
                  <a:pt x="2274723" y="1578788"/>
                </a:cubicBezTo>
                <a:cubicBezTo>
                  <a:pt x="2269236" y="1567358"/>
                  <a:pt x="2263635" y="1555700"/>
                  <a:pt x="2257921" y="1543812"/>
                </a:cubicBezTo>
                <a:cubicBezTo>
                  <a:pt x="2252206" y="1531925"/>
                  <a:pt x="2247062" y="1520495"/>
                  <a:pt x="2242490" y="1509522"/>
                </a:cubicBezTo>
                <a:cubicBezTo>
                  <a:pt x="2237918" y="1498550"/>
                  <a:pt x="2234146" y="1488720"/>
                  <a:pt x="2231175" y="1480033"/>
                </a:cubicBezTo>
                <a:cubicBezTo>
                  <a:pt x="2228203" y="1471346"/>
                  <a:pt x="2226717" y="1464717"/>
                  <a:pt x="2226717" y="1460145"/>
                </a:cubicBezTo>
                <a:cubicBezTo>
                  <a:pt x="2226717" y="1449629"/>
                  <a:pt x="2232203" y="1438199"/>
                  <a:pt x="2243176" y="1425855"/>
                </a:cubicBezTo>
                <a:cubicBezTo>
                  <a:pt x="2254149" y="1413510"/>
                  <a:pt x="2267636" y="1402995"/>
                  <a:pt x="2283638" y="1394308"/>
                </a:cubicBezTo>
                <a:cubicBezTo>
                  <a:pt x="2289582" y="1424483"/>
                  <a:pt x="2294611" y="1449858"/>
                  <a:pt x="2298726" y="1470432"/>
                </a:cubicBezTo>
                <a:cubicBezTo>
                  <a:pt x="2302841" y="1491006"/>
                  <a:pt x="2306041" y="1508036"/>
                  <a:pt x="2308327" y="1521524"/>
                </a:cubicBezTo>
                <a:cubicBezTo>
                  <a:pt x="2310613" y="1535011"/>
                  <a:pt x="2311756" y="1545870"/>
                  <a:pt x="2311756" y="1554099"/>
                </a:cubicBezTo>
                <a:cubicBezTo>
                  <a:pt x="2311756" y="1560957"/>
                  <a:pt x="2310270" y="1570216"/>
                  <a:pt x="2307298" y="1581874"/>
                </a:cubicBezTo>
                <a:cubicBezTo>
                  <a:pt x="2304327" y="1593533"/>
                  <a:pt x="2300669" y="1605306"/>
                  <a:pt x="2296325" y="1617193"/>
                </a:cubicBezTo>
                <a:cubicBezTo>
                  <a:pt x="2291982" y="1629080"/>
                  <a:pt x="2287753" y="1639139"/>
                  <a:pt x="2283638" y="1647368"/>
                </a:cubicBezTo>
                <a:cubicBezTo>
                  <a:pt x="2255749" y="1647368"/>
                  <a:pt x="2228545" y="1644511"/>
                  <a:pt x="2202028" y="1638796"/>
                </a:cubicBezTo>
                <a:cubicBezTo>
                  <a:pt x="2175510" y="1633081"/>
                  <a:pt x="2150136" y="1624965"/>
                  <a:pt x="2125904" y="1614450"/>
                </a:cubicBezTo>
                <a:cubicBezTo>
                  <a:pt x="2123618" y="1619479"/>
                  <a:pt x="2121103" y="1624280"/>
                  <a:pt x="2118361" y="1628852"/>
                </a:cubicBezTo>
                <a:cubicBezTo>
                  <a:pt x="2116074" y="1632509"/>
                  <a:pt x="2110474" y="1635710"/>
                  <a:pt x="2101558" y="1638453"/>
                </a:cubicBezTo>
                <a:cubicBezTo>
                  <a:pt x="2092643" y="1641196"/>
                  <a:pt x="2082127" y="1643368"/>
                  <a:pt x="2070011" y="1644968"/>
                </a:cubicBezTo>
                <a:cubicBezTo>
                  <a:pt x="2057895" y="1646568"/>
                  <a:pt x="2045665" y="1647368"/>
                  <a:pt x="2033321" y="1647368"/>
                </a:cubicBezTo>
                <a:cubicBezTo>
                  <a:pt x="2020977" y="1647368"/>
                  <a:pt x="2007718" y="1645425"/>
                  <a:pt x="1993545" y="1641539"/>
                </a:cubicBezTo>
                <a:cubicBezTo>
                  <a:pt x="1979372" y="1637653"/>
                  <a:pt x="1965655" y="1632281"/>
                  <a:pt x="1952397" y="1625423"/>
                </a:cubicBezTo>
                <a:cubicBezTo>
                  <a:pt x="1944167" y="1630909"/>
                  <a:pt x="1933194" y="1635252"/>
                  <a:pt x="1919478" y="1638453"/>
                </a:cubicBezTo>
                <a:cubicBezTo>
                  <a:pt x="1912620" y="1640053"/>
                  <a:pt x="1905591" y="1641253"/>
                  <a:pt x="1898390" y="1642053"/>
                </a:cubicBezTo>
                <a:lnTo>
                  <a:pt x="1883736" y="1642848"/>
                </a:lnTo>
                <a:lnTo>
                  <a:pt x="1882521" y="1643253"/>
                </a:lnTo>
                <a:cubicBezTo>
                  <a:pt x="1865605" y="1643253"/>
                  <a:pt x="1849603" y="1644625"/>
                  <a:pt x="1834515" y="1647368"/>
                </a:cubicBezTo>
                <a:cubicBezTo>
                  <a:pt x="1844574" y="1651940"/>
                  <a:pt x="1853146" y="1658912"/>
                  <a:pt x="1860233" y="1668285"/>
                </a:cubicBezTo>
                <a:cubicBezTo>
                  <a:pt x="1867320" y="1677658"/>
                  <a:pt x="1870863" y="1687145"/>
                  <a:pt x="1870863" y="1696746"/>
                </a:cubicBezTo>
                <a:cubicBezTo>
                  <a:pt x="1870863" y="1700861"/>
                  <a:pt x="1869377" y="1707604"/>
                  <a:pt x="1866405" y="1716977"/>
                </a:cubicBezTo>
                <a:cubicBezTo>
                  <a:pt x="1863433" y="1726349"/>
                  <a:pt x="1860119" y="1735494"/>
                  <a:pt x="1856461" y="1744409"/>
                </a:cubicBezTo>
                <a:cubicBezTo>
                  <a:pt x="1852803" y="1753324"/>
                  <a:pt x="1849831" y="1759154"/>
                  <a:pt x="1847545" y="1761897"/>
                </a:cubicBezTo>
                <a:cubicBezTo>
                  <a:pt x="1842516" y="1767383"/>
                  <a:pt x="1834858" y="1772298"/>
                  <a:pt x="1824571" y="1776641"/>
                </a:cubicBezTo>
                <a:cubicBezTo>
                  <a:pt x="1814284" y="1780985"/>
                  <a:pt x="1802283" y="1783157"/>
                  <a:pt x="1788567" y="1783157"/>
                </a:cubicBezTo>
                <a:cubicBezTo>
                  <a:pt x="1752905" y="1783157"/>
                  <a:pt x="1723416" y="1772527"/>
                  <a:pt x="1700099" y="1751267"/>
                </a:cubicBezTo>
                <a:cubicBezTo>
                  <a:pt x="1676781" y="1730007"/>
                  <a:pt x="1661922" y="1700403"/>
                  <a:pt x="1655522" y="1662456"/>
                </a:cubicBezTo>
                <a:lnTo>
                  <a:pt x="1632890" y="1672743"/>
                </a:lnTo>
                <a:lnTo>
                  <a:pt x="1625346" y="1641882"/>
                </a:lnTo>
                <a:lnTo>
                  <a:pt x="1613181" y="1642940"/>
                </a:lnTo>
                <a:lnTo>
                  <a:pt x="1612240" y="1643253"/>
                </a:lnTo>
                <a:lnTo>
                  <a:pt x="1610895" y="1643139"/>
                </a:lnTo>
                <a:lnTo>
                  <a:pt x="1609573" y="1643253"/>
                </a:lnTo>
                <a:lnTo>
                  <a:pt x="1608654" y="1642947"/>
                </a:lnTo>
                <a:lnTo>
                  <a:pt x="1588151" y="1641196"/>
                </a:lnTo>
                <a:cubicBezTo>
                  <a:pt x="1580550" y="1639824"/>
                  <a:pt x="1573378" y="1637767"/>
                  <a:pt x="1566634" y="1635024"/>
                </a:cubicBezTo>
                <a:cubicBezTo>
                  <a:pt x="1553147" y="1629537"/>
                  <a:pt x="1541145" y="1621308"/>
                  <a:pt x="1530630" y="1610335"/>
                </a:cubicBezTo>
                <a:cubicBezTo>
                  <a:pt x="1483081" y="1635024"/>
                  <a:pt x="1435761" y="1647368"/>
                  <a:pt x="1388669" y="1647368"/>
                </a:cubicBezTo>
                <a:cubicBezTo>
                  <a:pt x="1329233" y="1647368"/>
                  <a:pt x="1299515" y="1630680"/>
                  <a:pt x="1299515" y="1597305"/>
                </a:cubicBezTo>
                <a:cubicBezTo>
                  <a:pt x="1299515" y="1588161"/>
                  <a:pt x="1301115" y="1579017"/>
                  <a:pt x="1304316" y="1569873"/>
                </a:cubicBezTo>
                <a:cubicBezTo>
                  <a:pt x="1307516" y="1560729"/>
                  <a:pt x="1311860" y="1553414"/>
                  <a:pt x="1317346" y="1547927"/>
                </a:cubicBezTo>
                <a:cubicBezTo>
                  <a:pt x="1328776" y="1557071"/>
                  <a:pt x="1341806" y="1563929"/>
                  <a:pt x="1356437" y="1568501"/>
                </a:cubicBezTo>
                <a:cubicBezTo>
                  <a:pt x="1371067" y="1573073"/>
                  <a:pt x="1389126" y="1575359"/>
                  <a:pt x="1410615" y="1575359"/>
                </a:cubicBezTo>
                <a:cubicBezTo>
                  <a:pt x="1424331" y="1575359"/>
                  <a:pt x="1438390" y="1574445"/>
                  <a:pt x="1452791" y="1572616"/>
                </a:cubicBezTo>
                <a:cubicBezTo>
                  <a:pt x="1467193" y="1570787"/>
                  <a:pt x="1481938" y="1568044"/>
                  <a:pt x="1497026" y="1564386"/>
                </a:cubicBezTo>
                <a:cubicBezTo>
                  <a:pt x="1485138" y="1543812"/>
                  <a:pt x="1474737" y="1523467"/>
                  <a:pt x="1465822" y="1503350"/>
                </a:cubicBezTo>
                <a:cubicBezTo>
                  <a:pt x="1456906" y="1483233"/>
                  <a:pt x="1449934" y="1464945"/>
                  <a:pt x="1444905" y="1448486"/>
                </a:cubicBezTo>
                <a:cubicBezTo>
                  <a:pt x="1439876" y="1432027"/>
                  <a:pt x="1437361" y="1419454"/>
                  <a:pt x="1437361" y="1410767"/>
                </a:cubicBezTo>
                <a:cubicBezTo>
                  <a:pt x="1437361" y="1396137"/>
                  <a:pt x="1441019" y="1383564"/>
                  <a:pt x="1448334" y="1373048"/>
                </a:cubicBezTo>
                <a:cubicBezTo>
                  <a:pt x="1455649" y="1362533"/>
                  <a:pt x="1466622" y="1354989"/>
                  <a:pt x="1481252" y="1350417"/>
                </a:cubicBezTo>
                <a:cubicBezTo>
                  <a:pt x="1490853" y="1388364"/>
                  <a:pt x="1500569" y="1422197"/>
                  <a:pt x="1510399" y="1451915"/>
                </a:cubicBezTo>
                <a:cubicBezTo>
                  <a:pt x="1520229" y="1481633"/>
                  <a:pt x="1531316" y="1507236"/>
                  <a:pt x="1543660" y="1528725"/>
                </a:cubicBezTo>
                <a:cubicBezTo>
                  <a:pt x="1552347" y="1544727"/>
                  <a:pt x="1561834" y="1555928"/>
                  <a:pt x="1572121" y="1562329"/>
                </a:cubicBezTo>
                <a:cubicBezTo>
                  <a:pt x="1577264" y="1565529"/>
                  <a:pt x="1583179" y="1567930"/>
                  <a:pt x="1589866" y="1569530"/>
                </a:cubicBezTo>
                <a:lnTo>
                  <a:pt x="1611697" y="1571872"/>
                </a:lnTo>
                <a:lnTo>
                  <a:pt x="1634605" y="1571244"/>
                </a:lnTo>
                <a:cubicBezTo>
                  <a:pt x="1642606" y="1570787"/>
                  <a:pt x="1650264" y="1570330"/>
                  <a:pt x="1657579" y="1569873"/>
                </a:cubicBezTo>
                <a:cubicBezTo>
                  <a:pt x="1672667" y="1488034"/>
                  <a:pt x="1715643" y="1413282"/>
                  <a:pt x="1786509" y="1345616"/>
                </a:cubicBezTo>
                <a:close/>
                <a:moveTo>
                  <a:pt x="2077898" y="1320927"/>
                </a:moveTo>
                <a:cubicBezTo>
                  <a:pt x="2081099" y="1325042"/>
                  <a:pt x="2086128" y="1330529"/>
                  <a:pt x="2092986" y="1337387"/>
                </a:cubicBezTo>
                <a:cubicBezTo>
                  <a:pt x="2099844" y="1344245"/>
                  <a:pt x="2108302" y="1352474"/>
                  <a:pt x="2118361" y="1362075"/>
                </a:cubicBezTo>
                <a:cubicBezTo>
                  <a:pt x="2112417" y="1370305"/>
                  <a:pt x="2106130" y="1378306"/>
                  <a:pt x="2099501" y="1386078"/>
                </a:cubicBezTo>
                <a:cubicBezTo>
                  <a:pt x="2092871" y="1393851"/>
                  <a:pt x="2085899" y="1401166"/>
                  <a:pt x="2078584" y="1408024"/>
                </a:cubicBezTo>
                <a:cubicBezTo>
                  <a:pt x="2068983" y="1400709"/>
                  <a:pt x="2060411" y="1393622"/>
                  <a:pt x="2052867" y="1386764"/>
                </a:cubicBezTo>
                <a:cubicBezTo>
                  <a:pt x="2045323" y="1379906"/>
                  <a:pt x="2038808" y="1373277"/>
                  <a:pt x="2033321" y="1366876"/>
                </a:cubicBezTo>
                <a:cubicBezTo>
                  <a:pt x="2040636" y="1360018"/>
                  <a:pt x="2047951" y="1352703"/>
                  <a:pt x="2055267" y="1344930"/>
                </a:cubicBezTo>
                <a:cubicBezTo>
                  <a:pt x="2062582" y="1337158"/>
                  <a:pt x="2070126" y="1329157"/>
                  <a:pt x="2077898" y="1320927"/>
                </a:cubicBezTo>
                <a:close/>
                <a:moveTo>
                  <a:pt x="2173224" y="1312012"/>
                </a:moveTo>
                <a:cubicBezTo>
                  <a:pt x="2177339" y="1316127"/>
                  <a:pt x="2182826" y="1321499"/>
                  <a:pt x="2189683" y="1328128"/>
                </a:cubicBezTo>
                <a:cubicBezTo>
                  <a:pt x="2196542" y="1334758"/>
                  <a:pt x="2204771" y="1342873"/>
                  <a:pt x="2214373" y="1352474"/>
                </a:cubicBezTo>
                <a:cubicBezTo>
                  <a:pt x="2208886" y="1360247"/>
                  <a:pt x="2202828" y="1368019"/>
                  <a:pt x="2196199" y="1375791"/>
                </a:cubicBezTo>
                <a:cubicBezTo>
                  <a:pt x="2189569" y="1383564"/>
                  <a:pt x="2182368" y="1391108"/>
                  <a:pt x="2174596" y="1398423"/>
                </a:cubicBezTo>
                <a:cubicBezTo>
                  <a:pt x="2165452" y="1391108"/>
                  <a:pt x="2157222" y="1384135"/>
                  <a:pt x="2149907" y="1377506"/>
                </a:cubicBezTo>
                <a:cubicBezTo>
                  <a:pt x="2142592" y="1370877"/>
                  <a:pt x="2135734" y="1364133"/>
                  <a:pt x="2129333" y="1357275"/>
                </a:cubicBezTo>
                <a:cubicBezTo>
                  <a:pt x="2135277" y="1351788"/>
                  <a:pt x="2142021" y="1345273"/>
                  <a:pt x="2149564" y="1337730"/>
                </a:cubicBezTo>
                <a:cubicBezTo>
                  <a:pt x="2157108" y="1330186"/>
                  <a:pt x="2164995" y="1321613"/>
                  <a:pt x="2173224" y="1312012"/>
                </a:cubicBezTo>
                <a:close/>
                <a:moveTo>
                  <a:pt x="730911" y="1285647"/>
                </a:moveTo>
                <a:cubicBezTo>
                  <a:pt x="727710" y="1285647"/>
                  <a:pt x="724396" y="1286904"/>
                  <a:pt x="720967" y="1289419"/>
                </a:cubicBezTo>
                <a:cubicBezTo>
                  <a:pt x="717538" y="1291933"/>
                  <a:pt x="716052" y="1295705"/>
                  <a:pt x="716509" y="1300734"/>
                </a:cubicBezTo>
                <a:cubicBezTo>
                  <a:pt x="716509" y="1305306"/>
                  <a:pt x="717881" y="1309535"/>
                  <a:pt x="720624" y="1313422"/>
                </a:cubicBezTo>
                <a:cubicBezTo>
                  <a:pt x="723367" y="1317308"/>
                  <a:pt x="727939" y="1319251"/>
                  <a:pt x="734340" y="1319251"/>
                </a:cubicBezTo>
                <a:cubicBezTo>
                  <a:pt x="738912" y="1319251"/>
                  <a:pt x="743255" y="1317651"/>
                  <a:pt x="747370" y="1314450"/>
                </a:cubicBezTo>
                <a:cubicBezTo>
                  <a:pt x="751485" y="1311250"/>
                  <a:pt x="753542" y="1308278"/>
                  <a:pt x="753542" y="1305535"/>
                </a:cubicBezTo>
                <a:cubicBezTo>
                  <a:pt x="753542" y="1301420"/>
                  <a:pt x="751142" y="1297077"/>
                  <a:pt x="746341" y="1292505"/>
                </a:cubicBezTo>
                <a:cubicBezTo>
                  <a:pt x="741541" y="1287933"/>
                  <a:pt x="736397" y="1285647"/>
                  <a:pt x="730911" y="1285647"/>
                </a:cubicBezTo>
                <a:close/>
                <a:moveTo>
                  <a:pt x="2123161" y="1264692"/>
                </a:moveTo>
                <a:cubicBezTo>
                  <a:pt x="2128190" y="1270635"/>
                  <a:pt x="2133905" y="1276808"/>
                  <a:pt x="2140306" y="1283208"/>
                </a:cubicBezTo>
                <a:cubicBezTo>
                  <a:pt x="2146707" y="1289609"/>
                  <a:pt x="2154022" y="1296239"/>
                  <a:pt x="2162251" y="1303097"/>
                </a:cubicBezTo>
                <a:cubicBezTo>
                  <a:pt x="2153565" y="1312698"/>
                  <a:pt x="2146135" y="1320699"/>
                  <a:pt x="2139963" y="1327100"/>
                </a:cubicBezTo>
                <a:cubicBezTo>
                  <a:pt x="2133791" y="1333500"/>
                  <a:pt x="2128876" y="1338072"/>
                  <a:pt x="2125219" y="1340816"/>
                </a:cubicBezTo>
                <a:cubicBezTo>
                  <a:pt x="2116989" y="1334415"/>
                  <a:pt x="2109445" y="1328014"/>
                  <a:pt x="2102587" y="1321613"/>
                </a:cubicBezTo>
                <a:cubicBezTo>
                  <a:pt x="2095729" y="1315212"/>
                  <a:pt x="2089785" y="1309040"/>
                  <a:pt x="2084756" y="1303097"/>
                </a:cubicBezTo>
                <a:cubicBezTo>
                  <a:pt x="2093443" y="1295324"/>
                  <a:pt x="2100987" y="1288238"/>
                  <a:pt x="2107388" y="1281837"/>
                </a:cubicBezTo>
                <a:cubicBezTo>
                  <a:pt x="2113789" y="1275436"/>
                  <a:pt x="2119046" y="1269721"/>
                  <a:pt x="2123161" y="1264692"/>
                </a:cubicBezTo>
                <a:close/>
                <a:moveTo>
                  <a:pt x="734340" y="1258215"/>
                </a:moveTo>
                <a:cubicBezTo>
                  <a:pt x="744398" y="1257758"/>
                  <a:pt x="753199" y="1261987"/>
                  <a:pt x="760743" y="1270902"/>
                </a:cubicBezTo>
                <a:cubicBezTo>
                  <a:pt x="768287" y="1279818"/>
                  <a:pt x="772059" y="1291362"/>
                  <a:pt x="772059" y="1305535"/>
                </a:cubicBezTo>
                <a:cubicBezTo>
                  <a:pt x="772059" y="1316051"/>
                  <a:pt x="768173" y="1325195"/>
                  <a:pt x="760400" y="1332967"/>
                </a:cubicBezTo>
                <a:cubicBezTo>
                  <a:pt x="752628" y="1340739"/>
                  <a:pt x="743712" y="1344626"/>
                  <a:pt x="733654" y="1344626"/>
                </a:cubicBezTo>
                <a:cubicBezTo>
                  <a:pt x="723138" y="1344626"/>
                  <a:pt x="714566" y="1340854"/>
                  <a:pt x="707937" y="1333310"/>
                </a:cubicBezTo>
                <a:cubicBezTo>
                  <a:pt x="701307" y="1325766"/>
                  <a:pt x="697992" y="1316279"/>
                  <a:pt x="697992" y="1304849"/>
                </a:cubicBezTo>
                <a:cubicBezTo>
                  <a:pt x="697992" y="1291590"/>
                  <a:pt x="701764" y="1280503"/>
                  <a:pt x="709308" y="1271588"/>
                </a:cubicBezTo>
                <a:cubicBezTo>
                  <a:pt x="716852" y="1262673"/>
                  <a:pt x="725196" y="1258215"/>
                  <a:pt x="734340" y="1258215"/>
                </a:cubicBezTo>
                <a:close/>
                <a:moveTo>
                  <a:pt x="3233167" y="1253109"/>
                </a:moveTo>
                <a:lnTo>
                  <a:pt x="3233853" y="1261339"/>
                </a:lnTo>
                <a:cubicBezTo>
                  <a:pt x="3233853" y="1273226"/>
                  <a:pt x="3228595" y="1282370"/>
                  <a:pt x="3218079" y="1288771"/>
                </a:cubicBezTo>
                <a:cubicBezTo>
                  <a:pt x="3206192" y="1294715"/>
                  <a:pt x="3190875" y="1301344"/>
                  <a:pt x="3172131" y="1308659"/>
                </a:cubicBezTo>
                <a:cubicBezTo>
                  <a:pt x="3153385" y="1315974"/>
                  <a:pt x="3131440" y="1323975"/>
                  <a:pt x="3106294" y="1332662"/>
                </a:cubicBezTo>
                <a:lnTo>
                  <a:pt x="3109723" y="1299744"/>
                </a:lnTo>
                <a:cubicBezTo>
                  <a:pt x="3140355" y="1288771"/>
                  <a:pt x="3165501" y="1279627"/>
                  <a:pt x="3185161" y="1272312"/>
                </a:cubicBezTo>
                <a:cubicBezTo>
                  <a:pt x="3204820" y="1264997"/>
                  <a:pt x="3220822" y="1258596"/>
                  <a:pt x="3233167" y="1253109"/>
                </a:cubicBezTo>
                <a:close/>
                <a:moveTo>
                  <a:pt x="3893211" y="1209447"/>
                </a:moveTo>
                <a:cubicBezTo>
                  <a:pt x="3890011" y="1209447"/>
                  <a:pt x="3886696" y="1210704"/>
                  <a:pt x="3883267" y="1213219"/>
                </a:cubicBezTo>
                <a:cubicBezTo>
                  <a:pt x="3879838" y="1215733"/>
                  <a:pt x="3878352" y="1219505"/>
                  <a:pt x="3878809" y="1224534"/>
                </a:cubicBezTo>
                <a:cubicBezTo>
                  <a:pt x="3878809" y="1229106"/>
                  <a:pt x="3880181" y="1233336"/>
                  <a:pt x="3882924" y="1237222"/>
                </a:cubicBezTo>
                <a:cubicBezTo>
                  <a:pt x="3885667" y="1241108"/>
                  <a:pt x="3890239" y="1243051"/>
                  <a:pt x="3896640" y="1243051"/>
                </a:cubicBezTo>
                <a:cubicBezTo>
                  <a:pt x="3901212" y="1243051"/>
                  <a:pt x="3905556" y="1241451"/>
                  <a:pt x="3909671" y="1238250"/>
                </a:cubicBezTo>
                <a:cubicBezTo>
                  <a:pt x="3913785" y="1235050"/>
                  <a:pt x="3915843" y="1232078"/>
                  <a:pt x="3915843" y="1229335"/>
                </a:cubicBezTo>
                <a:cubicBezTo>
                  <a:pt x="3915843" y="1225220"/>
                  <a:pt x="3913443" y="1220877"/>
                  <a:pt x="3908642" y="1216305"/>
                </a:cubicBezTo>
                <a:cubicBezTo>
                  <a:pt x="3903841" y="1211733"/>
                  <a:pt x="3898698" y="1209447"/>
                  <a:pt x="3893211" y="1209447"/>
                </a:cubicBezTo>
                <a:close/>
                <a:moveTo>
                  <a:pt x="4909567" y="1186434"/>
                </a:moveTo>
                <a:lnTo>
                  <a:pt x="4910253" y="1194664"/>
                </a:lnTo>
                <a:cubicBezTo>
                  <a:pt x="4910253" y="1206551"/>
                  <a:pt x="4904995" y="1215695"/>
                  <a:pt x="4894479" y="1222096"/>
                </a:cubicBezTo>
                <a:cubicBezTo>
                  <a:pt x="4882591" y="1228040"/>
                  <a:pt x="4867275" y="1234669"/>
                  <a:pt x="4848531" y="1241984"/>
                </a:cubicBezTo>
                <a:cubicBezTo>
                  <a:pt x="4829785" y="1249299"/>
                  <a:pt x="4807841" y="1257300"/>
                  <a:pt x="4782695" y="1265987"/>
                </a:cubicBezTo>
                <a:lnTo>
                  <a:pt x="4786123" y="1233069"/>
                </a:lnTo>
                <a:cubicBezTo>
                  <a:pt x="4816755" y="1222096"/>
                  <a:pt x="4841901" y="1212952"/>
                  <a:pt x="4861561" y="1205637"/>
                </a:cubicBezTo>
                <a:cubicBezTo>
                  <a:pt x="4881219" y="1198322"/>
                  <a:pt x="4897223" y="1191921"/>
                  <a:pt x="4909567" y="1186434"/>
                </a:cubicBezTo>
                <a:close/>
                <a:moveTo>
                  <a:pt x="3340380" y="1183082"/>
                </a:moveTo>
                <a:cubicBezTo>
                  <a:pt x="3344037" y="1196340"/>
                  <a:pt x="3348152" y="1210285"/>
                  <a:pt x="3352725" y="1224915"/>
                </a:cubicBezTo>
                <a:cubicBezTo>
                  <a:pt x="3357297" y="1239546"/>
                  <a:pt x="3361868" y="1253490"/>
                  <a:pt x="3366441" y="1266749"/>
                </a:cubicBezTo>
                <a:lnTo>
                  <a:pt x="3345867" y="1282523"/>
                </a:lnTo>
                <a:cubicBezTo>
                  <a:pt x="3354096" y="1358875"/>
                  <a:pt x="3360154" y="1420368"/>
                  <a:pt x="3364040" y="1467003"/>
                </a:cubicBezTo>
                <a:cubicBezTo>
                  <a:pt x="3367927" y="1513637"/>
                  <a:pt x="3369869" y="1545641"/>
                  <a:pt x="3369869" y="1563015"/>
                </a:cubicBezTo>
                <a:cubicBezTo>
                  <a:pt x="3369869" y="1574902"/>
                  <a:pt x="3367355" y="1587589"/>
                  <a:pt x="3362326" y="1601077"/>
                </a:cubicBezTo>
                <a:cubicBezTo>
                  <a:pt x="3357297" y="1614564"/>
                  <a:pt x="3351124" y="1626108"/>
                  <a:pt x="3343809" y="1635710"/>
                </a:cubicBezTo>
                <a:cubicBezTo>
                  <a:pt x="3317749" y="1639367"/>
                  <a:pt x="3290431" y="1642110"/>
                  <a:pt x="3261856" y="1643939"/>
                </a:cubicBezTo>
                <a:cubicBezTo>
                  <a:pt x="3233281" y="1645768"/>
                  <a:pt x="3203449" y="1646682"/>
                  <a:pt x="3172359" y="1646682"/>
                </a:cubicBezTo>
                <a:cubicBezTo>
                  <a:pt x="3143098" y="1646682"/>
                  <a:pt x="3110180" y="1645311"/>
                  <a:pt x="3073604" y="1642568"/>
                </a:cubicBezTo>
                <a:cubicBezTo>
                  <a:pt x="3037485" y="1640282"/>
                  <a:pt x="3019426" y="1637310"/>
                  <a:pt x="3019426" y="1633652"/>
                </a:cubicBezTo>
                <a:cubicBezTo>
                  <a:pt x="3019426" y="1622222"/>
                  <a:pt x="3021026" y="1609306"/>
                  <a:pt x="3024227" y="1594905"/>
                </a:cubicBezTo>
                <a:cubicBezTo>
                  <a:pt x="3027427" y="1580503"/>
                  <a:pt x="3031085" y="1569187"/>
                  <a:pt x="3035199" y="1560957"/>
                </a:cubicBezTo>
                <a:cubicBezTo>
                  <a:pt x="3047086" y="1563701"/>
                  <a:pt x="3061717" y="1566215"/>
                  <a:pt x="3079091" y="1568501"/>
                </a:cubicBezTo>
                <a:cubicBezTo>
                  <a:pt x="3096464" y="1570787"/>
                  <a:pt x="3114409" y="1572502"/>
                  <a:pt x="3132926" y="1573645"/>
                </a:cubicBezTo>
                <a:cubicBezTo>
                  <a:pt x="3151442" y="1574788"/>
                  <a:pt x="3168930" y="1575359"/>
                  <a:pt x="3185389" y="1575359"/>
                </a:cubicBezTo>
                <a:cubicBezTo>
                  <a:pt x="3211450" y="1575359"/>
                  <a:pt x="3237053" y="1574216"/>
                  <a:pt x="3262199" y="1571930"/>
                </a:cubicBezTo>
                <a:cubicBezTo>
                  <a:pt x="3287345" y="1569644"/>
                  <a:pt x="3312491" y="1566215"/>
                  <a:pt x="3337637" y="1561643"/>
                </a:cubicBezTo>
                <a:cubicBezTo>
                  <a:pt x="3328950" y="1523696"/>
                  <a:pt x="3321749" y="1491692"/>
                  <a:pt x="3316034" y="1465631"/>
                </a:cubicBezTo>
                <a:cubicBezTo>
                  <a:pt x="3310319" y="1439571"/>
                  <a:pt x="3305861" y="1418997"/>
                  <a:pt x="3302661" y="1403909"/>
                </a:cubicBezTo>
                <a:cubicBezTo>
                  <a:pt x="3299918" y="1392479"/>
                  <a:pt x="3296946" y="1379106"/>
                  <a:pt x="3293746" y="1363790"/>
                </a:cubicBezTo>
                <a:cubicBezTo>
                  <a:pt x="3290545" y="1348474"/>
                  <a:pt x="3287574" y="1333043"/>
                  <a:pt x="3284830" y="1317498"/>
                </a:cubicBezTo>
                <a:cubicBezTo>
                  <a:pt x="3282087" y="1301954"/>
                  <a:pt x="3279915" y="1287895"/>
                  <a:pt x="3278315" y="1275322"/>
                </a:cubicBezTo>
                <a:cubicBezTo>
                  <a:pt x="3276715" y="1262749"/>
                  <a:pt x="3275915" y="1253719"/>
                  <a:pt x="3275915" y="1248233"/>
                </a:cubicBezTo>
                <a:cubicBezTo>
                  <a:pt x="3275915" y="1229945"/>
                  <a:pt x="3281859" y="1214857"/>
                  <a:pt x="3293746" y="1202970"/>
                </a:cubicBezTo>
                <a:cubicBezTo>
                  <a:pt x="3305633" y="1191083"/>
                  <a:pt x="3321178" y="1184453"/>
                  <a:pt x="3340380" y="1183082"/>
                </a:cubicBezTo>
                <a:close/>
                <a:moveTo>
                  <a:pt x="2459584" y="1183082"/>
                </a:moveTo>
                <a:cubicBezTo>
                  <a:pt x="2462784" y="1195426"/>
                  <a:pt x="2466671" y="1208799"/>
                  <a:pt x="2471243" y="1223201"/>
                </a:cubicBezTo>
                <a:cubicBezTo>
                  <a:pt x="2475815" y="1237603"/>
                  <a:pt x="2480844" y="1252119"/>
                  <a:pt x="2486330" y="1266749"/>
                </a:cubicBezTo>
                <a:lnTo>
                  <a:pt x="2464385" y="1283894"/>
                </a:lnTo>
                <a:cubicBezTo>
                  <a:pt x="2465756" y="1311783"/>
                  <a:pt x="2466556" y="1343330"/>
                  <a:pt x="2466785" y="1378535"/>
                </a:cubicBezTo>
                <a:cubicBezTo>
                  <a:pt x="2467013" y="1413739"/>
                  <a:pt x="2466785" y="1452830"/>
                  <a:pt x="2466099" y="1495806"/>
                </a:cubicBezTo>
                <a:cubicBezTo>
                  <a:pt x="2465413" y="1538783"/>
                  <a:pt x="2463927" y="1586103"/>
                  <a:pt x="2461641" y="1637767"/>
                </a:cubicBezTo>
                <a:lnTo>
                  <a:pt x="2421865" y="1643253"/>
                </a:lnTo>
                <a:cubicBezTo>
                  <a:pt x="2420493" y="1598448"/>
                  <a:pt x="2418779" y="1558100"/>
                  <a:pt x="2416721" y="1522210"/>
                </a:cubicBezTo>
                <a:cubicBezTo>
                  <a:pt x="2414664" y="1486319"/>
                  <a:pt x="2412607" y="1452830"/>
                  <a:pt x="2410549" y="1421740"/>
                </a:cubicBezTo>
                <a:cubicBezTo>
                  <a:pt x="2408492" y="1390650"/>
                  <a:pt x="2406320" y="1360704"/>
                  <a:pt x="2404034" y="1331900"/>
                </a:cubicBezTo>
                <a:cubicBezTo>
                  <a:pt x="2401748" y="1303097"/>
                  <a:pt x="2399005" y="1273150"/>
                  <a:pt x="2395805" y="1242060"/>
                </a:cubicBezTo>
                <a:cubicBezTo>
                  <a:pt x="2394433" y="1230630"/>
                  <a:pt x="2396376" y="1220572"/>
                  <a:pt x="2401634" y="1211885"/>
                </a:cubicBezTo>
                <a:cubicBezTo>
                  <a:pt x="2406891" y="1203198"/>
                  <a:pt x="2414664" y="1196455"/>
                  <a:pt x="2424951" y="1191654"/>
                </a:cubicBezTo>
                <a:cubicBezTo>
                  <a:pt x="2435238" y="1186854"/>
                  <a:pt x="2446782" y="1183996"/>
                  <a:pt x="2459584" y="1183082"/>
                </a:cubicBezTo>
                <a:close/>
                <a:moveTo>
                  <a:pt x="1068934" y="1183082"/>
                </a:moveTo>
                <a:cubicBezTo>
                  <a:pt x="1072134" y="1195426"/>
                  <a:pt x="1076021" y="1208799"/>
                  <a:pt x="1080593" y="1223201"/>
                </a:cubicBezTo>
                <a:cubicBezTo>
                  <a:pt x="1085165" y="1237603"/>
                  <a:pt x="1090194" y="1252119"/>
                  <a:pt x="1095680" y="1266749"/>
                </a:cubicBezTo>
                <a:lnTo>
                  <a:pt x="1073735" y="1283894"/>
                </a:lnTo>
                <a:cubicBezTo>
                  <a:pt x="1075106" y="1311783"/>
                  <a:pt x="1075906" y="1343330"/>
                  <a:pt x="1076135" y="1378535"/>
                </a:cubicBezTo>
                <a:cubicBezTo>
                  <a:pt x="1076363" y="1413739"/>
                  <a:pt x="1076135" y="1452830"/>
                  <a:pt x="1075449" y="1495806"/>
                </a:cubicBezTo>
                <a:cubicBezTo>
                  <a:pt x="1074763" y="1538783"/>
                  <a:pt x="1073277" y="1586103"/>
                  <a:pt x="1070991" y="1637767"/>
                </a:cubicBezTo>
                <a:lnTo>
                  <a:pt x="1031215" y="1643253"/>
                </a:lnTo>
                <a:cubicBezTo>
                  <a:pt x="1029843" y="1598448"/>
                  <a:pt x="1028129" y="1558100"/>
                  <a:pt x="1026071" y="1522210"/>
                </a:cubicBezTo>
                <a:cubicBezTo>
                  <a:pt x="1024014" y="1486319"/>
                  <a:pt x="1021957" y="1452830"/>
                  <a:pt x="1019899" y="1421740"/>
                </a:cubicBezTo>
                <a:cubicBezTo>
                  <a:pt x="1017842" y="1390650"/>
                  <a:pt x="1015670" y="1360704"/>
                  <a:pt x="1013384" y="1331900"/>
                </a:cubicBezTo>
                <a:cubicBezTo>
                  <a:pt x="1011098" y="1303097"/>
                  <a:pt x="1008355" y="1273150"/>
                  <a:pt x="1005155" y="1242060"/>
                </a:cubicBezTo>
                <a:cubicBezTo>
                  <a:pt x="1003783" y="1230630"/>
                  <a:pt x="1005726" y="1220572"/>
                  <a:pt x="1010984" y="1211885"/>
                </a:cubicBezTo>
                <a:cubicBezTo>
                  <a:pt x="1016242" y="1203198"/>
                  <a:pt x="1024014" y="1196455"/>
                  <a:pt x="1034301" y="1191654"/>
                </a:cubicBezTo>
                <a:cubicBezTo>
                  <a:pt x="1044588" y="1186854"/>
                  <a:pt x="1056132" y="1183996"/>
                  <a:pt x="1068934" y="1183082"/>
                </a:cubicBezTo>
                <a:close/>
                <a:moveTo>
                  <a:pt x="3896640" y="1182015"/>
                </a:moveTo>
                <a:cubicBezTo>
                  <a:pt x="3906699" y="1181558"/>
                  <a:pt x="3915500" y="1185787"/>
                  <a:pt x="3923044" y="1194702"/>
                </a:cubicBezTo>
                <a:cubicBezTo>
                  <a:pt x="3930587" y="1203618"/>
                  <a:pt x="3934359" y="1215162"/>
                  <a:pt x="3934359" y="1229335"/>
                </a:cubicBezTo>
                <a:cubicBezTo>
                  <a:pt x="3934359" y="1239851"/>
                  <a:pt x="3930473" y="1248995"/>
                  <a:pt x="3922701" y="1256767"/>
                </a:cubicBezTo>
                <a:cubicBezTo>
                  <a:pt x="3914928" y="1264539"/>
                  <a:pt x="3906013" y="1268426"/>
                  <a:pt x="3895955" y="1268426"/>
                </a:cubicBezTo>
                <a:cubicBezTo>
                  <a:pt x="3885439" y="1268426"/>
                  <a:pt x="3876866" y="1264654"/>
                  <a:pt x="3870237" y="1257110"/>
                </a:cubicBezTo>
                <a:cubicBezTo>
                  <a:pt x="3863607" y="1249566"/>
                  <a:pt x="3860293" y="1240079"/>
                  <a:pt x="3860293" y="1228649"/>
                </a:cubicBezTo>
                <a:cubicBezTo>
                  <a:pt x="3860293" y="1215390"/>
                  <a:pt x="3864065" y="1204303"/>
                  <a:pt x="3871609" y="1195388"/>
                </a:cubicBezTo>
                <a:cubicBezTo>
                  <a:pt x="3879153" y="1186473"/>
                  <a:pt x="3887496" y="1182015"/>
                  <a:pt x="3896640" y="1182015"/>
                </a:cubicBezTo>
                <a:close/>
                <a:moveTo>
                  <a:pt x="2121561" y="1180872"/>
                </a:moveTo>
                <a:cubicBezTo>
                  <a:pt x="2118361" y="1180872"/>
                  <a:pt x="2115045" y="1182129"/>
                  <a:pt x="2111617" y="1184644"/>
                </a:cubicBezTo>
                <a:cubicBezTo>
                  <a:pt x="2108188" y="1187158"/>
                  <a:pt x="2106702" y="1190930"/>
                  <a:pt x="2107159" y="1195959"/>
                </a:cubicBezTo>
                <a:cubicBezTo>
                  <a:pt x="2107159" y="1200531"/>
                  <a:pt x="2108531" y="1204760"/>
                  <a:pt x="2111274" y="1208647"/>
                </a:cubicBezTo>
                <a:cubicBezTo>
                  <a:pt x="2114017" y="1212533"/>
                  <a:pt x="2118589" y="1214476"/>
                  <a:pt x="2124990" y="1214476"/>
                </a:cubicBezTo>
                <a:cubicBezTo>
                  <a:pt x="2129562" y="1214476"/>
                  <a:pt x="2133905" y="1212876"/>
                  <a:pt x="2138020" y="1209675"/>
                </a:cubicBezTo>
                <a:cubicBezTo>
                  <a:pt x="2142135" y="1206475"/>
                  <a:pt x="2144192" y="1203503"/>
                  <a:pt x="2144192" y="1200760"/>
                </a:cubicBezTo>
                <a:cubicBezTo>
                  <a:pt x="2144192" y="1196645"/>
                  <a:pt x="2141792" y="1192302"/>
                  <a:pt x="2136991" y="1187730"/>
                </a:cubicBezTo>
                <a:cubicBezTo>
                  <a:pt x="2132191" y="1183158"/>
                  <a:pt x="2127047" y="1180872"/>
                  <a:pt x="2121561" y="1180872"/>
                </a:cubicBezTo>
                <a:close/>
                <a:moveTo>
                  <a:pt x="315164" y="1171423"/>
                </a:moveTo>
                <a:cubicBezTo>
                  <a:pt x="319736" y="1187425"/>
                  <a:pt x="323850" y="1201598"/>
                  <a:pt x="327508" y="1213943"/>
                </a:cubicBezTo>
                <a:cubicBezTo>
                  <a:pt x="331166" y="1226287"/>
                  <a:pt x="335966" y="1240003"/>
                  <a:pt x="341910" y="1255091"/>
                </a:cubicBezTo>
                <a:lnTo>
                  <a:pt x="320650" y="1271550"/>
                </a:lnTo>
                <a:cubicBezTo>
                  <a:pt x="321107" y="1275207"/>
                  <a:pt x="321450" y="1281608"/>
                  <a:pt x="321679" y="1290752"/>
                </a:cubicBezTo>
                <a:cubicBezTo>
                  <a:pt x="321907" y="1299896"/>
                  <a:pt x="322250" y="1309383"/>
                  <a:pt x="322708" y="1319213"/>
                </a:cubicBezTo>
                <a:cubicBezTo>
                  <a:pt x="323165" y="1329043"/>
                  <a:pt x="323508" y="1337958"/>
                  <a:pt x="323736" y="1345959"/>
                </a:cubicBezTo>
                <a:cubicBezTo>
                  <a:pt x="323965" y="1353960"/>
                  <a:pt x="324079" y="1358875"/>
                  <a:pt x="324079" y="1360704"/>
                </a:cubicBezTo>
                <a:cubicBezTo>
                  <a:pt x="324079" y="1388136"/>
                  <a:pt x="319393" y="1414425"/>
                  <a:pt x="310020" y="1439571"/>
                </a:cubicBezTo>
                <a:lnTo>
                  <a:pt x="293910" y="1474599"/>
                </a:lnTo>
                <a:lnTo>
                  <a:pt x="300419" y="1483462"/>
                </a:lnTo>
                <a:cubicBezTo>
                  <a:pt x="308877" y="1495349"/>
                  <a:pt x="316993" y="1507465"/>
                  <a:pt x="324765" y="1519809"/>
                </a:cubicBezTo>
                <a:cubicBezTo>
                  <a:pt x="332537" y="1532154"/>
                  <a:pt x="339052" y="1543241"/>
                  <a:pt x="344310" y="1553071"/>
                </a:cubicBezTo>
                <a:cubicBezTo>
                  <a:pt x="349568" y="1562901"/>
                  <a:pt x="352197" y="1569873"/>
                  <a:pt x="352197" y="1573988"/>
                </a:cubicBezTo>
                <a:cubicBezTo>
                  <a:pt x="352197" y="1576731"/>
                  <a:pt x="351168" y="1581417"/>
                  <a:pt x="349111" y="1588047"/>
                </a:cubicBezTo>
                <a:cubicBezTo>
                  <a:pt x="347053" y="1594676"/>
                  <a:pt x="344653" y="1601534"/>
                  <a:pt x="341910" y="1608620"/>
                </a:cubicBezTo>
                <a:cubicBezTo>
                  <a:pt x="339167" y="1615707"/>
                  <a:pt x="336423" y="1621879"/>
                  <a:pt x="333680" y="1627137"/>
                </a:cubicBezTo>
                <a:cubicBezTo>
                  <a:pt x="330937" y="1632395"/>
                  <a:pt x="328651" y="1635252"/>
                  <a:pt x="326822" y="1635710"/>
                </a:cubicBezTo>
                <a:cubicBezTo>
                  <a:pt x="319050" y="1637081"/>
                  <a:pt x="308077" y="1638453"/>
                  <a:pt x="293904" y="1639824"/>
                </a:cubicBezTo>
                <a:cubicBezTo>
                  <a:pt x="279731" y="1641196"/>
                  <a:pt x="265100" y="1642339"/>
                  <a:pt x="250013" y="1643253"/>
                </a:cubicBezTo>
                <a:cubicBezTo>
                  <a:pt x="234925" y="1644168"/>
                  <a:pt x="221438" y="1644854"/>
                  <a:pt x="209551" y="1645311"/>
                </a:cubicBezTo>
                <a:cubicBezTo>
                  <a:pt x="205436" y="1645311"/>
                  <a:pt x="199035" y="1645425"/>
                  <a:pt x="190348" y="1645654"/>
                </a:cubicBezTo>
                <a:cubicBezTo>
                  <a:pt x="181661" y="1645882"/>
                  <a:pt x="172174" y="1646111"/>
                  <a:pt x="161887" y="1646340"/>
                </a:cubicBezTo>
                <a:cubicBezTo>
                  <a:pt x="151600" y="1646568"/>
                  <a:pt x="142113" y="1646797"/>
                  <a:pt x="133427" y="1647025"/>
                </a:cubicBezTo>
                <a:cubicBezTo>
                  <a:pt x="124740" y="1647254"/>
                  <a:pt x="118339" y="1647368"/>
                  <a:pt x="114224" y="1647368"/>
                </a:cubicBezTo>
                <a:cubicBezTo>
                  <a:pt x="112853" y="1646911"/>
                  <a:pt x="112167" y="1644168"/>
                  <a:pt x="112167" y="1639139"/>
                </a:cubicBezTo>
                <a:cubicBezTo>
                  <a:pt x="112167" y="1633652"/>
                  <a:pt x="112738" y="1626108"/>
                  <a:pt x="113881" y="1616507"/>
                </a:cubicBezTo>
                <a:cubicBezTo>
                  <a:pt x="115024" y="1606906"/>
                  <a:pt x="116510" y="1598333"/>
                  <a:pt x="118339" y="1590790"/>
                </a:cubicBezTo>
                <a:cubicBezTo>
                  <a:pt x="120168" y="1583246"/>
                  <a:pt x="121768" y="1579474"/>
                  <a:pt x="123140" y="1579474"/>
                </a:cubicBezTo>
                <a:lnTo>
                  <a:pt x="146941" y="1579087"/>
                </a:lnTo>
                <a:lnTo>
                  <a:pt x="192405" y="1540726"/>
                </a:lnTo>
                <a:cubicBezTo>
                  <a:pt x="208865" y="1525410"/>
                  <a:pt x="223266" y="1509751"/>
                  <a:pt x="235611" y="1493749"/>
                </a:cubicBezTo>
                <a:lnTo>
                  <a:pt x="242190" y="1481955"/>
                </a:lnTo>
                <a:lnTo>
                  <a:pt x="223266" y="1462202"/>
                </a:lnTo>
                <a:cubicBezTo>
                  <a:pt x="206807" y="1446200"/>
                  <a:pt x="188976" y="1430884"/>
                  <a:pt x="169774" y="1416254"/>
                </a:cubicBezTo>
                <a:cubicBezTo>
                  <a:pt x="150572" y="1401623"/>
                  <a:pt x="129312" y="1387450"/>
                  <a:pt x="105995" y="1373734"/>
                </a:cubicBezTo>
                <a:lnTo>
                  <a:pt x="80620" y="1375106"/>
                </a:lnTo>
                <a:cubicBezTo>
                  <a:pt x="69647" y="1368248"/>
                  <a:pt x="60503" y="1359789"/>
                  <a:pt x="53188" y="1349731"/>
                </a:cubicBezTo>
                <a:cubicBezTo>
                  <a:pt x="45873" y="1339673"/>
                  <a:pt x="42215" y="1328243"/>
                  <a:pt x="42215" y="1315441"/>
                </a:cubicBezTo>
                <a:cubicBezTo>
                  <a:pt x="42215" y="1304011"/>
                  <a:pt x="44958" y="1293953"/>
                  <a:pt x="50445" y="1285266"/>
                </a:cubicBezTo>
                <a:cubicBezTo>
                  <a:pt x="55931" y="1276579"/>
                  <a:pt x="64161" y="1269264"/>
                  <a:pt x="75134" y="1263320"/>
                </a:cubicBezTo>
                <a:cubicBezTo>
                  <a:pt x="85649" y="1270178"/>
                  <a:pt x="96851" y="1278408"/>
                  <a:pt x="108738" y="1288009"/>
                </a:cubicBezTo>
                <a:cubicBezTo>
                  <a:pt x="120625" y="1297610"/>
                  <a:pt x="133198" y="1308354"/>
                  <a:pt x="146457" y="1320242"/>
                </a:cubicBezTo>
                <a:cubicBezTo>
                  <a:pt x="161545" y="1333500"/>
                  <a:pt x="177089" y="1347902"/>
                  <a:pt x="193091" y="1363447"/>
                </a:cubicBezTo>
                <a:cubicBezTo>
                  <a:pt x="209093" y="1378992"/>
                  <a:pt x="224524" y="1394537"/>
                  <a:pt x="239383" y="1410081"/>
                </a:cubicBezTo>
                <a:lnTo>
                  <a:pt x="264585" y="1438690"/>
                </a:lnTo>
                <a:lnTo>
                  <a:pt x="274016" y="1387450"/>
                </a:lnTo>
                <a:cubicBezTo>
                  <a:pt x="274016" y="1381506"/>
                  <a:pt x="273330" y="1373048"/>
                  <a:pt x="271958" y="1362075"/>
                </a:cubicBezTo>
                <a:cubicBezTo>
                  <a:pt x="270587" y="1351103"/>
                  <a:pt x="268758" y="1338873"/>
                  <a:pt x="266472" y="1325385"/>
                </a:cubicBezTo>
                <a:cubicBezTo>
                  <a:pt x="264186" y="1311898"/>
                  <a:pt x="261900" y="1298525"/>
                  <a:pt x="259614" y="1285266"/>
                </a:cubicBezTo>
                <a:cubicBezTo>
                  <a:pt x="257328" y="1272007"/>
                  <a:pt x="255499" y="1260120"/>
                  <a:pt x="254127" y="1249604"/>
                </a:cubicBezTo>
                <a:cubicBezTo>
                  <a:pt x="252756" y="1239089"/>
                  <a:pt x="252070" y="1231316"/>
                  <a:pt x="252070" y="1226287"/>
                </a:cubicBezTo>
                <a:cubicBezTo>
                  <a:pt x="252070" y="1209828"/>
                  <a:pt x="257899" y="1196798"/>
                  <a:pt x="269558" y="1187196"/>
                </a:cubicBezTo>
                <a:cubicBezTo>
                  <a:pt x="281217" y="1177595"/>
                  <a:pt x="296418" y="1172337"/>
                  <a:pt x="315164" y="1171423"/>
                </a:cubicBezTo>
                <a:close/>
                <a:moveTo>
                  <a:pt x="4290443" y="1167384"/>
                </a:moveTo>
                <a:lnTo>
                  <a:pt x="4291127" y="1175614"/>
                </a:lnTo>
                <a:cubicBezTo>
                  <a:pt x="4291127" y="1187501"/>
                  <a:pt x="4285871" y="1196645"/>
                  <a:pt x="4275355" y="1203046"/>
                </a:cubicBezTo>
                <a:cubicBezTo>
                  <a:pt x="4263467" y="1208990"/>
                  <a:pt x="4248151" y="1215619"/>
                  <a:pt x="4229407" y="1222934"/>
                </a:cubicBezTo>
                <a:cubicBezTo>
                  <a:pt x="4210661" y="1230249"/>
                  <a:pt x="4188715" y="1238250"/>
                  <a:pt x="4163569" y="1246937"/>
                </a:cubicBezTo>
                <a:lnTo>
                  <a:pt x="4166999" y="1214019"/>
                </a:lnTo>
                <a:cubicBezTo>
                  <a:pt x="4197631" y="1203046"/>
                  <a:pt x="4222775" y="1193902"/>
                  <a:pt x="4242435" y="1186587"/>
                </a:cubicBezTo>
                <a:cubicBezTo>
                  <a:pt x="4262095" y="1179272"/>
                  <a:pt x="4278097" y="1172871"/>
                  <a:pt x="4290443" y="1167384"/>
                </a:cubicBezTo>
                <a:close/>
                <a:moveTo>
                  <a:pt x="2124990" y="1153440"/>
                </a:moveTo>
                <a:cubicBezTo>
                  <a:pt x="2135049" y="1152983"/>
                  <a:pt x="2143849" y="1157212"/>
                  <a:pt x="2151393" y="1166127"/>
                </a:cubicBezTo>
                <a:cubicBezTo>
                  <a:pt x="2158937" y="1175043"/>
                  <a:pt x="2162709" y="1186587"/>
                  <a:pt x="2162709" y="1200760"/>
                </a:cubicBezTo>
                <a:cubicBezTo>
                  <a:pt x="2162709" y="1211276"/>
                  <a:pt x="2158823" y="1220420"/>
                  <a:pt x="2151051" y="1228192"/>
                </a:cubicBezTo>
                <a:cubicBezTo>
                  <a:pt x="2143278" y="1235964"/>
                  <a:pt x="2134363" y="1239851"/>
                  <a:pt x="2124304" y="1239851"/>
                </a:cubicBezTo>
                <a:cubicBezTo>
                  <a:pt x="2113789" y="1239851"/>
                  <a:pt x="2105216" y="1236079"/>
                  <a:pt x="2098587" y="1228535"/>
                </a:cubicBezTo>
                <a:cubicBezTo>
                  <a:pt x="2091957" y="1220991"/>
                  <a:pt x="2088643" y="1211504"/>
                  <a:pt x="2088643" y="1200074"/>
                </a:cubicBezTo>
                <a:cubicBezTo>
                  <a:pt x="2088643" y="1186815"/>
                  <a:pt x="2092415" y="1175728"/>
                  <a:pt x="2099958" y="1166813"/>
                </a:cubicBezTo>
                <a:cubicBezTo>
                  <a:pt x="2107502" y="1157898"/>
                  <a:pt x="2115846" y="1153440"/>
                  <a:pt x="2124990" y="1153440"/>
                </a:cubicBezTo>
                <a:close/>
                <a:moveTo>
                  <a:pt x="1823466" y="1138809"/>
                </a:moveTo>
                <a:lnTo>
                  <a:pt x="1824152" y="1147039"/>
                </a:lnTo>
                <a:cubicBezTo>
                  <a:pt x="1824152" y="1158926"/>
                  <a:pt x="1818895" y="1168070"/>
                  <a:pt x="1808379" y="1174471"/>
                </a:cubicBezTo>
                <a:cubicBezTo>
                  <a:pt x="1796491" y="1180415"/>
                  <a:pt x="1781175" y="1187044"/>
                  <a:pt x="1762430" y="1194359"/>
                </a:cubicBezTo>
                <a:cubicBezTo>
                  <a:pt x="1743685" y="1201674"/>
                  <a:pt x="1721739" y="1209675"/>
                  <a:pt x="1696593" y="1218362"/>
                </a:cubicBezTo>
                <a:lnTo>
                  <a:pt x="1700022" y="1185444"/>
                </a:lnTo>
                <a:cubicBezTo>
                  <a:pt x="1730655" y="1174471"/>
                  <a:pt x="1755801" y="1165327"/>
                  <a:pt x="1775460" y="1158012"/>
                </a:cubicBezTo>
                <a:cubicBezTo>
                  <a:pt x="1795120" y="1150697"/>
                  <a:pt x="1811122" y="1144296"/>
                  <a:pt x="1823466" y="1138809"/>
                </a:cubicBezTo>
                <a:close/>
                <a:moveTo>
                  <a:pt x="1431722" y="1126465"/>
                </a:moveTo>
                <a:cubicBezTo>
                  <a:pt x="1428522" y="1126465"/>
                  <a:pt x="1425550" y="1127494"/>
                  <a:pt x="1422807" y="1129551"/>
                </a:cubicBezTo>
                <a:cubicBezTo>
                  <a:pt x="1420064" y="1131609"/>
                  <a:pt x="1418692" y="1133780"/>
                  <a:pt x="1418692" y="1136066"/>
                </a:cubicBezTo>
                <a:cubicBezTo>
                  <a:pt x="1418692" y="1145667"/>
                  <a:pt x="1426465" y="1153440"/>
                  <a:pt x="1442009" y="1159383"/>
                </a:cubicBezTo>
                <a:lnTo>
                  <a:pt x="1443381" y="1156640"/>
                </a:lnTo>
                <a:cubicBezTo>
                  <a:pt x="1444295" y="1154811"/>
                  <a:pt x="1444752" y="1153211"/>
                  <a:pt x="1444752" y="1151840"/>
                </a:cubicBezTo>
                <a:cubicBezTo>
                  <a:pt x="1444752" y="1150468"/>
                  <a:pt x="1444752" y="1149325"/>
                  <a:pt x="1444752" y="1148411"/>
                </a:cubicBezTo>
                <a:cubicBezTo>
                  <a:pt x="1444752" y="1142010"/>
                  <a:pt x="1443495" y="1136752"/>
                  <a:pt x="1440981" y="1132637"/>
                </a:cubicBezTo>
                <a:cubicBezTo>
                  <a:pt x="1438466" y="1128522"/>
                  <a:pt x="1435380" y="1126465"/>
                  <a:pt x="1431722" y="1126465"/>
                </a:cubicBezTo>
                <a:close/>
                <a:moveTo>
                  <a:pt x="1439952" y="1103148"/>
                </a:moveTo>
                <a:cubicBezTo>
                  <a:pt x="1447267" y="1103148"/>
                  <a:pt x="1453211" y="1106348"/>
                  <a:pt x="1457783" y="1112749"/>
                </a:cubicBezTo>
                <a:cubicBezTo>
                  <a:pt x="1463269" y="1120064"/>
                  <a:pt x="1466012" y="1131723"/>
                  <a:pt x="1466012" y="1147725"/>
                </a:cubicBezTo>
                <a:cubicBezTo>
                  <a:pt x="1466012" y="1153668"/>
                  <a:pt x="1464869" y="1159155"/>
                  <a:pt x="1462583" y="1164184"/>
                </a:cubicBezTo>
                <a:lnTo>
                  <a:pt x="1483843" y="1165556"/>
                </a:lnTo>
                <a:cubicBezTo>
                  <a:pt x="1483843" y="1172871"/>
                  <a:pt x="1481443" y="1178129"/>
                  <a:pt x="1476642" y="1181329"/>
                </a:cubicBezTo>
                <a:cubicBezTo>
                  <a:pt x="1471842" y="1184529"/>
                  <a:pt x="1464412" y="1186130"/>
                  <a:pt x="1454354" y="1186130"/>
                </a:cubicBezTo>
                <a:lnTo>
                  <a:pt x="1447496" y="1185444"/>
                </a:lnTo>
                <a:cubicBezTo>
                  <a:pt x="1436065" y="1196874"/>
                  <a:pt x="1424407" y="1205904"/>
                  <a:pt x="1412520" y="1212533"/>
                </a:cubicBezTo>
                <a:cubicBezTo>
                  <a:pt x="1400633" y="1219162"/>
                  <a:pt x="1390117" y="1222477"/>
                  <a:pt x="1380973" y="1222477"/>
                </a:cubicBezTo>
                <a:cubicBezTo>
                  <a:pt x="1366800" y="1222477"/>
                  <a:pt x="1359713" y="1216533"/>
                  <a:pt x="1359713" y="1204646"/>
                </a:cubicBezTo>
                <a:cubicBezTo>
                  <a:pt x="1373429" y="1201903"/>
                  <a:pt x="1385316" y="1198245"/>
                  <a:pt x="1395375" y="1193673"/>
                </a:cubicBezTo>
                <a:cubicBezTo>
                  <a:pt x="1405433" y="1189101"/>
                  <a:pt x="1414577" y="1184072"/>
                  <a:pt x="1422807" y="1178586"/>
                </a:cubicBezTo>
                <a:cubicBezTo>
                  <a:pt x="1406348" y="1170356"/>
                  <a:pt x="1398118" y="1159612"/>
                  <a:pt x="1398118" y="1146353"/>
                </a:cubicBezTo>
                <a:cubicBezTo>
                  <a:pt x="1398118" y="1135838"/>
                  <a:pt x="1402576" y="1126008"/>
                  <a:pt x="1411491" y="1116864"/>
                </a:cubicBezTo>
                <a:cubicBezTo>
                  <a:pt x="1420407" y="1107720"/>
                  <a:pt x="1429893" y="1103148"/>
                  <a:pt x="1439952" y="1103148"/>
                </a:cubicBezTo>
                <a:close/>
                <a:moveTo>
                  <a:pt x="320345" y="1040664"/>
                </a:moveTo>
                <a:cubicBezTo>
                  <a:pt x="324917" y="1048893"/>
                  <a:pt x="328003" y="1057009"/>
                  <a:pt x="329604" y="1065010"/>
                </a:cubicBezTo>
                <a:cubicBezTo>
                  <a:pt x="331204" y="1073011"/>
                  <a:pt x="332004" y="1078840"/>
                  <a:pt x="332004" y="1082498"/>
                </a:cubicBezTo>
                <a:cubicBezTo>
                  <a:pt x="332004" y="1093470"/>
                  <a:pt x="328575" y="1102729"/>
                  <a:pt x="321717" y="1110272"/>
                </a:cubicBezTo>
                <a:cubicBezTo>
                  <a:pt x="314859" y="1117816"/>
                  <a:pt x="306401" y="1121588"/>
                  <a:pt x="296342" y="1121588"/>
                </a:cubicBezTo>
                <a:cubicBezTo>
                  <a:pt x="288113" y="1121588"/>
                  <a:pt x="281255" y="1119302"/>
                  <a:pt x="275768" y="1114730"/>
                </a:cubicBezTo>
                <a:cubicBezTo>
                  <a:pt x="269367" y="1128446"/>
                  <a:pt x="258852" y="1135304"/>
                  <a:pt x="244221" y="1135304"/>
                </a:cubicBezTo>
                <a:cubicBezTo>
                  <a:pt x="235077" y="1135304"/>
                  <a:pt x="227762" y="1132675"/>
                  <a:pt x="222276" y="1127418"/>
                </a:cubicBezTo>
                <a:cubicBezTo>
                  <a:pt x="216789" y="1122160"/>
                  <a:pt x="214046" y="1114730"/>
                  <a:pt x="214046" y="1105129"/>
                </a:cubicBezTo>
                <a:cubicBezTo>
                  <a:pt x="214046" y="1095528"/>
                  <a:pt x="217018" y="1085469"/>
                  <a:pt x="222962" y="1074954"/>
                </a:cubicBezTo>
                <a:lnTo>
                  <a:pt x="235992" y="1077697"/>
                </a:lnTo>
                <a:cubicBezTo>
                  <a:pt x="234620" y="1082269"/>
                  <a:pt x="233935" y="1087984"/>
                  <a:pt x="233935" y="1094842"/>
                </a:cubicBezTo>
                <a:cubicBezTo>
                  <a:pt x="233935" y="1105815"/>
                  <a:pt x="237821" y="1111301"/>
                  <a:pt x="245593" y="1111301"/>
                </a:cubicBezTo>
                <a:cubicBezTo>
                  <a:pt x="249708" y="1111301"/>
                  <a:pt x="253251" y="1109587"/>
                  <a:pt x="256223" y="1106158"/>
                </a:cubicBezTo>
                <a:cubicBezTo>
                  <a:pt x="259195" y="1102729"/>
                  <a:pt x="260452" y="1098271"/>
                  <a:pt x="259995" y="1092785"/>
                </a:cubicBezTo>
                <a:lnTo>
                  <a:pt x="258623" y="1071525"/>
                </a:lnTo>
                <a:lnTo>
                  <a:pt x="277140" y="1059866"/>
                </a:lnTo>
                <a:cubicBezTo>
                  <a:pt x="278969" y="1074497"/>
                  <a:pt x="281598" y="1084441"/>
                  <a:pt x="285027" y="1089698"/>
                </a:cubicBezTo>
                <a:cubicBezTo>
                  <a:pt x="288456" y="1094956"/>
                  <a:pt x="293599" y="1097585"/>
                  <a:pt x="300457" y="1097585"/>
                </a:cubicBezTo>
                <a:cubicBezTo>
                  <a:pt x="302743" y="1097585"/>
                  <a:pt x="304800" y="1096899"/>
                  <a:pt x="306629" y="1095528"/>
                </a:cubicBezTo>
                <a:cubicBezTo>
                  <a:pt x="308458" y="1094156"/>
                  <a:pt x="309830" y="1092556"/>
                  <a:pt x="310744" y="1090727"/>
                </a:cubicBezTo>
                <a:cubicBezTo>
                  <a:pt x="309830" y="1086155"/>
                  <a:pt x="306629" y="1077926"/>
                  <a:pt x="301143" y="1066038"/>
                </a:cubicBezTo>
                <a:lnTo>
                  <a:pt x="299771" y="1060552"/>
                </a:lnTo>
                <a:cubicBezTo>
                  <a:pt x="299771" y="1056437"/>
                  <a:pt x="301600" y="1052437"/>
                  <a:pt x="305258" y="1048550"/>
                </a:cubicBezTo>
                <a:cubicBezTo>
                  <a:pt x="308915" y="1044664"/>
                  <a:pt x="313944" y="1042035"/>
                  <a:pt x="320345" y="1040664"/>
                </a:cubicBezTo>
                <a:close/>
                <a:moveTo>
                  <a:pt x="2437639" y="1040435"/>
                </a:moveTo>
                <a:cubicBezTo>
                  <a:pt x="2455012" y="1040435"/>
                  <a:pt x="2463699" y="1050036"/>
                  <a:pt x="2463699" y="1069239"/>
                </a:cubicBezTo>
                <a:cubicBezTo>
                  <a:pt x="2463699" y="1076097"/>
                  <a:pt x="2462556" y="1081583"/>
                  <a:pt x="2460270" y="1085698"/>
                </a:cubicBezTo>
                <a:lnTo>
                  <a:pt x="2446554" y="1083641"/>
                </a:lnTo>
                <a:lnTo>
                  <a:pt x="2447239" y="1080897"/>
                </a:lnTo>
                <a:cubicBezTo>
                  <a:pt x="2447239" y="1078611"/>
                  <a:pt x="2446439" y="1076897"/>
                  <a:pt x="2444839" y="1075754"/>
                </a:cubicBezTo>
                <a:cubicBezTo>
                  <a:pt x="2443239" y="1074611"/>
                  <a:pt x="2441067" y="1074039"/>
                  <a:pt x="2438324" y="1074039"/>
                </a:cubicBezTo>
                <a:cubicBezTo>
                  <a:pt x="2432837" y="1074039"/>
                  <a:pt x="2427809" y="1075868"/>
                  <a:pt x="2423237" y="1079526"/>
                </a:cubicBezTo>
                <a:cubicBezTo>
                  <a:pt x="2418665" y="1083183"/>
                  <a:pt x="2414778" y="1087984"/>
                  <a:pt x="2411578" y="1093928"/>
                </a:cubicBezTo>
                <a:cubicBezTo>
                  <a:pt x="2419807" y="1102614"/>
                  <a:pt x="2431238" y="1106958"/>
                  <a:pt x="2445868" y="1106958"/>
                </a:cubicBezTo>
                <a:cubicBezTo>
                  <a:pt x="2449525" y="1106958"/>
                  <a:pt x="2453755" y="1106729"/>
                  <a:pt x="2458555" y="1106272"/>
                </a:cubicBezTo>
                <a:cubicBezTo>
                  <a:pt x="2463356" y="1105815"/>
                  <a:pt x="2468728" y="1104900"/>
                  <a:pt x="2474672" y="1103529"/>
                </a:cubicBezTo>
                <a:lnTo>
                  <a:pt x="2472614" y="1132332"/>
                </a:lnTo>
                <a:cubicBezTo>
                  <a:pt x="2455241" y="1136447"/>
                  <a:pt x="2440839" y="1140676"/>
                  <a:pt x="2429409" y="1145020"/>
                </a:cubicBezTo>
                <a:cubicBezTo>
                  <a:pt x="2417979" y="1149363"/>
                  <a:pt x="2404263" y="1155650"/>
                  <a:pt x="2388261" y="1163879"/>
                </a:cubicBezTo>
                <a:lnTo>
                  <a:pt x="2386203" y="1135761"/>
                </a:lnTo>
                <a:lnTo>
                  <a:pt x="2412264" y="1121360"/>
                </a:lnTo>
                <a:cubicBezTo>
                  <a:pt x="2396719" y="1116788"/>
                  <a:pt x="2388946" y="1107872"/>
                  <a:pt x="2388947" y="1094613"/>
                </a:cubicBezTo>
                <a:cubicBezTo>
                  <a:pt x="2388946" y="1085927"/>
                  <a:pt x="2391461" y="1077468"/>
                  <a:pt x="2396490" y="1069239"/>
                </a:cubicBezTo>
                <a:cubicBezTo>
                  <a:pt x="2401520" y="1061009"/>
                  <a:pt x="2407920" y="1054151"/>
                  <a:pt x="2415693" y="1048665"/>
                </a:cubicBezTo>
                <a:cubicBezTo>
                  <a:pt x="2423465" y="1043178"/>
                  <a:pt x="2430781" y="1040435"/>
                  <a:pt x="2437639" y="1040435"/>
                </a:cubicBezTo>
                <a:close/>
                <a:moveTo>
                  <a:pt x="1046988" y="1040435"/>
                </a:moveTo>
                <a:cubicBezTo>
                  <a:pt x="1064362" y="1040435"/>
                  <a:pt x="1073049" y="1050036"/>
                  <a:pt x="1073049" y="1069239"/>
                </a:cubicBezTo>
                <a:cubicBezTo>
                  <a:pt x="1073049" y="1076097"/>
                  <a:pt x="1071906" y="1081583"/>
                  <a:pt x="1069620" y="1085698"/>
                </a:cubicBezTo>
                <a:lnTo>
                  <a:pt x="1055904" y="1083641"/>
                </a:lnTo>
                <a:lnTo>
                  <a:pt x="1056590" y="1080897"/>
                </a:lnTo>
                <a:cubicBezTo>
                  <a:pt x="1056590" y="1078611"/>
                  <a:pt x="1055789" y="1076897"/>
                  <a:pt x="1054189" y="1075754"/>
                </a:cubicBezTo>
                <a:cubicBezTo>
                  <a:pt x="1052589" y="1074611"/>
                  <a:pt x="1050417" y="1074039"/>
                  <a:pt x="1047674" y="1074039"/>
                </a:cubicBezTo>
                <a:cubicBezTo>
                  <a:pt x="1042188" y="1074039"/>
                  <a:pt x="1037159" y="1075868"/>
                  <a:pt x="1032587" y="1079526"/>
                </a:cubicBezTo>
                <a:cubicBezTo>
                  <a:pt x="1028015" y="1083183"/>
                  <a:pt x="1024128" y="1087984"/>
                  <a:pt x="1020928" y="1093928"/>
                </a:cubicBezTo>
                <a:cubicBezTo>
                  <a:pt x="1029157" y="1102614"/>
                  <a:pt x="1040588" y="1106958"/>
                  <a:pt x="1055218" y="1106958"/>
                </a:cubicBezTo>
                <a:cubicBezTo>
                  <a:pt x="1058876" y="1106958"/>
                  <a:pt x="1063105" y="1106729"/>
                  <a:pt x="1067905" y="1106272"/>
                </a:cubicBezTo>
                <a:cubicBezTo>
                  <a:pt x="1072706" y="1105815"/>
                  <a:pt x="1078078" y="1104900"/>
                  <a:pt x="1084022" y="1103529"/>
                </a:cubicBezTo>
                <a:lnTo>
                  <a:pt x="1081964" y="1132332"/>
                </a:lnTo>
                <a:cubicBezTo>
                  <a:pt x="1064591" y="1136447"/>
                  <a:pt x="1050189" y="1140676"/>
                  <a:pt x="1038759" y="1145020"/>
                </a:cubicBezTo>
                <a:cubicBezTo>
                  <a:pt x="1027329" y="1149363"/>
                  <a:pt x="1013613" y="1155650"/>
                  <a:pt x="997611" y="1163879"/>
                </a:cubicBezTo>
                <a:lnTo>
                  <a:pt x="995553" y="1135761"/>
                </a:lnTo>
                <a:lnTo>
                  <a:pt x="1021614" y="1121360"/>
                </a:lnTo>
                <a:cubicBezTo>
                  <a:pt x="1006069" y="1116788"/>
                  <a:pt x="998297" y="1107872"/>
                  <a:pt x="998297" y="1094613"/>
                </a:cubicBezTo>
                <a:cubicBezTo>
                  <a:pt x="998297" y="1085927"/>
                  <a:pt x="1000811" y="1077468"/>
                  <a:pt x="1005840" y="1069239"/>
                </a:cubicBezTo>
                <a:cubicBezTo>
                  <a:pt x="1010870" y="1061009"/>
                  <a:pt x="1017270" y="1054151"/>
                  <a:pt x="1025043" y="1048665"/>
                </a:cubicBezTo>
                <a:cubicBezTo>
                  <a:pt x="1032815" y="1043178"/>
                  <a:pt x="1040130" y="1040435"/>
                  <a:pt x="1046988" y="1040435"/>
                </a:cubicBezTo>
                <a:close/>
                <a:moveTo>
                  <a:pt x="327203" y="985114"/>
                </a:moveTo>
                <a:lnTo>
                  <a:pt x="327889" y="993344"/>
                </a:lnTo>
                <a:cubicBezTo>
                  <a:pt x="327889" y="1006145"/>
                  <a:pt x="322860" y="1015518"/>
                  <a:pt x="312801" y="1021461"/>
                </a:cubicBezTo>
                <a:cubicBezTo>
                  <a:pt x="300457" y="1027405"/>
                  <a:pt x="284912" y="1033920"/>
                  <a:pt x="266167" y="1041007"/>
                </a:cubicBezTo>
                <a:cubicBezTo>
                  <a:pt x="247422" y="1048093"/>
                  <a:pt x="225705" y="1055751"/>
                  <a:pt x="201016" y="1063981"/>
                </a:cubicBezTo>
                <a:lnTo>
                  <a:pt x="204445" y="1032434"/>
                </a:lnTo>
                <a:cubicBezTo>
                  <a:pt x="231877" y="1022376"/>
                  <a:pt x="255537" y="1013689"/>
                  <a:pt x="275425" y="1006374"/>
                </a:cubicBezTo>
                <a:cubicBezTo>
                  <a:pt x="295314" y="999059"/>
                  <a:pt x="312573" y="991972"/>
                  <a:pt x="327203" y="985114"/>
                </a:cubicBezTo>
                <a:close/>
                <a:moveTo>
                  <a:pt x="2490217" y="948309"/>
                </a:moveTo>
                <a:lnTo>
                  <a:pt x="2490902" y="956539"/>
                </a:lnTo>
                <a:cubicBezTo>
                  <a:pt x="2490902" y="968426"/>
                  <a:pt x="2485645" y="977570"/>
                  <a:pt x="2475129" y="983971"/>
                </a:cubicBezTo>
                <a:cubicBezTo>
                  <a:pt x="2463241" y="989915"/>
                  <a:pt x="2447925" y="996544"/>
                  <a:pt x="2429180" y="1003859"/>
                </a:cubicBezTo>
                <a:cubicBezTo>
                  <a:pt x="2410435" y="1011174"/>
                  <a:pt x="2388489" y="1019175"/>
                  <a:pt x="2363343" y="1027862"/>
                </a:cubicBezTo>
                <a:lnTo>
                  <a:pt x="2366773" y="994944"/>
                </a:lnTo>
                <a:cubicBezTo>
                  <a:pt x="2397405" y="983971"/>
                  <a:pt x="2422551" y="974827"/>
                  <a:pt x="2442211" y="967512"/>
                </a:cubicBezTo>
                <a:cubicBezTo>
                  <a:pt x="2461870" y="960197"/>
                  <a:pt x="2477872" y="953796"/>
                  <a:pt x="2490217" y="948309"/>
                </a:cubicBezTo>
                <a:close/>
                <a:moveTo>
                  <a:pt x="1099566" y="948309"/>
                </a:moveTo>
                <a:lnTo>
                  <a:pt x="1100252" y="956539"/>
                </a:lnTo>
                <a:cubicBezTo>
                  <a:pt x="1100252" y="968426"/>
                  <a:pt x="1094994" y="977570"/>
                  <a:pt x="1084479" y="983971"/>
                </a:cubicBezTo>
                <a:cubicBezTo>
                  <a:pt x="1072592" y="989915"/>
                  <a:pt x="1057275" y="996544"/>
                  <a:pt x="1038530" y="1003859"/>
                </a:cubicBezTo>
                <a:cubicBezTo>
                  <a:pt x="1019785" y="1011174"/>
                  <a:pt x="997839" y="1019175"/>
                  <a:pt x="972693" y="1027862"/>
                </a:cubicBezTo>
                <a:lnTo>
                  <a:pt x="976122" y="994944"/>
                </a:lnTo>
                <a:cubicBezTo>
                  <a:pt x="1006755" y="983971"/>
                  <a:pt x="1031901" y="974827"/>
                  <a:pt x="1051560" y="967512"/>
                </a:cubicBezTo>
                <a:cubicBezTo>
                  <a:pt x="1071220" y="960197"/>
                  <a:pt x="1087222" y="953796"/>
                  <a:pt x="1099566" y="948309"/>
                </a:cubicBezTo>
                <a:close/>
                <a:moveTo>
                  <a:pt x="3608680" y="780974"/>
                </a:moveTo>
                <a:cubicBezTo>
                  <a:pt x="3621938" y="796062"/>
                  <a:pt x="3637941" y="812064"/>
                  <a:pt x="3656686" y="828980"/>
                </a:cubicBezTo>
                <a:cubicBezTo>
                  <a:pt x="3651657" y="836295"/>
                  <a:pt x="3645141" y="844525"/>
                  <a:pt x="3637141" y="853669"/>
                </a:cubicBezTo>
                <a:cubicBezTo>
                  <a:pt x="3629139" y="862813"/>
                  <a:pt x="3620109" y="872414"/>
                  <a:pt x="3610051" y="882473"/>
                </a:cubicBezTo>
                <a:cubicBezTo>
                  <a:pt x="3598621" y="873329"/>
                  <a:pt x="3588563" y="864756"/>
                  <a:pt x="3579876" y="856755"/>
                </a:cubicBezTo>
                <a:cubicBezTo>
                  <a:pt x="3571189" y="848754"/>
                  <a:pt x="3563874" y="841325"/>
                  <a:pt x="3557931" y="834467"/>
                </a:cubicBezTo>
                <a:cubicBezTo>
                  <a:pt x="3567532" y="824865"/>
                  <a:pt x="3576561" y="815721"/>
                  <a:pt x="3585019" y="807035"/>
                </a:cubicBezTo>
                <a:cubicBezTo>
                  <a:pt x="3593478" y="798348"/>
                  <a:pt x="3601365" y="789661"/>
                  <a:pt x="3608680" y="780974"/>
                </a:cubicBezTo>
                <a:close/>
                <a:moveTo>
                  <a:pt x="1345845" y="728853"/>
                </a:moveTo>
                <a:cubicBezTo>
                  <a:pt x="1344473" y="728853"/>
                  <a:pt x="1342073" y="729082"/>
                  <a:pt x="1338644" y="729539"/>
                </a:cubicBezTo>
                <a:cubicBezTo>
                  <a:pt x="1335215" y="729996"/>
                  <a:pt x="1331214" y="730911"/>
                  <a:pt x="1326642" y="732282"/>
                </a:cubicBezTo>
                <a:cubicBezTo>
                  <a:pt x="1332129" y="757886"/>
                  <a:pt x="1342187" y="777088"/>
                  <a:pt x="1356818" y="789890"/>
                </a:cubicBezTo>
                <a:cubicBezTo>
                  <a:pt x="1371448" y="802691"/>
                  <a:pt x="1390193" y="809092"/>
                  <a:pt x="1413053" y="809092"/>
                </a:cubicBezTo>
                <a:cubicBezTo>
                  <a:pt x="1420826" y="809092"/>
                  <a:pt x="1428141" y="807949"/>
                  <a:pt x="1434999" y="805663"/>
                </a:cubicBezTo>
                <a:cubicBezTo>
                  <a:pt x="1441857" y="803377"/>
                  <a:pt x="1448486" y="799719"/>
                  <a:pt x="1454887" y="794690"/>
                </a:cubicBezTo>
                <a:cubicBezTo>
                  <a:pt x="1447572" y="781431"/>
                  <a:pt x="1438199" y="769887"/>
                  <a:pt x="1426769" y="760057"/>
                </a:cubicBezTo>
                <a:cubicBezTo>
                  <a:pt x="1415339" y="750227"/>
                  <a:pt x="1402652" y="742569"/>
                  <a:pt x="1388707" y="737083"/>
                </a:cubicBezTo>
                <a:cubicBezTo>
                  <a:pt x="1374763" y="731597"/>
                  <a:pt x="1360475" y="728853"/>
                  <a:pt x="1345845" y="728853"/>
                </a:cubicBezTo>
                <a:close/>
                <a:moveTo>
                  <a:pt x="1115645" y="553974"/>
                </a:moveTo>
                <a:cubicBezTo>
                  <a:pt x="1102843" y="559461"/>
                  <a:pt x="1090727" y="565862"/>
                  <a:pt x="1079297" y="573177"/>
                </a:cubicBezTo>
                <a:cubicBezTo>
                  <a:pt x="1067867" y="580492"/>
                  <a:pt x="1057466" y="588493"/>
                  <a:pt x="1048093" y="597180"/>
                </a:cubicBezTo>
                <a:cubicBezTo>
                  <a:pt x="1038721" y="605867"/>
                  <a:pt x="1030605" y="614782"/>
                  <a:pt x="1023747" y="623926"/>
                </a:cubicBezTo>
                <a:cubicBezTo>
                  <a:pt x="1049808" y="645414"/>
                  <a:pt x="1091642" y="659588"/>
                  <a:pt x="1149249" y="666446"/>
                </a:cubicBezTo>
                <a:cubicBezTo>
                  <a:pt x="1141019" y="650901"/>
                  <a:pt x="1133933" y="633527"/>
                  <a:pt x="1127989" y="614325"/>
                </a:cubicBezTo>
                <a:cubicBezTo>
                  <a:pt x="1122045" y="595122"/>
                  <a:pt x="1117931" y="575006"/>
                  <a:pt x="1115645" y="553974"/>
                </a:cubicBezTo>
                <a:close/>
                <a:moveTo>
                  <a:pt x="1386993" y="516255"/>
                </a:moveTo>
                <a:cubicBezTo>
                  <a:pt x="1365505" y="546888"/>
                  <a:pt x="1350074" y="573520"/>
                  <a:pt x="1340701" y="596151"/>
                </a:cubicBezTo>
                <a:cubicBezTo>
                  <a:pt x="1331329" y="618782"/>
                  <a:pt x="1325728" y="640614"/>
                  <a:pt x="1323899" y="661645"/>
                </a:cubicBezTo>
                <a:cubicBezTo>
                  <a:pt x="1342187" y="659359"/>
                  <a:pt x="1358761" y="655130"/>
                  <a:pt x="1373620" y="648958"/>
                </a:cubicBezTo>
                <a:cubicBezTo>
                  <a:pt x="1388479" y="642785"/>
                  <a:pt x="1401852" y="634899"/>
                  <a:pt x="1413739" y="625298"/>
                </a:cubicBezTo>
                <a:lnTo>
                  <a:pt x="1406195" y="595808"/>
                </a:lnTo>
                <a:cubicBezTo>
                  <a:pt x="1401166" y="578435"/>
                  <a:pt x="1396937" y="563118"/>
                  <a:pt x="1393508" y="549860"/>
                </a:cubicBezTo>
                <a:cubicBezTo>
                  <a:pt x="1390079" y="536601"/>
                  <a:pt x="1387907" y="525399"/>
                  <a:pt x="1386993" y="516255"/>
                </a:cubicBezTo>
                <a:close/>
                <a:moveTo>
                  <a:pt x="2411045" y="448361"/>
                </a:moveTo>
                <a:cubicBezTo>
                  <a:pt x="2423389" y="448361"/>
                  <a:pt x="2431161" y="454762"/>
                  <a:pt x="2434362" y="467564"/>
                </a:cubicBezTo>
                <a:lnTo>
                  <a:pt x="2423389" y="472364"/>
                </a:lnTo>
                <a:cubicBezTo>
                  <a:pt x="2421103" y="470078"/>
                  <a:pt x="2418360" y="468935"/>
                  <a:pt x="2415159" y="468935"/>
                </a:cubicBezTo>
                <a:cubicBezTo>
                  <a:pt x="2411502" y="468935"/>
                  <a:pt x="2407158" y="470764"/>
                  <a:pt x="2402129" y="474422"/>
                </a:cubicBezTo>
                <a:cubicBezTo>
                  <a:pt x="2397100" y="478079"/>
                  <a:pt x="2392413" y="482423"/>
                  <a:pt x="2388070" y="487452"/>
                </a:cubicBezTo>
                <a:cubicBezTo>
                  <a:pt x="2383727" y="492481"/>
                  <a:pt x="2381098" y="497510"/>
                  <a:pt x="2380183" y="502539"/>
                </a:cubicBezTo>
                <a:cubicBezTo>
                  <a:pt x="2387956" y="506197"/>
                  <a:pt x="2397786" y="508597"/>
                  <a:pt x="2409673" y="509740"/>
                </a:cubicBezTo>
                <a:cubicBezTo>
                  <a:pt x="2421560" y="510883"/>
                  <a:pt x="2430475" y="513512"/>
                  <a:pt x="2436419" y="517627"/>
                </a:cubicBezTo>
                <a:cubicBezTo>
                  <a:pt x="2440534" y="520370"/>
                  <a:pt x="2442591" y="524714"/>
                  <a:pt x="2442591" y="530657"/>
                </a:cubicBezTo>
                <a:cubicBezTo>
                  <a:pt x="2442591" y="536601"/>
                  <a:pt x="2438248" y="543916"/>
                  <a:pt x="2429561" y="552603"/>
                </a:cubicBezTo>
                <a:cubicBezTo>
                  <a:pt x="2420874" y="561290"/>
                  <a:pt x="2410359" y="568948"/>
                  <a:pt x="2398015" y="575577"/>
                </a:cubicBezTo>
                <a:cubicBezTo>
                  <a:pt x="2385670" y="582206"/>
                  <a:pt x="2374011" y="585521"/>
                  <a:pt x="2363039" y="585521"/>
                </a:cubicBezTo>
                <a:cubicBezTo>
                  <a:pt x="2357095" y="585521"/>
                  <a:pt x="2352980" y="584150"/>
                  <a:pt x="2350694" y="581406"/>
                </a:cubicBezTo>
                <a:cubicBezTo>
                  <a:pt x="2348408" y="578663"/>
                  <a:pt x="2347265" y="575463"/>
                  <a:pt x="2347265" y="571805"/>
                </a:cubicBezTo>
                <a:cubicBezTo>
                  <a:pt x="2359152" y="570891"/>
                  <a:pt x="2370697" y="568376"/>
                  <a:pt x="2381898" y="564261"/>
                </a:cubicBezTo>
                <a:cubicBezTo>
                  <a:pt x="2393099" y="560147"/>
                  <a:pt x="2402586" y="555346"/>
                  <a:pt x="2410359" y="549860"/>
                </a:cubicBezTo>
                <a:cubicBezTo>
                  <a:pt x="2414016" y="547574"/>
                  <a:pt x="2417103" y="545173"/>
                  <a:pt x="2419617" y="542659"/>
                </a:cubicBezTo>
                <a:cubicBezTo>
                  <a:pt x="2422131" y="540144"/>
                  <a:pt x="2424075" y="537515"/>
                  <a:pt x="2425447" y="534772"/>
                </a:cubicBezTo>
                <a:cubicBezTo>
                  <a:pt x="2403958" y="534315"/>
                  <a:pt x="2387270" y="532143"/>
                  <a:pt x="2375383" y="528257"/>
                </a:cubicBezTo>
                <a:cubicBezTo>
                  <a:pt x="2363495" y="524371"/>
                  <a:pt x="2357552" y="515570"/>
                  <a:pt x="2357552" y="501854"/>
                </a:cubicBezTo>
                <a:cubicBezTo>
                  <a:pt x="2357552" y="494538"/>
                  <a:pt x="2360295" y="486766"/>
                  <a:pt x="2365782" y="478536"/>
                </a:cubicBezTo>
                <a:cubicBezTo>
                  <a:pt x="2371268" y="470307"/>
                  <a:pt x="2378126" y="463220"/>
                  <a:pt x="2386356" y="457277"/>
                </a:cubicBezTo>
                <a:cubicBezTo>
                  <a:pt x="2394585" y="451333"/>
                  <a:pt x="2402815" y="448361"/>
                  <a:pt x="2411045" y="448361"/>
                </a:cubicBezTo>
                <a:close/>
                <a:moveTo>
                  <a:pt x="2452116" y="329184"/>
                </a:moveTo>
                <a:lnTo>
                  <a:pt x="2452802" y="337414"/>
                </a:lnTo>
                <a:cubicBezTo>
                  <a:pt x="2452802" y="349301"/>
                  <a:pt x="2447544" y="358445"/>
                  <a:pt x="2437029" y="364846"/>
                </a:cubicBezTo>
                <a:cubicBezTo>
                  <a:pt x="2425141" y="370790"/>
                  <a:pt x="2409825" y="377419"/>
                  <a:pt x="2391080" y="384734"/>
                </a:cubicBezTo>
                <a:cubicBezTo>
                  <a:pt x="2372335" y="392049"/>
                  <a:pt x="2350389" y="400050"/>
                  <a:pt x="2325243" y="408737"/>
                </a:cubicBezTo>
                <a:lnTo>
                  <a:pt x="2328673" y="375819"/>
                </a:lnTo>
                <a:cubicBezTo>
                  <a:pt x="2359305" y="364846"/>
                  <a:pt x="2384451" y="355702"/>
                  <a:pt x="2404110" y="348387"/>
                </a:cubicBezTo>
                <a:cubicBezTo>
                  <a:pt x="2423770" y="341072"/>
                  <a:pt x="2439772" y="334671"/>
                  <a:pt x="2452116" y="329184"/>
                </a:cubicBezTo>
                <a:close/>
                <a:moveTo>
                  <a:pt x="3597935" y="323622"/>
                </a:moveTo>
                <a:cubicBezTo>
                  <a:pt x="3594735" y="323622"/>
                  <a:pt x="3591421" y="324879"/>
                  <a:pt x="3587991" y="327394"/>
                </a:cubicBezTo>
                <a:cubicBezTo>
                  <a:pt x="3584563" y="329908"/>
                  <a:pt x="3583077" y="333680"/>
                  <a:pt x="3583534" y="338709"/>
                </a:cubicBezTo>
                <a:cubicBezTo>
                  <a:pt x="3583533" y="343281"/>
                  <a:pt x="3584905" y="347510"/>
                  <a:pt x="3587649" y="351397"/>
                </a:cubicBezTo>
                <a:cubicBezTo>
                  <a:pt x="3590391" y="355283"/>
                  <a:pt x="3594964" y="357226"/>
                  <a:pt x="3601365" y="357226"/>
                </a:cubicBezTo>
                <a:cubicBezTo>
                  <a:pt x="3605937" y="357226"/>
                  <a:pt x="3610280" y="355626"/>
                  <a:pt x="3614395" y="352425"/>
                </a:cubicBezTo>
                <a:cubicBezTo>
                  <a:pt x="3618509" y="349225"/>
                  <a:pt x="3620567" y="346253"/>
                  <a:pt x="3620567" y="343510"/>
                </a:cubicBezTo>
                <a:cubicBezTo>
                  <a:pt x="3620567" y="339395"/>
                  <a:pt x="3618166" y="335052"/>
                  <a:pt x="3613366" y="330480"/>
                </a:cubicBezTo>
                <a:cubicBezTo>
                  <a:pt x="3608565" y="325908"/>
                  <a:pt x="3603422" y="323622"/>
                  <a:pt x="3597935" y="323622"/>
                </a:cubicBezTo>
                <a:close/>
                <a:moveTo>
                  <a:pt x="2751963" y="313259"/>
                </a:moveTo>
                <a:cubicBezTo>
                  <a:pt x="2757907" y="319202"/>
                  <a:pt x="2764879" y="326175"/>
                  <a:pt x="2772880" y="334175"/>
                </a:cubicBezTo>
                <a:cubicBezTo>
                  <a:pt x="2780881" y="342176"/>
                  <a:pt x="2789911" y="350978"/>
                  <a:pt x="2799969" y="360579"/>
                </a:cubicBezTo>
                <a:cubicBezTo>
                  <a:pt x="2794483" y="368351"/>
                  <a:pt x="2787853" y="376695"/>
                  <a:pt x="2780081" y="385610"/>
                </a:cubicBezTo>
                <a:cubicBezTo>
                  <a:pt x="2772309" y="394526"/>
                  <a:pt x="2763393" y="404013"/>
                  <a:pt x="2753335" y="414071"/>
                </a:cubicBezTo>
                <a:cubicBezTo>
                  <a:pt x="2730932" y="396240"/>
                  <a:pt x="2713787" y="380238"/>
                  <a:pt x="2701900" y="366065"/>
                </a:cubicBezTo>
                <a:cubicBezTo>
                  <a:pt x="2712873" y="355092"/>
                  <a:pt x="2722474" y="345263"/>
                  <a:pt x="2730703" y="336576"/>
                </a:cubicBezTo>
                <a:cubicBezTo>
                  <a:pt x="2738933" y="327889"/>
                  <a:pt x="2746019" y="320117"/>
                  <a:pt x="2751963" y="313259"/>
                </a:cubicBezTo>
                <a:close/>
                <a:moveTo>
                  <a:pt x="3601365" y="296190"/>
                </a:moveTo>
                <a:cubicBezTo>
                  <a:pt x="3611423" y="295733"/>
                  <a:pt x="3620224" y="299962"/>
                  <a:pt x="3627768" y="308877"/>
                </a:cubicBezTo>
                <a:cubicBezTo>
                  <a:pt x="3635311" y="317792"/>
                  <a:pt x="3639083" y="329337"/>
                  <a:pt x="3639084" y="343510"/>
                </a:cubicBezTo>
                <a:cubicBezTo>
                  <a:pt x="3639083" y="354026"/>
                  <a:pt x="3635197" y="363170"/>
                  <a:pt x="3627425" y="370942"/>
                </a:cubicBezTo>
                <a:cubicBezTo>
                  <a:pt x="3619653" y="378714"/>
                  <a:pt x="3610737" y="382601"/>
                  <a:pt x="3600679" y="382601"/>
                </a:cubicBezTo>
                <a:cubicBezTo>
                  <a:pt x="3590163" y="382601"/>
                  <a:pt x="3581591" y="378829"/>
                  <a:pt x="3574961" y="371285"/>
                </a:cubicBezTo>
                <a:cubicBezTo>
                  <a:pt x="3568332" y="363741"/>
                  <a:pt x="3565017" y="354254"/>
                  <a:pt x="3565017" y="342824"/>
                </a:cubicBezTo>
                <a:cubicBezTo>
                  <a:pt x="3565017" y="329565"/>
                  <a:pt x="3568789" y="318478"/>
                  <a:pt x="3576333" y="309563"/>
                </a:cubicBezTo>
                <a:cubicBezTo>
                  <a:pt x="3583877" y="300647"/>
                  <a:pt x="3592221" y="296190"/>
                  <a:pt x="3601365" y="296190"/>
                </a:cubicBezTo>
                <a:close/>
                <a:moveTo>
                  <a:pt x="3946322" y="288265"/>
                </a:moveTo>
                <a:cubicBezTo>
                  <a:pt x="3943121" y="288265"/>
                  <a:pt x="3940149" y="289294"/>
                  <a:pt x="3937407" y="291351"/>
                </a:cubicBezTo>
                <a:cubicBezTo>
                  <a:pt x="3934663" y="293408"/>
                  <a:pt x="3933291" y="295580"/>
                  <a:pt x="3933292" y="297866"/>
                </a:cubicBezTo>
                <a:cubicBezTo>
                  <a:pt x="3933291" y="307467"/>
                  <a:pt x="3941064" y="315240"/>
                  <a:pt x="3956609" y="321183"/>
                </a:cubicBezTo>
                <a:lnTo>
                  <a:pt x="3957981" y="318440"/>
                </a:lnTo>
                <a:cubicBezTo>
                  <a:pt x="3958895" y="316611"/>
                  <a:pt x="3959352" y="315011"/>
                  <a:pt x="3959352" y="313640"/>
                </a:cubicBezTo>
                <a:cubicBezTo>
                  <a:pt x="3959352" y="312268"/>
                  <a:pt x="3959352" y="311125"/>
                  <a:pt x="3959352" y="310211"/>
                </a:cubicBezTo>
                <a:cubicBezTo>
                  <a:pt x="3959352" y="303810"/>
                  <a:pt x="3958095" y="298552"/>
                  <a:pt x="3955580" y="294437"/>
                </a:cubicBezTo>
                <a:cubicBezTo>
                  <a:pt x="3953066" y="290323"/>
                  <a:pt x="3949979" y="288265"/>
                  <a:pt x="3946322" y="288265"/>
                </a:cubicBezTo>
                <a:close/>
                <a:moveTo>
                  <a:pt x="1101395" y="269139"/>
                </a:moveTo>
                <a:cubicBezTo>
                  <a:pt x="1105967" y="277368"/>
                  <a:pt x="1109053" y="285484"/>
                  <a:pt x="1110654" y="293485"/>
                </a:cubicBezTo>
                <a:cubicBezTo>
                  <a:pt x="1112254" y="301486"/>
                  <a:pt x="1113054" y="307315"/>
                  <a:pt x="1113054" y="310973"/>
                </a:cubicBezTo>
                <a:cubicBezTo>
                  <a:pt x="1113054" y="321945"/>
                  <a:pt x="1109625" y="331204"/>
                  <a:pt x="1102767" y="338747"/>
                </a:cubicBezTo>
                <a:cubicBezTo>
                  <a:pt x="1095909" y="346291"/>
                  <a:pt x="1087451" y="350063"/>
                  <a:pt x="1077392" y="350063"/>
                </a:cubicBezTo>
                <a:cubicBezTo>
                  <a:pt x="1069163" y="350063"/>
                  <a:pt x="1062305" y="347777"/>
                  <a:pt x="1056818" y="343205"/>
                </a:cubicBezTo>
                <a:cubicBezTo>
                  <a:pt x="1050417" y="356921"/>
                  <a:pt x="1039902" y="363779"/>
                  <a:pt x="1025271" y="363779"/>
                </a:cubicBezTo>
                <a:cubicBezTo>
                  <a:pt x="1016127" y="363779"/>
                  <a:pt x="1008812" y="361150"/>
                  <a:pt x="1003326" y="355892"/>
                </a:cubicBezTo>
                <a:cubicBezTo>
                  <a:pt x="997839" y="350635"/>
                  <a:pt x="995096" y="343205"/>
                  <a:pt x="995096" y="333604"/>
                </a:cubicBezTo>
                <a:cubicBezTo>
                  <a:pt x="995096" y="324003"/>
                  <a:pt x="998068" y="313944"/>
                  <a:pt x="1004012" y="303429"/>
                </a:cubicBezTo>
                <a:lnTo>
                  <a:pt x="1017042" y="306172"/>
                </a:lnTo>
                <a:cubicBezTo>
                  <a:pt x="1015670" y="310744"/>
                  <a:pt x="1014984" y="316459"/>
                  <a:pt x="1014985" y="323317"/>
                </a:cubicBezTo>
                <a:cubicBezTo>
                  <a:pt x="1014984" y="334290"/>
                  <a:pt x="1018871" y="339776"/>
                  <a:pt x="1026643" y="339776"/>
                </a:cubicBezTo>
                <a:cubicBezTo>
                  <a:pt x="1030758" y="339776"/>
                  <a:pt x="1034301" y="338062"/>
                  <a:pt x="1037273" y="334633"/>
                </a:cubicBezTo>
                <a:cubicBezTo>
                  <a:pt x="1040245" y="331204"/>
                  <a:pt x="1041502" y="326746"/>
                  <a:pt x="1041045" y="321260"/>
                </a:cubicBezTo>
                <a:lnTo>
                  <a:pt x="1039673" y="300000"/>
                </a:lnTo>
                <a:lnTo>
                  <a:pt x="1058190" y="288341"/>
                </a:lnTo>
                <a:cubicBezTo>
                  <a:pt x="1060019" y="302972"/>
                  <a:pt x="1062647" y="312916"/>
                  <a:pt x="1066077" y="318174"/>
                </a:cubicBezTo>
                <a:cubicBezTo>
                  <a:pt x="1069505" y="323431"/>
                  <a:pt x="1074649" y="326060"/>
                  <a:pt x="1081507" y="326060"/>
                </a:cubicBezTo>
                <a:cubicBezTo>
                  <a:pt x="1083793" y="326060"/>
                  <a:pt x="1085851" y="325374"/>
                  <a:pt x="1087679" y="324003"/>
                </a:cubicBezTo>
                <a:cubicBezTo>
                  <a:pt x="1089508" y="322631"/>
                  <a:pt x="1090880" y="321031"/>
                  <a:pt x="1091794" y="319202"/>
                </a:cubicBezTo>
                <a:cubicBezTo>
                  <a:pt x="1090880" y="314630"/>
                  <a:pt x="1087679" y="306400"/>
                  <a:pt x="1082193" y="294513"/>
                </a:cubicBezTo>
                <a:lnTo>
                  <a:pt x="1080821" y="289027"/>
                </a:lnTo>
                <a:cubicBezTo>
                  <a:pt x="1080821" y="284912"/>
                  <a:pt x="1082650" y="280912"/>
                  <a:pt x="1086308" y="277025"/>
                </a:cubicBezTo>
                <a:cubicBezTo>
                  <a:pt x="1089965" y="273139"/>
                  <a:pt x="1094994" y="270510"/>
                  <a:pt x="1101395" y="269139"/>
                </a:cubicBezTo>
                <a:close/>
                <a:moveTo>
                  <a:pt x="2969895" y="268682"/>
                </a:moveTo>
                <a:cubicBezTo>
                  <a:pt x="2971267" y="303429"/>
                  <a:pt x="2972410" y="337947"/>
                  <a:pt x="2973324" y="372237"/>
                </a:cubicBezTo>
                <a:cubicBezTo>
                  <a:pt x="2974239" y="406527"/>
                  <a:pt x="2975153" y="441503"/>
                  <a:pt x="2976067" y="477165"/>
                </a:cubicBezTo>
                <a:cubicBezTo>
                  <a:pt x="2976982" y="512826"/>
                  <a:pt x="2977896" y="550088"/>
                  <a:pt x="2978811" y="588950"/>
                </a:cubicBezTo>
                <a:lnTo>
                  <a:pt x="2981554" y="639699"/>
                </a:lnTo>
                <a:cubicBezTo>
                  <a:pt x="2990241" y="646100"/>
                  <a:pt x="2999727" y="650672"/>
                  <a:pt x="3010015" y="653415"/>
                </a:cubicBezTo>
                <a:cubicBezTo>
                  <a:pt x="3015158" y="654787"/>
                  <a:pt x="3020616" y="655816"/>
                  <a:pt x="3026388" y="656501"/>
                </a:cubicBezTo>
                <a:lnTo>
                  <a:pt x="3043193" y="657448"/>
                </a:lnTo>
                <a:lnTo>
                  <a:pt x="3089244" y="656673"/>
                </a:lnTo>
                <a:cubicBezTo>
                  <a:pt x="3104903" y="656101"/>
                  <a:pt x="3119247" y="655244"/>
                  <a:pt x="3132278" y="654101"/>
                </a:cubicBezTo>
                <a:cubicBezTo>
                  <a:pt x="3158338" y="651815"/>
                  <a:pt x="3182798" y="646557"/>
                  <a:pt x="3205658" y="638328"/>
                </a:cubicBezTo>
                <a:cubicBezTo>
                  <a:pt x="3223946" y="632384"/>
                  <a:pt x="3239605" y="627469"/>
                  <a:pt x="3252635" y="623583"/>
                </a:cubicBezTo>
                <a:cubicBezTo>
                  <a:pt x="3265665" y="619697"/>
                  <a:pt x="3276067" y="616839"/>
                  <a:pt x="3283839" y="615011"/>
                </a:cubicBezTo>
                <a:cubicBezTo>
                  <a:pt x="3276981" y="611353"/>
                  <a:pt x="3270009" y="607352"/>
                  <a:pt x="3262922" y="603009"/>
                </a:cubicBezTo>
                <a:cubicBezTo>
                  <a:pt x="3255835" y="598666"/>
                  <a:pt x="3248863" y="593979"/>
                  <a:pt x="3242005" y="588950"/>
                </a:cubicBezTo>
                <a:cubicBezTo>
                  <a:pt x="3226003" y="577977"/>
                  <a:pt x="3212745" y="570319"/>
                  <a:pt x="3202229" y="565976"/>
                </a:cubicBezTo>
                <a:cubicBezTo>
                  <a:pt x="3191713" y="561632"/>
                  <a:pt x="3181198" y="559461"/>
                  <a:pt x="3170682" y="559461"/>
                </a:cubicBezTo>
                <a:cubicBezTo>
                  <a:pt x="3156966" y="559461"/>
                  <a:pt x="3144393" y="561290"/>
                  <a:pt x="3132963" y="564947"/>
                </a:cubicBezTo>
                <a:cubicBezTo>
                  <a:pt x="3121533" y="568605"/>
                  <a:pt x="3107817" y="575691"/>
                  <a:pt x="3091815" y="586207"/>
                </a:cubicBezTo>
                <a:cubicBezTo>
                  <a:pt x="3087701" y="582092"/>
                  <a:pt x="3084386" y="576606"/>
                  <a:pt x="3081871" y="569748"/>
                </a:cubicBezTo>
                <a:cubicBezTo>
                  <a:pt x="3079357" y="562890"/>
                  <a:pt x="3078099" y="556260"/>
                  <a:pt x="3078099" y="549860"/>
                </a:cubicBezTo>
                <a:cubicBezTo>
                  <a:pt x="3078099" y="530657"/>
                  <a:pt x="3086557" y="515112"/>
                  <a:pt x="3103474" y="503225"/>
                </a:cubicBezTo>
                <a:cubicBezTo>
                  <a:pt x="3120390" y="491338"/>
                  <a:pt x="3141879" y="485394"/>
                  <a:pt x="3167939" y="485394"/>
                </a:cubicBezTo>
                <a:cubicBezTo>
                  <a:pt x="3182569" y="485394"/>
                  <a:pt x="3196857" y="488023"/>
                  <a:pt x="3210802" y="493281"/>
                </a:cubicBezTo>
                <a:cubicBezTo>
                  <a:pt x="3224746" y="498539"/>
                  <a:pt x="3240633" y="507111"/>
                  <a:pt x="3258465" y="518999"/>
                </a:cubicBezTo>
                <a:cubicBezTo>
                  <a:pt x="3279953" y="534086"/>
                  <a:pt x="3299270" y="545859"/>
                  <a:pt x="3316415" y="554317"/>
                </a:cubicBezTo>
                <a:cubicBezTo>
                  <a:pt x="3333560" y="562775"/>
                  <a:pt x="3352877" y="569748"/>
                  <a:pt x="3374365" y="575234"/>
                </a:cubicBezTo>
                <a:cubicBezTo>
                  <a:pt x="3385338" y="577520"/>
                  <a:pt x="3397682" y="579349"/>
                  <a:pt x="3411398" y="580721"/>
                </a:cubicBezTo>
                <a:cubicBezTo>
                  <a:pt x="3425114" y="582092"/>
                  <a:pt x="3440430" y="582778"/>
                  <a:pt x="3457347" y="582778"/>
                </a:cubicBezTo>
                <a:lnTo>
                  <a:pt x="3427857" y="638328"/>
                </a:lnTo>
                <a:cubicBezTo>
                  <a:pt x="3424200" y="637871"/>
                  <a:pt x="3419857" y="637528"/>
                  <a:pt x="3414827" y="637299"/>
                </a:cubicBezTo>
                <a:cubicBezTo>
                  <a:pt x="3409798" y="637070"/>
                  <a:pt x="3404655" y="636728"/>
                  <a:pt x="3399397" y="636270"/>
                </a:cubicBezTo>
                <a:cubicBezTo>
                  <a:pt x="3394139" y="635813"/>
                  <a:pt x="3389453" y="635585"/>
                  <a:pt x="3385338" y="635585"/>
                </a:cubicBezTo>
                <a:cubicBezTo>
                  <a:pt x="3389910" y="641071"/>
                  <a:pt x="3395053" y="645186"/>
                  <a:pt x="3400768" y="647929"/>
                </a:cubicBezTo>
                <a:cubicBezTo>
                  <a:pt x="3406483" y="650672"/>
                  <a:pt x="3412998" y="652730"/>
                  <a:pt x="3420313" y="654101"/>
                </a:cubicBezTo>
                <a:cubicBezTo>
                  <a:pt x="3430372" y="655016"/>
                  <a:pt x="3441916" y="655701"/>
                  <a:pt x="3454947" y="656159"/>
                </a:cubicBezTo>
                <a:lnTo>
                  <a:pt x="3496159" y="657499"/>
                </a:lnTo>
                <a:lnTo>
                  <a:pt x="3517297" y="656459"/>
                </a:lnTo>
                <a:cubicBezTo>
                  <a:pt x="3537528" y="654315"/>
                  <a:pt x="3553130" y="648958"/>
                  <a:pt x="3564103" y="640385"/>
                </a:cubicBezTo>
                <a:cubicBezTo>
                  <a:pt x="3569589" y="636270"/>
                  <a:pt x="3574847" y="629527"/>
                  <a:pt x="3579876" y="620154"/>
                </a:cubicBezTo>
                <a:cubicBezTo>
                  <a:pt x="3584905" y="610781"/>
                  <a:pt x="3591535" y="598323"/>
                  <a:pt x="3599764" y="582778"/>
                </a:cubicBezTo>
                <a:cubicBezTo>
                  <a:pt x="3605251" y="571805"/>
                  <a:pt x="3610509" y="564833"/>
                  <a:pt x="3615538" y="561861"/>
                </a:cubicBezTo>
                <a:cubicBezTo>
                  <a:pt x="3620567" y="558889"/>
                  <a:pt x="3626282" y="557403"/>
                  <a:pt x="3632683" y="557403"/>
                </a:cubicBezTo>
                <a:cubicBezTo>
                  <a:pt x="3641369" y="557403"/>
                  <a:pt x="3649370" y="560147"/>
                  <a:pt x="3656686" y="565633"/>
                </a:cubicBezTo>
                <a:cubicBezTo>
                  <a:pt x="3651657" y="577063"/>
                  <a:pt x="3646399" y="588836"/>
                  <a:pt x="3640912" y="600952"/>
                </a:cubicBezTo>
                <a:cubicBezTo>
                  <a:pt x="3635426" y="613067"/>
                  <a:pt x="3629939" y="625069"/>
                  <a:pt x="3624453" y="636956"/>
                </a:cubicBezTo>
                <a:cubicBezTo>
                  <a:pt x="3637255" y="644271"/>
                  <a:pt x="3649828" y="649529"/>
                  <a:pt x="3662172" y="652730"/>
                </a:cubicBezTo>
                <a:cubicBezTo>
                  <a:pt x="3668345" y="654330"/>
                  <a:pt x="3674745" y="655530"/>
                  <a:pt x="3681375" y="656330"/>
                </a:cubicBezTo>
                <a:lnTo>
                  <a:pt x="3699389" y="657381"/>
                </a:lnTo>
                <a:lnTo>
                  <a:pt x="3719808" y="656587"/>
                </a:lnTo>
                <a:cubicBezTo>
                  <a:pt x="3726838" y="655959"/>
                  <a:pt x="3732810" y="655016"/>
                  <a:pt x="3737725" y="653758"/>
                </a:cubicBezTo>
                <a:cubicBezTo>
                  <a:pt x="3747555" y="651244"/>
                  <a:pt x="3755898" y="646786"/>
                  <a:pt x="3762757" y="640385"/>
                </a:cubicBezTo>
                <a:cubicBezTo>
                  <a:pt x="3766414" y="636728"/>
                  <a:pt x="3769729" y="632956"/>
                  <a:pt x="3772701" y="629069"/>
                </a:cubicBezTo>
                <a:cubicBezTo>
                  <a:pt x="3775672" y="625183"/>
                  <a:pt x="3778987" y="620154"/>
                  <a:pt x="3782645" y="613982"/>
                </a:cubicBezTo>
                <a:cubicBezTo>
                  <a:pt x="3786302" y="607810"/>
                  <a:pt x="3791331" y="599466"/>
                  <a:pt x="3797732" y="588950"/>
                </a:cubicBezTo>
                <a:cubicBezTo>
                  <a:pt x="3800018" y="584378"/>
                  <a:pt x="3803561" y="580721"/>
                  <a:pt x="3808362" y="577977"/>
                </a:cubicBezTo>
                <a:cubicBezTo>
                  <a:pt x="3813163" y="575234"/>
                  <a:pt x="3818306" y="573863"/>
                  <a:pt x="3823793" y="573863"/>
                </a:cubicBezTo>
                <a:cubicBezTo>
                  <a:pt x="3830193" y="573863"/>
                  <a:pt x="3836823" y="576149"/>
                  <a:pt x="3843681" y="580721"/>
                </a:cubicBezTo>
                <a:cubicBezTo>
                  <a:pt x="3836365" y="599466"/>
                  <a:pt x="3830079" y="615125"/>
                  <a:pt x="3824821" y="627698"/>
                </a:cubicBezTo>
                <a:cubicBezTo>
                  <a:pt x="3819563" y="640271"/>
                  <a:pt x="3815334" y="649986"/>
                  <a:pt x="3812134" y="656844"/>
                </a:cubicBezTo>
                <a:cubicBezTo>
                  <a:pt x="3817621" y="657759"/>
                  <a:pt x="3824250" y="658673"/>
                  <a:pt x="3832022" y="659588"/>
                </a:cubicBezTo>
                <a:cubicBezTo>
                  <a:pt x="3839795" y="660502"/>
                  <a:pt x="3848253" y="660959"/>
                  <a:pt x="3857397" y="660959"/>
                </a:cubicBezTo>
                <a:cubicBezTo>
                  <a:pt x="3866998" y="660959"/>
                  <a:pt x="3875685" y="660388"/>
                  <a:pt x="3883457" y="659245"/>
                </a:cubicBezTo>
                <a:cubicBezTo>
                  <a:pt x="3891229" y="658102"/>
                  <a:pt x="3899459" y="656387"/>
                  <a:pt x="3908146" y="654101"/>
                </a:cubicBezTo>
                <a:cubicBezTo>
                  <a:pt x="3910432" y="649986"/>
                  <a:pt x="3913290" y="643471"/>
                  <a:pt x="3916719" y="634556"/>
                </a:cubicBezTo>
                <a:cubicBezTo>
                  <a:pt x="3920147" y="625640"/>
                  <a:pt x="3924148" y="614896"/>
                  <a:pt x="3928720" y="602323"/>
                </a:cubicBezTo>
                <a:cubicBezTo>
                  <a:pt x="3933292" y="589750"/>
                  <a:pt x="3938321" y="576149"/>
                  <a:pt x="3943807" y="561518"/>
                </a:cubicBezTo>
                <a:cubicBezTo>
                  <a:pt x="3947008" y="554660"/>
                  <a:pt x="3951123" y="549402"/>
                  <a:pt x="3956152" y="545745"/>
                </a:cubicBezTo>
                <a:cubicBezTo>
                  <a:pt x="3961181" y="542087"/>
                  <a:pt x="3967582" y="540258"/>
                  <a:pt x="3975355" y="540258"/>
                </a:cubicBezTo>
                <a:cubicBezTo>
                  <a:pt x="3984041" y="540258"/>
                  <a:pt x="3991356" y="542544"/>
                  <a:pt x="3997300" y="547116"/>
                </a:cubicBezTo>
                <a:cubicBezTo>
                  <a:pt x="3992271" y="558546"/>
                  <a:pt x="3987356" y="571805"/>
                  <a:pt x="3982555" y="586893"/>
                </a:cubicBezTo>
                <a:cubicBezTo>
                  <a:pt x="3977755" y="601980"/>
                  <a:pt x="3972839" y="617982"/>
                  <a:pt x="3967811" y="634899"/>
                </a:cubicBezTo>
                <a:cubicBezTo>
                  <a:pt x="3981069" y="641300"/>
                  <a:pt x="3994214" y="646443"/>
                  <a:pt x="4007244" y="650329"/>
                </a:cubicBezTo>
                <a:cubicBezTo>
                  <a:pt x="4020275" y="654215"/>
                  <a:pt x="4033876" y="657302"/>
                  <a:pt x="4048049" y="659588"/>
                </a:cubicBezTo>
                <a:cubicBezTo>
                  <a:pt x="4062223" y="661874"/>
                  <a:pt x="4077539" y="663474"/>
                  <a:pt x="4093998" y="664388"/>
                </a:cubicBezTo>
                <a:cubicBezTo>
                  <a:pt x="4088511" y="652958"/>
                  <a:pt x="4082911" y="641300"/>
                  <a:pt x="4077195" y="629412"/>
                </a:cubicBezTo>
                <a:cubicBezTo>
                  <a:pt x="4071481" y="617525"/>
                  <a:pt x="4066337" y="606095"/>
                  <a:pt x="4061765" y="595122"/>
                </a:cubicBezTo>
                <a:cubicBezTo>
                  <a:pt x="4057193" y="584150"/>
                  <a:pt x="4053421" y="574320"/>
                  <a:pt x="4050449" y="565633"/>
                </a:cubicBezTo>
                <a:cubicBezTo>
                  <a:pt x="4047477" y="556946"/>
                  <a:pt x="4045991" y="550317"/>
                  <a:pt x="4045991" y="545745"/>
                </a:cubicBezTo>
                <a:cubicBezTo>
                  <a:pt x="4045991" y="535229"/>
                  <a:pt x="4051479" y="523799"/>
                  <a:pt x="4062451" y="511455"/>
                </a:cubicBezTo>
                <a:cubicBezTo>
                  <a:pt x="4073424" y="499110"/>
                  <a:pt x="4086911" y="488595"/>
                  <a:pt x="4102913" y="479908"/>
                </a:cubicBezTo>
                <a:cubicBezTo>
                  <a:pt x="4108857" y="510083"/>
                  <a:pt x="4113886" y="535458"/>
                  <a:pt x="4118001" y="556032"/>
                </a:cubicBezTo>
                <a:cubicBezTo>
                  <a:pt x="4122115" y="576606"/>
                  <a:pt x="4125316" y="593636"/>
                  <a:pt x="4127602" y="607124"/>
                </a:cubicBezTo>
                <a:cubicBezTo>
                  <a:pt x="4129887" y="620611"/>
                  <a:pt x="4131031" y="631470"/>
                  <a:pt x="4131031" y="639699"/>
                </a:cubicBezTo>
                <a:cubicBezTo>
                  <a:pt x="4131031" y="646557"/>
                  <a:pt x="4129545" y="655816"/>
                  <a:pt x="4126573" y="667474"/>
                </a:cubicBezTo>
                <a:cubicBezTo>
                  <a:pt x="4123601" y="679133"/>
                  <a:pt x="4119943" y="690906"/>
                  <a:pt x="4115601" y="702793"/>
                </a:cubicBezTo>
                <a:cubicBezTo>
                  <a:pt x="4111257" y="714680"/>
                  <a:pt x="4107028" y="724739"/>
                  <a:pt x="4102913" y="732968"/>
                </a:cubicBezTo>
                <a:cubicBezTo>
                  <a:pt x="4075023" y="732968"/>
                  <a:pt x="4047821" y="730111"/>
                  <a:pt x="4021303" y="724396"/>
                </a:cubicBezTo>
                <a:cubicBezTo>
                  <a:pt x="3994785" y="718681"/>
                  <a:pt x="3969411" y="710565"/>
                  <a:pt x="3945179" y="700050"/>
                </a:cubicBezTo>
                <a:cubicBezTo>
                  <a:pt x="3942893" y="705079"/>
                  <a:pt x="3940379" y="709880"/>
                  <a:pt x="3937635" y="714452"/>
                </a:cubicBezTo>
                <a:cubicBezTo>
                  <a:pt x="3935349" y="718109"/>
                  <a:pt x="3929749" y="721310"/>
                  <a:pt x="3920833" y="724053"/>
                </a:cubicBezTo>
                <a:cubicBezTo>
                  <a:pt x="3911918" y="726796"/>
                  <a:pt x="3901402" y="728968"/>
                  <a:pt x="3889287" y="730568"/>
                </a:cubicBezTo>
                <a:cubicBezTo>
                  <a:pt x="3877170" y="732168"/>
                  <a:pt x="3864941" y="732968"/>
                  <a:pt x="3852596" y="732968"/>
                </a:cubicBezTo>
                <a:cubicBezTo>
                  <a:pt x="3840252" y="732968"/>
                  <a:pt x="3826993" y="731025"/>
                  <a:pt x="3812820" y="727139"/>
                </a:cubicBezTo>
                <a:cubicBezTo>
                  <a:pt x="3798646" y="723253"/>
                  <a:pt x="3784930" y="717881"/>
                  <a:pt x="3771672" y="711023"/>
                </a:cubicBezTo>
                <a:cubicBezTo>
                  <a:pt x="3763442" y="716509"/>
                  <a:pt x="3752469" y="720852"/>
                  <a:pt x="3738753" y="724053"/>
                </a:cubicBezTo>
                <a:cubicBezTo>
                  <a:pt x="3731895" y="725653"/>
                  <a:pt x="3724866" y="726853"/>
                  <a:pt x="3717665" y="727653"/>
                </a:cubicBezTo>
                <a:lnTo>
                  <a:pt x="3703193" y="728439"/>
                </a:lnTo>
                <a:lnTo>
                  <a:pt x="3701949" y="728853"/>
                </a:lnTo>
                <a:lnTo>
                  <a:pt x="3699739" y="728626"/>
                </a:lnTo>
                <a:lnTo>
                  <a:pt x="3695548" y="728853"/>
                </a:lnTo>
                <a:lnTo>
                  <a:pt x="3692687" y="727900"/>
                </a:lnTo>
                <a:lnTo>
                  <a:pt x="3674474" y="726024"/>
                </a:lnTo>
                <a:cubicBezTo>
                  <a:pt x="3647641" y="720367"/>
                  <a:pt x="3622739" y="706222"/>
                  <a:pt x="3599764" y="683591"/>
                </a:cubicBezTo>
                <a:cubicBezTo>
                  <a:pt x="3597021" y="687705"/>
                  <a:pt x="3594507" y="691363"/>
                  <a:pt x="3592221" y="694563"/>
                </a:cubicBezTo>
                <a:cubicBezTo>
                  <a:pt x="3589934" y="697764"/>
                  <a:pt x="3587649" y="700964"/>
                  <a:pt x="3585363" y="704165"/>
                </a:cubicBezTo>
                <a:cubicBezTo>
                  <a:pt x="3579876" y="710565"/>
                  <a:pt x="3569017" y="716280"/>
                  <a:pt x="3552787" y="721310"/>
                </a:cubicBezTo>
                <a:cubicBezTo>
                  <a:pt x="3544672" y="723824"/>
                  <a:pt x="3535842" y="725710"/>
                  <a:pt x="3526298" y="726967"/>
                </a:cubicBezTo>
                <a:lnTo>
                  <a:pt x="3497483" y="728733"/>
                </a:lnTo>
                <a:lnTo>
                  <a:pt x="3497123" y="728853"/>
                </a:lnTo>
                <a:lnTo>
                  <a:pt x="3496247" y="728809"/>
                </a:lnTo>
                <a:lnTo>
                  <a:pt x="3495523" y="728853"/>
                </a:lnTo>
                <a:lnTo>
                  <a:pt x="3495236" y="728758"/>
                </a:lnTo>
                <a:lnTo>
                  <a:pt x="3442945" y="726110"/>
                </a:lnTo>
                <a:cubicBezTo>
                  <a:pt x="3425571" y="724281"/>
                  <a:pt x="3409912" y="721538"/>
                  <a:pt x="3395968" y="717881"/>
                </a:cubicBezTo>
                <a:cubicBezTo>
                  <a:pt x="3382023" y="714223"/>
                  <a:pt x="3371393" y="709651"/>
                  <a:pt x="3364078" y="704165"/>
                </a:cubicBezTo>
                <a:cubicBezTo>
                  <a:pt x="3355848" y="697764"/>
                  <a:pt x="3349333" y="688848"/>
                  <a:pt x="3344533" y="677418"/>
                </a:cubicBezTo>
                <a:cubicBezTo>
                  <a:pt x="3339732" y="665988"/>
                  <a:pt x="3335503" y="654558"/>
                  <a:pt x="3331845" y="643128"/>
                </a:cubicBezTo>
                <a:cubicBezTo>
                  <a:pt x="3323616" y="645414"/>
                  <a:pt x="3315729" y="648386"/>
                  <a:pt x="3308185" y="652044"/>
                </a:cubicBezTo>
                <a:cubicBezTo>
                  <a:pt x="3300641" y="655701"/>
                  <a:pt x="3292640" y="660159"/>
                  <a:pt x="3284182" y="665417"/>
                </a:cubicBezTo>
                <a:cubicBezTo>
                  <a:pt x="3275724" y="670675"/>
                  <a:pt x="3265551" y="677190"/>
                  <a:pt x="3253664" y="684962"/>
                </a:cubicBezTo>
                <a:cubicBezTo>
                  <a:pt x="3236748" y="695021"/>
                  <a:pt x="3220745" y="703022"/>
                  <a:pt x="3205658" y="708965"/>
                </a:cubicBezTo>
                <a:cubicBezTo>
                  <a:pt x="3190570" y="714909"/>
                  <a:pt x="3174911" y="719366"/>
                  <a:pt x="3158681" y="722338"/>
                </a:cubicBezTo>
                <a:cubicBezTo>
                  <a:pt x="3142450" y="725310"/>
                  <a:pt x="3124619" y="727139"/>
                  <a:pt x="3105188" y="727825"/>
                </a:cubicBezTo>
                <a:lnTo>
                  <a:pt x="3043516" y="728773"/>
                </a:lnTo>
                <a:lnTo>
                  <a:pt x="3043276" y="728853"/>
                </a:lnTo>
                <a:lnTo>
                  <a:pt x="3042538" y="728788"/>
                </a:lnTo>
                <a:lnTo>
                  <a:pt x="3038323" y="728853"/>
                </a:lnTo>
                <a:lnTo>
                  <a:pt x="3036551" y="728263"/>
                </a:lnTo>
                <a:lnTo>
                  <a:pt x="3010100" y="725939"/>
                </a:lnTo>
                <a:cubicBezTo>
                  <a:pt x="3000099" y="723996"/>
                  <a:pt x="2991155" y="721081"/>
                  <a:pt x="2983269" y="717195"/>
                </a:cubicBezTo>
                <a:cubicBezTo>
                  <a:pt x="2967495" y="709422"/>
                  <a:pt x="2955493" y="699021"/>
                  <a:pt x="2947264" y="685991"/>
                </a:cubicBezTo>
                <a:cubicBezTo>
                  <a:pt x="2939034" y="672961"/>
                  <a:pt x="2934005" y="657759"/>
                  <a:pt x="2932176" y="640385"/>
                </a:cubicBezTo>
                <a:cubicBezTo>
                  <a:pt x="2930805" y="630327"/>
                  <a:pt x="2929090" y="615925"/>
                  <a:pt x="2927033" y="597180"/>
                </a:cubicBezTo>
                <a:cubicBezTo>
                  <a:pt x="2924975" y="578435"/>
                  <a:pt x="2922803" y="557060"/>
                  <a:pt x="2920518" y="533057"/>
                </a:cubicBezTo>
                <a:cubicBezTo>
                  <a:pt x="2918232" y="509054"/>
                  <a:pt x="2915831" y="484023"/>
                  <a:pt x="2913317" y="457962"/>
                </a:cubicBezTo>
                <a:cubicBezTo>
                  <a:pt x="2910802" y="431902"/>
                  <a:pt x="2908402" y="406184"/>
                  <a:pt x="2906116" y="380810"/>
                </a:cubicBezTo>
                <a:cubicBezTo>
                  <a:pt x="2903830" y="355435"/>
                  <a:pt x="2901772" y="332461"/>
                  <a:pt x="2899944" y="311887"/>
                </a:cubicBezTo>
                <a:cubicBezTo>
                  <a:pt x="2910917" y="303657"/>
                  <a:pt x="2922232" y="295999"/>
                  <a:pt x="2933891" y="288913"/>
                </a:cubicBezTo>
                <a:cubicBezTo>
                  <a:pt x="2945549" y="281826"/>
                  <a:pt x="2957551" y="275082"/>
                  <a:pt x="2969895" y="268682"/>
                </a:cubicBezTo>
                <a:close/>
                <a:moveTo>
                  <a:pt x="1935709" y="268682"/>
                </a:moveTo>
                <a:cubicBezTo>
                  <a:pt x="1938909" y="281026"/>
                  <a:pt x="1942795" y="294399"/>
                  <a:pt x="1947367" y="308801"/>
                </a:cubicBezTo>
                <a:cubicBezTo>
                  <a:pt x="1951939" y="323203"/>
                  <a:pt x="1956969" y="337719"/>
                  <a:pt x="1962455" y="352349"/>
                </a:cubicBezTo>
                <a:lnTo>
                  <a:pt x="1940509" y="369494"/>
                </a:lnTo>
                <a:cubicBezTo>
                  <a:pt x="1941881" y="397383"/>
                  <a:pt x="1942681" y="428930"/>
                  <a:pt x="1942910" y="464135"/>
                </a:cubicBezTo>
                <a:cubicBezTo>
                  <a:pt x="1943138" y="499339"/>
                  <a:pt x="1942910" y="538430"/>
                  <a:pt x="1942224" y="581406"/>
                </a:cubicBezTo>
                <a:cubicBezTo>
                  <a:pt x="1941538" y="624383"/>
                  <a:pt x="1940052" y="671703"/>
                  <a:pt x="1937766" y="723367"/>
                </a:cubicBezTo>
                <a:lnTo>
                  <a:pt x="1897990" y="728853"/>
                </a:lnTo>
                <a:cubicBezTo>
                  <a:pt x="1896618" y="684048"/>
                  <a:pt x="1894904" y="643700"/>
                  <a:pt x="1892847" y="607810"/>
                </a:cubicBezTo>
                <a:cubicBezTo>
                  <a:pt x="1890789" y="571919"/>
                  <a:pt x="1888731" y="538430"/>
                  <a:pt x="1886674" y="507340"/>
                </a:cubicBezTo>
                <a:cubicBezTo>
                  <a:pt x="1884617" y="476250"/>
                  <a:pt x="1882445" y="446304"/>
                  <a:pt x="1880159" y="417500"/>
                </a:cubicBezTo>
                <a:cubicBezTo>
                  <a:pt x="1877873" y="388697"/>
                  <a:pt x="1875130" y="358750"/>
                  <a:pt x="1871930" y="327660"/>
                </a:cubicBezTo>
                <a:cubicBezTo>
                  <a:pt x="1870558" y="316230"/>
                  <a:pt x="1872501" y="306172"/>
                  <a:pt x="1877759" y="297485"/>
                </a:cubicBezTo>
                <a:cubicBezTo>
                  <a:pt x="1883017" y="288798"/>
                  <a:pt x="1890789" y="282055"/>
                  <a:pt x="1901076" y="277254"/>
                </a:cubicBezTo>
                <a:cubicBezTo>
                  <a:pt x="1911363" y="272453"/>
                  <a:pt x="1922907" y="269596"/>
                  <a:pt x="1935709" y="268682"/>
                </a:cubicBezTo>
                <a:close/>
                <a:moveTo>
                  <a:pt x="1604925" y="268682"/>
                </a:moveTo>
                <a:cubicBezTo>
                  <a:pt x="1604925" y="286970"/>
                  <a:pt x="1604925" y="310858"/>
                  <a:pt x="1604925" y="340348"/>
                </a:cubicBezTo>
                <a:cubicBezTo>
                  <a:pt x="1604925" y="369837"/>
                  <a:pt x="1604811" y="402870"/>
                  <a:pt x="1604582" y="439446"/>
                </a:cubicBezTo>
                <a:cubicBezTo>
                  <a:pt x="1604353" y="476022"/>
                  <a:pt x="1604239" y="514198"/>
                  <a:pt x="1604239" y="553974"/>
                </a:cubicBezTo>
                <a:cubicBezTo>
                  <a:pt x="1604239" y="572262"/>
                  <a:pt x="1604239" y="587921"/>
                  <a:pt x="1604239" y="600952"/>
                </a:cubicBezTo>
                <a:cubicBezTo>
                  <a:pt x="1604239" y="613982"/>
                  <a:pt x="1604468" y="626441"/>
                  <a:pt x="1604925" y="638328"/>
                </a:cubicBezTo>
                <a:cubicBezTo>
                  <a:pt x="1619670" y="647929"/>
                  <a:pt x="1637115" y="653930"/>
                  <a:pt x="1657260" y="656330"/>
                </a:cubicBezTo>
                <a:lnTo>
                  <a:pt x="1672374" y="657192"/>
                </a:lnTo>
                <a:lnTo>
                  <a:pt x="1683911" y="656501"/>
                </a:lnTo>
                <a:cubicBezTo>
                  <a:pt x="1701485" y="654444"/>
                  <a:pt x="1720215" y="649301"/>
                  <a:pt x="1740104" y="641071"/>
                </a:cubicBezTo>
                <a:cubicBezTo>
                  <a:pt x="1738275" y="626441"/>
                  <a:pt x="1736560" y="611810"/>
                  <a:pt x="1734960" y="597180"/>
                </a:cubicBezTo>
                <a:cubicBezTo>
                  <a:pt x="1733360" y="582549"/>
                  <a:pt x="1731645" y="567919"/>
                  <a:pt x="1729817" y="553289"/>
                </a:cubicBezTo>
                <a:cubicBezTo>
                  <a:pt x="1727073" y="530429"/>
                  <a:pt x="1722616" y="498882"/>
                  <a:pt x="1716444" y="458648"/>
                </a:cubicBezTo>
                <a:cubicBezTo>
                  <a:pt x="1710271" y="418415"/>
                  <a:pt x="1702385" y="369494"/>
                  <a:pt x="1692783" y="311887"/>
                </a:cubicBezTo>
                <a:cubicBezTo>
                  <a:pt x="1702842" y="304114"/>
                  <a:pt x="1713815" y="296685"/>
                  <a:pt x="1725702" y="289599"/>
                </a:cubicBezTo>
                <a:cubicBezTo>
                  <a:pt x="1737589" y="282512"/>
                  <a:pt x="1749705" y="275540"/>
                  <a:pt x="1762049" y="268682"/>
                </a:cubicBezTo>
                <a:cubicBezTo>
                  <a:pt x="1763421" y="302057"/>
                  <a:pt x="1764678" y="335318"/>
                  <a:pt x="1765821" y="368465"/>
                </a:cubicBezTo>
                <a:cubicBezTo>
                  <a:pt x="1766964" y="401613"/>
                  <a:pt x="1768221" y="434645"/>
                  <a:pt x="1769593" y="467564"/>
                </a:cubicBezTo>
                <a:cubicBezTo>
                  <a:pt x="1770965" y="498196"/>
                  <a:pt x="1771993" y="526657"/>
                  <a:pt x="1772679" y="552946"/>
                </a:cubicBezTo>
                <a:cubicBezTo>
                  <a:pt x="1773365" y="579235"/>
                  <a:pt x="1773708" y="603581"/>
                  <a:pt x="1773708" y="625983"/>
                </a:cubicBezTo>
                <a:cubicBezTo>
                  <a:pt x="1773708" y="638785"/>
                  <a:pt x="1771536" y="652272"/>
                  <a:pt x="1767193" y="666446"/>
                </a:cubicBezTo>
                <a:cubicBezTo>
                  <a:pt x="1762849" y="680619"/>
                  <a:pt x="1756563" y="694106"/>
                  <a:pt x="1748333" y="706908"/>
                </a:cubicBezTo>
                <a:cubicBezTo>
                  <a:pt x="1743761" y="713766"/>
                  <a:pt x="1734274" y="719138"/>
                  <a:pt x="1719873" y="723024"/>
                </a:cubicBezTo>
                <a:cubicBezTo>
                  <a:pt x="1712672" y="724967"/>
                  <a:pt x="1704642" y="726424"/>
                  <a:pt x="1695784" y="727396"/>
                </a:cubicBezTo>
                <a:lnTo>
                  <a:pt x="1680665" y="728154"/>
                </a:lnTo>
                <a:lnTo>
                  <a:pt x="1678305" y="728853"/>
                </a:lnTo>
                <a:lnTo>
                  <a:pt x="1672951" y="728541"/>
                </a:lnTo>
                <a:lnTo>
                  <a:pt x="1666723" y="728853"/>
                </a:lnTo>
                <a:lnTo>
                  <a:pt x="1663884" y="728012"/>
                </a:lnTo>
                <a:lnTo>
                  <a:pt x="1652588" y="727353"/>
                </a:lnTo>
                <a:cubicBezTo>
                  <a:pt x="1628585" y="724353"/>
                  <a:pt x="1609725" y="716852"/>
                  <a:pt x="1596010" y="704850"/>
                </a:cubicBezTo>
                <a:cubicBezTo>
                  <a:pt x="1583665" y="712166"/>
                  <a:pt x="1569949" y="717995"/>
                  <a:pt x="1554861" y="722338"/>
                </a:cubicBezTo>
                <a:cubicBezTo>
                  <a:pt x="1539774" y="726682"/>
                  <a:pt x="1523086" y="728853"/>
                  <a:pt x="1504798" y="728853"/>
                </a:cubicBezTo>
                <a:lnTo>
                  <a:pt x="1503160" y="728307"/>
                </a:lnTo>
                <a:lnTo>
                  <a:pt x="1501521" y="728853"/>
                </a:lnTo>
                <a:cubicBezTo>
                  <a:pt x="1484605" y="728853"/>
                  <a:pt x="1468603" y="730225"/>
                  <a:pt x="1453515" y="732968"/>
                </a:cubicBezTo>
                <a:cubicBezTo>
                  <a:pt x="1463574" y="737540"/>
                  <a:pt x="1472146" y="744512"/>
                  <a:pt x="1479233" y="753885"/>
                </a:cubicBezTo>
                <a:cubicBezTo>
                  <a:pt x="1486319" y="763258"/>
                  <a:pt x="1489863" y="772745"/>
                  <a:pt x="1489863" y="782346"/>
                </a:cubicBezTo>
                <a:cubicBezTo>
                  <a:pt x="1489863" y="786461"/>
                  <a:pt x="1488377" y="793204"/>
                  <a:pt x="1485405" y="802577"/>
                </a:cubicBezTo>
                <a:cubicBezTo>
                  <a:pt x="1482433" y="811949"/>
                  <a:pt x="1479119" y="821093"/>
                  <a:pt x="1475461" y="830009"/>
                </a:cubicBezTo>
                <a:cubicBezTo>
                  <a:pt x="1471803" y="838924"/>
                  <a:pt x="1468832" y="844754"/>
                  <a:pt x="1466546" y="847497"/>
                </a:cubicBezTo>
                <a:cubicBezTo>
                  <a:pt x="1461516" y="852983"/>
                  <a:pt x="1453858" y="857898"/>
                  <a:pt x="1443571" y="862241"/>
                </a:cubicBezTo>
                <a:cubicBezTo>
                  <a:pt x="1433284" y="866585"/>
                  <a:pt x="1421283" y="868757"/>
                  <a:pt x="1407567" y="868757"/>
                </a:cubicBezTo>
                <a:cubicBezTo>
                  <a:pt x="1371905" y="868757"/>
                  <a:pt x="1342416" y="858127"/>
                  <a:pt x="1319099" y="836867"/>
                </a:cubicBezTo>
                <a:cubicBezTo>
                  <a:pt x="1295781" y="815607"/>
                  <a:pt x="1280922" y="786003"/>
                  <a:pt x="1274522" y="748056"/>
                </a:cubicBezTo>
                <a:lnTo>
                  <a:pt x="1251890" y="758343"/>
                </a:lnTo>
                <a:lnTo>
                  <a:pt x="1244346" y="727482"/>
                </a:lnTo>
                <a:lnTo>
                  <a:pt x="1239089" y="727939"/>
                </a:lnTo>
                <a:lnTo>
                  <a:pt x="1236345" y="728853"/>
                </a:lnTo>
                <a:lnTo>
                  <a:pt x="1232804" y="728485"/>
                </a:lnTo>
                <a:lnTo>
                  <a:pt x="1228573" y="728853"/>
                </a:lnTo>
                <a:lnTo>
                  <a:pt x="1225053" y="727680"/>
                </a:lnTo>
                <a:lnTo>
                  <a:pt x="1219843" y="727139"/>
                </a:lnTo>
                <a:cubicBezTo>
                  <a:pt x="1203641" y="723710"/>
                  <a:pt x="1188339" y="715137"/>
                  <a:pt x="1173938" y="701421"/>
                </a:cubicBezTo>
                <a:lnTo>
                  <a:pt x="1165708" y="732968"/>
                </a:lnTo>
                <a:cubicBezTo>
                  <a:pt x="1131875" y="732968"/>
                  <a:pt x="1101471" y="729653"/>
                  <a:pt x="1074497" y="723024"/>
                </a:cubicBezTo>
                <a:cubicBezTo>
                  <a:pt x="1047522" y="716395"/>
                  <a:pt x="1026033" y="706793"/>
                  <a:pt x="1010031" y="694220"/>
                </a:cubicBezTo>
                <a:cubicBezTo>
                  <a:pt x="994029" y="681647"/>
                  <a:pt x="986029" y="667131"/>
                  <a:pt x="986029" y="650672"/>
                </a:cubicBezTo>
                <a:cubicBezTo>
                  <a:pt x="986029" y="635127"/>
                  <a:pt x="989229" y="619354"/>
                  <a:pt x="995630" y="603352"/>
                </a:cubicBezTo>
                <a:cubicBezTo>
                  <a:pt x="988314" y="607924"/>
                  <a:pt x="980085" y="613525"/>
                  <a:pt x="970941" y="620154"/>
                </a:cubicBezTo>
                <a:cubicBezTo>
                  <a:pt x="961797" y="626783"/>
                  <a:pt x="951738" y="634213"/>
                  <a:pt x="940766" y="642443"/>
                </a:cubicBezTo>
                <a:cubicBezTo>
                  <a:pt x="943966" y="664845"/>
                  <a:pt x="947509" y="688848"/>
                  <a:pt x="951396" y="714452"/>
                </a:cubicBezTo>
                <a:cubicBezTo>
                  <a:pt x="955282" y="740055"/>
                  <a:pt x="960197" y="770687"/>
                  <a:pt x="966140" y="806349"/>
                </a:cubicBezTo>
                <a:cubicBezTo>
                  <a:pt x="969341" y="826923"/>
                  <a:pt x="972313" y="845782"/>
                  <a:pt x="975056" y="862927"/>
                </a:cubicBezTo>
                <a:cubicBezTo>
                  <a:pt x="977799" y="880072"/>
                  <a:pt x="980085" y="895274"/>
                  <a:pt x="981914" y="908533"/>
                </a:cubicBezTo>
                <a:cubicBezTo>
                  <a:pt x="971855" y="915848"/>
                  <a:pt x="961683" y="922478"/>
                  <a:pt x="951396" y="928421"/>
                </a:cubicBezTo>
                <a:cubicBezTo>
                  <a:pt x="941109" y="934365"/>
                  <a:pt x="930707" y="939165"/>
                  <a:pt x="920192" y="942823"/>
                </a:cubicBezTo>
                <a:cubicBezTo>
                  <a:pt x="919734" y="919963"/>
                  <a:pt x="918820" y="895274"/>
                  <a:pt x="917449" y="868757"/>
                </a:cubicBezTo>
                <a:cubicBezTo>
                  <a:pt x="916077" y="842239"/>
                  <a:pt x="914019" y="813893"/>
                  <a:pt x="911276" y="783717"/>
                </a:cubicBezTo>
                <a:cubicBezTo>
                  <a:pt x="908533" y="755371"/>
                  <a:pt x="906590" y="731254"/>
                  <a:pt x="905447" y="711365"/>
                </a:cubicBezTo>
                <a:cubicBezTo>
                  <a:pt x="904304" y="691477"/>
                  <a:pt x="903733" y="676047"/>
                  <a:pt x="903733" y="665074"/>
                </a:cubicBezTo>
                <a:cubicBezTo>
                  <a:pt x="903733" y="662331"/>
                  <a:pt x="904190" y="658902"/>
                  <a:pt x="905104" y="654787"/>
                </a:cubicBezTo>
                <a:cubicBezTo>
                  <a:pt x="906019" y="650672"/>
                  <a:pt x="907390" y="646100"/>
                  <a:pt x="909219" y="641071"/>
                </a:cubicBezTo>
                <a:cubicBezTo>
                  <a:pt x="911048" y="635585"/>
                  <a:pt x="913791" y="628498"/>
                  <a:pt x="917449" y="619811"/>
                </a:cubicBezTo>
                <a:cubicBezTo>
                  <a:pt x="921106" y="611124"/>
                  <a:pt x="925678" y="600837"/>
                  <a:pt x="931165" y="588950"/>
                </a:cubicBezTo>
                <a:cubicBezTo>
                  <a:pt x="932079" y="587121"/>
                  <a:pt x="935508" y="583692"/>
                  <a:pt x="941451" y="578663"/>
                </a:cubicBezTo>
                <a:cubicBezTo>
                  <a:pt x="947395" y="573634"/>
                  <a:pt x="954825" y="567919"/>
                  <a:pt x="963740" y="561518"/>
                </a:cubicBezTo>
                <a:cubicBezTo>
                  <a:pt x="972655" y="555117"/>
                  <a:pt x="982028" y="548602"/>
                  <a:pt x="991858" y="541973"/>
                </a:cubicBezTo>
                <a:cubicBezTo>
                  <a:pt x="1001687" y="535343"/>
                  <a:pt x="1010946" y="529286"/>
                  <a:pt x="1019633" y="523799"/>
                </a:cubicBezTo>
                <a:cubicBezTo>
                  <a:pt x="1039292" y="512826"/>
                  <a:pt x="1057466" y="504140"/>
                  <a:pt x="1074154" y="497739"/>
                </a:cubicBezTo>
                <a:cubicBezTo>
                  <a:pt x="1090841" y="491338"/>
                  <a:pt x="1105129" y="488138"/>
                  <a:pt x="1117016" y="488138"/>
                </a:cubicBezTo>
                <a:cubicBezTo>
                  <a:pt x="1123874" y="488138"/>
                  <a:pt x="1130046" y="491452"/>
                  <a:pt x="1135533" y="498082"/>
                </a:cubicBezTo>
                <a:cubicBezTo>
                  <a:pt x="1141019" y="504711"/>
                  <a:pt x="1146277" y="513055"/>
                  <a:pt x="1151306" y="523113"/>
                </a:cubicBezTo>
                <a:cubicBezTo>
                  <a:pt x="1154507" y="529514"/>
                  <a:pt x="1157821" y="536829"/>
                  <a:pt x="1161250" y="545059"/>
                </a:cubicBezTo>
                <a:cubicBezTo>
                  <a:pt x="1164679" y="553289"/>
                  <a:pt x="1168223" y="562433"/>
                  <a:pt x="1171880" y="572491"/>
                </a:cubicBezTo>
                <a:cubicBezTo>
                  <a:pt x="1176909" y="587121"/>
                  <a:pt x="1182396" y="600494"/>
                  <a:pt x="1188339" y="612610"/>
                </a:cubicBezTo>
                <a:cubicBezTo>
                  <a:pt x="1194283" y="624726"/>
                  <a:pt x="1200455" y="634442"/>
                  <a:pt x="1206856" y="641757"/>
                </a:cubicBezTo>
                <a:cubicBezTo>
                  <a:pt x="1213371" y="649643"/>
                  <a:pt x="1220529" y="654573"/>
                  <a:pt x="1228330" y="656544"/>
                </a:cubicBezTo>
                <a:lnTo>
                  <a:pt x="1234929" y="657356"/>
                </a:lnTo>
                <a:lnTo>
                  <a:pt x="1253605" y="656844"/>
                </a:lnTo>
                <a:cubicBezTo>
                  <a:pt x="1261606" y="656387"/>
                  <a:pt x="1269264" y="655930"/>
                  <a:pt x="1276579" y="655473"/>
                </a:cubicBezTo>
                <a:cubicBezTo>
                  <a:pt x="1291667" y="573634"/>
                  <a:pt x="1334643" y="498882"/>
                  <a:pt x="1405509" y="431216"/>
                </a:cubicBezTo>
                <a:lnTo>
                  <a:pt x="1434313" y="438074"/>
                </a:lnTo>
                <a:cubicBezTo>
                  <a:pt x="1435227" y="447218"/>
                  <a:pt x="1436599" y="458877"/>
                  <a:pt x="1438428" y="473050"/>
                </a:cubicBezTo>
                <a:cubicBezTo>
                  <a:pt x="1440257" y="487223"/>
                  <a:pt x="1442771" y="503911"/>
                  <a:pt x="1445972" y="523113"/>
                </a:cubicBezTo>
                <a:cubicBezTo>
                  <a:pt x="1449172" y="539573"/>
                  <a:pt x="1451458" y="553517"/>
                  <a:pt x="1452830" y="564947"/>
                </a:cubicBezTo>
                <a:cubicBezTo>
                  <a:pt x="1454201" y="576377"/>
                  <a:pt x="1454887" y="585521"/>
                  <a:pt x="1454887" y="592379"/>
                </a:cubicBezTo>
                <a:cubicBezTo>
                  <a:pt x="1454887" y="606552"/>
                  <a:pt x="1451229" y="619811"/>
                  <a:pt x="1443914" y="632156"/>
                </a:cubicBezTo>
                <a:cubicBezTo>
                  <a:pt x="1436599" y="644500"/>
                  <a:pt x="1426998" y="655473"/>
                  <a:pt x="1415111" y="665074"/>
                </a:cubicBezTo>
                <a:cubicBezTo>
                  <a:pt x="1435685" y="661416"/>
                  <a:pt x="1452144" y="659245"/>
                  <a:pt x="1464488" y="658559"/>
                </a:cubicBezTo>
                <a:cubicBezTo>
                  <a:pt x="1476833" y="657873"/>
                  <a:pt x="1489177" y="657530"/>
                  <a:pt x="1501521" y="657530"/>
                </a:cubicBezTo>
                <a:lnTo>
                  <a:pt x="1503324" y="658022"/>
                </a:lnTo>
                <a:lnTo>
                  <a:pt x="1504798" y="657530"/>
                </a:lnTo>
                <a:cubicBezTo>
                  <a:pt x="1516685" y="657530"/>
                  <a:pt x="1528229" y="656273"/>
                  <a:pt x="1539431" y="653758"/>
                </a:cubicBezTo>
                <a:cubicBezTo>
                  <a:pt x="1550632" y="651244"/>
                  <a:pt x="1561491" y="647700"/>
                  <a:pt x="1572007" y="643128"/>
                </a:cubicBezTo>
                <a:cubicBezTo>
                  <a:pt x="1567892" y="613410"/>
                  <a:pt x="1563434" y="578663"/>
                  <a:pt x="1558633" y="538887"/>
                </a:cubicBezTo>
                <a:cubicBezTo>
                  <a:pt x="1553833" y="499110"/>
                  <a:pt x="1549146" y="454305"/>
                  <a:pt x="1544575" y="404470"/>
                </a:cubicBezTo>
                <a:cubicBezTo>
                  <a:pt x="1542746" y="389382"/>
                  <a:pt x="1541145" y="374181"/>
                  <a:pt x="1539774" y="358864"/>
                </a:cubicBezTo>
                <a:cubicBezTo>
                  <a:pt x="1538402" y="343548"/>
                  <a:pt x="1537031" y="327889"/>
                  <a:pt x="1535659" y="311887"/>
                </a:cubicBezTo>
                <a:cubicBezTo>
                  <a:pt x="1546175" y="303200"/>
                  <a:pt x="1557262" y="295428"/>
                  <a:pt x="1568920" y="288570"/>
                </a:cubicBezTo>
                <a:cubicBezTo>
                  <a:pt x="1580579" y="281712"/>
                  <a:pt x="1592581" y="275082"/>
                  <a:pt x="1604925" y="268682"/>
                </a:cubicBezTo>
                <a:close/>
                <a:moveTo>
                  <a:pt x="3954552" y="264948"/>
                </a:moveTo>
                <a:cubicBezTo>
                  <a:pt x="3961867" y="264948"/>
                  <a:pt x="3967811" y="268148"/>
                  <a:pt x="3972383" y="274549"/>
                </a:cubicBezTo>
                <a:cubicBezTo>
                  <a:pt x="3977869" y="281864"/>
                  <a:pt x="3980612" y="293523"/>
                  <a:pt x="3980612" y="309525"/>
                </a:cubicBezTo>
                <a:cubicBezTo>
                  <a:pt x="3980612" y="315468"/>
                  <a:pt x="3979469" y="320955"/>
                  <a:pt x="3977183" y="325984"/>
                </a:cubicBezTo>
                <a:lnTo>
                  <a:pt x="3998443" y="327356"/>
                </a:lnTo>
                <a:cubicBezTo>
                  <a:pt x="3998443" y="334671"/>
                  <a:pt x="3996043" y="339929"/>
                  <a:pt x="3991242" y="343129"/>
                </a:cubicBezTo>
                <a:cubicBezTo>
                  <a:pt x="3986441" y="346329"/>
                  <a:pt x="3979012" y="347930"/>
                  <a:pt x="3968953" y="347930"/>
                </a:cubicBezTo>
                <a:lnTo>
                  <a:pt x="3962095" y="347244"/>
                </a:lnTo>
                <a:cubicBezTo>
                  <a:pt x="3950665" y="358674"/>
                  <a:pt x="3939007" y="367703"/>
                  <a:pt x="3927119" y="374333"/>
                </a:cubicBezTo>
                <a:cubicBezTo>
                  <a:pt x="3915232" y="380962"/>
                  <a:pt x="3904717" y="384277"/>
                  <a:pt x="3895573" y="384277"/>
                </a:cubicBezTo>
                <a:cubicBezTo>
                  <a:pt x="3881400" y="384277"/>
                  <a:pt x="3874313" y="378333"/>
                  <a:pt x="3874313" y="366446"/>
                </a:cubicBezTo>
                <a:cubicBezTo>
                  <a:pt x="3888029" y="363703"/>
                  <a:pt x="3899916" y="360045"/>
                  <a:pt x="3909975" y="355473"/>
                </a:cubicBezTo>
                <a:cubicBezTo>
                  <a:pt x="3920033" y="350901"/>
                  <a:pt x="3929177" y="345872"/>
                  <a:pt x="3937407" y="340386"/>
                </a:cubicBezTo>
                <a:cubicBezTo>
                  <a:pt x="3920947" y="332156"/>
                  <a:pt x="3912717" y="321412"/>
                  <a:pt x="3912718" y="308153"/>
                </a:cubicBezTo>
                <a:cubicBezTo>
                  <a:pt x="3912717" y="297637"/>
                  <a:pt x="3917175" y="287808"/>
                  <a:pt x="3926091" y="278664"/>
                </a:cubicBezTo>
                <a:cubicBezTo>
                  <a:pt x="3935006" y="269520"/>
                  <a:pt x="3944493" y="264948"/>
                  <a:pt x="3954552" y="264948"/>
                </a:cubicBezTo>
                <a:close/>
                <a:moveTo>
                  <a:pt x="2593467" y="261138"/>
                </a:moveTo>
                <a:cubicBezTo>
                  <a:pt x="2593010" y="311430"/>
                  <a:pt x="2592781" y="356121"/>
                  <a:pt x="2592781" y="395212"/>
                </a:cubicBezTo>
                <a:cubicBezTo>
                  <a:pt x="2592781" y="434302"/>
                  <a:pt x="2592667" y="468707"/>
                  <a:pt x="2592439" y="498425"/>
                </a:cubicBezTo>
                <a:cubicBezTo>
                  <a:pt x="2592210" y="528143"/>
                  <a:pt x="2592210" y="554317"/>
                  <a:pt x="2592439" y="576949"/>
                </a:cubicBezTo>
                <a:cubicBezTo>
                  <a:pt x="2592667" y="599580"/>
                  <a:pt x="2592781" y="620040"/>
                  <a:pt x="2592781" y="638328"/>
                </a:cubicBezTo>
                <a:cubicBezTo>
                  <a:pt x="2603297" y="645186"/>
                  <a:pt x="2614613" y="650101"/>
                  <a:pt x="2626729" y="653072"/>
                </a:cubicBezTo>
                <a:cubicBezTo>
                  <a:pt x="2632787" y="654558"/>
                  <a:pt x="2639159" y="655673"/>
                  <a:pt x="2645845" y="656416"/>
                </a:cubicBezTo>
                <a:lnTo>
                  <a:pt x="2662429" y="657296"/>
                </a:lnTo>
                <a:lnTo>
                  <a:pt x="2690927" y="655987"/>
                </a:lnTo>
                <a:cubicBezTo>
                  <a:pt x="2702129" y="654958"/>
                  <a:pt x="2713330" y="653415"/>
                  <a:pt x="2724531" y="651358"/>
                </a:cubicBezTo>
                <a:cubicBezTo>
                  <a:pt x="2746934" y="647243"/>
                  <a:pt x="2765222" y="641985"/>
                  <a:pt x="2779395" y="635585"/>
                </a:cubicBezTo>
                <a:cubicBezTo>
                  <a:pt x="2775281" y="625069"/>
                  <a:pt x="2770137" y="613410"/>
                  <a:pt x="2763965" y="600609"/>
                </a:cubicBezTo>
                <a:cubicBezTo>
                  <a:pt x="2757793" y="587807"/>
                  <a:pt x="2752420" y="576606"/>
                  <a:pt x="2747849" y="567005"/>
                </a:cubicBezTo>
                <a:cubicBezTo>
                  <a:pt x="2743277" y="556946"/>
                  <a:pt x="2739619" y="548374"/>
                  <a:pt x="2736876" y="541287"/>
                </a:cubicBezTo>
                <a:cubicBezTo>
                  <a:pt x="2734133" y="534200"/>
                  <a:pt x="2732761" y="527914"/>
                  <a:pt x="2732761" y="522428"/>
                </a:cubicBezTo>
                <a:cubicBezTo>
                  <a:pt x="2732761" y="511455"/>
                  <a:pt x="2738247" y="499796"/>
                  <a:pt x="2749220" y="487452"/>
                </a:cubicBezTo>
                <a:cubicBezTo>
                  <a:pt x="2760193" y="475107"/>
                  <a:pt x="2773452" y="464820"/>
                  <a:pt x="2788997" y="456591"/>
                </a:cubicBezTo>
                <a:cubicBezTo>
                  <a:pt x="2791740" y="468478"/>
                  <a:pt x="2794826" y="482537"/>
                  <a:pt x="2798255" y="498767"/>
                </a:cubicBezTo>
                <a:cubicBezTo>
                  <a:pt x="2801684" y="514998"/>
                  <a:pt x="2805227" y="532715"/>
                  <a:pt x="2808885" y="551917"/>
                </a:cubicBezTo>
                <a:cubicBezTo>
                  <a:pt x="2811628" y="566547"/>
                  <a:pt x="2813685" y="578892"/>
                  <a:pt x="2815057" y="588950"/>
                </a:cubicBezTo>
                <a:cubicBezTo>
                  <a:pt x="2816429" y="599009"/>
                  <a:pt x="2817114" y="606781"/>
                  <a:pt x="2817115" y="612267"/>
                </a:cubicBezTo>
                <a:cubicBezTo>
                  <a:pt x="2817114" y="621869"/>
                  <a:pt x="2814599" y="633870"/>
                  <a:pt x="2809571" y="648272"/>
                </a:cubicBezTo>
                <a:cubicBezTo>
                  <a:pt x="2804541" y="662674"/>
                  <a:pt x="2798369" y="676961"/>
                  <a:pt x="2791054" y="691134"/>
                </a:cubicBezTo>
                <a:cubicBezTo>
                  <a:pt x="2759850" y="709994"/>
                  <a:pt x="2726975" y="721781"/>
                  <a:pt x="2692427" y="726496"/>
                </a:cubicBezTo>
                <a:lnTo>
                  <a:pt x="2669639" y="728026"/>
                </a:lnTo>
                <a:lnTo>
                  <a:pt x="2666848" y="728853"/>
                </a:lnTo>
                <a:lnTo>
                  <a:pt x="2662239" y="728523"/>
                </a:lnTo>
                <a:lnTo>
                  <a:pt x="2657323" y="728853"/>
                </a:lnTo>
                <a:lnTo>
                  <a:pt x="2654716" y="727984"/>
                </a:lnTo>
                <a:lnTo>
                  <a:pt x="2635730" y="726625"/>
                </a:lnTo>
                <a:cubicBezTo>
                  <a:pt x="2626415" y="725139"/>
                  <a:pt x="2618156" y="722910"/>
                  <a:pt x="2610955" y="719938"/>
                </a:cubicBezTo>
                <a:cubicBezTo>
                  <a:pt x="2596553" y="713994"/>
                  <a:pt x="2584323" y="704850"/>
                  <a:pt x="2574265" y="692506"/>
                </a:cubicBezTo>
                <a:cubicBezTo>
                  <a:pt x="2536317" y="706222"/>
                  <a:pt x="2500313" y="716395"/>
                  <a:pt x="2466251" y="723024"/>
                </a:cubicBezTo>
                <a:cubicBezTo>
                  <a:pt x="2432190" y="729653"/>
                  <a:pt x="2399157" y="732968"/>
                  <a:pt x="2367153" y="732968"/>
                </a:cubicBezTo>
                <a:cubicBezTo>
                  <a:pt x="2323262" y="732968"/>
                  <a:pt x="2289887" y="729311"/>
                  <a:pt x="2267027" y="721995"/>
                </a:cubicBezTo>
                <a:cubicBezTo>
                  <a:pt x="2244167" y="714680"/>
                  <a:pt x="2227250" y="703250"/>
                  <a:pt x="2216277" y="687705"/>
                </a:cubicBezTo>
                <a:cubicBezTo>
                  <a:pt x="2204847" y="672161"/>
                  <a:pt x="2199132" y="651587"/>
                  <a:pt x="2199132" y="625983"/>
                </a:cubicBezTo>
                <a:cubicBezTo>
                  <a:pt x="2199132" y="619583"/>
                  <a:pt x="2199589" y="612039"/>
                  <a:pt x="2200504" y="603352"/>
                </a:cubicBezTo>
                <a:cubicBezTo>
                  <a:pt x="2201418" y="594665"/>
                  <a:pt x="2202675" y="586321"/>
                  <a:pt x="2204276" y="578320"/>
                </a:cubicBezTo>
                <a:cubicBezTo>
                  <a:pt x="2205876" y="570319"/>
                  <a:pt x="2207362" y="564490"/>
                  <a:pt x="2208733" y="560832"/>
                </a:cubicBezTo>
                <a:lnTo>
                  <a:pt x="2236851" y="560832"/>
                </a:lnTo>
                <a:cubicBezTo>
                  <a:pt x="2236394" y="565404"/>
                  <a:pt x="2235937" y="569748"/>
                  <a:pt x="2235480" y="573863"/>
                </a:cubicBezTo>
                <a:cubicBezTo>
                  <a:pt x="2235023" y="577977"/>
                  <a:pt x="2234794" y="582321"/>
                  <a:pt x="2234794" y="586893"/>
                </a:cubicBezTo>
                <a:cubicBezTo>
                  <a:pt x="2234794" y="609296"/>
                  <a:pt x="2239595" y="625755"/>
                  <a:pt x="2249196" y="636270"/>
                </a:cubicBezTo>
                <a:cubicBezTo>
                  <a:pt x="2258797" y="646786"/>
                  <a:pt x="2274342" y="653530"/>
                  <a:pt x="2295830" y="656501"/>
                </a:cubicBezTo>
                <a:cubicBezTo>
                  <a:pt x="2317319" y="659473"/>
                  <a:pt x="2345893" y="660959"/>
                  <a:pt x="2381555" y="660959"/>
                </a:cubicBezTo>
                <a:cubicBezTo>
                  <a:pt x="2417674" y="660959"/>
                  <a:pt x="2449792" y="659245"/>
                  <a:pt x="2477910" y="655816"/>
                </a:cubicBezTo>
                <a:cubicBezTo>
                  <a:pt x="2506027" y="652387"/>
                  <a:pt x="2533574" y="647700"/>
                  <a:pt x="2560549" y="641757"/>
                </a:cubicBezTo>
                <a:cubicBezTo>
                  <a:pt x="2558263" y="621640"/>
                  <a:pt x="2555634" y="600152"/>
                  <a:pt x="2552662" y="577292"/>
                </a:cubicBezTo>
                <a:cubicBezTo>
                  <a:pt x="2549691" y="554432"/>
                  <a:pt x="2546719" y="529400"/>
                  <a:pt x="2543747" y="502196"/>
                </a:cubicBezTo>
                <a:cubicBezTo>
                  <a:pt x="2540775" y="474993"/>
                  <a:pt x="2537689" y="445046"/>
                  <a:pt x="2534489" y="412357"/>
                </a:cubicBezTo>
                <a:cubicBezTo>
                  <a:pt x="2531288" y="379667"/>
                  <a:pt x="2527859" y="343434"/>
                  <a:pt x="2524201" y="303657"/>
                </a:cubicBezTo>
                <a:cubicBezTo>
                  <a:pt x="2534260" y="295428"/>
                  <a:pt x="2545233" y="287770"/>
                  <a:pt x="2557120" y="280683"/>
                </a:cubicBezTo>
                <a:cubicBezTo>
                  <a:pt x="2569007" y="273597"/>
                  <a:pt x="2581123" y="267081"/>
                  <a:pt x="2593467" y="261138"/>
                </a:cubicBezTo>
                <a:close/>
                <a:moveTo>
                  <a:pt x="3299841" y="252984"/>
                </a:moveTo>
                <a:lnTo>
                  <a:pt x="3300527" y="261214"/>
                </a:lnTo>
                <a:cubicBezTo>
                  <a:pt x="3300527" y="273101"/>
                  <a:pt x="3295269" y="282245"/>
                  <a:pt x="3284753" y="288646"/>
                </a:cubicBezTo>
                <a:cubicBezTo>
                  <a:pt x="3272866" y="294590"/>
                  <a:pt x="3257550" y="301219"/>
                  <a:pt x="3238805" y="308534"/>
                </a:cubicBezTo>
                <a:cubicBezTo>
                  <a:pt x="3220060" y="315849"/>
                  <a:pt x="3198115" y="323851"/>
                  <a:pt x="3172968" y="332537"/>
                </a:cubicBezTo>
                <a:lnTo>
                  <a:pt x="3176397" y="299619"/>
                </a:lnTo>
                <a:cubicBezTo>
                  <a:pt x="3207029" y="288646"/>
                  <a:pt x="3232176" y="279502"/>
                  <a:pt x="3251835" y="272187"/>
                </a:cubicBezTo>
                <a:cubicBezTo>
                  <a:pt x="3271495" y="264871"/>
                  <a:pt x="3287497" y="258471"/>
                  <a:pt x="3299841" y="252984"/>
                </a:cubicBezTo>
                <a:close/>
                <a:moveTo>
                  <a:pt x="1108253" y="213589"/>
                </a:moveTo>
                <a:lnTo>
                  <a:pt x="1108939" y="221819"/>
                </a:lnTo>
                <a:cubicBezTo>
                  <a:pt x="1108939" y="234620"/>
                  <a:pt x="1103910" y="243993"/>
                  <a:pt x="1093851" y="249936"/>
                </a:cubicBezTo>
                <a:cubicBezTo>
                  <a:pt x="1081507" y="255880"/>
                  <a:pt x="1065962" y="262395"/>
                  <a:pt x="1047217" y="269482"/>
                </a:cubicBezTo>
                <a:cubicBezTo>
                  <a:pt x="1028472" y="276568"/>
                  <a:pt x="1006755" y="284226"/>
                  <a:pt x="982066" y="292456"/>
                </a:cubicBezTo>
                <a:lnTo>
                  <a:pt x="985495" y="260909"/>
                </a:lnTo>
                <a:cubicBezTo>
                  <a:pt x="1012927" y="250851"/>
                  <a:pt x="1036587" y="242164"/>
                  <a:pt x="1056475" y="234849"/>
                </a:cubicBezTo>
                <a:cubicBezTo>
                  <a:pt x="1076363" y="227534"/>
                  <a:pt x="1093623" y="220447"/>
                  <a:pt x="1108253" y="213589"/>
                </a:cubicBezTo>
                <a:close/>
                <a:moveTo>
                  <a:pt x="2814066" y="205359"/>
                </a:moveTo>
                <a:lnTo>
                  <a:pt x="2814752" y="213589"/>
                </a:lnTo>
                <a:cubicBezTo>
                  <a:pt x="2814752" y="225476"/>
                  <a:pt x="2809494" y="234620"/>
                  <a:pt x="2798979" y="241021"/>
                </a:cubicBezTo>
                <a:cubicBezTo>
                  <a:pt x="2787091" y="246965"/>
                  <a:pt x="2771775" y="253594"/>
                  <a:pt x="2753030" y="260909"/>
                </a:cubicBezTo>
                <a:cubicBezTo>
                  <a:pt x="2734285" y="268224"/>
                  <a:pt x="2712339" y="276225"/>
                  <a:pt x="2687193" y="284912"/>
                </a:cubicBezTo>
                <a:lnTo>
                  <a:pt x="2690623" y="251994"/>
                </a:lnTo>
                <a:cubicBezTo>
                  <a:pt x="2721255" y="241021"/>
                  <a:pt x="2746401" y="231877"/>
                  <a:pt x="2766061" y="224562"/>
                </a:cubicBezTo>
                <a:cubicBezTo>
                  <a:pt x="2785720" y="217247"/>
                  <a:pt x="2801722" y="210846"/>
                  <a:pt x="2814066" y="205359"/>
                </a:cubicBezTo>
                <a:close/>
                <a:moveTo>
                  <a:pt x="1384097" y="202540"/>
                </a:moveTo>
                <a:cubicBezTo>
                  <a:pt x="1380897" y="202540"/>
                  <a:pt x="1377925" y="203569"/>
                  <a:pt x="1375182" y="205626"/>
                </a:cubicBezTo>
                <a:cubicBezTo>
                  <a:pt x="1372439" y="207683"/>
                  <a:pt x="1371067" y="209855"/>
                  <a:pt x="1371067" y="212141"/>
                </a:cubicBezTo>
                <a:cubicBezTo>
                  <a:pt x="1371067" y="221743"/>
                  <a:pt x="1378839" y="229515"/>
                  <a:pt x="1394384" y="235459"/>
                </a:cubicBezTo>
                <a:lnTo>
                  <a:pt x="1395756" y="232715"/>
                </a:lnTo>
                <a:cubicBezTo>
                  <a:pt x="1396670" y="230886"/>
                  <a:pt x="1397127" y="229286"/>
                  <a:pt x="1397127" y="227915"/>
                </a:cubicBezTo>
                <a:cubicBezTo>
                  <a:pt x="1397127" y="226543"/>
                  <a:pt x="1397127" y="225400"/>
                  <a:pt x="1397127" y="224485"/>
                </a:cubicBezTo>
                <a:cubicBezTo>
                  <a:pt x="1397127" y="218085"/>
                  <a:pt x="1395870" y="212827"/>
                  <a:pt x="1393355" y="208712"/>
                </a:cubicBezTo>
                <a:cubicBezTo>
                  <a:pt x="1390841" y="204597"/>
                  <a:pt x="1387755" y="202540"/>
                  <a:pt x="1384097" y="202540"/>
                </a:cubicBezTo>
                <a:close/>
                <a:moveTo>
                  <a:pt x="1392327" y="179223"/>
                </a:moveTo>
                <a:cubicBezTo>
                  <a:pt x="1399642" y="179223"/>
                  <a:pt x="1405586" y="182423"/>
                  <a:pt x="1410158" y="188824"/>
                </a:cubicBezTo>
                <a:cubicBezTo>
                  <a:pt x="1415644" y="196139"/>
                  <a:pt x="1418387" y="207798"/>
                  <a:pt x="1418387" y="223800"/>
                </a:cubicBezTo>
                <a:cubicBezTo>
                  <a:pt x="1418387" y="229744"/>
                  <a:pt x="1417244" y="235230"/>
                  <a:pt x="1414958" y="240259"/>
                </a:cubicBezTo>
                <a:lnTo>
                  <a:pt x="1436218" y="241631"/>
                </a:lnTo>
                <a:cubicBezTo>
                  <a:pt x="1436218" y="248946"/>
                  <a:pt x="1433818" y="254204"/>
                  <a:pt x="1429017" y="257404"/>
                </a:cubicBezTo>
                <a:cubicBezTo>
                  <a:pt x="1424217" y="260604"/>
                  <a:pt x="1416787" y="262205"/>
                  <a:pt x="1406729" y="262205"/>
                </a:cubicBezTo>
                <a:lnTo>
                  <a:pt x="1399871" y="261519"/>
                </a:lnTo>
                <a:cubicBezTo>
                  <a:pt x="1388441" y="272949"/>
                  <a:pt x="1376782" y="281978"/>
                  <a:pt x="1364895" y="288608"/>
                </a:cubicBezTo>
                <a:cubicBezTo>
                  <a:pt x="1353008" y="295237"/>
                  <a:pt x="1342492" y="298552"/>
                  <a:pt x="1333348" y="298552"/>
                </a:cubicBezTo>
                <a:cubicBezTo>
                  <a:pt x="1319175" y="298552"/>
                  <a:pt x="1312088" y="292608"/>
                  <a:pt x="1312088" y="280721"/>
                </a:cubicBezTo>
                <a:cubicBezTo>
                  <a:pt x="1325804" y="277978"/>
                  <a:pt x="1337691" y="274321"/>
                  <a:pt x="1347750" y="269748"/>
                </a:cubicBezTo>
                <a:cubicBezTo>
                  <a:pt x="1357808" y="265176"/>
                  <a:pt x="1366952" y="260147"/>
                  <a:pt x="1375182" y="254661"/>
                </a:cubicBezTo>
                <a:cubicBezTo>
                  <a:pt x="1358723" y="246431"/>
                  <a:pt x="1350493" y="235687"/>
                  <a:pt x="1350493" y="222428"/>
                </a:cubicBezTo>
                <a:cubicBezTo>
                  <a:pt x="1350493" y="211913"/>
                  <a:pt x="1354951" y="202083"/>
                  <a:pt x="1363866" y="192939"/>
                </a:cubicBezTo>
                <a:cubicBezTo>
                  <a:pt x="1372781" y="183795"/>
                  <a:pt x="1382268" y="179223"/>
                  <a:pt x="1392327" y="179223"/>
                </a:cubicBezTo>
                <a:close/>
                <a:moveTo>
                  <a:pt x="1616431" y="132360"/>
                </a:moveTo>
                <a:cubicBezTo>
                  <a:pt x="1621003" y="140132"/>
                  <a:pt x="1624089" y="148133"/>
                  <a:pt x="1625689" y="156363"/>
                </a:cubicBezTo>
                <a:cubicBezTo>
                  <a:pt x="1627290" y="164592"/>
                  <a:pt x="1628090" y="170536"/>
                  <a:pt x="1628090" y="174193"/>
                </a:cubicBezTo>
                <a:cubicBezTo>
                  <a:pt x="1628090" y="184709"/>
                  <a:pt x="1624661" y="193853"/>
                  <a:pt x="1617803" y="201626"/>
                </a:cubicBezTo>
                <a:cubicBezTo>
                  <a:pt x="1610945" y="209398"/>
                  <a:pt x="1602487" y="213284"/>
                  <a:pt x="1592428" y="213284"/>
                </a:cubicBezTo>
                <a:cubicBezTo>
                  <a:pt x="1584199" y="213284"/>
                  <a:pt x="1577341" y="210770"/>
                  <a:pt x="1571854" y="205740"/>
                </a:cubicBezTo>
                <a:cubicBezTo>
                  <a:pt x="1565453" y="219914"/>
                  <a:pt x="1554938" y="227000"/>
                  <a:pt x="1540307" y="227000"/>
                </a:cubicBezTo>
                <a:cubicBezTo>
                  <a:pt x="1531163" y="227000"/>
                  <a:pt x="1523848" y="224371"/>
                  <a:pt x="1518362" y="219113"/>
                </a:cubicBezTo>
                <a:cubicBezTo>
                  <a:pt x="1512875" y="213856"/>
                  <a:pt x="1510132" y="206198"/>
                  <a:pt x="1510132" y="196139"/>
                </a:cubicBezTo>
                <a:cubicBezTo>
                  <a:pt x="1510132" y="186995"/>
                  <a:pt x="1513104" y="177166"/>
                  <a:pt x="1519047" y="166650"/>
                </a:cubicBezTo>
                <a:lnTo>
                  <a:pt x="1532078" y="169393"/>
                </a:lnTo>
                <a:cubicBezTo>
                  <a:pt x="1530706" y="173508"/>
                  <a:pt x="1530020" y="179223"/>
                  <a:pt x="1530020" y="186538"/>
                </a:cubicBezTo>
                <a:cubicBezTo>
                  <a:pt x="1530020" y="197054"/>
                  <a:pt x="1533906" y="202311"/>
                  <a:pt x="1541679" y="202311"/>
                </a:cubicBezTo>
                <a:cubicBezTo>
                  <a:pt x="1545794" y="202311"/>
                  <a:pt x="1549337" y="200597"/>
                  <a:pt x="1552309" y="197168"/>
                </a:cubicBezTo>
                <a:cubicBezTo>
                  <a:pt x="1555281" y="193739"/>
                  <a:pt x="1556538" y="189510"/>
                  <a:pt x="1556081" y="184481"/>
                </a:cubicBezTo>
                <a:lnTo>
                  <a:pt x="1554709" y="163221"/>
                </a:lnTo>
                <a:lnTo>
                  <a:pt x="1573226" y="151562"/>
                </a:lnTo>
                <a:cubicBezTo>
                  <a:pt x="1575055" y="165735"/>
                  <a:pt x="1577683" y="175451"/>
                  <a:pt x="1581113" y="180709"/>
                </a:cubicBezTo>
                <a:cubicBezTo>
                  <a:pt x="1584541" y="185967"/>
                  <a:pt x="1589685" y="188596"/>
                  <a:pt x="1596543" y="188596"/>
                </a:cubicBezTo>
                <a:cubicBezTo>
                  <a:pt x="1598829" y="188596"/>
                  <a:pt x="1600886" y="188024"/>
                  <a:pt x="1602715" y="186881"/>
                </a:cubicBezTo>
                <a:cubicBezTo>
                  <a:pt x="1604544" y="185738"/>
                  <a:pt x="1605915" y="184252"/>
                  <a:pt x="1606830" y="182423"/>
                </a:cubicBezTo>
                <a:cubicBezTo>
                  <a:pt x="1605915" y="177851"/>
                  <a:pt x="1602715" y="169622"/>
                  <a:pt x="1597229" y="157734"/>
                </a:cubicBezTo>
                <a:lnTo>
                  <a:pt x="1595857" y="152248"/>
                </a:lnTo>
                <a:cubicBezTo>
                  <a:pt x="1595857" y="147676"/>
                  <a:pt x="1597686" y="143447"/>
                  <a:pt x="1601343" y="139561"/>
                </a:cubicBezTo>
                <a:cubicBezTo>
                  <a:pt x="1605001" y="135675"/>
                  <a:pt x="1610030" y="133274"/>
                  <a:pt x="1616431" y="132360"/>
                </a:cubicBezTo>
                <a:close/>
                <a:moveTo>
                  <a:pt x="1564310" y="0"/>
                </a:moveTo>
                <a:cubicBezTo>
                  <a:pt x="1567511" y="14631"/>
                  <a:pt x="1569682" y="26861"/>
                  <a:pt x="1570825" y="36691"/>
                </a:cubicBezTo>
                <a:cubicBezTo>
                  <a:pt x="1571969" y="46521"/>
                  <a:pt x="1572883" y="55322"/>
                  <a:pt x="1573569" y="63094"/>
                </a:cubicBezTo>
                <a:cubicBezTo>
                  <a:pt x="1574254" y="70866"/>
                  <a:pt x="1574597" y="79553"/>
                  <a:pt x="1574597" y="89154"/>
                </a:cubicBezTo>
                <a:cubicBezTo>
                  <a:pt x="1574597" y="109271"/>
                  <a:pt x="1568654" y="126188"/>
                  <a:pt x="1556767" y="139904"/>
                </a:cubicBezTo>
                <a:lnTo>
                  <a:pt x="1553338" y="139218"/>
                </a:lnTo>
                <a:cubicBezTo>
                  <a:pt x="1553338" y="106299"/>
                  <a:pt x="1549451" y="75667"/>
                  <a:pt x="1541679" y="47321"/>
                </a:cubicBezTo>
                <a:cubicBezTo>
                  <a:pt x="1539850" y="42749"/>
                  <a:pt x="1538936" y="38177"/>
                  <a:pt x="1538936" y="33605"/>
                </a:cubicBezTo>
                <a:cubicBezTo>
                  <a:pt x="1538936" y="25832"/>
                  <a:pt x="1541336" y="18860"/>
                  <a:pt x="1546137" y="12688"/>
                </a:cubicBezTo>
                <a:cubicBezTo>
                  <a:pt x="1550937" y="6515"/>
                  <a:pt x="1556995" y="2286"/>
                  <a:pt x="156431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4" name="Google Shape;203;p22">
            <a:extLst>
              <a:ext uri="{FF2B5EF4-FFF2-40B4-BE49-F238E27FC236}">
                <a16:creationId xmlns:a16="http://schemas.microsoft.com/office/drawing/2014/main" id="{329FCC45-E6F6-68D4-1265-0775EC5CAD87}"/>
              </a:ext>
            </a:extLst>
          </p:cNvPr>
          <p:cNvSpPr txBox="1"/>
          <p:nvPr/>
        </p:nvSpPr>
        <p:spPr>
          <a:xfrm>
            <a:off x="2008851" y="3921379"/>
            <a:ext cx="6889531" cy="1908174"/>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Stay connected to Surah </a:t>
            </a:r>
            <a:r>
              <a:rPr lang="en-GB" sz="2400" dirty="0" err="1">
                <a:solidFill>
                  <a:srgbClr val="1E1E1E"/>
                </a:solidFill>
                <a:latin typeface="Inter Light"/>
                <a:ea typeface="Inter Light"/>
                <a:cs typeface="Inter Light"/>
                <a:sym typeface="Inter Light"/>
              </a:rPr>
              <a:t>Qāf</a:t>
            </a:r>
            <a:r>
              <a:rPr lang="en-GB" sz="2400" dirty="0">
                <a:solidFill>
                  <a:srgbClr val="1E1E1E"/>
                </a:solidFill>
                <a:latin typeface="Inter Light"/>
                <a:ea typeface="Inter Light"/>
                <a:cs typeface="Inter Light"/>
                <a:sym typeface="Inter Light"/>
              </a:rPr>
              <a:t> by reciting it in your ṣalāh.</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Recite calmly, beautifully and reflect on it.</a:t>
            </a:r>
            <a:endParaRPr lang="en-US" sz="2400" dirty="0">
              <a:solidFill>
                <a:srgbClr val="1E1E1E"/>
              </a:solidFill>
              <a:latin typeface="Inter Light"/>
              <a:ea typeface="Inter Light"/>
              <a:cs typeface="Inter Light"/>
              <a:sym typeface="Inter Light"/>
            </a:endParaRPr>
          </a:p>
        </p:txBody>
      </p:sp>
    </p:spTree>
    <p:extLst>
      <p:ext uri="{BB962C8B-B14F-4D97-AF65-F5344CB8AC3E}">
        <p14:creationId xmlns:p14="http://schemas.microsoft.com/office/powerpoint/2010/main" val="3704324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DC5D28-CD55-5E33-8339-902E5157ABB3}"/>
              </a:ext>
            </a:extLst>
          </p:cNvPr>
          <p:cNvSpPr txBox="1"/>
          <p:nvPr/>
        </p:nvSpPr>
        <p:spPr>
          <a:xfrm>
            <a:off x="4432041" y="4027185"/>
            <a:ext cx="9423918" cy="1569660"/>
          </a:xfrm>
          <a:prstGeom prst="rect">
            <a:avLst/>
          </a:prstGeom>
          <a:noFill/>
        </p:spPr>
        <p:txBody>
          <a:bodyPr wrap="square" rtlCol="0">
            <a:spAutoFit/>
          </a:bodyPr>
          <a:lstStyle/>
          <a:p>
            <a:pPr algn="ctr"/>
            <a:r>
              <a:rPr lang="en-GB" sz="9600" dirty="0">
                <a:solidFill>
                  <a:srgbClr val="4B116F"/>
                </a:solidFill>
                <a:highlight>
                  <a:srgbClr val="FAAC69"/>
                </a:highlight>
                <a:latin typeface="Inter SemiBold" panose="02000503000000020004" pitchFamily="2" charset="0"/>
                <a:ea typeface="Inter SemiBold" panose="02000503000000020004" pitchFamily="2" charset="0"/>
              </a:rPr>
              <a:t>The End</a:t>
            </a:r>
          </a:p>
        </p:txBody>
      </p:sp>
    </p:spTree>
    <p:extLst>
      <p:ext uri="{BB962C8B-B14F-4D97-AF65-F5344CB8AC3E}">
        <p14:creationId xmlns:p14="http://schemas.microsoft.com/office/powerpoint/2010/main" val="1037130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7;p16">
            <a:extLst>
              <a:ext uri="{FF2B5EF4-FFF2-40B4-BE49-F238E27FC236}">
                <a16:creationId xmlns:a16="http://schemas.microsoft.com/office/drawing/2014/main" id="{8668B9D9-CDBC-D357-0E2A-C4A10E87B553}"/>
              </a:ext>
            </a:extLst>
          </p:cNvPr>
          <p:cNvSpPr txBox="1"/>
          <p:nvPr/>
        </p:nvSpPr>
        <p:spPr>
          <a:xfrm>
            <a:off x="2008851" y="1420490"/>
            <a:ext cx="8244102"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Additional Activities</a:t>
            </a:r>
            <a:endParaRPr lang="en-US" sz="1600" dirty="0">
              <a:solidFill>
                <a:srgbClr val="4B116F"/>
              </a:solidFill>
              <a:highlight>
                <a:srgbClr val="FFFF00"/>
              </a:highlight>
              <a:latin typeface="+mj-lt"/>
            </a:endParaRPr>
          </a:p>
        </p:txBody>
      </p:sp>
      <p:sp>
        <p:nvSpPr>
          <p:cNvPr id="4" name="Google Shape;203;p22">
            <a:extLst>
              <a:ext uri="{FF2B5EF4-FFF2-40B4-BE49-F238E27FC236}">
                <a16:creationId xmlns:a16="http://schemas.microsoft.com/office/drawing/2014/main" id="{A8AB62E3-CE20-F06D-EB6B-42EFE84855F7}"/>
              </a:ext>
            </a:extLst>
          </p:cNvPr>
          <p:cNvSpPr txBox="1"/>
          <p:nvPr/>
        </p:nvSpPr>
        <p:spPr>
          <a:xfrm>
            <a:off x="2008851" y="3905815"/>
            <a:ext cx="6889531" cy="1985118"/>
          </a:xfrm>
          <a:prstGeom prst="rect">
            <a:avLst/>
          </a:prstGeom>
          <a:noFill/>
          <a:ln>
            <a:noFill/>
          </a:ln>
        </p:spPr>
        <p:txBody>
          <a:bodyPr spcFirstLastPara="1" wrap="square" lIns="91425" tIns="45700" rIns="91425" bIns="45700" anchor="t" anchorCtr="0">
            <a:spAutoFit/>
          </a:bodyPr>
          <a:lstStyle/>
          <a:p>
            <a:pPr marL="457200" marR="0" lvl="0" indent="-457200" algn="l" rtl="0">
              <a:lnSpc>
                <a:spcPct val="150000"/>
              </a:lnSpc>
              <a:spcBef>
                <a:spcPts val="0"/>
              </a:spcBef>
              <a:spcAft>
                <a:spcPts val="600"/>
              </a:spcAft>
              <a:buAutoNum type="arabicParenR"/>
            </a:pPr>
            <a:r>
              <a:rPr lang="en-GB" sz="2400" dirty="0">
                <a:solidFill>
                  <a:srgbClr val="1E1E1E"/>
                </a:solidFill>
                <a:latin typeface="Inter Light"/>
                <a:ea typeface="Inter Light"/>
                <a:cs typeface="Inter Light"/>
                <a:sym typeface="Inter Light"/>
              </a:rPr>
              <a:t>Quiz based on lessons from </a:t>
            </a:r>
            <a:r>
              <a:rPr lang="en-GB" sz="2400" dirty="0" err="1">
                <a:solidFill>
                  <a:srgbClr val="1E1E1E"/>
                </a:solidFill>
                <a:latin typeface="Inter Light"/>
                <a:ea typeface="Inter Light"/>
                <a:cs typeface="Inter Light"/>
                <a:sym typeface="Inter Light"/>
              </a:rPr>
              <a:t>Sūrah</a:t>
            </a:r>
            <a:r>
              <a:rPr lang="en-GB" sz="2400" dirty="0">
                <a:solidFill>
                  <a:srgbClr val="1E1E1E"/>
                </a:solidFill>
                <a:latin typeface="Inter Light"/>
                <a:ea typeface="Inter Light"/>
                <a:cs typeface="Inter Light"/>
                <a:sym typeface="Inter Light"/>
              </a:rPr>
              <a:t> </a:t>
            </a:r>
            <a:r>
              <a:rPr lang="en-GB" sz="2400" dirty="0" err="1">
                <a:solidFill>
                  <a:srgbClr val="1E1E1E"/>
                </a:solidFill>
                <a:latin typeface="Inter Light"/>
                <a:ea typeface="Inter Light"/>
                <a:cs typeface="Inter Light"/>
                <a:sym typeface="Inter Light"/>
              </a:rPr>
              <a:t>Qāf</a:t>
            </a:r>
            <a:endParaRPr lang="en-GB" sz="2400" dirty="0">
              <a:solidFill>
                <a:srgbClr val="1E1E1E"/>
              </a:solidFill>
              <a:latin typeface="Inter Light"/>
              <a:ea typeface="Inter Light"/>
              <a:cs typeface="Inter Light"/>
              <a:sym typeface="Inter Light"/>
            </a:endParaRPr>
          </a:p>
          <a:p>
            <a:pPr marL="457200" marR="0" lvl="0" indent="-457200" algn="l" rtl="0">
              <a:lnSpc>
                <a:spcPct val="150000"/>
              </a:lnSpc>
              <a:spcBef>
                <a:spcPts val="0"/>
              </a:spcBef>
              <a:spcAft>
                <a:spcPts val="600"/>
              </a:spcAft>
              <a:buAutoNum type="arabicParenR"/>
            </a:pPr>
            <a:r>
              <a:rPr lang="en-GB" sz="2400" dirty="0">
                <a:solidFill>
                  <a:srgbClr val="1E1E1E"/>
                </a:solidFill>
                <a:latin typeface="Inter Light"/>
                <a:ea typeface="Inter Light"/>
                <a:cs typeface="Inter Light"/>
                <a:sym typeface="Inter Light"/>
              </a:rPr>
              <a:t>Vocabulary quiz</a:t>
            </a:r>
          </a:p>
          <a:p>
            <a:pPr marL="457200" marR="0" lvl="0" indent="-457200" algn="l" rtl="0">
              <a:lnSpc>
                <a:spcPct val="150000"/>
              </a:lnSpc>
              <a:spcBef>
                <a:spcPts val="0"/>
              </a:spcBef>
              <a:spcAft>
                <a:spcPts val="600"/>
              </a:spcAft>
              <a:buAutoNum type="arabicParenR"/>
            </a:pPr>
            <a:endParaRPr lang="en-US" sz="2400" dirty="0">
              <a:solidFill>
                <a:srgbClr val="1E1E1E"/>
              </a:solidFill>
              <a:latin typeface="Inter Light"/>
              <a:ea typeface="Inter Light"/>
              <a:cs typeface="Inter Light"/>
              <a:sym typeface="Inter Light"/>
            </a:endParaRPr>
          </a:p>
        </p:txBody>
      </p:sp>
    </p:spTree>
    <p:extLst>
      <p:ext uri="{BB962C8B-B14F-4D97-AF65-F5344CB8AC3E}">
        <p14:creationId xmlns:p14="http://schemas.microsoft.com/office/powerpoint/2010/main" val="4187801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
          <a:extLst>
            <a:ext uri="{FF2B5EF4-FFF2-40B4-BE49-F238E27FC236}">
              <a16:creationId xmlns:a16="http://schemas.microsoft.com/office/drawing/2014/main" id="{B0675585-680E-73F9-69EC-404FE793A7D4}"/>
            </a:ext>
          </a:extLst>
        </p:cNvPr>
        <p:cNvGrpSpPr/>
        <p:nvPr/>
      </p:nvGrpSpPr>
      <p:grpSpPr>
        <a:xfrm>
          <a:off x="0" y="0"/>
          <a:ext cx="0" cy="0"/>
          <a:chOff x="0" y="0"/>
          <a:chExt cx="0" cy="0"/>
        </a:xfrm>
      </p:grpSpPr>
      <p:sp>
        <p:nvSpPr>
          <p:cNvPr id="32" name="Google Shape;32;p10">
            <a:extLst>
              <a:ext uri="{FF2B5EF4-FFF2-40B4-BE49-F238E27FC236}">
                <a16:creationId xmlns:a16="http://schemas.microsoft.com/office/drawing/2014/main" id="{A1D37F51-8B19-86F7-0667-62D423A48B38}"/>
              </a:ext>
            </a:extLst>
          </p:cNvPr>
          <p:cNvSpPr txBox="1"/>
          <p:nvPr/>
        </p:nvSpPr>
        <p:spPr>
          <a:xfrm>
            <a:off x="976333" y="3896288"/>
            <a:ext cx="16236900"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dirty="0">
                <a:solidFill>
                  <a:srgbClr val="4B116F"/>
                </a:solidFill>
                <a:latin typeface="+mj-lt"/>
                <a:sym typeface="Inter Tight SemiBold"/>
              </a:rPr>
              <a:t>Heart First</a:t>
            </a:r>
            <a:endParaRPr lang="en-US" dirty="0">
              <a:solidFill>
                <a:srgbClr val="4B116F"/>
              </a:solidFill>
              <a:latin typeface="+mj-lt"/>
            </a:endParaRPr>
          </a:p>
        </p:txBody>
      </p:sp>
      <p:sp>
        <p:nvSpPr>
          <p:cNvPr id="5" name="Rectangle: Rounded Corners 4">
            <a:extLst>
              <a:ext uri="{FF2B5EF4-FFF2-40B4-BE49-F238E27FC236}">
                <a16:creationId xmlns:a16="http://schemas.microsoft.com/office/drawing/2014/main" id="{C16F2494-66B3-F6B2-5AF3-02624BEB200C}"/>
              </a:ext>
            </a:extLst>
          </p:cNvPr>
          <p:cNvSpPr/>
          <p:nvPr/>
        </p:nvSpPr>
        <p:spPr>
          <a:xfrm>
            <a:off x="976332" y="6236328"/>
            <a:ext cx="4953822" cy="1006257"/>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Surah Q</a:t>
            </a:r>
            <a:r>
              <a:rPr lang="en-GB"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a</a:t>
            </a:r>
            <a:r>
              <a:rPr lang="en-US"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f</a:t>
            </a:r>
            <a:r>
              <a:rPr lang="en-US" sz="3200" dirty="0">
                <a:solidFill>
                  <a:srgbClr val="1E1E1E"/>
                </a:solidFill>
                <a:latin typeface="Inter Tight"/>
                <a:ea typeface="Inter Tight"/>
                <a:cs typeface="Inter Tight"/>
                <a:sym typeface="Inter Tight"/>
              </a:rPr>
              <a:t>: Session 4</a:t>
            </a:r>
            <a:endParaRPr lang="en-US" sz="3200" dirty="0"/>
          </a:p>
        </p:txBody>
      </p:sp>
      <p:sp>
        <p:nvSpPr>
          <p:cNvPr id="2" name="Rectangle: Rounded Corners 1">
            <a:extLst>
              <a:ext uri="{FF2B5EF4-FFF2-40B4-BE49-F238E27FC236}">
                <a16:creationId xmlns:a16="http://schemas.microsoft.com/office/drawing/2014/main" id="{5A8CC14A-1412-1E3C-4C8A-0432A1DA4F29}"/>
              </a:ext>
            </a:extLst>
          </p:cNvPr>
          <p:cNvSpPr/>
          <p:nvPr/>
        </p:nvSpPr>
        <p:spPr>
          <a:xfrm>
            <a:off x="976332" y="-1088670"/>
            <a:ext cx="3047028" cy="2977331"/>
          </a:xfrm>
          <a:prstGeom prst="roundRect">
            <a:avLst/>
          </a:prstGeom>
          <a:solidFill>
            <a:schemeClr val="bg1">
              <a:alpha val="9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ar-IQ" sz="400" dirty="0"/>
              <a:t>سورة</a:t>
            </a:r>
            <a:endParaRPr lang="en-PK" sz="400" dirty="0"/>
          </a:p>
        </p:txBody>
      </p:sp>
      <p:pic>
        <p:nvPicPr>
          <p:cNvPr id="4" name="Graphic 3">
            <a:extLst>
              <a:ext uri="{FF2B5EF4-FFF2-40B4-BE49-F238E27FC236}">
                <a16:creationId xmlns:a16="http://schemas.microsoft.com/office/drawing/2014/main" id="{857D57CD-0939-E619-86B0-5B914CB37C3A}"/>
              </a:ext>
            </a:extLst>
          </p:cNvPr>
          <p:cNvPicPr>
            <a:picLocks noChangeAspect="1"/>
          </p:cNvPicPr>
          <p:nvPr/>
        </p:nvPicPr>
        <p:blipFill>
          <a:blip r:embed="rId3">
            <a:extLst>
              <a:ext uri="{96DAC541-7B7A-43D3-8B79-37D633B846F1}">
                <asvg:svgBlip xmlns:asvg="http://schemas.microsoft.com/office/drawing/2016/SVG/main" r:embed="rId4"/>
              </a:ext>
            </a:extLst>
          </a:blip>
          <a:srcRect r="45241" b="49855"/>
          <a:stretch>
            <a:fillRect/>
          </a:stretch>
        </p:blipFill>
        <p:spPr>
          <a:xfrm>
            <a:off x="7054503" y="1"/>
            <a:ext cx="11233497" cy="10286999"/>
          </a:xfrm>
          <a:custGeom>
            <a:avLst/>
            <a:gdLst>
              <a:gd name="connsiteX0" fmla="*/ 0 w 11233497"/>
              <a:gd name="connsiteY0" fmla="*/ 0 h 10286999"/>
              <a:gd name="connsiteX1" fmla="*/ 11233497 w 11233497"/>
              <a:gd name="connsiteY1" fmla="*/ 0 h 10286999"/>
              <a:gd name="connsiteX2" fmla="*/ 11233497 w 11233497"/>
              <a:gd name="connsiteY2" fmla="*/ 10286999 h 10286999"/>
              <a:gd name="connsiteX3" fmla="*/ 0 w 11233497"/>
              <a:gd name="connsiteY3" fmla="*/ 10286999 h 10286999"/>
            </a:gdLst>
            <a:ahLst/>
            <a:cxnLst>
              <a:cxn ang="0">
                <a:pos x="connsiteX0" y="connsiteY0"/>
              </a:cxn>
              <a:cxn ang="0">
                <a:pos x="connsiteX1" y="connsiteY1"/>
              </a:cxn>
              <a:cxn ang="0">
                <a:pos x="connsiteX2" y="connsiteY2"/>
              </a:cxn>
              <a:cxn ang="0">
                <a:pos x="connsiteX3" y="connsiteY3"/>
              </a:cxn>
            </a:cxnLst>
            <a:rect l="l" t="t" r="r" b="b"/>
            <a:pathLst>
              <a:path w="11233497" h="10286999">
                <a:moveTo>
                  <a:pt x="0" y="0"/>
                </a:moveTo>
                <a:lnTo>
                  <a:pt x="11233497" y="0"/>
                </a:lnTo>
                <a:lnTo>
                  <a:pt x="11233497" y="10286999"/>
                </a:lnTo>
                <a:lnTo>
                  <a:pt x="0" y="10286999"/>
                </a:lnTo>
                <a:close/>
              </a:path>
            </a:pathLst>
          </a:custGeom>
        </p:spPr>
      </p:pic>
      <p:pic>
        <p:nvPicPr>
          <p:cNvPr id="29" name="Graphic 28">
            <a:extLst>
              <a:ext uri="{FF2B5EF4-FFF2-40B4-BE49-F238E27FC236}">
                <a16:creationId xmlns:a16="http://schemas.microsoft.com/office/drawing/2014/main" id="{E9240DC3-3A32-925F-FAF6-B247F34DC0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00622" y="8936706"/>
            <a:ext cx="2311044" cy="654143"/>
          </a:xfrm>
          <a:prstGeom prst="rect">
            <a:avLst/>
          </a:prstGeom>
        </p:spPr>
      </p:pic>
      <p:sp>
        <p:nvSpPr>
          <p:cNvPr id="7" name="Freeform: Shape 6">
            <a:extLst>
              <a:ext uri="{FF2B5EF4-FFF2-40B4-BE49-F238E27FC236}">
                <a16:creationId xmlns:a16="http://schemas.microsoft.com/office/drawing/2014/main" id="{D552E4FA-5F92-3205-E7C8-2D0C526D4225}"/>
              </a:ext>
            </a:extLst>
          </p:cNvPr>
          <p:cNvSpPr/>
          <p:nvPr/>
        </p:nvSpPr>
        <p:spPr>
          <a:xfrm>
            <a:off x="1419784" y="778215"/>
            <a:ext cx="2061492" cy="558552"/>
          </a:xfrm>
          <a:custGeom>
            <a:avLst/>
            <a:gdLst/>
            <a:ahLst/>
            <a:cxnLst/>
            <a:rect l="l" t="t" r="r" b="b"/>
            <a:pathLst>
              <a:path w="2061492" h="558552">
                <a:moveTo>
                  <a:pt x="1442665" y="199244"/>
                </a:moveTo>
                <a:cubicBezTo>
                  <a:pt x="1446237" y="199244"/>
                  <a:pt x="1450925" y="201922"/>
                  <a:pt x="1456729" y="207280"/>
                </a:cubicBezTo>
                <a:cubicBezTo>
                  <a:pt x="1462534" y="212638"/>
                  <a:pt x="1465436" y="218108"/>
                  <a:pt x="1465436" y="223689"/>
                </a:cubicBezTo>
                <a:cubicBezTo>
                  <a:pt x="1465436" y="231279"/>
                  <a:pt x="1461641" y="240990"/>
                  <a:pt x="1454050" y="252822"/>
                </a:cubicBezTo>
                <a:cubicBezTo>
                  <a:pt x="1443558" y="269342"/>
                  <a:pt x="1427931" y="284634"/>
                  <a:pt x="1407170" y="298698"/>
                </a:cubicBezTo>
                <a:cubicBezTo>
                  <a:pt x="1393552" y="308074"/>
                  <a:pt x="1374799" y="316669"/>
                  <a:pt x="1350913" y="324482"/>
                </a:cubicBezTo>
                <a:cubicBezTo>
                  <a:pt x="1305594" y="339663"/>
                  <a:pt x="1269317" y="347253"/>
                  <a:pt x="1242082" y="347253"/>
                </a:cubicBezTo>
                <a:cubicBezTo>
                  <a:pt x="1225116" y="347253"/>
                  <a:pt x="1216632" y="343235"/>
                  <a:pt x="1216632" y="335198"/>
                </a:cubicBezTo>
                <a:cubicBezTo>
                  <a:pt x="1216632" y="332519"/>
                  <a:pt x="1218418" y="330175"/>
                  <a:pt x="1221990" y="328166"/>
                </a:cubicBezTo>
                <a:cubicBezTo>
                  <a:pt x="1227571" y="325041"/>
                  <a:pt x="1245766" y="318567"/>
                  <a:pt x="1276573" y="308744"/>
                </a:cubicBezTo>
                <a:cubicBezTo>
                  <a:pt x="1358280" y="282848"/>
                  <a:pt x="1405830" y="256617"/>
                  <a:pt x="1419225" y="230051"/>
                </a:cubicBezTo>
                <a:cubicBezTo>
                  <a:pt x="1429494" y="209513"/>
                  <a:pt x="1437307" y="199244"/>
                  <a:pt x="1442665" y="199244"/>
                </a:cubicBezTo>
                <a:close/>
                <a:moveTo>
                  <a:pt x="2051112" y="173459"/>
                </a:moveTo>
                <a:cubicBezTo>
                  <a:pt x="2058032" y="173459"/>
                  <a:pt x="2061492" y="177477"/>
                  <a:pt x="2061492" y="185514"/>
                </a:cubicBezTo>
                <a:cubicBezTo>
                  <a:pt x="2061492" y="201141"/>
                  <a:pt x="2050330" y="228042"/>
                  <a:pt x="2028006" y="266216"/>
                </a:cubicBezTo>
                <a:cubicBezTo>
                  <a:pt x="2022202" y="276039"/>
                  <a:pt x="2015839" y="280950"/>
                  <a:pt x="2008919" y="280950"/>
                </a:cubicBezTo>
                <a:cubicBezTo>
                  <a:pt x="2002221" y="280950"/>
                  <a:pt x="1998873" y="276820"/>
                  <a:pt x="1998873" y="268560"/>
                </a:cubicBezTo>
                <a:cubicBezTo>
                  <a:pt x="1998873" y="265658"/>
                  <a:pt x="1999431" y="262309"/>
                  <a:pt x="2000547" y="258514"/>
                </a:cubicBezTo>
                <a:lnTo>
                  <a:pt x="2009589" y="229046"/>
                </a:lnTo>
                <a:cubicBezTo>
                  <a:pt x="1959359" y="244673"/>
                  <a:pt x="1902097" y="258961"/>
                  <a:pt x="1837804" y="271909"/>
                </a:cubicBezTo>
                <a:cubicBezTo>
                  <a:pt x="1765697" y="286643"/>
                  <a:pt x="1710556" y="294010"/>
                  <a:pt x="1672381" y="294010"/>
                </a:cubicBezTo>
                <a:lnTo>
                  <a:pt x="1667488" y="293311"/>
                </a:lnTo>
                <a:lnTo>
                  <a:pt x="1667284" y="293340"/>
                </a:lnTo>
                <a:lnTo>
                  <a:pt x="1652550" y="293340"/>
                </a:lnTo>
                <a:cubicBezTo>
                  <a:pt x="1652550" y="336203"/>
                  <a:pt x="1618729" y="369577"/>
                  <a:pt x="1551086" y="393464"/>
                </a:cubicBezTo>
                <a:cubicBezTo>
                  <a:pt x="1509340" y="408198"/>
                  <a:pt x="1468487" y="415565"/>
                  <a:pt x="1428526" y="415565"/>
                </a:cubicBezTo>
                <a:cubicBezTo>
                  <a:pt x="1417141" y="415565"/>
                  <a:pt x="1407207" y="414226"/>
                  <a:pt x="1398724" y="411547"/>
                </a:cubicBezTo>
                <a:cubicBezTo>
                  <a:pt x="1390240" y="408868"/>
                  <a:pt x="1385999" y="405966"/>
                  <a:pt x="1385999" y="402840"/>
                </a:cubicBezTo>
                <a:cubicBezTo>
                  <a:pt x="1385999" y="397036"/>
                  <a:pt x="1393477" y="392795"/>
                  <a:pt x="1408435" y="390116"/>
                </a:cubicBezTo>
                <a:cubicBezTo>
                  <a:pt x="1460227" y="380293"/>
                  <a:pt x="1496280" y="371698"/>
                  <a:pt x="1516596" y="364331"/>
                </a:cubicBezTo>
                <a:cubicBezTo>
                  <a:pt x="1581112" y="341114"/>
                  <a:pt x="1613371" y="320576"/>
                  <a:pt x="1613371" y="302716"/>
                </a:cubicBezTo>
                <a:cubicBezTo>
                  <a:pt x="1613371" y="297135"/>
                  <a:pt x="1610692" y="294345"/>
                  <a:pt x="1605334" y="294345"/>
                </a:cubicBezTo>
                <a:cubicBezTo>
                  <a:pt x="1571178" y="294345"/>
                  <a:pt x="1554100" y="285638"/>
                  <a:pt x="1554100" y="268225"/>
                </a:cubicBezTo>
                <a:cubicBezTo>
                  <a:pt x="1554100" y="255947"/>
                  <a:pt x="1558788" y="244450"/>
                  <a:pt x="1568164" y="233734"/>
                </a:cubicBezTo>
                <a:cubicBezTo>
                  <a:pt x="1577764" y="223019"/>
                  <a:pt x="1589372" y="217661"/>
                  <a:pt x="1602990" y="217661"/>
                </a:cubicBezTo>
                <a:cubicBezTo>
                  <a:pt x="1619064" y="217661"/>
                  <a:pt x="1632458" y="229604"/>
                  <a:pt x="1643174" y="253491"/>
                </a:cubicBezTo>
                <a:lnTo>
                  <a:pt x="1643541" y="254580"/>
                </a:lnTo>
                <a:lnTo>
                  <a:pt x="1646522" y="254161"/>
                </a:lnTo>
                <a:lnTo>
                  <a:pt x="1667284" y="254161"/>
                </a:lnTo>
                <a:lnTo>
                  <a:pt x="1668672" y="254356"/>
                </a:lnTo>
                <a:lnTo>
                  <a:pt x="1672381" y="253826"/>
                </a:lnTo>
                <a:cubicBezTo>
                  <a:pt x="1714797" y="253826"/>
                  <a:pt x="1778868" y="244338"/>
                  <a:pt x="1864593" y="225363"/>
                </a:cubicBezTo>
                <a:cubicBezTo>
                  <a:pt x="1943844" y="207727"/>
                  <a:pt x="2001105" y="191653"/>
                  <a:pt x="2036378" y="177143"/>
                </a:cubicBezTo>
                <a:cubicBezTo>
                  <a:pt x="2042405" y="174687"/>
                  <a:pt x="2047317" y="173459"/>
                  <a:pt x="2051112" y="173459"/>
                </a:cubicBezTo>
                <a:close/>
                <a:moveTo>
                  <a:pt x="366675" y="162074"/>
                </a:moveTo>
                <a:cubicBezTo>
                  <a:pt x="307516" y="162074"/>
                  <a:pt x="247129" y="167655"/>
                  <a:pt x="185514" y="178817"/>
                </a:cubicBezTo>
                <a:cubicBezTo>
                  <a:pt x="88627" y="196453"/>
                  <a:pt x="40183" y="223577"/>
                  <a:pt x="40183" y="260189"/>
                </a:cubicBezTo>
                <a:cubicBezTo>
                  <a:pt x="40183" y="289210"/>
                  <a:pt x="74116" y="312092"/>
                  <a:pt x="141982" y="328836"/>
                </a:cubicBezTo>
                <a:cubicBezTo>
                  <a:pt x="199578" y="343123"/>
                  <a:pt x="266662" y="350267"/>
                  <a:pt x="343234" y="350267"/>
                </a:cubicBezTo>
                <a:cubicBezTo>
                  <a:pt x="380627" y="350267"/>
                  <a:pt x="418467" y="347337"/>
                  <a:pt x="456753" y="341477"/>
                </a:cubicBezTo>
                <a:lnTo>
                  <a:pt x="480722" y="336918"/>
                </a:lnTo>
                <a:lnTo>
                  <a:pt x="483124" y="329757"/>
                </a:lnTo>
                <a:cubicBezTo>
                  <a:pt x="499030" y="279806"/>
                  <a:pt x="506983" y="243446"/>
                  <a:pt x="506983" y="220675"/>
                </a:cubicBezTo>
                <a:cubicBezTo>
                  <a:pt x="506983" y="181607"/>
                  <a:pt x="460213" y="162074"/>
                  <a:pt x="366675" y="162074"/>
                </a:cubicBezTo>
                <a:close/>
                <a:moveTo>
                  <a:pt x="718616" y="111509"/>
                </a:moveTo>
                <a:cubicBezTo>
                  <a:pt x="738038" y="111509"/>
                  <a:pt x="752995" y="124569"/>
                  <a:pt x="763488" y="150688"/>
                </a:cubicBezTo>
                <a:cubicBezTo>
                  <a:pt x="766836" y="159395"/>
                  <a:pt x="768511" y="170557"/>
                  <a:pt x="768511" y="184175"/>
                </a:cubicBezTo>
                <a:cubicBezTo>
                  <a:pt x="768511" y="204490"/>
                  <a:pt x="765051" y="223242"/>
                  <a:pt x="758130" y="240432"/>
                </a:cubicBezTo>
                <a:cubicBezTo>
                  <a:pt x="740271" y="284187"/>
                  <a:pt x="684014" y="321022"/>
                  <a:pt x="589359" y="350937"/>
                </a:cubicBezTo>
                <a:cubicBezTo>
                  <a:pt x="568542" y="357522"/>
                  <a:pt x="547801" y="363285"/>
                  <a:pt x="527137" y="368224"/>
                </a:cubicBezTo>
                <a:lnTo>
                  <a:pt x="503704" y="372909"/>
                </a:lnTo>
                <a:lnTo>
                  <a:pt x="501384" y="378662"/>
                </a:lnTo>
                <a:cubicBezTo>
                  <a:pt x="483071" y="421849"/>
                  <a:pt x="459265" y="471990"/>
                  <a:pt x="429964" y="529084"/>
                </a:cubicBezTo>
                <a:cubicBezTo>
                  <a:pt x="419918" y="548729"/>
                  <a:pt x="411993" y="558552"/>
                  <a:pt x="406189" y="558552"/>
                </a:cubicBezTo>
                <a:cubicBezTo>
                  <a:pt x="403956" y="558552"/>
                  <a:pt x="402840" y="556431"/>
                  <a:pt x="402840" y="552189"/>
                </a:cubicBezTo>
                <a:cubicBezTo>
                  <a:pt x="402840" y="545046"/>
                  <a:pt x="405742" y="534442"/>
                  <a:pt x="411547" y="520377"/>
                </a:cubicBezTo>
                <a:cubicBezTo>
                  <a:pt x="427453" y="481812"/>
                  <a:pt x="441370" y="446645"/>
                  <a:pt x="453300" y="414875"/>
                </a:cubicBezTo>
                <a:lnTo>
                  <a:pt x="465805" y="380486"/>
                </a:lnTo>
                <a:lnTo>
                  <a:pt x="465376" y="380572"/>
                </a:lnTo>
                <a:cubicBezTo>
                  <a:pt x="424355" y="387158"/>
                  <a:pt x="383641" y="390451"/>
                  <a:pt x="343234" y="390451"/>
                </a:cubicBezTo>
                <a:cubicBezTo>
                  <a:pt x="261081" y="390451"/>
                  <a:pt x="192546" y="384088"/>
                  <a:pt x="137628" y="371363"/>
                </a:cubicBezTo>
                <a:cubicBezTo>
                  <a:pt x="45876" y="350155"/>
                  <a:pt x="0" y="313097"/>
                  <a:pt x="0" y="260189"/>
                </a:cubicBezTo>
                <a:cubicBezTo>
                  <a:pt x="0" y="204825"/>
                  <a:pt x="53578" y="165534"/>
                  <a:pt x="160734" y="142317"/>
                </a:cubicBezTo>
                <a:cubicBezTo>
                  <a:pt x="223242" y="128699"/>
                  <a:pt x="291889" y="121890"/>
                  <a:pt x="366675" y="121890"/>
                </a:cubicBezTo>
                <a:cubicBezTo>
                  <a:pt x="412216" y="121890"/>
                  <a:pt x="450056" y="127360"/>
                  <a:pt x="480193" y="138298"/>
                </a:cubicBezTo>
                <a:cubicBezTo>
                  <a:pt x="524842" y="154818"/>
                  <a:pt x="547166" y="182277"/>
                  <a:pt x="547166" y="220675"/>
                </a:cubicBezTo>
                <a:cubicBezTo>
                  <a:pt x="547166" y="240683"/>
                  <a:pt x="541672" y="267645"/>
                  <a:pt x="530685" y="301560"/>
                </a:cubicBezTo>
                <a:lnTo>
                  <a:pt x="521059" y="328767"/>
                </a:lnTo>
                <a:lnTo>
                  <a:pt x="572951" y="315106"/>
                </a:lnTo>
                <a:cubicBezTo>
                  <a:pt x="659345" y="289433"/>
                  <a:pt x="710803" y="258961"/>
                  <a:pt x="727323" y="223689"/>
                </a:cubicBezTo>
                <a:cubicBezTo>
                  <a:pt x="731118" y="215652"/>
                  <a:pt x="733015" y="209066"/>
                  <a:pt x="733015" y="203932"/>
                </a:cubicBezTo>
                <a:cubicBezTo>
                  <a:pt x="733015" y="197681"/>
                  <a:pt x="730001" y="194555"/>
                  <a:pt x="723974" y="194555"/>
                </a:cubicBezTo>
                <a:cubicBezTo>
                  <a:pt x="705668" y="194555"/>
                  <a:pt x="693390" y="193662"/>
                  <a:pt x="687139" y="191877"/>
                </a:cubicBezTo>
                <a:cubicBezTo>
                  <a:pt x="672851" y="188081"/>
                  <a:pt x="665708" y="179487"/>
                  <a:pt x="665708" y="166092"/>
                </a:cubicBezTo>
                <a:cubicBezTo>
                  <a:pt x="665708" y="153144"/>
                  <a:pt x="670619" y="141089"/>
                  <a:pt x="680442" y="129927"/>
                </a:cubicBezTo>
                <a:cubicBezTo>
                  <a:pt x="691157" y="117649"/>
                  <a:pt x="703882" y="111509"/>
                  <a:pt x="718616" y="111509"/>
                </a:cubicBezTo>
                <a:close/>
                <a:moveTo>
                  <a:pt x="1149809" y="98115"/>
                </a:moveTo>
                <a:cubicBezTo>
                  <a:pt x="1211870" y="98115"/>
                  <a:pt x="1242900" y="123453"/>
                  <a:pt x="1242900" y="174129"/>
                </a:cubicBezTo>
                <a:cubicBezTo>
                  <a:pt x="1242900" y="202034"/>
                  <a:pt x="1228055" y="228265"/>
                  <a:pt x="1198364" y="252822"/>
                </a:cubicBezTo>
                <a:cubicBezTo>
                  <a:pt x="1170905" y="275592"/>
                  <a:pt x="1144562" y="286978"/>
                  <a:pt x="1119336" y="286978"/>
                </a:cubicBezTo>
                <a:cubicBezTo>
                  <a:pt x="1087189" y="286978"/>
                  <a:pt x="1071116" y="274699"/>
                  <a:pt x="1071116" y="250143"/>
                </a:cubicBezTo>
                <a:cubicBezTo>
                  <a:pt x="1071116" y="242776"/>
                  <a:pt x="1072790" y="234739"/>
                  <a:pt x="1076139" y="226033"/>
                </a:cubicBezTo>
                <a:cubicBezTo>
                  <a:pt x="1084175" y="204825"/>
                  <a:pt x="1099467" y="185291"/>
                  <a:pt x="1122015" y="167432"/>
                </a:cubicBezTo>
                <a:cubicBezTo>
                  <a:pt x="1128489" y="162297"/>
                  <a:pt x="1134740" y="159730"/>
                  <a:pt x="1140767" y="159730"/>
                </a:cubicBezTo>
                <a:cubicBezTo>
                  <a:pt x="1147464" y="159730"/>
                  <a:pt x="1150813" y="162632"/>
                  <a:pt x="1150813" y="168436"/>
                </a:cubicBezTo>
                <a:cubicBezTo>
                  <a:pt x="1150813" y="172678"/>
                  <a:pt x="1148581" y="177477"/>
                  <a:pt x="1144116" y="182835"/>
                </a:cubicBezTo>
                <a:cubicBezTo>
                  <a:pt x="1137642" y="190425"/>
                  <a:pt x="1131056" y="198016"/>
                  <a:pt x="1124359" y="205606"/>
                </a:cubicBezTo>
                <a:cubicBezTo>
                  <a:pt x="1113867" y="219000"/>
                  <a:pt x="1108620" y="229270"/>
                  <a:pt x="1108620" y="236413"/>
                </a:cubicBezTo>
                <a:cubicBezTo>
                  <a:pt x="1108620" y="243557"/>
                  <a:pt x="1113978" y="247129"/>
                  <a:pt x="1124694" y="247129"/>
                </a:cubicBezTo>
                <a:cubicBezTo>
                  <a:pt x="1140544" y="247129"/>
                  <a:pt x="1157510" y="238534"/>
                  <a:pt x="1175593" y="221345"/>
                </a:cubicBezTo>
                <a:cubicBezTo>
                  <a:pt x="1193676" y="204155"/>
                  <a:pt x="1202717" y="188416"/>
                  <a:pt x="1202717" y="174129"/>
                </a:cubicBezTo>
                <a:cubicBezTo>
                  <a:pt x="1202717" y="149126"/>
                  <a:pt x="1182960" y="136624"/>
                  <a:pt x="1143446" y="136624"/>
                </a:cubicBezTo>
                <a:cubicBezTo>
                  <a:pt x="1113978" y="136624"/>
                  <a:pt x="1076473" y="143321"/>
                  <a:pt x="1030932" y="156716"/>
                </a:cubicBezTo>
                <a:cubicBezTo>
                  <a:pt x="993874" y="167655"/>
                  <a:pt x="967866" y="177254"/>
                  <a:pt x="952909" y="185514"/>
                </a:cubicBezTo>
                <a:cubicBezTo>
                  <a:pt x="941523" y="191988"/>
                  <a:pt x="931924" y="195225"/>
                  <a:pt x="924111" y="195225"/>
                </a:cubicBezTo>
                <a:cubicBezTo>
                  <a:pt x="917413" y="195225"/>
                  <a:pt x="914065" y="192881"/>
                  <a:pt x="914065" y="188193"/>
                </a:cubicBezTo>
                <a:cubicBezTo>
                  <a:pt x="914065" y="180603"/>
                  <a:pt x="922548" y="172008"/>
                  <a:pt x="939514" y="162409"/>
                </a:cubicBezTo>
                <a:cubicBezTo>
                  <a:pt x="1016310" y="119546"/>
                  <a:pt x="1086408" y="98115"/>
                  <a:pt x="1149809" y="98115"/>
                </a:cubicBezTo>
                <a:close/>
                <a:moveTo>
                  <a:pt x="709910" y="34156"/>
                </a:moveTo>
                <a:cubicBezTo>
                  <a:pt x="722858" y="34156"/>
                  <a:pt x="729332" y="41188"/>
                  <a:pt x="729332" y="55252"/>
                </a:cubicBezTo>
                <a:cubicBezTo>
                  <a:pt x="729332" y="63736"/>
                  <a:pt x="725202" y="69651"/>
                  <a:pt x="716942" y="73000"/>
                </a:cubicBezTo>
                <a:cubicBezTo>
                  <a:pt x="698189" y="81037"/>
                  <a:pt x="675642" y="85055"/>
                  <a:pt x="649299" y="85055"/>
                </a:cubicBezTo>
                <a:cubicBezTo>
                  <a:pt x="625412" y="85055"/>
                  <a:pt x="613469" y="80032"/>
                  <a:pt x="613469" y="69986"/>
                </a:cubicBezTo>
                <a:cubicBezTo>
                  <a:pt x="613469" y="62843"/>
                  <a:pt x="623627" y="57708"/>
                  <a:pt x="643942" y="54583"/>
                </a:cubicBezTo>
                <a:cubicBezTo>
                  <a:pt x="657783" y="52573"/>
                  <a:pt x="676870" y="46434"/>
                  <a:pt x="701203" y="36165"/>
                </a:cubicBezTo>
                <a:cubicBezTo>
                  <a:pt x="704106" y="34826"/>
                  <a:pt x="707007" y="34156"/>
                  <a:pt x="709910" y="34156"/>
                </a:cubicBezTo>
                <a:close/>
                <a:moveTo>
                  <a:pt x="1096230" y="0"/>
                </a:moveTo>
                <a:cubicBezTo>
                  <a:pt x="1109179" y="0"/>
                  <a:pt x="1115652" y="7032"/>
                  <a:pt x="1115652" y="21096"/>
                </a:cubicBezTo>
                <a:cubicBezTo>
                  <a:pt x="1115652" y="29579"/>
                  <a:pt x="1111522" y="35495"/>
                  <a:pt x="1103262" y="38844"/>
                </a:cubicBezTo>
                <a:cubicBezTo>
                  <a:pt x="1084510" y="46881"/>
                  <a:pt x="1061963" y="50899"/>
                  <a:pt x="1035620" y="50899"/>
                </a:cubicBezTo>
                <a:cubicBezTo>
                  <a:pt x="1011733" y="50899"/>
                  <a:pt x="999790" y="45876"/>
                  <a:pt x="999790" y="35830"/>
                </a:cubicBezTo>
                <a:cubicBezTo>
                  <a:pt x="999790" y="28687"/>
                  <a:pt x="1009947" y="23552"/>
                  <a:pt x="1030262" y="20427"/>
                </a:cubicBezTo>
                <a:cubicBezTo>
                  <a:pt x="1044103" y="18417"/>
                  <a:pt x="1063191" y="12278"/>
                  <a:pt x="1087524" y="2009"/>
                </a:cubicBezTo>
                <a:cubicBezTo>
                  <a:pt x="1090426" y="670"/>
                  <a:pt x="1093328" y="0"/>
                  <a:pt x="109623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sz="100" dirty="0"/>
          </a:p>
        </p:txBody>
      </p:sp>
      <p:pic>
        <p:nvPicPr>
          <p:cNvPr id="37" name="Graphic 36">
            <a:extLst>
              <a:ext uri="{FF2B5EF4-FFF2-40B4-BE49-F238E27FC236}">
                <a16:creationId xmlns:a16="http://schemas.microsoft.com/office/drawing/2014/main" id="{01DF7B22-441D-9C05-735D-10DD105E935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6332" y="8998354"/>
            <a:ext cx="2707622" cy="530848"/>
          </a:xfrm>
          <a:prstGeom prst="rect">
            <a:avLst/>
          </a:prstGeom>
        </p:spPr>
      </p:pic>
      <p:sp>
        <p:nvSpPr>
          <p:cNvPr id="31" name="Google Shape;31;p10">
            <a:extLst>
              <a:ext uri="{FF2B5EF4-FFF2-40B4-BE49-F238E27FC236}">
                <a16:creationId xmlns:a16="http://schemas.microsoft.com/office/drawing/2014/main" id="{DCF05D27-B9CF-7C87-C99E-9B6E2D61FA08}"/>
              </a:ext>
            </a:extLst>
          </p:cNvPr>
          <p:cNvSpPr txBox="1"/>
          <p:nvPr/>
        </p:nvSpPr>
        <p:spPr>
          <a:xfrm>
            <a:off x="976333" y="2241438"/>
            <a:ext cx="12726900"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dirty="0">
                <a:solidFill>
                  <a:srgbClr val="4B116F"/>
                </a:solidFill>
                <a:latin typeface="+mj-lt"/>
                <a:sym typeface="Inter Tight SemiBold"/>
              </a:rPr>
              <a:t>The Final Clue: </a:t>
            </a:r>
            <a:endParaRPr dirty="0">
              <a:solidFill>
                <a:srgbClr val="4B116F"/>
              </a:solidFill>
              <a:latin typeface="+mj-lt"/>
            </a:endParaRPr>
          </a:p>
        </p:txBody>
      </p:sp>
    </p:spTree>
    <p:extLst>
      <p:ext uri="{BB962C8B-B14F-4D97-AF65-F5344CB8AC3E}">
        <p14:creationId xmlns:p14="http://schemas.microsoft.com/office/powerpoint/2010/main" val="155370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a:extLst>
            <a:ext uri="{FF2B5EF4-FFF2-40B4-BE49-F238E27FC236}">
              <a16:creationId xmlns:a16="http://schemas.microsoft.com/office/drawing/2014/main" id="{1A115C99-8C6D-138F-84FC-1BB920658F7F}"/>
            </a:ext>
          </a:extLst>
        </p:cNvPr>
        <p:cNvGrpSpPr/>
        <p:nvPr/>
      </p:nvGrpSpPr>
      <p:grpSpPr>
        <a:xfrm>
          <a:off x="0" y="0"/>
          <a:ext cx="0" cy="0"/>
          <a:chOff x="0" y="0"/>
          <a:chExt cx="0" cy="0"/>
        </a:xfrm>
      </p:grpSpPr>
      <p:sp>
        <p:nvSpPr>
          <p:cNvPr id="27" name="Freeform: Shape 26">
            <a:extLst>
              <a:ext uri="{FF2B5EF4-FFF2-40B4-BE49-F238E27FC236}">
                <a16:creationId xmlns:a16="http://schemas.microsoft.com/office/drawing/2014/main" id="{26319CE8-1761-7AD9-B718-2CEFA17617EC}"/>
              </a:ext>
            </a:extLst>
          </p:cNvPr>
          <p:cNvSpPr/>
          <p:nvPr/>
        </p:nvSpPr>
        <p:spPr>
          <a:xfrm rot="20799858">
            <a:off x="-264332" y="4652873"/>
            <a:ext cx="11077764" cy="6018171"/>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
        <p:nvSpPr>
          <p:cNvPr id="50" name="Google Shape;50;p12">
            <a:extLst>
              <a:ext uri="{FF2B5EF4-FFF2-40B4-BE49-F238E27FC236}">
                <a16:creationId xmlns:a16="http://schemas.microsoft.com/office/drawing/2014/main" id="{D707901E-9D17-C4E7-1381-A3E8966F4865}"/>
              </a:ext>
            </a:extLst>
          </p:cNvPr>
          <p:cNvSpPr txBox="1"/>
          <p:nvPr/>
        </p:nvSpPr>
        <p:spPr>
          <a:xfrm>
            <a:off x="2030117" y="1469723"/>
            <a:ext cx="7517920"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Session</a:t>
            </a:r>
          </a:p>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Objectives</a:t>
            </a:r>
            <a:endParaRPr dirty="0">
              <a:highlight>
                <a:srgbClr val="FFFF00"/>
              </a:highlight>
              <a:latin typeface="+mj-lt"/>
            </a:endParaRPr>
          </a:p>
        </p:txBody>
      </p:sp>
      <p:grpSp>
        <p:nvGrpSpPr>
          <p:cNvPr id="24" name="Group 23">
            <a:extLst>
              <a:ext uri="{FF2B5EF4-FFF2-40B4-BE49-F238E27FC236}">
                <a16:creationId xmlns:a16="http://schemas.microsoft.com/office/drawing/2014/main" id="{97602D51-98F8-E279-8C76-8DEE2EE90408}"/>
              </a:ext>
            </a:extLst>
          </p:cNvPr>
          <p:cNvGrpSpPr/>
          <p:nvPr/>
        </p:nvGrpSpPr>
        <p:grpSpPr>
          <a:xfrm>
            <a:off x="9548037" y="1470479"/>
            <a:ext cx="7121556" cy="1511423"/>
            <a:chOff x="9548037" y="1729424"/>
            <a:chExt cx="7121556" cy="1511423"/>
          </a:xfrm>
        </p:grpSpPr>
        <p:sp>
          <p:nvSpPr>
            <p:cNvPr id="4" name="Rectangle: Rounded Corners 3">
              <a:extLst>
                <a:ext uri="{FF2B5EF4-FFF2-40B4-BE49-F238E27FC236}">
                  <a16:creationId xmlns:a16="http://schemas.microsoft.com/office/drawing/2014/main" id="{842BF837-97DD-37D1-5BC0-95A0A929126B}"/>
                </a:ext>
              </a:extLst>
            </p:cNvPr>
            <p:cNvSpPr/>
            <p:nvPr/>
          </p:nvSpPr>
          <p:spPr>
            <a:xfrm>
              <a:off x="9548037" y="1729424"/>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Google Shape;121;p17">
              <a:extLst>
                <a:ext uri="{FF2B5EF4-FFF2-40B4-BE49-F238E27FC236}">
                  <a16:creationId xmlns:a16="http://schemas.microsoft.com/office/drawing/2014/main" id="{F05BBA9B-0492-962E-A5FE-0008E76A60A0}"/>
                </a:ext>
              </a:extLst>
            </p:cNvPr>
            <p:cNvSpPr/>
            <p:nvPr/>
          </p:nvSpPr>
          <p:spPr>
            <a:xfrm>
              <a:off x="10048458" y="2142235"/>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 name="Google Shape;122;p17">
              <a:extLst>
                <a:ext uri="{FF2B5EF4-FFF2-40B4-BE49-F238E27FC236}">
                  <a16:creationId xmlns:a16="http://schemas.microsoft.com/office/drawing/2014/main" id="{2851F9C4-C435-D2E0-C80E-3725FE2B01B2}"/>
                </a:ext>
              </a:extLst>
            </p:cNvPr>
            <p:cNvSpPr txBox="1"/>
            <p:nvPr/>
          </p:nvSpPr>
          <p:spPr>
            <a:xfrm>
              <a:off x="10048459" y="2285080"/>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01</a:t>
              </a:r>
              <a:endParaRPr dirty="0"/>
            </a:p>
          </p:txBody>
        </p:sp>
        <p:sp>
          <p:nvSpPr>
            <p:cNvPr id="5" name="Google Shape;124;p17">
              <a:extLst>
                <a:ext uri="{FF2B5EF4-FFF2-40B4-BE49-F238E27FC236}">
                  <a16:creationId xmlns:a16="http://schemas.microsoft.com/office/drawing/2014/main" id="{66A62FF3-9B69-1077-2B09-D6EF2FE28F5C}"/>
                </a:ext>
              </a:extLst>
            </p:cNvPr>
            <p:cNvSpPr txBox="1"/>
            <p:nvPr/>
          </p:nvSpPr>
          <p:spPr>
            <a:xfrm>
              <a:off x="11008858" y="2069657"/>
              <a:ext cx="52207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1E1E1E"/>
                  </a:solidFill>
                  <a:latin typeface="Inter" panose="020B0502030000000004" pitchFamily="34" charset="0"/>
                  <a:ea typeface="Inter" panose="020B0502030000000004" pitchFamily="34" charset="0"/>
                  <a:cs typeface="Inter Tight Medium"/>
                  <a:sym typeface="Inter Tight Medium"/>
                </a:rPr>
                <a:t>Identify the requirements of connecting to the Qur’ān</a:t>
              </a:r>
              <a:endParaRPr lang="en-US" dirty="0">
                <a:latin typeface="Inter" panose="020B0502030000000004" pitchFamily="34" charset="0"/>
                <a:ea typeface="Inter" panose="020B0502030000000004" pitchFamily="34" charset="0"/>
              </a:endParaRPr>
            </a:p>
          </p:txBody>
        </p:sp>
      </p:grpSp>
      <p:grpSp>
        <p:nvGrpSpPr>
          <p:cNvPr id="25" name="Group 24">
            <a:extLst>
              <a:ext uri="{FF2B5EF4-FFF2-40B4-BE49-F238E27FC236}">
                <a16:creationId xmlns:a16="http://schemas.microsoft.com/office/drawing/2014/main" id="{B8C09E94-9A2A-87C1-604C-4B183EC57F60}"/>
              </a:ext>
            </a:extLst>
          </p:cNvPr>
          <p:cNvGrpSpPr/>
          <p:nvPr/>
        </p:nvGrpSpPr>
        <p:grpSpPr>
          <a:xfrm>
            <a:off x="9548037" y="3286684"/>
            <a:ext cx="7121556" cy="1511423"/>
            <a:chOff x="9548037" y="3545629"/>
            <a:chExt cx="7121556" cy="1511423"/>
          </a:xfrm>
        </p:grpSpPr>
        <p:sp>
          <p:nvSpPr>
            <p:cNvPr id="10" name="Rectangle: Rounded Corners 9">
              <a:extLst>
                <a:ext uri="{FF2B5EF4-FFF2-40B4-BE49-F238E27FC236}">
                  <a16:creationId xmlns:a16="http://schemas.microsoft.com/office/drawing/2014/main" id="{D95DE43A-1164-51B5-9119-C2B42E6C2A04}"/>
                </a:ext>
              </a:extLst>
            </p:cNvPr>
            <p:cNvSpPr/>
            <p:nvPr/>
          </p:nvSpPr>
          <p:spPr>
            <a:xfrm>
              <a:off x="9548037" y="3545629"/>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Google Shape;121;p17">
              <a:extLst>
                <a:ext uri="{FF2B5EF4-FFF2-40B4-BE49-F238E27FC236}">
                  <a16:creationId xmlns:a16="http://schemas.microsoft.com/office/drawing/2014/main" id="{81D35237-C8EC-8200-0F12-6E0545A2ADD3}"/>
                </a:ext>
              </a:extLst>
            </p:cNvPr>
            <p:cNvSpPr/>
            <p:nvPr/>
          </p:nvSpPr>
          <p:spPr>
            <a:xfrm>
              <a:off x="10048458" y="3958440"/>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 name="Google Shape;122;p17">
              <a:extLst>
                <a:ext uri="{FF2B5EF4-FFF2-40B4-BE49-F238E27FC236}">
                  <a16:creationId xmlns:a16="http://schemas.microsoft.com/office/drawing/2014/main" id="{D47065B9-BE32-F3B3-6D8E-73F2D837460B}"/>
                </a:ext>
              </a:extLst>
            </p:cNvPr>
            <p:cNvSpPr txBox="1"/>
            <p:nvPr/>
          </p:nvSpPr>
          <p:spPr>
            <a:xfrm>
              <a:off x="10048459" y="4101285"/>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02</a:t>
              </a:r>
              <a:endParaRPr dirty="0"/>
            </a:p>
          </p:txBody>
        </p:sp>
        <p:sp>
          <p:nvSpPr>
            <p:cNvPr id="16" name="Google Shape;124;p17">
              <a:extLst>
                <a:ext uri="{FF2B5EF4-FFF2-40B4-BE49-F238E27FC236}">
                  <a16:creationId xmlns:a16="http://schemas.microsoft.com/office/drawing/2014/main" id="{7CB9BE12-7B76-B556-A7B5-7A7601716C47}"/>
                </a:ext>
              </a:extLst>
            </p:cNvPr>
            <p:cNvSpPr txBox="1"/>
            <p:nvPr/>
          </p:nvSpPr>
          <p:spPr>
            <a:xfrm>
              <a:off x="11008858" y="3885862"/>
              <a:ext cx="5220757"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1E1E1E"/>
                  </a:solidFill>
                  <a:latin typeface="Inter" panose="020B0502030000000004" pitchFamily="34" charset="0"/>
                  <a:ea typeface="Inter" panose="020B0502030000000004" pitchFamily="34" charset="0"/>
                  <a:cs typeface="Inter Tight Medium"/>
                  <a:sym typeface="Inter Tight Medium"/>
                </a:rPr>
                <a:t>Apply sabr to real-life scenarios</a:t>
              </a:r>
              <a:endParaRPr lang="en-US" dirty="0">
                <a:latin typeface="Inter" panose="020B0502030000000004" pitchFamily="34" charset="0"/>
                <a:ea typeface="Inter" panose="020B0502030000000004" pitchFamily="34" charset="0"/>
              </a:endParaRPr>
            </a:p>
          </p:txBody>
        </p:sp>
      </p:grpSp>
      <p:grpSp>
        <p:nvGrpSpPr>
          <p:cNvPr id="13" name="Group 12">
            <a:extLst>
              <a:ext uri="{FF2B5EF4-FFF2-40B4-BE49-F238E27FC236}">
                <a16:creationId xmlns:a16="http://schemas.microsoft.com/office/drawing/2014/main" id="{60AD24D1-CE3B-CB1B-4263-2BB70D72D531}"/>
              </a:ext>
            </a:extLst>
          </p:cNvPr>
          <p:cNvGrpSpPr/>
          <p:nvPr/>
        </p:nvGrpSpPr>
        <p:grpSpPr>
          <a:xfrm>
            <a:off x="9548037" y="5179014"/>
            <a:ext cx="7121556" cy="1511423"/>
            <a:chOff x="9548037" y="5437959"/>
            <a:chExt cx="7121556" cy="1511423"/>
          </a:xfrm>
        </p:grpSpPr>
        <p:sp>
          <p:nvSpPr>
            <p:cNvPr id="11" name="Rectangle: Rounded Corners 10">
              <a:extLst>
                <a:ext uri="{FF2B5EF4-FFF2-40B4-BE49-F238E27FC236}">
                  <a16:creationId xmlns:a16="http://schemas.microsoft.com/office/drawing/2014/main" id="{0C0AA16F-E17B-09FB-5F56-B9E1B1239DB9}"/>
                </a:ext>
              </a:extLst>
            </p:cNvPr>
            <p:cNvSpPr/>
            <p:nvPr/>
          </p:nvSpPr>
          <p:spPr>
            <a:xfrm>
              <a:off x="9548037" y="5437959"/>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Google Shape;121;p17">
              <a:extLst>
                <a:ext uri="{FF2B5EF4-FFF2-40B4-BE49-F238E27FC236}">
                  <a16:creationId xmlns:a16="http://schemas.microsoft.com/office/drawing/2014/main" id="{05C59006-C320-1AF6-378D-0302CEC56F21}"/>
                </a:ext>
              </a:extLst>
            </p:cNvPr>
            <p:cNvSpPr/>
            <p:nvPr/>
          </p:nvSpPr>
          <p:spPr>
            <a:xfrm>
              <a:off x="10048458" y="5850770"/>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 name="Google Shape;122;p17">
              <a:extLst>
                <a:ext uri="{FF2B5EF4-FFF2-40B4-BE49-F238E27FC236}">
                  <a16:creationId xmlns:a16="http://schemas.microsoft.com/office/drawing/2014/main" id="{7FF03EEF-6168-92F9-8478-7A2E18AE6536}"/>
                </a:ext>
              </a:extLst>
            </p:cNvPr>
            <p:cNvSpPr txBox="1"/>
            <p:nvPr/>
          </p:nvSpPr>
          <p:spPr>
            <a:xfrm>
              <a:off x="10048459" y="5993615"/>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03</a:t>
              </a:r>
              <a:endParaRPr dirty="0"/>
            </a:p>
          </p:txBody>
        </p:sp>
        <p:sp>
          <p:nvSpPr>
            <p:cNvPr id="19" name="Google Shape;124;p17">
              <a:extLst>
                <a:ext uri="{FF2B5EF4-FFF2-40B4-BE49-F238E27FC236}">
                  <a16:creationId xmlns:a16="http://schemas.microsoft.com/office/drawing/2014/main" id="{C38AE80A-1BE5-91E2-27E7-460C187CBACA}"/>
                </a:ext>
              </a:extLst>
            </p:cNvPr>
            <p:cNvSpPr txBox="1"/>
            <p:nvPr/>
          </p:nvSpPr>
          <p:spPr>
            <a:xfrm>
              <a:off x="11008858" y="5793123"/>
              <a:ext cx="5117833"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1E1E1E"/>
                  </a:solidFill>
                  <a:latin typeface="Inter" panose="020B0502030000000004" pitchFamily="34" charset="0"/>
                  <a:ea typeface="Inter" panose="020B0502030000000004" pitchFamily="34" charset="0"/>
                  <a:cs typeface="Inter Tight Medium"/>
                  <a:sym typeface="Inter Tight Medium"/>
                </a:rPr>
                <a:t>Explore how the Qur’ān is the best reminder</a:t>
              </a:r>
              <a:endParaRPr lang="en-US" dirty="0">
                <a:latin typeface="Inter" panose="020B0502030000000004" pitchFamily="34" charset="0"/>
                <a:ea typeface="Inter" panose="020B0502030000000004" pitchFamily="34" charset="0"/>
              </a:endParaRPr>
            </a:p>
          </p:txBody>
        </p:sp>
      </p:grpSp>
      <p:grpSp>
        <p:nvGrpSpPr>
          <p:cNvPr id="26" name="Group 25">
            <a:extLst>
              <a:ext uri="{FF2B5EF4-FFF2-40B4-BE49-F238E27FC236}">
                <a16:creationId xmlns:a16="http://schemas.microsoft.com/office/drawing/2014/main" id="{7EF187AB-46A0-8D37-35BD-375B4DB6B520}"/>
              </a:ext>
            </a:extLst>
          </p:cNvPr>
          <p:cNvGrpSpPr/>
          <p:nvPr/>
        </p:nvGrpSpPr>
        <p:grpSpPr>
          <a:xfrm>
            <a:off x="9548037" y="7067033"/>
            <a:ext cx="7121556" cy="1511423"/>
            <a:chOff x="9548037" y="7325978"/>
            <a:chExt cx="7121556" cy="1511423"/>
          </a:xfrm>
        </p:grpSpPr>
        <p:sp>
          <p:nvSpPr>
            <p:cNvPr id="12" name="Rectangle: Rounded Corners 11">
              <a:extLst>
                <a:ext uri="{FF2B5EF4-FFF2-40B4-BE49-F238E27FC236}">
                  <a16:creationId xmlns:a16="http://schemas.microsoft.com/office/drawing/2014/main" id="{4FEF9D2B-30B9-0A97-4E65-ABF399CC923F}"/>
                </a:ext>
              </a:extLst>
            </p:cNvPr>
            <p:cNvSpPr/>
            <p:nvPr/>
          </p:nvSpPr>
          <p:spPr>
            <a:xfrm>
              <a:off x="9548037" y="7325978"/>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Google Shape;121;p17">
              <a:extLst>
                <a:ext uri="{FF2B5EF4-FFF2-40B4-BE49-F238E27FC236}">
                  <a16:creationId xmlns:a16="http://schemas.microsoft.com/office/drawing/2014/main" id="{9B55CADE-551D-C8C3-0AA2-FFBACC12568E}"/>
                </a:ext>
              </a:extLst>
            </p:cNvPr>
            <p:cNvSpPr/>
            <p:nvPr/>
          </p:nvSpPr>
          <p:spPr>
            <a:xfrm>
              <a:off x="10048458" y="7738789"/>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122;p17">
              <a:extLst>
                <a:ext uri="{FF2B5EF4-FFF2-40B4-BE49-F238E27FC236}">
                  <a16:creationId xmlns:a16="http://schemas.microsoft.com/office/drawing/2014/main" id="{0DCE89D1-FD12-4BD8-8D9F-EAF2E3EA21A7}"/>
                </a:ext>
              </a:extLst>
            </p:cNvPr>
            <p:cNvSpPr txBox="1"/>
            <p:nvPr/>
          </p:nvSpPr>
          <p:spPr>
            <a:xfrm>
              <a:off x="10048459" y="7881634"/>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04</a:t>
              </a:r>
              <a:endParaRPr dirty="0"/>
            </a:p>
          </p:txBody>
        </p:sp>
        <p:sp>
          <p:nvSpPr>
            <p:cNvPr id="22" name="Google Shape;124;p17">
              <a:extLst>
                <a:ext uri="{FF2B5EF4-FFF2-40B4-BE49-F238E27FC236}">
                  <a16:creationId xmlns:a16="http://schemas.microsoft.com/office/drawing/2014/main" id="{CE2999E3-71B1-DC1C-BE10-8F9BB4CBDD08}"/>
                </a:ext>
              </a:extLst>
            </p:cNvPr>
            <p:cNvSpPr txBox="1"/>
            <p:nvPr/>
          </p:nvSpPr>
          <p:spPr>
            <a:xfrm>
              <a:off x="11008858" y="7666211"/>
              <a:ext cx="52207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1E1E1E"/>
                  </a:solidFill>
                  <a:latin typeface="Inter" panose="020B0502030000000004" pitchFamily="34" charset="0"/>
                  <a:ea typeface="Inter" panose="020B0502030000000004" pitchFamily="34" charset="0"/>
                  <a:cs typeface="Inter Tight Medium"/>
                </a:rPr>
                <a:t>Recite and reflect upon verses 36-45 of Surah </a:t>
              </a:r>
              <a:r>
                <a:rPr lang="en-US" sz="2400" dirty="0" err="1">
                  <a:solidFill>
                    <a:srgbClr val="1E1E1E"/>
                  </a:solidFill>
                  <a:latin typeface="Inter" panose="020B0502030000000004" pitchFamily="34" charset="0"/>
                  <a:ea typeface="Inter" panose="020B0502030000000004" pitchFamily="34" charset="0"/>
                  <a:cs typeface="Inter Tight Medium"/>
                </a:rPr>
                <a:t>Qāf</a:t>
              </a:r>
              <a:endParaRPr lang="en-US" sz="2400" dirty="0">
                <a:solidFill>
                  <a:srgbClr val="1E1E1E"/>
                </a:solidFill>
                <a:latin typeface="Inter" panose="020B0502030000000004" pitchFamily="34" charset="0"/>
                <a:ea typeface="Inter" panose="020B0502030000000004" pitchFamily="34" charset="0"/>
                <a:cs typeface="Inter Tight Medium"/>
              </a:endParaRPr>
            </a:p>
          </p:txBody>
        </p:sp>
      </p:grpSp>
      <p:pic>
        <p:nvPicPr>
          <p:cNvPr id="23" name="Graphic 22">
            <a:extLst>
              <a:ext uri="{FF2B5EF4-FFF2-40B4-BE49-F238E27FC236}">
                <a16:creationId xmlns:a16="http://schemas.microsoft.com/office/drawing/2014/main" id="{6D8CA011-D846-148B-9007-F473DFBB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30117" y="9687181"/>
            <a:ext cx="2366253" cy="249771"/>
          </a:xfrm>
          <a:prstGeom prst="rect">
            <a:avLst/>
          </a:prstGeom>
        </p:spPr>
      </p:pic>
    </p:spTree>
    <p:extLst>
      <p:ext uri="{BB962C8B-B14F-4D97-AF65-F5344CB8AC3E}">
        <p14:creationId xmlns:p14="http://schemas.microsoft.com/office/powerpoint/2010/main" val="404011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14B7A-1024-4B04-84AC-9F9E3E3B2E09}"/>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5BF165A6-8D48-4D93-B60C-9DAFC17D7484}"/>
              </a:ext>
            </a:extLst>
          </p:cNvPr>
          <p:cNvSpPr>
            <a:spLocks noGrp="1"/>
          </p:cNvSpPr>
          <p:nvPr>
            <p:ph idx="1"/>
          </p:nvPr>
        </p:nvSpPr>
        <p:spPr/>
        <p:txBody>
          <a:bodyPr>
            <a:normAutofit fontScale="25000" lnSpcReduction="20000"/>
          </a:bodyPr>
          <a:lstStyle/>
          <a:p>
            <a:r>
              <a:rPr lang="en-GB" dirty="0"/>
              <a:t>One pass allowed</a:t>
            </a:r>
          </a:p>
          <a:p>
            <a:r>
              <a:rPr lang="en-GB" dirty="0"/>
              <a:t>30 seconds</a:t>
            </a:r>
          </a:p>
          <a:p>
            <a:r>
              <a:rPr lang="en-GB" dirty="0"/>
              <a:t>Can’t say ‘begins with/rhymes with’</a:t>
            </a:r>
          </a:p>
          <a:p>
            <a:endParaRPr lang="en-GB" dirty="0"/>
          </a:p>
        </p:txBody>
      </p:sp>
      <p:sp>
        <p:nvSpPr>
          <p:cNvPr id="6" name="Rectangle: Rounded Corners 5">
            <a:extLst>
              <a:ext uri="{FF2B5EF4-FFF2-40B4-BE49-F238E27FC236}">
                <a16:creationId xmlns:a16="http://schemas.microsoft.com/office/drawing/2014/main" id="{59AEC6AE-6007-49CE-B8B2-81ACA6C1F038}"/>
              </a:ext>
            </a:extLst>
          </p:cNvPr>
          <p:cNvSpPr/>
          <p:nvPr/>
        </p:nvSpPr>
        <p:spPr>
          <a:xfrm>
            <a:off x="2286000" y="5952572"/>
            <a:ext cx="13716000" cy="1833276"/>
          </a:xfrm>
          <a:prstGeom prst="roundRect">
            <a:avLst/>
          </a:prstGeom>
          <a:solidFill>
            <a:srgbClr val="EEEBF5"/>
          </a:solidFill>
          <a:ln>
            <a:solidFill>
              <a:srgbClr val="EEEB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a:p>
        </p:txBody>
      </p:sp>
      <p:pic>
        <p:nvPicPr>
          <p:cNvPr id="9" name="Picture 8">
            <a:extLst>
              <a:ext uri="{FF2B5EF4-FFF2-40B4-BE49-F238E27FC236}">
                <a16:creationId xmlns:a16="http://schemas.microsoft.com/office/drawing/2014/main" id="{8169C85E-11F8-43C1-B8D5-05B7D925FB56}"/>
              </a:ext>
            </a:extLst>
          </p:cNvPr>
          <p:cNvPicPr>
            <a:picLocks noChangeAspect="1"/>
          </p:cNvPicPr>
          <p:nvPr/>
        </p:nvPicPr>
        <p:blipFill>
          <a:blip r:embed="rId3"/>
          <a:stretch>
            <a:fillRect/>
          </a:stretch>
        </p:blipFill>
        <p:spPr>
          <a:xfrm>
            <a:off x="10770252" y="1952554"/>
            <a:ext cx="4232550" cy="3190946"/>
          </a:xfrm>
          <a:prstGeom prst="rect">
            <a:avLst/>
          </a:prstGeom>
          <a:effectLst>
            <a:softEdge rad="355600"/>
          </a:effectLst>
        </p:spPr>
      </p:pic>
      <p:sp>
        <p:nvSpPr>
          <p:cNvPr id="4" name="Google Shape;202;p22">
            <a:extLst>
              <a:ext uri="{FF2B5EF4-FFF2-40B4-BE49-F238E27FC236}">
                <a16:creationId xmlns:a16="http://schemas.microsoft.com/office/drawing/2014/main" id="{1ECCD7C8-6DD1-5515-7414-DBC54421EF11}"/>
              </a:ext>
            </a:extLst>
          </p:cNvPr>
          <p:cNvSpPr txBox="1"/>
          <p:nvPr/>
        </p:nvSpPr>
        <p:spPr>
          <a:xfrm>
            <a:off x="1932841" y="1444743"/>
            <a:ext cx="5975484"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Articulate</a:t>
            </a:r>
            <a:endParaRPr sz="1600" dirty="0">
              <a:solidFill>
                <a:srgbClr val="4B116F"/>
              </a:solidFill>
              <a:latin typeface="+mj-lt"/>
            </a:endParaRPr>
          </a:p>
        </p:txBody>
      </p:sp>
      <p:sp>
        <p:nvSpPr>
          <p:cNvPr id="5" name="Google Shape;203;p22">
            <a:extLst>
              <a:ext uri="{FF2B5EF4-FFF2-40B4-BE49-F238E27FC236}">
                <a16:creationId xmlns:a16="http://schemas.microsoft.com/office/drawing/2014/main" id="{3DC719FF-3F9D-E413-249C-381DC4BC4F13}"/>
              </a:ext>
            </a:extLst>
          </p:cNvPr>
          <p:cNvSpPr txBox="1"/>
          <p:nvPr/>
        </p:nvSpPr>
        <p:spPr>
          <a:xfrm>
            <a:off x="1932842" y="3318641"/>
            <a:ext cx="6527418" cy="1985118"/>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One pass allowed</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30 seconds</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Can’t say ‘begins with/rhymes with’</a:t>
            </a:r>
          </a:p>
        </p:txBody>
      </p:sp>
    </p:spTree>
    <p:extLst>
      <p:ext uri="{BB962C8B-B14F-4D97-AF65-F5344CB8AC3E}">
        <p14:creationId xmlns:p14="http://schemas.microsoft.com/office/powerpoint/2010/main" val="1473602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30500" fill="hold"/>
                                        <p:tgtEl>
                                          <p:spTgt spid="6"/>
                                        </p:tgtEl>
                                        <p:attrNameLst>
                                          <p:attrName>ppt_x</p:attrName>
                                        </p:attrNameLst>
                                      </p:cBhvr>
                                      <p:tavLst>
                                        <p:tav tm="0">
                                          <p:val>
                                            <p:strVal val="0-#ppt_w/2"/>
                                          </p:val>
                                        </p:tav>
                                        <p:tav tm="100000">
                                          <p:val>
                                            <p:strVal val="#ppt_x"/>
                                          </p:val>
                                        </p:tav>
                                      </p:tavLst>
                                    </p:anim>
                                    <p:anim calcmode="lin" valueType="num">
                                      <p:cBhvr additive="base">
                                        <p:cTn id="26" dur="30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E4581846-71DF-84B2-12BB-3B02ABBA1C54}"/>
            </a:ext>
          </a:extLst>
        </p:cNvPr>
        <p:cNvGrpSpPr/>
        <p:nvPr/>
      </p:nvGrpSpPr>
      <p:grpSpPr>
        <a:xfrm>
          <a:off x="0" y="0"/>
          <a:ext cx="0" cy="0"/>
          <a:chOff x="0" y="0"/>
          <a:chExt cx="0" cy="0"/>
        </a:xfrm>
      </p:grpSpPr>
      <p:sp>
        <p:nvSpPr>
          <p:cNvPr id="11" name="Background frame">
            <a:extLst>
              <a:ext uri="{FF2B5EF4-FFF2-40B4-BE49-F238E27FC236}">
                <a16:creationId xmlns:a16="http://schemas.microsoft.com/office/drawing/2014/main" id="{DD4E08CD-25F5-6B27-342E-F0C562F208AE}"/>
              </a:ext>
            </a:extLst>
          </p:cNvPr>
          <p:cNvSpPr/>
          <p:nvPr/>
        </p:nvSpPr>
        <p:spPr>
          <a:xfrm>
            <a:off x="9144000" y="1552990"/>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4E05090A-5732-49DC-2C52-136ED06B4767}"/>
              </a:ext>
            </a:extLst>
          </p:cNvPr>
          <p:cNvSpPr/>
          <p:nvPr/>
        </p:nvSpPr>
        <p:spPr>
          <a:xfrm>
            <a:off x="9148517" y="4573880"/>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E897C786-D19C-BED4-D1BB-44129CE52B45}"/>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Learn From</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Past</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89C1E58B-B487-94C2-A8DE-D38958D98BBA}"/>
              </a:ext>
            </a:extLst>
          </p:cNvPr>
          <p:cNvSpPr txBox="1"/>
          <p:nvPr/>
        </p:nvSpPr>
        <p:spPr>
          <a:xfrm>
            <a:off x="1932842" y="3501521"/>
            <a:ext cx="6527418" cy="4755108"/>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Tall and physically very powerful + built many lofty strong and mighty buildings They roamed the lands to search for </a:t>
            </a:r>
            <a:r>
              <a:rPr lang="en-GB" sz="2400" dirty="0" err="1">
                <a:solidFill>
                  <a:srgbClr val="1E1E1E"/>
                </a:solidFill>
                <a:latin typeface="Inter Light"/>
                <a:ea typeface="Inter Light"/>
                <a:cs typeface="Inter Light"/>
                <a:sym typeface="Inter Light"/>
              </a:rPr>
              <a:t>rizq</a:t>
            </a:r>
            <a:endParaRPr lang="en-GB" sz="2400" dirty="0">
              <a:solidFill>
                <a:srgbClr val="1E1E1E"/>
              </a:solidFill>
              <a:latin typeface="Inter Light"/>
              <a:ea typeface="Inter Light"/>
              <a:cs typeface="Inter Light"/>
              <a:sym typeface="Inter Light"/>
            </a:endParaRP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Message to the polytheists + anyone who comes after and thinks their wealth/power will protect them.</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Which āyah in this </a:t>
            </a:r>
            <a:r>
              <a:rPr lang="en-GB" sz="2400" dirty="0" err="1">
                <a:solidFill>
                  <a:srgbClr val="1E1E1E"/>
                </a:solidFill>
                <a:latin typeface="Inter Light"/>
                <a:ea typeface="Inter Light"/>
                <a:cs typeface="Inter Light"/>
                <a:sym typeface="Inter Light"/>
              </a:rPr>
              <a:t>sūrah</a:t>
            </a:r>
            <a:r>
              <a:rPr lang="en-GB" sz="2400" dirty="0">
                <a:solidFill>
                  <a:srgbClr val="1E1E1E"/>
                </a:solidFill>
                <a:latin typeface="Inter Light"/>
                <a:ea typeface="Inter Light"/>
                <a:cs typeface="Inter Light"/>
                <a:sym typeface="Inter Light"/>
              </a:rPr>
              <a:t> contained a similar message?</a:t>
            </a:r>
          </a:p>
        </p:txBody>
      </p:sp>
      <p:sp>
        <p:nvSpPr>
          <p:cNvPr id="10" name="Freeform: Shape 9">
            <a:extLst>
              <a:ext uri="{FF2B5EF4-FFF2-40B4-BE49-F238E27FC236}">
                <a16:creationId xmlns:a16="http://schemas.microsoft.com/office/drawing/2014/main" id="{B28EBF7A-5E95-BD32-DE18-0853512EC1B9}"/>
              </a:ext>
            </a:extLst>
          </p:cNvPr>
          <p:cNvSpPr/>
          <p:nvPr/>
        </p:nvSpPr>
        <p:spPr>
          <a:xfrm>
            <a:off x="9571037" y="2231679"/>
            <a:ext cx="7010096" cy="1451610"/>
          </a:xfrm>
          <a:custGeom>
            <a:avLst/>
            <a:gdLst/>
            <a:ahLst/>
            <a:cxnLst/>
            <a:rect l="l" t="t" r="r" b="b"/>
            <a:pathLst>
              <a:path w="7010096" h="1451610">
                <a:moveTo>
                  <a:pt x="4113581" y="1398575"/>
                </a:moveTo>
                <a:lnTo>
                  <a:pt x="4114038" y="1404061"/>
                </a:lnTo>
                <a:cubicBezTo>
                  <a:pt x="4113428" y="1413205"/>
                  <a:pt x="4109619" y="1419606"/>
                  <a:pt x="4102608" y="1423264"/>
                </a:cubicBezTo>
                <a:cubicBezTo>
                  <a:pt x="4094683" y="1427226"/>
                  <a:pt x="4084396" y="1431569"/>
                  <a:pt x="4071747" y="1436294"/>
                </a:cubicBezTo>
                <a:cubicBezTo>
                  <a:pt x="4059097" y="1441018"/>
                  <a:pt x="4044239" y="1446124"/>
                  <a:pt x="4027170" y="1451610"/>
                </a:cubicBezTo>
                <a:lnTo>
                  <a:pt x="4030827" y="1428293"/>
                </a:lnTo>
                <a:cubicBezTo>
                  <a:pt x="4050944" y="1421282"/>
                  <a:pt x="4067785" y="1415415"/>
                  <a:pt x="4081348" y="1410691"/>
                </a:cubicBezTo>
                <a:cubicBezTo>
                  <a:pt x="4094911" y="1405966"/>
                  <a:pt x="4105656" y="1401928"/>
                  <a:pt x="4113581" y="1398575"/>
                </a:cubicBezTo>
                <a:close/>
                <a:moveTo>
                  <a:pt x="724586" y="1377544"/>
                </a:moveTo>
                <a:cubicBezTo>
                  <a:pt x="733425" y="1384249"/>
                  <a:pt x="739978" y="1390193"/>
                  <a:pt x="744245" y="1395374"/>
                </a:cubicBezTo>
                <a:cubicBezTo>
                  <a:pt x="741197" y="1398118"/>
                  <a:pt x="737997" y="1401166"/>
                  <a:pt x="734644" y="1404518"/>
                </a:cubicBezTo>
                <a:cubicBezTo>
                  <a:pt x="731291" y="1407871"/>
                  <a:pt x="727939" y="1411681"/>
                  <a:pt x="724586" y="1415948"/>
                </a:cubicBezTo>
                <a:cubicBezTo>
                  <a:pt x="720014" y="1410157"/>
                  <a:pt x="714070" y="1404061"/>
                  <a:pt x="706755" y="1397660"/>
                </a:cubicBezTo>
                <a:cubicBezTo>
                  <a:pt x="709193" y="1394003"/>
                  <a:pt x="711937" y="1390498"/>
                  <a:pt x="714985" y="1387145"/>
                </a:cubicBezTo>
                <a:cubicBezTo>
                  <a:pt x="718033" y="1383792"/>
                  <a:pt x="721233" y="1380592"/>
                  <a:pt x="724586" y="1377544"/>
                </a:cubicBezTo>
                <a:close/>
                <a:moveTo>
                  <a:pt x="221285" y="1377544"/>
                </a:moveTo>
                <a:cubicBezTo>
                  <a:pt x="224028" y="1380287"/>
                  <a:pt x="227000" y="1383182"/>
                  <a:pt x="230200" y="1386230"/>
                </a:cubicBezTo>
                <a:cubicBezTo>
                  <a:pt x="233401" y="1389278"/>
                  <a:pt x="236373" y="1392326"/>
                  <a:pt x="239116" y="1395374"/>
                </a:cubicBezTo>
                <a:cubicBezTo>
                  <a:pt x="236677" y="1399032"/>
                  <a:pt x="233934" y="1402613"/>
                  <a:pt x="230886" y="1406119"/>
                </a:cubicBezTo>
                <a:cubicBezTo>
                  <a:pt x="227838" y="1409624"/>
                  <a:pt x="224638" y="1412900"/>
                  <a:pt x="221285" y="1415948"/>
                </a:cubicBezTo>
                <a:cubicBezTo>
                  <a:pt x="217322" y="1412900"/>
                  <a:pt x="213665" y="1409852"/>
                  <a:pt x="210312" y="1406804"/>
                </a:cubicBezTo>
                <a:cubicBezTo>
                  <a:pt x="206959" y="1403756"/>
                  <a:pt x="204064" y="1400861"/>
                  <a:pt x="201625" y="1398118"/>
                </a:cubicBezTo>
                <a:cubicBezTo>
                  <a:pt x="204978" y="1395070"/>
                  <a:pt x="208255" y="1391869"/>
                  <a:pt x="211455" y="1388516"/>
                </a:cubicBezTo>
                <a:cubicBezTo>
                  <a:pt x="214655" y="1385164"/>
                  <a:pt x="217932" y="1381506"/>
                  <a:pt x="221285" y="1377544"/>
                </a:cubicBezTo>
                <a:close/>
                <a:moveTo>
                  <a:pt x="1461135" y="1360170"/>
                </a:moveTo>
                <a:lnTo>
                  <a:pt x="1461135" y="1364742"/>
                </a:lnTo>
                <a:cubicBezTo>
                  <a:pt x="1461135" y="1370228"/>
                  <a:pt x="1459154" y="1374115"/>
                  <a:pt x="1455192" y="1376401"/>
                </a:cubicBezTo>
                <a:cubicBezTo>
                  <a:pt x="1451229" y="1378687"/>
                  <a:pt x="1445133" y="1381354"/>
                  <a:pt x="1436904" y="1384402"/>
                </a:cubicBezTo>
                <a:cubicBezTo>
                  <a:pt x="1432636" y="1386230"/>
                  <a:pt x="1426007" y="1388593"/>
                  <a:pt x="1417015" y="1391488"/>
                </a:cubicBezTo>
                <a:cubicBezTo>
                  <a:pt x="1408024" y="1394384"/>
                  <a:pt x="1396060" y="1398270"/>
                  <a:pt x="1381125" y="1403147"/>
                </a:cubicBezTo>
                <a:lnTo>
                  <a:pt x="1382497" y="1386230"/>
                </a:lnTo>
                <a:cubicBezTo>
                  <a:pt x="1411148" y="1378001"/>
                  <a:pt x="1437361" y="1369314"/>
                  <a:pt x="1461135" y="1360170"/>
                </a:cubicBezTo>
                <a:close/>
                <a:moveTo>
                  <a:pt x="1457478" y="1336396"/>
                </a:moveTo>
                <a:lnTo>
                  <a:pt x="1457935" y="1340968"/>
                </a:lnTo>
                <a:cubicBezTo>
                  <a:pt x="1458544" y="1345540"/>
                  <a:pt x="1457325" y="1348816"/>
                  <a:pt x="1454277" y="1350797"/>
                </a:cubicBezTo>
                <a:cubicBezTo>
                  <a:pt x="1451229" y="1352779"/>
                  <a:pt x="1446352" y="1355141"/>
                  <a:pt x="1439647" y="1357884"/>
                </a:cubicBezTo>
                <a:cubicBezTo>
                  <a:pt x="1435075" y="1360018"/>
                  <a:pt x="1427988" y="1362761"/>
                  <a:pt x="1418387" y="1366114"/>
                </a:cubicBezTo>
                <a:cubicBezTo>
                  <a:pt x="1408786" y="1369466"/>
                  <a:pt x="1395298" y="1373886"/>
                  <a:pt x="1377925" y="1379372"/>
                </a:cubicBezTo>
                <a:lnTo>
                  <a:pt x="1379296" y="1362456"/>
                </a:lnTo>
                <a:cubicBezTo>
                  <a:pt x="1393622" y="1358189"/>
                  <a:pt x="1407414" y="1353922"/>
                  <a:pt x="1420673" y="1349654"/>
                </a:cubicBezTo>
                <a:cubicBezTo>
                  <a:pt x="1433932" y="1345387"/>
                  <a:pt x="1446200" y="1340968"/>
                  <a:pt x="1457478" y="1336396"/>
                </a:cubicBezTo>
                <a:close/>
                <a:moveTo>
                  <a:pt x="4913681" y="1331900"/>
                </a:moveTo>
                <a:lnTo>
                  <a:pt x="4914138" y="1337386"/>
                </a:lnTo>
                <a:cubicBezTo>
                  <a:pt x="4913528" y="1346530"/>
                  <a:pt x="4909719" y="1352931"/>
                  <a:pt x="4902707" y="1356589"/>
                </a:cubicBezTo>
                <a:cubicBezTo>
                  <a:pt x="4894783" y="1360551"/>
                  <a:pt x="4884495" y="1364894"/>
                  <a:pt x="4871847" y="1369619"/>
                </a:cubicBezTo>
                <a:cubicBezTo>
                  <a:pt x="4859197" y="1374343"/>
                  <a:pt x="4844339" y="1379449"/>
                  <a:pt x="4827270" y="1384935"/>
                </a:cubicBezTo>
                <a:lnTo>
                  <a:pt x="4830927" y="1361618"/>
                </a:lnTo>
                <a:cubicBezTo>
                  <a:pt x="4851044" y="1354607"/>
                  <a:pt x="4867884" y="1348740"/>
                  <a:pt x="4881448" y="1344016"/>
                </a:cubicBezTo>
                <a:cubicBezTo>
                  <a:pt x="4895011" y="1339291"/>
                  <a:pt x="4905755" y="1335253"/>
                  <a:pt x="4913681" y="1331900"/>
                </a:cubicBezTo>
                <a:close/>
                <a:moveTo>
                  <a:pt x="3713531" y="1331900"/>
                </a:moveTo>
                <a:lnTo>
                  <a:pt x="3713988" y="1337386"/>
                </a:lnTo>
                <a:cubicBezTo>
                  <a:pt x="3713378" y="1346530"/>
                  <a:pt x="3709568" y="1352931"/>
                  <a:pt x="3702558" y="1356589"/>
                </a:cubicBezTo>
                <a:cubicBezTo>
                  <a:pt x="3694633" y="1360551"/>
                  <a:pt x="3684346" y="1364894"/>
                  <a:pt x="3671697" y="1369619"/>
                </a:cubicBezTo>
                <a:cubicBezTo>
                  <a:pt x="3659047" y="1374343"/>
                  <a:pt x="3644189" y="1379449"/>
                  <a:pt x="3627120" y="1384935"/>
                </a:cubicBezTo>
                <a:lnTo>
                  <a:pt x="3630778" y="1361618"/>
                </a:lnTo>
                <a:cubicBezTo>
                  <a:pt x="3650895" y="1354607"/>
                  <a:pt x="3667735" y="1348740"/>
                  <a:pt x="3681298" y="1344016"/>
                </a:cubicBezTo>
                <a:cubicBezTo>
                  <a:pt x="3694861" y="1339291"/>
                  <a:pt x="3705606" y="1335253"/>
                  <a:pt x="3713531" y="1331900"/>
                </a:cubicBezTo>
                <a:close/>
                <a:moveTo>
                  <a:pt x="2789606" y="1331900"/>
                </a:moveTo>
                <a:lnTo>
                  <a:pt x="2790063" y="1337386"/>
                </a:lnTo>
                <a:cubicBezTo>
                  <a:pt x="2789453" y="1346530"/>
                  <a:pt x="2785643" y="1352931"/>
                  <a:pt x="2778633" y="1356589"/>
                </a:cubicBezTo>
                <a:cubicBezTo>
                  <a:pt x="2770709" y="1360551"/>
                  <a:pt x="2760421" y="1364894"/>
                  <a:pt x="2747772" y="1369619"/>
                </a:cubicBezTo>
                <a:cubicBezTo>
                  <a:pt x="2735123" y="1374343"/>
                  <a:pt x="2720264" y="1379449"/>
                  <a:pt x="2703195" y="1384935"/>
                </a:cubicBezTo>
                <a:lnTo>
                  <a:pt x="2706853" y="1361618"/>
                </a:lnTo>
                <a:cubicBezTo>
                  <a:pt x="2726969" y="1354607"/>
                  <a:pt x="2743810" y="1348740"/>
                  <a:pt x="2757373" y="1344016"/>
                </a:cubicBezTo>
                <a:cubicBezTo>
                  <a:pt x="2770937" y="1339291"/>
                  <a:pt x="2781681" y="1335253"/>
                  <a:pt x="2789606" y="1331900"/>
                </a:cubicBezTo>
                <a:close/>
                <a:moveTo>
                  <a:pt x="1932356" y="1331900"/>
                </a:moveTo>
                <a:lnTo>
                  <a:pt x="1932813" y="1337386"/>
                </a:lnTo>
                <a:cubicBezTo>
                  <a:pt x="1932203" y="1346530"/>
                  <a:pt x="1928393" y="1352931"/>
                  <a:pt x="1921383" y="1356589"/>
                </a:cubicBezTo>
                <a:cubicBezTo>
                  <a:pt x="1913458" y="1360551"/>
                  <a:pt x="1903171" y="1364894"/>
                  <a:pt x="1890522" y="1369619"/>
                </a:cubicBezTo>
                <a:cubicBezTo>
                  <a:pt x="1877873" y="1374343"/>
                  <a:pt x="1863014" y="1379449"/>
                  <a:pt x="1845945" y="1384935"/>
                </a:cubicBezTo>
                <a:lnTo>
                  <a:pt x="1849603" y="1361618"/>
                </a:lnTo>
                <a:cubicBezTo>
                  <a:pt x="1869719" y="1354607"/>
                  <a:pt x="1886560" y="1348740"/>
                  <a:pt x="1900123" y="1344016"/>
                </a:cubicBezTo>
                <a:cubicBezTo>
                  <a:pt x="1913687" y="1339291"/>
                  <a:pt x="1924431" y="1335253"/>
                  <a:pt x="1932356" y="1331900"/>
                </a:cubicBezTo>
                <a:close/>
                <a:moveTo>
                  <a:pt x="1642339" y="1318108"/>
                </a:moveTo>
                <a:cubicBezTo>
                  <a:pt x="1644167" y="1320241"/>
                  <a:pt x="1647444" y="1323670"/>
                  <a:pt x="1652169" y="1328395"/>
                </a:cubicBezTo>
                <a:cubicBezTo>
                  <a:pt x="1656893" y="1333119"/>
                  <a:pt x="1663065" y="1339139"/>
                  <a:pt x="1670685" y="1346454"/>
                </a:cubicBezTo>
                <a:cubicBezTo>
                  <a:pt x="1667027" y="1351636"/>
                  <a:pt x="1662913" y="1356893"/>
                  <a:pt x="1658341" y="1362227"/>
                </a:cubicBezTo>
                <a:cubicBezTo>
                  <a:pt x="1653769" y="1367561"/>
                  <a:pt x="1648740" y="1372972"/>
                  <a:pt x="1643253" y="1378458"/>
                </a:cubicBezTo>
                <a:cubicBezTo>
                  <a:pt x="1635938" y="1372667"/>
                  <a:pt x="1629690" y="1367333"/>
                  <a:pt x="1624508" y="1362456"/>
                </a:cubicBezTo>
                <a:cubicBezTo>
                  <a:pt x="1619326" y="1357579"/>
                  <a:pt x="1615059" y="1353312"/>
                  <a:pt x="1611706" y="1349654"/>
                </a:cubicBezTo>
                <a:cubicBezTo>
                  <a:pt x="1616583" y="1345082"/>
                  <a:pt x="1621612" y="1340129"/>
                  <a:pt x="1626794" y="1334795"/>
                </a:cubicBezTo>
                <a:cubicBezTo>
                  <a:pt x="1631975" y="1329461"/>
                  <a:pt x="1637157" y="1323899"/>
                  <a:pt x="1642339" y="1318108"/>
                </a:cubicBezTo>
                <a:close/>
                <a:moveTo>
                  <a:pt x="6966433" y="1317193"/>
                </a:moveTo>
                <a:cubicBezTo>
                  <a:pt x="6975273" y="1327252"/>
                  <a:pt x="6985941" y="1337920"/>
                  <a:pt x="6998437" y="1349197"/>
                </a:cubicBezTo>
                <a:cubicBezTo>
                  <a:pt x="6995085" y="1354074"/>
                  <a:pt x="6990741" y="1359560"/>
                  <a:pt x="6985407" y="1365656"/>
                </a:cubicBezTo>
                <a:cubicBezTo>
                  <a:pt x="6980073" y="1371752"/>
                  <a:pt x="6974053" y="1378153"/>
                  <a:pt x="6967347" y="1384859"/>
                </a:cubicBezTo>
                <a:cubicBezTo>
                  <a:pt x="6959727" y="1378763"/>
                  <a:pt x="6953021" y="1373048"/>
                  <a:pt x="6947231" y="1367714"/>
                </a:cubicBezTo>
                <a:cubicBezTo>
                  <a:pt x="6941439" y="1362380"/>
                  <a:pt x="6936563" y="1357427"/>
                  <a:pt x="6932601" y="1352855"/>
                </a:cubicBezTo>
                <a:cubicBezTo>
                  <a:pt x="6939001" y="1346454"/>
                  <a:pt x="6945021" y="1340358"/>
                  <a:pt x="6950660" y="1334567"/>
                </a:cubicBezTo>
                <a:cubicBezTo>
                  <a:pt x="6956299" y="1328776"/>
                  <a:pt x="6961557" y="1322984"/>
                  <a:pt x="6966433" y="1317193"/>
                </a:cubicBezTo>
                <a:close/>
                <a:moveTo>
                  <a:pt x="5481981" y="1317193"/>
                </a:moveTo>
                <a:cubicBezTo>
                  <a:pt x="5490819" y="1327252"/>
                  <a:pt x="5501487" y="1337920"/>
                  <a:pt x="5513985" y="1349197"/>
                </a:cubicBezTo>
                <a:cubicBezTo>
                  <a:pt x="5510631" y="1354074"/>
                  <a:pt x="5506289" y="1359560"/>
                  <a:pt x="5500955" y="1365656"/>
                </a:cubicBezTo>
                <a:cubicBezTo>
                  <a:pt x="5495621" y="1371752"/>
                  <a:pt x="5489601" y="1378153"/>
                  <a:pt x="5482895" y="1384859"/>
                </a:cubicBezTo>
                <a:cubicBezTo>
                  <a:pt x="5475275" y="1378763"/>
                  <a:pt x="5468569" y="1373048"/>
                  <a:pt x="5462778" y="1367714"/>
                </a:cubicBezTo>
                <a:cubicBezTo>
                  <a:pt x="5456987" y="1362380"/>
                  <a:pt x="5452110" y="1357427"/>
                  <a:pt x="5448147" y="1352855"/>
                </a:cubicBezTo>
                <a:cubicBezTo>
                  <a:pt x="5454549" y="1346454"/>
                  <a:pt x="5460569" y="1340358"/>
                  <a:pt x="5466207" y="1334567"/>
                </a:cubicBezTo>
                <a:cubicBezTo>
                  <a:pt x="5471845" y="1328776"/>
                  <a:pt x="5477103" y="1322984"/>
                  <a:pt x="5481981" y="1317193"/>
                </a:cubicBezTo>
                <a:close/>
                <a:moveTo>
                  <a:pt x="4072281" y="1317193"/>
                </a:moveTo>
                <a:cubicBezTo>
                  <a:pt x="4081119" y="1327252"/>
                  <a:pt x="4091787" y="1337920"/>
                  <a:pt x="4104285" y="1349197"/>
                </a:cubicBezTo>
                <a:cubicBezTo>
                  <a:pt x="4100931" y="1354074"/>
                  <a:pt x="4096588" y="1359560"/>
                  <a:pt x="4091254" y="1365656"/>
                </a:cubicBezTo>
                <a:cubicBezTo>
                  <a:pt x="4085920" y="1371752"/>
                  <a:pt x="4079901" y="1378153"/>
                  <a:pt x="4073195" y="1384859"/>
                </a:cubicBezTo>
                <a:cubicBezTo>
                  <a:pt x="4065575" y="1378763"/>
                  <a:pt x="4058869" y="1373048"/>
                  <a:pt x="4053078" y="1367714"/>
                </a:cubicBezTo>
                <a:cubicBezTo>
                  <a:pt x="4047287" y="1362380"/>
                  <a:pt x="4042410" y="1357427"/>
                  <a:pt x="4038447" y="1352855"/>
                </a:cubicBezTo>
                <a:cubicBezTo>
                  <a:pt x="4044849" y="1346454"/>
                  <a:pt x="4050868" y="1340358"/>
                  <a:pt x="4056507" y="1334567"/>
                </a:cubicBezTo>
                <a:cubicBezTo>
                  <a:pt x="4062145" y="1328776"/>
                  <a:pt x="4067403" y="1322984"/>
                  <a:pt x="4072281" y="1317193"/>
                </a:cubicBezTo>
                <a:close/>
                <a:moveTo>
                  <a:pt x="1705890" y="1311707"/>
                </a:moveTo>
                <a:cubicBezTo>
                  <a:pt x="1707109" y="1312621"/>
                  <a:pt x="1710004" y="1315441"/>
                  <a:pt x="1714576" y="1320165"/>
                </a:cubicBezTo>
                <a:cubicBezTo>
                  <a:pt x="1719148" y="1324889"/>
                  <a:pt x="1725702" y="1331519"/>
                  <a:pt x="1734236" y="1340053"/>
                </a:cubicBezTo>
                <a:cubicBezTo>
                  <a:pt x="1731188" y="1344320"/>
                  <a:pt x="1727378" y="1349121"/>
                  <a:pt x="1722806" y="1354455"/>
                </a:cubicBezTo>
                <a:cubicBezTo>
                  <a:pt x="1718234" y="1359789"/>
                  <a:pt x="1712900" y="1365504"/>
                  <a:pt x="1706804" y="1371600"/>
                </a:cubicBezTo>
                <a:cubicBezTo>
                  <a:pt x="1693698" y="1361237"/>
                  <a:pt x="1683334" y="1351788"/>
                  <a:pt x="1675714" y="1343254"/>
                </a:cubicBezTo>
                <a:cubicBezTo>
                  <a:pt x="1684553" y="1335329"/>
                  <a:pt x="1694612" y="1324813"/>
                  <a:pt x="1705890" y="1311707"/>
                </a:cubicBezTo>
                <a:close/>
                <a:moveTo>
                  <a:pt x="154991" y="1176376"/>
                </a:moveTo>
                <a:cubicBezTo>
                  <a:pt x="163221" y="1190396"/>
                  <a:pt x="168707" y="1203046"/>
                  <a:pt x="171450" y="1214323"/>
                </a:cubicBezTo>
                <a:cubicBezTo>
                  <a:pt x="172669" y="1218590"/>
                  <a:pt x="174117" y="1225144"/>
                  <a:pt x="175793" y="1233983"/>
                </a:cubicBezTo>
                <a:cubicBezTo>
                  <a:pt x="177470" y="1242822"/>
                  <a:pt x="179223" y="1252728"/>
                  <a:pt x="181051" y="1263701"/>
                </a:cubicBezTo>
                <a:cubicBezTo>
                  <a:pt x="182880" y="1274674"/>
                  <a:pt x="184404" y="1285951"/>
                  <a:pt x="185623" y="1297534"/>
                </a:cubicBezTo>
                <a:cubicBezTo>
                  <a:pt x="188062" y="1312469"/>
                  <a:pt x="191338" y="1323365"/>
                  <a:pt x="195453" y="1330223"/>
                </a:cubicBezTo>
                <a:cubicBezTo>
                  <a:pt x="199568" y="1337081"/>
                  <a:pt x="206197" y="1342034"/>
                  <a:pt x="215341" y="1345082"/>
                </a:cubicBezTo>
                <a:lnTo>
                  <a:pt x="227228" y="1349654"/>
                </a:lnTo>
                <a:lnTo>
                  <a:pt x="221285" y="1367942"/>
                </a:lnTo>
                <a:lnTo>
                  <a:pt x="191110" y="1357427"/>
                </a:lnTo>
                <a:cubicBezTo>
                  <a:pt x="173736" y="1351636"/>
                  <a:pt x="160553" y="1343025"/>
                  <a:pt x="151562" y="1331595"/>
                </a:cubicBezTo>
                <a:cubicBezTo>
                  <a:pt x="142570" y="1320165"/>
                  <a:pt x="137922" y="1306678"/>
                  <a:pt x="137617" y="1291133"/>
                </a:cubicBezTo>
                <a:cubicBezTo>
                  <a:pt x="136703" y="1275588"/>
                  <a:pt x="136855" y="1252880"/>
                  <a:pt x="138075" y="1223010"/>
                </a:cubicBezTo>
                <a:cubicBezTo>
                  <a:pt x="138379" y="1216304"/>
                  <a:pt x="138532" y="1209980"/>
                  <a:pt x="138532" y="1204036"/>
                </a:cubicBezTo>
                <a:cubicBezTo>
                  <a:pt x="138532" y="1198093"/>
                  <a:pt x="138532" y="1192378"/>
                  <a:pt x="138532" y="1186891"/>
                </a:cubicBezTo>
                <a:close/>
                <a:moveTo>
                  <a:pt x="2755925" y="1171346"/>
                </a:moveTo>
                <a:cubicBezTo>
                  <a:pt x="2747696" y="1171346"/>
                  <a:pt x="2740228" y="1175461"/>
                  <a:pt x="2733523" y="1183691"/>
                </a:cubicBezTo>
                <a:cubicBezTo>
                  <a:pt x="2731085" y="1186739"/>
                  <a:pt x="2728036" y="1191311"/>
                  <a:pt x="2724379" y="1197407"/>
                </a:cubicBezTo>
                <a:cubicBezTo>
                  <a:pt x="2720721" y="1203503"/>
                  <a:pt x="2716606" y="1211123"/>
                  <a:pt x="2712034" y="1220267"/>
                </a:cubicBezTo>
                <a:cubicBezTo>
                  <a:pt x="2722093" y="1225144"/>
                  <a:pt x="2733370" y="1229258"/>
                  <a:pt x="2745867" y="1232611"/>
                </a:cubicBezTo>
                <a:cubicBezTo>
                  <a:pt x="2758364" y="1235964"/>
                  <a:pt x="2772385" y="1238402"/>
                  <a:pt x="2787929" y="1239926"/>
                </a:cubicBezTo>
                <a:cubicBezTo>
                  <a:pt x="2787015" y="1227734"/>
                  <a:pt x="2784653" y="1216228"/>
                  <a:pt x="2780843" y="1205408"/>
                </a:cubicBezTo>
                <a:cubicBezTo>
                  <a:pt x="2777033" y="1194587"/>
                  <a:pt x="2772842" y="1185977"/>
                  <a:pt x="2768270" y="1179576"/>
                </a:cubicBezTo>
                <a:cubicBezTo>
                  <a:pt x="2763698" y="1174090"/>
                  <a:pt x="2759583" y="1171346"/>
                  <a:pt x="2755925" y="1171346"/>
                </a:cubicBezTo>
                <a:close/>
                <a:moveTo>
                  <a:pt x="2174901" y="1171346"/>
                </a:moveTo>
                <a:cubicBezTo>
                  <a:pt x="2166671" y="1171346"/>
                  <a:pt x="2159203" y="1175461"/>
                  <a:pt x="2152498" y="1183691"/>
                </a:cubicBezTo>
                <a:cubicBezTo>
                  <a:pt x="2150059" y="1186739"/>
                  <a:pt x="2147011" y="1191311"/>
                  <a:pt x="2143354" y="1197407"/>
                </a:cubicBezTo>
                <a:cubicBezTo>
                  <a:pt x="2139696" y="1203503"/>
                  <a:pt x="2135581" y="1211123"/>
                  <a:pt x="2131009" y="1220267"/>
                </a:cubicBezTo>
                <a:cubicBezTo>
                  <a:pt x="2141068" y="1225144"/>
                  <a:pt x="2152345" y="1229258"/>
                  <a:pt x="2164842" y="1232611"/>
                </a:cubicBezTo>
                <a:cubicBezTo>
                  <a:pt x="2177339" y="1235964"/>
                  <a:pt x="2191360" y="1238402"/>
                  <a:pt x="2206905" y="1239926"/>
                </a:cubicBezTo>
                <a:cubicBezTo>
                  <a:pt x="2205990" y="1227734"/>
                  <a:pt x="2203628" y="1216228"/>
                  <a:pt x="2199818" y="1205408"/>
                </a:cubicBezTo>
                <a:cubicBezTo>
                  <a:pt x="2196008" y="1194587"/>
                  <a:pt x="2191817" y="1185977"/>
                  <a:pt x="2187245" y="1179576"/>
                </a:cubicBezTo>
                <a:cubicBezTo>
                  <a:pt x="2182673" y="1174090"/>
                  <a:pt x="2178558" y="1171346"/>
                  <a:pt x="2174901" y="1171346"/>
                </a:cubicBezTo>
                <a:close/>
                <a:moveTo>
                  <a:pt x="5292699" y="1163574"/>
                </a:moveTo>
                <a:cubicBezTo>
                  <a:pt x="5286909" y="1163574"/>
                  <a:pt x="5281345" y="1165403"/>
                  <a:pt x="5276012" y="1169060"/>
                </a:cubicBezTo>
                <a:cubicBezTo>
                  <a:pt x="5270677" y="1172718"/>
                  <a:pt x="5266335" y="1177138"/>
                  <a:pt x="5262981" y="1182319"/>
                </a:cubicBezTo>
                <a:cubicBezTo>
                  <a:pt x="5259629" y="1187501"/>
                  <a:pt x="5257953" y="1192835"/>
                  <a:pt x="5257953" y="1198321"/>
                </a:cubicBezTo>
                <a:cubicBezTo>
                  <a:pt x="5257953" y="1207465"/>
                  <a:pt x="5261763" y="1214704"/>
                  <a:pt x="5269383" y="1220038"/>
                </a:cubicBezTo>
                <a:cubicBezTo>
                  <a:pt x="5277003" y="1225372"/>
                  <a:pt x="5288127" y="1229106"/>
                  <a:pt x="5302758" y="1231240"/>
                </a:cubicBezTo>
                <a:cubicBezTo>
                  <a:pt x="5307330" y="1231849"/>
                  <a:pt x="5313579" y="1232383"/>
                  <a:pt x="5321503" y="1232840"/>
                </a:cubicBezTo>
                <a:cubicBezTo>
                  <a:pt x="5329428" y="1233297"/>
                  <a:pt x="5339181" y="1233830"/>
                  <a:pt x="5350764" y="1234440"/>
                </a:cubicBezTo>
                <a:cubicBezTo>
                  <a:pt x="5347107" y="1220114"/>
                  <a:pt x="5342306" y="1207618"/>
                  <a:pt x="5336363" y="1196950"/>
                </a:cubicBezTo>
                <a:cubicBezTo>
                  <a:pt x="5330419" y="1186282"/>
                  <a:pt x="5323713" y="1178052"/>
                  <a:pt x="5316246" y="1172261"/>
                </a:cubicBezTo>
                <a:cubicBezTo>
                  <a:pt x="5308778" y="1166470"/>
                  <a:pt x="5300929" y="1163574"/>
                  <a:pt x="5292699" y="1163574"/>
                </a:cubicBezTo>
                <a:close/>
                <a:moveTo>
                  <a:pt x="1442237" y="1157630"/>
                </a:moveTo>
                <a:cubicBezTo>
                  <a:pt x="1432789" y="1157630"/>
                  <a:pt x="1422349" y="1160678"/>
                  <a:pt x="1410919" y="1166774"/>
                </a:cubicBezTo>
                <a:cubicBezTo>
                  <a:pt x="1399489" y="1172870"/>
                  <a:pt x="1387069" y="1181862"/>
                  <a:pt x="1373658" y="1193749"/>
                </a:cubicBezTo>
                <a:cubicBezTo>
                  <a:pt x="1367257" y="1199845"/>
                  <a:pt x="1360703" y="1206322"/>
                  <a:pt x="1353998" y="1213180"/>
                </a:cubicBezTo>
                <a:cubicBezTo>
                  <a:pt x="1347292" y="1220038"/>
                  <a:pt x="1340587" y="1227277"/>
                  <a:pt x="1333881" y="1234897"/>
                </a:cubicBezTo>
                <a:cubicBezTo>
                  <a:pt x="1345768" y="1236421"/>
                  <a:pt x="1356741" y="1237640"/>
                  <a:pt x="1366799" y="1238555"/>
                </a:cubicBezTo>
                <a:cubicBezTo>
                  <a:pt x="1376858" y="1239469"/>
                  <a:pt x="1386002" y="1239926"/>
                  <a:pt x="1394231" y="1239926"/>
                </a:cubicBezTo>
                <a:cubicBezTo>
                  <a:pt x="1415263" y="1239926"/>
                  <a:pt x="1435608" y="1237107"/>
                  <a:pt x="1455268" y="1231468"/>
                </a:cubicBezTo>
                <a:cubicBezTo>
                  <a:pt x="1474927" y="1225829"/>
                  <a:pt x="1495730" y="1217371"/>
                  <a:pt x="1517675" y="1206094"/>
                </a:cubicBezTo>
                <a:cubicBezTo>
                  <a:pt x="1505483" y="1189939"/>
                  <a:pt x="1492911" y="1177823"/>
                  <a:pt x="1479957" y="1169746"/>
                </a:cubicBezTo>
                <a:cubicBezTo>
                  <a:pt x="1467003" y="1161669"/>
                  <a:pt x="1454430" y="1157630"/>
                  <a:pt x="1442237" y="1157630"/>
                </a:cubicBezTo>
                <a:close/>
                <a:moveTo>
                  <a:pt x="5643220" y="1156716"/>
                </a:moveTo>
                <a:cubicBezTo>
                  <a:pt x="5638038" y="1156716"/>
                  <a:pt x="5632247" y="1158545"/>
                  <a:pt x="5625846" y="1162202"/>
                </a:cubicBezTo>
                <a:cubicBezTo>
                  <a:pt x="5619445" y="1165860"/>
                  <a:pt x="5612892" y="1171118"/>
                  <a:pt x="5606187" y="1177976"/>
                </a:cubicBezTo>
                <a:cubicBezTo>
                  <a:pt x="5599481" y="1184834"/>
                  <a:pt x="5592927" y="1192987"/>
                  <a:pt x="5586527" y="1202436"/>
                </a:cubicBezTo>
                <a:cubicBezTo>
                  <a:pt x="5592318" y="1209142"/>
                  <a:pt x="5599100" y="1215009"/>
                  <a:pt x="5606873" y="1220038"/>
                </a:cubicBezTo>
                <a:cubicBezTo>
                  <a:pt x="5614645" y="1225067"/>
                  <a:pt x="5622645" y="1228954"/>
                  <a:pt x="5630875" y="1231697"/>
                </a:cubicBezTo>
                <a:cubicBezTo>
                  <a:pt x="5648859" y="1226210"/>
                  <a:pt x="5664099" y="1218133"/>
                  <a:pt x="5676595" y="1207465"/>
                </a:cubicBezTo>
                <a:cubicBezTo>
                  <a:pt x="5674767" y="1199540"/>
                  <a:pt x="5671719" y="1191387"/>
                  <a:pt x="5667451" y="1183005"/>
                </a:cubicBezTo>
                <a:cubicBezTo>
                  <a:pt x="5663184" y="1174623"/>
                  <a:pt x="5658765" y="1168146"/>
                  <a:pt x="5654193" y="1163574"/>
                </a:cubicBezTo>
                <a:cubicBezTo>
                  <a:pt x="5650230" y="1159002"/>
                  <a:pt x="5646573" y="1156716"/>
                  <a:pt x="5643220" y="1156716"/>
                </a:cubicBezTo>
                <a:close/>
                <a:moveTo>
                  <a:pt x="6776009" y="1151687"/>
                </a:moveTo>
                <a:cubicBezTo>
                  <a:pt x="6761989" y="1151687"/>
                  <a:pt x="6745529" y="1158621"/>
                  <a:pt x="6726632" y="1172489"/>
                </a:cubicBezTo>
                <a:cubicBezTo>
                  <a:pt x="6707734" y="1186358"/>
                  <a:pt x="6687007" y="1206703"/>
                  <a:pt x="6664453" y="1233526"/>
                </a:cubicBezTo>
                <a:cubicBezTo>
                  <a:pt x="6670549" y="1233526"/>
                  <a:pt x="6677864" y="1233221"/>
                  <a:pt x="6686398" y="1232611"/>
                </a:cubicBezTo>
                <a:cubicBezTo>
                  <a:pt x="6694933" y="1232002"/>
                  <a:pt x="6703849" y="1231316"/>
                  <a:pt x="6713144" y="1230554"/>
                </a:cubicBezTo>
                <a:cubicBezTo>
                  <a:pt x="6722441" y="1229792"/>
                  <a:pt x="6731432" y="1228801"/>
                  <a:pt x="6740119" y="1227582"/>
                </a:cubicBezTo>
                <a:cubicBezTo>
                  <a:pt x="6748805" y="1226363"/>
                  <a:pt x="6756197" y="1224991"/>
                  <a:pt x="6762293" y="1223467"/>
                </a:cubicBezTo>
                <a:cubicBezTo>
                  <a:pt x="6769303" y="1221943"/>
                  <a:pt x="6776466" y="1220267"/>
                  <a:pt x="6783782" y="1218438"/>
                </a:cubicBezTo>
                <a:cubicBezTo>
                  <a:pt x="6791097" y="1216609"/>
                  <a:pt x="6799936" y="1214018"/>
                  <a:pt x="6810299" y="1210666"/>
                </a:cubicBezTo>
                <a:cubicBezTo>
                  <a:pt x="6820662" y="1207313"/>
                  <a:pt x="6833616" y="1203198"/>
                  <a:pt x="6849161" y="1198321"/>
                </a:cubicBezTo>
                <a:cubicBezTo>
                  <a:pt x="6840322" y="1187044"/>
                  <a:pt x="6831940" y="1178052"/>
                  <a:pt x="6824015" y="1171346"/>
                </a:cubicBezTo>
                <a:cubicBezTo>
                  <a:pt x="6816091" y="1164641"/>
                  <a:pt x="6808318" y="1159688"/>
                  <a:pt x="6800698" y="1156487"/>
                </a:cubicBezTo>
                <a:cubicBezTo>
                  <a:pt x="6793077" y="1153287"/>
                  <a:pt x="6784849" y="1151687"/>
                  <a:pt x="6776009" y="1151687"/>
                </a:cubicBezTo>
                <a:close/>
                <a:moveTo>
                  <a:pt x="3353791" y="1148029"/>
                </a:moveTo>
                <a:cubicBezTo>
                  <a:pt x="3358058" y="1157478"/>
                  <a:pt x="3360191" y="1167536"/>
                  <a:pt x="3360191" y="1178204"/>
                </a:cubicBezTo>
                <a:cubicBezTo>
                  <a:pt x="3360191" y="1198931"/>
                  <a:pt x="3354553" y="1217066"/>
                  <a:pt x="3343275" y="1232611"/>
                </a:cubicBezTo>
                <a:cubicBezTo>
                  <a:pt x="3352114" y="1235354"/>
                  <a:pt x="3362249" y="1237869"/>
                  <a:pt x="3373679" y="1240155"/>
                </a:cubicBezTo>
                <a:cubicBezTo>
                  <a:pt x="3385109" y="1242441"/>
                  <a:pt x="3397681" y="1244498"/>
                  <a:pt x="3411398" y="1246327"/>
                </a:cubicBezTo>
                <a:cubicBezTo>
                  <a:pt x="3408045" y="1232611"/>
                  <a:pt x="3403625" y="1219733"/>
                  <a:pt x="3398139" y="1207694"/>
                </a:cubicBezTo>
                <a:cubicBezTo>
                  <a:pt x="3392653" y="1195654"/>
                  <a:pt x="3386252" y="1184758"/>
                  <a:pt x="3378937" y="1175004"/>
                </a:cubicBezTo>
                <a:cubicBezTo>
                  <a:pt x="3375279" y="1169518"/>
                  <a:pt x="3371316" y="1164565"/>
                  <a:pt x="3367049" y="1160145"/>
                </a:cubicBezTo>
                <a:cubicBezTo>
                  <a:pt x="3362782" y="1155725"/>
                  <a:pt x="3358363" y="1151687"/>
                  <a:pt x="3353791" y="1148029"/>
                </a:cubicBezTo>
                <a:close/>
                <a:moveTo>
                  <a:pt x="3307613" y="1146200"/>
                </a:moveTo>
                <a:cubicBezTo>
                  <a:pt x="3302127" y="1146200"/>
                  <a:pt x="3296869" y="1147953"/>
                  <a:pt x="3291840" y="1151458"/>
                </a:cubicBezTo>
                <a:cubicBezTo>
                  <a:pt x="3286811" y="1154963"/>
                  <a:pt x="3282163" y="1160069"/>
                  <a:pt x="3277895" y="1166774"/>
                </a:cubicBezTo>
                <a:cubicBezTo>
                  <a:pt x="3276067" y="1169518"/>
                  <a:pt x="3274314" y="1172642"/>
                  <a:pt x="3272637" y="1176147"/>
                </a:cubicBezTo>
                <a:cubicBezTo>
                  <a:pt x="3270961" y="1179652"/>
                  <a:pt x="3269361" y="1183386"/>
                  <a:pt x="3267837" y="1187348"/>
                </a:cubicBezTo>
                <a:cubicBezTo>
                  <a:pt x="3273933" y="1194054"/>
                  <a:pt x="3280486" y="1200074"/>
                  <a:pt x="3287497" y="1205408"/>
                </a:cubicBezTo>
                <a:cubicBezTo>
                  <a:pt x="3294507" y="1210742"/>
                  <a:pt x="3301975" y="1215390"/>
                  <a:pt x="3309899" y="1219352"/>
                </a:cubicBezTo>
                <a:cubicBezTo>
                  <a:pt x="3316605" y="1215390"/>
                  <a:pt x="3321939" y="1209675"/>
                  <a:pt x="3325901" y="1202207"/>
                </a:cubicBezTo>
                <a:cubicBezTo>
                  <a:pt x="3329864" y="1194740"/>
                  <a:pt x="3331845" y="1186282"/>
                  <a:pt x="3331845" y="1176833"/>
                </a:cubicBezTo>
                <a:cubicBezTo>
                  <a:pt x="3331845" y="1168908"/>
                  <a:pt x="3329254" y="1161821"/>
                  <a:pt x="3324073" y="1155573"/>
                </a:cubicBezTo>
                <a:cubicBezTo>
                  <a:pt x="3318891" y="1149325"/>
                  <a:pt x="3313405" y="1146200"/>
                  <a:pt x="3307613" y="1146200"/>
                </a:cubicBezTo>
                <a:close/>
                <a:moveTo>
                  <a:pt x="832942" y="1143000"/>
                </a:moveTo>
                <a:cubicBezTo>
                  <a:pt x="846963" y="1143000"/>
                  <a:pt x="856869" y="1152754"/>
                  <a:pt x="862660" y="1172261"/>
                </a:cubicBezTo>
                <a:cubicBezTo>
                  <a:pt x="853821" y="1174394"/>
                  <a:pt x="846430" y="1176147"/>
                  <a:pt x="840486" y="1177519"/>
                </a:cubicBezTo>
                <a:cubicBezTo>
                  <a:pt x="834542" y="1178890"/>
                  <a:pt x="829742" y="1180338"/>
                  <a:pt x="826084" y="1181862"/>
                </a:cubicBezTo>
                <a:cubicBezTo>
                  <a:pt x="822731" y="1183081"/>
                  <a:pt x="819455" y="1184377"/>
                  <a:pt x="816255" y="1185748"/>
                </a:cubicBezTo>
                <a:cubicBezTo>
                  <a:pt x="813054" y="1187120"/>
                  <a:pt x="809777" y="1188720"/>
                  <a:pt x="806425" y="1190549"/>
                </a:cubicBezTo>
                <a:cubicBezTo>
                  <a:pt x="807644" y="1214323"/>
                  <a:pt x="808406" y="1234364"/>
                  <a:pt x="808711" y="1250671"/>
                </a:cubicBezTo>
                <a:cubicBezTo>
                  <a:pt x="809015" y="1266977"/>
                  <a:pt x="809015" y="1280465"/>
                  <a:pt x="808711" y="1291133"/>
                </a:cubicBezTo>
                <a:cubicBezTo>
                  <a:pt x="808101" y="1306982"/>
                  <a:pt x="803301" y="1320546"/>
                  <a:pt x="794309" y="1331824"/>
                </a:cubicBezTo>
                <a:cubicBezTo>
                  <a:pt x="785317" y="1343101"/>
                  <a:pt x="772135" y="1351636"/>
                  <a:pt x="754761" y="1357427"/>
                </a:cubicBezTo>
                <a:lnTo>
                  <a:pt x="724586" y="1367942"/>
                </a:lnTo>
                <a:lnTo>
                  <a:pt x="718642" y="1349654"/>
                </a:lnTo>
                <a:lnTo>
                  <a:pt x="730987" y="1345082"/>
                </a:lnTo>
                <a:cubicBezTo>
                  <a:pt x="740435" y="1341425"/>
                  <a:pt x="747065" y="1336243"/>
                  <a:pt x="750875" y="1329538"/>
                </a:cubicBezTo>
                <a:cubicBezTo>
                  <a:pt x="754685" y="1322832"/>
                  <a:pt x="757809" y="1312164"/>
                  <a:pt x="760247" y="1297534"/>
                </a:cubicBezTo>
                <a:cubicBezTo>
                  <a:pt x="761162" y="1289914"/>
                  <a:pt x="762610" y="1278255"/>
                  <a:pt x="764591" y="1262558"/>
                </a:cubicBezTo>
                <a:cubicBezTo>
                  <a:pt x="766572" y="1246861"/>
                  <a:pt x="769239" y="1227430"/>
                  <a:pt x="772592" y="1204265"/>
                </a:cubicBezTo>
                <a:cubicBezTo>
                  <a:pt x="772897" y="1202131"/>
                  <a:pt x="774344" y="1198397"/>
                  <a:pt x="776935" y="1193063"/>
                </a:cubicBezTo>
                <a:cubicBezTo>
                  <a:pt x="779526" y="1187729"/>
                  <a:pt x="783260" y="1180643"/>
                  <a:pt x="788137" y="1171804"/>
                </a:cubicBezTo>
                <a:lnTo>
                  <a:pt x="793166" y="1162660"/>
                </a:lnTo>
                <a:cubicBezTo>
                  <a:pt x="800176" y="1156868"/>
                  <a:pt x="807339" y="1152144"/>
                  <a:pt x="814654" y="1148486"/>
                </a:cubicBezTo>
                <a:cubicBezTo>
                  <a:pt x="821969" y="1144829"/>
                  <a:pt x="828065" y="1143000"/>
                  <a:pt x="832942" y="1143000"/>
                </a:cubicBezTo>
                <a:close/>
                <a:moveTo>
                  <a:pt x="907009" y="1132484"/>
                </a:moveTo>
                <a:cubicBezTo>
                  <a:pt x="923773" y="1145896"/>
                  <a:pt x="936727" y="1157783"/>
                  <a:pt x="945871" y="1168146"/>
                </a:cubicBezTo>
                <a:cubicBezTo>
                  <a:pt x="938555" y="1175461"/>
                  <a:pt x="931697" y="1182472"/>
                  <a:pt x="925297" y="1189177"/>
                </a:cubicBezTo>
                <a:cubicBezTo>
                  <a:pt x="918896" y="1195883"/>
                  <a:pt x="913105" y="1202131"/>
                  <a:pt x="907923" y="1207922"/>
                </a:cubicBezTo>
                <a:cubicBezTo>
                  <a:pt x="903351" y="1202436"/>
                  <a:pt x="898093" y="1196797"/>
                  <a:pt x="892150" y="1191006"/>
                </a:cubicBezTo>
                <a:cubicBezTo>
                  <a:pt x="886206" y="1185215"/>
                  <a:pt x="879577" y="1178966"/>
                  <a:pt x="872261" y="1172261"/>
                </a:cubicBezTo>
                <a:cubicBezTo>
                  <a:pt x="876529" y="1165860"/>
                  <a:pt x="881558" y="1159383"/>
                  <a:pt x="887349" y="1152830"/>
                </a:cubicBezTo>
                <a:cubicBezTo>
                  <a:pt x="893140" y="1146277"/>
                  <a:pt x="899693" y="1139495"/>
                  <a:pt x="907009" y="1132484"/>
                </a:cubicBezTo>
                <a:close/>
                <a:moveTo>
                  <a:pt x="5940629" y="1126084"/>
                </a:moveTo>
                <a:cubicBezTo>
                  <a:pt x="5931180" y="1126084"/>
                  <a:pt x="5923636" y="1129055"/>
                  <a:pt x="5917997" y="1134999"/>
                </a:cubicBezTo>
                <a:cubicBezTo>
                  <a:pt x="5912358" y="1140943"/>
                  <a:pt x="5909539" y="1147572"/>
                  <a:pt x="5909539" y="1154887"/>
                </a:cubicBezTo>
                <a:cubicBezTo>
                  <a:pt x="5909539" y="1162812"/>
                  <a:pt x="5912435" y="1168756"/>
                  <a:pt x="5918226" y="1172718"/>
                </a:cubicBezTo>
                <a:cubicBezTo>
                  <a:pt x="5924017" y="1176680"/>
                  <a:pt x="5933161" y="1178662"/>
                  <a:pt x="5945658" y="1178662"/>
                </a:cubicBezTo>
                <a:cubicBezTo>
                  <a:pt x="5958764" y="1178662"/>
                  <a:pt x="5972785" y="1175918"/>
                  <a:pt x="5987721" y="1170432"/>
                </a:cubicBezTo>
                <a:cubicBezTo>
                  <a:pt x="5981929" y="1155497"/>
                  <a:pt x="5975223" y="1144372"/>
                  <a:pt x="5967603" y="1137056"/>
                </a:cubicBezTo>
                <a:cubicBezTo>
                  <a:pt x="5959983" y="1129741"/>
                  <a:pt x="5950991" y="1126084"/>
                  <a:pt x="5940629" y="1126084"/>
                </a:cubicBezTo>
                <a:close/>
                <a:moveTo>
                  <a:pt x="4854778" y="1126084"/>
                </a:moveTo>
                <a:cubicBezTo>
                  <a:pt x="4845329" y="1126084"/>
                  <a:pt x="4837785" y="1129055"/>
                  <a:pt x="4832147" y="1134999"/>
                </a:cubicBezTo>
                <a:cubicBezTo>
                  <a:pt x="4826507" y="1140943"/>
                  <a:pt x="4823688" y="1147572"/>
                  <a:pt x="4823689" y="1154887"/>
                </a:cubicBezTo>
                <a:cubicBezTo>
                  <a:pt x="4823688" y="1162812"/>
                  <a:pt x="4826584" y="1168756"/>
                  <a:pt x="4832375" y="1172718"/>
                </a:cubicBezTo>
                <a:cubicBezTo>
                  <a:pt x="4838167" y="1176680"/>
                  <a:pt x="4847311" y="1178662"/>
                  <a:pt x="4859807" y="1178662"/>
                </a:cubicBezTo>
                <a:cubicBezTo>
                  <a:pt x="4872914" y="1178662"/>
                  <a:pt x="4886934" y="1175918"/>
                  <a:pt x="4901870" y="1170432"/>
                </a:cubicBezTo>
                <a:cubicBezTo>
                  <a:pt x="4896079" y="1155497"/>
                  <a:pt x="4889373" y="1144372"/>
                  <a:pt x="4881753" y="1137056"/>
                </a:cubicBezTo>
                <a:cubicBezTo>
                  <a:pt x="4874133" y="1129741"/>
                  <a:pt x="4865141" y="1126084"/>
                  <a:pt x="4854778" y="1126084"/>
                </a:cubicBezTo>
                <a:close/>
                <a:moveTo>
                  <a:pt x="2762784" y="1121969"/>
                </a:moveTo>
                <a:cubicBezTo>
                  <a:pt x="2773147" y="1121969"/>
                  <a:pt x="2783281" y="1127608"/>
                  <a:pt x="2793187" y="1138885"/>
                </a:cubicBezTo>
                <a:cubicBezTo>
                  <a:pt x="2803093" y="1150163"/>
                  <a:pt x="2811246" y="1164946"/>
                  <a:pt x="2817647" y="1183234"/>
                </a:cubicBezTo>
                <a:cubicBezTo>
                  <a:pt x="2823743" y="1200912"/>
                  <a:pt x="2826791" y="1218133"/>
                  <a:pt x="2826791" y="1234897"/>
                </a:cubicBezTo>
                <a:cubicBezTo>
                  <a:pt x="2826791" y="1243432"/>
                  <a:pt x="2824429" y="1252423"/>
                  <a:pt x="2819705" y="1261872"/>
                </a:cubicBezTo>
                <a:cubicBezTo>
                  <a:pt x="2814981" y="1271321"/>
                  <a:pt x="2808808" y="1279093"/>
                  <a:pt x="2801188" y="1285189"/>
                </a:cubicBezTo>
                <a:cubicBezTo>
                  <a:pt x="2788082" y="1285189"/>
                  <a:pt x="2774671" y="1284122"/>
                  <a:pt x="2760955" y="1281989"/>
                </a:cubicBezTo>
                <a:cubicBezTo>
                  <a:pt x="2747239" y="1279855"/>
                  <a:pt x="2734132" y="1276731"/>
                  <a:pt x="2721635" y="1272616"/>
                </a:cubicBezTo>
                <a:cubicBezTo>
                  <a:pt x="2709139" y="1268501"/>
                  <a:pt x="2698166" y="1264006"/>
                  <a:pt x="2688717" y="1259129"/>
                </a:cubicBezTo>
                <a:cubicBezTo>
                  <a:pt x="2681402" y="1267358"/>
                  <a:pt x="2673553" y="1273302"/>
                  <a:pt x="2665171" y="1276960"/>
                </a:cubicBezTo>
                <a:cubicBezTo>
                  <a:pt x="2660980" y="1278788"/>
                  <a:pt x="2656351" y="1280160"/>
                  <a:pt x="2651284" y="1281074"/>
                </a:cubicBezTo>
                <a:lnTo>
                  <a:pt x="2646879" y="1281440"/>
                </a:lnTo>
                <a:lnTo>
                  <a:pt x="2646845" y="1281532"/>
                </a:lnTo>
                <a:cubicBezTo>
                  <a:pt x="2646159" y="1282141"/>
                  <a:pt x="2645131" y="1282446"/>
                  <a:pt x="2643759" y="1282446"/>
                </a:cubicBezTo>
                <a:lnTo>
                  <a:pt x="2639309" y="1282069"/>
                </a:lnTo>
                <a:lnTo>
                  <a:pt x="2634767" y="1282446"/>
                </a:lnTo>
                <a:cubicBezTo>
                  <a:pt x="2633548" y="1282446"/>
                  <a:pt x="2632634" y="1282141"/>
                  <a:pt x="2632024" y="1281532"/>
                </a:cubicBezTo>
                <a:lnTo>
                  <a:pt x="2631997" y="1281449"/>
                </a:lnTo>
                <a:lnTo>
                  <a:pt x="2630272" y="1281303"/>
                </a:lnTo>
                <a:cubicBezTo>
                  <a:pt x="2625852" y="1280541"/>
                  <a:pt x="2621509" y="1279246"/>
                  <a:pt x="2617242" y="1277417"/>
                </a:cubicBezTo>
                <a:lnTo>
                  <a:pt x="2617699" y="1289761"/>
                </a:lnTo>
                <a:cubicBezTo>
                  <a:pt x="2617699" y="1309573"/>
                  <a:pt x="2611679" y="1328166"/>
                  <a:pt x="2599639" y="1345540"/>
                </a:cubicBezTo>
                <a:cubicBezTo>
                  <a:pt x="2587599" y="1362913"/>
                  <a:pt x="2571064" y="1376629"/>
                  <a:pt x="2550033" y="1386688"/>
                </a:cubicBezTo>
                <a:cubicBezTo>
                  <a:pt x="2539670" y="1391869"/>
                  <a:pt x="2528849" y="1395679"/>
                  <a:pt x="2517572" y="1398118"/>
                </a:cubicBezTo>
                <a:cubicBezTo>
                  <a:pt x="2506294" y="1400556"/>
                  <a:pt x="2494559" y="1401775"/>
                  <a:pt x="2482367" y="1401775"/>
                </a:cubicBezTo>
                <a:cubicBezTo>
                  <a:pt x="2455850" y="1401775"/>
                  <a:pt x="2435352" y="1394003"/>
                  <a:pt x="2420874" y="1378458"/>
                </a:cubicBezTo>
                <a:cubicBezTo>
                  <a:pt x="2406396" y="1362913"/>
                  <a:pt x="2399157" y="1340358"/>
                  <a:pt x="2399157" y="1310792"/>
                </a:cubicBezTo>
                <a:cubicBezTo>
                  <a:pt x="2399157" y="1305306"/>
                  <a:pt x="2399462" y="1299515"/>
                  <a:pt x="2400071" y="1293419"/>
                </a:cubicBezTo>
                <a:cubicBezTo>
                  <a:pt x="2400681" y="1287323"/>
                  <a:pt x="2401824" y="1280465"/>
                  <a:pt x="2403500" y="1272845"/>
                </a:cubicBezTo>
                <a:cubicBezTo>
                  <a:pt x="2405177" y="1265225"/>
                  <a:pt x="2407235" y="1256538"/>
                  <a:pt x="2409673" y="1246784"/>
                </a:cubicBezTo>
                <a:lnTo>
                  <a:pt x="2428875" y="1251356"/>
                </a:lnTo>
                <a:cubicBezTo>
                  <a:pt x="2424913" y="1265682"/>
                  <a:pt x="2422931" y="1277417"/>
                  <a:pt x="2422932" y="1286561"/>
                </a:cubicBezTo>
                <a:cubicBezTo>
                  <a:pt x="2422931" y="1308506"/>
                  <a:pt x="2428037" y="1325118"/>
                  <a:pt x="2438248" y="1336396"/>
                </a:cubicBezTo>
                <a:cubicBezTo>
                  <a:pt x="2448459" y="1347673"/>
                  <a:pt x="2463623" y="1353312"/>
                  <a:pt x="2483739" y="1353312"/>
                </a:cubicBezTo>
                <a:cubicBezTo>
                  <a:pt x="2499589" y="1353312"/>
                  <a:pt x="2514295" y="1351559"/>
                  <a:pt x="2527859" y="1348054"/>
                </a:cubicBezTo>
                <a:cubicBezTo>
                  <a:pt x="2541423" y="1344549"/>
                  <a:pt x="2553919" y="1339367"/>
                  <a:pt x="2565349" y="1332509"/>
                </a:cubicBezTo>
                <a:cubicBezTo>
                  <a:pt x="2576779" y="1325651"/>
                  <a:pt x="2586761" y="1317193"/>
                  <a:pt x="2595296" y="1307135"/>
                </a:cubicBezTo>
                <a:cubicBezTo>
                  <a:pt x="2585237" y="1287018"/>
                  <a:pt x="2576779" y="1269721"/>
                  <a:pt x="2569921" y="1255243"/>
                </a:cubicBezTo>
                <a:cubicBezTo>
                  <a:pt x="2563063" y="1240765"/>
                  <a:pt x="2559635" y="1229716"/>
                  <a:pt x="2559635" y="1222096"/>
                </a:cubicBezTo>
                <a:cubicBezTo>
                  <a:pt x="2559635" y="1211123"/>
                  <a:pt x="2562835" y="1201293"/>
                  <a:pt x="2569235" y="1192606"/>
                </a:cubicBezTo>
                <a:cubicBezTo>
                  <a:pt x="2575636" y="1183919"/>
                  <a:pt x="2586000" y="1175918"/>
                  <a:pt x="2600325" y="1168603"/>
                </a:cubicBezTo>
                <a:cubicBezTo>
                  <a:pt x="2600935" y="1173480"/>
                  <a:pt x="2602001" y="1180719"/>
                  <a:pt x="2603525" y="1190320"/>
                </a:cubicBezTo>
                <a:cubicBezTo>
                  <a:pt x="2605050" y="1199921"/>
                  <a:pt x="2607183" y="1212037"/>
                  <a:pt x="2609927" y="1226668"/>
                </a:cubicBezTo>
                <a:cubicBezTo>
                  <a:pt x="2615108" y="1229411"/>
                  <a:pt x="2620518" y="1231468"/>
                  <a:pt x="2626157" y="1232840"/>
                </a:cubicBezTo>
                <a:lnTo>
                  <a:pt x="2639127" y="1234356"/>
                </a:lnTo>
                <a:lnTo>
                  <a:pt x="2651798" y="1232783"/>
                </a:lnTo>
                <a:cubicBezTo>
                  <a:pt x="2657056" y="1231373"/>
                  <a:pt x="2661895" y="1229258"/>
                  <a:pt x="2666314" y="1226439"/>
                </a:cubicBezTo>
                <a:cubicBezTo>
                  <a:pt x="2675153" y="1220800"/>
                  <a:pt x="2682469" y="1212342"/>
                  <a:pt x="2688260" y="1201064"/>
                </a:cubicBezTo>
                <a:cubicBezTo>
                  <a:pt x="2692527" y="1192835"/>
                  <a:pt x="2696261" y="1185672"/>
                  <a:pt x="2699461" y="1179576"/>
                </a:cubicBezTo>
                <a:cubicBezTo>
                  <a:pt x="2702662" y="1173480"/>
                  <a:pt x="2705633" y="1168070"/>
                  <a:pt x="2708377" y="1163345"/>
                </a:cubicBezTo>
                <a:cubicBezTo>
                  <a:pt x="2711120" y="1158621"/>
                  <a:pt x="2713863" y="1154278"/>
                  <a:pt x="2716606" y="1150315"/>
                </a:cubicBezTo>
                <a:cubicBezTo>
                  <a:pt x="2724226" y="1140257"/>
                  <a:pt x="2731618" y="1133018"/>
                  <a:pt x="2738781" y="1128598"/>
                </a:cubicBezTo>
                <a:cubicBezTo>
                  <a:pt x="2745943" y="1124179"/>
                  <a:pt x="2753944" y="1121969"/>
                  <a:pt x="2762784" y="1121969"/>
                </a:cubicBezTo>
                <a:close/>
                <a:moveTo>
                  <a:pt x="37948" y="1119683"/>
                </a:moveTo>
                <a:cubicBezTo>
                  <a:pt x="42520" y="1125169"/>
                  <a:pt x="47777" y="1130884"/>
                  <a:pt x="53721" y="1136828"/>
                </a:cubicBezTo>
                <a:cubicBezTo>
                  <a:pt x="59665" y="1142771"/>
                  <a:pt x="66447" y="1148944"/>
                  <a:pt x="74067" y="1155344"/>
                </a:cubicBezTo>
                <a:cubicBezTo>
                  <a:pt x="69799" y="1161440"/>
                  <a:pt x="64694" y="1167841"/>
                  <a:pt x="58750" y="1174547"/>
                </a:cubicBezTo>
                <a:cubicBezTo>
                  <a:pt x="52807" y="1181252"/>
                  <a:pt x="46177" y="1188110"/>
                  <a:pt x="38862" y="1195121"/>
                </a:cubicBezTo>
                <a:cubicBezTo>
                  <a:pt x="21489" y="1181100"/>
                  <a:pt x="8535" y="1169213"/>
                  <a:pt x="0" y="1159459"/>
                </a:cubicBezTo>
                <a:cubicBezTo>
                  <a:pt x="7620" y="1152144"/>
                  <a:pt x="14554" y="1145210"/>
                  <a:pt x="20803" y="1138657"/>
                </a:cubicBezTo>
                <a:cubicBezTo>
                  <a:pt x="27051" y="1132103"/>
                  <a:pt x="32766" y="1125779"/>
                  <a:pt x="37948" y="1119683"/>
                </a:cubicBezTo>
                <a:close/>
                <a:moveTo>
                  <a:pt x="1453668" y="1108710"/>
                </a:moveTo>
                <a:cubicBezTo>
                  <a:pt x="1460678" y="1108710"/>
                  <a:pt x="1468527" y="1110767"/>
                  <a:pt x="1477213" y="1114882"/>
                </a:cubicBezTo>
                <a:cubicBezTo>
                  <a:pt x="1485900" y="1118997"/>
                  <a:pt x="1494587" y="1124331"/>
                  <a:pt x="1503274" y="1130884"/>
                </a:cubicBezTo>
                <a:cubicBezTo>
                  <a:pt x="1511961" y="1137437"/>
                  <a:pt x="1519809" y="1144829"/>
                  <a:pt x="1526819" y="1153058"/>
                </a:cubicBezTo>
                <a:cubicBezTo>
                  <a:pt x="1537183" y="1165250"/>
                  <a:pt x="1542364" y="1175614"/>
                  <a:pt x="1542364" y="1184148"/>
                </a:cubicBezTo>
                <a:cubicBezTo>
                  <a:pt x="1542364" y="1190549"/>
                  <a:pt x="1541602" y="1196645"/>
                  <a:pt x="1540078" y="1202436"/>
                </a:cubicBezTo>
                <a:cubicBezTo>
                  <a:pt x="1538554" y="1208227"/>
                  <a:pt x="1536268" y="1213714"/>
                  <a:pt x="1533220" y="1218895"/>
                </a:cubicBezTo>
                <a:cubicBezTo>
                  <a:pt x="1543279" y="1224686"/>
                  <a:pt x="1552042" y="1228801"/>
                  <a:pt x="1559509" y="1231240"/>
                </a:cubicBezTo>
                <a:cubicBezTo>
                  <a:pt x="1566977" y="1233678"/>
                  <a:pt x="1576045" y="1234897"/>
                  <a:pt x="1586713" y="1234897"/>
                </a:cubicBezTo>
                <a:lnTo>
                  <a:pt x="1586874" y="1234945"/>
                </a:lnTo>
                <a:lnTo>
                  <a:pt x="1587018" y="1234897"/>
                </a:lnTo>
                <a:cubicBezTo>
                  <a:pt x="1603172" y="1234897"/>
                  <a:pt x="1617498" y="1234364"/>
                  <a:pt x="1629994" y="1233297"/>
                </a:cubicBezTo>
                <a:cubicBezTo>
                  <a:pt x="1642491" y="1232230"/>
                  <a:pt x="1652397" y="1229716"/>
                  <a:pt x="1659712" y="1225753"/>
                </a:cubicBezTo>
                <a:cubicBezTo>
                  <a:pt x="1664894" y="1223010"/>
                  <a:pt x="1669314" y="1218590"/>
                  <a:pt x="1672971" y="1212494"/>
                </a:cubicBezTo>
                <a:cubicBezTo>
                  <a:pt x="1676629" y="1206398"/>
                  <a:pt x="1681506" y="1197407"/>
                  <a:pt x="1687602" y="1185520"/>
                </a:cubicBezTo>
                <a:cubicBezTo>
                  <a:pt x="1691259" y="1177900"/>
                  <a:pt x="1694688" y="1173099"/>
                  <a:pt x="1697889" y="1171118"/>
                </a:cubicBezTo>
                <a:cubicBezTo>
                  <a:pt x="1701089" y="1169137"/>
                  <a:pt x="1704975" y="1168146"/>
                  <a:pt x="1709547" y="1168146"/>
                </a:cubicBezTo>
                <a:cubicBezTo>
                  <a:pt x="1715643" y="1168146"/>
                  <a:pt x="1720977" y="1169975"/>
                  <a:pt x="1725549" y="1173632"/>
                </a:cubicBezTo>
                <a:cubicBezTo>
                  <a:pt x="1723111" y="1179728"/>
                  <a:pt x="1720520" y="1185824"/>
                  <a:pt x="1717777" y="1191920"/>
                </a:cubicBezTo>
                <a:cubicBezTo>
                  <a:pt x="1715033" y="1198016"/>
                  <a:pt x="1712519" y="1203655"/>
                  <a:pt x="1710233" y="1208837"/>
                </a:cubicBezTo>
                <a:cubicBezTo>
                  <a:pt x="1707947" y="1214018"/>
                  <a:pt x="1706042" y="1218133"/>
                  <a:pt x="1704518" y="1221181"/>
                </a:cubicBezTo>
                <a:cubicBezTo>
                  <a:pt x="1712748" y="1226058"/>
                  <a:pt x="1721053" y="1229563"/>
                  <a:pt x="1729435" y="1231697"/>
                </a:cubicBezTo>
                <a:lnTo>
                  <a:pt x="1754160" y="1234707"/>
                </a:lnTo>
                <a:lnTo>
                  <a:pt x="1811579" y="1232611"/>
                </a:lnTo>
                <a:cubicBezTo>
                  <a:pt x="1828952" y="1231087"/>
                  <a:pt x="1845259" y="1227582"/>
                  <a:pt x="1860499" y="1222096"/>
                </a:cubicBezTo>
                <a:cubicBezTo>
                  <a:pt x="1872691" y="1218133"/>
                  <a:pt x="1883131" y="1214857"/>
                  <a:pt x="1891818" y="1212266"/>
                </a:cubicBezTo>
                <a:cubicBezTo>
                  <a:pt x="1900504" y="1209675"/>
                  <a:pt x="1907439" y="1207770"/>
                  <a:pt x="1912620" y="1206551"/>
                </a:cubicBezTo>
                <a:cubicBezTo>
                  <a:pt x="1908048" y="1204112"/>
                  <a:pt x="1903400" y="1201445"/>
                  <a:pt x="1898675" y="1198550"/>
                </a:cubicBezTo>
                <a:cubicBezTo>
                  <a:pt x="1893951" y="1195654"/>
                  <a:pt x="1889303" y="1192530"/>
                  <a:pt x="1884731" y="1189177"/>
                </a:cubicBezTo>
                <a:cubicBezTo>
                  <a:pt x="1874063" y="1181862"/>
                  <a:pt x="1865224" y="1176757"/>
                  <a:pt x="1858213" y="1173861"/>
                </a:cubicBezTo>
                <a:cubicBezTo>
                  <a:pt x="1851203" y="1170965"/>
                  <a:pt x="1844193" y="1169518"/>
                  <a:pt x="1837182" y="1169518"/>
                </a:cubicBezTo>
                <a:cubicBezTo>
                  <a:pt x="1828038" y="1169518"/>
                  <a:pt x="1819656" y="1170737"/>
                  <a:pt x="1812036" y="1173175"/>
                </a:cubicBezTo>
                <a:cubicBezTo>
                  <a:pt x="1804416" y="1175614"/>
                  <a:pt x="1795272" y="1180338"/>
                  <a:pt x="1784604" y="1187348"/>
                </a:cubicBezTo>
                <a:cubicBezTo>
                  <a:pt x="1781861" y="1184605"/>
                  <a:pt x="1779651" y="1180948"/>
                  <a:pt x="1777975" y="1176376"/>
                </a:cubicBezTo>
                <a:cubicBezTo>
                  <a:pt x="1776298" y="1171804"/>
                  <a:pt x="1775460" y="1167384"/>
                  <a:pt x="1775460" y="1163117"/>
                </a:cubicBezTo>
                <a:cubicBezTo>
                  <a:pt x="1775460" y="1150315"/>
                  <a:pt x="1781099" y="1139952"/>
                  <a:pt x="1792377" y="1132027"/>
                </a:cubicBezTo>
                <a:cubicBezTo>
                  <a:pt x="1803654" y="1124102"/>
                  <a:pt x="1817980" y="1120140"/>
                  <a:pt x="1835353" y="1120140"/>
                </a:cubicBezTo>
                <a:cubicBezTo>
                  <a:pt x="1845107" y="1120140"/>
                  <a:pt x="1854632" y="1121893"/>
                  <a:pt x="1863928" y="1125398"/>
                </a:cubicBezTo>
                <a:cubicBezTo>
                  <a:pt x="1873225" y="1128903"/>
                  <a:pt x="1883817" y="1134618"/>
                  <a:pt x="1895704" y="1142543"/>
                </a:cubicBezTo>
                <a:cubicBezTo>
                  <a:pt x="1910029" y="1152601"/>
                  <a:pt x="1922907" y="1160450"/>
                  <a:pt x="1934337" y="1166089"/>
                </a:cubicBezTo>
                <a:cubicBezTo>
                  <a:pt x="1945767" y="1171727"/>
                  <a:pt x="1958645" y="1176376"/>
                  <a:pt x="1972971" y="1180033"/>
                </a:cubicBezTo>
                <a:cubicBezTo>
                  <a:pt x="1980286" y="1181557"/>
                  <a:pt x="1988515" y="1182776"/>
                  <a:pt x="1997659" y="1183691"/>
                </a:cubicBezTo>
                <a:cubicBezTo>
                  <a:pt x="2006803" y="1184605"/>
                  <a:pt x="2017014" y="1185062"/>
                  <a:pt x="2028292" y="1185062"/>
                </a:cubicBezTo>
                <a:lnTo>
                  <a:pt x="2008632" y="1222096"/>
                </a:lnTo>
                <a:cubicBezTo>
                  <a:pt x="2006194" y="1221791"/>
                  <a:pt x="2003298" y="1221562"/>
                  <a:pt x="1999945" y="1221410"/>
                </a:cubicBezTo>
                <a:cubicBezTo>
                  <a:pt x="1996593" y="1221257"/>
                  <a:pt x="1993163" y="1221029"/>
                  <a:pt x="1989658" y="1220724"/>
                </a:cubicBezTo>
                <a:cubicBezTo>
                  <a:pt x="1986153" y="1220419"/>
                  <a:pt x="1983029" y="1220267"/>
                  <a:pt x="1980286" y="1220267"/>
                </a:cubicBezTo>
                <a:cubicBezTo>
                  <a:pt x="1983334" y="1223924"/>
                  <a:pt x="1986763" y="1226668"/>
                  <a:pt x="1990573" y="1228496"/>
                </a:cubicBezTo>
                <a:cubicBezTo>
                  <a:pt x="1994383" y="1230325"/>
                  <a:pt x="1998726" y="1231697"/>
                  <a:pt x="2003603" y="1232611"/>
                </a:cubicBezTo>
                <a:cubicBezTo>
                  <a:pt x="2010309" y="1233221"/>
                  <a:pt x="2018005" y="1233678"/>
                  <a:pt x="2026691" y="1233983"/>
                </a:cubicBezTo>
                <a:lnTo>
                  <a:pt x="2053964" y="1234870"/>
                </a:lnTo>
                <a:lnTo>
                  <a:pt x="2070773" y="1232783"/>
                </a:lnTo>
                <a:cubicBezTo>
                  <a:pt x="2076031" y="1231373"/>
                  <a:pt x="2080870" y="1229258"/>
                  <a:pt x="2085289" y="1226439"/>
                </a:cubicBezTo>
                <a:cubicBezTo>
                  <a:pt x="2094129" y="1220800"/>
                  <a:pt x="2101444" y="1212342"/>
                  <a:pt x="2107235" y="1201064"/>
                </a:cubicBezTo>
                <a:cubicBezTo>
                  <a:pt x="2111502" y="1192835"/>
                  <a:pt x="2115236" y="1185672"/>
                  <a:pt x="2118436" y="1179576"/>
                </a:cubicBezTo>
                <a:cubicBezTo>
                  <a:pt x="2121637" y="1173480"/>
                  <a:pt x="2124609" y="1168070"/>
                  <a:pt x="2127352" y="1163345"/>
                </a:cubicBezTo>
                <a:cubicBezTo>
                  <a:pt x="2130095" y="1158621"/>
                  <a:pt x="2132838" y="1154278"/>
                  <a:pt x="2135581" y="1150315"/>
                </a:cubicBezTo>
                <a:cubicBezTo>
                  <a:pt x="2143201" y="1140257"/>
                  <a:pt x="2150593" y="1133018"/>
                  <a:pt x="2157755" y="1128598"/>
                </a:cubicBezTo>
                <a:cubicBezTo>
                  <a:pt x="2164918" y="1124179"/>
                  <a:pt x="2172919" y="1121969"/>
                  <a:pt x="2181759" y="1121969"/>
                </a:cubicBezTo>
                <a:cubicBezTo>
                  <a:pt x="2192121" y="1121969"/>
                  <a:pt x="2202256" y="1127608"/>
                  <a:pt x="2212162" y="1138885"/>
                </a:cubicBezTo>
                <a:cubicBezTo>
                  <a:pt x="2222068" y="1150163"/>
                  <a:pt x="2230222" y="1164946"/>
                  <a:pt x="2236623" y="1183234"/>
                </a:cubicBezTo>
                <a:cubicBezTo>
                  <a:pt x="2242719" y="1200912"/>
                  <a:pt x="2245767" y="1218133"/>
                  <a:pt x="2245767" y="1234897"/>
                </a:cubicBezTo>
                <a:cubicBezTo>
                  <a:pt x="2245767" y="1243432"/>
                  <a:pt x="2243404" y="1252423"/>
                  <a:pt x="2238680" y="1261872"/>
                </a:cubicBezTo>
                <a:cubicBezTo>
                  <a:pt x="2233955" y="1271321"/>
                  <a:pt x="2227783" y="1279093"/>
                  <a:pt x="2220163" y="1285189"/>
                </a:cubicBezTo>
                <a:cubicBezTo>
                  <a:pt x="2207057" y="1285189"/>
                  <a:pt x="2193646" y="1284122"/>
                  <a:pt x="2179930" y="1281989"/>
                </a:cubicBezTo>
                <a:cubicBezTo>
                  <a:pt x="2166214" y="1279855"/>
                  <a:pt x="2153107" y="1276731"/>
                  <a:pt x="2140611" y="1272616"/>
                </a:cubicBezTo>
                <a:cubicBezTo>
                  <a:pt x="2128114" y="1268501"/>
                  <a:pt x="2117141" y="1264006"/>
                  <a:pt x="2107692" y="1259129"/>
                </a:cubicBezTo>
                <a:cubicBezTo>
                  <a:pt x="2100377" y="1267358"/>
                  <a:pt x="2092528" y="1273302"/>
                  <a:pt x="2084146" y="1276960"/>
                </a:cubicBezTo>
                <a:cubicBezTo>
                  <a:pt x="2079955" y="1278788"/>
                  <a:pt x="2075326" y="1280160"/>
                  <a:pt x="2070259" y="1281074"/>
                </a:cubicBezTo>
                <a:lnTo>
                  <a:pt x="2055163" y="1282328"/>
                </a:lnTo>
                <a:lnTo>
                  <a:pt x="2054809" y="1282446"/>
                </a:lnTo>
                <a:lnTo>
                  <a:pt x="2054147" y="1282412"/>
                </a:lnTo>
                <a:lnTo>
                  <a:pt x="2053743" y="1282446"/>
                </a:lnTo>
                <a:lnTo>
                  <a:pt x="2053551" y="1282382"/>
                </a:lnTo>
                <a:lnTo>
                  <a:pt x="2018691" y="1280617"/>
                </a:lnTo>
                <a:cubicBezTo>
                  <a:pt x="2007108" y="1279398"/>
                  <a:pt x="1996669" y="1277569"/>
                  <a:pt x="1987372" y="1275131"/>
                </a:cubicBezTo>
                <a:cubicBezTo>
                  <a:pt x="1978076" y="1272692"/>
                  <a:pt x="1970989" y="1269644"/>
                  <a:pt x="1966113" y="1265987"/>
                </a:cubicBezTo>
                <a:cubicBezTo>
                  <a:pt x="1960626" y="1261720"/>
                  <a:pt x="1956283" y="1255776"/>
                  <a:pt x="1953082" y="1248156"/>
                </a:cubicBezTo>
                <a:cubicBezTo>
                  <a:pt x="1949882" y="1240536"/>
                  <a:pt x="1947063" y="1232916"/>
                  <a:pt x="1944624" y="1225296"/>
                </a:cubicBezTo>
                <a:cubicBezTo>
                  <a:pt x="1939138" y="1226820"/>
                  <a:pt x="1933880" y="1228801"/>
                  <a:pt x="1928851" y="1231240"/>
                </a:cubicBezTo>
                <a:cubicBezTo>
                  <a:pt x="1923821" y="1233678"/>
                  <a:pt x="1918487" y="1236650"/>
                  <a:pt x="1912849" y="1240155"/>
                </a:cubicBezTo>
                <a:cubicBezTo>
                  <a:pt x="1907210" y="1243660"/>
                  <a:pt x="1900428" y="1248004"/>
                  <a:pt x="1892503" y="1253185"/>
                </a:cubicBezTo>
                <a:cubicBezTo>
                  <a:pt x="1881226" y="1259891"/>
                  <a:pt x="1870558" y="1265225"/>
                  <a:pt x="1860499" y="1269187"/>
                </a:cubicBezTo>
                <a:cubicBezTo>
                  <a:pt x="1850441" y="1273150"/>
                  <a:pt x="1840002" y="1276121"/>
                  <a:pt x="1829181" y="1278103"/>
                </a:cubicBezTo>
                <a:cubicBezTo>
                  <a:pt x="1818361" y="1280084"/>
                  <a:pt x="1806473" y="1281303"/>
                  <a:pt x="1793519" y="1281760"/>
                </a:cubicBezTo>
                <a:lnTo>
                  <a:pt x="1756053" y="1282337"/>
                </a:lnTo>
                <a:lnTo>
                  <a:pt x="1755725" y="1282446"/>
                </a:lnTo>
                <a:lnTo>
                  <a:pt x="1754831" y="1282355"/>
                </a:lnTo>
                <a:lnTo>
                  <a:pt x="1748943" y="1282446"/>
                </a:lnTo>
                <a:cubicBezTo>
                  <a:pt x="1747723" y="1282446"/>
                  <a:pt x="1746809" y="1282141"/>
                  <a:pt x="1746199" y="1281532"/>
                </a:cubicBezTo>
                <a:lnTo>
                  <a:pt x="1746182" y="1281478"/>
                </a:lnTo>
                <a:lnTo>
                  <a:pt x="1737408" y="1280589"/>
                </a:lnTo>
                <a:cubicBezTo>
                  <a:pt x="1719520" y="1276874"/>
                  <a:pt x="1702918" y="1267587"/>
                  <a:pt x="1687602" y="1252728"/>
                </a:cubicBezTo>
                <a:lnTo>
                  <a:pt x="1682572" y="1259586"/>
                </a:lnTo>
                <a:cubicBezTo>
                  <a:pt x="1678000" y="1265377"/>
                  <a:pt x="1671295" y="1269949"/>
                  <a:pt x="1662456" y="1273302"/>
                </a:cubicBezTo>
                <a:cubicBezTo>
                  <a:pt x="1653616" y="1276655"/>
                  <a:pt x="1642872" y="1279017"/>
                  <a:pt x="1630223" y="1280389"/>
                </a:cubicBezTo>
                <a:cubicBezTo>
                  <a:pt x="1617574" y="1281760"/>
                  <a:pt x="1603172" y="1282446"/>
                  <a:pt x="1587018" y="1282446"/>
                </a:cubicBezTo>
                <a:lnTo>
                  <a:pt x="1586874" y="1282398"/>
                </a:lnTo>
                <a:lnTo>
                  <a:pt x="1586713" y="1282446"/>
                </a:lnTo>
                <a:cubicBezTo>
                  <a:pt x="1572692" y="1282446"/>
                  <a:pt x="1558823" y="1279398"/>
                  <a:pt x="1545107" y="1273302"/>
                </a:cubicBezTo>
                <a:cubicBezTo>
                  <a:pt x="1531391" y="1267206"/>
                  <a:pt x="1519809" y="1258976"/>
                  <a:pt x="1510360" y="1248613"/>
                </a:cubicBezTo>
                <a:cubicBezTo>
                  <a:pt x="1496035" y="1259891"/>
                  <a:pt x="1478052" y="1268806"/>
                  <a:pt x="1456411" y="1275359"/>
                </a:cubicBezTo>
                <a:cubicBezTo>
                  <a:pt x="1434770" y="1281913"/>
                  <a:pt x="1412519" y="1285189"/>
                  <a:pt x="1389660" y="1285189"/>
                </a:cubicBezTo>
                <a:cubicBezTo>
                  <a:pt x="1375334" y="1285189"/>
                  <a:pt x="1360932" y="1284275"/>
                  <a:pt x="1346454" y="1282446"/>
                </a:cubicBezTo>
                <a:cubicBezTo>
                  <a:pt x="1331976" y="1280617"/>
                  <a:pt x="1317422" y="1278026"/>
                  <a:pt x="1302792" y="1274674"/>
                </a:cubicBezTo>
                <a:cubicBezTo>
                  <a:pt x="1302791" y="1277112"/>
                  <a:pt x="1302868" y="1279550"/>
                  <a:pt x="1303020" y="1281989"/>
                </a:cubicBezTo>
                <a:cubicBezTo>
                  <a:pt x="1303173" y="1284427"/>
                  <a:pt x="1303249" y="1287018"/>
                  <a:pt x="1303249" y="1289761"/>
                </a:cubicBezTo>
                <a:cubicBezTo>
                  <a:pt x="1303249" y="1309573"/>
                  <a:pt x="1297229" y="1328166"/>
                  <a:pt x="1285189" y="1345540"/>
                </a:cubicBezTo>
                <a:cubicBezTo>
                  <a:pt x="1273150" y="1362913"/>
                  <a:pt x="1256614" y="1376629"/>
                  <a:pt x="1235583" y="1386688"/>
                </a:cubicBezTo>
                <a:cubicBezTo>
                  <a:pt x="1225220" y="1391869"/>
                  <a:pt x="1214400" y="1395679"/>
                  <a:pt x="1203122" y="1398118"/>
                </a:cubicBezTo>
                <a:cubicBezTo>
                  <a:pt x="1191845" y="1400556"/>
                  <a:pt x="1180110" y="1401775"/>
                  <a:pt x="1167918" y="1401775"/>
                </a:cubicBezTo>
                <a:cubicBezTo>
                  <a:pt x="1141400" y="1401775"/>
                  <a:pt x="1120902" y="1394003"/>
                  <a:pt x="1106424" y="1378458"/>
                </a:cubicBezTo>
                <a:cubicBezTo>
                  <a:pt x="1091946" y="1362913"/>
                  <a:pt x="1084707" y="1340358"/>
                  <a:pt x="1084707" y="1310792"/>
                </a:cubicBezTo>
                <a:cubicBezTo>
                  <a:pt x="1084707" y="1305306"/>
                  <a:pt x="1085012" y="1299515"/>
                  <a:pt x="1085622" y="1293419"/>
                </a:cubicBezTo>
                <a:cubicBezTo>
                  <a:pt x="1086231" y="1287323"/>
                  <a:pt x="1087374" y="1280465"/>
                  <a:pt x="1089051" y="1272845"/>
                </a:cubicBezTo>
                <a:cubicBezTo>
                  <a:pt x="1090727" y="1265225"/>
                  <a:pt x="1092784" y="1256538"/>
                  <a:pt x="1095223" y="1246784"/>
                </a:cubicBezTo>
                <a:lnTo>
                  <a:pt x="1114425" y="1251356"/>
                </a:lnTo>
                <a:cubicBezTo>
                  <a:pt x="1110463" y="1265682"/>
                  <a:pt x="1108481" y="1277417"/>
                  <a:pt x="1108481" y="1286561"/>
                </a:cubicBezTo>
                <a:cubicBezTo>
                  <a:pt x="1108481" y="1308506"/>
                  <a:pt x="1113587" y="1325118"/>
                  <a:pt x="1123798" y="1336396"/>
                </a:cubicBezTo>
                <a:cubicBezTo>
                  <a:pt x="1134009" y="1347673"/>
                  <a:pt x="1149172" y="1353312"/>
                  <a:pt x="1169289" y="1353312"/>
                </a:cubicBezTo>
                <a:cubicBezTo>
                  <a:pt x="1185139" y="1353312"/>
                  <a:pt x="1199845" y="1351559"/>
                  <a:pt x="1213409" y="1348054"/>
                </a:cubicBezTo>
                <a:cubicBezTo>
                  <a:pt x="1226973" y="1344549"/>
                  <a:pt x="1239469" y="1339367"/>
                  <a:pt x="1250899" y="1332509"/>
                </a:cubicBezTo>
                <a:cubicBezTo>
                  <a:pt x="1262329" y="1325651"/>
                  <a:pt x="1272312" y="1317193"/>
                  <a:pt x="1280846" y="1307135"/>
                </a:cubicBezTo>
                <a:cubicBezTo>
                  <a:pt x="1273226" y="1291895"/>
                  <a:pt x="1267054" y="1279398"/>
                  <a:pt x="1262329" y="1269644"/>
                </a:cubicBezTo>
                <a:cubicBezTo>
                  <a:pt x="1257605" y="1259891"/>
                  <a:pt x="1253947" y="1251966"/>
                  <a:pt x="1251357" y="1245870"/>
                </a:cubicBezTo>
                <a:cubicBezTo>
                  <a:pt x="1248766" y="1239774"/>
                  <a:pt x="1247089" y="1234973"/>
                  <a:pt x="1246327" y="1231468"/>
                </a:cubicBezTo>
                <a:cubicBezTo>
                  <a:pt x="1245565" y="1227963"/>
                  <a:pt x="1245184" y="1224839"/>
                  <a:pt x="1245184" y="1222096"/>
                </a:cubicBezTo>
                <a:cubicBezTo>
                  <a:pt x="1245184" y="1211123"/>
                  <a:pt x="1248385" y="1201293"/>
                  <a:pt x="1254785" y="1192606"/>
                </a:cubicBezTo>
                <a:cubicBezTo>
                  <a:pt x="1261186" y="1183919"/>
                  <a:pt x="1271549" y="1175918"/>
                  <a:pt x="1285875" y="1168603"/>
                </a:cubicBezTo>
                <a:cubicBezTo>
                  <a:pt x="1287094" y="1177442"/>
                  <a:pt x="1288542" y="1186434"/>
                  <a:pt x="1290219" y="1195578"/>
                </a:cubicBezTo>
                <a:cubicBezTo>
                  <a:pt x="1291895" y="1204722"/>
                  <a:pt x="1293648" y="1214323"/>
                  <a:pt x="1295476" y="1224382"/>
                </a:cubicBezTo>
                <a:lnTo>
                  <a:pt x="1306906" y="1228496"/>
                </a:lnTo>
                <a:cubicBezTo>
                  <a:pt x="1337691" y="1187958"/>
                  <a:pt x="1365199" y="1157859"/>
                  <a:pt x="1389431" y="1138199"/>
                </a:cubicBezTo>
                <a:cubicBezTo>
                  <a:pt x="1413663" y="1118540"/>
                  <a:pt x="1435075" y="1108710"/>
                  <a:pt x="1453668" y="1108710"/>
                </a:cubicBezTo>
                <a:close/>
                <a:moveTo>
                  <a:pt x="2495627" y="1106881"/>
                </a:moveTo>
                <a:cubicBezTo>
                  <a:pt x="2499589" y="1110844"/>
                  <a:pt x="2504237" y="1115492"/>
                  <a:pt x="2509571" y="1120826"/>
                </a:cubicBezTo>
                <a:cubicBezTo>
                  <a:pt x="2514905" y="1126160"/>
                  <a:pt x="2520925" y="1132027"/>
                  <a:pt x="2527631" y="1138428"/>
                </a:cubicBezTo>
                <a:cubicBezTo>
                  <a:pt x="2523973" y="1143610"/>
                  <a:pt x="2519553" y="1149172"/>
                  <a:pt x="2514371" y="1155116"/>
                </a:cubicBezTo>
                <a:cubicBezTo>
                  <a:pt x="2509190" y="1161059"/>
                  <a:pt x="2503246" y="1167384"/>
                  <a:pt x="2496541" y="1174090"/>
                </a:cubicBezTo>
                <a:cubicBezTo>
                  <a:pt x="2481605" y="1162202"/>
                  <a:pt x="2470175" y="1151534"/>
                  <a:pt x="2462251" y="1142086"/>
                </a:cubicBezTo>
                <a:cubicBezTo>
                  <a:pt x="2469566" y="1134770"/>
                  <a:pt x="2475967" y="1128217"/>
                  <a:pt x="2481453" y="1122426"/>
                </a:cubicBezTo>
                <a:cubicBezTo>
                  <a:pt x="2486939" y="1116635"/>
                  <a:pt x="2491664" y="1111453"/>
                  <a:pt x="2495627" y="1106881"/>
                </a:cubicBezTo>
                <a:close/>
                <a:moveTo>
                  <a:pt x="5949773" y="1076249"/>
                </a:moveTo>
                <a:cubicBezTo>
                  <a:pt x="5963183" y="1076249"/>
                  <a:pt x="5975833" y="1082802"/>
                  <a:pt x="5987721" y="1095908"/>
                </a:cubicBezTo>
                <a:cubicBezTo>
                  <a:pt x="5999607" y="1109015"/>
                  <a:pt x="6008903" y="1126084"/>
                  <a:pt x="6015609" y="1147115"/>
                </a:cubicBezTo>
                <a:cubicBezTo>
                  <a:pt x="6018962" y="1156868"/>
                  <a:pt x="6021401" y="1166851"/>
                  <a:pt x="6022925" y="1177061"/>
                </a:cubicBezTo>
                <a:cubicBezTo>
                  <a:pt x="6024449" y="1187272"/>
                  <a:pt x="6025211" y="1197864"/>
                  <a:pt x="6025211" y="1208837"/>
                </a:cubicBezTo>
                <a:cubicBezTo>
                  <a:pt x="6025211" y="1212190"/>
                  <a:pt x="6024982" y="1216838"/>
                  <a:pt x="6024525" y="1222781"/>
                </a:cubicBezTo>
                <a:cubicBezTo>
                  <a:pt x="6024067" y="1228725"/>
                  <a:pt x="6022849" y="1234669"/>
                  <a:pt x="6020867" y="1240612"/>
                </a:cubicBezTo>
                <a:cubicBezTo>
                  <a:pt x="6018886" y="1246556"/>
                  <a:pt x="6014999" y="1251509"/>
                  <a:pt x="6009209" y="1255471"/>
                </a:cubicBezTo>
                <a:cubicBezTo>
                  <a:pt x="6002503" y="1259434"/>
                  <a:pt x="5991759" y="1263548"/>
                  <a:pt x="5976976" y="1267816"/>
                </a:cubicBezTo>
                <a:cubicBezTo>
                  <a:pt x="5962193" y="1272083"/>
                  <a:pt x="5944439" y="1275588"/>
                  <a:pt x="5923712" y="1278331"/>
                </a:cubicBezTo>
                <a:cubicBezTo>
                  <a:pt x="5913349" y="1279703"/>
                  <a:pt x="5902414" y="1280731"/>
                  <a:pt x="5890908" y="1281417"/>
                </a:cubicBezTo>
                <a:lnTo>
                  <a:pt x="5858839" y="1282328"/>
                </a:lnTo>
                <a:lnTo>
                  <a:pt x="5858485" y="1282446"/>
                </a:lnTo>
                <a:lnTo>
                  <a:pt x="5857661" y="1282361"/>
                </a:lnTo>
                <a:lnTo>
                  <a:pt x="5854675" y="1282446"/>
                </a:lnTo>
                <a:lnTo>
                  <a:pt x="5852973" y="1281878"/>
                </a:lnTo>
                <a:lnTo>
                  <a:pt x="5840168" y="1280560"/>
                </a:lnTo>
                <a:cubicBezTo>
                  <a:pt x="5822280" y="1276788"/>
                  <a:pt x="5805678" y="1267358"/>
                  <a:pt x="5790362" y="1252271"/>
                </a:cubicBezTo>
                <a:cubicBezTo>
                  <a:pt x="5788533" y="1255014"/>
                  <a:pt x="5786857" y="1257452"/>
                  <a:pt x="5785333" y="1259586"/>
                </a:cubicBezTo>
                <a:cubicBezTo>
                  <a:pt x="5783809" y="1261720"/>
                  <a:pt x="5782285" y="1263853"/>
                  <a:pt x="5780761" y="1265987"/>
                </a:cubicBezTo>
                <a:cubicBezTo>
                  <a:pt x="5777103" y="1270254"/>
                  <a:pt x="5769864" y="1274064"/>
                  <a:pt x="5759044" y="1277417"/>
                </a:cubicBezTo>
                <a:cubicBezTo>
                  <a:pt x="5753633" y="1279093"/>
                  <a:pt x="5747747" y="1280351"/>
                  <a:pt x="5741385" y="1281189"/>
                </a:cubicBezTo>
                <a:lnTo>
                  <a:pt x="5730187" y="1281875"/>
                </a:lnTo>
                <a:lnTo>
                  <a:pt x="5728259" y="1282446"/>
                </a:lnTo>
                <a:lnTo>
                  <a:pt x="5723511" y="1282284"/>
                </a:lnTo>
                <a:lnTo>
                  <a:pt x="5720867" y="1282446"/>
                </a:lnTo>
                <a:lnTo>
                  <a:pt x="5720024" y="1282165"/>
                </a:lnTo>
                <a:lnTo>
                  <a:pt x="5700627" y="1281503"/>
                </a:lnTo>
                <a:cubicBezTo>
                  <a:pt x="5674167" y="1279617"/>
                  <a:pt x="5651221" y="1274902"/>
                  <a:pt x="5631790" y="1267358"/>
                </a:cubicBezTo>
                <a:cubicBezTo>
                  <a:pt x="5618989" y="1273150"/>
                  <a:pt x="5605349" y="1277112"/>
                  <a:pt x="5590871" y="1279246"/>
                </a:cubicBezTo>
                <a:lnTo>
                  <a:pt x="5545054" y="1282148"/>
                </a:lnTo>
                <a:lnTo>
                  <a:pt x="5544160" y="1282446"/>
                </a:lnTo>
                <a:lnTo>
                  <a:pt x="5542709" y="1282297"/>
                </a:lnTo>
                <a:lnTo>
                  <a:pt x="5540350" y="1282446"/>
                </a:lnTo>
                <a:lnTo>
                  <a:pt x="5538647" y="1281878"/>
                </a:lnTo>
                <a:lnTo>
                  <a:pt x="5525843" y="1280560"/>
                </a:lnTo>
                <a:cubicBezTo>
                  <a:pt x="5507955" y="1276788"/>
                  <a:pt x="5491353" y="1267358"/>
                  <a:pt x="5476037" y="1252271"/>
                </a:cubicBezTo>
                <a:cubicBezTo>
                  <a:pt x="5474207" y="1255014"/>
                  <a:pt x="5472531" y="1257452"/>
                  <a:pt x="5471008" y="1259586"/>
                </a:cubicBezTo>
                <a:cubicBezTo>
                  <a:pt x="5469484" y="1261720"/>
                  <a:pt x="5467960" y="1263853"/>
                  <a:pt x="5466436" y="1265987"/>
                </a:cubicBezTo>
                <a:cubicBezTo>
                  <a:pt x="5462777" y="1270254"/>
                  <a:pt x="5455539" y="1274064"/>
                  <a:pt x="5444719" y="1277417"/>
                </a:cubicBezTo>
                <a:cubicBezTo>
                  <a:pt x="5433899" y="1280770"/>
                  <a:pt x="5421173" y="1282446"/>
                  <a:pt x="5406543" y="1282446"/>
                </a:cubicBezTo>
                <a:lnTo>
                  <a:pt x="5404257" y="1281684"/>
                </a:lnTo>
                <a:lnTo>
                  <a:pt x="5401971" y="1282446"/>
                </a:lnTo>
                <a:lnTo>
                  <a:pt x="5372710" y="1282446"/>
                </a:lnTo>
                <a:cubicBezTo>
                  <a:pt x="5367528" y="1301648"/>
                  <a:pt x="5359299" y="1318489"/>
                  <a:pt x="5348021" y="1332967"/>
                </a:cubicBezTo>
                <a:cubicBezTo>
                  <a:pt x="5336743" y="1347445"/>
                  <a:pt x="5323789" y="1358341"/>
                  <a:pt x="5309159" y="1365656"/>
                </a:cubicBezTo>
                <a:cubicBezTo>
                  <a:pt x="5295443" y="1372362"/>
                  <a:pt x="5281270" y="1375715"/>
                  <a:pt x="5266639" y="1375715"/>
                </a:cubicBezTo>
                <a:cubicBezTo>
                  <a:pt x="5262067" y="1375715"/>
                  <a:pt x="5255743" y="1374038"/>
                  <a:pt x="5247665" y="1370686"/>
                </a:cubicBezTo>
                <a:cubicBezTo>
                  <a:pt x="5239589" y="1367333"/>
                  <a:pt x="5231130" y="1362989"/>
                  <a:pt x="5222291" y="1357655"/>
                </a:cubicBezTo>
                <a:cubicBezTo>
                  <a:pt x="5213452" y="1352321"/>
                  <a:pt x="5205527" y="1346759"/>
                  <a:pt x="5198517" y="1340968"/>
                </a:cubicBezTo>
                <a:lnTo>
                  <a:pt x="5205831" y="1323137"/>
                </a:lnTo>
                <a:cubicBezTo>
                  <a:pt x="5214061" y="1325575"/>
                  <a:pt x="5222519" y="1327404"/>
                  <a:pt x="5231206" y="1328623"/>
                </a:cubicBezTo>
                <a:cubicBezTo>
                  <a:pt x="5239893" y="1329842"/>
                  <a:pt x="5248808" y="1330452"/>
                  <a:pt x="5257953" y="1330452"/>
                </a:cubicBezTo>
                <a:cubicBezTo>
                  <a:pt x="5276850" y="1330452"/>
                  <a:pt x="5293919" y="1326185"/>
                  <a:pt x="5309159" y="1317650"/>
                </a:cubicBezTo>
                <a:cubicBezTo>
                  <a:pt x="5324399" y="1309116"/>
                  <a:pt x="5336591" y="1297229"/>
                  <a:pt x="5345735" y="1281989"/>
                </a:cubicBezTo>
                <a:cubicBezTo>
                  <a:pt x="5332019" y="1281074"/>
                  <a:pt x="5320131" y="1280160"/>
                  <a:pt x="5310073" y="1279246"/>
                </a:cubicBezTo>
                <a:cubicBezTo>
                  <a:pt x="5300015" y="1278331"/>
                  <a:pt x="5291937" y="1277112"/>
                  <a:pt x="5285842" y="1275588"/>
                </a:cubicBezTo>
                <a:cubicBezTo>
                  <a:pt x="5268469" y="1271321"/>
                  <a:pt x="5255819" y="1264539"/>
                  <a:pt x="5247894" y="1255243"/>
                </a:cubicBezTo>
                <a:cubicBezTo>
                  <a:pt x="5239969" y="1245946"/>
                  <a:pt x="5236007" y="1232764"/>
                  <a:pt x="5236007" y="1215695"/>
                </a:cubicBezTo>
                <a:cubicBezTo>
                  <a:pt x="5236007" y="1199540"/>
                  <a:pt x="5239207" y="1183462"/>
                  <a:pt x="5245608" y="1167460"/>
                </a:cubicBezTo>
                <a:cubicBezTo>
                  <a:pt x="5252009" y="1151458"/>
                  <a:pt x="5260391" y="1138580"/>
                  <a:pt x="5270755" y="1128827"/>
                </a:cubicBezTo>
                <a:cubicBezTo>
                  <a:pt x="5281117" y="1119073"/>
                  <a:pt x="5291481" y="1114196"/>
                  <a:pt x="5301844" y="1114196"/>
                </a:cubicBezTo>
                <a:cubicBezTo>
                  <a:pt x="5314341" y="1114196"/>
                  <a:pt x="5326151" y="1119835"/>
                  <a:pt x="5337277" y="1131113"/>
                </a:cubicBezTo>
                <a:cubicBezTo>
                  <a:pt x="5348402" y="1142390"/>
                  <a:pt x="5357469" y="1157326"/>
                  <a:pt x="5364480" y="1175918"/>
                </a:cubicBezTo>
                <a:cubicBezTo>
                  <a:pt x="5367833" y="1185062"/>
                  <a:pt x="5370500" y="1194511"/>
                  <a:pt x="5372481" y="1204265"/>
                </a:cubicBezTo>
                <a:cubicBezTo>
                  <a:pt x="5374462" y="1214018"/>
                  <a:pt x="5375758" y="1224229"/>
                  <a:pt x="5376367" y="1234897"/>
                </a:cubicBezTo>
                <a:lnTo>
                  <a:pt x="5401971" y="1234897"/>
                </a:lnTo>
                <a:lnTo>
                  <a:pt x="5404257" y="1235659"/>
                </a:lnTo>
                <a:lnTo>
                  <a:pt x="5406543" y="1234897"/>
                </a:lnTo>
                <a:cubicBezTo>
                  <a:pt x="5427269" y="1234897"/>
                  <a:pt x="5442509" y="1231087"/>
                  <a:pt x="5452263" y="1223467"/>
                </a:cubicBezTo>
                <a:cubicBezTo>
                  <a:pt x="5455921" y="1220724"/>
                  <a:pt x="5459425" y="1216228"/>
                  <a:pt x="5462778" y="1209980"/>
                </a:cubicBezTo>
                <a:cubicBezTo>
                  <a:pt x="5466131" y="1203731"/>
                  <a:pt x="5470551" y="1195426"/>
                  <a:pt x="5476037" y="1185062"/>
                </a:cubicBezTo>
                <a:cubicBezTo>
                  <a:pt x="5479694" y="1177747"/>
                  <a:pt x="5483199" y="1173099"/>
                  <a:pt x="5486553" y="1171118"/>
                </a:cubicBezTo>
                <a:cubicBezTo>
                  <a:pt x="5489905" y="1169137"/>
                  <a:pt x="5493716" y="1168146"/>
                  <a:pt x="5497983" y="1168146"/>
                </a:cubicBezTo>
                <a:cubicBezTo>
                  <a:pt x="5503774" y="1168146"/>
                  <a:pt x="5509108" y="1169975"/>
                  <a:pt x="5513985" y="1173632"/>
                </a:cubicBezTo>
                <a:cubicBezTo>
                  <a:pt x="5510631" y="1181252"/>
                  <a:pt x="5507126" y="1189101"/>
                  <a:pt x="5503469" y="1197178"/>
                </a:cubicBezTo>
                <a:cubicBezTo>
                  <a:pt x="5499811" y="1205255"/>
                  <a:pt x="5496153" y="1213256"/>
                  <a:pt x="5492496" y="1221181"/>
                </a:cubicBezTo>
                <a:cubicBezTo>
                  <a:pt x="5501031" y="1226058"/>
                  <a:pt x="5509413" y="1229563"/>
                  <a:pt x="5517642" y="1231697"/>
                </a:cubicBezTo>
                <a:lnTo>
                  <a:pt x="5543798" y="1234853"/>
                </a:lnTo>
                <a:lnTo>
                  <a:pt x="5558409" y="1234669"/>
                </a:lnTo>
                <a:cubicBezTo>
                  <a:pt x="5564048" y="1234516"/>
                  <a:pt x="5569458" y="1234288"/>
                  <a:pt x="5574640" y="1233983"/>
                </a:cubicBezTo>
                <a:cubicBezTo>
                  <a:pt x="5567934" y="1224839"/>
                  <a:pt x="5564582" y="1215847"/>
                  <a:pt x="5564582" y="1207008"/>
                </a:cubicBezTo>
                <a:cubicBezTo>
                  <a:pt x="5564582" y="1202436"/>
                  <a:pt x="5564963" y="1196873"/>
                  <a:pt x="5565725" y="1190320"/>
                </a:cubicBezTo>
                <a:cubicBezTo>
                  <a:pt x="5566487" y="1183767"/>
                  <a:pt x="5567553" y="1177519"/>
                  <a:pt x="5568925" y="1171575"/>
                </a:cubicBezTo>
                <a:cubicBezTo>
                  <a:pt x="5570297" y="1165631"/>
                  <a:pt x="5571592" y="1161440"/>
                  <a:pt x="5572811" y="1159002"/>
                </a:cubicBezTo>
                <a:cubicBezTo>
                  <a:pt x="5578298" y="1148944"/>
                  <a:pt x="5585155" y="1139952"/>
                  <a:pt x="5593385" y="1132027"/>
                </a:cubicBezTo>
                <a:cubicBezTo>
                  <a:pt x="5601615" y="1124102"/>
                  <a:pt x="5610454" y="1117854"/>
                  <a:pt x="5619903" y="1113282"/>
                </a:cubicBezTo>
                <a:cubicBezTo>
                  <a:pt x="5629351" y="1108710"/>
                  <a:pt x="5638800" y="1106424"/>
                  <a:pt x="5648249" y="1106424"/>
                </a:cubicBezTo>
                <a:cubicBezTo>
                  <a:pt x="5656174" y="1106424"/>
                  <a:pt x="5664175" y="1110691"/>
                  <a:pt x="5672252" y="1119226"/>
                </a:cubicBezTo>
                <a:cubicBezTo>
                  <a:pt x="5680329" y="1127760"/>
                  <a:pt x="5686807" y="1139038"/>
                  <a:pt x="5691683" y="1153058"/>
                </a:cubicBezTo>
                <a:cubicBezTo>
                  <a:pt x="5696865" y="1167079"/>
                  <a:pt x="5699455" y="1180490"/>
                  <a:pt x="5699455" y="1193292"/>
                </a:cubicBezTo>
                <a:cubicBezTo>
                  <a:pt x="5699455" y="1207618"/>
                  <a:pt x="5695036" y="1221181"/>
                  <a:pt x="5686197" y="1233983"/>
                </a:cubicBezTo>
                <a:cubicBezTo>
                  <a:pt x="5691987" y="1233983"/>
                  <a:pt x="5698465" y="1234135"/>
                  <a:pt x="5705628" y="1234440"/>
                </a:cubicBezTo>
                <a:lnTo>
                  <a:pt x="5722051" y="1234772"/>
                </a:lnTo>
                <a:lnTo>
                  <a:pt x="5747842" y="1232040"/>
                </a:lnTo>
                <a:cubicBezTo>
                  <a:pt x="5755463" y="1230135"/>
                  <a:pt x="5761711" y="1227277"/>
                  <a:pt x="5766587" y="1223467"/>
                </a:cubicBezTo>
                <a:cubicBezTo>
                  <a:pt x="5770245" y="1220724"/>
                  <a:pt x="5773750" y="1216228"/>
                  <a:pt x="5777103" y="1209980"/>
                </a:cubicBezTo>
                <a:cubicBezTo>
                  <a:pt x="5780456" y="1203731"/>
                  <a:pt x="5784875" y="1195426"/>
                  <a:pt x="5790362" y="1185062"/>
                </a:cubicBezTo>
                <a:cubicBezTo>
                  <a:pt x="5794019" y="1177747"/>
                  <a:pt x="5797525" y="1173099"/>
                  <a:pt x="5800878" y="1171118"/>
                </a:cubicBezTo>
                <a:cubicBezTo>
                  <a:pt x="5804230" y="1169137"/>
                  <a:pt x="5808040" y="1168146"/>
                  <a:pt x="5812307" y="1168146"/>
                </a:cubicBezTo>
                <a:cubicBezTo>
                  <a:pt x="5818099" y="1168146"/>
                  <a:pt x="5823433" y="1169975"/>
                  <a:pt x="5828310" y="1173632"/>
                </a:cubicBezTo>
                <a:cubicBezTo>
                  <a:pt x="5824957" y="1181252"/>
                  <a:pt x="5821451" y="1189101"/>
                  <a:pt x="5817794" y="1197178"/>
                </a:cubicBezTo>
                <a:cubicBezTo>
                  <a:pt x="5814137" y="1205255"/>
                  <a:pt x="5810479" y="1213256"/>
                  <a:pt x="5806821" y="1221181"/>
                </a:cubicBezTo>
                <a:cubicBezTo>
                  <a:pt x="5815355" y="1226058"/>
                  <a:pt x="5823737" y="1229563"/>
                  <a:pt x="5831967" y="1231697"/>
                </a:cubicBezTo>
                <a:lnTo>
                  <a:pt x="5857889" y="1234825"/>
                </a:lnTo>
                <a:lnTo>
                  <a:pt x="5900681" y="1233869"/>
                </a:lnTo>
                <a:cubicBezTo>
                  <a:pt x="5914739" y="1233183"/>
                  <a:pt x="5927523" y="1232154"/>
                  <a:pt x="5939029" y="1230782"/>
                </a:cubicBezTo>
                <a:cubicBezTo>
                  <a:pt x="5962041" y="1228039"/>
                  <a:pt x="5982843" y="1222553"/>
                  <a:pt x="6001437" y="1214323"/>
                </a:cubicBezTo>
                <a:cubicBezTo>
                  <a:pt x="6000826" y="1210666"/>
                  <a:pt x="5999989" y="1206932"/>
                  <a:pt x="5998921" y="1203122"/>
                </a:cubicBezTo>
                <a:cubicBezTo>
                  <a:pt x="5997855" y="1199312"/>
                  <a:pt x="5996712" y="1195273"/>
                  <a:pt x="5995493" y="1191006"/>
                </a:cubicBezTo>
                <a:cubicBezTo>
                  <a:pt x="5987263" y="1197712"/>
                  <a:pt x="5978348" y="1202969"/>
                  <a:pt x="5968747" y="1206779"/>
                </a:cubicBezTo>
                <a:cubicBezTo>
                  <a:pt x="5959145" y="1210589"/>
                  <a:pt x="5948859" y="1212494"/>
                  <a:pt x="5937885" y="1212494"/>
                </a:cubicBezTo>
                <a:cubicBezTo>
                  <a:pt x="5922035" y="1212494"/>
                  <a:pt x="5909843" y="1207770"/>
                  <a:pt x="5901309" y="1198321"/>
                </a:cubicBezTo>
                <a:cubicBezTo>
                  <a:pt x="5892775" y="1188872"/>
                  <a:pt x="5888508" y="1176985"/>
                  <a:pt x="5888508" y="1162660"/>
                </a:cubicBezTo>
                <a:cubicBezTo>
                  <a:pt x="5888508" y="1147420"/>
                  <a:pt x="5891251" y="1133246"/>
                  <a:pt x="5896737" y="1120140"/>
                </a:cubicBezTo>
                <a:cubicBezTo>
                  <a:pt x="5902224" y="1107034"/>
                  <a:pt x="5909539" y="1096670"/>
                  <a:pt x="5918683" y="1089050"/>
                </a:cubicBezTo>
                <a:cubicBezTo>
                  <a:pt x="5923255" y="1085088"/>
                  <a:pt x="5928208" y="1081964"/>
                  <a:pt x="5933542" y="1079678"/>
                </a:cubicBezTo>
                <a:cubicBezTo>
                  <a:pt x="5938876" y="1077392"/>
                  <a:pt x="5944287" y="1076249"/>
                  <a:pt x="5949773" y="1076249"/>
                </a:cubicBezTo>
                <a:close/>
                <a:moveTo>
                  <a:pt x="4863922" y="1076249"/>
                </a:moveTo>
                <a:cubicBezTo>
                  <a:pt x="4877333" y="1076249"/>
                  <a:pt x="4889983" y="1082802"/>
                  <a:pt x="4901870" y="1095908"/>
                </a:cubicBezTo>
                <a:cubicBezTo>
                  <a:pt x="4913757" y="1109015"/>
                  <a:pt x="4923053" y="1126084"/>
                  <a:pt x="4929759" y="1147115"/>
                </a:cubicBezTo>
                <a:cubicBezTo>
                  <a:pt x="4933111" y="1156868"/>
                  <a:pt x="4935550" y="1166851"/>
                  <a:pt x="4937074" y="1177061"/>
                </a:cubicBezTo>
                <a:cubicBezTo>
                  <a:pt x="4938598" y="1187272"/>
                  <a:pt x="4939360" y="1197864"/>
                  <a:pt x="4939360" y="1208837"/>
                </a:cubicBezTo>
                <a:cubicBezTo>
                  <a:pt x="4939360" y="1212190"/>
                  <a:pt x="4939131" y="1216838"/>
                  <a:pt x="4938674" y="1222781"/>
                </a:cubicBezTo>
                <a:cubicBezTo>
                  <a:pt x="4938217" y="1228725"/>
                  <a:pt x="4936998" y="1234669"/>
                  <a:pt x="4935017" y="1240612"/>
                </a:cubicBezTo>
                <a:cubicBezTo>
                  <a:pt x="4933035" y="1246556"/>
                  <a:pt x="4929149" y="1251509"/>
                  <a:pt x="4923358" y="1255471"/>
                </a:cubicBezTo>
                <a:cubicBezTo>
                  <a:pt x="4916652" y="1259434"/>
                  <a:pt x="4905908" y="1263548"/>
                  <a:pt x="4891126" y="1267816"/>
                </a:cubicBezTo>
                <a:cubicBezTo>
                  <a:pt x="4876343" y="1272083"/>
                  <a:pt x="4858589" y="1275588"/>
                  <a:pt x="4837861" y="1278331"/>
                </a:cubicBezTo>
                <a:cubicBezTo>
                  <a:pt x="4817135" y="1281074"/>
                  <a:pt x="4794123" y="1282446"/>
                  <a:pt x="4768825" y="1282446"/>
                </a:cubicBezTo>
                <a:cubicBezTo>
                  <a:pt x="4767453" y="1282446"/>
                  <a:pt x="4766424" y="1282103"/>
                  <a:pt x="4765738" y="1281417"/>
                </a:cubicBezTo>
                <a:lnTo>
                  <a:pt x="4765731" y="1281397"/>
                </a:lnTo>
                <a:lnTo>
                  <a:pt x="4762271" y="1282446"/>
                </a:lnTo>
                <a:cubicBezTo>
                  <a:pt x="4755565" y="1282446"/>
                  <a:pt x="4747945" y="1282141"/>
                  <a:pt x="4739411" y="1281532"/>
                </a:cubicBezTo>
                <a:cubicBezTo>
                  <a:pt x="4730877" y="1280922"/>
                  <a:pt x="4722419" y="1280008"/>
                  <a:pt x="4714037" y="1278788"/>
                </a:cubicBezTo>
                <a:cubicBezTo>
                  <a:pt x="4705655" y="1277569"/>
                  <a:pt x="4698416" y="1276198"/>
                  <a:pt x="4692320" y="1274674"/>
                </a:cubicBezTo>
                <a:cubicBezTo>
                  <a:pt x="4702073" y="1279246"/>
                  <a:pt x="4709845" y="1283056"/>
                  <a:pt x="4715637" y="1286104"/>
                </a:cubicBezTo>
                <a:cubicBezTo>
                  <a:pt x="4721428" y="1289152"/>
                  <a:pt x="4726000" y="1291666"/>
                  <a:pt x="4729353" y="1293647"/>
                </a:cubicBezTo>
                <a:cubicBezTo>
                  <a:pt x="4732706" y="1295629"/>
                  <a:pt x="4735449" y="1297534"/>
                  <a:pt x="4737583" y="1299362"/>
                </a:cubicBezTo>
                <a:cubicBezTo>
                  <a:pt x="4740631" y="1301801"/>
                  <a:pt x="4742611" y="1305230"/>
                  <a:pt x="4743526" y="1309649"/>
                </a:cubicBezTo>
                <a:cubicBezTo>
                  <a:pt x="4744441" y="1314069"/>
                  <a:pt x="4744898" y="1318717"/>
                  <a:pt x="4744898" y="1323594"/>
                </a:cubicBezTo>
                <a:cubicBezTo>
                  <a:pt x="4744898" y="1331214"/>
                  <a:pt x="4741011" y="1339063"/>
                  <a:pt x="4733239" y="1347140"/>
                </a:cubicBezTo>
                <a:cubicBezTo>
                  <a:pt x="4725467" y="1355217"/>
                  <a:pt x="4714647" y="1362913"/>
                  <a:pt x="4700778" y="1370228"/>
                </a:cubicBezTo>
                <a:cubicBezTo>
                  <a:pt x="4686909" y="1377544"/>
                  <a:pt x="4670983" y="1383944"/>
                  <a:pt x="4653001" y="1389431"/>
                </a:cubicBezTo>
                <a:cubicBezTo>
                  <a:pt x="4625569" y="1397660"/>
                  <a:pt x="4599508" y="1401775"/>
                  <a:pt x="4574819" y="1401775"/>
                </a:cubicBezTo>
                <a:cubicBezTo>
                  <a:pt x="4542815" y="1401775"/>
                  <a:pt x="4518279" y="1393927"/>
                  <a:pt x="4501211" y="1378229"/>
                </a:cubicBezTo>
                <a:cubicBezTo>
                  <a:pt x="4484141" y="1362532"/>
                  <a:pt x="4475607" y="1340053"/>
                  <a:pt x="4475607" y="1310792"/>
                </a:cubicBezTo>
                <a:cubicBezTo>
                  <a:pt x="4475607" y="1305306"/>
                  <a:pt x="4475911" y="1299515"/>
                  <a:pt x="4476521" y="1293419"/>
                </a:cubicBezTo>
                <a:cubicBezTo>
                  <a:pt x="4477131" y="1287323"/>
                  <a:pt x="4478274" y="1280389"/>
                  <a:pt x="4479951" y="1272616"/>
                </a:cubicBezTo>
                <a:cubicBezTo>
                  <a:pt x="4481627" y="1264844"/>
                  <a:pt x="4483684" y="1256233"/>
                  <a:pt x="4486123" y="1246784"/>
                </a:cubicBezTo>
                <a:lnTo>
                  <a:pt x="4505325" y="1251356"/>
                </a:lnTo>
                <a:cubicBezTo>
                  <a:pt x="4501363" y="1265682"/>
                  <a:pt x="4499381" y="1277417"/>
                  <a:pt x="4499381" y="1286561"/>
                </a:cubicBezTo>
                <a:cubicBezTo>
                  <a:pt x="4499381" y="1307897"/>
                  <a:pt x="4506011" y="1324356"/>
                  <a:pt x="4519269" y="1335938"/>
                </a:cubicBezTo>
                <a:cubicBezTo>
                  <a:pt x="4532529" y="1347521"/>
                  <a:pt x="4552264" y="1353312"/>
                  <a:pt x="4578477" y="1353312"/>
                </a:cubicBezTo>
                <a:cubicBezTo>
                  <a:pt x="4598593" y="1353312"/>
                  <a:pt x="4617263" y="1352093"/>
                  <a:pt x="4634484" y="1349654"/>
                </a:cubicBezTo>
                <a:cubicBezTo>
                  <a:pt x="4651705" y="1347216"/>
                  <a:pt x="4667783" y="1344016"/>
                  <a:pt x="4682719" y="1340053"/>
                </a:cubicBezTo>
                <a:cubicBezTo>
                  <a:pt x="4690033" y="1337920"/>
                  <a:pt x="4697273" y="1335557"/>
                  <a:pt x="4704436" y="1332967"/>
                </a:cubicBezTo>
                <a:cubicBezTo>
                  <a:pt x="4711599" y="1330376"/>
                  <a:pt x="4718075" y="1327404"/>
                  <a:pt x="4723867" y="1324051"/>
                </a:cubicBezTo>
                <a:cubicBezTo>
                  <a:pt x="4715332" y="1320089"/>
                  <a:pt x="4706417" y="1315669"/>
                  <a:pt x="4697121" y="1310792"/>
                </a:cubicBezTo>
                <a:cubicBezTo>
                  <a:pt x="4687824" y="1305916"/>
                  <a:pt x="4679289" y="1301039"/>
                  <a:pt x="4671517" y="1296162"/>
                </a:cubicBezTo>
                <a:cubicBezTo>
                  <a:pt x="4663745" y="1291285"/>
                  <a:pt x="4657420" y="1287170"/>
                  <a:pt x="4652543" y="1283818"/>
                </a:cubicBezTo>
                <a:cubicBezTo>
                  <a:pt x="4644923" y="1277722"/>
                  <a:pt x="4641113" y="1273454"/>
                  <a:pt x="4641113" y="1271016"/>
                </a:cubicBezTo>
                <a:cubicBezTo>
                  <a:pt x="4641113" y="1268273"/>
                  <a:pt x="4642027" y="1264539"/>
                  <a:pt x="4643857" y="1259815"/>
                </a:cubicBezTo>
                <a:cubicBezTo>
                  <a:pt x="4645685" y="1255090"/>
                  <a:pt x="4647819" y="1250213"/>
                  <a:pt x="4650257" y="1245184"/>
                </a:cubicBezTo>
                <a:cubicBezTo>
                  <a:pt x="4652695" y="1240155"/>
                  <a:pt x="4655134" y="1235888"/>
                  <a:pt x="4657573" y="1232383"/>
                </a:cubicBezTo>
                <a:cubicBezTo>
                  <a:pt x="4660011" y="1228877"/>
                  <a:pt x="4661687" y="1227125"/>
                  <a:pt x="4662602" y="1227125"/>
                </a:cubicBezTo>
                <a:cubicBezTo>
                  <a:pt x="4675403" y="1229563"/>
                  <a:pt x="4690339" y="1231468"/>
                  <a:pt x="4707407" y="1232840"/>
                </a:cubicBezTo>
                <a:cubicBezTo>
                  <a:pt x="4724476" y="1234211"/>
                  <a:pt x="4742764" y="1234897"/>
                  <a:pt x="4762271" y="1234897"/>
                </a:cubicBezTo>
                <a:lnTo>
                  <a:pt x="4765692" y="1235934"/>
                </a:lnTo>
                <a:lnTo>
                  <a:pt x="4765738" y="1235812"/>
                </a:lnTo>
                <a:cubicBezTo>
                  <a:pt x="4766424" y="1235202"/>
                  <a:pt x="4767453" y="1234897"/>
                  <a:pt x="4768825" y="1234897"/>
                </a:cubicBezTo>
                <a:cubicBezTo>
                  <a:pt x="4802048" y="1234897"/>
                  <a:pt x="4830165" y="1233526"/>
                  <a:pt x="4853178" y="1230782"/>
                </a:cubicBezTo>
                <a:cubicBezTo>
                  <a:pt x="4876190" y="1228039"/>
                  <a:pt x="4896993" y="1222553"/>
                  <a:pt x="4915586" y="1214323"/>
                </a:cubicBezTo>
                <a:cubicBezTo>
                  <a:pt x="4914976" y="1210666"/>
                  <a:pt x="4914138" y="1206932"/>
                  <a:pt x="4913071" y="1203122"/>
                </a:cubicBezTo>
                <a:cubicBezTo>
                  <a:pt x="4912004" y="1199312"/>
                  <a:pt x="4910861" y="1195273"/>
                  <a:pt x="4909642" y="1191006"/>
                </a:cubicBezTo>
                <a:cubicBezTo>
                  <a:pt x="4901413" y="1197712"/>
                  <a:pt x="4892497" y="1202969"/>
                  <a:pt x="4882896" y="1206779"/>
                </a:cubicBezTo>
                <a:cubicBezTo>
                  <a:pt x="4873295" y="1210589"/>
                  <a:pt x="4863008" y="1212494"/>
                  <a:pt x="4852035" y="1212494"/>
                </a:cubicBezTo>
                <a:cubicBezTo>
                  <a:pt x="4836185" y="1212494"/>
                  <a:pt x="4823993" y="1207770"/>
                  <a:pt x="4815459" y="1198321"/>
                </a:cubicBezTo>
                <a:cubicBezTo>
                  <a:pt x="4806925" y="1188872"/>
                  <a:pt x="4802657" y="1176985"/>
                  <a:pt x="4802657" y="1162660"/>
                </a:cubicBezTo>
                <a:cubicBezTo>
                  <a:pt x="4802657" y="1147420"/>
                  <a:pt x="4805401" y="1133246"/>
                  <a:pt x="4810887" y="1120140"/>
                </a:cubicBezTo>
                <a:cubicBezTo>
                  <a:pt x="4816373" y="1107034"/>
                  <a:pt x="4823689" y="1096670"/>
                  <a:pt x="4832833" y="1089050"/>
                </a:cubicBezTo>
                <a:cubicBezTo>
                  <a:pt x="4837405" y="1085088"/>
                  <a:pt x="4842357" y="1081964"/>
                  <a:pt x="4847691" y="1079678"/>
                </a:cubicBezTo>
                <a:cubicBezTo>
                  <a:pt x="4853026" y="1077392"/>
                  <a:pt x="4858436" y="1076249"/>
                  <a:pt x="4863922" y="1076249"/>
                </a:cubicBezTo>
                <a:close/>
                <a:moveTo>
                  <a:pt x="6407735" y="1067562"/>
                </a:moveTo>
                <a:cubicBezTo>
                  <a:pt x="6409868" y="1070305"/>
                  <a:pt x="6413221" y="1073963"/>
                  <a:pt x="6417793" y="1078535"/>
                </a:cubicBezTo>
                <a:cubicBezTo>
                  <a:pt x="6422365" y="1083107"/>
                  <a:pt x="6428004" y="1088593"/>
                  <a:pt x="6434709" y="1094994"/>
                </a:cubicBezTo>
                <a:cubicBezTo>
                  <a:pt x="6430747" y="1100480"/>
                  <a:pt x="6426556" y="1105814"/>
                  <a:pt x="6422137" y="1110996"/>
                </a:cubicBezTo>
                <a:cubicBezTo>
                  <a:pt x="6417717" y="1116178"/>
                  <a:pt x="6413069" y="1121054"/>
                  <a:pt x="6408192" y="1125626"/>
                </a:cubicBezTo>
                <a:cubicBezTo>
                  <a:pt x="6401791" y="1120750"/>
                  <a:pt x="6396076" y="1116025"/>
                  <a:pt x="6391047" y="1111453"/>
                </a:cubicBezTo>
                <a:cubicBezTo>
                  <a:pt x="6386017" y="1106881"/>
                  <a:pt x="6381674" y="1102462"/>
                  <a:pt x="6378017" y="1098194"/>
                </a:cubicBezTo>
                <a:cubicBezTo>
                  <a:pt x="6382893" y="1093622"/>
                  <a:pt x="6387771" y="1088746"/>
                  <a:pt x="6392647" y="1083564"/>
                </a:cubicBezTo>
                <a:cubicBezTo>
                  <a:pt x="6397523" y="1078382"/>
                  <a:pt x="6402553" y="1073048"/>
                  <a:pt x="6407735" y="1067562"/>
                </a:cubicBezTo>
                <a:close/>
                <a:moveTo>
                  <a:pt x="6471286" y="1061618"/>
                </a:moveTo>
                <a:cubicBezTo>
                  <a:pt x="6474029" y="1064362"/>
                  <a:pt x="6477686" y="1067943"/>
                  <a:pt x="6482259" y="1072363"/>
                </a:cubicBezTo>
                <a:cubicBezTo>
                  <a:pt x="6486830" y="1076782"/>
                  <a:pt x="6492317" y="1082192"/>
                  <a:pt x="6498718" y="1088593"/>
                </a:cubicBezTo>
                <a:cubicBezTo>
                  <a:pt x="6495059" y="1093775"/>
                  <a:pt x="6491021" y="1098956"/>
                  <a:pt x="6486601" y="1104138"/>
                </a:cubicBezTo>
                <a:cubicBezTo>
                  <a:pt x="6482182" y="1109320"/>
                  <a:pt x="6477381" y="1114349"/>
                  <a:pt x="6472200" y="1119226"/>
                </a:cubicBezTo>
                <a:cubicBezTo>
                  <a:pt x="6466103" y="1114349"/>
                  <a:pt x="6460617" y="1109701"/>
                  <a:pt x="6455741" y="1105281"/>
                </a:cubicBezTo>
                <a:cubicBezTo>
                  <a:pt x="6450863" y="1100861"/>
                  <a:pt x="6446292" y="1096366"/>
                  <a:pt x="6442025" y="1091794"/>
                </a:cubicBezTo>
                <a:cubicBezTo>
                  <a:pt x="6445987" y="1088136"/>
                  <a:pt x="6450483" y="1083793"/>
                  <a:pt x="6455513" y="1078763"/>
                </a:cubicBezTo>
                <a:cubicBezTo>
                  <a:pt x="6460541" y="1073734"/>
                  <a:pt x="6465799" y="1068019"/>
                  <a:pt x="6471286" y="1061618"/>
                </a:cubicBezTo>
                <a:close/>
                <a:moveTo>
                  <a:pt x="5789905" y="1060247"/>
                </a:moveTo>
                <a:cubicBezTo>
                  <a:pt x="5793867" y="1064209"/>
                  <a:pt x="5798515" y="1068857"/>
                  <a:pt x="5803849" y="1074191"/>
                </a:cubicBezTo>
                <a:cubicBezTo>
                  <a:pt x="5809183" y="1079525"/>
                  <a:pt x="5815203" y="1085393"/>
                  <a:pt x="5821909" y="1091794"/>
                </a:cubicBezTo>
                <a:cubicBezTo>
                  <a:pt x="5818251" y="1096975"/>
                  <a:pt x="5813831" y="1102538"/>
                  <a:pt x="5808650" y="1108481"/>
                </a:cubicBezTo>
                <a:cubicBezTo>
                  <a:pt x="5803468" y="1114425"/>
                  <a:pt x="5797525" y="1120750"/>
                  <a:pt x="5790819" y="1127455"/>
                </a:cubicBezTo>
                <a:cubicBezTo>
                  <a:pt x="5775884" y="1115568"/>
                  <a:pt x="5764454" y="1104900"/>
                  <a:pt x="5756529" y="1095451"/>
                </a:cubicBezTo>
                <a:cubicBezTo>
                  <a:pt x="5763844" y="1088136"/>
                  <a:pt x="5770245" y="1081583"/>
                  <a:pt x="5775731" y="1075792"/>
                </a:cubicBezTo>
                <a:cubicBezTo>
                  <a:pt x="5781217" y="1070000"/>
                  <a:pt x="5785942" y="1064819"/>
                  <a:pt x="5789905" y="1060247"/>
                </a:cubicBezTo>
                <a:close/>
                <a:moveTo>
                  <a:pt x="6437910" y="1030072"/>
                </a:moveTo>
                <a:cubicBezTo>
                  <a:pt x="6441263" y="1034034"/>
                  <a:pt x="6445072" y="1038149"/>
                  <a:pt x="6449340" y="1042416"/>
                </a:cubicBezTo>
                <a:cubicBezTo>
                  <a:pt x="6453607" y="1046683"/>
                  <a:pt x="6458484" y="1051103"/>
                  <a:pt x="6463971" y="1055675"/>
                </a:cubicBezTo>
                <a:cubicBezTo>
                  <a:pt x="6458179" y="1062076"/>
                  <a:pt x="6453226" y="1067410"/>
                  <a:pt x="6449111" y="1071677"/>
                </a:cubicBezTo>
                <a:cubicBezTo>
                  <a:pt x="6444996" y="1075944"/>
                  <a:pt x="6441719" y="1078992"/>
                  <a:pt x="6439281" y="1080821"/>
                </a:cubicBezTo>
                <a:cubicBezTo>
                  <a:pt x="6433795" y="1076554"/>
                  <a:pt x="6428767" y="1072286"/>
                  <a:pt x="6424194" y="1068019"/>
                </a:cubicBezTo>
                <a:cubicBezTo>
                  <a:pt x="6419622" y="1063752"/>
                  <a:pt x="6415659" y="1059637"/>
                  <a:pt x="6412307" y="1055675"/>
                </a:cubicBezTo>
                <a:cubicBezTo>
                  <a:pt x="6418097" y="1050493"/>
                  <a:pt x="6423127" y="1045769"/>
                  <a:pt x="6427394" y="1041502"/>
                </a:cubicBezTo>
                <a:cubicBezTo>
                  <a:pt x="6431661" y="1037234"/>
                  <a:pt x="6435167" y="1033424"/>
                  <a:pt x="6437910" y="1030072"/>
                </a:cubicBezTo>
                <a:close/>
                <a:moveTo>
                  <a:pt x="5607101" y="1021385"/>
                </a:moveTo>
                <a:cubicBezTo>
                  <a:pt x="5609539" y="1024128"/>
                  <a:pt x="5613121" y="1027862"/>
                  <a:pt x="5617845" y="1032586"/>
                </a:cubicBezTo>
                <a:cubicBezTo>
                  <a:pt x="5622569" y="1037311"/>
                  <a:pt x="5628437" y="1042873"/>
                  <a:pt x="5635448" y="1049274"/>
                </a:cubicBezTo>
                <a:cubicBezTo>
                  <a:pt x="5631790" y="1054456"/>
                  <a:pt x="5627675" y="1059713"/>
                  <a:pt x="5623103" y="1065047"/>
                </a:cubicBezTo>
                <a:cubicBezTo>
                  <a:pt x="5618531" y="1070381"/>
                  <a:pt x="5613502" y="1075792"/>
                  <a:pt x="5608016" y="1081278"/>
                </a:cubicBezTo>
                <a:cubicBezTo>
                  <a:pt x="5601310" y="1075792"/>
                  <a:pt x="5595366" y="1070686"/>
                  <a:pt x="5590185" y="1065962"/>
                </a:cubicBezTo>
                <a:cubicBezTo>
                  <a:pt x="5585003" y="1061237"/>
                  <a:pt x="5580431" y="1056742"/>
                  <a:pt x="5576469" y="1052474"/>
                </a:cubicBezTo>
                <a:cubicBezTo>
                  <a:pt x="5581345" y="1047902"/>
                  <a:pt x="5586375" y="1042949"/>
                  <a:pt x="5591557" y="1037615"/>
                </a:cubicBezTo>
                <a:cubicBezTo>
                  <a:pt x="5596738" y="1032281"/>
                  <a:pt x="5601919" y="1026871"/>
                  <a:pt x="5607101" y="1021385"/>
                </a:cubicBezTo>
                <a:close/>
                <a:moveTo>
                  <a:pt x="330708" y="1016356"/>
                </a:moveTo>
                <a:cubicBezTo>
                  <a:pt x="335585" y="1025500"/>
                  <a:pt x="340233" y="1034948"/>
                  <a:pt x="344653" y="1044702"/>
                </a:cubicBezTo>
                <a:cubicBezTo>
                  <a:pt x="349072" y="1054456"/>
                  <a:pt x="353111" y="1064514"/>
                  <a:pt x="356769" y="1074877"/>
                </a:cubicBezTo>
                <a:cubicBezTo>
                  <a:pt x="362560" y="1077925"/>
                  <a:pt x="368808" y="1079449"/>
                  <a:pt x="375514" y="1079449"/>
                </a:cubicBezTo>
                <a:cubicBezTo>
                  <a:pt x="391973" y="1079449"/>
                  <a:pt x="400203" y="1068019"/>
                  <a:pt x="400203" y="1045159"/>
                </a:cubicBezTo>
                <a:cubicBezTo>
                  <a:pt x="400203" y="1043635"/>
                  <a:pt x="400126" y="1040968"/>
                  <a:pt x="399974" y="1037158"/>
                </a:cubicBezTo>
                <a:cubicBezTo>
                  <a:pt x="399821" y="1033348"/>
                  <a:pt x="399441" y="1028548"/>
                  <a:pt x="398831" y="1022756"/>
                </a:cubicBezTo>
                <a:lnTo>
                  <a:pt x="414376" y="1017270"/>
                </a:lnTo>
                <a:cubicBezTo>
                  <a:pt x="418033" y="1026109"/>
                  <a:pt x="420777" y="1034644"/>
                  <a:pt x="422605" y="1042873"/>
                </a:cubicBezTo>
                <a:cubicBezTo>
                  <a:pt x="424434" y="1051103"/>
                  <a:pt x="425653" y="1059028"/>
                  <a:pt x="426263" y="1066648"/>
                </a:cubicBezTo>
                <a:cubicBezTo>
                  <a:pt x="428092" y="1067257"/>
                  <a:pt x="429844" y="1067638"/>
                  <a:pt x="431521" y="1067791"/>
                </a:cubicBezTo>
                <a:cubicBezTo>
                  <a:pt x="433197" y="1067943"/>
                  <a:pt x="434645" y="1068019"/>
                  <a:pt x="435864" y="1068019"/>
                </a:cubicBezTo>
                <a:cubicBezTo>
                  <a:pt x="448971" y="1068019"/>
                  <a:pt x="455524" y="1057199"/>
                  <a:pt x="455524" y="1035558"/>
                </a:cubicBezTo>
                <a:cubicBezTo>
                  <a:pt x="455524" y="1032510"/>
                  <a:pt x="455447" y="1029386"/>
                  <a:pt x="455295" y="1026185"/>
                </a:cubicBezTo>
                <a:cubicBezTo>
                  <a:pt x="455143" y="1022985"/>
                  <a:pt x="454762" y="1019861"/>
                  <a:pt x="454152" y="1016813"/>
                </a:cubicBezTo>
                <a:lnTo>
                  <a:pt x="475640" y="1019556"/>
                </a:lnTo>
                <a:cubicBezTo>
                  <a:pt x="476860" y="1025652"/>
                  <a:pt x="477622" y="1031748"/>
                  <a:pt x="477927" y="1037844"/>
                </a:cubicBezTo>
                <a:cubicBezTo>
                  <a:pt x="478231" y="1043940"/>
                  <a:pt x="478384" y="1050036"/>
                  <a:pt x="478384" y="1056132"/>
                </a:cubicBezTo>
                <a:cubicBezTo>
                  <a:pt x="478384" y="1074420"/>
                  <a:pt x="474650" y="1089279"/>
                  <a:pt x="467182" y="1100709"/>
                </a:cubicBezTo>
                <a:cubicBezTo>
                  <a:pt x="459715" y="1112139"/>
                  <a:pt x="450342" y="1117854"/>
                  <a:pt x="439065" y="1117854"/>
                </a:cubicBezTo>
                <a:cubicBezTo>
                  <a:pt x="432969" y="1117854"/>
                  <a:pt x="425501" y="1115416"/>
                  <a:pt x="416662" y="1110539"/>
                </a:cubicBezTo>
                <a:cubicBezTo>
                  <a:pt x="412090" y="1117244"/>
                  <a:pt x="406908" y="1122274"/>
                  <a:pt x="401117" y="1125626"/>
                </a:cubicBezTo>
                <a:cubicBezTo>
                  <a:pt x="395326" y="1128979"/>
                  <a:pt x="388773" y="1130656"/>
                  <a:pt x="381457" y="1130656"/>
                </a:cubicBezTo>
                <a:cubicBezTo>
                  <a:pt x="380238" y="1130656"/>
                  <a:pt x="378790" y="1130579"/>
                  <a:pt x="377114" y="1130427"/>
                </a:cubicBezTo>
                <a:cubicBezTo>
                  <a:pt x="375437" y="1130275"/>
                  <a:pt x="373837" y="1129894"/>
                  <a:pt x="372313" y="1129284"/>
                </a:cubicBezTo>
                <a:cubicBezTo>
                  <a:pt x="375057" y="1141781"/>
                  <a:pt x="377190" y="1153668"/>
                  <a:pt x="378714" y="1164946"/>
                </a:cubicBezTo>
                <a:cubicBezTo>
                  <a:pt x="380238" y="1176223"/>
                  <a:pt x="381000" y="1186739"/>
                  <a:pt x="381000" y="1196492"/>
                </a:cubicBezTo>
                <a:cubicBezTo>
                  <a:pt x="381000" y="1212342"/>
                  <a:pt x="380314" y="1227049"/>
                  <a:pt x="378943" y="1240612"/>
                </a:cubicBezTo>
                <a:cubicBezTo>
                  <a:pt x="377571" y="1254176"/>
                  <a:pt x="375514" y="1269035"/>
                  <a:pt x="372771" y="1285189"/>
                </a:cubicBezTo>
                <a:lnTo>
                  <a:pt x="349453" y="1280617"/>
                </a:lnTo>
                <a:cubicBezTo>
                  <a:pt x="349453" y="1265072"/>
                  <a:pt x="348996" y="1251128"/>
                  <a:pt x="348082" y="1238783"/>
                </a:cubicBezTo>
                <a:cubicBezTo>
                  <a:pt x="347167" y="1226439"/>
                  <a:pt x="345872" y="1214552"/>
                  <a:pt x="344195" y="1203122"/>
                </a:cubicBezTo>
                <a:cubicBezTo>
                  <a:pt x="342519" y="1191692"/>
                  <a:pt x="340157" y="1179728"/>
                  <a:pt x="337109" y="1167232"/>
                </a:cubicBezTo>
                <a:cubicBezTo>
                  <a:pt x="334671" y="1157173"/>
                  <a:pt x="332156" y="1147953"/>
                  <a:pt x="329565" y="1139571"/>
                </a:cubicBezTo>
                <a:cubicBezTo>
                  <a:pt x="326974" y="1131189"/>
                  <a:pt x="323621" y="1122197"/>
                  <a:pt x="319507" y="1112596"/>
                </a:cubicBezTo>
                <a:cubicBezTo>
                  <a:pt x="315392" y="1102995"/>
                  <a:pt x="309982" y="1091184"/>
                  <a:pt x="303276" y="1077163"/>
                </a:cubicBezTo>
                <a:cubicBezTo>
                  <a:pt x="299923" y="1070762"/>
                  <a:pt x="298247" y="1064209"/>
                  <a:pt x="298247" y="1057504"/>
                </a:cubicBezTo>
                <a:cubicBezTo>
                  <a:pt x="298247" y="1048969"/>
                  <a:pt x="301143" y="1041121"/>
                  <a:pt x="306934" y="1033958"/>
                </a:cubicBezTo>
                <a:cubicBezTo>
                  <a:pt x="312725" y="1026795"/>
                  <a:pt x="320650" y="1020928"/>
                  <a:pt x="330708" y="1016356"/>
                </a:cubicBezTo>
                <a:close/>
                <a:moveTo>
                  <a:pt x="5670652" y="1014527"/>
                </a:moveTo>
                <a:cubicBezTo>
                  <a:pt x="5673091" y="1017270"/>
                  <a:pt x="5676747" y="1020928"/>
                  <a:pt x="5681625" y="1025500"/>
                </a:cubicBezTo>
                <a:cubicBezTo>
                  <a:pt x="5686501" y="1030072"/>
                  <a:pt x="5692445" y="1035710"/>
                  <a:pt x="5699455" y="1042416"/>
                </a:cubicBezTo>
                <a:cubicBezTo>
                  <a:pt x="5691835" y="1053084"/>
                  <a:pt x="5682539" y="1063752"/>
                  <a:pt x="5671567" y="1074420"/>
                </a:cubicBezTo>
                <a:cubicBezTo>
                  <a:pt x="5665166" y="1069238"/>
                  <a:pt x="5659375" y="1064362"/>
                  <a:pt x="5654193" y="1059790"/>
                </a:cubicBezTo>
                <a:cubicBezTo>
                  <a:pt x="5649011" y="1055218"/>
                  <a:pt x="5644439" y="1050646"/>
                  <a:pt x="5640477" y="1046074"/>
                </a:cubicBezTo>
                <a:cubicBezTo>
                  <a:pt x="5644744" y="1042111"/>
                  <a:pt x="5649393" y="1037463"/>
                  <a:pt x="5654421" y="1032129"/>
                </a:cubicBezTo>
                <a:cubicBezTo>
                  <a:pt x="5659451" y="1026795"/>
                  <a:pt x="5664861" y="1020928"/>
                  <a:pt x="5670652" y="1014527"/>
                </a:cubicBezTo>
                <a:close/>
                <a:moveTo>
                  <a:pt x="516331" y="1013612"/>
                </a:moveTo>
                <a:cubicBezTo>
                  <a:pt x="524256" y="1016356"/>
                  <a:pt x="533553" y="1018946"/>
                  <a:pt x="544221" y="1021385"/>
                </a:cubicBezTo>
                <a:cubicBezTo>
                  <a:pt x="554888" y="1023823"/>
                  <a:pt x="564794" y="1025042"/>
                  <a:pt x="573939" y="1025042"/>
                </a:cubicBezTo>
                <a:cubicBezTo>
                  <a:pt x="583083" y="1025042"/>
                  <a:pt x="592912" y="1024661"/>
                  <a:pt x="603428" y="1023899"/>
                </a:cubicBezTo>
                <a:cubicBezTo>
                  <a:pt x="613943" y="1023137"/>
                  <a:pt x="625145" y="1021994"/>
                  <a:pt x="637032" y="1020470"/>
                </a:cubicBezTo>
                <a:lnTo>
                  <a:pt x="646176" y="1032815"/>
                </a:lnTo>
                <a:cubicBezTo>
                  <a:pt x="643433" y="1042873"/>
                  <a:pt x="641452" y="1053008"/>
                  <a:pt x="640233" y="1063219"/>
                </a:cubicBezTo>
                <a:cubicBezTo>
                  <a:pt x="639013" y="1073429"/>
                  <a:pt x="638404" y="1083412"/>
                  <a:pt x="638404" y="1093165"/>
                </a:cubicBezTo>
                <a:cubicBezTo>
                  <a:pt x="638404" y="1112672"/>
                  <a:pt x="639623" y="1130808"/>
                  <a:pt x="642061" y="1147572"/>
                </a:cubicBezTo>
                <a:cubicBezTo>
                  <a:pt x="644500" y="1164336"/>
                  <a:pt x="648462" y="1180719"/>
                  <a:pt x="653949" y="1196721"/>
                </a:cubicBezTo>
                <a:cubicBezTo>
                  <a:pt x="659435" y="1212723"/>
                  <a:pt x="666598" y="1229716"/>
                  <a:pt x="675437" y="1247699"/>
                </a:cubicBezTo>
                <a:lnTo>
                  <a:pt x="639775" y="1285189"/>
                </a:lnTo>
                <a:cubicBezTo>
                  <a:pt x="632765" y="1266901"/>
                  <a:pt x="626897" y="1249680"/>
                  <a:pt x="622173" y="1233526"/>
                </a:cubicBezTo>
                <a:cubicBezTo>
                  <a:pt x="617449" y="1217371"/>
                  <a:pt x="614020" y="1201293"/>
                  <a:pt x="611886" y="1185291"/>
                </a:cubicBezTo>
                <a:cubicBezTo>
                  <a:pt x="609753" y="1169289"/>
                  <a:pt x="608686" y="1152296"/>
                  <a:pt x="608686" y="1134313"/>
                </a:cubicBezTo>
                <a:cubicBezTo>
                  <a:pt x="608686" y="1127912"/>
                  <a:pt x="609067" y="1120673"/>
                  <a:pt x="609829" y="1112596"/>
                </a:cubicBezTo>
                <a:cubicBezTo>
                  <a:pt x="610591" y="1104519"/>
                  <a:pt x="611505" y="1096747"/>
                  <a:pt x="612572" y="1089279"/>
                </a:cubicBezTo>
                <a:cubicBezTo>
                  <a:pt x="613639" y="1081811"/>
                  <a:pt x="614629" y="1075944"/>
                  <a:pt x="615544" y="1071677"/>
                </a:cubicBezTo>
                <a:cubicBezTo>
                  <a:pt x="608838" y="1073201"/>
                  <a:pt x="601599" y="1074420"/>
                  <a:pt x="593827" y="1075334"/>
                </a:cubicBezTo>
                <a:cubicBezTo>
                  <a:pt x="586054" y="1076249"/>
                  <a:pt x="577901" y="1076706"/>
                  <a:pt x="569367" y="1076706"/>
                </a:cubicBezTo>
                <a:cubicBezTo>
                  <a:pt x="556565" y="1076706"/>
                  <a:pt x="544068" y="1075334"/>
                  <a:pt x="531876" y="1072591"/>
                </a:cubicBezTo>
                <a:cubicBezTo>
                  <a:pt x="519684" y="1069848"/>
                  <a:pt x="510083" y="1066495"/>
                  <a:pt x="503073" y="1062533"/>
                </a:cubicBezTo>
                <a:close/>
                <a:moveTo>
                  <a:pt x="5478475" y="991895"/>
                </a:moveTo>
                <a:cubicBezTo>
                  <a:pt x="5476341" y="991895"/>
                  <a:pt x="5474361" y="992581"/>
                  <a:pt x="5472531" y="993953"/>
                </a:cubicBezTo>
                <a:cubicBezTo>
                  <a:pt x="5470703" y="995324"/>
                  <a:pt x="5469788" y="996772"/>
                  <a:pt x="5469788" y="998296"/>
                </a:cubicBezTo>
                <a:cubicBezTo>
                  <a:pt x="5469788" y="1004697"/>
                  <a:pt x="5474970" y="1009879"/>
                  <a:pt x="5485333" y="1013841"/>
                </a:cubicBezTo>
                <a:lnTo>
                  <a:pt x="5486247" y="1012012"/>
                </a:lnTo>
                <a:cubicBezTo>
                  <a:pt x="5486857" y="1010793"/>
                  <a:pt x="5487162" y="1009726"/>
                  <a:pt x="5487162" y="1008812"/>
                </a:cubicBezTo>
                <a:cubicBezTo>
                  <a:pt x="5487162" y="1007897"/>
                  <a:pt x="5487162" y="1007135"/>
                  <a:pt x="5487162" y="1006526"/>
                </a:cubicBezTo>
                <a:cubicBezTo>
                  <a:pt x="5487162" y="1002259"/>
                  <a:pt x="5486324" y="998753"/>
                  <a:pt x="5484647" y="996010"/>
                </a:cubicBezTo>
                <a:cubicBezTo>
                  <a:pt x="5482971" y="993267"/>
                  <a:pt x="5480913" y="991895"/>
                  <a:pt x="5478475" y="991895"/>
                </a:cubicBezTo>
                <a:close/>
                <a:moveTo>
                  <a:pt x="5828539" y="990600"/>
                </a:moveTo>
                <a:lnTo>
                  <a:pt x="5828995" y="996086"/>
                </a:lnTo>
                <a:cubicBezTo>
                  <a:pt x="5828995" y="1004011"/>
                  <a:pt x="5825491" y="1010107"/>
                  <a:pt x="5818479" y="1014374"/>
                </a:cubicBezTo>
                <a:cubicBezTo>
                  <a:pt x="5810555" y="1018337"/>
                  <a:pt x="5800344" y="1022756"/>
                  <a:pt x="5787847" y="1027633"/>
                </a:cubicBezTo>
                <a:cubicBezTo>
                  <a:pt x="5775351" y="1032510"/>
                  <a:pt x="5760721" y="1037844"/>
                  <a:pt x="5743957" y="1043635"/>
                </a:cubicBezTo>
                <a:lnTo>
                  <a:pt x="5746242" y="1021690"/>
                </a:lnTo>
                <a:cubicBezTo>
                  <a:pt x="5766663" y="1014374"/>
                  <a:pt x="5783427" y="1008278"/>
                  <a:pt x="5796534" y="1003402"/>
                </a:cubicBezTo>
                <a:cubicBezTo>
                  <a:pt x="5809640" y="998525"/>
                  <a:pt x="5820308" y="994258"/>
                  <a:pt x="5828539" y="990600"/>
                </a:cubicBezTo>
                <a:close/>
                <a:moveTo>
                  <a:pt x="5947944" y="979780"/>
                </a:moveTo>
                <a:cubicBezTo>
                  <a:pt x="5951906" y="983742"/>
                  <a:pt x="5956555" y="988390"/>
                  <a:pt x="5961889" y="993724"/>
                </a:cubicBezTo>
                <a:cubicBezTo>
                  <a:pt x="5967223" y="999058"/>
                  <a:pt x="5973243" y="1004926"/>
                  <a:pt x="5979947" y="1011326"/>
                </a:cubicBezTo>
                <a:cubicBezTo>
                  <a:pt x="5976291" y="1016508"/>
                  <a:pt x="5971871" y="1022071"/>
                  <a:pt x="5966689" y="1028014"/>
                </a:cubicBezTo>
                <a:cubicBezTo>
                  <a:pt x="5961507" y="1033958"/>
                  <a:pt x="5955563" y="1040282"/>
                  <a:pt x="5948859" y="1046988"/>
                </a:cubicBezTo>
                <a:cubicBezTo>
                  <a:pt x="5933923" y="1035101"/>
                  <a:pt x="5922493" y="1024433"/>
                  <a:pt x="5914568" y="1014984"/>
                </a:cubicBezTo>
                <a:cubicBezTo>
                  <a:pt x="5921883" y="1007669"/>
                  <a:pt x="5928284" y="1001116"/>
                  <a:pt x="5933771" y="995324"/>
                </a:cubicBezTo>
                <a:cubicBezTo>
                  <a:pt x="5939257" y="989533"/>
                  <a:pt x="5943981" y="984352"/>
                  <a:pt x="5947944" y="979780"/>
                </a:cubicBezTo>
                <a:close/>
                <a:moveTo>
                  <a:pt x="4862093" y="979780"/>
                </a:moveTo>
                <a:cubicBezTo>
                  <a:pt x="4866056" y="983742"/>
                  <a:pt x="4870704" y="988390"/>
                  <a:pt x="4876038" y="993724"/>
                </a:cubicBezTo>
                <a:cubicBezTo>
                  <a:pt x="4881372" y="999058"/>
                  <a:pt x="4887391" y="1004926"/>
                  <a:pt x="4894097" y="1011326"/>
                </a:cubicBezTo>
                <a:cubicBezTo>
                  <a:pt x="4890440" y="1016508"/>
                  <a:pt x="4886019" y="1022071"/>
                  <a:pt x="4880839" y="1028014"/>
                </a:cubicBezTo>
                <a:cubicBezTo>
                  <a:pt x="4875657" y="1033958"/>
                  <a:pt x="4869713" y="1040282"/>
                  <a:pt x="4863008" y="1046988"/>
                </a:cubicBezTo>
                <a:cubicBezTo>
                  <a:pt x="4848073" y="1035101"/>
                  <a:pt x="4836643" y="1024433"/>
                  <a:pt x="4828718" y="1014984"/>
                </a:cubicBezTo>
                <a:cubicBezTo>
                  <a:pt x="4836033" y="1007669"/>
                  <a:pt x="4842434" y="1001116"/>
                  <a:pt x="4847921" y="995324"/>
                </a:cubicBezTo>
                <a:cubicBezTo>
                  <a:pt x="4853407" y="989533"/>
                  <a:pt x="4858131" y="984352"/>
                  <a:pt x="4862093" y="979780"/>
                </a:cubicBezTo>
                <a:close/>
                <a:moveTo>
                  <a:pt x="3797808" y="979322"/>
                </a:moveTo>
                <a:cubicBezTo>
                  <a:pt x="3800246" y="990600"/>
                  <a:pt x="3801923" y="999973"/>
                  <a:pt x="3802837" y="1007440"/>
                </a:cubicBezTo>
                <a:cubicBezTo>
                  <a:pt x="3803751" y="1014908"/>
                  <a:pt x="3804437" y="1021613"/>
                  <a:pt x="3804895" y="1027557"/>
                </a:cubicBezTo>
                <a:cubicBezTo>
                  <a:pt x="3805352" y="1033501"/>
                  <a:pt x="3805580" y="1040130"/>
                  <a:pt x="3805580" y="1047445"/>
                </a:cubicBezTo>
                <a:cubicBezTo>
                  <a:pt x="3805580" y="1062990"/>
                  <a:pt x="3801313" y="1076096"/>
                  <a:pt x="3792779" y="1086764"/>
                </a:cubicBezTo>
                <a:lnTo>
                  <a:pt x="3790035" y="1085850"/>
                </a:lnTo>
                <a:cubicBezTo>
                  <a:pt x="3790035" y="1073353"/>
                  <a:pt x="3789197" y="1061237"/>
                  <a:pt x="3787521" y="1049503"/>
                </a:cubicBezTo>
                <a:cubicBezTo>
                  <a:pt x="3785845" y="1037768"/>
                  <a:pt x="3783635" y="1026566"/>
                  <a:pt x="3780891" y="1015898"/>
                </a:cubicBezTo>
                <a:cubicBezTo>
                  <a:pt x="3779977" y="1011936"/>
                  <a:pt x="3779520" y="1008431"/>
                  <a:pt x="3779520" y="1005383"/>
                </a:cubicBezTo>
                <a:cubicBezTo>
                  <a:pt x="3779520" y="999287"/>
                  <a:pt x="3781272" y="993877"/>
                  <a:pt x="3784778" y="989152"/>
                </a:cubicBezTo>
                <a:cubicBezTo>
                  <a:pt x="3788283" y="984428"/>
                  <a:pt x="3792626" y="981151"/>
                  <a:pt x="3797808" y="979322"/>
                </a:cubicBezTo>
                <a:close/>
                <a:moveTo>
                  <a:pt x="5483961" y="976351"/>
                </a:moveTo>
                <a:cubicBezTo>
                  <a:pt x="5488838" y="976351"/>
                  <a:pt x="5492801" y="978484"/>
                  <a:pt x="5495849" y="982751"/>
                </a:cubicBezTo>
                <a:cubicBezTo>
                  <a:pt x="5499507" y="987628"/>
                  <a:pt x="5501335" y="995401"/>
                  <a:pt x="5501335" y="1006069"/>
                </a:cubicBezTo>
                <a:cubicBezTo>
                  <a:pt x="5501335" y="1010031"/>
                  <a:pt x="5500573" y="1013689"/>
                  <a:pt x="5499049" y="1017041"/>
                </a:cubicBezTo>
                <a:lnTo>
                  <a:pt x="5513223" y="1017956"/>
                </a:lnTo>
                <a:cubicBezTo>
                  <a:pt x="5513223" y="1022833"/>
                  <a:pt x="5511622" y="1026338"/>
                  <a:pt x="5508422" y="1028471"/>
                </a:cubicBezTo>
                <a:cubicBezTo>
                  <a:pt x="5505221" y="1030605"/>
                  <a:pt x="5500269" y="1031672"/>
                  <a:pt x="5493563" y="1031672"/>
                </a:cubicBezTo>
                <a:lnTo>
                  <a:pt x="5488991" y="1031215"/>
                </a:lnTo>
                <a:cubicBezTo>
                  <a:pt x="5481371" y="1038835"/>
                  <a:pt x="5473599" y="1044854"/>
                  <a:pt x="5465674" y="1049274"/>
                </a:cubicBezTo>
                <a:cubicBezTo>
                  <a:pt x="5457749" y="1053694"/>
                  <a:pt x="5450738" y="1055903"/>
                  <a:pt x="5444643" y="1055903"/>
                </a:cubicBezTo>
                <a:cubicBezTo>
                  <a:pt x="5435194" y="1055903"/>
                  <a:pt x="5430469" y="1051941"/>
                  <a:pt x="5430469" y="1044016"/>
                </a:cubicBezTo>
                <a:cubicBezTo>
                  <a:pt x="5439613" y="1042187"/>
                  <a:pt x="5447538" y="1039749"/>
                  <a:pt x="5454244" y="1036701"/>
                </a:cubicBezTo>
                <a:cubicBezTo>
                  <a:pt x="5460949" y="1033653"/>
                  <a:pt x="5467045" y="1030300"/>
                  <a:pt x="5472531" y="1026643"/>
                </a:cubicBezTo>
                <a:cubicBezTo>
                  <a:pt x="5461559" y="1021156"/>
                  <a:pt x="5456073" y="1013993"/>
                  <a:pt x="5456073" y="1005154"/>
                </a:cubicBezTo>
                <a:cubicBezTo>
                  <a:pt x="5456073" y="998144"/>
                  <a:pt x="5459044" y="991591"/>
                  <a:pt x="5464988" y="985495"/>
                </a:cubicBezTo>
                <a:cubicBezTo>
                  <a:pt x="5470931" y="979399"/>
                  <a:pt x="5477255" y="976351"/>
                  <a:pt x="5483961" y="976351"/>
                </a:cubicBezTo>
                <a:close/>
                <a:moveTo>
                  <a:pt x="2210257" y="975970"/>
                </a:moveTo>
                <a:cubicBezTo>
                  <a:pt x="2213305" y="981456"/>
                  <a:pt x="2215363" y="986866"/>
                  <a:pt x="2216429" y="992200"/>
                </a:cubicBezTo>
                <a:cubicBezTo>
                  <a:pt x="2217496" y="997534"/>
                  <a:pt x="2218029" y="1001420"/>
                  <a:pt x="2218029" y="1003859"/>
                </a:cubicBezTo>
                <a:cubicBezTo>
                  <a:pt x="2218029" y="1011174"/>
                  <a:pt x="2215744" y="1017346"/>
                  <a:pt x="2211172" y="1022375"/>
                </a:cubicBezTo>
                <a:cubicBezTo>
                  <a:pt x="2206600" y="1027405"/>
                  <a:pt x="2200961" y="1029919"/>
                  <a:pt x="2194255" y="1029919"/>
                </a:cubicBezTo>
                <a:cubicBezTo>
                  <a:pt x="2188769" y="1029919"/>
                  <a:pt x="2184197" y="1028395"/>
                  <a:pt x="2180539" y="1025347"/>
                </a:cubicBezTo>
                <a:cubicBezTo>
                  <a:pt x="2176272" y="1034491"/>
                  <a:pt x="2169262" y="1039063"/>
                  <a:pt x="2159508" y="1039063"/>
                </a:cubicBezTo>
                <a:cubicBezTo>
                  <a:pt x="2153412" y="1039063"/>
                  <a:pt x="2148535" y="1037311"/>
                  <a:pt x="2144878" y="1033805"/>
                </a:cubicBezTo>
                <a:cubicBezTo>
                  <a:pt x="2141220" y="1030300"/>
                  <a:pt x="2139391" y="1025347"/>
                  <a:pt x="2139391" y="1018946"/>
                </a:cubicBezTo>
                <a:cubicBezTo>
                  <a:pt x="2139391" y="1012546"/>
                  <a:pt x="2141373" y="1005840"/>
                  <a:pt x="2145335" y="998830"/>
                </a:cubicBezTo>
                <a:lnTo>
                  <a:pt x="2154022" y="1000658"/>
                </a:lnTo>
                <a:cubicBezTo>
                  <a:pt x="2153107" y="1003706"/>
                  <a:pt x="2152650" y="1007516"/>
                  <a:pt x="2152650" y="1012088"/>
                </a:cubicBezTo>
                <a:cubicBezTo>
                  <a:pt x="2152650" y="1019404"/>
                  <a:pt x="2155241" y="1023061"/>
                  <a:pt x="2160423" y="1023061"/>
                </a:cubicBezTo>
                <a:cubicBezTo>
                  <a:pt x="2163166" y="1023061"/>
                  <a:pt x="2165528" y="1021918"/>
                  <a:pt x="2167509" y="1019632"/>
                </a:cubicBezTo>
                <a:cubicBezTo>
                  <a:pt x="2169490" y="1017346"/>
                  <a:pt x="2170329" y="1014374"/>
                  <a:pt x="2170024" y="1010717"/>
                </a:cubicBezTo>
                <a:lnTo>
                  <a:pt x="2169109" y="996544"/>
                </a:lnTo>
                <a:lnTo>
                  <a:pt x="2181454" y="988771"/>
                </a:lnTo>
                <a:cubicBezTo>
                  <a:pt x="2182673" y="998525"/>
                  <a:pt x="2184425" y="1005154"/>
                  <a:pt x="2186711" y="1008659"/>
                </a:cubicBezTo>
                <a:cubicBezTo>
                  <a:pt x="2188997" y="1012165"/>
                  <a:pt x="2192427" y="1013917"/>
                  <a:pt x="2196999" y="1013917"/>
                </a:cubicBezTo>
                <a:cubicBezTo>
                  <a:pt x="2198522" y="1013917"/>
                  <a:pt x="2199894" y="1013460"/>
                  <a:pt x="2201113" y="1012546"/>
                </a:cubicBezTo>
                <a:cubicBezTo>
                  <a:pt x="2202332" y="1011631"/>
                  <a:pt x="2203247" y="1010564"/>
                  <a:pt x="2203857" y="1009345"/>
                </a:cubicBezTo>
                <a:cubicBezTo>
                  <a:pt x="2203247" y="1006297"/>
                  <a:pt x="2201113" y="1000811"/>
                  <a:pt x="2197456" y="992886"/>
                </a:cubicBezTo>
                <a:lnTo>
                  <a:pt x="2196541" y="989228"/>
                </a:lnTo>
                <a:cubicBezTo>
                  <a:pt x="2196541" y="986485"/>
                  <a:pt x="2197761" y="983818"/>
                  <a:pt x="2200199" y="981227"/>
                </a:cubicBezTo>
                <a:cubicBezTo>
                  <a:pt x="2202637" y="978637"/>
                  <a:pt x="2205990" y="976884"/>
                  <a:pt x="2210257" y="975970"/>
                </a:cubicBezTo>
                <a:close/>
                <a:moveTo>
                  <a:pt x="6230875" y="975665"/>
                </a:moveTo>
                <a:cubicBezTo>
                  <a:pt x="6231789" y="998830"/>
                  <a:pt x="6232551" y="1021842"/>
                  <a:pt x="6233161" y="1044702"/>
                </a:cubicBezTo>
                <a:cubicBezTo>
                  <a:pt x="6233770" y="1067562"/>
                  <a:pt x="6234380" y="1090879"/>
                  <a:pt x="6234989" y="1114654"/>
                </a:cubicBezTo>
                <a:cubicBezTo>
                  <a:pt x="6235599" y="1138428"/>
                  <a:pt x="6236208" y="1163269"/>
                  <a:pt x="6236818" y="1189177"/>
                </a:cubicBezTo>
                <a:lnTo>
                  <a:pt x="6238647" y="1223010"/>
                </a:lnTo>
                <a:cubicBezTo>
                  <a:pt x="6244438" y="1227277"/>
                  <a:pt x="6250763" y="1230325"/>
                  <a:pt x="6257621" y="1232154"/>
                </a:cubicBezTo>
                <a:lnTo>
                  <a:pt x="6277535" y="1234520"/>
                </a:lnTo>
                <a:lnTo>
                  <a:pt x="6301435" y="1232383"/>
                </a:lnTo>
                <a:cubicBezTo>
                  <a:pt x="6307989" y="1230706"/>
                  <a:pt x="6313551" y="1227734"/>
                  <a:pt x="6318123" y="1223467"/>
                </a:cubicBezTo>
                <a:cubicBezTo>
                  <a:pt x="6322086" y="1219810"/>
                  <a:pt x="6325515" y="1215695"/>
                  <a:pt x="6328411" y="1211123"/>
                </a:cubicBezTo>
                <a:cubicBezTo>
                  <a:pt x="6331306" y="1206551"/>
                  <a:pt x="6335649" y="1199236"/>
                  <a:pt x="6341441" y="1189177"/>
                </a:cubicBezTo>
                <a:cubicBezTo>
                  <a:pt x="6342965" y="1186129"/>
                  <a:pt x="6345327" y="1183691"/>
                  <a:pt x="6348527" y="1181862"/>
                </a:cubicBezTo>
                <a:cubicBezTo>
                  <a:pt x="6351727" y="1180033"/>
                  <a:pt x="6355156" y="1179119"/>
                  <a:pt x="6358814" y="1179119"/>
                </a:cubicBezTo>
                <a:cubicBezTo>
                  <a:pt x="6363081" y="1179119"/>
                  <a:pt x="6367501" y="1180643"/>
                  <a:pt x="6372073" y="1183691"/>
                </a:cubicBezTo>
                <a:cubicBezTo>
                  <a:pt x="6367805" y="1193749"/>
                  <a:pt x="6363996" y="1202969"/>
                  <a:pt x="6360643" y="1211351"/>
                </a:cubicBezTo>
                <a:cubicBezTo>
                  <a:pt x="6357291" y="1219733"/>
                  <a:pt x="6354090" y="1227430"/>
                  <a:pt x="6351042" y="1234440"/>
                </a:cubicBezTo>
                <a:cubicBezTo>
                  <a:pt x="6354699" y="1235050"/>
                  <a:pt x="6359119" y="1235659"/>
                  <a:pt x="6364301" y="1236269"/>
                </a:cubicBezTo>
                <a:cubicBezTo>
                  <a:pt x="6369482" y="1236878"/>
                  <a:pt x="6375121" y="1237183"/>
                  <a:pt x="6381217" y="1237183"/>
                </a:cubicBezTo>
                <a:cubicBezTo>
                  <a:pt x="6387617" y="1237183"/>
                  <a:pt x="6393027" y="1236878"/>
                  <a:pt x="6397448" y="1236269"/>
                </a:cubicBezTo>
                <a:cubicBezTo>
                  <a:pt x="6401867" y="1235659"/>
                  <a:pt x="6407735" y="1234440"/>
                  <a:pt x="6415050" y="1232611"/>
                </a:cubicBezTo>
                <a:cubicBezTo>
                  <a:pt x="6416574" y="1229868"/>
                  <a:pt x="6418479" y="1225448"/>
                  <a:pt x="6420765" y="1219352"/>
                </a:cubicBezTo>
                <a:cubicBezTo>
                  <a:pt x="6423051" y="1213256"/>
                  <a:pt x="6425717" y="1206017"/>
                  <a:pt x="6428767" y="1197635"/>
                </a:cubicBezTo>
                <a:cubicBezTo>
                  <a:pt x="6431813" y="1189253"/>
                  <a:pt x="6435167" y="1180338"/>
                  <a:pt x="6438825" y="1170889"/>
                </a:cubicBezTo>
                <a:cubicBezTo>
                  <a:pt x="6440958" y="1166317"/>
                  <a:pt x="6443701" y="1162812"/>
                  <a:pt x="6447054" y="1160374"/>
                </a:cubicBezTo>
                <a:cubicBezTo>
                  <a:pt x="6450407" y="1157935"/>
                  <a:pt x="6454673" y="1156716"/>
                  <a:pt x="6459855" y="1156716"/>
                </a:cubicBezTo>
                <a:cubicBezTo>
                  <a:pt x="6465647" y="1156716"/>
                  <a:pt x="6470523" y="1158240"/>
                  <a:pt x="6474486" y="1161288"/>
                </a:cubicBezTo>
                <a:cubicBezTo>
                  <a:pt x="6472352" y="1165860"/>
                  <a:pt x="6469381" y="1173937"/>
                  <a:pt x="6465571" y="1185520"/>
                </a:cubicBezTo>
                <a:cubicBezTo>
                  <a:pt x="6461761" y="1197102"/>
                  <a:pt x="6456503" y="1213866"/>
                  <a:pt x="6449797" y="1235812"/>
                </a:cubicBezTo>
                <a:cubicBezTo>
                  <a:pt x="6452845" y="1236726"/>
                  <a:pt x="6455589" y="1237259"/>
                  <a:pt x="6458027" y="1237412"/>
                </a:cubicBezTo>
                <a:cubicBezTo>
                  <a:pt x="6460465" y="1237564"/>
                  <a:pt x="6463209" y="1237793"/>
                  <a:pt x="6466257" y="1238098"/>
                </a:cubicBezTo>
                <a:cubicBezTo>
                  <a:pt x="6476315" y="1238098"/>
                  <a:pt x="6486373" y="1236421"/>
                  <a:pt x="6496431" y="1233068"/>
                </a:cubicBezTo>
                <a:cubicBezTo>
                  <a:pt x="6497651" y="1231544"/>
                  <a:pt x="6499099" y="1228649"/>
                  <a:pt x="6500775" y="1224382"/>
                </a:cubicBezTo>
                <a:cubicBezTo>
                  <a:pt x="6502451" y="1220114"/>
                  <a:pt x="6504813" y="1214018"/>
                  <a:pt x="6507861" y="1206094"/>
                </a:cubicBezTo>
                <a:cubicBezTo>
                  <a:pt x="6509691" y="1199998"/>
                  <a:pt x="6511977" y="1193521"/>
                  <a:pt x="6514719" y="1186663"/>
                </a:cubicBezTo>
                <a:cubicBezTo>
                  <a:pt x="6517463" y="1179805"/>
                  <a:pt x="6520511" y="1172413"/>
                  <a:pt x="6523863" y="1164488"/>
                </a:cubicBezTo>
                <a:cubicBezTo>
                  <a:pt x="6525387" y="1160831"/>
                  <a:pt x="6527902" y="1158011"/>
                  <a:pt x="6531407" y="1156030"/>
                </a:cubicBezTo>
                <a:cubicBezTo>
                  <a:pt x="6534913" y="1154049"/>
                  <a:pt x="6538951" y="1153058"/>
                  <a:pt x="6543523" y="1153058"/>
                </a:cubicBezTo>
                <a:cubicBezTo>
                  <a:pt x="6548705" y="1153058"/>
                  <a:pt x="6553429" y="1154430"/>
                  <a:pt x="6557696" y="1157173"/>
                </a:cubicBezTo>
                <a:cubicBezTo>
                  <a:pt x="6555867" y="1162050"/>
                  <a:pt x="6553277" y="1169365"/>
                  <a:pt x="6549924" y="1179119"/>
                </a:cubicBezTo>
                <a:cubicBezTo>
                  <a:pt x="6546571" y="1188872"/>
                  <a:pt x="6541999" y="1202893"/>
                  <a:pt x="6536208" y="1221181"/>
                </a:cubicBezTo>
                <a:cubicBezTo>
                  <a:pt x="6544437" y="1225753"/>
                  <a:pt x="6552819" y="1229182"/>
                  <a:pt x="6561354" y="1231468"/>
                </a:cubicBezTo>
                <a:lnTo>
                  <a:pt x="6590174" y="1234845"/>
                </a:lnTo>
                <a:lnTo>
                  <a:pt x="6610046" y="1234440"/>
                </a:lnTo>
                <a:cubicBezTo>
                  <a:pt x="6617361" y="1234440"/>
                  <a:pt x="6624677" y="1234440"/>
                  <a:pt x="6631991" y="1234440"/>
                </a:cubicBezTo>
                <a:cubicBezTo>
                  <a:pt x="6635953" y="1229258"/>
                  <a:pt x="6639763" y="1224077"/>
                  <a:pt x="6643421" y="1218895"/>
                </a:cubicBezTo>
                <a:cubicBezTo>
                  <a:pt x="6647079" y="1213714"/>
                  <a:pt x="6650736" y="1208837"/>
                  <a:pt x="6654395" y="1204265"/>
                </a:cubicBezTo>
                <a:cubicBezTo>
                  <a:pt x="6647993" y="1171346"/>
                  <a:pt x="6642583" y="1143762"/>
                  <a:pt x="6638163" y="1121512"/>
                </a:cubicBezTo>
                <a:cubicBezTo>
                  <a:pt x="6633744" y="1099261"/>
                  <a:pt x="6630239" y="1081202"/>
                  <a:pt x="6627647" y="1067333"/>
                </a:cubicBezTo>
                <a:cubicBezTo>
                  <a:pt x="6625057" y="1053465"/>
                  <a:pt x="6623228" y="1042645"/>
                  <a:pt x="6622161" y="1034872"/>
                </a:cubicBezTo>
                <a:cubicBezTo>
                  <a:pt x="6621095" y="1027100"/>
                  <a:pt x="6620561" y="1021385"/>
                  <a:pt x="6620561" y="1017727"/>
                </a:cubicBezTo>
                <a:cubicBezTo>
                  <a:pt x="6620561" y="1005840"/>
                  <a:pt x="6624295" y="996086"/>
                  <a:pt x="6631763" y="988466"/>
                </a:cubicBezTo>
                <a:cubicBezTo>
                  <a:pt x="6639230" y="980846"/>
                  <a:pt x="6649213" y="976579"/>
                  <a:pt x="6661709" y="975665"/>
                </a:cubicBezTo>
                <a:cubicBezTo>
                  <a:pt x="6664148" y="984504"/>
                  <a:pt x="6666739" y="993267"/>
                  <a:pt x="6669482" y="1001954"/>
                </a:cubicBezTo>
                <a:cubicBezTo>
                  <a:pt x="6672225" y="1010641"/>
                  <a:pt x="6675577" y="1020470"/>
                  <a:pt x="6679540" y="1031443"/>
                </a:cubicBezTo>
                <a:lnTo>
                  <a:pt x="6665824" y="1041959"/>
                </a:lnTo>
                <a:cubicBezTo>
                  <a:pt x="6666433" y="1048055"/>
                  <a:pt x="6667043" y="1054913"/>
                  <a:pt x="6667653" y="1062533"/>
                </a:cubicBezTo>
                <a:cubicBezTo>
                  <a:pt x="6668263" y="1070153"/>
                  <a:pt x="6668872" y="1077773"/>
                  <a:pt x="6669482" y="1085393"/>
                </a:cubicBezTo>
                <a:cubicBezTo>
                  <a:pt x="6670091" y="1093013"/>
                  <a:pt x="6670701" y="1100404"/>
                  <a:pt x="6671311" y="1107567"/>
                </a:cubicBezTo>
                <a:cubicBezTo>
                  <a:pt x="6671920" y="1114730"/>
                  <a:pt x="6672377" y="1120902"/>
                  <a:pt x="6672682" y="1126084"/>
                </a:cubicBezTo>
                <a:cubicBezTo>
                  <a:pt x="6673596" y="1136447"/>
                  <a:pt x="6674435" y="1145896"/>
                  <a:pt x="6675197" y="1154430"/>
                </a:cubicBezTo>
                <a:cubicBezTo>
                  <a:pt x="6675959" y="1162964"/>
                  <a:pt x="6676492" y="1170432"/>
                  <a:pt x="6676797" y="1176833"/>
                </a:cubicBezTo>
                <a:cubicBezTo>
                  <a:pt x="6698437" y="1152144"/>
                  <a:pt x="6718555" y="1133475"/>
                  <a:pt x="6737147" y="1120826"/>
                </a:cubicBezTo>
                <a:cubicBezTo>
                  <a:pt x="6755741" y="1108177"/>
                  <a:pt x="6772351" y="1101852"/>
                  <a:pt x="6786982" y="1101852"/>
                </a:cubicBezTo>
                <a:cubicBezTo>
                  <a:pt x="6798259" y="1101852"/>
                  <a:pt x="6810604" y="1105510"/>
                  <a:pt x="6824015" y="1112825"/>
                </a:cubicBezTo>
                <a:cubicBezTo>
                  <a:pt x="6837426" y="1120140"/>
                  <a:pt x="6849465" y="1130046"/>
                  <a:pt x="6860134" y="1142543"/>
                </a:cubicBezTo>
                <a:cubicBezTo>
                  <a:pt x="6870802" y="1155649"/>
                  <a:pt x="6876136" y="1166012"/>
                  <a:pt x="6876136" y="1173632"/>
                </a:cubicBezTo>
                <a:cubicBezTo>
                  <a:pt x="6876136" y="1192225"/>
                  <a:pt x="6868973" y="1208684"/>
                  <a:pt x="6854648" y="1223010"/>
                </a:cubicBezTo>
                <a:cubicBezTo>
                  <a:pt x="6861963" y="1226972"/>
                  <a:pt x="6869621" y="1229944"/>
                  <a:pt x="6877622" y="1231925"/>
                </a:cubicBezTo>
                <a:lnTo>
                  <a:pt x="6902463" y="1234875"/>
                </a:lnTo>
                <a:lnTo>
                  <a:pt x="6924371" y="1233869"/>
                </a:lnTo>
                <a:cubicBezTo>
                  <a:pt x="6931839" y="1233183"/>
                  <a:pt x="6939306" y="1232154"/>
                  <a:pt x="6946773" y="1230782"/>
                </a:cubicBezTo>
                <a:cubicBezTo>
                  <a:pt x="6961709" y="1228039"/>
                  <a:pt x="6973901" y="1224534"/>
                  <a:pt x="6983349" y="1220267"/>
                </a:cubicBezTo>
                <a:cubicBezTo>
                  <a:pt x="6980606" y="1213256"/>
                  <a:pt x="6977177" y="1205484"/>
                  <a:pt x="6973063" y="1196950"/>
                </a:cubicBezTo>
                <a:cubicBezTo>
                  <a:pt x="6968947" y="1188415"/>
                  <a:pt x="6965366" y="1180948"/>
                  <a:pt x="6962319" y="1174547"/>
                </a:cubicBezTo>
                <a:cubicBezTo>
                  <a:pt x="6959270" y="1167841"/>
                  <a:pt x="6956831" y="1162126"/>
                  <a:pt x="6955003" y="1157402"/>
                </a:cubicBezTo>
                <a:cubicBezTo>
                  <a:pt x="6953175" y="1152677"/>
                  <a:pt x="6952260" y="1148486"/>
                  <a:pt x="6952260" y="1144829"/>
                </a:cubicBezTo>
                <a:cubicBezTo>
                  <a:pt x="6952260" y="1137514"/>
                  <a:pt x="6955918" y="1129741"/>
                  <a:pt x="6963233" y="1121512"/>
                </a:cubicBezTo>
                <a:cubicBezTo>
                  <a:pt x="6970547" y="1113282"/>
                  <a:pt x="6979387" y="1106424"/>
                  <a:pt x="6989751" y="1100938"/>
                </a:cubicBezTo>
                <a:cubicBezTo>
                  <a:pt x="6991579" y="1108862"/>
                  <a:pt x="6993636" y="1118235"/>
                  <a:pt x="6995923" y="1129055"/>
                </a:cubicBezTo>
                <a:cubicBezTo>
                  <a:pt x="6998208" y="1139876"/>
                  <a:pt x="7000571" y="1151687"/>
                  <a:pt x="7003009" y="1164488"/>
                </a:cubicBezTo>
                <a:cubicBezTo>
                  <a:pt x="7004838" y="1174242"/>
                  <a:pt x="7006209" y="1182472"/>
                  <a:pt x="7007124" y="1189177"/>
                </a:cubicBezTo>
                <a:cubicBezTo>
                  <a:pt x="7008039" y="1195883"/>
                  <a:pt x="7008495" y="1201064"/>
                  <a:pt x="7008495" y="1204722"/>
                </a:cubicBezTo>
                <a:cubicBezTo>
                  <a:pt x="7008495" y="1211123"/>
                  <a:pt x="7006819" y="1219124"/>
                  <a:pt x="7003466" y="1228725"/>
                </a:cubicBezTo>
                <a:cubicBezTo>
                  <a:pt x="7000113" y="1238326"/>
                  <a:pt x="6995999" y="1247851"/>
                  <a:pt x="6991122" y="1257300"/>
                </a:cubicBezTo>
                <a:cubicBezTo>
                  <a:pt x="6970319" y="1269873"/>
                  <a:pt x="6948402" y="1277731"/>
                  <a:pt x="6925371" y="1280874"/>
                </a:cubicBezTo>
                <a:lnTo>
                  <a:pt x="6902827" y="1282388"/>
                </a:lnTo>
                <a:lnTo>
                  <a:pt x="6902653" y="1282446"/>
                </a:lnTo>
                <a:lnTo>
                  <a:pt x="6902398" y="1282417"/>
                </a:lnTo>
                <a:lnTo>
                  <a:pt x="6901968" y="1282446"/>
                </a:lnTo>
                <a:lnTo>
                  <a:pt x="6901617" y="1282329"/>
                </a:lnTo>
                <a:lnTo>
                  <a:pt x="6880879" y="1279989"/>
                </a:lnTo>
                <a:cubicBezTo>
                  <a:pt x="6873678" y="1278350"/>
                  <a:pt x="6866535" y="1275893"/>
                  <a:pt x="6859448" y="1272616"/>
                </a:cubicBezTo>
                <a:cubicBezTo>
                  <a:pt x="6845275" y="1266063"/>
                  <a:pt x="6833463" y="1257300"/>
                  <a:pt x="6824015" y="1246327"/>
                </a:cubicBezTo>
                <a:cubicBezTo>
                  <a:pt x="6801765" y="1257605"/>
                  <a:pt x="6771589" y="1266444"/>
                  <a:pt x="6733489" y="1272845"/>
                </a:cubicBezTo>
                <a:cubicBezTo>
                  <a:pt x="6714439" y="1276045"/>
                  <a:pt x="6692761" y="1278445"/>
                  <a:pt x="6668453" y="1280046"/>
                </a:cubicBezTo>
                <a:lnTo>
                  <a:pt x="6590945" y="1282348"/>
                </a:lnTo>
                <a:lnTo>
                  <a:pt x="6590615" y="1282446"/>
                </a:lnTo>
                <a:lnTo>
                  <a:pt x="6589957" y="1282377"/>
                </a:lnTo>
                <a:lnTo>
                  <a:pt x="6587643" y="1282446"/>
                </a:lnTo>
                <a:lnTo>
                  <a:pt x="6586287" y="1281994"/>
                </a:lnTo>
                <a:lnTo>
                  <a:pt x="6572555" y="1280560"/>
                </a:lnTo>
                <a:cubicBezTo>
                  <a:pt x="6566459" y="1279303"/>
                  <a:pt x="6560287" y="1277417"/>
                  <a:pt x="6554039" y="1274902"/>
                </a:cubicBezTo>
                <a:cubicBezTo>
                  <a:pt x="6541542" y="1269873"/>
                  <a:pt x="6531636" y="1263548"/>
                  <a:pt x="6524321" y="1255928"/>
                </a:cubicBezTo>
                <a:cubicBezTo>
                  <a:pt x="6522492" y="1261110"/>
                  <a:pt x="6520511" y="1265606"/>
                  <a:pt x="6518377" y="1269416"/>
                </a:cubicBezTo>
                <a:cubicBezTo>
                  <a:pt x="6516243" y="1273226"/>
                  <a:pt x="6511975" y="1276350"/>
                  <a:pt x="6505575" y="1278788"/>
                </a:cubicBezTo>
                <a:cubicBezTo>
                  <a:pt x="6501917" y="1280617"/>
                  <a:pt x="6496813" y="1282141"/>
                  <a:pt x="6490259" y="1283360"/>
                </a:cubicBezTo>
                <a:cubicBezTo>
                  <a:pt x="6483707" y="1284580"/>
                  <a:pt x="6476925" y="1285189"/>
                  <a:pt x="6469913" y="1285189"/>
                </a:cubicBezTo>
                <a:cubicBezTo>
                  <a:pt x="6458941" y="1285189"/>
                  <a:pt x="6446597" y="1281684"/>
                  <a:pt x="6432881" y="1274674"/>
                </a:cubicBezTo>
                <a:cubicBezTo>
                  <a:pt x="6430443" y="1276807"/>
                  <a:pt x="6426175" y="1278636"/>
                  <a:pt x="6420079" y="1280160"/>
                </a:cubicBezTo>
                <a:cubicBezTo>
                  <a:pt x="6413983" y="1281684"/>
                  <a:pt x="6407201" y="1282903"/>
                  <a:pt x="6399733" y="1283818"/>
                </a:cubicBezTo>
                <a:cubicBezTo>
                  <a:pt x="6392266" y="1284732"/>
                  <a:pt x="6385027" y="1285189"/>
                  <a:pt x="6378017" y="1285189"/>
                </a:cubicBezTo>
                <a:cubicBezTo>
                  <a:pt x="6370092" y="1285189"/>
                  <a:pt x="6361329" y="1283894"/>
                  <a:pt x="6351728" y="1281303"/>
                </a:cubicBezTo>
                <a:cubicBezTo>
                  <a:pt x="6342126" y="1278712"/>
                  <a:pt x="6332907" y="1275131"/>
                  <a:pt x="6324067" y="1270559"/>
                </a:cubicBezTo>
                <a:cubicBezTo>
                  <a:pt x="6318581" y="1274216"/>
                  <a:pt x="6311266" y="1277112"/>
                  <a:pt x="6302121" y="1279246"/>
                </a:cubicBezTo>
                <a:lnTo>
                  <a:pt x="6282577" y="1281417"/>
                </a:lnTo>
                <a:lnTo>
                  <a:pt x="6282538" y="1281532"/>
                </a:lnTo>
                <a:cubicBezTo>
                  <a:pt x="6281929" y="1282141"/>
                  <a:pt x="6281014" y="1282446"/>
                  <a:pt x="6279795" y="1282446"/>
                </a:cubicBezTo>
                <a:lnTo>
                  <a:pt x="6276178" y="1282128"/>
                </a:lnTo>
                <a:lnTo>
                  <a:pt x="6273318" y="1282446"/>
                </a:lnTo>
                <a:lnTo>
                  <a:pt x="6270999" y="1281673"/>
                </a:lnTo>
                <a:lnTo>
                  <a:pt x="6257678" y="1280503"/>
                </a:lnTo>
                <a:cubicBezTo>
                  <a:pt x="6251010" y="1279207"/>
                  <a:pt x="6245048" y="1277264"/>
                  <a:pt x="6239790" y="1274674"/>
                </a:cubicBezTo>
                <a:cubicBezTo>
                  <a:pt x="6229275" y="1269492"/>
                  <a:pt x="6221273" y="1262558"/>
                  <a:pt x="6215787" y="1253871"/>
                </a:cubicBezTo>
                <a:cubicBezTo>
                  <a:pt x="6210301" y="1245184"/>
                  <a:pt x="6206948" y="1235050"/>
                  <a:pt x="6205729" y="1223467"/>
                </a:cubicBezTo>
                <a:cubicBezTo>
                  <a:pt x="6204814" y="1216762"/>
                  <a:pt x="6203671" y="1207160"/>
                  <a:pt x="6202300" y="1194664"/>
                </a:cubicBezTo>
                <a:cubicBezTo>
                  <a:pt x="6200929" y="1182167"/>
                  <a:pt x="6199481" y="1167917"/>
                  <a:pt x="6197957" y="1151915"/>
                </a:cubicBezTo>
                <a:cubicBezTo>
                  <a:pt x="6196432" y="1135913"/>
                  <a:pt x="6194831" y="1119226"/>
                  <a:pt x="6193155" y="1101852"/>
                </a:cubicBezTo>
                <a:cubicBezTo>
                  <a:pt x="6191479" y="1084478"/>
                  <a:pt x="6189879" y="1067333"/>
                  <a:pt x="6188355" y="1050417"/>
                </a:cubicBezTo>
                <a:cubicBezTo>
                  <a:pt x="6186831" y="1033501"/>
                  <a:pt x="6185459" y="1018184"/>
                  <a:pt x="6184241" y="1004468"/>
                </a:cubicBezTo>
                <a:cubicBezTo>
                  <a:pt x="6191555" y="998982"/>
                  <a:pt x="6199099" y="993877"/>
                  <a:pt x="6206871" y="989152"/>
                </a:cubicBezTo>
                <a:cubicBezTo>
                  <a:pt x="6214644" y="984428"/>
                  <a:pt x="6222645" y="979932"/>
                  <a:pt x="6230875" y="975665"/>
                </a:cubicBezTo>
                <a:close/>
                <a:moveTo>
                  <a:pt x="5141367" y="975665"/>
                </a:moveTo>
                <a:cubicBezTo>
                  <a:pt x="5143501" y="983894"/>
                  <a:pt x="5146091" y="992810"/>
                  <a:pt x="5149139" y="1002411"/>
                </a:cubicBezTo>
                <a:cubicBezTo>
                  <a:pt x="5152187" y="1012012"/>
                  <a:pt x="5155539" y="1021690"/>
                  <a:pt x="5159197" y="1031443"/>
                </a:cubicBezTo>
                <a:lnTo>
                  <a:pt x="5144567" y="1042873"/>
                </a:lnTo>
                <a:cubicBezTo>
                  <a:pt x="5145481" y="1061466"/>
                  <a:pt x="5146015" y="1082497"/>
                  <a:pt x="5146167" y="1105967"/>
                </a:cubicBezTo>
                <a:cubicBezTo>
                  <a:pt x="5146319" y="1129436"/>
                  <a:pt x="5146167" y="1155497"/>
                  <a:pt x="5145711" y="1184148"/>
                </a:cubicBezTo>
                <a:cubicBezTo>
                  <a:pt x="5145253" y="1212799"/>
                  <a:pt x="5144262" y="1244346"/>
                  <a:pt x="5142739" y="1278788"/>
                </a:cubicBezTo>
                <a:lnTo>
                  <a:pt x="5116221" y="1282446"/>
                </a:lnTo>
                <a:cubicBezTo>
                  <a:pt x="5115307" y="1252576"/>
                  <a:pt x="5114163" y="1225677"/>
                  <a:pt x="5112791" y="1201750"/>
                </a:cubicBezTo>
                <a:cubicBezTo>
                  <a:pt x="5111420" y="1177823"/>
                  <a:pt x="5110049" y="1155497"/>
                  <a:pt x="5108677" y="1134770"/>
                </a:cubicBezTo>
                <a:cubicBezTo>
                  <a:pt x="5107305" y="1114044"/>
                  <a:pt x="5105857" y="1094080"/>
                  <a:pt x="5104333" y="1074877"/>
                </a:cubicBezTo>
                <a:cubicBezTo>
                  <a:pt x="5102809" y="1055675"/>
                  <a:pt x="5100981" y="1035710"/>
                  <a:pt x="5098847" y="1014984"/>
                </a:cubicBezTo>
                <a:cubicBezTo>
                  <a:pt x="5097933" y="1007364"/>
                  <a:pt x="5099227" y="1000658"/>
                  <a:pt x="5102733" y="994867"/>
                </a:cubicBezTo>
                <a:cubicBezTo>
                  <a:pt x="5106239" y="989076"/>
                  <a:pt x="5111420" y="984580"/>
                  <a:pt x="5118278" y="981380"/>
                </a:cubicBezTo>
                <a:cubicBezTo>
                  <a:pt x="5125136" y="978179"/>
                  <a:pt x="5132832" y="976274"/>
                  <a:pt x="5141367" y="975665"/>
                </a:cubicBezTo>
                <a:close/>
                <a:moveTo>
                  <a:pt x="4303167" y="975665"/>
                </a:moveTo>
                <a:cubicBezTo>
                  <a:pt x="4305300" y="983894"/>
                  <a:pt x="4307891" y="992810"/>
                  <a:pt x="4310939" y="1002411"/>
                </a:cubicBezTo>
                <a:cubicBezTo>
                  <a:pt x="4313987" y="1012012"/>
                  <a:pt x="4317339" y="1021690"/>
                  <a:pt x="4320997" y="1031443"/>
                </a:cubicBezTo>
                <a:lnTo>
                  <a:pt x="4306367" y="1042873"/>
                </a:lnTo>
                <a:cubicBezTo>
                  <a:pt x="4307281" y="1061466"/>
                  <a:pt x="4307815" y="1082497"/>
                  <a:pt x="4307967" y="1105967"/>
                </a:cubicBezTo>
                <a:cubicBezTo>
                  <a:pt x="4308119" y="1129436"/>
                  <a:pt x="4307967" y="1155497"/>
                  <a:pt x="4307509" y="1184148"/>
                </a:cubicBezTo>
                <a:cubicBezTo>
                  <a:pt x="4307052" y="1212799"/>
                  <a:pt x="4306062" y="1244346"/>
                  <a:pt x="4304538" y="1278788"/>
                </a:cubicBezTo>
                <a:lnTo>
                  <a:pt x="4278020" y="1282446"/>
                </a:lnTo>
                <a:cubicBezTo>
                  <a:pt x="4277105" y="1252576"/>
                  <a:pt x="4275963" y="1225677"/>
                  <a:pt x="4274591" y="1201750"/>
                </a:cubicBezTo>
                <a:cubicBezTo>
                  <a:pt x="4273219" y="1177823"/>
                  <a:pt x="4271848" y="1155497"/>
                  <a:pt x="4270477" y="1134770"/>
                </a:cubicBezTo>
                <a:cubicBezTo>
                  <a:pt x="4269105" y="1114044"/>
                  <a:pt x="4267657" y="1094080"/>
                  <a:pt x="4266133" y="1074877"/>
                </a:cubicBezTo>
                <a:cubicBezTo>
                  <a:pt x="4264609" y="1055675"/>
                  <a:pt x="4262780" y="1035710"/>
                  <a:pt x="4260647" y="1014984"/>
                </a:cubicBezTo>
                <a:cubicBezTo>
                  <a:pt x="4259733" y="1007364"/>
                  <a:pt x="4261027" y="1000658"/>
                  <a:pt x="4264533" y="994867"/>
                </a:cubicBezTo>
                <a:cubicBezTo>
                  <a:pt x="4268038" y="989076"/>
                  <a:pt x="4273219" y="984580"/>
                  <a:pt x="4280077" y="981380"/>
                </a:cubicBezTo>
                <a:cubicBezTo>
                  <a:pt x="4286935" y="978179"/>
                  <a:pt x="4294631" y="976274"/>
                  <a:pt x="4303167" y="975665"/>
                </a:cubicBezTo>
                <a:close/>
                <a:moveTo>
                  <a:pt x="3949293" y="975665"/>
                </a:moveTo>
                <a:cubicBezTo>
                  <a:pt x="3949293" y="987857"/>
                  <a:pt x="3949293" y="1003783"/>
                  <a:pt x="3949293" y="1023442"/>
                </a:cubicBezTo>
                <a:cubicBezTo>
                  <a:pt x="3949293" y="1043102"/>
                  <a:pt x="3949217" y="1065124"/>
                  <a:pt x="3949065" y="1089508"/>
                </a:cubicBezTo>
                <a:cubicBezTo>
                  <a:pt x="3948913" y="1113892"/>
                  <a:pt x="3948836" y="1139342"/>
                  <a:pt x="3948836" y="1165860"/>
                </a:cubicBezTo>
                <a:cubicBezTo>
                  <a:pt x="3948836" y="1178052"/>
                  <a:pt x="3948836" y="1188491"/>
                  <a:pt x="3948836" y="1197178"/>
                </a:cubicBezTo>
                <a:cubicBezTo>
                  <a:pt x="3948836" y="1205865"/>
                  <a:pt x="3948989" y="1214171"/>
                  <a:pt x="3949293" y="1222096"/>
                </a:cubicBezTo>
                <a:cubicBezTo>
                  <a:pt x="3955847" y="1226363"/>
                  <a:pt x="3963200" y="1229563"/>
                  <a:pt x="3971353" y="1231697"/>
                </a:cubicBezTo>
                <a:lnTo>
                  <a:pt x="3997569" y="1234820"/>
                </a:lnTo>
                <a:lnTo>
                  <a:pt x="4023817" y="1232040"/>
                </a:lnTo>
                <a:cubicBezTo>
                  <a:pt x="4031437" y="1230135"/>
                  <a:pt x="4037685" y="1227277"/>
                  <a:pt x="4042562" y="1223467"/>
                </a:cubicBezTo>
                <a:cubicBezTo>
                  <a:pt x="4046220" y="1220724"/>
                  <a:pt x="4049725" y="1216228"/>
                  <a:pt x="4053078" y="1209980"/>
                </a:cubicBezTo>
                <a:cubicBezTo>
                  <a:pt x="4056431" y="1203731"/>
                  <a:pt x="4060850" y="1195426"/>
                  <a:pt x="4066337" y="1185062"/>
                </a:cubicBezTo>
                <a:cubicBezTo>
                  <a:pt x="4069994" y="1177747"/>
                  <a:pt x="4073499" y="1173099"/>
                  <a:pt x="4076853" y="1171118"/>
                </a:cubicBezTo>
                <a:cubicBezTo>
                  <a:pt x="4080205" y="1169137"/>
                  <a:pt x="4084015" y="1168146"/>
                  <a:pt x="4088283" y="1168146"/>
                </a:cubicBezTo>
                <a:cubicBezTo>
                  <a:pt x="4094073" y="1168146"/>
                  <a:pt x="4099407" y="1169975"/>
                  <a:pt x="4104285" y="1173632"/>
                </a:cubicBezTo>
                <a:cubicBezTo>
                  <a:pt x="4100931" y="1181252"/>
                  <a:pt x="4097426" y="1189101"/>
                  <a:pt x="4093769" y="1197178"/>
                </a:cubicBezTo>
                <a:cubicBezTo>
                  <a:pt x="4090111" y="1205255"/>
                  <a:pt x="4086453" y="1213256"/>
                  <a:pt x="4082796" y="1221181"/>
                </a:cubicBezTo>
                <a:cubicBezTo>
                  <a:pt x="4091330" y="1226058"/>
                  <a:pt x="4099712" y="1229563"/>
                  <a:pt x="4107942" y="1231697"/>
                </a:cubicBezTo>
                <a:lnTo>
                  <a:pt x="4132359" y="1234644"/>
                </a:lnTo>
                <a:lnTo>
                  <a:pt x="4153623" y="1232154"/>
                </a:lnTo>
                <a:cubicBezTo>
                  <a:pt x="4161777" y="1230325"/>
                  <a:pt x="4170273" y="1227582"/>
                  <a:pt x="4179113" y="1223924"/>
                </a:cubicBezTo>
                <a:cubicBezTo>
                  <a:pt x="4177893" y="1214171"/>
                  <a:pt x="4176750" y="1204417"/>
                  <a:pt x="4175683" y="1194664"/>
                </a:cubicBezTo>
                <a:cubicBezTo>
                  <a:pt x="4174617" y="1184910"/>
                  <a:pt x="4173473" y="1175156"/>
                  <a:pt x="4172255" y="1165403"/>
                </a:cubicBezTo>
                <a:cubicBezTo>
                  <a:pt x="4170426" y="1150163"/>
                  <a:pt x="4167454" y="1129132"/>
                  <a:pt x="4163339" y="1102309"/>
                </a:cubicBezTo>
                <a:cubicBezTo>
                  <a:pt x="4159225" y="1075487"/>
                  <a:pt x="4153967" y="1042873"/>
                  <a:pt x="4147566" y="1004468"/>
                </a:cubicBezTo>
                <a:cubicBezTo>
                  <a:pt x="4154271" y="999287"/>
                  <a:pt x="4161587" y="994334"/>
                  <a:pt x="4169511" y="989609"/>
                </a:cubicBezTo>
                <a:cubicBezTo>
                  <a:pt x="4177436" y="984885"/>
                  <a:pt x="4185513" y="980237"/>
                  <a:pt x="4193743" y="975665"/>
                </a:cubicBezTo>
                <a:cubicBezTo>
                  <a:pt x="4194657" y="997915"/>
                  <a:pt x="4195495" y="1020089"/>
                  <a:pt x="4196258" y="1042187"/>
                </a:cubicBezTo>
                <a:cubicBezTo>
                  <a:pt x="4197019" y="1064285"/>
                  <a:pt x="4197857" y="1086307"/>
                  <a:pt x="4198772" y="1108253"/>
                </a:cubicBezTo>
                <a:cubicBezTo>
                  <a:pt x="4199687" y="1128674"/>
                  <a:pt x="4200373" y="1147648"/>
                  <a:pt x="4200829" y="1165174"/>
                </a:cubicBezTo>
                <a:cubicBezTo>
                  <a:pt x="4201287" y="1182700"/>
                  <a:pt x="4201515" y="1198931"/>
                  <a:pt x="4201515" y="1213866"/>
                </a:cubicBezTo>
                <a:cubicBezTo>
                  <a:pt x="4201515" y="1222400"/>
                  <a:pt x="4200067" y="1231392"/>
                  <a:pt x="4197172" y="1240841"/>
                </a:cubicBezTo>
                <a:cubicBezTo>
                  <a:pt x="4194277" y="1250290"/>
                  <a:pt x="4190085" y="1259281"/>
                  <a:pt x="4184599" y="1267816"/>
                </a:cubicBezTo>
                <a:cubicBezTo>
                  <a:pt x="4181551" y="1272388"/>
                  <a:pt x="4175227" y="1275969"/>
                  <a:pt x="4165625" y="1278560"/>
                </a:cubicBezTo>
                <a:cubicBezTo>
                  <a:pt x="4160825" y="1279855"/>
                  <a:pt x="4155471" y="1280827"/>
                  <a:pt x="4149566" y="1281474"/>
                </a:cubicBezTo>
                <a:lnTo>
                  <a:pt x="4135215" y="1282194"/>
                </a:lnTo>
                <a:lnTo>
                  <a:pt x="4134459" y="1282446"/>
                </a:lnTo>
                <a:lnTo>
                  <a:pt x="4133062" y="1282302"/>
                </a:lnTo>
                <a:lnTo>
                  <a:pt x="4130193" y="1282446"/>
                </a:lnTo>
                <a:lnTo>
                  <a:pt x="4127919" y="1281773"/>
                </a:lnTo>
                <a:lnTo>
                  <a:pt x="4116143" y="1280560"/>
                </a:lnTo>
                <a:cubicBezTo>
                  <a:pt x="4098255" y="1276788"/>
                  <a:pt x="4081653" y="1267358"/>
                  <a:pt x="4066337" y="1252271"/>
                </a:cubicBezTo>
                <a:cubicBezTo>
                  <a:pt x="4064507" y="1255014"/>
                  <a:pt x="4062831" y="1257452"/>
                  <a:pt x="4061307" y="1259586"/>
                </a:cubicBezTo>
                <a:cubicBezTo>
                  <a:pt x="4059783" y="1261720"/>
                  <a:pt x="4058259" y="1263853"/>
                  <a:pt x="4056735" y="1265987"/>
                </a:cubicBezTo>
                <a:cubicBezTo>
                  <a:pt x="4053078" y="1270254"/>
                  <a:pt x="4045839" y="1274064"/>
                  <a:pt x="4035019" y="1277417"/>
                </a:cubicBezTo>
                <a:cubicBezTo>
                  <a:pt x="4029609" y="1279093"/>
                  <a:pt x="4023722" y="1280351"/>
                  <a:pt x="4017359" y="1281189"/>
                </a:cubicBezTo>
                <a:lnTo>
                  <a:pt x="3998572" y="1282340"/>
                </a:lnTo>
                <a:lnTo>
                  <a:pt x="3998214" y="1282446"/>
                </a:lnTo>
                <a:lnTo>
                  <a:pt x="3997511" y="1282405"/>
                </a:lnTo>
                <a:lnTo>
                  <a:pt x="3996842" y="1282446"/>
                </a:lnTo>
                <a:lnTo>
                  <a:pt x="3996551" y="1282349"/>
                </a:lnTo>
                <a:lnTo>
                  <a:pt x="3981069" y="1281446"/>
                </a:lnTo>
                <a:cubicBezTo>
                  <a:pt x="3965067" y="1279446"/>
                  <a:pt x="3952494" y="1274445"/>
                  <a:pt x="3943350" y="1266444"/>
                </a:cubicBezTo>
                <a:cubicBezTo>
                  <a:pt x="3935120" y="1271321"/>
                  <a:pt x="3925976" y="1275207"/>
                  <a:pt x="3915918" y="1278103"/>
                </a:cubicBezTo>
                <a:cubicBezTo>
                  <a:pt x="3910889" y="1279550"/>
                  <a:pt x="3905593" y="1280636"/>
                  <a:pt x="3900030" y="1281360"/>
                </a:cubicBezTo>
                <a:lnTo>
                  <a:pt x="3885241" y="1282278"/>
                </a:lnTo>
                <a:lnTo>
                  <a:pt x="3884676" y="1282446"/>
                </a:lnTo>
                <a:lnTo>
                  <a:pt x="3882542" y="1282446"/>
                </a:lnTo>
                <a:lnTo>
                  <a:pt x="3792245" y="1282446"/>
                </a:lnTo>
                <a:lnTo>
                  <a:pt x="3787292" y="1282446"/>
                </a:lnTo>
                <a:lnTo>
                  <a:pt x="3785586" y="1281877"/>
                </a:lnTo>
                <a:lnTo>
                  <a:pt x="3776186" y="1281074"/>
                </a:lnTo>
                <a:cubicBezTo>
                  <a:pt x="3771119" y="1280160"/>
                  <a:pt x="3766337" y="1278788"/>
                  <a:pt x="3761841" y="1276960"/>
                </a:cubicBezTo>
                <a:cubicBezTo>
                  <a:pt x="3752850" y="1273302"/>
                  <a:pt x="3744849" y="1267816"/>
                  <a:pt x="3737839" y="1260500"/>
                </a:cubicBezTo>
                <a:cubicBezTo>
                  <a:pt x="3706139" y="1276960"/>
                  <a:pt x="3674593" y="1285189"/>
                  <a:pt x="3643198" y="1285189"/>
                </a:cubicBezTo>
                <a:cubicBezTo>
                  <a:pt x="3603574" y="1285189"/>
                  <a:pt x="3583762" y="1274064"/>
                  <a:pt x="3583762" y="1251814"/>
                </a:cubicBezTo>
                <a:cubicBezTo>
                  <a:pt x="3583762" y="1245718"/>
                  <a:pt x="3584829" y="1239622"/>
                  <a:pt x="3586963" y="1233526"/>
                </a:cubicBezTo>
                <a:cubicBezTo>
                  <a:pt x="3589096" y="1227430"/>
                  <a:pt x="3591991" y="1222553"/>
                  <a:pt x="3595649" y="1218895"/>
                </a:cubicBezTo>
                <a:cubicBezTo>
                  <a:pt x="3603269" y="1224991"/>
                  <a:pt x="3611956" y="1229563"/>
                  <a:pt x="3621710" y="1232611"/>
                </a:cubicBezTo>
                <a:cubicBezTo>
                  <a:pt x="3631463" y="1235659"/>
                  <a:pt x="3643503" y="1237183"/>
                  <a:pt x="3657829" y="1237183"/>
                </a:cubicBezTo>
                <a:cubicBezTo>
                  <a:pt x="3666973" y="1237183"/>
                  <a:pt x="3676345" y="1236574"/>
                  <a:pt x="3685947" y="1235354"/>
                </a:cubicBezTo>
                <a:cubicBezTo>
                  <a:pt x="3695547" y="1234135"/>
                  <a:pt x="3705377" y="1232306"/>
                  <a:pt x="3715436" y="1229868"/>
                </a:cubicBezTo>
                <a:cubicBezTo>
                  <a:pt x="3707511" y="1216152"/>
                  <a:pt x="3700577" y="1202588"/>
                  <a:pt x="3694633" y="1189177"/>
                </a:cubicBezTo>
                <a:cubicBezTo>
                  <a:pt x="3688689" y="1175766"/>
                  <a:pt x="3684041" y="1163574"/>
                  <a:pt x="3680689" y="1152601"/>
                </a:cubicBezTo>
                <a:cubicBezTo>
                  <a:pt x="3677336" y="1141628"/>
                  <a:pt x="3675659" y="1133246"/>
                  <a:pt x="3675659" y="1127455"/>
                </a:cubicBezTo>
                <a:cubicBezTo>
                  <a:pt x="3675659" y="1117702"/>
                  <a:pt x="3678098" y="1109320"/>
                  <a:pt x="3682975" y="1102309"/>
                </a:cubicBezTo>
                <a:cubicBezTo>
                  <a:pt x="3687851" y="1095299"/>
                  <a:pt x="3695167" y="1090270"/>
                  <a:pt x="3704920" y="1087222"/>
                </a:cubicBezTo>
                <a:cubicBezTo>
                  <a:pt x="3711321" y="1112520"/>
                  <a:pt x="3717798" y="1135075"/>
                  <a:pt x="3724351" y="1154887"/>
                </a:cubicBezTo>
                <a:cubicBezTo>
                  <a:pt x="3730904" y="1174699"/>
                  <a:pt x="3738295" y="1191768"/>
                  <a:pt x="3746525" y="1206094"/>
                </a:cubicBezTo>
                <a:cubicBezTo>
                  <a:pt x="3752317" y="1216762"/>
                  <a:pt x="3758641" y="1224229"/>
                  <a:pt x="3765499" y="1228496"/>
                </a:cubicBezTo>
                <a:cubicBezTo>
                  <a:pt x="3772357" y="1232764"/>
                  <a:pt x="3781273" y="1234897"/>
                  <a:pt x="3792245" y="1234897"/>
                </a:cubicBezTo>
                <a:lnTo>
                  <a:pt x="3882542" y="1234897"/>
                </a:lnTo>
                <a:cubicBezTo>
                  <a:pt x="3890467" y="1234897"/>
                  <a:pt x="3898163" y="1234059"/>
                  <a:pt x="3905631" y="1232383"/>
                </a:cubicBezTo>
                <a:cubicBezTo>
                  <a:pt x="3913098" y="1230706"/>
                  <a:pt x="3920337" y="1228344"/>
                  <a:pt x="3927348" y="1225296"/>
                </a:cubicBezTo>
                <a:cubicBezTo>
                  <a:pt x="3924605" y="1205484"/>
                  <a:pt x="3921633" y="1182319"/>
                  <a:pt x="3918433" y="1155802"/>
                </a:cubicBezTo>
                <a:cubicBezTo>
                  <a:pt x="3915232" y="1129284"/>
                  <a:pt x="3912108" y="1099414"/>
                  <a:pt x="3909060" y="1066190"/>
                </a:cubicBezTo>
                <a:cubicBezTo>
                  <a:pt x="3907841" y="1056132"/>
                  <a:pt x="3906774" y="1045997"/>
                  <a:pt x="3905859" y="1035787"/>
                </a:cubicBezTo>
                <a:cubicBezTo>
                  <a:pt x="3904945" y="1025576"/>
                  <a:pt x="3904031" y="1015136"/>
                  <a:pt x="3903116" y="1004468"/>
                </a:cubicBezTo>
                <a:cubicBezTo>
                  <a:pt x="3910127" y="998677"/>
                  <a:pt x="3917518" y="993496"/>
                  <a:pt x="3925291" y="988924"/>
                </a:cubicBezTo>
                <a:cubicBezTo>
                  <a:pt x="3933063" y="984352"/>
                  <a:pt x="3941064" y="979932"/>
                  <a:pt x="3949293" y="975665"/>
                </a:cubicBezTo>
                <a:close/>
                <a:moveTo>
                  <a:pt x="3170835" y="975665"/>
                </a:moveTo>
                <a:cubicBezTo>
                  <a:pt x="3172968" y="984809"/>
                  <a:pt x="3175559" y="994181"/>
                  <a:pt x="3178607" y="1003783"/>
                </a:cubicBezTo>
                <a:cubicBezTo>
                  <a:pt x="3181655" y="1013384"/>
                  <a:pt x="3184855" y="1022604"/>
                  <a:pt x="3188208" y="1031443"/>
                </a:cubicBezTo>
                <a:lnTo>
                  <a:pt x="3174949" y="1041502"/>
                </a:lnTo>
                <a:cubicBezTo>
                  <a:pt x="3179216" y="1080821"/>
                  <a:pt x="3182874" y="1115720"/>
                  <a:pt x="3185922" y="1146200"/>
                </a:cubicBezTo>
                <a:cubicBezTo>
                  <a:pt x="3188970" y="1176680"/>
                  <a:pt x="3191561" y="1202893"/>
                  <a:pt x="3193694" y="1224839"/>
                </a:cubicBezTo>
                <a:cubicBezTo>
                  <a:pt x="3199638" y="1228192"/>
                  <a:pt x="3205734" y="1230706"/>
                  <a:pt x="3211982" y="1232383"/>
                </a:cubicBezTo>
                <a:lnTo>
                  <a:pt x="3229722" y="1234706"/>
                </a:lnTo>
                <a:lnTo>
                  <a:pt x="3246349" y="1233983"/>
                </a:lnTo>
                <a:cubicBezTo>
                  <a:pt x="3253054" y="1233678"/>
                  <a:pt x="3259455" y="1233068"/>
                  <a:pt x="3265551" y="1232154"/>
                </a:cubicBezTo>
                <a:cubicBezTo>
                  <a:pt x="3253054" y="1218438"/>
                  <a:pt x="3246806" y="1203655"/>
                  <a:pt x="3246806" y="1187806"/>
                </a:cubicBezTo>
                <a:cubicBezTo>
                  <a:pt x="3246806" y="1179271"/>
                  <a:pt x="3248482" y="1170203"/>
                  <a:pt x="3251835" y="1160602"/>
                </a:cubicBezTo>
                <a:cubicBezTo>
                  <a:pt x="3255187" y="1151001"/>
                  <a:pt x="3259835" y="1142009"/>
                  <a:pt x="3265780" y="1133627"/>
                </a:cubicBezTo>
                <a:cubicBezTo>
                  <a:pt x="3271723" y="1125245"/>
                  <a:pt x="3278200" y="1118921"/>
                  <a:pt x="3285211" y="1114654"/>
                </a:cubicBezTo>
                <a:lnTo>
                  <a:pt x="3297555" y="1073048"/>
                </a:lnTo>
                <a:cubicBezTo>
                  <a:pt x="3322853" y="1079754"/>
                  <a:pt x="3346171" y="1091108"/>
                  <a:pt x="3367507" y="1107110"/>
                </a:cubicBezTo>
                <a:cubicBezTo>
                  <a:pt x="3388843" y="1123112"/>
                  <a:pt x="3405606" y="1142086"/>
                  <a:pt x="3417799" y="1164031"/>
                </a:cubicBezTo>
                <a:cubicBezTo>
                  <a:pt x="3430295" y="1185672"/>
                  <a:pt x="3436544" y="1207465"/>
                  <a:pt x="3436544" y="1229411"/>
                </a:cubicBezTo>
                <a:cubicBezTo>
                  <a:pt x="3436544" y="1236421"/>
                  <a:pt x="3434410" y="1245489"/>
                  <a:pt x="3430143" y="1256614"/>
                </a:cubicBezTo>
                <a:cubicBezTo>
                  <a:pt x="3425876" y="1267739"/>
                  <a:pt x="3420237" y="1279093"/>
                  <a:pt x="3413227" y="1290676"/>
                </a:cubicBezTo>
                <a:cubicBezTo>
                  <a:pt x="3393109" y="1289456"/>
                  <a:pt x="3373831" y="1286561"/>
                  <a:pt x="3355391" y="1281989"/>
                </a:cubicBezTo>
                <a:cubicBezTo>
                  <a:pt x="3336950" y="1277417"/>
                  <a:pt x="3320720" y="1271321"/>
                  <a:pt x="3306699" y="1263701"/>
                </a:cubicBezTo>
                <a:cubicBezTo>
                  <a:pt x="3295421" y="1270102"/>
                  <a:pt x="3283077" y="1274826"/>
                  <a:pt x="3269666" y="1277874"/>
                </a:cubicBezTo>
                <a:cubicBezTo>
                  <a:pt x="3262960" y="1279398"/>
                  <a:pt x="3255912" y="1280541"/>
                  <a:pt x="3248520" y="1281303"/>
                </a:cubicBezTo>
                <a:lnTo>
                  <a:pt x="3232202" y="1282107"/>
                </a:lnTo>
                <a:lnTo>
                  <a:pt x="3231185" y="1282446"/>
                </a:lnTo>
                <a:lnTo>
                  <a:pt x="3229493" y="1282240"/>
                </a:lnTo>
                <a:lnTo>
                  <a:pt x="3225317" y="1282446"/>
                </a:lnTo>
                <a:cubicBezTo>
                  <a:pt x="3224098" y="1282446"/>
                  <a:pt x="3223184" y="1282141"/>
                  <a:pt x="3222574" y="1281532"/>
                </a:cubicBezTo>
                <a:lnTo>
                  <a:pt x="3222528" y="1281393"/>
                </a:lnTo>
                <a:lnTo>
                  <a:pt x="3214268" y="1280389"/>
                </a:lnTo>
                <a:cubicBezTo>
                  <a:pt x="3208782" y="1279017"/>
                  <a:pt x="3203143" y="1276807"/>
                  <a:pt x="3197352" y="1273759"/>
                </a:cubicBezTo>
                <a:lnTo>
                  <a:pt x="3197809" y="1289761"/>
                </a:lnTo>
                <a:cubicBezTo>
                  <a:pt x="3197809" y="1309573"/>
                  <a:pt x="3191789" y="1328166"/>
                  <a:pt x="3179750" y="1345540"/>
                </a:cubicBezTo>
                <a:cubicBezTo>
                  <a:pt x="3167710" y="1362913"/>
                  <a:pt x="3151327" y="1376629"/>
                  <a:pt x="3130601" y="1386688"/>
                </a:cubicBezTo>
                <a:cubicBezTo>
                  <a:pt x="3120238" y="1391869"/>
                  <a:pt x="3109493" y="1395679"/>
                  <a:pt x="3098369" y="1398118"/>
                </a:cubicBezTo>
                <a:cubicBezTo>
                  <a:pt x="3087243" y="1400556"/>
                  <a:pt x="3075585" y="1401775"/>
                  <a:pt x="3063392" y="1401775"/>
                </a:cubicBezTo>
                <a:cubicBezTo>
                  <a:pt x="3036570" y="1401775"/>
                  <a:pt x="3015920" y="1394003"/>
                  <a:pt x="3001442" y="1378458"/>
                </a:cubicBezTo>
                <a:cubicBezTo>
                  <a:pt x="2986963" y="1362913"/>
                  <a:pt x="2979725" y="1340358"/>
                  <a:pt x="2979725" y="1310792"/>
                </a:cubicBezTo>
                <a:cubicBezTo>
                  <a:pt x="2979725" y="1305306"/>
                  <a:pt x="2980106" y="1299515"/>
                  <a:pt x="2980868" y="1293419"/>
                </a:cubicBezTo>
                <a:cubicBezTo>
                  <a:pt x="2981630" y="1287323"/>
                  <a:pt x="2982773" y="1280465"/>
                  <a:pt x="2984297" y="1272845"/>
                </a:cubicBezTo>
                <a:cubicBezTo>
                  <a:pt x="2985821" y="1265225"/>
                  <a:pt x="2987802" y="1256538"/>
                  <a:pt x="2990241" y="1246784"/>
                </a:cubicBezTo>
                <a:lnTo>
                  <a:pt x="3009443" y="1251356"/>
                </a:lnTo>
                <a:cubicBezTo>
                  <a:pt x="3005785" y="1264768"/>
                  <a:pt x="3003957" y="1276502"/>
                  <a:pt x="3003957" y="1286561"/>
                </a:cubicBezTo>
                <a:cubicBezTo>
                  <a:pt x="3003957" y="1308506"/>
                  <a:pt x="3009062" y="1325118"/>
                  <a:pt x="3019273" y="1336396"/>
                </a:cubicBezTo>
                <a:cubicBezTo>
                  <a:pt x="3029483" y="1347673"/>
                  <a:pt x="3044495" y="1353312"/>
                  <a:pt x="3064307" y="1353312"/>
                </a:cubicBezTo>
                <a:cubicBezTo>
                  <a:pt x="3080766" y="1353312"/>
                  <a:pt x="3096006" y="1351483"/>
                  <a:pt x="3110027" y="1347826"/>
                </a:cubicBezTo>
                <a:cubicBezTo>
                  <a:pt x="3124047" y="1344168"/>
                  <a:pt x="3137002" y="1338377"/>
                  <a:pt x="3148889" y="1330452"/>
                </a:cubicBezTo>
                <a:cubicBezTo>
                  <a:pt x="3158642" y="1324051"/>
                  <a:pt x="3167329" y="1316279"/>
                  <a:pt x="3174949" y="1307135"/>
                </a:cubicBezTo>
                <a:lnTo>
                  <a:pt x="3164434" y="1246784"/>
                </a:lnTo>
                <a:cubicBezTo>
                  <a:pt x="3161385" y="1229106"/>
                  <a:pt x="3157957" y="1209370"/>
                  <a:pt x="3154147" y="1187577"/>
                </a:cubicBezTo>
                <a:cubicBezTo>
                  <a:pt x="3150337" y="1165784"/>
                  <a:pt x="3146298" y="1141781"/>
                  <a:pt x="3142031" y="1115568"/>
                </a:cubicBezTo>
                <a:cubicBezTo>
                  <a:pt x="3140812" y="1106424"/>
                  <a:pt x="3139364" y="1096899"/>
                  <a:pt x="3137687" y="1086993"/>
                </a:cubicBezTo>
                <a:cubicBezTo>
                  <a:pt x="3136011" y="1077087"/>
                  <a:pt x="3134487" y="1067486"/>
                  <a:pt x="3133115" y="1058189"/>
                </a:cubicBezTo>
                <a:cubicBezTo>
                  <a:pt x="3131744" y="1048893"/>
                  <a:pt x="3130525" y="1040740"/>
                  <a:pt x="3129458" y="1033729"/>
                </a:cubicBezTo>
                <a:cubicBezTo>
                  <a:pt x="3128391" y="1026719"/>
                  <a:pt x="3127858" y="1021690"/>
                  <a:pt x="3127858" y="1018642"/>
                </a:cubicBezTo>
                <a:cubicBezTo>
                  <a:pt x="3127858" y="1006754"/>
                  <a:pt x="3131896" y="996772"/>
                  <a:pt x="3139973" y="988695"/>
                </a:cubicBezTo>
                <a:cubicBezTo>
                  <a:pt x="3148051" y="980618"/>
                  <a:pt x="3158338" y="976274"/>
                  <a:pt x="3170835" y="975665"/>
                </a:cubicBezTo>
                <a:close/>
                <a:moveTo>
                  <a:pt x="6476239" y="970636"/>
                </a:moveTo>
                <a:lnTo>
                  <a:pt x="6476696" y="976122"/>
                </a:lnTo>
                <a:cubicBezTo>
                  <a:pt x="6476696" y="984047"/>
                  <a:pt x="6473191" y="990143"/>
                  <a:pt x="6466181" y="994410"/>
                </a:cubicBezTo>
                <a:cubicBezTo>
                  <a:pt x="6457951" y="998372"/>
                  <a:pt x="6447587" y="1002792"/>
                  <a:pt x="6435091" y="1007669"/>
                </a:cubicBezTo>
                <a:cubicBezTo>
                  <a:pt x="6422593" y="1012546"/>
                  <a:pt x="6408116" y="1017880"/>
                  <a:pt x="6391657" y="1023671"/>
                </a:cubicBezTo>
                <a:lnTo>
                  <a:pt x="6393942" y="1002182"/>
                </a:lnTo>
                <a:cubicBezTo>
                  <a:pt x="6411621" y="995782"/>
                  <a:pt x="6427013" y="990067"/>
                  <a:pt x="6440119" y="985037"/>
                </a:cubicBezTo>
                <a:cubicBezTo>
                  <a:pt x="6453226" y="980008"/>
                  <a:pt x="6465266" y="975208"/>
                  <a:pt x="6476239" y="970636"/>
                </a:cubicBezTo>
                <a:close/>
                <a:moveTo>
                  <a:pt x="7009639" y="962025"/>
                </a:moveTo>
                <a:lnTo>
                  <a:pt x="7010096" y="967511"/>
                </a:lnTo>
                <a:cubicBezTo>
                  <a:pt x="7010095" y="975436"/>
                  <a:pt x="7006591" y="981532"/>
                  <a:pt x="6999581" y="985799"/>
                </a:cubicBezTo>
                <a:cubicBezTo>
                  <a:pt x="6991655" y="989762"/>
                  <a:pt x="6981444" y="994181"/>
                  <a:pt x="6968948" y="999058"/>
                </a:cubicBezTo>
                <a:cubicBezTo>
                  <a:pt x="6956451" y="1003935"/>
                  <a:pt x="6941821" y="1009269"/>
                  <a:pt x="6925057" y="1015060"/>
                </a:cubicBezTo>
                <a:lnTo>
                  <a:pt x="6927343" y="993115"/>
                </a:lnTo>
                <a:cubicBezTo>
                  <a:pt x="6947763" y="985799"/>
                  <a:pt x="6964527" y="979703"/>
                  <a:pt x="6977635" y="974827"/>
                </a:cubicBezTo>
                <a:cubicBezTo>
                  <a:pt x="6990741" y="969950"/>
                  <a:pt x="7001409" y="965683"/>
                  <a:pt x="7009639" y="962025"/>
                </a:cubicBezTo>
                <a:close/>
                <a:moveTo>
                  <a:pt x="6770218" y="961492"/>
                </a:moveTo>
                <a:cubicBezTo>
                  <a:pt x="6768085" y="961492"/>
                  <a:pt x="6765875" y="962330"/>
                  <a:pt x="6763589" y="964006"/>
                </a:cubicBezTo>
                <a:cubicBezTo>
                  <a:pt x="6761303" y="965683"/>
                  <a:pt x="6760311" y="968197"/>
                  <a:pt x="6760617" y="971550"/>
                </a:cubicBezTo>
                <a:cubicBezTo>
                  <a:pt x="6760617" y="974598"/>
                  <a:pt x="6761531" y="977417"/>
                  <a:pt x="6763360" y="980008"/>
                </a:cubicBezTo>
                <a:cubicBezTo>
                  <a:pt x="6765188" y="982599"/>
                  <a:pt x="6768236" y="983894"/>
                  <a:pt x="6772504" y="983894"/>
                </a:cubicBezTo>
                <a:cubicBezTo>
                  <a:pt x="6775551" y="983894"/>
                  <a:pt x="6778447" y="982828"/>
                  <a:pt x="6781191" y="980694"/>
                </a:cubicBezTo>
                <a:cubicBezTo>
                  <a:pt x="6783933" y="978560"/>
                  <a:pt x="6785305" y="976579"/>
                  <a:pt x="6785305" y="974750"/>
                </a:cubicBezTo>
                <a:cubicBezTo>
                  <a:pt x="6785305" y="972007"/>
                  <a:pt x="6783705" y="969112"/>
                  <a:pt x="6780505" y="966064"/>
                </a:cubicBezTo>
                <a:cubicBezTo>
                  <a:pt x="6777305" y="963016"/>
                  <a:pt x="6773875" y="961492"/>
                  <a:pt x="6770218" y="961492"/>
                </a:cubicBezTo>
                <a:close/>
                <a:moveTo>
                  <a:pt x="724586" y="960120"/>
                </a:moveTo>
                <a:lnTo>
                  <a:pt x="754761" y="970178"/>
                </a:lnTo>
                <a:cubicBezTo>
                  <a:pt x="772135" y="975970"/>
                  <a:pt x="785317" y="984580"/>
                  <a:pt x="794309" y="996010"/>
                </a:cubicBezTo>
                <a:cubicBezTo>
                  <a:pt x="803301" y="1007440"/>
                  <a:pt x="808101" y="1020928"/>
                  <a:pt x="808711" y="1036472"/>
                </a:cubicBezTo>
                <a:cubicBezTo>
                  <a:pt x="809015" y="1044092"/>
                  <a:pt x="809168" y="1053541"/>
                  <a:pt x="809168" y="1064819"/>
                </a:cubicBezTo>
                <a:cubicBezTo>
                  <a:pt x="809168" y="1076096"/>
                  <a:pt x="808711" y="1089355"/>
                  <a:pt x="807796" y="1104595"/>
                </a:cubicBezTo>
                <a:cubicBezTo>
                  <a:pt x="807796" y="1111301"/>
                  <a:pt x="807720" y="1117702"/>
                  <a:pt x="807568" y="1123798"/>
                </a:cubicBezTo>
                <a:cubicBezTo>
                  <a:pt x="807415" y="1129894"/>
                  <a:pt x="807339" y="1135685"/>
                  <a:pt x="807339" y="1141171"/>
                </a:cubicBezTo>
                <a:lnTo>
                  <a:pt x="790880" y="1151230"/>
                </a:lnTo>
                <a:cubicBezTo>
                  <a:pt x="782650" y="1137209"/>
                  <a:pt x="777316" y="1124712"/>
                  <a:pt x="774878" y="1113739"/>
                </a:cubicBezTo>
                <a:cubicBezTo>
                  <a:pt x="773659" y="1109167"/>
                  <a:pt x="772211" y="1102462"/>
                  <a:pt x="770535" y="1093622"/>
                </a:cubicBezTo>
                <a:cubicBezTo>
                  <a:pt x="768858" y="1084783"/>
                  <a:pt x="767105" y="1074801"/>
                  <a:pt x="765277" y="1063676"/>
                </a:cubicBezTo>
                <a:cubicBezTo>
                  <a:pt x="763448" y="1052551"/>
                  <a:pt x="761771" y="1041349"/>
                  <a:pt x="760247" y="1030072"/>
                </a:cubicBezTo>
                <a:cubicBezTo>
                  <a:pt x="758114" y="1015136"/>
                  <a:pt x="754913" y="1004316"/>
                  <a:pt x="750646" y="997610"/>
                </a:cubicBezTo>
                <a:cubicBezTo>
                  <a:pt x="746379" y="990905"/>
                  <a:pt x="739826" y="985876"/>
                  <a:pt x="730987" y="982523"/>
                </a:cubicBezTo>
                <a:lnTo>
                  <a:pt x="718642" y="977951"/>
                </a:lnTo>
                <a:close/>
                <a:moveTo>
                  <a:pt x="221285" y="960120"/>
                </a:moveTo>
                <a:lnTo>
                  <a:pt x="227228" y="977951"/>
                </a:lnTo>
                <a:lnTo>
                  <a:pt x="215341" y="982523"/>
                </a:lnTo>
                <a:cubicBezTo>
                  <a:pt x="205588" y="985876"/>
                  <a:pt x="198730" y="990981"/>
                  <a:pt x="194767" y="997839"/>
                </a:cubicBezTo>
                <a:cubicBezTo>
                  <a:pt x="190805" y="1004697"/>
                  <a:pt x="187757" y="1015441"/>
                  <a:pt x="185623" y="1030072"/>
                </a:cubicBezTo>
                <a:cubicBezTo>
                  <a:pt x="184709" y="1037996"/>
                  <a:pt x="183185" y="1049655"/>
                  <a:pt x="181051" y="1065047"/>
                </a:cubicBezTo>
                <a:cubicBezTo>
                  <a:pt x="178918" y="1080440"/>
                  <a:pt x="176479" y="1099871"/>
                  <a:pt x="173736" y="1123340"/>
                </a:cubicBezTo>
                <a:cubicBezTo>
                  <a:pt x="173431" y="1125474"/>
                  <a:pt x="171983" y="1129208"/>
                  <a:pt x="169393" y="1134542"/>
                </a:cubicBezTo>
                <a:cubicBezTo>
                  <a:pt x="166802" y="1139876"/>
                  <a:pt x="162916" y="1146810"/>
                  <a:pt x="157734" y="1155344"/>
                </a:cubicBezTo>
                <a:lnTo>
                  <a:pt x="152705" y="1164946"/>
                </a:lnTo>
                <a:cubicBezTo>
                  <a:pt x="145695" y="1170737"/>
                  <a:pt x="138532" y="1175461"/>
                  <a:pt x="131217" y="1179119"/>
                </a:cubicBezTo>
                <a:cubicBezTo>
                  <a:pt x="123901" y="1182776"/>
                  <a:pt x="117805" y="1184605"/>
                  <a:pt x="112929" y="1184605"/>
                </a:cubicBezTo>
                <a:cubicBezTo>
                  <a:pt x="98908" y="1184605"/>
                  <a:pt x="89154" y="1174852"/>
                  <a:pt x="83668" y="1155344"/>
                </a:cubicBezTo>
                <a:cubicBezTo>
                  <a:pt x="92202" y="1153211"/>
                  <a:pt x="99441" y="1151382"/>
                  <a:pt x="105385" y="1149858"/>
                </a:cubicBezTo>
                <a:cubicBezTo>
                  <a:pt x="111328" y="1148334"/>
                  <a:pt x="116129" y="1146962"/>
                  <a:pt x="119787" y="1145743"/>
                </a:cubicBezTo>
                <a:cubicBezTo>
                  <a:pt x="123139" y="1144219"/>
                  <a:pt x="126492" y="1142848"/>
                  <a:pt x="129845" y="1141628"/>
                </a:cubicBezTo>
                <a:cubicBezTo>
                  <a:pt x="133198" y="1140409"/>
                  <a:pt x="136398" y="1138885"/>
                  <a:pt x="139446" y="1137056"/>
                </a:cubicBezTo>
                <a:cubicBezTo>
                  <a:pt x="138532" y="1113282"/>
                  <a:pt x="137846" y="1093165"/>
                  <a:pt x="137389" y="1076706"/>
                </a:cubicBezTo>
                <a:cubicBezTo>
                  <a:pt x="136931" y="1060247"/>
                  <a:pt x="137008" y="1046683"/>
                  <a:pt x="137617" y="1036015"/>
                </a:cubicBezTo>
                <a:cubicBezTo>
                  <a:pt x="137922" y="1020775"/>
                  <a:pt x="142647" y="1007440"/>
                  <a:pt x="151791" y="996010"/>
                </a:cubicBezTo>
                <a:cubicBezTo>
                  <a:pt x="160935" y="984580"/>
                  <a:pt x="174041" y="975970"/>
                  <a:pt x="191110" y="970178"/>
                </a:cubicBezTo>
                <a:close/>
                <a:moveTo>
                  <a:pt x="6772504" y="943204"/>
                </a:moveTo>
                <a:cubicBezTo>
                  <a:pt x="6779209" y="942899"/>
                  <a:pt x="6785077" y="945718"/>
                  <a:pt x="6790107" y="951662"/>
                </a:cubicBezTo>
                <a:cubicBezTo>
                  <a:pt x="6795135" y="957605"/>
                  <a:pt x="6797649" y="965302"/>
                  <a:pt x="6797650" y="974750"/>
                </a:cubicBezTo>
                <a:cubicBezTo>
                  <a:pt x="6797649" y="981761"/>
                  <a:pt x="6795059" y="987857"/>
                  <a:pt x="6789877" y="993038"/>
                </a:cubicBezTo>
                <a:cubicBezTo>
                  <a:pt x="6784695" y="998220"/>
                  <a:pt x="6778752" y="1000811"/>
                  <a:pt x="6772047" y="1000811"/>
                </a:cubicBezTo>
                <a:cubicBezTo>
                  <a:pt x="6765036" y="1000811"/>
                  <a:pt x="6759321" y="998296"/>
                  <a:pt x="6754901" y="993267"/>
                </a:cubicBezTo>
                <a:cubicBezTo>
                  <a:pt x="6750481" y="988238"/>
                  <a:pt x="6748272" y="981913"/>
                  <a:pt x="6748273" y="974293"/>
                </a:cubicBezTo>
                <a:cubicBezTo>
                  <a:pt x="6748272" y="965454"/>
                  <a:pt x="6750787" y="958063"/>
                  <a:pt x="6755816" y="952119"/>
                </a:cubicBezTo>
                <a:cubicBezTo>
                  <a:pt x="6760845" y="946175"/>
                  <a:pt x="6766408" y="943204"/>
                  <a:pt x="6772504" y="943204"/>
                </a:cubicBezTo>
                <a:close/>
                <a:moveTo>
                  <a:pt x="2214829" y="938936"/>
                </a:moveTo>
                <a:lnTo>
                  <a:pt x="2215287" y="944423"/>
                </a:lnTo>
                <a:cubicBezTo>
                  <a:pt x="2215287" y="952957"/>
                  <a:pt x="2211933" y="959206"/>
                  <a:pt x="2205228" y="963168"/>
                </a:cubicBezTo>
                <a:cubicBezTo>
                  <a:pt x="2196999" y="967130"/>
                  <a:pt x="2186635" y="971474"/>
                  <a:pt x="2174139" y="976198"/>
                </a:cubicBezTo>
                <a:cubicBezTo>
                  <a:pt x="2161641" y="980923"/>
                  <a:pt x="2147164" y="986028"/>
                  <a:pt x="2130705" y="991514"/>
                </a:cubicBezTo>
                <a:lnTo>
                  <a:pt x="2132991" y="970483"/>
                </a:lnTo>
                <a:cubicBezTo>
                  <a:pt x="2151279" y="963778"/>
                  <a:pt x="2167052" y="957986"/>
                  <a:pt x="2180311" y="953110"/>
                </a:cubicBezTo>
                <a:cubicBezTo>
                  <a:pt x="2193569" y="948233"/>
                  <a:pt x="2205076" y="943508"/>
                  <a:pt x="2214829" y="938936"/>
                </a:cubicBezTo>
                <a:close/>
                <a:moveTo>
                  <a:pt x="6470752" y="937717"/>
                </a:moveTo>
                <a:lnTo>
                  <a:pt x="6471209" y="943661"/>
                </a:lnTo>
                <a:cubicBezTo>
                  <a:pt x="6471209" y="951890"/>
                  <a:pt x="6467704" y="957986"/>
                  <a:pt x="6460693" y="961949"/>
                </a:cubicBezTo>
                <a:cubicBezTo>
                  <a:pt x="6452464" y="965911"/>
                  <a:pt x="6442101" y="970331"/>
                  <a:pt x="6429604" y="975208"/>
                </a:cubicBezTo>
                <a:cubicBezTo>
                  <a:pt x="6417107" y="980084"/>
                  <a:pt x="6402629" y="985266"/>
                  <a:pt x="6386170" y="990752"/>
                </a:cubicBezTo>
                <a:lnTo>
                  <a:pt x="6388456" y="969264"/>
                </a:lnTo>
                <a:cubicBezTo>
                  <a:pt x="6406744" y="962558"/>
                  <a:pt x="6422517" y="956767"/>
                  <a:pt x="6435777" y="951890"/>
                </a:cubicBezTo>
                <a:cubicBezTo>
                  <a:pt x="6449035" y="947014"/>
                  <a:pt x="6460693" y="942289"/>
                  <a:pt x="6470752" y="937717"/>
                </a:cubicBezTo>
                <a:close/>
                <a:moveTo>
                  <a:pt x="3342513" y="923925"/>
                </a:moveTo>
                <a:lnTo>
                  <a:pt x="3342970" y="929411"/>
                </a:lnTo>
                <a:cubicBezTo>
                  <a:pt x="3342970" y="937336"/>
                  <a:pt x="3339465" y="943432"/>
                  <a:pt x="3332455" y="947699"/>
                </a:cubicBezTo>
                <a:cubicBezTo>
                  <a:pt x="3324530" y="951662"/>
                  <a:pt x="3314319" y="956081"/>
                  <a:pt x="3301822" y="960958"/>
                </a:cubicBezTo>
                <a:cubicBezTo>
                  <a:pt x="3289325" y="965835"/>
                  <a:pt x="3274695" y="971169"/>
                  <a:pt x="3257931" y="976960"/>
                </a:cubicBezTo>
                <a:lnTo>
                  <a:pt x="3260217" y="955015"/>
                </a:lnTo>
                <a:cubicBezTo>
                  <a:pt x="3280639" y="947699"/>
                  <a:pt x="3297403" y="941603"/>
                  <a:pt x="3310509" y="936727"/>
                </a:cubicBezTo>
                <a:cubicBezTo>
                  <a:pt x="3323615" y="931850"/>
                  <a:pt x="3334284" y="927583"/>
                  <a:pt x="3342513" y="923925"/>
                </a:cubicBezTo>
                <a:close/>
                <a:moveTo>
                  <a:pt x="5667833" y="918820"/>
                </a:moveTo>
                <a:cubicBezTo>
                  <a:pt x="5670881" y="924306"/>
                  <a:pt x="5672938" y="929716"/>
                  <a:pt x="5674005" y="935050"/>
                </a:cubicBezTo>
                <a:cubicBezTo>
                  <a:pt x="5675071" y="940384"/>
                  <a:pt x="5675604" y="944270"/>
                  <a:pt x="5675605" y="946709"/>
                </a:cubicBezTo>
                <a:cubicBezTo>
                  <a:pt x="5675604" y="954024"/>
                  <a:pt x="5673318" y="960196"/>
                  <a:pt x="5668747" y="965225"/>
                </a:cubicBezTo>
                <a:cubicBezTo>
                  <a:pt x="5664175" y="970255"/>
                  <a:pt x="5658536" y="972769"/>
                  <a:pt x="5651831" y="972769"/>
                </a:cubicBezTo>
                <a:cubicBezTo>
                  <a:pt x="5646344" y="972769"/>
                  <a:pt x="5641772" y="971245"/>
                  <a:pt x="5638115" y="968197"/>
                </a:cubicBezTo>
                <a:cubicBezTo>
                  <a:pt x="5633847" y="977341"/>
                  <a:pt x="5626837" y="981913"/>
                  <a:pt x="5617083" y="981913"/>
                </a:cubicBezTo>
                <a:cubicBezTo>
                  <a:pt x="5610987" y="981913"/>
                  <a:pt x="5606111" y="980161"/>
                  <a:pt x="5602453" y="976655"/>
                </a:cubicBezTo>
                <a:cubicBezTo>
                  <a:pt x="5598795" y="973150"/>
                  <a:pt x="5596967" y="968197"/>
                  <a:pt x="5596967" y="961796"/>
                </a:cubicBezTo>
                <a:cubicBezTo>
                  <a:pt x="5596967" y="955396"/>
                  <a:pt x="5598947" y="948690"/>
                  <a:pt x="5602911" y="941680"/>
                </a:cubicBezTo>
                <a:lnTo>
                  <a:pt x="5611597" y="943508"/>
                </a:lnTo>
                <a:cubicBezTo>
                  <a:pt x="5610683" y="946556"/>
                  <a:pt x="5610225" y="950366"/>
                  <a:pt x="5610225" y="954938"/>
                </a:cubicBezTo>
                <a:cubicBezTo>
                  <a:pt x="5610225" y="962254"/>
                  <a:pt x="5612816" y="965911"/>
                  <a:pt x="5617997" y="965911"/>
                </a:cubicBezTo>
                <a:cubicBezTo>
                  <a:pt x="5620741" y="965911"/>
                  <a:pt x="5623103" y="964768"/>
                  <a:pt x="5625084" y="962482"/>
                </a:cubicBezTo>
                <a:cubicBezTo>
                  <a:pt x="5627065" y="960196"/>
                  <a:pt x="5627903" y="957224"/>
                  <a:pt x="5627599" y="953567"/>
                </a:cubicBezTo>
                <a:lnTo>
                  <a:pt x="5626685" y="939394"/>
                </a:lnTo>
                <a:lnTo>
                  <a:pt x="5639029" y="931621"/>
                </a:lnTo>
                <a:cubicBezTo>
                  <a:pt x="5640248" y="941375"/>
                  <a:pt x="5642001" y="948004"/>
                  <a:pt x="5644287" y="951509"/>
                </a:cubicBezTo>
                <a:cubicBezTo>
                  <a:pt x="5646573" y="955015"/>
                  <a:pt x="5650001" y="956767"/>
                  <a:pt x="5654573" y="956767"/>
                </a:cubicBezTo>
                <a:cubicBezTo>
                  <a:pt x="5656097" y="956767"/>
                  <a:pt x="5657469" y="956310"/>
                  <a:pt x="5658689" y="955396"/>
                </a:cubicBezTo>
                <a:cubicBezTo>
                  <a:pt x="5659907" y="954481"/>
                  <a:pt x="5660822" y="953414"/>
                  <a:pt x="5661431" y="952195"/>
                </a:cubicBezTo>
                <a:cubicBezTo>
                  <a:pt x="5660822" y="949147"/>
                  <a:pt x="5658687" y="943661"/>
                  <a:pt x="5655031" y="935736"/>
                </a:cubicBezTo>
                <a:lnTo>
                  <a:pt x="5654117" y="932078"/>
                </a:lnTo>
                <a:cubicBezTo>
                  <a:pt x="5654116" y="929335"/>
                  <a:pt x="5655335" y="926668"/>
                  <a:pt x="5657774" y="924077"/>
                </a:cubicBezTo>
                <a:cubicBezTo>
                  <a:pt x="5660212" y="921487"/>
                  <a:pt x="5663565" y="919734"/>
                  <a:pt x="5667833" y="918820"/>
                </a:cubicBezTo>
                <a:close/>
                <a:moveTo>
                  <a:pt x="4304538" y="913028"/>
                </a:moveTo>
                <a:cubicBezTo>
                  <a:pt x="4301185" y="913028"/>
                  <a:pt x="4297832" y="913790"/>
                  <a:pt x="4294479" y="915314"/>
                </a:cubicBezTo>
                <a:cubicBezTo>
                  <a:pt x="4291127" y="916838"/>
                  <a:pt x="4286555" y="920191"/>
                  <a:pt x="4280763" y="925373"/>
                </a:cubicBezTo>
                <a:cubicBezTo>
                  <a:pt x="4286859" y="927506"/>
                  <a:pt x="4291736" y="928573"/>
                  <a:pt x="4295394" y="928573"/>
                </a:cubicBezTo>
                <a:cubicBezTo>
                  <a:pt x="4302099" y="928573"/>
                  <a:pt x="4306823" y="928268"/>
                  <a:pt x="4309567" y="927659"/>
                </a:cubicBezTo>
                <a:cubicBezTo>
                  <a:pt x="4312310" y="927049"/>
                  <a:pt x="4315815" y="925830"/>
                  <a:pt x="4320083" y="924001"/>
                </a:cubicBezTo>
                <a:cubicBezTo>
                  <a:pt x="4316425" y="916686"/>
                  <a:pt x="4311243" y="913028"/>
                  <a:pt x="4304538" y="913028"/>
                </a:cubicBezTo>
                <a:close/>
                <a:moveTo>
                  <a:pt x="5120793" y="912647"/>
                </a:moveTo>
                <a:cubicBezTo>
                  <a:pt x="5112258" y="912343"/>
                  <a:pt x="5107991" y="916915"/>
                  <a:pt x="5107991" y="926363"/>
                </a:cubicBezTo>
                <a:cubicBezTo>
                  <a:pt x="5107991" y="935507"/>
                  <a:pt x="5112258" y="940079"/>
                  <a:pt x="5120793" y="940079"/>
                </a:cubicBezTo>
                <a:cubicBezTo>
                  <a:pt x="5124145" y="940079"/>
                  <a:pt x="5127193" y="939013"/>
                  <a:pt x="5129937" y="936879"/>
                </a:cubicBezTo>
                <a:cubicBezTo>
                  <a:pt x="5132679" y="934745"/>
                  <a:pt x="5134051" y="931393"/>
                  <a:pt x="5134051" y="926821"/>
                </a:cubicBezTo>
                <a:cubicBezTo>
                  <a:pt x="5134051" y="921639"/>
                  <a:pt x="5132757" y="917981"/>
                  <a:pt x="5130165" y="915848"/>
                </a:cubicBezTo>
                <a:cubicBezTo>
                  <a:pt x="5127574" y="913714"/>
                  <a:pt x="5124450" y="912647"/>
                  <a:pt x="5120793" y="912647"/>
                </a:cubicBezTo>
                <a:close/>
                <a:moveTo>
                  <a:pt x="724586" y="912114"/>
                </a:moveTo>
                <a:cubicBezTo>
                  <a:pt x="728548" y="914857"/>
                  <a:pt x="732206" y="917753"/>
                  <a:pt x="735559" y="920801"/>
                </a:cubicBezTo>
                <a:cubicBezTo>
                  <a:pt x="738911" y="923849"/>
                  <a:pt x="741807" y="926897"/>
                  <a:pt x="744245" y="929945"/>
                </a:cubicBezTo>
                <a:cubicBezTo>
                  <a:pt x="741197" y="932688"/>
                  <a:pt x="737997" y="935736"/>
                  <a:pt x="734644" y="939089"/>
                </a:cubicBezTo>
                <a:cubicBezTo>
                  <a:pt x="731291" y="942442"/>
                  <a:pt x="727939" y="946099"/>
                  <a:pt x="724586" y="950062"/>
                </a:cubicBezTo>
                <a:cubicBezTo>
                  <a:pt x="721843" y="947014"/>
                  <a:pt x="718947" y="944042"/>
                  <a:pt x="715899" y="941146"/>
                </a:cubicBezTo>
                <a:cubicBezTo>
                  <a:pt x="712851" y="938251"/>
                  <a:pt x="709803" y="935279"/>
                  <a:pt x="706755" y="932231"/>
                </a:cubicBezTo>
                <a:cubicBezTo>
                  <a:pt x="709193" y="928268"/>
                  <a:pt x="711937" y="924687"/>
                  <a:pt x="714985" y="921487"/>
                </a:cubicBezTo>
                <a:cubicBezTo>
                  <a:pt x="718033" y="918286"/>
                  <a:pt x="721233" y="915162"/>
                  <a:pt x="724586" y="912114"/>
                </a:cubicBezTo>
                <a:close/>
                <a:moveTo>
                  <a:pt x="221285" y="912114"/>
                </a:moveTo>
                <a:cubicBezTo>
                  <a:pt x="224028" y="914857"/>
                  <a:pt x="226847" y="917677"/>
                  <a:pt x="229743" y="920572"/>
                </a:cubicBezTo>
                <a:cubicBezTo>
                  <a:pt x="232639" y="923468"/>
                  <a:pt x="235763" y="926592"/>
                  <a:pt x="239116" y="929945"/>
                </a:cubicBezTo>
                <a:cubicBezTo>
                  <a:pt x="236677" y="933602"/>
                  <a:pt x="233934" y="937108"/>
                  <a:pt x="230886" y="940460"/>
                </a:cubicBezTo>
                <a:cubicBezTo>
                  <a:pt x="227838" y="943813"/>
                  <a:pt x="224638" y="947014"/>
                  <a:pt x="221285" y="950062"/>
                </a:cubicBezTo>
                <a:cubicBezTo>
                  <a:pt x="217018" y="947014"/>
                  <a:pt x="213208" y="943966"/>
                  <a:pt x="209855" y="940918"/>
                </a:cubicBezTo>
                <a:cubicBezTo>
                  <a:pt x="206502" y="937870"/>
                  <a:pt x="203759" y="934974"/>
                  <a:pt x="201625" y="932231"/>
                </a:cubicBezTo>
                <a:cubicBezTo>
                  <a:pt x="204978" y="929488"/>
                  <a:pt x="208255" y="926440"/>
                  <a:pt x="211455" y="923087"/>
                </a:cubicBezTo>
                <a:cubicBezTo>
                  <a:pt x="214655" y="919734"/>
                  <a:pt x="217932" y="916076"/>
                  <a:pt x="221285" y="912114"/>
                </a:cubicBezTo>
                <a:close/>
                <a:moveTo>
                  <a:pt x="5990463" y="904875"/>
                </a:moveTo>
                <a:lnTo>
                  <a:pt x="5990921" y="910361"/>
                </a:lnTo>
                <a:cubicBezTo>
                  <a:pt x="5990921" y="918286"/>
                  <a:pt x="5987415" y="924382"/>
                  <a:pt x="5980405" y="928649"/>
                </a:cubicBezTo>
                <a:cubicBezTo>
                  <a:pt x="5972480" y="932612"/>
                  <a:pt x="5962269" y="937031"/>
                  <a:pt x="5949773" y="941908"/>
                </a:cubicBezTo>
                <a:cubicBezTo>
                  <a:pt x="5937275" y="946785"/>
                  <a:pt x="5922645" y="952119"/>
                  <a:pt x="5905881" y="957910"/>
                </a:cubicBezTo>
                <a:lnTo>
                  <a:pt x="5908167" y="935965"/>
                </a:lnTo>
                <a:cubicBezTo>
                  <a:pt x="5928589" y="928649"/>
                  <a:pt x="5945353" y="922553"/>
                  <a:pt x="5958459" y="917677"/>
                </a:cubicBezTo>
                <a:cubicBezTo>
                  <a:pt x="5971565" y="912800"/>
                  <a:pt x="5982233" y="908533"/>
                  <a:pt x="5990463" y="904875"/>
                </a:cubicBezTo>
                <a:close/>
                <a:moveTo>
                  <a:pt x="3961638" y="904875"/>
                </a:moveTo>
                <a:lnTo>
                  <a:pt x="3962095" y="910361"/>
                </a:lnTo>
                <a:cubicBezTo>
                  <a:pt x="3962095" y="918286"/>
                  <a:pt x="3958590" y="924382"/>
                  <a:pt x="3951579" y="928649"/>
                </a:cubicBezTo>
                <a:cubicBezTo>
                  <a:pt x="3943655" y="932612"/>
                  <a:pt x="3933444" y="937031"/>
                  <a:pt x="3920947" y="941908"/>
                </a:cubicBezTo>
                <a:cubicBezTo>
                  <a:pt x="3908450" y="946785"/>
                  <a:pt x="3893820" y="952119"/>
                  <a:pt x="3877056" y="957910"/>
                </a:cubicBezTo>
                <a:lnTo>
                  <a:pt x="3879342" y="935965"/>
                </a:lnTo>
                <a:cubicBezTo>
                  <a:pt x="3899763" y="928649"/>
                  <a:pt x="3916527" y="922553"/>
                  <a:pt x="3929634" y="917677"/>
                </a:cubicBezTo>
                <a:cubicBezTo>
                  <a:pt x="3942741" y="912800"/>
                  <a:pt x="3953408" y="908533"/>
                  <a:pt x="3961638" y="904875"/>
                </a:cubicBezTo>
                <a:close/>
                <a:moveTo>
                  <a:pt x="4169893" y="904342"/>
                </a:moveTo>
                <a:cubicBezTo>
                  <a:pt x="4167759" y="904342"/>
                  <a:pt x="4165549" y="905180"/>
                  <a:pt x="4163263" y="906856"/>
                </a:cubicBezTo>
                <a:cubicBezTo>
                  <a:pt x="4160977" y="908533"/>
                  <a:pt x="4159987" y="911047"/>
                  <a:pt x="4160291" y="914400"/>
                </a:cubicBezTo>
                <a:cubicBezTo>
                  <a:pt x="4160291" y="917448"/>
                  <a:pt x="4161205" y="920267"/>
                  <a:pt x="4163035" y="922858"/>
                </a:cubicBezTo>
                <a:cubicBezTo>
                  <a:pt x="4164863" y="925449"/>
                  <a:pt x="4167911" y="926744"/>
                  <a:pt x="4172179" y="926744"/>
                </a:cubicBezTo>
                <a:cubicBezTo>
                  <a:pt x="4175227" y="926744"/>
                  <a:pt x="4178122" y="925678"/>
                  <a:pt x="4180865" y="923544"/>
                </a:cubicBezTo>
                <a:cubicBezTo>
                  <a:pt x="4183608" y="921410"/>
                  <a:pt x="4184980" y="919429"/>
                  <a:pt x="4184980" y="917600"/>
                </a:cubicBezTo>
                <a:cubicBezTo>
                  <a:pt x="4184980" y="914857"/>
                  <a:pt x="4183380" y="911962"/>
                  <a:pt x="4180179" y="908914"/>
                </a:cubicBezTo>
                <a:cubicBezTo>
                  <a:pt x="4176979" y="905866"/>
                  <a:pt x="4173550" y="904342"/>
                  <a:pt x="4169893" y="904342"/>
                </a:cubicBezTo>
                <a:close/>
                <a:moveTo>
                  <a:pt x="3141193" y="904342"/>
                </a:moveTo>
                <a:cubicBezTo>
                  <a:pt x="3139059" y="904342"/>
                  <a:pt x="3136849" y="905180"/>
                  <a:pt x="3134563" y="906856"/>
                </a:cubicBezTo>
                <a:cubicBezTo>
                  <a:pt x="3132277" y="908533"/>
                  <a:pt x="3131287" y="911047"/>
                  <a:pt x="3131591" y="914400"/>
                </a:cubicBezTo>
                <a:cubicBezTo>
                  <a:pt x="3131591" y="917448"/>
                  <a:pt x="3132506" y="920267"/>
                  <a:pt x="3134335" y="922858"/>
                </a:cubicBezTo>
                <a:cubicBezTo>
                  <a:pt x="3136163" y="925449"/>
                  <a:pt x="3139211" y="926744"/>
                  <a:pt x="3143479" y="926744"/>
                </a:cubicBezTo>
                <a:cubicBezTo>
                  <a:pt x="3146527" y="926744"/>
                  <a:pt x="3149422" y="925678"/>
                  <a:pt x="3152165" y="923544"/>
                </a:cubicBezTo>
                <a:cubicBezTo>
                  <a:pt x="3154909" y="921410"/>
                  <a:pt x="3156280" y="919429"/>
                  <a:pt x="3156280" y="917600"/>
                </a:cubicBezTo>
                <a:cubicBezTo>
                  <a:pt x="3156280" y="914857"/>
                  <a:pt x="3154680" y="911962"/>
                  <a:pt x="3151479" y="908914"/>
                </a:cubicBezTo>
                <a:cubicBezTo>
                  <a:pt x="3148279" y="905866"/>
                  <a:pt x="3144850" y="904342"/>
                  <a:pt x="3141193" y="904342"/>
                </a:cubicBezTo>
                <a:close/>
                <a:moveTo>
                  <a:pt x="5120793" y="899846"/>
                </a:moveTo>
                <a:cubicBezTo>
                  <a:pt x="5128413" y="899846"/>
                  <a:pt x="5134585" y="902132"/>
                  <a:pt x="5139309" y="906704"/>
                </a:cubicBezTo>
                <a:cubicBezTo>
                  <a:pt x="5144033" y="911276"/>
                  <a:pt x="5146395" y="917981"/>
                  <a:pt x="5146395" y="926821"/>
                </a:cubicBezTo>
                <a:cubicBezTo>
                  <a:pt x="5146395" y="935355"/>
                  <a:pt x="5144033" y="941908"/>
                  <a:pt x="5139309" y="946480"/>
                </a:cubicBezTo>
                <a:cubicBezTo>
                  <a:pt x="5134585" y="951052"/>
                  <a:pt x="5128413" y="953338"/>
                  <a:pt x="5120793" y="953338"/>
                </a:cubicBezTo>
                <a:cubicBezTo>
                  <a:pt x="5113783" y="953338"/>
                  <a:pt x="5107839" y="951281"/>
                  <a:pt x="5102961" y="947166"/>
                </a:cubicBezTo>
                <a:cubicBezTo>
                  <a:pt x="5098085" y="943051"/>
                  <a:pt x="5095647" y="936117"/>
                  <a:pt x="5095647" y="926363"/>
                </a:cubicBezTo>
                <a:cubicBezTo>
                  <a:pt x="5095647" y="916915"/>
                  <a:pt x="5098161" y="910133"/>
                  <a:pt x="5103190" y="906018"/>
                </a:cubicBezTo>
                <a:cubicBezTo>
                  <a:pt x="5108219" y="901903"/>
                  <a:pt x="5114087" y="899846"/>
                  <a:pt x="5120793" y="899846"/>
                </a:cubicBezTo>
                <a:close/>
                <a:moveTo>
                  <a:pt x="4308195" y="893369"/>
                </a:moveTo>
                <a:cubicBezTo>
                  <a:pt x="4313681" y="893369"/>
                  <a:pt x="4318711" y="896264"/>
                  <a:pt x="4323283" y="902056"/>
                </a:cubicBezTo>
                <a:cubicBezTo>
                  <a:pt x="4327855" y="907847"/>
                  <a:pt x="4330141" y="914705"/>
                  <a:pt x="4330141" y="922630"/>
                </a:cubicBezTo>
                <a:cubicBezTo>
                  <a:pt x="4330141" y="928116"/>
                  <a:pt x="4328922" y="934212"/>
                  <a:pt x="4326483" y="940918"/>
                </a:cubicBezTo>
                <a:cubicBezTo>
                  <a:pt x="4321607" y="944270"/>
                  <a:pt x="4316730" y="946556"/>
                  <a:pt x="4311853" y="947776"/>
                </a:cubicBezTo>
                <a:cubicBezTo>
                  <a:pt x="4306977" y="948995"/>
                  <a:pt x="4301490" y="949604"/>
                  <a:pt x="4295394" y="949604"/>
                </a:cubicBezTo>
                <a:cubicBezTo>
                  <a:pt x="4289603" y="949604"/>
                  <a:pt x="4284117" y="948766"/>
                  <a:pt x="4278935" y="947090"/>
                </a:cubicBezTo>
                <a:cubicBezTo>
                  <a:pt x="4273753" y="945413"/>
                  <a:pt x="4267199" y="942594"/>
                  <a:pt x="4259275" y="938632"/>
                </a:cubicBezTo>
                <a:cubicBezTo>
                  <a:pt x="4252875" y="941680"/>
                  <a:pt x="4247541" y="945337"/>
                  <a:pt x="4243273" y="949604"/>
                </a:cubicBezTo>
                <a:lnTo>
                  <a:pt x="4235043" y="942746"/>
                </a:lnTo>
                <a:cubicBezTo>
                  <a:pt x="4240225" y="935126"/>
                  <a:pt x="4245025" y="929107"/>
                  <a:pt x="4249445" y="924687"/>
                </a:cubicBezTo>
                <a:cubicBezTo>
                  <a:pt x="4253865" y="920267"/>
                  <a:pt x="4258817" y="918058"/>
                  <a:pt x="4264304" y="918058"/>
                </a:cubicBezTo>
                <a:cubicBezTo>
                  <a:pt x="4266438" y="918058"/>
                  <a:pt x="4268723" y="918820"/>
                  <a:pt x="4271162" y="920344"/>
                </a:cubicBezTo>
                <a:cubicBezTo>
                  <a:pt x="4277258" y="910895"/>
                  <a:pt x="4283277" y="904037"/>
                  <a:pt x="4289221" y="899770"/>
                </a:cubicBezTo>
                <a:cubicBezTo>
                  <a:pt x="4295165" y="895502"/>
                  <a:pt x="4301489" y="893369"/>
                  <a:pt x="4308195" y="893369"/>
                </a:cubicBezTo>
                <a:close/>
                <a:moveTo>
                  <a:pt x="4172179" y="886054"/>
                </a:moveTo>
                <a:cubicBezTo>
                  <a:pt x="4178884" y="885749"/>
                  <a:pt x="4184751" y="888568"/>
                  <a:pt x="4189781" y="894512"/>
                </a:cubicBezTo>
                <a:cubicBezTo>
                  <a:pt x="4194809" y="900455"/>
                  <a:pt x="4197325" y="908152"/>
                  <a:pt x="4197325" y="917600"/>
                </a:cubicBezTo>
                <a:cubicBezTo>
                  <a:pt x="4197325" y="924611"/>
                  <a:pt x="4194733" y="930707"/>
                  <a:pt x="4189552" y="935888"/>
                </a:cubicBezTo>
                <a:cubicBezTo>
                  <a:pt x="4184371" y="941070"/>
                  <a:pt x="4178427" y="943661"/>
                  <a:pt x="4171721" y="943661"/>
                </a:cubicBezTo>
                <a:cubicBezTo>
                  <a:pt x="4164711" y="943661"/>
                  <a:pt x="4158996" y="941146"/>
                  <a:pt x="4154577" y="936117"/>
                </a:cubicBezTo>
                <a:cubicBezTo>
                  <a:pt x="4150157" y="931088"/>
                  <a:pt x="4147947" y="924763"/>
                  <a:pt x="4147947" y="917143"/>
                </a:cubicBezTo>
                <a:cubicBezTo>
                  <a:pt x="4147947" y="908304"/>
                  <a:pt x="4150461" y="900913"/>
                  <a:pt x="4155491" y="894969"/>
                </a:cubicBezTo>
                <a:cubicBezTo>
                  <a:pt x="4160520" y="889025"/>
                  <a:pt x="4166083" y="886054"/>
                  <a:pt x="4172179" y="886054"/>
                </a:cubicBezTo>
                <a:close/>
                <a:moveTo>
                  <a:pt x="3143479" y="886054"/>
                </a:moveTo>
                <a:cubicBezTo>
                  <a:pt x="3150184" y="885749"/>
                  <a:pt x="3156052" y="888568"/>
                  <a:pt x="3161081" y="894512"/>
                </a:cubicBezTo>
                <a:cubicBezTo>
                  <a:pt x="3166110" y="900455"/>
                  <a:pt x="3168625" y="908152"/>
                  <a:pt x="3168625" y="917600"/>
                </a:cubicBezTo>
                <a:cubicBezTo>
                  <a:pt x="3168625" y="924611"/>
                  <a:pt x="3166034" y="930707"/>
                  <a:pt x="3160852" y="935888"/>
                </a:cubicBezTo>
                <a:cubicBezTo>
                  <a:pt x="3155671" y="941070"/>
                  <a:pt x="3149727" y="943661"/>
                  <a:pt x="3143021" y="943661"/>
                </a:cubicBezTo>
                <a:cubicBezTo>
                  <a:pt x="3136011" y="943661"/>
                  <a:pt x="3130296" y="941146"/>
                  <a:pt x="3125877" y="936117"/>
                </a:cubicBezTo>
                <a:cubicBezTo>
                  <a:pt x="3121457" y="931088"/>
                  <a:pt x="3119247" y="924763"/>
                  <a:pt x="3119247" y="917143"/>
                </a:cubicBezTo>
                <a:cubicBezTo>
                  <a:pt x="3119247" y="908304"/>
                  <a:pt x="3121761" y="900913"/>
                  <a:pt x="3126791" y="894969"/>
                </a:cubicBezTo>
                <a:cubicBezTo>
                  <a:pt x="3131820" y="889025"/>
                  <a:pt x="3137383" y="886054"/>
                  <a:pt x="3143479" y="886054"/>
                </a:cubicBezTo>
                <a:close/>
                <a:moveTo>
                  <a:pt x="5672405" y="881786"/>
                </a:moveTo>
                <a:lnTo>
                  <a:pt x="5672862" y="887273"/>
                </a:lnTo>
                <a:cubicBezTo>
                  <a:pt x="5672861" y="895807"/>
                  <a:pt x="5669509" y="902056"/>
                  <a:pt x="5662803" y="906018"/>
                </a:cubicBezTo>
                <a:cubicBezTo>
                  <a:pt x="5654573" y="909980"/>
                  <a:pt x="5644210" y="914324"/>
                  <a:pt x="5631713" y="919048"/>
                </a:cubicBezTo>
                <a:cubicBezTo>
                  <a:pt x="5619217" y="923773"/>
                  <a:pt x="5604739" y="928878"/>
                  <a:pt x="5588280" y="934364"/>
                </a:cubicBezTo>
                <a:lnTo>
                  <a:pt x="5590565" y="913333"/>
                </a:lnTo>
                <a:cubicBezTo>
                  <a:pt x="5608853" y="906628"/>
                  <a:pt x="5624627" y="900836"/>
                  <a:pt x="5637886" y="895960"/>
                </a:cubicBezTo>
                <a:cubicBezTo>
                  <a:pt x="5651144" y="891083"/>
                  <a:pt x="5662650" y="886358"/>
                  <a:pt x="5672405" y="881786"/>
                </a:cubicBezTo>
                <a:close/>
                <a:moveTo>
                  <a:pt x="2785110" y="636270"/>
                </a:moveTo>
                <a:lnTo>
                  <a:pt x="2785110" y="640842"/>
                </a:lnTo>
                <a:cubicBezTo>
                  <a:pt x="2785110" y="646328"/>
                  <a:pt x="2783129" y="650215"/>
                  <a:pt x="2779167" y="652501"/>
                </a:cubicBezTo>
                <a:cubicBezTo>
                  <a:pt x="2775204" y="654787"/>
                  <a:pt x="2769108" y="657454"/>
                  <a:pt x="2760879" y="660502"/>
                </a:cubicBezTo>
                <a:cubicBezTo>
                  <a:pt x="2756611" y="662330"/>
                  <a:pt x="2749982" y="664693"/>
                  <a:pt x="2740990" y="667588"/>
                </a:cubicBezTo>
                <a:cubicBezTo>
                  <a:pt x="2731999" y="670484"/>
                  <a:pt x="2720035" y="674370"/>
                  <a:pt x="2705100" y="679247"/>
                </a:cubicBezTo>
                <a:lnTo>
                  <a:pt x="2706472" y="662330"/>
                </a:lnTo>
                <a:cubicBezTo>
                  <a:pt x="2735123" y="654101"/>
                  <a:pt x="2761335" y="645414"/>
                  <a:pt x="2785110" y="636270"/>
                </a:cubicBezTo>
                <a:close/>
                <a:moveTo>
                  <a:pt x="2781453" y="612496"/>
                </a:moveTo>
                <a:lnTo>
                  <a:pt x="2781910" y="617068"/>
                </a:lnTo>
                <a:cubicBezTo>
                  <a:pt x="2782519" y="621640"/>
                  <a:pt x="2781300" y="624916"/>
                  <a:pt x="2778252" y="626897"/>
                </a:cubicBezTo>
                <a:cubicBezTo>
                  <a:pt x="2775204" y="628879"/>
                  <a:pt x="2770327" y="631241"/>
                  <a:pt x="2763622" y="633984"/>
                </a:cubicBezTo>
                <a:cubicBezTo>
                  <a:pt x="2759049" y="636118"/>
                  <a:pt x="2751963" y="638861"/>
                  <a:pt x="2742362" y="642214"/>
                </a:cubicBezTo>
                <a:cubicBezTo>
                  <a:pt x="2732761" y="645566"/>
                  <a:pt x="2719273" y="649986"/>
                  <a:pt x="2701900" y="655472"/>
                </a:cubicBezTo>
                <a:lnTo>
                  <a:pt x="2703271" y="638556"/>
                </a:lnTo>
                <a:cubicBezTo>
                  <a:pt x="2717597" y="634289"/>
                  <a:pt x="2731389" y="630022"/>
                  <a:pt x="2744648" y="625754"/>
                </a:cubicBezTo>
                <a:cubicBezTo>
                  <a:pt x="2757907" y="621487"/>
                  <a:pt x="2770175" y="617068"/>
                  <a:pt x="2781453" y="612496"/>
                </a:cubicBezTo>
                <a:close/>
                <a:moveTo>
                  <a:pt x="1113206" y="512750"/>
                </a:moveTo>
                <a:lnTo>
                  <a:pt x="1113663" y="518236"/>
                </a:lnTo>
                <a:cubicBezTo>
                  <a:pt x="1113054" y="527380"/>
                  <a:pt x="1109244" y="533781"/>
                  <a:pt x="1102233" y="537439"/>
                </a:cubicBezTo>
                <a:cubicBezTo>
                  <a:pt x="1094308" y="541401"/>
                  <a:pt x="1084021" y="545744"/>
                  <a:pt x="1071372" y="550469"/>
                </a:cubicBezTo>
                <a:cubicBezTo>
                  <a:pt x="1058723" y="555193"/>
                  <a:pt x="1043864" y="560299"/>
                  <a:pt x="1026795" y="565785"/>
                </a:cubicBezTo>
                <a:lnTo>
                  <a:pt x="1030453" y="542468"/>
                </a:lnTo>
                <a:cubicBezTo>
                  <a:pt x="1050569" y="535457"/>
                  <a:pt x="1067410" y="529590"/>
                  <a:pt x="1080973" y="524866"/>
                </a:cubicBezTo>
                <a:cubicBezTo>
                  <a:pt x="1094537" y="520141"/>
                  <a:pt x="1105281" y="516103"/>
                  <a:pt x="1113206" y="512750"/>
                </a:cubicBezTo>
                <a:close/>
                <a:moveTo>
                  <a:pt x="4567581" y="498043"/>
                </a:moveTo>
                <a:cubicBezTo>
                  <a:pt x="4576419" y="508102"/>
                  <a:pt x="4587087" y="518770"/>
                  <a:pt x="4599585" y="530047"/>
                </a:cubicBezTo>
                <a:cubicBezTo>
                  <a:pt x="4596231" y="534924"/>
                  <a:pt x="4591887" y="540410"/>
                  <a:pt x="4586554" y="546506"/>
                </a:cubicBezTo>
                <a:cubicBezTo>
                  <a:pt x="4581220" y="552602"/>
                  <a:pt x="4575200" y="559003"/>
                  <a:pt x="4568495" y="565709"/>
                </a:cubicBezTo>
                <a:cubicBezTo>
                  <a:pt x="4560875" y="559613"/>
                  <a:pt x="4554169" y="553898"/>
                  <a:pt x="4548378" y="548564"/>
                </a:cubicBezTo>
                <a:cubicBezTo>
                  <a:pt x="4542587" y="543230"/>
                  <a:pt x="4537709" y="538277"/>
                  <a:pt x="4533747" y="533705"/>
                </a:cubicBezTo>
                <a:cubicBezTo>
                  <a:pt x="4540149" y="527304"/>
                  <a:pt x="4546168" y="521208"/>
                  <a:pt x="4551807" y="515417"/>
                </a:cubicBezTo>
                <a:cubicBezTo>
                  <a:pt x="4557445" y="509626"/>
                  <a:pt x="4562703" y="503834"/>
                  <a:pt x="4567581" y="498043"/>
                </a:cubicBezTo>
                <a:close/>
                <a:moveTo>
                  <a:pt x="4284573" y="463296"/>
                </a:moveTo>
                <a:cubicBezTo>
                  <a:pt x="4283659" y="463296"/>
                  <a:pt x="4282059" y="463448"/>
                  <a:pt x="4279773" y="463753"/>
                </a:cubicBezTo>
                <a:cubicBezTo>
                  <a:pt x="4277487" y="464058"/>
                  <a:pt x="4274819" y="464668"/>
                  <a:pt x="4271772" y="465582"/>
                </a:cubicBezTo>
                <a:cubicBezTo>
                  <a:pt x="4275429" y="482651"/>
                  <a:pt x="4282135" y="495452"/>
                  <a:pt x="4291889" y="503987"/>
                </a:cubicBezTo>
                <a:cubicBezTo>
                  <a:pt x="4301643" y="512521"/>
                  <a:pt x="4314139" y="516788"/>
                  <a:pt x="4329379" y="516788"/>
                </a:cubicBezTo>
                <a:cubicBezTo>
                  <a:pt x="4334561" y="516788"/>
                  <a:pt x="4339437" y="516026"/>
                  <a:pt x="4344009" y="514502"/>
                </a:cubicBezTo>
                <a:cubicBezTo>
                  <a:pt x="4348581" y="512978"/>
                  <a:pt x="4353001" y="510540"/>
                  <a:pt x="4357269" y="507187"/>
                </a:cubicBezTo>
                <a:cubicBezTo>
                  <a:pt x="4352391" y="498348"/>
                  <a:pt x="4346143" y="490652"/>
                  <a:pt x="4338523" y="484099"/>
                </a:cubicBezTo>
                <a:cubicBezTo>
                  <a:pt x="4330903" y="477545"/>
                  <a:pt x="4322445" y="472440"/>
                  <a:pt x="4313149" y="468782"/>
                </a:cubicBezTo>
                <a:cubicBezTo>
                  <a:pt x="4303852" y="465125"/>
                  <a:pt x="4294327" y="463296"/>
                  <a:pt x="4284573" y="463296"/>
                </a:cubicBezTo>
                <a:close/>
                <a:moveTo>
                  <a:pt x="722224" y="463296"/>
                </a:moveTo>
                <a:cubicBezTo>
                  <a:pt x="721309" y="463296"/>
                  <a:pt x="719709" y="463448"/>
                  <a:pt x="717423" y="463753"/>
                </a:cubicBezTo>
                <a:cubicBezTo>
                  <a:pt x="715137" y="464058"/>
                  <a:pt x="712470" y="464668"/>
                  <a:pt x="709422" y="465582"/>
                </a:cubicBezTo>
                <a:cubicBezTo>
                  <a:pt x="713080" y="482651"/>
                  <a:pt x="719785" y="495452"/>
                  <a:pt x="729539" y="503987"/>
                </a:cubicBezTo>
                <a:cubicBezTo>
                  <a:pt x="739293" y="512521"/>
                  <a:pt x="751789" y="516788"/>
                  <a:pt x="767029" y="516788"/>
                </a:cubicBezTo>
                <a:cubicBezTo>
                  <a:pt x="772211" y="516788"/>
                  <a:pt x="777088" y="516026"/>
                  <a:pt x="781660" y="514502"/>
                </a:cubicBezTo>
                <a:cubicBezTo>
                  <a:pt x="786232" y="512978"/>
                  <a:pt x="790651" y="510540"/>
                  <a:pt x="794919" y="507187"/>
                </a:cubicBezTo>
                <a:cubicBezTo>
                  <a:pt x="790042" y="498348"/>
                  <a:pt x="783793" y="490652"/>
                  <a:pt x="776173" y="484099"/>
                </a:cubicBezTo>
                <a:cubicBezTo>
                  <a:pt x="768553" y="477545"/>
                  <a:pt x="760095" y="472440"/>
                  <a:pt x="750799" y="468782"/>
                </a:cubicBezTo>
                <a:cubicBezTo>
                  <a:pt x="741502" y="465125"/>
                  <a:pt x="731977" y="463296"/>
                  <a:pt x="722224" y="463296"/>
                </a:cubicBezTo>
                <a:close/>
                <a:moveTo>
                  <a:pt x="6532779" y="352196"/>
                </a:moveTo>
                <a:cubicBezTo>
                  <a:pt x="6525463" y="352196"/>
                  <a:pt x="6518834" y="354330"/>
                  <a:pt x="6512890" y="358597"/>
                </a:cubicBezTo>
                <a:cubicBezTo>
                  <a:pt x="6506947" y="362864"/>
                  <a:pt x="6502451" y="368351"/>
                  <a:pt x="6499403" y="375056"/>
                </a:cubicBezTo>
                <a:cubicBezTo>
                  <a:pt x="6497269" y="379933"/>
                  <a:pt x="6496203" y="384962"/>
                  <a:pt x="6496203" y="390144"/>
                </a:cubicBezTo>
                <a:cubicBezTo>
                  <a:pt x="6496203" y="399898"/>
                  <a:pt x="6500241" y="407289"/>
                  <a:pt x="6508319" y="412318"/>
                </a:cubicBezTo>
                <a:cubicBezTo>
                  <a:pt x="6516395" y="417347"/>
                  <a:pt x="6527749" y="419862"/>
                  <a:pt x="6542379" y="419862"/>
                </a:cubicBezTo>
                <a:cubicBezTo>
                  <a:pt x="6549695" y="419862"/>
                  <a:pt x="6556781" y="419252"/>
                  <a:pt x="6563639" y="418033"/>
                </a:cubicBezTo>
                <a:cubicBezTo>
                  <a:pt x="6570497" y="416814"/>
                  <a:pt x="6578194" y="414680"/>
                  <a:pt x="6586728" y="411632"/>
                </a:cubicBezTo>
                <a:cubicBezTo>
                  <a:pt x="6583680" y="400964"/>
                  <a:pt x="6579107" y="390830"/>
                  <a:pt x="6573012" y="381229"/>
                </a:cubicBezTo>
                <a:cubicBezTo>
                  <a:pt x="6566916" y="371627"/>
                  <a:pt x="6560211" y="364388"/>
                  <a:pt x="6552895" y="359512"/>
                </a:cubicBezTo>
                <a:cubicBezTo>
                  <a:pt x="6545885" y="354635"/>
                  <a:pt x="6539179" y="352196"/>
                  <a:pt x="6532779" y="352196"/>
                </a:cubicBezTo>
                <a:close/>
                <a:moveTo>
                  <a:pt x="3756050" y="352196"/>
                </a:moveTo>
                <a:cubicBezTo>
                  <a:pt x="3747821" y="352196"/>
                  <a:pt x="3740353" y="356311"/>
                  <a:pt x="3733647" y="364541"/>
                </a:cubicBezTo>
                <a:cubicBezTo>
                  <a:pt x="3731209" y="367589"/>
                  <a:pt x="3728161" y="372161"/>
                  <a:pt x="3724504" y="378257"/>
                </a:cubicBezTo>
                <a:cubicBezTo>
                  <a:pt x="3720846" y="384353"/>
                  <a:pt x="3716731" y="391973"/>
                  <a:pt x="3712159" y="401117"/>
                </a:cubicBezTo>
                <a:cubicBezTo>
                  <a:pt x="3722217" y="405994"/>
                  <a:pt x="3733495" y="410108"/>
                  <a:pt x="3745992" y="413461"/>
                </a:cubicBezTo>
                <a:cubicBezTo>
                  <a:pt x="3758489" y="416814"/>
                  <a:pt x="3772509" y="419252"/>
                  <a:pt x="3788055" y="420776"/>
                </a:cubicBezTo>
                <a:cubicBezTo>
                  <a:pt x="3787140" y="408584"/>
                  <a:pt x="3784778" y="397078"/>
                  <a:pt x="3780968" y="386258"/>
                </a:cubicBezTo>
                <a:cubicBezTo>
                  <a:pt x="3777158" y="375437"/>
                  <a:pt x="3772967" y="366827"/>
                  <a:pt x="3768395" y="360426"/>
                </a:cubicBezTo>
                <a:cubicBezTo>
                  <a:pt x="3763823" y="354940"/>
                  <a:pt x="3759708" y="352196"/>
                  <a:pt x="3756050" y="352196"/>
                </a:cubicBezTo>
                <a:close/>
                <a:moveTo>
                  <a:pt x="1079526" y="352196"/>
                </a:moveTo>
                <a:cubicBezTo>
                  <a:pt x="1071296" y="352196"/>
                  <a:pt x="1063829" y="356311"/>
                  <a:pt x="1057123" y="364541"/>
                </a:cubicBezTo>
                <a:cubicBezTo>
                  <a:pt x="1054684" y="367589"/>
                  <a:pt x="1051637" y="372161"/>
                  <a:pt x="1047979" y="378257"/>
                </a:cubicBezTo>
                <a:cubicBezTo>
                  <a:pt x="1044321" y="384353"/>
                  <a:pt x="1040207" y="391973"/>
                  <a:pt x="1035634" y="401117"/>
                </a:cubicBezTo>
                <a:cubicBezTo>
                  <a:pt x="1045693" y="405994"/>
                  <a:pt x="1056970" y="410108"/>
                  <a:pt x="1069467" y="413461"/>
                </a:cubicBezTo>
                <a:cubicBezTo>
                  <a:pt x="1081964" y="416814"/>
                  <a:pt x="1095985" y="419252"/>
                  <a:pt x="1111530" y="420776"/>
                </a:cubicBezTo>
                <a:cubicBezTo>
                  <a:pt x="1110615" y="408584"/>
                  <a:pt x="1108253" y="397078"/>
                  <a:pt x="1104443" y="386258"/>
                </a:cubicBezTo>
                <a:cubicBezTo>
                  <a:pt x="1100633" y="375437"/>
                  <a:pt x="1096442" y="366827"/>
                  <a:pt x="1091870" y="360426"/>
                </a:cubicBezTo>
                <a:cubicBezTo>
                  <a:pt x="1087298" y="354940"/>
                  <a:pt x="1083183" y="352196"/>
                  <a:pt x="1079526" y="352196"/>
                </a:cubicBezTo>
                <a:close/>
                <a:moveTo>
                  <a:pt x="2847975" y="349453"/>
                </a:moveTo>
                <a:cubicBezTo>
                  <a:pt x="2848889" y="354635"/>
                  <a:pt x="2849956" y="360807"/>
                  <a:pt x="2851175" y="367970"/>
                </a:cubicBezTo>
                <a:cubicBezTo>
                  <a:pt x="2852395" y="375133"/>
                  <a:pt x="2853690" y="382753"/>
                  <a:pt x="2855062" y="390830"/>
                </a:cubicBezTo>
                <a:cubicBezTo>
                  <a:pt x="2856433" y="398907"/>
                  <a:pt x="2857729" y="406603"/>
                  <a:pt x="2858948" y="413918"/>
                </a:cubicBezTo>
                <a:cubicBezTo>
                  <a:pt x="2860777" y="424891"/>
                  <a:pt x="2862301" y="435178"/>
                  <a:pt x="2863520" y="444779"/>
                </a:cubicBezTo>
                <a:cubicBezTo>
                  <a:pt x="2864739" y="454381"/>
                  <a:pt x="2865349" y="462991"/>
                  <a:pt x="2865349" y="470611"/>
                </a:cubicBezTo>
                <a:cubicBezTo>
                  <a:pt x="2865349" y="490423"/>
                  <a:pt x="2859329" y="509016"/>
                  <a:pt x="2847289" y="526390"/>
                </a:cubicBezTo>
                <a:cubicBezTo>
                  <a:pt x="2835249" y="543763"/>
                  <a:pt x="2818714" y="557479"/>
                  <a:pt x="2797683" y="567538"/>
                </a:cubicBezTo>
                <a:cubicBezTo>
                  <a:pt x="2787320" y="572719"/>
                  <a:pt x="2776499" y="576529"/>
                  <a:pt x="2765222" y="578968"/>
                </a:cubicBezTo>
                <a:cubicBezTo>
                  <a:pt x="2753944" y="581406"/>
                  <a:pt x="2742209" y="582625"/>
                  <a:pt x="2730017" y="582625"/>
                </a:cubicBezTo>
                <a:cubicBezTo>
                  <a:pt x="2703500" y="582625"/>
                  <a:pt x="2683002" y="574853"/>
                  <a:pt x="2668524" y="559308"/>
                </a:cubicBezTo>
                <a:cubicBezTo>
                  <a:pt x="2654046" y="543763"/>
                  <a:pt x="2646807" y="521208"/>
                  <a:pt x="2646807" y="491642"/>
                </a:cubicBezTo>
                <a:cubicBezTo>
                  <a:pt x="2646807" y="486156"/>
                  <a:pt x="2647112" y="480365"/>
                  <a:pt x="2647721" y="474269"/>
                </a:cubicBezTo>
                <a:cubicBezTo>
                  <a:pt x="2648331" y="468173"/>
                  <a:pt x="2649474" y="461315"/>
                  <a:pt x="2651151" y="453695"/>
                </a:cubicBezTo>
                <a:cubicBezTo>
                  <a:pt x="2652827" y="446075"/>
                  <a:pt x="2654885" y="437388"/>
                  <a:pt x="2657323" y="427634"/>
                </a:cubicBezTo>
                <a:lnTo>
                  <a:pt x="2676525" y="432206"/>
                </a:lnTo>
                <a:cubicBezTo>
                  <a:pt x="2672563" y="446532"/>
                  <a:pt x="2670581" y="458267"/>
                  <a:pt x="2670582" y="467411"/>
                </a:cubicBezTo>
                <a:cubicBezTo>
                  <a:pt x="2670581" y="489356"/>
                  <a:pt x="2675687" y="505968"/>
                  <a:pt x="2685898" y="517246"/>
                </a:cubicBezTo>
                <a:cubicBezTo>
                  <a:pt x="2696108" y="528523"/>
                  <a:pt x="2711272" y="534162"/>
                  <a:pt x="2731389" y="534162"/>
                </a:cubicBezTo>
                <a:cubicBezTo>
                  <a:pt x="2747239" y="534162"/>
                  <a:pt x="2761945" y="532409"/>
                  <a:pt x="2775509" y="528904"/>
                </a:cubicBezTo>
                <a:cubicBezTo>
                  <a:pt x="2789073" y="525399"/>
                  <a:pt x="2801569" y="520217"/>
                  <a:pt x="2812999" y="513359"/>
                </a:cubicBezTo>
                <a:cubicBezTo>
                  <a:pt x="2824429" y="506501"/>
                  <a:pt x="2834411" y="498043"/>
                  <a:pt x="2842946" y="487985"/>
                </a:cubicBezTo>
                <a:cubicBezTo>
                  <a:pt x="2832887" y="467258"/>
                  <a:pt x="2824429" y="449580"/>
                  <a:pt x="2817571" y="434950"/>
                </a:cubicBezTo>
                <a:cubicBezTo>
                  <a:pt x="2810713" y="420319"/>
                  <a:pt x="2807285" y="409651"/>
                  <a:pt x="2807285" y="402946"/>
                </a:cubicBezTo>
                <a:cubicBezTo>
                  <a:pt x="2807285" y="391973"/>
                  <a:pt x="2810485" y="382143"/>
                  <a:pt x="2816885" y="373456"/>
                </a:cubicBezTo>
                <a:cubicBezTo>
                  <a:pt x="2823286" y="364769"/>
                  <a:pt x="2833649" y="356768"/>
                  <a:pt x="2847975" y="349453"/>
                </a:cubicBezTo>
                <a:close/>
                <a:moveTo>
                  <a:pt x="6140881" y="346710"/>
                </a:moveTo>
                <a:cubicBezTo>
                  <a:pt x="6132347" y="350368"/>
                  <a:pt x="6124271" y="354635"/>
                  <a:pt x="6116651" y="359512"/>
                </a:cubicBezTo>
                <a:cubicBezTo>
                  <a:pt x="6109030" y="364388"/>
                  <a:pt x="6102095" y="369722"/>
                  <a:pt x="6095847" y="375514"/>
                </a:cubicBezTo>
                <a:cubicBezTo>
                  <a:pt x="6089599" y="381305"/>
                  <a:pt x="6084189" y="387248"/>
                  <a:pt x="6079617" y="393344"/>
                </a:cubicBezTo>
                <a:cubicBezTo>
                  <a:pt x="6096990" y="407670"/>
                  <a:pt x="6124879" y="417119"/>
                  <a:pt x="6163285" y="421691"/>
                </a:cubicBezTo>
                <a:cubicBezTo>
                  <a:pt x="6157798" y="411328"/>
                  <a:pt x="6153073" y="399745"/>
                  <a:pt x="6149111" y="386944"/>
                </a:cubicBezTo>
                <a:cubicBezTo>
                  <a:pt x="6145149" y="374142"/>
                  <a:pt x="6142406" y="360731"/>
                  <a:pt x="6140881" y="346710"/>
                </a:cubicBezTo>
                <a:close/>
                <a:moveTo>
                  <a:pt x="4121582" y="346710"/>
                </a:moveTo>
                <a:cubicBezTo>
                  <a:pt x="4113047" y="350368"/>
                  <a:pt x="4104969" y="354635"/>
                  <a:pt x="4097350" y="359512"/>
                </a:cubicBezTo>
                <a:cubicBezTo>
                  <a:pt x="4089730" y="364388"/>
                  <a:pt x="4082796" y="369722"/>
                  <a:pt x="4076547" y="375514"/>
                </a:cubicBezTo>
                <a:cubicBezTo>
                  <a:pt x="4070299" y="381305"/>
                  <a:pt x="4064889" y="387248"/>
                  <a:pt x="4060317" y="393344"/>
                </a:cubicBezTo>
                <a:cubicBezTo>
                  <a:pt x="4077691" y="407670"/>
                  <a:pt x="4105580" y="417119"/>
                  <a:pt x="4143985" y="421691"/>
                </a:cubicBezTo>
                <a:cubicBezTo>
                  <a:pt x="4138498" y="411328"/>
                  <a:pt x="4133773" y="399745"/>
                  <a:pt x="4129811" y="386944"/>
                </a:cubicBezTo>
                <a:cubicBezTo>
                  <a:pt x="4125849" y="374142"/>
                  <a:pt x="4123105" y="360731"/>
                  <a:pt x="4121582" y="346710"/>
                </a:cubicBezTo>
                <a:close/>
                <a:moveTo>
                  <a:pt x="2207057" y="346710"/>
                </a:moveTo>
                <a:cubicBezTo>
                  <a:pt x="2198522" y="350368"/>
                  <a:pt x="2190445" y="354635"/>
                  <a:pt x="2182825" y="359512"/>
                </a:cubicBezTo>
                <a:cubicBezTo>
                  <a:pt x="2175205" y="364388"/>
                  <a:pt x="2168271" y="369722"/>
                  <a:pt x="2162023" y="375514"/>
                </a:cubicBezTo>
                <a:cubicBezTo>
                  <a:pt x="2155774" y="381305"/>
                  <a:pt x="2150364" y="387248"/>
                  <a:pt x="2145792" y="393344"/>
                </a:cubicBezTo>
                <a:cubicBezTo>
                  <a:pt x="2163166" y="407670"/>
                  <a:pt x="2191055" y="417119"/>
                  <a:pt x="2229459" y="421691"/>
                </a:cubicBezTo>
                <a:cubicBezTo>
                  <a:pt x="2223973" y="411328"/>
                  <a:pt x="2219249" y="399745"/>
                  <a:pt x="2215287" y="386944"/>
                </a:cubicBezTo>
                <a:cubicBezTo>
                  <a:pt x="2211324" y="374142"/>
                  <a:pt x="2208581" y="360731"/>
                  <a:pt x="2207057" y="346710"/>
                </a:cubicBezTo>
                <a:close/>
                <a:moveTo>
                  <a:pt x="568757" y="346710"/>
                </a:moveTo>
                <a:cubicBezTo>
                  <a:pt x="560223" y="350368"/>
                  <a:pt x="552145" y="354635"/>
                  <a:pt x="544525" y="359512"/>
                </a:cubicBezTo>
                <a:cubicBezTo>
                  <a:pt x="536905" y="364388"/>
                  <a:pt x="529971" y="369722"/>
                  <a:pt x="523723" y="375514"/>
                </a:cubicBezTo>
                <a:cubicBezTo>
                  <a:pt x="517474" y="381305"/>
                  <a:pt x="512064" y="387248"/>
                  <a:pt x="507492" y="393344"/>
                </a:cubicBezTo>
                <a:cubicBezTo>
                  <a:pt x="524866" y="407670"/>
                  <a:pt x="552755" y="417119"/>
                  <a:pt x="591160" y="421691"/>
                </a:cubicBezTo>
                <a:cubicBezTo>
                  <a:pt x="585673" y="411328"/>
                  <a:pt x="580949" y="399745"/>
                  <a:pt x="576987" y="386944"/>
                </a:cubicBezTo>
                <a:cubicBezTo>
                  <a:pt x="573024" y="374142"/>
                  <a:pt x="570281" y="360731"/>
                  <a:pt x="568757" y="346710"/>
                </a:cubicBezTo>
                <a:close/>
                <a:moveTo>
                  <a:pt x="5630265" y="328879"/>
                </a:moveTo>
                <a:cubicBezTo>
                  <a:pt x="5634533" y="338328"/>
                  <a:pt x="5636667" y="348386"/>
                  <a:pt x="5636667" y="359054"/>
                </a:cubicBezTo>
                <a:cubicBezTo>
                  <a:pt x="5636667" y="379781"/>
                  <a:pt x="5631027" y="397916"/>
                  <a:pt x="5619750" y="413461"/>
                </a:cubicBezTo>
                <a:cubicBezTo>
                  <a:pt x="5628589" y="416204"/>
                  <a:pt x="5638724" y="418719"/>
                  <a:pt x="5650154" y="421005"/>
                </a:cubicBezTo>
                <a:cubicBezTo>
                  <a:pt x="5661584" y="423291"/>
                  <a:pt x="5674157" y="425348"/>
                  <a:pt x="5687873" y="427177"/>
                </a:cubicBezTo>
                <a:cubicBezTo>
                  <a:pt x="5684520" y="413461"/>
                  <a:pt x="5680101" y="400583"/>
                  <a:pt x="5674614" y="388544"/>
                </a:cubicBezTo>
                <a:cubicBezTo>
                  <a:pt x="5669127" y="376504"/>
                  <a:pt x="5662727" y="365608"/>
                  <a:pt x="5655411" y="355854"/>
                </a:cubicBezTo>
                <a:cubicBezTo>
                  <a:pt x="5651755" y="350368"/>
                  <a:pt x="5647792" y="345415"/>
                  <a:pt x="5643525" y="340995"/>
                </a:cubicBezTo>
                <a:cubicBezTo>
                  <a:pt x="5639257" y="336575"/>
                  <a:pt x="5634838" y="332537"/>
                  <a:pt x="5630265" y="328879"/>
                </a:cubicBezTo>
                <a:close/>
                <a:moveTo>
                  <a:pt x="2410816" y="328879"/>
                </a:moveTo>
                <a:cubicBezTo>
                  <a:pt x="2415083" y="338328"/>
                  <a:pt x="2417217" y="348386"/>
                  <a:pt x="2417217" y="359054"/>
                </a:cubicBezTo>
                <a:cubicBezTo>
                  <a:pt x="2417217" y="379781"/>
                  <a:pt x="2411578" y="397916"/>
                  <a:pt x="2400300" y="413461"/>
                </a:cubicBezTo>
                <a:cubicBezTo>
                  <a:pt x="2409139" y="416204"/>
                  <a:pt x="2419274" y="418719"/>
                  <a:pt x="2430704" y="421005"/>
                </a:cubicBezTo>
                <a:cubicBezTo>
                  <a:pt x="2442134" y="423291"/>
                  <a:pt x="2454707" y="425348"/>
                  <a:pt x="2468423" y="427177"/>
                </a:cubicBezTo>
                <a:cubicBezTo>
                  <a:pt x="2465070" y="413461"/>
                  <a:pt x="2460651" y="400583"/>
                  <a:pt x="2455164" y="388544"/>
                </a:cubicBezTo>
                <a:cubicBezTo>
                  <a:pt x="2449678" y="376504"/>
                  <a:pt x="2443277" y="365608"/>
                  <a:pt x="2435962" y="355854"/>
                </a:cubicBezTo>
                <a:cubicBezTo>
                  <a:pt x="2432305" y="350368"/>
                  <a:pt x="2428342" y="345415"/>
                  <a:pt x="2424075" y="340995"/>
                </a:cubicBezTo>
                <a:cubicBezTo>
                  <a:pt x="2419807" y="336575"/>
                  <a:pt x="2415388" y="332537"/>
                  <a:pt x="2410816" y="328879"/>
                </a:cubicBezTo>
                <a:close/>
                <a:moveTo>
                  <a:pt x="5584089" y="327050"/>
                </a:moveTo>
                <a:cubicBezTo>
                  <a:pt x="5578602" y="327050"/>
                  <a:pt x="5573344" y="328803"/>
                  <a:pt x="5568315" y="332308"/>
                </a:cubicBezTo>
                <a:cubicBezTo>
                  <a:pt x="5563286" y="335813"/>
                  <a:pt x="5558637" y="340919"/>
                  <a:pt x="5554371" y="347624"/>
                </a:cubicBezTo>
                <a:cubicBezTo>
                  <a:pt x="5552542" y="350368"/>
                  <a:pt x="5550789" y="353492"/>
                  <a:pt x="5549113" y="356997"/>
                </a:cubicBezTo>
                <a:cubicBezTo>
                  <a:pt x="5547437" y="360502"/>
                  <a:pt x="5545836" y="364236"/>
                  <a:pt x="5544312" y="368198"/>
                </a:cubicBezTo>
                <a:cubicBezTo>
                  <a:pt x="5550408" y="374904"/>
                  <a:pt x="5556961" y="380924"/>
                  <a:pt x="5563972" y="386258"/>
                </a:cubicBezTo>
                <a:cubicBezTo>
                  <a:pt x="5570982" y="391592"/>
                  <a:pt x="5578449" y="396240"/>
                  <a:pt x="5586375" y="400202"/>
                </a:cubicBezTo>
                <a:cubicBezTo>
                  <a:pt x="5593080" y="396240"/>
                  <a:pt x="5598414" y="390525"/>
                  <a:pt x="5602377" y="383057"/>
                </a:cubicBezTo>
                <a:cubicBezTo>
                  <a:pt x="5606339" y="375590"/>
                  <a:pt x="5608321" y="367132"/>
                  <a:pt x="5608321" y="357683"/>
                </a:cubicBezTo>
                <a:cubicBezTo>
                  <a:pt x="5608321" y="349758"/>
                  <a:pt x="5605729" y="342671"/>
                  <a:pt x="5600547" y="336423"/>
                </a:cubicBezTo>
                <a:cubicBezTo>
                  <a:pt x="5595366" y="330175"/>
                  <a:pt x="5589879" y="327050"/>
                  <a:pt x="5584089" y="327050"/>
                </a:cubicBezTo>
                <a:close/>
                <a:moveTo>
                  <a:pt x="2364639" y="327050"/>
                </a:moveTo>
                <a:cubicBezTo>
                  <a:pt x="2359152" y="327050"/>
                  <a:pt x="2353894" y="328803"/>
                  <a:pt x="2348865" y="332308"/>
                </a:cubicBezTo>
                <a:cubicBezTo>
                  <a:pt x="2343836" y="335813"/>
                  <a:pt x="2339188" y="340919"/>
                  <a:pt x="2334921" y="347624"/>
                </a:cubicBezTo>
                <a:cubicBezTo>
                  <a:pt x="2333092" y="350368"/>
                  <a:pt x="2331339" y="353492"/>
                  <a:pt x="2329663" y="356997"/>
                </a:cubicBezTo>
                <a:cubicBezTo>
                  <a:pt x="2327986" y="360502"/>
                  <a:pt x="2326386" y="364236"/>
                  <a:pt x="2324862" y="368198"/>
                </a:cubicBezTo>
                <a:cubicBezTo>
                  <a:pt x="2330958" y="374904"/>
                  <a:pt x="2337511" y="380924"/>
                  <a:pt x="2344522" y="386258"/>
                </a:cubicBezTo>
                <a:cubicBezTo>
                  <a:pt x="2351532" y="391592"/>
                  <a:pt x="2359000" y="396240"/>
                  <a:pt x="2366925" y="400202"/>
                </a:cubicBezTo>
                <a:cubicBezTo>
                  <a:pt x="2373630" y="396240"/>
                  <a:pt x="2378964" y="390525"/>
                  <a:pt x="2382927" y="383057"/>
                </a:cubicBezTo>
                <a:cubicBezTo>
                  <a:pt x="2386889" y="375590"/>
                  <a:pt x="2388871" y="367132"/>
                  <a:pt x="2388871" y="357683"/>
                </a:cubicBezTo>
                <a:cubicBezTo>
                  <a:pt x="2388871" y="349758"/>
                  <a:pt x="2386279" y="342671"/>
                  <a:pt x="2381098" y="336423"/>
                </a:cubicBezTo>
                <a:cubicBezTo>
                  <a:pt x="2375916" y="330175"/>
                  <a:pt x="2370430" y="327050"/>
                  <a:pt x="2364639" y="327050"/>
                </a:cubicBezTo>
                <a:close/>
                <a:moveTo>
                  <a:pt x="4312005" y="321564"/>
                </a:moveTo>
                <a:cubicBezTo>
                  <a:pt x="4297680" y="341986"/>
                  <a:pt x="4287393" y="359740"/>
                  <a:pt x="4281145" y="374828"/>
                </a:cubicBezTo>
                <a:cubicBezTo>
                  <a:pt x="4274896" y="389915"/>
                  <a:pt x="4271162" y="404470"/>
                  <a:pt x="4269943" y="418490"/>
                </a:cubicBezTo>
                <a:cubicBezTo>
                  <a:pt x="4282135" y="416966"/>
                  <a:pt x="4293184" y="414147"/>
                  <a:pt x="4303090" y="410032"/>
                </a:cubicBezTo>
                <a:cubicBezTo>
                  <a:pt x="4312995" y="405917"/>
                  <a:pt x="4321911" y="400660"/>
                  <a:pt x="4329836" y="394259"/>
                </a:cubicBezTo>
                <a:lnTo>
                  <a:pt x="4324807" y="374599"/>
                </a:lnTo>
                <a:cubicBezTo>
                  <a:pt x="4321454" y="363017"/>
                  <a:pt x="4318635" y="352806"/>
                  <a:pt x="4316349" y="343967"/>
                </a:cubicBezTo>
                <a:cubicBezTo>
                  <a:pt x="4314063" y="335128"/>
                  <a:pt x="4312615" y="327660"/>
                  <a:pt x="4312005" y="321564"/>
                </a:cubicBezTo>
                <a:close/>
                <a:moveTo>
                  <a:pt x="749656" y="321564"/>
                </a:moveTo>
                <a:cubicBezTo>
                  <a:pt x="735330" y="341986"/>
                  <a:pt x="725043" y="359740"/>
                  <a:pt x="718795" y="374828"/>
                </a:cubicBezTo>
                <a:cubicBezTo>
                  <a:pt x="712546" y="389915"/>
                  <a:pt x="708813" y="404470"/>
                  <a:pt x="707593" y="418490"/>
                </a:cubicBezTo>
                <a:cubicBezTo>
                  <a:pt x="719785" y="416966"/>
                  <a:pt x="730834" y="414147"/>
                  <a:pt x="740740" y="410032"/>
                </a:cubicBezTo>
                <a:cubicBezTo>
                  <a:pt x="750646" y="405917"/>
                  <a:pt x="759562" y="400660"/>
                  <a:pt x="767487" y="394259"/>
                </a:cubicBezTo>
                <a:lnTo>
                  <a:pt x="762457" y="374599"/>
                </a:lnTo>
                <a:cubicBezTo>
                  <a:pt x="759105" y="363017"/>
                  <a:pt x="756285" y="352806"/>
                  <a:pt x="753999" y="343967"/>
                </a:cubicBezTo>
                <a:cubicBezTo>
                  <a:pt x="751713" y="335128"/>
                  <a:pt x="750265" y="327660"/>
                  <a:pt x="749656" y="321564"/>
                </a:cubicBezTo>
                <a:close/>
                <a:moveTo>
                  <a:pt x="4711903" y="306934"/>
                </a:moveTo>
                <a:cubicBezTo>
                  <a:pt x="4702454" y="306934"/>
                  <a:pt x="4694911" y="309905"/>
                  <a:pt x="4689272" y="315849"/>
                </a:cubicBezTo>
                <a:cubicBezTo>
                  <a:pt x="4683633" y="321793"/>
                  <a:pt x="4680813" y="328422"/>
                  <a:pt x="4680813" y="335737"/>
                </a:cubicBezTo>
                <a:cubicBezTo>
                  <a:pt x="4680813" y="343662"/>
                  <a:pt x="4683709" y="349606"/>
                  <a:pt x="4689501" y="353568"/>
                </a:cubicBezTo>
                <a:cubicBezTo>
                  <a:pt x="4695292" y="357530"/>
                  <a:pt x="4704436" y="359512"/>
                  <a:pt x="4716933" y="359512"/>
                </a:cubicBezTo>
                <a:cubicBezTo>
                  <a:pt x="4730039" y="359512"/>
                  <a:pt x="4744059" y="356768"/>
                  <a:pt x="4758995" y="351282"/>
                </a:cubicBezTo>
                <a:cubicBezTo>
                  <a:pt x="4753203" y="336347"/>
                  <a:pt x="4746498" y="325222"/>
                  <a:pt x="4738878" y="317906"/>
                </a:cubicBezTo>
                <a:cubicBezTo>
                  <a:pt x="4731257" y="310591"/>
                  <a:pt x="4722266" y="306934"/>
                  <a:pt x="4711903" y="306934"/>
                </a:cubicBezTo>
                <a:close/>
                <a:moveTo>
                  <a:pt x="3159328" y="306934"/>
                </a:moveTo>
                <a:cubicBezTo>
                  <a:pt x="3149879" y="306934"/>
                  <a:pt x="3142335" y="309905"/>
                  <a:pt x="3136697" y="315849"/>
                </a:cubicBezTo>
                <a:cubicBezTo>
                  <a:pt x="3131058" y="321793"/>
                  <a:pt x="3128239" y="328422"/>
                  <a:pt x="3128239" y="335737"/>
                </a:cubicBezTo>
                <a:cubicBezTo>
                  <a:pt x="3128239" y="343662"/>
                  <a:pt x="3131135" y="349606"/>
                  <a:pt x="3136925" y="353568"/>
                </a:cubicBezTo>
                <a:cubicBezTo>
                  <a:pt x="3142717" y="357530"/>
                  <a:pt x="3151861" y="359512"/>
                  <a:pt x="3164357" y="359512"/>
                </a:cubicBezTo>
                <a:cubicBezTo>
                  <a:pt x="3177464" y="359512"/>
                  <a:pt x="3191485" y="356768"/>
                  <a:pt x="3206420" y="351282"/>
                </a:cubicBezTo>
                <a:cubicBezTo>
                  <a:pt x="3200629" y="336347"/>
                  <a:pt x="3193923" y="325222"/>
                  <a:pt x="3186303" y="317906"/>
                </a:cubicBezTo>
                <a:cubicBezTo>
                  <a:pt x="3178683" y="310591"/>
                  <a:pt x="3169691" y="306934"/>
                  <a:pt x="3159328" y="306934"/>
                </a:cubicBezTo>
                <a:close/>
                <a:moveTo>
                  <a:pt x="6540094" y="302819"/>
                </a:moveTo>
                <a:cubicBezTo>
                  <a:pt x="6552895" y="302819"/>
                  <a:pt x="6565011" y="308534"/>
                  <a:pt x="6576441" y="319964"/>
                </a:cubicBezTo>
                <a:cubicBezTo>
                  <a:pt x="6587871" y="331394"/>
                  <a:pt x="6597243" y="347320"/>
                  <a:pt x="6604559" y="367741"/>
                </a:cubicBezTo>
                <a:cubicBezTo>
                  <a:pt x="6608216" y="377800"/>
                  <a:pt x="6610959" y="387706"/>
                  <a:pt x="6612789" y="397459"/>
                </a:cubicBezTo>
                <a:cubicBezTo>
                  <a:pt x="6614617" y="407213"/>
                  <a:pt x="6615531" y="416966"/>
                  <a:pt x="6615531" y="426720"/>
                </a:cubicBezTo>
                <a:cubicBezTo>
                  <a:pt x="6615531" y="441655"/>
                  <a:pt x="6613245" y="456286"/>
                  <a:pt x="6608674" y="470611"/>
                </a:cubicBezTo>
                <a:cubicBezTo>
                  <a:pt x="6604101" y="484937"/>
                  <a:pt x="6597701" y="497967"/>
                  <a:pt x="6589471" y="509702"/>
                </a:cubicBezTo>
                <a:cubicBezTo>
                  <a:pt x="6581241" y="521437"/>
                  <a:pt x="6571488" y="531266"/>
                  <a:pt x="6560211" y="539191"/>
                </a:cubicBezTo>
                <a:cubicBezTo>
                  <a:pt x="6543447" y="550774"/>
                  <a:pt x="6525007" y="556565"/>
                  <a:pt x="6504889" y="556565"/>
                </a:cubicBezTo>
                <a:cubicBezTo>
                  <a:pt x="6500317" y="556565"/>
                  <a:pt x="6493993" y="554888"/>
                  <a:pt x="6485915" y="551536"/>
                </a:cubicBezTo>
                <a:cubicBezTo>
                  <a:pt x="6477839" y="548183"/>
                  <a:pt x="6469380" y="543839"/>
                  <a:pt x="6460541" y="538505"/>
                </a:cubicBezTo>
                <a:cubicBezTo>
                  <a:pt x="6451701" y="533171"/>
                  <a:pt x="6443777" y="527609"/>
                  <a:pt x="6436767" y="521818"/>
                </a:cubicBezTo>
                <a:lnTo>
                  <a:pt x="6444081" y="503987"/>
                </a:lnTo>
                <a:cubicBezTo>
                  <a:pt x="6452311" y="506425"/>
                  <a:pt x="6460769" y="508254"/>
                  <a:pt x="6469456" y="509473"/>
                </a:cubicBezTo>
                <a:cubicBezTo>
                  <a:pt x="6478143" y="510692"/>
                  <a:pt x="6487058" y="511302"/>
                  <a:pt x="6496203" y="511302"/>
                </a:cubicBezTo>
                <a:cubicBezTo>
                  <a:pt x="6519672" y="511302"/>
                  <a:pt x="6540017" y="505130"/>
                  <a:pt x="6557239" y="492785"/>
                </a:cubicBezTo>
                <a:cubicBezTo>
                  <a:pt x="6574459" y="480441"/>
                  <a:pt x="6586728" y="463144"/>
                  <a:pt x="6594043" y="440893"/>
                </a:cubicBezTo>
                <a:lnTo>
                  <a:pt x="6593586" y="437693"/>
                </a:lnTo>
                <a:cubicBezTo>
                  <a:pt x="6584747" y="446532"/>
                  <a:pt x="6575069" y="453466"/>
                  <a:pt x="6564554" y="458495"/>
                </a:cubicBezTo>
                <a:cubicBezTo>
                  <a:pt x="6554039" y="463525"/>
                  <a:pt x="6543447" y="466039"/>
                  <a:pt x="6532779" y="466039"/>
                </a:cubicBezTo>
                <a:cubicBezTo>
                  <a:pt x="6514185" y="466039"/>
                  <a:pt x="6499784" y="460553"/>
                  <a:pt x="6489573" y="449580"/>
                </a:cubicBezTo>
                <a:cubicBezTo>
                  <a:pt x="6479362" y="438607"/>
                  <a:pt x="6474257" y="423520"/>
                  <a:pt x="6474257" y="404317"/>
                </a:cubicBezTo>
                <a:cubicBezTo>
                  <a:pt x="6474257" y="387858"/>
                  <a:pt x="6477381" y="371627"/>
                  <a:pt x="6483629" y="355625"/>
                </a:cubicBezTo>
                <a:cubicBezTo>
                  <a:pt x="6489877" y="339623"/>
                  <a:pt x="6498183" y="326898"/>
                  <a:pt x="6508547" y="317449"/>
                </a:cubicBezTo>
                <a:cubicBezTo>
                  <a:pt x="6518605" y="307696"/>
                  <a:pt x="6529121" y="302819"/>
                  <a:pt x="6540094" y="302819"/>
                </a:cubicBezTo>
                <a:close/>
                <a:moveTo>
                  <a:pt x="3762908" y="302819"/>
                </a:moveTo>
                <a:cubicBezTo>
                  <a:pt x="3773271" y="302819"/>
                  <a:pt x="3783406" y="308458"/>
                  <a:pt x="3793312" y="319735"/>
                </a:cubicBezTo>
                <a:cubicBezTo>
                  <a:pt x="3803218" y="331013"/>
                  <a:pt x="3811372" y="345796"/>
                  <a:pt x="3817773" y="364084"/>
                </a:cubicBezTo>
                <a:cubicBezTo>
                  <a:pt x="3823868" y="381762"/>
                  <a:pt x="3826916" y="398983"/>
                  <a:pt x="3826916" y="415747"/>
                </a:cubicBezTo>
                <a:cubicBezTo>
                  <a:pt x="3826916" y="424282"/>
                  <a:pt x="3824554" y="433273"/>
                  <a:pt x="3819830" y="442722"/>
                </a:cubicBezTo>
                <a:cubicBezTo>
                  <a:pt x="3815105" y="452171"/>
                  <a:pt x="3808933" y="459943"/>
                  <a:pt x="3801313" y="466039"/>
                </a:cubicBezTo>
                <a:cubicBezTo>
                  <a:pt x="3788207" y="466039"/>
                  <a:pt x="3774795" y="464972"/>
                  <a:pt x="3761080" y="462839"/>
                </a:cubicBezTo>
                <a:cubicBezTo>
                  <a:pt x="3747363" y="460705"/>
                  <a:pt x="3734257" y="457581"/>
                  <a:pt x="3721760" y="453466"/>
                </a:cubicBezTo>
                <a:cubicBezTo>
                  <a:pt x="3709263" y="449351"/>
                  <a:pt x="3698291" y="444856"/>
                  <a:pt x="3688842" y="439979"/>
                </a:cubicBezTo>
                <a:cubicBezTo>
                  <a:pt x="3681527" y="448208"/>
                  <a:pt x="3673678" y="454152"/>
                  <a:pt x="3665296" y="457810"/>
                </a:cubicBezTo>
                <a:cubicBezTo>
                  <a:pt x="3661105" y="459638"/>
                  <a:pt x="3656476" y="461010"/>
                  <a:pt x="3651409" y="461924"/>
                </a:cubicBezTo>
                <a:lnTo>
                  <a:pt x="3647004" y="462290"/>
                </a:lnTo>
                <a:lnTo>
                  <a:pt x="3646970" y="462382"/>
                </a:lnTo>
                <a:cubicBezTo>
                  <a:pt x="3646284" y="462991"/>
                  <a:pt x="3645255" y="463296"/>
                  <a:pt x="3643884" y="463296"/>
                </a:cubicBezTo>
                <a:lnTo>
                  <a:pt x="3639433" y="462919"/>
                </a:lnTo>
                <a:lnTo>
                  <a:pt x="3634892" y="463296"/>
                </a:lnTo>
                <a:cubicBezTo>
                  <a:pt x="3633673" y="463296"/>
                  <a:pt x="3632759" y="462991"/>
                  <a:pt x="3632149" y="462382"/>
                </a:cubicBezTo>
                <a:lnTo>
                  <a:pt x="3632121" y="462299"/>
                </a:lnTo>
                <a:lnTo>
                  <a:pt x="3630396" y="462153"/>
                </a:lnTo>
                <a:cubicBezTo>
                  <a:pt x="3625977" y="461391"/>
                  <a:pt x="3621633" y="460096"/>
                  <a:pt x="3617366" y="458267"/>
                </a:cubicBezTo>
                <a:lnTo>
                  <a:pt x="3617823" y="470611"/>
                </a:lnTo>
                <a:cubicBezTo>
                  <a:pt x="3617823" y="490423"/>
                  <a:pt x="3611804" y="509016"/>
                  <a:pt x="3599764" y="526390"/>
                </a:cubicBezTo>
                <a:cubicBezTo>
                  <a:pt x="3587725" y="543763"/>
                  <a:pt x="3571189" y="557479"/>
                  <a:pt x="3550158" y="567538"/>
                </a:cubicBezTo>
                <a:cubicBezTo>
                  <a:pt x="3539795" y="572719"/>
                  <a:pt x="3528974" y="576529"/>
                  <a:pt x="3517697" y="578968"/>
                </a:cubicBezTo>
                <a:cubicBezTo>
                  <a:pt x="3506419" y="581406"/>
                  <a:pt x="3494684" y="582625"/>
                  <a:pt x="3482492" y="582625"/>
                </a:cubicBezTo>
                <a:cubicBezTo>
                  <a:pt x="3455975" y="582625"/>
                  <a:pt x="3435477" y="574853"/>
                  <a:pt x="3420999" y="559308"/>
                </a:cubicBezTo>
                <a:cubicBezTo>
                  <a:pt x="3406521" y="543763"/>
                  <a:pt x="3399282" y="521208"/>
                  <a:pt x="3399282" y="491642"/>
                </a:cubicBezTo>
                <a:cubicBezTo>
                  <a:pt x="3399282" y="486156"/>
                  <a:pt x="3399587" y="480365"/>
                  <a:pt x="3400196" y="474269"/>
                </a:cubicBezTo>
                <a:cubicBezTo>
                  <a:pt x="3400806" y="468173"/>
                  <a:pt x="3401949" y="461315"/>
                  <a:pt x="3403625" y="453695"/>
                </a:cubicBezTo>
                <a:cubicBezTo>
                  <a:pt x="3405302" y="446075"/>
                  <a:pt x="3407359" y="437388"/>
                  <a:pt x="3409797" y="427634"/>
                </a:cubicBezTo>
                <a:lnTo>
                  <a:pt x="3429000" y="432206"/>
                </a:lnTo>
                <a:cubicBezTo>
                  <a:pt x="3425038" y="446532"/>
                  <a:pt x="3423057" y="458267"/>
                  <a:pt x="3423057" y="467411"/>
                </a:cubicBezTo>
                <a:cubicBezTo>
                  <a:pt x="3423057" y="489356"/>
                  <a:pt x="3428161" y="505968"/>
                  <a:pt x="3438373" y="517246"/>
                </a:cubicBezTo>
                <a:cubicBezTo>
                  <a:pt x="3448583" y="528523"/>
                  <a:pt x="3463747" y="534162"/>
                  <a:pt x="3483864" y="534162"/>
                </a:cubicBezTo>
                <a:cubicBezTo>
                  <a:pt x="3499713" y="534162"/>
                  <a:pt x="3514420" y="532409"/>
                  <a:pt x="3527984" y="528904"/>
                </a:cubicBezTo>
                <a:cubicBezTo>
                  <a:pt x="3541547" y="525399"/>
                  <a:pt x="3554044" y="520217"/>
                  <a:pt x="3565474" y="513359"/>
                </a:cubicBezTo>
                <a:cubicBezTo>
                  <a:pt x="3576904" y="506501"/>
                  <a:pt x="3586886" y="498043"/>
                  <a:pt x="3595421" y="487985"/>
                </a:cubicBezTo>
                <a:cubicBezTo>
                  <a:pt x="3585362" y="467868"/>
                  <a:pt x="3576904" y="450571"/>
                  <a:pt x="3570046" y="436093"/>
                </a:cubicBezTo>
                <a:cubicBezTo>
                  <a:pt x="3563188" y="421615"/>
                  <a:pt x="3559759" y="410566"/>
                  <a:pt x="3559759" y="402946"/>
                </a:cubicBezTo>
                <a:cubicBezTo>
                  <a:pt x="3559759" y="391973"/>
                  <a:pt x="3562959" y="382143"/>
                  <a:pt x="3569360" y="373456"/>
                </a:cubicBezTo>
                <a:cubicBezTo>
                  <a:pt x="3575761" y="364769"/>
                  <a:pt x="3586124" y="356768"/>
                  <a:pt x="3600450" y="349453"/>
                </a:cubicBezTo>
                <a:cubicBezTo>
                  <a:pt x="3601059" y="354330"/>
                  <a:pt x="3602126" y="361569"/>
                  <a:pt x="3603650" y="371170"/>
                </a:cubicBezTo>
                <a:cubicBezTo>
                  <a:pt x="3605174" y="380771"/>
                  <a:pt x="3607308" y="392887"/>
                  <a:pt x="3610051" y="407518"/>
                </a:cubicBezTo>
                <a:cubicBezTo>
                  <a:pt x="3615233" y="410261"/>
                  <a:pt x="3620643" y="412318"/>
                  <a:pt x="3626281" y="413690"/>
                </a:cubicBezTo>
                <a:lnTo>
                  <a:pt x="3639252" y="415206"/>
                </a:lnTo>
                <a:lnTo>
                  <a:pt x="3651923" y="413633"/>
                </a:lnTo>
                <a:cubicBezTo>
                  <a:pt x="3657181" y="412223"/>
                  <a:pt x="3662020" y="410108"/>
                  <a:pt x="3666439" y="407289"/>
                </a:cubicBezTo>
                <a:cubicBezTo>
                  <a:pt x="3675278" y="401650"/>
                  <a:pt x="3682593" y="393192"/>
                  <a:pt x="3688385" y="381914"/>
                </a:cubicBezTo>
                <a:cubicBezTo>
                  <a:pt x="3692652" y="373685"/>
                  <a:pt x="3696386" y="366522"/>
                  <a:pt x="3699586" y="360426"/>
                </a:cubicBezTo>
                <a:cubicBezTo>
                  <a:pt x="3702787" y="354330"/>
                  <a:pt x="3705758" y="348920"/>
                  <a:pt x="3708501" y="344195"/>
                </a:cubicBezTo>
                <a:cubicBezTo>
                  <a:pt x="3711245" y="339471"/>
                  <a:pt x="3713988" y="335128"/>
                  <a:pt x="3716731" y="331165"/>
                </a:cubicBezTo>
                <a:cubicBezTo>
                  <a:pt x="3724351" y="321107"/>
                  <a:pt x="3731743" y="313868"/>
                  <a:pt x="3738905" y="309448"/>
                </a:cubicBezTo>
                <a:cubicBezTo>
                  <a:pt x="3746068" y="305029"/>
                  <a:pt x="3754069" y="302819"/>
                  <a:pt x="3762908" y="302819"/>
                </a:cubicBezTo>
                <a:close/>
                <a:moveTo>
                  <a:pt x="3495751" y="287731"/>
                </a:moveTo>
                <a:cubicBezTo>
                  <a:pt x="3499713" y="291694"/>
                  <a:pt x="3504361" y="296342"/>
                  <a:pt x="3509695" y="301676"/>
                </a:cubicBezTo>
                <a:cubicBezTo>
                  <a:pt x="3515029" y="307010"/>
                  <a:pt x="3521049" y="312877"/>
                  <a:pt x="3527755" y="319278"/>
                </a:cubicBezTo>
                <a:cubicBezTo>
                  <a:pt x="3524097" y="324460"/>
                  <a:pt x="3519678" y="330022"/>
                  <a:pt x="3514496" y="335966"/>
                </a:cubicBezTo>
                <a:cubicBezTo>
                  <a:pt x="3509315" y="341909"/>
                  <a:pt x="3503371" y="348234"/>
                  <a:pt x="3496665" y="354940"/>
                </a:cubicBezTo>
                <a:cubicBezTo>
                  <a:pt x="3481730" y="343052"/>
                  <a:pt x="3470300" y="332384"/>
                  <a:pt x="3462375" y="322936"/>
                </a:cubicBezTo>
                <a:cubicBezTo>
                  <a:pt x="3469691" y="315620"/>
                  <a:pt x="3476091" y="309067"/>
                  <a:pt x="3481578" y="303276"/>
                </a:cubicBezTo>
                <a:cubicBezTo>
                  <a:pt x="3487064" y="297485"/>
                  <a:pt x="3491789" y="292303"/>
                  <a:pt x="3495751" y="287731"/>
                </a:cubicBezTo>
                <a:close/>
                <a:moveTo>
                  <a:pt x="2743277" y="287731"/>
                </a:moveTo>
                <a:cubicBezTo>
                  <a:pt x="2747239" y="291694"/>
                  <a:pt x="2751887" y="296342"/>
                  <a:pt x="2757221" y="301676"/>
                </a:cubicBezTo>
                <a:cubicBezTo>
                  <a:pt x="2762555" y="307010"/>
                  <a:pt x="2768575" y="312877"/>
                  <a:pt x="2775280" y="319278"/>
                </a:cubicBezTo>
                <a:cubicBezTo>
                  <a:pt x="2771623" y="324460"/>
                  <a:pt x="2767203" y="330022"/>
                  <a:pt x="2762021" y="335966"/>
                </a:cubicBezTo>
                <a:cubicBezTo>
                  <a:pt x="2756840" y="341909"/>
                  <a:pt x="2750896" y="348234"/>
                  <a:pt x="2744191" y="354940"/>
                </a:cubicBezTo>
                <a:cubicBezTo>
                  <a:pt x="2729255" y="343052"/>
                  <a:pt x="2717825" y="332384"/>
                  <a:pt x="2709901" y="322936"/>
                </a:cubicBezTo>
                <a:cubicBezTo>
                  <a:pt x="2717216" y="315620"/>
                  <a:pt x="2723617" y="309067"/>
                  <a:pt x="2729103" y="303276"/>
                </a:cubicBezTo>
                <a:cubicBezTo>
                  <a:pt x="2734589" y="297485"/>
                  <a:pt x="2739314" y="292303"/>
                  <a:pt x="2743277" y="287731"/>
                </a:cubicBezTo>
                <a:close/>
                <a:moveTo>
                  <a:pt x="1409395" y="268072"/>
                </a:moveTo>
                <a:cubicBezTo>
                  <a:pt x="1415796" y="293370"/>
                  <a:pt x="1422273" y="315925"/>
                  <a:pt x="1428826" y="335737"/>
                </a:cubicBezTo>
                <a:cubicBezTo>
                  <a:pt x="1435379" y="355549"/>
                  <a:pt x="1442771" y="372618"/>
                  <a:pt x="1451001" y="386944"/>
                </a:cubicBezTo>
                <a:cubicBezTo>
                  <a:pt x="1456792" y="397612"/>
                  <a:pt x="1463116" y="405079"/>
                  <a:pt x="1469974" y="409346"/>
                </a:cubicBezTo>
                <a:cubicBezTo>
                  <a:pt x="1473403" y="411480"/>
                  <a:pt x="1477347" y="413080"/>
                  <a:pt x="1481804" y="414147"/>
                </a:cubicBezTo>
                <a:lnTo>
                  <a:pt x="1494469" y="415506"/>
                </a:lnTo>
                <a:lnTo>
                  <a:pt x="1519885" y="413233"/>
                </a:lnTo>
                <a:cubicBezTo>
                  <a:pt x="1526439" y="411556"/>
                  <a:pt x="1532001" y="408584"/>
                  <a:pt x="1536573" y="404317"/>
                </a:cubicBezTo>
                <a:cubicBezTo>
                  <a:pt x="1539011" y="401879"/>
                  <a:pt x="1541221" y="399364"/>
                  <a:pt x="1543203" y="396773"/>
                </a:cubicBezTo>
                <a:cubicBezTo>
                  <a:pt x="1545184" y="394183"/>
                  <a:pt x="1547393" y="390830"/>
                  <a:pt x="1549832" y="386715"/>
                </a:cubicBezTo>
                <a:cubicBezTo>
                  <a:pt x="1552271" y="382600"/>
                  <a:pt x="1555623" y="377038"/>
                  <a:pt x="1559890" y="370027"/>
                </a:cubicBezTo>
                <a:cubicBezTo>
                  <a:pt x="1561414" y="366979"/>
                  <a:pt x="1563777" y="364541"/>
                  <a:pt x="1566977" y="362712"/>
                </a:cubicBezTo>
                <a:cubicBezTo>
                  <a:pt x="1570177" y="360883"/>
                  <a:pt x="1573606" y="359969"/>
                  <a:pt x="1577264" y="359969"/>
                </a:cubicBezTo>
                <a:cubicBezTo>
                  <a:pt x="1581531" y="359969"/>
                  <a:pt x="1585951" y="361493"/>
                  <a:pt x="1590523" y="364541"/>
                </a:cubicBezTo>
                <a:cubicBezTo>
                  <a:pt x="1585646" y="377038"/>
                  <a:pt x="1581455" y="387477"/>
                  <a:pt x="1577950" y="395859"/>
                </a:cubicBezTo>
                <a:cubicBezTo>
                  <a:pt x="1574445" y="404241"/>
                  <a:pt x="1571625" y="410718"/>
                  <a:pt x="1569492" y="415290"/>
                </a:cubicBezTo>
                <a:cubicBezTo>
                  <a:pt x="1573149" y="415900"/>
                  <a:pt x="1577569" y="416509"/>
                  <a:pt x="1582750" y="417119"/>
                </a:cubicBezTo>
                <a:cubicBezTo>
                  <a:pt x="1587932" y="417728"/>
                  <a:pt x="1593571" y="418033"/>
                  <a:pt x="1599667" y="418033"/>
                </a:cubicBezTo>
                <a:cubicBezTo>
                  <a:pt x="1606067" y="418033"/>
                  <a:pt x="1611859" y="417652"/>
                  <a:pt x="1617040" y="416890"/>
                </a:cubicBezTo>
                <a:cubicBezTo>
                  <a:pt x="1622222" y="416128"/>
                  <a:pt x="1627708" y="414985"/>
                  <a:pt x="1633499" y="413461"/>
                </a:cubicBezTo>
                <a:cubicBezTo>
                  <a:pt x="1635023" y="410718"/>
                  <a:pt x="1636929" y="406375"/>
                  <a:pt x="1639214" y="400431"/>
                </a:cubicBezTo>
                <a:cubicBezTo>
                  <a:pt x="1641501" y="394487"/>
                  <a:pt x="1644168" y="387325"/>
                  <a:pt x="1647216" y="378943"/>
                </a:cubicBezTo>
                <a:cubicBezTo>
                  <a:pt x="1650264" y="370561"/>
                  <a:pt x="1653616" y="361493"/>
                  <a:pt x="1657274" y="351739"/>
                </a:cubicBezTo>
                <a:cubicBezTo>
                  <a:pt x="1659407" y="347167"/>
                  <a:pt x="1662151" y="343662"/>
                  <a:pt x="1665504" y="341224"/>
                </a:cubicBezTo>
                <a:cubicBezTo>
                  <a:pt x="1668856" y="338785"/>
                  <a:pt x="1673124" y="337566"/>
                  <a:pt x="1678305" y="337566"/>
                </a:cubicBezTo>
                <a:cubicBezTo>
                  <a:pt x="1684096" y="337566"/>
                  <a:pt x="1688973" y="339090"/>
                  <a:pt x="1692935" y="342138"/>
                </a:cubicBezTo>
                <a:cubicBezTo>
                  <a:pt x="1689583" y="349758"/>
                  <a:pt x="1686306" y="358597"/>
                  <a:pt x="1683106" y="368656"/>
                </a:cubicBezTo>
                <a:cubicBezTo>
                  <a:pt x="1679905" y="378714"/>
                  <a:pt x="1676629" y="389382"/>
                  <a:pt x="1673276" y="400660"/>
                </a:cubicBezTo>
                <a:cubicBezTo>
                  <a:pt x="1682115" y="404927"/>
                  <a:pt x="1690878" y="408356"/>
                  <a:pt x="1699565" y="410947"/>
                </a:cubicBezTo>
                <a:cubicBezTo>
                  <a:pt x="1708252" y="413537"/>
                  <a:pt x="1717319" y="415595"/>
                  <a:pt x="1726768" y="417119"/>
                </a:cubicBezTo>
                <a:cubicBezTo>
                  <a:pt x="1736217" y="418643"/>
                  <a:pt x="1746428" y="419710"/>
                  <a:pt x="1757401" y="420319"/>
                </a:cubicBezTo>
                <a:cubicBezTo>
                  <a:pt x="1753743" y="412699"/>
                  <a:pt x="1750009" y="404927"/>
                  <a:pt x="1746199" y="397002"/>
                </a:cubicBezTo>
                <a:cubicBezTo>
                  <a:pt x="1742389" y="389077"/>
                  <a:pt x="1738960" y="381457"/>
                  <a:pt x="1735912" y="374142"/>
                </a:cubicBezTo>
                <a:cubicBezTo>
                  <a:pt x="1732864" y="366827"/>
                  <a:pt x="1730350" y="360274"/>
                  <a:pt x="1728369" y="354482"/>
                </a:cubicBezTo>
                <a:cubicBezTo>
                  <a:pt x="1726387" y="348691"/>
                  <a:pt x="1725397" y="344272"/>
                  <a:pt x="1725397" y="341224"/>
                </a:cubicBezTo>
                <a:cubicBezTo>
                  <a:pt x="1725397" y="334213"/>
                  <a:pt x="1729054" y="326593"/>
                  <a:pt x="1736370" y="318364"/>
                </a:cubicBezTo>
                <a:cubicBezTo>
                  <a:pt x="1743685" y="310134"/>
                  <a:pt x="1752676" y="303124"/>
                  <a:pt x="1763345" y="297332"/>
                </a:cubicBezTo>
                <a:cubicBezTo>
                  <a:pt x="1767307" y="317449"/>
                  <a:pt x="1770659" y="334366"/>
                  <a:pt x="1773403" y="348082"/>
                </a:cubicBezTo>
                <a:cubicBezTo>
                  <a:pt x="1776146" y="361798"/>
                  <a:pt x="1778280" y="373151"/>
                  <a:pt x="1779804" y="382143"/>
                </a:cubicBezTo>
                <a:cubicBezTo>
                  <a:pt x="1781327" y="391135"/>
                  <a:pt x="1782089" y="398374"/>
                  <a:pt x="1782089" y="403860"/>
                </a:cubicBezTo>
                <a:cubicBezTo>
                  <a:pt x="1782089" y="408432"/>
                  <a:pt x="1781099" y="414604"/>
                  <a:pt x="1779118" y="422377"/>
                </a:cubicBezTo>
                <a:cubicBezTo>
                  <a:pt x="1777137" y="430149"/>
                  <a:pt x="1774698" y="437998"/>
                  <a:pt x="1771803" y="445922"/>
                </a:cubicBezTo>
                <a:cubicBezTo>
                  <a:pt x="1768907" y="453847"/>
                  <a:pt x="1766087" y="460553"/>
                  <a:pt x="1763345" y="466039"/>
                </a:cubicBezTo>
                <a:cubicBezTo>
                  <a:pt x="1744752" y="466039"/>
                  <a:pt x="1726616" y="464134"/>
                  <a:pt x="1708938" y="460324"/>
                </a:cubicBezTo>
                <a:cubicBezTo>
                  <a:pt x="1691259" y="456514"/>
                  <a:pt x="1674343" y="451104"/>
                  <a:pt x="1658188" y="444094"/>
                </a:cubicBezTo>
                <a:cubicBezTo>
                  <a:pt x="1656664" y="447446"/>
                  <a:pt x="1654988" y="450647"/>
                  <a:pt x="1653159" y="453695"/>
                </a:cubicBezTo>
                <a:cubicBezTo>
                  <a:pt x="1651635" y="456133"/>
                  <a:pt x="1647901" y="458267"/>
                  <a:pt x="1641958" y="460096"/>
                </a:cubicBezTo>
                <a:cubicBezTo>
                  <a:pt x="1636014" y="461924"/>
                  <a:pt x="1629003" y="463372"/>
                  <a:pt x="1620927" y="464439"/>
                </a:cubicBezTo>
                <a:cubicBezTo>
                  <a:pt x="1612849" y="465506"/>
                  <a:pt x="1604696" y="466039"/>
                  <a:pt x="1596467" y="466039"/>
                </a:cubicBezTo>
                <a:cubicBezTo>
                  <a:pt x="1588237" y="466039"/>
                  <a:pt x="1579398" y="464744"/>
                  <a:pt x="1569949" y="462153"/>
                </a:cubicBezTo>
                <a:cubicBezTo>
                  <a:pt x="1560500" y="459562"/>
                  <a:pt x="1551356" y="455981"/>
                  <a:pt x="1542517" y="451409"/>
                </a:cubicBezTo>
                <a:cubicBezTo>
                  <a:pt x="1537030" y="455066"/>
                  <a:pt x="1529715" y="457962"/>
                  <a:pt x="1520571" y="460096"/>
                </a:cubicBezTo>
                <a:lnTo>
                  <a:pt x="1499197" y="462470"/>
                </a:lnTo>
                <a:lnTo>
                  <a:pt x="1496721" y="463296"/>
                </a:lnTo>
                <a:lnTo>
                  <a:pt x="1493920" y="463057"/>
                </a:lnTo>
                <a:lnTo>
                  <a:pt x="1491768" y="463296"/>
                </a:lnTo>
                <a:lnTo>
                  <a:pt x="1490061" y="462727"/>
                </a:lnTo>
                <a:lnTo>
                  <a:pt x="1480661" y="461924"/>
                </a:lnTo>
                <a:cubicBezTo>
                  <a:pt x="1475594" y="461010"/>
                  <a:pt x="1470813" y="459638"/>
                  <a:pt x="1466317" y="457810"/>
                </a:cubicBezTo>
                <a:cubicBezTo>
                  <a:pt x="1457325" y="454152"/>
                  <a:pt x="1449324" y="448666"/>
                  <a:pt x="1442314" y="441350"/>
                </a:cubicBezTo>
                <a:cubicBezTo>
                  <a:pt x="1410614" y="457810"/>
                  <a:pt x="1379068" y="466039"/>
                  <a:pt x="1347673" y="466039"/>
                </a:cubicBezTo>
                <a:cubicBezTo>
                  <a:pt x="1308049" y="466039"/>
                  <a:pt x="1288237" y="454914"/>
                  <a:pt x="1288237" y="432664"/>
                </a:cubicBezTo>
                <a:cubicBezTo>
                  <a:pt x="1288237" y="426568"/>
                  <a:pt x="1289304" y="420472"/>
                  <a:pt x="1291438" y="414376"/>
                </a:cubicBezTo>
                <a:cubicBezTo>
                  <a:pt x="1293571" y="408280"/>
                  <a:pt x="1296467" y="403403"/>
                  <a:pt x="1300125" y="399745"/>
                </a:cubicBezTo>
                <a:cubicBezTo>
                  <a:pt x="1307745" y="405841"/>
                  <a:pt x="1316431" y="410413"/>
                  <a:pt x="1326185" y="413461"/>
                </a:cubicBezTo>
                <a:cubicBezTo>
                  <a:pt x="1335939" y="416509"/>
                  <a:pt x="1347978" y="418033"/>
                  <a:pt x="1362304" y="418033"/>
                </a:cubicBezTo>
                <a:cubicBezTo>
                  <a:pt x="1371448" y="418033"/>
                  <a:pt x="1380821" y="417424"/>
                  <a:pt x="1390422" y="416204"/>
                </a:cubicBezTo>
                <a:cubicBezTo>
                  <a:pt x="1400023" y="414985"/>
                  <a:pt x="1409853" y="413156"/>
                  <a:pt x="1419911" y="410718"/>
                </a:cubicBezTo>
                <a:cubicBezTo>
                  <a:pt x="1411986" y="397002"/>
                  <a:pt x="1405052" y="383438"/>
                  <a:pt x="1399108" y="370027"/>
                </a:cubicBezTo>
                <a:cubicBezTo>
                  <a:pt x="1393165" y="356616"/>
                  <a:pt x="1388517" y="344424"/>
                  <a:pt x="1385164" y="333451"/>
                </a:cubicBezTo>
                <a:cubicBezTo>
                  <a:pt x="1381811" y="322478"/>
                  <a:pt x="1380135" y="314096"/>
                  <a:pt x="1380135" y="308305"/>
                </a:cubicBezTo>
                <a:cubicBezTo>
                  <a:pt x="1380135" y="298552"/>
                  <a:pt x="1382573" y="290170"/>
                  <a:pt x="1387450" y="283159"/>
                </a:cubicBezTo>
                <a:cubicBezTo>
                  <a:pt x="1392326" y="276149"/>
                  <a:pt x="1399642" y="271120"/>
                  <a:pt x="1409395" y="268072"/>
                </a:cubicBezTo>
                <a:close/>
                <a:moveTo>
                  <a:pt x="762000" y="264871"/>
                </a:moveTo>
                <a:lnTo>
                  <a:pt x="781203" y="269443"/>
                </a:lnTo>
                <a:cubicBezTo>
                  <a:pt x="781812" y="275539"/>
                  <a:pt x="782727" y="283312"/>
                  <a:pt x="783946" y="292760"/>
                </a:cubicBezTo>
                <a:cubicBezTo>
                  <a:pt x="785165" y="302209"/>
                  <a:pt x="786841" y="313334"/>
                  <a:pt x="788975" y="326136"/>
                </a:cubicBezTo>
                <a:cubicBezTo>
                  <a:pt x="791109" y="337109"/>
                  <a:pt x="792633" y="346405"/>
                  <a:pt x="793547" y="354025"/>
                </a:cubicBezTo>
                <a:cubicBezTo>
                  <a:pt x="794461" y="361645"/>
                  <a:pt x="794919" y="367741"/>
                  <a:pt x="794919" y="372313"/>
                </a:cubicBezTo>
                <a:cubicBezTo>
                  <a:pt x="794919" y="381762"/>
                  <a:pt x="792480" y="390601"/>
                  <a:pt x="787603" y="398831"/>
                </a:cubicBezTo>
                <a:cubicBezTo>
                  <a:pt x="782727" y="407060"/>
                  <a:pt x="776326" y="414376"/>
                  <a:pt x="768401" y="420776"/>
                </a:cubicBezTo>
                <a:cubicBezTo>
                  <a:pt x="782117" y="418338"/>
                  <a:pt x="793090" y="416890"/>
                  <a:pt x="801319" y="416433"/>
                </a:cubicBezTo>
                <a:lnTo>
                  <a:pt x="824928" y="415777"/>
                </a:lnTo>
                <a:lnTo>
                  <a:pt x="825018" y="415747"/>
                </a:lnTo>
                <a:cubicBezTo>
                  <a:pt x="845744" y="415747"/>
                  <a:pt x="860984" y="411937"/>
                  <a:pt x="870738" y="404317"/>
                </a:cubicBezTo>
                <a:cubicBezTo>
                  <a:pt x="874395" y="401574"/>
                  <a:pt x="877900" y="397078"/>
                  <a:pt x="881253" y="390830"/>
                </a:cubicBezTo>
                <a:cubicBezTo>
                  <a:pt x="884606" y="384581"/>
                  <a:pt x="889026" y="376276"/>
                  <a:pt x="894512" y="365912"/>
                </a:cubicBezTo>
                <a:cubicBezTo>
                  <a:pt x="898170" y="358597"/>
                  <a:pt x="901675" y="353949"/>
                  <a:pt x="905028" y="351968"/>
                </a:cubicBezTo>
                <a:cubicBezTo>
                  <a:pt x="908380" y="349987"/>
                  <a:pt x="912191" y="348996"/>
                  <a:pt x="916458" y="348996"/>
                </a:cubicBezTo>
                <a:cubicBezTo>
                  <a:pt x="922249" y="348996"/>
                  <a:pt x="927583" y="350825"/>
                  <a:pt x="932460" y="354482"/>
                </a:cubicBezTo>
                <a:cubicBezTo>
                  <a:pt x="929107" y="362102"/>
                  <a:pt x="925602" y="369951"/>
                  <a:pt x="921944" y="378028"/>
                </a:cubicBezTo>
                <a:cubicBezTo>
                  <a:pt x="918286" y="386105"/>
                  <a:pt x="914629" y="394106"/>
                  <a:pt x="910971" y="402031"/>
                </a:cubicBezTo>
                <a:cubicBezTo>
                  <a:pt x="919506" y="406908"/>
                  <a:pt x="927888" y="410413"/>
                  <a:pt x="936117" y="412547"/>
                </a:cubicBezTo>
                <a:lnTo>
                  <a:pt x="960471" y="415486"/>
                </a:lnTo>
                <a:lnTo>
                  <a:pt x="975398" y="413633"/>
                </a:lnTo>
                <a:cubicBezTo>
                  <a:pt x="980656" y="412223"/>
                  <a:pt x="985495" y="410108"/>
                  <a:pt x="989915" y="407289"/>
                </a:cubicBezTo>
                <a:cubicBezTo>
                  <a:pt x="998754" y="401650"/>
                  <a:pt x="1006069" y="393192"/>
                  <a:pt x="1011860" y="381914"/>
                </a:cubicBezTo>
                <a:cubicBezTo>
                  <a:pt x="1016127" y="373685"/>
                  <a:pt x="1019861" y="366522"/>
                  <a:pt x="1023061" y="360426"/>
                </a:cubicBezTo>
                <a:cubicBezTo>
                  <a:pt x="1026262" y="354330"/>
                  <a:pt x="1029234" y="348920"/>
                  <a:pt x="1031977" y="344195"/>
                </a:cubicBezTo>
                <a:cubicBezTo>
                  <a:pt x="1034720" y="339471"/>
                  <a:pt x="1037463" y="335128"/>
                  <a:pt x="1040207" y="331165"/>
                </a:cubicBezTo>
                <a:cubicBezTo>
                  <a:pt x="1047826" y="321107"/>
                  <a:pt x="1055218" y="313868"/>
                  <a:pt x="1062381" y="309448"/>
                </a:cubicBezTo>
                <a:cubicBezTo>
                  <a:pt x="1069543" y="305029"/>
                  <a:pt x="1077544" y="302819"/>
                  <a:pt x="1086384" y="302819"/>
                </a:cubicBezTo>
                <a:cubicBezTo>
                  <a:pt x="1096747" y="302819"/>
                  <a:pt x="1106881" y="308458"/>
                  <a:pt x="1116787" y="319735"/>
                </a:cubicBezTo>
                <a:cubicBezTo>
                  <a:pt x="1126693" y="331013"/>
                  <a:pt x="1134847" y="345796"/>
                  <a:pt x="1141248" y="364084"/>
                </a:cubicBezTo>
                <a:cubicBezTo>
                  <a:pt x="1147344" y="381762"/>
                  <a:pt x="1150392" y="398983"/>
                  <a:pt x="1150392" y="415747"/>
                </a:cubicBezTo>
                <a:cubicBezTo>
                  <a:pt x="1150392" y="424282"/>
                  <a:pt x="1148029" y="433273"/>
                  <a:pt x="1143305" y="442722"/>
                </a:cubicBezTo>
                <a:cubicBezTo>
                  <a:pt x="1138581" y="452171"/>
                  <a:pt x="1132408" y="459943"/>
                  <a:pt x="1124788" y="466039"/>
                </a:cubicBezTo>
                <a:cubicBezTo>
                  <a:pt x="1111682" y="466039"/>
                  <a:pt x="1098271" y="464972"/>
                  <a:pt x="1084555" y="462839"/>
                </a:cubicBezTo>
                <a:cubicBezTo>
                  <a:pt x="1070839" y="460705"/>
                  <a:pt x="1057732" y="457581"/>
                  <a:pt x="1045236" y="453466"/>
                </a:cubicBezTo>
                <a:cubicBezTo>
                  <a:pt x="1032739" y="449351"/>
                  <a:pt x="1021766" y="444856"/>
                  <a:pt x="1012317" y="439979"/>
                </a:cubicBezTo>
                <a:cubicBezTo>
                  <a:pt x="1005002" y="448208"/>
                  <a:pt x="997153" y="454152"/>
                  <a:pt x="988771" y="457810"/>
                </a:cubicBezTo>
                <a:cubicBezTo>
                  <a:pt x="984580" y="459638"/>
                  <a:pt x="979951" y="461010"/>
                  <a:pt x="974884" y="461924"/>
                </a:cubicBezTo>
                <a:lnTo>
                  <a:pt x="964051" y="462824"/>
                </a:lnTo>
                <a:lnTo>
                  <a:pt x="962635" y="463296"/>
                </a:lnTo>
                <a:lnTo>
                  <a:pt x="960730" y="463100"/>
                </a:lnTo>
                <a:lnTo>
                  <a:pt x="958368" y="463296"/>
                </a:lnTo>
                <a:lnTo>
                  <a:pt x="956460" y="462660"/>
                </a:lnTo>
                <a:lnTo>
                  <a:pt x="944318" y="461410"/>
                </a:lnTo>
                <a:cubicBezTo>
                  <a:pt x="926430" y="457638"/>
                  <a:pt x="909828" y="448208"/>
                  <a:pt x="894512" y="433121"/>
                </a:cubicBezTo>
                <a:cubicBezTo>
                  <a:pt x="892683" y="435864"/>
                  <a:pt x="891007" y="438302"/>
                  <a:pt x="889483" y="440436"/>
                </a:cubicBezTo>
                <a:cubicBezTo>
                  <a:pt x="887959" y="442570"/>
                  <a:pt x="886435" y="444703"/>
                  <a:pt x="884911" y="446837"/>
                </a:cubicBezTo>
                <a:cubicBezTo>
                  <a:pt x="881253" y="451104"/>
                  <a:pt x="874014" y="454914"/>
                  <a:pt x="863194" y="458267"/>
                </a:cubicBezTo>
                <a:cubicBezTo>
                  <a:pt x="857784" y="459943"/>
                  <a:pt x="851897" y="461200"/>
                  <a:pt x="845535" y="462039"/>
                </a:cubicBezTo>
                <a:lnTo>
                  <a:pt x="826231" y="463222"/>
                </a:lnTo>
                <a:lnTo>
                  <a:pt x="826008" y="463296"/>
                </a:lnTo>
                <a:cubicBezTo>
                  <a:pt x="814731" y="463296"/>
                  <a:pt x="804063" y="464210"/>
                  <a:pt x="794004" y="466039"/>
                </a:cubicBezTo>
                <a:cubicBezTo>
                  <a:pt x="800710" y="469087"/>
                  <a:pt x="806425" y="473735"/>
                  <a:pt x="811149" y="479984"/>
                </a:cubicBezTo>
                <a:cubicBezTo>
                  <a:pt x="815874" y="486232"/>
                  <a:pt x="818236" y="492557"/>
                  <a:pt x="818236" y="498958"/>
                </a:cubicBezTo>
                <a:cubicBezTo>
                  <a:pt x="818236" y="501701"/>
                  <a:pt x="817245" y="506197"/>
                  <a:pt x="815264" y="512445"/>
                </a:cubicBezTo>
                <a:cubicBezTo>
                  <a:pt x="813283" y="518693"/>
                  <a:pt x="811073" y="524789"/>
                  <a:pt x="808635" y="530733"/>
                </a:cubicBezTo>
                <a:cubicBezTo>
                  <a:pt x="806196" y="536677"/>
                  <a:pt x="804215" y="540563"/>
                  <a:pt x="802691" y="542392"/>
                </a:cubicBezTo>
                <a:cubicBezTo>
                  <a:pt x="799338" y="546049"/>
                  <a:pt x="794233" y="549326"/>
                  <a:pt x="787375" y="552221"/>
                </a:cubicBezTo>
                <a:cubicBezTo>
                  <a:pt x="780517" y="555117"/>
                  <a:pt x="772516" y="556565"/>
                  <a:pt x="763372" y="556565"/>
                </a:cubicBezTo>
                <a:cubicBezTo>
                  <a:pt x="739597" y="556565"/>
                  <a:pt x="719938" y="549478"/>
                  <a:pt x="704393" y="535305"/>
                </a:cubicBezTo>
                <a:cubicBezTo>
                  <a:pt x="688848" y="521132"/>
                  <a:pt x="678942" y="501396"/>
                  <a:pt x="674675" y="476098"/>
                </a:cubicBezTo>
                <a:lnTo>
                  <a:pt x="659587" y="482956"/>
                </a:lnTo>
                <a:lnTo>
                  <a:pt x="654558" y="462382"/>
                </a:lnTo>
                <a:lnTo>
                  <a:pt x="651053" y="462686"/>
                </a:lnTo>
                <a:lnTo>
                  <a:pt x="649224" y="463296"/>
                </a:lnTo>
                <a:lnTo>
                  <a:pt x="646863" y="463051"/>
                </a:lnTo>
                <a:lnTo>
                  <a:pt x="644043" y="463296"/>
                </a:lnTo>
                <a:lnTo>
                  <a:pt x="641696" y="462514"/>
                </a:lnTo>
                <a:lnTo>
                  <a:pt x="638223" y="462153"/>
                </a:lnTo>
                <a:cubicBezTo>
                  <a:pt x="627421" y="459867"/>
                  <a:pt x="617220" y="454152"/>
                  <a:pt x="607619" y="445008"/>
                </a:cubicBezTo>
                <a:lnTo>
                  <a:pt x="602133" y="466039"/>
                </a:lnTo>
                <a:cubicBezTo>
                  <a:pt x="579577" y="466039"/>
                  <a:pt x="559308" y="463829"/>
                  <a:pt x="541325" y="459410"/>
                </a:cubicBezTo>
                <a:cubicBezTo>
                  <a:pt x="523342" y="454990"/>
                  <a:pt x="509016" y="448589"/>
                  <a:pt x="498348" y="440207"/>
                </a:cubicBezTo>
                <a:cubicBezTo>
                  <a:pt x="487680" y="431825"/>
                  <a:pt x="482346" y="422148"/>
                  <a:pt x="482346" y="411175"/>
                </a:cubicBezTo>
                <a:cubicBezTo>
                  <a:pt x="482346" y="400812"/>
                  <a:pt x="484480" y="390296"/>
                  <a:pt x="488747" y="379628"/>
                </a:cubicBezTo>
                <a:cubicBezTo>
                  <a:pt x="483870" y="382676"/>
                  <a:pt x="478384" y="386410"/>
                  <a:pt x="472288" y="390830"/>
                </a:cubicBezTo>
                <a:cubicBezTo>
                  <a:pt x="466192" y="395249"/>
                  <a:pt x="459486" y="400202"/>
                  <a:pt x="452171" y="405689"/>
                </a:cubicBezTo>
                <a:cubicBezTo>
                  <a:pt x="454305" y="420624"/>
                  <a:pt x="456667" y="436626"/>
                  <a:pt x="459258" y="453695"/>
                </a:cubicBezTo>
                <a:cubicBezTo>
                  <a:pt x="461848" y="470764"/>
                  <a:pt x="465125" y="491185"/>
                  <a:pt x="469087" y="514960"/>
                </a:cubicBezTo>
                <a:cubicBezTo>
                  <a:pt x="471221" y="528676"/>
                  <a:pt x="473202" y="541249"/>
                  <a:pt x="475031" y="552679"/>
                </a:cubicBezTo>
                <a:cubicBezTo>
                  <a:pt x="476860" y="564109"/>
                  <a:pt x="478384" y="574243"/>
                  <a:pt x="479603" y="583082"/>
                </a:cubicBezTo>
                <a:cubicBezTo>
                  <a:pt x="472897" y="587959"/>
                  <a:pt x="466116" y="592379"/>
                  <a:pt x="459258" y="596341"/>
                </a:cubicBezTo>
                <a:cubicBezTo>
                  <a:pt x="452400" y="600304"/>
                  <a:pt x="445465" y="603504"/>
                  <a:pt x="438455" y="605942"/>
                </a:cubicBezTo>
                <a:cubicBezTo>
                  <a:pt x="438150" y="590702"/>
                  <a:pt x="437541" y="574243"/>
                  <a:pt x="436626" y="556565"/>
                </a:cubicBezTo>
                <a:cubicBezTo>
                  <a:pt x="435712" y="538886"/>
                  <a:pt x="434340" y="519989"/>
                  <a:pt x="432511" y="499872"/>
                </a:cubicBezTo>
                <a:cubicBezTo>
                  <a:pt x="430683" y="480974"/>
                  <a:pt x="429387" y="464896"/>
                  <a:pt x="428625" y="451637"/>
                </a:cubicBezTo>
                <a:cubicBezTo>
                  <a:pt x="427863" y="438379"/>
                  <a:pt x="427482" y="428092"/>
                  <a:pt x="427482" y="420776"/>
                </a:cubicBezTo>
                <a:cubicBezTo>
                  <a:pt x="427482" y="418948"/>
                  <a:pt x="427787" y="416662"/>
                  <a:pt x="428397" y="413918"/>
                </a:cubicBezTo>
                <a:cubicBezTo>
                  <a:pt x="429006" y="411175"/>
                  <a:pt x="429921" y="408127"/>
                  <a:pt x="431140" y="404774"/>
                </a:cubicBezTo>
                <a:cubicBezTo>
                  <a:pt x="432359" y="401117"/>
                  <a:pt x="434188" y="396392"/>
                  <a:pt x="436626" y="390601"/>
                </a:cubicBezTo>
                <a:cubicBezTo>
                  <a:pt x="439065" y="384810"/>
                  <a:pt x="442113" y="377952"/>
                  <a:pt x="445770" y="370027"/>
                </a:cubicBezTo>
                <a:cubicBezTo>
                  <a:pt x="446380" y="368808"/>
                  <a:pt x="448666" y="366522"/>
                  <a:pt x="452628" y="363169"/>
                </a:cubicBezTo>
                <a:cubicBezTo>
                  <a:pt x="456591" y="359816"/>
                  <a:pt x="461544" y="356006"/>
                  <a:pt x="467487" y="351739"/>
                </a:cubicBezTo>
                <a:cubicBezTo>
                  <a:pt x="473431" y="347472"/>
                  <a:pt x="479679" y="343129"/>
                  <a:pt x="486232" y="338709"/>
                </a:cubicBezTo>
                <a:cubicBezTo>
                  <a:pt x="492786" y="334289"/>
                  <a:pt x="498958" y="330251"/>
                  <a:pt x="504749" y="326593"/>
                </a:cubicBezTo>
                <a:cubicBezTo>
                  <a:pt x="517855" y="319278"/>
                  <a:pt x="529971" y="313487"/>
                  <a:pt x="541096" y="309220"/>
                </a:cubicBezTo>
                <a:cubicBezTo>
                  <a:pt x="552222" y="304952"/>
                  <a:pt x="561747" y="302819"/>
                  <a:pt x="569671" y="302819"/>
                </a:cubicBezTo>
                <a:cubicBezTo>
                  <a:pt x="574243" y="302819"/>
                  <a:pt x="578358" y="305029"/>
                  <a:pt x="582016" y="309448"/>
                </a:cubicBezTo>
                <a:cubicBezTo>
                  <a:pt x="585673" y="313868"/>
                  <a:pt x="589179" y="319430"/>
                  <a:pt x="592531" y="326136"/>
                </a:cubicBezTo>
                <a:cubicBezTo>
                  <a:pt x="594665" y="330403"/>
                  <a:pt x="596875" y="335280"/>
                  <a:pt x="599161" y="340766"/>
                </a:cubicBezTo>
                <a:cubicBezTo>
                  <a:pt x="601447" y="346253"/>
                  <a:pt x="603809" y="352349"/>
                  <a:pt x="606247" y="359054"/>
                </a:cubicBezTo>
                <a:cubicBezTo>
                  <a:pt x="609600" y="368808"/>
                  <a:pt x="613258" y="377723"/>
                  <a:pt x="617220" y="385801"/>
                </a:cubicBezTo>
                <a:cubicBezTo>
                  <a:pt x="621183" y="393878"/>
                  <a:pt x="625297" y="400355"/>
                  <a:pt x="629565" y="405232"/>
                </a:cubicBezTo>
                <a:cubicBezTo>
                  <a:pt x="632460" y="408737"/>
                  <a:pt x="635546" y="411366"/>
                  <a:pt x="638823" y="413118"/>
                </a:cubicBezTo>
                <a:lnTo>
                  <a:pt x="648717" y="415619"/>
                </a:lnTo>
                <a:lnTo>
                  <a:pt x="660730" y="415290"/>
                </a:lnTo>
                <a:cubicBezTo>
                  <a:pt x="666064" y="414985"/>
                  <a:pt x="671170" y="414680"/>
                  <a:pt x="676047" y="414376"/>
                </a:cubicBezTo>
                <a:cubicBezTo>
                  <a:pt x="686105" y="359816"/>
                  <a:pt x="714756" y="309982"/>
                  <a:pt x="762000" y="264871"/>
                </a:cubicBezTo>
                <a:close/>
                <a:moveTo>
                  <a:pt x="3168472" y="257099"/>
                </a:moveTo>
                <a:cubicBezTo>
                  <a:pt x="3181884" y="257099"/>
                  <a:pt x="3194533" y="263652"/>
                  <a:pt x="3206420" y="276758"/>
                </a:cubicBezTo>
                <a:cubicBezTo>
                  <a:pt x="3218307" y="289865"/>
                  <a:pt x="3227603" y="306934"/>
                  <a:pt x="3234309" y="327965"/>
                </a:cubicBezTo>
                <a:cubicBezTo>
                  <a:pt x="3237662" y="337718"/>
                  <a:pt x="3240100" y="347701"/>
                  <a:pt x="3241624" y="357911"/>
                </a:cubicBezTo>
                <a:cubicBezTo>
                  <a:pt x="3243148" y="368122"/>
                  <a:pt x="3243910" y="378714"/>
                  <a:pt x="3243910" y="389687"/>
                </a:cubicBezTo>
                <a:cubicBezTo>
                  <a:pt x="3243910" y="393040"/>
                  <a:pt x="3243681" y="397688"/>
                  <a:pt x="3243224" y="403631"/>
                </a:cubicBezTo>
                <a:cubicBezTo>
                  <a:pt x="3242767" y="409575"/>
                  <a:pt x="3241548" y="415519"/>
                  <a:pt x="3239567" y="421462"/>
                </a:cubicBezTo>
                <a:cubicBezTo>
                  <a:pt x="3237585" y="427406"/>
                  <a:pt x="3233699" y="432359"/>
                  <a:pt x="3227908" y="436321"/>
                </a:cubicBezTo>
                <a:cubicBezTo>
                  <a:pt x="3221203" y="440284"/>
                  <a:pt x="3210458" y="444398"/>
                  <a:pt x="3195676" y="448666"/>
                </a:cubicBezTo>
                <a:cubicBezTo>
                  <a:pt x="3180893" y="452933"/>
                  <a:pt x="3163138" y="456438"/>
                  <a:pt x="3142412" y="459181"/>
                </a:cubicBezTo>
                <a:cubicBezTo>
                  <a:pt x="3132049" y="460553"/>
                  <a:pt x="3121114" y="461581"/>
                  <a:pt x="3109608" y="462267"/>
                </a:cubicBezTo>
                <a:lnTo>
                  <a:pt x="3078456" y="463152"/>
                </a:lnTo>
                <a:lnTo>
                  <a:pt x="3078023" y="463296"/>
                </a:lnTo>
                <a:lnTo>
                  <a:pt x="3077209" y="463187"/>
                </a:lnTo>
                <a:lnTo>
                  <a:pt x="3073375" y="463296"/>
                </a:lnTo>
                <a:cubicBezTo>
                  <a:pt x="3072003" y="463296"/>
                  <a:pt x="3070975" y="462953"/>
                  <a:pt x="3070289" y="462267"/>
                </a:cubicBezTo>
                <a:lnTo>
                  <a:pt x="3070287" y="462261"/>
                </a:lnTo>
                <a:lnTo>
                  <a:pt x="3060078" y="460896"/>
                </a:lnTo>
                <a:cubicBezTo>
                  <a:pt x="3054210" y="459295"/>
                  <a:pt x="3048457" y="456895"/>
                  <a:pt x="3042818" y="453695"/>
                </a:cubicBezTo>
                <a:cubicBezTo>
                  <a:pt x="3039465" y="474116"/>
                  <a:pt x="3032989" y="492100"/>
                  <a:pt x="3023387" y="507644"/>
                </a:cubicBezTo>
                <a:cubicBezTo>
                  <a:pt x="3013786" y="523189"/>
                  <a:pt x="3001823" y="535229"/>
                  <a:pt x="2987497" y="543763"/>
                </a:cubicBezTo>
                <a:cubicBezTo>
                  <a:pt x="2973172" y="552298"/>
                  <a:pt x="2957322" y="556565"/>
                  <a:pt x="2939949" y="556565"/>
                </a:cubicBezTo>
                <a:cubicBezTo>
                  <a:pt x="2935986" y="556565"/>
                  <a:pt x="2930652" y="555117"/>
                  <a:pt x="2923947" y="552221"/>
                </a:cubicBezTo>
                <a:cubicBezTo>
                  <a:pt x="2917241" y="549326"/>
                  <a:pt x="2909849" y="545287"/>
                  <a:pt x="2901772" y="540106"/>
                </a:cubicBezTo>
                <a:cubicBezTo>
                  <a:pt x="2893695" y="534924"/>
                  <a:pt x="2885999" y="529285"/>
                  <a:pt x="2878683" y="523189"/>
                </a:cubicBezTo>
                <a:lnTo>
                  <a:pt x="2885541" y="505358"/>
                </a:lnTo>
                <a:cubicBezTo>
                  <a:pt x="2893771" y="507492"/>
                  <a:pt x="2901696" y="509016"/>
                  <a:pt x="2909316" y="509930"/>
                </a:cubicBezTo>
                <a:cubicBezTo>
                  <a:pt x="2916936" y="510845"/>
                  <a:pt x="2924099" y="511302"/>
                  <a:pt x="2930805" y="511302"/>
                </a:cubicBezTo>
                <a:cubicBezTo>
                  <a:pt x="2953359" y="511302"/>
                  <a:pt x="2972562" y="505282"/>
                  <a:pt x="2988412" y="493243"/>
                </a:cubicBezTo>
                <a:cubicBezTo>
                  <a:pt x="3004261" y="481203"/>
                  <a:pt x="3015843" y="463753"/>
                  <a:pt x="3023159" y="440893"/>
                </a:cubicBezTo>
                <a:cubicBezTo>
                  <a:pt x="3021025" y="436321"/>
                  <a:pt x="3018739" y="431673"/>
                  <a:pt x="3016301" y="426949"/>
                </a:cubicBezTo>
                <a:cubicBezTo>
                  <a:pt x="3013862" y="422224"/>
                  <a:pt x="3011119" y="417424"/>
                  <a:pt x="3008071" y="412547"/>
                </a:cubicBezTo>
                <a:cubicBezTo>
                  <a:pt x="3000147" y="399440"/>
                  <a:pt x="2993898" y="388391"/>
                  <a:pt x="2989326" y="379400"/>
                </a:cubicBezTo>
                <a:cubicBezTo>
                  <a:pt x="2984754" y="370408"/>
                  <a:pt x="2981554" y="363017"/>
                  <a:pt x="2979725" y="357226"/>
                </a:cubicBezTo>
                <a:cubicBezTo>
                  <a:pt x="2978505" y="351130"/>
                  <a:pt x="2978201" y="345872"/>
                  <a:pt x="2978811" y="341452"/>
                </a:cubicBezTo>
                <a:cubicBezTo>
                  <a:pt x="2979420" y="337033"/>
                  <a:pt x="2981249" y="332994"/>
                  <a:pt x="2984297" y="329336"/>
                </a:cubicBezTo>
                <a:cubicBezTo>
                  <a:pt x="2984601" y="324764"/>
                  <a:pt x="2987345" y="320345"/>
                  <a:pt x="2992526" y="316078"/>
                </a:cubicBezTo>
                <a:cubicBezTo>
                  <a:pt x="2997708" y="311810"/>
                  <a:pt x="3004414" y="308610"/>
                  <a:pt x="3012643" y="306476"/>
                </a:cubicBezTo>
                <a:cubicBezTo>
                  <a:pt x="3015081" y="314706"/>
                  <a:pt x="3017444" y="322250"/>
                  <a:pt x="3019730" y="329108"/>
                </a:cubicBezTo>
                <a:cubicBezTo>
                  <a:pt x="3022016" y="335966"/>
                  <a:pt x="3024073" y="342443"/>
                  <a:pt x="3025902" y="348539"/>
                </a:cubicBezTo>
                <a:cubicBezTo>
                  <a:pt x="3031083" y="363169"/>
                  <a:pt x="3035122" y="375361"/>
                  <a:pt x="3038018" y="385115"/>
                </a:cubicBezTo>
                <a:cubicBezTo>
                  <a:pt x="3040913" y="394868"/>
                  <a:pt x="3042666" y="402184"/>
                  <a:pt x="3043275" y="407060"/>
                </a:cubicBezTo>
                <a:cubicBezTo>
                  <a:pt x="3048457" y="409956"/>
                  <a:pt x="3053944" y="412128"/>
                  <a:pt x="3059735" y="413575"/>
                </a:cubicBezTo>
                <a:lnTo>
                  <a:pt x="3077286" y="415660"/>
                </a:lnTo>
                <a:lnTo>
                  <a:pt x="3119381" y="414718"/>
                </a:lnTo>
                <a:cubicBezTo>
                  <a:pt x="3133439" y="414033"/>
                  <a:pt x="3146222" y="413004"/>
                  <a:pt x="3157728" y="411632"/>
                </a:cubicBezTo>
                <a:cubicBezTo>
                  <a:pt x="3180741" y="408889"/>
                  <a:pt x="3201543" y="403403"/>
                  <a:pt x="3220136" y="395173"/>
                </a:cubicBezTo>
                <a:cubicBezTo>
                  <a:pt x="3219526" y="391516"/>
                  <a:pt x="3218688" y="387782"/>
                  <a:pt x="3217621" y="383972"/>
                </a:cubicBezTo>
                <a:cubicBezTo>
                  <a:pt x="3216555" y="380162"/>
                  <a:pt x="3215411" y="376123"/>
                  <a:pt x="3214193" y="371856"/>
                </a:cubicBezTo>
                <a:cubicBezTo>
                  <a:pt x="3205963" y="378562"/>
                  <a:pt x="3197047" y="383819"/>
                  <a:pt x="3187446" y="387629"/>
                </a:cubicBezTo>
                <a:cubicBezTo>
                  <a:pt x="3177845" y="391439"/>
                  <a:pt x="3167558" y="393344"/>
                  <a:pt x="3156585" y="393344"/>
                </a:cubicBezTo>
                <a:cubicBezTo>
                  <a:pt x="3140735" y="393344"/>
                  <a:pt x="3128543" y="388620"/>
                  <a:pt x="3120009" y="379171"/>
                </a:cubicBezTo>
                <a:cubicBezTo>
                  <a:pt x="3111475" y="369722"/>
                  <a:pt x="3107207" y="357835"/>
                  <a:pt x="3107207" y="343510"/>
                </a:cubicBezTo>
                <a:cubicBezTo>
                  <a:pt x="3107207" y="328270"/>
                  <a:pt x="3109951" y="314096"/>
                  <a:pt x="3115437" y="300990"/>
                </a:cubicBezTo>
                <a:cubicBezTo>
                  <a:pt x="3120923" y="287884"/>
                  <a:pt x="3128238" y="277520"/>
                  <a:pt x="3137383" y="269900"/>
                </a:cubicBezTo>
                <a:cubicBezTo>
                  <a:pt x="3141955" y="265938"/>
                  <a:pt x="3146907" y="262814"/>
                  <a:pt x="3152241" y="260528"/>
                </a:cubicBezTo>
                <a:cubicBezTo>
                  <a:pt x="3157575" y="258242"/>
                  <a:pt x="3162986" y="257099"/>
                  <a:pt x="3168472" y="257099"/>
                </a:cubicBezTo>
                <a:close/>
                <a:moveTo>
                  <a:pt x="2354580" y="253898"/>
                </a:moveTo>
                <a:cubicBezTo>
                  <a:pt x="2379879" y="260604"/>
                  <a:pt x="2403196" y="271958"/>
                  <a:pt x="2424532" y="287960"/>
                </a:cubicBezTo>
                <a:cubicBezTo>
                  <a:pt x="2445868" y="303962"/>
                  <a:pt x="2462631" y="322936"/>
                  <a:pt x="2474824" y="344881"/>
                </a:cubicBezTo>
                <a:cubicBezTo>
                  <a:pt x="2487321" y="366522"/>
                  <a:pt x="2493569" y="388315"/>
                  <a:pt x="2493569" y="410261"/>
                </a:cubicBezTo>
                <a:cubicBezTo>
                  <a:pt x="2493569" y="417271"/>
                  <a:pt x="2491435" y="426339"/>
                  <a:pt x="2487168" y="437464"/>
                </a:cubicBezTo>
                <a:cubicBezTo>
                  <a:pt x="2482901" y="448589"/>
                  <a:pt x="2477262" y="459943"/>
                  <a:pt x="2470252" y="471526"/>
                </a:cubicBezTo>
                <a:cubicBezTo>
                  <a:pt x="2450135" y="470306"/>
                  <a:pt x="2430856" y="467411"/>
                  <a:pt x="2412416" y="462839"/>
                </a:cubicBezTo>
                <a:cubicBezTo>
                  <a:pt x="2393975" y="458267"/>
                  <a:pt x="2377745" y="452171"/>
                  <a:pt x="2363724" y="444551"/>
                </a:cubicBezTo>
                <a:cubicBezTo>
                  <a:pt x="2352447" y="450952"/>
                  <a:pt x="2340102" y="455676"/>
                  <a:pt x="2326691" y="458724"/>
                </a:cubicBezTo>
                <a:cubicBezTo>
                  <a:pt x="2319985" y="460248"/>
                  <a:pt x="2312937" y="461391"/>
                  <a:pt x="2305545" y="462153"/>
                </a:cubicBezTo>
                <a:lnTo>
                  <a:pt x="2288423" y="462996"/>
                </a:lnTo>
                <a:lnTo>
                  <a:pt x="2287524" y="463296"/>
                </a:lnTo>
                <a:lnTo>
                  <a:pt x="2285857" y="463123"/>
                </a:lnTo>
                <a:lnTo>
                  <a:pt x="2282343" y="463296"/>
                </a:lnTo>
                <a:lnTo>
                  <a:pt x="2279996" y="462514"/>
                </a:lnTo>
                <a:lnTo>
                  <a:pt x="2276523" y="462153"/>
                </a:lnTo>
                <a:cubicBezTo>
                  <a:pt x="2265721" y="459867"/>
                  <a:pt x="2255520" y="454152"/>
                  <a:pt x="2245919" y="445008"/>
                </a:cubicBezTo>
                <a:lnTo>
                  <a:pt x="2240432" y="466039"/>
                </a:lnTo>
                <a:cubicBezTo>
                  <a:pt x="2217877" y="466039"/>
                  <a:pt x="2197608" y="463829"/>
                  <a:pt x="2179625" y="459410"/>
                </a:cubicBezTo>
                <a:cubicBezTo>
                  <a:pt x="2161641" y="454990"/>
                  <a:pt x="2147316" y="448589"/>
                  <a:pt x="2136648" y="440207"/>
                </a:cubicBezTo>
                <a:cubicBezTo>
                  <a:pt x="2125980" y="431825"/>
                  <a:pt x="2120646" y="422148"/>
                  <a:pt x="2120646" y="411175"/>
                </a:cubicBezTo>
                <a:cubicBezTo>
                  <a:pt x="2120646" y="400812"/>
                  <a:pt x="2122779" y="390296"/>
                  <a:pt x="2127047" y="379628"/>
                </a:cubicBezTo>
                <a:cubicBezTo>
                  <a:pt x="2122170" y="382676"/>
                  <a:pt x="2116684" y="386410"/>
                  <a:pt x="2110588" y="390830"/>
                </a:cubicBezTo>
                <a:cubicBezTo>
                  <a:pt x="2104492" y="395249"/>
                  <a:pt x="2097786" y="400202"/>
                  <a:pt x="2090471" y="405689"/>
                </a:cubicBezTo>
                <a:cubicBezTo>
                  <a:pt x="2092605" y="420624"/>
                  <a:pt x="2094967" y="436626"/>
                  <a:pt x="2097558" y="453695"/>
                </a:cubicBezTo>
                <a:cubicBezTo>
                  <a:pt x="2100148" y="470764"/>
                  <a:pt x="2103425" y="491185"/>
                  <a:pt x="2107387" y="514960"/>
                </a:cubicBezTo>
                <a:cubicBezTo>
                  <a:pt x="2109521" y="528676"/>
                  <a:pt x="2111502" y="541249"/>
                  <a:pt x="2113331" y="552679"/>
                </a:cubicBezTo>
                <a:cubicBezTo>
                  <a:pt x="2115160" y="564109"/>
                  <a:pt x="2116684" y="574243"/>
                  <a:pt x="2117903" y="583082"/>
                </a:cubicBezTo>
                <a:cubicBezTo>
                  <a:pt x="2111197" y="587959"/>
                  <a:pt x="2104415" y="592379"/>
                  <a:pt x="2097558" y="596341"/>
                </a:cubicBezTo>
                <a:cubicBezTo>
                  <a:pt x="2090699" y="600304"/>
                  <a:pt x="2083765" y="603504"/>
                  <a:pt x="2076755" y="605942"/>
                </a:cubicBezTo>
                <a:cubicBezTo>
                  <a:pt x="2076450" y="590702"/>
                  <a:pt x="2075841" y="574243"/>
                  <a:pt x="2074926" y="556565"/>
                </a:cubicBezTo>
                <a:cubicBezTo>
                  <a:pt x="2074012" y="538886"/>
                  <a:pt x="2072640" y="519989"/>
                  <a:pt x="2070811" y="499872"/>
                </a:cubicBezTo>
                <a:cubicBezTo>
                  <a:pt x="2068983" y="480974"/>
                  <a:pt x="2067687" y="464896"/>
                  <a:pt x="2066925" y="451637"/>
                </a:cubicBezTo>
                <a:cubicBezTo>
                  <a:pt x="2066163" y="438379"/>
                  <a:pt x="2065782" y="428092"/>
                  <a:pt x="2065782" y="420776"/>
                </a:cubicBezTo>
                <a:cubicBezTo>
                  <a:pt x="2065782" y="418948"/>
                  <a:pt x="2066087" y="416662"/>
                  <a:pt x="2066697" y="413918"/>
                </a:cubicBezTo>
                <a:cubicBezTo>
                  <a:pt x="2067306" y="411175"/>
                  <a:pt x="2068221" y="408127"/>
                  <a:pt x="2069439" y="404774"/>
                </a:cubicBezTo>
                <a:cubicBezTo>
                  <a:pt x="2070659" y="401117"/>
                  <a:pt x="2072488" y="396392"/>
                  <a:pt x="2074926" y="390601"/>
                </a:cubicBezTo>
                <a:cubicBezTo>
                  <a:pt x="2077365" y="384810"/>
                  <a:pt x="2080413" y="377952"/>
                  <a:pt x="2084070" y="370027"/>
                </a:cubicBezTo>
                <a:cubicBezTo>
                  <a:pt x="2084680" y="368808"/>
                  <a:pt x="2086966" y="366522"/>
                  <a:pt x="2090928" y="363169"/>
                </a:cubicBezTo>
                <a:cubicBezTo>
                  <a:pt x="2094891" y="359816"/>
                  <a:pt x="2099843" y="356006"/>
                  <a:pt x="2105787" y="351739"/>
                </a:cubicBezTo>
                <a:cubicBezTo>
                  <a:pt x="2111731" y="347472"/>
                  <a:pt x="2117979" y="343129"/>
                  <a:pt x="2124532" y="338709"/>
                </a:cubicBezTo>
                <a:cubicBezTo>
                  <a:pt x="2131085" y="334289"/>
                  <a:pt x="2137257" y="330251"/>
                  <a:pt x="2143049" y="326593"/>
                </a:cubicBezTo>
                <a:cubicBezTo>
                  <a:pt x="2156155" y="319278"/>
                  <a:pt x="2168271" y="313487"/>
                  <a:pt x="2179396" y="309220"/>
                </a:cubicBezTo>
                <a:cubicBezTo>
                  <a:pt x="2190521" y="304952"/>
                  <a:pt x="2200047" y="302819"/>
                  <a:pt x="2207971" y="302819"/>
                </a:cubicBezTo>
                <a:cubicBezTo>
                  <a:pt x="2212543" y="302819"/>
                  <a:pt x="2216658" y="305029"/>
                  <a:pt x="2220315" y="309448"/>
                </a:cubicBezTo>
                <a:cubicBezTo>
                  <a:pt x="2223973" y="313868"/>
                  <a:pt x="2227478" y="319430"/>
                  <a:pt x="2230831" y="326136"/>
                </a:cubicBezTo>
                <a:cubicBezTo>
                  <a:pt x="2232965" y="330403"/>
                  <a:pt x="2235175" y="335280"/>
                  <a:pt x="2237461" y="340766"/>
                </a:cubicBezTo>
                <a:cubicBezTo>
                  <a:pt x="2239747" y="346253"/>
                  <a:pt x="2242109" y="352349"/>
                  <a:pt x="2244547" y="359054"/>
                </a:cubicBezTo>
                <a:cubicBezTo>
                  <a:pt x="2247900" y="368808"/>
                  <a:pt x="2251557" y="377723"/>
                  <a:pt x="2255520" y="385801"/>
                </a:cubicBezTo>
                <a:cubicBezTo>
                  <a:pt x="2259482" y="393878"/>
                  <a:pt x="2263597" y="400355"/>
                  <a:pt x="2267865" y="405232"/>
                </a:cubicBezTo>
                <a:cubicBezTo>
                  <a:pt x="2270760" y="408737"/>
                  <a:pt x="2273846" y="411366"/>
                  <a:pt x="2277123" y="413118"/>
                </a:cubicBezTo>
                <a:lnTo>
                  <a:pt x="2286763" y="415555"/>
                </a:lnTo>
                <a:lnTo>
                  <a:pt x="2303374" y="414833"/>
                </a:lnTo>
                <a:cubicBezTo>
                  <a:pt x="2310079" y="414528"/>
                  <a:pt x="2316480" y="413918"/>
                  <a:pt x="2322576" y="413004"/>
                </a:cubicBezTo>
                <a:cubicBezTo>
                  <a:pt x="2310079" y="399288"/>
                  <a:pt x="2303831" y="384505"/>
                  <a:pt x="2303831" y="368656"/>
                </a:cubicBezTo>
                <a:cubicBezTo>
                  <a:pt x="2303831" y="360121"/>
                  <a:pt x="2305507" y="351053"/>
                  <a:pt x="2308860" y="341452"/>
                </a:cubicBezTo>
                <a:cubicBezTo>
                  <a:pt x="2312213" y="331851"/>
                  <a:pt x="2316861" y="322859"/>
                  <a:pt x="2322805" y="314477"/>
                </a:cubicBezTo>
                <a:cubicBezTo>
                  <a:pt x="2328749" y="306095"/>
                  <a:pt x="2335225" y="299771"/>
                  <a:pt x="2342236" y="295504"/>
                </a:cubicBezTo>
                <a:close/>
                <a:moveTo>
                  <a:pt x="1626184" y="248412"/>
                </a:moveTo>
                <a:cubicBezTo>
                  <a:pt x="1628318" y="251155"/>
                  <a:pt x="1631671" y="254813"/>
                  <a:pt x="1636243" y="259385"/>
                </a:cubicBezTo>
                <a:cubicBezTo>
                  <a:pt x="1640815" y="263957"/>
                  <a:pt x="1646454" y="269443"/>
                  <a:pt x="1653159" y="275844"/>
                </a:cubicBezTo>
                <a:cubicBezTo>
                  <a:pt x="1649197" y="281330"/>
                  <a:pt x="1645006" y="286664"/>
                  <a:pt x="1640586" y="291846"/>
                </a:cubicBezTo>
                <a:cubicBezTo>
                  <a:pt x="1636167" y="297028"/>
                  <a:pt x="1631518" y="301904"/>
                  <a:pt x="1626642" y="306476"/>
                </a:cubicBezTo>
                <a:cubicBezTo>
                  <a:pt x="1620241" y="301600"/>
                  <a:pt x="1614526" y="296875"/>
                  <a:pt x="1609497" y="292303"/>
                </a:cubicBezTo>
                <a:cubicBezTo>
                  <a:pt x="1604467" y="287731"/>
                  <a:pt x="1600124" y="283312"/>
                  <a:pt x="1596467" y="279044"/>
                </a:cubicBezTo>
                <a:cubicBezTo>
                  <a:pt x="1601343" y="274472"/>
                  <a:pt x="1606220" y="269596"/>
                  <a:pt x="1611097" y="264414"/>
                </a:cubicBezTo>
                <a:cubicBezTo>
                  <a:pt x="1615974" y="259232"/>
                  <a:pt x="1621003" y="253898"/>
                  <a:pt x="1626184" y="248412"/>
                </a:cubicBezTo>
                <a:close/>
                <a:moveTo>
                  <a:pt x="1689735" y="242468"/>
                </a:moveTo>
                <a:cubicBezTo>
                  <a:pt x="1692479" y="245212"/>
                  <a:pt x="1696136" y="248793"/>
                  <a:pt x="1700708" y="253213"/>
                </a:cubicBezTo>
                <a:cubicBezTo>
                  <a:pt x="1705280" y="257632"/>
                  <a:pt x="1710766" y="263042"/>
                  <a:pt x="1717167" y="269443"/>
                </a:cubicBezTo>
                <a:cubicBezTo>
                  <a:pt x="1713509" y="274625"/>
                  <a:pt x="1709471" y="279806"/>
                  <a:pt x="1705051" y="284988"/>
                </a:cubicBezTo>
                <a:cubicBezTo>
                  <a:pt x="1700632" y="290170"/>
                  <a:pt x="1695831" y="295199"/>
                  <a:pt x="1690649" y="300076"/>
                </a:cubicBezTo>
                <a:cubicBezTo>
                  <a:pt x="1684554" y="295199"/>
                  <a:pt x="1679067" y="290551"/>
                  <a:pt x="1674191" y="286131"/>
                </a:cubicBezTo>
                <a:cubicBezTo>
                  <a:pt x="1669314" y="281711"/>
                  <a:pt x="1664742" y="277216"/>
                  <a:pt x="1660475" y="272644"/>
                </a:cubicBezTo>
                <a:cubicBezTo>
                  <a:pt x="1664437" y="268986"/>
                  <a:pt x="1668933" y="264643"/>
                  <a:pt x="1673962" y="259613"/>
                </a:cubicBezTo>
                <a:cubicBezTo>
                  <a:pt x="1678991" y="254584"/>
                  <a:pt x="1684249" y="248869"/>
                  <a:pt x="1689735" y="242468"/>
                </a:cubicBezTo>
                <a:close/>
                <a:moveTo>
                  <a:pt x="5113629" y="241097"/>
                </a:moveTo>
                <a:cubicBezTo>
                  <a:pt x="5117591" y="245059"/>
                  <a:pt x="5122239" y="249707"/>
                  <a:pt x="5127573" y="255041"/>
                </a:cubicBezTo>
                <a:cubicBezTo>
                  <a:pt x="5132908" y="260375"/>
                  <a:pt x="5138927" y="266243"/>
                  <a:pt x="5145633" y="272644"/>
                </a:cubicBezTo>
                <a:cubicBezTo>
                  <a:pt x="5141975" y="277825"/>
                  <a:pt x="5137556" y="283388"/>
                  <a:pt x="5132375" y="289331"/>
                </a:cubicBezTo>
                <a:cubicBezTo>
                  <a:pt x="5127193" y="295275"/>
                  <a:pt x="5121249" y="301600"/>
                  <a:pt x="5114543" y="308305"/>
                </a:cubicBezTo>
                <a:cubicBezTo>
                  <a:pt x="5099609" y="296418"/>
                  <a:pt x="5088179" y="285750"/>
                  <a:pt x="5080254" y="276301"/>
                </a:cubicBezTo>
                <a:cubicBezTo>
                  <a:pt x="5087569" y="268986"/>
                  <a:pt x="5093969" y="262433"/>
                  <a:pt x="5099456" y="256642"/>
                </a:cubicBezTo>
                <a:cubicBezTo>
                  <a:pt x="5104942" y="250850"/>
                  <a:pt x="5109667" y="245669"/>
                  <a:pt x="5113629" y="241097"/>
                </a:cubicBezTo>
                <a:close/>
                <a:moveTo>
                  <a:pt x="894055" y="241097"/>
                </a:moveTo>
                <a:cubicBezTo>
                  <a:pt x="898017" y="245059"/>
                  <a:pt x="902665" y="249707"/>
                  <a:pt x="907999" y="255041"/>
                </a:cubicBezTo>
                <a:cubicBezTo>
                  <a:pt x="913333" y="260375"/>
                  <a:pt x="919353" y="266243"/>
                  <a:pt x="926059" y="272644"/>
                </a:cubicBezTo>
                <a:cubicBezTo>
                  <a:pt x="922401" y="277825"/>
                  <a:pt x="917981" y="283388"/>
                  <a:pt x="912800" y="289331"/>
                </a:cubicBezTo>
                <a:cubicBezTo>
                  <a:pt x="907618" y="295275"/>
                  <a:pt x="901675" y="301600"/>
                  <a:pt x="894969" y="308305"/>
                </a:cubicBezTo>
                <a:cubicBezTo>
                  <a:pt x="880034" y="296418"/>
                  <a:pt x="868604" y="285750"/>
                  <a:pt x="860679" y="276301"/>
                </a:cubicBezTo>
                <a:cubicBezTo>
                  <a:pt x="867994" y="268986"/>
                  <a:pt x="874395" y="262433"/>
                  <a:pt x="879881" y="256642"/>
                </a:cubicBezTo>
                <a:cubicBezTo>
                  <a:pt x="885368" y="250850"/>
                  <a:pt x="890092" y="245669"/>
                  <a:pt x="894055" y="241097"/>
                </a:cubicBezTo>
                <a:close/>
                <a:moveTo>
                  <a:pt x="1656360" y="210922"/>
                </a:moveTo>
                <a:cubicBezTo>
                  <a:pt x="1659713" y="214884"/>
                  <a:pt x="1663522" y="218999"/>
                  <a:pt x="1667790" y="223266"/>
                </a:cubicBezTo>
                <a:cubicBezTo>
                  <a:pt x="1672057" y="227533"/>
                  <a:pt x="1676933" y="231953"/>
                  <a:pt x="1682420" y="236525"/>
                </a:cubicBezTo>
                <a:cubicBezTo>
                  <a:pt x="1676629" y="242926"/>
                  <a:pt x="1671676" y="248260"/>
                  <a:pt x="1667561" y="252527"/>
                </a:cubicBezTo>
                <a:cubicBezTo>
                  <a:pt x="1663446" y="256794"/>
                  <a:pt x="1660169" y="259842"/>
                  <a:pt x="1657731" y="261671"/>
                </a:cubicBezTo>
                <a:cubicBezTo>
                  <a:pt x="1652245" y="257404"/>
                  <a:pt x="1647215" y="253136"/>
                  <a:pt x="1642644" y="248869"/>
                </a:cubicBezTo>
                <a:cubicBezTo>
                  <a:pt x="1638071" y="244602"/>
                  <a:pt x="1634109" y="240487"/>
                  <a:pt x="1630756" y="236525"/>
                </a:cubicBezTo>
                <a:cubicBezTo>
                  <a:pt x="1636548" y="231343"/>
                  <a:pt x="1641577" y="226619"/>
                  <a:pt x="1645844" y="222352"/>
                </a:cubicBezTo>
                <a:cubicBezTo>
                  <a:pt x="1650111" y="218084"/>
                  <a:pt x="1653616" y="214274"/>
                  <a:pt x="1656360" y="210922"/>
                </a:cubicBezTo>
                <a:close/>
                <a:moveTo>
                  <a:pt x="4560417" y="199492"/>
                </a:moveTo>
                <a:cubicBezTo>
                  <a:pt x="4558283" y="199492"/>
                  <a:pt x="4556073" y="200330"/>
                  <a:pt x="4553788" y="202006"/>
                </a:cubicBezTo>
                <a:cubicBezTo>
                  <a:pt x="4551501" y="203683"/>
                  <a:pt x="4550511" y="206197"/>
                  <a:pt x="4550816" y="209550"/>
                </a:cubicBezTo>
                <a:cubicBezTo>
                  <a:pt x="4550816" y="212598"/>
                  <a:pt x="4551731" y="215417"/>
                  <a:pt x="4553559" y="218008"/>
                </a:cubicBezTo>
                <a:cubicBezTo>
                  <a:pt x="4555388" y="220599"/>
                  <a:pt x="4558436" y="221894"/>
                  <a:pt x="4562703" y="221894"/>
                </a:cubicBezTo>
                <a:cubicBezTo>
                  <a:pt x="4565751" y="221894"/>
                  <a:pt x="4568647" y="220828"/>
                  <a:pt x="4571390" y="218694"/>
                </a:cubicBezTo>
                <a:cubicBezTo>
                  <a:pt x="4574133" y="216560"/>
                  <a:pt x="4575505" y="214579"/>
                  <a:pt x="4575505" y="212750"/>
                </a:cubicBezTo>
                <a:cubicBezTo>
                  <a:pt x="4575505" y="210007"/>
                  <a:pt x="4573905" y="207112"/>
                  <a:pt x="4570705" y="204064"/>
                </a:cubicBezTo>
                <a:cubicBezTo>
                  <a:pt x="4567504" y="201016"/>
                  <a:pt x="4564075" y="199492"/>
                  <a:pt x="4560417" y="199492"/>
                </a:cubicBezTo>
                <a:close/>
                <a:moveTo>
                  <a:pt x="4562703" y="181204"/>
                </a:moveTo>
                <a:cubicBezTo>
                  <a:pt x="4569409" y="180899"/>
                  <a:pt x="4575277" y="183718"/>
                  <a:pt x="4580305" y="189662"/>
                </a:cubicBezTo>
                <a:cubicBezTo>
                  <a:pt x="4585335" y="195605"/>
                  <a:pt x="4587849" y="203302"/>
                  <a:pt x="4587849" y="212750"/>
                </a:cubicBezTo>
                <a:cubicBezTo>
                  <a:pt x="4587849" y="219761"/>
                  <a:pt x="4585259" y="225857"/>
                  <a:pt x="4580077" y="231038"/>
                </a:cubicBezTo>
                <a:cubicBezTo>
                  <a:pt x="4574895" y="236220"/>
                  <a:pt x="4568951" y="238811"/>
                  <a:pt x="4562246" y="238811"/>
                </a:cubicBezTo>
                <a:cubicBezTo>
                  <a:pt x="4555235" y="238811"/>
                  <a:pt x="4549521" y="236296"/>
                  <a:pt x="4545101" y="231267"/>
                </a:cubicBezTo>
                <a:cubicBezTo>
                  <a:pt x="4540681" y="226238"/>
                  <a:pt x="4538472" y="219913"/>
                  <a:pt x="4538472" y="212293"/>
                </a:cubicBezTo>
                <a:cubicBezTo>
                  <a:pt x="4538472" y="203454"/>
                  <a:pt x="4540987" y="196063"/>
                  <a:pt x="4546015" y="190119"/>
                </a:cubicBezTo>
                <a:cubicBezTo>
                  <a:pt x="4551045" y="184175"/>
                  <a:pt x="4556607" y="181204"/>
                  <a:pt x="4562703" y="181204"/>
                </a:cubicBezTo>
                <a:close/>
                <a:moveTo>
                  <a:pt x="6103467" y="180442"/>
                </a:moveTo>
                <a:cubicBezTo>
                  <a:pt x="6101334" y="180442"/>
                  <a:pt x="6099124" y="181280"/>
                  <a:pt x="6096839" y="182956"/>
                </a:cubicBezTo>
                <a:cubicBezTo>
                  <a:pt x="6094553" y="184633"/>
                  <a:pt x="6093561" y="187147"/>
                  <a:pt x="6093867" y="190500"/>
                </a:cubicBezTo>
                <a:cubicBezTo>
                  <a:pt x="6093867" y="193548"/>
                  <a:pt x="6094781" y="196367"/>
                  <a:pt x="6096610" y="198958"/>
                </a:cubicBezTo>
                <a:cubicBezTo>
                  <a:pt x="6098439" y="201549"/>
                  <a:pt x="6101486" y="202844"/>
                  <a:pt x="6105753" y="202844"/>
                </a:cubicBezTo>
                <a:cubicBezTo>
                  <a:pt x="6108801" y="202844"/>
                  <a:pt x="6111697" y="201778"/>
                  <a:pt x="6114441" y="199644"/>
                </a:cubicBezTo>
                <a:cubicBezTo>
                  <a:pt x="6117183" y="197510"/>
                  <a:pt x="6118555" y="195529"/>
                  <a:pt x="6118555" y="193700"/>
                </a:cubicBezTo>
                <a:cubicBezTo>
                  <a:pt x="6118555" y="190957"/>
                  <a:pt x="6116955" y="188062"/>
                  <a:pt x="6113755" y="185014"/>
                </a:cubicBezTo>
                <a:cubicBezTo>
                  <a:pt x="6110555" y="181966"/>
                  <a:pt x="6107125" y="180442"/>
                  <a:pt x="6103467" y="180442"/>
                </a:cubicBezTo>
                <a:close/>
                <a:moveTo>
                  <a:pt x="2169643" y="180442"/>
                </a:moveTo>
                <a:cubicBezTo>
                  <a:pt x="2167509" y="180442"/>
                  <a:pt x="2165299" y="181280"/>
                  <a:pt x="2163013" y="182956"/>
                </a:cubicBezTo>
                <a:cubicBezTo>
                  <a:pt x="2160727" y="184633"/>
                  <a:pt x="2159737" y="187147"/>
                  <a:pt x="2160042" y="190500"/>
                </a:cubicBezTo>
                <a:cubicBezTo>
                  <a:pt x="2160042" y="193548"/>
                  <a:pt x="2160956" y="196367"/>
                  <a:pt x="2162785" y="198958"/>
                </a:cubicBezTo>
                <a:cubicBezTo>
                  <a:pt x="2164613" y="201549"/>
                  <a:pt x="2167661" y="202844"/>
                  <a:pt x="2171929" y="202844"/>
                </a:cubicBezTo>
                <a:cubicBezTo>
                  <a:pt x="2174977" y="202844"/>
                  <a:pt x="2177873" y="201778"/>
                  <a:pt x="2180616" y="199644"/>
                </a:cubicBezTo>
                <a:cubicBezTo>
                  <a:pt x="2183359" y="197510"/>
                  <a:pt x="2184731" y="195529"/>
                  <a:pt x="2184731" y="193700"/>
                </a:cubicBezTo>
                <a:cubicBezTo>
                  <a:pt x="2184731" y="190957"/>
                  <a:pt x="2183130" y="188062"/>
                  <a:pt x="2179930" y="185014"/>
                </a:cubicBezTo>
                <a:cubicBezTo>
                  <a:pt x="2176729" y="181966"/>
                  <a:pt x="2173300" y="180442"/>
                  <a:pt x="2169643" y="180442"/>
                </a:cubicBezTo>
                <a:close/>
                <a:moveTo>
                  <a:pt x="893293" y="180442"/>
                </a:moveTo>
                <a:cubicBezTo>
                  <a:pt x="891159" y="180442"/>
                  <a:pt x="888949" y="181280"/>
                  <a:pt x="886663" y="182956"/>
                </a:cubicBezTo>
                <a:cubicBezTo>
                  <a:pt x="884377" y="184633"/>
                  <a:pt x="883387" y="187147"/>
                  <a:pt x="883692" y="190500"/>
                </a:cubicBezTo>
                <a:cubicBezTo>
                  <a:pt x="883692" y="193548"/>
                  <a:pt x="884606" y="196367"/>
                  <a:pt x="886435" y="198958"/>
                </a:cubicBezTo>
                <a:cubicBezTo>
                  <a:pt x="888264" y="201549"/>
                  <a:pt x="891312" y="202844"/>
                  <a:pt x="895579" y="202844"/>
                </a:cubicBezTo>
                <a:cubicBezTo>
                  <a:pt x="898627" y="202844"/>
                  <a:pt x="901522" y="201778"/>
                  <a:pt x="904266" y="199644"/>
                </a:cubicBezTo>
                <a:cubicBezTo>
                  <a:pt x="907009" y="197510"/>
                  <a:pt x="908380" y="195529"/>
                  <a:pt x="908380" y="193700"/>
                </a:cubicBezTo>
                <a:cubicBezTo>
                  <a:pt x="908380" y="190957"/>
                  <a:pt x="906780" y="188062"/>
                  <a:pt x="903580" y="185014"/>
                </a:cubicBezTo>
                <a:cubicBezTo>
                  <a:pt x="900379" y="181966"/>
                  <a:pt x="896950" y="180442"/>
                  <a:pt x="893293" y="180442"/>
                </a:cubicBezTo>
                <a:close/>
                <a:moveTo>
                  <a:pt x="4687215" y="177089"/>
                </a:moveTo>
                <a:cubicBezTo>
                  <a:pt x="4689653" y="179832"/>
                  <a:pt x="4693235" y="183566"/>
                  <a:pt x="4697959" y="188290"/>
                </a:cubicBezTo>
                <a:cubicBezTo>
                  <a:pt x="4702683" y="193015"/>
                  <a:pt x="4708551" y="198577"/>
                  <a:pt x="4715561" y="204978"/>
                </a:cubicBezTo>
                <a:cubicBezTo>
                  <a:pt x="4711903" y="210160"/>
                  <a:pt x="4707788" y="215417"/>
                  <a:pt x="4703217" y="220751"/>
                </a:cubicBezTo>
                <a:cubicBezTo>
                  <a:pt x="4698645" y="226085"/>
                  <a:pt x="4693615" y="231496"/>
                  <a:pt x="4688129" y="236982"/>
                </a:cubicBezTo>
                <a:cubicBezTo>
                  <a:pt x="4681423" y="231496"/>
                  <a:pt x="4675479" y="226390"/>
                  <a:pt x="4670298" y="221666"/>
                </a:cubicBezTo>
                <a:cubicBezTo>
                  <a:pt x="4665117" y="216941"/>
                  <a:pt x="4660545" y="212446"/>
                  <a:pt x="4656582" y="208178"/>
                </a:cubicBezTo>
                <a:cubicBezTo>
                  <a:pt x="4661459" y="203606"/>
                  <a:pt x="4666488" y="198653"/>
                  <a:pt x="4671669" y="193319"/>
                </a:cubicBezTo>
                <a:cubicBezTo>
                  <a:pt x="4676851" y="187985"/>
                  <a:pt x="4682033" y="182575"/>
                  <a:pt x="4687215" y="177089"/>
                </a:cubicBezTo>
                <a:close/>
                <a:moveTo>
                  <a:pt x="3134639" y="177089"/>
                </a:moveTo>
                <a:cubicBezTo>
                  <a:pt x="3137078" y="179832"/>
                  <a:pt x="3140659" y="183566"/>
                  <a:pt x="3145384" y="188290"/>
                </a:cubicBezTo>
                <a:cubicBezTo>
                  <a:pt x="3150108" y="193015"/>
                  <a:pt x="3155975" y="198577"/>
                  <a:pt x="3162986" y="204978"/>
                </a:cubicBezTo>
                <a:cubicBezTo>
                  <a:pt x="3159328" y="210160"/>
                  <a:pt x="3155213" y="215417"/>
                  <a:pt x="3150641" y="220751"/>
                </a:cubicBezTo>
                <a:cubicBezTo>
                  <a:pt x="3146069" y="226085"/>
                  <a:pt x="3141040" y="231496"/>
                  <a:pt x="3135554" y="236982"/>
                </a:cubicBezTo>
                <a:cubicBezTo>
                  <a:pt x="3128849" y="231496"/>
                  <a:pt x="3122905" y="226390"/>
                  <a:pt x="3117723" y="221666"/>
                </a:cubicBezTo>
                <a:cubicBezTo>
                  <a:pt x="3112541" y="216941"/>
                  <a:pt x="3107969" y="212446"/>
                  <a:pt x="3104007" y="208178"/>
                </a:cubicBezTo>
                <a:cubicBezTo>
                  <a:pt x="3108884" y="203606"/>
                  <a:pt x="3113913" y="198653"/>
                  <a:pt x="3119095" y="193319"/>
                </a:cubicBezTo>
                <a:cubicBezTo>
                  <a:pt x="3124277" y="187985"/>
                  <a:pt x="3129458" y="182575"/>
                  <a:pt x="3134639" y="177089"/>
                </a:cubicBezTo>
                <a:close/>
                <a:moveTo>
                  <a:pt x="3803371" y="172212"/>
                </a:moveTo>
                <a:lnTo>
                  <a:pt x="3803828" y="177698"/>
                </a:lnTo>
                <a:cubicBezTo>
                  <a:pt x="3803828" y="185623"/>
                  <a:pt x="3800322" y="191567"/>
                  <a:pt x="3793312" y="195529"/>
                </a:cubicBezTo>
                <a:cubicBezTo>
                  <a:pt x="3785692" y="199492"/>
                  <a:pt x="3775634" y="203987"/>
                  <a:pt x="3763137" y="209017"/>
                </a:cubicBezTo>
                <a:cubicBezTo>
                  <a:pt x="3750640" y="214046"/>
                  <a:pt x="3735857" y="219456"/>
                  <a:pt x="3718789" y="225247"/>
                </a:cubicBezTo>
                <a:lnTo>
                  <a:pt x="3721532" y="203302"/>
                </a:lnTo>
                <a:cubicBezTo>
                  <a:pt x="3740124" y="196596"/>
                  <a:pt x="3756050" y="190729"/>
                  <a:pt x="3769309" y="185699"/>
                </a:cubicBezTo>
                <a:cubicBezTo>
                  <a:pt x="3782567" y="180670"/>
                  <a:pt x="3793921" y="176174"/>
                  <a:pt x="3803371" y="172212"/>
                </a:cubicBezTo>
                <a:close/>
                <a:moveTo>
                  <a:pt x="5152263" y="171450"/>
                </a:moveTo>
                <a:lnTo>
                  <a:pt x="5152719" y="176936"/>
                </a:lnTo>
                <a:cubicBezTo>
                  <a:pt x="5152719" y="184861"/>
                  <a:pt x="5149215" y="190957"/>
                  <a:pt x="5142204" y="195224"/>
                </a:cubicBezTo>
                <a:cubicBezTo>
                  <a:pt x="5134279" y="199187"/>
                  <a:pt x="5124069" y="203606"/>
                  <a:pt x="5111571" y="208483"/>
                </a:cubicBezTo>
                <a:cubicBezTo>
                  <a:pt x="5099075" y="213360"/>
                  <a:pt x="5084444" y="218694"/>
                  <a:pt x="5067681" y="224485"/>
                </a:cubicBezTo>
                <a:lnTo>
                  <a:pt x="5069967" y="202540"/>
                </a:lnTo>
                <a:cubicBezTo>
                  <a:pt x="5090388" y="195224"/>
                  <a:pt x="5107152" y="189128"/>
                  <a:pt x="5120259" y="184252"/>
                </a:cubicBezTo>
                <a:cubicBezTo>
                  <a:pt x="5133365" y="179375"/>
                  <a:pt x="5144033" y="175108"/>
                  <a:pt x="5152263" y="171450"/>
                </a:cubicBezTo>
                <a:close/>
                <a:moveTo>
                  <a:pt x="4750765" y="170231"/>
                </a:moveTo>
                <a:cubicBezTo>
                  <a:pt x="4753203" y="172974"/>
                  <a:pt x="4756861" y="176632"/>
                  <a:pt x="4761738" y="181204"/>
                </a:cubicBezTo>
                <a:cubicBezTo>
                  <a:pt x="4766615" y="185776"/>
                  <a:pt x="4772559" y="191414"/>
                  <a:pt x="4779569" y="198120"/>
                </a:cubicBezTo>
                <a:cubicBezTo>
                  <a:pt x="4771949" y="208788"/>
                  <a:pt x="4762653" y="219456"/>
                  <a:pt x="4751679" y="230124"/>
                </a:cubicBezTo>
                <a:cubicBezTo>
                  <a:pt x="4745279" y="224942"/>
                  <a:pt x="4739487" y="220066"/>
                  <a:pt x="4734305" y="215494"/>
                </a:cubicBezTo>
                <a:cubicBezTo>
                  <a:pt x="4729125" y="210922"/>
                  <a:pt x="4724553" y="206350"/>
                  <a:pt x="4720589" y="201778"/>
                </a:cubicBezTo>
                <a:cubicBezTo>
                  <a:pt x="4724857" y="197815"/>
                  <a:pt x="4729505" y="193167"/>
                  <a:pt x="4734535" y="187833"/>
                </a:cubicBezTo>
                <a:cubicBezTo>
                  <a:pt x="4739563" y="182499"/>
                  <a:pt x="4744973" y="176632"/>
                  <a:pt x="4750765" y="170231"/>
                </a:cubicBezTo>
                <a:close/>
                <a:moveTo>
                  <a:pt x="3198190" y="170231"/>
                </a:moveTo>
                <a:cubicBezTo>
                  <a:pt x="3200629" y="172974"/>
                  <a:pt x="3204286" y="176632"/>
                  <a:pt x="3209163" y="181204"/>
                </a:cubicBezTo>
                <a:cubicBezTo>
                  <a:pt x="3214040" y="185776"/>
                  <a:pt x="3219983" y="191414"/>
                  <a:pt x="3226994" y="198120"/>
                </a:cubicBezTo>
                <a:cubicBezTo>
                  <a:pt x="3219374" y="208788"/>
                  <a:pt x="3210077" y="219456"/>
                  <a:pt x="3199105" y="230124"/>
                </a:cubicBezTo>
                <a:cubicBezTo>
                  <a:pt x="3192703" y="224942"/>
                  <a:pt x="3186913" y="220066"/>
                  <a:pt x="3181731" y="215494"/>
                </a:cubicBezTo>
                <a:cubicBezTo>
                  <a:pt x="3176549" y="210922"/>
                  <a:pt x="3171977" y="206350"/>
                  <a:pt x="3168015" y="201778"/>
                </a:cubicBezTo>
                <a:cubicBezTo>
                  <a:pt x="3172282" y="197815"/>
                  <a:pt x="3176930" y="193167"/>
                  <a:pt x="3181960" y="187833"/>
                </a:cubicBezTo>
                <a:cubicBezTo>
                  <a:pt x="3186989" y="182499"/>
                  <a:pt x="3192399" y="176632"/>
                  <a:pt x="3198190" y="170231"/>
                </a:cubicBezTo>
                <a:close/>
                <a:moveTo>
                  <a:pt x="6105753" y="162154"/>
                </a:moveTo>
                <a:cubicBezTo>
                  <a:pt x="6112459" y="161849"/>
                  <a:pt x="6118327" y="164668"/>
                  <a:pt x="6123356" y="170612"/>
                </a:cubicBezTo>
                <a:cubicBezTo>
                  <a:pt x="6128385" y="176555"/>
                  <a:pt x="6130899" y="184252"/>
                  <a:pt x="6130899" y="193700"/>
                </a:cubicBezTo>
                <a:cubicBezTo>
                  <a:pt x="6130899" y="200711"/>
                  <a:pt x="6128309" y="206807"/>
                  <a:pt x="6123127" y="211988"/>
                </a:cubicBezTo>
                <a:cubicBezTo>
                  <a:pt x="6117945" y="217170"/>
                  <a:pt x="6112002" y="219761"/>
                  <a:pt x="6105297" y="219761"/>
                </a:cubicBezTo>
                <a:cubicBezTo>
                  <a:pt x="6098286" y="219761"/>
                  <a:pt x="6092571" y="217246"/>
                  <a:pt x="6088151" y="212217"/>
                </a:cubicBezTo>
                <a:cubicBezTo>
                  <a:pt x="6083731" y="207188"/>
                  <a:pt x="6081523" y="200863"/>
                  <a:pt x="6081523" y="193243"/>
                </a:cubicBezTo>
                <a:cubicBezTo>
                  <a:pt x="6081523" y="184404"/>
                  <a:pt x="6084037" y="177013"/>
                  <a:pt x="6089066" y="171069"/>
                </a:cubicBezTo>
                <a:cubicBezTo>
                  <a:pt x="6094095" y="165125"/>
                  <a:pt x="6099657" y="162154"/>
                  <a:pt x="6105753" y="162154"/>
                </a:cubicBezTo>
                <a:close/>
                <a:moveTo>
                  <a:pt x="2171929" y="162154"/>
                </a:moveTo>
                <a:cubicBezTo>
                  <a:pt x="2178635" y="161849"/>
                  <a:pt x="2184502" y="164668"/>
                  <a:pt x="2189531" y="170612"/>
                </a:cubicBezTo>
                <a:cubicBezTo>
                  <a:pt x="2194560" y="176555"/>
                  <a:pt x="2197075" y="184252"/>
                  <a:pt x="2197075" y="193700"/>
                </a:cubicBezTo>
                <a:cubicBezTo>
                  <a:pt x="2197075" y="200711"/>
                  <a:pt x="2194484" y="206807"/>
                  <a:pt x="2189302" y="211988"/>
                </a:cubicBezTo>
                <a:cubicBezTo>
                  <a:pt x="2184121" y="217170"/>
                  <a:pt x="2178177" y="219761"/>
                  <a:pt x="2171471" y="219761"/>
                </a:cubicBezTo>
                <a:cubicBezTo>
                  <a:pt x="2164461" y="219761"/>
                  <a:pt x="2158746" y="217246"/>
                  <a:pt x="2154327" y="212217"/>
                </a:cubicBezTo>
                <a:cubicBezTo>
                  <a:pt x="2149907" y="207188"/>
                  <a:pt x="2147697" y="200863"/>
                  <a:pt x="2147697" y="193243"/>
                </a:cubicBezTo>
                <a:cubicBezTo>
                  <a:pt x="2147697" y="184404"/>
                  <a:pt x="2150212" y="177013"/>
                  <a:pt x="2155241" y="171069"/>
                </a:cubicBezTo>
                <a:cubicBezTo>
                  <a:pt x="2160270" y="165125"/>
                  <a:pt x="2165833" y="162154"/>
                  <a:pt x="2171929" y="162154"/>
                </a:cubicBezTo>
                <a:close/>
                <a:moveTo>
                  <a:pt x="895579" y="162154"/>
                </a:moveTo>
                <a:cubicBezTo>
                  <a:pt x="902284" y="161849"/>
                  <a:pt x="908152" y="164668"/>
                  <a:pt x="913181" y="170612"/>
                </a:cubicBezTo>
                <a:cubicBezTo>
                  <a:pt x="918210" y="176555"/>
                  <a:pt x="920725" y="184252"/>
                  <a:pt x="920725" y="193700"/>
                </a:cubicBezTo>
                <a:cubicBezTo>
                  <a:pt x="920725" y="200711"/>
                  <a:pt x="918134" y="206807"/>
                  <a:pt x="912953" y="211988"/>
                </a:cubicBezTo>
                <a:cubicBezTo>
                  <a:pt x="907771" y="217170"/>
                  <a:pt x="901827" y="219761"/>
                  <a:pt x="895122" y="219761"/>
                </a:cubicBezTo>
                <a:cubicBezTo>
                  <a:pt x="888111" y="219761"/>
                  <a:pt x="882396" y="217246"/>
                  <a:pt x="877977" y="212217"/>
                </a:cubicBezTo>
                <a:cubicBezTo>
                  <a:pt x="873557" y="207188"/>
                  <a:pt x="871347" y="200863"/>
                  <a:pt x="871347" y="193243"/>
                </a:cubicBezTo>
                <a:cubicBezTo>
                  <a:pt x="871347" y="184404"/>
                  <a:pt x="873862" y="177013"/>
                  <a:pt x="878891" y="171069"/>
                </a:cubicBezTo>
                <a:cubicBezTo>
                  <a:pt x="883920" y="165125"/>
                  <a:pt x="889483" y="162154"/>
                  <a:pt x="895579" y="162154"/>
                </a:cubicBezTo>
                <a:close/>
                <a:moveTo>
                  <a:pt x="6571489" y="161925"/>
                </a:moveTo>
                <a:lnTo>
                  <a:pt x="6571945" y="167411"/>
                </a:lnTo>
                <a:cubicBezTo>
                  <a:pt x="6571945" y="175336"/>
                  <a:pt x="6568441" y="181432"/>
                  <a:pt x="6561429" y="185699"/>
                </a:cubicBezTo>
                <a:cubicBezTo>
                  <a:pt x="6553505" y="189662"/>
                  <a:pt x="6543294" y="194081"/>
                  <a:pt x="6530797" y="198958"/>
                </a:cubicBezTo>
                <a:cubicBezTo>
                  <a:pt x="6518301" y="203835"/>
                  <a:pt x="6503670" y="209169"/>
                  <a:pt x="6486907" y="214960"/>
                </a:cubicBezTo>
                <a:lnTo>
                  <a:pt x="6489192" y="193015"/>
                </a:lnTo>
                <a:cubicBezTo>
                  <a:pt x="6509614" y="185699"/>
                  <a:pt x="6526377" y="179603"/>
                  <a:pt x="6539485" y="174727"/>
                </a:cubicBezTo>
                <a:cubicBezTo>
                  <a:pt x="6552590" y="169850"/>
                  <a:pt x="6563258" y="165583"/>
                  <a:pt x="6571489" y="161925"/>
                </a:cubicBezTo>
                <a:close/>
                <a:moveTo>
                  <a:pt x="2979267" y="161392"/>
                </a:moveTo>
                <a:cubicBezTo>
                  <a:pt x="2977134" y="161392"/>
                  <a:pt x="2974924" y="162230"/>
                  <a:pt x="2972638" y="163906"/>
                </a:cubicBezTo>
                <a:cubicBezTo>
                  <a:pt x="2970352" y="165583"/>
                  <a:pt x="2969361" y="168097"/>
                  <a:pt x="2969666" y="171450"/>
                </a:cubicBezTo>
                <a:cubicBezTo>
                  <a:pt x="2969666" y="174498"/>
                  <a:pt x="2970581" y="177317"/>
                  <a:pt x="2972409" y="179908"/>
                </a:cubicBezTo>
                <a:cubicBezTo>
                  <a:pt x="2974239" y="182499"/>
                  <a:pt x="2977286" y="183794"/>
                  <a:pt x="2981554" y="183794"/>
                </a:cubicBezTo>
                <a:cubicBezTo>
                  <a:pt x="2984601" y="183794"/>
                  <a:pt x="2987497" y="182728"/>
                  <a:pt x="2990241" y="180594"/>
                </a:cubicBezTo>
                <a:cubicBezTo>
                  <a:pt x="2992983" y="178460"/>
                  <a:pt x="2994355" y="176479"/>
                  <a:pt x="2994355" y="174650"/>
                </a:cubicBezTo>
                <a:cubicBezTo>
                  <a:pt x="2994355" y="171907"/>
                  <a:pt x="2992755" y="169012"/>
                  <a:pt x="2989555" y="165964"/>
                </a:cubicBezTo>
                <a:cubicBezTo>
                  <a:pt x="2986354" y="162916"/>
                  <a:pt x="2982925" y="161392"/>
                  <a:pt x="2979267" y="161392"/>
                </a:cubicBezTo>
                <a:close/>
                <a:moveTo>
                  <a:pt x="6397675" y="159258"/>
                </a:moveTo>
                <a:cubicBezTo>
                  <a:pt x="6403467" y="164440"/>
                  <a:pt x="6406363" y="171450"/>
                  <a:pt x="6406363" y="180289"/>
                </a:cubicBezTo>
                <a:cubicBezTo>
                  <a:pt x="6406363" y="189738"/>
                  <a:pt x="6404533" y="196901"/>
                  <a:pt x="6400876" y="201778"/>
                </a:cubicBezTo>
                <a:cubicBezTo>
                  <a:pt x="6397218" y="206654"/>
                  <a:pt x="6391275" y="210922"/>
                  <a:pt x="6383045" y="214579"/>
                </a:cubicBezTo>
                <a:cubicBezTo>
                  <a:pt x="6366585" y="222199"/>
                  <a:pt x="6351041" y="229133"/>
                  <a:pt x="6336411" y="235382"/>
                </a:cubicBezTo>
                <a:cubicBezTo>
                  <a:pt x="6321781" y="241630"/>
                  <a:pt x="6307073" y="247498"/>
                  <a:pt x="6292291" y="252984"/>
                </a:cubicBezTo>
                <a:cubicBezTo>
                  <a:pt x="6277508" y="258470"/>
                  <a:pt x="6261583" y="263957"/>
                  <a:pt x="6244514" y="269443"/>
                </a:cubicBezTo>
                <a:cubicBezTo>
                  <a:pt x="6267069" y="275234"/>
                  <a:pt x="6288481" y="284607"/>
                  <a:pt x="6308751" y="297561"/>
                </a:cubicBezTo>
                <a:cubicBezTo>
                  <a:pt x="6329019" y="310515"/>
                  <a:pt x="6345250" y="325222"/>
                  <a:pt x="6357442" y="341681"/>
                </a:cubicBezTo>
                <a:cubicBezTo>
                  <a:pt x="6369634" y="357835"/>
                  <a:pt x="6375731" y="373380"/>
                  <a:pt x="6375731" y="388315"/>
                </a:cubicBezTo>
                <a:cubicBezTo>
                  <a:pt x="6375731" y="413004"/>
                  <a:pt x="6362167" y="431749"/>
                  <a:pt x="6335039" y="444551"/>
                </a:cubicBezTo>
                <a:cubicBezTo>
                  <a:pt x="6321323" y="450647"/>
                  <a:pt x="6304635" y="455295"/>
                  <a:pt x="6284976" y="458495"/>
                </a:cubicBezTo>
                <a:cubicBezTo>
                  <a:pt x="6275146" y="460096"/>
                  <a:pt x="6264497" y="461296"/>
                  <a:pt x="6253029" y="462096"/>
                </a:cubicBezTo>
                <a:lnTo>
                  <a:pt x="6221909" y="463109"/>
                </a:lnTo>
                <a:lnTo>
                  <a:pt x="6221349" y="463296"/>
                </a:lnTo>
                <a:lnTo>
                  <a:pt x="6220113" y="463168"/>
                </a:lnTo>
                <a:lnTo>
                  <a:pt x="6216167" y="463296"/>
                </a:lnTo>
                <a:lnTo>
                  <a:pt x="6213821" y="462514"/>
                </a:lnTo>
                <a:lnTo>
                  <a:pt x="6210347" y="462153"/>
                </a:lnTo>
                <a:cubicBezTo>
                  <a:pt x="6199546" y="459867"/>
                  <a:pt x="6189344" y="454152"/>
                  <a:pt x="6179743" y="445008"/>
                </a:cubicBezTo>
                <a:lnTo>
                  <a:pt x="6174257" y="466039"/>
                </a:lnTo>
                <a:cubicBezTo>
                  <a:pt x="6151703" y="466039"/>
                  <a:pt x="6131433" y="463829"/>
                  <a:pt x="6113450" y="459410"/>
                </a:cubicBezTo>
                <a:cubicBezTo>
                  <a:pt x="6095467" y="454990"/>
                  <a:pt x="6081141" y="448589"/>
                  <a:pt x="6070473" y="440207"/>
                </a:cubicBezTo>
                <a:cubicBezTo>
                  <a:pt x="6059805" y="431825"/>
                  <a:pt x="6054471" y="422148"/>
                  <a:pt x="6054471" y="411175"/>
                </a:cubicBezTo>
                <a:cubicBezTo>
                  <a:pt x="6054471" y="400812"/>
                  <a:pt x="6056604" y="390296"/>
                  <a:pt x="6060872" y="379628"/>
                </a:cubicBezTo>
                <a:cubicBezTo>
                  <a:pt x="6055995" y="382676"/>
                  <a:pt x="6050509" y="386410"/>
                  <a:pt x="6044413" y="390830"/>
                </a:cubicBezTo>
                <a:cubicBezTo>
                  <a:pt x="6038317" y="395249"/>
                  <a:pt x="6031611" y="400202"/>
                  <a:pt x="6024295" y="405689"/>
                </a:cubicBezTo>
                <a:cubicBezTo>
                  <a:pt x="6026429" y="420624"/>
                  <a:pt x="6028791" y="436626"/>
                  <a:pt x="6031383" y="453695"/>
                </a:cubicBezTo>
                <a:cubicBezTo>
                  <a:pt x="6033973" y="470764"/>
                  <a:pt x="6037249" y="491185"/>
                  <a:pt x="6041212" y="514960"/>
                </a:cubicBezTo>
                <a:cubicBezTo>
                  <a:pt x="6043346" y="528676"/>
                  <a:pt x="6045327" y="541249"/>
                  <a:pt x="6047156" y="552679"/>
                </a:cubicBezTo>
                <a:cubicBezTo>
                  <a:pt x="6048985" y="564109"/>
                  <a:pt x="6050509" y="574243"/>
                  <a:pt x="6051727" y="583082"/>
                </a:cubicBezTo>
                <a:cubicBezTo>
                  <a:pt x="6045022" y="587959"/>
                  <a:pt x="6038240" y="592379"/>
                  <a:pt x="6031383" y="596341"/>
                </a:cubicBezTo>
                <a:cubicBezTo>
                  <a:pt x="6024524" y="600304"/>
                  <a:pt x="6017590" y="603504"/>
                  <a:pt x="6010579" y="605942"/>
                </a:cubicBezTo>
                <a:cubicBezTo>
                  <a:pt x="6010275" y="590702"/>
                  <a:pt x="6009665" y="574243"/>
                  <a:pt x="6008751" y="556565"/>
                </a:cubicBezTo>
                <a:cubicBezTo>
                  <a:pt x="6007837" y="538886"/>
                  <a:pt x="6006465" y="519989"/>
                  <a:pt x="6004637" y="499872"/>
                </a:cubicBezTo>
                <a:cubicBezTo>
                  <a:pt x="6002807" y="480974"/>
                  <a:pt x="6001512" y="464896"/>
                  <a:pt x="6000750" y="451637"/>
                </a:cubicBezTo>
                <a:cubicBezTo>
                  <a:pt x="5999988" y="438379"/>
                  <a:pt x="5999607" y="428092"/>
                  <a:pt x="5999607" y="420776"/>
                </a:cubicBezTo>
                <a:cubicBezTo>
                  <a:pt x="5999607" y="418948"/>
                  <a:pt x="5999911" y="416662"/>
                  <a:pt x="6000521" y="413918"/>
                </a:cubicBezTo>
                <a:cubicBezTo>
                  <a:pt x="6001131" y="411175"/>
                  <a:pt x="6002045" y="408127"/>
                  <a:pt x="6003265" y="404774"/>
                </a:cubicBezTo>
                <a:cubicBezTo>
                  <a:pt x="6004483" y="401117"/>
                  <a:pt x="6006313" y="396392"/>
                  <a:pt x="6008751" y="390601"/>
                </a:cubicBezTo>
                <a:cubicBezTo>
                  <a:pt x="6011189" y="384810"/>
                  <a:pt x="6014237" y="377952"/>
                  <a:pt x="6017895" y="370027"/>
                </a:cubicBezTo>
                <a:cubicBezTo>
                  <a:pt x="6018505" y="368808"/>
                  <a:pt x="6020791" y="366522"/>
                  <a:pt x="6024753" y="363169"/>
                </a:cubicBezTo>
                <a:cubicBezTo>
                  <a:pt x="6028715" y="359816"/>
                  <a:pt x="6033669" y="356006"/>
                  <a:pt x="6039612" y="351739"/>
                </a:cubicBezTo>
                <a:cubicBezTo>
                  <a:pt x="6045555" y="347472"/>
                  <a:pt x="6051805" y="343129"/>
                  <a:pt x="6058357" y="338709"/>
                </a:cubicBezTo>
                <a:cubicBezTo>
                  <a:pt x="6064910" y="334289"/>
                  <a:pt x="6071083" y="330251"/>
                  <a:pt x="6076874" y="326593"/>
                </a:cubicBezTo>
                <a:cubicBezTo>
                  <a:pt x="6089981" y="319278"/>
                  <a:pt x="6102096" y="313487"/>
                  <a:pt x="6113221" y="309220"/>
                </a:cubicBezTo>
                <a:cubicBezTo>
                  <a:pt x="6124347" y="304952"/>
                  <a:pt x="6133871" y="302819"/>
                  <a:pt x="6141796" y="302819"/>
                </a:cubicBezTo>
                <a:cubicBezTo>
                  <a:pt x="6146369" y="302819"/>
                  <a:pt x="6150483" y="305029"/>
                  <a:pt x="6154141" y="309448"/>
                </a:cubicBezTo>
                <a:cubicBezTo>
                  <a:pt x="6157798" y="313868"/>
                  <a:pt x="6161303" y="319430"/>
                  <a:pt x="6164656" y="326136"/>
                </a:cubicBezTo>
                <a:cubicBezTo>
                  <a:pt x="6166790" y="330403"/>
                  <a:pt x="6168999" y="335280"/>
                  <a:pt x="6171285" y="340766"/>
                </a:cubicBezTo>
                <a:cubicBezTo>
                  <a:pt x="6173571" y="346253"/>
                  <a:pt x="6175934" y="352349"/>
                  <a:pt x="6178372" y="359054"/>
                </a:cubicBezTo>
                <a:cubicBezTo>
                  <a:pt x="6181725" y="368808"/>
                  <a:pt x="6185383" y="377723"/>
                  <a:pt x="6189345" y="385801"/>
                </a:cubicBezTo>
                <a:cubicBezTo>
                  <a:pt x="6193307" y="393878"/>
                  <a:pt x="6197422" y="400355"/>
                  <a:pt x="6201689" y="405232"/>
                </a:cubicBezTo>
                <a:cubicBezTo>
                  <a:pt x="6204585" y="408737"/>
                  <a:pt x="6207671" y="411366"/>
                  <a:pt x="6210947" y="413118"/>
                </a:cubicBezTo>
                <a:lnTo>
                  <a:pt x="6220736" y="415592"/>
                </a:lnTo>
                <a:lnTo>
                  <a:pt x="6270117" y="413918"/>
                </a:lnTo>
                <a:cubicBezTo>
                  <a:pt x="6285661" y="412699"/>
                  <a:pt x="6299073" y="411023"/>
                  <a:pt x="6310351" y="408889"/>
                </a:cubicBezTo>
                <a:cubicBezTo>
                  <a:pt x="6319495" y="407670"/>
                  <a:pt x="6327647" y="405994"/>
                  <a:pt x="6334811" y="403860"/>
                </a:cubicBezTo>
                <a:cubicBezTo>
                  <a:pt x="6341973" y="401726"/>
                  <a:pt x="6348451" y="399288"/>
                  <a:pt x="6354241" y="396545"/>
                </a:cubicBezTo>
                <a:cubicBezTo>
                  <a:pt x="6350889" y="388925"/>
                  <a:pt x="6346012" y="381076"/>
                  <a:pt x="6339611" y="372999"/>
                </a:cubicBezTo>
                <a:cubicBezTo>
                  <a:pt x="6333211" y="364922"/>
                  <a:pt x="6325133" y="357226"/>
                  <a:pt x="6315380" y="349910"/>
                </a:cubicBezTo>
                <a:cubicBezTo>
                  <a:pt x="6309283" y="344424"/>
                  <a:pt x="6301968" y="338861"/>
                  <a:pt x="6293435" y="333223"/>
                </a:cubicBezTo>
                <a:cubicBezTo>
                  <a:pt x="6284899" y="327584"/>
                  <a:pt x="6274993" y="321716"/>
                  <a:pt x="6263717" y="315620"/>
                </a:cubicBezTo>
                <a:cubicBezTo>
                  <a:pt x="6260363" y="316840"/>
                  <a:pt x="6256401" y="317449"/>
                  <a:pt x="6251829" y="317449"/>
                </a:cubicBezTo>
                <a:cubicBezTo>
                  <a:pt x="6243599" y="317449"/>
                  <a:pt x="6236513" y="314554"/>
                  <a:pt x="6230569" y="308762"/>
                </a:cubicBezTo>
                <a:cubicBezTo>
                  <a:pt x="6224626" y="302971"/>
                  <a:pt x="6221654" y="295961"/>
                  <a:pt x="6221654" y="287731"/>
                </a:cubicBezTo>
                <a:cubicBezTo>
                  <a:pt x="6221654" y="284378"/>
                  <a:pt x="6222111" y="279883"/>
                  <a:pt x="6223025" y="274244"/>
                </a:cubicBezTo>
                <a:cubicBezTo>
                  <a:pt x="6223940" y="268605"/>
                  <a:pt x="6225083" y="262890"/>
                  <a:pt x="6226455" y="257099"/>
                </a:cubicBezTo>
                <a:cubicBezTo>
                  <a:pt x="6227826" y="251308"/>
                  <a:pt x="6229121" y="246278"/>
                  <a:pt x="6230341" y="242011"/>
                </a:cubicBezTo>
                <a:cubicBezTo>
                  <a:pt x="6231559" y="237744"/>
                  <a:pt x="6232627" y="235458"/>
                  <a:pt x="6233541" y="235153"/>
                </a:cubicBezTo>
                <a:cubicBezTo>
                  <a:pt x="6253048" y="225095"/>
                  <a:pt x="6270041" y="216560"/>
                  <a:pt x="6284519" y="209550"/>
                </a:cubicBezTo>
                <a:cubicBezTo>
                  <a:pt x="6298997" y="202540"/>
                  <a:pt x="6312179" y="196291"/>
                  <a:pt x="6324067" y="190805"/>
                </a:cubicBezTo>
                <a:cubicBezTo>
                  <a:pt x="6335953" y="185318"/>
                  <a:pt x="6347689" y="180061"/>
                  <a:pt x="6359271" y="175031"/>
                </a:cubicBezTo>
                <a:cubicBezTo>
                  <a:pt x="6370853" y="170002"/>
                  <a:pt x="6383655" y="164744"/>
                  <a:pt x="6397675" y="159258"/>
                </a:cubicBezTo>
                <a:close/>
                <a:moveTo>
                  <a:pt x="5817641" y="156515"/>
                </a:moveTo>
                <a:cubicBezTo>
                  <a:pt x="5819775" y="164744"/>
                  <a:pt x="5822365" y="173660"/>
                  <a:pt x="5825413" y="183261"/>
                </a:cubicBezTo>
                <a:cubicBezTo>
                  <a:pt x="5828461" y="192862"/>
                  <a:pt x="5831815" y="202540"/>
                  <a:pt x="5835472" y="212293"/>
                </a:cubicBezTo>
                <a:lnTo>
                  <a:pt x="5820841" y="223723"/>
                </a:lnTo>
                <a:cubicBezTo>
                  <a:pt x="5821756" y="242316"/>
                  <a:pt x="5822290" y="263347"/>
                  <a:pt x="5822442" y="286817"/>
                </a:cubicBezTo>
                <a:cubicBezTo>
                  <a:pt x="5822594" y="310286"/>
                  <a:pt x="5822441" y="336347"/>
                  <a:pt x="5821985" y="364998"/>
                </a:cubicBezTo>
                <a:cubicBezTo>
                  <a:pt x="5821527" y="393649"/>
                  <a:pt x="5820537" y="425196"/>
                  <a:pt x="5819013" y="459638"/>
                </a:cubicBezTo>
                <a:lnTo>
                  <a:pt x="5792495" y="463296"/>
                </a:lnTo>
                <a:cubicBezTo>
                  <a:pt x="5791581" y="433426"/>
                  <a:pt x="5790438" y="406527"/>
                  <a:pt x="5789067" y="382600"/>
                </a:cubicBezTo>
                <a:cubicBezTo>
                  <a:pt x="5787695" y="358673"/>
                  <a:pt x="5786323" y="336347"/>
                  <a:pt x="5784951" y="315620"/>
                </a:cubicBezTo>
                <a:cubicBezTo>
                  <a:pt x="5783579" y="294894"/>
                  <a:pt x="5782132" y="274930"/>
                  <a:pt x="5780608" y="255727"/>
                </a:cubicBezTo>
                <a:cubicBezTo>
                  <a:pt x="5779085" y="236525"/>
                  <a:pt x="5777255" y="216560"/>
                  <a:pt x="5775122" y="195834"/>
                </a:cubicBezTo>
                <a:cubicBezTo>
                  <a:pt x="5774207" y="188214"/>
                  <a:pt x="5775503" y="181508"/>
                  <a:pt x="5779008" y="175717"/>
                </a:cubicBezTo>
                <a:cubicBezTo>
                  <a:pt x="5782513" y="169926"/>
                  <a:pt x="5787695" y="165430"/>
                  <a:pt x="5794553" y="162230"/>
                </a:cubicBezTo>
                <a:cubicBezTo>
                  <a:pt x="5801411" y="159029"/>
                  <a:pt x="5809107" y="157124"/>
                  <a:pt x="5817641" y="156515"/>
                </a:cubicBezTo>
                <a:close/>
                <a:moveTo>
                  <a:pt x="5002149" y="156515"/>
                </a:moveTo>
                <a:cubicBezTo>
                  <a:pt x="5003063" y="179680"/>
                  <a:pt x="5003825" y="202692"/>
                  <a:pt x="5004435" y="225552"/>
                </a:cubicBezTo>
                <a:cubicBezTo>
                  <a:pt x="5005045" y="248412"/>
                  <a:pt x="5005653" y="271729"/>
                  <a:pt x="5006263" y="295504"/>
                </a:cubicBezTo>
                <a:cubicBezTo>
                  <a:pt x="5006873" y="319278"/>
                  <a:pt x="5007483" y="344119"/>
                  <a:pt x="5008093" y="370027"/>
                </a:cubicBezTo>
                <a:lnTo>
                  <a:pt x="5009921" y="403860"/>
                </a:lnTo>
                <a:cubicBezTo>
                  <a:pt x="5015712" y="408127"/>
                  <a:pt x="5022037" y="411175"/>
                  <a:pt x="5028895" y="413004"/>
                </a:cubicBezTo>
                <a:lnTo>
                  <a:pt x="5048499" y="415333"/>
                </a:lnTo>
                <a:lnTo>
                  <a:pt x="5071567" y="412890"/>
                </a:lnTo>
                <a:cubicBezTo>
                  <a:pt x="5079187" y="410985"/>
                  <a:pt x="5085435" y="408127"/>
                  <a:pt x="5090312" y="404317"/>
                </a:cubicBezTo>
                <a:cubicBezTo>
                  <a:pt x="5093970" y="401574"/>
                  <a:pt x="5097475" y="397078"/>
                  <a:pt x="5100827" y="390830"/>
                </a:cubicBezTo>
                <a:cubicBezTo>
                  <a:pt x="5104180" y="384581"/>
                  <a:pt x="5108599" y="376276"/>
                  <a:pt x="5114087" y="365912"/>
                </a:cubicBezTo>
                <a:cubicBezTo>
                  <a:pt x="5117743" y="358597"/>
                  <a:pt x="5121249" y="353949"/>
                  <a:pt x="5124603" y="351968"/>
                </a:cubicBezTo>
                <a:cubicBezTo>
                  <a:pt x="5127955" y="349987"/>
                  <a:pt x="5131765" y="348996"/>
                  <a:pt x="5136032" y="348996"/>
                </a:cubicBezTo>
                <a:cubicBezTo>
                  <a:pt x="5141823" y="348996"/>
                  <a:pt x="5147157" y="350825"/>
                  <a:pt x="5152033" y="354482"/>
                </a:cubicBezTo>
                <a:cubicBezTo>
                  <a:pt x="5148681" y="362102"/>
                  <a:pt x="5145175" y="369951"/>
                  <a:pt x="5141519" y="378028"/>
                </a:cubicBezTo>
                <a:cubicBezTo>
                  <a:pt x="5137860" y="386105"/>
                  <a:pt x="5134203" y="394106"/>
                  <a:pt x="5130545" y="402031"/>
                </a:cubicBezTo>
                <a:cubicBezTo>
                  <a:pt x="5139080" y="406908"/>
                  <a:pt x="5147461" y="410413"/>
                  <a:pt x="5155691" y="412547"/>
                </a:cubicBezTo>
                <a:lnTo>
                  <a:pt x="5181305" y="415638"/>
                </a:lnTo>
                <a:lnTo>
                  <a:pt x="5230749" y="414033"/>
                </a:lnTo>
                <a:cubicBezTo>
                  <a:pt x="5246446" y="412890"/>
                  <a:pt x="5260238" y="411175"/>
                  <a:pt x="5272125" y="408889"/>
                </a:cubicBezTo>
                <a:cubicBezTo>
                  <a:pt x="5290109" y="406451"/>
                  <a:pt x="5304739" y="402336"/>
                  <a:pt x="5316017" y="396545"/>
                </a:cubicBezTo>
                <a:cubicBezTo>
                  <a:pt x="5312663" y="388620"/>
                  <a:pt x="5307483" y="380467"/>
                  <a:pt x="5300472" y="372085"/>
                </a:cubicBezTo>
                <a:cubicBezTo>
                  <a:pt x="5293461" y="363703"/>
                  <a:pt x="5284927" y="355397"/>
                  <a:pt x="5274869" y="347167"/>
                </a:cubicBezTo>
                <a:cubicBezTo>
                  <a:pt x="5268468" y="342290"/>
                  <a:pt x="5261229" y="337261"/>
                  <a:pt x="5253151" y="332080"/>
                </a:cubicBezTo>
                <a:cubicBezTo>
                  <a:pt x="5245075" y="326898"/>
                  <a:pt x="5235854" y="321412"/>
                  <a:pt x="5225491" y="315620"/>
                </a:cubicBezTo>
                <a:cubicBezTo>
                  <a:pt x="5210555" y="307696"/>
                  <a:pt x="5199431" y="299999"/>
                  <a:pt x="5192115" y="292532"/>
                </a:cubicBezTo>
                <a:cubicBezTo>
                  <a:pt x="5184801" y="285064"/>
                  <a:pt x="5181143" y="277673"/>
                  <a:pt x="5181143" y="270358"/>
                </a:cubicBezTo>
                <a:cubicBezTo>
                  <a:pt x="5181143" y="264566"/>
                  <a:pt x="5182286" y="259004"/>
                  <a:pt x="5184572" y="253670"/>
                </a:cubicBezTo>
                <a:cubicBezTo>
                  <a:pt x="5186858" y="248336"/>
                  <a:pt x="5189982" y="243840"/>
                  <a:pt x="5193945" y="240182"/>
                </a:cubicBezTo>
                <a:cubicBezTo>
                  <a:pt x="5196383" y="238049"/>
                  <a:pt x="5201793" y="234772"/>
                  <a:pt x="5210175" y="230353"/>
                </a:cubicBezTo>
                <a:cubicBezTo>
                  <a:pt x="5218557" y="225933"/>
                  <a:pt x="5228921" y="220904"/>
                  <a:pt x="5241265" y="215265"/>
                </a:cubicBezTo>
                <a:cubicBezTo>
                  <a:pt x="5253609" y="209626"/>
                  <a:pt x="5267249" y="203530"/>
                  <a:pt x="5282184" y="196977"/>
                </a:cubicBezTo>
                <a:cubicBezTo>
                  <a:pt x="5297119" y="190424"/>
                  <a:pt x="5312283" y="183947"/>
                  <a:pt x="5327675" y="177546"/>
                </a:cubicBezTo>
                <a:cubicBezTo>
                  <a:pt x="5343067" y="171145"/>
                  <a:pt x="5357774" y="165049"/>
                  <a:pt x="5371795" y="159258"/>
                </a:cubicBezTo>
                <a:cubicBezTo>
                  <a:pt x="5377586" y="164440"/>
                  <a:pt x="5380482" y="171450"/>
                  <a:pt x="5380482" y="180289"/>
                </a:cubicBezTo>
                <a:cubicBezTo>
                  <a:pt x="5380482" y="187604"/>
                  <a:pt x="5378425" y="194234"/>
                  <a:pt x="5374309" y="200177"/>
                </a:cubicBezTo>
                <a:cubicBezTo>
                  <a:pt x="5370195" y="206121"/>
                  <a:pt x="5364633" y="210617"/>
                  <a:pt x="5357622" y="213665"/>
                </a:cubicBezTo>
                <a:cubicBezTo>
                  <a:pt x="5344211" y="219761"/>
                  <a:pt x="5330647" y="225781"/>
                  <a:pt x="5316931" y="231724"/>
                </a:cubicBezTo>
                <a:cubicBezTo>
                  <a:pt x="5303215" y="237668"/>
                  <a:pt x="5287975" y="243840"/>
                  <a:pt x="5271211" y="250241"/>
                </a:cubicBezTo>
                <a:cubicBezTo>
                  <a:pt x="5254447" y="256642"/>
                  <a:pt x="5234787" y="263957"/>
                  <a:pt x="5212233" y="272186"/>
                </a:cubicBezTo>
                <a:cubicBezTo>
                  <a:pt x="5233873" y="277368"/>
                  <a:pt x="5254218" y="286207"/>
                  <a:pt x="5273268" y="298704"/>
                </a:cubicBezTo>
                <a:cubicBezTo>
                  <a:pt x="5292318" y="311201"/>
                  <a:pt x="5307634" y="325374"/>
                  <a:pt x="5319217" y="341224"/>
                </a:cubicBezTo>
                <a:cubicBezTo>
                  <a:pt x="5331409" y="357988"/>
                  <a:pt x="5337505" y="373685"/>
                  <a:pt x="5337505" y="388315"/>
                </a:cubicBezTo>
                <a:cubicBezTo>
                  <a:pt x="5337505" y="392278"/>
                  <a:pt x="5337048" y="395478"/>
                  <a:pt x="5336133" y="397916"/>
                </a:cubicBezTo>
                <a:cubicBezTo>
                  <a:pt x="5353811" y="409804"/>
                  <a:pt x="5373167" y="415747"/>
                  <a:pt x="5394198" y="415747"/>
                </a:cubicBezTo>
                <a:lnTo>
                  <a:pt x="5395691" y="416189"/>
                </a:lnTo>
                <a:lnTo>
                  <a:pt x="5397017" y="415747"/>
                </a:lnTo>
                <a:cubicBezTo>
                  <a:pt x="5404942" y="415747"/>
                  <a:pt x="5412638" y="414909"/>
                  <a:pt x="5420105" y="413233"/>
                </a:cubicBezTo>
                <a:cubicBezTo>
                  <a:pt x="5427573" y="411556"/>
                  <a:pt x="5434813" y="409194"/>
                  <a:pt x="5441823" y="406146"/>
                </a:cubicBezTo>
                <a:cubicBezTo>
                  <a:pt x="5439079" y="386334"/>
                  <a:pt x="5436107" y="363169"/>
                  <a:pt x="5432908" y="336652"/>
                </a:cubicBezTo>
                <a:cubicBezTo>
                  <a:pt x="5429707" y="310134"/>
                  <a:pt x="5426583" y="280264"/>
                  <a:pt x="5423535" y="247040"/>
                </a:cubicBezTo>
                <a:cubicBezTo>
                  <a:pt x="5422315" y="236982"/>
                  <a:pt x="5421249" y="226847"/>
                  <a:pt x="5420335" y="216637"/>
                </a:cubicBezTo>
                <a:cubicBezTo>
                  <a:pt x="5419421" y="206426"/>
                  <a:pt x="5418506" y="195986"/>
                  <a:pt x="5417591" y="185318"/>
                </a:cubicBezTo>
                <a:cubicBezTo>
                  <a:pt x="5424601" y="179527"/>
                  <a:pt x="5431993" y="174346"/>
                  <a:pt x="5439765" y="169774"/>
                </a:cubicBezTo>
                <a:cubicBezTo>
                  <a:pt x="5447538" y="165202"/>
                  <a:pt x="5455539" y="160782"/>
                  <a:pt x="5463769" y="156515"/>
                </a:cubicBezTo>
                <a:cubicBezTo>
                  <a:pt x="5463768" y="168707"/>
                  <a:pt x="5463768" y="184633"/>
                  <a:pt x="5463769" y="204292"/>
                </a:cubicBezTo>
                <a:cubicBezTo>
                  <a:pt x="5463768" y="223952"/>
                  <a:pt x="5463692" y="245974"/>
                  <a:pt x="5463539" y="270358"/>
                </a:cubicBezTo>
                <a:cubicBezTo>
                  <a:pt x="5463387" y="294742"/>
                  <a:pt x="5463311" y="320192"/>
                  <a:pt x="5463311" y="346710"/>
                </a:cubicBezTo>
                <a:cubicBezTo>
                  <a:pt x="5463311" y="358902"/>
                  <a:pt x="5463311" y="369341"/>
                  <a:pt x="5463311" y="378028"/>
                </a:cubicBezTo>
                <a:cubicBezTo>
                  <a:pt x="5463311" y="386715"/>
                  <a:pt x="5463463" y="395021"/>
                  <a:pt x="5463769" y="402946"/>
                </a:cubicBezTo>
                <a:cubicBezTo>
                  <a:pt x="5470322" y="407213"/>
                  <a:pt x="5477675" y="410413"/>
                  <a:pt x="5485829" y="412547"/>
                </a:cubicBezTo>
                <a:lnTo>
                  <a:pt x="5509776" y="415400"/>
                </a:lnTo>
                <a:lnTo>
                  <a:pt x="5522824" y="414833"/>
                </a:lnTo>
                <a:cubicBezTo>
                  <a:pt x="5529529" y="414528"/>
                  <a:pt x="5535930" y="413918"/>
                  <a:pt x="5542026" y="413004"/>
                </a:cubicBezTo>
                <a:cubicBezTo>
                  <a:pt x="5529529" y="399288"/>
                  <a:pt x="5523281" y="384505"/>
                  <a:pt x="5523281" y="368656"/>
                </a:cubicBezTo>
                <a:cubicBezTo>
                  <a:pt x="5523281" y="360121"/>
                  <a:pt x="5524957" y="351053"/>
                  <a:pt x="5528310" y="341452"/>
                </a:cubicBezTo>
                <a:cubicBezTo>
                  <a:pt x="5531663" y="331851"/>
                  <a:pt x="5536311" y="322859"/>
                  <a:pt x="5542255" y="314477"/>
                </a:cubicBezTo>
                <a:cubicBezTo>
                  <a:pt x="5548199" y="306095"/>
                  <a:pt x="5554675" y="299771"/>
                  <a:pt x="5561685" y="295504"/>
                </a:cubicBezTo>
                <a:lnTo>
                  <a:pt x="5574030" y="253898"/>
                </a:lnTo>
                <a:cubicBezTo>
                  <a:pt x="5599329" y="260604"/>
                  <a:pt x="5622645" y="271958"/>
                  <a:pt x="5643981" y="287960"/>
                </a:cubicBezTo>
                <a:cubicBezTo>
                  <a:pt x="5665317" y="303962"/>
                  <a:pt x="5682081" y="322936"/>
                  <a:pt x="5694274" y="344881"/>
                </a:cubicBezTo>
                <a:cubicBezTo>
                  <a:pt x="5706770" y="366522"/>
                  <a:pt x="5713019" y="388315"/>
                  <a:pt x="5713019" y="410261"/>
                </a:cubicBezTo>
                <a:cubicBezTo>
                  <a:pt x="5713019" y="417271"/>
                  <a:pt x="5710885" y="426339"/>
                  <a:pt x="5706618" y="437464"/>
                </a:cubicBezTo>
                <a:cubicBezTo>
                  <a:pt x="5702351" y="448589"/>
                  <a:pt x="5696712" y="459943"/>
                  <a:pt x="5689701" y="471526"/>
                </a:cubicBezTo>
                <a:cubicBezTo>
                  <a:pt x="5669585" y="470306"/>
                  <a:pt x="5650306" y="467411"/>
                  <a:pt x="5631866" y="462839"/>
                </a:cubicBezTo>
                <a:cubicBezTo>
                  <a:pt x="5613425" y="458267"/>
                  <a:pt x="5597195" y="452171"/>
                  <a:pt x="5583175" y="444551"/>
                </a:cubicBezTo>
                <a:cubicBezTo>
                  <a:pt x="5571897" y="450952"/>
                  <a:pt x="5559552" y="455676"/>
                  <a:pt x="5546141" y="458724"/>
                </a:cubicBezTo>
                <a:cubicBezTo>
                  <a:pt x="5539435" y="460248"/>
                  <a:pt x="5532387" y="461391"/>
                  <a:pt x="5524995" y="462153"/>
                </a:cubicBezTo>
                <a:lnTo>
                  <a:pt x="5514861" y="462652"/>
                </a:lnTo>
                <a:lnTo>
                  <a:pt x="5512689" y="463296"/>
                </a:lnTo>
                <a:lnTo>
                  <a:pt x="5507701" y="463005"/>
                </a:lnTo>
                <a:lnTo>
                  <a:pt x="5501793" y="463296"/>
                </a:lnTo>
                <a:lnTo>
                  <a:pt x="5499481" y="462526"/>
                </a:lnTo>
                <a:lnTo>
                  <a:pt x="5495543" y="462296"/>
                </a:lnTo>
                <a:cubicBezTo>
                  <a:pt x="5479541" y="460296"/>
                  <a:pt x="5466969" y="455295"/>
                  <a:pt x="5457825" y="447294"/>
                </a:cubicBezTo>
                <a:cubicBezTo>
                  <a:pt x="5449595" y="452171"/>
                  <a:pt x="5440451" y="456057"/>
                  <a:pt x="5430393" y="458953"/>
                </a:cubicBezTo>
                <a:cubicBezTo>
                  <a:pt x="5420334" y="461848"/>
                  <a:pt x="5409209" y="463296"/>
                  <a:pt x="5397017" y="463296"/>
                </a:cubicBezTo>
                <a:lnTo>
                  <a:pt x="5395691" y="462854"/>
                </a:lnTo>
                <a:lnTo>
                  <a:pt x="5394198" y="463296"/>
                </a:lnTo>
                <a:cubicBezTo>
                  <a:pt x="5380177" y="463296"/>
                  <a:pt x="5366841" y="460553"/>
                  <a:pt x="5354193" y="455066"/>
                </a:cubicBezTo>
                <a:cubicBezTo>
                  <a:pt x="5341543" y="449580"/>
                  <a:pt x="5329885" y="441046"/>
                  <a:pt x="5319217" y="429463"/>
                </a:cubicBezTo>
                <a:cubicBezTo>
                  <a:pt x="5316779" y="431902"/>
                  <a:pt x="5313807" y="434264"/>
                  <a:pt x="5310301" y="436550"/>
                </a:cubicBezTo>
                <a:cubicBezTo>
                  <a:pt x="5306797" y="438836"/>
                  <a:pt x="5303063" y="441046"/>
                  <a:pt x="5299101" y="443179"/>
                </a:cubicBezTo>
                <a:cubicBezTo>
                  <a:pt x="5278983" y="453238"/>
                  <a:pt x="5251237" y="459524"/>
                  <a:pt x="5215861" y="462039"/>
                </a:cubicBezTo>
                <a:lnTo>
                  <a:pt x="5182681" y="463139"/>
                </a:lnTo>
                <a:lnTo>
                  <a:pt x="5182209" y="463296"/>
                </a:lnTo>
                <a:lnTo>
                  <a:pt x="5181169" y="463189"/>
                </a:lnTo>
                <a:lnTo>
                  <a:pt x="5177942" y="463296"/>
                </a:lnTo>
                <a:lnTo>
                  <a:pt x="5176035" y="462660"/>
                </a:lnTo>
                <a:lnTo>
                  <a:pt x="5163893" y="461410"/>
                </a:lnTo>
                <a:cubicBezTo>
                  <a:pt x="5146005" y="457638"/>
                  <a:pt x="5129403" y="448208"/>
                  <a:pt x="5114087" y="433121"/>
                </a:cubicBezTo>
                <a:cubicBezTo>
                  <a:pt x="5112257" y="435864"/>
                  <a:pt x="5110581" y="438302"/>
                  <a:pt x="5109057" y="440436"/>
                </a:cubicBezTo>
                <a:cubicBezTo>
                  <a:pt x="5107533" y="442570"/>
                  <a:pt x="5106009" y="444703"/>
                  <a:pt x="5104485" y="446837"/>
                </a:cubicBezTo>
                <a:cubicBezTo>
                  <a:pt x="5100827" y="451104"/>
                  <a:pt x="5093589" y="454914"/>
                  <a:pt x="5082768" y="458267"/>
                </a:cubicBezTo>
                <a:cubicBezTo>
                  <a:pt x="5077358" y="459943"/>
                  <a:pt x="5071471" y="461200"/>
                  <a:pt x="5065109" y="462039"/>
                </a:cubicBezTo>
                <a:lnTo>
                  <a:pt x="5052528" y="462810"/>
                </a:lnTo>
                <a:lnTo>
                  <a:pt x="5051069" y="463296"/>
                </a:lnTo>
                <a:lnTo>
                  <a:pt x="5048407" y="463062"/>
                </a:lnTo>
                <a:lnTo>
                  <a:pt x="5044592" y="463296"/>
                </a:lnTo>
                <a:lnTo>
                  <a:pt x="5042273" y="462523"/>
                </a:lnTo>
                <a:lnTo>
                  <a:pt x="5028953" y="461353"/>
                </a:lnTo>
                <a:cubicBezTo>
                  <a:pt x="5022285" y="460057"/>
                  <a:pt x="5016321" y="458114"/>
                  <a:pt x="5011065" y="455524"/>
                </a:cubicBezTo>
                <a:cubicBezTo>
                  <a:pt x="5000549" y="450342"/>
                  <a:pt x="4992547" y="443408"/>
                  <a:pt x="4987061" y="434721"/>
                </a:cubicBezTo>
                <a:cubicBezTo>
                  <a:pt x="4981575" y="426034"/>
                  <a:pt x="4978221" y="415900"/>
                  <a:pt x="4977003" y="404317"/>
                </a:cubicBezTo>
                <a:cubicBezTo>
                  <a:pt x="4976088" y="397612"/>
                  <a:pt x="4974945" y="388010"/>
                  <a:pt x="4973573" y="375514"/>
                </a:cubicBezTo>
                <a:cubicBezTo>
                  <a:pt x="4972203" y="363017"/>
                  <a:pt x="4970754" y="348767"/>
                  <a:pt x="4969231" y="332765"/>
                </a:cubicBezTo>
                <a:cubicBezTo>
                  <a:pt x="4967706" y="316763"/>
                  <a:pt x="4966106" y="300076"/>
                  <a:pt x="4964429" y="282702"/>
                </a:cubicBezTo>
                <a:cubicBezTo>
                  <a:pt x="4962753" y="265328"/>
                  <a:pt x="4961153" y="248183"/>
                  <a:pt x="4959629" y="231267"/>
                </a:cubicBezTo>
                <a:cubicBezTo>
                  <a:pt x="4958105" y="214351"/>
                  <a:pt x="4956733" y="199034"/>
                  <a:pt x="4955515" y="185318"/>
                </a:cubicBezTo>
                <a:cubicBezTo>
                  <a:pt x="4962829" y="179832"/>
                  <a:pt x="4970373" y="174727"/>
                  <a:pt x="4978145" y="170002"/>
                </a:cubicBezTo>
                <a:cubicBezTo>
                  <a:pt x="4985919" y="165278"/>
                  <a:pt x="4993919" y="160782"/>
                  <a:pt x="5002149" y="156515"/>
                </a:cubicBezTo>
                <a:close/>
                <a:moveTo>
                  <a:pt x="4444593" y="156515"/>
                </a:moveTo>
                <a:cubicBezTo>
                  <a:pt x="4444593" y="168707"/>
                  <a:pt x="4444593" y="184633"/>
                  <a:pt x="4444593" y="204292"/>
                </a:cubicBezTo>
                <a:cubicBezTo>
                  <a:pt x="4444593" y="223952"/>
                  <a:pt x="4444517" y="245974"/>
                  <a:pt x="4444365" y="270358"/>
                </a:cubicBezTo>
                <a:cubicBezTo>
                  <a:pt x="4444212" y="294742"/>
                  <a:pt x="4444136" y="320192"/>
                  <a:pt x="4444136" y="346710"/>
                </a:cubicBezTo>
                <a:cubicBezTo>
                  <a:pt x="4444136" y="358902"/>
                  <a:pt x="4444136" y="369341"/>
                  <a:pt x="4444136" y="378028"/>
                </a:cubicBezTo>
                <a:cubicBezTo>
                  <a:pt x="4444136" y="386715"/>
                  <a:pt x="4444289" y="395021"/>
                  <a:pt x="4444593" y="402946"/>
                </a:cubicBezTo>
                <a:cubicBezTo>
                  <a:pt x="4451147" y="407213"/>
                  <a:pt x="4458500" y="410413"/>
                  <a:pt x="4466653" y="412547"/>
                </a:cubicBezTo>
                <a:lnTo>
                  <a:pt x="4492869" y="415670"/>
                </a:lnTo>
                <a:lnTo>
                  <a:pt x="4519117" y="412890"/>
                </a:lnTo>
                <a:cubicBezTo>
                  <a:pt x="4526737" y="410985"/>
                  <a:pt x="4532985" y="408127"/>
                  <a:pt x="4537862" y="404317"/>
                </a:cubicBezTo>
                <a:cubicBezTo>
                  <a:pt x="4541520" y="401574"/>
                  <a:pt x="4545025" y="397078"/>
                  <a:pt x="4548378" y="390830"/>
                </a:cubicBezTo>
                <a:cubicBezTo>
                  <a:pt x="4551731" y="384581"/>
                  <a:pt x="4556151" y="376276"/>
                  <a:pt x="4561637" y="365912"/>
                </a:cubicBezTo>
                <a:cubicBezTo>
                  <a:pt x="4565294" y="358597"/>
                  <a:pt x="4568799" y="353949"/>
                  <a:pt x="4572153" y="351968"/>
                </a:cubicBezTo>
                <a:cubicBezTo>
                  <a:pt x="4575505" y="349987"/>
                  <a:pt x="4579315" y="348996"/>
                  <a:pt x="4583583" y="348996"/>
                </a:cubicBezTo>
                <a:cubicBezTo>
                  <a:pt x="4589373" y="348996"/>
                  <a:pt x="4594707" y="350825"/>
                  <a:pt x="4599585" y="354482"/>
                </a:cubicBezTo>
                <a:cubicBezTo>
                  <a:pt x="4596231" y="362102"/>
                  <a:pt x="4592727" y="369951"/>
                  <a:pt x="4589069" y="378028"/>
                </a:cubicBezTo>
                <a:cubicBezTo>
                  <a:pt x="4585411" y="386105"/>
                  <a:pt x="4581753" y="394106"/>
                  <a:pt x="4578096" y="402031"/>
                </a:cubicBezTo>
                <a:cubicBezTo>
                  <a:pt x="4586630" y="406908"/>
                  <a:pt x="4595012" y="410413"/>
                  <a:pt x="4603242" y="412547"/>
                </a:cubicBezTo>
                <a:lnTo>
                  <a:pt x="4629164" y="415675"/>
                </a:lnTo>
                <a:lnTo>
                  <a:pt x="4671955" y="414718"/>
                </a:lnTo>
                <a:cubicBezTo>
                  <a:pt x="4686015" y="414033"/>
                  <a:pt x="4698797" y="413004"/>
                  <a:pt x="4710303" y="411632"/>
                </a:cubicBezTo>
                <a:cubicBezTo>
                  <a:pt x="4733315" y="408889"/>
                  <a:pt x="4754118" y="403403"/>
                  <a:pt x="4772711" y="395173"/>
                </a:cubicBezTo>
                <a:cubicBezTo>
                  <a:pt x="4772101" y="391516"/>
                  <a:pt x="4771263" y="387782"/>
                  <a:pt x="4770196" y="383972"/>
                </a:cubicBezTo>
                <a:cubicBezTo>
                  <a:pt x="4769129" y="380162"/>
                  <a:pt x="4767986" y="376123"/>
                  <a:pt x="4766767" y="371856"/>
                </a:cubicBezTo>
                <a:cubicBezTo>
                  <a:pt x="4758537" y="378562"/>
                  <a:pt x="4749622" y="383819"/>
                  <a:pt x="4740021" y="387629"/>
                </a:cubicBezTo>
                <a:cubicBezTo>
                  <a:pt x="4730420" y="391439"/>
                  <a:pt x="4720133" y="393344"/>
                  <a:pt x="4709160" y="393344"/>
                </a:cubicBezTo>
                <a:cubicBezTo>
                  <a:pt x="4693311" y="393344"/>
                  <a:pt x="4681119" y="388620"/>
                  <a:pt x="4672584" y="379171"/>
                </a:cubicBezTo>
                <a:cubicBezTo>
                  <a:pt x="4664049" y="369722"/>
                  <a:pt x="4659783" y="357835"/>
                  <a:pt x="4659783" y="343510"/>
                </a:cubicBezTo>
                <a:cubicBezTo>
                  <a:pt x="4659783" y="328270"/>
                  <a:pt x="4662525" y="314096"/>
                  <a:pt x="4668012" y="300990"/>
                </a:cubicBezTo>
                <a:cubicBezTo>
                  <a:pt x="4673499" y="287884"/>
                  <a:pt x="4680813" y="277520"/>
                  <a:pt x="4689957" y="269900"/>
                </a:cubicBezTo>
                <a:cubicBezTo>
                  <a:pt x="4694529" y="265938"/>
                  <a:pt x="4699483" y="262814"/>
                  <a:pt x="4704817" y="260528"/>
                </a:cubicBezTo>
                <a:cubicBezTo>
                  <a:pt x="4710151" y="258242"/>
                  <a:pt x="4715561" y="257099"/>
                  <a:pt x="4721047" y="257099"/>
                </a:cubicBezTo>
                <a:cubicBezTo>
                  <a:pt x="4734458" y="257099"/>
                  <a:pt x="4747107" y="263652"/>
                  <a:pt x="4758995" y="276758"/>
                </a:cubicBezTo>
                <a:cubicBezTo>
                  <a:pt x="4770881" y="289865"/>
                  <a:pt x="4780178" y="306934"/>
                  <a:pt x="4786884" y="327965"/>
                </a:cubicBezTo>
                <a:cubicBezTo>
                  <a:pt x="4790237" y="337718"/>
                  <a:pt x="4792675" y="347701"/>
                  <a:pt x="4794199" y="357911"/>
                </a:cubicBezTo>
                <a:cubicBezTo>
                  <a:pt x="4795723" y="368122"/>
                  <a:pt x="4796485" y="378714"/>
                  <a:pt x="4796485" y="389687"/>
                </a:cubicBezTo>
                <a:cubicBezTo>
                  <a:pt x="4796485" y="393040"/>
                  <a:pt x="4796257" y="397688"/>
                  <a:pt x="4795799" y="403631"/>
                </a:cubicBezTo>
                <a:cubicBezTo>
                  <a:pt x="4795342" y="409575"/>
                  <a:pt x="4794123" y="415519"/>
                  <a:pt x="4792141" y="421462"/>
                </a:cubicBezTo>
                <a:cubicBezTo>
                  <a:pt x="4790161" y="427406"/>
                  <a:pt x="4786274" y="432359"/>
                  <a:pt x="4780483" y="436321"/>
                </a:cubicBezTo>
                <a:cubicBezTo>
                  <a:pt x="4773777" y="440284"/>
                  <a:pt x="4763033" y="444398"/>
                  <a:pt x="4748250" y="448666"/>
                </a:cubicBezTo>
                <a:cubicBezTo>
                  <a:pt x="4733467" y="452933"/>
                  <a:pt x="4715713" y="456438"/>
                  <a:pt x="4694987" y="459181"/>
                </a:cubicBezTo>
                <a:cubicBezTo>
                  <a:pt x="4684623" y="460553"/>
                  <a:pt x="4673689" y="461581"/>
                  <a:pt x="4662183" y="462267"/>
                </a:cubicBezTo>
                <a:lnTo>
                  <a:pt x="4630114" y="463178"/>
                </a:lnTo>
                <a:lnTo>
                  <a:pt x="4629759" y="463296"/>
                </a:lnTo>
                <a:lnTo>
                  <a:pt x="4628936" y="463211"/>
                </a:lnTo>
                <a:lnTo>
                  <a:pt x="4625949" y="463296"/>
                </a:lnTo>
                <a:lnTo>
                  <a:pt x="4624247" y="462728"/>
                </a:lnTo>
                <a:lnTo>
                  <a:pt x="4611443" y="461410"/>
                </a:lnTo>
                <a:cubicBezTo>
                  <a:pt x="4593555" y="457638"/>
                  <a:pt x="4576953" y="448208"/>
                  <a:pt x="4561637" y="433121"/>
                </a:cubicBezTo>
                <a:cubicBezTo>
                  <a:pt x="4559808" y="435864"/>
                  <a:pt x="4558131" y="438302"/>
                  <a:pt x="4556607" y="440436"/>
                </a:cubicBezTo>
                <a:cubicBezTo>
                  <a:pt x="4555083" y="442570"/>
                  <a:pt x="4553559" y="444703"/>
                  <a:pt x="4552035" y="446837"/>
                </a:cubicBezTo>
                <a:cubicBezTo>
                  <a:pt x="4548378" y="451104"/>
                  <a:pt x="4541139" y="454914"/>
                  <a:pt x="4530319" y="458267"/>
                </a:cubicBezTo>
                <a:cubicBezTo>
                  <a:pt x="4524909" y="459943"/>
                  <a:pt x="4519022" y="461200"/>
                  <a:pt x="4512659" y="462039"/>
                </a:cubicBezTo>
                <a:lnTo>
                  <a:pt x="4493872" y="463190"/>
                </a:lnTo>
                <a:lnTo>
                  <a:pt x="4493514" y="463296"/>
                </a:lnTo>
                <a:lnTo>
                  <a:pt x="4492811" y="463255"/>
                </a:lnTo>
                <a:lnTo>
                  <a:pt x="4492143" y="463296"/>
                </a:lnTo>
                <a:lnTo>
                  <a:pt x="4491851" y="463199"/>
                </a:lnTo>
                <a:lnTo>
                  <a:pt x="4476369" y="462296"/>
                </a:lnTo>
                <a:cubicBezTo>
                  <a:pt x="4460367" y="460296"/>
                  <a:pt x="4447793" y="455295"/>
                  <a:pt x="4438650" y="447294"/>
                </a:cubicBezTo>
                <a:cubicBezTo>
                  <a:pt x="4430420" y="452171"/>
                  <a:pt x="4421277" y="456057"/>
                  <a:pt x="4411218" y="458953"/>
                </a:cubicBezTo>
                <a:cubicBezTo>
                  <a:pt x="4406189" y="460400"/>
                  <a:pt x="4400893" y="461486"/>
                  <a:pt x="4395330" y="462210"/>
                </a:cubicBezTo>
                <a:lnTo>
                  <a:pt x="4390765" y="462494"/>
                </a:lnTo>
                <a:lnTo>
                  <a:pt x="4388358" y="463296"/>
                </a:lnTo>
                <a:cubicBezTo>
                  <a:pt x="4377080" y="463296"/>
                  <a:pt x="4366412" y="464210"/>
                  <a:pt x="4356354" y="466039"/>
                </a:cubicBezTo>
                <a:cubicBezTo>
                  <a:pt x="4363059" y="469087"/>
                  <a:pt x="4368775" y="473735"/>
                  <a:pt x="4373499" y="479984"/>
                </a:cubicBezTo>
                <a:cubicBezTo>
                  <a:pt x="4378223" y="486232"/>
                  <a:pt x="4380585" y="492557"/>
                  <a:pt x="4380585" y="498958"/>
                </a:cubicBezTo>
                <a:cubicBezTo>
                  <a:pt x="4380585" y="501701"/>
                  <a:pt x="4379595" y="506197"/>
                  <a:pt x="4377614" y="512445"/>
                </a:cubicBezTo>
                <a:cubicBezTo>
                  <a:pt x="4375633" y="518693"/>
                  <a:pt x="4373423" y="524789"/>
                  <a:pt x="4370985" y="530733"/>
                </a:cubicBezTo>
                <a:cubicBezTo>
                  <a:pt x="4368545" y="536677"/>
                  <a:pt x="4366565" y="540563"/>
                  <a:pt x="4365041" y="542392"/>
                </a:cubicBezTo>
                <a:cubicBezTo>
                  <a:pt x="4361687" y="546049"/>
                  <a:pt x="4356583" y="549326"/>
                  <a:pt x="4349725" y="552221"/>
                </a:cubicBezTo>
                <a:cubicBezTo>
                  <a:pt x="4342867" y="555117"/>
                  <a:pt x="4334865" y="556565"/>
                  <a:pt x="4325721" y="556565"/>
                </a:cubicBezTo>
                <a:cubicBezTo>
                  <a:pt x="4301947" y="556565"/>
                  <a:pt x="4282287" y="549478"/>
                  <a:pt x="4266743" y="535305"/>
                </a:cubicBezTo>
                <a:cubicBezTo>
                  <a:pt x="4251198" y="521132"/>
                  <a:pt x="4241292" y="501396"/>
                  <a:pt x="4237025" y="476098"/>
                </a:cubicBezTo>
                <a:lnTo>
                  <a:pt x="4221937" y="482956"/>
                </a:lnTo>
                <a:lnTo>
                  <a:pt x="4216908" y="462382"/>
                </a:lnTo>
                <a:lnTo>
                  <a:pt x="4206393" y="463296"/>
                </a:lnTo>
                <a:lnTo>
                  <a:pt x="4204221" y="462572"/>
                </a:lnTo>
                <a:lnTo>
                  <a:pt x="4202049" y="463296"/>
                </a:lnTo>
                <a:cubicBezTo>
                  <a:pt x="4187113" y="463296"/>
                  <a:pt x="4173245" y="457200"/>
                  <a:pt x="4160443" y="445008"/>
                </a:cubicBezTo>
                <a:lnTo>
                  <a:pt x="4154957" y="466039"/>
                </a:lnTo>
                <a:cubicBezTo>
                  <a:pt x="4132402" y="466039"/>
                  <a:pt x="4112133" y="463829"/>
                  <a:pt x="4094149" y="459410"/>
                </a:cubicBezTo>
                <a:cubicBezTo>
                  <a:pt x="4076167" y="454990"/>
                  <a:pt x="4061841" y="448589"/>
                  <a:pt x="4051173" y="440207"/>
                </a:cubicBezTo>
                <a:cubicBezTo>
                  <a:pt x="4040505" y="431825"/>
                  <a:pt x="4035171" y="422148"/>
                  <a:pt x="4035171" y="411175"/>
                </a:cubicBezTo>
                <a:cubicBezTo>
                  <a:pt x="4035171" y="400812"/>
                  <a:pt x="4037305" y="390296"/>
                  <a:pt x="4041572" y="379628"/>
                </a:cubicBezTo>
                <a:cubicBezTo>
                  <a:pt x="4036695" y="382676"/>
                  <a:pt x="4031209" y="386410"/>
                  <a:pt x="4025113" y="390830"/>
                </a:cubicBezTo>
                <a:cubicBezTo>
                  <a:pt x="4019017" y="395249"/>
                  <a:pt x="4012311" y="400202"/>
                  <a:pt x="4004996" y="405689"/>
                </a:cubicBezTo>
                <a:cubicBezTo>
                  <a:pt x="4007129" y="420624"/>
                  <a:pt x="4009491" y="436626"/>
                  <a:pt x="4012082" y="453695"/>
                </a:cubicBezTo>
                <a:cubicBezTo>
                  <a:pt x="4014673" y="470764"/>
                  <a:pt x="4017949" y="491185"/>
                  <a:pt x="4021912" y="514960"/>
                </a:cubicBezTo>
                <a:cubicBezTo>
                  <a:pt x="4024045" y="528676"/>
                  <a:pt x="4026027" y="541249"/>
                  <a:pt x="4027856" y="552679"/>
                </a:cubicBezTo>
                <a:cubicBezTo>
                  <a:pt x="4029684" y="564109"/>
                  <a:pt x="4031209" y="574243"/>
                  <a:pt x="4032427" y="583082"/>
                </a:cubicBezTo>
                <a:cubicBezTo>
                  <a:pt x="4025722" y="587959"/>
                  <a:pt x="4018940" y="592379"/>
                  <a:pt x="4012082" y="596341"/>
                </a:cubicBezTo>
                <a:cubicBezTo>
                  <a:pt x="4005224" y="600304"/>
                  <a:pt x="3998290" y="603504"/>
                  <a:pt x="3991280" y="605942"/>
                </a:cubicBezTo>
                <a:cubicBezTo>
                  <a:pt x="3990975" y="590702"/>
                  <a:pt x="3990365" y="574243"/>
                  <a:pt x="3989451" y="556565"/>
                </a:cubicBezTo>
                <a:cubicBezTo>
                  <a:pt x="3988537" y="538886"/>
                  <a:pt x="3987165" y="519989"/>
                  <a:pt x="3985336" y="499872"/>
                </a:cubicBezTo>
                <a:cubicBezTo>
                  <a:pt x="3983507" y="480974"/>
                  <a:pt x="3982211" y="464896"/>
                  <a:pt x="3981450" y="451637"/>
                </a:cubicBezTo>
                <a:cubicBezTo>
                  <a:pt x="3980688" y="438379"/>
                  <a:pt x="3980307" y="428092"/>
                  <a:pt x="3980307" y="420776"/>
                </a:cubicBezTo>
                <a:cubicBezTo>
                  <a:pt x="3980307" y="418948"/>
                  <a:pt x="3980611" y="416662"/>
                  <a:pt x="3981221" y="413918"/>
                </a:cubicBezTo>
                <a:cubicBezTo>
                  <a:pt x="3981831" y="411175"/>
                  <a:pt x="3982745" y="408127"/>
                  <a:pt x="3983965" y="404774"/>
                </a:cubicBezTo>
                <a:cubicBezTo>
                  <a:pt x="3985184" y="401117"/>
                  <a:pt x="3987013" y="396392"/>
                  <a:pt x="3989451" y="390601"/>
                </a:cubicBezTo>
                <a:cubicBezTo>
                  <a:pt x="3991889" y="384810"/>
                  <a:pt x="3994937" y="377952"/>
                  <a:pt x="3998595" y="370027"/>
                </a:cubicBezTo>
                <a:cubicBezTo>
                  <a:pt x="3999205" y="368808"/>
                  <a:pt x="4001490" y="366522"/>
                  <a:pt x="4005453" y="363169"/>
                </a:cubicBezTo>
                <a:cubicBezTo>
                  <a:pt x="4009415" y="359816"/>
                  <a:pt x="4014368" y="356006"/>
                  <a:pt x="4020312" y="351739"/>
                </a:cubicBezTo>
                <a:cubicBezTo>
                  <a:pt x="4026255" y="347472"/>
                  <a:pt x="4032503" y="343129"/>
                  <a:pt x="4039057" y="338709"/>
                </a:cubicBezTo>
                <a:cubicBezTo>
                  <a:pt x="4045611" y="334289"/>
                  <a:pt x="4051783" y="330251"/>
                  <a:pt x="4057574" y="326593"/>
                </a:cubicBezTo>
                <a:cubicBezTo>
                  <a:pt x="4070680" y="319278"/>
                  <a:pt x="4082796" y="313487"/>
                  <a:pt x="4093921" y="309220"/>
                </a:cubicBezTo>
                <a:cubicBezTo>
                  <a:pt x="4105046" y="304952"/>
                  <a:pt x="4114571" y="302819"/>
                  <a:pt x="4122497" y="302819"/>
                </a:cubicBezTo>
                <a:cubicBezTo>
                  <a:pt x="4127068" y="302819"/>
                  <a:pt x="4131183" y="305029"/>
                  <a:pt x="4134841" y="309448"/>
                </a:cubicBezTo>
                <a:cubicBezTo>
                  <a:pt x="4138498" y="313868"/>
                  <a:pt x="4142003" y="319430"/>
                  <a:pt x="4145356" y="326136"/>
                </a:cubicBezTo>
                <a:cubicBezTo>
                  <a:pt x="4147489" y="330403"/>
                  <a:pt x="4149699" y="335280"/>
                  <a:pt x="4151985" y="340766"/>
                </a:cubicBezTo>
                <a:cubicBezTo>
                  <a:pt x="4154271" y="346253"/>
                  <a:pt x="4156633" y="352349"/>
                  <a:pt x="4159072" y="359054"/>
                </a:cubicBezTo>
                <a:cubicBezTo>
                  <a:pt x="4162425" y="368808"/>
                  <a:pt x="4166083" y="377723"/>
                  <a:pt x="4170045" y="385801"/>
                </a:cubicBezTo>
                <a:cubicBezTo>
                  <a:pt x="4174007" y="393878"/>
                  <a:pt x="4178122" y="400355"/>
                  <a:pt x="4182389" y="405232"/>
                </a:cubicBezTo>
                <a:cubicBezTo>
                  <a:pt x="4188181" y="412242"/>
                  <a:pt x="4194733" y="415747"/>
                  <a:pt x="4202049" y="415747"/>
                </a:cubicBezTo>
                <a:lnTo>
                  <a:pt x="4204438" y="416399"/>
                </a:lnTo>
                <a:lnTo>
                  <a:pt x="4206393" y="415747"/>
                </a:lnTo>
                <a:cubicBezTo>
                  <a:pt x="4212183" y="415747"/>
                  <a:pt x="4217746" y="415595"/>
                  <a:pt x="4223080" y="415290"/>
                </a:cubicBezTo>
                <a:cubicBezTo>
                  <a:pt x="4228414" y="414985"/>
                  <a:pt x="4233519" y="414680"/>
                  <a:pt x="4238397" y="414376"/>
                </a:cubicBezTo>
                <a:cubicBezTo>
                  <a:pt x="4248455" y="359816"/>
                  <a:pt x="4277105" y="309982"/>
                  <a:pt x="4324350" y="264871"/>
                </a:cubicBezTo>
                <a:lnTo>
                  <a:pt x="4343553" y="269443"/>
                </a:lnTo>
                <a:cubicBezTo>
                  <a:pt x="4344162" y="275539"/>
                  <a:pt x="4345077" y="283312"/>
                  <a:pt x="4346295" y="292760"/>
                </a:cubicBezTo>
                <a:cubicBezTo>
                  <a:pt x="4347515" y="302209"/>
                  <a:pt x="4349191" y="313334"/>
                  <a:pt x="4351325" y="326136"/>
                </a:cubicBezTo>
                <a:cubicBezTo>
                  <a:pt x="4353458" y="337109"/>
                  <a:pt x="4354983" y="346405"/>
                  <a:pt x="4355897" y="354025"/>
                </a:cubicBezTo>
                <a:cubicBezTo>
                  <a:pt x="4356811" y="361645"/>
                  <a:pt x="4357269" y="367741"/>
                  <a:pt x="4357269" y="372313"/>
                </a:cubicBezTo>
                <a:cubicBezTo>
                  <a:pt x="4357269" y="381762"/>
                  <a:pt x="4354830" y="390601"/>
                  <a:pt x="4349953" y="398831"/>
                </a:cubicBezTo>
                <a:cubicBezTo>
                  <a:pt x="4345077" y="407060"/>
                  <a:pt x="4338675" y="414376"/>
                  <a:pt x="4330751" y="420776"/>
                </a:cubicBezTo>
                <a:cubicBezTo>
                  <a:pt x="4344467" y="418338"/>
                  <a:pt x="4355439" y="416890"/>
                  <a:pt x="4363669" y="416433"/>
                </a:cubicBezTo>
                <a:lnTo>
                  <a:pt x="4376887" y="416066"/>
                </a:lnTo>
                <a:lnTo>
                  <a:pt x="4377843" y="415747"/>
                </a:lnTo>
                <a:cubicBezTo>
                  <a:pt x="4385767" y="415747"/>
                  <a:pt x="4393463" y="414909"/>
                  <a:pt x="4400931" y="413233"/>
                </a:cubicBezTo>
                <a:cubicBezTo>
                  <a:pt x="4408399" y="411556"/>
                  <a:pt x="4415637" y="409194"/>
                  <a:pt x="4422648" y="406146"/>
                </a:cubicBezTo>
                <a:cubicBezTo>
                  <a:pt x="4419905" y="386334"/>
                  <a:pt x="4416933" y="363169"/>
                  <a:pt x="4413733" y="336652"/>
                </a:cubicBezTo>
                <a:cubicBezTo>
                  <a:pt x="4410532" y="310134"/>
                  <a:pt x="4407407" y="280264"/>
                  <a:pt x="4404360" y="247040"/>
                </a:cubicBezTo>
                <a:cubicBezTo>
                  <a:pt x="4403141" y="236982"/>
                  <a:pt x="4402074" y="226847"/>
                  <a:pt x="4401159" y="216637"/>
                </a:cubicBezTo>
                <a:cubicBezTo>
                  <a:pt x="4400245" y="206426"/>
                  <a:pt x="4399331" y="195986"/>
                  <a:pt x="4398417" y="185318"/>
                </a:cubicBezTo>
                <a:cubicBezTo>
                  <a:pt x="4405427" y="179527"/>
                  <a:pt x="4412818" y="174346"/>
                  <a:pt x="4420591" y="169774"/>
                </a:cubicBezTo>
                <a:cubicBezTo>
                  <a:pt x="4428363" y="165202"/>
                  <a:pt x="4436364" y="160782"/>
                  <a:pt x="4444593" y="156515"/>
                </a:cubicBezTo>
                <a:close/>
                <a:moveTo>
                  <a:pt x="1883817" y="156515"/>
                </a:moveTo>
                <a:cubicBezTo>
                  <a:pt x="1885950" y="164744"/>
                  <a:pt x="1888541" y="173660"/>
                  <a:pt x="1891589" y="183261"/>
                </a:cubicBezTo>
                <a:cubicBezTo>
                  <a:pt x="1894637" y="192862"/>
                  <a:pt x="1897990" y="202540"/>
                  <a:pt x="1901647" y="212293"/>
                </a:cubicBezTo>
                <a:lnTo>
                  <a:pt x="1887017" y="223723"/>
                </a:lnTo>
                <a:cubicBezTo>
                  <a:pt x="1887931" y="242316"/>
                  <a:pt x="1888465" y="263347"/>
                  <a:pt x="1888617" y="286817"/>
                </a:cubicBezTo>
                <a:cubicBezTo>
                  <a:pt x="1888769" y="310286"/>
                  <a:pt x="1888617" y="336347"/>
                  <a:pt x="1888160" y="364998"/>
                </a:cubicBezTo>
                <a:cubicBezTo>
                  <a:pt x="1887703" y="393649"/>
                  <a:pt x="1886712" y="425196"/>
                  <a:pt x="1885188" y="459638"/>
                </a:cubicBezTo>
                <a:lnTo>
                  <a:pt x="1858671" y="463296"/>
                </a:lnTo>
                <a:cubicBezTo>
                  <a:pt x="1857756" y="433426"/>
                  <a:pt x="1856613" y="406527"/>
                  <a:pt x="1855241" y="382600"/>
                </a:cubicBezTo>
                <a:cubicBezTo>
                  <a:pt x="1853870" y="358673"/>
                  <a:pt x="1852498" y="336347"/>
                  <a:pt x="1851127" y="315620"/>
                </a:cubicBezTo>
                <a:cubicBezTo>
                  <a:pt x="1849755" y="294894"/>
                  <a:pt x="1848307" y="274930"/>
                  <a:pt x="1846783" y="255727"/>
                </a:cubicBezTo>
                <a:cubicBezTo>
                  <a:pt x="1845259" y="236525"/>
                  <a:pt x="1843431" y="216560"/>
                  <a:pt x="1841297" y="195834"/>
                </a:cubicBezTo>
                <a:cubicBezTo>
                  <a:pt x="1840383" y="188214"/>
                  <a:pt x="1841678" y="181508"/>
                  <a:pt x="1845183" y="175717"/>
                </a:cubicBezTo>
                <a:cubicBezTo>
                  <a:pt x="1848688" y="169926"/>
                  <a:pt x="1853870" y="165430"/>
                  <a:pt x="1860728" y="162230"/>
                </a:cubicBezTo>
                <a:cubicBezTo>
                  <a:pt x="1867586" y="159029"/>
                  <a:pt x="1875282" y="157124"/>
                  <a:pt x="1883817" y="156515"/>
                </a:cubicBezTo>
                <a:close/>
                <a:moveTo>
                  <a:pt x="1694688" y="152400"/>
                </a:moveTo>
                <a:lnTo>
                  <a:pt x="1695145" y="157886"/>
                </a:lnTo>
                <a:cubicBezTo>
                  <a:pt x="1695145" y="165811"/>
                  <a:pt x="1691640" y="171907"/>
                  <a:pt x="1684630" y="176174"/>
                </a:cubicBezTo>
                <a:cubicBezTo>
                  <a:pt x="1676705" y="180137"/>
                  <a:pt x="1666494" y="184556"/>
                  <a:pt x="1653997" y="189433"/>
                </a:cubicBezTo>
                <a:cubicBezTo>
                  <a:pt x="1641501" y="194310"/>
                  <a:pt x="1626870" y="199644"/>
                  <a:pt x="1610106" y="205435"/>
                </a:cubicBezTo>
                <a:lnTo>
                  <a:pt x="1612392" y="183490"/>
                </a:lnTo>
                <a:cubicBezTo>
                  <a:pt x="1632814" y="176174"/>
                  <a:pt x="1649578" y="170078"/>
                  <a:pt x="1662684" y="165202"/>
                </a:cubicBezTo>
                <a:cubicBezTo>
                  <a:pt x="1675790" y="160325"/>
                  <a:pt x="1686459" y="156058"/>
                  <a:pt x="1694688" y="152400"/>
                </a:cubicBezTo>
                <a:close/>
                <a:moveTo>
                  <a:pt x="2981554" y="143104"/>
                </a:moveTo>
                <a:cubicBezTo>
                  <a:pt x="2988259" y="142799"/>
                  <a:pt x="2994127" y="145618"/>
                  <a:pt x="2999156" y="151562"/>
                </a:cubicBezTo>
                <a:cubicBezTo>
                  <a:pt x="3004185" y="157505"/>
                  <a:pt x="3006699" y="165202"/>
                  <a:pt x="3006699" y="174650"/>
                </a:cubicBezTo>
                <a:cubicBezTo>
                  <a:pt x="3006699" y="181661"/>
                  <a:pt x="3004109" y="187757"/>
                  <a:pt x="2998927" y="192938"/>
                </a:cubicBezTo>
                <a:cubicBezTo>
                  <a:pt x="2993745" y="198120"/>
                  <a:pt x="2987802" y="200711"/>
                  <a:pt x="2981097" y="200711"/>
                </a:cubicBezTo>
                <a:cubicBezTo>
                  <a:pt x="2974086" y="200711"/>
                  <a:pt x="2968371" y="198196"/>
                  <a:pt x="2963951" y="193167"/>
                </a:cubicBezTo>
                <a:cubicBezTo>
                  <a:pt x="2959532" y="188138"/>
                  <a:pt x="2957322" y="181813"/>
                  <a:pt x="2957322" y="174193"/>
                </a:cubicBezTo>
                <a:cubicBezTo>
                  <a:pt x="2957322" y="165354"/>
                  <a:pt x="2959837" y="157963"/>
                  <a:pt x="2964866" y="152019"/>
                </a:cubicBezTo>
                <a:cubicBezTo>
                  <a:pt x="2969895" y="146075"/>
                  <a:pt x="2975457" y="143104"/>
                  <a:pt x="2981554" y="143104"/>
                </a:cubicBezTo>
                <a:close/>
                <a:moveTo>
                  <a:pt x="6304788" y="142875"/>
                </a:moveTo>
                <a:lnTo>
                  <a:pt x="6305245" y="148361"/>
                </a:lnTo>
                <a:cubicBezTo>
                  <a:pt x="6305245" y="156286"/>
                  <a:pt x="6301739" y="162382"/>
                  <a:pt x="6294729" y="166649"/>
                </a:cubicBezTo>
                <a:cubicBezTo>
                  <a:pt x="6286805" y="170612"/>
                  <a:pt x="6276593" y="175031"/>
                  <a:pt x="6264097" y="179908"/>
                </a:cubicBezTo>
                <a:cubicBezTo>
                  <a:pt x="6251601" y="184785"/>
                  <a:pt x="6236970" y="190119"/>
                  <a:pt x="6220205" y="195910"/>
                </a:cubicBezTo>
                <a:lnTo>
                  <a:pt x="6222492" y="173965"/>
                </a:lnTo>
                <a:cubicBezTo>
                  <a:pt x="6242913" y="166649"/>
                  <a:pt x="6259677" y="160553"/>
                  <a:pt x="6272784" y="155677"/>
                </a:cubicBezTo>
                <a:cubicBezTo>
                  <a:pt x="6285890" y="150800"/>
                  <a:pt x="6296558" y="146533"/>
                  <a:pt x="6304788" y="142875"/>
                </a:cubicBezTo>
                <a:close/>
                <a:moveTo>
                  <a:pt x="5227167" y="142342"/>
                </a:moveTo>
                <a:cubicBezTo>
                  <a:pt x="5225034" y="142342"/>
                  <a:pt x="5222823" y="143180"/>
                  <a:pt x="5220539" y="144856"/>
                </a:cubicBezTo>
                <a:cubicBezTo>
                  <a:pt x="5218252" y="146533"/>
                  <a:pt x="5217261" y="149047"/>
                  <a:pt x="5217567" y="152400"/>
                </a:cubicBezTo>
                <a:cubicBezTo>
                  <a:pt x="5217566" y="155448"/>
                  <a:pt x="5218480" y="158267"/>
                  <a:pt x="5220310" y="160858"/>
                </a:cubicBezTo>
                <a:cubicBezTo>
                  <a:pt x="5222138" y="163449"/>
                  <a:pt x="5225186" y="164744"/>
                  <a:pt x="5229453" y="164744"/>
                </a:cubicBezTo>
                <a:cubicBezTo>
                  <a:pt x="5232501" y="164744"/>
                  <a:pt x="5235397" y="163678"/>
                  <a:pt x="5238141" y="161544"/>
                </a:cubicBezTo>
                <a:cubicBezTo>
                  <a:pt x="5240883" y="159410"/>
                  <a:pt x="5242255" y="157429"/>
                  <a:pt x="5242255" y="155600"/>
                </a:cubicBezTo>
                <a:cubicBezTo>
                  <a:pt x="5242255" y="152857"/>
                  <a:pt x="5240655" y="149962"/>
                  <a:pt x="5237455" y="146914"/>
                </a:cubicBezTo>
                <a:cubicBezTo>
                  <a:pt x="5234253" y="143866"/>
                  <a:pt x="5230825" y="142342"/>
                  <a:pt x="5227167" y="142342"/>
                </a:cubicBezTo>
                <a:close/>
                <a:moveTo>
                  <a:pt x="5229453" y="124054"/>
                </a:moveTo>
                <a:cubicBezTo>
                  <a:pt x="5236159" y="123749"/>
                  <a:pt x="5242026" y="126568"/>
                  <a:pt x="5247056" y="132512"/>
                </a:cubicBezTo>
                <a:cubicBezTo>
                  <a:pt x="5252085" y="138455"/>
                  <a:pt x="5254599" y="146152"/>
                  <a:pt x="5254599" y="155600"/>
                </a:cubicBezTo>
                <a:cubicBezTo>
                  <a:pt x="5254599" y="162611"/>
                  <a:pt x="5252009" y="168707"/>
                  <a:pt x="5246827" y="173888"/>
                </a:cubicBezTo>
                <a:cubicBezTo>
                  <a:pt x="5241645" y="179070"/>
                  <a:pt x="5235702" y="181661"/>
                  <a:pt x="5228997" y="181661"/>
                </a:cubicBezTo>
                <a:cubicBezTo>
                  <a:pt x="5221986" y="181661"/>
                  <a:pt x="5216271" y="179146"/>
                  <a:pt x="5211851" y="174117"/>
                </a:cubicBezTo>
                <a:cubicBezTo>
                  <a:pt x="5207431" y="169088"/>
                  <a:pt x="5205222" y="162763"/>
                  <a:pt x="5205222" y="155143"/>
                </a:cubicBezTo>
                <a:cubicBezTo>
                  <a:pt x="5205222" y="146304"/>
                  <a:pt x="5207736" y="138913"/>
                  <a:pt x="5212766" y="132969"/>
                </a:cubicBezTo>
                <a:cubicBezTo>
                  <a:pt x="5217795" y="127025"/>
                  <a:pt x="5223357" y="124054"/>
                  <a:pt x="5229453" y="124054"/>
                </a:cubicBezTo>
                <a:close/>
                <a:moveTo>
                  <a:pt x="1409700" y="116891"/>
                </a:moveTo>
                <a:cubicBezTo>
                  <a:pt x="1412748" y="122072"/>
                  <a:pt x="1414806" y="127406"/>
                  <a:pt x="1415872" y="132893"/>
                </a:cubicBezTo>
                <a:cubicBezTo>
                  <a:pt x="1416939" y="138379"/>
                  <a:pt x="1417473" y="142342"/>
                  <a:pt x="1417473" y="144780"/>
                </a:cubicBezTo>
                <a:cubicBezTo>
                  <a:pt x="1417473" y="151790"/>
                  <a:pt x="1415187" y="157886"/>
                  <a:pt x="1410615" y="163068"/>
                </a:cubicBezTo>
                <a:cubicBezTo>
                  <a:pt x="1406043" y="168250"/>
                  <a:pt x="1400556" y="170840"/>
                  <a:pt x="1394155" y="170840"/>
                </a:cubicBezTo>
                <a:cubicBezTo>
                  <a:pt x="1388364" y="170840"/>
                  <a:pt x="1383640" y="169164"/>
                  <a:pt x="1379982" y="165811"/>
                </a:cubicBezTo>
                <a:cubicBezTo>
                  <a:pt x="1375715" y="175260"/>
                  <a:pt x="1368857" y="179984"/>
                  <a:pt x="1359408" y="179984"/>
                </a:cubicBezTo>
                <a:cubicBezTo>
                  <a:pt x="1353007" y="179984"/>
                  <a:pt x="1347978" y="178232"/>
                  <a:pt x="1344321" y="174727"/>
                </a:cubicBezTo>
                <a:cubicBezTo>
                  <a:pt x="1340663" y="171221"/>
                  <a:pt x="1338834" y="166116"/>
                  <a:pt x="1338834" y="159410"/>
                </a:cubicBezTo>
                <a:cubicBezTo>
                  <a:pt x="1338834" y="153314"/>
                  <a:pt x="1340968" y="146761"/>
                  <a:pt x="1345235" y="139751"/>
                </a:cubicBezTo>
                <a:lnTo>
                  <a:pt x="1353465" y="141580"/>
                </a:lnTo>
                <a:cubicBezTo>
                  <a:pt x="1352550" y="144323"/>
                  <a:pt x="1352093" y="148133"/>
                  <a:pt x="1352093" y="153010"/>
                </a:cubicBezTo>
                <a:cubicBezTo>
                  <a:pt x="1352093" y="160020"/>
                  <a:pt x="1354836" y="163525"/>
                  <a:pt x="1360323" y="163525"/>
                </a:cubicBezTo>
                <a:cubicBezTo>
                  <a:pt x="1363066" y="163525"/>
                  <a:pt x="1365352" y="162382"/>
                  <a:pt x="1367181" y="160096"/>
                </a:cubicBezTo>
                <a:cubicBezTo>
                  <a:pt x="1369009" y="157810"/>
                  <a:pt x="1369771" y="154991"/>
                  <a:pt x="1369467" y="151638"/>
                </a:cubicBezTo>
                <a:lnTo>
                  <a:pt x="1368552" y="137465"/>
                </a:lnTo>
                <a:lnTo>
                  <a:pt x="1380897" y="129692"/>
                </a:lnTo>
                <a:cubicBezTo>
                  <a:pt x="1382421" y="139141"/>
                  <a:pt x="1384249" y="145618"/>
                  <a:pt x="1386383" y="149123"/>
                </a:cubicBezTo>
                <a:cubicBezTo>
                  <a:pt x="1388517" y="152629"/>
                  <a:pt x="1392022" y="154381"/>
                  <a:pt x="1396899" y="154381"/>
                </a:cubicBezTo>
                <a:cubicBezTo>
                  <a:pt x="1398118" y="154381"/>
                  <a:pt x="1399413" y="154000"/>
                  <a:pt x="1400785" y="153238"/>
                </a:cubicBezTo>
                <a:cubicBezTo>
                  <a:pt x="1402156" y="152476"/>
                  <a:pt x="1402995" y="151486"/>
                  <a:pt x="1403299" y="150266"/>
                </a:cubicBezTo>
                <a:cubicBezTo>
                  <a:pt x="1402995" y="147218"/>
                  <a:pt x="1400861" y="141732"/>
                  <a:pt x="1396899" y="133807"/>
                </a:cubicBezTo>
                <a:lnTo>
                  <a:pt x="1395984" y="130150"/>
                </a:lnTo>
                <a:cubicBezTo>
                  <a:pt x="1395984" y="127102"/>
                  <a:pt x="1397280" y="124282"/>
                  <a:pt x="1399871" y="121691"/>
                </a:cubicBezTo>
                <a:cubicBezTo>
                  <a:pt x="1402461" y="119101"/>
                  <a:pt x="1405738" y="117500"/>
                  <a:pt x="1409700" y="116891"/>
                </a:cubicBezTo>
                <a:close/>
                <a:moveTo>
                  <a:pt x="4306900" y="115595"/>
                </a:moveTo>
                <a:cubicBezTo>
                  <a:pt x="4304767" y="115595"/>
                  <a:pt x="4302785" y="116281"/>
                  <a:pt x="4300957" y="117653"/>
                </a:cubicBezTo>
                <a:cubicBezTo>
                  <a:pt x="4299127" y="119024"/>
                  <a:pt x="4298213" y="120472"/>
                  <a:pt x="4298213" y="121996"/>
                </a:cubicBezTo>
                <a:cubicBezTo>
                  <a:pt x="4298213" y="128397"/>
                  <a:pt x="4303395" y="133579"/>
                  <a:pt x="4313758" y="137541"/>
                </a:cubicBezTo>
                <a:lnTo>
                  <a:pt x="4314673" y="135712"/>
                </a:lnTo>
                <a:cubicBezTo>
                  <a:pt x="4315282" y="134493"/>
                  <a:pt x="4315587" y="133426"/>
                  <a:pt x="4315587" y="132512"/>
                </a:cubicBezTo>
                <a:cubicBezTo>
                  <a:pt x="4315587" y="131597"/>
                  <a:pt x="4315587" y="130835"/>
                  <a:pt x="4315587" y="130226"/>
                </a:cubicBezTo>
                <a:cubicBezTo>
                  <a:pt x="4315587" y="125959"/>
                  <a:pt x="4314749" y="122453"/>
                  <a:pt x="4313072" y="119710"/>
                </a:cubicBezTo>
                <a:cubicBezTo>
                  <a:pt x="4311395" y="116967"/>
                  <a:pt x="4309339" y="115595"/>
                  <a:pt x="4306900" y="115595"/>
                </a:cubicBezTo>
                <a:close/>
                <a:moveTo>
                  <a:pt x="744551" y="115595"/>
                </a:moveTo>
                <a:cubicBezTo>
                  <a:pt x="742417" y="115595"/>
                  <a:pt x="740436" y="116281"/>
                  <a:pt x="738607" y="117653"/>
                </a:cubicBezTo>
                <a:cubicBezTo>
                  <a:pt x="736778" y="119024"/>
                  <a:pt x="735864" y="120472"/>
                  <a:pt x="735864" y="121996"/>
                </a:cubicBezTo>
                <a:cubicBezTo>
                  <a:pt x="735864" y="128397"/>
                  <a:pt x="741045" y="133579"/>
                  <a:pt x="751408" y="137541"/>
                </a:cubicBezTo>
                <a:lnTo>
                  <a:pt x="752323" y="135712"/>
                </a:lnTo>
                <a:cubicBezTo>
                  <a:pt x="752932" y="134493"/>
                  <a:pt x="753237" y="133426"/>
                  <a:pt x="753237" y="132512"/>
                </a:cubicBezTo>
                <a:cubicBezTo>
                  <a:pt x="753237" y="131597"/>
                  <a:pt x="753237" y="130835"/>
                  <a:pt x="753237" y="130226"/>
                </a:cubicBezTo>
                <a:cubicBezTo>
                  <a:pt x="753237" y="125959"/>
                  <a:pt x="752399" y="122453"/>
                  <a:pt x="750723" y="119710"/>
                </a:cubicBezTo>
                <a:cubicBezTo>
                  <a:pt x="749046" y="116967"/>
                  <a:pt x="746989" y="115595"/>
                  <a:pt x="744551" y="115595"/>
                </a:cubicBezTo>
                <a:close/>
                <a:moveTo>
                  <a:pt x="5579593" y="113767"/>
                </a:moveTo>
                <a:cubicBezTo>
                  <a:pt x="5577459" y="113767"/>
                  <a:pt x="5575249" y="114605"/>
                  <a:pt x="5572963" y="116281"/>
                </a:cubicBezTo>
                <a:cubicBezTo>
                  <a:pt x="5570677" y="117958"/>
                  <a:pt x="5569687" y="120472"/>
                  <a:pt x="5569992" y="123825"/>
                </a:cubicBezTo>
                <a:cubicBezTo>
                  <a:pt x="5569992" y="126873"/>
                  <a:pt x="5570906" y="129692"/>
                  <a:pt x="5572735" y="132283"/>
                </a:cubicBezTo>
                <a:cubicBezTo>
                  <a:pt x="5574563" y="134874"/>
                  <a:pt x="5577612" y="136169"/>
                  <a:pt x="5581879" y="136169"/>
                </a:cubicBezTo>
                <a:cubicBezTo>
                  <a:pt x="5584927" y="136169"/>
                  <a:pt x="5587822" y="135103"/>
                  <a:pt x="5590565" y="132969"/>
                </a:cubicBezTo>
                <a:cubicBezTo>
                  <a:pt x="5593309" y="130835"/>
                  <a:pt x="5594681" y="128854"/>
                  <a:pt x="5594681" y="127025"/>
                </a:cubicBezTo>
                <a:cubicBezTo>
                  <a:pt x="5594681" y="124282"/>
                  <a:pt x="5593080" y="121387"/>
                  <a:pt x="5589879" y="118339"/>
                </a:cubicBezTo>
                <a:cubicBezTo>
                  <a:pt x="5586679" y="115291"/>
                  <a:pt x="5583251" y="113767"/>
                  <a:pt x="5579593" y="113767"/>
                </a:cubicBezTo>
                <a:close/>
                <a:moveTo>
                  <a:pt x="3790569" y="113690"/>
                </a:moveTo>
                <a:cubicBezTo>
                  <a:pt x="3793312" y="119177"/>
                  <a:pt x="3795217" y="124587"/>
                  <a:pt x="3796284" y="129921"/>
                </a:cubicBezTo>
                <a:cubicBezTo>
                  <a:pt x="3797351" y="135255"/>
                  <a:pt x="3797884" y="139141"/>
                  <a:pt x="3797884" y="141580"/>
                </a:cubicBezTo>
                <a:cubicBezTo>
                  <a:pt x="3797884" y="148895"/>
                  <a:pt x="3795598" y="155143"/>
                  <a:pt x="3791026" y="160325"/>
                </a:cubicBezTo>
                <a:cubicBezTo>
                  <a:pt x="3786454" y="165506"/>
                  <a:pt x="3780968" y="168097"/>
                  <a:pt x="3774567" y="168097"/>
                </a:cubicBezTo>
                <a:cubicBezTo>
                  <a:pt x="3768776" y="168097"/>
                  <a:pt x="3764051" y="166421"/>
                  <a:pt x="3760394" y="163068"/>
                </a:cubicBezTo>
                <a:cubicBezTo>
                  <a:pt x="3758260" y="167335"/>
                  <a:pt x="3755365" y="170764"/>
                  <a:pt x="3751707" y="173355"/>
                </a:cubicBezTo>
                <a:cubicBezTo>
                  <a:pt x="3748049" y="175946"/>
                  <a:pt x="3744087" y="177241"/>
                  <a:pt x="3739820" y="177241"/>
                </a:cubicBezTo>
                <a:cubicBezTo>
                  <a:pt x="3733419" y="177241"/>
                  <a:pt x="3728466" y="175412"/>
                  <a:pt x="3724961" y="171755"/>
                </a:cubicBezTo>
                <a:cubicBezTo>
                  <a:pt x="3721455" y="168097"/>
                  <a:pt x="3719703" y="163068"/>
                  <a:pt x="3719703" y="156667"/>
                </a:cubicBezTo>
                <a:cubicBezTo>
                  <a:pt x="3719703" y="150571"/>
                  <a:pt x="3721684" y="143866"/>
                  <a:pt x="3725647" y="136550"/>
                </a:cubicBezTo>
                <a:lnTo>
                  <a:pt x="3733876" y="138379"/>
                </a:lnTo>
                <a:cubicBezTo>
                  <a:pt x="3732962" y="141427"/>
                  <a:pt x="3732505" y="145237"/>
                  <a:pt x="3732505" y="149809"/>
                </a:cubicBezTo>
                <a:cubicBezTo>
                  <a:pt x="3732505" y="157124"/>
                  <a:pt x="3735248" y="160782"/>
                  <a:pt x="3740734" y="160782"/>
                </a:cubicBezTo>
                <a:cubicBezTo>
                  <a:pt x="3743477" y="160782"/>
                  <a:pt x="3745763" y="159639"/>
                  <a:pt x="3747592" y="157353"/>
                </a:cubicBezTo>
                <a:cubicBezTo>
                  <a:pt x="3749421" y="155067"/>
                  <a:pt x="3750183" y="152095"/>
                  <a:pt x="3749878" y="148438"/>
                </a:cubicBezTo>
                <a:lnTo>
                  <a:pt x="3749421" y="134264"/>
                </a:lnTo>
                <a:lnTo>
                  <a:pt x="3761765" y="126492"/>
                </a:lnTo>
                <a:cubicBezTo>
                  <a:pt x="3762985" y="136246"/>
                  <a:pt x="3764737" y="142875"/>
                  <a:pt x="3767023" y="146380"/>
                </a:cubicBezTo>
                <a:cubicBezTo>
                  <a:pt x="3769309" y="149885"/>
                  <a:pt x="3772738" y="151638"/>
                  <a:pt x="3777310" y="151638"/>
                </a:cubicBezTo>
                <a:cubicBezTo>
                  <a:pt x="3778529" y="151638"/>
                  <a:pt x="3779825" y="151181"/>
                  <a:pt x="3781197" y="150266"/>
                </a:cubicBezTo>
                <a:cubicBezTo>
                  <a:pt x="3782568" y="149352"/>
                  <a:pt x="3783406" y="148285"/>
                  <a:pt x="3783711" y="147066"/>
                </a:cubicBezTo>
                <a:cubicBezTo>
                  <a:pt x="3783406" y="144018"/>
                  <a:pt x="3781273" y="138532"/>
                  <a:pt x="3777310" y="130607"/>
                </a:cubicBezTo>
                <a:lnTo>
                  <a:pt x="3776853" y="126949"/>
                </a:lnTo>
                <a:cubicBezTo>
                  <a:pt x="3776853" y="124206"/>
                  <a:pt x="3778072" y="121539"/>
                  <a:pt x="3780511" y="118948"/>
                </a:cubicBezTo>
                <a:cubicBezTo>
                  <a:pt x="3782949" y="116357"/>
                  <a:pt x="3786302" y="114605"/>
                  <a:pt x="3790569" y="113690"/>
                </a:cubicBezTo>
                <a:close/>
                <a:moveTo>
                  <a:pt x="4312387" y="100051"/>
                </a:moveTo>
                <a:cubicBezTo>
                  <a:pt x="4317263" y="100051"/>
                  <a:pt x="4321225" y="102184"/>
                  <a:pt x="4324273" y="106451"/>
                </a:cubicBezTo>
                <a:cubicBezTo>
                  <a:pt x="4327931" y="111328"/>
                  <a:pt x="4329760" y="119101"/>
                  <a:pt x="4329760" y="129769"/>
                </a:cubicBezTo>
                <a:cubicBezTo>
                  <a:pt x="4329760" y="133731"/>
                  <a:pt x="4328998" y="137389"/>
                  <a:pt x="4327474" y="140741"/>
                </a:cubicBezTo>
                <a:lnTo>
                  <a:pt x="4341647" y="141656"/>
                </a:lnTo>
                <a:cubicBezTo>
                  <a:pt x="4341647" y="146533"/>
                  <a:pt x="4340047" y="150038"/>
                  <a:pt x="4336847" y="152171"/>
                </a:cubicBezTo>
                <a:cubicBezTo>
                  <a:pt x="4333646" y="154305"/>
                  <a:pt x="4328693" y="155372"/>
                  <a:pt x="4321987" y="155372"/>
                </a:cubicBezTo>
                <a:lnTo>
                  <a:pt x="4317415" y="154915"/>
                </a:lnTo>
                <a:cubicBezTo>
                  <a:pt x="4309795" y="162535"/>
                  <a:pt x="4302023" y="168554"/>
                  <a:pt x="4294099" y="172974"/>
                </a:cubicBezTo>
                <a:cubicBezTo>
                  <a:pt x="4286173" y="177394"/>
                  <a:pt x="4279163" y="179603"/>
                  <a:pt x="4273067" y="179603"/>
                </a:cubicBezTo>
                <a:cubicBezTo>
                  <a:pt x="4263618" y="179603"/>
                  <a:pt x="4258893" y="175641"/>
                  <a:pt x="4258894" y="167716"/>
                </a:cubicBezTo>
                <a:cubicBezTo>
                  <a:pt x="4268037" y="165887"/>
                  <a:pt x="4275963" y="163449"/>
                  <a:pt x="4282669" y="160401"/>
                </a:cubicBezTo>
                <a:cubicBezTo>
                  <a:pt x="4289374" y="157353"/>
                  <a:pt x="4295470" y="154000"/>
                  <a:pt x="4300957" y="150343"/>
                </a:cubicBezTo>
                <a:cubicBezTo>
                  <a:pt x="4289983" y="144856"/>
                  <a:pt x="4284497" y="137693"/>
                  <a:pt x="4284497" y="128854"/>
                </a:cubicBezTo>
                <a:cubicBezTo>
                  <a:pt x="4284497" y="121844"/>
                  <a:pt x="4287469" y="115291"/>
                  <a:pt x="4293413" y="109195"/>
                </a:cubicBezTo>
                <a:cubicBezTo>
                  <a:pt x="4299356" y="103099"/>
                  <a:pt x="4305681" y="100051"/>
                  <a:pt x="4312387" y="100051"/>
                </a:cubicBezTo>
                <a:close/>
                <a:moveTo>
                  <a:pt x="750037" y="100051"/>
                </a:moveTo>
                <a:cubicBezTo>
                  <a:pt x="754914" y="100051"/>
                  <a:pt x="758876" y="102184"/>
                  <a:pt x="761924" y="106451"/>
                </a:cubicBezTo>
                <a:cubicBezTo>
                  <a:pt x="765582" y="111328"/>
                  <a:pt x="767410" y="119101"/>
                  <a:pt x="767410" y="129769"/>
                </a:cubicBezTo>
                <a:cubicBezTo>
                  <a:pt x="767410" y="133731"/>
                  <a:pt x="766648" y="137389"/>
                  <a:pt x="765124" y="140741"/>
                </a:cubicBezTo>
                <a:lnTo>
                  <a:pt x="779298" y="141656"/>
                </a:lnTo>
                <a:cubicBezTo>
                  <a:pt x="779298" y="146533"/>
                  <a:pt x="777697" y="150038"/>
                  <a:pt x="774497" y="152171"/>
                </a:cubicBezTo>
                <a:cubicBezTo>
                  <a:pt x="771297" y="154305"/>
                  <a:pt x="766344" y="155372"/>
                  <a:pt x="759638" y="155372"/>
                </a:cubicBezTo>
                <a:lnTo>
                  <a:pt x="755066" y="154915"/>
                </a:lnTo>
                <a:cubicBezTo>
                  <a:pt x="747446" y="162535"/>
                  <a:pt x="739674" y="168554"/>
                  <a:pt x="731749" y="172974"/>
                </a:cubicBezTo>
                <a:cubicBezTo>
                  <a:pt x="723824" y="177394"/>
                  <a:pt x="716814" y="179603"/>
                  <a:pt x="710718" y="179603"/>
                </a:cubicBezTo>
                <a:cubicBezTo>
                  <a:pt x="701269" y="179603"/>
                  <a:pt x="696544" y="175641"/>
                  <a:pt x="696544" y="167716"/>
                </a:cubicBezTo>
                <a:cubicBezTo>
                  <a:pt x="705688" y="165887"/>
                  <a:pt x="713613" y="163449"/>
                  <a:pt x="720319" y="160401"/>
                </a:cubicBezTo>
                <a:cubicBezTo>
                  <a:pt x="727024" y="157353"/>
                  <a:pt x="733120" y="154000"/>
                  <a:pt x="738607" y="150343"/>
                </a:cubicBezTo>
                <a:cubicBezTo>
                  <a:pt x="727634" y="144856"/>
                  <a:pt x="722148" y="137693"/>
                  <a:pt x="722148" y="128854"/>
                </a:cubicBezTo>
                <a:cubicBezTo>
                  <a:pt x="722148" y="121844"/>
                  <a:pt x="725119" y="115291"/>
                  <a:pt x="731063" y="109195"/>
                </a:cubicBezTo>
                <a:cubicBezTo>
                  <a:pt x="737007" y="103099"/>
                  <a:pt x="743331" y="100051"/>
                  <a:pt x="750037" y="100051"/>
                </a:cubicBezTo>
                <a:close/>
                <a:moveTo>
                  <a:pt x="2363801" y="96545"/>
                </a:moveTo>
                <a:cubicBezTo>
                  <a:pt x="2361667" y="96545"/>
                  <a:pt x="2359685" y="97231"/>
                  <a:pt x="2357857" y="98603"/>
                </a:cubicBezTo>
                <a:cubicBezTo>
                  <a:pt x="2356028" y="99974"/>
                  <a:pt x="2355114" y="101422"/>
                  <a:pt x="2355114" y="102946"/>
                </a:cubicBezTo>
                <a:cubicBezTo>
                  <a:pt x="2355114" y="109347"/>
                  <a:pt x="2360295" y="114529"/>
                  <a:pt x="2370659" y="118491"/>
                </a:cubicBezTo>
                <a:lnTo>
                  <a:pt x="2371573" y="116662"/>
                </a:lnTo>
                <a:cubicBezTo>
                  <a:pt x="2372183" y="115443"/>
                  <a:pt x="2372487" y="114376"/>
                  <a:pt x="2372487" y="113462"/>
                </a:cubicBezTo>
                <a:cubicBezTo>
                  <a:pt x="2372487" y="112547"/>
                  <a:pt x="2372487" y="111785"/>
                  <a:pt x="2372487" y="111176"/>
                </a:cubicBezTo>
                <a:cubicBezTo>
                  <a:pt x="2372487" y="106909"/>
                  <a:pt x="2371649" y="103403"/>
                  <a:pt x="2369973" y="100660"/>
                </a:cubicBezTo>
                <a:cubicBezTo>
                  <a:pt x="2368296" y="97917"/>
                  <a:pt x="2366239" y="96545"/>
                  <a:pt x="2363801" y="96545"/>
                </a:cubicBezTo>
                <a:close/>
                <a:moveTo>
                  <a:pt x="5581879" y="95479"/>
                </a:moveTo>
                <a:cubicBezTo>
                  <a:pt x="5588585" y="95174"/>
                  <a:pt x="5594452" y="97993"/>
                  <a:pt x="5599481" y="103937"/>
                </a:cubicBezTo>
                <a:cubicBezTo>
                  <a:pt x="5604510" y="109880"/>
                  <a:pt x="5607025" y="117577"/>
                  <a:pt x="5607025" y="127025"/>
                </a:cubicBezTo>
                <a:cubicBezTo>
                  <a:pt x="5607025" y="134036"/>
                  <a:pt x="5604434" y="140132"/>
                  <a:pt x="5599253" y="145313"/>
                </a:cubicBezTo>
                <a:cubicBezTo>
                  <a:pt x="5594071" y="150495"/>
                  <a:pt x="5588127" y="153086"/>
                  <a:pt x="5581421" y="153086"/>
                </a:cubicBezTo>
                <a:cubicBezTo>
                  <a:pt x="5574411" y="153086"/>
                  <a:pt x="5568696" y="150571"/>
                  <a:pt x="5564277" y="145542"/>
                </a:cubicBezTo>
                <a:cubicBezTo>
                  <a:pt x="5559857" y="140513"/>
                  <a:pt x="5557647" y="134188"/>
                  <a:pt x="5557647" y="126568"/>
                </a:cubicBezTo>
                <a:cubicBezTo>
                  <a:pt x="5557647" y="117729"/>
                  <a:pt x="5560161" y="110338"/>
                  <a:pt x="5565191" y="104394"/>
                </a:cubicBezTo>
                <a:cubicBezTo>
                  <a:pt x="5570221" y="98450"/>
                  <a:pt x="5575783" y="95479"/>
                  <a:pt x="5581879" y="95479"/>
                </a:cubicBezTo>
                <a:close/>
                <a:moveTo>
                  <a:pt x="4752213" y="95250"/>
                </a:moveTo>
                <a:lnTo>
                  <a:pt x="4752671" y="100736"/>
                </a:lnTo>
                <a:cubicBezTo>
                  <a:pt x="4752671" y="108661"/>
                  <a:pt x="4749165" y="114757"/>
                  <a:pt x="4742155" y="119024"/>
                </a:cubicBezTo>
                <a:cubicBezTo>
                  <a:pt x="4734229" y="122987"/>
                  <a:pt x="4724019" y="127406"/>
                  <a:pt x="4711522" y="132283"/>
                </a:cubicBezTo>
                <a:cubicBezTo>
                  <a:pt x="4699025" y="137160"/>
                  <a:pt x="4684395" y="142494"/>
                  <a:pt x="4667631" y="148285"/>
                </a:cubicBezTo>
                <a:lnTo>
                  <a:pt x="4669917" y="126340"/>
                </a:lnTo>
                <a:cubicBezTo>
                  <a:pt x="4690339" y="119024"/>
                  <a:pt x="4707103" y="112928"/>
                  <a:pt x="4720209" y="108052"/>
                </a:cubicBezTo>
                <a:cubicBezTo>
                  <a:pt x="4733315" y="103175"/>
                  <a:pt x="4743983" y="98908"/>
                  <a:pt x="4752213" y="95250"/>
                </a:cubicBezTo>
                <a:close/>
                <a:moveTo>
                  <a:pt x="3199638" y="95250"/>
                </a:moveTo>
                <a:lnTo>
                  <a:pt x="3200095" y="100736"/>
                </a:lnTo>
                <a:cubicBezTo>
                  <a:pt x="3200095" y="108661"/>
                  <a:pt x="3196590" y="114757"/>
                  <a:pt x="3189580" y="119024"/>
                </a:cubicBezTo>
                <a:cubicBezTo>
                  <a:pt x="3181655" y="122987"/>
                  <a:pt x="3171444" y="127406"/>
                  <a:pt x="3158947" y="132283"/>
                </a:cubicBezTo>
                <a:cubicBezTo>
                  <a:pt x="3146450" y="137160"/>
                  <a:pt x="3131820" y="142494"/>
                  <a:pt x="3115056" y="148285"/>
                </a:cubicBezTo>
                <a:lnTo>
                  <a:pt x="3117342" y="126340"/>
                </a:lnTo>
                <a:cubicBezTo>
                  <a:pt x="3137763" y="119024"/>
                  <a:pt x="3154527" y="112928"/>
                  <a:pt x="3167634" y="108052"/>
                </a:cubicBezTo>
                <a:cubicBezTo>
                  <a:pt x="3180741" y="103175"/>
                  <a:pt x="3191408" y="98908"/>
                  <a:pt x="3199638" y="95250"/>
                </a:cubicBezTo>
                <a:close/>
                <a:moveTo>
                  <a:pt x="5476113" y="85725"/>
                </a:moveTo>
                <a:lnTo>
                  <a:pt x="5476571" y="91211"/>
                </a:lnTo>
                <a:cubicBezTo>
                  <a:pt x="5476571" y="99136"/>
                  <a:pt x="5473065" y="105232"/>
                  <a:pt x="5466055" y="109499"/>
                </a:cubicBezTo>
                <a:cubicBezTo>
                  <a:pt x="5458129" y="113462"/>
                  <a:pt x="5447919" y="117881"/>
                  <a:pt x="5435422" y="122758"/>
                </a:cubicBezTo>
                <a:cubicBezTo>
                  <a:pt x="5422925" y="127635"/>
                  <a:pt x="5408295" y="132969"/>
                  <a:pt x="5391531" y="138760"/>
                </a:cubicBezTo>
                <a:lnTo>
                  <a:pt x="5393817" y="116815"/>
                </a:lnTo>
                <a:cubicBezTo>
                  <a:pt x="5414239" y="109499"/>
                  <a:pt x="5431003" y="103403"/>
                  <a:pt x="5444109" y="98527"/>
                </a:cubicBezTo>
                <a:cubicBezTo>
                  <a:pt x="5457215" y="93650"/>
                  <a:pt x="5467883" y="89383"/>
                  <a:pt x="5476113" y="85725"/>
                </a:cubicBezTo>
                <a:close/>
                <a:moveTo>
                  <a:pt x="4456938" y="85725"/>
                </a:moveTo>
                <a:lnTo>
                  <a:pt x="4457395" y="91211"/>
                </a:lnTo>
                <a:cubicBezTo>
                  <a:pt x="4457395" y="99136"/>
                  <a:pt x="4453889" y="105232"/>
                  <a:pt x="4446879" y="109499"/>
                </a:cubicBezTo>
                <a:cubicBezTo>
                  <a:pt x="4438955" y="113462"/>
                  <a:pt x="4428744" y="117881"/>
                  <a:pt x="4416247" y="122758"/>
                </a:cubicBezTo>
                <a:cubicBezTo>
                  <a:pt x="4403750" y="127635"/>
                  <a:pt x="4389119" y="132969"/>
                  <a:pt x="4372356" y="138760"/>
                </a:cubicBezTo>
                <a:lnTo>
                  <a:pt x="4374642" y="116815"/>
                </a:lnTo>
                <a:cubicBezTo>
                  <a:pt x="4395063" y="109499"/>
                  <a:pt x="4411827" y="103403"/>
                  <a:pt x="4424934" y="98527"/>
                </a:cubicBezTo>
                <a:cubicBezTo>
                  <a:pt x="4438040" y="93650"/>
                  <a:pt x="4448709" y="89383"/>
                  <a:pt x="4456938" y="85725"/>
                </a:cubicBezTo>
                <a:close/>
                <a:moveTo>
                  <a:pt x="2369287" y="81001"/>
                </a:moveTo>
                <a:cubicBezTo>
                  <a:pt x="2374163" y="81001"/>
                  <a:pt x="2378126" y="83134"/>
                  <a:pt x="2381174" y="87401"/>
                </a:cubicBezTo>
                <a:cubicBezTo>
                  <a:pt x="2384831" y="92278"/>
                  <a:pt x="2386660" y="100051"/>
                  <a:pt x="2386660" y="110719"/>
                </a:cubicBezTo>
                <a:cubicBezTo>
                  <a:pt x="2386660" y="114681"/>
                  <a:pt x="2385899" y="118339"/>
                  <a:pt x="2384375" y="121691"/>
                </a:cubicBezTo>
                <a:lnTo>
                  <a:pt x="2398547" y="122606"/>
                </a:lnTo>
                <a:cubicBezTo>
                  <a:pt x="2398547" y="127483"/>
                  <a:pt x="2396947" y="130988"/>
                  <a:pt x="2393747" y="133121"/>
                </a:cubicBezTo>
                <a:cubicBezTo>
                  <a:pt x="2390547" y="135255"/>
                  <a:pt x="2385593" y="136322"/>
                  <a:pt x="2378888" y="136322"/>
                </a:cubicBezTo>
                <a:lnTo>
                  <a:pt x="2374316" y="135865"/>
                </a:lnTo>
                <a:cubicBezTo>
                  <a:pt x="2366696" y="143485"/>
                  <a:pt x="2358923" y="149504"/>
                  <a:pt x="2350999" y="153924"/>
                </a:cubicBezTo>
                <a:cubicBezTo>
                  <a:pt x="2343074" y="158344"/>
                  <a:pt x="2336063" y="160553"/>
                  <a:pt x="2329967" y="160553"/>
                </a:cubicBezTo>
                <a:cubicBezTo>
                  <a:pt x="2320519" y="160553"/>
                  <a:pt x="2315794" y="156591"/>
                  <a:pt x="2315794" y="148666"/>
                </a:cubicBezTo>
                <a:cubicBezTo>
                  <a:pt x="2324938" y="146837"/>
                  <a:pt x="2332863" y="144399"/>
                  <a:pt x="2339569" y="141351"/>
                </a:cubicBezTo>
                <a:cubicBezTo>
                  <a:pt x="2346274" y="138303"/>
                  <a:pt x="2352370" y="134950"/>
                  <a:pt x="2357857" y="131293"/>
                </a:cubicBezTo>
                <a:cubicBezTo>
                  <a:pt x="2346884" y="125806"/>
                  <a:pt x="2341398" y="118643"/>
                  <a:pt x="2341398" y="109804"/>
                </a:cubicBezTo>
                <a:cubicBezTo>
                  <a:pt x="2341398" y="102794"/>
                  <a:pt x="2344369" y="96241"/>
                  <a:pt x="2350313" y="90145"/>
                </a:cubicBezTo>
                <a:cubicBezTo>
                  <a:pt x="2356257" y="84049"/>
                  <a:pt x="2362581" y="81001"/>
                  <a:pt x="2369287" y="81001"/>
                </a:cubicBezTo>
                <a:close/>
                <a:moveTo>
                  <a:pt x="1378153" y="66599"/>
                </a:moveTo>
                <a:cubicBezTo>
                  <a:pt x="1376020" y="66599"/>
                  <a:pt x="1374039" y="67285"/>
                  <a:pt x="1372210" y="68656"/>
                </a:cubicBezTo>
                <a:cubicBezTo>
                  <a:pt x="1370381" y="70028"/>
                  <a:pt x="1369467" y="71476"/>
                  <a:pt x="1369467" y="73000"/>
                </a:cubicBezTo>
                <a:cubicBezTo>
                  <a:pt x="1369467" y="79096"/>
                  <a:pt x="1374648" y="84277"/>
                  <a:pt x="1385011" y="88544"/>
                </a:cubicBezTo>
                <a:lnTo>
                  <a:pt x="1385469" y="87173"/>
                </a:lnTo>
                <a:cubicBezTo>
                  <a:pt x="1386383" y="84734"/>
                  <a:pt x="1386840" y="82906"/>
                  <a:pt x="1386840" y="81686"/>
                </a:cubicBezTo>
                <a:cubicBezTo>
                  <a:pt x="1386840" y="77419"/>
                  <a:pt x="1386002" y="73838"/>
                  <a:pt x="1384326" y="70942"/>
                </a:cubicBezTo>
                <a:cubicBezTo>
                  <a:pt x="1382649" y="68047"/>
                  <a:pt x="1380592" y="66599"/>
                  <a:pt x="1378153" y="66599"/>
                </a:cubicBezTo>
                <a:close/>
                <a:moveTo>
                  <a:pt x="5803011" y="61417"/>
                </a:moveTo>
                <a:cubicBezTo>
                  <a:pt x="5814593" y="61417"/>
                  <a:pt x="5820384" y="67818"/>
                  <a:pt x="5820385" y="80620"/>
                </a:cubicBezTo>
                <a:cubicBezTo>
                  <a:pt x="5820384" y="85192"/>
                  <a:pt x="5819623" y="88849"/>
                  <a:pt x="5818099" y="91592"/>
                </a:cubicBezTo>
                <a:lnTo>
                  <a:pt x="5808955" y="90221"/>
                </a:lnTo>
                <a:lnTo>
                  <a:pt x="5809411" y="88392"/>
                </a:lnTo>
                <a:cubicBezTo>
                  <a:pt x="5809411" y="86868"/>
                  <a:pt x="5808879" y="85725"/>
                  <a:pt x="5807811" y="84963"/>
                </a:cubicBezTo>
                <a:cubicBezTo>
                  <a:pt x="5806745" y="84201"/>
                  <a:pt x="5805297" y="83820"/>
                  <a:pt x="5803469" y="83820"/>
                </a:cubicBezTo>
                <a:cubicBezTo>
                  <a:pt x="5799810" y="83820"/>
                  <a:pt x="5796458" y="85039"/>
                  <a:pt x="5793409" y="87478"/>
                </a:cubicBezTo>
                <a:cubicBezTo>
                  <a:pt x="5790361" y="89916"/>
                  <a:pt x="5787771" y="93116"/>
                  <a:pt x="5785637" y="97079"/>
                </a:cubicBezTo>
                <a:cubicBezTo>
                  <a:pt x="5791123" y="102870"/>
                  <a:pt x="5798743" y="105766"/>
                  <a:pt x="5808497" y="105766"/>
                </a:cubicBezTo>
                <a:cubicBezTo>
                  <a:pt x="5810935" y="105766"/>
                  <a:pt x="5813755" y="105613"/>
                  <a:pt x="5816955" y="105308"/>
                </a:cubicBezTo>
                <a:cubicBezTo>
                  <a:pt x="5820155" y="105004"/>
                  <a:pt x="5823737" y="104394"/>
                  <a:pt x="5827700" y="103480"/>
                </a:cubicBezTo>
                <a:lnTo>
                  <a:pt x="5826328" y="122682"/>
                </a:lnTo>
                <a:cubicBezTo>
                  <a:pt x="5814745" y="125425"/>
                  <a:pt x="5805145" y="128245"/>
                  <a:pt x="5797525" y="131140"/>
                </a:cubicBezTo>
                <a:cubicBezTo>
                  <a:pt x="5789905" y="134036"/>
                  <a:pt x="5780761" y="138227"/>
                  <a:pt x="5770093" y="143713"/>
                </a:cubicBezTo>
                <a:lnTo>
                  <a:pt x="5768721" y="124968"/>
                </a:lnTo>
                <a:lnTo>
                  <a:pt x="5786095" y="115367"/>
                </a:lnTo>
                <a:cubicBezTo>
                  <a:pt x="5775731" y="112319"/>
                  <a:pt x="5770549" y="106375"/>
                  <a:pt x="5770550" y="97536"/>
                </a:cubicBezTo>
                <a:cubicBezTo>
                  <a:pt x="5770549" y="91745"/>
                  <a:pt x="5772226" y="86106"/>
                  <a:pt x="5775579" y="80620"/>
                </a:cubicBezTo>
                <a:cubicBezTo>
                  <a:pt x="5778931" y="75133"/>
                  <a:pt x="5783199" y="70561"/>
                  <a:pt x="5788381" y="66904"/>
                </a:cubicBezTo>
                <a:cubicBezTo>
                  <a:pt x="5793562" y="63246"/>
                  <a:pt x="5798439" y="61417"/>
                  <a:pt x="5803011" y="61417"/>
                </a:cubicBezTo>
                <a:close/>
                <a:moveTo>
                  <a:pt x="1869186" y="61417"/>
                </a:moveTo>
                <a:cubicBezTo>
                  <a:pt x="1880769" y="61417"/>
                  <a:pt x="1886560" y="67818"/>
                  <a:pt x="1886560" y="80620"/>
                </a:cubicBezTo>
                <a:cubicBezTo>
                  <a:pt x="1886560" y="85192"/>
                  <a:pt x="1885798" y="88849"/>
                  <a:pt x="1884274" y="91592"/>
                </a:cubicBezTo>
                <a:lnTo>
                  <a:pt x="1875130" y="90221"/>
                </a:lnTo>
                <a:lnTo>
                  <a:pt x="1875587" y="88392"/>
                </a:lnTo>
                <a:cubicBezTo>
                  <a:pt x="1875587" y="86868"/>
                  <a:pt x="1875053" y="85725"/>
                  <a:pt x="1873987" y="84963"/>
                </a:cubicBezTo>
                <a:cubicBezTo>
                  <a:pt x="1872920" y="84201"/>
                  <a:pt x="1871472" y="83820"/>
                  <a:pt x="1869643" y="83820"/>
                </a:cubicBezTo>
                <a:cubicBezTo>
                  <a:pt x="1865986" y="83820"/>
                  <a:pt x="1862633" y="85039"/>
                  <a:pt x="1859585" y="87478"/>
                </a:cubicBezTo>
                <a:cubicBezTo>
                  <a:pt x="1856537" y="89916"/>
                  <a:pt x="1853946" y="93116"/>
                  <a:pt x="1851813" y="97079"/>
                </a:cubicBezTo>
                <a:cubicBezTo>
                  <a:pt x="1857299" y="102870"/>
                  <a:pt x="1864919" y="105766"/>
                  <a:pt x="1874673" y="105766"/>
                </a:cubicBezTo>
                <a:cubicBezTo>
                  <a:pt x="1877111" y="105766"/>
                  <a:pt x="1879930" y="105613"/>
                  <a:pt x="1883131" y="105308"/>
                </a:cubicBezTo>
                <a:cubicBezTo>
                  <a:pt x="1886331" y="105004"/>
                  <a:pt x="1889913" y="104394"/>
                  <a:pt x="1893875" y="103480"/>
                </a:cubicBezTo>
                <a:lnTo>
                  <a:pt x="1892503" y="122682"/>
                </a:lnTo>
                <a:cubicBezTo>
                  <a:pt x="1880921" y="125425"/>
                  <a:pt x="1871320" y="128245"/>
                  <a:pt x="1863700" y="131140"/>
                </a:cubicBezTo>
                <a:cubicBezTo>
                  <a:pt x="1856080" y="134036"/>
                  <a:pt x="1846936" y="138227"/>
                  <a:pt x="1836268" y="143713"/>
                </a:cubicBezTo>
                <a:lnTo>
                  <a:pt x="1834896" y="124968"/>
                </a:lnTo>
                <a:lnTo>
                  <a:pt x="1852270" y="115367"/>
                </a:lnTo>
                <a:cubicBezTo>
                  <a:pt x="1841906" y="112319"/>
                  <a:pt x="1836725" y="106375"/>
                  <a:pt x="1836725" y="97536"/>
                </a:cubicBezTo>
                <a:cubicBezTo>
                  <a:pt x="1836725" y="91745"/>
                  <a:pt x="1838401" y="86106"/>
                  <a:pt x="1841754" y="80620"/>
                </a:cubicBezTo>
                <a:cubicBezTo>
                  <a:pt x="1845107" y="75133"/>
                  <a:pt x="1849374" y="70561"/>
                  <a:pt x="1854556" y="66904"/>
                </a:cubicBezTo>
                <a:cubicBezTo>
                  <a:pt x="1859737" y="63246"/>
                  <a:pt x="1864614" y="61417"/>
                  <a:pt x="1869186" y="61417"/>
                </a:cubicBezTo>
                <a:close/>
                <a:moveTo>
                  <a:pt x="1383640" y="50597"/>
                </a:moveTo>
                <a:cubicBezTo>
                  <a:pt x="1388517" y="50597"/>
                  <a:pt x="1392479" y="52883"/>
                  <a:pt x="1395527" y="57455"/>
                </a:cubicBezTo>
                <a:cubicBezTo>
                  <a:pt x="1399185" y="62332"/>
                  <a:pt x="1401013" y="70104"/>
                  <a:pt x="1401013" y="80772"/>
                </a:cubicBezTo>
                <a:cubicBezTo>
                  <a:pt x="1401013" y="84430"/>
                  <a:pt x="1400251" y="88087"/>
                  <a:pt x="1398727" y="91745"/>
                </a:cubicBezTo>
                <a:lnTo>
                  <a:pt x="1412901" y="92659"/>
                </a:lnTo>
                <a:cubicBezTo>
                  <a:pt x="1412901" y="97536"/>
                  <a:pt x="1411300" y="101041"/>
                  <a:pt x="1408100" y="103175"/>
                </a:cubicBezTo>
                <a:cubicBezTo>
                  <a:pt x="1404900" y="105308"/>
                  <a:pt x="1399947" y="106375"/>
                  <a:pt x="1393241" y="106375"/>
                </a:cubicBezTo>
                <a:lnTo>
                  <a:pt x="1388669" y="105918"/>
                </a:lnTo>
                <a:cubicBezTo>
                  <a:pt x="1381049" y="113538"/>
                  <a:pt x="1373277" y="119558"/>
                  <a:pt x="1365352" y="123977"/>
                </a:cubicBezTo>
                <a:cubicBezTo>
                  <a:pt x="1357427" y="128397"/>
                  <a:pt x="1350417" y="130607"/>
                  <a:pt x="1344321" y="130607"/>
                </a:cubicBezTo>
                <a:cubicBezTo>
                  <a:pt x="1334872" y="130607"/>
                  <a:pt x="1330147" y="126644"/>
                  <a:pt x="1330147" y="118720"/>
                </a:cubicBezTo>
                <a:cubicBezTo>
                  <a:pt x="1339291" y="116586"/>
                  <a:pt x="1347216" y="114071"/>
                  <a:pt x="1353922" y="111176"/>
                </a:cubicBezTo>
                <a:cubicBezTo>
                  <a:pt x="1360627" y="108280"/>
                  <a:pt x="1366723" y="105004"/>
                  <a:pt x="1372210" y="101346"/>
                </a:cubicBezTo>
                <a:cubicBezTo>
                  <a:pt x="1361237" y="95555"/>
                  <a:pt x="1355751" y="88392"/>
                  <a:pt x="1355751" y="79858"/>
                </a:cubicBezTo>
                <a:cubicBezTo>
                  <a:pt x="1355751" y="72542"/>
                  <a:pt x="1358722" y="65837"/>
                  <a:pt x="1364666" y="59741"/>
                </a:cubicBezTo>
                <a:cubicBezTo>
                  <a:pt x="1370610" y="53645"/>
                  <a:pt x="1376934" y="50597"/>
                  <a:pt x="1383640" y="50597"/>
                </a:cubicBezTo>
                <a:close/>
                <a:moveTo>
                  <a:pt x="5838063" y="0"/>
                </a:moveTo>
                <a:lnTo>
                  <a:pt x="5838521" y="5486"/>
                </a:lnTo>
                <a:cubicBezTo>
                  <a:pt x="5838521" y="13411"/>
                  <a:pt x="5835015" y="19507"/>
                  <a:pt x="5828005" y="23774"/>
                </a:cubicBezTo>
                <a:cubicBezTo>
                  <a:pt x="5820079" y="27737"/>
                  <a:pt x="5809869" y="32156"/>
                  <a:pt x="5797372" y="37033"/>
                </a:cubicBezTo>
                <a:cubicBezTo>
                  <a:pt x="5784875" y="41910"/>
                  <a:pt x="5770245" y="47244"/>
                  <a:pt x="5753481" y="53035"/>
                </a:cubicBezTo>
                <a:lnTo>
                  <a:pt x="5755767" y="31090"/>
                </a:lnTo>
                <a:cubicBezTo>
                  <a:pt x="5776189" y="23774"/>
                  <a:pt x="5792953" y="17678"/>
                  <a:pt x="5806059" y="12802"/>
                </a:cubicBezTo>
                <a:cubicBezTo>
                  <a:pt x="5819165" y="7925"/>
                  <a:pt x="5829833" y="3658"/>
                  <a:pt x="5838063" y="0"/>
                </a:cubicBezTo>
                <a:close/>
                <a:moveTo>
                  <a:pt x="1904238" y="0"/>
                </a:moveTo>
                <a:lnTo>
                  <a:pt x="1904695" y="5486"/>
                </a:lnTo>
                <a:cubicBezTo>
                  <a:pt x="1904695" y="13411"/>
                  <a:pt x="1901190" y="19507"/>
                  <a:pt x="1894180" y="23774"/>
                </a:cubicBezTo>
                <a:cubicBezTo>
                  <a:pt x="1886255" y="27737"/>
                  <a:pt x="1876044" y="32156"/>
                  <a:pt x="1863547" y="37033"/>
                </a:cubicBezTo>
                <a:cubicBezTo>
                  <a:pt x="1851051" y="41910"/>
                  <a:pt x="1836420" y="47244"/>
                  <a:pt x="1819656" y="53035"/>
                </a:cubicBezTo>
                <a:lnTo>
                  <a:pt x="1821942" y="31090"/>
                </a:lnTo>
                <a:cubicBezTo>
                  <a:pt x="1842364" y="23774"/>
                  <a:pt x="1859128" y="17678"/>
                  <a:pt x="1872234" y="12802"/>
                </a:cubicBezTo>
                <a:cubicBezTo>
                  <a:pt x="1885341" y="7925"/>
                  <a:pt x="1896009" y="3658"/>
                  <a:pt x="190423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CBC01F6E-2666-A7D4-6D5F-1B58015D380F}"/>
              </a:ext>
            </a:extLst>
          </p:cNvPr>
          <p:cNvSpPr txBox="1"/>
          <p:nvPr/>
        </p:nvSpPr>
        <p:spPr>
          <a:xfrm>
            <a:off x="9836727" y="4912653"/>
            <a:ext cx="6965193" cy="1200329"/>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We have destroyed even mightier generations before these disbelievers, who travelled through [many] lands- was there any escape?</a:t>
            </a:r>
            <a:endParaRPr lang="en-GB" sz="4400" dirty="0">
              <a:effectLst/>
            </a:endParaRPr>
          </a:p>
        </p:txBody>
      </p:sp>
      <p:pic>
        <p:nvPicPr>
          <p:cNvPr id="4" name="Picture 3">
            <a:extLst>
              <a:ext uri="{FF2B5EF4-FFF2-40B4-BE49-F238E27FC236}">
                <a16:creationId xmlns:a16="http://schemas.microsoft.com/office/drawing/2014/main" id="{4B52261F-E38B-346A-EE30-34CC4BC40707}"/>
              </a:ext>
            </a:extLst>
          </p:cNvPr>
          <p:cNvPicPr>
            <a:picLocks noChangeAspect="1"/>
          </p:cNvPicPr>
          <p:nvPr/>
        </p:nvPicPr>
        <p:blipFill>
          <a:blip r:embed="rId3"/>
          <a:stretch>
            <a:fillRect/>
          </a:stretch>
        </p:blipFill>
        <p:spPr>
          <a:xfrm>
            <a:off x="11088342" y="6375771"/>
            <a:ext cx="4050058" cy="3040708"/>
          </a:xfrm>
          <a:prstGeom prst="rect">
            <a:avLst/>
          </a:prstGeom>
          <a:effectLst>
            <a:softEdge rad="596900"/>
          </a:effectLst>
        </p:spPr>
      </p:pic>
    </p:spTree>
    <p:extLst>
      <p:ext uri="{BB962C8B-B14F-4D97-AF65-F5344CB8AC3E}">
        <p14:creationId xmlns:p14="http://schemas.microsoft.com/office/powerpoint/2010/main" val="428664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268767FB-CD0F-384A-5A1A-C6CE145AB504}"/>
            </a:ext>
          </a:extLst>
        </p:cNvPr>
        <p:cNvGrpSpPr/>
        <p:nvPr/>
      </p:nvGrpSpPr>
      <p:grpSpPr>
        <a:xfrm>
          <a:off x="0" y="0"/>
          <a:ext cx="0" cy="0"/>
          <a:chOff x="0" y="0"/>
          <a:chExt cx="0" cy="0"/>
        </a:xfrm>
      </p:grpSpPr>
      <p:sp>
        <p:nvSpPr>
          <p:cNvPr id="8" name="Background frame">
            <a:extLst>
              <a:ext uri="{FF2B5EF4-FFF2-40B4-BE49-F238E27FC236}">
                <a16:creationId xmlns:a16="http://schemas.microsoft.com/office/drawing/2014/main" id="{15FDEC9E-C89A-F61C-8381-1569F5DCAFA1}"/>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803A4A97-2BA7-9E09-71AF-2ACA5AE6D922}"/>
              </a:ext>
            </a:extLst>
          </p:cNvPr>
          <p:cNvSpPr/>
          <p:nvPr/>
        </p:nvSpPr>
        <p:spPr>
          <a:xfrm>
            <a:off x="9148517" y="4661429"/>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5B48E0A8-64C4-F203-BAD9-7F31670A6D81}"/>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If You Want to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Benefit…</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6FF289A3-D3BE-4581-76D4-F8A65D1D9813}"/>
              </a:ext>
            </a:extLst>
          </p:cNvPr>
          <p:cNvSpPr txBox="1"/>
          <p:nvPr/>
        </p:nvSpPr>
        <p:spPr>
          <a:xfrm>
            <a:off x="1932842" y="3501521"/>
            <a:ext cx="6527418" cy="3170058"/>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‘This’: </a:t>
            </a:r>
          </a:p>
          <a:p>
            <a:pPr lvl="3">
              <a:lnSpc>
                <a:spcPct val="150000"/>
              </a:lnSpc>
              <a:spcAft>
                <a:spcPts val="600"/>
              </a:spcAft>
            </a:pPr>
            <a:r>
              <a:rPr lang="en-GB" sz="2400" dirty="0">
                <a:solidFill>
                  <a:srgbClr val="1E1E1E"/>
                </a:solidFill>
                <a:latin typeface="Inter Light"/>
                <a:ea typeface="Inter Light"/>
                <a:cs typeface="Inter Light"/>
                <a:sym typeface="Inter Light"/>
              </a:rPr>
              <a:t>	(1) Destruction of previous nations </a:t>
            </a:r>
          </a:p>
          <a:p>
            <a:pPr lvl="3">
              <a:lnSpc>
                <a:spcPct val="150000"/>
              </a:lnSpc>
              <a:spcAft>
                <a:spcPts val="600"/>
              </a:spcAft>
            </a:pPr>
            <a:r>
              <a:rPr lang="en-GB" sz="2400" dirty="0">
                <a:solidFill>
                  <a:srgbClr val="1E1E1E"/>
                </a:solidFill>
                <a:latin typeface="Inter Light"/>
                <a:ea typeface="Inter Light"/>
                <a:cs typeface="Inter Light"/>
                <a:sym typeface="Inter Light"/>
              </a:rPr>
              <a:t>	(2) Previous </a:t>
            </a:r>
            <a:r>
              <a:rPr lang="en-GB" sz="2400" dirty="0" err="1">
                <a:solidFill>
                  <a:srgbClr val="1E1E1E"/>
                </a:solidFill>
                <a:latin typeface="Inter Light"/>
                <a:ea typeface="Inter Light"/>
                <a:cs typeface="Inter Light"/>
                <a:sym typeface="Inter Light"/>
              </a:rPr>
              <a:t>āyāt</a:t>
            </a:r>
            <a:r>
              <a:rPr lang="en-GB" sz="2400" dirty="0">
                <a:solidFill>
                  <a:srgbClr val="1E1E1E"/>
                </a:solidFill>
                <a:latin typeface="Inter Light"/>
                <a:ea typeface="Inter Light"/>
                <a:cs typeface="Inter Light"/>
                <a:sym typeface="Inter Light"/>
              </a:rPr>
              <a:t> of this </a:t>
            </a:r>
            <a:r>
              <a:rPr lang="en-GB" sz="2400" dirty="0" err="1">
                <a:solidFill>
                  <a:srgbClr val="1E1E1E"/>
                </a:solidFill>
                <a:latin typeface="Inter Light"/>
                <a:ea typeface="Inter Light"/>
                <a:cs typeface="Inter Light"/>
                <a:sym typeface="Inter Light"/>
              </a:rPr>
              <a:t>sūrah</a:t>
            </a:r>
            <a:endParaRPr lang="en-GB" sz="2400" dirty="0">
              <a:solidFill>
                <a:srgbClr val="1E1E1E"/>
              </a:solidFill>
              <a:latin typeface="Inter Light"/>
              <a:ea typeface="Inter Light"/>
              <a:cs typeface="Inter Light"/>
              <a:sym typeface="Inter Light"/>
            </a:endParaRP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What are the 3 conditions of benefitting from this reminder?</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A8FBA4D0-4266-7E62-666E-012383403D87}"/>
              </a:ext>
            </a:extLst>
          </p:cNvPr>
          <p:cNvSpPr/>
          <p:nvPr/>
        </p:nvSpPr>
        <p:spPr>
          <a:xfrm>
            <a:off x="9741313" y="2307950"/>
            <a:ext cx="6696455" cy="1462888"/>
          </a:xfrm>
          <a:custGeom>
            <a:avLst/>
            <a:gdLst/>
            <a:ahLst/>
            <a:cxnLst/>
            <a:rect l="l" t="t" r="r" b="b"/>
            <a:pathLst>
              <a:path w="6696455" h="1462888">
                <a:moveTo>
                  <a:pt x="3057449" y="1409853"/>
                </a:moveTo>
                <a:lnTo>
                  <a:pt x="3057906" y="1415339"/>
                </a:lnTo>
                <a:cubicBezTo>
                  <a:pt x="3057296" y="1424483"/>
                  <a:pt x="3053486" y="1430884"/>
                  <a:pt x="3046475" y="1434542"/>
                </a:cubicBezTo>
                <a:cubicBezTo>
                  <a:pt x="3038551" y="1438504"/>
                  <a:pt x="3028264" y="1442847"/>
                  <a:pt x="3015615" y="1447572"/>
                </a:cubicBezTo>
                <a:cubicBezTo>
                  <a:pt x="3002965" y="1452296"/>
                  <a:pt x="2988107" y="1457402"/>
                  <a:pt x="2971038" y="1462888"/>
                </a:cubicBezTo>
                <a:lnTo>
                  <a:pt x="2974695" y="1439571"/>
                </a:lnTo>
                <a:cubicBezTo>
                  <a:pt x="2994812" y="1432560"/>
                  <a:pt x="3011652" y="1426693"/>
                  <a:pt x="3025216" y="1421969"/>
                </a:cubicBezTo>
                <a:cubicBezTo>
                  <a:pt x="3038779" y="1417244"/>
                  <a:pt x="3049524" y="1413206"/>
                  <a:pt x="3057449" y="1409853"/>
                </a:cubicBezTo>
                <a:close/>
                <a:moveTo>
                  <a:pt x="2192578" y="1388822"/>
                </a:moveTo>
                <a:cubicBezTo>
                  <a:pt x="2201417" y="1395527"/>
                  <a:pt x="2207971" y="1401471"/>
                  <a:pt x="2212238" y="1406652"/>
                </a:cubicBezTo>
                <a:cubicBezTo>
                  <a:pt x="2209190" y="1409396"/>
                  <a:pt x="2205990" y="1412444"/>
                  <a:pt x="2202637" y="1415796"/>
                </a:cubicBezTo>
                <a:cubicBezTo>
                  <a:pt x="2199284" y="1419149"/>
                  <a:pt x="2195931" y="1422959"/>
                  <a:pt x="2192578" y="1427226"/>
                </a:cubicBezTo>
                <a:cubicBezTo>
                  <a:pt x="2188007" y="1421435"/>
                  <a:pt x="2182063" y="1415339"/>
                  <a:pt x="2174748" y="1408938"/>
                </a:cubicBezTo>
                <a:cubicBezTo>
                  <a:pt x="2177186" y="1405281"/>
                  <a:pt x="2179929" y="1401776"/>
                  <a:pt x="2182977" y="1398423"/>
                </a:cubicBezTo>
                <a:cubicBezTo>
                  <a:pt x="2186025" y="1395070"/>
                  <a:pt x="2189225" y="1391870"/>
                  <a:pt x="2192578" y="1388822"/>
                </a:cubicBezTo>
                <a:close/>
                <a:moveTo>
                  <a:pt x="1689277" y="1388822"/>
                </a:moveTo>
                <a:cubicBezTo>
                  <a:pt x="1692021" y="1391565"/>
                  <a:pt x="1694992" y="1394460"/>
                  <a:pt x="1698193" y="1397508"/>
                </a:cubicBezTo>
                <a:cubicBezTo>
                  <a:pt x="1701393" y="1400556"/>
                  <a:pt x="1704365" y="1403604"/>
                  <a:pt x="1707108" y="1406652"/>
                </a:cubicBezTo>
                <a:cubicBezTo>
                  <a:pt x="1704670" y="1410310"/>
                  <a:pt x="1701927" y="1413891"/>
                  <a:pt x="1698879" y="1417397"/>
                </a:cubicBezTo>
                <a:cubicBezTo>
                  <a:pt x="1695831" y="1420902"/>
                  <a:pt x="1692630" y="1424178"/>
                  <a:pt x="1689277" y="1427226"/>
                </a:cubicBezTo>
                <a:cubicBezTo>
                  <a:pt x="1685315" y="1424178"/>
                  <a:pt x="1681657" y="1421130"/>
                  <a:pt x="1678305" y="1418082"/>
                </a:cubicBezTo>
                <a:cubicBezTo>
                  <a:pt x="1674952" y="1415034"/>
                  <a:pt x="1672056" y="1412139"/>
                  <a:pt x="1669618" y="1409396"/>
                </a:cubicBezTo>
                <a:cubicBezTo>
                  <a:pt x="1672971" y="1406348"/>
                  <a:pt x="1676247" y="1403147"/>
                  <a:pt x="1679447" y="1399794"/>
                </a:cubicBezTo>
                <a:cubicBezTo>
                  <a:pt x="1682648" y="1396442"/>
                  <a:pt x="1685925" y="1392784"/>
                  <a:pt x="1689277" y="1388822"/>
                </a:cubicBezTo>
                <a:close/>
                <a:moveTo>
                  <a:pt x="2796006" y="1329386"/>
                </a:moveTo>
                <a:cubicBezTo>
                  <a:pt x="2797835" y="1331519"/>
                  <a:pt x="2801112" y="1334948"/>
                  <a:pt x="2805836" y="1339673"/>
                </a:cubicBezTo>
                <a:cubicBezTo>
                  <a:pt x="2810560" y="1344397"/>
                  <a:pt x="2816733" y="1350417"/>
                  <a:pt x="2824353" y="1357732"/>
                </a:cubicBezTo>
                <a:cubicBezTo>
                  <a:pt x="2820695" y="1362914"/>
                  <a:pt x="2816580" y="1368171"/>
                  <a:pt x="2812008" y="1373505"/>
                </a:cubicBezTo>
                <a:cubicBezTo>
                  <a:pt x="2807436" y="1378839"/>
                  <a:pt x="2802407" y="1384250"/>
                  <a:pt x="2796921" y="1389736"/>
                </a:cubicBezTo>
                <a:cubicBezTo>
                  <a:pt x="2789605" y="1383945"/>
                  <a:pt x="2783357" y="1378611"/>
                  <a:pt x="2778175" y="1373734"/>
                </a:cubicBezTo>
                <a:cubicBezTo>
                  <a:pt x="2772994" y="1368857"/>
                  <a:pt x="2768727" y="1364590"/>
                  <a:pt x="2765374" y="1360932"/>
                </a:cubicBezTo>
                <a:cubicBezTo>
                  <a:pt x="2770251" y="1356360"/>
                  <a:pt x="2775280" y="1351407"/>
                  <a:pt x="2780461" y="1346073"/>
                </a:cubicBezTo>
                <a:cubicBezTo>
                  <a:pt x="2785643" y="1340739"/>
                  <a:pt x="2790825" y="1335177"/>
                  <a:pt x="2796006" y="1329386"/>
                </a:cubicBezTo>
                <a:close/>
                <a:moveTo>
                  <a:pt x="2859557" y="1322985"/>
                </a:moveTo>
                <a:cubicBezTo>
                  <a:pt x="2860776" y="1323899"/>
                  <a:pt x="2863672" y="1326719"/>
                  <a:pt x="2868244" y="1331443"/>
                </a:cubicBezTo>
                <a:cubicBezTo>
                  <a:pt x="2872816" y="1336167"/>
                  <a:pt x="2879369" y="1342797"/>
                  <a:pt x="2887903" y="1351331"/>
                </a:cubicBezTo>
                <a:cubicBezTo>
                  <a:pt x="2884855" y="1355598"/>
                  <a:pt x="2881045" y="1360399"/>
                  <a:pt x="2876473" y="1365733"/>
                </a:cubicBezTo>
                <a:cubicBezTo>
                  <a:pt x="2871901" y="1371067"/>
                  <a:pt x="2866567" y="1376782"/>
                  <a:pt x="2860471" y="1382878"/>
                </a:cubicBezTo>
                <a:cubicBezTo>
                  <a:pt x="2847365" y="1372515"/>
                  <a:pt x="2837002" y="1363066"/>
                  <a:pt x="2829382" y="1354532"/>
                </a:cubicBezTo>
                <a:cubicBezTo>
                  <a:pt x="2838221" y="1346607"/>
                  <a:pt x="2848279" y="1336091"/>
                  <a:pt x="2859557" y="1322985"/>
                </a:cubicBezTo>
                <a:close/>
                <a:moveTo>
                  <a:pt x="2980791" y="1293724"/>
                </a:moveTo>
                <a:cubicBezTo>
                  <a:pt x="2979877" y="1293724"/>
                  <a:pt x="2978277" y="1293876"/>
                  <a:pt x="2975991" y="1294181"/>
                </a:cubicBezTo>
                <a:cubicBezTo>
                  <a:pt x="2973705" y="1294486"/>
                  <a:pt x="2971038" y="1295096"/>
                  <a:pt x="2967990" y="1296010"/>
                </a:cubicBezTo>
                <a:cubicBezTo>
                  <a:pt x="2971647" y="1313079"/>
                  <a:pt x="2978353" y="1325880"/>
                  <a:pt x="2988107" y="1334415"/>
                </a:cubicBezTo>
                <a:cubicBezTo>
                  <a:pt x="2997860" y="1342949"/>
                  <a:pt x="3010357" y="1347216"/>
                  <a:pt x="3025597" y="1347216"/>
                </a:cubicBezTo>
                <a:cubicBezTo>
                  <a:pt x="3030779" y="1347216"/>
                  <a:pt x="3035655" y="1346454"/>
                  <a:pt x="3040227" y="1344930"/>
                </a:cubicBezTo>
                <a:cubicBezTo>
                  <a:pt x="3044799" y="1343406"/>
                  <a:pt x="3049219" y="1340968"/>
                  <a:pt x="3053486" y="1337615"/>
                </a:cubicBezTo>
                <a:cubicBezTo>
                  <a:pt x="3048609" y="1328776"/>
                  <a:pt x="3042361" y="1321080"/>
                  <a:pt x="3034741" y="1314527"/>
                </a:cubicBezTo>
                <a:cubicBezTo>
                  <a:pt x="3027121" y="1307973"/>
                  <a:pt x="3018663" y="1302868"/>
                  <a:pt x="3009366" y="1299210"/>
                </a:cubicBezTo>
                <a:cubicBezTo>
                  <a:pt x="3000070" y="1295553"/>
                  <a:pt x="2990545" y="1293724"/>
                  <a:pt x="2980791" y="1293724"/>
                </a:cubicBezTo>
                <a:close/>
                <a:moveTo>
                  <a:pt x="1622983" y="1187654"/>
                </a:moveTo>
                <a:cubicBezTo>
                  <a:pt x="1631213" y="1201674"/>
                  <a:pt x="1636699" y="1214324"/>
                  <a:pt x="1639443" y="1225601"/>
                </a:cubicBezTo>
                <a:cubicBezTo>
                  <a:pt x="1640662" y="1229868"/>
                  <a:pt x="1642109" y="1236422"/>
                  <a:pt x="1643786" y="1245261"/>
                </a:cubicBezTo>
                <a:cubicBezTo>
                  <a:pt x="1645462" y="1254100"/>
                  <a:pt x="1647215" y="1264006"/>
                  <a:pt x="1649044" y="1274979"/>
                </a:cubicBezTo>
                <a:cubicBezTo>
                  <a:pt x="1650873" y="1285952"/>
                  <a:pt x="1652397" y="1297229"/>
                  <a:pt x="1653616" y="1308812"/>
                </a:cubicBezTo>
                <a:cubicBezTo>
                  <a:pt x="1656054" y="1323747"/>
                  <a:pt x="1659331" y="1334643"/>
                  <a:pt x="1663446" y="1341501"/>
                </a:cubicBezTo>
                <a:cubicBezTo>
                  <a:pt x="1667561" y="1348359"/>
                  <a:pt x="1674190" y="1353312"/>
                  <a:pt x="1683334" y="1356360"/>
                </a:cubicBezTo>
                <a:lnTo>
                  <a:pt x="1695221" y="1360932"/>
                </a:lnTo>
                <a:lnTo>
                  <a:pt x="1689277" y="1379220"/>
                </a:lnTo>
                <a:lnTo>
                  <a:pt x="1659102" y="1368705"/>
                </a:lnTo>
                <a:cubicBezTo>
                  <a:pt x="1641729" y="1362914"/>
                  <a:pt x="1628546" y="1354303"/>
                  <a:pt x="1619554" y="1342873"/>
                </a:cubicBezTo>
                <a:cubicBezTo>
                  <a:pt x="1610563" y="1331443"/>
                  <a:pt x="1605915" y="1317956"/>
                  <a:pt x="1605610" y="1302411"/>
                </a:cubicBezTo>
                <a:cubicBezTo>
                  <a:pt x="1604695" y="1286866"/>
                  <a:pt x="1604848" y="1264158"/>
                  <a:pt x="1606067" y="1234288"/>
                </a:cubicBezTo>
                <a:cubicBezTo>
                  <a:pt x="1606372" y="1227582"/>
                  <a:pt x="1606524" y="1221258"/>
                  <a:pt x="1606524" y="1215314"/>
                </a:cubicBezTo>
                <a:cubicBezTo>
                  <a:pt x="1606524" y="1209371"/>
                  <a:pt x="1606524" y="1203656"/>
                  <a:pt x="1606524" y="1198169"/>
                </a:cubicBezTo>
                <a:close/>
                <a:moveTo>
                  <a:pt x="4066946" y="1182624"/>
                </a:moveTo>
                <a:cubicBezTo>
                  <a:pt x="4059631" y="1182624"/>
                  <a:pt x="4053001" y="1184758"/>
                  <a:pt x="4047058" y="1189025"/>
                </a:cubicBezTo>
                <a:cubicBezTo>
                  <a:pt x="4041114" y="1193292"/>
                  <a:pt x="4036619" y="1198779"/>
                  <a:pt x="4033570" y="1205484"/>
                </a:cubicBezTo>
                <a:cubicBezTo>
                  <a:pt x="4031437" y="1210361"/>
                  <a:pt x="4030370" y="1215390"/>
                  <a:pt x="4030370" y="1220572"/>
                </a:cubicBezTo>
                <a:cubicBezTo>
                  <a:pt x="4030370" y="1230326"/>
                  <a:pt x="4034409" y="1237717"/>
                  <a:pt x="4042485" y="1242746"/>
                </a:cubicBezTo>
                <a:cubicBezTo>
                  <a:pt x="4050563" y="1247775"/>
                  <a:pt x="4061917" y="1250290"/>
                  <a:pt x="4076547" y="1250290"/>
                </a:cubicBezTo>
                <a:cubicBezTo>
                  <a:pt x="4083862" y="1250290"/>
                  <a:pt x="4090949" y="1249680"/>
                  <a:pt x="4097807" y="1248461"/>
                </a:cubicBezTo>
                <a:cubicBezTo>
                  <a:pt x="4104665" y="1247242"/>
                  <a:pt x="4112361" y="1245108"/>
                  <a:pt x="4120895" y="1242060"/>
                </a:cubicBezTo>
                <a:cubicBezTo>
                  <a:pt x="4117847" y="1231392"/>
                  <a:pt x="4113275" y="1221258"/>
                  <a:pt x="4107179" y="1211657"/>
                </a:cubicBezTo>
                <a:cubicBezTo>
                  <a:pt x="4101083" y="1202055"/>
                  <a:pt x="4094378" y="1194816"/>
                  <a:pt x="4087063" y="1189940"/>
                </a:cubicBezTo>
                <a:cubicBezTo>
                  <a:pt x="4080053" y="1185063"/>
                  <a:pt x="4073347" y="1182624"/>
                  <a:pt x="4066946" y="1182624"/>
                </a:cubicBezTo>
                <a:close/>
                <a:moveTo>
                  <a:pt x="4604842" y="1177138"/>
                </a:moveTo>
                <a:cubicBezTo>
                  <a:pt x="4596307" y="1180491"/>
                  <a:pt x="4588154" y="1184682"/>
                  <a:pt x="4580381" y="1189711"/>
                </a:cubicBezTo>
                <a:cubicBezTo>
                  <a:pt x="4572609" y="1194740"/>
                  <a:pt x="4565522" y="1200227"/>
                  <a:pt x="4559121" y="1206170"/>
                </a:cubicBezTo>
                <a:cubicBezTo>
                  <a:pt x="4552721" y="1212114"/>
                  <a:pt x="4547387" y="1218134"/>
                  <a:pt x="4543119" y="1224230"/>
                </a:cubicBezTo>
                <a:cubicBezTo>
                  <a:pt x="4552263" y="1231240"/>
                  <a:pt x="4563770" y="1237031"/>
                  <a:pt x="4577638" y="1241603"/>
                </a:cubicBezTo>
                <a:cubicBezTo>
                  <a:pt x="4591507" y="1246175"/>
                  <a:pt x="4607889" y="1249680"/>
                  <a:pt x="4626787" y="1252119"/>
                </a:cubicBezTo>
                <a:cubicBezTo>
                  <a:pt x="4621301" y="1242060"/>
                  <a:pt x="4616653" y="1230630"/>
                  <a:pt x="4612843" y="1217829"/>
                </a:cubicBezTo>
                <a:cubicBezTo>
                  <a:pt x="4609032" y="1205027"/>
                  <a:pt x="4606365" y="1191464"/>
                  <a:pt x="4604842" y="1177138"/>
                </a:cubicBezTo>
                <a:close/>
                <a:moveTo>
                  <a:pt x="3607917" y="1174852"/>
                </a:moveTo>
                <a:cubicBezTo>
                  <a:pt x="3602126" y="1174852"/>
                  <a:pt x="3596563" y="1176681"/>
                  <a:pt x="3591229" y="1180338"/>
                </a:cubicBezTo>
                <a:cubicBezTo>
                  <a:pt x="3585895" y="1183996"/>
                  <a:pt x="3581552" y="1188416"/>
                  <a:pt x="3578199" y="1193597"/>
                </a:cubicBezTo>
                <a:cubicBezTo>
                  <a:pt x="3574847" y="1198779"/>
                  <a:pt x="3573170" y="1204113"/>
                  <a:pt x="3573170" y="1209599"/>
                </a:cubicBezTo>
                <a:cubicBezTo>
                  <a:pt x="3573170" y="1218743"/>
                  <a:pt x="3576980" y="1225982"/>
                  <a:pt x="3584600" y="1231316"/>
                </a:cubicBezTo>
                <a:cubicBezTo>
                  <a:pt x="3592220" y="1236650"/>
                  <a:pt x="3603345" y="1240384"/>
                  <a:pt x="3617975" y="1242518"/>
                </a:cubicBezTo>
                <a:cubicBezTo>
                  <a:pt x="3622548" y="1243127"/>
                  <a:pt x="3628796" y="1243661"/>
                  <a:pt x="3636721" y="1244118"/>
                </a:cubicBezTo>
                <a:cubicBezTo>
                  <a:pt x="3644645" y="1244575"/>
                  <a:pt x="3654399" y="1245108"/>
                  <a:pt x="3665982" y="1245718"/>
                </a:cubicBezTo>
                <a:cubicBezTo>
                  <a:pt x="3662324" y="1231392"/>
                  <a:pt x="3657523" y="1218896"/>
                  <a:pt x="3651579" y="1208228"/>
                </a:cubicBezTo>
                <a:cubicBezTo>
                  <a:pt x="3645636" y="1197560"/>
                  <a:pt x="3638931" y="1189330"/>
                  <a:pt x="3631463" y="1183539"/>
                </a:cubicBezTo>
                <a:cubicBezTo>
                  <a:pt x="3623995" y="1177748"/>
                  <a:pt x="3616147" y="1174852"/>
                  <a:pt x="3607917" y="1174852"/>
                </a:cubicBezTo>
                <a:close/>
                <a:moveTo>
                  <a:pt x="3850233" y="1159307"/>
                </a:moveTo>
                <a:cubicBezTo>
                  <a:pt x="3854501" y="1168756"/>
                  <a:pt x="3856634" y="1178814"/>
                  <a:pt x="3856634" y="1189482"/>
                </a:cubicBezTo>
                <a:cubicBezTo>
                  <a:pt x="3856634" y="1210209"/>
                  <a:pt x="3850995" y="1228344"/>
                  <a:pt x="3839717" y="1243889"/>
                </a:cubicBezTo>
                <a:cubicBezTo>
                  <a:pt x="3848557" y="1246632"/>
                  <a:pt x="3858691" y="1249147"/>
                  <a:pt x="3870121" y="1251433"/>
                </a:cubicBezTo>
                <a:cubicBezTo>
                  <a:pt x="3881551" y="1253719"/>
                  <a:pt x="3894125" y="1255776"/>
                  <a:pt x="3907841" y="1257605"/>
                </a:cubicBezTo>
                <a:cubicBezTo>
                  <a:pt x="3904487" y="1243889"/>
                  <a:pt x="3900068" y="1231011"/>
                  <a:pt x="3894581" y="1218972"/>
                </a:cubicBezTo>
                <a:cubicBezTo>
                  <a:pt x="3889095" y="1206932"/>
                  <a:pt x="3882695" y="1196036"/>
                  <a:pt x="3875379" y="1186282"/>
                </a:cubicBezTo>
                <a:cubicBezTo>
                  <a:pt x="3871721" y="1180796"/>
                  <a:pt x="3867759" y="1175843"/>
                  <a:pt x="3863492" y="1171423"/>
                </a:cubicBezTo>
                <a:cubicBezTo>
                  <a:pt x="3859225" y="1167003"/>
                  <a:pt x="3854805" y="1162965"/>
                  <a:pt x="3850233" y="1159307"/>
                </a:cubicBezTo>
                <a:close/>
                <a:moveTo>
                  <a:pt x="4401311" y="1158850"/>
                </a:moveTo>
                <a:cubicBezTo>
                  <a:pt x="4393081" y="1158850"/>
                  <a:pt x="4385005" y="1159688"/>
                  <a:pt x="4377080" y="1161365"/>
                </a:cubicBezTo>
                <a:cubicBezTo>
                  <a:pt x="4369155" y="1163041"/>
                  <a:pt x="4360469" y="1166165"/>
                  <a:pt x="4351019" y="1170737"/>
                </a:cubicBezTo>
                <a:cubicBezTo>
                  <a:pt x="4353457" y="1172566"/>
                  <a:pt x="4355820" y="1174471"/>
                  <a:pt x="4358106" y="1176452"/>
                </a:cubicBezTo>
                <a:cubicBezTo>
                  <a:pt x="4360392" y="1178433"/>
                  <a:pt x="4362907" y="1180796"/>
                  <a:pt x="4365650" y="1183539"/>
                </a:cubicBezTo>
                <a:cubicBezTo>
                  <a:pt x="4369307" y="1187196"/>
                  <a:pt x="4373346" y="1191464"/>
                  <a:pt x="4377765" y="1196340"/>
                </a:cubicBezTo>
                <a:cubicBezTo>
                  <a:pt x="4382185" y="1201217"/>
                  <a:pt x="4386986" y="1206704"/>
                  <a:pt x="4392167" y="1212800"/>
                </a:cubicBezTo>
                <a:lnTo>
                  <a:pt x="4403597" y="1225144"/>
                </a:lnTo>
                <a:cubicBezTo>
                  <a:pt x="4409084" y="1220572"/>
                  <a:pt x="4413732" y="1216457"/>
                  <a:pt x="4417542" y="1212800"/>
                </a:cubicBezTo>
                <a:cubicBezTo>
                  <a:pt x="4421352" y="1209142"/>
                  <a:pt x="4424323" y="1205637"/>
                  <a:pt x="4426457" y="1202284"/>
                </a:cubicBezTo>
                <a:cubicBezTo>
                  <a:pt x="4430115" y="1196798"/>
                  <a:pt x="4431944" y="1191006"/>
                  <a:pt x="4431944" y="1184910"/>
                </a:cubicBezTo>
                <a:cubicBezTo>
                  <a:pt x="4431944" y="1176681"/>
                  <a:pt x="4428972" y="1170280"/>
                  <a:pt x="4423029" y="1165708"/>
                </a:cubicBezTo>
                <a:cubicBezTo>
                  <a:pt x="4417085" y="1161136"/>
                  <a:pt x="4409846" y="1158850"/>
                  <a:pt x="4401311" y="1158850"/>
                </a:cubicBezTo>
                <a:close/>
                <a:moveTo>
                  <a:pt x="3804056" y="1157478"/>
                </a:moveTo>
                <a:cubicBezTo>
                  <a:pt x="3798569" y="1157478"/>
                  <a:pt x="3793312" y="1159231"/>
                  <a:pt x="3788283" y="1162736"/>
                </a:cubicBezTo>
                <a:cubicBezTo>
                  <a:pt x="3783253" y="1166241"/>
                  <a:pt x="3778605" y="1171347"/>
                  <a:pt x="3774338" y="1178052"/>
                </a:cubicBezTo>
                <a:cubicBezTo>
                  <a:pt x="3772509" y="1180796"/>
                  <a:pt x="3770756" y="1183920"/>
                  <a:pt x="3769080" y="1187425"/>
                </a:cubicBezTo>
                <a:cubicBezTo>
                  <a:pt x="3767404" y="1190930"/>
                  <a:pt x="3765803" y="1194664"/>
                  <a:pt x="3764279" y="1198626"/>
                </a:cubicBezTo>
                <a:cubicBezTo>
                  <a:pt x="3770375" y="1205332"/>
                  <a:pt x="3776929" y="1211352"/>
                  <a:pt x="3783939" y="1216686"/>
                </a:cubicBezTo>
                <a:cubicBezTo>
                  <a:pt x="3790949" y="1222020"/>
                  <a:pt x="3798417" y="1226668"/>
                  <a:pt x="3806342" y="1230630"/>
                </a:cubicBezTo>
                <a:cubicBezTo>
                  <a:pt x="3813047" y="1226668"/>
                  <a:pt x="3818382" y="1220953"/>
                  <a:pt x="3822344" y="1213485"/>
                </a:cubicBezTo>
                <a:cubicBezTo>
                  <a:pt x="3826307" y="1206018"/>
                  <a:pt x="3828287" y="1197560"/>
                  <a:pt x="3828287" y="1188111"/>
                </a:cubicBezTo>
                <a:cubicBezTo>
                  <a:pt x="3828287" y="1180186"/>
                  <a:pt x="3825697" y="1173099"/>
                  <a:pt x="3820515" y="1166851"/>
                </a:cubicBezTo>
                <a:cubicBezTo>
                  <a:pt x="3815333" y="1160603"/>
                  <a:pt x="3809847" y="1157478"/>
                  <a:pt x="3804056" y="1157478"/>
                </a:cubicBezTo>
                <a:close/>
                <a:moveTo>
                  <a:pt x="2300935" y="1154278"/>
                </a:moveTo>
                <a:cubicBezTo>
                  <a:pt x="2314956" y="1154278"/>
                  <a:pt x="2324861" y="1164032"/>
                  <a:pt x="2330653" y="1183539"/>
                </a:cubicBezTo>
                <a:cubicBezTo>
                  <a:pt x="2321814" y="1185672"/>
                  <a:pt x="2314422" y="1187425"/>
                  <a:pt x="2308479" y="1188797"/>
                </a:cubicBezTo>
                <a:cubicBezTo>
                  <a:pt x="2302535" y="1190168"/>
                  <a:pt x="2297734" y="1191616"/>
                  <a:pt x="2294077" y="1193140"/>
                </a:cubicBezTo>
                <a:cubicBezTo>
                  <a:pt x="2290724" y="1194359"/>
                  <a:pt x="2287447" y="1195655"/>
                  <a:pt x="2284247" y="1197026"/>
                </a:cubicBezTo>
                <a:cubicBezTo>
                  <a:pt x="2281047" y="1198398"/>
                  <a:pt x="2277770" y="1199998"/>
                  <a:pt x="2274417" y="1201827"/>
                </a:cubicBezTo>
                <a:cubicBezTo>
                  <a:pt x="2275636" y="1225601"/>
                  <a:pt x="2276399" y="1245642"/>
                  <a:pt x="2276703" y="1261949"/>
                </a:cubicBezTo>
                <a:cubicBezTo>
                  <a:pt x="2277008" y="1278255"/>
                  <a:pt x="2277008" y="1291743"/>
                  <a:pt x="2276703" y="1302411"/>
                </a:cubicBezTo>
                <a:cubicBezTo>
                  <a:pt x="2276093" y="1318260"/>
                  <a:pt x="2271293" y="1331824"/>
                  <a:pt x="2262301" y="1343102"/>
                </a:cubicBezTo>
                <a:cubicBezTo>
                  <a:pt x="2253310" y="1354379"/>
                  <a:pt x="2240127" y="1362914"/>
                  <a:pt x="2222754" y="1368705"/>
                </a:cubicBezTo>
                <a:lnTo>
                  <a:pt x="2192578" y="1379220"/>
                </a:lnTo>
                <a:lnTo>
                  <a:pt x="2186635" y="1360932"/>
                </a:lnTo>
                <a:lnTo>
                  <a:pt x="2198979" y="1356360"/>
                </a:lnTo>
                <a:cubicBezTo>
                  <a:pt x="2208428" y="1352703"/>
                  <a:pt x="2215057" y="1347521"/>
                  <a:pt x="2218867" y="1340816"/>
                </a:cubicBezTo>
                <a:cubicBezTo>
                  <a:pt x="2222677" y="1334110"/>
                  <a:pt x="2225801" y="1323442"/>
                  <a:pt x="2228240" y="1308812"/>
                </a:cubicBezTo>
                <a:cubicBezTo>
                  <a:pt x="2229155" y="1301192"/>
                  <a:pt x="2230602" y="1289533"/>
                  <a:pt x="2232583" y="1273836"/>
                </a:cubicBezTo>
                <a:cubicBezTo>
                  <a:pt x="2234565" y="1258139"/>
                  <a:pt x="2237232" y="1238708"/>
                  <a:pt x="2240584" y="1215543"/>
                </a:cubicBezTo>
                <a:cubicBezTo>
                  <a:pt x="2240889" y="1213409"/>
                  <a:pt x="2242337" y="1209675"/>
                  <a:pt x="2244928" y="1204341"/>
                </a:cubicBezTo>
                <a:cubicBezTo>
                  <a:pt x="2247519" y="1199007"/>
                  <a:pt x="2251252" y="1191921"/>
                  <a:pt x="2256129" y="1183082"/>
                </a:cubicBezTo>
                <a:lnTo>
                  <a:pt x="2261159" y="1173938"/>
                </a:lnTo>
                <a:cubicBezTo>
                  <a:pt x="2268169" y="1168146"/>
                  <a:pt x="2275332" y="1163422"/>
                  <a:pt x="2282647" y="1159764"/>
                </a:cubicBezTo>
                <a:cubicBezTo>
                  <a:pt x="2289962" y="1156107"/>
                  <a:pt x="2296058" y="1154278"/>
                  <a:pt x="2300935" y="1154278"/>
                </a:cubicBezTo>
                <a:close/>
                <a:moveTo>
                  <a:pt x="3008223" y="1151992"/>
                </a:moveTo>
                <a:cubicBezTo>
                  <a:pt x="2993898" y="1172414"/>
                  <a:pt x="2983611" y="1190168"/>
                  <a:pt x="2977362" y="1205256"/>
                </a:cubicBezTo>
                <a:cubicBezTo>
                  <a:pt x="2971114" y="1220343"/>
                  <a:pt x="2967380" y="1234898"/>
                  <a:pt x="2966161" y="1248918"/>
                </a:cubicBezTo>
                <a:cubicBezTo>
                  <a:pt x="2978353" y="1247394"/>
                  <a:pt x="2989402" y="1244575"/>
                  <a:pt x="2999308" y="1240460"/>
                </a:cubicBezTo>
                <a:cubicBezTo>
                  <a:pt x="3009214" y="1236345"/>
                  <a:pt x="3018129" y="1231088"/>
                  <a:pt x="3026054" y="1224687"/>
                </a:cubicBezTo>
                <a:lnTo>
                  <a:pt x="3021025" y="1205027"/>
                </a:lnTo>
                <a:cubicBezTo>
                  <a:pt x="3017672" y="1193445"/>
                  <a:pt x="3014853" y="1183234"/>
                  <a:pt x="3012567" y="1174395"/>
                </a:cubicBezTo>
                <a:cubicBezTo>
                  <a:pt x="3010281" y="1165556"/>
                  <a:pt x="3008833" y="1158088"/>
                  <a:pt x="3008223" y="1151992"/>
                </a:cubicBezTo>
                <a:close/>
                <a:moveTo>
                  <a:pt x="2375001" y="1143762"/>
                </a:moveTo>
                <a:cubicBezTo>
                  <a:pt x="2391765" y="1157174"/>
                  <a:pt x="2404719" y="1169061"/>
                  <a:pt x="2413863" y="1179424"/>
                </a:cubicBezTo>
                <a:cubicBezTo>
                  <a:pt x="2406548" y="1186739"/>
                  <a:pt x="2399690" y="1193750"/>
                  <a:pt x="2393289" y="1200455"/>
                </a:cubicBezTo>
                <a:cubicBezTo>
                  <a:pt x="2386889" y="1207161"/>
                  <a:pt x="2381097" y="1213409"/>
                  <a:pt x="2375915" y="1219200"/>
                </a:cubicBezTo>
                <a:cubicBezTo>
                  <a:pt x="2371343" y="1213714"/>
                  <a:pt x="2366086" y="1208075"/>
                  <a:pt x="2360142" y="1202284"/>
                </a:cubicBezTo>
                <a:cubicBezTo>
                  <a:pt x="2354199" y="1196493"/>
                  <a:pt x="2347569" y="1190244"/>
                  <a:pt x="2340254" y="1183539"/>
                </a:cubicBezTo>
                <a:cubicBezTo>
                  <a:pt x="2344521" y="1177138"/>
                  <a:pt x="2349550" y="1170661"/>
                  <a:pt x="2355341" y="1164108"/>
                </a:cubicBezTo>
                <a:cubicBezTo>
                  <a:pt x="2361133" y="1157555"/>
                  <a:pt x="2367686" y="1150773"/>
                  <a:pt x="2375001" y="1143762"/>
                </a:cubicBezTo>
                <a:close/>
                <a:moveTo>
                  <a:pt x="4074261" y="1133247"/>
                </a:moveTo>
                <a:cubicBezTo>
                  <a:pt x="4087063" y="1133247"/>
                  <a:pt x="4099179" y="1138962"/>
                  <a:pt x="4110609" y="1150392"/>
                </a:cubicBezTo>
                <a:cubicBezTo>
                  <a:pt x="4122039" y="1161822"/>
                  <a:pt x="4131411" y="1177748"/>
                  <a:pt x="4138727" y="1198169"/>
                </a:cubicBezTo>
                <a:cubicBezTo>
                  <a:pt x="4142383" y="1208228"/>
                  <a:pt x="4145127" y="1218134"/>
                  <a:pt x="4146956" y="1227887"/>
                </a:cubicBezTo>
                <a:cubicBezTo>
                  <a:pt x="4148785" y="1237641"/>
                  <a:pt x="4149699" y="1247394"/>
                  <a:pt x="4149699" y="1257148"/>
                </a:cubicBezTo>
                <a:cubicBezTo>
                  <a:pt x="4149699" y="1272083"/>
                  <a:pt x="4147413" y="1286714"/>
                  <a:pt x="4142841" y="1301039"/>
                </a:cubicBezTo>
                <a:cubicBezTo>
                  <a:pt x="4138269" y="1315365"/>
                  <a:pt x="4131869" y="1328395"/>
                  <a:pt x="4123639" y="1340130"/>
                </a:cubicBezTo>
                <a:cubicBezTo>
                  <a:pt x="4115409" y="1351865"/>
                  <a:pt x="4105655" y="1361694"/>
                  <a:pt x="4094378" y="1369619"/>
                </a:cubicBezTo>
                <a:cubicBezTo>
                  <a:pt x="4077614" y="1381202"/>
                  <a:pt x="4059173" y="1386993"/>
                  <a:pt x="4039057" y="1386993"/>
                </a:cubicBezTo>
                <a:cubicBezTo>
                  <a:pt x="4034485" y="1386993"/>
                  <a:pt x="4028160" y="1385316"/>
                  <a:pt x="4020083" y="1381964"/>
                </a:cubicBezTo>
                <a:cubicBezTo>
                  <a:pt x="4012005" y="1378611"/>
                  <a:pt x="4003547" y="1374267"/>
                  <a:pt x="3994709" y="1368933"/>
                </a:cubicBezTo>
                <a:cubicBezTo>
                  <a:pt x="3985869" y="1363599"/>
                  <a:pt x="3977945" y="1358037"/>
                  <a:pt x="3970934" y="1352246"/>
                </a:cubicBezTo>
                <a:lnTo>
                  <a:pt x="3978249" y="1334415"/>
                </a:lnTo>
                <a:cubicBezTo>
                  <a:pt x="3986479" y="1336853"/>
                  <a:pt x="3994937" y="1338682"/>
                  <a:pt x="4003624" y="1339901"/>
                </a:cubicBezTo>
                <a:cubicBezTo>
                  <a:pt x="4012311" y="1341120"/>
                  <a:pt x="4021226" y="1341730"/>
                  <a:pt x="4030370" y="1341730"/>
                </a:cubicBezTo>
                <a:cubicBezTo>
                  <a:pt x="4053839" y="1341730"/>
                  <a:pt x="4074185" y="1335558"/>
                  <a:pt x="4091407" y="1323213"/>
                </a:cubicBezTo>
                <a:cubicBezTo>
                  <a:pt x="4108627" y="1310869"/>
                  <a:pt x="4120895" y="1293572"/>
                  <a:pt x="4128211" y="1271321"/>
                </a:cubicBezTo>
                <a:lnTo>
                  <a:pt x="4127753" y="1268121"/>
                </a:lnTo>
                <a:cubicBezTo>
                  <a:pt x="4118914" y="1276960"/>
                  <a:pt x="4109237" y="1283894"/>
                  <a:pt x="4098721" y="1288923"/>
                </a:cubicBezTo>
                <a:cubicBezTo>
                  <a:pt x="4088205" y="1293953"/>
                  <a:pt x="4077614" y="1296467"/>
                  <a:pt x="4066946" y="1296467"/>
                </a:cubicBezTo>
                <a:cubicBezTo>
                  <a:pt x="4048353" y="1296467"/>
                  <a:pt x="4033951" y="1290981"/>
                  <a:pt x="4023741" y="1280008"/>
                </a:cubicBezTo>
                <a:cubicBezTo>
                  <a:pt x="4013529" y="1269035"/>
                  <a:pt x="4008424" y="1253948"/>
                  <a:pt x="4008425" y="1234745"/>
                </a:cubicBezTo>
                <a:cubicBezTo>
                  <a:pt x="4008424" y="1218286"/>
                  <a:pt x="4011549" y="1202055"/>
                  <a:pt x="4017797" y="1186053"/>
                </a:cubicBezTo>
                <a:cubicBezTo>
                  <a:pt x="4024045" y="1170051"/>
                  <a:pt x="4032351" y="1157326"/>
                  <a:pt x="4042715" y="1147877"/>
                </a:cubicBezTo>
                <a:cubicBezTo>
                  <a:pt x="4052773" y="1138124"/>
                  <a:pt x="4063288" y="1133247"/>
                  <a:pt x="4074261" y="1133247"/>
                </a:cubicBezTo>
                <a:close/>
                <a:moveTo>
                  <a:pt x="1505940" y="1130961"/>
                </a:moveTo>
                <a:cubicBezTo>
                  <a:pt x="1510512" y="1136447"/>
                  <a:pt x="1515770" y="1142162"/>
                  <a:pt x="1521713" y="1148106"/>
                </a:cubicBezTo>
                <a:cubicBezTo>
                  <a:pt x="1527657" y="1154049"/>
                  <a:pt x="1534439" y="1160222"/>
                  <a:pt x="1542059" y="1166622"/>
                </a:cubicBezTo>
                <a:cubicBezTo>
                  <a:pt x="1537792" y="1172718"/>
                  <a:pt x="1532686" y="1179119"/>
                  <a:pt x="1526743" y="1185825"/>
                </a:cubicBezTo>
                <a:cubicBezTo>
                  <a:pt x="1520799" y="1192530"/>
                  <a:pt x="1514170" y="1199388"/>
                  <a:pt x="1506855" y="1206399"/>
                </a:cubicBezTo>
                <a:cubicBezTo>
                  <a:pt x="1489481" y="1192378"/>
                  <a:pt x="1476527" y="1180491"/>
                  <a:pt x="1467993" y="1170737"/>
                </a:cubicBezTo>
                <a:cubicBezTo>
                  <a:pt x="1475613" y="1163422"/>
                  <a:pt x="1482547" y="1156488"/>
                  <a:pt x="1488795" y="1149935"/>
                </a:cubicBezTo>
                <a:cubicBezTo>
                  <a:pt x="1495044" y="1143381"/>
                  <a:pt x="1500759" y="1137057"/>
                  <a:pt x="1505940" y="1130961"/>
                </a:cubicBezTo>
                <a:close/>
                <a:moveTo>
                  <a:pt x="3020567" y="1095299"/>
                </a:moveTo>
                <a:lnTo>
                  <a:pt x="3039770" y="1099871"/>
                </a:lnTo>
                <a:cubicBezTo>
                  <a:pt x="3040379" y="1105967"/>
                  <a:pt x="3041294" y="1113740"/>
                  <a:pt x="3042513" y="1123188"/>
                </a:cubicBezTo>
                <a:cubicBezTo>
                  <a:pt x="3043733" y="1132637"/>
                  <a:pt x="3045409" y="1143762"/>
                  <a:pt x="3047542" y="1156564"/>
                </a:cubicBezTo>
                <a:cubicBezTo>
                  <a:pt x="3049676" y="1167537"/>
                  <a:pt x="3051200" y="1176833"/>
                  <a:pt x="3052115" y="1184453"/>
                </a:cubicBezTo>
                <a:cubicBezTo>
                  <a:pt x="3053029" y="1192073"/>
                  <a:pt x="3053486" y="1198169"/>
                  <a:pt x="3053486" y="1202741"/>
                </a:cubicBezTo>
                <a:cubicBezTo>
                  <a:pt x="3053486" y="1212190"/>
                  <a:pt x="3051048" y="1221029"/>
                  <a:pt x="3046171" y="1229259"/>
                </a:cubicBezTo>
                <a:cubicBezTo>
                  <a:pt x="3041294" y="1237488"/>
                  <a:pt x="3034893" y="1244804"/>
                  <a:pt x="3026968" y="1251204"/>
                </a:cubicBezTo>
                <a:cubicBezTo>
                  <a:pt x="3040684" y="1248766"/>
                  <a:pt x="3051657" y="1247318"/>
                  <a:pt x="3059887" y="1246861"/>
                </a:cubicBezTo>
                <a:lnTo>
                  <a:pt x="3083495" y="1246205"/>
                </a:lnTo>
                <a:lnTo>
                  <a:pt x="3083585" y="1246175"/>
                </a:lnTo>
                <a:cubicBezTo>
                  <a:pt x="3095777" y="1246175"/>
                  <a:pt x="3105149" y="1245337"/>
                  <a:pt x="3111703" y="1243661"/>
                </a:cubicBezTo>
                <a:cubicBezTo>
                  <a:pt x="3118256" y="1241984"/>
                  <a:pt x="3123819" y="1239012"/>
                  <a:pt x="3128391" y="1234745"/>
                </a:cubicBezTo>
                <a:cubicBezTo>
                  <a:pt x="3130829" y="1232307"/>
                  <a:pt x="3133039" y="1229792"/>
                  <a:pt x="3135020" y="1227201"/>
                </a:cubicBezTo>
                <a:cubicBezTo>
                  <a:pt x="3137001" y="1224611"/>
                  <a:pt x="3139211" y="1221258"/>
                  <a:pt x="3141649" y="1217143"/>
                </a:cubicBezTo>
                <a:cubicBezTo>
                  <a:pt x="3144087" y="1213028"/>
                  <a:pt x="3147441" y="1207466"/>
                  <a:pt x="3151708" y="1200455"/>
                </a:cubicBezTo>
                <a:cubicBezTo>
                  <a:pt x="3153232" y="1197407"/>
                  <a:pt x="3155594" y="1194969"/>
                  <a:pt x="3158794" y="1193140"/>
                </a:cubicBezTo>
                <a:cubicBezTo>
                  <a:pt x="3161995" y="1191311"/>
                  <a:pt x="3165424" y="1190397"/>
                  <a:pt x="3169081" y="1190397"/>
                </a:cubicBezTo>
                <a:cubicBezTo>
                  <a:pt x="3173349" y="1190397"/>
                  <a:pt x="3177768" y="1191921"/>
                  <a:pt x="3182340" y="1194969"/>
                </a:cubicBezTo>
                <a:cubicBezTo>
                  <a:pt x="3177463" y="1207466"/>
                  <a:pt x="3173273" y="1217905"/>
                  <a:pt x="3169767" y="1226287"/>
                </a:cubicBezTo>
                <a:cubicBezTo>
                  <a:pt x="3166262" y="1234669"/>
                  <a:pt x="3163443" y="1241146"/>
                  <a:pt x="3161309" y="1245718"/>
                </a:cubicBezTo>
                <a:cubicBezTo>
                  <a:pt x="3164967" y="1246328"/>
                  <a:pt x="3169386" y="1246937"/>
                  <a:pt x="3174568" y="1247547"/>
                </a:cubicBezTo>
                <a:cubicBezTo>
                  <a:pt x="3179749" y="1248156"/>
                  <a:pt x="3185388" y="1248461"/>
                  <a:pt x="3191484" y="1248461"/>
                </a:cubicBezTo>
                <a:cubicBezTo>
                  <a:pt x="3197885" y="1248461"/>
                  <a:pt x="3203676" y="1248080"/>
                  <a:pt x="3208858" y="1247318"/>
                </a:cubicBezTo>
                <a:cubicBezTo>
                  <a:pt x="3214039" y="1246556"/>
                  <a:pt x="3219526" y="1245413"/>
                  <a:pt x="3225317" y="1243889"/>
                </a:cubicBezTo>
                <a:cubicBezTo>
                  <a:pt x="3226841" y="1241146"/>
                  <a:pt x="3228746" y="1236803"/>
                  <a:pt x="3231032" y="1230859"/>
                </a:cubicBezTo>
                <a:cubicBezTo>
                  <a:pt x="3233318" y="1224915"/>
                  <a:pt x="3235985" y="1217753"/>
                  <a:pt x="3239033" y="1209371"/>
                </a:cubicBezTo>
                <a:cubicBezTo>
                  <a:pt x="3242081" y="1200989"/>
                  <a:pt x="3245434" y="1191921"/>
                  <a:pt x="3249091" y="1182167"/>
                </a:cubicBezTo>
                <a:cubicBezTo>
                  <a:pt x="3251225" y="1177595"/>
                  <a:pt x="3253968" y="1174090"/>
                  <a:pt x="3257321" y="1171652"/>
                </a:cubicBezTo>
                <a:cubicBezTo>
                  <a:pt x="3260674" y="1169213"/>
                  <a:pt x="3264941" y="1167994"/>
                  <a:pt x="3270123" y="1167994"/>
                </a:cubicBezTo>
                <a:cubicBezTo>
                  <a:pt x="3275914" y="1167994"/>
                  <a:pt x="3280791" y="1169518"/>
                  <a:pt x="3284753" y="1172566"/>
                </a:cubicBezTo>
                <a:cubicBezTo>
                  <a:pt x="3281400" y="1180186"/>
                  <a:pt x="3278124" y="1189025"/>
                  <a:pt x="3274923" y="1199084"/>
                </a:cubicBezTo>
                <a:cubicBezTo>
                  <a:pt x="3271723" y="1209142"/>
                  <a:pt x="3268446" y="1219810"/>
                  <a:pt x="3265093" y="1231088"/>
                </a:cubicBezTo>
                <a:cubicBezTo>
                  <a:pt x="3273933" y="1235355"/>
                  <a:pt x="3282696" y="1238784"/>
                  <a:pt x="3291383" y="1241375"/>
                </a:cubicBezTo>
                <a:cubicBezTo>
                  <a:pt x="3300069" y="1243965"/>
                  <a:pt x="3309137" y="1246023"/>
                  <a:pt x="3318586" y="1247547"/>
                </a:cubicBezTo>
                <a:cubicBezTo>
                  <a:pt x="3328035" y="1249071"/>
                  <a:pt x="3338245" y="1250138"/>
                  <a:pt x="3349218" y="1250747"/>
                </a:cubicBezTo>
                <a:cubicBezTo>
                  <a:pt x="3345561" y="1243127"/>
                  <a:pt x="3341827" y="1235355"/>
                  <a:pt x="3338017" y="1227430"/>
                </a:cubicBezTo>
                <a:cubicBezTo>
                  <a:pt x="3334207" y="1219505"/>
                  <a:pt x="3330778" y="1211885"/>
                  <a:pt x="3327730" y="1204570"/>
                </a:cubicBezTo>
                <a:cubicBezTo>
                  <a:pt x="3324682" y="1197255"/>
                  <a:pt x="3322167" y="1190702"/>
                  <a:pt x="3320186" y="1184910"/>
                </a:cubicBezTo>
                <a:cubicBezTo>
                  <a:pt x="3318205" y="1179119"/>
                  <a:pt x="3317214" y="1174700"/>
                  <a:pt x="3317214" y="1171652"/>
                </a:cubicBezTo>
                <a:cubicBezTo>
                  <a:pt x="3317214" y="1164641"/>
                  <a:pt x="3320871" y="1157021"/>
                  <a:pt x="3328187" y="1148792"/>
                </a:cubicBezTo>
                <a:cubicBezTo>
                  <a:pt x="3335502" y="1140562"/>
                  <a:pt x="3344494" y="1133552"/>
                  <a:pt x="3355162" y="1127760"/>
                </a:cubicBezTo>
                <a:cubicBezTo>
                  <a:pt x="3359124" y="1147877"/>
                  <a:pt x="3362477" y="1164794"/>
                  <a:pt x="3365220" y="1178510"/>
                </a:cubicBezTo>
                <a:cubicBezTo>
                  <a:pt x="3367963" y="1192226"/>
                  <a:pt x="3370097" y="1203579"/>
                  <a:pt x="3371621" y="1212571"/>
                </a:cubicBezTo>
                <a:cubicBezTo>
                  <a:pt x="3373145" y="1221563"/>
                  <a:pt x="3373907" y="1228802"/>
                  <a:pt x="3373907" y="1234288"/>
                </a:cubicBezTo>
                <a:cubicBezTo>
                  <a:pt x="3373907" y="1238860"/>
                  <a:pt x="3372917" y="1245032"/>
                  <a:pt x="3370935" y="1252805"/>
                </a:cubicBezTo>
                <a:cubicBezTo>
                  <a:pt x="3368954" y="1260577"/>
                  <a:pt x="3366515" y="1268426"/>
                  <a:pt x="3363620" y="1276350"/>
                </a:cubicBezTo>
                <a:cubicBezTo>
                  <a:pt x="3360725" y="1284275"/>
                  <a:pt x="3357905" y="1290981"/>
                  <a:pt x="3355162" y="1296467"/>
                </a:cubicBezTo>
                <a:cubicBezTo>
                  <a:pt x="3336569" y="1296467"/>
                  <a:pt x="3318433" y="1294562"/>
                  <a:pt x="3300755" y="1290752"/>
                </a:cubicBezTo>
                <a:cubicBezTo>
                  <a:pt x="3283077" y="1286942"/>
                  <a:pt x="3266160" y="1281532"/>
                  <a:pt x="3250006" y="1274522"/>
                </a:cubicBezTo>
                <a:cubicBezTo>
                  <a:pt x="3248482" y="1277874"/>
                  <a:pt x="3246805" y="1281075"/>
                  <a:pt x="3244977" y="1284123"/>
                </a:cubicBezTo>
                <a:cubicBezTo>
                  <a:pt x="3243453" y="1286561"/>
                  <a:pt x="3239719" y="1288695"/>
                  <a:pt x="3233775" y="1290524"/>
                </a:cubicBezTo>
                <a:cubicBezTo>
                  <a:pt x="3227832" y="1292352"/>
                  <a:pt x="3220821" y="1293800"/>
                  <a:pt x="3212744" y="1294867"/>
                </a:cubicBezTo>
                <a:cubicBezTo>
                  <a:pt x="3204667" y="1295934"/>
                  <a:pt x="3196513" y="1296467"/>
                  <a:pt x="3188284" y="1296467"/>
                </a:cubicBezTo>
                <a:cubicBezTo>
                  <a:pt x="3180054" y="1296467"/>
                  <a:pt x="3171215" y="1295172"/>
                  <a:pt x="3161766" y="1292581"/>
                </a:cubicBezTo>
                <a:cubicBezTo>
                  <a:pt x="3152317" y="1289990"/>
                  <a:pt x="3143173" y="1286409"/>
                  <a:pt x="3134334" y="1281837"/>
                </a:cubicBezTo>
                <a:cubicBezTo>
                  <a:pt x="3128848" y="1285494"/>
                  <a:pt x="3121533" y="1288390"/>
                  <a:pt x="3112389" y="1290524"/>
                </a:cubicBezTo>
                <a:lnTo>
                  <a:pt x="3085071" y="1293559"/>
                </a:lnTo>
                <a:lnTo>
                  <a:pt x="3084575" y="1293724"/>
                </a:lnTo>
                <a:cubicBezTo>
                  <a:pt x="3073298" y="1293724"/>
                  <a:pt x="3062630" y="1294638"/>
                  <a:pt x="3052572" y="1296467"/>
                </a:cubicBezTo>
                <a:cubicBezTo>
                  <a:pt x="3059277" y="1299515"/>
                  <a:pt x="3064992" y="1304163"/>
                  <a:pt x="3069717" y="1310412"/>
                </a:cubicBezTo>
                <a:cubicBezTo>
                  <a:pt x="3074441" y="1316660"/>
                  <a:pt x="3076803" y="1322985"/>
                  <a:pt x="3076803" y="1329386"/>
                </a:cubicBezTo>
                <a:cubicBezTo>
                  <a:pt x="3076803" y="1332129"/>
                  <a:pt x="3075813" y="1336625"/>
                  <a:pt x="3073831" y="1342873"/>
                </a:cubicBezTo>
                <a:cubicBezTo>
                  <a:pt x="3071850" y="1349121"/>
                  <a:pt x="3069641" y="1355217"/>
                  <a:pt x="3067202" y="1361161"/>
                </a:cubicBezTo>
                <a:cubicBezTo>
                  <a:pt x="3064764" y="1367105"/>
                  <a:pt x="3062783" y="1370991"/>
                  <a:pt x="3061259" y="1372820"/>
                </a:cubicBezTo>
                <a:cubicBezTo>
                  <a:pt x="3057906" y="1376477"/>
                  <a:pt x="3052800" y="1379754"/>
                  <a:pt x="3045942" y="1382649"/>
                </a:cubicBezTo>
                <a:cubicBezTo>
                  <a:pt x="3039084" y="1385545"/>
                  <a:pt x="3031083" y="1386993"/>
                  <a:pt x="3021939" y="1386993"/>
                </a:cubicBezTo>
                <a:cubicBezTo>
                  <a:pt x="2998165" y="1386993"/>
                  <a:pt x="2978505" y="1379906"/>
                  <a:pt x="2962960" y="1365733"/>
                </a:cubicBezTo>
                <a:cubicBezTo>
                  <a:pt x="2947415" y="1351560"/>
                  <a:pt x="2937509" y="1331824"/>
                  <a:pt x="2933242" y="1306526"/>
                </a:cubicBezTo>
                <a:lnTo>
                  <a:pt x="2918155" y="1313384"/>
                </a:lnTo>
                <a:lnTo>
                  <a:pt x="2913125" y="1292810"/>
                </a:lnTo>
                <a:lnTo>
                  <a:pt x="2911785" y="1292926"/>
                </a:lnTo>
                <a:lnTo>
                  <a:pt x="2909392" y="1293724"/>
                </a:lnTo>
                <a:lnTo>
                  <a:pt x="2906261" y="1293407"/>
                </a:lnTo>
                <a:lnTo>
                  <a:pt x="2902610" y="1293724"/>
                </a:lnTo>
                <a:cubicBezTo>
                  <a:pt x="2901391" y="1293724"/>
                  <a:pt x="2900476" y="1293419"/>
                  <a:pt x="2899867" y="1292810"/>
                </a:cubicBezTo>
                <a:lnTo>
                  <a:pt x="2899849" y="1292756"/>
                </a:lnTo>
                <a:lnTo>
                  <a:pt x="2891075" y="1291867"/>
                </a:lnTo>
                <a:cubicBezTo>
                  <a:pt x="2873187" y="1288152"/>
                  <a:pt x="2856585" y="1278865"/>
                  <a:pt x="2841269" y="1264006"/>
                </a:cubicBezTo>
                <a:lnTo>
                  <a:pt x="2836240" y="1270864"/>
                </a:lnTo>
                <a:cubicBezTo>
                  <a:pt x="2831668" y="1276655"/>
                  <a:pt x="2824962" y="1281227"/>
                  <a:pt x="2816123" y="1284580"/>
                </a:cubicBezTo>
                <a:cubicBezTo>
                  <a:pt x="2807284" y="1287933"/>
                  <a:pt x="2796540" y="1290295"/>
                  <a:pt x="2783891" y="1291667"/>
                </a:cubicBezTo>
                <a:lnTo>
                  <a:pt x="2746464" y="1293449"/>
                </a:lnTo>
                <a:lnTo>
                  <a:pt x="2745638" y="1293724"/>
                </a:lnTo>
                <a:lnTo>
                  <a:pt x="2743865" y="1293573"/>
                </a:lnTo>
                <a:lnTo>
                  <a:pt x="2740685" y="1293724"/>
                </a:lnTo>
                <a:lnTo>
                  <a:pt x="2738979" y="1293155"/>
                </a:lnTo>
                <a:lnTo>
                  <a:pt x="2729579" y="1292352"/>
                </a:lnTo>
                <a:cubicBezTo>
                  <a:pt x="2724511" y="1291438"/>
                  <a:pt x="2719730" y="1290066"/>
                  <a:pt x="2715234" y="1288238"/>
                </a:cubicBezTo>
                <a:cubicBezTo>
                  <a:pt x="2706243" y="1284580"/>
                  <a:pt x="2698241" y="1279094"/>
                  <a:pt x="2691231" y="1271778"/>
                </a:cubicBezTo>
                <a:cubicBezTo>
                  <a:pt x="2659532" y="1288238"/>
                  <a:pt x="2627985" y="1296467"/>
                  <a:pt x="2596591" y="1296467"/>
                </a:cubicBezTo>
                <a:cubicBezTo>
                  <a:pt x="2556967" y="1296467"/>
                  <a:pt x="2537155" y="1285342"/>
                  <a:pt x="2537155" y="1263092"/>
                </a:cubicBezTo>
                <a:cubicBezTo>
                  <a:pt x="2537155" y="1256996"/>
                  <a:pt x="2538222" y="1250900"/>
                  <a:pt x="2540355" y="1244804"/>
                </a:cubicBezTo>
                <a:cubicBezTo>
                  <a:pt x="2542489" y="1238708"/>
                  <a:pt x="2545384" y="1233831"/>
                  <a:pt x="2549042" y="1230173"/>
                </a:cubicBezTo>
                <a:cubicBezTo>
                  <a:pt x="2556662" y="1236269"/>
                  <a:pt x="2565349" y="1240841"/>
                  <a:pt x="2575102" y="1243889"/>
                </a:cubicBezTo>
                <a:cubicBezTo>
                  <a:pt x="2584856" y="1246937"/>
                  <a:pt x="2596896" y="1248461"/>
                  <a:pt x="2611221" y="1248461"/>
                </a:cubicBezTo>
                <a:cubicBezTo>
                  <a:pt x="2620365" y="1248461"/>
                  <a:pt x="2629738" y="1247852"/>
                  <a:pt x="2639339" y="1246632"/>
                </a:cubicBezTo>
                <a:cubicBezTo>
                  <a:pt x="2648940" y="1245413"/>
                  <a:pt x="2658770" y="1243584"/>
                  <a:pt x="2668829" y="1241146"/>
                </a:cubicBezTo>
                <a:cubicBezTo>
                  <a:pt x="2660904" y="1227430"/>
                  <a:pt x="2653969" y="1213866"/>
                  <a:pt x="2648026" y="1200455"/>
                </a:cubicBezTo>
                <a:cubicBezTo>
                  <a:pt x="2642082" y="1187044"/>
                  <a:pt x="2637434" y="1174852"/>
                  <a:pt x="2634081" y="1163879"/>
                </a:cubicBezTo>
                <a:cubicBezTo>
                  <a:pt x="2630729" y="1152906"/>
                  <a:pt x="2629052" y="1144524"/>
                  <a:pt x="2629052" y="1138733"/>
                </a:cubicBezTo>
                <a:cubicBezTo>
                  <a:pt x="2629052" y="1128980"/>
                  <a:pt x="2631491" y="1120598"/>
                  <a:pt x="2636367" y="1113587"/>
                </a:cubicBezTo>
                <a:cubicBezTo>
                  <a:pt x="2641244" y="1106577"/>
                  <a:pt x="2648559" y="1101548"/>
                  <a:pt x="2658313" y="1098500"/>
                </a:cubicBezTo>
                <a:cubicBezTo>
                  <a:pt x="2664714" y="1123798"/>
                  <a:pt x="2671191" y="1146353"/>
                  <a:pt x="2677744" y="1166165"/>
                </a:cubicBezTo>
                <a:cubicBezTo>
                  <a:pt x="2684297" y="1185977"/>
                  <a:pt x="2691689" y="1203046"/>
                  <a:pt x="2699918" y="1217372"/>
                </a:cubicBezTo>
                <a:cubicBezTo>
                  <a:pt x="2705709" y="1228040"/>
                  <a:pt x="2712034" y="1235507"/>
                  <a:pt x="2718892" y="1239774"/>
                </a:cubicBezTo>
                <a:cubicBezTo>
                  <a:pt x="2722321" y="1241908"/>
                  <a:pt x="2726264" y="1243508"/>
                  <a:pt x="2730722" y="1244575"/>
                </a:cubicBezTo>
                <a:lnTo>
                  <a:pt x="2744362" y="1246038"/>
                </a:lnTo>
                <a:lnTo>
                  <a:pt x="2783662" y="1244575"/>
                </a:lnTo>
                <a:cubicBezTo>
                  <a:pt x="2796159" y="1243508"/>
                  <a:pt x="2806065" y="1240994"/>
                  <a:pt x="2813380" y="1237031"/>
                </a:cubicBezTo>
                <a:cubicBezTo>
                  <a:pt x="2818561" y="1234288"/>
                  <a:pt x="2822981" y="1229868"/>
                  <a:pt x="2826639" y="1223772"/>
                </a:cubicBezTo>
                <a:cubicBezTo>
                  <a:pt x="2830296" y="1217676"/>
                  <a:pt x="2835173" y="1208685"/>
                  <a:pt x="2841269" y="1196798"/>
                </a:cubicBezTo>
                <a:cubicBezTo>
                  <a:pt x="2844927" y="1189178"/>
                  <a:pt x="2848356" y="1184377"/>
                  <a:pt x="2851556" y="1182396"/>
                </a:cubicBezTo>
                <a:cubicBezTo>
                  <a:pt x="2854757" y="1180415"/>
                  <a:pt x="2858643" y="1179424"/>
                  <a:pt x="2863215" y="1179424"/>
                </a:cubicBezTo>
                <a:cubicBezTo>
                  <a:pt x="2869311" y="1179424"/>
                  <a:pt x="2874645" y="1181253"/>
                  <a:pt x="2879217" y="1184910"/>
                </a:cubicBezTo>
                <a:cubicBezTo>
                  <a:pt x="2876778" y="1191006"/>
                  <a:pt x="2874187" y="1197102"/>
                  <a:pt x="2871444" y="1203198"/>
                </a:cubicBezTo>
                <a:cubicBezTo>
                  <a:pt x="2868701" y="1209294"/>
                  <a:pt x="2866186" y="1214933"/>
                  <a:pt x="2863900" y="1220115"/>
                </a:cubicBezTo>
                <a:cubicBezTo>
                  <a:pt x="2861615" y="1225296"/>
                  <a:pt x="2859709" y="1229411"/>
                  <a:pt x="2858185" y="1232459"/>
                </a:cubicBezTo>
                <a:cubicBezTo>
                  <a:pt x="2866415" y="1237336"/>
                  <a:pt x="2874721" y="1240841"/>
                  <a:pt x="2883103" y="1242975"/>
                </a:cubicBezTo>
                <a:lnTo>
                  <a:pt x="2908146" y="1246023"/>
                </a:lnTo>
                <a:lnTo>
                  <a:pt x="2919298" y="1245718"/>
                </a:lnTo>
                <a:cubicBezTo>
                  <a:pt x="2924632" y="1245413"/>
                  <a:pt x="2929737" y="1245108"/>
                  <a:pt x="2934614" y="1244804"/>
                </a:cubicBezTo>
                <a:cubicBezTo>
                  <a:pt x="2944673" y="1190244"/>
                  <a:pt x="2973324" y="1140410"/>
                  <a:pt x="3020567" y="1095299"/>
                </a:cubicBezTo>
                <a:close/>
                <a:moveTo>
                  <a:pt x="3793998" y="1084326"/>
                </a:moveTo>
                <a:cubicBezTo>
                  <a:pt x="3819296" y="1091032"/>
                  <a:pt x="3842613" y="1102386"/>
                  <a:pt x="3863949" y="1118388"/>
                </a:cubicBezTo>
                <a:cubicBezTo>
                  <a:pt x="3885285" y="1134390"/>
                  <a:pt x="3902049" y="1153364"/>
                  <a:pt x="3914241" y="1175309"/>
                </a:cubicBezTo>
                <a:cubicBezTo>
                  <a:pt x="3926738" y="1196950"/>
                  <a:pt x="3932987" y="1218743"/>
                  <a:pt x="3932987" y="1240689"/>
                </a:cubicBezTo>
                <a:cubicBezTo>
                  <a:pt x="3932987" y="1247699"/>
                  <a:pt x="3930853" y="1256767"/>
                  <a:pt x="3926585" y="1267892"/>
                </a:cubicBezTo>
                <a:cubicBezTo>
                  <a:pt x="3922319" y="1279017"/>
                  <a:pt x="3916679" y="1290371"/>
                  <a:pt x="3909669" y="1301954"/>
                </a:cubicBezTo>
                <a:cubicBezTo>
                  <a:pt x="3889553" y="1300734"/>
                  <a:pt x="3870274" y="1297839"/>
                  <a:pt x="3851833" y="1293267"/>
                </a:cubicBezTo>
                <a:cubicBezTo>
                  <a:pt x="3833393" y="1288695"/>
                  <a:pt x="3817162" y="1282599"/>
                  <a:pt x="3803141" y="1274979"/>
                </a:cubicBezTo>
                <a:cubicBezTo>
                  <a:pt x="3791864" y="1281380"/>
                  <a:pt x="3779519" y="1286104"/>
                  <a:pt x="3766109" y="1289152"/>
                </a:cubicBezTo>
                <a:cubicBezTo>
                  <a:pt x="3752697" y="1292200"/>
                  <a:pt x="3737914" y="1293724"/>
                  <a:pt x="3721760" y="1293724"/>
                </a:cubicBezTo>
                <a:lnTo>
                  <a:pt x="3719474" y="1292962"/>
                </a:lnTo>
                <a:lnTo>
                  <a:pt x="3717188" y="1293724"/>
                </a:lnTo>
                <a:lnTo>
                  <a:pt x="3687927" y="1293724"/>
                </a:lnTo>
                <a:cubicBezTo>
                  <a:pt x="3682745" y="1312926"/>
                  <a:pt x="3674516" y="1329767"/>
                  <a:pt x="3663238" y="1344245"/>
                </a:cubicBezTo>
                <a:cubicBezTo>
                  <a:pt x="3651961" y="1358723"/>
                  <a:pt x="3639007" y="1369619"/>
                  <a:pt x="3624376" y="1376934"/>
                </a:cubicBezTo>
                <a:cubicBezTo>
                  <a:pt x="3610660" y="1383640"/>
                  <a:pt x="3596487" y="1386993"/>
                  <a:pt x="3581857" y="1386993"/>
                </a:cubicBezTo>
                <a:cubicBezTo>
                  <a:pt x="3577285" y="1386993"/>
                  <a:pt x="3570960" y="1385316"/>
                  <a:pt x="3562883" y="1381964"/>
                </a:cubicBezTo>
                <a:cubicBezTo>
                  <a:pt x="3554806" y="1378611"/>
                  <a:pt x="3546348" y="1374267"/>
                  <a:pt x="3537509" y="1368933"/>
                </a:cubicBezTo>
                <a:cubicBezTo>
                  <a:pt x="3528669" y="1363599"/>
                  <a:pt x="3520744" y="1358037"/>
                  <a:pt x="3513734" y="1352246"/>
                </a:cubicBezTo>
                <a:lnTo>
                  <a:pt x="3521049" y="1334415"/>
                </a:lnTo>
                <a:cubicBezTo>
                  <a:pt x="3529279" y="1336853"/>
                  <a:pt x="3537737" y="1338682"/>
                  <a:pt x="3546424" y="1339901"/>
                </a:cubicBezTo>
                <a:cubicBezTo>
                  <a:pt x="3555111" y="1341120"/>
                  <a:pt x="3564026" y="1341730"/>
                  <a:pt x="3573170" y="1341730"/>
                </a:cubicBezTo>
                <a:cubicBezTo>
                  <a:pt x="3592067" y="1341730"/>
                  <a:pt x="3609136" y="1337463"/>
                  <a:pt x="3624376" y="1328928"/>
                </a:cubicBezTo>
                <a:cubicBezTo>
                  <a:pt x="3639617" y="1320394"/>
                  <a:pt x="3651809" y="1308507"/>
                  <a:pt x="3660952" y="1293267"/>
                </a:cubicBezTo>
                <a:cubicBezTo>
                  <a:pt x="3647236" y="1292352"/>
                  <a:pt x="3635349" y="1291438"/>
                  <a:pt x="3625291" y="1290524"/>
                </a:cubicBezTo>
                <a:cubicBezTo>
                  <a:pt x="3615233" y="1289609"/>
                  <a:pt x="3607155" y="1288390"/>
                  <a:pt x="3601059" y="1286866"/>
                </a:cubicBezTo>
                <a:cubicBezTo>
                  <a:pt x="3583685" y="1282599"/>
                  <a:pt x="3571037" y="1275817"/>
                  <a:pt x="3563112" y="1266521"/>
                </a:cubicBezTo>
                <a:cubicBezTo>
                  <a:pt x="3555187" y="1257224"/>
                  <a:pt x="3551225" y="1244042"/>
                  <a:pt x="3551225" y="1226973"/>
                </a:cubicBezTo>
                <a:cubicBezTo>
                  <a:pt x="3551225" y="1210818"/>
                  <a:pt x="3554425" y="1194740"/>
                  <a:pt x="3560825" y="1178738"/>
                </a:cubicBezTo>
                <a:cubicBezTo>
                  <a:pt x="3567226" y="1162736"/>
                  <a:pt x="3575609" y="1149858"/>
                  <a:pt x="3585972" y="1140105"/>
                </a:cubicBezTo>
                <a:cubicBezTo>
                  <a:pt x="3596335" y="1130351"/>
                  <a:pt x="3606698" y="1125474"/>
                  <a:pt x="3617061" y="1125474"/>
                </a:cubicBezTo>
                <a:cubicBezTo>
                  <a:pt x="3629558" y="1125474"/>
                  <a:pt x="3641369" y="1131113"/>
                  <a:pt x="3652494" y="1142391"/>
                </a:cubicBezTo>
                <a:cubicBezTo>
                  <a:pt x="3663619" y="1153668"/>
                  <a:pt x="3672687" y="1168604"/>
                  <a:pt x="3679698" y="1187196"/>
                </a:cubicBezTo>
                <a:cubicBezTo>
                  <a:pt x="3683050" y="1196340"/>
                  <a:pt x="3685717" y="1205789"/>
                  <a:pt x="3687699" y="1215543"/>
                </a:cubicBezTo>
                <a:cubicBezTo>
                  <a:pt x="3689679" y="1225296"/>
                  <a:pt x="3690975" y="1235507"/>
                  <a:pt x="3691585" y="1246175"/>
                </a:cubicBezTo>
                <a:lnTo>
                  <a:pt x="3717188" y="1246175"/>
                </a:lnTo>
                <a:cubicBezTo>
                  <a:pt x="3718407" y="1246175"/>
                  <a:pt x="3719321" y="1246480"/>
                  <a:pt x="3719931" y="1247090"/>
                </a:cubicBezTo>
                <a:lnTo>
                  <a:pt x="3720053" y="1247455"/>
                </a:lnTo>
                <a:lnTo>
                  <a:pt x="3721760" y="1246175"/>
                </a:lnTo>
                <a:cubicBezTo>
                  <a:pt x="3729075" y="1245870"/>
                  <a:pt x="3736085" y="1245566"/>
                  <a:pt x="3742791" y="1245261"/>
                </a:cubicBezTo>
                <a:cubicBezTo>
                  <a:pt x="3749497" y="1244956"/>
                  <a:pt x="3755898" y="1244346"/>
                  <a:pt x="3761993" y="1243432"/>
                </a:cubicBezTo>
                <a:cubicBezTo>
                  <a:pt x="3749497" y="1229716"/>
                  <a:pt x="3743249" y="1214933"/>
                  <a:pt x="3743249" y="1199084"/>
                </a:cubicBezTo>
                <a:cubicBezTo>
                  <a:pt x="3743249" y="1190549"/>
                  <a:pt x="3744925" y="1181481"/>
                  <a:pt x="3748277" y="1171880"/>
                </a:cubicBezTo>
                <a:cubicBezTo>
                  <a:pt x="3751630" y="1162279"/>
                  <a:pt x="3756279" y="1153287"/>
                  <a:pt x="3762222" y="1144905"/>
                </a:cubicBezTo>
                <a:cubicBezTo>
                  <a:pt x="3768165" y="1136523"/>
                  <a:pt x="3774643" y="1130199"/>
                  <a:pt x="3781653" y="1125932"/>
                </a:cubicBezTo>
                <a:close/>
                <a:moveTo>
                  <a:pt x="3218002" y="1078840"/>
                </a:moveTo>
                <a:cubicBezTo>
                  <a:pt x="3220135" y="1081583"/>
                  <a:pt x="3223488" y="1085241"/>
                  <a:pt x="3228061" y="1089813"/>
                </a:cubicBezTo>
                <a:cubicBezTo>
                  <a:pt x="3232632" y="1094385"/>
                  <a:pt x="3238271" y="1099871"/>
                  <a:pt x="3244977" y="1106272"/>
                </a:cubicBezTo>
                <a:cubicBezTo>
                  <a:pt x="3241014" y="1111758"/>
                  <a:pt x="3236823" y="1117092"/>
                  <a:pt x="3232403" y="1122274"/>
                </a:cubicBezTo>
                <a:cubicBezTo>
                  <a:pt x="3227984" y="1127456"/>
                  <a:pt x="3223336" y="1132332"/>
                  <a:pt x="3218459" y="1136904"/>
                </a:cubicBezTo>
                <a:cubicBezTo>
                  <a:pt x="3212058" y="1132028"/>
                  <a:pt x="3206343" y="1127303"/>
                  <a:pt x="3201314" y="1122731"/>
                </a:cubicBezTo>
                <a:cubicBezTo>
                  <a:pt x="3196285" y="1118159"/>
                  <a:pt x="3191941" y="1113740"/>
                  <a:pt x="3188284" y="1109472"/>
                </a:cubicBezTo>
                <a:cubicBezTo>
                  <a:pt x="3193161" y="1104900"/>
                  <a:pt x="3198037" y="1100024"/>
                  <a:pt x="3202914" y="1094842"/>
                </a:cubicBezTo>
                <a:cubicBezTo>
                  <a:pt x="3207791" y="1089660"/>
                  <a:pt x="3212820" y="1084326"/>
                  <a:pt x="3218002" y="1078840"/>
                </a:cubicBezTo>
                <a:close/>
                <a:moveTo>
                  <a:pt x="3281553" y="1072896"/>
                </a:moveTo>
                <a:cubicBezTo>
                  <a:pt x="3284296" y="1075640"/>
                  <a:pt x="3287953" y="1079221"/>
                  <a:pt x="3292525" y="1083641"/>
                </a:cubicBezTo>
                <a:cubicBezTo>
                  <a:pt x="3297097" y="1088060"/>
                  <a:pt x="3302584" y="1093470"/>
                  <a:pt x="3308985" y="1099871"/>
                </a:cubicBezTo>
                <a:cubicBezTo>
                  <a:pt x="3305327" y="1105053"/>
                  <a:pt x="3301289" y="1110234"/>
                  <a:pt x="3296869" y="1115416"/>
                </a:cubicBezTo>
                <a:cubicBezTo>
                  <a:pt x="3292449" y="1120598"/>
                  <a:pt x="3287649" y="1125627"/>
                  <a:pt x="3282467" y="1130504"/>
                </a:cubicBezTo>
                <a:cubicBezTo>
                  <a:pt x="3276371" y="1125627"/>
                  <a:pt x="3270885" y="1120979"/>
                  <a:pt x="3266008" y="1116559"/>
                </a:cubicBezTo>
                <a:cubicBezTo>
                  <a:pt x="3261131" y="1112139"/>
                  <a:pt x="3256559" y="1107644"/>
                  <a:pt x="3252292" y="1103072"/>
                </a:cubicBezTo>
                <a:cubicBezTo>
                  <a:pt x="3256254" y="1099414"/>
                  <a:pt x="3260750" y="1095071"/>
                  <a:pt x="3265779" y="1090041"/>
                </a:cubicBezTo>
                <a:cubicBezTo>
                  <a:pt x="3270809" y="1085012"/>
                  <a:pt x="3276066" y="1079297"/>
                  <a:pt x="3281553" y="1072896"/>
                </a:cubicBezTo>
                <a:close/>
                <a:moveTo>
                  <a:pt x="3248177" y="1041350"/>
                </a:moveTo>
                <a:cubicBezTo>
                  <a:pt x="3251530" y="1045312"/>
                  <a:pt x="3255340" y="1049427"/>
                  <a:pt x="3259607" y="1053694"/>
                </a:cubicBezTo>
                <a:cubicBezTo>
                  <a:pt x="3263874" y="1057961"/>
                  <a:pt x="3268751" y="1062381"/>
                  <a:pt x="3274237" y="1066953"/>
                </a:cubicBezTo>
                <a:cubicBezTo>
                  <a:pt x="3268446" y="1073354"/>
                  <a:pt x="3263493" y="1078688"/>
                  <a:pt x="3259379" y="1082955"/>
                </a:cubicBezTo>
                <a:cubicBezTo>
                  <a:pt x="3255264" y="1087222"/>
                  <a:pt x="3251987" y="1090270"/>
                  <a:pt x="3249549" y="1092099"/>
                </a:cubicBezTo>
                <a:cubicBezTo>
                  <a:pt x="3244062" y="1087832"/>
                  <a:pt x="3239033" y="1083564"/>
                  <a:pt x="3234461" y="1079297"/>
                </a:cubicBezTo>
                <a:cubicBezTo>
                  <a:pt x="3229889" y="1075030"/>
                  <a:pt x="3225927" y="1070915"/>
                  <a:pt x="3222574" y="1066953"/>
                </a:cubicBezTo>
                <a:cubicBezTo>
                  <a:pt x="3228365" y="1061771"/>
                  <a:pt x="3233395" y="1057047"/>
                  <a:pt x="3237661" y="1052780"/>
                </a:cubicBezTo>
                <a:cubicBezTo>
                  <a:pt x="3241929" y="1048512"/>
                  <a:pt x="3245434" y="1044702"/>
                  <a:pt x="3248177" y="1041350"/>
                </a:cubicBezTo>
                <a:close/>
                <a:moveTo>
                  <a:pt x="1994382" y="1028548"/>
                </a:moveTo>
                <a:cubicBezTo>
                  <a:pt x="2000783" y="1038302"/>
                  <a:pt x="2007717" y="1051179"/>
                  <a:pt x="2015185" y="1067181"/>
                </a:cubicBezTo>
                <a:cubicBezTo>
                  <a:pt x="2022653" y="1083183"/>
                  <a:pt x="2030120" y="1100862"/>
                  <a:pt x="2037587" y="1120217"/>
                </a:cubicBezTo>
                <a:cubicBezTo>
                  <a:pt x="2045055" y="1139571"/>
                  <a:pt x="2052065" y="1159307"/>
                  <a:pt x="2058619" y="1179424"/>
                </a:cubicBezTo>
                <a:cubicBezTo>
                  <a:pt x="2065172" y="1199541"/>
                  <a:pt x="2070582" y="1218438"/>
                  <a:pt x="2074849" y="1236117"/>
                </a:cubicBezTo>
                <a:cubicBezTo>
                  <a:pt x="2077593" y="1218134"/>
                  <a:pt x="2081403" y="1199465"/>
                  <a:pt x="2086279" y="1180110"/>
                </a:cubicBezTo>
                <a:cubicBezTo>
                  <a:pt x="2091156" y="1160755"/>
                  <a:pt x="2096490" y="1141705"/>
                  <a:pt x="2102281" y="1122960"/>
                </a:cubicBezTo>
                <a:cubicBezTo>
                  <a:pt x="2108073" y="1104215"/>
                  <a:pt x="2114245" y="1086689"/>
                  <a:pt x="2120798" y="1070382"/>
                </a:cubicBezTo>
                <a:cubicBezTo>
                  <a:pt x="2127351" y="1054075"/>
                  <a:pt x="2133828" y="1040283"/>
                  <a:pt x="2140229" y="1029005"/>
                </a:cubicBezTo>
                <a:lnTo>
                  <a:pt x="2169947" y="1068324"/>
                </a:lnTo>
                <a:cubicBezTo>
                  <a:pt x="2156231" y="1094232"/>
                  <a:pt x="2144496" y="1118159"/>
                  <a:pt x="2134743" y="1140105"/>
                </a:cubicBezTo>
                <a:cubicBezTo>
                  <a:pt x="2124989" y="1162050"/>
                  <a:pt x="2116378" y="1183844"/>
                  <a:pt x="2108911" y="1205484"/>
                </a:cubicBezTo>
                <a:cubicBezTo>
                  <a:pt x="2101443" y="1227125"/>
                  <a:pt x="2094204" y="1250442"/>
                  <a:pt x="2087194" y="1275436"/>
                </a:cubicBezTo>
                <a:cubicBezTo>
                  <a:pt x="2082317" y="1279094"/>
                  <a:pt x="2077440" y="1282675"/>
                  <a:pt x="2072563" y="1286180"/>
                </a:cubicBezTo>
                <a:cubicBezTo>
                  <a:pt x="2067687" y="1289685"/>
                  <a:pt x="2062962" y="1292962"/>
                  <a:pt x="2058390" y="1296010"/>
                </a:cubicBezTo>
                <a:cubicBezTo>
                  <a:pt x="2052294" y="1277722"/>
                  <a:pt x="2046960" y="1261796"/>
                  <a:pt x="2042388" y="1248233"/>
                </a:cubicBezTo>
                <a:cubicBezTo>
                  <a:pt x="2037816" y="1234669"/>
                  <a:pt x="2033168" y="1222172"/>
                  <a:pt x="2028443" y="1210742"/>
                </a:cubicBezTo>
                <a:cubicBezTo>
                  <a:pt x="2023719" y="1199312"/>
                  <a:pt x="2018614" y="1187806"/>
                  <a:pt x="2013127" y="1176224"/>
                </a:cubicBezTo>
                <a:cubicBezTo>
                  <a:pt x="2007641" y="1164641"/>
                  <a:pt x="2001317" y="1151840"/>
                  <a:pt x="1994153" y="1137819"/>
                </a:cubicBezTo>
                <a:cubicBezTo>
                  <a:pt x="1986991" y="1123798"/>
                  <a:pt x="1978228" y="1107186"/>
                  <a:pt x="1967865" y="1087984"/>
                </a:cubicBezTo>
                <a:cubicBezTo>
                  <a:pt x="1965121" y="1083107"/>
                  <a:pt x="1963750" y="1077773"/>
                  <a:pt x="1963750" y="1071982"/>
                </a:cubicBezTo>
                <a:cubicBezTo>
                  <a:pt x="1963750" y="1063752"/>
                  <a:pt x="1966569" y="1055675"/>
                  <a:pt x="1972208" y="1047750"/>
                </a:cubicBezTo>
                <a:cubicBezTo>
                  <a:pt x="1977847" y="1039826"/>
                  <a:pt x="1985238" y="1033425"/>
                  <a:pt x="1994382" y="1028548"/>
                </a:cubicBezTo>
                <a:close/>
                <a:moveTo>
                  <a:pt x="1798701" y="1027634"/>
                </a:moveTo>
                <a:cubicBezTo>
                  <a:pt x="1803577" y="1036778"/>
                  <a:pt x="1808225" y="1046226"/>
                  <a:pt x="1812645" y="1055980"/>
                </a:cubicBezTo>
                <a:cubicBezTo>
                  <a:pt x="1817065" y="1065734"/>
                  <a:pt x="1821103" y="1075792"/>
                  <a:pt x="1824761" y="1086155"/>
                </a:cubicBezTo>
                <a:cubicBezTo>
                  <a:pt x="1830552" y="1089203"/>
                  <a:pt x="1836801" y="1090727"/>
                  <a:pt x="1843506" y="1090727"/>
                </a:cubicBezTo>
                <a:cubicBezTo>
                  <a:pt x="1859965" y="1090727"/>
                  <a:pt x="1868195" y="1079297"/>
                  <a:pt x="1868195" y="1056437"/>
                </a:cubicBezTo>
                <a:cubicBezTo>
                  <a:pt x="1868195" y="1054913"/>
                  <a:pt x="1868119" y="1052246"/>
                  <a:pt x="1867967" y="1048436"/>
                </a:cubicBezTo>
                <a:cubicBezTo>
                  <a:pt x="1867814" y="1044626"/>
                  <a:pt x="1867433" y="1039826"/>
                  <a:pt x="1866823" y="1034034"/>
                </a:cubicBezTo>
                <a:lnTo>
                  <a:pt x="1882368" y="1028548"/>
                </a:lnTo>
                <a:cubicBezTo>
                  <a:pt x="1886026" y="1037387"/>
                  <a:pt x="1888769" y="1045922"/>
                  <a:pt x="1890598" y="1054151"/>
                </a:cubicBezTo>
                <a:cubicBezTo>
                  <a:pt x="1892427" y="1062381"/>
                  <a:pt x="1893646" y="1070306"/>
                  <a:pt x="1894255" y="1077926"/>
                </a:cubicBezTo>
                <a:cubicBezTo>
                  <a:pt x="1896084" y="1078535"/>
                  <a:pt x="1897837" y="1078916"/>
                  <a:pt x="1899513" y="1079069"/>
                </a:cubicBezTo>
                <a:cubicBezTo>
                  <a:pt x="1901190" y="1079221"/>
                  <a:pt x="1902637" y="1079297"/>
                  <a:pt x="1903857" y="1079297"/>
                </a:cubicBezTo>
                <a:cubicBezTo>
                  <a:pt x="1916963" y="1079297"/>
                  <a:pt x="1923516" y="1068477"/>
                  <a:pt x="1923516" y="1046836"/>
                </a:cubicBezTo>
                <a:cubicBezTo>
                  <a:pt x="1923516" y="1043788"/>
                  <a:pt x="1923440" y="1040664"/>
                  <a:pt x="1923287" y="1037463"/>
                </a:cubicBezTo>
                <a:cubicBezTo>
                  <a:pt x="1923135" y="1034263"/>
                  <a:pt x="1922754" y="1031139"/>
                  <a:pt x="1922145" y="1028091"/>
                </a:cubicBezTo>
                <a:lnTo>
                  <a:pt x="1943633" y="1030834"/>
                </a:lnTo>
                <a:cubicBezTo>
                  <a:pt x="1944852" y="1036930"/>
                  <a:pt x="1945614" y="1043026"/>
                  <a:pt x="1945919" y="1049122"/>
                </a:cubicBezTo>
                <a:cubicBezTo>
                  <a:pt x="1946224" y="1055218"/>
                  <a:pt x="1946376" y="1061314"/>
                  <a:pt x="1946376" y="1067410"/>
                </a:cubicBezTo>
                <a:cubicBezTo>
                  <a:pt x="1946376" y="1085698"/>
                  <a:pt x="1942642" y="1100557"/>
                  <a:pt x="1935175" y="1111987"/>
                </a:cubicBezTo>
                <a:cubicBezTo>
                  <a:pt x="1927707" y="1123417"/>
                  <a:pt x="1918335" y="1129132"/>
                  <a:pt x="1907057" y="1129132"/>
                </a:cubicBezTo>
                <a:cubicBezTo>
                  <a:pt x="1900961" y="1129132"/>
                  <a:pt x="1893493" y="1126694"/>
                  <a:pt x="1884654" y="1121817"/>
                </a:cubicBezTo>
                <a:cubicBezTo>
                  <a:pt x="1880082" y="1128522"/>
                  <a:pt x="1874901" y="1133552"/>
                  <a:pt x="1869109" y="1136904"/>
                </a:cubicBezTo>
                <a:cubicBezTo>
                  <a:pt x="1863318" y="1140257"/>
                  <a:pt x="1856765" y="1141934"/>
                  <a:pt x="1849450" y="1141934"/>
                </a:cubicBezTo>
                <a:cubicBezTo>
                  <a:pt x="1848231" y="1141934"/>
                  <a:pt x="1846783" y="1141857"/>
                  <a:pt x="1845107" y="1141705"/>
                </a:cubicBezTo>
                <a:cubicBezTo>
                  <a:pt x="1843430" y="1141553"/>
                  <a:pt x="1841830" y="1141172"/>
                  <a:pt x="1840306" y="1140562"/>
                </a:cubicBezTo>
                <a:cubicBezTo>
                  <a:pt x="1843049" y="1153059"/>
                  <a:pt x="1845183" y="1164946"/>
                  <a:pt x="1846707" y="1176224"/>
                </a:cubicBezTo>
                <a:cubicBezTo>
                  <a:pt x="1848231" y="1187501"/>
                  <a:pt x="1848993" y="1198017"/>
                  <a:pt x="1848993" y="1207770"/>
                </a:cubicBezTo>
                <a:cubicBezTo>
                  <a:pt x="1848993" y="1223620"/>
                  <a:pt x="1848307" y="1238327"/>
                  <a:pt x="1846935" y="1251890"/>
                </a:cubicBezTo>
                <a:cubicBezTo>
                  <a:pt x="1845563" y="1265454"/>
                  <a:pt x="1843506" y="1280313"/>
                  <a:pt x="1840763" y="1296467"/>
                </a:cubicBezTo>
                <a:lnTo>
                  <a:pt x="1817446" y="1291895"/>
                </a:lnTo>
                <a:cubicBezTo>
                  <a:pt x="1817446" y="1276350"/>
                  <a:pt x="1816989" y="1262406"/>
                  <a:pt x="1816074" y="1250061"/>
                </a:cubicBezTo>
                <a:cubicBezTo>
                  <a:pt x="1815160" y="1237717"/>
                  <a:pt x="1813865" y="1225830"/>
                  <a:pt x="1812188" y="1214400"/>
                </a:cubicBezTo>
                <a:cubicBezTo>
                  <a:pt x="1810511" y="1202970"/>
                  <a:pt x="1808149" y="1191006"/>
                  <a:pt x="1805101" y="1178510"/>
                </a:cubicBezTo>
                <a:cubicBezTo>
                  <a:pt x="1802663" y="1168451"/>
                  <a:pt x="1800149" y="1159231"/>
                  <a:pt x="1797557" y="1150849"/>
                </a:cubicBezTo>
                <a:cubicBezTo>
                  <a:pt x="1794967" y="1142467"/>
                  <a:pt x="1791614" y="1133475"/>
                  <a:pt x="1787499" y="1123874"/>
                </a:cubicBezTo>
                <a:cubicBezTo>
                  <a:pt x="1783384" y="1114273"/>
                  <a:pt x="1777974" y="1102462"/>
                  <a:pt x="1771269" y="1088441"/>
                </a:cubicBezTo>
                <a:cubicBezTo>
                  <a:pt x="1767916" y="1082040"/>
                  <a:pt x="1766239" y="1075487"/>
                  <a:pt x="1766239" y="1068782"/>
                </a:cubicBezTo>
                <a:cubicBezTo>
                  <a:pt x="1766239" y="1060247"/>
                  <a:pt x="1769135" y="1052399"/>
                  <a:pt x="1774926" y="1045236"/>
                </a:cubicBezTo>
                <a:cubicBezTo>
                  <a:pt x="1780717" y="1038073"/>
                  <a:pt x="1788642" y="1032206"/>
                  <a:pt x="1798701" y="1027634"/>
                </a:cubicBezTo>
                <a:close/>
                <a:moveTo>
                  <a:pt x="4590135" y="1010870"/>
                </a:moveTo>
                <a:cubicBezTo>
                  <a:pt x="4588001" y="1010870"/>
                  <a:pt x="4585792" y="1011708"/>
                  <a:pt x="4583506" y="1013384"/>
                </a:cubicBezTo>
                <a:cubicBezTo>
                  <a:pt x="4581219" y="1015061"/>
                  <a:pt x="4580229" y="1017575"/>
                  <a:pt x="4580534" y="1020928"/>
                </a:cubicBezTo>
                <a:cubicBezTo>
                  <a:pt x="4580534" y="1023976"/>
                  <a:pt x="4581449" y="1026795"/>
                  <a:pt x="4583277" y="1029386"/>
                </a:cubicBezTo>
                <a:cubicBezTo>
                  <a:pt x="4585106" y="1031977"/>
                  <a:pt x="4588154" y="1033272"/>
                  <a:pt x="4592421" y="1033272"/>
                </a:cubicBezTo>
                <a:cubicBezTo>
                  <a:pt x="4595469" y="1033272"/>
                  <a:pt x="4598365" y="1032206"/>
                  <a:pt x="4601107" y="1030072"/>
                </a:cubicBezTo>
                <a:cubicBezTo>
                  <a:pt x="4603851" y="1027938"/>
                  <a:pt x="4605223" y="1025957"/>
                  <a:pt x="4605223" y="1024128"/>
                </a:cubicBezTo>
                <a:cubicBezTo>
                  <a:pt x="4605223" y="1021385"/>
                  <a:pt x="4603623" y="1018490"/>
                  <a:pt x="4600423" y="1015442"/>
                </a:cubicBezTo>
                <a:cubicBezTo>
                  <a:pt x="4597222" y="1012394"/>
                  <a:pt x="4593793" y="1010870"/>
                  <a:pt x="4590135" y="1010870"/>
                </a:cubicBezTo>
                <a:close/>
                <a:moveTo>
                  <a:pt x="4878399" y="996773"/>
                </a:moveTo>
                <a:cubicBezTo>
                  <a:pt x="4881447" y="1002259"/>
                  <a:pt x="4883505" y="1007669"/>
                  <a:pt x="4884572" y="1013003"/>
                </a:cubicBezTo>
                <a:cubicBezTo>
                  <a:pt x="4885639" y="1018337"/>
                  <a:pt x="4886171" y="1022223"/>
                  <a:pt x="4886171" y="1024662"/>
                </a:cubicBezTo>
                <a:cubicBezTo>
                  <a:pt x="4886171" y="1031977"/>
                  <a:pt x="4883886" y="1038149"/>
                  <a:pt x="4879314" y="1043178"/>
                </a:cubicBezTo>
                <a:cubicBezTo>
                  <a:pt x="4874741" y="1048208"/>
                  <a:pt x="4869103" y="1050722"/>
                  <a:pt x="4862397" y="1050722"/>
                </a:cubicBezTo>
                <a:cubicBezTo>
                  <a:pt x="4856911" y="1050722"/>
                  <a:pt x="4852339" y="1049198"/>
                  <a:pt x="4848681" y="1046150"/>
                </a:cubicBezTo>
                <a:cubicBezTo>
                  <a:pt x="4844415" y="1055294"/>
                  <a:pt x="4837403" y="1059866"/>
                  <a:pt x="4827651" y="1059866"/>
                </a:cubicBezTo>
                <a:cubicBezTo>
                  <a:pt x="4821554" y="1059866"/>
                  <a:pt x="4816677" y="1058114"/>
                  <a:pt x="4813020" y="1054608"/>
                </a:cubicBezTo>
                <a:cubicBezTo>
                  <a:pt x="4809363" y="1051103"/>
                  <a:pt x="4807533" y="1046150"/>
                  <a:pt x="4807533" y="1039749"/>
                </a:cubicBezTo>
                <a:cubicBezTo>
                  <a:pt x="4807533" y="1033349"/>
                  <a:pt x="4809515" y="1026643"/>
                  <a:pt x="4813477" y="1019633"/>
                </a:cubicBezTo>
                <a:lnTo>
                  <a:pt x="4822164" y="1021461"/>
                </a:lnTo>
                <a:cubicBezTo>
                  <a:pt x="4821249" y="1024509"/>
                  <a:pt x="4820792" y="1028319"/>
                  <a:pt x="4820792" y="1032891"/>
                </a:cubicBezTo>
                <a:cubicBezTo>
                  <a:pt x="4820792" y="1040207"/>
                  <a:pt x="4823383" y="1043864"/>
                  <a:pt x="4828565" y="1043864"/>
                </a:cubicBezTo>
                <a:cubicBezTo>
                  <a:pt x="4831307" y="1043864"/>
                  <a:pt x="4833669" y="1042721"/>
                  <a:pt x="4835651" y="1040435"/>
                </a:cubicBezTo>
                <a:cubicBezTo>
                  <a:pt x="4837632" y="1038149"/>
                  <a:pt x="4838471" y="1035177"/>
                  <a:pt x="4838166" y="1031520"/>
                </a:cubicBezTo>
                <a:lnTo>
                  <a:pt x="4837251" y="1017347"/>
                </a:lnTo>
                <a:lnTo>
                  <a:pt x="4849596" y="1009574"/>
                </a:lnTo>
                <a:cubicBezTo>
                  <a:pt x="4850815" y="1019328"/>
                  <a:pt x="4852567" y="1025957"/>
                  <a:pt x="4854854" y="1029462"/>
                </a:cubicBezTo>
                <a:cubicBezTo>
                  <a:pt x="4857139" y="1032968"/>
                  <a:pt x="4860569" y="1034720"/>
                  <a:pt x="4865141" y="1034720"/>
                </a:cubicBezTo>
                <a:cubicBezTo>
                  <a:pt x="4866665" y="1034720"/>
                  <a:pt x="4868036" y="1034263"/>
                  <a:pt x="4869255" y="1033349"/>
                </a:cubicBezTo>
                <a:cubicBezTo>
                  <a:pt x="4870475" y="1032434"/>
                  <a:pt x="4871389" y="1031367"/>
                  <a:pt x="4871999" y="1030148"/>
                </a:cubicBezTo>
                <a:cubicBezTo>
                  <a:pt x="4871389" y="1027100"/>
                  <a:pt x="4869255" y="1021614"/>
                  <a:pt x="4865598" y="1013689"/>
                </a:cubicBezTo>
                <a:lnTo>
                  <a:pt x="4864683" y="1010031"/>
                </a:lnTo>
                <a:cubicBezTo>
                  <a:pt x="4864683" y="1007288"/>
                  <a:pt x="4865903" y="1004621"/>
                  <a:pt x="4868341" y="1002030"/>
                </a:cubicBezTo>
                <a:cubicBezTo>
                  <a:pt x="4870779" y="999440"/>
                  <a:pt x="4874133" y="997687"/>
                  <a:pt x="4878399" y="996773"/>
                </a:cubicBezTo>
                <a:close/>
                <a:moveTo>
                  <a:pt x="4592421" y="992582"/>
                </a:moveTo>
                <a:cubicBezTo>
                  <a:pt x="4599127" y="992277"/>
                  <a:pt x="4604994" y="995096"/>
                  <a:pt x="4610023" y="1001040"/>
                </a:cubicBezTo>
                <a:cubicBezTo>
                  <a:pt x="4615052" y="1006983"/>
                  <a:pt x="4617567" y="1014680"/>
                  <a:pt x="4617567" y="1024128"/>
                </a:cubicBezTo>
                <a:cubicBezTo>
                  <a:pt x="4617567" y="1031139"/>
                  <a:pt x="4614976" y="1037235"/>
                  <a:pt x="4609795" y="1042416"/>
                </a:cubicBezTo>
                <a:cubicBezTo>
                  <a:pt x="4604613" y="1047598"/>
                  <a:pt x="4598669" y="1050189"/>
                  <a:pt x="4591964" y="1050189"/>
                </a:cubicBezTo>
                <a:cubicBezTo>
                  <a:pt x="4584953" y="1050189"/>
                  <a:pt x="4579238" y="1047674"/>
                  <a:pt x="4574819" y="1042645"/>
                </a:cubicBezTo>
                <a:cubicBezTo>
                  <a:pt x="4570399" y="1037616"/>
                  <a:pt x="4568189" y="1031291"/>
                  <a:pt x="4568189" y="1023671"/>
                </a:cubicBezTo>
                <a:cubicBezTo>
                  <a:pt x="4568189" y="1014832"/>
                  <a:pt x="4570705" y="1007441"/>
                  <a:pt x="4575733" y="1001497"/>
                </a:cubicBezTo>
                <a:cubicBezTo>
                  <a:pt x="4580763" y="995553"/>
                  <a:pt x="4586325" y="992582"/>
                  <a:pt x="4592421" y="992582"/>
                </a:cubicBezTo>
                <a:close/>
                <a:moveTo>
                  <a:pt x="4105655" y="992353"/>
                </a:moveTo>
                <a:lnTo>
                  <a:pt x="4106113" y="997839"/>
                </a:lnTo>
                <a:cubicBezTo>
                  <a:pt x="4106113" y="1005764"/>
                  <a:pt x="4102607" y="1011860"/>
                  <a:pt x="4095597" y="1016127"/>
                </a:cubicBezTo>
                <a:cubicBezTo>
                  <a:pt x="4087672" y="1020090"/>
                  <a:pt x="4077461" y="1024509"/>
                  <a:pt x="4064965" y="1029386"/>
                </a:cubicBezTo>
                <a:cubicBezTo>
                  <a:pt x="4052468" y="1034263"/>
                  <a:pt x="4037837" y="1039597"/>
                  <a:pt x="4021073" y="1045388"/>
                </a:cubicBezTo>
                <a:lnTo>
                  <a:pt x="4023359" y="1023443"/>
                </a:lnTo>
                <a:cubicBezTo>
                  <a:pt x="4043781" y="1016127"/>
                  <a:pt x="4060545" y="1010031"/>
                  <a:pt x="4073651" y="1005155"/>
                </a:cubicBezTo>
                <a:cubicBezTo>
                  <a:pt x="4086758" y="1000278"/>
                  <a:pt x="4097426" y="996011"/>
                  <a:pt x="4105655" y="992353"/>
                </a:cubicBezTo>
                <a:close/>
                <a:moveTo>
                  <a:pt x="5171084" y="986943"/>
                </a:moveTo>
                <a:cubicBezTo>
                  <a:pt x="5173217" y="995172"/>
                  <a:pt x="5175808" y="1004088"/>
                  <a:pt x="5178856" y="1013689"/>
                </a:cubicBezTo>
                <a:cubicBezTo>
                  <a:pt x="5181904" y="1023290"/>
                  <a:pt x="5185257" y="1032968"/>
                  <a:pt x="5188915" y="1042721"/>
                </a:cubicBezTo>
                <a:lnTo>
                  <a:pt x="5174285" y="1054151"/>
                </a:lnTo>
                <a:cubicBezTo>
                  <a:pt x="5175198" y="1072744"/>
                  <a:pt x="5175732" y="1093775"/>
                  <a:pt x="5175884" y="1117245"/>
                </a:cubicBezTo>
                <a:cubicBezTo>
                  <a:pt x="5176037" y="1140714"/>
                  <a:pt x="5175884" y="1166775"/>
                  <a:pt x="5175427" y="1195426"/>
                </a:cubicBezTo>
                <a:cubicBezTo>
                  <a:pt x="5174970" y="1224077"/>
                  <a:pt x="5173979" y="1255624"/>
                  <a:pt x="5172455" y="1290066"/>
                </a:cubicBezTo>
                <a:lnTo>
                  <a:pt x="5145938" y="1293724"/>
                </a:lnTo>
                <a:cubicBezTo>
                  <a:pt x="5145023" y="1263854"/>
                  <a:pt x="5143881" y="1236955"/>
                  <a:pt x="5142509" y="1213028"/>
                </a:cubicBezTo>
                <a:cubicBezTo>
                  <a:pt x="5141137" y="1189101"/>
                  <a:pt x="5139765" y="1166775"/>
                  <a:pt x="5138394" y="1146048"/>
                </a:cubicBezTo>
                <a:cubicBezTo>
                  <a:pt x="5137022" y="1125322"/>
                  <a:pt x="5135575" y="1105358"/>
                  <a:pt x="5134051" y="1086155"/>
                </a:cubicBezTo>
                <a:cubicBezTo>
                  <a:pt x="5132527" y="1066953"/>
                  <a:pt x="5130697" y="1046988"/>
                  <a:pt x="5128565" y="1026262"/>
                </a:cubicBezTo>
                <a:cubicBezTo>
                  <a:pt x="5127650" y="1018642"/>
                  <a:pt x="5128945" y="1011936"/>
                  <a:pt x="5132451" y="1006145"/>
                </a:cubicBezTo>
                <a:cubicBezTo>
                  <a:pt x="5135955" y="1000354"/>
                  <a:pt x="5141137" y="995858"/>
                  <a:pt x="5147995" y="992658"/>
                </a:cubicBezTo>
                <a:cubicBezTo>
                  <a:pt x="5154853" y="989457"/>
                  <a:pt x="5162549" y="987552"/>
                  <a:pt x="5171084" y="986943"/>
                </a:cubicBezTo>
                <a:close/>
                <a:moveTo>
                  <a:pt x="5061661" y="986943"/>
                </a:moveTo>
                <a:cubicBezTo>
                  <a:pt x="5062575" y="1009193"/>
                  <a:pt x="5063413" y="1031367"/>
                  <a:pt x="5064175" y="1053465"/>
                </a:cubicBezTo>
                <a:cubicBezTo>
                  <a:pt x="5064937" y="1075563"/>
                  <a:pt x="5065775" y="1097585"/>
                  <a:pt x="5066689" y="1119531"/>
                </a:cubicBezTo>
                <a:cubicBezTo>
                  <a:pt x="5067604" y="1139952"/>
                  <a:pt x="5068289" y="1158926"/>
                  <a:pt x="5068747" y="1176452"/>
                </a:cubicBezTo>
                <a:cubicBezTo>
                  <a:pt x="5069204" y="1193978"/>
                  <a:pt x="5069433" y="1210209"/>
                  <a:pt x="5069433" y="1225144"/>
                </a:cubicBezTo>
                <a:cubicBezTo>
                  <a:pt x="5069433" y="1233678"/>
                  <a:pt x="5067985" y="1242670"/>
                  <a:pt x="5065089" y="1252119"/>
                </a:cubicBezTo>
                <a:cubicBezTo>
                  <a:pt x="5062194" y="1261568"/>
                  <a:pt x="5058003" y="1270559"/>
                  <a:pt x="5052517" y="1279094"/>
                </a:cubicBezTo>
                <a:cubicBezTo>
                  <a:pt x="5049468" y="1283666"/>
                  <a:pt x="5043144" y="1287247"/>
                  <a:pt x="5033543" y="1289838"/>
                </a:cubicBezTo>
                <a:cubicBezTo>
                  <a:pt x="5028742" y="1291133"/>
                  <a:pt x="5023389" y="1292105"/>
                  <a:pt x="5017483" y="1292752"/>
                </a:cubicBezTo>
                <a:lnTo>
                  <a:pt x="5001687" y="1293545"/>
                </a:lnTo>
                <a:lnTo>
                  <a:pt x="5001081" y="1293724"/>
                </a:lnTo>
                <a:lnTo>
                  <a:pt x="5000117" y="1293623"/>
                </a:lnTo>
                <a:lnTo>
                  <a:pt x="4998109" y="1293724"/>
                </a:lnTo>
                <a:lnTo>
                  <a:pt x="4996493" y="1293245"/>
                </a:lnTo>
                <a:lnTo>
                  <a:pt x="4983022" y="1291838"/>
                </a:lnTo>
                <a:cubicBezTo>
                  <a:pt x="4976926" y="1290581"/>
                  <a:pt x="4970753" y="1288695"/>
                  <a:pt x="4964505" y="1286180"/>
                </a:cubicBezTo>
                <a:cubicBezTo>
                  <a:pt x="4952009" y="1281151"/>
                  <a:pt x="4942103" y="1274826"/>
                  <a:pt x="4934787" y="1267206"/>
                </a:cubicBezTo>
                <a:cubicBezTo>
                  <a:pt x="4932959" y="1272388"/>
                  <a:pt x="4930977" y="1276884"/>
                  <a:pt x="4928844" y="1280694"/>
                </a:cubicBezTo>
                <a:cubicBezTo>
                  <a:pt x="4926710" y="1284504"/>
                  <a:pt x="4922443" y="1287628"/>
                  <a:pt x="4916043" y="1290066"/>
                </a:cubicBezTo>
                <a:cubicBezTo>
                  <a:pt x="4912385" y="1291895"/>
                  <a:pt x="4907279" y="1293419"/>
                  <a:pt x="4900726" y="1294638"/>
                </a:cubicBezTo>
                <a:cubicBezTo>
                  <a:pt x="4894173" y="1295858"/>
                  <a:pt x="4887391" y="1296467"/>
                  <a:pt x="4880381" y="1296467"/>
                </a:cubicBezTo>
                <a:cubicBezTo>
                  <a:pt x="4869408" y="1296467"/>
                  <a:pt x="4857063" y="1292962"/>
                  <a:pt x="4843347" y="1285952"/>
                </a:cubicBezTo>
                <a:cubicBezTo>
                  <a:pt x="4840909" y="1288085"/>
                  <a:pt x="4836641" y="1289914"/>
                  <a:pt x="4830546" y="1291438"/>
                </a:cubicBezTo>
                <a:cubicBezTo>
                  <a:pt x="4824450" y="1292962"/>
                  <a:pt x="4817667" y="1294181"/>
                  <a:pt x="4810201" y="1295096"/>
                </a:cubicBezTo>
                <a:cubicBezTo>
                  <a:pt x="4802733" y="1296010"/>
                  <a:pt x="4795493" y="1296467"/>
                  <a:pt x="4788483" y="1296467"/>
                </a:cubicBezTo>
                <a:cubicBezTo>
                  <a:pt x="4780559" y="1296467"/>
                  <a:pt x="4771795" y="1295172"/>
                  <a:pt x="4762195" y="1292581"/>
                </a:cubicBezTo>
                <a:cubicBezTo>
                  <a:pt x="4752593" y="1289990"/>
                  <a:pt x="4743373" y="1286409"/>
                  <a:pt x="4734534" y="1281837"/>
                </a:cubicBezTo>
                <a:cubicBezTo>
                  <a:pt x="4729047" y="1285494"/>
                  <a:pt x="4721733" y="1288390"/>
                  <a:pt x="4712588" y="1290524"/>
                </a:cubicBezTo>
                <a:lnTo>
                  <a:pt x="4685385" y="1293546"/>
                </a:lnTo>
                <a:lnTo>
                  <a:pt x="4684851" y="1293724"/>
                </a:lnTo>
                <a:lnTo>
                  <a:pt x="4684297" y="1293667"/>
                </a:lnTo>
                <a:lnTo>
                  <a:pt x="4683785" y="1293724"/>
                </a:lnTo>
                <a:lnTo>
                  <a:pt x="4683311" y="1293566"/>
                </a:lnTo>
                <a:lnTo>
                  <a:pt x="4673707" y="1292581"/>
                </a:lnTo>
                <a:cubicBezTo>
                  <a:pt x="4662849" y="1290295"/>
                  <a:pt x="4652847" y="1284580"/>
                  <a:pt x="4643703" y="1275436"/>
                </a:cubicBezTo>
                <a:lnTo>
                  <a:pt x="4637303" y="1296467"/>
                </a:lnTo>
                <a:cubicBezTo>
                  <a:pt x="4619319" y="1296467"/>
                  <a:pt x="4602631" y="1294943"/>
                  <a:pt x="4587239" y="1291895"/>
                </a:cubicBezTo>
                <a:cubicBezTo>
                  <a:pt x="4571847" y="1288847"/>
                  <a:pt x="4558512" y="1284580"/>
                  <a:pt x="4547234" y="1279094"/>
                </a:cubicBezTo>
                <a:cubicBezTo>
                  <a:pt x="4536871" y="1284885"/>
                  <a:pt x="4527575" y="1288771"/>
                  <a:pt x="4519345" y="1290752"/>
                </a:cubicBezTo>
                <a:lnTo>
                  <a:pt x="4496297" y="1293380"/>
                </a:lnTo>
                <a:lnTo>
                  <a:pt x="4495037" y="1293724"/>
                </a:lnTo>
                <a:lnTo>
                  <a:pt x="4493943" y="1293649"/>
                </a:lnTo>
                <a:lnTo>
                  <a:pt x="4493285" y="1293724"/>
                </a:lnTo>
                <a:lnTo>
                  <a:pt x="4492831" y="1293573"/>
                </a:lnTo>
                <a:lnTo>
                  <a:pt x="4455033" y="1290981"/>
                </a:lnTo>
                <a:cubicBezTo>
                  <a:pt x="4443297" y="1289152"/>
                  <a:pt x="4432629" y="1286104"/>
                  <a:pt x="4423029" y="1281837"/>
                </a:cubicBezTo>
                <a:cubicBezTo>
                  <a:pt x="4413427" y="1277570"/>
                  <a:pt x="4404207" y="1272083"/>
                  <a:pt x="4395368" y="1265378"/>
                </a:cubicBezTo>
                <a:cubicBezTo>
                  <a:pt x="4378299" y="1276350"/>
                  <a:pt x="4365650" y="1287247"/>
                  <a:pt x="4357420" y="1298067"/>
                </a:cubicBezTo>
                <a:cubicBezTo>
                  <a:pt x="4349191" y="1308888"/>
                  <a:pt x="4345076" y="1320394"/>
                  <a:pt x="4345076" y="1332586"/>
                </a:cubicBezTo>
                <a:cubicBezTo>
                  <a:pt x="4345076" y="1349655"/>
                  <a:pt x="4352696" y="1362609"/>
                  <a:pt x="4367936" y="1371448"/>
                </a:cubicBezTo>
                <a:cubicBezTo>
                  <a:pt x="4383175" y="1380287"/>
                  <a:pt x="4406188" y="1384707"/>
                  <a:pt x="4436973" y="1384707"/>
                </a:cubicBezTo>
                <a:cubicBezTo>
                  <a:pt x="4445507" y="1384707"/>
                  <a:pt x="4454041" y="1384250"/>
                  <a:pt x="4462577" y="1383335"/>
                </a:cubicBezTo>
                <a:cubicBezTo>
                  <a:pt x="4471111" y="1382421"/>
                  <a:pt x="4480483" y="1380973"/>
                  <a:pt x="4490694" y="1378992"/>
                </a:cubicBezTo>
                <a:cubicBezTo>
                  <a:pt x="4500905" y="1377011"/>
                  <a:pt x="4512563" y="1374496"/>
                  <a:pt x="4525670" y="1371448"/>
                </a:cubicBezTo>
                <a:lnTo>
                  <a:pt x="4531613" y="1389736"/>
                </a:lnTo>
                <a:cubicBezTo>
                  <a:pt x="4514239" y="1400099"/>
                  <a:pt x="4499761" y="1408405"/>
                  <a:pt x="4488179" y="1414653"/>
                </a:cubicBezTo>
                <a:cubicBezTo>
                  <a:pt x="4476597" y="1420902"/>
                  <a:pt x="4466767" y="1425321"/>
                  <a:pt x="4458690" y="1427912"/>
                </a:cubicBezTo>
                <a:cubicBezTo>
                  <a:pt x="4450613" y="1430503"/>
                  <a:pt x="4443221" y="1431798"/>
                  <a:pt x="4436515" y="1431798"/>
                </a:cubicBezTo>
                <a:cubicBezTo>
                  <a:pt x="4413961" y="1431798"/>
                  <a:pt x="4393996" y="1427760"/>
                  <a:pt x="4376623" y="1419683"/>
                </a:cubicBezTo>
                <a:cubicBezTo>
                  <a:pt x="4359249" y="1411605"/>
                  <a:pt x="4345990" y="1400404"/>
                  <a:pt x="4336846" y="1386078"/>
                </a:cubicBezTo>
                <a:cubicBezTo>
                  <a:pt x="4328007" y="1372058"/>
                  <a:pt x="4323587" y="1356360"/>
                  <a:pt x="4323587" y="1338987"/>
                </a:cubicBezTo>
                <a:cubicBezTo>
                  <a:pt x="4323587" y="1326490"/>
                  <a:pt x="4325340" y="1315136"/>
                  <a:pt x="4328845" y="1304925"/>
                </a:cubicBezTo>
                <a:cubicBezTo>
                  <a:pt x="4332351" y="1294715"/>
                  <a:pt x="4337989" y="1284732"/>
                  <a:pt x="4345761" y="1274979"/>
                </a:cubicBezTo>
                <a:cubicBezTo>
                  <a:pt x="4353534" y="1265225"/>
                  <a:pt x="4363516" y="1255319"/>
                  <a:pt x="4375709" y="1245261"/>
                </a:cubicBezTo>
                <a:cubicBezTo>
                  <a:pt x="4374794" y="1244042"/>
                  <a:pt x="4373499" y="1242365"/>
                  <a:pt x="4371822" y="1240232"/>
                </a:cubicBezTo>
                <a:cubicBezTo>
                  <a:pt x="4370145" y="1238098"/>
                  <a:pt x="4368545" y="1235964"/>
                  <a:pt x="4367021" y="1233831"/>
                </a:cubicBezTo>
                <a:cubicBezTo>
                  <a:pt x="4362754" y="1228040"/>
                  <a:pt x="4358259" y="1222248"/>
                  <a:pt x="4353534" y="1216457"/>
                </a:cubicBezTo>
                <a:cubicBezTo>
                  <a:pt x="4348809" y="1210666"/>
                  <a:pt x="4344314" y="1205484"/>
                  <a:pt x="4340047" y="1200912"/>
                </a:cubicBezTo>
                <a:cubicBezTo>
                  <a:pt x="4337303" y="1198169"/>
                  <a:pt x="4334637" y="1195578"/>
                  <a:pt x="4332045" y="1193140"/>
                </a:cubicBezTo>
                <a:cubicBezTo>
                  <a:pt x="4329455" y="1190702"/>
                  <a:pt x="4326940" y="1188416"/>
                  <a:pt x="4324502" y="1186282"/>
                </a:cubicBezTo>
                <a:lnTo>
                  <a:pt x="4316272" y="1191768"/>
                </a:lnTo>
                <a:cubicBezTo>
                  <a:pt x="4309262" y="1183844"/>
                  <a:pt x="4305757" y="1175004"/>
                  <a:pt x="4305757" y="1165251"/>
                </a:cubicBezTo>
                <a:cubicBezTo>
                  <a:pt x="4305757" y="1158240"/>
                  <a:pt x="4307967" y="1151916"/>
                  <a:pt x="4312386" y="1146277"/>
                </a:cubicBezTo>
                <a:cubicBezTo>
                  <a:pt x="4316805" y="1140638"/>
                  <a:pt x="4322901" y="1135685"/>
                  <a:pt x="4330674" y="1131418"/>
                </a:cubicBezTo>
                <a:cubicBezTo>
                  <a:pt x="4338447" y="1127151"/>
                  <a:pt x="4347209" y="1123341"/>
                  <a:pt x="4356963" y="1119988"/>
                </a:cubicBezTo>
                <a:cubicBezTo>
                  <a:pt x="4371593" y="1114806"/>
                  <a:pt x="4385919" y="1112216"/>
                  <a:pt x="4399939" y="1112216"/>
                </a:cubicBezTo>
                <a:cubicBezTo>
                  <a:pt x="4413351" y="1112216"/>
                  <a:pt x="4425619" y="1115035"/>
                  <a:pt x="4436745" y="1120674"/>
                </a:cubicBezTo>
                <a:cubicBezTo>
                  <a:pt x="4447869" y="1126313"/>
                  <a:pt x="4456709" y="1133856"/>
                  <a:pt x="4463262" y="1143305"/>
                </a:cubicBezTo>
                <a:cubicBezTo>
                  <a:pt x="4469815" y="1152754"/>
                  <a:pt x="4473092" y="1163270"/>
                  <a:pt x="4473092" y="1174852"/>
                </a:cubicBezTo>
                <a:cubicBezTo>
                  <a:pt x="4473092" y="1186739"/>
                  <a:pt x="4469815" y="1198093"/>
                  <a:pt x="4463262" y="1208913"/>
                </a:cubicBezTo>
                <a:cubicBezTo>
                  <a:pt x="4456709" y="1219734"/>
                  <a:pt x="4446574" y="1230326"/>
                  <a:pt x="4432859" y="1240689"/>
                </a:cubicBezTo>
                <a:cubicBezTo>
                  <a:pt x="4440479" y="1242822"/>
                  <a:pt x="4449241" y="1244270"/>
                  <a:pt x="4459147" y="1245032"/>
                </a:cubicBezTo>
                <a:lnTo>
                  <a:pt x="4493832" y="1246137"/>
                </a:lnTo>
                <a:lnTo>
                  <a:pt x="4506315" y="1245261"/>
                </a:lnTo>
                <a:cubicBezTo>
                  <a:pt x="4510430" y="1244651"/>
                  <a:pt x="4514621" y="1243737"/>
                  <a:pt x="4518888" y="1242518"/>
                </a:cubicBezTo>
                <a:cubicBezTo>
                  <a:pt x="4518583" y="1241298"/>
                  <a:pt x="4518431" y="1240079"/>
                  <a:pt x="4518431" y="1238860"/>
                </a:cubicBezTo>
                <a:cubicBezTo>
                  <a:pt x="4518431" y="1237641"/>
                  <a:pt x="4518431" y="1236269"/>
                  <a:pt x="4518431" y="1234745"/>
                </a:cubicBezTo>
                <a:cubicBezTo>
                  <a:pt x="4519345" y="1224687"/>
                  <a:pt x="4522012" y="1214247"/>
                  <a:pt x="4526431" y="1203427"/>
                </a:cubicBezTo>
                <a:cubicBezTo>
                  <a:pt x="4530851" y="1192607"/>
                  <a:pt x="4536490" y="1182320"/>
                  <a:pt x="4543349" y="1172566"/>
                </a:cubicBezTo>
                <a:cubicBezTo>
                  <a:pt x="4550206" y="1162812"/>
                  <a:pt x="4557902" y="1154735"/>
                  <a:pt x="4566437" y="1148334"/>
                </a:cubicBezTo>
                <a:cubicBezTo>
                  <a:pt x="4579543" y="1138276"/>
                  <a:pt x="4592497" y="1133247"/>
                  <a:pt x="4605299" y="1133247"/>
                </a:cubicBezTo>
                <a:cubicBezTo>
                  <a:pt x="4608957" y="1133247"/>
                  <a:pt x="4612461" y="1134847"/>
                  <a:pt x="4615815" y="1138047"/>
                </a:cubicBezTo>
                <a:cubicBezTo>
                  <a:pt x="4619167" y="1141248"/>
                  <a:pt x="4622367" y="1145744"/>
                  <a:pt x="4625415" y="1151535"/>
                </a:cubicBezTo>
                <a:cubicBezTo>
                  <a:pt x="4627855" y="1155497"/>
                  <a:pt x="4630445" y="1160679"/>
                  <a:pt x="4633187" y="1167080"/>
                </a:cubicBezTo>
                <a:cubicBezTo>
                  <a:pt x="4635931" y="1173480"/>
                  <a:pt x="4638827" y="1180948"/>
                  <a:pt x="4641875" y="1189482"/>
                </a:cubicBezTo>
                <a:cubicBezTo>
                  <a:pt x="4645533" y="1199846"/>
                  <a:pt x="4649342" y="1208990"/>
                  <a:pt x="4653305" y="1216914"/>
                </a:cubicBezTo>
                <a:cubicBezTo>
                  <a:pt x="4657267" y="1224839"/>
                  <a:pt x="4661382" y="1231240"/>
                  <a:pt x="4665649" y="1236117"/>
                </a:cubicBezTo>
                <a:cubicBezTo>
                  <a:pt x="4668545" y="1239470"/>
                  <a:pt x="4671593" y="1241984"/>
                  <a:pt x="4674793" y="1243661"/>
                </a:cubicBezTo>
                <a:lnTo>
                  <a:pt x="4684571" y="1246105"/>
                </a:lnTo>
                <a:lnTo>
                  <a:pt x="4711903" y="1243661"/>
                </a:lnTo>
                <a:cubicBezTo>
                  <a:pt x="4718456" y="1241984"/>
                  <a:pt x="4724018" y="1239012"/>
                  <a:pt x="4728590" y="1234745"/>
                </a:cubicBezTo>
                <a:cubicBezTo>
                  <a:pt x="4732553" y="1231088"/>
                  <a:pt x="4735981" y="1226973"/>
                  <a:pt x="4738877" y="1222401"/>
                </a:cubicBezTo>
                <a:cubicBezTo>
                  <a:pt x="4741773" y="1217829"/>
                  <a:pt x="4746117" y="1210514"/>
                  <a:pt x="4751907" y="1200455"/>
                </a:cubicBezTo>
                <a:cubicBezTo>
                  <a:pt x="4753431" y="1197407"/>
                  <a:pt x="4755793" y="1194969"/>
                  <a:pt x="4758994" y="1193140"/>
                </a:cubicBezTo>
                <a:cubicBezTo>
                  <a:pt x="4762195" y="1191311"/>
                  <a:pt x="4765623" y="1190397"/>
                  <a:pt x="4769281" y="1190397"/>
                </a:cubicBezTo>
                <a:cubicBezTo>
                  <a:pt x="4773549" y="1190397"/>
                  <a:pt x="4777968" y="1191921"/>
                  <a:pt x="4782539" y="1194969"/>
                </a:cubicBezTo>
                <a:cubicBezTo>
                  <a:pt x="4778273" y="1205027"/>
                  <a:pt x="4774463" y="1214247"/>
                  <a:pt x="4771110" y="1222629"/>
                </a:cubicBezTo>
                <a:cubicBezTo>
                  <a:pt x="4767757" y="1231011"/>
                  <a:pt x="4764557" y="1238708"/>
                  <a:pt x="4761509" y="1245718"/>
                </a:cubicBezTo>
                <a:cubicBezTo>
                  <a:pt x="4765167" y="1246328"/>
                  <a:pt x="4769586" y="1246937"/>
                  <a:pt x="4774767" y="1247547"/>
                </a:cubicBezTo>
                <a:cubicBezTo>
                  <a:pt x="4779949" y="1248156"/>
                  <a:pt x="4785587" y="1248461"/>
                  <a:pt x="4791684" y="1248461"/>
                </a:cubicBezTo>
                <a:cubicBezTo>
                  <a:pt x="4798085" y="1248461"/>
                  <a:pt x="4803495" y="1248156"/>
                  <a:pt x="4807915" y="1247547"/>
                </a:cubicBezTo>
                <a:cubicBezTo>
                  <a:pt x="4812334" y="1246937"/>
                  <a:pt x="4818201" y="1245718"/>
                  <a:pt x="4825517" y="1243889"/>
                </a:cubicBezTo>
                <a:cubicBezTo>
                  <a:pt x="4827041" y="1241146"/>
                  <a:pt x="4828945" y="1236726"/>
                  <a:pt x="4831231" y="1230630"/>
                </a:cubicBezTo>
                <a:cubicBezTo>
                  <a:pt x="4833518" y="1224534"/>
                  <a:pt x="4836185" y="1217295"/>
                  <a:pt x="4839233" y="1208913"/>
                </a:cubicBezTo>
                <a:cubicBezTo>
                  <a:pt x="4842281" y="1200531"/>
                  <a:pt x="4845633" y="1191616"/>
                  <a:pt x="4849291" y="1182167"/>
                </a:cubicBezTo>
                <a:cubicBezTo>
                  <a:pt x="4851425" y="1177595"/>
                  <a:pt x="4854168" y="1174090"/>
                  <a:pt x="4857521" y="1171652"/>
                </a:cubicBezTo>
                <a:cubicBezTo>
                  <a:pt x="4860873" y="1169213"/>
                  <a:pt x="4865141" y="1167994"/>
                  <a:pt x="4870322" y="1167994"/>
                </a:cubicBezTo>
                <a:cubicBezTo>
                  <a:pt x="4876113" y="1167994"/>
                  <a:pt x="4880990" y="1169518"/>
                  <a:pt x="4884953" y="1172566"/>
                </a:cubicBezTo>
                <a:cubicBezTo>
                  <a:pt x="4882819" y="1177138"/>
                  <a:pt x="4879847" y="1185215"/>
                  <a:pt x="4876037" y="1196798"/>
                </a:cubicBezTo>
                <a:cubicBezTo>
                  <a:pt x="4872227" y="1208380"/>
                  <a:pt x="4866969" y="1225144"/>
                  <a:pt x="4860264" y="1247090"/>
                </a:cubicBezTo>
                <a:cubicBezTo>
                  <a:pt x="4863312" y="1248004"/>
                  <a:pt x="4866055" y="1248537"/>
                  <a:pt x="4868493" y="1248690"/>
                </a:cubicBezTo>
                <a:cubicBezTo>
                  <a:pt x="4870932" y="1248842"/>
                  <a:pt x="4873675" y="1249071"/>
                  <a:pt x="4876723" y="1249376"/>
                </a:cubicBezTo>
                <a:cubicBezTo>
                  <a:pt x="4886781" y="1249376"/>
                  <a:pt x="4896840" y="1247699"/>
                  <a:pt x="4906899" y="1244346"/>
                </a:cubicBezTo>
                <a:cubicBezTo>
                  <a:pt x="4908117" y="1242822"/>
                  <a:pt x="4909565" y="1239927"/>
                  <a:pt x="4911241" y="1235660"/>
                </a:cubicBezTo>
                <a:cubicBezTo>
                  <a:pt x="4912919" y="1231392"/>
                  <a:pt x="4915281" y="1225296"/>
                  <a:pt x="4918329" y="1217372"/>
                </a:cubicBezTo>
                <a:cubicBezTo>
                  <a:pt x="4920157" y="1211276"/>
                  <a:pt x="4922443" y="1204799"/>
                  <a:pt x="4925186" y="1197941"/>
                </a:cubicBezTo>
                <a:cubicBezTo>
                  <a:pt x="4927929" y="1191083"/>
                  <a:pt x="4930977" y="1183691"/>
                  <a:pt x="4934331" y="1175766"/>
                </a:cubicBezTo>
                <a:cubicBezTo>
                  <a:pt x="4935854" y="1172109"/>
                  <a:pt x="4938369" y="1169289"/>
                  <a:pt x="4941874" y="1167308"/>
                </a:cubicBezTo>
                <a:cubicBezTo>
                  <a:pt x="4945379" y="1165327"/>
                  <a:pt x="4949418" y="1164336"/>
                  <a:pt x="4953990" y="1164336"/>
                </a:cubicBezTo>
                <a:cubicBezTo>
                  <a:pt x="4959171" y="1164336"/>
                  <a:pt x="4963896" y="1165708"/>
                  <a:pt x="4968163" y="1168451"/>
                </a:cubicBezTo>
                <a:cubicBezTo>
                  <a:pt x="4966334" y="1173328"/>
                  <a:pt x="4963743" y="1180643"/>
                  <a:pt x="4960391" y="1190397"/>
                </a:cubicBezTo>
                <a:cubicBezTo>
                  <a:pt x="4957037" y="1200150"/>
                  <a:pt x="4952466" y="1214171"/>
                  <a:pt x="4946675" y="1232459"/>
                </a:cubicBezTo>
                <a:cubicBezTo>
                  <a:pt x="4954904" y="1237031"/>
                  <a:pt x="4963286" y="1240460"/>
                  <a:pt x="4971821" y="1242746"/>
                </a:cubicBezTo>
                <a:lnTo>
                  <a:pt x="4999596" y="1246001"/>
                </a:lnTo>
                <a:lnTo>
                  <a:pt x="5021541" y="1243432"/>
                </a:lnTo>
                <a:cubicBezTo>
                  <a:pt x="5029695" y="1241603"/>
                  <a:pt x="5038191" y="1238860"/>
                  <a:pt x="5047030" y="1235202"/>
                </a:cubicBezTo>
                <a:cubicBezTo>
                  <a:pt x="5045811" y="1225449"/>
                  <a:pt x="5044668" y="1215695"/>
                  <a:pt x="5043601" y="1205942"/>
                </a:cubicBezTo>
                <a:cubicBezTo>
                  <a:pt x="5042534" y="1196188"/>
                  <a:pt x="5041391" y="1186434"/>
                  <a:pt x="5040172" y="1176681"/>
                </a:cubicBezTo>
                <a:cubicBezTo>
                  <a:pt x="5038343" y="1161441"/>
                  <a:pt x="5035371" y="1140410"/>
                  <a:pt x="5031257" y="1113587"/>
                </a:cubicBezTo>
                <a:cubicBezTo>
                  <a:pt x="5027142" y="1086765"/>
                  <a:pt x="5021885" y="1054151"/>
                  <a:pt x="5015483" y="1015746"/>
                </a:cubicBezTo>
                <a:cubicBezTo>
                  <a:pt x="5022189" y="1010565"/>
                  <a:pt x="5029504" y="1005612"/>
                  <a:pt x="5037429" y="1000887"/>
                </a:cubicBezTo>
                <a:cubicBezTo>
                  <a:pt x="5045354" y="996163"/>
                  <a:pt x="5053431" y="991515"/>
                  <a:pt x="5061661" y="986943"/>
                </a:cubicBezTo>
                <a:close/>
                <a:moveTo>
                  <a:pt x="3648456" y="982828"/>
                </a:moveTo>
                <a:lnTo>
                  <a:pt x="3648913" y="988314"/>
                </a:lnTo>
                <a:cubicBezTo>
                  <a:pt x="3648913" y="996239"/>
                  <a:pt x="3645407" y="1002335"/>
                  <a:pt x="3638397" y="1006602"/>
                </a:cubicBezTo>
                <a:cubicBezTo>
                  <a:pt x="3630473" y="1010565"/>
                  <a:pt x="3620262" y="1014984"/>
                  <a:pt x="3607765" y="1019861"/>
                </a:cubicBezTo>
                <a:cubicBezTo>
                  <a:pt x="3595268" y="1024738"/>
                  <a:pt x="3580637" y="1030072"/>
                  <a:pt x="3563874" y="1035863"/>
                </a:cubicBezTo>
                <a:lnTo>
                  <a:pt x="3566159" y="1013918"/>
                </a:lnTo>
                <a:cubicBezTo>
                  <a:pt x="3586581" y="1006602"/>
                  <a:pt x="3603345" y="1000506"/>
                  <a:pt x="3616452" y="995630"/>
                </a:cubicBezTo>
                <a:cubicBezTo>
                  <a:pt x="3629558" y="990753"/>
                  <a:pt x="3640226" y="986486"/>
                  <a:pt x="3648456" y="982828"/>
                </a:cubicBezTo>
                <a:close/>
                <a:moveTo>
                  <a:pt x="3286506" y="982828"/>
                </a:moveTo>
                <a:lnTo>
                  <a:pt x="3286963" y="988314"/>
                </a:lnTo>
                <a:cubicBezTo>
                  <a:pt x="3286963" y="996239"/>
                  <a:pt x="3283457" y="1002335"/>
                  <a:pt x="3276447" y="1006602"/>
                </a:cubicBezTo>
                <a:cubicBezTo>
                  <a:pt x="3268523" y="1010565"/>
                  <a:pt x="3258312" y="1014984"/>
                  <a:pt x="3245815" y="1019861"/>
                </a:cubicBezTo>
                <a:cubicBezTo>
                  <a:pt x="3233318" y="1024738"/>
                  <a:pt x="3218688" y="1030072"/>
                  <a:pt x="3201924" y="1035863"/>
                </a:cubicBezTo>
                <a:lnTo>
                  <a:pt x="3204210" y="1013918"/>
                </a:lnTo>
                <a:cubicBezTo>
                  <a:pt x="3224631" y="1006602"/>
                  <a:pt x="3241395" y="1000506"/>
                  <a:pt x="3254502" y="995630"/>
                </a:cubicBezTo>
                <a:cubicBezTo>
                  <a:pt x="3267608" y="990753"/>
                  <a:pt x="3278276" y="986486"/>
                  <a:pt x="3286506" y="982828"/>
                </a:cubicBezTo>
                <a:close/>
                <a:moveTo>
                  <a:pt x="4429505" y="973303"/>
                </a:moveTo>
                <a:lnTo>
                  <a:pt x="4429963" y="978789"/>
                </a:lnTo>
                <a:cubicBezTo>
                  <a:pt x="4429963" y="986714"/>
                  <a:pt x="4426457" y="992810"/>
                  <a:pt x="4419447" y="997077"/>
                </a:cubicBezTo>
                <a:cubicBezTo>
                  <a:pt x="4411522" y="1001040"/>
                  <a:pt x="4401311" y="1005459"/>
                  <a:pt x="4388815" y="1010336"/>
                </a:cubicBezTo>
                <a:cubicBezTo>
                  <a:pt x="4376317" y="1015213"/>
                  <a:pt x="4361687" y="1020547"/>
                  <a:pt x="4344923" y="1026338"/>
                </a:cubicBezTo>
                <a:lnTo>
                  <a:pt x="4347209" y="1004393"/>
                </a:lnTo>
                <a:cubicBezTo>
                  <a:pt x="4367631" y="997077"/>
                  <a:pt x="4384395" y="990981"/>
                  <a:pt x="4397501" y="986105"/>
                </a:cubicBezTo>
                <a:cubicBezTo>
                  <a:pt x="4410607" y="981228"/>
                  <a:pt x="4421275" y="976961"/>
                  <a:pt x="4429505" y="973303"/>
                </a:cubicBezTo>
                <a:close/>
                <a:moveTo>
                  <a:pt x="2192578" y="971398"/>
                </a:moveTo>
                <a:lnTo>
                  <a:pt x="2222754" y="981456"/>
                </a:lnTo>
                <a:cubicBezTo>
                  <a:pt x="2240127" y="987248"/>
                  <a:pt x="2253310" y="995858"/>
                  <a:pt x="2262301" y="1007288"/>
                </a:cubicBezTo>
                <a:cubicBezTo>
                  <a:pt x="2271293" y="1018718"/>
                  <a:pt x="2276093" y="1032206"/>
                  <a:pt x="2276703" y="1047750"/>
                </a:cubicBezTo>
                <a:cubicBezTo>
                  <a:pt x="2277008" y="1055370"/>
                  <a:pt x="2277160" y="1064819"/>
                  <a:pt x="2277160" y="1076097"/>
                </a:cubicBezTo>
                <a:cubicBezTo>
                  <a:pt x="2277160" y="1087374"/>
                  <a:pt x="2276703" y="1100633"/>
                  <a:pt x="2275789" y="1115873"/>
                </a:cubicBezTo>
                <a:cubicBezTo>
                  <a:pt x="2275789" y="1122579"/>
                  <a:pt x="2275713" y="1128980"/>
                  <a:pt x="2275560" y="1135076"/>
                </a:cubicBezTo>
                <a:cubicBezTo>
                  <a:pt x="2275408" y="1141172"/>
                  <a:pt x="2275332" y="1146963"/>
                  <a:pt x="2275332" y="1152449"/>
                </a:cubicBezTo>
                <a:lnTo>
                  <a:pt x="2258873" y="1162508"/>
                </a:lnTo>
                <a:cubicBezTo>
                  <a:pt x="2250643" y="1148487"/>
                  <a:pt x="2245309" y="1135990"/>
                  <a:pt x="2242870" y="1125017"/>
                </a:cubicBezTo>
                <a:cubicBezTo>
                  <a:pt x="2241651" y="1120445"/>
                  <a:pt x="2240203" y="1113740"/>
                  <a:pt x="2238527" y="1104900"/>
                </a:cubicBezTo>
                <a:cubicBezTo>
                  <a:pt x="2236851" y="1096061"/>
                  <a:pt x="2235098" y="1086079"/>
                  <a:pt x="2233269" y="1074954"/>
                </a:cubicBezTo>
                <a:cubicBezTo>
                  <a:pt x="2231441" y="1063829"/>
                  <a:pt x="2229764" y="1052627"/>
                  <a:pt x="2228240" y="1041350"/>
                </a:cubicBezTo>
                <a:cubicBezTo>
                  <a:pt x="2226107" y="1026414"/>
                  <a:pt x="2222906" y="1015594"/>
                  <a:pt x="2218639" y="1008888"/>
                </a:cubicBezTo>
                <a:cubicBezTo>
                  <a:pt x="2214372" y="1002183"/>
                  <a:pt x="2207818" y="997154"/>
                  <a:pt x="2198979" y="993801"/>
                </a:cubicBezTo>
                <a:lnTo>
                  <a:pt x="2186635" y="989229"/>
                </a:lnTo>
                <a:close/>
                <a:moveTo>
                  <a:pt x="1689277" y="971398"/>
                </a:moveTo>
                <a:lnTo>
                  <a:pt x="1695221" y="989229"/>
                </a:lnTo>
                <a:lnTo>
                  <a:pt x="1683334" y="993801"/>
                </a:lnTo>
                <a:cubicBezTo>
                  <a:pt x="1673580" y="997154"/>
                  <a:pt x="1666722" y="1002259"/>
                  <a:pt x="1662760" y="1009117"/>
                </a:cubicBezTo>
                <a:cubicBezTo>
                  <a:pt x="1658797" y="1015975"/>
                  <a:pt x="1655749" y="1026719"/>
                  <a:pt x="1653616" y="1041350"/>
                </a:cubicBezTo>
                <a:cubicBezTo>
                  <a:pt x="1652701" y="1049274"/>
                  <a:pt x="1651177" y="1060933"/>
                  <a:pt x="1649044" y="1076325"/>
                </a:cubicBezTo>
                <a:cubicBezTo>
                  <a:pt x="1646910" y="1091718"/>
                  <a:pt x="1644472" y="1111149"/>
                  <a:pt x="1641729" y="1134618"/>
                </a:cubicBezTo>
                <a:cubicBezTo>
                  <a:pt x="1641424" y="1136752"/>
                  <a:pt x="1639976" y="1140486"/>
                  <a:pt x="1637385" y="1145820"/>
                </a:cubicBezTo>
                <a:cubicBezTo>
                  <a:pt x="1634794" y="1151154"/>
                  <a:pt x="1630908" y="1158088"/>
                  <a:pt x="1625727" y="1166622"/>
                </a:cubicBezTo>
                <a:lnTo>
                  <a:pt x="1620697" y="1176224"/>
                </a:lnTo>
                <a:cubicBezTo>
                  <a:pt x="1613687" y="1182015"/>
                  <a:pt x="1606524" y="1186739"/>
                  <a:pt x="1599209" y="1190397"/>
                </a:cubicBezTo>
                <a:cubicBezTo>
                  <a:pt x="1591894" y="1194054"/>
                  <a:pt x="1585798" y="1195883"/>
                  <a:pt x="1580921" y="1195883"/>
                </a:cubicBezTo>
                <a:cubicBezTo>
                  <a:pt x="1566900" y="1195883"/>
                  <a:pt x="1557147" y="1186130"/>
                  <a:pt x="1551660" y="1166622"/>
                </a:cubicBezTo>
                <a:cubicBezTo>
                  <a:pt x="1560195" y="1164489"/>
                  <a:pt x="1567434" y="1162660"/>
                  <a:pt x="1573377" y="1161136"/>
                </a:cubicBezTo>
                <a:cubicBezTo>
                  <a:pt x="1579321" y="1159612"/>
                  <a:pt x="1584121" y="1158240"/>
                  <a:pt x="1587779" y="1157021"/>
                </a:cubicBezTo>
                <a:cubicBezTo>
                  <a:pt x="1591132" y="1155497"/>
                  <a:pt x="1594485" y="1154126"/>
                  <a:pt x="1597837" y="1152906"/>
                </a:cubicBezTo>
                <a:cubicBezTo>
                  <a:pt x="1601190" y="1151687"/>
                  <a:pt x="1604391" y="1150163"/>
                  <a:pt x="1607439" y="1148334"/>
                </a:cubicBezTo>
                <a:cubicBezTo>
                  <a:pt x="1606524" y="1124560"/>
                  <a:pt x="1605838" y="1104443"/>
                  <a:pt x="1605381" y="1087984"/>
                </a:cubicBezTo>
                <a:cubicBezTo>
                  <a:pt x="1604924" y="1071525"/>
                  <a:pt x="1605000" y="1057961"/>
                  <a:pt x="1605610" y="1047293"/>
                </a:cubicBezTo>
                <a:cubicBezTo>
                  <a:pt x="1605915" y="1032053"/>
                  <a:pt x="1610639" y="1018718"/>
                  <a:pt x="1619783" y="1007288"/>
                </a:cubicBezTo>
                <a:cubicBezTo>
                  <a:pt x="1628927" y="995858"/>
                  <a:pt x="1642033" y="987248"/>
                  <a:pt x="1659102" y="981456"/>
                </a:cubicBezTo>
                <a:close/>
                <a:moveTo>
                  <a:pt x="4882971" y="959739"/>
                </a:moveTo>
                <a:lnTo>
                  <a:pt x="4883429" y="965226"/>
                </a:lnTo>
                <a:cubicBezTo>
                  <a:pt x="4883429" y="973760"/>
                  <a:pt x="4880075" y="980009"/>
                  <a:pt x="4873370" y="983971"/>
                </a:cubicBezTo>
                <a:cubicBezTo>
                  <a:pt x="4865141" y="987933"/>
                  <a:pt x="4854777" y="992277"/>
                  <a:pt x="4842281" y="997001"/>
                </a:cubicBezTo>
                <a:cubicBezTo>
                  <a:pt x="4829784" y="1001726"/>
                  <a:pt x="4815305" y="1006831"/>
                  <a:pt x="4798847" y="1012317"/>
                </a:cubicBezTo>
                <a:lnTo>
                  <a:pt x="4801133" y="991286"/>
                </a:lnTo>
                <a:cubicBezTo>
                  <a:pt x="4819421" y="984581"/>
                  <a:pt x="4835194" y="978789"/>
                  <a:pt x="4848453" y="973913"/>
                </a:cubicBezTo>
                <a:cubicBezTo>
                  <a:pt x="4861711" y="969036"/>
                  <a:pt x="4873218" y="964311"/>
                  <a:pt x="4882971" y="959739"/>
                </a:cubicBezTo>
                <a:close/>
                <a:moveTo>
                  <a:pt x="2629433" y="947852"/>
                </a:moveTo>
                <a:cubicBezTo>
                  <a:pt x="2626690" y="947852"/>
                  <a:pt x="2624327" y="948614"/>
                  <a:pt x="2622347" y="950138"/>
                </a:cubicBezTo>
                <a:cubicBezTo>
                  <a:pt x="2620365" y="951662"/>
                  <a:pt x="2619375" y="953186"/>
                  <a:pt x="2619375" y="954710"/>
                </a:cubicBezTo>
                <a:cubicBezTo>
                  <a:pt x="2619375" y="960806"/>
                  <a:pt x="2625318" y="965988"/>
                  <a:pt x="2637205" y="970255"/>
                </a:cubicBezTo>
                <a:lnTo>
                  <a:pt x="2637663" y="968426"/>
                </a:lnTo>
                <a:cubicBezTo>
                  <a:pt x="2637967" y="967207"/>
                  <a:pt x="2638196" y="966140"/>
                  <a:pt x="2638349" y="965226"/>
                </a:cubicBezTo>
                <a:cubicBezTo>
                  <a:pt x="2638501" y="964311"/>
                  <a:pt x="2638577" y="963397"/>
                  <a:pt x="2638577" y="962483"/>
                </a:cubicBezTo>
                <a:cubicBezTo>
                  <a:pt x="2638577" y="958825"/>
                  <a:pt x="2637891" y="955472"/>
                  <a:pt x="2636519" y="952424"/>
                </a:cubicBezTo>
                <a:cubicBezTo>
                  <a:pt x="2635148" y="949376"/>
                  <a:pt x="2632786" y="947852"/>
                  <a:pt x="2629433" y="947852"/>
                </a:cubicBezTo>
                <a:close/>
                <a:moveTo>
                  <a:pt x="2634005" y="932307"/>
                </a:moveTo>
                <a:cubicBezTo>
                  <a:pt x="2638272" y="932307"/>
                  <a:pt x="2642235" y="934898"/>
                  <a:pt x="2645892" y="940080"/>
                </a:cubicBezTo>
                <a:cubicBezTo>
                  <a:pt x="2647416" y="942213"/>
                  <a:pt x="2648559" y="945185"/>
                  <a:pt x="2649321" y="948995"/>
                </a:cubicBezTo>
                <a:cubicBezTo>
                  <a:pt x="2650083" y="952805"/>
                  <a:pt x="2650464" y="957301"/>
                  <a:pt x="2650464" y="962483"/>
                </a:cubicBezTo>
                <a:cubicBezTo>
                  <a:pt x="2650464" y="966750"/>
                  <a:pt x="2650159" y="970103"/>
                  <a:pt x="2649550" y="972541"/>
                </a:cubicBezTo>
                <a:cubicBezTo>
                  <a:pt x="2651379" y="972846"/>
                  <a:pt x="2653360" y="972998"/>
                  <a:pt x="2655493" y="972998"/>
                </a:cubicBezTo>
                <a:cubicBezTo>
                  <a:pt x="2657627" y="972998"/>
                  <a:pt x="2659608" y="972998"/>
                  <a:pt x="2661437" y="972998"/>
                </a:cubicBezTo>
                <a:cubicBezTo>
                  <a:pt x="2661132" y="977875"/>
                  <a:pt x="2659608" y="981761"/>
                  <a:pt x="2656865" y="984657"/>
                </a:cubicBezTo>
                <a:cubicBezTo>
                  <a:pt x="2654122" y="987552"/>
                  <a:pt x="2649702" y="988848"/>
                  <a:pt x="2643606" y="988543"/>
                </a:cubicBezTo>
                <a:lnTo>
                  <a:pt x="2637663" y="988086"/>
                </a:lnTo>
                <a:cubicBezTo>
                  <a:pt x="2631567" y="993877"/>
                  <a:pt x="2624327" y="999287"/>
                  <a:pt x="2615946" y="1004316"/>
                </a:cubicBezTo>
                <a:cubicBezTo>
                  <a:pt x="2607564" y="1009346"/>
                  <a:pt x="2601087" y="1011860"/>
                  <a:pt x="2596515" y="1011860"/>
                </a:cubicBezTo>
                <a:cubicBezTo>
                  <a:pt x="2595600" y="1011860"/>
                  <a:pt x="2593314" y="1010412"/>
                  <a:pt x="2589657" y="1007517"/>
                </a:cubicBezTo>
                <a:cubicBezTo>
                  <a:pt x="2585999" y="1004621"/>
                  <a:pt x="2584170" y="1002716"/>
                  <a:pt x="2584170" y="1001802"/>
                </a:cubicBezTo>
                <a:lnTo>
                  <a:pt x="2585999" y="989915"/>
                </a:lnTo>
                <a:cubicBezTo>
                  <a:pt x="2585999" y="986562"/>
                  <a:pt x="2584932" y="984885"/>
                  <a:pt x="2582799" y="984885"/>
                </a:cubicBezTo>
                <a:cubicBezTo>
                  <a:pt x="2582189" y="984885"/>
                  <a:pt x="2580513" y="985343"/>
                  <a:pt x="2577769" y="986257"/>
                </a:cubicBezTo>
                <a:cubicBezTo>
                  <a:pt x="2575026" y="987171"/>
                  <a:pt x="2571521" y="988695"/>
                  <a:pt x="2567254" y="990829"/>
                </a:cubicBezTo>
                <a:lnTo>
                  <a:pt x="2562225" y="984885"/>
                </a:lnTo>
                <a:cubicBezTo>
                  <a:pt x="2571673" y="972084"/>
                  <a:pt x="2579903" y="965683"/>
                  <a:pt x="2586913" y="965683"/>
                </a:cubicBezTo>
                <a:cubicBezTo>
                  <a:pt x="2596057" y="965683"/>
                  <a:pt x="2600629" y="971627"/>
                  <a:pt x="2600629" y="983514"/>
                </a:cubicBezTo>
                <a:cubicBezTo>
                  <a:pt x="2600629" y="984733"/>
                  <a:pt x="2600477" y="986181"/>
                  <a:pt x="2600172" y="987857"/>
                </a:cubicBezTo>
                <a:cubicBezTo>
                  <a:pt x="2599867" y="989534"/>
                  <a:pt x="2599563" y="991134"/>
                  <a:pt x="2599258" y="992658"/>
                </a:cubicBezTo>
                <a:cubicBezTo>
                  <a:pt x="2607792" y="990524"/>
                  <a:pt x="2615260" y="987324"/>
                  <a:pt x="2621661" y="983057"/>
                </a:cubicBezTo>
                <a:cubicBezTo>
                  <a:pt x="2611297" y="976961"/>
                  <a:pt x="2606116" y="969645"/>
                  <a:pt x="2606116" y="961111"/>
                </a:cubicBezTo>
                <a:cubicBezTo>
                  <a:pt x="2606116" y="954101"/>
                  <a:pt x="2609088" y="947547"/>
                  <a:pt x="2615031" y="941451"/>
                </a:cubicBezTo>
                <a:cubicBezTo>
                  <a:pt x="2620975" y="935355"/>
                  <a:pt x="2627299" y="932307"/>
                  <a:pt x="2634005" y="932307"/>
                </a:cubicBezTo>
                <a:close/>
                <a:moveTo>
                  <a:pt x="3803218" y="926973"/>
                </a:moveTo>
                <a:cubicBezTo>
                  <a:pt x="3801084" y="926973"/>
                  <a:pt x="3799103" y="927659"/>
                  <a:pt x="3797274" y="929031"/>
                </a:cubicBezTo>
                <a:cubicBezTo>
                  <a:pt x="3795445" y="930402"/>
                  <a:pt x="3794531" y="931850"/>
                  <a:pt x="3794531" y="933374"/>
                </a:cubicBezTo>
                <a:cubicBezTo>
                  <a:pt x="3794531" y="939775"/>
                  <a:pt x="3799713" y="944957"/>
                  <a:pt x="3810076" y="948919"/>
                </a:cubicBezTo>
                <a:lnTo>
                  <a:pt x="3810990" y="947090"/>
                </a:lnTo>
                <a:cubicBezTo>
                  <a:pt x="3811600" y="945871"/>
                  <a:pt x="3811905" y="944804"/>
                  <a:pt x="3811905" y="943890"/>
                </a:cubicBezTo>
                <a:cubicBezTo>
                  <a:pt x="3811905" y="942975"/>
                  <a:pt x="3811905" y="942213"/>
                  <a:pt x="3811905" y="941604"/>
                </a:cubicBezTo>
                <a:cubicBezTo>
                  <a:pt x="3811905" y="937337"/>
                  <a:pt x="3811067" y="933831"/>
                  <a:pt x="3809390" y="931088"/>
                </a:cubicBezTo>
                <a:cubicBezTo>
                  <a:pt x="3807713" y="928345"/>
                  <a:pt x="3805656" y="926973"/>
                  <a:pt x="3803218" y="926973"/>
                </a:cubicBezTo>
                <a:close/>
                <a:moveTo>
                  <a:pt x="5172455" y="924306"/>
                </a:moveTo>
                <a:cubicBezTo>
                  <a:pt x="5169103" y="924306"/>
                  <a:pt x="5165749" y="925068"/>
                  <a:pt x="5162397" y="926592"/>
                </a:cubicBezTo>
                <a:cubicBezTo>
                  <a:pt x="5159044" y="928116"/>
                  <a:pt x="5154472" y="931469"/>
                  <a:pt x="5148681" y="936651"/>
                </a:cubicBezTo>
                <a:cubicBezTo>
                  <a:pt x="5154777" y="938784"/>
                  <a:pt x="5159654" y="939851"/>
                  <a:pt x="5163311" y="939851"/>
                </a:cubicBezTo>
                <a:cubicBezTo>
                  <a:pt x="5170017" y="939851"/>
                  <a:pt x="5174741" y="939546"/>
                  <a:pt x="5177485" y="938937"/>
                </a:cubicBezTo>
                <a:cubicBezTo>
                  <a:pt x="5180227" y="938327"/>
                  <a:pt x="5183733" y="937108"/>
                  <a:pt x="5188001" y="935279"/>
                </a:cubicBezTo>
                <a:cubicBezTo>
                  <a:pt x="5184343" y="927964"/>
                  <a:pt x="5179161" y="924306"/>
                  <a:pt x="5172455" y="924306"/>
                </a:cubicBezTo>
                <a:close/>
                <a:moveTo>
                  <a:pt x="2192578" y="923392"/>
                </a:moveTo>
                <a:cubicBezTo>
                  <a:pt x="2196541" y="926135"/>
                  <a:pt x="2200199" y="929031"/>
                  <a:pt x="2203551" y="932079"/>
                </a:cubicBezTo>
                <a:cubicBezTo>
                  <a:pt x="2206904" y="935127"/>
                  <a:pt x="2209799" y="938175"/>
                  <a:pt x="2212238" y="941223"/>
                </a:cubicBezTo>
                <a:cubicBezTo>
                  <a:pt x="2209190" y="943966"/>
                  <a:pt x="2205990" y="947014"/>
                  <a:pt x="2202637" y="950367"/>
                </a:cubicBezTo>
                <a:cubicBezTo>
                  <a:pt x="2199284" y="953720"/>
                  <a:pt x="2195931" y="957377"/>
                  <a:pt x="2192578" y="961340"/>
                </a:cubicBezTo>
                <a:cubicBezTo>
                  <a:pt x="2189835" y="958292"/>
                  <a:pt x="2186940" y="955320"/>
                  <a:pt x="2183891" y="952424"/>
                </a:cubicBezTo>
                <a:cubicBezTo>
                  <a:pt x="2180843" y="949529"/>
                  <a:pt x="2177796" y="946557"/>
                  <a:pt x="2174748" y="943509"/>
                </a:cubicBezTo>
                <a:cubicBezTo>
                  <a:pt x="2177186" y="939546"/>
                  <a:pt x="2179929" y="935965"/>
                  <a:pt x="2182977" y="932765"/>
                </a:cubicBezTo>
                <a:cubicBezTo>
                  <a:pt x="2186025" y="929564"/>
                  <a:pt x="2189225" y="926440"/>
                  <a:pt x="2192578" y="923392"/>
                </a:cubicBezTo>
                <a:close/>
                <a:moveTo>
                  <a:pt x="1689277" y="923392"/>
                </a:moveTo>
                <a:cubicBezTo>
                  <a:pt x="1692021" y="926135"/>
                  <a:pt x="1694840" y="928955"/>
                  <a:pt x="1697736" y="931850"/>
                </a:cubicBezTo>
                <a:cubicBezTo>
                  <a:pt x="1700631" y="934746"/>
                  <a:pt x="1703755" y="937870"/>
                  <a:pt x="1707108" y="941223"/>
                </a:cubicBezTo>
                <a:cubicBezTo>
                  <a:pt x="1704670" y="944880"/>
                  <a:pt x="1701927" y="948386"/>
                  <a:pt x="1698879" y="951738"/>
                </a:cubicBezTo>
                <a:cubicBezTo>
                  <a:pt x="1695831" y="955091"/>
                  <a:pt x="1692630" y="958292"/>
                  <a:pt x="1689277" y="961340"/>
                </a:cubicBezTo>
                <a:cubicBezTo>
                  <a:pt x="1685010" y="958292"/>
                  <a:pt x="1681200" y="955244"/>
                  <a:pt x="1677847" y="952196"/>
                </a:cubicBezTo>
                <a:cubicBezTo>
                  <a:pt x="1674495" y="949148"/>
                  <a:pt x="1671751" y="946252"/>
                  <a:pt x="1669618" y="943509"/>
                </a:cubicBezTo>
                <a:cubicBezTo>
                  <a:pt x="1672971" y="940766"/>
                  <a:pt x="1676247" y="937718"/>
                  <a:pt x="1679447" y="934365"/>
                </a:cubicBezTo>
                <a:cubicBezTo>
                  <a:pt x="1682648" y="931012"/>
                  <a:pt x="1685925" y="927354"/>
                  <a:pt x="1689277" y="923392"/>
                </a:cubicBezTo>
                <a:close/>
                <a:moveTo>
                  <a:pt x="3808704" y="911429"/>
                </a:moveTo>
                <a:cubicBezTo>
                  <a:pt x="3813581" y="911429"/>
                  <a:pt x="3817543" y="913562"/>
                  <a:pt x="3820591" y="917829"/>
                </a:cubicBezTo>
                <a:cubicBezTo>
                  <a:pt x="3824249" y="922706"/>
                  <a:pt x="3826078" y="930479"/>
                  <a:pt x="3826078" y="941147"/>
                </a:cubicBezTo>
                <a:cubicBezTo>
                  <a:pt x="3826078" y="945109"/>
                  <a:pt x="3825316" y="948767"/>
                  <a:pt x="3823792" y="952119"/>
                </a:cubicBezTo>
                <a:lnTo>
                  <a:pt x="3837965" y="953034"/>
                </a:lnTo>
                <a:cubicBezTo>
                  <a:pt x="3837965" y="957911"/>
                  <a:pt x="3836365" y="961416"/>
                  <a:pt x="3833165" y="963549"/>
                </a:cubicBezTo>
                <a:cubicBezTo>
                  <a:pt x="3829964" y="965683"/>
                  <a:pt x="3825011" y="966750"/>
                  <a:pt x="3818305" y="966750"/>
                </a:cubicBezTo>
                <a:lnTo>
                  <a:pt x="3813733" y="966293"/>
                </a:lnTo>
                <a:cubicBezTo>
                  <a:pt x="3806113" y="973913"/>
                  <a:pt x="3798341" y="979932"/>
                  <a:pt x="3790416" y="984352"/>
                </a:cubicBezTo>
                <a:cubicBezTo>
                  <a:pt x="3782491" y="988772"/>
                  <a:pt x="3775481" y="990981"/>
                  <a:pt x="3769385" y="990981"/>
                </a:cubicBezTo>
                <a:cubicBezTo>
                  <a:pt x="3759936" y="990981"/>
                  <a:pt x="3755212" y="987019"/>
                  <a:pt x="3755212" y="979094"/>
                </a:cubicBezTo>
                <a:cubicBezTo>
                  <a:pt x="3764356" y="977265"/>
                  <a:pt x="3772281" y="974827"/>
                  <a:pt x="3778986" y="971779"/>
                </a:cubicBezTo>
                <a:cubicBezTo>
                  <a:pt x="3785692" y="968731"/>
                  <a:pt x="3791788" y="965378"/>
                  <a:pt x="3797274" y="961721"/>
                </a:cubicBezTo>
                <a:cubicBezTo>
                  <a:pt x="3786301" y="956234"/>
                  <a:pt x="3780815" y="949071"/>
                  <a:pt x="3780815" y="940232"/>
                </a:cubicBezTo>
                <a:cubicBezTo>
                  <a:pt x="3780815" y="933222"/>
                  <a:pt x="3783787" y="926669"/>
                  <a:pt x="3789731" y="920573"/>
                </a:cubicBezTo>
                <a:cubicBezTo>
                  <a:pt x="3795674" y="914477"/>
                  <a:pt x="3801999" y="911429"/>
                  <a:pt x="3808704" y="911429"/>
                </a:cubicBezTo>
                <a:close/>
                <a:moveTo>
                  <a:pt x="5176113" y="904647"/>
                </a:moveTo>
                <a:cubicBezTo>
                  <a:pt x="5181599" y="904647"/>
                  <a:pt x="5186629" y="907542"/>
                  <a:pt x="5191201" y="913334"/>
                </a:cubicBezTo>
                <a:cubicBezTo>
                  <a:pt x="5195773" y="919125"/>
                  <a:pt x="5198059" y="925983"/>
                  <a:pt x="5198059" y="933908"/>
                </a:cubicBezTo>
                <a:cubicBezTo>
                  <a:pt x="5198059" y="939394"/>
                  <a:pt x="5196839" y="945490"/>
                  <a:pt x="5194401" y="952196"/>
                </a:cubicBezTo>
                <a:cubicBezTo>
                  <a:pt x="5189524" y="955548"/>
                  <a:pt x="5184647" y="957834"/>
                  <a:pt x="5179771" y="959054"/>
                </a:cubicBezTo>
                <a:cubicBezTo>
                  <a:pt x="5174893" y="960273"/>
                  <a:pt x="5169407" y="960882"/>
                  <a:pt x="5163311" y="960882"/>
                </a:cubicBezTo>
                <a:cubicBezTo>
                  <a:pt x="5157520" y="960882"/>
                  <a:pt x="5152034" y="960044"/>
                  <a:pt x="5146853" y="958368"/>
                </a:cubicBezTo>
                <a:cubicBezTo>
                  <a:pt x="5141671" y="956691"/>
                  <a:pt x="5135117" y="953872"/>
                  <a:pt x="5127193" y="949910"/>
                </a:cubicBezTo>
                <a:cubicBezTo>
                  <a:pt x="5120791" y="952958"/>
                  <a:pt x="5115457" y="956615"/>
                  <a:pt x="5111191" y="960882"/>
                </a:cubicBezTo>
                <a:lnTo>
                  <a:pt x="5102961" y="954024"/>
                </a:lnTo>
                <a:cubicBezTo>
                  <a:pt x="5108143" y="946404"/>
                  <a:pt x="5112943" y="940385"/>
                  <a:pt x="5117363" y="935965"/>
                </a:cubicBezTo>
                <a:cubicBezTo>
                  <a:pt x="5121783" y="931545"/>
                  <a:pt x="5126735" y="929336"/>
                  <a:pt x="5132222" y="929336"/>
                </a:cubicBezTo>
                <a:cubicBezTo>
                  <a:pt x="5134355" y="929336"/>
                  <a:pt x="5136641" y="930098"/>
                  <a:pt x="5139079" y="931622"/>
                </a:cubicBezTo>
                <a:cubicBezTo>
                  <a:pt x="5145175" y="922173"/>
                  <a:pt x="5151195" y="915315"/>
                  <a:pt x="5157139" y="911048"/>
                </a:cubicBezTo>
                <a:cubicBezTo>
                  <a:pt x="5163083" y="906780"/>
                  <a:pt x="5169407" y="904647"/>
                  <a:pt x="5176113" y="904647"/>
                </a:cubicBezTo>
                <a:close/>
                <a:moveTo>
                  <a:pt x="6695999" y="581178"/>
                </a:moveTo>
                <a:lnTo>
                  <a:pt x="6696455" y="586664"/>
                </a:lnTo>
                <a:cubicBezTo>
                  <a:pt x="6695846" y="595808"/>
                  <a:pt x="6692036" y="602209"/>
                  <a:pt x="6685025" y="605867"/>
                </a:cubicBezTo>
                <a:cubicBezTo>
                  <a:pt x="6677100" y="609829"/>
                  <a:pt x="6666813" y="614172"/>
                  <a:pt x="6654165" y="618897"/>
                </a:cubicBezTo>
                <a:cubicBezTo>
                  <a:pt x="6641515" y="623621"/>
                  <a:pt x="6626656" y="628727"/>
                  <a:pt x="6609587" y="634213"/>
                </a:cubicBezTo>
                <a:lnTo>
                  <a:pt x="6613245" y="610896"/>
                </a:lnTo>
                <a:cubicBezTo>
                  <a:pt x="6633362" y="603885"/>
                  <a:pt x="6650202" y="598018"/>
                  <a:pt x="6663765" y="593294"/>
                </a:cubicBezTo>
                <a:cubicBezTo>
                  <a:pt x="6677329" y="588569"/>
                  <a:pt x="6688073" y="584531"/>
                  <a:pt x="6695999" y="581178"/>
                </a:cubicBezTo>
                <a:close/>
                <a:moveTo>
                  <a:pt x="6172123" y="524028"/>
                </a:moveTo>
                <a:lnTo>
                  <a:pt x="6172581" y="529514"/>
                </a:lnTo>
                <a:cubicBezTo>
                  <a:pt x="6171971" y="538658"/>
                  <a:pt x="6168161" y="545059"/>
                  <a:pt x="6161151" y="548717"/>
                </a:cubicBezTo>
                <a:cubicBezTo>
                  <a:pt x="6153225" y="552679"/>
                  <a:pt x="6142938" y="557022"/>
                  <a:pt x="6130289" y="561747"/>
                </a:cubicBezTo>
                <a:cubicBezTo>
                  <a:pt x="6117640" y="566471"/>
                  <a:pt x="6102781" y="571577"/>
                  <a:pt x="6085713" y="577063"/>
                </a:cubicBezTo>
                <a:lnTo>
                  <a:pt x="6089370" y="553746"/>
                </a:lnTo>
                <a:cubicBezTo>
                  <a:pt x="6109486" y="546735"/>
                  <a:pt x="6126327" y="540868"/>
                  <a:pt x="6139891" y="536144"/>
                </a:cubicBezTo>
                <a:cubicBezTo>
                  <a:pt x="6153453" y="531419"/>
                  <a:pt x="6164198" y="527381"/>
                  <a:pt x="6172123" y="524028"/>
                </a:cubicBezTo>
                <a:close/>
                <a:moveTo>
                  <a:pt x="5419649" y="524028"/>
                </a:moveTo>
                <a:lnTo>
                  <a:pt x="5420105" y="529514"/>
                </a:lnTo>
                <a:cubicBezTo>
                  <a:pt x="5419495" y="538658"/>
                  <a:pt x="5415686" y="545059"/>
                  <a:pt x="5408675" y="548717"/>
                </a:cubicBezTo>
                <a:cubicBezTo>
                  <a:pt x="5400750" y="552679"/>
                  <a:pt x="5390463" y="557022"/>
                  <a:pt x="5377815" y="561747"/>
                </a:cubicBezTo>
                <a:cubicBezTo>
                  <a:pt x="5365165" y="566471"/>
                  <a:pt x="5350306" y="571577"/>
                  <a:pt x="5333237" y="577063"/>
                </a:cubicBezTo>
                <a:lnTo>
                  <a:pt x="5336895" y="553746"/>
                </a:lnTo>
                <a:cubicBezTo>
                  <a:pt x="5357011" y="546735"/>
                  <a:pt x="5373852" y="540868"/>
                  <a:pt x="5387415" y="536144"/>
                </a:cubicBezTo>
                <a:cubicBezTo>
                  <a:pt x="5400979" y="531419"/>
                  <a:pt x="5411723" y="527381"/>
                  <a:pt x="5419649" y="524028"/>
                </a:cubicBezTo>
                <a:close/>
                <a:moveTo>
                  <a:pt x="4695748" y="524028"/>
                </a:moveTo>
                <a:lnTo>
                  <a:pt x="4696205" y="529514"/>
                </a:lnTo>
                <a:cubicBezTo>
                  <a:pt x="4695595" y="538658"/>
                  <a:pt x="4691785" y="545059"/>
                  <a:pt x="4684775" y="548717"/>
                </a:cubicBezTo>
                <a:cubicBezTo>
                  <a:pt x="4676850" y="552679"/>
                  <a:pt x="4666563" y="557022"/>
                  <a:pt x="4653914" y="561747"/>
                </a:cubicBezTo>
                <a:cubicBezTo>
                  <a:pt x="4641265" y="566471"/>
                  <a:pt x="4626405" y="571577"/>
                  <a:pt x="4609337" y="577063"/>
                </a:cubicBezTo>
                <a:lnTo>
                  <a:pt x="4612995" y="553746"/>
                </a:lnTo>
                <a:cubicBezTo>
                  <a:pt x="4633111" y="546735"/>
                  <a:pt x="4649951" y="540868"/>
                  <a:pt x="4663515" y="536144"/>
                </a:cubicBezTo>
                <a:cubicBezTo>
                  <a:pt x="4677079" y="531419"/>
                  <a:pt x="4687823" y="527381"/>
                  <a:pt x="4695748" y="524028"/>
                </a:cubicBezTo>
                <a:close/>
                <a:moveTo>
                  <a:pt x="3781348" y="524028"/>
                </a:moveTo>
                <a:lnTo>
                  <a:pt x="3781805" y="529514"/>
                </a:lnTo>
                <a:cubicBezTo>
                  <a:pt x="3781195" y="538658"/>
                  <a:pt x="3777385" y="545059"/>
                  <a:pt x="3770375" y="548717"/>
                </a:cubicBezTo>
                <a:cubicBezTo>
                  <a:pt x="3762450" y="552679"/>
                  <a:pt x="3752163" y="557022"/>
                  <a:pt x="3739514" y="561747"/>
                </a:cubicBezTo>
                <a:cubicBezTo>
                  <a:pt x="3726865" y="566471"/>
                  <a:pt x="3712006" y="571577"/>
                  <a:pt x="3694937" y="577063"/>
                </a:cubicBezTo>
                <a:lnTo>
                  <a:pt x="3698595" y="553746"/>
                </a:lnTo>
                <a:cubicBezTo>
                  <a:pt x="3718711" y="546735"/>
                  <a:pt x="3735551" y="540868"/>
                  <a:pt x="3749115" y="536144"/>
                </a:cubicBezTo>
                <a:cubicBezTo>
                  <a:pt x="3762678" y="531419"/>
                  <a:pt x="3773423" y="527381"/>
                  <a:pt x="3781348" y="524028"/>
                </a:cubicBezTo>
                <a:close/>
                <a:moveTo>
                  <a:pt x="1412748" y="509321"/>
                </a:moveTo>
                <a:cubicBezTo>
                  <a:pt x="1421587" y="519380"/>
                  <a:pt x="1432255" y="530048"/>
                  <a:pt x="1444752" y="541325"/>
                </a:cubicBezTo>
                <a:cubicBezTo>
                  <a:pt x="1441399" y="546202"/>
                  <a:pt x="1437055" y="551688"/>
                  <a:pt x="1431721" y="557784"/>
                </a:cubicBezTo>
                <a:cubicBezTo>
                  <a:pt x="1426387" y="563880"/>
                  <a:pt x="1420368" y="570281"/>
                  <a:pt x="1413662" y="576987"/>
                </a:cubicBezTo>
                <a:cubicBezTo>
                  <a:pt x="1406042" y="570891"/>
                  <a:pt x="1399336" y="565176"/>
                  <a:pt x="1393545" y="559842"/>
                </a:cubicBezTo>
                <a:cubicBezTo>
                  <a:pt x="1387754" y="554508"/>
                  <a:pt x="1382877" y="549555"/>
                  <a:pt x="1378915" y="544983"/>
                </a:cubicBezTo>
                <a:cubicBezTo>
                  <a:pt x="1385316" y="538582"/>
                  <a:pt x="1391335" y="532486"/>
                  <a:pt x="1396974" y="526695"/>
                </a:cubicBezTo>
                <a:cubicBezTo>
                  <a:pt x="1402613" y="520904"/>
                  <a:pt x="1407871" y="515112"/>
                  <a:pt x="1412748" y="509321"/>
                </a:cubicBezTo>
                <a:close/>
                <a:moveTo>
                  <a:pt x="6660565" y="505206"/>
                </a:moveTo>
                <a:cubicBezTo>
                  <a:pt x="6672147" y="505206"/>
                  <a:pt x="6677939" y="511607"/>
                  <a:pt x="6677939" y="524409"/>
                </a:cubicBezTo>
                <a:cubicBezTo>
                  <a:pt x="6677939" y="528066"/>
                  <a:pt x="6677024" y="531876"/>
                  <a:pt x="6675195" y="535839"/>
                </a:cubicBezTo>
                <a:lnTo>
                  <a:pt x="6666509" y="533553"/>
                </a:lnTo>
                <a:lnTo>
                  <a:pt x="6666509" y="532638"/>
                </a:lnTo>
                <a:cubicBezTo>
                  <a:pt x="6666509" y="529590"/>
                  <a:pt x="6664679" y="528066"/>
                  <a:pt x="6661023" y="528066"/>
                </a:cubicBezTo>
                <a:cubicBezTo>
                  <a:pt x="6657364" y="528066"/>
                  <a:pt x="6654012" y="529209"/>
                  <a:pt x="6650964" y="531495"/>
                </a:cubicBezTo>
                <a:cubicBezTo>
                  <a:pt x="6647916" y="533781"/>
                  <a:pt x="6645325" y="537058"/>
                  <a:pt x="6643192" y="541325"/>
                </a:cubicBezTo>
                <a:cubicBezTo>
                  <a:pt x="6648373" y="546812"/>
                  <a:pt x="6655688" y="549555"/>
                  <a:pt x="6665137" y="549555"/>
                </a:cubicBezTo>
                <a:cubicBezTo>
                  <a:pt x="6668185" y="549555"/>
                  <a:pt x="6671385" y="549326"/>
                  <a:pt x="6674739" y="548869"/>
                </a:cubicBezTo>
                <a:cubicBezTo>
                  <a:pt x="6678091" y="548412"/>
                  <a:pt x="6681444" y="547878"/>
                  <a:pt x="6684797" y="547269"/>
                </a:cubicBezTo>
                <a:lnTo>
                  <a:pt x="6683425" y="566928"/>
                </a:lnTo>
                <a:cubicBezTo>
                  <a:pt x="6675501" y="568452"/>
                  <a:pt x="6668719" y="570129"/>
                  <a:pt x="6663080" y="571958"/>
                </a:cubicBezTo>
                <a:cubicBezTo>
                  <a:pt x="6657441" y="573786"/>
                  <a:pt x="6651878" y="575844"/>
                  <a:pt x="6646392" y="578130"/>
                </a:cubicBezTo>
                <a:cubicBezTo>
                  <a:pt x="6640905" y="580416"/>
                  <a:pt x="6634505" y="583540"/>
                  <a:pt x="6627190" y="587502"/>
                </a:cubicBezTo>
                <a:lnTo>
                  <a:pt x="6626275" y="569214"/>
                </a:lnTo>
                <a:lnTo>
                  <a:pt x="6643192" y="559156"/>
                </a:lnTo>
                <a:cubicBezTo>
                  <a:pt x="6633133" y="556108"/>
                  <a:pt x="6628103" y="550164"/>
                  <a:pt x="6628105" y="541325"/>
                </a:cubicBezTo>
                <a:cubicBezTo>
                  <a:pt x="6628103" y="535534"/>
                  <a:pt x="6629781" y="529895"/>
                  <a:pt x="6633133" y="524409"/>
                </a:cubicBezTo>
                <a:cubicBezTo>
                  <a:pt x="6636486" y="518922"/>
                  <a:pt x="6640677" y="514350"/>
                  <a:pt x="6645706" y="510693"/>
                </a:cubicBezTo>
                <a:cubicBezTo>
                  <a:pt x="6650735" y="507035"/>
                  <a:pt x="6655688" y="505206"/>
                  <a:pt x="6660565" y="505206"/>
                </a:cubicBezTo>
                <a:close/>
                <a:moveTo>
                  <a:pt x="2060676" y="405994"/>
                </a:moveTo>
                <a:cubicBezTo>
                  <a:pt x="2058847" y="405994"/>
                  <a:pt x="2056790" y="407518"/>
                  <a:pt x="2054504" y="410566"/>
                </a:cubicBezTo>
                <a:cubicBezTo>
                  <a:pt x="2052218" y="413614"/>
                  <a:pt x="2051075" y="416357"/>
                  <a:pt x="2051075" y="418796"/>
                </a:cubicBezTo>
                <a:cubicBezTo>
                  <a:pt x="2051075" y="425196"/>
                  <a:pt x="2055647" y="428397"/>
                  <a:pt x="2064791" y="428397"/>
                </a:cubicBezTo>
                <a:cubicBezTo>
                  <a:pt x="2069667" y="428397"/>
                  <a:pt x="2073935" y="427635"/>
                  <a:pt x="2077593" y="426111"/>
                </a:cubicBezTo>
                <a:cubicBezTo>
                  <a:pt x="2073630" y="412700"/>
                  <a:pt x="2067991" y="405994"/>
                  <a:pt x="2060676" y="405994"/>
                </a:cubicBezTo>
                <a:close/>
                <a:moveTo>
                  <a:pt x="2063419" y="383591"/>
                </a:moveTo>
                <a:cubicBezTo>
                  <a:pt x="2073478" y="383591"/>
                  <a:pt x="2081860" y="388392"/>
                  <a:pt x="2088565" y="397993"/>
                </a:cubicBezTo>
                <a:cubicBezTo>
                  <a:pt x="2095271" y="407594"/>
                  <a:pt x="2098623" y="418948"/>
                  <a:pt x="2098623" y="432054"/>
                </a:cubicBezTo>
                <a:cubicBezTo>
                  <a:pt x="2098623" y="441808"/>
                  <a:pt x="2096566" y="450647"/>
                  <a:pt x="2092451" y="458572"/>
                </a:cubicBezTo>
                <a:cubicBezTo>
                  <a:pt x="2088337" y="466497"/>
                  <a:pt x="2082927" y="472898"/>
                  <a:pt x="2076221" y="477774"/>
                </a:cubicBezTo>
                <a:cubicBezTo>
                  <a:pt x="2069515" y="482651"/>
                  <a:pt x="2062048" y="485090"/>
                  <a:pt x="2053818" y="485090"/>
                </a:cubicBezTo>
                <a:cubicBezTo>
                  <a:pt x="2050465" y="485090"/>
                  <a:pt x="2046351" y="484328"/>
                  <a:pt x="2041474" y="482804"/>
                </a:cubicBezTo>
                <a:cubicBezTo>
                  <a:pt x="2036597" y="481280"/>
                  <a:pt x="2032177" y="479375"/>
                  <a:pt x="2028215" y="477089"/>
                </a:cubicBezTo>
                <a:cubicBezTo>
                  <a:pt x="2024253" y="474803"/>
                  <a:pt x="2021509" y="472440"/>
                  <a:pt x="2019985" y="470002"/>
                </a:cubicBezTo>
                <a:lnTo>
                  <a:pt x="2025472" y="458572"/>
                </a:lnTo>
                <a:cubicBezTo>
                  <a:pt x="2030044" y="460401"/>
                  <a:pt x="2034235" y="461772"/>
                  <a:pt x="2038045" y="462687"/>
                </a:cubicBezTo>
                <a:cubicBezTo>
                  <a:pt x="2041855" y="463601"/>
                  <a:pt x="2045741" y="464058"/>
                  <a:pt x="2049703" y="464058"/>
                </a:cubicBezTo>
                <a:cubicBezTo>
                  <a:pt x="2060219" y="464058"/>
                  <a:pt x="2068505" y="459086"/>
                  <a:pt x="2074563" y="449142"/>
                </a:cubicBezTo>
                <a:lnTo>
                  <a:pt x="2074571" y="449126"/>
                </a:lnTo>
                <a:lnTo>
                  <a:pt x="2073935" y="449199"/>
                </a:lnTo>
                <a:cubicBezTo>
                  <a:pt x="2069973" y="449657"/>
                  <a:pt x="2065553" y="450038"/>
                  <a:pt x="2060676" y="450342"/>
                </a:cubicBezTo>
                <a:cubicBezTo>
                  <a:pt x="2051837" y="450038"/>
                  <a:pt x="2044903" y="447599"/>
                  <a:pt x="2039873" y="443027"/>
                </a:cubicBezTo>
                <a:cubicBezTo>
                  <a:pt x="2034845" y="438455"/>
                  <a:pt x="2032330" y="432207"/>
                  <a:pt x="2032330" y="424282"/>
                </a:cubicBezTo>
                <a:cubicBezTo>
                  <a:pt x="2032330" y="412700"/>
                  <a:pt x="2035378" y="403022"/>
                  <a:pt x="2041474" y="395250"/>
                </a:cubicBezTo>
                <a:cubicBezTo>
                  <a:pt x="2047570" y="387477"/>
                  <a:pt x="2054885" y="383591"/>
                  <a:pt x="2063419" y="383591"/>
                </a:cubicBezTo>
                <a:close/>
                <a:moveTo>
                  <a:pt x="895121" y="363474"/>
                </a:moveTo>
                <a:cubicBezTo>
                  <a:pt x="887806" y="363474"/>
                  <a:pt x="881177" y="365608"/>
                  <a:pt x="875233" y="369875"/>
                </a:cubicBezTo>
                <a:cubicBezTo>
                  <a:pt x="869289" y="374142"/>
                  <a:pt x="864793" y="379629"/>
                  <a:pt x="861745" y="386334"/>
                </a:cubicBezTo>
                <a:cubicBezTo>
                  <a:pt x="859612" y="391211"/>
                  <a:pt x="858545" y="396240"/>
                  <a:pt x="858545" y="401422"/>
                </a:cubicBezTo>
                <a:cubicBezTo>
                  <a:pt x="858545" y="411176"/>
                  <a:pt x="862584" y="418567"/>
                  <a:pt x="870661" y="423596"/>
                </a:cubicBezTo>
                <a:cubicBezTo>
                  <a:pt x="878738" y="428625"/>
                  <a:pt x="890092" y="431140"/>
                  <a:pt x="904722" y="431140"/>
                </a:cubicBezTo>
                <a:cubicBezTo>
                  <a:pt x="912037" y="431140"/>
                  <a:pt x="919124" y="430530"/>
                  <a:pt x="925982" y="429311"/>
                </a:cubicBezTo>
                <a:cubicBezTo>
                  <a:pt x="932840" y="428092"/>
                  <a:pt x="940536" y="425958"/>
                  <a:pt x="949071" y="422910"/>
                </a:cubicBezTo>
                <a:cubicBezTo>
                  <a:pt x="946023" y="412242"/>
                  <a:pt x="941451" y="402108"/>
                  <a:pt x="935355" y="392507"/>
                </a:cubicBezTo>
                <a:cubicBezTo>
                  <a:pt x="929259" y="382905"/>
                  <a:pt x="922553" y="375666"/>
                  <a:pt x="915238" y="370790"/>
                </a:cubicBezTo>
                <a:cubicBezTo>
                  <a:pt x="908227" y="365913"/>
                  <a:pt x="901522" y="363474"/>
                  <a:pt x="895121" y="363474"/>
                </a:cubicBezTo>
                <a:close/>
                <a:moveTo>
                  <a:pt x="6544817" y="360731"/>
                </a:moveTo>
                <a:cubicBezTo>
                  <a:pt x="6545732" y="365913"/>
                  <a:pt x="6546798" y="372085"/>
                  <a:pt x="6548018" y="379248"/>
                </a:cubicBezTo>
                <a:cubicBezTo>
                  <a:pt x="6549237" y="386411"/>
                  <a:pt x="6550531" y="394031"/>
                  <a:pt x="6551903" y="402108"/>
                </a:cubicBezTo>
                <a:cubicBezTo>
                  <a:pt x="6553275" y="410185"/>
                  <a:pt x="6554571" y="417881"/>
                  <a:pt x="6555790" y="425196"/>
                </a:cubicBezTo>
                <a:cubicBezTo>
                  <a:pt x="6557619" y="436169"/>
                  <a:pt x="6559143" y="446456"/>
                  <a:pt x="6560362" y="456057"/>
                </a:cubicBezTo>
                <a:cubicBezTo>
                  <a:pt x="6561581" y="465659"/>
                  <a:pt x="6562191" y="474269"/>
                  <a:pt x="6562191" y="481889"/>
                </a:cubicBezTo>
                <a:cubicBezTo>
                  <a:pt x="6562191" y="501701"/>
                  <a:pt x="6556171" y="520294"/>
                  <a:pt x="6544131" y="537668"/>
                </a:cubicBezTo>
                <a:cubicBezTo>
                  <a:pt x="6532091" y="555041"/>
                  <a:pt x="6515557" y="568757"/>
                  <a:pt x="6494525" y="578816"/>
                </a:cubicBezTo>
                <a:cubicBezTo>
                  <a:pt x="6484162" y="583997"/>
                  <a:pt x="6473341" y="587807"/>
                  <a:pt x="6462064" y="590246"/>
                </a:cubicBezTo>
                <a:cubicBezTo>
                  <a:pt x="6450787" y="592684"/>
                  <a:pt x="6439051" y="593903"/>
                  <a:pt x="6426859" y="593903"/>
                </a:cubicBezTo>
                <a:cubicBezTo>
                  <a:pt x="6400342" y="593903"/>
                  <a:pt x="6379844" y="586131"/>
                  <a:pt x="6365367" y="570586"/>
                </a:cubicBezTo>
                <a:cubicBezTo>
                  <a:pt x="6350888" y="555041"/>
                  <a:pt x="6343649" y="532486"/>
                  <a:pt x="6343649" y="502920"/>
                </a:cubicBezTo>
                <a:cubicBezTo>
                  <a:pt x="6343649" y="497434"/>
                  <a:pt x="6343953" y="491643"/>
                  <a:pt x="6344563" y="485547"/>
                </a:cubicBezTo>
                <a:cubicBezTo>
                  <a:pt x="6345173" y="479451"/>
                  <a:pt x="6346315" y="472593"/>
                  <a:pt x="6347993" y="464973"/>
                </a:cubicBezTo>
                <a:cubicBezTo>
                  <a:pt x="6349669" y="457353"/>
                  <a:pt x="6351727" y="448666"/>
                  <a:pt x="6354165" y="438912"/>
                </a:cubicBezTo>
                <a:lnTo>
                  <a:pt x="6373367" y="443484"/>
                </a:lnTo>
                <a:cubicBezTo>
                  <a:pt x="6369405" y="457810"/>
                  <a:pt x="6367423" y="469545"/>
                  <a:pt x="6367423" y="478689"/>
                </a:cubicBezTo>
                <a:cubicBezTo>
                  <a:pt x="6367423" y="500634"/>
                  <a:pt x="6372529" y="517246"/>
                  <a:pt x="6382740" y="528524"/>
                </a:cubicBezTo>
                <a:cubicBezTo>
                  <a:pt x="6392951" y="539801"/>
                  <a:pt x="6408115" y="545440"/>
                  <a:pt x="6428231" y="545440"/>
                </a:cubicBezTo>
                <a:cubicBezTo>
                  <a:pt x="6444081" y="545440"/>
                  <a:pt x="6458787" y="543687"/>
                  <a:pt x="6472351" y="540182"/>
                </a:cubicBezTo>
                <a:cubicBezTo>
                  <a:pt x="6485915" y="536677"/>
                  <a:pt x="6498411" y="531495"/>
                  <a:pt x="6509842" y="524637"/>
                </a:cubicBezTo>
                <a:cubicBezTo>
                  <a:pt x="6521271" y="517779"/>
                  <a:pt x="6531254" y="509321"/>
                  <a:pt x="6539788" y="499263"/>
                </a:cubicBezTo>
                <a:cubicBezTo>
                  <a:pt x="6529729" y="478536"/>
                  <a:pt x="6521271" y="460858"/>
                  <a:pt x="6514413" y="446228"/>
                </a:cubicBezTo>
                <a:cubicBezTo>
                  <a:pt x="6507555" y="431597"/>
                  <a:pt x="6504127" y="420929"/>
                  <a:pt x="6504127" y="414224"/>
                </a:cubicBezTo>
                <a:cubicBezTo>
                  <a:pt x="6504127" y="403251"/>
                  <a:pt x="6507327" y="393421"/>
                  <a:pt x="6513727" y="384734"/>
                </a:cubicBezTo>
                <a:cubicBezTo>
                  <a:pt x="6520129" y="376047"/>
                  <a:pt x="6530491" y="368046"/>
                  <a:pt x="6544817" y="360731"/>
                </a:cubicBezTo>
                <a:close/>
                <a:moveTo>
                  <a:pt x="2753867" y="360731"/>
                </a:moveTo>
                <a:cubicBezTo>
                  <a:pt x="2754781" y="365913"/>
                  <a:pt x="2755849" y="372085"/>
                  <a:pt x="2757068" y="379248"/>
                </a:cubicBezTo>
                <a:cubicBezTo>
                  <a:pt x="2758287" y="386411"/>
                  <a:pt x="2759582" y="394031"/>
                  <a:pt x="2760954" y="402108"/>
                </a:cubicBezTo>
                <a:cubicBezTo>
                  <a:pt x="2762325" y="410185"/>
                  <a:pt x="2763621" y="417881"/>
                  <a:pt x="2764840" y="425196"/>
                </a:cubicBezTo>
                <a:cubicBezTo>
                  <a:pt x="2766669" y="436169"/>
                  <a:pt x="2768193" y="446456"/>
                  <a:pt x="2769412" y="456057"/>
                </a:cubicBezTo>
                <a:cubicBezTo>
                  <a:pt x="2770631" y="465659"/>
                  <a:pt x="2771241" y="474269"/>
                  <a:pt x="2771241" y="481889"/>
                </a:cubicBezTo>
                <a:cubicBezTo>
                  <a:pt x="2771241" y="501701"/>
                  <a:pt x="2765221" y="520294"/>
                  <a:pt x="2753181" y="537668"/>
                </a:cubicBezTo>
                <a:cubicBezTo>
                  <a:pt x="2741142" y="555041"/>
                  <a:pt x="2724606" y="568757"/>
                  <a:pt x="2703575" y="578816"/>
                </a:cubicBezTo>
                <a:cubicBezTo>
                  <a:pt x="2693212" y="583997"/>
                  <a:pt x="2682392" y="587807"/>
                  <a:pt x="2671114" y="590246"/>
                </a:cubicBezTo>
                <a:cubicBezTo>
                  <a:pt x="2659836" y="592684"/>
                  <a:pt x="2648101" y="593903"/>
                  <a:pt x="2635910" y="593903"/>
                </a:cubicBezTo>
                <a:cubicBezTo>
                  <a:pt x="2609392" y="593903"/>
                  <a:pt x="2588895" y="586131"/>
                  <a:pt x="2574416" y="570586"/>
                </a:cubicBezTo>
                <a:cubicBezTo>
                  <a:pt x="2559939" y="555041"/>
                  <a:pt x="2552699" y="532486"/>
                  <a:pt x="2552699" y="502920"/>
                </a:cubicBezTo>
                <a:cubicBezTo>
                  <a:pt x="2552699" y="497434"/>
                  <a:pt x="2553004" y="491643"/>
                  <a:pt x="2553614" y="485547"/>
                </a:cubicBezTo>
                <a:cubicBezTo>
                  <a:pt x="2554224" y="479451"/>
                  <a:pt x="2555367" y="472593"/>
                  <a:pt x="2557043" y="464973"/>
                </a:cubicBezTo>
                <a:cubicBezTo>
                  <a:pt x="2558719" y="457353"/>
                  <a:pt x="2560777" y="448666"/>
                  <a:pt x="2563215" y="438912"/>
                </a:cubicBezTo>
                <a:lnTo>
                  <a:pt x="2582417" y="443484"/>
                </a:lnTo>
                <a:cubicBezTo>
                  <a:pt x="2578455" y="457810"/>
                  <a:pt x="2576474" y="469545"/>
                  <a:pt x="2576474" y="478689"/>
                </a:cubicBezTo>
                <a:cubicBezTo>
                  <a:pt x="2576474" y="500634"/>
                  <a:pt x="2581579" y="517246"/>
                  <a:pt x="2591790" y="528524"/>
                </a:cubicBezTo>
                <a:cubicBezTo>
                  <a:pt x="2602001" y="539801"/>
                  <a:pt x="2617164" y="545440"/>
                  <a:pt x="2637282" y="545440"/>
                </a:cubicBezTo>
                <a:cubicBezTo>
                  <a:pt x="2653131" y="545440"/>
                  <a:pt x="2667837" y="543687"/>
                  <a:pt x="2681401" y="540182"/>
                </a:cubicBezTo>
                <a:cubicBezTo>
                  <a:pt x="2694965" y="536677"/>
                  <a:pt x="2707461" y="531495"/>
                  <a:pt x="2718891" y="524637"/>
                </a:cubicBezTo>
                <a:cubicBezTo>
                  <a:pt x="2730321" y="517779"/>
                  <a:pt x="2740303" y="509321"/>
                  <a:pt x="2748838" y="499263"/>
                </a:cubicBezTo>
                <a:cubicBezTo>
                  <a:pt x="2738779" y="478536"/>
                  <a:pt x="2730321" y="460858"/>
                  <a:pt x="2723463" y="446228"/>
                </a:cubicBezTo>
                <a:cubicBezTo>
                  <a:pt x="2716605" y="431597"/>
                  <a:pt x="2713177" y="420929"/>
                  <a:pt x="2713177" y="414224"/>
                </a:cubicBezTo>
                <a:cubicBezTo>
                  <a:pt x="2713177" y="403251"/>
                  <a:pt x="2716377" y="393421"/>
                  <a:pt x="2722778" y="384734"/>
                </a:cubicBezTo>
                <a:cubicBezTo>
                  <a:pt x="2729178" y="376047"/>
                  <a:pt x="2739542" y="368046"/>
                  <a:pt x="2753867" y="360731"/>
                </a:cubicBezTo>
                <a:close/>
                <a:moveTo>
                  <a:pt x="3604717" y="357988"/>
                </a:moveTo>
                <a:cubicBezTo>
                  <a:pt x="3596182" y="361341"/>
                  <a:pt x="3588029" y="365532"/>
                  <a:pt x="3580256" y="370561"/>
                </a:cubicBezTo>
                <a:cubicBezTo>
                  <a:pt x="3572484" y="375590"/>
                  <a:pt x="3565397" y="381077"/>
                  <a:pt x="3558997" y="387020"/>
                </a:cubicBezTo>
                <a:cubicBezTo>
                  <a:pt x="3552595" y="392964"/>
                  <a:pt x="3547261" y="398984"/>
                  <a:pt x="3542995" y="405080"/>
                </a:cubicBezTo>
                <a:cubicBezTo>
                  <a:pt x="3552138" y="412090"/>
                  <a:pt x="3563645" y="417881"/>
                  <a:pt x="3577513" y="422453"/>
                </a:cubicBezTo>
                <a:cubicBezTo>
                  <a:pt x="3591381" y="427025"/>
                  <a:pt x="3607765" y="430530"/>
                  <a:pt x="3626662" y="432969"/>
                </a:cubicBezTo>
                <a:cubicBezTo>
                  <a:pt x="3621176" y="422910"/>
                  <a:pt x="3616527" y="411480"/>
                  <a:pt x="3612717" y="398679"/>
                </a:cubicBezTo>
                <a:cubicBezTo>
                  <a:pt x="3608907" y="385877"/>
                  <a:pt x="3606241" y="372314"/>
                  <a:pt x="3604717" y="357988"/>
                </a:cubicBezTo>
                <a:close/>
                <a:moveTo>
                  <a:pt x="386562" y="348844"/>
                </a:moveTo>
                <a:cubicBezTo>
                  <a:pt x="381381" y="348844"/>
                  <a:pt x="375589" y="350673"/>
                  <a:pt x="369189" y="354330"/>
                </a:cubicBezTo>
                <a:cubicBezTo>
                  <a:pt x="362788" y="357988"/>
                  <a:pt x="356235" y="363246"/>
                  <a:pt x="349529" y="370104"/>
                </a:cubicBezTo>
                <a:cubicBezTo>
                  <a:pt x="342823" y="376962"/>
                  <a:pt x="336270" y="385115"/>
                  <a:pt x="329869" y="394564"/>
                </a:cubicBezTo>
                <a:cubicBezTo>
                  <a:pt x="335661" y="401270"/>
                  <a:pt x="342442" y="407137"/>
                  <a:pt x="350215" y="412166"/>
                </a:cubicBezTo>
                <a:cubicBezTo>
                  <a:pt x="357987" y="417195"/>
                  <a:pt x="365988" y="421082"/>
                  <a:pt x="374218" y="423825"/>
                </a:cubicBezTo>
                <a:cubicBezTo>
                  <a:pt x="392201" y="418338"/>
                  <a:pt x="407441" y="410261"/>
                  <a:pt x="419938" y="399593"/>
                </a:cubicBezTo>
                <a:cubicBezTo>
                  <a:pt x="418109" y="391668"/>
                  <a:pt x="415061" y="383515"/>
                  <a:pt x="410794" y="375133"/>
                </a:cubicBezTo>
                <a:cubicBezTo>
                  <a:pt x="406527" y="366751"/>
                  <a:pt x="402107" y="360274"/>
                  <a:pt x="397535" y="355702"/>
                </a:cubicBezTo>
                <a:cubicBezTo>
                  <a:pt x="393573" y="351130"/>
                  <a:pt x="389915" y="348844"/>
                  <a:pt x="386562" y="348844"/>
                </a:cubicBezTo>
                <a:close/>
                <a:moveTo>
                  <a:pt x="2242794" y="346558"/>
                </a:moveTo>
                <a:cubicBezTo>
                  <a:pt x="2211705" y="356921"/>
                  <a:pt x="2188235" y="370485"/>
                  <a:pt x="2172385" y="387249"/>
                </a:cubicBezTo>
                <a:cubicBezTo>
                  <a:pt x="2181529" y="394259"/>
                  <a:pt x="2190673" y="399212"/>
                  <a:pt x="2199817" y="402108"/>
                </a:cubicBezTo>
                <a:cubicBezTo>
                  <a:pt x="2208961" y="405003"/>
                  <a:pt x="2217953" y="407213"/>
                  <a:pt x="2226792" y="408737"/>
                </a:cubicBezTo>
                <a:cubicBezTo>
                  <a:pt x="2231364" y="409347"/>
                  <a:pt x="2236012" y="409804"/>
                  <a:pt x="2240737" y="410109"/>
                </a:cubicBezTo>
                <a:cubicBezTo>
                  <a:pt x="2245461" y="410414"/>
                  <a:pt x="2250414" y="410718"/>
                  <a:pt x="2255596" y="411023"/>
                </a:cubicBezTo>
                <a:cubicBezTo>
                  <a:pt x="2253767" y="402184"/>
                  <a:pt x="2251786" y="392354"/>
                  <a:pt x="2249652" y="381534"/>
                </a:cubicBezTo>
                <a:cubicBezTo>
                  <a:pt x="2247519" y="370713"/>
                  <a:pt x="2245232" y="359055"/>
                  <a:pt x="2242794" y="346558"/>
                </a:cubicBezTo>
                <a:close/>
                <a:moveTo>
                  <a:pt x="6113221" y="318212"/>
                </a:moveTo>
                <a:cubicBezTo>
                  <a:pt x="6103772" y="318212"/>
                  <a:pt x="6096228" y="321183"/>
                  <a:pt x="6090589" y="327127"/>
                </a:cubicBezTo>
                <a:cubicBezTo>
                  <a:pt x="6084951" y="333071"/>
                  <a:pt x="6082131" y="339700"/>
                  <a:pt x="6082131" y="347015"/>
                </a:cubicBezTo>
                <a:cubicBezTo>
                  <a:pt x="6082131" y="354940"/>
                  <a:pt x="6085026" y="360884"/>
                  <a:pt x="6090818" y="364846"/>
                </a:cubicBezTo>
                <a:cubicBezTo>
                  <a:pt x="6096609" y="368808"/>
                  <a:pt x="6105753" y="370790"/>
                  <a:pt x="6118250" y="370790"/>
                </a:cubicBezTo>
                <a:cubicBezTo>
                  <a:pt x="6131356" y="370790"/>
                  <a:pt x="6145377" y="368046"/>
                  <a:pt x="6160312" y="362560"/>
                </a:cubicBezTo>
                <a:cubicBezTo>
                  <a:pt x="6154521" y="347625"/>
                  <a:pt x="6147815" y="336500"/>
                  <a:pt x="6140195" y="329184"/>
                </a:cubicBezTo>
                <a:cubicBezTo>
                  <a:pt x="6132575" y="321869"/>
                  <a:pt x="6123583" y="318212"/>
                  <a:pt x="6113221" y="318212"/>
                </a:cubicBezTo>
                <a:close/>
                <a:moveTo>
                  <a:pt x="1798396" y="318212"/>
                </a:moveTo>
                <a:cubicBezTo>
                  <a:pt x="1788947" y="318212"/>
                  <a:pt x="1781403" y="321183"/>
                  <a:pt x="1775765" y="327127"/>
                </a:cubicBezTo>
                <a:cubicBezTo>
                  <a:pt x="1770125" y="333071"/>
                  <a:pt x="1767306" y="339700"/>
                  <a:pt x="1767306" y="347015"/>
                </a:cubicBezTo>
                <a:cubicBezTo>
                  <a:pt x="1767306" y="354940"/>
                  <a:pt x="1770202" y="360884"/>
                  <a:pt x="1775993" y="364846"/>
                </a:cubicBezTo>
                <a:cubicBezTo>
                  <a:pt x="1781784" y="368808"/>
                  <a:pt x="1790928" y="370790"/>
                  <a:pt x="1803425" y="370790"/>
                </a:cubicBezTo>
                <a:cubicBezTo>
                  <a:pt x="1816531" y="370790"/>
                  <a:pt x="1830552" y="368046"/>
                  <a:pt x="1845487" y="362560"/>
                </a:cubicBezTo>
                <a:cubicBezTo>
                  <a:pt x="1839696" y="347625"/>
                  <a:pt x="1832991" y="336500"/>
                  <a:pt x="1825371" y="329184"/>
                </a:cubicBezTo>
                <a:cubicBezTo>
                  <a:pt x="1817751" y="321869"/>
                  <a:pt x="1808759" y="318212"/>
                  <a:pt x="1798396" y="318212"/>
                </a:cubicBezTo>
                <a:close/>
                <a:moveTo>
                  <a:pt x="902436" y="314097"/>
                </a:moveTo>
                <a:cubicBezTo>
                  <a:pt x="915238" y="314097"/>
                  <a:pt x="927354" y="319812"/>
                  <a:pt x="938784" y="331242"/>
                </a:cubicBezTo>
                <a:cubicBezTo>
                  <a:pt x="950214" y="342672"/>
                  <a:pt x="959586" y="358598"/>
                  <a:pt x="966902" y="379019"/>
                </a:cubicBezTo>
                <a:cubicBezTo>
                  <a:pt x="970559" y="389078"/>
                  <a:pt x="973302" y="398984"/>
                  <a:pt x="975131" y="408737"/>
                </a:cubicBezTo>
                <a:cubicBezTo>
                  <a:pt x="976960" y="418491"/>
                  <a:pt x="977874" y="428244"/>
                  <a:pt x="977874" y="437998"/>
                </a:cubicBezTo>
                <a:cubicBezTo>
                  <a:pt x="977874" y="452933"/>
                  <a:pt x="975588" y="467564"/>
                  <a:pt x="971016" y="481889"/>
                </a:cubicBezTo>
                <a:cubicBezTo>
                  <a:pt x="966444" y="496215"/>
                  <a:pt x="960044" y="509245"/>
                  <a:pt x="951814" y="520980"/>
                </a:cubicBezTo>
                <a:cubicBezTo>
                  <a:pt x="943584" y="532715"/>
                  <a:pt x="933831" y="542544"/>
                  <a:pt x="922553" y="550469"/>
                </a:cubicBezTo>
                <a:cubicBezTo>
                  <a:pt x="905789" y="562052"/>
                  <a:pt x="887349" y="567843"/>
                  <a:pt x="867232" y="567843"/>
                </a:cubicBezTo>
                <a:cubicBezTo>
                  <a:pt x="862660" y="567843"/>
                  <a:pt x="856335" y="566166"/>
                  <a:pt x="848258" y="562814"/>
                </a:cubicBezTo>
                <a:cubicBezTo>
                  <a:pt x="840181" y="559461"/>
                  <a:pt x="831723" y="555117"/>
                  <a:pt x="822883" y="549783"/>
                </a:cubicBezTo>
                <a:cubicBezTo>
                  <a:pt x="814044" y="544449"/>
                  <a:pt x="806119" y="538887"/>
                  <a:pt x="799109" y="533096"/>
                </a:cubicBezTo>
                <a:lnTo>
                  <a:pt x="806424" y="515265"/>
                </a:lnTo>
                <a:cubicBezTo>
                  <a:pt x="814654" y="517703"/>
                  <a:pt x="823112" y="519532"/>
                  <a:pt x="831799" y="520751"/>
                </a:cubicBezTo>
                <a:cubicBezTo>
                  <a:pt x="840486" y="521970"/>
                  <a:pt x="849401" y="522580"/>
                  <a:pt x="858545" y="522580"/>
                </a:cubicBezTo>
                <a:cubicBezTo>
                  <a:pt x="882015" y="522580"/>
                  <a:pt x="902360" y="516408"/>
                  <a:pt x="919581" y="504063"/>
                </a:cubicBezTo>
                <a:cubicBezTo>
                  <a:pt x="936803" y="491719"/>
                  <a:pt x="949071" y="474422"/>
                  <a:pt x="956386" y="452171"/>
                </a:cubicBezTo>
                <a:lnTo>
                  <a:pt x="955929" y="448971"/>
                </a:lnTo>
                <a:cubicBezTo>
                  <a:pt x="947089" y="457810"/>
                  <a:pt x="937412" y="464744"/>
                  <a:pt x="926897" y="469773"/>
                </a:cubicBezTo>
                <a:cubicBezTo>
                  <a:pt x="916381" y="474803"/>
                  <a:pt x="905789" y="477317"/>
                  <a:pt x="895121" y="477317"/>
                </a:cubicBezTo>
                <a:cubicBezTo>
                  <a:pt x="876528" y="477317"/>
                  <a:pt x="862126" y="471831"/>
                  <a:pt x="851916" y="460858"/>
                </a:cubicBezTo>
                <a:cubicBezTo>
                  <a:pt x="841705" y="449885"/>
                  <a:pt x="836599" y="434798"/>
                  <a:pt x="836599" y="415595"/>
                </a:cubicBezTo>
                <a:cubicBezTo>
                  <a:pt x="836599" y="399136"/>
                  <a:pt x="839724" y="382905"/>
                  <a:pt x="845972" y="366903"/>
                </a:cubicBezTo>
                <a:cubicBezTo>
                  <a:pt x="852221" y="350901"/>
                  <a:pt x="860526" y="338176"/>
                  <a:pt x="870889" y="328727"/>
                </a:cubicBezTo>
                <a:cubicBezTo>
                  <a:pt x="880948" y="318974"/>
                  <a:pt x="891463" y="314097"/>
                  <a:pt x="902436" y="314097"/>
                </a:cubicBezTo>
                <a:close/>
                <a:moveTo>
                  <a:pt x="4117771" y="308153"/>
                </a:moveTo>
                <a:cubicBezTo>
                  <a:pt x="4128134" y="308153"/>
                  <a:pt x="4136363" y="312649"/>
                  <a:pt x="4142460" y="321641"/>
                </a:cubicBezTo>
                <a:cubicBezTo>
                  <a:pt x="4148555" y="330632"/>
                  <a:pt x="4153128" y="343662"/>
                  <a:pt x="4156176" y="360731"/>
                </a:cubicBezTo>
                <a:lnTo>
                  <a:pt x="4137431" y="364846"/>
                </a:lnTo>
                <a:cubicBezTo>
                  <a:pt x="4135297" y="361798"/>
                  <a:pt x="4133087" y="359741"/>
                  <a:pt x="4130801" y="358674"/>
                </a:cubicBezTo>
                <a:cubicBezTo>
                  <a:pt x="4128515" y="357607"/>
                  <a:pt x="4125848" y="357074"/>
                  <a:pt x="4122801" y="357074"/>
                </a:cubicBezTo>
                <a:cubicBezTo>
                  <a:pt x="4117314" y="357074"/>
                  <a:pt x="4111141" y="358598"/>
                  <a:pt x="4104283" y="361646"/>
                </a:cubicBezTo>
                <a:cubicBezTo>
                  <a:pt x="4097425" y="364694"/>
                  <a:pt x="4090491" y="368961"/>
                  <a:pt x="4083481" y="374447"/>
                </a:cubicBezTo>
                <a:cubicBezTo>
                  <a:pt x="4076470" y="379934"/>
                  <a:pt x="4069765" y="386334"/>
                  <a:pt x="4063365" y="393650"/>
                </a:cubicBezTo>
                <a:cubicBezTo>
                  <a:pt x="4054525" y="404622"/>
                  <a:pt x="4047971" y="416052"/>
                  <a:pt x="4043705" y="427940"/>
                </a:cubicBezTo>
                <a:cubicBezTo>
                  <a:pt x="4049191" y="430988"/>
                  <a:pt x="4056353" y="433578"/>
                  <a:pt x="4065193" y="435712"/>
                </a:cubicBezTo>
                <a:cubicBezTo>
                  <a:pt x="4074032" y="437846"/>
                  <a:pt x="4084395" y="439827"/>
                  <a:pt x="4096283" y="441656"/>
                </a:cubicBezTo>
                <a:cubicBezTo>
                  <a:pt x="4107255" y="442875"/>
                  <a:pt x="4116095" y="444551"/>
                  <a:pt x="4122801" y="446685"/>
                </a:cubicBezTo>
                <a:cubicBezTo>
                  <a:pt x="4129505" y="448818"/>
                  <a:pt x="4135145" y="451562"/>
                  <a:pt x="4139717" y="454914"/>
                </a:cubicBezTo>
                <a:cubicBezTo>
                  <a:pt x="4144289" y="458267"/>
                  <a:pt x="4147870" y="463220"/>
                  <a:pt x="4150461" y="469773"/>
                </a:cubicBezTo>
                <a:cubicBezTo>
                  <a:pt x="4153051" y="476327"/>
                  <a:pt x="4154347" y="483108"/>
                  <a:pt x="4154347" y="490119"/>
                </a:cubicBezTo>
                <a:cubicBezTo>
                  <a:pt x="4154347" y="499263"/>
                  <a:pt x="4150613" y="509321"/>
                  <a:pt x="4143145" y="520294"/>
                </a:cubicBezTo>
                <a:cubicBezTo>
                  <a:pt x="4135677" y="531267"/>
                  <a:pt x="4125467" y="541782"/>
                  <a:pt x="4112513" y="551841"/>
                </a:cubicBezTo>
                <a:cubicBezTo>
                  <a:pt x="4099559" y="561899"/>
                  <a:pt x="4085005" y="570586"/>
                  <a:pt x="4068851" y="577901"/>
                </a:cubicBezTo>
                <a:cubicBezTo>
                  <a:pt x="4045076" y="588569"/>
                  <a:pt x="4021454" y="593903"/>
                  <a:pt x="3997985" y="593903"/>
                </a:cubicBezTo>
                <a:cubicBezTo>
                  <a:pt x="3971467" y="593903"/>
                  <a:pt x="3950969" y="586131"/>
                  <a:pt x="3936491" y="570586"/>
                </a:cubicBezTo>
                <a:cubicBezTo>
                  <a:pt x="3922013" y="555041"/>
                  <a:pt x="3914775" y="532486"/>
                  <a:pt x="3914775" y="502920"/>
                </a:cubicBezTo>
                <a:cubicBezTo>
                  <a:pt x="3914775" y="497434"/>
                  <a:pt x="3915079" y="491643"/>
                  <a:pt x="3915689" y="485547"/>
                </a:cubicBezTo>
                <a:cubicBezTo>
                  <a:pt x="3916298" y="479451"/>
                  <a:pt x="3917441" y="472593"/>
                  <a:pt x="3919117" y="464973"/>
                </a:cubicBezTo>
                <a:cubicBezTo>
                  <a:pt x="3920793" y="457353"/>
                  <a:pt x="3922851" y="448666"/>
                  <a:pt x="3925290" y="438912"/>
                </a:cubicBezTo>
                <a:lnTo>
                  <a:pt x="3944493" y="443484"/>
                </a:lnTo>
                <a:cubicBezTo>
                  <a:pt x="3940529" y="457810"/>
                  <a:pt x="3938549" y="469545"/>
                  <a:pt x="3938549" y="478689"/>
                </a:cubicBezTo>
                <a:cubicBezTo>
                  <a:pt x="3938549" y="500330"/>
                  <a:pt x="3943959" y="516865"/>
                  <a:pt x="3954779" y="528295"/>
                </a:cubicBezTo>
                <a:cubicBezTo>
                  <a:pt x="3965599" y="539725"/>
                  <a:pt x="3981373" y="545440"/>
                  <a:pt x="4002099" y="545440"/>
                </a:cubicBezTo>
                <a:cubicBezTo>
                  <a:pt x="4011853" y="545440"/>
                  <a:pt x="4022140" y="544373"/>
                  <a:pt x="4032961" y="542240"/>
                </a:cubicBezTo>
                <a:cubicBezTo>
                  <a:pt x="4043781" y="540106"/>
                  <a:pt x="4054753" y="537134"/>
                  <a:pt x="4065879" y="533324"/>
                </a:cubicBezTo>
                <a:cubicBezTo>
                  <a:pt x="4077004" y="529514"/>
                  <a:pt x="4087443" y="524866"/>
                  <a:pt x="4097197" y="519380"/>
                </a:cubicBezTo>
                <a:cubicBezTo>
                  <a:pt x="4104207" y="515417"/>
                  <a:pt x="4110837" y="511302"/>
                  <a:pt x="4117085" y="507035"/>
                </a:cubicBezTo>
                <a:cubicBezTo>
                  <a:pt x="4123333" y="502768"/>
                  <a:pt x="4128744" y="498196"/>
                  <a:pt x="4133316" y="493319"/>
                </a:cubicBezTo>
                <a:cubicBezTo>
                  <a:pt x="4129659" y="493014"/>
                  <a:pt x="4126001" y="492786"/>
                  <a:pt x="4122343" y="492633"/>
                </a:cubicBezTo>
                <a:cubicBezTo>
                  <a:pt x="4118685" y="492481"/>
                  <a:pt x="4115028" y="492252"/>
                  <a:pt x="4111370" y="491948"/>
                </a:cubicBezTo>
                <a:cubicBezTo>
                  <a:pt x="4090034" y="490424"/>
                  <a:pt x="4073194" y="487452"/>
                  <a:pt x="4060849" y="483032"/>
                </a:cubicBezTo>
                <a:cubicBezTo>
                  <a:pt x="4048505" y="478613"/>
                  <a:pt x="4039133" y="472136"/>
                  <a:pt x="4032732" y="463601"/>
                </a:cubicBezTo>
                <a:cubicBezTo>
                  <a:pt x="4026026" y="454152"/>
                  <a:pt x="4022673" y="441960"/>
                  <a:pt x="4022673" y="427025"/>
                </a:cubicBezTo>
                <a:cubicBezTo>
                  <a:pt x="4022673" y="416357"/>
                  <a:pt x="4024959" y="404927"/>
                  <a:pt x="4029531" y="392735"/>
                </a:cubicBezTo>
                <a:cubicBezTo>
                  <a:pt x="4034103" y="380543"/>
                  <a:pt x="4040428" y="368732"/>
                  <a:pt x="4048505" y="357302"/>
                </a:cubicBezTo>
                <a:cubicBezTo>
                  <a:pt x="4056582" y="345872"/>
                  <a:pt x="4065651" y="335890"/>
                  <a:pt x="4075709" y="327356"/>
                </a:cubicBezTo>
                <a:cubicBezTo>
                  <a:pt x="4090643" y="314554"/>
                  <a:pt x="4104665" y="308153"/>
                  <a:pt x="4117771" y="308153"/>
                </a:cubicBezTo>
                <a:close/>
                <a:moveTo>
                  <a:pt x="6440119" y="299009"/>
                </a:moveTo>
                <a:cubicBezTo>
                  <a:pt x="6444081" y="302972"/>
                  <a:pt x="6448729" y="307620"/>
                  <a:pt x="6454063" y="312954"/>
                </a:cubicBezTo>
                <a:cubicBezTo>
                  <a:pt x="6459397" y="318288"/>
                  <a:pt x="6465417" y="324155"/>
                  <a:pt x="6472123" y="330556"/>
                </a:cubicBezTo>
                <a:cubicBezTo>
                  <a:pt x="6468465" y="335738"/>
                  <a:pt x="6464045" y="341300"/>
                  <a:pt x="6458863" y="347244"/>
                </a:cubicBezTo>
                <a:cubicBezTo>
                  <a:pt x="6453682" y="353187"/>
                  <a:pt x="6447738" y="359512"/>
                  <a:pt x="6441033" y="366218"/>
                </a:cubicBezTo>
                <a:cubicBezTo>
                  <a:pt x="6426097" y="354330"/>
                  <a:pt x="6414667" y="343662"/>
                  <a:pt x="6406743" y="334214"/>
                </a:cubicBezTo>
                <a:cubicBezTo>
                  <a:pt x="6414058" y="326898"/>
                  <a:pt x="6420459" y="320345"/>
                  <a:pt x="6425945" y="314554"/>
                </a:cubicBezTo>
                <a:cubicBezTo>
                  <a:pt x="6431432" y="308763"/>
                  <a:pt x="6436156" y="303581"/>
                  <a:pt x="6440119" y="299009"/>
                </a:cubicBezTo>
                <a:close/>
                <a:moveTo>
                  <a:pt x="3344494" y="299009"/>
                </a:moveTo>
                <a:cubicBezTo>
                  <a:pt x="3348456" y="302972"/>
                  <a:pt x="3353104" y="307620"/>
                  <a:pt x="3358438" y="312954"/>
                </a:cubicBezTo>
                <a:cubicBezTo>
                  <a:pt x="3363772" y="318288"/>
                  <a:pt x="3369792" y="324155"/>
                  <a:pt x="3376497" y="330556"/>
                </a:cubicBezTo>
                <a:cubicBezTo>
                  <a:pt x="3372840" y="335738"/>
                  <a:pt x="3368420" y="341300"/>
                  <a:pt x="3363239" y="347244"/>
                </a:cubicBezTo>
                <a:cubicBezTo>
                  <a:pt x="3358057" y="353187"/>
                  <a:pt x="3352113" y="359512"/>
                  <a:pt x="3345408" y="366218"/>
                </a:cubicBezTo>
                <a:cubicBezTo>
                  <a:pt x="3330473" y="354330"/>
                  <a:pt x="3319043" y="343662"/>
                  <a:pt x="3311118" y="334214"/>
                </a:cubicBezTo>
                <a:cubicBezTo>
                  <a:pt x="3318433" y="326898"/>
                  <a:pt x="3324834" y="320345"/>
                  <a:pt x="3330321" y="314554"/>
                </a:cubicBezTo>
                <a:cubicBezTo>
                  <a:pt x="3335807" y="308763"/>
                  <a:pt x="3340531" y="303581"/>
                  <a:pt x="3344494" y="299009"/>
                </a:cubicBezTo>
                <a:close/>
                <a:moveTo>
                  <a:pt x="2649169" y="299009"/>
                </a:moveTo>
                <a:cubicBezTo>
                  <a:pt x="2653131" y="302972"/>
                  <a:pt x="2657779" y="307620"/>
                  <a:pt x="2663113" y="312954"/>
                </a:cubicBezTo>
                <a:cubicBezTo>
                  <a:pt x="2668447" y="318288"/>
                  <a:pt x="2674467" y="324155"/>
                  <a:pt x="2681173" y="330556"/>
                </a:cubicBezTo>
                <a:cubicBezTo>
                  <a:pt x="2677515" y="335738"/>
                  <a:pt x="2673095" y="341300"/>
                  <a:pt x="2667914" y="347244"/>
                </a:cubicBezTo>
                <a:cubicBezTo>
                  <a:pt x="2662732" y="353187"/>
                  <a:pt x="2656789" y="359512"/>
                  <a:pt x="2650083" y="366218"/>
                </a:cubicBezTo>
                <a:cubicBezTo>
                  <a:pt x="2635148" y="354330"/>
                  <a:pt x="2623718" y="343662"/>
                  <a:pt x="2615793" y="334214"/>
                </a:cubicBezTo>
                <a:cubicBezTo>
                  <a:pt x="2623108" y="326898"/>
                  <a:pt x="2629509" y="320345"/>
                  <a:pt x="2634995" y="314554"/>
                </a:cubicBezTo>
                <a:cubicBezTo>
                  <a:pt x="2640481" y="308763"/>
                  <a:pt x="2645206" y="303581"/>
                  <a:pt x="2649169" y="299009"/>
                </a:cubicBezTo>
                <a:close/>
                <a:moveTo>
                  <a:pt x="5151424" y="287579"/>
                </a:moveTo>
                <a:cubicBezTo>
                  <a:pt x="5159653" y="287579"/>
                  <a:pt x="5164835" y="291846"/>
                  <a:pt x="5166969" y="300381"/>
                </a:cubicBezTo>
                <a:lnTo>
                  <a:pt x="5159654" y="303581"/>
                </a:lnTo>
                <a:cubicBezTo>
                  <a:pt x="5158129" y="302057"/>
                  <a:pt x="5156301" y="301295"/>
                  <a:pt x="5154167" y="301295"/>
                </a:cubicBezTo>
                <a:cubicBezTo>
                  <a:pt x="5151729" y="301295"/>
                  <a:pt x="5148833" y="302514"/>
                  <a:pt x="5145481" y="304953"/>
                </a:cubicBezTo>
                <a:cubicBezTo>
                  <a:pt x="5142127" y="307391"/>
                  <a:pt x="5139003" y="310287"/>
                  <a:pt x="5136108" y="313640"/>
                </a:cubicBezTo>
                <a:cubicBezTo>
                  <a:pt x="5133213" y="316992"/>
                  <a:pt x="5131459" y="320345"/>
                  <a:pt x="5130851" y="323698"/>
                </a:cubicBezTo>
                <a:cubicBezTo>
                  <a:pt x="5136031" y="326136"/>
                  <a:pt x="5142585" y="327737"/>
                  <a:pt x="5150509" y="328499"/>
                </a:cubicBezTo>
                <a:cubicBezTo>
                  <a:pt x="5158434" y="329261"/>
                  <a:pt x="5164378" y="331013"/>
                  <a:pt x="5168341" y="333756"/>
                </a:cubicBezTo>
                <a:cubicBezTo>
                  <a:pt x="5171083" y="335585"/>
                  <a:pt x="5172455" y="338481"/>
                  <a:pt x="5172455" y="342443"/>
                </a:cubicBezTo>
                <a:cubicBezTo>
                  <a:pt x="5172455" y="346406"/>
                  <a:pt x="5169559" y="351282"/>
                  <a:pt x="5163769" y="357074"/>
                </a:cubicBezTo>
                <a:cubicBezTo>
                  <a:pt x="5157977" y="362865"/>
                  <a:pt x="5150967" y="367970"/>
                  <a:pt x="5142737" y="372390"/>
                </a:cubicBezTo>
                <a:cubicBezTo>
                  <a:pt x="5134507" y="376809"/>
                  <a:pt x="5126735" y="379019"/>
                  <a:pt x="5119420" y="379019"/>
                </a:cubicBezTo>
                <a:cubicBezTo>
                  <a:pt x="5115457" y="379019"/>
                  <a:pt x="5112715" y="378105"/>
                  <a:pt x="5111191" y="376276"/>
                </a:cubicBezTo>
                <a:cubicBezTo>
                  <a:pt x="5109666" y="374447"/>
                  <a:pt x="5108904" y="372314"/>
                  <a:pt x="5108905" y="369875"/>
                </a:cubicBezTo>
                <a:cubicBezTo>
                  <a:pt x="5116829" y="369266"/>
                  <a:pt x="5124526" y="367589"/>
                  <a:pt x="5131993" y="364846"/>
                </a:cubicBezTo>
                <a:cubicBezTo>
                  <a:pt x="5139461" y="362103"/>
                  <a:pt x="5145785" y="358902"/>
                  <a:pt x="5150967" y="355245"/>
                </a:cubicBezTo>
                <a:cubicBezTo>
                  <a:pt x="5153405" y="353721"/>
                  <a:pt x="5155463" y="352121"/>
                  <a:pt x="5157139" y="350444"/>
                </a:cubicBezTo>
                <a:cubicBezTo>
                  <a:pt x="5158815" y="348768"/>
                  <a:pt x="5160110" y="347015"/>
                  <a:pt x="5161025" y="345186"/>
                </a:cubicBezTo>
                <a:cubicBezTo>
                  <a:pt x="5146699" y="344882"/>
                  <a:pt x="5135575" y="343434"/>
                  <a:pt x="5127650" y="340843"/>
                </a:cubicBezTo>
                <a:cubicBezTo>
                  <a:pt x="5119725" y="338252"/>
                  <a:pt x="5115763" y="332385"/>
                  <a:pt x="5115763" y="323241"/>
                </a:cubicBezTo>
                <a:cubicBezTo>
                  <a:pt x="5115763" y="318364"/>
                  <a:pt x="5117591" y="313182"/>
                  <a:pt x="5121249" y="307696"/>
                </a:cubicBezTo>
                <a:cubicBezTo>
                  <a:pt x="5124906" y="302210"/>
                  <a:pt x="5129478" y="297485"/>
                  <a:pt x="5134965" y="293523"/>
                </a:cubicBezTo>
                <a:cubicBezTo>
                  <a:pt x="5140451" y="289560"/>
                  <a:pt x="5145937" y="287579"/>
                  <a:pt x="5151424" y="287579"/>
                </a:cubicBezTo>
                <a:close/>
                <a:moveTo>
                  <a:pt x="5549341" y="279350"/>
                </a:moveTo>
                <a:cubicBezTo>
                  <a:pt x="5551779" y="286970"/>
                  <a:pt x="5554751" y="295275"/>
                  <a:pt x="5558255" y="304267"/>
                </a:cubicBezTo>
                <a:cubicBezTo>
                  <a:pt x="5561761" y="313259"/>
                  <a:pt x="5565265" y="322174"/>
                  <a:pt x="5568771" y="331013"/>
                </a:cubicBezTo>
                <a:cubicBezTo>
                  <a:pt x="5572277" y="339852"/>
                  <a:pt x="5575248" y="347472"/>
                  <a:pt x="5577687" y="353873"/>
                </a:cubicBezTo>
                <a:cubicBezTo>
                  <a:pt x="5581953" y="364846"/>
                  <a:pt x="5585611" y="375057"/>
                  <a:pt x="5588659" y="384506"/>
                </a:cubicBezTo>
                <a:cubicBezTo>
                  <a:pt x="5591707" y="393954"/>
                  <a:pt x="5593231" y="402641"/>
                  <a:pt x="5593231" y="410566"/>
                </a:cubicBezTo>
                <a:cubicBezTo>
                  <a:pt x="5593231" y="413309"/>
                  <a:pt x="5592469" y="417576"/>
                  <a:pt x="5590945" y="423368"/>
                </a:cubicBezTo>
                <a:cubicBezTo>
                  <a:pt x="5589421" y="429159"/>
                  <a:pt x="5587440" y="435255"/>
                  <a:pt x="5585001" y="441656"/>
                </a:cubicBezTo>
                <a:cubicBezTo>
                  <a:pt x="5582563" y="448056"/>
                  <a:pt x="5579973" y="454000"/>
                  <a:pt x="5577229" y="459486"/>
                </a:cubicBezTo>
                <a:cubicBezTo>
                  <a:pt x="5566257" y="464973"/>
                  <a:pt x="5553379" y="469316"/>
                  <a:pt x="5538597" y="472517"/>
                </a:cubicBezTo>
                <a:cubicBezTo>
                  <a:pt x="5523813" y="475717"/>
                  <a:pt x="5508345" y="477317"/>
                  <a:pt x="5492191" y="477317"/>
                </a:cubicBezTo>
                <a:cubicBezTo>
                  <a:pt x="5452566" y="477317"/>
                  <a:pt x="5432755" y="466192"/>
                  <a:pt x="5432755" y="443942"/>
                </a:cubicBezTo>
                <a:cubicBezTo>
                  <a:pt x="5432755" y="437846"/>
                  <a:pt x="5433821" y="431750"/>
                  <a:pt x="5435955" y="425654"/>
                </a:cubicBezTo>
                <a:cubicBezTo>
                  <a:pt x="5438088" y="419558"/>
                  <a:pt x="5440984" y="414681"/>
                  <a:pt x="5444641" y="411023"/>
                </a:cubicBezTo>
                <a:cubicBezTo>
                  <a:pt x="5452261" y="417119"/>
                  <a:pt x="5460948" y="421691"/>
                  <a:pt x="5470701" y="424739"/>
                </a:cubicBezTo>
                <a:cubicBezTo>
                  <a:pt x="5480455" y="427787"/>
                  <a:pt x="5492495" y="429311"/>
                  <a:pt x="5506821" y="429311"/>
                </a:cubicBezTo>
                <a:cubicBezTo>
                  <a:pt x="5526938" y="429311"/>
                  <a:pt x="5547207" y="426111"/>
                  <a:pt x="5567629" y="419710"/>
                </a:cubicBezTo>
                <a:cubicBezTo>
                  <a:pt x="5563361" y="411785"/>
                  <a:pt x="5559323" y="404394"/>
                  <a:pt x="5555513" y="397536"/>
                </a:cubicBezTo>
                <a:cubicBezTo>
                  <a:pt x="5551702" y="390678"/>
                  <a:pt x="5548121" y="384506"/>
                  <a:pt x="5544768" y="379019"/>
                </a:cubicBezTo>
                <a:cubicBezTo>
                  <a:pt x="5538063" y="368656"/>
                  <a:pt x="5532577" y="359893"/>
                  <a:pt x="5528309" y="352730"/>
                </a:cubicBezTo>
                <a:cubicBezTo>
                  <a:pt x="5524041" y="345567"/>
                  <a:pt x="5520918" y="339395"/>
                  <a:pt x="5518937" y="334214"/>
                </a:cubicBezTo>
                <a:cubicBezTo>
                  <a:pt x="5516955" y="329032"/>
                  <a:pt x="5515965" y="324308"/>
                  <a:pt x="5515965" y="320040"/>
                </a:cubicBezTo>
                <a:cubicBezTo>
                  <a:pt x="5515965" y="310896"/>
                  <a:pt x="5519165" y="302591"/>
                  <a:pt x="5525566" y="295123"/>
                </a:cubicBezTo>
                <a:cubicBezTo>
                  <a:pt x="5531967" y="287655"/>
                  <a:pt x="5539891" y="282398"/>
                  <a:pt x="5549341" y="279350"/>
                </a:cubicBezTo>
                <a:close/>
                <a:moveTo>
                  <a:pt x="6122365" y="268377"/>
                </a:moveTo>
                <a:cubicBezTo>
                  <a:pt x="6135775" y="268377"/>
                  <a:pt x="6148425" y="274930"/>
                  <a:pt x="6160312" y="288036"/>
                </a:cubicBezTo>
                <a:cubicBezTo>
                  <a:pt x="6172199" y="301143"/>
                  <a:pt x="6181495" y="318212"/>
                  <a:pt x="6188201" y="339243"/>
                </a:cubicBezTo>
                <a:cubicBezTo>
                  <a:pt x="6191553" y="348996"/>
                  <a:pt x="6193993" y="358979"/>
                  <a:pt x="6195517" y="369189"/>
                </a:cubicBezTo>
                <a:cubicBezTo>
                  <a:pt x="6197041" y="379400"/>
                  <a:pt x="6197803" y="389992"/>
                  <a:pt x="6197803" y="400965"/>
                </a:cubicBezTo>
                <a:cubicBezTo>
                  <a:pt x="6197803" y="404318"/>
                  <a:pt x="6197574" y="408966"/>
                  <a:pt x="6197117" y="414909"/>
                </a:cubicBezTo>
                <a:cubicBezTo>
                  <a:pt x="6196659" y="420853"/>
                  <a:pt x="6195440" y="426797"/>
                  <a:pt x="6193459" y="432740"/>
                </a:cubicBezTo>
                <a:cubicBezTo>
                  <a:pt x="6191477" y="438684"/>
                  <a:pt x="6187591" y="443637"/>
                  <a:pt x="6181801" y="447599"/>
                </a:cubicBezTo>
                <a:cubicBezTo>
                  <a:pt x="6175095" y="451562"/>
                  <a:pt x="6164351" y="455676"/>
                  <a:pt x="6149568" y="459944"/>
                </a:cubicBezTo>
                <a:cubicBezTo>
                  <a:pt x="6134785" y="464211"/>
                  <a:pt x="6117029" y="467716"/>
                  <a:pt x="6096304" y="470459"/>
                </a:cubicBezTo>
                <a:cubicBezTo>
                  <a:pt x="6085941" y="471831"/>
                  <a:pt x="6075006" y="472859"/>
                  <a:pt x="6063500" y="473545"/>
                </a:cubicBezTo>
                <a:lnTo>
                  <a:pt x="6030546" y="474481"/>
                </a:lnTo>
                <a:lnTo>
                  <a:pt x="6030239" y="474574"/>
                </a:lnTo>
                <a:lnTo>
                  <a:pt x="6029005" y="474525"/>
                </a:lnTo>
                <a:lnTo>
                  <a:pt x="6027267" y="474574"/>
                </a:lnTo>
                <a:lnTo>
                  <a:pt x="6026862" y="474439"/>
                </a:lnTo>
                <a:lnTo>
                  <a:pt x="6007379" y="473660"/>
                </a:lnTo>
                <a:cubicBezTo>
                  <a:pt x="5998845" y="473050"/>
                  <a:pt x="5990387" y="472136"/>
                  <a:pt x="5982004" y="470916"/>
                </a:cubicBezTo>
                <a:cubicBezTo>
                  <a:pt x="5973622" y="469697"/>
                  <a:pt x="5966383" y="468326"/>
                  <a:pt x="5960287" y="466802"/>
                </a:cubicBezTo>
                <a:cubicBezTo>
                  <a:pt x="5970041" y="471374"/>
                  <a:pt x="5977813" y="475184"/>
                  <a:pt x="5983604" y="478232"/>
                </a:cubicBezTo>
                <a:cubicBezTo>
                  <a:pt x="5989395" y="481280"/>
                  <a:pt x="5993967" y="483794"/>
                  <a:pt x="5997320" y="485775"/>
                </a:cubicBezTo>
                <a:cubicBezTo>
                  <a:pt x="6000673" y="487757"/>
                  <a:pt x="6003417" y="489662"/>
                  <a:pt x="6005550" y="491490"/>
                </a:cubicBezTo>
                <a:cubicBezTo>
                  <a:pt x="6008598" y="493929"/>
                  <a:pt x="6010579" y="497358"/>
                  <a:pt x="6011493" y="501777"/>
                </a:cubicBezTo>
                <a:cubicBezTo>
                  <a:pt x="6012407" y="506197"/>
                  <a:pt x="6012865" y="510845"/>
                  <a:pt x="6012865" y="515722"/>
                </a:cubicBezTo>
                <a:cubicBezTo>
                  <a:pt x="6012865" y="523342"/>
                  <a:pt x="6008979" y="531191"/>
                  <a:pt x="6001207" y="539268"/>
                </a:cubicBezTo>
                <a:cubicBezTo>
                  <a:pt x="5993434" y="547345"/>
                  <a:pt x="5982613" y="555041"/>
                  <a:pt x="5968745" y="562356"/>
                </a:cubicBezTo>
                <a:cubicBezTo>
                  <a:pt x="5954877" y="569672"/>
                  <a:pt x="5938951" y="576072"/>
                  <a:pt x="5920968" y="581559"/>
                </a:cubicBezTo>
                <a:cubicBezTo>
                  <a:pt x="5893536" y="589788"/>
                  <a:pt x="5867475" y="593903"/>
                  <a:pt x="5842787" y="593903"/>
                </a:cubicBezTo>
                <a:cubicBezTo>
                  <a:pt x="5810782" y="593903"/>
                  <a:pt x="5786246" y="586055"/>
                  <a:pt x="5769177" y="570357"/>
                </a:cubicBezTo>
                <a:cubicBezTo>
                  <a:pt x="5752109" y="554660"/>
                  <a:pt x="5743575" y="532181"/>
                  <a:pt x="5743575" y="502920"/>
                </a:cubicBezTo>
                <a:cubicBezTo>
                  <a:pt x="5743575" y="497434"/>
                  <a:pt x="5743879" y="491643"/>
                  <a:pt x="5744489" y="485547"/>
                </a:cubicBezTo>
                <a:cubicBezTo>
                  <a:pt x="5745098" y="479451"/>
                  <a:pt x="5746241" y="472517"/>
                  <a:pt x="5747918" y="464744"/>
                </a:cubicBezTo>
                <a:cubicBezTo>
                  <a:pt x="5749594" y="456972"/>
                  <a:pt x="5751651" y="448361"/>
                  <a:pt x="5754090" y="438912"/>
                </a:cubicBezTo>
                <a:lnTo>
                  <a:pt x="5773293" y="443484"/>
                </a:lnTo>
                <a:cubicBezTo>
                  <a:pt x="5769329" y="457810"/>
                  <a:pt x="5767348" y="469545"/>
                  <a:pt x="5767349" y="478689"/>
                </a:cubicBezTo>
                <a:cubicBezTo>
                  <a:pt x="5767348" y="500025"/>
                  <a:pt x="5773978" y="516484"/>
                  <a:pt x="5787237" y="528066"/>
                </a:cubicBezTo>
                <a:cubicBezTo>
                  <a:pt x="5800495" y="539649"/>
                  <a:pt x="5820231" y="545440"/>
                  <a:pt x="5846445" y="545440"/>
                </a:cubicBezTo>
                <a:cubicBezTo>
                  <a:pt x="5866561" y="545440"/>
                  <a:pt x="5885230" y="544221"/>
                  <a:pt x="5902451" y="541782"/>
                </a:cubicBezTo>
                <a:cubicBezTo>
                  <a:pt x="5919673" y="539344"/>
                  <a:pt x="5935751" y="536144"/>
                  <a:pt x="5950686" y="532181"/>
                </a:cubicBezTo>
                <a:cubicBezTo>
                  <a:pt x="5958001" y="530048"/>
                  <a:pt x="5965240" y="527685"/>
                  <a:pt x="5972403" y="525095"/>
                </a:cubicBezTo>
                <a:cubicBezTo>
                  <a:pt x="5979565" y="522504"/>
                  <a:pt x="5986043" y="519532"/>
                  <a:pt x="5991834" y="516179"/>
                </a:cubicBezTo>
                <a:cubicBezTo>
                  <a:pt x="5983299" y="512217"/>
                  <a:pt x="5974384" y="507797"/>
                  <a:pt x="5965088" y="502920"/>
                </a:cubicBezTo>
                <a:cubicBezTo>
                  <a:pt x="5955791" y="498044"/>
                  <a:pt x="5947257" y="493167"/>
                  <a:pt x="5939485" y="488290"/>
                </a:cubicBezTo>
                <a:cubicBezTo>
                  <a:pt x="5931712" y="483413"/>
                  <a:pt x="5925387" y="479298"/>
                  <a:pt x="5920511" y="475946"/>
                </a:cubicBezTo>
                <a:cubicBezTo>
                  <a:pt x="5912891" y="469850"/>
                  <a:pt x="5909081" y="465582"/>
                  <a:pt x="5909081" y="463144"/>
                </a:cubicBezTo>
                <a:cubicBezTo>
                  <a:pt x="5909081" y="460401"/>
                  <a:pt x="5909995" y="456667"/>
                  <a:pt x="5911824" y="451943"/>
                </a:cubicBezTo>
                <a:cubicBezTo>
                  <a:pt x="5913653" y="447218"/>
                  <a:pt x="5915786" y="442341"/>
                  <a:pt x="5918225" y="437312"/>
                </a:cubicBezTo>
                <a:cubicBezTo>
                  <a:pt x="5920663" y="432283"/>
                  <a:pt x="5923101" y="428016"/>
                  <a:pt x="5925540" y="424511"/>
                </a:cubicBezTo>
                <a:cubicBezTo>
                  <a:pt x="5927978" y="421005"/>
                  <a:pt x="5929655" y="419253"/>
                  <a:pt x="5930569" y="419253"/>
                </a:cubicBezTo>
                <a:cubicBezTo>
                  <a:pt x="5943371" y="421691"/>
                  <a:pt x="5958305" y="423596"/>
                  <a:pt x="5975375" y="424968"/>
                </a:cubicBezTo>
                <a:lnTo>
                  <a:pt x="6029129" y="426984"/>
                </a:lnTo>
                <a:lnTo>
                  <a:pt x="6073273" y="425996"/>
                </a:lnTo>
                <a:cubicBezTo>
                  <a:pt x="6087331" y="425311"/>
                  <a:pt x="6100114" y="424282"/>
                  <a:pt x="6111620" y="422910"/>
                </a:cubicBezTo>
                <a:cubicBezTo>
                  <a:pt x="6134633" y="420167"/>
                  <a:pt x="6155435" y="414681"/>
                  <a:pt x="6174028" y="406451"/>
                </a:cubicBezTo>
                <a:cubicBezTo>
                  <a:pt x="6173418" y="402794"/>
                  <a:pt x="6172581" y="399060"/>
                  <a:pt x="6171513" y="395250"/>
                </a:cubicBezTo>
                <a:cubicBezTo>
                  <a:pt x="6170446" y="391440"/>
                  <a:pt x="6169303" y="387401"/>
                  <a:pt x="6168085" y="383134"/>
                </a:cubicBezTo>
                <a:cubicBezTo>
                  <a:pt x="6159855" y="389840"/>
                  <a:pt x="6150940" y="395097"/>
                  <a:pt x="6141338" y="398907"/>
                </a:cubicBezTo>
                <a:cubicBezTo>
                  <a:pt x="6131737" y="402717"/>
                  <a:pt x="6121451" y="404622"/>
                  <a:pt x="6110477" y="404622"/>
                </a:cubicBezTo>
                <a:cubicBezTo>
                  <a:pt x="6094627" y="404622"/>
                  <a:pt x="6082435" y="399898"/>
                  <a:pt x="6073901" y="390449"/>
                </a:cubicBezTo>
                <a:cubicBezTo>
                  <a:pt x="6065367" y="381000"/>
                  <a:pt x="6061100" y="369113"/>
                  <a:pt x="6061100" y="354788"/>
                </a:cubicBezTo>
                <a:cubicBezTo>
                  <a:pt x="6061100" y="339548"/>
                  <a:pt x="6063843" y="325374"/>
                  <a:pt x="6069329" y="312268"/>
                </a:cubicBezTo>
                <a:cubicBezTo>
                  <a:pt x="6074816" y="299162"/>
                  <a:pt x="6082131" y="288798"/>
                  <a:pt x="6091275" y="281178"/>
                </a:cubicBezTo>
                <a:cubicBezTo>
                  <a:pt x="6095847" y="277216"/>
                  <a:pt x="6100800" y="274092"/>
                  <a:pt x="6106134" y="271806"/>
                </a:cubicBezTo>
                <a:cubicBezTo>
                  <a:pt x="6111468" y="269520"/>
                  <a:pt x="6116878" y="268377"/>
                  <a:pt x="6122365" y="268377"/>
                </a:cubicBezTo>
                <a:close/>
                <a:moveTo>
                  <a:pt x="3989450" y="247650"/>
                </a:moveTo>
                <a:cubicBezTo>
                  <a:pt x="3991889" y="258928"/>
                  <a:pt x="3993565" y="268301"/>
                  <a:pt x="3994479" y="275768"/>
                </a:cubicBezTo>
                <a:cubicBezTo>
                  <a:pt x="3995393" y="283236"/>
                  <a:pt x="3996079" y="289941"/>
                  <a:pt x="3996537" y="295885"/>
                </a:cubicBezTo>
                <a:cubicBezTo>
                  <a:pt x="3996993" y="301829"/>
                  <a:pt x="3997222" y="308458"/>
                  <a:pt x="3997223" y="315773"/>
                </a:cubicBezTo>
                <a:cubicBezTo>
                  <a:pt x="3997222" y="331318"/>
                  <a:pt x="3992955" y="344424"/>
                  <a:pt x="3984421" y="355092"/>
                </a:cubicBezTo>
                <a:lnTo>
                  <a:pt x="3981678" y="354178"/>
                </a:lnTo>
                <a:cubicBezTo>
                  <a:pt x="3981678" y="341681"/>
                  <a:pt x="3980839" y="329565"/>
                  <a:pt x="3979163" y="317831"/>
                </a:cubicBezTo>
                <a:cubicBezTo>
                  <a:pt x="3977487" y="306096"/>
                  <a:pt x="3975277" y="294894"/>
                  <a:pt x="3972533" y="284226"/>
                </a:cubicBezTo>
                <a:cubicBezTo>
                  <a:pt x="3971619" y="280264"/>
                  <a:pt x="3971161" y="276759"/>
                  <a:pt x="3971162" y="273711"/>
                </a:cubicBezTo>
                <a:cubicBezTo>
                  <a:pt x="3971161" y="267615"/>
                  <a:pt x="3972915" y="262205"/>
                  <a:pt x="3976420" y="257480"/>
                </a:cubicBezTo>
                <a:cubicBezTo>
                  <a:pt x="3979925" y="252756"/>
                  <a:pt x="3984269" y="249479"/>
                  <a:pt x="3989450" y="247650"/>
                </a:cubicBezTo>
                <a:close/>
                <a:moveTo>
                  <a:pt x="2686431" y="230353"/>
                </a:moveTo>
                <a:lnTo>
                  <a:pt x="2686887" y="235839"/>
                </a:lnTo>
                <a:cubicBezTo>
                  <a:pt x="2686887" y="243764"/>
                  <a:pt x="2683383" y="249860"/>
                  <a:pt x="2676372" y="254127"/>
                </a:cubicBezTo>
                <a:cubicBezTo>
                  <a:pt x="2668447" y="258090"/>
                  <a:pt x="2658236" y="262509"/>
                  <a:pt x="2645739" y="267386"/>
                </a:cubicBezTo>
                <a:cubicBezTo>
                  <a:pt x="2633243" y="272263"/>
                  <a:pt x="2618613" y="277597"/>
                  <a:pt x="2601848" y="283388"/>
                </a:cubicBezTo>
                <a:lnTo>
                  <a:pt x="2604135" y="261443"/>
                </a:lnTo>
                <a:cubicBezTo>
                  <a:pt x="2624556" y="254127"/>
                  <a:pt x="2641320" y="248031"/>
                  <a:pt x="2654427" y="243155"/>
                </a:cubicBezTo>
                <a:cubicBezTo>
                  <a:pt x="2667533" y="238278"/>
                  <a:pt x="2678201" y="234011"/>
                  <a:pt x="2686431" y="230353"/>
                </a:cubicBezTo>
                <a:close/>
                <a:moveTo>
                  <a:pt x="6469075" y="215723"/>
                </a:moveTo>
                <a:cubicBezTo>
                  <a:pt x="6472122" y="221209"/>
                  <a:pt x="6474179" y="226619"/>
                  <a:pt x="6475247" y="231953"/>
                </a:cubicBezTo>
                <a:cubicBezTo>
                  <a:pt x="6476313" y="237287"/>
                  <a:pt x="6476846" y="241173"/>
                  <a:pt x="6476847" y="243612"/>
                </a:cubicBezTo>
                <a:cubicBezTo>
                  <a:pt x="6476846" y="250927"/>
                  <a:pt x="6474560" y="257099"/>
                  <a:pt x="6469989" y="262128"/>
                </a:cubicBezTo>
                <a:cubicBezTo>
                  <a:pt x="6465417" y="267158"/>
                  <a:pt x="6459778" y="269672"/>
                  <a:pt x="6453073" y="269672"/>
                </a:cubicBezTo>
                <a:cubicBezTo>
                  <a:pt x="6447585" y="269672"/>
                  <a:pt x="6443013" y="268148"/>
                  <a:pt x="6439357" y="265100"/>
                </a:cubicBezTo>
                <a:cubicBezTo>
                  <a:pt x="6435089" y="274244"/>
                  <a:pt x="6428079" y="278816"/>
                  <a:pt x="6418325" y="278816"/>
                </a:cubicBezTo>
                <a:cubicBezTo>
                  <a:pt x="6412229" y="278816"/>
                  <a:pt x="6407352" y="277064"/>
                  <a:pt x="6403695" y="273558"/>
                </a:cubicBezTo>
                <a:cubicBezTo>
                  <a:pt x="6400037" y="270053"/>
                  <a:pt x="6398208" y="265100"/>
                  <a:pt x="6398209" y="258699"/>
                </a:cubicBezTo>
                <a:cubicBezTo>
                  <a:pt x="6398208" y="252299"/>
                  <a:pt x="6400189" y="245593"/>
                  <a:pt x="6404153" y="238583"/>
                </a:cubicBezTo>
                <a:lnTo>
                  <a:pt x="6412839" y="240411"/>
                </a:lnTo>
                <a:cubicBezTo>
                  <a:pt x="6411925" y="243459"/>
                  <a:pt x="6411467" y="247269"/>
                  <a:pt x="6411467" y="251841"/>
                </a:cubicBezTo>
                <a:cubicBezTo>
                  <a:pt x="6411467" y="259157"/>
                  <a:pt x="6414058" y="262814"/>
                  <a:pt x="6419239" y="262814"/>
                </a:cubicBezTo>
                <a:cubicBezTo>
                  <a:pt x="6421983" y="262814"/>
                  <a:pt x="6424345" y="261671"/>
                  <a:pt x="6426326" y="259385"/>
                </a:cubicBezTo>
                <a:cubicBezTo>
                  <a:pt x="6428307" y="257099"/>
                  <a:pt x="6429145" y="254127"/>
                  <a:pt x="6428841" y="250470"/>
                </a:cubicBezTo>
                <a:lnTo>
                  <a:pt x="6427927" y="236297"/>
                </a:lnTo>
                <a:lnTo>
                  <a:pt x="6440271" y="228524"/>
                </a:lnTo>
                <a:cubicBezTo>
                  <a:pt x="6441489" y="238278"/>
                  <a:pt x="6443243" y="244907"/>
                  <a:pt x="6445529" y="248412"/>
                </a:cubicBezTo>
                <a:cubicBezTo>
                  <a:pt x="6447814" y="251918"/>
                  <a:pt x="6451243" y="253670"/>
                  <a:pt x="6455815" y="253670"/>
                </a:cubicBezTo>
                <a:cubicBezTo>
                  <a:pt x="6457339" y="253670"/>
                  <a:pt x="6458711" y="253213"/>
                  <a:pt x="6459931" y="252299"/>
                </a:cubicBezTo>
                <a:cubicBezTo>
                  <a:pt x="6461149" y="251384"/>
                  <a:pt x="6462064" y="250317"/>
                  <a:pt x="6462673" y="249098"/>
                </a:cubicBezTo>
                <a:cubicBezTo>
                  <a:pt x="6462064" y="246050"/>
                  <a:pt x="6459929" y="240564"/>
                  <a:pt x="6456273" y="232639"/>
                </a:cubicBezTo>
                <a:lnTo>
                  <a:pt x="6455359" y="228981"/>
                </a:lnTo>
                <a:cubicBezTo>
                  <a:pt x="6455359" y="226238"/>
                  <a:pt x="6456577" y="223571"/>
                  <a:pt x="6459016" y="220980"/>
                </a:cubicBezTo>
                <a:cubicBezTo>
                  <a:pt x="6461454" y="218390"/>
                  <a:pt x="6464807" y="216637"/>
                  <a:pt x="6469075" y="215723"/>
                </a:cubicBezTo>
                <a:close/>
                <a:moveTo>
                  <a:pt x="350444" y="213513"/>
                </a:moveTo>
                <a:cubicBezTo>
                  <a:pt x="352882" y="216256"/>
                  <a:pt x="356463" y="219990"/>
                  <a:pt x="361188" y="224714"/>
                </a:cubicBezTo>
                <a:cubicBezTo>
                  <a:pt x="365912" y="229439"/>
                  <a:pt x="371779" y="235001"/>
                  <a:pt x="378790" y="241402"/>
                </a:cubicBezTo>
                <a:cubicBezTo>
                  <a:pt x="375132" y="246584"/>
                  <a:pt x="371017" y="251841"/>
                  <a:pt x="366446" y="257175"/>
                </a:cubicBezTo>
                <a:cubicBezTo>
                  <a:pt x="361873" y="262509"/>
                  <a:pt x="356844" y="267920"/>
                  <a:pt x="351358" y="273406"/>
                </a:cubicBezTo>
                <a:cubicBezTo>
                  <a:pt x="344652" y="267920"/>
                  <a:pt x="338709" y="262814"/>
                  <a:pt x="333527" y="258090"/>
                </a:cubicBezTo>
                <a:cubicBezTo>
                  <a:pt x="328345" y="253365"/>
                  <a:pt x="323773" y="248870"/>
                  <a:pt x="319811" y="244602"/>
                </a:cubicBezTo>
                <a:cubicBezTo>
                  <a:pt x="324688" y="240030"/>
                  <a:pt x="329717" y="235077"/>
                  <a:pt x="334899" y="229743"/>
                </a:cubicBezTo>
                <a:cubicBezTo>
                  <a:pt x="340080" y="224409"/>
                  <a:pt x="345262" y="218999"/>
                  <a:pt x="350444" y="213513"/>
                </a:cubicBezTo>
                <a:close/>
                <a:moveTo>
                  <a:pt x="5181981" y="211303"/>
                </a:moveTo>
                <a:lnTo>
                  <a:pt x="5182437" y="216789"/>
                </a:lnTo>
                <a:cubicBezTo>
                  <a:pt x="5182437" y="224714"/>
                  <a:pt x="5178931" y="230810"/>
                  <a:pt x="5171921" y="235077"/>
                </a:cubicBezTo>
                <a:cubicBezTo>
                  <a:pt x="5163997" y="239040"/>
                  <a:pt x="5153786" y="243459"/>
                  <a:pt x="5141289" y="248336"/>
                </a:cubicBezTo>
                <a:cubicBezTo>
                  <a:pt x="5128793" y="253213"/>
                  <a:pt x="5114162" y="258547"/>
                  <a:pt x="5097399" y="264338"/>
                </a:cubicBezTo>
                <a:lnTo>
                  <a:pt x="5099684" y="242393"/>
                </a:lnTo>
                <a:cubicBezTo>
                  <a:pt x="5120105" y="235077"/>
                  <a:pt x="5136870" y="228981"/>
                  <a:pt x="5149976" y="224105"/>
                </a:cubicBezTo>
                <a:cubicBezTo>
                  <a:pt x="5163082" y="219228"/>
                  <a:pt x="5173751" y="214961"/>
                  <a:pt x="5181981" y="211303"/>
                </a:cubicBezTo>
                <a:close/>
                <a:moveTo>
                  <a:pt x="413994" y="206655"/>
                </a:moveTo>
                <a:cubicBezTo>
                  <a:pt x="416433" y="209398"/>
                  <a:pt x="420090" y="213056"/>
                  <a:pt x="424967" y="217628"/>
                </a:cubicBezTo>
                <a:cubicBezTo>
                  <a:pt x="429844" y="222200"/>
                  <a:pt x="435787" y="227838"/>
                  <a:pt x="442798" y="234544"/>
                </a:cubicBezTo>
                <a:cubicBezTo>
                  <a:pt x="435178" y="245212"/>
                  <a:pt x="425881" y="255880"/>
                  <a:pt x="414909" y="266548"/>
                </a:cubicBezTo>
                <a:cubicBezTo>
                  <a:pt x="408508" y="261366"/>
                  <a:pt x="402717" y="256490"/>
                  <a:pt x="397535" y="251918"/>
                </a:cubicBezTo>
                <a:cubicBezTo>
                  <a:pt x="392353" y="247346"/>
                  <a:pt x="387781" y="242774"/>
                  <a:pt x="383819" y="238202"/>
                </a:cubicBezTo>
                <a:cubicBezTo>
                  <a:pt x="388086" y="234239"/>
                  <a:pt x="392735" y="229591"/>
                  <a:pt x="397764" y="224257"/>
                </a:cubicBezTo>
                <a:cubicBezTo>
                  <a:pt x="402793" y="218923"/>
                  <a:pt x="408203" y="213056"/>
                  <a:pt x="413994" y="206655"/>
                </a:cubicBezTo>
                <a:close/>
                <a:moveTo>
                  <a:pt x="1400708" y="195377"/>
                </a:moveTo>
                <a:cubicBezTo>
                  <a:pt x="1397965" y="195377"/>
                  <a:pt x="1395603" y="196139"/>
                  <a:pt x="1393621" y="197663"/>
                </a:cubicBezTo>
                <a:cubicBezTo>
                  <a:pt x="1391640" y="199187"/>
                  <a:pt x="1390650" y="200711"/>
                  <a:pt x="1390650" y="202235"/>
                </a:cubicBezTo>
                <a:cubicBezTo>
                  <a:pt x="1390650" y="208331"/>
                  <a:pt x="1396593" y="213513"/>
                  <a:pt x="1408480" y="217780"/>
                </a:cubicBezTo>
                <a:lnTo>
                  <a:pt x="1408938" y="215951"/>
                </a:lnTo>
                <a:cubicBezTo>
                  <a:pt x="1409243" y="214732"/>
                  <a:pt x="1409471" y="213665"/>
                  <a:pt x="1409624" y="212751"/>
                </a:cubicBezTo>
                <a:cubicBezTo>
                  <a:pt x="1409776" y="211836"/>
                  <a:pt x="1409852" y="210922"/>
                  <a:pt x="1409852" y="210008"/>
                </a:cubicBezTo>
                <a:cubicBezTo>
                  <a:pt x="1409852" y="206350"/>
                  <a:pt x="1409166" y="202997"/>
                  <a:pt x="1407795" y="199949"/>
                </a:cubicBezTo>
                <a:cubicBezTo>
                  <a:pt x="1406423" y="196901"/>
                  <a:pt x="1404061" y="195377"/>
                  <a:pt x="1400708" y="195377"/>
                </a:cubicBezTo>
                <a:close/>
                <a:moveTo>
                  <a:pt x="1773707" y="188367"/>
                </a:moveTo>
                <a:cubicBezTo>
                  <a:pt x="1776145" y="191110"/>
                  <a:pt x="1779727" y="194844"/>
                  <a:pt x="1784451" y="199568"/>
                </a:cubicBezTo>
                <a:cubicBezTo>
                  <a:pt x="1789176" y="204293"/>
                  <a:pt x="1795043" y="209855"/>
                  <a:pt x="1802053" y="216256"/>
                </a:cubicBezTo>
                <a:cubicBezTo>
                  <a:pt x="1798396" y="221438"/>
                  <a:pt x="1794281" y="226695"/>
                  <a:pt x="1789709" y="232029"/>
                </a:cubicBezTo>
                <a:cubicBezTo>
                  <a:pt x="1785137" y="237363"/>
                  <a:pt x="1780108" y="242774"/>
                  <a:pt x="1774621" y="248260"/>
                </a:cubicBezTo>
                <a:cubicBezTo>
                  <a:pt x="1767916" y="242774"/>
                  <a:pt x="1761972" y="237668"/>
                  <a:pt x="1756791" y="232944"/>
                </a:cubicBezTo>
                <a:cubicBezTo>
                  <a:pt x="1751609" y="228219"/>
                  <a:pt x="1747037" y="223724"/>
                  <a:pt x="1743075" y="219456"/>
                </a:cubicBezTo>
                <a:cubicBezTo>
                  <a:pt x="1747951" y="214884"/>
                  <a:pt x="1752981" y="209931"/>
                  <a:pt x="1758162" y="204597"/>
                </a:cubicBezTo>
                <a:cubicBezTo>
                  <a:pt x="1763344" y="199263"/>
                  <a:pt x="1768525" y="193853"/>
                  <a:pt x="1773707" y="188367"/>
                </a:cubicBezTo>
                <a:close/>
                <a:moveTo>
                  <a:pt x="5518708" y="184252"/>
                </a:moveTo>
                <a:cubicBezTo>
                  <a:pt x="5522670" y="188214"/>
                  <a:pt x="5527319" y="192863"/>
                  <a:pt x="5532653" y="198197"/>
                </a:cubicBezTo>
                <a:cubicBezTo>
                  <a:pt x="5537986" y="203531"/>
                  <a:pt x="5544006" y="209398"/>
                  <a:pt x="5550712" y="215799"/>
                </a:cubicBezTo>
                <a:cubicBezTo>
                  <a:pt x="5547055" y="220980"/>
                  <a:pt x="5542635" y="226543"/>
                  <a:pt x="5537453" y="232487"/>
                </a:cubicBezTo>
                <a:cubicBezTo>
                  <a:pt x="5532271" y="238430"/>
                  <a:pt x="5526327" y="244755"/>
                  <a:pt x="5519623" y="251460"/>
                </a:cubicBezTo>
                <a:cubicBezTo>
                  <a:pt x="5504687" y="239573"/>
                  <a:pt x="5493257" y="228905"/>
                  <a:pt x="5485332" y="219456"/>
                </a:cubicBezTo>
                <a:cubicBezTo>
                  <a:pt x="5492647" y="212141"/>
                  <a:pt x="5499048" y="205588"/>
                  <a:pt x="5504535" y="199797"/>
                </a:cubicBezTo>
                <a:cubicBezTo>
                  <a:pt x="5510021" y="194006"/>
                  <a:pt x="5514745" y="188824"/>
                  <a:pt x="5518708" y="184252"/>
                </a:cubicBezTo>
                <a:close/>
                <a:moveTo>
                  <a:pt x="4651933" y="184252"/>
                </a:moveTo>
                <a:cubicBezTo>
                  <a:pt x="4655895" y="188214"/>
                  <a:pt x="4660543" y="192863"/>
                  <a:pt x="4665877" y="198197"/>
                </a:cubicBezTo>
                <a:cubicBezTo>
                  <a:pt x="4671211" y="203531"/>
                  <a:pt x="4677231" y="209398"/>
                  <a:pt x="4683937" y="215799"/>
                </a:cubicBezTo>
                <a:cubicBezTo>
                  <a:pt x="4680279" y="220980"/>
                  <a:pt x="4675859" y="226543"/>
                  <a:pt x="4670679" y="232487"/>
                </a:cubicBezTo>
                <a:cubicBezTo>
                  <a:pt x="4665496" y="238430"/>
                  <a:pt x="4659553" y="244755"/>
                  <a:pt x="4652847" y="251460"/>
                </a:cubicBezTo>
                <a:cubicBezTo>
                  <a:pt x="4637912" y="239573"/>
                  <a:pt x="4626483" y="228905"/>
                  <a:pt x="4618557" y="219456"/>
                </a:cubicBezTo>
                <a:cubicBezTo>
                  <a:pt x="4625872" y="212141"/>
                  <a:pt x="4632273" y="205588"/>
                  <a:pt x="4637759" y="199797"/>
                </a:cubicBezTo>
                <a:cubicBezTo>
                  <a:pt x="4643246" y="194006"/>
                  <a:pt x="4647971" y="188824"/>
                  <a:pt x="4651933" y="184252"/>
                </a:cubicBezTo>
                <a:close/>
                <a:moveTo>
                  <a:pt x="3629405" y="182728"/>
                </a:moveTo>
                <a:lnTo>
                  <a:pt x="3629863" y="188214"/>
                </a:lnTo>
                <a:cubicBezTo>
                  <a:pt x="3629863" y="196139"/>
                  <a:pt x="3626357" y="202235"/>
                  <a:pt x="3619347" y="206502"/>
                </a:cubicBezTo>
                <a:cubicBezTo>
                  <a:pt x="3611422" y="210465"/>
                  <a:pt x="3601211" y="214884"/>
                  <a:pt x="3588715" y="219761"/>
                </a:cubicBezTo>
                <a:cubicBezTo>
                  <a:pt x="3576218" y="224638"/>
                  <a:pt x="3561587" y="229972"/>
                  <a:pt x="3544823" y="235763"/>
                </a:cubicBezTo>
                <a:lnTo>
                  <a:pt x="3547109" y="213818"/>
                </a:lnTo>
                <a:cubicBezTo>
                  <a:pt x="3567531" y="206502"/>
                  <a:pt x="3584295" y="200406"/>
                  <a:pt x="3597401" y="195530"/>
                </a:cubicBezTo>
                <a:cubicBezTo>
                  <a:pt x="3610508" y="190653"/>
                  <a:pt x="3621176" y="186386"/>
                  <a:pt x="3629405" y="182728"/>
                </a:cubicBezTo>
                <a:close/>
                <a:moveTo>
                  <a:pt x="1837258" y="181509"/>
                </a:moveTo>
                <a:cubicBezTo>
                  <a:pt x="1839696" y="184252"/>
                  <a:pt x="1843354" y="187910"/>
                  <a:pt x="1848231" y="192482"/>
                </a:cubicBezTo>
                <a:cubicBezTo>
                  <a:pt x="1853107" y="197054"/>
                  <a:pt x="1859051" y="202692"/>
                  <a:pt x="1866061" y="209398"/>
                </a:cubicBezTo>
                <a:cubicBezTo>
                  <a:pt x="1858441" y="220066"/>
                  <a:pt x="1849145" y="230734"/>
                  <a:pt x="1838172" y="241402"/>
                </a:cubicBezTo>
                <a:cubicBezTo>
                  <a:pt x="1831771" y="236220"/>
                  <a:pt x="1825980" y="231344"/>
                  <a:pt x="1820799" y="226772"/>
                </a:cubicBezTo>
                <a:cubicBezTo>
                  <a:pt x="1815617" y="222200"/>
                  <a:pt x="1811045" y="217628"/>
                  <a:pt x="1807083" y="213056"/>
                </a:cubicBezTo>
                <a:cubicBezTo>
                  <a:pt x="1811350" y="209093"/>
                  <a:pt x="1815998" y="204445"/>
                  <a:pt x="1821027" y="199111"/>
                </a:cubicBezTo>
                <a:cubicBezTo>
                  <a:pt x="1826057" y="193777"/>
                  <a:pt x="1831467" y="187910"/>
                  <a:pt x="1837258" y="181509"/>
                </a:cubicBezTo>
                <a:close/>
                <a:moveTo>
                  <a:pt x="1405280" y="179832"/>
                </a:moveTo>
                <a:cubicBezTo>
                  <a:pt x="1409547" y="179832"/>
                  <a:pt x="1413510" y="182423"/>
                  <a:pt x="1417167" y="187605"/>
                </a:cubicBezTo>
                <a:cubicBezTo>
                  <a:pt x="1418691" y="189738"/>
                  <a:pt x="1419834" y="192710"/>
                  <a:pt x="1420596" y="196520"/>
                </a:cubicBezTo>
                <a:cubicBezTo>
                  <a:pt x="1421358" y="200330"/>
                  <a:pt x="1421739" y="204826"/>
                  <a:pt x="1421739" y="210008"/>
                </a:cubicBezTo>
                <a:cubicBezTo>
                  <a:pt x="1421739" y="214275"/>
                  <a:pt x="1421435" y="217628"/>
                  <a:pt x="1420825" y="220066"/>
                </a:cubicBezTo>
                <a:cubicBezTo>
                  <a:pt x="1422654" y="220371"/>
                  <a:pt x="1424635" y="220523"/>
                  <a:pt x="1426769" y="220523"/>
                </a:cubicBezTo>
                <a:cubicBezTo>
                  <a:pt x="1428902" y="220523"/>
                  <a:pt x="1430883" y="220523"/>
                  <a:pt x="1432712" y="220523"/>
                </a:cubicBezTo>
                <a:cubicBezTo>
                  <a:pt x="1432407" y="225400"/>
                  <a:pt x="1430883" y="229286"/>
                  <a:pt x="1428140" y="232182"/>
                </a:cubicBezTo>
                <a:cubicBezTo>
                  <a:pt x="1425397" y="235077"/>
                  <a:pt x="1420977" y="236373"/>
                  <a:pt x="1414881" y="236068"/>
                </a:cubicBezTo>
                <a:lnTo>
                  <a:pt x="1408938" y="235611"/>
                </a:lnTo>
                <a:cubicBezTo>
                  <a:pt x="1402842" y="241402"/>
                  <a:pt x="1395603" y="246812"/>
                  <a:pt x="1387221" y="251841"/>
                </a:cubicBezTo>
                <a:cubicBezTo>
                  <a:pt x="1378839" y="256871"/>
                  <a:pt x="1372361" y="259385"/>
                  <a:pt x="1367790" y="259385"/>
                </a:cubicBezTo>
                <a:cubicBezTo>
                  <a:pt x="1366875" y="259385"/>
                  <a:pt x="1364589" y="257937"/>
                  <a:pt x="1360932" y="255042"/>
                </a:cubicBezTo>
                <a:cubicBezTo>
                  <a:pt x="1357274" y="252146"/>
                  <a:pt x="1355445" y="250241"/>
                  <a:pt x="1355445" y="249327"/>
                </a:cubicBezTo>
                <a:lnTo>
                  <a:pt x="1357274" y="237440"/>
                </a:lnTo>
                <a:cubicBezTo>
                  <a:pt x="1357274" y="234087"/>
                  <a:pt x="1356207" y="232410"/>
                  <a:pt x="1354074" y="232410"/>
                </a:cubicBezTo>
                <a:cubicBezTo>
                  <a:pt x="1353464" y="232410"/>
                  <a:pt x="1351788" y="232868"/>
                  <a:pt x="1349044" y="233782"/>
                </a:cubicBezTo>
                <a:cubicBezTo>
                  <a:pt x="1346301" y="234696"/>
                  <a:pt x="1342796" y="236220"/>
                  <a:pt x="1338529" y="238354"/>
                </a:cubicBezTo>
                <a:lnTo>
                  <a:pt x="1333500" y="232410"/>
                </a:lnTo>
                <a:cubicBezTo>
                  <a:pt x="1342948" y="219609"/>
                  <a:pt x="1351178" y="213208"/>
                  <a:pt x="1358189" y="213208"/>
                </a:cubicBezTo>
                <a:cubicBezTo>
                  <a:pt x="1367332" y="213208"/>
                  <a:pt x="1371904" y="219152"/>
                  <a:pt x="1371904" y="231039"/>
                </a:cubicBezTo>
                <a:cubicBezTo>
                  <a:pt x="1371904" y="232258"/>
                  <a:pt x="1371752" y="233706"/>
                  <a:pt x="1371447" y="235382"/>
                </a:cubicBezTo>
                <a:cubicBezTo>
                  <a:pt x="1371143" y="237059"/>
                  <a:pt x="1370838" y="238659"/>
                  <a:pt x="1370533" y="240183"/>
                </a:cubicBezTo>
                <a:cubicBezTo>
                  <a:pt x="1379067" y="238049"/>
                  <a:pt x="1386535" y="234849"/>
                  <a:pt x="1392936" y="230582"/>
                </a:cubicBezTo>
                <a:cubicBezTo>
                  <a:pt x="1382573" y="224486"/>
                  <a:pt x="1377391" y="217170"/>
                  <a:pt x="1377391" y="208636"/>
                </a:cubicBezTo>
                <a:cubicBezTo>
                  <a:pt x="1377391" y="201626"/>
                  <a:pt x="1380362" y="195072"/>
                  <a:pt x="1386306" y="188976"/>
                </a:cubicBezTo>
                <a:cubicBezTo>
                  <a:pt x="1392250" y="182880"/>
                  <a:pt x="1398575" y="179832"/>
                  <a:pt x="1405280" y="179832"/>
                </a:cubicBezTo>
                <a:close/>
                <a:moveTo>
                  <a:pt x="6473647" y="178689"/>
                </a:moveTo>
                <a:lnTo>
                  <a:pt x="6474104" y="184176"/>
                </a:lnTo>
                <a:cubicBezTo>
                  <a:pt x="6474103" y="192710"/>
                  <a:pt x="6470751" y="198959"/>
                  <a:pt x="6464045" y="202921"/>
                </a:cubicBezTo>
                <a:cubicBezTo>
                  <a:pt x="6455815" y="206883"/>
                  <a:pt x="6445452" y="211227"/>
                  <a:pt x="6432956" y="215951"/>
                </a:cubicBezTo>
                <a:cubicBezTo>
                  <a:pt x="6420459" y="220676"/>
                  <a:pt x="6405981" y="225781"/>
                  <a:pt x="6389522" y="231267"/>
                </a:cubicBezTo>
                <a:lnTo>
                  <a:pt x="6391807" y="210236"/>
                </a:lnTo>
                <a:cubicBezTo>
                  <a:pt x="6410095" y="203531"/>
                  <a:pt x="6425869" y="197739"/>
                  <a:pt x="6439128" y="192863"/>
                </a:cubicBezTo>
                <a:cubicBezTo>
                  <a:pt x="6452386" y="187986"/>
                  <a:pt x="6463893" y="183261"/>
                  <a:pt x="6473647" y="178689"/>
                </a:cubicBezTo>
                <a:close/>
                <a:moveTo>
                  <a:pt x="894435" y="172670"/>
                </a:moveTo>
                <a:cubicBezTo>
                  <a:pt x="892302" y="172670"/>
                  <a:pt x="890092" y="173508"/>
                  <a:pt x="887806" y="175184"/>
                </a:cubicBezTo>
                <a:cubicBezTo>
                  <a:pt x="885520" y="176861"/>
                  <a:pt x="884529" y="179375"/>
                  <a:pt x="884834" y="182728"/>
                </a:cubicBezTo>
                <a:cubicBezTo>
                  <a:pt x="884834" y="185776"/>
                  <a:pt x="885749" y="188595"/>
                  <a:pt x="887577" y="191186"/>
                </a:cubicBezTo>
                <a:cubicBezTo>
                  <a:pt x="889406" y="193777"/>
                  <a:pt x="892454" y="195072"/>
                  <a:pt x="896721" y="195072"/>
                </a:cubicBezTo>
                <a:cubicBezTo>
                  <a:pt x="899769" y="195072"/>
                  <a:pt x="902665" y="194006"/>
                  <a:pt x="905408" y="191872"/>
                </a:cubicBezTo>
                <a:cubicBezTo>
                  <a:pt x="908151" y="189738"/>
                  <a:pt x="909523" y="187757"/>
                  <a:pt x="909523" y="185928"/>
                </a:cubicBezTo>
                <a:cubicBezTo>
                  <a:pt x="909523" y="183185"/>
                  <a:pt x="907923" y="180290"/>
                  <a:pt x="904722" y="177242"/>
                </a:cubicBezTo>
                <a:cubicBezTo>
                  <a:pt x="901522" y="174194"/>
                  <a:pt x="898093" y="172670"/>
                  <a:pt x="894435" y="172670"/>
                </a:cubicBezTo>
                <a:close/>
                <a:moveTo>
                  <a:pt x="6120536" y="171908"/>
                </a:moveTo>
                <a:cubicBezTo>
                  <a:pt x="6124498" y="175870"/>
                  <a:pt x="6129147" y="180518"/>
                  <a:pt x="6134481" y="185852"/>
                </a:cubicBezTo>
                <a:cubicBezTo>
                  <a:pt x="6139815" y="191186"/>
                  <a:pt x="6145834" y="197054"/>
                  <a:pt x="6152539" y="203454"/>
                </a:cubicBezTo>
                <a:cubicBezTo>
                  <a:pt x="6148883" y="208636"/>
                  <a:pt x="6144463" y="214199"/>
                  <a:pt x="6139281" y="220142"/>
                </a:cubicBezTo>
                <a:cubicBezTo>
                  <a:pt x="6134099" y="226086"/>
                  <a:pt x="6128156" y="232410"/>
                  <a:pt x="6121451" y="239116"/>
                </a:cubicBezTo>
                <a:cubicBezTo>
                  <a:pt x="6106515" y="227229"/>
                  <a:pt x="6095085" y="216561"/>
                  <a:pt x="6087160" y="207112"/>
                </a:cubicBezTo>
                <a:cubicBezTo>
                  <a:pt x="6094475" y="199797"/>
                  <a:pt x="6100876" y="193244"/>
                  <a:pt x="6106363" y="187452"/>
                </a:cubicBezTo>
                <a:cubicBezTo>
                  <a:pt x="6111849" y="181661"/>
                  <a:pt x="6116573" y="176480"/>
                  <a:pt x="6120536" y="171908"/>
                </a:cubicBezTo>
                <a:close/>
                <a:moveTo>
                  <a:pt x="4531917" y="170536"/>
                </a:moveTo>
                <a:cubicBezTo>
                  <a:pt x="4537709" y="175718"/>
                  <a:pt x="4540605" y="182728"/>
                  <a:pt x="4540605" y="191567"/>
                </a:cubicBezTo>
                <a:cubicBezTo>
                  <a:pt x="4540605" y="201016"/>
                  <a:pt x="4538776" y="208179"/>
                  <a:pt x="4535118" y="213056"/>
                </a:cubicBezTo>
                <a:cubicBezTo>
                  <a:pt x="4531461" y="217932"/>
                  <a:pt x="4525517" y="222200"/>
                  <a:pt x="4517287" y="225857"/>
                </a:cubicBezTo>
                <a:cubicBezTo>
                  <a:pt x="4500829" y="233477"/>
                  <a:pt x="4485283" y="240411"/>
                  <a:pt x="4470653" y="246660"/>
                </a:cubicBezTo>
                <a:cubicBezTo>
                  <a:pt x="4456023" y="252908"/>
                  <a:pt x="4441316" y="258776"/>
                  <a:pt x="4426533" y="264262"/>
                </a:cubicBezTo>
                <a:cubicBezTo>
                  <a:pt x="4411751" y="269748"/>
                  <a:pt x="4395825" y="275235"/>
                  <a:pt x="4378756" y="280721"/>
                </a:cubicBezTo>
                <a:cubicBezTo>
                  <a:pt x="4401311" y="286512"/>
                  <a:pt x="4422723" y="295885"/>
                  <a:pt x="4442993" y="308839"/>
                </a:cubicBezTo>
                <a:cubicBezTo>
                  <a:pt x="4463261" y="321793"/>
                  <a:pt x="4479492" y="336500"/>
                  <a:pt x="4491684" y="352959"/>
                </a:cubicBezTo>
                <a:cubicBezTo>
                  <a:pt x="4503877" y="369113"/>
                  <a:pt x="4509973" y="384658"/>
                  <a:pt x="4509973" y="399593"/>
                </a:cubicBezTo>
                <a:cubicBezTo>
                  <a:pt x="4509973" y="424282"/>
                  <a:pt x="4496409" y="443027"/>
                  <a:pt x="4469281" y="455829"/>
                </a:cubicBezTo>
                <a:cubicBezTo>
                  <a:pt x="4455565" y="461925"/>
                  <a:pt x="4438878" y="466573"/>
                  <a:pt x="4419218" y="469773"/>
                </a:cubicBezTo>
                <a:cubicBezTo>
                  <a:pt x="4409389" y="471374"/>
                  <a:pt x="4398739" y="472574"/>
                  <a:pt x="4387271" y="473374"/>
                </a:cubicBezTo>
                <a:lnTo>
                  <a:pt x="4356067" y="474390"/>
                </a:lnTo>
                <a:lnTo>
                  <a:pt x="4355515" y="474574"/>
                </a:lnTo>
                <a:lnTo>
                  <a:pt x="4354515" y="474440"/>
                </a:lnTo>
                <a:lnTo>
                  <a:pt x="4350409" y="474574"/>
                </a:lnTo>
                <a:cubicBezTo>
                  <a:pt x="4349190" y="474574"/>
                  <a:pt x="4348275" y="474269"/>
                  <a:pt x="4347666" y="473660"/>
                </a:cubicBezTo>
                <a:lnTo>
                  <a:pt x="4347619" y="473518"/>
                </a:lnTo>
                <a:lnTo>
                  <a:pt x="4337569" y="472174"/>
                </a:lnTo>
                <a:cubicBezTo>
                  <a:pt x="4331703" y="470573"/>
                  <a:pt x="4325949" y="468173"/>
                  <a:pt x="4320311" y="464973"/>
                </a:cubicBezTo>
                <a:cubicBezTo>
                  <a:pt x="4316957" y="485394"/>
                  <a:pt x="4310481" y="503378"/>
                  <a:pt x="4300879" y="518922"/>
                </a:cubicBezTo>
                <a:cubicBezTo>
                  <a:pt x="4291279" y="534467"/>
                  <a:pt x="4279315" y="546507"/>
                  <a:pt x="4264989" y="555041"/>
                </a:cubicBezTo>
                <a:cubicBezTo>
                  <a:pt x="4250663" y="563576"/>
                  <a:pt x="4234815" y="567843"/>
                  <a:pt x="4217441" y="567843"/>
                </a:cubicBezTo>
                <a:cubicBezTo>
                  <a:pt x="4213478" y="567843"/>
                  <a:pt x="4208144" y="566395"/>
                  <a:pt x="4201439" y="563499"/>
                </a:cubicBezTo>
                <a:cubicBezTo>
                  <a:pt x="4194733" y="560604"/>
                  <a:pt x="4187341" y="556565"/>
                  <a:pt x="4179265" y="551384"/>
                </a:cubicBezTo>
                <a:cubicBezTo>
                  <a:pt x="4171187" y="546202"/>
                  <a:pt x="4163491" y="540563"/>
                  <a:pt x="4156176" y="534467"/>
                </a:cubicBezTo>
                <a:lnTo>
                  <a:pt x="4163034" y="516636"/>
                </a:lnTo>
                <a:cubicBezTo>
                  <a:pt x="4171263" y="518770"/>
                  <a:pt x="4179188" y="520294"/>
                  <a:pt x="4186809" y="521208"/>
                </a:cubicBezTo>
                <a:cubicBezTo>
                  <a:pt x="4194428" y="522123"/>
                  <a:pt x="4201591" y="522580"/>
                  <a:pt x="4208297" y="522580"/>
                </a:cubicBezTo>
                <a:cubicBezTo>
                  <a:pt x="4230852" y="522580"/>
                  <a:pt x="4250054" y="516560"/>
                  <a:pt x="4265903" y="504521"/>
                </a:cubicBezTo>
                <a:cubicBezTo>
                  <a:pt x="4281753" y="492481"/>
                  <a:pt x="4293336" y="475031"/>
                  <a:pt x="4300651" y="452171"/>
                </a:cubicBezTo>
                <a:cubicBezTo>
                  <a:pt x="4298517" y="447599"/>
                  <a:pt x="4296231" y="442951"/>
                  <a:pt x="4293793" y="438227"/>
                </a:cubicBezTo>
                <a:cubicBezTo>
                  <a:pt x="4291354" y="433502"/>
                  <a:pt x="4288611" y="428702"/>
                  <a:pt x="4285563" y="423825"/>
                </a:cubicBezTo>
                <a:cubicBezTo>
                  <a:pt x="4277638" y="410718"/>
                  <a:pt x="4271391" y="399669"/>
                  <a:pt x="4266818" y="390678"/>
                </a:cubicBezTo>
                <a:cubicBezTo>
                  <a:pt x="4262246" y="381686"/>
                  <a:pt x="4259045" y="374295"/>
                  <a:pt x="4257217" y="368504"/>
                </a:cubicBezTo>
                <a:cubicBezTo>
                  <a:pt x="4255997" y="362408"/>
                  <a:pt x="4255693" y="357150"/>
                  <a:pt x="4256303" y="352730"/>
                </a:cubicBezTo>
                <a:cubicBezTo>
                  <a:pt x="4256912" y="348311"/>
                  <a:pt x="4258741" y="344272"/>
                  <a:pt x="4261789" y="340614"/>
                </a:cubicBezTo>
                <a:cubicBezTo>
                  <a:pt x="4262093" y="336042"/>
                  <a:pt x="4264837" y="331623"/>
                  <a:pt x="4270019" y="327356"/>
                </a:cubicBezTo>
                <a:cubicBezTo>
                  <a:pt x="4275200" y="323088"/>
                  <a:pt x="4281906" y="319888"/>
                  <a:pt x="4290135" y="317754"/>
                </a:cubicBezTo>
                <a:cubicBezTo>
                  <a:pt x="4292573" y="325984"/>
                  <a:pt x="4294936" y="333528"/>
                  <a:pt x="4297222" y="340386"/>
                </a:cubicBezTo>
                <a:cubicBezTo>
                  <a:pt x="4299508" y="347244"/>
                  <a:pt x="4301565" y="353721"/>
                  <a:pt x="4303394" y="359817"/>
                </a:cubicBezTo>
                <a:cubicBezTo>
                  <a:pt x="4308575" y="374447"/>
                  <a:pt x="4312615" y="386639"/>
                  <a:pt x="4315510" y="396393"/>
                </a:cubicBezTo>
                <a:cubicBezTo>
                  <a:pt x="4318405" y="406146"/>
                  <a:pt x="4320158" y="413462"/>
                  <a:pt x="4320768" y="418338"/>
                </a:cubicBezTo>
                <a:cubicBezTo>
                  <a:pt x="4325949" y="421234"/>
                  <a:pt x="4331436" y="423406"/>
                  <a:pt x="4337227" y="424853"/>
                </a:cubicBezTo>
                <a:lnTo>
                  <a:pt x="4354381" y="426891"/>
                </a:lnTo>
                <a:lnTo>
                  <a:pt x="4404359" y="425196"/>
                </a:lnTo>
                <a:cubicBezTo>
                  <a:pt x="4419904" y="423977"/>
                  <a:pt x="4433315" y="422301"/>
                  <a:pt x="4444593" y="420167"/>
                </a:cubicBezTo>
                <a:cubicBezTo>
                  <a:pt x="4453737" y="418948"/>
                  <a:pt x="4461890" y="417272"/>
                  <a:pt x="4469053" y="415138"/>
                </a:cubicBezTo>
                <a:cubicBezTo>
                  <a:pt x="4476216" y="413004"/>
                  <a:pt x="4482693" y="410566"/>
                  <a:pt x="4488484" y="407823"/>
                </a:cubicBezTo>
                <a:cubicBezTo>
                  <a:pt x="4485131" y="400203"/>
                  <a:pt x="4480253" y="392354"/>
                  <a:pt x="4473853" y="384277"/>
                </a:cubicBezTo>
                <a:cubicBezTo>
                  <a:pt x="4467452" y="376200"/>
                  <a:pt x="4459375" y="368504"/>
                  <a:pt x="4449622" y="361188"/>
                </a:cubicBezTo>
                <a:cubicBezTo>
                  <a:pt x="4443526" y="355702"/>
                  <a:pt x="4436211" y="350139"/>
                  <a:pt x="4427676" y="344501"/>
                </a:cubicBezTo>
                <a:cubicBezTo>
                  <a:pt x="4419142" y="338862"/>
                  <a:pt x="4409235" y="332994"/>
                  <a:pt x="4397958" y="326898"/>
                </a:cubicBezTo>
                <a:cubicBezTo>
                  <a:pt x="4394605" y="328118"/>
                  <a:pt x="4390643" y="328727"/>
                  <a:pt x="4386071" y="328727"/>
                </a:cubicBezTo>
                <a:cubicBezTo>
                  <a:pt x="4377841" y="328727"/>
                  <a:pt x="4370755" y="325832"/>
                  <a:pt x="4364811" y="320040"/>
                </a:cubicBezTo>
                <a:cubicBezTo>
                  <a:pt x="4358867" y="314249"/>
                  <a:pt x="4355895" y="307239"/>
                  <a:pt x="4355896" y="299009"/>
                </a:cubicBezTo>
                <a:cubicBezTo>
                  <a:pt x="4355895" y="295656"/>
                  <a:pt x="4356353" y="291161"/>
                  <a:pt x="4357267" y="285522"/>
                </a:cubicBezTo>
                <a:cubicBezTo>
                  <a:pt x="4358181" y="279883"/>
                  <a:pt x="4359325" y="274168"/>
                  <a:pt x="4360697" y="268377"/>
                </a:cubicBezTo>
                <a:cubicBezTo>
                  <a:pt x="4362067" y="262586"/>
                  <a:pt x="4363363" y="257556"/>
                  <a:pt x="4364583" y="253289"/>
                </a:cubicBezTo>
                <a:cubicBezTo>
                  <a:pt x="4365802" y="249022"/>
                  <a:pt x="4366869" y="246736"/>
                  <a:pt x="4367783" y="246431"/>
                </a:cubicBezTo>
                <a:cubicBezTo>
                  <a:pt x="4387290" y="236373"/>
                  <a:pt x="4404283" y="227838"/>
                  <a:pt x="4418761" y="220828"/>
                </a:cubicBezTo>
                <a:cubicBezTo>
                  <a:pt x="4433239" y="213818"/>
                  <a:pt x="4446421" y="207569"/>
                  <a:pt x="4458309" y="202083"/>
                </a:cubicBezTo>
                <a:cubicBezTo>
                  <a:pt x="4470196" y="196596"/>
                  <a:pt x="4481931" y="191339"/>
                  <a:pt x="4493513" y="186309"/>
                </a:cubicBezTo>
                <a:cubicBezTo>
                  <a:pt x="4505095" y="181280"/>
                  <a:pt x="4517897" y="176022"/>
                  <a:pt x="4531917" y="170536"/>
                </a:cubicBezTo>
                <a:close/>
                <a:moveTo>
                  <a:pt x="6666509" y="167793"/>
                </a:moveTo>
                <a:cubicBezTo>
                  <a:pt x="6668642" y="176022"/>
                  <a:pt x="6671233" y="184938"/>
                  <a:pt x="6674281" y="194539"/>
                </a:cubicBezTo>
                <a:cubicBezTo>
                  <a:pt x="6677329" y="204140"/>
                  <a:pt x="6680682" y="213818"/>
                  <a:pt x="6684340" y="223571"/>
                </a:cubicBezTo>
                <a:lnTo>
                  <a:pt x="6669709" y="235001"/>
                </a:lnTo>
                <a:cubicBezTo>
                  <a:pt x="6670623" y="253594"/>
                  <a:pt x="6671157" y="274625"/>
                  <a:pt x="6671309" y="298095"/>
                </a:cubicBezTo>
                <a:cubicBezTo>
                  <a:pt x="6671461" y="321564"/>
                  <a:pt x="6671309" y="347625"/>
                  <a:pt x="6670853" y="376276"/>
                </a:cubicBezTo>
                <a:cubicBezTo>
                  <a:pt x="6670395" y="404927"/>
                  <a:pt x="6669404" y="436474"/>
                  <a:pt x="6667881" y="470916"/>
                </a:cubicBezTo>
                <a:lnTo>
                  <a:pt x="6641363" y="474574"/>
                </a:lnTo>
                <a:cubicBezTo>
                  <a:pt x="6640449" y="444704"/>
                  <a:pt x="6639305" y="417805"/>
                  <a:pt x="6637934" y="393878"/>
                </a:cubicBezTo>
                <a:cubicBezTo>
                  <a:pt x="6636563" y="369951"/>
                  <a:pt x="6635191" y="347625"/>
                  <a:pt x="6633819" y="326898"/>
                </a:cubicBezTo>
                <a:cubicBezTo>
                  <a:pt x="6632447" y="306172"/>
                  <a:pt x="6630999" y="286208"/>
                  <a:pt x="6629476" y="267005"/>
                </a:cubicBezTo>
                <a:cubicBezTo>
                  <a:pt x="6627951" y="247803"/>
                  <a:pt x="6626123" y="227838"/>
                  <a:pt x="6623989" y="207112"/>
                </a:cubicBezTo>
                <a:cubicBezTo>
                  <a:pt x="6623075" y="199492"/>
                  <a:pt x="6624370" y="192786"/>
                  <a:pt x="6627875" y="186995"/>
                </a:cubicBezTo>
                <a:cubicBezTo>
                  <a:pt x="6631381" y="181204"/>
                  <a:pt x="6636563" y="176708"/>
                  <a:pt x="6643420" y="173508"/>
                </a:cubicBezTo>
                <a:cubicBezTo>
                  <a:pt x="6650279" y="170307"/>
                  <a:pt x="6657975" y="168402"/>
                  <a:pt x="6666509" y="167793"/>
                </a:cubicBezTo>
                <a:close/>
                <a:moveTo>
                  <a:pt x="4833061" y="167793"/>
                </a:moveTo>
                <a:cubicBezTo>
                  <a:pt x="4833975" y="190043"/>
                  <a:pt x="4834813" y="212217"/>
                  <a:pt x="4835575" y="234315"/>
                </a:cubicBezTo>
                <a:cubicBezTo>
                  <a:pt x="4836337" y="256413"/>
                  <a:pt x="4837175" y="278435"/>
                  <a:pt x="4838089" y="300381"/>
                </a:cubicBezTo>
                <a:cubicBezTo>
                  <a:pt x="4839004" y="320802"/>
                  <a:pt x="4839689" y="339776"/>
                  <a:pt x="4840147" y="357302"/>
                </a:cubicBezTo>
                <a:cubicBezTo>
                  <a:pt x="4840604" y="374828"/>
                  <a:pt x="4840833" y="391059"/>
                  <a:pt x="4840833" y="405994"/>
                </a:cubicBezTo>
                <a:cubicBezTo>
                  <a:pt x="4840833" y="414528"/>
                  <a:pt x="4839385" y="423520"/>
                  <a:pt x="4836489" y="432969"/>
                </a:cubicBezTo>
                <a:cubicBezTo>
                  <a:pt x="4833593" y="442418"/>
                  <a:pt x="4829403" y="451409"/>
                  <a:pt x="4823917" y="459944"/>
                </a:cubicBezTo>
                <a:cubicBezTo>
                  <a:pt x="4820868" y="464516"/>
                  <a:pt x="4814544" y="468097"/>
                  <a:pt x="4804943" y="470688"/>
                </a:cubicBezTo>
                <a:cubicBezTo>
                  <a:pt x="4800142" y="471983"/>
                  <a:pt x="4794789" y="472955"/>
                  <a:pt x="4788883" y="473602"/>
                </a:cubicBezTo>
                <a:lnTo>
                  <a:pt x="4775339" y="474282"/>
                </a:lnTo>
                <a:lnTo>
                  <a:pt x="4774463" y="474574"/>
                </a:lnTo>
                <a:lnTo>
                  <a:pt x="4772631" y="474417"/>
                </a:lnTo>
                <a:lnTo>
                  <a:pt x="4769509" y="474574"/>
                </a:lnTo>
                <a:lnTo>
                  <a:pt x="4767504" y="473980"/>
                </a:lnTo>
                <a:lnTo>
                  <a:pt x="4758403" y="473202"/>
                </a:lnTo>
                <a:cubicBezTo>
                  <a:pt x="4753336" y="472288"/>
                  <a:pt x="4748555" y="470916"/>
                  <a:pt x="4744059" y="469088"/>
                </a:cubicBezTo>
                <a:cubicBezTo>
                  <a:pt x="4735067" y="465430"/>
                  <a:pt x="4727067" y="459944"/>
                  <a:pt x="4720055" y="452628"/>
                </a:cubicBezTo>
                <a:cubicBezTo>
                  <a:pt x="4688357" y="469088"/>
                  <a:pt x="4656809" y="477317"/>
                  <a:pt x="4625415" y="477317"/>
                </a:cubicBezTo>
                <a:cubicBezTo>
                  <a:pt x="4585791" y="477317"/>
                  <a:pt x="4565979" y="466192"/>
                  <a:pt x="4565979" y="443942"/>
                </a:cubicBezTo>
                <a:cubicBezTo>
                  <a:pt x="4565979" y="437846"/>
                  <a:pt x="4567046" y="431750"/>
                  <a:pt x="4569180" y="425654"/>
                </a:cubicBezTo>
                <a:cubicBezTo>
                  <a:pt x="4571313" y="419558"/>
                  <a:pt x="4574209" y="414681"/>
                  <a:pt x="4577867" y="411023"/>
                </a:cubicBezTo>
                <a:cubicBezTo>
                  <a:pt x="4585487" y="417119"/>
                  <a:pt x="4594174" y="421691"/>
                  <a:pt x="4603927" y="424739"/>
                </a:cubicBezTo>
                <a:cubicBezTo>
                  <a:pt x="4613680" y="427787"/>
                  <a:pt x="4625720" y="429311"/>
                  <a:pt x="4640046" y="429311"/>
                </a:cubicBezTo>
                <a:cubicBezTo>
                  <a:pt x="4649189" y="429311"/>
                  <a:pt x="4658563" y="428702"/>
                  <a:pt x="4668163" y="427482"/>
                </a:cubicBezTo>
                <a:cubicBezTo>
                  <a:pt x="4677765" y="426263"/>
                  <a:pt x="4687595" y="424434"/>
                  <a:pt x="4697653" y="421996"/>
                </a:cubicBezTo>
                <a:cubicBezTo>
                  <a:pt x="4689728" y="408280"/>
                  <a:pt x="4682793" y="394716"/>
                  <a:pt x="4676850" y="381305"/>
                </a:cubicBezTo>
                <a:cubicBezTo>
                  <a:pt x="4670907" y="367894"/>
                  <a:pt x="4666259" y="355702"/>
                  <a:pt x="4662905" y="344729"/>
                </a:cubicBezTo>
                <a:cubicBezTo>
                  <a:pt x="4659553" y="333756"/>
                  <a:pt x="4657877" y="325374"/>
                  <a:pt x="4657877" y="319583"/>
                </a:cubicBezTo>
                <a:cubicBezTo>
                  <a:pt x="4657877" y="309830"/>
                  <a:pt x="4660315" y="301448"/>
                  <a:pt x="4665191" y="294437"/>
                </a:cubicBezTo>
                <a:cubicBezTo>
                  <a:pt x="4670068" y="287427"/>
                  <a:pt x="4677383" y="282398"/>
                  <a:pt x="4687137" y="279350"/>
                </a:cubicBezTo>
                <a:cubicBezTo>
                  <a:pt x="4693537" y="304648"/>
                  <a:pt x="4700015" y="327203"/>
                  <a:pt x="4706568" y="347015"/>
                </a:cubicBezTo>
                <a:cubicBezTo>
                  <a:pt x="4713121" y="366827"/>
                  <a:pt x="4720513" y="383896"/>
                  <a:pt x="4728743" y="398222"/>
                </a:cubicBezTo>
                <a:cubicBezTo>
                  <a:pt x="4734534" y="408890"/>
                  <a:pt x="4740859" y="416357"/>
                  <a:pt x="4747716" y="420624"/>
                </a:cubicBezTo>
                <a:cubicBezTo>
                  <a:pt x="4751145" y="422758"/>
                  <a:pt x="4755089" y="424358"/>
                  <a:pt x="4759547" y="425425"/>
                </a:cubicBezTo>
                <a:lnTo>
                  <a:pt x="4771878" y="426748"/>
                </a:lnTo>
                <a:lnTo>
                  <a:pt x="4792941" y="424282"/>
                </a:lnTo>
                <a:cubicBezTo>
                  <a:pt x="4801095" y="422453"/>
                  <a:pt x="4809591" y="419710"/>
                  <a:pt x="4818430" y="416052"/>
                </a:cubicBezTo>
                <a:cubicBezTo>
                  <a:pt x="4817211" y="406299"/>
                  <a:pt x="4816068" y="396545"/>
                  <a:pt x="4815001" y="386792"/>
                </a:cubicBezTo>
                <a:cubicBezTo>
                  <a:pt x="4813934" y="377038"/>
                  <a:pt x="4812791" y="367284"/>
                  <a:pt x="4811572" y="357531"/>
                </a:cubicBezTo>
                <a:cubicBezTo>
                  <a:pt x="4809743" y="342291"/>
                  <a:pt x="4806771" y="321260"/>
                  <a:pt x="4802657" y="294437"/>
                </a:cubicBezTo>
                <a:cubicBezTo>
                  <a:pt x="4798542" y="267615"/>
                  <a:pt x="4793285" y="235001"/>
                  <a:pt x="4786883" y="196596"/>
                </a:cubicBezTo>
                <a:cubicBezTo>
                  <a:pt x="4793589" y="191415"/>
                  <a:pt x="4800903" y="186462"/>
                  <a:pt x="4808829" y="181737"/>
                </a:cubicBezTo>
                <a:cubicBezTo>
                  <a:pt x="4816754" y="177013"/>
                  <a:pt x="4824831" y="172365"/>
                  <a:pt x="4833061" y="167793"/>
                </a:cubicBezTo>
                <a:close/>
                <a:moveTo>
                  <a:pt x="3747211" y="167793"/>
                </a:moveTo>
                <a:cubicBezTo>
                  <a:pt x="3748125" y="190043"/>
                  <a:pt x="3748963" y="212217"/>
                  <a:pt x="3749725" y="234315"/>
                </a:cubicBezTo>
                <a:cubicBezTo>
                  <a:pt x="3750487" y="256413"/>
                  <a:pt x="3751325" y="278435"/>
                  <a:pt x="3752240" y="300381"/>
                </a:cubicBezTo>
                <a:cubicBezTo>
                  <a:pt x="3753154" y="320802"/>
                  <a:pt x="3753840" y="339776"/>
                  <a:pt x="3754297" y="357302"/>
                </a:cubicBezTo>
                <a:cubicBezTo>
                  <a:pt x="3754754" y="374828"/>
                  <a:pt x="3754983" y="391059"/>
                  <a:pt x="3754983" y="405994"/>
                </a:cubicBezTo>
                <a:cubicBezTo>
                  <a:pt x="3754983" y="414528"/>
                  <a:pt x="3753535" y="423520"/>
                  <a:pt x="3750639" y="432969"/>
                </a:cubicBezTo>
                <a:cubicBezTo>
                  <a:pt x="3747743" y="442418"/>
                  <a:pt x="3743553" y="451409"/>
                  <a:pt x="3738067" y="459944"/>
                </a:cubicBezTo>
                <a:cubicBezTo>
                  <a:pt x="3735019" y="464516"/>
                  <a:pt x="3728694" y="468097"/>
                  <a:pt x="3719093" y="470688"/>
                </a:cubicBezTo>
                <a:cubicBezTo>
                  <a:pt x="3714292" y="471983"/>
                  <a:pt x="3708939" y="472955"/>
                  <a:pt x="3703033" y="473602"/>
                </a:cubicBezTo>
                <a:lnTo>
                  <a:pt x="3684915" y="474511"/>
                </a:lnTo>
                <a:lnTo>
                  <a:pt x="3684727" y="474574"/>
                </a:lnTo>
                <a:lnTo>
                  <a:pt x="3684376" y="474538"/>
                </a:lnTo>
                <a:lnTo>
                  <a:pt x="3683660" y="474574"/>
                </a:lnTo>
                <a:lnTo>
                  <a:pt x="3683095" y="474407"/>
                </a:lnTo>
                <a:lnTo>
                  <a:pt x="3673582" y="473431"/>
                </a:lnTo>
                <a:cubicBezTo>
                  <a:pt x="3662724" y="471145"/>
                  <a:pt x="3652723" y="465430"/>
                  <a:pt x="3643579" y="456286"/>
                </a:cubicBezTo>
                <a:lnTo>
                  <a:pt x="3637178" y="477317"/>
                </a:lnTo>
                <a:cubicBezTo>
                  <a:pt x="3619195" y="477317"/>
                  <a:pt x="3602507" y="475793"/>
                  <a:pt x="3587114" y="472745"/>
                </a:cubicBezTo>
                <a:cubicBezTo>
                  <a:pt x="3571722" y="469697"/>
                  <a:pt x="3558387" y="465430"/>
                  <a:pt x="3547109" y="459944"/>
                </a:cubicBezTo>
                <a:cubicBezTo>
                  <a:pt x="3536746" y="465735"/>
                  <a:pt x="3527449" y="469621"/>
                  <a:pt x="3519220" y="471602"/>
                </a:cubicBezTo>
                <a:cubicBezTo>
                  <a:pt x="3510990" y="473583"/>
                  <a:pt x="3502303" y="474574"/>
                  <a:pt x="3493160" y="474574"/>
                </a:cubicBezTo>
                <a:lnTo>
                  <a:pt x="3492909" y="474490"/>
                </a:lnTo>
                <a:lnTo>
                  <a:pt x="3492627" y="474574"/>
                </a:lnTo>
                <a:cubicBezTo>
                  <a:pt x="3488054" y="474574"/>
                  <a:pt x="3483559" y="474193"/>
                  <a:pt x="3479139" y="473431"/>
                </a:cubicBezTo>
                <a:cubicBezTo>
                  <a:pt x="3474719" y="472669"/>
                  <a:pt x="3470376" y="471374"/>
                  <a:pt x="3466109" y="469545"/>
                </a:cubicBezTo>
                <a:lnTo>
                  <a:pt x="3466566" y="481889"/>
                </a:lnTo>
                <a:cubicBezTo>
                  <a:pt x="3466566" y="501701"/>
                  <a:pt x="3460546" y="520294"/>
                  <a:pt x="3448507" y="537668"/>
                </a:cubicBezTo>
                <a:cubicBezTo>
                  <a:pt x="3436467" y="555041"/>
                  <a:pt x="3419931" y="568757"/>
                  <a:pt x="3398901" y="578816"/>
                </a:cubicBezTo>
                <a:cubicBezTo>
                  <a:pt x="3388537" y="583997"/>
                  <a:pt x="3377717" y="587807"/>
                  <a:pt x="3366439" y="590246"/>
                </a:cubicBezTo>
                <a:cubicBezTo>
                  <a:pt x="3355161" y="592684"/>
                  <a:pt x="3343427" y="593903"/>
                  <a:pt x="3331235" y="593903"/>
                </a:cubicBezTo>
                <a:cubicBezTo>
                  <a:pt x="3304717" y="593903"/>
                  <a:pt x="3284219" y="586131"/>
                  <a:pt x="3269741" y="570586"/>
                </a:cubicBezTo>
                <a:cubicBezTo>
                  <a:pt x="3255263" y="555041"/>
                  <a:pt x="3248024" y="532486"/>
                  <a:pt x="3248024" y="502920"/>
                </a:cubicBezTo>
                <a:cubicBezTo>
                  <a:pt x="3248024" y="497434"/>
                  <a:pt x="3248329" y="491643"/>
                  <a:pt x="3248939" y="485547"/>
                </a:cubicBezTo>
                <a:cubicBezTo>
                  <a:pt x="3249548" y="479451"/>
                  <a:pt x="3250691" y="472593"/>
                  <a:pt x="3252368" y="464973"/>
                </a:cubicBezTo>
                <a:cubicBezTo>
                  <a:pt x="3254044" y="457353"/>
                  <a:pt x="3256101" y="448666"/>
                  <a:pt x="3258540" y="438912"/>
                </a:cubicBezTo>
                <a:lnTo>
                  <a:pt x="3277743" y="443484"/>
                </a:lnTo>
                <a:cubicBezTo>
                  <a:pt x="3273780" y="457810"/>
                  <a:pt x="3271799" y="469545"/>
                  <a:pt x="3271799" y="478689"/>
                </a:cubicBezTo>
                <a:cubicBezTo>
                  <a:pt x="3271799" y="500634"/>
                  <a:pt x="3276904" y="517246"/>
                  <a:pt x="3287115" y="528524"/>
                </a:cubicBezTo>
                <a:cubicBezTo>
                  <a:pt x="3297326" y="539801"/>
                  <a:pt x="3312489" y="545440"/>
                  <a:pt x="3332606" y="545440"/>
                </a:cubicBezTo>
                <a:cubicBezTo>
                  <a:pt x="3348456" y="545440"/>
                  <a:pt x="3363163" y="543687"/>
                  <a:pt x="3376726" y="540182"/>
                </a:cubicBezTo>
                <a:cubicBezTo>
                  <a:pt x="3390290" y="536677"/>
                  <a:pt x="3402787" y="531495"/>
                  <a:pt x="3414217" y="524637"/>
                </a:cubicBezTo>
                <a:cubicBezTo>
                  <a:pt x="3425647" y="517779"/>
                  <a:pt x="3435629" y="509321"/>
                  <a:pt x="3444163" y="499263"/>
                </a:cubicBezTo>
                <a:cubicBezTo>
                  <a:pt x="3434105" y="479146"/>
                  <a:pt x="3425647" y="461849"/>
                  <a:pt x="3418789" y="447371"/>
                </a:cubicBezTo>
                <a:cubicBezTo>
                  <a:pt x="3411931" y="432893"/>
                  <a:pt x="3408502" y="421844"/>
                  <a:pt x="3408502" y="414224"/>
                </a:cubicBezTo>
                <a:cubicBezTo>
                  <a:pt x="3408502" y="403251"/>
                  <a:pt x="3411702" y="393421"/>
                  <a:pt x="3418103" y="384734"/>
                </a:cubicBezTo>
                <a:cubicBezTo>
                  <a:pt x="3424504" y="376047"/>
                  <a:pt x="3434867" y="368046"/>
                  <a:pt x="3449193" y="360731"/>
                </a:cubicBezTo>
                <a:cubicBezTo>
                  <a:pt x="3449802" y="365608"/>
                  <a:pt x="3450869" y="372847"/>
                  <a:pt x="3452393" y="382448"/>
                </a:cubicBezTo>
                <a:cubicBezTo>
                  <a:pt x="3453917" y="392049"/>
                  <a:pt x="3456051" y="404165"/>
                  <a:pt x="3458794" y="418796"/>
                </a:cubicBezTo>
                <a:cubicBezTo>
                  <a:pt x="3469157" y="424282"/>
                  <a:pt x="3480434" y="427025"/>
                  <a:pt x="3492627" y="427025"/>
                </a:cubicBezTo>
                <a:lnTo>
                  <a:pt x="3492909" y="427109"/>
                </a:lnTo>
                <a:lnTo>
                  <a:pt x="3493160" y="427025"/>
                </a:lnTo>
                <a:cubicBezTo>
                  <a:pt x="3497731" y="427025"/>
                  <a:pt x="3502075" y="426720"/>
                  <a:pt x="3506190" y="426111"/>
                </a:cubicBezTo>
                <a:cubicBezTo>
                  <a:pt x="3510305" y="425501"/>
                  <a:pt x="3514495" y="424587"/>
                  <a:pt x="3518763" y="423368"/>
                </a:cubicBezTo>
                <a:cubicBezTo>
                  <a:pt x="3518458" y="422148"/>
                  <a:pt x="3518305" y="420929"/>
                  <a:pt x="3518306" y="419710"/>
                </a:cubicBezTo>
                <a:cubicBezTo>
                  <a:pt x="3518305" y="418491"/>
                  <a:pt x="3518305" y="417119"/>
                  <a:pt x="3518306" y="415595"/>
                </a:cubicBezTo>
                <a:cubicBezTo>
                  <a:pt x="3519220" y="405537"/>
                  <a:pt x="3521887" y="395097"/>
                  <a:pt x="3526307" y="384277"/>
                </a:cubicBezTo>
                <a:cubicBezTo>
                  <a:pt x="3530726" y="373457"/>
                  <a:pt x="3536365" y="363170"/>
                  <a:pt x="3543223" y="353416"/>
                </a:cubicBezTo>
                <a:cubicBezTo>
                  <a:pt x="3550081" y="343662"/>
                  <a:pt x="3557777" y="335585"/>
                  <a:pt x="3566312" y="329184"/>
                </a:cubicBezTo>
                <a:cubicBezTo>
                  <a:pt x="3579418" y="319126"/>
                  <a:pt x="3592372" y="314097"/>
                  <a:pt x="3605174" y="314097"/>
                </a:cubicBezTo>
                <a:cubicBezTo>
                  <a:pt x="3608831" y="314097"/>
                  <a:pt x="3612336" y="315697"/>
                  <a:pt x="3615689" y="318897"/>
                </a:cubicBezTo>
                <a:cubicBezTo>
                  <a:pt x="3619042" y="322098"/>
                  <a:pt x="3622243" y="326594"/>
                  <a:pt x="3625291" y="332385"/>
                </a:cubicBezTo>
                <a:cubicBezTo>
                  <a:pt x="3627729" y="336347"/>
                  <a:pt x="3630319" y="341529"/>
                  <a:pt x="3633063" y="347930"/>
                </a:cubicBezTo>
                <a:cubicBezTo>
                  <a:pt x="3635806" y="354330"/>
                  <a:pt x="3638701" y="361798"/>
                  <a:pt x="3641750" y="370332"/>
                </a:cubicBezTo>
                <a:cubicBezTo>
                  <a:pt x="3645407" y="380696"/>
                  <a:pt x="3649217" y="389840"/>
                  <a:pt x="3653180" y="397764"/>
                </a:cubicBezTo>
                <a:cubicBezTo>
                  <a:pt x="3657142" y="405689"/>
                  <a:pt x="3661257" y="412090"/>
                  <a:pt x="3665524" y="416967"/>
                </a:cubicBezTo>
                <a:cubicBezTo>
                  <a:pt x="3668420" y="420320"/>
                  <a:pt x="3671468" y="422834"/>
                  <a:pt x="3674668" y="424511"/>
                </a:cubicBezTo>
                <a:lnTo>
                  <a:pt x="3684386" y="426940"/>
                </a:lnTo>
                <a:lnTo>
                  <a:pt x="3707091" y="424282"/>
                </a:lnTo>
                <a:cubicBezTo>
                  <a:pt x="3715245" y="422453"/>
                  <a:pt x="3723741" y="419710"/>
                  <a:pt x="3732580" y="416052"/>
                </a:cubicBezTo>
                <a:cubicBezTo>
                  <a:pt x="3731361" y="406299"/>
                  <a:pt x="3730218" y="396545"/>
                  <a:pt x="3729151" y="386792"/>
                </a:cubicBezTo>
                <a:cubicBezTo>
                  <a:pt x="3728084" y="377038"/>
                  <a:pt x="3726941" y="367284"/>
                  <a:pt x="3725722" y="357531"/>
                </a:cubicBezTo>
                <a:cubicBezTo>
                  <a:pt x="3723893" y="342291"/>
                  <a:pt x="3720921" y="321260"/>
                  <a:pt x="3716807" y="294437"/>
                </a:cubicBezTo>
                <a:cubicBezTo>
                  <a:pt x="3712691" y="267615"/>
                  <a:pt x="3707434" y="235001"/>
                  <a:pt x="3701033" y="196596"/>
                </a:cubicBezTo>
                <a:cubicBezTo>
                  <a:pt x="3707739" y="191415"/>
                  <a:pt x="3715054" y="186462"/>
                  <a:pt x="3722979" y="181737"/>
                </a:cubicBezTo>
                <a:cubicBezTo>
                  <a:pt x="3730903" y="177013"/>
                  <a:pt x="3738981" y="172365"/>
                  <a:pt x="3747211" y="167793"/>
                </a:cubicBezTo>
                <a:close/>
                <a:moveTo>
                  <a:pt x="2879216" y="167793"/>
                </a:moveTo>
                <a:cubicBezTo>
                  <a:pt x="2880131" y="190958"/>
                  <a:pt x="2880893" y="213970"/>
                  <a:pt x="2881502" y="236830"/>
                </a:cubicBezTo>
                <a:cubicBezTo>
                  <a:pt x="2882112" y="259690"/>
                  <a:pt x="2882721" y="283007"/>
                  <a:pt x="2883331" y="306782"/>
                </a:cubicBezTo>
                <a:cubicBezTo>
                  <a:pt x="2883941" y="330556"/>
                  <a:pt x="2884550" y="355397"/>
                  <a:pt x="2885160" y="381305"/>
                </a:cubicBezTo>
                <a:lnTo>
                  <a:pt x="2886989" y="415138"/>
                </a:lnTo>
                <a:cubicBezTo>
                  <a:pt x="2892780" y="419405"/>
                  <a:pt x="2899105" y="422453"/>
                  <a:pt x="2905963" y="424282"/>
                </a:cubicBezTo>
                <a:lnTo>
                  <a:pt x="2927411" y="426830"/>
                </a:lnTo>
                <a:lnTo>
                  <a:pt x="2975609" y="425196"/>
                </a:lnTo>
                <a:cubicBezTo>
                  <a:pt x="2991154" y="423977"/>
                  <a:pt x="3004565" y="422301"/>
                  <a:pt x="3015843" y="420167"/>
                </a:cubicBezTo>
                <a:cubicBezTo>
                  <a:pt x="3024987" y="418948"/>
                  <a:pt x="3033140" y="417272"/>
                  <a:pt x="3040303" y="415138"/>
                </a:cubicBezTo>
                <a:cubicBezTo>
                  <a:pt x="3047466" y="413004"/>
                  <a:pt x="3053943" y="410566"/>
                  <a:pt x="3059734" y="407823"/>
                </a:cubicBezTo>
                <a:cubicBezTo>
                  <a:pt x="3056381" y="400203"/>
                  <a:pt x="3051504" y="392354"/>
                  <a:pt x="3045104" y="384277"/>
                </a:cubicBezTo>
                <a:cubicBezTo>
                  <a:pt x="3038703" y="376200"/>
                  <a:pt x="3030626" y="368504"/>
                  <a:pt x="3020872" y="361188"/>
                </a:cubicBezTo>
                <a:cubicBezTo>
                  <a:pt x="3014776" y="355702"/>
                  <a:pt x="3007461" y="350139"/>
                  <a:pt x="2998927" y="344501"/>
                </a:cubicBezTo>
                <a:cubicBezTo>
                  <a:pt x="2990392" y="338862"/>
                  <a:pt x="2980486" y="332994"/>
                  <a:pt x="2969209" y="326898"/>
                </a:cubicBezTo>
                <a:cubicBezTo>
                  <a:pt x="2965856" y="328118"/>
                  <a:pt x="2961893" y="328727"/>
                  <a:pt x="2957321" y="328727"/>
                </a:cubicBezTo>
                <a:cubicBezTo>
                  <a:pt x="2949092" y="328727"/>
                  <a:pt x="2942005" y="325832"/>
                  <a:pt x="2936062" y="320040"/>
                </a:cubicBezTo>
                <a:cubicBezTo>
                  <a:pt x="2930118" y="314249"/>
                  <a:pt x="2927146" y="307239"/>
                  <a:pt x="2927146" y="299009"/>
                </a:cubicBezTo>
                <a:cubicBezTo>
                  <a:pt x="2927146" y="295656"/>
                  <a:pt x="2927603" y="291161"/>
                  <a:pt x="2928518" y="285522"/>
                </a:cubicBezTo>
                <a:cubicBezTo>
                  <a:pt x="2929432" y="279883"/>
                  <a:pt x="2930575" y="274168"/>
                  <a:pt x="2931947" y="268377"/>
                </a:cubicBezTo>
                <a:cubicBezTo>
                  <a:pt x="2933318" y="262586"/>
                  <a:pt x="2934614" y="257556"/>
                  <a:pt x="2935833" y="253289"/>
                </a:cubicBezTo>
                <a:cubicBezTo>
                  <a:pt x="2937052" y="249022"/>
                  <a:pt x="2938119" y="246736"/>
                  <a:pt x="2939033" y="246431"/>
                </a:cubicBezTo>
                <a:cubicBezTo>
                  <a:pt x="2958541" y="236373"/>
                  <a:pt x="2975533" y="227838"/>
                  <a:pt x="2990011" y="220828"/>
                </a:cubicBezTo>
                <a:cubicBezTo>
                  <a:pt x="3004489" y="213818"/>
                  <a:pt x="3017671" y="207569"/>
                  <a:pt x="3029559" y="202083"/>
                </a:cubicBezTo>
                <a:cubicBezTo>
                  <a:pt x="3041446" y="196596"/>
                  <a:pt x="3053181" y="191339"/>
                  <a:pt x="3064763" y="186309"/>
                </a:cubicBezTo>
                <a:cubicBezTo>
                  <a:pt x="3076345" y="181280"/>
                  <a:pt x="3089147" y="176022"/>
                  <a:pt x="3103168" y="170536"/>
                </a:cubicBezTo>
                <a:cubicBezTo>
                  <a:pt x="3108959" y="175718"/>
                  <a:pt x="3111855" y="182728"/>
                  <a:pt x="3111855" y="191567"/>
                </a:cubicBezTo>
                <a:cubicBezTo>
                  <a:pt x="3111855" y="201016"/>
                  <a:pt x="3110026" y="208179"/>
                  <a:pt x="3106369" y="213056"/>
                </a:cubicBezTo>
                <a:cubicBezTo>
                  <a:pt x="3102711" y="217932"/>
                  <a:pt x="3096767" y="222200"/>
                  <a:pt x="3088538" y="225857"/>
                </a:cubicBezTo>
                <a:cubicBezTo>
                  <a:pt x="3072078" y="233477"/>
                  <a:pt x="3056534" y="240411"/>
                  <a:pt x="3041903" y="246660"/>
                </a:cubicBezTo>
                <a:cubicBezTo>
                  <a:pt x="3027273" y="252908"/>
                  <a:pt x="3012566" y="258776"/>
                  <a:pt x="2997783" y="264262"/>
                </a:cubicBezTo>
                <a:cubicBezTo>
                  <a:pt x="2983001" y="269748"/>
                  <a:pt x="2967075" y="275235"/>
                  <a:pt x="2950006" y="280721"/>
                </a:cubicBezTo>
                <a:cubicBezTo>
                  <a:pt x="2972561" y="286512"/>
                  <a:pt x="2993973" y="295885"/>
                  <a:pt x="3014243" y="308839"/>
                </a:cubicBezTo>
                <a:cubicBezTo>
                  <a:pt x="3034512" y="321793"/>
                  <a:pt x="3050743" y="336500"/>
                  <a:pt x="3062935" y="352959"/>
                </a:cubicBezTo>
                <a:cubicBezTo>
                  <a:pt x="3075127" y="369113"/>
                  <a:pt x="3081223" y="384658"/>
                  <a:pt x="3081223" y="399593"/>
                </a:cubicBezTo>
                <a:cubicBezTo>
                  <a:pt x="3081223" y="424282"/>
                  <a:pt x="3067659" y="443027"/>
                  <a:pt x="3040532" y="455829"/>
                </a:cubicBezTo>
                <a:cubicBezTo>
                  <a:pt x="3026815" y="461925"/>
                  <a:pt x="3010128" y="466573"/>
                  <a:pt x="2990469" y="469773"/>
                </a:cubicBezTo>
                <a:cubicBezTo>
                  <a:pt x="2980639" y="471374"/>
                  <a:pt x="2969990" y="472574"/>
                  <a:pt x="2958521" y="473374"/>
                </a:cubicBezTo>
                <a:lnTo>
                  <a:pt x="2928838" y="474340"/>
                </a:lnTo>
                <a:lnTo>
                  <a:pt x="2928137" y="474574"/>
                </a:lnTo>
                <a:lnTo>
                  <a:pt x="2926385" y="474420"/>
                </a:lnTo>
                <a:lnTo>
                  <a:pt x="2921660" y="474574"/>
                </a:lnTo>
                <a:lnTo>
                  <a:pt x="2919342" y="473801"/>
                </a:lnTo>
                <a:lnTo>
                  <a:pt x="2906020" y="472631"/>
                </a:lnTo>
                <a:cubicBezTo>
                  <a:pt x="2899352" y="471335"/>
                  <a:pt x="2893389" y="469392"/>
                  <a:pt x="2888132" y="466802"/>
                </a:cubicBezTo>
                <a:cubicBezTo>
                  <a:pt x="2877616" y="461620"/>
                  <a:pt x="2869615" y="454686"/>
                  <a:pt x="2864129" y="445999"/>
                </a:cubicBezTo>
                <a:cubicBezTo>
                  <a:pt x="2858642" y="437312"/>
                  <a:pt x="2855289" y="427178"/>
                  <a:pt x="2854071" y="415595"/>
                </a:cubicBezTo>
                <a:cubicBezTo>
                  <a:pt x="2853156" y="408890"/>
                  <a:pt x="2852013" y="399288"/>
                  <a:pt x="2850641" y="386792"/>
                </a:cubicBezTo>
                <a:cubicBezTo>
                  <a:pt x="2849269" y="374295"/>
                  <a:pt x="2847822" y="360045"/>
                  <a:pt x="2846298" y="344043"/>
                </a:cubicBezTo>
                <a:cubicBezTo>
                  <a:pt x="2844774" y="328041"/>
                  <a:pt x="2843174" y="311354"/>
                  <a:pt x="2841497" y="293980"/>
                </a:cubicBezTo>
                <a:cubicBezTo>
                  <a:pt x="2839821" y="276606"/>
                  <a:pt x="2838221" y="259461"/>
                  <a:pt x="2836697" y="242545"/>
                </a:cubicBezTo>
                <a:cubicBezTo>
                  <a:pt x="2835173" y="225629"/>
                  <a:pt x="2833801" y="210312"/>
                  <a:pt x="2832582" y="196596"/>
                </a:cubicBezTo>
                <a:cubicBezTo>
                  <a:pt x="2839897" y="191110"/>
                  <a:pt x="2847441" y="186005"/>
                  <a:pt x="2855213" y="181280"/>
                </a:cubicBezTo>
                <a:cubicBezTo>
                  <a:pt x="2862985" y="176556"/>
                  <a:pt x="2870987" y="172060"/>
                  <a:pt x="2879216" y="167793"/>
                </a:cubicBezTo>
                <a:close/>
                <a:moveTo>
                  <a:pt x="2385136" y="167793"/>
                </a:moveTo>
                <a:cubicBezTo>
                  <a:pt x="2386050" y="190043"/>
                  <a:pt x="2386889" y="212217"/>
                  <a:pt x="2387650" y="234315"/>
                </a:cubicBezTo>
                <a:cubicBezTo>
                  <a:pt x="2388412" y="256413"/>
                  <a:pt x="2389251" y="278435"/>
                  <a:pt x="2390165" y="300381"/>
                </a:cubicBezTo>
                <a:cubicBezTo>
                  <a:pt x="2391079" y="320802"/>
                  <a:pt x="2391765" y="339776"/>
                  <a:pt x="2392223" y="357302"/>
                </a:cubicBezTo>
                <a:cubicBezTo>
                  <a:pt x="2392679" y="374828"/>
                  <a:pt x="2392908" y="391059"/>
                  <a:pt x="2392908" y="405994"/>
                </a:cubicBezTo>
                <a:cubicBezTo>
                  <a:pt x="2392908" y="414528"/>
                  <a:pt x="2391460" y="423520"/>
                  <a:pt x="2388565" y="432969"/>
                </a:cubicBezTo>
                <a:cubicBezTo>
                  <a:pt x="2385669" y="442418"/>
                  <a:pt x="2381478" y="451409"/>
                  <a:pt x="2375992" y="459944"/>
                </a:cubicBezTo>
                <a:cubicBezTo>
                  <a:pt x="2372944" y="464516"/>
                  <a:pt x="2366619" y="468097"/>
                  <a:pt x="2357018" y="470688"/>
                </a:cubicBezTo>
                <a:cubicBezTo>
                  <a:pt x="2352217" y="471983"/>
                  <a:pt x="2346865" y="472955"/>
                  <a:pt x="2340959" y="473602"/>
                </a:cubicBezTo>
                <a:lnTo>
                  <a:pt x="2327863" y="474259"/>
                </a:lnTo>
                <a:lnTo>
                  <a:pt x="2326919" y="474574"/>
                </a:lnTo>
                <a:lnTo>
                  <a:pt x="2325053" y="474400"/>
                </a:lnTo>
                <a:lnTo>
                  <a:pt x="2321585" y="474574"/>
                </a:lnTo>
                <a:lnTo>
                  <a:pt x="2319138" y="473849"/>
                </a:lnTo>
                <a:lnTo>
                  <a:pt x="2301773" y="472231"/>
                </a:lnTo>
                <a:cubicBezTo>
                  <a:pt x="2294305" y="470669"/>
                  <a:pt x="2287752" y="468326"/>
                  <a:pt x="2282113" y="465201"/>
                </a:cubicBezTo>
                <a:cubicBezTo>
                  <a:pt x="2270836" y="458953"/>
                  <a:pt x="2264130" y="450190"/>
                  <a:pt x="2261997" y="438912"/>
                </a:cubicBezTo>
                <a:lnTo>
                  <a:pt x="2258796" y="424282"/>
                </a:lnTo>
                <a:lnTo>
                  <a:pt x="2240965" y="459944"/>
                </a:lnTo>
                <a:cubicBezTo>
                  <a:pt x="2233041" y="459029"/>
                  <a:pt x="2226183" y="458191"/>
                  <a:pt x="2220391" y="457429"/>
                </a:cubicBezTo>
                <a:cubicBezTo>
                  <a:pt x="2214600" y="456667"/>
                  <a:pt x="2209342" y="455753"/>
                  <a:pt x="2204618" y="454686"/>
                </a:cubicBezTo>
                <a:cubicBezTo>
                  <a:pt x="2199893" y="453619"/>
                  <a:pt x="2195245" y="452171"/>
                  <a:pt x="2190673" y="450342"/>
                </a:cubicBezTo>
                <a:cubicBezTo>
                  <a:pt x="2183663" y="447904"/>
                  <a:pt x="2176500" y="444551"/>
                  <a:pt x="2169185" y="440284"/>
                </a:cubicBezTo>
                <a:cubicBezTo>
                  <a:pt x="2161870" y="436017"/>
                  <a:pt x="2155698" y="431597"/>
                  <a:pt x="2150668" y="427025"/>
                </a:cubicBezTo>
                <a:cubicBezTo>
                  <a:pt x="2145639" y="422453"/>
                  <a:pt x="2143125" y="418491"/>
                  <a:pt x="2143125" y="415138"/>
                </a:cubicBezTo>
                <a:cubicBezTo>
                  <a:pt x="2143125" y="412395"/>
                  <a:pt x="2144115" y="407899"/>
                  <a:pt x="2146097" y="401651"/>
                </a:cubicBezTo>
                <a:cubicBezTo>
                  <a:pt x="2148077" y="395402"/>
                  <a:pt x="2150440" y="388925"/>
                  <a:pt x="2153183" y="382220"/>
                </a:cubicBezTo>
                <a:cubicBezTo>
                  <a:pt x="2155926" y="375514"/>
                  <a:pt x="2158212" y="370485"/>
                  <a:pt x="2160041" y="367132"/>
                </a:cubicBezTo>
                <a:cubicBezTo>
                  <a:pt x="2162784" y="361646"/>
                  <a:pt x="2167965" y="355550"/>
                  <a:pt x="2175586" y="348844"/>
                </a:cubicBezTo>
                <a:cubicBezTo>
                  <a:pt x="2183815" y="341224"/>
                  <a:pt x="2193645" y="333756"/>
                  <a:pt x="2205075" y="326441"/>
                </a:cubicBezTo>
                <a:cubicBezTo>
                  <a:pt x="2216505" y="319126"/>
                  <a:pt x="2226945" y="313487"/>
                  <a:pt x="2236393" y="309525"/>
                </a:cubicBezTo>
                <a:lnTo>
                  <a:pt x="2234107" y="293066"/>
                </a:lnTo>
                <a:cubicBezTo>
                  <a:pt x="2240813" y="287884"/>
                  <a:pt x="2246452" y="283617"/>
                  <a:pt x="2251024" y="280264"/>
                </a:cubicBezTo>
                <a:cubicBezTo>
                  <a:pt x="2255596" y="276911"/>
                  <a:pt x="2259939" y="273863"/>
                  <a:pt x="2264054" y="271120"/>
                </a:cubicBezTo>
                <a:cubicBezTo>
                  <a:pt x="2268169" y="268377"/>
                  <a:pt x="2272512" y="265634"/>
                  <a:pt x="2277084" y="262890"/>
                </a:cubicBezTo>
                <a:cubicBezTo>
                  <a:pt x="2277389" y="288189"/>
                  <a:pt x="2277694" y="313487"/>
                  <a:pt x="2277999" y="338786"/>
                </a:cubicBezTo>
                <a:cubicBezTo>
                  <a:pt x="2278303" y="364084"/>
                  <a:pt x="2278456" y="389382"/>
                  <a:pt x="2278456" y="414681"/>
                </a:cubicBezTo>
                <a:cubicBezTo>
                  <a:pt x="2285771" y="418796"/>
                  <a:pt x="2293467" y="421882"/>
                  <a:pt x="2301544" y="423939"/>
                </a:cubicBezTo>
                <a:lnTo>
                  <a:pt x="2324303" y="426707"/>
                </a:lnTo>
                <a:lnTo>
                  <a:pt x="2345017" y="424282"/>
                </a:lnTo>
                <a:cubicBezTo>
                  <a:pt x="2353170" y="422453"/>
                  <a:pt x="2361666" y="419710"/>
                  <a:pt x="2370505" y="416052"/>
                </a:cubicBezTo>
                <a:cubicBezTo>
                  <a:pt x="2369286" y="406299"/>
                  <a:pt x="2368143" y="396545"/>
                  <a:pt x="2367076" y="386792"/>
                </a:cubicBezTo>
                <a:cubicBezTo>
                  <a:pt x="2366009" y="377038"/>
                  <a:pt x="2364866" y="367284"/>
                  <a:pt x="2363647" y="357531"/>
                </a:cubicBezTo>
                <a:cubicBezTo>
                  <a:pt x="2361819" y="342291"/>
                  <a:pt x="2358847" y="321260"/>
                  <a:pt x="2354732" y="294437"/>
                </a:cubicBezTo>
                <a:cubicBezTo>
                  <a:pt x="2350617" y="267615"/>
                  <a:pt x="2345359" y="235001"/>
                  <a:pt x="2338959" y="196596"/>
                </a:cubicBezTo>
                <a:cubicBezTo>
                  <a:pt x="2345664" y="191415"/>
                  <a:pt x="2352979" y="186462"/>
                  <a:pt x="2360904" y="181737"/>
                </a:cubicBezTo>
                <a:cubicBezTo>
                  <a:pt x="2368829" y="177013"/>
                  <a:pt x="2376906" y="172365"/>
                  <a:pt x="2385136" y="167793"/>
                </a:cubicBezTo>
                <a:close/>
                <a:moveTo>
                  <a:pt x="1664436" y="167793"/>
                </a:moveTo>
                <a:cubicBezTo>
                  <a:pt x="1664436" y="179985"/>
                  <a:pt x="1664436" y="195911"/>
                  <a:pt x="1664436" y="215570"/>
                </a:cubicBezTo>
                <a:cubicBezTo>
                  <a:pt x="1664436" y="235230"/>
                  <a:pt x="1664360" y="257252"/>
                  <a:pt x="1664208" y="281636"/>
                </a:cubicBezTo>
                <a:cubicBezTo>
                  <a:pt x="1664055" y="306020"/>
                  <a:pt x="1663979" y="331470"/>
                  <a:pt x="1663979" y="357988"/>
                </a:cubicBezTo>
                <a:cubicBezTo>
                  <a:pt x="1663979" y="370180"/>
                  <a:pt x="1663979" y="380619"/>
                  <a:pt x="1663979" y="389306"/>
                </a:cubicBezTo>
                <a:cubicBezTo>
                  <a:pt x="1663979" y="397993"/>
                  <a:pt x="1664131" y="406299"/>
                  <a:pt x="1664436" y="414224"/>
                </a:cubicBezTo>
                <a:cubicBezTo>
                  <a:pt x="1670989" y="418491"/>
                  <a:pt x="1678343" y="421691"/>
                  <a:pt x="1686496" y="423825"/>
                </a:cubicBezTo>
                <a:lnTo>
                  <a:pt x="1713212" y="427008"/>
                </a:lnTo>
                <a:lnTo>
                  <a:pt x="1758448" y="425996"/>
                </a:lnTo>
                <a:cubicBezTo>
                  <a:pt x="1772507" y="425311"/>
                  <a:pt x="1785289" y="424282"/>
                  <a:pt x="1796796" y="422910"/>
                </a:cubicBezTo>
                <a:cubicBezTo>
                  <a:pt x="1819808" y="420167"/>
                  <a:pt x="1840611" y="414681"/>
                  <a:pt x="1859203" y="406451"/>
                </a:cubicBezTo>
                <a:cubicBezTo>
                  <a:pt x="1858594" y="402794"/>
                  <a:pt x="1857755" y="399060"/>
                  <a:pt x="1856689" y="395250"/>
                </a:cubicBezTo>
                <a:cubicBezTo>
                  <a:pt x="1855622" y="391440"/>
                  <a:pt x="1854479" y="387401"/>
                  <a:pt x="1853260" y="383134"/>
                </a:cubicBezTo>
                <a:cubicBezTo>
                  <a:pt x="1845030" y="389840"/>
                  <a:pt x="1836115" y="395097"/>
                  <a:pt x="1826514" y="398907"/>
                </a:cubicBezTo>
                <a:cubicBezTo>
                  <a:pt x="1816913" y="402717"/>
                  <a:pt x="1806625" y="404622"/>
                  <a:pt x="1795653" y="404622"/>
                </a:cubicBezTo>
                <a:cubicBezTo>
                  <a:pt x="1779803" y="404622"/>
                  <a:pt x="1767611" y="399898"/>
                  <a:pt x="1759077" y="390449"/>
                </a:cubicBezTo>
                <a:cubicBezTo>
                  <a:pt x="1750542" y="381000"/>
                  <a:pt x="1746275" y="369113"/>
                  <a:pt x="1746275" y="354788"/>
                </a:cubicBezTo>
                <a:cubicBezTo>
                  <a:pt x="1746275" y="339548"/>
                  <a:pt x="1749018" y="325374"/>
                  <a:pt x="1754505" y="312268"/>
                </a:cubicBezTo>
                <a:cubicBezTo>
                  <a:pt x="1759991" y="299162"/>
                  <a:pt x="1767306" y="288798"/>
                  <a:pt x="1776450" y="281178"/>
                </a:cubicBezTo>
                <a:cubicBezTo>
                  <a:pt x="1781022" y="277216"/>
                  <a:pt x="1785975" y="274092"/>
                  <a:pt x="1791309" y="271806"/>
                </a:cubicBezTo>
                <a:cubicBezTo>
                  <a:pt x="1796643" y="269520"/>
                  <a:pt x="1802053" y="268377"/>
                  <a:pt x="1807540" y="268377"/>
                </a:cubicBezTo>
                <a:cubicBezTo>
                  <a:pt x="1820951" y="268377"/>
                  <a:pt x="1833600" y="274930"/>
                  <a:pt x="1845487" y="288036"/>
                </a:cubicBezTo>
                <a:cubicBezTo>
                  <a:pt x="1857375" y="301143"/>
                  <a:pt x="1866671" y="318212"/>
                  <a:pt x="1873377" y="339243"/>
                </a:cubicBezTo>
                <a:cubicBezTo>
                  <a:pt x="1876729" y="348996"/>
                  <a:pt x="1879168" y="358979"/>
                  <a:pt x="1880692" y="369189"/>
                </a:cubicBezTo>
                <a:cubicBezTo>
                  <a:pt x="1882216" y="379400"/>
                  <a:pt x="1882978" y="389992"/>
                  <a:pt x="1882978" y="400965"/>
                </a:cubicBezTo>
                <a:cubicBezTo>
                  <a:pt x="1882978" y="404318"/>
                  <a:pt x="1882749" y="408966"/>
                  <a:pt x="1882292" y="414909"/>
                </a:cubicBezTo>
                <a:cubicBezTo>
                  <a:pt x="1881835" y="420853"/>
                  <a:pt x="1880615" y="426797"/>
                  <a:pt x="1878635" y="432740"/>
                </a:cubicBezTo>
                <a:cubicBezTo>
                  <a:pt x="1876653" y="438684"/>
                  <a:pt x="1872767" y="443637"/>
                  <a:pt x="1866976" y="447599"/>
                </a:cubicBezTo>
                <a:cubicBezTo>
                  <a:pt x="1860270" y="451562"/>
                  <a:pt x="1849526" y="455676"/>
                  <a:pt x="1834743" y="459944"/>
                </a:cubicBezTo>
                <a:cubicBezTo>
                  <a:pt x="1819960" y="464211"/>
                  <a:pt x="1802206" y="467716"/>
                  <a:pt x="1781479" y="470459"/>
                </a:cubicBezTo>
                <a:cubicBezTo>
                  <a:pt x="1771116" y="471831"/>
                  <a:pt x="1760181" y="472859"/>
                  <a:pt x="1748675" y="473545"/>
                </a:cubicBezTo>
                <a:lnTo>
                  <a:pt x="1713453" y="474545"/>
                </a:lnTo>
                <a:lnTo>
                  <a:pt x="1713357" y="474574"/>
                </a:lnTo>
                <a:lnTo>
                  <a:pt x="1713057" y="474556"/>
                </a:lnTo>
                <a:lnTo>
                  <a:pt x="1712442" y="474574"/>
                </a:lnTo>
                <a:lnTo>
                  <a:pt x="1712248" y="474509"/>
                </a:lnTo>
                <a:lnTo>
                  <a:pt x="1696212" y="473574"/>
                </a:lnTo>
                <a:cubicBezTo>
                  <a:pt x="1680210" y="471574"/>
                  <a:pt x="1667637" y="466573"/>
                  <a:pt x="1658493" y="458572"/>
                </a:cubicBezTo>
                <a:cubicBezTo>
                  <a:pt x="1650263" y="463449"/>
                  <a:pt x="1641119" y="467335"/>
                  <a:pt x="1631061" y="470231"/>
                </a:cubicBezTo>
                <a:cubicBezTo>
                  <a:pt x="1626031" y="471678"/>
                  <a:pt x="1620735" y="472764"/>
                  <a:pt x="1615173" y="473488"/>
                </a:cubicBezTo>
                <a:lnTo>
                  <a:pt x="1605832" y="474068"/>
                </a:lnTo>
                <a:lnTo>
                  <a:pt x="1604314" y="474574"/>
                </a:lnTo>
                <a:lnTo>
                  <a:pt x="1601871" y="474314"/>
                </a:lnTo>
                <a:lnTo>
                  <a:pt x="1597685" y="474574"/>
                </a:lnTo>
                <a:cubicBezTo>
                  <a:pt x="1596466" y="474574"/>
                  <a:pt x="1595551" y="474269"/>
                  <a:pt x="1594942" y="473660"/>
                </a:cubicBezTo>
                <a:lnTo>
                  <a:pt x="1594913" y="473574"/>
                </a:lnTo>
                <a:lnTo>
                  <a:pt x="1585512" y="472574"/>
                </a:lnTo>
                <a:cubicBezTo>
                  <a:pt x="1579378" y="471240"/>
                  <a:pt x="1573377" y="469240"/>
                  <a:pt x="1567510" y="466573"/>
                </a:cubicBezTo>
                <a:cubicBezTo>
                  <a:pt x="1555775" y="461239"/>
                  <a:pt x="1543812" y="452628"/>
                  <a:pt x="1531620" y="440741"/>
                </a:cubicBezTo>
                <a:cubicBezTo>
                  <a:pt x="1515161" y="452019"/>
                  <a:pt x="1492681" y="460934"/>
                  <a:pt x="1464183" y="467487"/>
                </a:cubicBezTo>
                <a:cubicBezTo>
                  <a:pt x="1435684" y="474041"/>
                  <a:pt x="1404213" y="477317"/>
                  <a:pt x="1369771" y="477317"/>
                </a:cubicBezTo>
                <a:cubicBezTo>
                  <a:pt x="1332890" y="477317"/>
                  <a:pt x="1305077" y="469697"/>
                  <a:pt x="1286332" y="454457"/>
                </a:cubicBezTo>
                <a:cubicBezTo>
                  <a:pt x="1267587" y="439217"/>
                  <a:pt x="1258214" y="416510"/>
                  <a:pt x="1258214" y="386334"/>
                </a:cubicBezTo>
                <a:cubicBezTo>
                  <a:pt x="1258214" y="371094"/>
                  <a:pt x="1260805" y="354330"/>
                  <a:pt x="1265986" y="336042"/>
                </a:cubicBezTo>
                <a:lnTo>
                  <a:pt x="1285189" y="336042"/>
                </a:lnTo>
                <a:cubicBezTo>
                  <a:pt x="1284884" y="337262"/>
                  <a:pt x="1284579" y="340538"/>
                  <a:pt x="1284274" y="345872"/>
                </a:cubicBezTo>
                <a:cubicBezTo>
                  <a:pt x="1283970" y="351206"/>
                  <a:pt x="1283817" y="355550"/>
                  <a:pt x="1283817" y="358902"/>
                </a:cubicBezTo>
                <a:cubicBezTo>
                  <a:pt x="1283817" y="376581"/>
                  <a:pt x="1287246" y="390221"/>
                  <a:pt x="1294104" y="399822"/>
                </a:cubicBezTo>
                <a:cubicBezTo>
                  <a:pt x="1300962" y="409423"/>
                  <a:pt x="1311707" y="416814"/>
                  <a:pt x="1326337" y="421996"/>
                </a:cubicBezTo>
                <a:cubicBezTo>
                  <a:pt x="1333652" y="424130"/>
                  <a:pt x="1342110" y="425882"/>
                  <a:pt x="1351712" y="427254"/>
                </a:cubicBezTo>
                <a:cubicBezTo>
                  <a:pt x="1361313" y="428625"/>
                  <a:pt x="1372209" y="429311"/>
                  <a:pt x="1384401" y="429311"/>
                </a:cubicBezTo>
                <a:cubicBezTo>
                  <a:pt x="1399336" y="429311"/>
                  <a:pt x="1413815" y="428702"/>
                  <a:pt x="1427835" y="427482"/>
                </a:cubicBezTo>
                <a:cubicBezTo>
                  <a:pt x="1441856" y="426263"/>
                  <a:pt x="1454810" y="424663"/>
                  <a:pt x="1466697" y="422682"/>
                </a:cubicBezTo>
                <a:cubicBezTo>
                  <a:pt x="1478584" y="420701"/>
                  <a:pt x="1488795" y="418262"/>
                  <a:pt x="1497330" y="415367"/>
                </a:cubicBezTo>
                <a:cubicBezTo>
                  <a:pt x="1505864" y="412471"/>
                  <a:pt x="1512265" y="409499"/>
                  <a:pt x="1516532" y="406451"/>
                </a:cubicBezTo>
                <a:cubicBezTo>
                  <a:pt x="1520189" y="403403"/>
                  <a:pt x="1523237" y="399974"/>
                  <a:pt x="1525676" y="396164"/>
                </a:cubicBezTo>
                <a:cubicBezTo>
                  <a:pt x="1528115" y="392354"/>
                  <a:pt x="1531315" y="386487"/>
                  <a:pt x="1535277" y="378562"/>
                </a:cubicBezTo>
                <a:cubicBezTo>
                  <a:pt x="1538630" y="371552"/>
                  <a:pt x="1541907" y="367056"/>
                  <a:pt x="1545107" y="365075"/>
                </a:cubicBezTo>
                <a:cubicBezTo>
                  <a:pt x="1548307" y="363093"/>
                  <a:pt x="1552041" y="362103"/>
                  <a:pt x="1556308" y="362103"/>
                </a:cubicBezTo>
                <a:cubicBezTo>
                  <a:pt x="1562709" y="362103"/>
                  <a:pt x="1568043" y="363932"/>
                  <a:pt x="1572311" y="367589"/>
                </a:cubicBezTo>
                <a:cubicBezTo>
                  <a:pt x="1568958" y="376428"/>
                  <a:pt x="1565605" y="384582"/>
                  <a:pt x="1562252" y="392049"/>
                </a:cubicBezTo>
                <a:cubicBezTo>
                  <a:pt x="1558899" y="399517"/>
                  <a:pt x="1555394" y="406299"/>
                  <a:pt x="1551736" y="412395"/>
                </a:cubicBezTo>
                <a:cubicBezTo>
                  <a:pt x="1560576" y="417272"/>
                  <a:pt x="1568958" y="420929"/>
                  <a:pt x="1576883" y="423368"/>
                </a:cubicBezTo>
                <a:cubicBezTo>
                  <a:pt x="1580845" y="424587"/>
                  <a:pt x="1585112" y="425501"/>
                  <a:pt x="1589684" y="426111"/>
                </a:cubicBezTo>
                <a:lnTo>
                  <a:pt x="1600102" y="426762"/>
                </a:lnTo>
                <a:lnTo>
                  <a:pt x="1620774" y="424511"/>
                </a:lnTo>
                <a:cubicBezTo>
                  <a:pt x="1628241" y="422834"/>
                  <a:pt x="1635480" y="420472"/>
                  <a:pt x="1642491" y="417424"/>
                </a:cubicBezTo>
                <a:cubicBezTo>
                  <a:pt x="1639747" y="397612"/>
                  <a:pt x="1636775" y="374447"/>
                  <a:pt x="1633575" y="347930"/>
                </a:cubicBezTo>
                <a:cubicBezTo>
                  <a:pt x="1630375" y="321412"/>
                  <a:pt x="1627251" y="291542"/>
                  <a:pt x="1624203" y="258318"/>
                </a:cubicBezTo>
                <a:cubicBezTo>
                  <a:pt x="1622983" y="248260"/>
                  <a:pt x="1621917" y="238125"/>
                  <a:pt x="1621002" y="227915"/>
                </a:cubicBezTo>
                <a:cubicBezTo>
                  <a:pt x="1620088" y="217704"/>
                  <a:pt x="1619173" y="207264"/>
                  <a:pt x="1618259" y="196596"/>
                </a:cubicBezTo>
                <a:cubicBezTo>
                  <a:pt x="1625269" y="190805"/>
                  <a:pt x="1632661" y="185624"/>
                  <a:pt x="1640433" y="181052"/>
                </a:cubicBezTo>
                <a:cubicBezTo>
                  <a:pt x="1648205" y="176480"/>
                  <a:pt x="1656207" y="172060"/>
                  <a:pt x="1664436" y="167793"/>
                </a:cubicBezTo>
                <a:close/>
                <a:moveTo>
                  <a:pt x="1084859" y="167793"/>
                </a:moveTo>
                <a:cubicBezTo>
                  <a:pt x="1086993" y="176022"/>
                  <a:pt x="1089583" y="184938"/>
                  <a:pt x="1092631" y="194539"/>
                </a:cubicBezTo>
                <a:cubicBezTo>
                  <a:pt x="1095679" y="204140"/>
                  <a:pt x="1099032" y="213818"/>
                  <a:pt x="1102690" y="223571"/>
                </a:cubicBezTo>
                <a:lnTo>
                  <a:pt x="1088060" y="235001"/>
                </a:lnTo>
                <a:cubicBezTo>
                  <a:pt x="1088974" y="253594"/>
                  <a:pt x="1089507" y="274625"/>
                  <a:pt x="1089660" y="298095"/>
                </a:cubicBezTo>
                <a:cubicBezTo>
                  <a:pt x="1089812" y="321564"/>
                  <a:pt x="1089660" y="347625"/>
                  <a:pt x="1089203" y="376276"/>
                </a:cubicBezTo>
                <a:cubicBezTo>
                  <a:pt x="1088745" y="404927"/>
                  <a:pt x="1087755" y="436474"/>
                  <a:pt x="1086231" y="470916"/>
                </a:cubicBezTo>
                <a:lnTo>
                  <a:pt x="1059713" y="474574"/>
                </a:lnTo>
                <a:cubicBezTo>
                  <a:pt x="1058799" y="444704"/>
                  <a:pt x="1057656" y="417805"/>
                  <a:pt x="1056284" y="393878"/>
                </a:cubicBezTo>
                <a:cubicBezTo>
                  <a:pt x="1054913" y="369951"/>
                  <a:pt x="1053541" y="347625"/>
                  <a:pt x="1052169" y="326898"/>
                </a:cubicBezTo>
                <a:cubicBezTo>
                  <a:pt x="1050798" y="306172"/>
                  <a:pt x="1049350" y="286208"/>
                  <a:pt x="1047826" y="267005"/>
                </a:cubicBezTo>
                <a:cubicBezTo>
                  <a:pt x="1046302" y="247803"/>
                  <a:pt x="1044473" y="227838"/>
                  <a:pt x="1042339" y="207112"/>
                </a:cubicBezTo>
                <a:cubicBezTo>
                  <a:pt x="1041425" y="199492"/>
                  <a:pt x="1042721" y="192786"/>
                  <a:pt x="1046226" y="186995"/>
                </a:cubicBezTo>
                <a:cubicBezTo>
                  <a:pt x="1049731" y="181204"/>
                  <a:pt x="1054913" y="176708"/>
                  <a:pt x="1061771" y="173508"/>
                </a:cubicBezTo>
                <a:cubicBezTo>
                  <a:pt x="1068629" y="170307"/>
                  <a:pt x="1076325" y="168402"/>
                  <a:pt x="1084859" y="167793"/>
                </a:cubicBezTo>
                <a:close/>
                <a:moveTo>
                  <a:pt x="646709" y="167793"/>
                </a:moveTo>
                <a:cubicBezTo>
                  <a:pt x="648843" y="176022"/>
                  <a:pt x="651433" y="184938"/>
                  <a:pt x="654481" y="194539"/>
                </a:cubicBezTo>
                <a:cubicBezTo>
                  <a:pt x="657529" y="204140"/>
                  <a:pt x="660882" y="213818"/>
                  <a:pt x="664540" y="223571"/>
                </a:cubicBezTo>
                <a:lnTo>
                  <a:pt x="649909" y="235001"/>
                </a:lnTo>
                <a:cubicBezTo>
                  <a:pt x="650824" y="253594"/>
                  <a:pt x="651357" y="274625"/>
                  <a:pt x="651510" y="298095"/>
                </a:cubicBezTo>
                <a:cubicBezTo>
                  <a:pt x="651662" y="321564"/>
                  <a:pt x="651510" y="347625"/>
                  <a:pt x="651053" y="376276"/>
                </a:cubicBezTo>
                <a:cubicBezTo>
                  <a:pt x="650595" y="404927"/>
                  <a:pt x="649605" y="436474"/>
                  <a:pt x="648081" y="470916"/>
                </a:cubicBezTo>
                <a:lnTo>
                  <a:pt x="621563" y="474574"/>
                </a:lnTo>
                <a:cubicBezTo>
                  <a:pt x="620649" y="444704"/>
                  <a:pt x="619506" y="417805"/>
                  <a:pt x="618134" y="393878"/>
                </a:cubicBezTo>
                <a:cubicBezTo>
                  <a:pt x="616762" y="369951"/>
                  <a:pt x="615391" y="347625"/>
                  <a:pt x="614019" y="326898"/>
                </a:cubicBezTo>
                <a:cubicBezTo>
                  <a:pt x="612648" y="306172"/>
                  <a:pt x="611200" y="286208"/>
                  <a:pt x="609676" y="267005"/>
                </a:cubicBezTo>
                <a:cubicBezTo>
                  <a:pt x="608152" y="247803"/>
                  <a:pt x="606323" y="227838"/>
                  <a:pt x="604189" y="207112"/>
                </a:cubicBezTo>
                <a:cubicBezTo>
                  <a:pt x="603275" y="199492"/>
                  <a:pt x="604570" y="192786"/>
                  <a:pt x="608076" y="186995"/>
                </a:cubicBezTo>
                <a:cubicBezTo>
                  <a:pt x="611581" y="181204"/>
                  <a:pt x="616762" y="176708"/>
                  <a:pt x="623620" y="173508"/>
                </a:cubicBezTo>
                <a:cubicBezTo>
                  <a:pt x="630478" y="170307"/>
                  <a:pt x="638175" y="168402"/>
                  <a:pt x="646709" y="167793"/>
                </a:cubicBezTo>
                <a:close/>
                <a:moveTo>
                  <a:pt x="527761" y="167793"/>
                </a:moveTo>
                <a:cubicBezTo>
                  <a:pt x="528675" y="190043"/>
                  <a:pt x="529513" y="212217"/>
                  <a:pt x="530275" y="234315"/>
                </a:cubicBezTo>
                <a:cubicBezTo>
                  <a:pt x="531037" y="256413"/>
                  <a:pt x="531876" y="278435"/>
                  <a:pt x="532790" y="300381"/>
                </a:cubicBezTo>
                <a:cubicBezTo>
                  <a:pt x="533705" y="320802"/>
                  <a:pt x="534390" y="339776"/>
                  <a:pt x="534848" y="357302"/>
                </a:cubicBezTo>
                <a:cubicBezTo>
                  <a:pt x="535305" y="374828"/>
                  <a:pt x="535533" y="391059"/>
                  <a:pt x="535533" y="405994"/>
                </a:cubicBezTo>
                <a:cubicBezTo>
                  <a:pt x="535533" y="414528"/>
                  <a:pt x="534085" y="423520"/>
                  <a:pt x="531190" y="432969"/>
                </a:cubicBezTo>
                <a:cubicBezTo>
                  <a:pt x="528294" y="442418"/>
                  <a:pt x="524103" y="451409"/>
                  <a:pt x="518617" y="459944"/>
                </a:cubicBezTo>
                <a:cubicBezTo>
                  <a:pt x="515569" y="464516"/>
                  <a:pt x="509244" y="468097"/>
                  <a:pt x="499643" y="470688"/>
                </a:cubicBezTo>
                <a:cubicBezTo>
                  <a:pt x="494843" y="471983"/>
                  <a:pt x="489489" y="472955"/>
                  <a:pt x="483584" y="473602"/>
                </a:cubicBezTo>
                <a:lnTo>
                  <a:pt x="473107" y="474128"/>
                </a:lnTo>
                <a:lnTo>
                  <a:pt x="471602" y="474574"/>
                </a:lnTo>
                <a:lnTo>
                  <a:pt x="467203" y="474424"/>
                </a:lnTo>
                <a:lnTo>
                  <a:pt x="464210" y="474574"/>
                </a:lnTo>
                <a:lnTo>
                  <a:pt x="463248" y="474289"/>
                </a:lnTo>
                <a:lnTo>
                  <a:pt x="443969" y="473631"/>
                </a:lnTo>
                <a:cubicBezTo>
                  <a:pt x="417509" y="471745"/>
                  <a:pt x="394563" y="467030"/>
                  <a:pt x="375132" y="459486"/>
                </a:cubicBezTo>
                <a:cubicBezTo>
                  <a:pt x="362331" y="465278"/>
                  <a:pt x="348691" y="469240"/>
                  <a:pt x="334213" y="471374"/>
                </a:cubicBezTo>
                <a:lnTo>
                  <a:pt x="287449" y="474336"/>
                </a:lnTo>
                <a:lnTo>
                  <a:pt x="286664" y="474574"/>
                </a:lnTo>
                <a:lnTo>
                  <a:pt x="284842" y="474501"/>
                </a:lnTo>
                <a:lnTo>
                  <a:pt x="283692" y="474574"/>
                </a:lnTo>
                <a:lnTo>
                  <a:pt x="283287" y="474439"/>
                </a:lnTo>
                <a:lnTo>
                  <a:pt x="263804" y="473660"/>
                </a:lnTo>
                <a:cubicBezTo>
                  <a:pt x="255270" y="473050"/>
                  <a:pt x="246811" y="472136"/>
                  <a:pt x="238429" y="470916"/>
                </a:cubicBezTo>
                <a:cubicBezTo>
                  <a:pt x="230047" y="469697"/>
                  <a:pt x="222808" y="468326"/>
                  <a:pt x="216713" y="466802"/>
                </a:cubicBezTo>
                <a:cubicBezTo>
                  <a:pt x="226466" y="471374"/>
                  <a:pt x="234239" y="475184"/>
                  <a:pt x="240030" y="478232"/>
                </a:cubicBezTo>
                <a:cubicBezTo>
                  <a:pt x="245821" y="481280"/>
                  <a:pt x="250393" y="483794"/>
                  <a:pt x="253746" y="485775"/>
                </a:cubicBezTo>
                <a:cubicBezTo>
                  <a:pt x="257099" y="487757"/>
                  <a:pt x="259842" y="489662"/>
                  <a:pt x="261975" y="491490"/>
                </a:cubicBezTo>
                <a:cubicBezTo>
                  <a:pt x="265023" y="493929"/>
                  <a:pt x="267005" y="497358"/>
                  <a:pt x="267919" y="501777"/>
                </a:cubicBezTo>
                <a:cubicBezTo>
                  <a:pt x="268833" y="506197"/>
                  <a:pt x="269291" y="510845"/>
                  <a:pt x="269291" y="515722"/>
                </a:cubicBezTo>
                <a:cubicBezTo>
                  <a:pt x="269291" y="523342"/>
                  <a:pt x="265404" y="531191"/>
                  <a:pt x="257632" y="539268"/>
                </a:cubicBezTo>
                <a:cubicBezTo>
                  <a:pt x="249859" y="547345"/>
                  <a:pt x="239039" y="555041"/>
                  <a:pt x="225171" y="562356"/>
                </a:cubicBezTo>
                <a:cubicBezTo>
                  <a:pt x="211302" y="569672"/>
                  <a:pt x="195377" y="576072"/>
                  <a:pt x="177393" y="581559"/>
                </a:cubicBezTo>
                <a:cubicBezTo>
                  <a:pt x="149961" y="589788"/>
                  <a:pt x="123901" y="593903"/>
                  <a:pt x="99212" y="593903"/>
                </a:cubicBezTo>
                <a:cubicBezTo>
                  <a:pt x="67208" y="593903"/>
                  <a:pt x="42672" y="586055"/>
                  <a:pt x="25603" y="570357"/>
                </a:cubicBezTo>
                <a:cubicBezTo>
                  <a:pt x="8534" y="554660"/>
                  <a:pt x="0" y="532181"/>
                  <a:pt x="0" y="502920"/>
                </a:cubicBezTo>
                <a:cubicBezTo>
                  <a:pt x="0" y="497434"/>
                  <a:pt x="305" y="491643"/>
                  <a:pt x="914" y="485547"/>
                </a:cubicBezTo>
                <a:cubicBezTo>
                  <a:pt x="1524" y="479451"/>
                  <a:pt x="2667" y="472517"/>
                  <a:pt x="4343" y="464744"/>
                </a:cubicBezTo>
                <a:cubicBezTo>
                  <a:pt x="6020" y="456972"/>
                  <a:pt x="8077" y="448361"/>
                  <a:pt x="10515" y="438912"/>
                </a:cubicBezTo>
                <a:lnTo>
                  <a:pt x="29718" y="443484"/>
                </a:lnTo>
                <a:cubicBezTo>
                  <a:pt x="25755" y="457810"/>
                  <a:pt x="23774" y="469545"/>
                  <a:pt x="23774" y="478689"/>
                </a:cubicBezTo>
                <a:cubicBezTo>
                  <a:pt x="23774" y="500025"/>
                  <a:pt x="30403" y="516484"/>
                  <a:pt x="43662" y="528066"/>
                </a:cubicBezTo>
                <a:cubicBezTo>
                  <a:pt x="56921" y="539649"/>
                  <a:pt x="76657" y="545440"/>
                  <a:pt x="102870" y="545440"/>
                </a:cubicBezTo>
                <a:cubicBezTo>
                  <a:pt x="122986" y="545440"/>
                  <a:pt x="141655" y="544221"/>
                  <a:pt x="158877" y="541782"/>
                </a:cubicBezTo>
                <a:cubicBezTo>
                  <a:pt x="176098" y="539344"/>
                  <a:pt x="192176" y="536144"/>
                  <a:pt x="207111" y="532181"/>
                </a:cubicBezTo>
                <a:cubicBezTo>
                  <a:pt x="214427" y="530048"/>
                  <a:pt x="221666" y="527685"/>
                  <a:pt x="228828" y="525095"/>
                </a:cubicBezTo>
                <a:cubicBezTo>
                  <a:pt x="235991" y="522504"/>
                  <a:pt x="242468" y="519532"/>
                  <a:pt x="248259" y="516179"/>
                </a:cubicBezTo>
                <a:cubicBezTo>
                  <a:pt x="239725" y="512217"/>
                  <a:pt x="230809" y="507797"/>
                  <a:pt x="221513" y="502920"/>
                </a:cubicBezTo>
                <a:cubicBezTo>
                  <a:pt x="212217" y="498044"/>
                  <a:pt x="203682" y="493167"/>
                  <a:pt x="195910" y="488290"/>
                </a:cubicBezTo>
                <a:cubicBezTo>
                  <a:pt x="188137" y="483413"/>
                  <a:pt x="181813" y="479298"/>
                  <a:pt x="176936" y="475946"/>
                </a:cubicBezTo>
                <a:cubicBezTo>
                  <a:pt x="169316" y="469850"/>
                  <a:pt x="165506" y="465582"/>
                  <a:pt x="165506" y="463144"/>
                </a:cubicBezTo>
                <a:cubicBezTo>
                  <a:pt x="165506" y="460401"/>
                  <a:pt x="166420" y="456667"/>
                  <a:pt x="168249" y="451943"/>
                </a:cubicBezTo>
                <a:cubicBezTo>
                  <a:pt x="170078" y="447218"/>
                  <a:pt x="172212" y="442341"/>
                  <a:pt x="174650" y="437312"/>
                </a:cubicBezTo>
                <a:cubicBezTo>
                  <a:pt x="177089" y="432283"/>
                  <a:pt x="179527" y="428016"/>
                  <a:pt x="181965" y="424511"/>
                </a:cubicBezTo>
                <a:cubicBezTo>
                  <a:pt x="184404" y="421005"/>
                  <a:pt x="186080" y="419253"/>
                  <a:pt x="186995" y="419253"/>
                </a:cubicBezTo>
                <a:cubicBezTo>
                  <a:pt x="199796" y="421691"/>
                  <a:pt x="214731" y="423596"/>
                  <a:pt x="231800" y="424968"/>
                </a:cubicBezTo>
                <a:lnTo>
                  <a:pt x="285914" y="426997"/>
                </a:lnTo>
                <a:lnTo>
                  <a:pt x="301752" y="426797"/>
                </a:lnTo>
                <a:cubicBezTo>
                  <a:pt x="307391" y="426644"/>
                  <a:pt x="312801" y="426416"/>
                  <a:pt x="317982" y="426111"/>
                </a:cubicBezTo>
                <a:cubicBezTo>
                  <a:pt x="311277" y="416967"/>
                  <a:pt x="307924" y="407975"/>
                  <a:pt x="307924" y="399136"/>
                </a:cubicBezTo>
                <a:cubicBezTo>
                  <a:pt x="307924" y="394564"/>
                  <a:pt x="308305" y="389001"/>
                  <a:pt x="309067" y="382448"/>
                </a:cubicBezTo>
                <a:cubicBezTo>
                  <a:pt x="309829" y="375895"/>
                  <a:pt x="310896" y="369647"/>
                  <a:pt x="312267" y="363703"/>
                </a:cubicBezTo>
                <a:cubicBezTo>
                  <a:pt x="313639" y="357759"/>
                  <a:pt x="314934" y="353568"/>
                  <a:pt x="316153" y="351130"/>
                </a:cubicBezTo>
                <a:cubicBezTo>
                  <a:pt x="321640" y="341072"/>
                  <a:pt x="328498" y="332080"/>
                  <a:pt x="336727" y="324155"/>
                </a:cubicBezTo>
                <a:cubicBezTo>
                  <a:pt x="344957" y="316230"/>
                  <a:pt x="353796" y="309982"/>
                  <a:pt x="363245" y="305410"/>
                </a:cubicBezTo>
                <a:cubicBezTo>
                  <a:pt x="372694" y="300838"/>
                  <a:pt x="382143" y="298552"/>
                  <a:pt x="391591" y="298552"/>
                </a:cubicBezTo>
                <a:cubicBezTo>
                  <a:pt x="399516" y="298552"/>
                  <a:pt x="407517" y="302819"/>
                  <a:pt x="415595" y="311354"/>
                </a:cubicBezTo>
                <a:cubicBezTo>
                  <a:pt x="423672" y="319888"/>
                  <a:pt x="430149" y="331166"/>
                  <a:pt x="435025" y="345186"/>
                </a:cubicBezTo>
                <a:cubicBezTo>
                  <a:pt x="440207" y="359207"/>
                  <a:pt x="442798" y="372618"/>
                  <a:pt x="442798" y="385420"/>
                </a:cubicBezTo>
                <a:cubicBezTo>
                  <a:pt x="442798" y="399746"/>
                  <a:pt x="438378" y="413309"/>
                  <a:pt x="429539" y="426111"/>
                </a:cubicBezTo>
                <a:cubicBezTo>
                  <a:pt x="435330" y="426111"/>
                  <a:pt x="441807" y="426263"/>
                  <a:pt x="448970" y="426568"/>
                </a:cubicBezTo>
                <a:lnTo>
                  <a:pt x="465298" y="426898"/>
                </a:lnTo>
                <a:lnTo>
                  <a:pt x="487642" y="424282"/>
                </a:lnTo>
                <a:cubicBezTo>
                  <a:pt x="495795" y="422453"/>
                  <a:pt x="504291" y="419710"/>
                  <a:pt x="513131" y="416052"/>
                </a:cubicBezTo>
                <a:cubicBezTo>
                  <a:pt x="511911" y="406299"/>
                  <a:pt x="510768" y="396545"/>
                  <a:pt x="509701" y="386792"/>
                </a:cubicBezTo>
                <a:cubicBezTo>
                  <a:pt x="508635" y="377038"/>
                  <a:pt x="507492" y="367284"/>
                  <a:pt x="506273" y="357531"/>
                </a:cubicBezTo>
                <a:cubicBezTo>
                  <a:pt x="504444" y="342291"/>
                  <a:pt x="501472" y="321260"/>
                  <a:pt x="497357" y="294437"/>
                </a:cubicBezTo>
                <a:cubicBezTo>
                  <a:pt x="493242" y="267615"/>
                  <a:pt x="487985" y="235001"/>
                  <a:pt x="481584" y="196596"/>
                </a:cubicBezTo>
                <a:cubicBezTo>
                  <a:pt x="488289" y="191415"/>
                  <a:pt x="495605" y="186462"/>
                  <a:pt x="503529" y="181737"/>
                </a:cubicBezTo>
                <a:cubicBezTo>
                  <a:pt x="511454" y="177013"/>
                  <a:pt x="519531" y="172365"/>
                  <a:pt x="527761" y="167793"/>
                </a:cubicBezTo>
                <a:close/>
                <a:moveTo>
                  <a:pt x="4296155" y="163678"/>
                </a:moveTo>
                <a:lnTo>
                  <a:pt x="4296613" y="169164"/>
                </a:lnTo>
                <a:cubicBezTo>
                  <a:pt x="4296613" y="177089"/>
                  <a:pt x="4293107" y="183185"/>
                  <a:pt x="4286097" y="187452"/>
                </a:cubicBezTo>
                <a:cubicBezTo>
                  <a:pt x="4278172" y="191415"/>
                  <a:pt x="4267961" y="195834"/>
                  <a:pt x="4255465" y="200711"/>
                </a:cubicBezTo>
                <a:cubicBezTo>
                  <a:pt x="4242967" y="205588"/>
                  <a:pt x="4228337" y="210922"/>
                  <a:pt x="4211573" y="216713"/>
                </a:cubicBezTo>
                <a:lnTo>
                  <a:pt x="4213859" y="194768"/>
                </a:lnTo>
                <a:cubicBezTo>
                  <a:pt x="4234281" y="187452"/>
                  <a:pt x="4251045" y="181356"/>
                  <a:pt x="4264151" y="176480"/>
                </a:cubicBezTo>
                <a:cubicBezTo>
                  <a:pt x="4277258" y="171603"/>
                  <a:pt x="4287925" y="167336"/>
                  <a:pt x="4296155" y="163678"/>
                </a:cubicBezTo>
                <a:close/>
                <a:moveTo>
                  <a:pt x="5273039" y="162764"/>
                </a:moveTo>
                <a:cubicBezTo>
                  <a:pt x="5272734" y="196292"/>
                  <a:pt x="5272582" y="226086"/>
                  <a:pt x="5272582" y="252146"/>
                </a:cubicBezTo>
                <a:cubicBezTo>
                  <a:pt x="5272582" y="278207"/>
                  <a:pt x="5272505" y="301143"/>
                  <a:pt x="5272353" y="320955"/>
                </a:cubicBezTo>
                <a:cubicBezTo>
                  <a:pt x="5272201" y="340767"/>
                  <a:pt x="5272201" y="358217"/>
                  <a:pt x="5272353" y="373304"/>
                </a:cubicBezTo>
                <a:cubicBezTo>
                  <a:pt x="5272505" y="388392"/>
                  <a:pt x="5272582" y="402032"/>
                  <a:pt x="5272582" y="414224"/>
                </a:cubicBezTo>
                <a:cubicBezTo>
                  <a:pt x="5279593" y="418796"/>
                  <a:pt x="5287136" y="422072"/>
                  <a:pt x="5295213" y="424053"/>
                </a:cubicBezTo>
                <a:cubicBezTo>
                  <a:pt x="5303291" y="426035"/>
                  <a:pt x="5312206" y="427025"/>
                  <a:pt x="5321959" y="427025"/>
                </a:cubicBezTo>
                <a:cubicBezTo>
                  <a:pt x="5336895" y="427025"/>
                  <a:pt x="5353201" y="423368"/>
                  <a:pt x="5370880" y="416052"/>
                </a:cubicBezTo>
                <a:cubicBezTo>
                  <a:pt x="5369661" y="406299"/>
                  <a:pt x="5368518" y="396545"/>
                  <a:pt x="5367451" y="386792"/>
                </a:cubicBezTo>
                <a:cubicBezTo>
                  <a:pt x="5366384" y="377038"/>
                  <a:pt x="5365241" y="367284"/>
                  <a:pt x="5364022" y="357531"/>
                </a:cubicBezTo>
                <a:cubicBezTo>
                  <a:pt x="5362193" y="342291"/>
                  <a:pt x="5359221" y="321260"/>
                  <a:pt x="5355107" y="294437"/>
                </a:cubicBezTo>
                <a:cubicBezTo>
                  <a:pt x="5350991" y="267615"/>
                  <a:pt x="5345734" y="235001"/>
                  <a:pt x="5339333" y="196596"/>
                </a:cubicBezTo>
                <a:cubicBezTo>
                  <a:pt x="5346039" y="191415"/>
                  <a:pt x="5353353" y="186462"/>
                  <a:pt x="5361279" y="181737"/>
                </a:cubicBezTo>
                <a:cubicBezTo>
                  <a:pt x="5369203" y="177013"/>
                  <a:pt x="5377281" y="172365"/>
                  <a:pt x="5385511" y="167793"/>
                </a:cubicBezTo>
                <a:cubicBezTo>
                  <a:pt x="5386425" y="190043"/>
                  <a:pt x="5387263" y="212217"/>
                  <a:pt x="5388025" y="234315"/>
                </a:cubicBezTo>
                <a:cubicBezTo>
                  <a:pt x="5388787" y="256413"/>
                  <a:pt x="5389625" y="278435"/>
                  <a:pt x="5390539" y="300381"/>
                </a:cubicBezTo>
                <a:cubicBezTo>
                  <a:pt x="5391453" y="320802"/>
                  <a:pt x="5392139" y="339776"/>
                  <a:pt x="5392597" y="357302"/>
                </a:cubicBezTo>
                <a:cubicBezTo>
                  <a:pt x="5393054" y="374828"/>
                  <a:pt x="5393283" y="391059"/>
                  <a:pt x="5393283" y="405994"/>
                </a:cubicBezTo>
                <a:cubicBezTo>
                  <a:pt x="5393283" y="414528"/>
                  <a:pt x="5391835" y="423520"/>
                  <a:pt x="5388939" y="432969"/>
                </a:cubicBezTo>
                <a:cubicBezTo>
                  <a:pt x="5386043" y="442418"/>
                  <a:pt x="5381853" y="451409"/>
                  <a:pt x="5376367" y="459944"/>
                </a:cubicBezTo>
                <a:cubicBezTo>
                  <a:pt x="5373318" y="464516"/>
                  <a:pt x="5366994" y="468097"/>
                  <a:pt x="5357393" y="470688"/>
                </a:cubicBezTo>
                <a:cubicBezTo>
                  <a:pt x="5347792" y="473279"/>
                  <a:pt x="5335981" y="474574"/>
                  <a:pt x="5321959" y="474574"/>
                </a:cubicBezTo>
                <a:cubicBezTo>
                  <a:pt x="5306720" y="474574"/>
                  <a:pt x="5294299" y="472593"/>
                  <a:pt x="5284698" y="468630"/>
                </a:cubicBezTo>
                <a:cubicBezTo>
                  <a:pt x="5275097" y="464668"/>
                  <a:pt x="5266943" y="458572"/>
                  <a:pt x="5260238" y="450342"/>
                </a:cubicBezTo>
                <a:cubicBezTo>
                  <a:pt x="5234939" y="459486"/>
                  <a:pt x="5210936" y="466268"/>
                  <a:pt x="5188229" y="470688"/>
                </a:cubicBezTo>
                <a:cubicBezTo>
                  <a:pt x="5165521" y="475107"/>
                  <a:pt x="5143499" y="477317"/>
                  <a:pt x="5122163" y="477317"/>
                </a:cubicBezTo>
                <a:cubicBezTo>
                  <a:pt x="5092903" y="477317"/>
                  <a:pt x="5070651" y="474879"/>
                  <a:pt x="5055412" y="470002"/>
                </a:cubicBezTo>
                <a:cubicBezTo>
                  <a:pt x="5040171" y="465125"/>
                  <a:pt x="5028894" y="457505"/>
                  <a:pt x="5021579" y="447142"/>
                </a:cubicBezTo>
                <a:cubicBezTo>
                  <a:pt x="5013959" y="436779"/>
                  <a:pt x="5010149" y="423063"/>
                  <a:pt x="5010149" y="405994"/>
                </a:cubicBezTo>
                <a:cubicBezTo>
                  <a:pt x="5010149" y="401727"/>
                  <a:pt x="5010453" y="396698"/>
                  <a:pt x="5011063" y="390906"/>
                </a:cubicBezTo>
                <a:cubicBezTo>
                  <a:pt x="5011673" y="385115"/>
                  <a:pt x="5012511" y="379553"/>
                  <a:pt x="5013579" y="374219"/>
                </a:cubicBezTo>
                <a:cubicBezTo>
                  <a:pt x="5014645" y="368885"/>
                  <a:pt x="5015636" y="364998"/>
                  <a:pt x="5016551" y="362560"/>
                </a:cubicBezTo>
                <a:lnTo>
                  <a:pt x="5035295" y="362560"/>
                </a:lnTo>
                <a:cubicBezTo>
                  <a:pt x="5034991" y="365608"/>
                  <a:pt x="5034685" y="368504"/>
                  <a:pt x="5034381" y="371247"/>
                </a:cubicBezTo>
                <a:cubicBezTo>
                  <a:pt x="5034076" y="373990"/>
                  <a:pt x="5033923" y="376886"/>
                  <a:pt x="5033923" y="379934"/>
                </a:cubicBezTo>
                <a:cubicBezTo>
                  <a:pt x="5033923" y="394869"/>
                  <a:pt x="5037123" y="405842"/>
                  <a:pt x="5043525" y="412852"/>
                </a:cubicBezTo>
                <a:cubicBezTo>
                  <a:pt x="5049925" y="419862"/>
                  <a:pt x="5060289" y="424358"/>
                  <a:pt x="5074615" y="426339"/>
                </a:cubicBezTo>
                <a:cubicBezTo>
                  <a:pt x="5088940" y="428321"/>
                  <a:pt x="5107990" y="429311"/>
                  <a:pt x="5131765" y="429311"/>
                </a:cubicBezTo>
                <a:cubicBezTo>
                  <a:pt x="5155843" y="429311"/>
                  <a:pt x="5177255" y="428168"/>
                  <a:pt x="5196001" y="425882"/>
                </a:cubicBezTo>
                <a:cubicBezTo>
                  <a:pt x="5214746" y="423596"/>
                  <a:pt x="5233111" y="420472"/>
                  <a:pt x="5251093" y="416510"/>
                </a:cubicBezTo>
                <a:cubicBezTo>
                  <a:pt x="5249569" y="403098"/>
                  <a:pt x="5247817" y="388773"/>
                  <a:pt x="5245836" y="373533"/>
                </a:cubicBezTo>
                <a:cubicBezTo>
                  <a:pt x="5243855" y="358293"/>
                  <a:pt x="5241873" y="341605"/>
                  <a:pt x="5239893" y="323469"/>
                </a:cubicBezTo>
                <a:cubicBezTo>
                  <a:pt x="5237911" y="305334"/>
                  <a:pt x="5235853" y="285369"/>
                  <a:pt x="5233720" y="263576"/>
                </a:cubicBezTo>
                <a:cubicBezTo>
                  <a:pt x="5231586" y="241783"/>
                  <a:pt x="5229300" y="217628"/>
                  <a:pt x="5226862" y="191110"/>
                </a:cubicBezTo>
                <a:cubicBezTo>
                  <a:pt x="5233567" y="185624"/>
                  <a:pt x="5240883" y="180518"/>
                  <a:pt x="5248807" y="175794"/>
                </a:cubicBezTo>
                <a:cubicBezTo>
                  <a:pt x="5256732" y="171069"/>
                  <a:pt x="5264809" y="166726"/>
                  <a:pt x="5273039" y="162764"/>
                </a:cubicBezTo>
                <a:close/>
                <a:moveTo>
                  <a:pt x="896721" y="154382"/>
                </a:moveTo>
                <a:cubicBezTo>
                  <a:pt x="903427" y="154077"/>
                  <a:pt x="909294" y="156896"/>
                  <a:pt x="914324" y="162840"/>
                </a:cubicBezTo>
                <a:cubicBezTo>
                  <a:pt x="919353" y="168783"/>
                  <a:pt x="921867" y="176480"/>
                  <a:pt x="921867" y="185928"/>
                </a:cubicBezTo>
                <a:cubicBezTo>
                  <a:pt x="921867" y="192939"/>
                  <a:pt x="919277" y="199035"/>
                  <a:pt x="914095" y="204216"/>
                </a:cubicBezTo>
                <a:cubicBezTo>
                  <a:pt x="908913" y="209398"/>
                  <a:pt x="902970" y="211989"/>
                  <a:pt x="896264" y="211989"/>
                </a:cubicBezTo>
                <a:cubicBezTo>
                  <a:pt x="889254" y="211989"/>
                  <a:pt x="883539" y="209474"/>
                  <a:pt x="879119" y="204445"/>
                </a:cubicBezTo>
                <a:cubicBezTo>
                  <a:pt x="874699" y="199416"/>
                  <a:pt x="872490" y="193091"/>
                  <a:pt x="872490" y="185471"/>
                </a:cubicBezTo>
                <a:cubicBezTo>
                  <a:pt x="872490" y="176632"/>
                  <a:pt x="875004" y="169241"/>
                  <a:pt x="880033" y="163297"/>
                </a:cubicBezTo>
                <a:cubicBezTo>
                  <a:pt x="885063" y="157353"/>
                  <a:pt x="890625" y="154382"/>
                  <a:pt x="896721" y="154382"/>
                </a:cubicBezTo>
                <a:close/>
                <a:moveTo>
                  <a:pt x="3010281" y="154153"/>
                </a:moveTo>
                <a:lnTo>
                  <a:pt x="3010737" y="159639"/>
                </a:lnTo>
                <a:cubicBezTo>
                  <a:pt x="3010737" y="167564"/>
                  <a:pt x="3007232" y="173660"/>
                  <a:pt x="3000222" y="177927"/>
                </a:cubicBezTo>
                <a:cubicBezTo>
                  <a:pt x="2992297" y="181890"/>
                  <a:pt x="2982086" y="186309"/>
                  <a:pt x="2969589" y="191186"/>
                </a:cubicBezTo>
                <a:cubicBezTo>
                  <a:pt x="2957093" y="196063"/>
                  <a:pt x="2942462" y="201397"/>
                  <a:pt x="2925698" y="207188"/>
                </a:cubicBezTo>
                <a:lnTo>
                  <a:pt x="2927985" y="185243"/>
                </a:lnTo>
                <a:cubicBezTo>
                  <a:pt x="2948406" y="177927"/>
                  <a:pt x="2965170" y="171831"/>
                  <a:pt x="2978277" y="166955"/>
                </a:cubicBezTo>
                <a:cubicBezTo>
                  <a:pt x="2991383" y="162078"/>
                  <a:pt x="3002051" y="157811"/>
                  <a:pt x="3010281" y="154153"/>
                </a:cubicBezTo>
                <a:close/>
                <a:moveTo>
                  <a:pt x="4399635" y="153620"/>
                </a:moveTo>
                <a:cubicBezTo>
                  <a:pt x="4397501" y="153620"/>
                  <a:pt x="4395291" y="154458"/>
                  <a:pt x="4393005" y="156134"/>
                </a:cubicBezTo>
                <a:cubicBezTo>
                  <a:pt x="4390719" y="157811"/>
                  <a:pt x="4389729" y="160325"/>
                  <a:pt x="4390033" y="163678"/>
                </a:cubicBezTo>
                <a:cubicBezTo>
                  <a:pt x="4390033" y="166726"/>
                  <a:pt x="4390948" y="169545"/>
                  <a:pt x="4392777" y="172136"/>
                </a:cubicBezTo>
                <a:cubicBezTo>
                  <a:pt x="4394605" y="174727"/>
                  <a:pt x="4397653" y="176022"/>
                  <a:pt x="4401921" y="176022"/>
                </a:cubicBezTo>
                <a:cubicBezTo>
                  <a:pt x="4404969" y="176022"/>
                  <a:pt x="4407865" y="174956"/>
                  <a:pt x="4410607" y="172822"/>
                </a:cubicBezTo>
                <a:cubicBezTo>
                  <a:pt x="4413351" y="170688"/>
                  <a:pt x="4414723" y="168707"/>
                  <a:pt x="4414723" y="166878"/>
                </a:cubicBezTo>
                <a:cubicBezTo>
                  <a:pt x="4414723" y="164135"/>
                  <a:pt x="4413122" y="161240"/>
                  <a:pt x="4409921" y="158192"/>
                </a:cubicBezTo>
                <a:cubicBezTo>
                  <a:pt x="4406721" y="155144"/>
                  <a:pt x="4403293" y="153620"/>
                  <a:pt x="4399635" y="153620"/>
                </a:cubicBezTo>
                <a:close/>
                <a:moveTo>
                  <a:pt x="4401921" y="135332"/>
                </a:moveTo>
                <a:cubicBezTo>
                  <a:pt x="4408626" y="135027"/>
                  <a:pt x="4414494" y="137846"/>
                  <a:pt x="4419523" y="143790"/>
                </a:cubicBezTo>
                <a:cubicBezTo>
                  <a:pt x="4424552" y="149733"/>
                  <a:pt x="4427067" y="157430"/>
                  <a:pt x="4427067" y="166878"/>
                </a:cubicBezTo>
                <a:cubicBezTo>
                  <a:pt x="4427067" y="173889"/>
                  <a:pt x="4424475" y="179985"/>
                  <a:pt x="4419295" y="185166"/>
                </a:cubicBezTo>
                <a:cubicBezTo>
                  <a:pt x="4414113" y="190348"/>
                  <a:pt x="4408169" y="192939"/>
                  <a:pt x="4401463" y="192939"/>
                </a:cubicBezTo>
                <a:cubicBezTo>
                  <a:pt x="4394453" y="192939"/>
                  <a:pt x="4388738" y="190424"/>
                  <a:pt x="4384319" y="185395"/>
                </a:cubicBezTo>
                <a:cubicBezTo>
                  <a:pt x="4379899" y="180366"/>
                  <a:pt x="4377689" y="174041"/>
                  <a:pt x="4377689" y="166421"/>
                </a:cubicBezTo>
                <a:cubicBezTo>
                  <a:pt x="4377689" y="157582"/>
                  <a:pt x="4380203" y="150191"/>
                  <a:pt x="4385233" y="144247"/>
                </a:cubicBezTo>
                <a:cubicBezTo>
                  <a:pt x="4390262" y="138303"/>
                  <a:pt x="4395825" y="135332"/>
                  <a:pt x="4401921" y="135332"/>
                </a:cubicBezTo>
                <a:close/>
                <a:moveTo>
                  <a:pt x="2222068" y="126873"/>
                </a:moveTo>
                <a:cubicBezTo>
                  <a:pt x="2219934" y="126873"/>
                  <a:pt x="2217953" y="127559"/>
                  <a:pt x="2216124" y="128931"/>
                </a:cubicBezTo>
                <a:cubicBezTo>
                  <a:pt x="2214295" y="130302"/>
                  <a:pt x="2213381" y="131750"/>
                  <a:pt x="2213381" y="133274"/>
                </a:cubicBezTo>
                <a:cubicBezTo>
                  <a:pt x="2213381" y="139675"/>
                  <a:pt x="2218563" y="144857"/>
                  <a:pt x="2228926" y="148819"/>
                </a:cubicBezTo>
                <a:lnTo>
                  <a:pt x="2229840" y="146990"/>
                </a:lnTo>
                <a:cubicBezTo>
                  <a:pt x="2230450" y="145771"/>
                  <a:pt x="2230755" y="144704"/>
                  <a:pt x="2230755" y="143790"/>
                </a:cubicBezTo>
                <a:cubicBezTo>
                  <a:pt x="2230755" y="142875"/>
                  <a:pt x="2230755" y="142113"/>
                  <a:pt x="2230755" y="141504"/>
                </a:cubicBezTo>
                <a:cubicBezTo>
                  <a:pt x="2230755" y="137237"/>
                  <a:pt x="2229916" y="133731"/>
                  <a:pt x="2228240" y="130988"/>
                </a:cubicBezTo>
                <a:cubicBezTo>
                  <a:pt x="2226564" y="128245"/>
                  <a:pt x="2224506" y="126873"/>
                  <a:pt x="2222068" y="126873"/>
                </a:cubicBezTo>
                <a:close/>
                <a:moveTo>
                  <a:pt x="419481" y="125578"/>
                </a:moveTo>
                <a:lnTo>
                  <a:pt x="419938" y="131064"/>
                </a:lnTo>
                <a:cubicBezTo>
                  <a:pt x="419938" y="138989"/>
                  <a:pt x="416433" y="145085"/>
                  <a:pt x="409422" y="149352"/>
                </a:cubicBezTo>
                <a:cubicBezTo>
                  <a:pt x="401497" y="153315"/>
                  <a:pt x="391287" y="157734"/>
                  <a:pt x="378790" y="162611"/>
                </a:cubicBezTo>
                <a:cubicBezTo>
                  <a:pt x="366293" y="167488"/>
                  <a:pt x="351663" y="172822"/>
                  <a:pt x="334899" y="178613"/>
                </a:cubicBezTo>
                <a:lnTo>
                  <a:pt x="337185" y="156668"/>
                </a:lnTo>
                <a:cubicBezTo>
                  <a:pt x="357606" y="149352"/>
                  <a:pt x="374370" y="143256"/>
                  <a:pt x="387477" y="138380"/>
                </a:cubicBezTo>
                <a:cubicBezTo>
                  <a:pt x="400583" y="133503"/>
                  <a:pt x="411251" y="129236"/>
                  <a:pt x="419481" y="125578"/>
                </a:cubicBezTo>
                <a:close/>
                <a:moveTo>
                  <a:pt x="5553455" y="116053"/>
                </a:moveTo>
                <a:lnTo>
                  <a:pt x="5553913" y="121539"/>
                </a:lnTo>
                <a:cubicBezTo>
                  <a:pt x="5553913" y="129464"/>
                  <a:pt x="5550407" y="135560"/>
                  <a:pt x="5543397" y="139827"/>
                </a:cubicBezTo>
                <a:cubicBezTo>
                  <a:pt x="5535471" y="143790"/>
                  <a:pt x="5525261" y="148209"/>
                  <a:pt x="5512765" y="153086"/>
                </a:cubicBezTo>
                <a:cubicBezTo>
                  <a:pt x="5500267" y="157963"/>
                  <a:pt x="5485637" y="163297"/>
                  <a:pt x="5468873" y="169088"/>
                </a:cubicBezTo>
                <a:lnTo>
                  <a:pt x="5471159" y="147143"/>
                </a:lnTo>
                <a:cubicBezTo>
                  <a:pt x="5491581" y="139827"/>
                  <a:pt x="5508345" y="133731"/>
                  <a:pt x="5521451" y="128855"/>
                </a:cubicBezTo>
                <a:cubicBezTo>
                  <a:pt x="5534557" y="123978"/>
                  <a:pt x="5545225" y="119711"/>
                  <a:pt x="5553455" y="116053"/>
                </a:cubicBezTo>
                <a:close/>
                <a:moveTo>
                  <a:pt x="2227554" y="111329"/>
                </a:moveTo>
                <a:cubicBezTo>
                  <a:pt x="2232431" y="111329"/>
                  <a:pt x="2236393" y="113462"/>
                  <a:pt x="2239441" y="117729"/>
                </a:cubicBezTo>
                <a:cubicBezTo>
                  <a:pt x="2243099" y="122606"/>
                  <a:pt x="2244928" y="130379"/>
                  <a:pt x="2244928" y="141047"/>
                </a:cubicBezTo>
                <a:cubicBezTo>
                  <a:pt x="2244928" y="145009"/>
                  <a:pt x="2244166" y="148667"/>
                  <a:pt x="2242641" y="152019"/>
                </a:cubicBezTo>
                <a:lnTo>
                  <a:pt x="2256815" y="152934"/>
                </a:lnTo>
                <a:cubicBezTo>
                  <a:pt x="2256815" y="157811"/>
                  <a:pt x="2255215" y="161316"/>
                  <a:pt x="2252014" y="163449"/>
                </a:cubicBezTo>
                <a:cubicBezTo>
                  <a:pt x="2248814" y="165583"/>
                  <a:pt x="2243861" y="166650"/>
                  <a:pt x="2237155" y="166650"/>
                </a:cubicBezTo>
                <a:lnTo>
                  <a:pt x="2232583" y="166193"/>
                </a:lnTo>
                <a:cubicBezTo>
                  <a:pt x="2224963" y="173813"/>
                  <a:pt x="2217191" y="179832"/>
                  <a:pt x="2209266" y="184252"/>
                </a:cubicBezTo>
                <a:cubicBezTo>
                  <a:pt x="2201341" y="188672"/>
                  <a:pt x="2194331" y="190881"/>
                  <a:pt x="2188235" y="190881"/>
                </a:cubicBezTo>
                <a:cubicBezTo>
                  <a:pt x="2178786" y="190881"/>
                  <a:pt x="2174061" y="186919"/>
                  <a:pt x="2174062" y="178994"/>
                </a:cubicBezTo>
                <a:cubicBezTo>
                  <a:pt x="2183205" y="177165"/>
                  <a:pt x="2191130" y="174727"/>
                  <a:pt x="2197836" y="171679"/>
                </a:cubicBezTo>
                <a:cubicBezTo>
                  <a:pt x="2204541" y="168631"/>
                  <a:pt x="2210637" y="165278"/>
                  <a:pt x="2216124" y="161621"/>
                </a:cubicBezTo>
                <a:cubicBezTo>
                  <a:pt x="2205151" y="156134"/>
                  <a:pt x="2199665" y="148971"/>
                  <a:pt x="2199665" y="140132"/>
                </a:cubicBezTo>
                <a:cubicBezTo>
                  <a:pt x="2199665" y="133122"/>
                  <a:pt x="2202637" y="126569"/>
                  <a:pt x="2208580" y="120473"/>
                </a:cubicBezTo>
                <a:cubicBezTo>
                  <a:pt x="2214524" y="114377"/>
                  <a:pt x="2220848" y="111329"/>
                  <a:pt x="2227554" y="111329"/>
                </a:cubicBezTo>
                <a:close/>
                <a:moveTo>
                  <a:pt x="1838706" y="106528"/>
                </a:moveTo>
                <a:lnTo>
                  <a:pt x="1839163" y="112014"/>
                </a:lnTo>
                <a:cubicBezTo>
                  <a:pt x="1839163" y="119939"/>
                  <a:pt x="1835658" y="126035"/>
                  <a:pt x="1828647" y="130302"/>
                </a:cubicBezTo>
                <a:cubicBezTo>
                  <a:pt x="1820723" y="134265"/>
                  <a:pt x="1810512" y="138684"/>
                  <a:pt x="1798015" y="143561"/>
                </a:cubicBezTo>
                <a:cubicBezTo>
                  <a:pt x="1785518" y="148438"/>
                  <a:pt x="1770888" y="153772"/>
                  <a:pt x="1754124" y="159563"/>
                </a:cubicBezTo>
                <a:lnTo>
                  <a:pt x="1756410" y="137618"/>
                </a:lnTo>
                <a:cubicBezTo>
                  <a:pt x="1776831" y="130302"/>
                  <a:pt x="1793595" y="124206"/>
                  <a:pt x="1806702" y="119330"/>
                </a:cubicBezTo>
                <a:cubicBezTo>
                  <a:pt x="1819808" y="114453"/>
                  <a:pt x="1830476" y="110186"/>
                  <a:pt x="1838706" y="106528"/>
                </a:cubicBezTo>
                <a:close/>
                <a:moveTo>
                  <a:pt x="4848605" y="97003"/>
                </a:moveTo>
                <a:lnTo>
                  <a:pt x="4849063" y="102489"/>
                </a:lnTo>
                <a:cubicBezTo>
                  <a:pt x="4849063" y="110414"/>
                  <a:pt x="4845557" y="116510"/>
                  <a:pt x="4838547" y="120777"/>
                </a:cubicBezTo>
                <a:cubicBezTo>
                  <a:pt x="4830621" y="124740"/>
                  <a:pt x="4820411" y="129159"/>
                  <a:pt x="4807915" y="134036"/>
                </a:cubicBezTo>
                <a:cubicBezTo>
                  <a:pt x="4795417" y="138913"/>
                  <a:pt x="4780787" y="144247"/>
                  <a:pt x="4764023" y="150038"/>
                </a:cubicBezTo>
                <a:lnTo>
                  <a:pt x="4766309" y="128093"/>
                </a:lnTo>
                <a:cubicBezTo>
                  <a:pt x="4786731" y="120777"/>
                  <a:pt x="4803495" y="114681"/>
                  <a:pt x="4816601" y="109805"/>
                </a:cubicBezTo>
                <a:cubicBezTo>
                  <a:pt x="4829707" y="104928"/>
                  <a:pt x="4840375" y="100661"/>
                  <a:pt x="4848605" y="97003"/>
                </a:cubicBezTo>
                <a:close/>
                <a:moveTo>
                  <a:pt x="2400681" y="97003"/>
                </a:moveTo>
                <a:lnTo>
                  <a:pt x="2401137" y="102489"/>
                </a:lnTo>
                <a:cubicBezTo>
                  <a:pt x="2401137" y="110414"/>
                  <a:pt x="2397633" y="116510"/>
                  <a:pt x="2390622" y="120777"/>
                </a:cubicBezTo>
                <a:cubicBezTo>
                  <a:pt x="2382697" y="124740"/>
                  <a:pt x="2372487" y="129159"/>
                  <a:pt x="2359990" y="134036"/>
                </a:cubicBezTo>
                <a:cubicBezTo>
                  <a:pt x="2347493" y="138913"/>
                  <a:pt x="2332863" y="144247"/>
                  <a:pt x="2316099" y="150038"/>
                </a:cubicBezTo>
                <a:lnTo>
                  <a:pt x="2318385" y="128093"/>
                </a:lnTo>
                <a:cubicBezTo>
                  <a:pt x="2338806" y="120777"/>
                  <a:pt x="2355570" y="114681"/>
                  <a:pt x="2368677" y="109805"/>
                </a:cubicBezTo>
                <a:cubicBezTo>
                  <a:pt x="2381783" y="104928"/>
                  <a:pt x="2392451" y="100661"/>
                  <a:pt x="2400681" y="97003"/>
                </a:cubicBezTo>
                <a:close/>
                <a:moveTo>
                  <a:pt x="1637385" y="96470"/>
                </a:moveTo>
                <a:cubicBezTo>
                  <a:pt x="1635252" y="96470"/>
                  <a:pt x="1633042" y="97308"/>
                  <a:pt x="1630756" y="98984"/>
                </a:cubicBezTo>
                <a:cubicBezTo>
                  <a:pt x="1628470" y="100661"/>
                  <a:pt x="1627479" y="103175"/>
                  <a:pt x="1627784" y="106528"/>
                </a:cubicBezTo>
                <a:cubicBezTo>
                  <a:pt x="1627784" y="109576"/>
                  <a:pt x="1628698" y="112395"/>
                  <a:pt x="1630527" y="114986"/>
                </a:cubicBezTo>
                <a:cubicBezTo>
                  <a:pt x="1632356" y="117577"/>
                  <a:pt x="1635404" y="118872"/>
                  <a:pt x="1639671" y="118872"/>
                </a:cubicBezTo>
                <a:cubicBezTo>
                  <a:pt x="1642719" y="118872"/>
                  <a:pt x="1645615" y="117806"/>
                  <a:pt x="1648358" y="115672"/>
                </a:cubicBezTo>
                <a:cubicBezTo>
                  <a:pt x="1651101" y="113538"/>
                  <a:pt x="1652473" y="111557"/>
                  <a:pt x="1652473" y="109728"/>
                </a:cubicBezTo>
                <a:cubicBezTo>
                  <a:pt x="1652473" y="106985"/>
                  <a:pt x="1650873" y="104090"/>
                  <a:pt x="1647672" y="101042"/>
                </a:cubicBezTo>
                <a:cubicBezTo>
                  <a:pt x="1644472" y="97994"/>
                  <a:pt x="1641043" y="96470"/>
                  <a:pt x="1637385" y="96470"/>
                </a:cubicBezTo>
                <a:close/>
                <a:moveTo>
                  <a:pt x="503910" y="96470"/>
                </a:moveTo>
                <a:cubicBezTo>
                  <a:pt x="501777" y="96470"/>
                  <a:pt x="499567" y="97308"/>
                  <a:pt x="497281" y="98984"/>
                </a:cubicBezTo>
                <a:cubicBezTo>
                  <a:pt x="494995" y="100661"/>
                  <a:pt x="494004" y="103175"/>
                  <a:pt x="494309" y="106528"/>
                </a:cubicBezTo>
                <a:cubicBezTo>
                  <a:pt x="494309" y="109576"/>
                  <a:pt x="495223" y="112395"/>
                  <a:pt x="497052" y="114986"/>
                </a:cubicBezTo>
                <a:cubicBezTo>
                  <a:pt x="498881" y="117577"/>
                  <a:pt x="501929" y="118872"/>
                  <a:pt x="506196" y="118872"/>
                </a:cubicBezTo>
                <a:cubicBezTo>
                  <a:pt x="509244" y="118872"/>
                  <a:pt x="512140" y="117806"/>
                  <a:pt x="514883" y="115672"/>
                </a:cubicBezTo>
                <a:cubicBezTo>
                  <a:pt x="517626" y="113538"/>
                  <a:pt x="518998" y="111557"/>
                  <a:pt x="518998" y="109728"/>
                </a:cubicBezTo>
                <a:cubicBezTo>
                  <a:pt x="518998" y="106985"/>
                  <a:pt x="517398" y="104090"/>
                  <a:pt x="514197" y="101042"/>
                </a:cubicBezTo>
                <a:cubicBezTo>
                  <a:pt x="510997" y="97994"/>
                  <a:pt x="507568" y="96470"/>
                  <a:pt x="503910" y="96470"/>
                </a:cubicBezTo>
                <a:close/>
                <a:moveTo>
                  <a:pt x="1639671" y="78182"/>
                </a:moveTo>
                <a:cubicBezTo>
                  <a:pt x="1646377" y="77877"/>
                  <a:pt x="1652244" y="80696"/>
                  <a:pt x="1657273" y="86640"/>
                </a:cubicBezTo>
                <a:cubicBezTo>
                  <a:pt x="1662302" y="92583"/>
                  <a:pt x="1664817" y="100280"/>
                  <a:pt x="1664817" y="109728"/>
                </a:cubicBezTo>
                <a:cubicBezTo>
                  <a:pt x="1664817" y="116739"/>
                  <a:pt x="1662227" y="122835"/>
                  <a:pt x="1657045" y="128016"/>
                </a:cubicBezTo>
                <a:cubicBezTo>
                  <a:pt x="1651863" y="133198"/>
                  <a:pt x="1645920" y="135789"/>
                  <a:pt x="1639214" y="135789"/>
                </a:cubicBezTo>
                <a:cubicBezTo>
                  <a:pt x="1632204" y="135789"/>
                  <a:pt x="1626489" y="133274"/>
                  <a:pt x="1622069" y="128245"/>
                </a:cubicBezTo>
                <a:cubicBezTo>
                  <a:pt x="1617649" y="123216"/>
                  <a:pt x="1615439" y="116891"/>
                  <a:pt x="1615440" y="109271"/>
                </a:cubicBezTo>
                <a:cubicBezTo>
                  <a:pt x="1615439" y="100432"/>
                  <a:pt x="1617954" y="93041"/>
                  <a:pt x="1622983" y="87097"/>
                </a:cubicBezTo>
                <a:cubicBezTo>
                  <a:pt x="1628013" y="81153"/>
                  <a:pt x="1633575" y="78182"/>
                  <a:pt x="1639671" y="78182"/>
                </a:cubicBezTo>
                <a:close/>
                <a:moveTo>
                  <a:pt x="506196" y="78182"/>
                </a:moveTo>
                <a:cubicBezTo>
                  <a:pt x="512902" y="77877"/>
                  <a:pt x="518769" y="80696"/>
                  <a:pt x="523799" y="86640"/>
                </a:cubicBezTo>
                <a:cubicBezTo>
                  <a:pt x="528828" y="92583"/>
                  <a:pt x="531342" y="100280"/>
                  <a:pt x="531342" y="109728"/>
                </a:cubicBezTo>
                <a:cubicBezTo>
                  <a:pt x="531342" y="116739"/>
                  <a:pt x="528751" y="122835"/>
                  <a:pt x="523570" y="128016"/>
                </a:cubicBezTo>
                <a:cubicBezTo>
                  <a:pt x="518388" y="133198"/>
                  <a:pt x="512445" y="135789"/>
                  <a:pt x="505739" y="135789"/>
                </a:cubicBezTo>
                <a:cubicBezTo>
                  <a:pt x="498729" y="135789"/>
                  <a:pt x="493014" y="133274"/>
                  <a:pt x="488594" y="128245"/>
                </a:cubicBezTo>
                <a:cubicBezTo>
                  <a:pt x="484175" y="123216"/>
                  <a:pt x="481965" y="116891"/>
                  <a:pt x="481965" y="109271"/>
                </a:cubicBezTo>
                <a:cubicBezTo>
                  <a:pt x="481965" y="100432"/>
                  <a:pt x="484479" y="93041"/>
                  <a:pt x="489509" y="87097"/>
                </a:cubicBezTo>
                <a:cubicBezTo>
                  <a:pt x="494538" y="81153"/>
                  <a:pt x="500100" y="78182"/>
                  <a:pt x="506196" y="78182"/>
                </a:cubicBezTo>
                <a:close/>
                <a:moveTo>
                  <a:pt x="1070229" y="72695"/>
                </a:moveTo>
                <a:cubicBezTo>
                  <a:pt x="1081811" y="72695"/>
                  <a:pt x="1087602" y="79096"/>
                  <a:pt x="1087602" y="91898"/>
                </a:cubicBezTo>
                <a:cubicBezTo>
                  <a:pt x="1087602" y="96470"/>
                  <a:pt x="1086840" y="100127"/>
                  <a:pt x="1085316" y="102870"/>
                </a:cubicBezTo>
                <a:lnTo>
                  <a:pt x="1076172" y="101499"/>
                </a:lnTo>
                <a:lnTo>
                  <a:pt x="1076629" y="99670"/>
                </a:lnTo>
                <a:cubicBezTo>
                  <a:pt x="1076629" y="98146"/>
                  <a:pt x="1076096" y="97003"/>
                  <a:pt x="1075029" y="96241"/>
                </a:cubicBezTo>
                <a:cubicBezTo>
                  <a:pt x="1073962" y="95479"/>
                  <a:pt x="1072515" y="95098"/>
                  <a:pt x="1070686" y="95098"/>
                </a:cubicBezTo>
                <a:cubicBezTo>
                  <a:pt x="1067028" y="95098"/>
                  <a:pt x="1063675" y="96317"/>
                  <a:pt x="1060627" y="98756"/>
                </a:cubicBezTo>
                <a:cubicBezTo>
                  <a:pt x="1057579" y="101194"/>
                  <a:pt x="1054989" y="104394"/>
                  <a:pt x="1052855" y="108357"/>
                </a:cubicBezTo>
                <a:cubicBezTo>
                  <a:pt x="1058341" y="114148"/>
                  <a:pt x="1065961" y="117044"/>
                  <a:pt x="1075715" y="117044"/>
                </a:cubicBezTo>
                <a:cubicBezTo>
                  <a:pt x="1078153" y="117044"/>
                  <a:pt x="1080973" y="116891"/>
                  <a:pt x="1084173" y="116586"/>
                </a:cubicBezTo>
                <a:cubicBezTo>
                  <a:pt x="1087374" y="116282"/>
                  <a:pt x="1090955" y="115672"/>
                  <a:pt x="1094918" y="114758"/>
                </a:cubicBezTo>
                <a:lnTo>
                  <a:pt x="1093546" y="133960"/>
                </a:lnTo>
                <a:cubicBezTo>
                  <a:pt x="1081963" y="136703"/>
                  <a:pt x="1072362" y="139523"/>
                  <a:pt x="1064742" y="142418"/>
                </a:cubicBezTo>
                <a:cubicBezTo>
                  <a:pt x="1057122" y="145314"/>
                  <a:pt x="1047978" y="149505"/>
                  <a:pt x="1037310" y="154991"/>
                </a:cubicBezTo>
                <a:lnTo>
                  <a:pt x="1035939" y="136246"/>
                </a:lnTo>
                <a:lnTo>
                  <a:pt x="1053312" y="126645"/>
                </a:lnTo>
                <a:cubicBezTo>
                  <a:pt x="1042949" y="123597"/>
                  <a:pt x="1037767" y="117653"/>
                  <a:pt x="1037767" y="108814"/>
                </a:cubicBezTo>
                <a:cubicBezTo>
                  <a:pt x="1037767" y="103023"/>
                  <a:pt x="1039444" y="97384"/>
                  <a:pt x="1042797" y="91898"/>
                </a:cubicBezTo>
                <a:cubicBezTo>
                  <a:pt x="1046149" y="86411"/>
                  <a:pt x="1050417" y="81839"/>
                  <a:pt x="1055598" y="78182"/>
                </a:cubicBezTo>
                <a:cubicBezTo>
                  <a:pt x="1060780" y="74524"/>
                  <a:pt x="1065657" y="72695"/>
                  <a:pt x="1070229" y="72695"/>
                </a:cubicBezTo>
                <a:close/>
                <a:moveTo>
                  <a:pt x="632079" y="72695"/>
                </a:moveTo>
                <a:cubicBezTo>
                  <a:pt x="643661" y="72695"/>
                  <a:pt x="649452" y="79096"/>
                  <a:pt x="649452" y="91898"/>
                </a:cubicBezTo>
                <a:cubicBezTo>
                  <a:pt x="649452" y="96470"/>
                  <a:pt x="648690" y="100127"/>
                  <a:pt x="647166" y="102870"/>
                </a:cubicBezTo>
                <a:lnTo>
                  <a:pt x="638022" y="101499"/>
                </a:lnTo>
                <a:lnTo>
                  <a:pt x="638479" y="99670"/>
                </a:lnTo>
                <a:cubicBezTo>
                  <a:pt x="638479" y="98146"/>
                  <a:pt x="637946" y="97003"/>
                  <a:pt x="636879" y="96241"/>
                </a:cubicBezTo>
                <a:cubicBezTo>
                  <a:pt x="635812" y="95479"/>
                  <a:pt x="634365" y="95098"/>
                  <a:pt x="632536" y="95098"/>
                </a:cubicBezTo>
                <a:cubicBezTo>
                  <a:pt x="628878" y="95098"/>
                  <a:pt x="625525" y="96317"/>
                  <a:pt x="622477" y="98756"/>
                </a:cubicBezTo>
                <a:cubicBezTo>
                  <a:pt x="619429" y="101194"/>
                  <a:pt x="616839" y="104394"/>
                  <a:pt x="614705" y="108357"/>
                </a:cubicBezTo>
                <a:cubicBezTo>
                  <a:pt x="620191" y="114148"/>
                  <a:pt x="627811" y="117044"/>
                  <a:pt x="637565" y="117044"/>
                </a:cubicBezTo>
                <a:cubicBezTo>
                  <a:pt x="640003" y="117044"/>
                  <a:pt x="642823" y="116891"/>
                  <a:pt x="646023" y="116586"/>
                </a:cubicBezTo>
                <a:cubicBezTo>
                  <a:pt x="649224" y="116282"/>
                  <a:pt x="652805" y="115672"/>
                  <a:pt x="656767" y="114758"/>
                </a:cubicBezTo>
                <a:lnTo>
                  <a:pt x="655396" y="133960"/>
                </a:lnTo>
                <a:cubicBezTo>
                  <a:pt x="643813" y="136703"/>
                  <a:pt x="634212" y="139523"/>
                  <a:pt x="626592" y="142418"/>
                </a:cubicBezTo>
                <a:cubicBezTo>
                  <a:pt x="618972" y="145314"/>
                  <a:pt x="609828" y="149505"/>
                  <a:pt x="599160" y="154991"/>
                </a:cubicBezTo>
                <a:lnTo>
                  <a:pt x="597789" y="136246"/>
                </a:lnTo>
                <a:lnTo>
                  <a:pt x="615162" y="126645"/>
                </a:lnTo>
                <a:cubicBezTo>
                  <a:pt x="604799" y="123597"/>
                  <a:pt x="599617" y="117653"/>
                  <a:pt x="599617" y="108814"/>
                </a:cubicBezTo>
                <a:cubicBezTo>
                  <a:pt x="599617" y="103023"/>
                  <a:pt x="601294" y="97384"/>
                  <a:pt x="604647" y="91898"/>
                </a:cubicBezTo>
                <a:cubicBezTo>
                  <a:pt x="607999" y="86411"/>
                  <a:pt x="612267" y="81839"/>
                  <a:pt x="617448" y="78182"/>
                </a:cubicBezTo>
                <a:cubicBezTo>
                  <a:pt x="622630" y="74524"/>
                  <a:pt x="627507" y="72695"/>
                  <a:pt x="632079" y="72695"/>
                </a:cubicBezTo>
                <a:close/>
                <a:moveTo>
                  <a:pt x="1105281" y="11278"/>
                </a:moveTo>
                <a:lnTo>
                  <a:pt x="1105738" y="16764"/>
                </a:lnTo>
                <a:cubicBezTo>
                  <a:pt x="1105738" y="24689"/>
                  <a:pt x="1102233" y="30785"/>
                  <a:pt x="1095222" y="35052"/>
                </a:cubicBezTo>
                <a:cubicBezTo>
                  <a:pt x="1087298" y="39015"/>
                  <a:pt x="1077087" y="43434"/>
                  <a:pt x="1064590" y="48311"/>
                </a:cubicBezTo>
                <a:cubicBezTo>
                  <a:pt x="1052093" y="53188"/>
                  <a:pt x="1037463" y="58522"/>
                  <a:pt x="1020699" y="64313"/>
                </a:cubicBezTo>
                <a:lnTo>
                  <a:pt x="1022985" y="42368"/>
                </a:lnTo>
                <a:cubicBezTo>
                  <a:pt x="1043406" y="35052"/>
                  <a:pt x="1060170" y="28956"/>
                  <a:pt x="1073277" y="24080"/>
                </a:cubicBezTo>
                <a:cubicBezTo>
                  <a:pt x="1086383" y="19203"/>
                  <a:pt x="1097051" y="14936"/>
                  <a:pt x="1105281" y="11278"/>
                </a:cubicBezTo>
                <a:close/>
                <a:moveTo>
                  <a:pt x="667131" y="11278"/>
                </a:moveTo>
                <a:lnTo>
                  <a:pt x="667588" y="16764"/>
                </a:lnTo>
                <a:cubicBezTo>
                  <a:pt x="667588" y="24689"/>
                  <a:pt x="664083" y="30785"/>
                  <a:pt x="657072" y="35052"/>
                </a:cubicBezTo>
                <a:cubicBezTo>
                  <a:pt x="649147" y="39015"/>
                  <a:pt x="638937" y="43434"/>
                  <a:pt x="626440" y="48311"/>
                </a:cubicBezTo>
                <a:cubicBezTo>
                  <a:pt x="613943" y="53188"/>
                  <a:pt x="599313" y="58522"/>
                  <a:pt x="582549" y="64313"/>
                </a:cubicBezTo>
                <a:lnTo>
                  <a:pt x="584835" y="42368"/>
                </a:lnTo>
                <a:cubicBezTo>
                  <a:pt x="605256" y="35052"/>
                  <a:pt x="622020" y="28956"/>
                  <a:pt x="635127" y="24080"/>
                </a:cubicBezTo>
                <a:cubicBezTo>
                  <a:pt x="648233" y="19203"/>
                  <a:pt x="658901" y="14936"/>
                  <a:pt x="667131" y="11278"/>
                </a:cubicBezTo>
                <a:close/>
                <a:moveTo>
                  <a:pt x="5522975" y="0"/>
                </a:moveTo>
                <a:cubicBezTo>
                  <a:pt x="5525413" y="11278"/>
                  <a:pt x="5527089" y="20651"/>
                  <a:pt x="5528004" y="28118"/>
                </a:cubicBezTo>
                <a:cubicBezTo>
                  <a:pt x="5528919" y="35586"/>
                  <a:pt x="5529605" y="42291"/>
                  <a:pt x="5530061" y="48235"/>
                </a:cubicBezTo>
                <a:cubicBezTo>
                  <a:pt x="5530519" y="54179"/>
                  <a:pt x="5530747" y="60808"/>
                  <a:pt x="5530747" y="68123"/>
                </a:cubicBezTo>
                <a:cubicBezTo>
                  <a:pt x="5530747" y="83668"/>
                  <a:pt x="5526481" y="96774"/>
                  <a:pt x="5517946" y="107442"/>
                </a:cubicBezTo>
                <a:lnTo>
                  <a:pt x="5515203" y="106528"/>
                </a:lnTo>
                <a:cubicBezTo>
                  <a:pt x="5515202" y="94031"/>
                  <a:pt x="5514364" y="81915"/>
                  <a:pt x="5512688" y="70181"/>
                </a:cubicBezTo>
                <a:cubicBezTo>
                  <a:pt x="5511011" y="58446"/>
                  <a:pt x="5508801" y="47244"/>
                  <a:pt x="5506059" y="36576"/>
                </a:cubicBezTo>
                <a:cubicBezTo>
                  <a:pt x="5505145" y="32614"/>
                  <a:pt x="5504687" y="29109"/>
                  <a:pt x="5504687" y="26061"/>
                </a:cubicBezTo>
                <a:cubicBezTo>
                  <a:pt x="5504687" y="19965"/>
                  <a:pt x="5506439" y="14555"/>
                  <a:pt x="5509945" y="9830"/>
                </a:cubicBezTo>
                <a:cubicBezTo>
                  <a:pt x="5513449" y="5106"/>
                  <a:pt x="5517793" y="1829"/>
                  <a:pt x="5522975"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6F64472D-A44E-FFC2-D44F-58D79C7FBE1E}"/>
              </a:ext>
            </a:extLst>
          </p:cNvPr>
          <p:cNvSpPr txBox="1"/>
          <p:nvPr/>
        </p:nvSpPr>
        <p:spPr>
          <a:xfrm>
            <a:off x="9617425" y="5160924"/>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There truly is a reminder in this for whoever has a heart, whoever listens attentively.</a:t>
            </a:r>
            <a:endParaRPr lang="en-GB" sz="4400" dirty="0">
              <a:effectLst/>
            </a:endParaRPr>
          </a:p>
        </p:txBody>
      </p:sp>
      <p:graphicFrame>
        <p:nvGraphicFramePr>
          <p:cNvPr id="4" name="Diagram 3">
            <a:extLst>
              <a:ext uri="{FF2B5EF4-FFF2-40B4-BE49-F238E27FC236}">
                <a16:creationId xmlns:a16="http://schemas.microsoft.com/office/drawing/2014/main" id="{2486FD1A-9164-D793-84D5-D9EED70DF5DC}"/>
              </a:ext>
            </a:extLst>
          </p:cNvPr>
          <p:cNvGraphicFramePr/>
          <p:nvPr>
            <p:extLst>
              <p:ext uri="{D42A27DB-BD31-4B8C-83A1-F6EECF244321}">
                <p14:modId xmlns:p14="http://schemas.microsoft.com/office/powerpoint/2010/main" val="245025377"/>
              </p:ext>
            </p:extLst>
          </p:nvPr>
        </p:nvGraphicFramePr>
        <p:xfrm>
          <a:off x="-210031" y="6989484"/>
          <a:ext cx="15667282" cy="21347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21748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graphicEl>
                                              <a:dgm id="{C913FC8E-4F11-4B29-9092-5249AD1EBAF3}"/>
                                            </p:graphicEl>
                                          </p:spTgt>
                                        </p:tgtEl>
                                        <p:attrNameLst>
                                          <p:attrName>style.visibility</p:attrName>
                                        </p:attrNameLst>
                                      </p:cBhvr>
                                      <p:to>
                                        <p:strVal val="visible"/>
                                      </p:to>
                                    </p:set>
                                    <p:anim calcmode="lin" valueType="num">
                                      <p:cBhvr additive="base">
                                        <p:cTn id="31" dur="500" fill="hold"/>
                                        <p:tgtEl>
                                          <p:spTgt spid="4">
                                            <p:graphicEl>
                                              <a:dgm id="{C913FC8E-4F11-4B29-9092-5249AD1EBAF3}"/>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C913FC8E-4F11-4B29-9092-5249AD1EBAF3}"/>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graphicEl>
                                              <a:dgm id="{6A838A76-E3F8-4906-97EF-304B10ACEC84}"/>
                                            </p:graphicEl>
                                          </p:spTgt>
                                        </p:tgtEl>
                                        <p:attrNameLst>
                                          <p:attrName>style.visibility</p:attrName>
                                        </p:attrNameLst>
                                      </p:cBhvr>
                                      <p:to>
                                        <p:strVal val="visible"/>
                                      </p:to>
                                    </p:set>
                                    <p:anim calcmode="lin" valueType="num">
                                      <p:cBhvr additive="base">
                                        <p:cTn id="37" dur="500" fill="hold"/>
                                        <p:tgtEl>
                                          <p:spTgt spid="4">
                                            <p:graphicEl>
                                              <a:dgm id="{6A838A76-E3F8-4906-97EF-304B10ACEC84}"/>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6A838A76-E3F8-4906-97EF-304B10ACEC84}"/>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graphicEl>
                                              <a:dgm id="{FBC86D2C-E378-45BE-90CE-94464B918262}"/>
                                            </p:graphicEl>
                                          </p:spTgt>
                                        </p:tgtEl>
                                        <p:attrNameLst>
                                          <p:attrName>style.visibility</p:attrName>
                                        </p:attrNameLst>
                                      </p:cBhvr>
                                      <p:to>
                                        <p:strVal val="visible"/>
                                      </p:to>
                                    </p:set>
                                    <p:anim calcmode="lin" valueType="num">
                                      <p:cBhvr additive="base">
                                        <p:cTn id="43" dur="500" fill="hold"/>
                                        <p:tgtEl>
                                          <p:spTgt spid="4">
                                            <p:graphicEl>
                                              <a:dgm id="{FBC86D2C-E378-45BE-90CE-94464B918262}"/>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graphicEl>
                                              <a:dgm id="{FBC86D2C-E378-45BE-90CE-94464B91826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47A6C9BF-A5AF-31C8-DF97-56E0BE09370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DF97D34-E690-5E01-520C-760F2DD4B896}"/>
              </a:ext>
            </a:extLst>
          </p:cNvPr>
          <p:cNvPicPr>
            <a:picLocks noChangeAspect="1"/>
          </p:cNvPicPr>
          <p:nvPr/>
        </p:nvPicPr>
        <p:blipFill>
          <a:blip r:embed="rId3"/>
          <a:stretch>
            <a:fillRect/>
          </a:stretch>
        </p:blipFill>
        <p:spPr>
          <a:xfrm>
            <a:off x="-632561" y="-406400"/>
            <a:ext cx="18920561" cy="12613707"/>
          </a:xfrm>
          <a:prstGeom prst="rect">
            <a:avLst/>
          </a:prstGeom>
        </p:spPr>
      </p:pic>
      <p:sp>
        <p:nvSpPr>
          <p:cNvPr id="2" name="Rectangle 1">
            <a:extLst>
              <a:ext uri="{FF2B5EF4-FFF2-40B4-BE49-F238E27FC236}">
                <a16:creationId xmlns:a16="http://schemas.microsoft.com/office/drawing/2014/main" id="{68DF95E1-5773-8B2B-04FE-5A4DD0E672B4}"/>
              </a:ext>
            </a:extLst>
          </p:cNvPr>
          <p:cNvSpPr/>
          <p:nvPr/>
        </p:nvSpPr>
        <p:spPr>
          <a:xfrm>
            <a:off x="-116958" y="0"/>
            <a:ext cx="18404958" cy="9792586"/>
          </a:xfrm>
          <a:prstGeom prst="rect">
            <a:avLst/>
          </a:prstGeom>
          <a:gradFill>
            <a:gsLst>
              <a:gs pos="0">
                <a:schemeClr val="tx1">
                  <a:alpha val="0"/>
                </a:schemeClr>
              </a:gs>
              <a:gs pos="100000">
                <a:schemeClr val="tx1"/>
              </a:gs>
            </a:gsLst>
            <a:lin ang="162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333300"/>
          </a:p>
        </p:txBody>
      </p:sp>
      <p:sp>
        <p:nvSpPr>
          <p:cNvPr id="4" name="Google Shape;203;p22">
            <a:extLst>
              <a:ext uri="{FF2B5EF4-FFF2-40B4-BE49-F238E27FC236}">
                <a16:creationId xmlns:a16="http://schemas.microsoft.com/office/drawing/2014/main" id="{78E256DE-96A3-B229-7917-2DC45E46D1E3}"/>
              </a:ext>
            </a:extLst>
          </p:cNvPr>
          <p:cNvSpPr txBox="1"/>
          <p:nvPr/>
        </p:nvSpPr>
        <p:spPr>
          <a:xfrm>
            <a:off x="1908354" y="2545682"/>
            <a:ext cx="13305705" cy="58784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dirty="0">
                <a:solidFill>
                  <a:schemeClr val="bg1"/>
                </a:solidFill>
                <a:latin typeface="Inter Medium" panose="020B0604020202020204" charset="0"/>
                <a:ea typeface="Inter Medium" panose="020B0604020202020204" charset="0"/>
                <a:cs typeface="Inter Light"/>
                <a:sym typeface="Inter Light"/>
              </a:rPr>
              <a:t>Reciting the Qur’an properly means engaging the tongue, mind, and heart together. The </a:t>
            </a:r>
            <a:r>
              <a:rPr lang="en-GB" sz="5400" dirty="0">
                <a:solidFill>
                  <a:schemeClr val="bg1"/>
                </a:solidFill>
                <a:highlight>
                  <a:srgbClr val="FAAC69"/>
                </a:highlight>
                <a:latin typeface="Inter Medium" panose="020B0604020202020204" charset="0"/>
                <a:ea typeface="Inter Medium" panose="020B0604020202020204" charset="0"/>
                <a:cs typeface="Inter Light"/>
                <a:sym typeface="Inter Light"/>
              </a:rPr>
              <a:t>tongue</a:t>
            </a:r>
            <a:r>
              <a:rPr lang="en-GB" sz="5400" dirty="0">
                <a:solidFill>
                  <a:schemeClr val="bg1"/>
                </a:solidFill>
                <a:latin typeface="Inter Medium" panose="020B0604020202020204" charset="0"/>
                <a:ea typeface="Inter Medium" panose="020B0604020202020204" charset="0"/>
                <a:cs typeface="Inter Light"/>
                <a:sym typeface="Inter Light"/>
              </a:rPr>
              <a:t> recites with precision, the </a:t>
            </a:r>
            <a:r>
              <a:rPr lang="en-GB" sz="5400" dirty="0">
                <a:solidFill>
                  <a:schemeClr val="bg1"/>
                </a:solidFill>
                <a:highlight>
                  <a:srgbClr val="FAAC69"/>
                </a:highlight>
                <a:latin typeface="Inter Medium" panose="020B0604020202020204" charset="0"/>
                <a:ea typeface="Inter Medium" panose="020B0604020202020204" charset="0"/>
                <a:cs typeface="Inter Light"/>
                <a:sym typeface="Inter Light"/>
              </a:rPr>
              <a:t>mind</a:t>
            </a:r>
            <a:r>
              <a:rPr lang="en-GB" sz="5400" dirty="0">
                <a:solidFill>
                  <a:schemeClr val="bg1"/>
                </a:solidFill>
                <a:latin typeface="Inter Medium" panose="020B0604020202020204" charset="0"/>
                <a:ea typeface="Inter Medium" panose="020B0604020202020204" charset="0"/>
                <a:cs typeface="Inter Light"/>
                <a:sym typeface="Inter Light"/>
              </a:rPr>
              <a:t> reflects on the meaning, and the </a:t>
            </a:r>
            <a:r>
              <a:rPr lang="en-GB" sz="5400" dirty="0">
                <a:solidFill>
                  <a:schemeClr val="bg1"/>
                </a:solidFill>
                <a:highlight>
                  <a:srgbClr val="FAAC69"/>
                </a:highlight>
                <a:latin typeface="Inter Medium" panose="020B0604020202020204" charset="0"/>
                <a:ea typeface="Inter Medium" panose="020B0604020202020204" charset="0"/>
                <a:cs typeface="Inter Light"/>
                <a:sym typeface="Inter Light"/>
              </a:rPr>
              <a:t>heart</a:t>
            </a:r>
            <a:r>
              <a:rPr lang="en-GB" sz="5400" dirty="0">
                <a:solidFill>
                  <a:schemeClr val="bg1"/>
                </a:solidFill>
                <a:latin typeface="Inter Medium" panose="020B0604020202020204" charset="0"/>
                <a:ea typeface="Inter Medium" panose="020B0604020202020204" charset="0"/>
                <a:cs typeface="Inter Light"/>
                <a:sym typeface="Inter Light"/>
              </a:rPr>
              <a:t> responds with sincerity and eagerness to act upon it.”  </a:t>
            </a:r>
            <a:endParaRPr lang="en-GB" sz="1100"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6" name="TextBox 5">
            <a:extLst>
              <a:ext uri="{FF2B5EF4-FFF2-40B4-BE49-F238E27FC236}">
                <a16:creationId xmlns:a16="http://schemas.microsoft.com/office/drawing/2014/main" id="{4989E2D1-46E5-6521-26D5-A0FDFCE7217A}"/>
              </a:ext>
            </a:extLst>
          </p:cNvPr>
          <p:cNvSpPr txBox="1"/>
          <p:nvPr/>
        </p:nvSpPr>
        <p:spPr>
          <a:xfrm>
            <a:off x="1939159" y="977952"/>
            <a:ext cx="2207172" cy="3154710"/>
          </a:xfrm>
          <a:prstGeom prst="rect">
            <a:avLst/>
          </a:prstGeom>
          <a:noFill/>
        </p:spPr>
        <p:txBody>
          <a:bodyPr wrap="square" rtlCol="0">
            <a:spAutoFit/>
          </a:bodyPr>
          <a:lstStyle/>
          <a:p>
            <a:pPr marL="0" marR="0" lvl="0" indent="0" algn="l" rtl="0">
              <a:spcBef>
                <a:spcPts val="0"/>
              </a:spcBef>
              <a:spcAft>
                <a:spcPts val="0"/>
              </a:spcAft>
              <a:buNone/>
            </a:pPr>
            <a:r>
              <a:rPr lang="en-US" sz="19900" dirty="0">
                <a:solidFill>
                  <a:srgbClr val="FAAC69"/>
                </a:solidFill>
                <a:latin typeface="Brandon Grotesque Black" panose="020B0A03020203060202" pitchFamily="34" charset="0"/>
                <a:ea typeface="Inter Tight Medium"/>
                <a:cs typeface="Inter Tight Medium"/>
                <a:sym typeface="Inter Tight Medium"/>
              </a:rPr>
              <a:t>“</a:t>
            </a:r>
            <a:endParaRPr lang="en-US" sz="19900" dirty="0">
              <a:solidFill>
                <a:srgbClr val="FAAC69"/>
              </a:solidFill>
              <a:latin typeface="Brandon Grotesque Black" panose="020B0A03020203060202" pitchFamily="34" charset="0"/>
              <a:ea typeface="Inter Tight Medium"/>
            </a:endParaRPr>
          </a:p>
        </p:txBody>
      </p:sp>
    </p:spTree>
    <p:extLst>
      <p:ext uri="{BB962C8B-B14F-4D97-AF65-F5344CB8AC3E}">
        <p14:creationId xmlns:p14="http://schemas.microsoft.com/office/powerpoint/2010/main" val="1758204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269556D9-8B0C-C26E-6D25-E41E6306D138}"/>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14F572BA-F863-D075-29FD-F1B14360E3A5}"/>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C9CDD7B6-FB23-B48F-0AC7-62F2E3EB2EC5}"/>
              </a:ext>
            </a:extLst>
          </p:cNvPr>
          <p:cNvSpPr/>
          <p:nvPr/>
        </p:nvSpPr>
        <p:spPr>
          <a:xfrm>
            <a:off x="9148517" y="4661429"/>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F3125E31-3358-0CDA-2587-BFEDDE7E68B8}"/>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All-Powerful</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F385DCC5-0F1F-9DE5-B755-635D016ACA31}"/>
              </a:ext>
            </a:extLst>
          </p:cNvPr>
          <p:cNvSpPr txBox="1"/>
          <p:nvPr/>
        </p:nvSpPr>
        <p:spPr>
          <a:xfrm>
            <a:off x="1932842" y="3501521"/>
            <a:ext cx="6527418" cy="4201110"/>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Not even an ounce of fatigue.</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Rejects the belief of the people of the book who believe that God took a day of rest.</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The creation of the universe posed no difficulty to Allah. Re-doing something is even easier than doing it the first time.</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58EFF72E-607C-1FE1-E2F3-667201005662}"/>
              </a:ext>
            </a:extLst>
          </p:cNvPr>
          <p:cNvSpPr/>
          <p:nvPr/>
        </p:nvSpPr>
        <p:spPr>
          <a:xfrm>
            <a:off x="9636569" y="2355576"/>
            <a:ext cx="6797649" cy="1433475"/>
          </a:xfrm>
          <a:custGeom>
            <a:avLst/>
            <a:gdLst/>
            <a:ahLst/>
            <a:cxnLst/>
            <a:rect l="l" t="t" r="r" b="b"/>
            <a:pathLst>
              <a:path w="6797649" h="1433475">
                <a:moveTo>
                  <a:pt x="1909953" y="1390498"/>
                </a:moveTo>
                <a:lnTo>
                  <a:pt x="1909953" y="1395070"/>
                </a:lnTo>
                <a:cubicBezTo>
                  <a:pt x="1909953" y="1400556"/>
                  <a:pt x="1907972" y="1404443"/>
                  <a:pt x="1904010" y="1406729"/>
                </a:cubicBezTo>
                <a:cubicBezTo>
                  <a:pt x="1900047" y="1409015"/>
                  <a:pt x="1893951" y="1411682"/>
                  <a:pt x="1885721" y="1414730"/>
                </a:cubicBezTo>
                <a:cubicBezTo>
                  <a:pt x="1881454" y="1416558"/>
                  <a:pt x="1874825" y="1418921"/>
                  <a:pt x="1865833" y="1421816"/>
                </a:cubicBezTo>
                <a:cubicBezTo>
                  <a:pt x="1856842" y="1424712"/>
                  <a:pt x="1844878" y="1428598"/>
                  <a:pt x="1829943" y="1433475"/>
                </a:cubicBezTo>
                <a:lnTo>
                  <a:pt x="1831315" y="1416558"/>
                </a:lnTo>
                <a:cubicBezTo>
                  <a:pt x="1859966" y="1408329"/>
                  <a:pt x="1886179" y="1399642"/>
                  <a:pt x="1909953" y="1390498"/>
                </a:cubicBezTo>
                <a:close/>
                <a:moveTo>
                  <a:pt x="1906295" y="1366724"/>
                </a:moveTo>
                <a:lnTo>
                  <a:pt x="1906753" y="1371296"/>
                </a:lnTo>
                <a:cubicBezTo>
                  <a:pt x="1907362" y="1375868"/>
                  <a:pt x="1906143" y="1379144"/>
                  <a:pt x="1903095" y="1381125"/>
                </a:cubicBezTo>
                <a:cubicBezTo>
                  <a:pt x="1900047" y="1383107"/>
                  <a:pt x="1895170" y="1385469"/>
                  <a:pt x="1888465" y="1388212"/>
                </a:cubicBezTo>
                <a:cubicBezTo>
                  <a:pt x="1883893" y="1390346"/>
                  <a:pt x="1876806" y="1393089"/>
                  <a:pt x="1867205" y="1396442"/>
                </a:cubicBezTo>
                <a:cubicBezTo>
                  <a:pt x="1857604" y="1399794"/>
                  <a:pt x="1844116" y="1404214"/>
                  <a:pt x="1826743" y="1409700"/>
                </a:cubicBezTo>
                <a:lnTo>
                  <a:pt x="1828114" y="1392784"/>
                </a:lnTo>
                <a:cubicBezTo>
                  <a:pt x="1842440" y="1388517"/>
                  <a:pt x="1856232" y="1384250"/>
                  <a:pt x="1869491" y="1379982"/>
                </a:cubicBezTo>
                <a:cubicBezTo>
                  <a:pt x="1882750" y="1375715"/>
                  <a:pt x="1895018" y="1371296"/>
                  <a:pt x="1906295" y="1366724"/>
                </a:cubicBezTo>
                <a:close/>
                <a:moveTo>
                  <a:pt x="1373429" y="1341197"/>
                </a:moveTo>
                <a:cubicBezTo>
                  <a:pt x="1382268" y="1347902"/>
                  <a:pt x="1388821" y="1353846"/>
                  <a:pt x="1393089" y="1359027"/>
                </a:cubicBezTo>
                <a:cubicBezTo>
                  <a:pt x="1390040" y="1361771"/>
                  <a:pt x="1386840" y="1364819"/>
                  <a:pt x="1383487" y="1368171"/>
                </a:cubicBezTo>
                <a:cubicBezTo>
                  <a:pt x="1380135" y="1371524"/>
                  <a:pt x="1376782" y="1375334"/>
                  <a:pt x="1373429" y="1379601"/>
                </a:cubicBezTo>
                <a:cubicBezTo>
                  <a:pt x="1368857" y="1373810"/>
                  <a:pt x="1362913" y="1367714"/>
                  <a:pt x="1355598" y="1361313"/>
                </a:cubicBezTo>
                <a:cubicBezTo>
                  <a:pt x="1358037" y="1357656"/>
                  <a:pt x="1360780" y="1354151"/>
                  <a:pt x="1363828" y="1350798"/>
                </a:cubicBezTo>
                <a:cubicBezTo>
                  <a:pt x="1366876" y="1347445"/>
                  <a:pt x="1370076" y="1344245"/>
                  <a:pt x="1373429" y="1341197"/>
                </a:cubicBezTo>
                <a:close/>
                <a:moveTo>
                  <a:pt x="870128" y="1341197"/>
                </a:moveTo>
                <a:cubicBezTo>
                  <a:pt x="872871" y="1343940"/>
                  <a:pt x="875843" y="1346835"/>
                  <a:pt x="879043" y="1349883"/>
                </a:cubicBezTo>
                <a:cubicBezTo>
                  <a:pt x="882244" y="1352931"/>
                  <a:pt x="885215" y="1355979"/>
                  <a:pt x="887959" y="1359027"/>
                </a:cubicBezTo>
                <a:cubicBezTo>
                  <a:pt x="885520" y="1362685"/>
                  <a:pt x="882777" y="1366266"/>
                  <a:pt x="879729" y="1369772"/>
                </a:cubicBezTo>
                <a:cubicBezTo>
                  <a:pt x="876681" y="1373277"/>
                  <a:pt x="873481" y="1376553"/>
                  <a:pt x="870128" y="1379601"/>
                </a:cubicBezTo>
                <a:cubicBezTo>
                  <a:pt x="866165" y="1376553"/>
                  <a:pt x="862508" y="1373505"/>
                  <a:pt x="859155" y="1370457"/>
                </a:cubicBezTo>
                <a:cubicBezTo>
                  <a:pt x="855802" y="1367409"/>
                  <a:pt x="852907" y="1364514"/>
                  <a:pt x="850468" y="1361771"/>
                </a:cubicBezTo>
                <a:cubicBezTo>
                  <a:pt x="853821" y="1358723"/>
                  <a:pt x="857098" y="1355522"/>
                  <a:pt x="860298" y="1352169"/>
                </a:cubicBezTo>
                <a:cubicBezTo>
                  <a:pt x="863499" y="1348817"/>
                  <a:pt x="866775" y="1345159"/>
                  <a:pt x="870128" y="1341197"/>
                </a:cubicBezTo>
                <a:close/>
                <a:moveTo>
                  <a:pt x="4996053" y="1323823"/>
                </a:moveTo>
                <a:lnTo>
                  <a:pt x="4996053" y="1328395"/>
                </a:lnTo>
                <a:cubicBezTo>
                  <a:pt x="4996053" y="1333881"/>
                  <a:pt x="4994071" y="1337768"/>
                  <a:pt x="4990109" y="1340054"/>
                </a:cubicBezTo>
                <a:cubicBezTo>
                  <a:pt x="4986147" y="1342340"/>
                  <a:pt x="4980051" y="1345007"/>
                  <a:pt x="4971821" y="1348055"/>
                </a:cubicBezTo>
                <a:cubicBezTo>
                  <a:pt x="4967553" y="1349883"/>
                  <a:pt x="4960925" y="1352246"/>
                  <a:pt x="4951933" y="1355141"/>
                </a:cubicBezTo>
                <a:cubicBezTo>
                  <a:pt x="4942941" y="1358037"/>
                  <a:pt x="4930977" y="1361923"/>
                  <a:pt x="4916043" y="1366800"/>
                </a:cubicBezTo>
                <a:lnTo>
                  <a:pt x="4917415" y="1349883"/>
                </a:lnTo>
                <a:cubicBezTo>
                  <a:pt x="4946065" y="1341654"/>
                  <a:pt x="4972278" y="1332967"/>
                  <a:pt x="4996053" y="1323823"/>
                </a:cubicBezTo>
                <a:close/>
                <a:moveTo>
                  <a:pt x="4992395" y="1300049"/>
                </a:moveTo>
                <a:lnTo>
                  <a:pt x="4992852" y="1304621"/>
                </a:lnTo>
                <a:cubicBezTo>
                  <a:pt x="4993462" y="1309193"/>
                  <a:pt x="4992243" y="1312469"/>
                  <a:pt x="4989195" y="1314450"/>
                </a:cubicBezTo>
                <a:cubicBezTo>
                  <a:pt x="4986146" y="1316432"/>
                  <a:pt x="4981270" y="1318794"/>
                  <a:pt x="4974565" y="1321537"/>
                </a:cubicBezTo>
                <a:cubicBezTo>
                  <a:pt x="4969992" y="1323671"/>
                  <a:pt x="4962906" y="1326414"/>
                  <a:pt x="4953305" y="1329767"/>
                </a:cubicBezTo>
                <a:cubicBezTo>
                  <a:pt x="4943703" y="1333119"/>
                  <a:pt x="4930216" y="1337539"/>
                  <a:pt x="4912842" y="1343025"/>
                </a:cubicBezTo>
                <a:lnTo>
                  <a:pt x="4914214" y="1326109"/>
                </a:lnTo>
                <a:cubicBezTo>
                  <a:pt x="4928539" y="1321842"/>
                  <a:pt x="4942331" y="1317575"/>
                  <a:pt x="4955591" y="1313307"/>
                </a:cubicBezTo>
                <a:cubicBezTo>
                  <a:pt x="4968849" y="1309040"/>
                  <a:pt x="4981117" y="1304621"/>
                  <a:pt x="4992395" y="1300049"/>
                </a:cubicBezTo>
                <a:close/>
                <a:moveTo>
                  <a:pt x="6143548" y="1295553"/>
                </a:moveTo>
                <a:lnTo>
                  <a:pt x="6144006" y="1301039"/>
                </a:lnTo>
                <a:cubicBezTo>
                  <a:pt x="6143396" y="1310183"/>
                  <a:pt x="6139585" y="1316584"/>
                  <a:pt x="6132575" y="1320242"/>
                </a:cubicBezTo>
                <a:cubicBezTo>
                  <a:pt x="6124651" y="1324204"/>
                  <a:pt x="6114364" y="1328547"/>
                  <a:pt x="6101715" y="1333272"/>
                </a:cubicBezTo>
                <a:cubicBezTo>
                  <a:pt x="6089065" y="1337996"/>
                  <a:pt x="6074206" y="1343102"/>
                  <a:pt x="6057138" y="1348588"/>
                </a:cubicBezTo>
                <a:lnTo>
                  <a:pt x="6060795" y="1325271"/>
                </a:lnTo>
                <a:cubicBezTo>
                  <a:pt x="6080911" y="1318260"/>
                  <a:pt x="6097752" y="1312393"/>
                  <a:pt x="6111316" y="1307669"/>
                </a:cubicBezTo>
                <a:cubicBezTo>
                  <a:pt x="6124879" y="1302944"/>
                  <a:pt x="6135623" y="1298906"/>
                  <a:pt x="6143548" y="1295553"/>
                </a:cubicBezTo>
                <a:close/>
                <a:moveTo>
                  <a:pt x="5724448" y="1295553"/>
                </a:moveTo>
                <a:lnTo>
                  <a:pt x="5724905" y="1301039"/>
                </a:lnTo>
                <a:cubicBezTo>
                  <a:pt x="5724295" y="1310183"/>
                  <a:pt x="5720485" y="1316584"/>
                  <a:pt x="5713475" y="1320242"/>
                </a:cubicBezTo>
                <a:cubicBezTo>
                  <a:pt x="5705551" y="1324204"/>
                  <a:pt x="5695263" y="1328547"/>
                  <a:pt x="5682615" y="1333272"/>
                </a:cubicBezTo>
                <a:cubicBezTo>
                  <a:pt x="5669965" y="1337996"/>
                  <a:pt x="5655106" y="1343102"/>
                  <a:pt x="5638037" y="1348588"/>
                </a:cubicBezTo>
                <a:lnTo>
                  <a:pt x="5641695" y="1325271"/>
                </a:lnTo>
                <a:cubicBezTo>
                  <a:pt x="5661812" y="1318260"/>
                  <a:pt x="5678652" y="1312393"/>
                  <a:pt x="5692216" y="1307669"/>
                </a:cubicBezTo>
                <a:cubicBezTo>
                  <a:pt x="5705779" y="1302944"/>
                  <a:pt x="5716523" y="1298906"/>
                  <a:pt x="5724448" y="1295553"/>
                </a:cubicBezTo>
                <a:close/>
                <a:moveTo>
                  <a:pt x="3114599" y="1295553"/>
                </a:moveTo>
                <a:lnTo>
                  <a:pt x="3115056" y="1301039"/>
                </a:lnTo>
                <a:cubicBezTo>
                  <a:pt x="3114447" y="1310183"/>
                  <a:pt x="3110636" y="1316584"/>
                  <a:pt x="3103626" y="1320242"/>
                </a:cubicBezTo>
                <a:cubicBezTo>
                  <a:pt x="3095701" y="1324204"/>
                  <a:pt x="3085414" y="1328547"/>
                  <a:pt x="3072765" y="1333272"/>
                </a:cubicBezTo>
                <a:cubicBezTo>
                  <a:pt x="3060116" y="1337996"/>
                  <a:pt x="3045257" y="1343102"/>
                  <a:pt x="3028188" y="1348588"/>
                </a:cubicBezTo>
                <a:lnTo>
                  <a:pt x="3031846" y="1325271"/>
                </a:lnTo>
                <a:cubicBezTo>
                  <a:pt x="3051962" y="1318260"/>
                  <a:pt x="3068803" y="1312393"/>
                  <a:pt x="3082366" y="1307669"/>
                </a:cubicBezTo>
                <a:cubicBezTo>
                  <a:pt x="3095930" y="1302944"/>
                  <a:pt x="3106674" y="1298906"/>
                  <a:pt x="3114599" y="1295553"/>
                </a:cubicBezTo>
                <a:close/>
                <a:moveTo>
                  <a:pt x="5213451" y="1281761"/>
                </a:moveTo>
                <a:cubicBezTo>
                  <a:pt x="5215280" y="1283894"/>
                  <a:pt x="5218557" y="1287323"/>
                  <a:pt x="5223281" y="1292048"/>
                </a:cubicBezTo>
                <a:cubicBezTo>
                  <a:pt x="5228005" y="1296772"/>
                  <a:pt x="5234177" y="1302792"/>
                  <a:pt x="5241797" y="1310107"/>
                </a:cubicBezTo>
                <a:cubicBezTo>
                  <a:pt x="5238139" y="1315289"/>
                  <a:pt x="5234025" y="1320546"/>
                  <a:pt x="5229453" y="1325880"/>
                </a:cubicBezTo>
                <a:cubicBezTo>
                  <a:pt x="5224881" y="1331214"/>
                  <a:pt x="5219851" y="1336625"/>
                  <a:pt x="5214365" y="1342111"/>
                </a:cubicBezTo>
                <a:cubicBezTo>
                  <a:pt x="5207050" y="1336320"/>
                  <a:pt x="5200801" y="1330986"/>
                  <a:pt x="5195621" y="1326109"/>
                </a:cubicBezTo>
                <a:cubicBezTo>
                  <a:pt x="5190439" y="1321232"/>
                  <a:pt x="5186172" y="1316965"/>
                  <a:pt x="5182819" y="1313307"/>
                </a:cubicBezTo>
                <a:cubicBezTo>
                  <a:pt x="5187695" y="1308735"/>
                  <a:pt x="5192725" y="1303782"/>
                  <a:pt x="5197907" y="1298448"/>
                </a:cubicBezTo>
                <a:cubicBezTo>
                  <a:pt x="5203088" y="1293114"/>
                  <a:pt x="5208269" y="1287552"/>
                  <a:pt x="5213451" y="1281761"/>
                </a:cubicBezTo>
                <a:close/>
                <a:moveTo>
                  <a:pt x="1865757" y="1280846"/>
                </a:moveTo>
                <a:cubicBezTo>
                  <a:pt x="1874596" y="1290905"/>
                  <a:pt x="1885264" y="1301573"/>
                  <a:pt x="1897761" y="1312850"/>
                </a:cubicBezTo>
                <a:cubicBezTo>
                  <a:pt x="1894408" y="1317727"/>
                  <a:pt x="1890065" y="1323213"/>
                  <a:pt x="1884731" y="1329309"/>
                </a:cubicBezTo>
                <a:cubicBezTo>
                  <a:pt x="1879397" y="1335405"/>
                  <a:pt x="1873377" y="1341806"/>
                  <a:pt x="1866672" y="1348512"/>
                </a:cubicBezTo>
                <a:cubicBezTo>
                  <a:pt x="1859052" y="1342416"/>
                  <a:pt x="1852346" y="1336701"/>
                  <a:pt x="1846555" y="1331367"/>
                </a:cubicBezTo>
                <a:cubicBezTo>
                  <a:pt x="1840763" y="1326033"/>
                  <a:pt x="1835887" y="1321080"/>
                  <a:pt x="1831924" y="1316508"/>
                </a:cubicBezTo>
                <a:cubicBezTo>
                  <a:pt x="1838325" y="1310107"/>
                  <a:pt x="1844345" y="1304011"/>
                  <a:pt x="1849984" y="1298220"/>
                </a:cubicBezTo>
                <a:cubicBezTo>
                  <a:pt x="1855623" y="1292429"/>
                  <a:pt x="1860881" y="1286637"/>
                  <a:pt x="1865757" y="1280846"/>
                </a:cubicBezTo>
                <a:close/>
                <a:moveTo>
                  <a:pt x="5277001" y="1275360"/>
                </a:moveTo>
                <a:cubicBezTo>
                  <a:pt x="5278221" y="1276274"/>
                  <a:pt x="5281117" y="1279094"/>
                  <a:pt x="5285689" y="1283818"/>
                </a:cubicBezTo>
                <a:cubicBezTo>
                  <a:pt x="5290261" y="1288542"/>
                  <a:pt x="5296814" y="1295172"/>
                  <a:pt x="5305348" y="1303706"/>
                </a:cubicBezTo>
                <a:cubicBezTo>
                  <a:pt x="5302300" y="1307973"/>
                  <a:pt x="5298490" y="1312774"/>
                  <a:pt x="5293918" y="1318108"/>
                </a:cubicBezTo>
                <a:cubicBezTo>
                  <a:pt x="5289347" y="1323442"/>
                  <a:pt x="5284013" y="1329157"/>
                  <a:pt x="5277916" y="1335253"/>
                </a:cubicBezTo>
                <a:cubicBezTo>
                  <a:pt x="5264810" y="1324890"/>
                  <a:pt x="5254447" y="1315441"/>
                  <a:pt x="5246827" y="1306907"/>
                </a:cubicBezTo>
                <a:cubicBezTo>
                  <a:pt x="5255666" y="1298982"/>
                  <a:pt x="5265725" y="1288466"/>
                  <a:pt x="5277001" y="1275360"/>
                </a:cubicBezTo>
                <a:close/>
                <a:moveTo>
                  <a:pt x="803834" y="1140029"/>
                </a:moveTo>
                <a:cubicBezTo>
                  <a:pt x="812063" y="1154049"/>
                  <a:pt x="817550" y="1166699"/>
                  <a:pt x="820293" y="1177976"/>
                </a:cubicBezTo>
                <a:cubicBezTo>
                  <a:pt x="821512" y="1182243"/>
                  <a:pt x="822960" y="1188797"/>
                  <a:pt x="824637" y="1197636"/>
                </a:cubicBezTo>
                <a:cubicBezTo>
                  <a:pt x="826313" y="1206475"/>
                  <a:pt x="828065" y="1216381"/>
                  <a:pt x="829894" y="1227354"/>
                </a:cubicBezTo>
                <a:cubicBezTo>
                  <a:pt x="831723" y="1238327"/>
                  <a:pt x="833247" y="1249604"/>
                  <a:pt x="834466" y="1261187"/>
                </a:cubicBezTo>
                <a:cubicBezTo>
                  <a:pt x="836905" y="1276122"/>
                  <a:pt x="840181" y="1287018"/>
                  <a:pt x="844296" y="1293876"/>
                </a:cubicBezTo>
                <a:cubicBezTo>
                  <a:pt x="848411" y="1300734"/>
                  <a:pt x="855040" y="1305687"/>
                  <a:pt x="864184" y="1308735"/>
                </a:cubicBezTo>
                <a:lnTo>
                  <a:pt x="876071" y="1313307"/>
                </a:lnTo>
                <a:lnTo>
                  <a:pt x="870128" y="1331595"/>
                </a:lnTo>
                <a:lnTo>
                  <a:pt x="839953" y="1321080"/>
                </a:lnTo>
                <a:cubicBezTo>
                  <a:pt x="822579" y="1315289"/>
                  <a:pt x="809397" y="1306678"/>
                  <a:pt x="800405" y="1295248"/>
                </a:cubicBezTo>
                <a:cubicBezTo>
                  <a:pt x="791413" y="1283818"/>
                  <a:pt x="786765" y="1270331"/>
                  <a:pt x="786460" y="1254786"/>
                </a:cubicBezTo>
                <a:cubicBezTo>
                  <a:pt x="785546" y="1239241"/>
                  <a:pt x="785698" y="1216533"/>
                  <a:pt x="786917" y="1186663"/>
                </a:cubicBezTo>
                <a:cubicBezTo>
                  <a:pt x="787222" y="1179957"/>
                  <a:pt x="787375" y="1173633"/>
                  <a:pt x="787375" y="1167689"/>
                </a:cubicBezTo>
                <a:cubicBezTo>
                  <a:pt x="787375" y="1161746"/>
                  <a:pt x="787375" y="1156031"/>
                  <a:pt x="787375" y="1150544"/>
                </a:cubicBezTo>
                <a:close/>
                <a:moveTo>
                  <a:pt x="4609871" y="1134999"/>
                </a:moveTo>
                <a:cubicBezTo>
                  <a:pt x="4602556" y="1134999"/>
                  <a:pt x="4595927" y="1137133"/>
                  <a:pt x="4589983" y="1141400"/>
                </a:cubicBezTo>
                <a:cubicBezTo>
                  <a:pt x="4584039" y="1145667"/>
                  <a:pt x="4579543" y="1151154"/>
                  <a:pt x="4576495" y="1157859"/>
                </a:cubicBezTo>
                <a:cubicBezTo>
                  <a:pt x="4574362" y="1162736"/>
                  <a:pt x="4573295" y="1167765"/>
                  <a:pt x="4573295" y="1172947"/>
                </a:cubicBezTo>
                <a:cubicBezTo>
                  <a:pt x="4573295" y="1182701"/>
                  <a:pt x="4577333" y="1190092"/>
                  <a:pt x="4585411" y="1195121"/>
                </a:cubicBezTo>
                <a:cubicBezTo>
                  <a:pt x="4593488" y="1200150"/>
                  <a:pt x="4604842" y="1202665"/>
                  <a:pt x="4619473" y="1202665"/>
                </a:cubicBezTo>
                <a:cubicBezTo>
                  <a:pt x="4626787" y="1202665"/>
                  <a:pt x="4633874" y="1202055"/>
                  <a:pt x="4640732" y="1200836"/>
                </a:cubicBezTo>
                <a:cubicBezTo>
                  <a:pt x="4647590" y="1199617"/>
                  <a:pt x="4655286" y="1197483"/>
                  <a:pt x="4663821" y="1194435"/>
                </a:cubicBezTo>
                <a:cubicBezTo>
                  <a:pt x="4660773" y="1183767"/>
                  <a:pt x="4656201" y="1173633"/>
                  <a:pt x="4650105" y="1164032"/>
                </a:cubicBezTo>
                <a:cubicBezTo>
                  <a:pt x="4644009" y="1154430"/>
                  <a:pt x="4637303" y="1147191"/>
                  <a:pt x="4629988" y="1142315"/>
                </a:cubicBezTo>
                <a:cubicBezTo>
                  <a:pt x="4622977" y="1137438"/>
                  <a:pt x="4616272" y="1134999"/>
                  <a:pt x="4609871" y="1134999"/>
                </a:cubicBezTo>
                <a:close/>
                <a:moveTo>
                  <a:pt x="4404893" y="1134999"/>
                </a:moveTo>
                <a:cubicBezTo>
                  <a:pt x="4396663" y="1134999"/>
                  <a:pt x="4389196" y="1139114"/>
                  <a:pt x="4382491" y="1147344"/>
                </a:cubicBezTo>
                <a:cubicBezTo>
                  <a:pt x="4380052" y="1150392"/>
                  <a:pt x="4377003" y="1154964"/>
                  <a:pt x="4373347" y="1161060"/>
                </a:cubicBezTo>
                <a:cubicBezTo>
                  <a:pt x="4369689" y="1167156"/>
                  <a:pt x="4365573" y="1174776"/>
                  <a:pt x="4361002" y="1183920"/>
                </a:cubicBezTo>
                <a:cubicBezTo>
                  <a:pt x="4371060" y="1188797"/>
                  <a:pt x="4382338" y="1192911"/>
                  <a:pt x="4394835" y="1196264"/>
                </a:cubicBezTo>
                <a:cubicBezTo>
                  <a:pt x="4407331" y="1199617"/>
                  <a:pt x="4421353" y="1202055"/>
                  <a:pt x="4436897" y="1203579"/>
                </a:cubicBezTo>
                <a:cubicBezTo>
                  <a:pt x="4435983" y="1191387"/>
                  <a:pt x="4433621" y="1179881"/>
                  <a:pt x="4429811" y="1169061"/>
                </a:cubicBezTo>
                <a:cubicBezTo>
                  <a:pt x="4426001" y="1158240"/>
                  <a:pt x="4421809" y="1149630"/>
                  <a:pt x="4417237" y="1143229"/>
                </a:cubicBezTo>
                <a:cubicBezTo>
                  <a:pt x="4412665" y="1137743"/>
                  <a:pt x="4408551" y="1134999"/>
                  <a:pt x="4404893" y="1134999"/>
                </a:cubicBezTo>
                <a:close/>
                <a:moveTo>
                  <a:pt x="3957219" y="1134999"/>
                </a:moveTo>
                <a:cubicBezTo>
                  <a:pt x="3948989" y="1134999"/>
                  <a:pt x="3941521" y="1139114"/>
                  <a:pt x="3934815" y="1147344"/>
                </a:cubicBezTo>
                <a:cubicBezTo>
                  <a:pt x="3932377" y="1150392"/>
                  <a:pt x="3929329" y="1154964"/>
                  <a:pt x="3925671" y="1161060"/>
                </a:cubicBezTo>
                <a:cubicBezTo>
                  <a:pt x="3922014" y="1167156"/>
                  <a:pt x="3917899" y="1174776"/>
                  <a:pt x="3913327" y="1183920"/>
                </a:cubicBezTo>
                <a:cubicBezTo>
                  <a:pt x="3923385" y="1188797"/>
                  <a:pt x="3934663" y="1192911"/>
                  <a:pt x="3947160" y="1196264"/>
                </a:cubicBezTo>
                <a:cubicBezTo>
                  <a:pt x="3959657" y="1199617"/>
                  <a:pt x="3973677" y="1202055"/>
                  <a:pt x="3989222" y="1203579"/>
                </a:cubicBezTo>
                <a:cubicBezTo>
                  <a:pt x="3988307" y="1191387"/>
                  <a:pt x="3985945" y="1179881"/>
                  <a:pt x="3982135" y="1169061"/>
                </a:cubicBezTo>
                <a:cubicBezTo>
                  <a:pt x="3978325" y="1158240"/>
                  <a:pt x="3974135" y="1149630"/>
                  <a:pt x="3969563" y="1143229"/>
                </a:cubicBezTo>
                <a:cubicBezTo>
                  <a:pt x="3964991" y="1137743"/>
                  <a:pt x="3960876" y="1134999"/>
                  <a:pt x="3957219" y="1134999"/>
                </a:cubicBezTo>
                <a:close/>
                <a:moveTo>
                  <a:pt x="3080918" y="1134999"/>
                </a:moveTo>
                <a:cubicBezTo>
                  <a:pt x="3072689" y="1134999"/>
                  <a:pt x="3065221" y="1139114"/>
                  <a:pt x="3058515" y="1147344"/>
                </a:cubicBezTo>
                <a:cubicBezTo>
                  <a:pt x="3056077" y="1150392"/>
                  <a:pt x="3053029" y="1154964"/>
                  <a:pt x="3049372" y="1161060"/>
                </a:cubicBezTo>
                <a:cubicBezTo>
                  <a:pt x="3045714" y="1167156"/>
                  <a:pt x="3041599" y="1174776"/>
                  <a:pt x="3037027" y="1183920"/>
                </a:cubicBezTo>
                <a:cubicBezTo>
                  <a:pt x="3047086" y="1188797"/>
                  <a:pt x="3058363" y="1192911"/>
                  <a:pt x="3070860" y="1196264"/>
                </a:cubicBezTo>
                <a:cubicBezTo>
                  <a:pt x="3083357" y="1199617"/>
                  <a:pt x="3097377" y="1202055"/>
                  <a:pt x="3112923" y="1203579"/>
                </a:cubicBezTo>
                <a:cubicBezTo>
                  <a:pt x="3112008" y="1191387"/>
                  <a:pt x="3109646" y="1179881"/>
                  <a:pt x="3105836" y="1169061"/>
                </a:cubicBezTo>
                <a:cubicBezTo>
                  <a:pt x="3102026" y="1158240"/>
                  <a:pt x="3097835" y="1149630"/>
                  <a:pt x="3093263" y="1143229"/>
                </a:cubicBezTo>
                <a:cubicBezTo>
                  <a:pt x="3088691" y="1137743"/>
                  <a:pt x="3084576" y="1134999"/>
                  <a:pt x="3080918" y="1134999"/>
                </a:cubicBezTo>
                <a:close/>
                <a:moveTo>
                  <a:pt x="2179168" y="1127227"/>
                </a:moveTo>
                <a:cubicBezTo>
                  <a:pt x="2173377" y="1127227"/>
                  <a:pt x="2167814" y="1129056"/>
                  <a:pt x="2162480" y="1132713"/>
                </a:cubicBezTo>
                <a:cubicBezTo>
                  <a:pt x="2157146" y="1136371"/>
                  <a:pt x="2152803" y="1140791"/>
                  <a:pt x="2149450" y="1145972"/>
                </a:cubicBezTo>
                <a:cubicBezTo>
                  <a:pt x="2146097" y="1151154"/>
                  <a:pt x="2144421" y="1156488"/>
                  <a:pt x="2144421" y="1161974"/>
                </a:cubicBezTo>
                <a:cubicBezTo>
                  <a:pt x="2144421" y="1171118"/>
                  <a:pt x="2148231" y="1178357"/>
                  <a:pt x="2155851" y="1183691"/>
                </a:cubicBezTo>
                <a:cubicBezTo>
                  <a:pt x="2163471" y="1189025"/>
                  <a:pt x="2174596" y="1192759"/>
                  <a:pt x="2189226" y="1194893"/>
                </a:cubicBezTo>
                <a:cubicBezTo>
                  <a:pt x="2193798" y="1195502"/>
                  <a:pt x="2200047" y="1196036"/>
                  <a:pt x="2207971" y="1196493"/>
                </a:cubicBezTo>
                <a:cubicBezTo>
                  <a:pt x="2215896" y="1196950"/>
                  <a:pt x="2225649" y="1197483"/>
                  <a:pt x="2237232" y="1198093"/>
                </a:cubicBezTo>
                <a:cubicBezTo>
                  <a:pt x="2233575" y="1183767"/>
                  <a:pt x="2228774" y="1171271"/>
                  <a:pt x="2222830" y="1160603"/>
                </a:cubicBezTo>
                <a:cubicBezTo>
                  <a:pt x="2216887" y="1149935"/>
                  <a:pt x="2210181" y="1141705"/>
                  <a:pt x="2202713" y="1135914"/>
                </a:cubicBezTo>
                <a:cubicBezTo>
                  <a:pt x="2195246" y="1130123"/>
                  <a:pt x="2187397" y="1127227"/>
                  <a:pt x="2179168" y="1127227"/>
                </a:cubicBezTo>
                <a:close/>
                <a:moveTo>
                  <a:pt x="5695949" y="1118083"/>
                </a:moveTo>
                <a:cubicBezTo>
                  <a:pt x="5664859" y="1128446"/>
                  <a:pt x="5641390" y="1142010"/>
                  <a:pt x="5625541" y="1158774"/>
                </a:cubicBezTo>
                <a:cubicBezTo>
                  <a:pt x="5634685" y="1165784"/>
                  <a:pt x="5643829" y="1170737"/>
                  <a:pt x="5652973" y="1173633"/>
                </a:cubicBezTo>
                <a:cubicBezTo>
                  <a:pt x="5662117" y="1176528"/>
                  <a:pt x="5671109" y="1178738"/>
                  <a:pt x="5679947" y="1180262"/>
                </a:cubicBezTo>
                <a:cubicBezTo>
                  <a:pt x="5684520" y="1180872"/>
                  <a:pt x="5689168" y="1181329"/>
                  <a:pt x="5693892" y="1181634"/>
                </a:cubicBezTo>
                <a:cubicBezTo>
                  <a:pt x="5698617" y="1181939"/>
                  <a:pt x="5703570" y="1182243"/>
                  <a:pt x="5708751" y="1182548"/>
                </a:cubicBezTo>
                <a:cubicBezTo>
                  <a:pt x="5706923" y="1173709"/>
                  <a:pt x="5704941" y="1163879"/>
                  <a:pt x="5702807" y="1153059"/>
                </a:cubicBezTo>
                <a:cubicBezTo>
                  <a:pt x="5700674" y="1142238"/>
                  <a:pt x="5698387" y="1130580"/>
                  <a:pt x="5695949" y="1118083"/>
                </a:cubicBezTo>
                <a:close/>
                <a:moveTo>
                  <a:pt x="2393213" y="1111225"/>
                </a:moveTo>
                <a:cubicBezTo>
                  <a:pt x="2384984" y="1111225"/>
                  <a:pt x="2376983" y="1112063"/>
                  <a:pt x="2369211" y="1113740"/>
                </a:cubicBezTo>
                <a:cubicBezTo>
                  <a:pt x="2361438" y="1115416"/>
                  <a:pt x="2352827" y="1118540"/>
                  <a:pt x="2343379" y="1123112"/>
                </a:cubicBezTo>
                <a:cubicBezTo>
                  <a:pt x="2347341" y="1126465"/>
                  <a:pt x="2352827" y="1131647"/>
                  <a:pt x="2359838" y="1138657"/>
                </a:cubicBezTo>
                <a:cubicBezTo>
                  <a:pt x="2366848" y="1145667"/>
                  <a:pt x="2375078" y="1154507"/>
                  <a:pt x="2384527" y="1165175"/>
                </a:cubicBezTo>
                <a:cubicBezTo>
                  <a:pt x="2386355" y="1167308"/>
                  <a:pt x="2388184" y="1169442"/>
                  <a:pt x="2390013" y="1171575"/>
                </a:cubicBezTo>
                <a:cubicBezTo>
                  <a:pt x="2391842" y="1173709"/>
                  <a:pt x="2393823" y="1175843"/>
                  <a:pt x="2395957" y="1177976"/>
                </a:cubicBezTo>
                <a:cubicBezTo>
                  <a:pt x="2404796" y="1172185"/>
                  <a:pt x="2411654" y="1165784"/>
                  <a:pt x="2416531" y="1158774"/>
                </a:cubicBezTo>
                <a:cubicBezTo>
                  <a:pt x="2421407" y="1151763"/>
                  <a:pt x="2423846" y="1144601"/>
                  <a:pt x="2423846" y="1137285"/>
                </a:cubicBezTo>
                <a:cubicBezTo>
                  <a:pt x="2423846" y="1129361"/>
                  <a:pt x="2420950" y="1123036"/>
                  <a:pt x="2415159" y="1118312"/>
                </a:cubicBezTo>
                <a:cubicBezTo>
                  <a:pt x="2409368" y="1113587"/>
                  <a:pt x="2402053" y="1111225"/>
                  <a:pt x="2393213" y="1111225"/>
                </a:cubicBezTo>
                <a:close/>
                <a:moveTo>
                  <a:pt x="1481785" y="1106653"/>
                </a:moveTo>
                <a:cubicBezTo>
                  <a:pt x="1495806" y="1106653"/>
                  <a:pt x="1505712" y="1116407"/>
                  <a:pt x="1511503" y="1135914"/>
                </a:cubicBezTo>
                <a:cubicBezTo>
                  <a:pt x="1502664" y="1138047"/>
                  <a:pt x="1495273" y="1139800"/>
                  <a:pt x="1489329" y="1141172"/>
                </a:cubicBezTo>
                <a:cubicBezTo>
                  <a:pt x="1483385" y="1142543"/>
                  <a:pt x="1478585" y="1143991"/>
                  <a:pt x="1474927" y="1145515"/>
                </a:cubicBezTo>
                <a:cubicBezTo>
                  <a:pt x="1471575" y="1146734"/>
                  <a:pt x="1468298" y="1148030"/>
                  <a:pt x="1465097" y="1149401"/>
                </a:cubicBezTo>
                <a:cubicBezTo>
                  <a:pt x="1461897" y="1150773"/>
                  <a:pt x="1458621" y="1152373"/>
                  <a:pt x="1455268" y="1154202"/>
                </a:cubicBezTo>
                <a:cubicBezTo>
                  <a:pt x="1456487" y="1177976"/>
                  <a:pt x="1457249" y="1198017"/>
                  <a:pt x="1457554" y="1214324"/>
                </a:cubicBezTo>
                <a:cubicBezTo>
                  <a:pt x="1457859" y="1230630"/>
                  <a:pt x="1457859" y="1244118"/>
                  <a:pt x="1457554" y="1254786"/>
                </a:cubicBezTo>
                <a:cubicBezTo>
                  <a:pt x="1456944" y="1270635"/>
                  <a:pt x="1452143" y="1284199"/>
                  <a:pt x="1443152" y="1295477"/>
                </a:cubicBezTo>
                <a:cubicBezTo>
                  <a:pt x="1434160" y="1306754"/>
                  <a:pt x="1420978" y="1315289"/>
                  <a:pt x="1403604" y="1321080"/>
                </a:cubicBezTo>
                <a:lnTo>
                  <a:pt x="1373429" y="1331595"/>
                </a:lnTo>
                <a:lnTo>
                  <a:pt x="1367485" y="1313307"/>
                </a:lnTo>
                <a:lnTo>
                  <a:pt x="1379830" y="1308735"/>
                </a:lnTo>
                <a:cubicBezTo>
                  <a:pt x="1389279" y="1305078"/>
                  <a:pt x="1395908" y="1299896"/>
                  <a:pt x="1399718" y="1293191"/>
                </a:cubicBezTo>
                <a:cubicBezTo>
                  <a:pt x="1403528" y="1286485"/>
                  <a:pt x="1406652" y="1275817"/>
                  <a:pt x="1409090" y="1261187"/>
                </a:cubicBezTo>
                <a:cubicBezTo>
                  <a:pt x="1410005" y="1253567"/>
                  <a:pt x="1411453" y="1241908"/>
                  <a:pt x="1413434" y="1226211"/>
                </a:cubicBezTo>
                <a:cubicBezTo>
                  <a:pt x="1415415" y="1210514"/>
                  <a:pt x="1418082" y="1191083"/>
                  <a:pt x="1421435" y="1167918"/>
                </a:cubicBezTo>
                <a:cubicBezTo>
                  <a:pt x="1421740" y="1165784"/>
                  <a:pt x="1423187" y="1162050"/>
                  <a:pt x="1425778" y="1156716"/>
                </a:cubicBezTo>
                <a:cubicBezTo>
                  <a:pt x="1428369" y="1151382"/>
                  <a:pt x="1432103" y="1144296"/>
                  <a:pt x="1436980" y="1135457"/>
                </a:cubicBezTo>
                <a:lnTo>
                  <a:pt x="1442009" y="1126313"/>
                </a:lnTo>
                <a:cubicBezTo>
                  <a:pt x="1449019" y="1120521"/>
                  <a:pt x="1456182" y="1115797"/>
                  <a:pt x="1463497" y="1112139"/>
                </a:cubicBezTo>
                <a:cubicBezTo>
                  <a:pt x="1470813" y="1108482"/>
                  <a:pt x="1476909" y="1106653"/>
                  <a:pt x="1481785" y="1106653"/>
                </a:cubicBezTo>
                <a:close/>
                <a:moveTo>
                  <a:pt x="1555852" y="1096137"/>
                </a:moveTo>
                <a:cubicBezTo>
                  <a:pt x="1572616" y="1109549"/>
                  <a:pt x="1585570" y="1121436"/>
                  <a:pt x="1594714" y="1131799"/>
                </a:cubicBezTo>
                <a:cubicBezTo>
                  <a:pt x="1587399" y="1139114"/>
                  <a:pt x="1580540" y="1146125"/>
                  <a:pt x="1574140" y="1152830"/>
                </a:cubicBezTo>
                <a:cubicBezTo>
                  <a:pt x="1567739" y="1159536"/>
                  <a:pt x="1561948" y="1165784"/>
                  <a:pt x="1556766" y="1171575"/>
                </a:cubicBezTo>
                <a:cubicBezTo>
                  <a:pt x="1552194" y="1166089"/>
                  <a:pt x="1546936" y="1160450"/>
                  <a:pt x="1540993" y="1154659"/>
                </a:cubicBezTo>
                <a:cubicBezTo>
                  <a:pt x="1535049" y="1148868"/>
                  <a:pt x="1528420" y="1142619"/>
                  <a:pt x="1521105" y="1135914"/>
                </a:cubicBezTo>
                <a:cubicBezTo>
                  <a:pt x="1525372" y="1129513"/>
                  <a:pt x="1530401" y="1123036"/>
                  <a:pt x="1536192" y="1116483"/>
                </a:cubicBezTo>
                <a:cubicBezTo>
                  <a:pt x="1541983" y="1109930"/>
                  <a:pt x="1548536" y="1103148"/>
                  <a:pt x="1555852" y="1096137"/>
                </a:cubicBezTo>
                <a:close/>
                <a:moveTo>
                  <a:pt x="4617187" y="1085622"/>
                </a:moveTo>
                <a:cubicBezTo>
                  <a:pt x="4629987" y="1085622"/>
                  <a:pt x="4642103" y="1091337"/>
                  <a:pt x="4653534" y="1102767"/>
                </a:cubicBezTo>
                <a:cubicBezTo>
                  <a:pt x="4664963" y="1114197"/>
                  <a:pt x="4674336" y="1130123"/>
                  <a:pt x="4681651" y="1150544"/>
                </a:cubicBezTo>
                <a:cubicBezTo>
                  <a:pt x="4685309" y="1160603"/>
                  <a:pt x="4688052" y="1170509"/>
                  <a:pt x="4689881" y="1180262"/>
                </a:cubicBezTo>
                <a:cubicBezTo>
                  <a:pt x="4691709" y="1190016"/>
                  <a:pt x="4692624" y="1199769"/>
                  <a:pt x="4692624" y="1209523"/>
                </a:cubicBezTo>
                <a:cubicBezTo>
                  <a:pt x="4692624" y="1224458"/>
                  <a:pt x="4690338" y="1239089"/>
                  <a:pt x="4685767" y="1253414"/>
                </a:cubicBezTo>
                <a:cubicBezTo>
                  <a:pt x="4681194" y="1267740"/>
                  <a:pt x="4674793" y="1280770"/>
                  <a:pt x="4666564" y="1292505"/>
                </a:cubicBezTo>
                <a:cubicBezTo>
                  <a:pt x="4658335" y="1304240"/>
                  <a:pt x="4648580" y="1314069"/>
                  <a:pt x="4637303" y="1321994"/>
                </a:cubicBezTo>
                <a:cubicBezTo>
                  <a:pt x="4620539" y="1333577"/>
                  <a:pt x="4602099" y="1339368"/>
                  <a:pt x="4581982" y="1339368"/>
                </a:cubicBezTo>
                <a:cubicBezTo>
                  <a:pt x="4577410" y="1339368"/>
                  <a:pt x="4571085" y="1337691"/>
                  <a:pt x="4563009" y="1334339"/>
                </a:cubicBezTo>
                <a:cubicBezTo>
                  <a:pt x="4554931" y="1330986"/>
                  <a:pt x="4546473" y="1326642"/>
                  <a:pt x="4537634" y="1321308"/>
                </a:cubicBezTo>
                <a:cubicBezTo>
                  <a:pt x="4528795" y="1315974"/>
                  <a:pt x="4520869" y="1310412"/>
                  <a:pt x="4513859" y="1304621"/>
                </a:cubicBezTo>
                <a:lnTo>
                  <a:pt x="4521175" y="1286790"/>
                </a:lnTo>
                <a:cubicBezTo>
                  <a:pt x="4529403" y="1289228"/>
                  <a:pt x="4537862" y="1291057"/>
                  <a:pt x="4546549" y="1292276"/>
                </a:cubicBezTo>
                <a:cubicBezTo>
                  <a:pt x="4555235" y="1293495"/>
                  <a:pt x="4564151" y="1294105"/>
                  <a:pt x="4573295" y="1294105"/>
                </a:cubicBezTo>
                <a:cubicBezTo>
                  <a:pt x="4596765" y="1294105"/>
                  <a:pt x="4617110" y="1287933"/>
                  <a:pt x="4634331" y="1275588"/>
                </a:cubicBezTo>
                <a:cubicBezTo>
                  <a:pt x="4651553" y="1263244"/>
                  <a:pt x="4663821" y="1245947"/>
                  <a:pt x="4671136" y="1223696"/>
                </a:cubicBezTo>
                <a:lnTo>
                  <a:pt x="4670679" y="1220496"/>
                </a:lnTo>
                <a:cubicBezTo>
                  <a:pt x="4661839" y="1229335"/>
                  <a:pt x="4652162" y="1236269"/>
                  <a:pt x="4641647" y="1241298"/>
                </a:cubicBezTo>
                <a:cubicBezTo>
                  <a:pt x="4631131" y="1246328"/>
                  <a:pt x="4620539" y="1248842"/>
                  <a:pt x="4609871" y="1248842"/>
                </a:cubicBezTo>
                <a:cubicBezTo>
                  <a:pt x="4591278" y="1248842"/>
                  <a:pt x="4576877" y="1243356"/>
                  <a:pt x="4566665" y="1232383"/>
                </a:cubicBezTo>
                <a:cubicBezTo>
                  <a:pt x="4556455" y="1221410"/>
                  <a:pt x="4551349" y="1206323"/>
                  <a:pt x="4551350" y="1187120"/>
                </a:cubicBezTo>
                <a:cubicBezTo>
                  <a:pt x="4551349" y="1170661"/>
                  <a:pt x="4554473" y="1154430"/>
                  <a:pt x="4560722" y="1138428"/>
                </a:cubicBezTo>
                <a:cubicBezTo>
                  <a:pt x="4566971" y="1122426"/>
                  <a:pt x="4575276" y="1109701"/>
                  <a:pt x="4585639" y="1100252"/>
                </a:cubicBezTo>
                <a:cubicBezTo>
                  <a:pt x="4595698" y="1090499"/>
                  <a:pt x="4606213" y="1085622"/>
                  <a:pt x="4617187" y="1085622"/>
                </a:cubicBezTo>
                <a:close/>
                <a:moveTo>
                  <a:pt x="3087776" y="1085622"/>
                </a:moveTo>
                <a:cubicBezTo>
                  <a:pt x="3098139" y="1085622"/>
                  <a:pt x="3108274" y="1091261"/>
                  <a:pt x="3118180" y="1102538"/>
                </a:cubicBezTo>
                <a:cubicBezTo>
                  <a:pt x="3128086" y="1113816"/>
                  <a:pt x="3136240" y="1128599"/>
                  <a:pt x="3142641" y="1146887"/>
                </a:cubicBezTo>
                <a:cubicBezTo>
                  <a:pt x="3148736" y="1164565"/>
                  <a:pt x="3151784" y="1181786"/>
                  <a:pt x="3151784" y="1198550"/>
                </a:cubicBezTo>
                <a:cubicBezTo>
                  <a:pt x="3151784" y="1207085"/>
                  <a:pt x="3149422" y="1216076"/>
                  <a:pt x="3144698" y="1225525"/>
                </a:cubicBezTo>
                <a:cubicBezTo>
                  <a:pt x="3139973" y="1234974"/>
                  <a:pt x="3133801" y="1242746"/>
                  <a:pt x="3126181" y="1248842"/>
                </a:cubicBezTo>
                <a:cubicBezTo>
                  <a:pt x="3113075" y="1248842"/>
                  <a:pt x="3099664" y="1247775"/>
                  <a:pt x="3085948" y="1245642"/>
                </a:cubicBezTo>
                <a:cubicBezTo>
                  <a:pt x="3072232" y="1243508"/>
                  <a:pt x="3059125" y="1240384"/>
                  <a:pt x="3046629" y="1236269"/>
                </a:cubicBezTo>
                <a:cubicBezTo>
                  <a:pt x="3034132" y="1232154"/>
                  <a:pt x="3023159" y="1227659"/>
                  <a:pt x="3013710" y="1222782"/>
                </a:cubicBezTo>
                <a:cubicBezTo>
                  <a:pt x="3006395" y="1231011"/>
                  <a:pt x="2998546" y="1236955"/>
                  <a:pt x="2990164" y="1240613"/>
                </a:cubicBezTo>
                <a:cubicBezTo>
                  <a:pt x="2985973" y="1242441"/>
                  <a:pt x="2981344" y="1243813"/>
                  <a:pt x="2976277" y="1244727"/>
                </a:cubicBezTo>
                <a:lnTo>
                  <a:pt x="2971872" y="1245093"/>
                </a:lnTo>
                <a:lnTo>
                  <a:pt x="2971838" y="1245185"/>
                </a:lnTo>
                <a:cubicBezTo>
                  <a:pt x="2971152" y="1245794"/>
                  <a:pt x="2970124" y="1246099"/>
                  <a:pt x="2968752" y="1246099"/>
                </a:cubicBezTo>
                <a:lnTo>
                  <a:pt x="2964302" y="1245722"/>
                </a:lnTo>
                <a:lnTo>
                  <a:pt x="2959760" y="1246099"/>
                </a:lnTo>
                <a:cubicBezTo>
                  <a:pt x="2958541" y="1246099"/>
                  <a:pt x="2957627" y="1245794"/>
                  <a:pt x="2957017" y="1245185"/>
                </a:cubicBezTo>
                <a:lnTo>
                  <a:pt x="2956990" y="1245102"/>
                </a:lnTo>
                <a:lnTo>
                  <a:pt x="2955265" y="1244956"/>
                </a:lnTo>
                <a:cubicBezTo>
                  <a:pt x="2950845" y="1244194"/>
                  <a:pt x="2946502" y="1242899"/>
                  <a:pt x="2942234" y="1241070"/>
                </a:cubicBezTo>
                <a:lnTo>
                  <a:pt x="2942691" y="1253414"/>
                </a:lnTo>
                <a:cubicBezTo>
                  <a:pt x="2942691" y="1273226"/>
                  <a:pt x="2936672" y="1291819"/>
                  <a:pt x="2924632" y="1309193"/>
                </a:cubicBezTo>
                <a:cubicBezTo>
                  <a:pt x="2912593" y="1326566"/>
                  <a:pt x="2896057" y="1340282"/>
                  <a:pt x="2875026" y="1350341"/>
                </a:cubicBezTo>
                <a:cubicBezTo>
                  <a:pt x="2864663" y="1355522"/>
                  <a:pt x="2853842" y="1359332"/>
                  <a:pt x="2842565" y="1361771"/>
                </a:cubicBezTo>
                <a:cubicBezTo>
                  <a:pt x="2831287" y="1364209"/>
                  <a:pt x="2819553" y="1365428"/>
                  <a:pt x="2807360" y="1365428"/>
                </a:cubicBezTo>
                <a:cubicBezTo>
                  <a:pt x="2780843" y="1365428"/>
                  <a:pt x="2760345" y="1357656"/>
                  <a:pt x="2745867" y="1342111"/>
                </a:cubicBezTo>
                <a:cubicBezTo>
                  <a:pt x="2731389" y="1326566"/>
                  <a:pt x="2724150" y="1304011"/>
                  <a:pt x="2724150" y="1274445"/>
                </a:cubicBezTo>
                <a:cubicBezTo>
                  <a:pt x="2724150" y="1268959"/>
                  <a:pt x="2724455" y="1263168"/>
                  <a:pt x="2725065" y="1257072"/>
                </a:cubicBezTo>
                <a:cubicBezTo>
                  <a:pt x="2725674" y="1250976"/>
                  <a:pt x="2726817" y="1244118"/>
                  <a:pt x="2728493" y="1236498"/>
                </a:cubicBezTo>
                <a:cubicBezTo>
                  <a:pt x="2730170" y="1228878"/>
                  <a:pt x="2732227" y="1220191"/>
                  <a:pt x="2734665" y="1210437"/>
                </a:cubicBezTo>
                <a:lnTo>
                  <a:pt x="2753868" y="1215009"/>
                </a:lnTo>
                <a:cubicBezTo>
                  <a:pt x="2749906" y="1229335"/>
                  <a:pt x="2747925" y="1241070"/>
                  <a:pt x="2747925" y="1250214"/>
                </a:cubicBezTo>
                <a:cubicBezTo>
                  <a:pt x="2747925" y="1272159"/>
                  <a:pt x="2753030" y="1288771"/>
                  <a:pt x="2763241" y="1300049"/>
                </a:cubicBezTo>
                <a:cubicBezTo>
                  <a:pt x="2773451" y="1311326"/>
                  <a:pt x="2788615" y="1316965"/>
                  <a:pt x="2808732" y="1316965"/>
                </a:cubicBezTo>
                <a:cubicBezTo>
                  <a:pt x="2824582" y="1316965"/>
                  <a:pt x="2839288" y="1315212"/>
                  <a:pt x="2852852" y="1311707"/>
                </a:cubicBezTo>
                <a:cubicBezTo>
                  <a:pt x="2866415" y="1308202"/>
                  <a:pt x="2878912" y="1303020"/>
                  <a:pt x="2890342" y="1296162"/>
                </a:cubicBezTo>
                <a:cubicBezTo>
                  <a:pt x="2901772" y="1289304"/>
                  <a:pt x="2911754" y="1280846"/>
                  <a:pt x="2920289" y="1270788"/>
                </a:cubicBezTo>
                <a:cubicBezTo>
                  <a:pt x="2910231" y="1250671"/>
                  <a:pt x="2901772" y="1233374"/>
                  <a:pt x="2894914" y="1218896"/>
                </a:cubicBezTo>
                <a:cubicBezTo>
                  <a:pt x="2888056" y="1204418"/>
                  <a:pt x="2884627" y="1193369"/>
                  <a:pt x="2884627" y="1185749"/>
                </a:cubicBezTo>
                <a:cubicBezTo>
                  <a:pt x="2884627" y="1174776"/>
                  <a:pt x="2887828" y="1164946"/>
                  <a:pt x="2894228" y="1156259"/>
                </a:cubicBezTo>
                <a:cubicBezTo>
                  <a:pt x="2900629" y="1147572"/>
                  <a:pt x="2910992" y="1139571"/>
                  <a:pt x="2925318" y="1132256"/>
                </a:cubicBezTo>
                <a:cubicBezTo>
                  <a:pt x="2925928" y="1137133"/>
                  <a:pt x="2926994" y="1144372"/>
                  <a:pt x="2928518" y="1153973"/>
                </a:cubicBezTo>
                <a:cubicBezTo>
                  <a:pt x="2930043" y="1163574"/>
                  <a:pt x="2932176" y="1175690"/>
                  <a:pt x="2934919" y="1190321"/>
                </a:cubicBezTo>
                <a:cubicBezTo>
                  <a:pt x="2940101" y="1193064"/>
                  <a:pt x="2945511" y="1195121"/>
                  <a:pt x="2951150" y="1196493"/>
                </a:cubicBezTo>
                <a:lnTo>
                  <a:pt x="2964121" y="1198009"/>
                </a:lnTo>
                <a:lnTo>
                  <a:pt x="2976791" y="1196436"/>
                </a:lnTo>
                <a:cubicBezTo>
                  <a:pt x="2982049" y="1195026"/>
                  <a:pt x="2986888" y="1192911"/>
                  <a:pt x="2991307" y="1190092"/>
                </a:cubicBezTo>
                <a:cubicBezTo>
                  <a:pt x="3000146" y="1184453"/>
                  <a:pt x="3007461" y="1175995"/>
                  <a:pt x="3013253" y="1164717"/>
                </a:cubicBezTo>
                <a:cubicBezTo>
                  <a:pt x="3017520" y="1156488"/>
                  <a:pt x="3021254" y="1149325"/>
                  <a:pt x="3024454" y="1143229"/>
                </a:cubicBezTo>
                <a:cubicBezTo>
                  <a:pt x="3027655" y="1137133"/>
                  <a:pt x="3030626" y="1131723"/>
                  <a:pt x="3033369" y="1126998"/>
                </a:cubicBezTo>
                <a:cubicBezTo>
                  <a:pt x="3036113" y="1122274"/>
                  <a:pt x="3038856" y="1117931"/>
                  <a:pt x="3041599" y="1113968"/>
                </a:cubicBezTo>
                <a:cubicBezTo>
                  <a:pt x="3049219" y="1103910"/>
                  <a:pt x="3056611" y="1096671"/>
                  <a:pt x="3063773" y="1092251"/>
                </a:cubicBezTo>
                <a:cubicBezTo>
                  <a:pt x="3070936" y="1087832"/>
                  <a:pt x="3078937" y="1085622"/>
                  <a:pt x="3087776" y="1085622"/>
                </a:cubicBezTo>
                <a:close/>
                <a:moveTo>
                  <a:pt x="686791" y="1083336"/>
                </a:moveTo>
                <a:cubicBezTo>
                  <a:pt x="691363" y="1088822"/>
                  <a:pt x="696621" y="1094537"/>
                  <a:pt x="702564" y="1100481"/>
                </a:cubicBezTo>
                <a:cubicBezTo>
                  <a:pt x="708508" y="1106424"/>
                  <a:pt x="715289" y="1112597"/>
                  <a:pt x="722909" y="1118997"/>
                </a:cubicBezTo>
                <a:cubicBezTo>
                  <a:pt x="718642" y="1125093"/>
                  <a:pt x="713537" y="1131494"/>
                  <a:pt x="707593" y="1138200"/>
                </a:cubicBezTo>
                <a:cubicBezTo>
                  <a:pt x="701650" y="1144905"/>
                  <a:pt x="695020" y="1151763"/>
                  <a:pt x="687705" y="1158774"/>
                </a:cubicBezTo>
                <a:cubicBezTo>
                  <a:pt x="670331" y="1144753"/>
                  <a:pt x="657377" y="1132866"/>
                  <a:pt x="648843" y="1123112"/>
                </a:cubicBezTo>
                <a:cubicBezTo>
                  <a:pt x="656463" y="1115797"/>
                  <a:pt x="663397" y="1108863"/>
                  <a:pt x="669646" y="1102310"/>
                </a:cubicBezTo>
                <a:cubicBezTo>
                  <a:pt x="675894" y="1095756"/>
                  <a:pt x="681609" y="1089432"/>
                  <a:pt x="686791" y="1083336"/>
                </a:cubicBezTo>
                <a:close/>
                <a:moveTo>
                  <a:pt x="4930977" y="1078764"/>
                </a:moveTo>
                <a:cubicBezTo>
                  <a:pt x="4938293" y="1078764"/>
                  <a:pt x="4945303" y="1081431"/>
                  <a:pt x="4952009" y="1086765"/>
                </a:cubicBezTo>
                <a:cubicBezTo>
                  <a:pt x="4958714" y="1092099"/>
                  <a:pt x="4966335" y="1100862"/>
                  <a:pt x="4974869" y="1113054"/>
                </a:cubicBezTo>
                <a:cubicBezTo>
                  <a:pt x="4984623" y="1127075"/>
                  <a:pt x="4993766" y="1138886"/>
                  <a:pt x="5002301" y="1148487"/>
                </a:cubicBezTo>
                <a:cubicBezTo>
                  <a:pt x="5010835" y="1158088"/>
                  <a:pt x="5019522" y="1166089"/>
                  <a:pt x="5028361" y="1172490"/>
                </a:cubicBezTo>
                <a:lnTo>
                  <a:pt x="5008702" y="1224611"/>
                </a:lnTo>
                <a:cubicBezTo>
                  <a:pt x="4994985" y="1224611"/>
                  <a:pt x="4981117" y="1224992"/>
                  <a:pt x="4967097" y="1225754"/>
                </a:cubicBezTo>
                <a:cubicBezTo>
                  <a:pt x="4953075" y="1226516"/>
                  <a:pt x="4939817" y="1227735"/>
                  <a:pt x="4927320" y="1229411"/>
                </a:cubicBezTo>
                <a:cubicBezTo>
                  <a:pt x="4914823" y="1231088"/>
                  <a:pt x="4903469" y="1232916"/>
                  <a:pt x="4893259" y="1234898"/>
                </a:cubicBezTo>
                <a:cubicBezTo>
                  <a:pt x="4883048" y="1236879"/>
                  <a:pt x="4874742" y="1238936"/>
                  <a:pt x="4868341" y="1241070"/>
                </a:cubicBezTo>
                <a:cubicBezTo>
                  <a:pt x="4870170" y="1249909"/>
                  <a:pt x="4871923" y="1258672"/>
                  <a:pt x="4873599" y="1267359"/>
                </a:cubicBezTo>
                <a:cubicBezTo>
                  <a:pt x="4875275" y="1276046"/>
                  <a:pt x="4877028" y="1284656"/>
                  <a:pt x="4878857" y="1293191"/>
                </a:cubicBezTo>
                <a:cubicBezTo>
                  <a:pt x="4881601" y="1306907"/>
                  <a:pt x="4884267" y="1320394"/>
                  <a:pt x="4886858" y="1333653"/>
                </a:cubicBezTo>
                <a:cubicBezTo>
                  <a:pt x="4889449" y="1346912"/>
                  <a:pt x="4891811" y="1359942"/>
                  <a:pt x="4893945" y="1372743"/>
                </a:cubicBezTo>
                <a:cubicBezTo>
                  <a:pt x="4887239" y="1377620"/>
                  <a:pt x="4880533" y="1381964"/>
                  <a:pt x="4873827" y="1385774"/>
                </a:cubicBezTo>
                <a:cubicBezTo>
                  <a:pt x="4867122" y="1389584"/>
                  <a:pt x="4860111" y="1392708"/>
                  <a:pt x="4852797" y="1395146"/>
                </a:cubicBezTo>
                <a:cubicBezTo>
                  <a:pt x="4852797" y="1382345"/>
                  <a:pt x="4852415" y="1368705"/>
                  <a:pt x="4851653" y="1354227"/>
                </a:cubicBezTo>
                <a:cubicBezTo>
                  <a:pt x="4850891" y="1339749"/>
                  <a:pt x="4849597" y="1324585"/>
                  <a:pt x="4847767" y="1308735"/>
                </a:cubicBezTo>
                <a:cubicBezTo>
                  <a:pt x="4846243" y="1293495"/>
                  <a:pt x="4845100" y="1280770"/>
                  <a:pt x="4844339" y="1270559"/>
                </a:cubicBezTo>
                <a:cubicBezTo>
                  <a:pt x="4843577" y="1260348"/>
                  <a:pt x="4843195" y="1252805"/>
                  <a:pt x="4843195" y="1247928"/>
                </a:cubicBezTo>
                <a:cubicBezTo>
                  <a:pt x="4843195" y="1243356"/>
                  <a:pt x="4844719" y="1236803"/>
                  <a:pt x="4847767" y="1228268"/>
                </a:cubicBezTo>
                <a:cubicBezTo>
                  <a:pt x="4850815" y="1219734"/>
                  <a:pt x="4855082" y="1209675"/>
                  <a:pt x="4860569" y="1198093"/>
                </a:cubicBezTo>
                <a:cubicBezTo>
                  <a:pt x="4863617" y="1196264"/>
                  <a:pt x="4868341" y="1194512"/>
                  <a:pt x="4874742" y="1192835"/>
                </a:cubicBezTo>
                <a:cubicBezTo>
                  <a:pt x="4881143" y="1191159"/>
                  <a:pt x="4888687" y="1189559"/>
                  <a:pt x="4897373" y="1188035"/>
                </a:cubicBezTo>
                <a:cubicBezTo>
                  <a:pt x="4906061" y="1186511"/>
                  <a:pt x="4915128" y="1185215"/>
                  <a:pt x="4924577" y="1184148"/>
                </a:cubicBezTo>
                <a:cubicBezTo>
                  <a:pt x="4934025" y="1183082"/>
                  <a:pt x="4943322" y="1182167"/>
                  <a:pt x="4952467" y="1181405"/>
                </a:cubicBezTo>
                <a:cubicBezTo>
                  <a:pt x="4961610" y="1180643"/>
                  <a:pt x="4969535" y="1180262"/>
                  <a:pt x="4976241" y="1180262"/>
                </a:cubicBezTo>
                <a:lnTo>
                  <a:pt x="4967097" y="1169289"/>
                </a:lnTo>
                <a:cubicBezTo>
                  <a:pt x="4958257" y="1157707"/>
                  <a:pt x="4950409" y="1147801"/>
                  <a:pt x="4943551" y="1139571"/>
                </a:cubicBezTo>
                <a:cubicBezTo>
                  <a:pt x="4936693" y="1131342"/>
                  <a:pt x="4929606" y="1127227"/>
                  <a:pt x="4922291" y="1127227"/>
                </a:cubicBezTo>
                <a:cubicBezTo>
                  <a:pt x="4915280" y="1127227"/>
                  <a:pt x="4908423" y="1129818"/>
                  <a:pt x="4901717" y="1134999"/>
                </a:cubicBezTo>
                <a:cubicBezTo>
                  <a:pt x="4895011" y="1140181"/>
                  <a:pt x="4888001" y="1148258"/>
                  <a:pt x="4880686" y="1159231"/>
                </a:cubicBezTo>
                <a:lnTo>
                  <a:pt x="4863312" y="1150544"/>
                </a:lnTo>
                <a:cubicBezTo>
                  <a:pt x="4871846" y="1128599"/>
                  <a:pt x="4882133" y="1111149"/>
                  <a:pt x="4894173" y="1098195"/>
                </a:cubicBezTo>
                <a:cubicBezTo>
                  <a:pt x="4906213" y="1085241"/>
                  <a:pt x="4918481" y="1078764"/>
                  <a:pt x="4930977" y="1078764"/>
                </a:cubicBezTo>
                <a:close/>
                <a:moveTo>
                  <a:pt x="2820619" y="1070534"/>
                </a:moveTo>
                <a:cubicBezTo>
                  <a:pt x="2824582" y="1074497"/>
                  <a:pt x="2829230" y="1079145"/>
                  <a:pt x="2834564" y="1084479"/>
                </a:cubicBezTo>
                <a:cubicBezTo>
                  <a:pt x="2839898" y="1089813"/>
                  <a:pt x="2845917" y="1095680"/>
                  <a:pt x="2852623" y="1102081"/>
                </a:cubicBezTo>
                <a:cubicBezTo>
                  <a:pt x="2848965" y="1107263"/>
                  <a:pt x="2844546" y="1112825"/>
                  <a:pt x="2839365" y="1118769"/>
                </a:cubicBezTo>
                <a:cubicBezTo>
                  <a:pt x="2834183" y="1124712"/>
                  <a:pt x="2828239" y="1131037"/>
                  <a:pt x="2821533" y="1137743"/>
                </a:cubicBezTo>
                <a:cubicBezTo>
                  <a:pt x="2806599" y="1125855"/>
                  <a:pt x="2795168" y="1115187"/>
                  <a:pt x="2787243" y="1105739"/>
                </a:cubicBezTo>
                <a:cubicBezTo>
                  <a:pt x="2794559" y="1098423"/>
                  <a:pt x="2800959" y="1091870"/>
                  <a:pt x="2806446" y="1086079"/>
                </a:cubicBezTo>
                <a:cubicBezTo>
                  <a:pt x="2811933" y="1080288"/>
                  <a:pt x="2816657" y="1075106"/>
                  <a:pt x="2820619" y="1070534"/>
                </a:cubicBezTo>
                <a:close/>
                <a:moveTo>
                  <a:pt x="2008403" y="1051789"/>
                </a:moveTo>
                <a:cubicBezTo>
                  <a:pt x="2012671" y="1071906"/>
                  <a:pt x="2016100" y="1088822"/>
                  <a:pt x="2018691" y="1102538"/>
                </a:cubicBezTo>
                <a:cubicBezTo>
                  <a:pt x="2021281" y="1116254"/>
                  <a:pt x="2023263" y="1127303"/>
                  <a:pt x="2024634" y="1135685"/>
                </a:cubicBezTo>
                <a:cubicBezTo>
                  <a:pt x="2026006" y="1144067"/>
                  <a:pt x="2026691" y="1150697"/>
                  <a:pt x="2026691" y="1155573"/>
                </a:cubicBezTo>
                <a:cubicBezTo>
                  <a:pt x="2026691" y="1161974"/>
                  <a:pt x="2025015" y="1169975"/>
                  <a:pt x="2021662" y="1179576"/>
                </a:cubicBezTo>
                <a:cubicBezTo>
                  <a:pt x="2018309" y="1189178"/>
                  <a:pt x="2014195" y="1198550"/>
                  <a:pt x="2009318" y="1207694"/>
                </a:cubicBezTo>
                <a:cubicBezTo>
                  <a:pt x="1995907" y="1216229"/>
                  <a:pt x="1980057" y="1223544"/>
                  <a:pt x="1961769" y="1229640"/>
                </a:cubicBezTo>
                <a:cubicBezTo>
                  <a:pt x="1943481" y="1235736"/>
                  <a:pt x="1923669" y="1240460"/>
                  <a:pt x="1902333" y="1243813"/>
                </a:cubicBezTo>
                <a:cubicBezTo>
                  <a:pt x="1880997" y="1247166"/>
                  <a:pt x="1859052" y="1248842"/>
                  <a:pt x="1836496" y="1248842"/>
                </a:cubicBezTo>
                <a:cubicBezTo>
                  <a:pt x="1799920" y="1248842"/>
                  <a:pt x="1772183" y="1241070"/>
                  <a:pt x="1753286" y="1225525"/>
                </a:cubicBezTo>
                <a:cubicBezTo>
                  <a:pt x="1734388" y="1209980"/>
                  <a:pt x="1724939" y="1187425"/>
                  <a:pt x="1724939" y="1157859"/>
                </a:cubicBezTo>
                <a:cubicBezTo>
                  <a:pt x="1724939" y="1142619"/>
                  <a:pt x="1727531" y="1125855"/>
                  <a:pt x="1732712" y="1107567"/>
                </a:cubicBezTo>
                <a:lnTo>
                  <a:pt x="1751914" y="1107567"/>
                </a:lnTo>
                <a:cubicBezTo>
                  <a:pt x="1751609" y="1108787"/>
                  <a:pt x="1751305" y="1112063"/>
                  <a:pt x="1751000" y="1117397"/>
                </a:cubicBezTo>
                <a:cubicBezTo>
                  <a:pt x="1750695" y="1122731"/>
                  <a:pt x="1750543" y="1127075"/>
                  <a:pt x="1750543" y="1130427"/>
                </a:cubicBezTo>
                <a:cubicBezTo>
                  <a:pt x="1750543" y="1148106"/>
                  <a:pt x="1753972" y="1161746"/>
                  <a:pt x="1760830" y="1171347"/>
                </a:cubicBezTo>
                <a:cubicBezTo>
                  <a:pt x="1767688" y="1180948"/>
                  <a:pt x="1778432" y="1188339"/>
                  <a:pt x="1793062" y="1193521"/>
                </a:cubicBezTo>
                <a:cubicBezTo>
                  <a:pt x="1800378" y="1195655"/>
                  <a:pt x="1808836" y="1197407"/>
                  <a:pt x="1818437" y="1198779"/>
                </a:cubicBezTo>
                <a:cubicBezTo>
                  <a:pt x="1828038" y="1200150"/>
                  <a:pt x="1838935" y="1200836"/>
                  <a:pt x="1851127" y="1200836"/>
                </a:cubicBezTo>
                <a:cubicBezTo>
                  <a:pt x="1878254" y="1200836"/>
                  <a:pt x="1904848" y="1198245"/>
                  <a:pt x="1930908" y="1193064"/>
                </a:cubicBezTo>
                <a:cubicBezTo>
                  <a:pt x="1956969" y="1187882"/>
                  <a:pt x="1980515" y="1180567"/>
                  <a:pt x="2001545" y="1171118"/>
                </a:cubicBezTo>
                <a:cubicBezTo>
                  <a:pt x="1999107" y="1164108"/>
                  <a:pt x="1995831" y="1156335"/>
                  <a:pt x="1991716" y="1147801"/>
                </a:cubicBezTo>
                <a:cubicBezTo>
                  <a:pt x="1987601" y="1139267"/>
                  <a:pt x="1984019" y="1131647"/>
                  <a:pt x="1980971" y="1124941"/>
                </a:cubicBezTo>
                <a:cubicBezTo>
                  <a:pt x="1977923" y="1118235"/>
                  <a:pt x="1975409" y="1112444"/>
                  <a:pt x="1973428" y="1107567"/>
                </a:cubicBezTo>
                <a:cubicBezTo>
                  <a:pt x="1971447" y="1102691"/>
                  <a:pt x="1970456" y="1098576"/>
                  <a:pt x="1970456" y="1095223"/>
                </a:cubicBezTo>
                <a:cubicBezTo>
                  <a:pt x="1970456" y="1088213"/>
                  <a:pt x="1974113" y="1080593"/>
                  <a:pt x="1981429" y="1072363"/>
                </a:cubicBezTo>
                <a:cubicBezTo>
                  <a:pt x="1988744" y="1064133"/>
                  <a:pt x="1997735" y="1057275"/>
                  <a:pt x="2008403" y="1051789"/>
                </a:cubicBezTo>
                <a:close/>
                <a:moveTo>
                  <a:pt x="5834939" y="1039902"/>
                </a:moveTo>
                <a:cubicBezTo>
                  <a:pt x="5837377" y="1042645"/>
                  <a:pt x="5840958" y="1046379"/>
                  <a:pt x="5845683" y="1051103"/>
                </a:cubicBezTo>
                <a:cubicBezTo>
                  <a:pt x="5850407" y="1055828"/>
                  <a:pt x="5856275" y="1061390"/>
                  <a:pt x="5863285" y="1067791"/>
                </a:cubicBezTo>
                <a:cubicBezTo>
                  <a:pt x="5859627" y="1072973"/>
                  <a:pt x="5855512" y="1078230"/>
                  <a:pt x="5850941" y="1083564"/>
                </a:cubicBezTo>
                <a:cubicBezTo>
                  <a:pt x="5846368" y="1088898"/>
                  <a:pt x="5841339" y="1094309"/>
                  <a:pt x="5835853" y="1099795"/>
                </a:cubicBezTo>
                <a:cubicBezTo>
                  <a:pt x="5829147" y="1094309"/>
                  <a:pt x="5823203" y="1089203"/>
                  <a:pt x="5818022" y="1084479"/>
                </a:cubicBezTo>
                <a:cubicBezTo>
                  <a:pt x="5812841" y="1079754"/>
                  <a:pt x="5808269" y="1075259"/>
                  <a:pt x="5804306" y="1070991"/>
                </a:cubicBezTo>
                <a:cubicBezTo>
                  <a:pt x="5809183" y="1066419"/>
                  <a:pt x="5814212" y="1061466"/>
                  <a:pt x="5819393" y="1056132"/>
                </a:cubicBezTo>
                <a:cubicBezTo>
                  <a:pt x="5824575" y="1050798"/>
                  <a:pt x="5829757" y="1045388"/>
                  <a:pt x="5834939" y="1039902"/>
                </a:cubicBezTo>
                <a:close/>
                <a:moveTo>
                  <a:pt x="5730240" y="1034415"/>
                </a:moveTo>
                <a:cubicBezTo>
                  <a:pt x="5730545" y="1059714"/>
                  <a:pt x="5730849" y="1085012"/>
                  <a:pt x="5731154" y="1110311"/>
                </a:cubicBezTo>
                <a:cubicBezTo>
                  <a:pt x="5731459" y="1135609"/>
                  <a:pt x="5731611" y="1160907"/>
                  <a:pt x="5731611" y="1186206"/>
                </a:cubicBezTo>
                <a:cubicBezTo>
                  <a:pt x="5738927" y="1190321"/>
                  <a:pt x="5746623" y="1193407"/>
                  <a:pt x="5754700" y="1195464"/>
                </a:cubicBezTo>
                <a:lnTo>
                  <a:pt x="5779860" y="1198524"/>
                </a:lnTo>
                <a:lnTo>
                  <a:pt x="5822137" y="1196950"/>
                </a:lnTo>
                <a:cubicBezTo>
                  <a:pt x="5834633" y="1195883"/>
                  <a:pt x="5844540" y="1193369"/>
                  <a:pt x="5851855" y="1189406"/>
                </a:cubicBezTo>
                <a:cubicBezTo>
                  <a:pt x="5857036" y="1186663"/>
                  <a:pt x="5861456" y="1182243"/>
                  <a:pt x="5865113" y="1176147"/>
                </a:cubicBezTo>
                <a:cubicBezTo>
                  <a:pt x="5868771" y="1170051"/>
                  <a:pt x="5873649" y="1161060"/>
                  <a:pt x="5879744" y="1149173"/>
                </a:cubicBezTo>
                <a:cubicBezTo>
                  <a:pt x="5883401" y="1141553"/>
                  <a:pt x="5886830" y="1136752"/>
                  <a:pt x="5890031" y="1134771"/>
                </a:cubicBezTo>
                <a:cubicBezTo>
                  <a:pt x="5893231" y="1132790"/>
                  <a:pt x="5897117" y="1131799"/>
                  <a:pt x="5901690" y="1131799"/>
                </a:cubicBezTo>
                <a:cubicBezTo>
                  <a:pt x="5907785" y="1131799"/>
                  <a:pt x="5913120" y="1133628"/>
                  <a:pt x="5917691" y="1137285"/>
                </a:cubicBezTo>
                <a:cubicBezTo>
                  <a:pt x="5915253" y="1143381"/>
                  <a:pt x="5912662" y="1149477"/>
                  <a:pt x="5909919" y="1155573"/>
                </a:cubicBezTo>
                <a:cubicBezTo>
                  <a:pt x="5907175" y="1161669"/>
                  <a:pt x="5904661" y="1167308"/>
                  <a:pt x="5902375" y="1172490"/>
                </a:cubicBezTo>
                <a:cubicBezTo>
                  <a:pt x="5900089" y="1177671"/>
                  <a:pt x="5898184" y="1181786"/>
                  <a:pt x="5896661" y="1184834"/>
                </a:cubicBezTo>
                <a:cubicBezTo>
                  <a:pt x="5904890" y="1189711"/>
                  <a:pt x="5913196" y="1193216"/>
                  <a:pt x="5921578" y="1195350"/>
                </a:cubicBezTo>
                <a:lnTo>
                  <a:pt x="5944995" y="1198201"/>
                </a:lnTo>
                <a:lnTo>
                  <a:pt x="5969203" y="1196036"/>
                </a:lnTo>
                <a:cubicBezTo>
                  <a:pt x="5975756" y="1194359"/>
                  <a:pt x="5981319" y="1191387"/>
                  <a:pt x="5985891" y="1187120"/>
                </a:cubicBezTo>
                <a:cubicBezTo>
                  <a:pt x="5988329" y="1184682"/>
                  <a:pt x="5990539" y="1182167"/>
                  <a:pt x="5992521" y="1179576"/>
                </a:cubicBezTo>
                <a:cubicBezTo>
                  <a:pt x="5994501" y="1176986"/>
                  <a:pt x="5996711" y="1173633"/>
                  <a:pt x="5999149" y="1169518"/>
                </a:cubicBezTo>
                <a:cubicBezTo>
                  <a:pt x="6001587" y="1165403"/>
                  <a:pt x="6004941" y="1159841"/>
                  <a:pt x="6009208" y="1152830"/>
                </a:cubicBezTo>
                <a:cubicBezTo>
                  <a:pt x="6010732" y="1149782"/>
                  <a:pt x="6013094" y="1147344"/>
                  <a:pt x="6016295" y="1145515"/>
                </a:cubicBezTo>
                <a:cubicBezTo>
                  <a:pt x="6019495" y="1143686"/>
                  <a:pt x="6022924" y="1142772"/>
                  <a:pt x="6026581" y="1142772"/>
                </a:cubicBezTo>
                <a:cubicBezTo>
                  <a:pt x="6030849" y="1142772"/>
                  <a:pt x="6035268" y="1144296"/>
                  <a:pt x="6039841" y="1147344"/>
                </a:cubicBezTo>
                <a:cubicBezTo>
                  <a:pt x="6034963" y="1159841"/>
                  <a:pt x="6030772" y="1170280"/>
                  <a:pt x="6027267" y="1178662"/>
                </a:cubicBezTo>
                <a:cubicBezTo>
                  <a:pt x="6023762" y="1187044"/>
                  <a:pt x="6020943" y="1193521"/>
                  <a:pt x="6018809" y="1198093"/>
                </a:cubicBezTo>
                <a:cubicBezTo>
                  <a:pt x="6022467" y="1198703"/>
                  <a:pt x="6026886" y="1199312"/>
                  <a:pt x="6032068" y="1199922"/>
                </a:cubicBezTo>
                <a:cubicBezTo>
                  <a:pt x="6037249" y="1200531"/>
                  <a:pt x="6042888" y="1200836"/>
                  <a:pt x="6048985" y="1200836"/>
                </a:cubicBezTo>
                <a:cubicBezTo>
                  <a:pt x="6055385" y="1200836"/>
                  <a:pt x="6061176" y="1200455"/>
                  <a:pt x="6066358" y="1199693"/>
                </a:cubicBezTo>
                <a:cubicBezTo>
                  <a:pt x="6071539" y="1198931"/>
                  <a:pt x="6077025" y="1197788"/>
                  <a:pt x="6082817" y="1196264"/>
                </a:cubicBezTo>
                <a:cubicBezTo>
                  <a:pt x="6084341" y="1193521"/>
                  <a:pt x="6086246" y="1189178"/>
                  <a:pt x="6088533" y="1183234"/>
                </a:cubicBezTo>
                <a:cubicBezTo>
                  <a:pt x="6090819" y="1177290"/>
                  <a:pt x="6093485" y="1170128"/>
                  <a:pt x="6096533" y="1161746"/>
                </a:cubicBezTo>
                <a:cubicBezTo>
                  <a:pt x="6099581" y="1153364"/>
                  <a:pt x="6102934" y="1144296"/>
                  <a:pt x="6106592" y="1134542"/>
                </a:cubicBezTo>
                <a:cubicBezTo>
                  <a:pt x="6108725" y="1129970"/>
                  <a:pt x="6111468" y="1126465"/>
                  <a:pt x="6114821" y="1124027"/>
                </a:cubicBezTo>
                <a:cubicBezTo>
                  <a:pt x="6118173" y="1121588"/>
                  <a:pt x="6122441" y="1120369"/>
                  <a:pt x="6127623" y="1120369"/>
                </a:cubicBezTo>
                <a:cubicBezTo>
                  <a:pt x="6133413" y="1120369"/>
                  <a:pt x="6138291" y="1121893"/>
                  <a:pt x="6142253" y="1124941"/>
                </a:cubicBezTo>
                <a:cubicBezTo>
                  <a:pt x="6138901" y="1132561"/>
                  <a:pt x="6135623" y="1141400"/>
                  <a:pt x="6132423" y="1151459"/>
                </a:cubicBezTo>
                <a:cubicBezTo>
                  <a:pt x="6129223" y="1161517"/>
                  <a:pt x="6125947" y="1172185"/>
                  <a:pt x="6122593" y="1183463"/>
                </a:cubicBezTo>
                <a:cubicBezTo>
                  <a:pt x="6131433" y="1187730"/>
                  <a:pt x="6140195" y="1191159"/>
                  <a:pt x="6148883" y="1193750"/>
                </a:cubicBezTo>
                <a:cubicBezTo>
                  <a:pt x="6157569" y="1196340"/>
                  <a:pt x="6166637" y="1198398"/>
                  <a:pt x="6176086" y="1199922"/>
                </a:cubicBezTo>
                <a:cubicBezTo>
                  <a:pt x="6185535" y="1201446"/>
                  <a:pt x="6195745" y="1202513"/>
                  <a:pt x="6206718" y="1203122"/>
                </a:cubicBezTo>
                <a:cubicBezTo>
                  <a:pt x="6203061" y="1195502"/>
                  <a:pt x="6199327" y="1187730"/>
                  <a:pt x="6195517" y="1179805"/>
                </a:cubicBezTo>
                <a:cubicBezTo>
                  <a:pt x="6191707" y="1171880"/>
                  <a:pt x="6188277" y="1164260"/>
                  <a:pt x="6185230" y="1156945"/>
                </a:cubicBezTo>
                <a:cubicBezTo>
                  <a:pt x="6182182" y="1149630"/>
                  <a:pt x="6179667" y="1143077"/>
                  <a:pt x="6177687" y="1137285"/>
                </a:cubicBezTo>
                <a:cubicBezTo>
                  <a:pt x="6175705" y="1131494"/>
                  <a:pt x="6174715" y="1127075"/>
                  <a:pt x="6174715" y="1124027"/>
                </a:cubicBezTo>
                <a:cubicBezTo>
                  <a:pt x="6174715" y="1117016"/>
                  <a:pt x="6178371" y="1109396"/>
                  <a:pt x="6185687" y="1101167"/>
                </a:cubicBezTo>
                <a:cubicBezTo>
                  <a:pt x="6193002" y="1092937"/>
                  <a:pt x="6201993" y="1085927"/>
                  <a:pt x="6212662" y="1080135"/>
                </a:cubicBezTo>
                <a:cubicBezTo>
                  <a:pt x="6216624" y="1100252"/>
                  <a:pt x="6219977" y="1117169"/>
                  <a:pt x="6222720" y="1130885"/>
                </a:cubicBezTo>
                <a:cubicBezTo>
                  <a:pt x="6225463" y="1144601"/>
                  <a:pt x="6227597" y="1155954"/>
                  <a:pt x="6229121" y="1164946"/>
                </a:cubicBezTo>
                <a:cubicBezTo>
                  <a:pt x="6230645" y="1173938"/>
                  <a:pt x="6231407" y="1181177"/>
                  <a:pt x="6231407" y="1186663"/>
                </a:cubicBezTo>
                <a:cubicBezTo>
                  <a:pt x="6231407" y="1191235"/>
                  <a:pt x="6230416" y="1197407"/>
                  <a:pt x="6228435" y="1205180"/>
                </a:cubicBezTo>
                <a:cubicBezTo>
                  <a:pt x="6226453" y="1212952"/>
                  <a:pt x="6224015" y="1220801"/>
                  <a:pt x="6221121" y="1228725"/>
                </a:cubicBezTo>
                <a:cubicBezTo>
                  <a:pt x="6218225" y="1236650"/>
                  <a:pt x="6215405" y="1243356"/>
                  <a:pt x="6212662" y="1248842"/>
                </a:cubicBezTo>
                <a:cubicBezTo>
                  <a:pt x="6194069" y="1248842"/>
                  <a:pt x="6175933" y="1246937"/>
                  <a:pt x="6158255" y="1243127"/>
                </a:cubicBezTo>
                <a:cubicBezTo>
                  <a:pt x="6140577" y="1239317"/>
                  <a:pt x="6123660" y="1233907"/>
                  <a:pt x="6107505" y="1226897"/>
                </a:cubicBezTo>
                <a:cubicBezTo>
                  <a:pt x="6105982" y="1230249"/>
                  <a:pt x="6104305" y="1233450"/>
                  <a:pt x="6102477" y="1236498"/>
                </a:cubicBezTo>
                <a:cubicBezTo>
                  <a:pt x="6100953" y="1238936"/>
                  <a:pt x="6097219" y="1241070"/>
                  <a:pt x="6091275" y="1242899"/>
                </a:cubicBezTo>
                <a:cubicBezTo>
                  <a:pt x="6085332" y="1244727"/>
                  <a:pt x="6078321" y="1246175"/>
                  <a:pt x="6070244" y="1247242"/>
                </a:cubicBezTo>
                <a:cubicBezTo>
                  <a:pt x="6062167" y="1248309"/>
                  <a:pt x="6054013" y="1248842"/>
                  <a:pt x="6045784" y="1248842"/>
                </a:cubicBezTo>
                <a:cubicBezTo>
                  <a:pt x="6037554" y="1248842"/>
                  <a:pt x="6028715" y="1247547"/>
                  <a:pt x="6019267" y="1244956"/>
                </a:cubicBezTo>
                <a:cubicBezTo>
                  <a:pt x="6009817" y="1242365"/>
                  <a:pt x="6000673" y="1238784"/>
                  <a:pt x="5991835" y="1234212"/>
                </a:cubicBezTo>
                <a:cubicBezTo>
                  <a:pt x="5986348" y="1237869"/>
                  <a:pt x="5979033" y="1240765"/>
                  <a:pt x="5969889" y="1242899"/>
                </a:cubicBezTo>
                <a:lnTo>
                  <a:pt x="5950659" y="1245035"/>
                </a:lnTo>
                <a:lnTo>
                  <a:pt x="5950610" y="1245185"/>
                </a:lnTo>
                <a:cubicBezTo>
                  <a:pt x="5950000" y="1245794"/>
                  <a:pt x="5949085" y="1246099"/>
                  <a:pt x="5947867" y="1246099"/>
                </a:cubicBezTo>
                <a:lnTo>
                  <a:pt x="5944321" y="1245739"/>
                </a:lnTo>
                <a:lnTo>
                  <a:pt x="5941085" y="1246099"/>
                </a:lnTo>
                <a:cubicBezTo>
                  <a:pt x="5939866" y="1246099"/>
                  <a:pt x="5938951" y="1245794"/>
                  <a:pt x="5938341" y="1245185"/>
                </a:cubicBezTo>
                <a:lnTo>
                  <a:pt x="5938324" y="1245131"/>
                </a:lnTo>
                <a:lnTo>
                  <a:pt x="5929551" y="1244242"/>
                </a:lnTo>
                <a:cubicBezTo>
                  <a:pt x="5911663" y="1240527"/>
                  <a:pt x="5895061" y="1231240"/>
                  <a:pt x="5879744" y="1216381"/>
                </a:cubicBezTo>
                <a:lnTo>
                  <a:pt x="5874715" y="1223239"/>
                </a:lnTo>
                <a:cubicBezTo>
                  <a:pt x="5870143" y="1229030"/>
                  <a:pt x="5863437" y="1233602"/>
                  <a:pt x="5854598" y="1236955"/>
                </a:cubicBezTo>
                <a:cubicBezTo>
                  <a:pt x="5845759" y="1240308"/>
                  <a:pt x="5835014" y="1242670"/>
                  <a:pt x="5822365" y="1244042"/>
                </a:cubicBezTo>
                <a:lnTo>
                  <a:pt x="5780227" y="1246048"/>
                </a:lnTo>
                <a:lnTo>
                  <a:pt x="5780075" y="1246099"/>
                </a:lnTo>
                <a:lnTo>
                  <a:pt x="5779765" y="1246070"/>
                </a:lnTo>
                <a:lnTo>
                  <a:pt x="5779160" y="1246099"/>
                </a:lnTo>
                <a:lnTo>
                  <a:pt x="5778805" y="1245981"/>
                </a:lnTo>
                <a:lnTo>
                  <a:pt x="5754929" y="1243756"/>
                </a:lnTo>
                <a:cubicBezTo>
                  <a:pt x="5747461" y="1242194"/>
                  <a:pt x="5740907" y="1239851"/>
                  <a:pt x="5735269" y="1236726"/>
                </a:cubicBezTo>
                <a:cubicBezTo>
                  <a:pt x="5723991" y="1230478"/>
                  <a:pt x="5717286" y="1221715"/>
                  <a:pt x="5715153" y="1210437"/>
                </a:cubicBezTo>
                <a:lnTo>
                  <a:pt x="5711952" y="1195807"/>
                </a:lnTo>
                <a:lnTo>
                  <a:pt x="5694121" y="1231469"/>
                </a:lnTo>
                <a:cubicBezTo>
                  <a:pt x="5686196" y="1230554"/>
                  <a:pt x="5679337" y="1229716"/>
                  <a:pt x="5673547" y="1228954"/>
                </a:cubicBezTo>
                <a:cubicBezTo>
                  <a:pt x="5667755" y="1228192"/>
                  <a:pt x="5662498" y="1227278"/>
                  <a:pt x="5657773" y="1226211"/>
                </a:cubicBezTo>
                <a:cubicBezTo>
                  <a:pt x="5653049" y="1225144"/>
                  <a:pt x="5648401" y="1223696"/>
                  <a:pt x="5643829" y="1221867"/>
                </a:cubicBezTo>
                <a:cubicBezTo>
                  <a:pt x="5636819" y="1219429"/>
                  <a:pt x="5629656" y="1216076"/>
                  <a:pt x="5622341" y="1211809"/>
                </a:cubicBezTo>
                <a:cubicBezTo>
                  <a:pt x="5615025" y="1207542"/>
                  <a:pt x="5608853" y="1203122"/>
                  <a:pt x="5603823" y="1198550"/>
                </a:cubicBezTo>
                <a:cubicBezTo>
                  <a:pt x="5598795" y="1193978"/>
                  <a:pt x="5596280" y="1190016"/>
                  <a:pt x="5596280" y="1186663"/>
                </a:cubicBezTo>
                <a:cubicBezTo>
                  <a:pt x="5596280" y="1183920"/>
                  <a:pt x="5597271" y="1179424"/>
                  <a:pt x="5599252" y="1173176"/>
                </a:cubicBezTo>
                <a:cubicBezTo>
                  <a:pt x="5601233" y="1166927"/>
                  <a:pt x="5603595" y="1160450"/>
                  <a:pt x="5606339" y="1153745"/>
                </a:cubicBezTo>
                <a:cubicBezTo>
                  <a:pt x="5609081" y="1147039"/>
                  <a:pt x="5611367" y="1142010"/>
                  <a:pt x="5613197" y="1138657"/>
                </a:cubicBezTo>
                <a:cubicBezTo>
                  <a:pt x="5615940" y="1133171"/>
                  <a:pt x="5621121" y="1127075"/>
                  <a:pt x="5628741" y="1120369"/>
                </a:cubicBezTo>
                <a:cubicBezTo>
                  <a:pt x="5636971" y="1112749"/>
                  <a:pt x="5646800" y="1105281"/>
                  <a:pt x="5658231" y="1097966"/>
                </a:cubicBezTo>
                <a:cubicBezTo>
                  <a:pt x="5669661" y="1090651"/>
                  <a:pt x="5680100" y="1085012"/>
                  <a:pt x="5689549" y="1081050"/>
                </a:cubicBezTo>
                <a:lnTo>
                  <a:pt x="5687263" y="1064591"/>
                </a:lnTo>
                <a:cubicBezTo>
                  <a:pt x="5693968" y="1059409"/>
                  <a:pt x="5699607" y="1055142"/>
                  <a:pt x="5704179" y="1051789"/>
                </a:cubicBezTo>
                <a:cubicBezTo>
                  <a:pt x="5708751" y="1048436"/>
                  <a:pt x="5713095" y="1045388"/>
                  <a:pt x="5717209" y="1042645"/>
                </a:cubicBezTo>
                <a:cubicBezTo>
                  <a:pt x="5721324" y="1039902"/>
                  <a:pt x="5725667" y="1037159"/>
                  <a:pt x="5730240" y="1034415"/>
                </a:cubicBezTo>
                <a:close/>
                <a:moveTo>
                  <a:pt x="5898489" y="1033044"/>
                </a:moveTo>
                <a:cubicBezTo>
                  <a:pt x="5900927" y="1035787"/>
                  <a:pt x="5904585" y="1039445"/>
                  <a:pt x="5909462" y="1044017"/>
                </a:cubicBezTo>
                <a:cubicBezTo>
                  <a:pt x="5914339" y="1048589"/>
                  <a:pt x="5920282" y="1054227"/>
                  <a:pt x="5927293" y="1060933"/>
                </a:cubicBezTo>
                <a:cubicBezTo>
                  <a:pt x="5919673" y="1071601"/>
                  <a:pt x="5910377" y="1082269"/>
                  <a:pt x="5899404" y="1092937"/>
                </a:cubicBezTo>
                <a:cubicBezTo>
                  <a:pt x="5893003" y="1087755"/>
                  <a:pt x="5887211" y="1082879"/>
                  <a:pt x="5882030" y="1078307"/>
                </a:cubicBezTo>
                <a:cubicBezTo>
                  <a:pt x="5876848" y="1073735"/>
                  <a:pt x="5872276" y="1069163"/>
                  <a:pt x="5868314" y="1064591"/>
                </a:cubicBezTo>
                <a:cubicBezTo>
                  <a:pt x="5872581" y="1060628"/>
                  <a:pt x="5877229" y="1055980"/>
                  <a:pt x="5882259" y="1050646"/>
                </a:cubicBezTo>
                <a:cubicBezTo>
                  <a:pt x="5887287" y="1045312"/>
                  <a:pt x="5892698" y="1039445"/>
                  <a:pt x="5898489" y="1033044"/>
                </a:cubicBezTo>
                <a:close/>
                <a:moveTo>
                  <a:pt x="3457423" y="1023900"/>
                </a:moveTo>
                <a:cubicBezTo>
                  <a:pt x="3461385" y="1027862"/>
                  <a:pt x="3466033" y="1032510"/>
                  <a:pt x="3471367" y="1037844"/>
                </a:cubicBezTo>
                <a:cubicBezTo>
                  <a:pt x="3476701" y="1043178"/>
                  <a:pt x="3482721" y="1049046"/>
                  <a:pt x="3489426" y="1055447"/>
                </a:cubicBezTo>
                <a:cubicBezTo>
                  <a:pt x="3485769" y="1060628"/>
                  <a:pt x="3481349" y="1066191"/>
                  <a:pt x="3476167" y="1072134"/>
                </a:cubicBezTo>
                <a:cubicBezTo>
                  <a:pt x="3470986" y="1078078"/>
                  <a:pt x="3465043" y="1084403"/>
                  <a:pt x="3458337" y="1091108"/>
                </a:cubicBezTo>
                <a:cubicBezTo>
                  <a:pt x="3443402" y="1079221"/>
                  <a:pt x="3431971" y="1068553"/>
                  <a:pt x="3424047" y="1059104"/>
                </a:cubicBezTo>
                <a:cubicBezTo>
                  <a:pt x="3431362" y="1051789"/>
                  <a:pt x="3437763" y="1045236"/>
                  <a:pt x="3443249" y="1039445"/>
                </a:cubicBezTo>
                <a:cubicBezTo>
                  <a:pt x="3448735" y="1033653"/>
                  <a:pt x="3453460" y="1028472"/>
                  <a:pt x="3457423" y="1023900"/>
                </a:cubicBezTo>
                <a:close/>
                <a:moveTo>
                  <a:pt x="1256157" y="980923"/>
                </a:moveTo>
                <a:cubicBezTo>
                  <a:pt x="1261948" y="998906"/>
                  <a:pt x="1267206" y="1014680"/>
                  <a:pt x="1271931" y="1028243"/>
                </a:cubicBezTo>
                <a:cubicBezTo>
                  <a:pt x="1276655" y="1041807"/>
                  <a:pt x="1281379" y="1054380"/>
                  <a:pt x="1286104" y="1065962"/>
                </a:cubicBezTo>
                <a:cubicBezTo>
                  <a:pt x="1290828" y="1077545"/>
                  <a:pt x="1295933" y="1089203"/>
                  <a:pt x="1301420" y="1100938"/>
                </a:cubicBezTo>
                <a:cubicBezTo>
                  <a:pt x="1306906" y="1112673"/>
                  <a:pt x="1313307" y="1125627"/>
                  <a:pt x="1320622" y="1139800"/>
                </a:cubicBezTo>
                <a:cubicBezTo>
                  <a:pt x="1327937" y="1153973"/>
                  <a:pt x="1336624" y="1170509"/>
                  <a:pt x="1346683" y="1189406"/>
                </a:cubicBezTo>
                <a:cubicBezTo>
                  <a:pt x="1349426" y="1194588"/>
                  <a:pt x="1350797" y="1199922"/>
                  <a:pt x="1350797" y="1205408"/>
                </a:cubicBezTo>
                <a:cubicBezTo>
                  <a:pt x="1350797" y="1213638"/>
                  <a:pt x="1348054" y="1221715"/>
                  <a:pt x="1342568" y="1229640"/>
                </a:cubicBezTo>
                <a:cubicBezTo>
                  <a:pt x="1337081" y="1237565"/>
                  <a:pt x="1329614" y="1243813"/>
                  <a:pt x="1320165" y="1248385"/>
                </a:cubicBezTo>
                <a:cubicBezTo>
                  <a:pt x="1314374" y="1239241"/>
                  <a:pt x="1308049" y="1227659"/>
                  <a:pt x="1301191" y="1213638"/>
                </a:cubicBezTo>
                <a:cubicBezTo>
                  <a:pt x="1294333" y="1199617"/>
                  <a:pt x="1287399" y="1183767"/>
                  <a:pt x="1280389" y="1166089"/>
                </a:cubicBezTo>
                <a:cubicBezTo>
                  <a:pt x="1273378" y="1148411"/>
                  <a:pt x="1266520" y="1129818"/>
                  <a:pt x="1259815" y="1110311"/>
                </a:cubicBezTo>
                <a:cubicBezTo>
                  <a:pt x="1255243" y="1096290"/>
                  <a:pt x="1251280" y="1083564"/>
                  <a:pt x="1247927" y="1072134"/>
                </a:cubicBezTo>
                <a:cubicBezTo>
                  <a:pt x="1244575" y="1060704"/>
                  <a:pt x="1241831" y="1050570"/>
                  <a:pt x="1239698" y="1041731"/>
                </a:cubicBezTo>
                <a:cubicBezTo>
                  <a:pt x="1236650" y="1061238"/>
                  <a:pt x="1232611" y="1080821"/>
                  <a:pt x="1227582" y="1100481"/>
                </a:cubicBezTo>
                <a:cubicBezTo>
                  <a:pt x="1222553" y="1120140"/>
                  <a:pt x="1217067" y="1139190"/>
                  <a:pt x="1211123" y="1157631"/>
                </a:cubicBezTo>
                <a:cubicBezTo>
                  <a:pt x="1205179" y="1176071"/>
                  <a:pt x="1199083" y="1193064"/>
                  <a:pt x="1192835" y="1208609"/>
                </a:cubicBezTo>
                <a:cubicBezTo>
                  <a:pt x="1186586" y="1224153"/>
                  <a:pt x="1180414" y="1237412"/>
                  <a:pt x="1174318" y="1248385"/>
                </a:cubicBezTo>
                <a:lnTo>
                  <a:pt x="1144143" y="1209066"/>
                </a:lnTo>
                <a:cubicBezTo>
                  <a:pt x="1154811" y="1188339"/>
                  <a:pt x="1164107" y="1169747"/>
                  <a:pt x="1172032" y="1153287"/>
                </a:cubicBezTo>
                <a:cubicBezTo>
                  <a:pt x="1179957" y="1136828"/>
                  <a:pt x="1186967" y="1120902"/>
                  <a:pt x="1193063" y="1105510"/>
                </a:cubicBezTo>
                <a:cubicBezTo>
                  <a:pt x="1199159" y="1090118"/>
                  <a:pt x="1204951" y="1074116"/>
                  <a:pt x="1210437" y="1057504"/>
                </a:cubicBezTo>
                <a:cubicBezTo>
                  <a:pt x="1215923" y="1040892"/>
                  <a:pt x="1221562" y="1022223"/>
                  <a:pt x="1227353" y="1001497"/>
                </a:cubicBezTo>
                <a:close/>
                <a:moveTo>
                  <a:pt x="979551" y="980009"/>
                </a:moveTo>
                <a:cubicBezTo>
                  <a:pt x="984428" y="989153"/>
                  <a:pt x="989076" y="998601"/>
                  <a:pt x="993496" y="1008355"/>
                </a:cubicBezTo>
                <a:cubicBezTo>
                  <a:pt x="997915" y="1018109"/>
                  <a:pt x="1001954" y="1028167"/>
                  <a:pt x="1005612" y="1038530"/>
                </a:cubicBezTo>
                <a:cubicBezTo>
                  <a:pt x="1011403" y="1041578"/>
                  <a:pt x="1017651" y="1043102"/>
                  <a:pt x="1024357" y="1043102"/>
                </a:cubicBezTo>
                <a:cubicBezTo>
                  <a:pt x="1040816" y="1043102"/>
                  <a:pt x="1049045" y="1031672"/>
                  <a:pt x="1049045" y="1008812"/>
                </a:cubicBezTo>
                <a:cubicBezTo>
                  <a:pt x="1049045" y="1007288"/>
                  <a:pt x="1048969" y="1004621"/>
                  <a:pt x="1048817" y="1000811"/>
                </a:cubicBezTo>
                <a:cubicBezTo>
                  <a:pt x="1048665" y="997001"/>
                  <a:pt x="1048283" y="992201"/>
                  <a:pt x="1047674" y="986409"/>
                </a:cubicBezTo>
                <a:lnTo>
                  <a:pt x="1063219" y="980923"/>
                </a:lnTo>
                <a:cubicBezTo>
                  <a:pt x="1066876" y="989762"/>
                  <a:pt x="1069619" y="998297"/>
                  <a:pt x="1071448" y="1006526"/>
                </a:cubicBezTo>
                <a:cubicBezTo>
                  <a:pt x="1073277" y="1014756"/>
                  <a:pt x="1074496" y="1022681"/>
                  <a:pt x="1075106" y="1030301"/>
                </a:cubicBezTo>
                <a:cubicBezTo>
                  <a:pt x="1076935" y="1030910"/>
                  <a:pt x="1078687" y="1031291"/>
                  <a:pt x="1080364" y="1031444"/>
                </a:cubicBezTo>
                <a:cubicBezTo>
                  <a:pt x="1082040" y="1031596"/>
                  <a:pt x="1083488" y="1031672"/>
                  <a:pt x="1084707" y="1031672"/>
                </a:cubicBezTo>
                <a:cubicBezTo>
                  <a:pt x="1097813" y="1031672"/>
                  <a:pt x="1104367" y="1020852"/>
                  <a:pt x="1104367" y="999211"/>
                </a:cubicBezTo>
                <a:cubicBezTo>
                  <a:pt x="1104367" y="996163"/>
                  <a:pt x="1104290" y="993039"/>
                  <a:pt x="1104138" y="989838"/>
                </a:cubicBezTo>
                <a:cubicBezTo>
                  <a:pt x="1103986" y="986638"/>
                  <a:pt x="1103605" y="983514"/>
                  <a:pt x="1102995" y="980466"/>
                </a:cubicBezTo>
                <a:lnTo>
                  <a:pt x="1124483" y="983209"/>
                </a:lnTo>
                <a:cubicBezTo>
                  <a:pt x="1125703" y="989305"/>
                  <a:pt x="1126465" y="995401"/>
                  <a:pt x="1126769" y="1001497"/>
                </a:cubicBezTo>
                <a:cubicBezTo>
                  <a:pt x="1127074" y="1007593"/>
                  <a:pt x="1127227" y="1013689"/>
                  <a:pt x="1127227" y="1019785"/>
                </a:cubicBezTo>
                <a:cubicBezTo>
                  <a:pt x="1127227" y="1038073"/>
                  <a:pt x="1123493" y="1052932"/>
                  <a:pt x="1116025" y="1064362"/>
                </a:cubicBezTo>
                <a:cubicBezTo>
                  <a:pt x="1108558" y="1075792"/>
                  <a:pt x="1099185" y="1081507"/>
                  <a:pt x="1087908" y="1081507"/>
                </a:cubicBezTo>
                <a:cubicBezTo>
                  <a:pt x="1081811" y="1081507"/>
                  <a:pt x="1074344" y="1079069"/>
                  <a:pt x="1065505" y="1074192"/>
                </a:cubicBezTo>
                <a:cubicBezTo>
                  <a:pt x="1060933" y="1080897"/>
                  <a:pt x="1055751" y="1085927"/>
                  <a:pt x="1049960" y="1089279"/>
                </a:cubicBezTo>
                <a:cubicBezTo>
                  <a:pt x="1044169" y="1092632"/>
                  <a:pt x="1037615" y="1094309"/>
                  <a:pt x="1030300" y="1094309"/>
                </a:cubicBezTo>
                <a:cubicBezTo>
                  <a:pt x="1029081" y="1094309"/>
                  <a:pt x="1027633" y="1094232"/>
                  <a:pt x="1025957" y="1094080"/>
                </a:cubicBezTo>
                <a:cubicBezTo>
                  <a:pt x="1024281" y="1093928"/>
                  <a:pt x="1022680" y="1093547"/>
                  <a:pt x="1021156" y="1092937"/>
                </a:cubicBezTo>
                <a:cubicBezTo>
                  <a:pt x="1023899" y="1105434"/>
                  <a:pt x="1026033" y="1117321"/>
                  <a:pt x="1027557" y="1128599"/>
                </a:cubicBezTo>
                <a:cubicBezTo>
                  <a:pt x="1029081" y="1139876"/>
                  <a:pt x="1029843" y="1150392"/>
                  <a:pt x="1029843" y="1160145"/>
                </a:cubicBezTo>
                <a:cubicBezTo>
                  <a:pt x="1029843" y="1175995"/>
                  <a:pt x="1029157" y="1190702"/>
                  <a:pt x="1027786" y="1204265"/>
                </a:cubicBezTo>
                <a:cubicBezTo>
                  <a:pt x="1026414" y="1217829"/>
                  <a:pt x="1024357" y="1232688"/>
                  <a:pt x="1021613" y="1248842"/>
                </a:cubicBezTo>
                <a:lnTo>
                  <a:pt x="998296" y="1244270"/>
                </a:lnTo>
                <a:cubicBezTo>
                  <a:pt x="998296" y="1228725"/>
                  <a:pt x="997839" y="1214781"/>
                  <a:pt x="996925" y="1202436"/>
                </a:cubicBezTo>
                <a:cubicBezTo>
                  <a:pt x="996010" y="1190092"/>
                  <a:pt x="994715" y="1178205"/>
                  <a:pt x="993039" y="1166775"/>
                </a:cubicBezTo>
                <a:cubicBezTo>
                  <a:pt x="991362" y="1155345"/>
                  <a:pt x="989000" y="1143381"/>
                  <a:pt x="985952" y="1130885"/>
                </a:cubicBezTo>
                <a:cubicBezTo>
                  <a:pt x="983513" y="1120826"/>
                  <a:pt x="980999" y="1111606"/>
                  <a:pt x="978408" y="1103224"/>
                </a:cubicBezTo>
                <a:cubicBezTo>
                  <a:pt x="975817" y="1094842"/>
                  <a:pt x="972465" y="1085850"/>
                  <a:pt x="968350" y="1076249"/>
                </a:cubicBezTo>
                <a:cubicBezTo>
                  <a:pt x="964235" y="1066648"/>
                  <a:pt x="958825" y="1054837"/>
                  <a:pt x="952119" y="1040816"/>
                </a:cubicBezTo>
                <a:cubicBezTo>
                  <a:pt x="948766" y="1034415"/>
                  <a:pt x="947090" y="1027862"/>
                  <a:pt x="947090" y="1021157"/>
                </a:cubicBezTo>
                <a:cubicBezTo>
                  <a:pt x="947090" y="1012622"/>
                  <a:pt x="949985" y="1004774"/>
                  <a:pt x="955777" y="997611"/>
                </a:cubicBezTo>
                <a:cubicBezTo>
                  <a:pt x="961568" y="990448"/>
                  <a:pt x="969493" y="984581"/>
                  <a:pt x="979551" y="980009"/>
                </a:cubicBezTo>
                <a:close/>
                <a:moveTo>
                  <a:pt x="5636971" y="969493"/>
                </a:moveTo>
                <a:cubicBezTo>
                  <a:pt x="5639409" y="972236"/>
                  <a:pt x="5642991" y="975970"/>
                  <a:pt x="5647715" y="980694"/>
                </a:cubicBezTo>
                <a:cubicBezTo>
                  <a:pt x="5652439" y="985419"/>
                  <a:pt x="5658307" y="990981"/>
                  <a:pt x="5665317" y="997382"/>
                </a:cubicBezTo>
                <a:cubicBezTo>
                  <a:pt x="5661659" y="1002564"/>
                  <a:pt x="5657545" y="1007822"/>
                  <a:pt x="5652973" y="1013156"/>
                </a:cubicBezTo>
                <a:cubicBezTo>
                  <a:pt x="5648401" y="1018490"/>
                  <a:pt x="5643372" y="1023900"/>
                  <a:pt x="5637885" y="1029386"/>
                </a:cubicBezTo>
                <a:cubicBezTo>
                  <a:pt x="5631179" y="1023900"/>
                  <a:pt x="5625235" y="1018794"/>
                  <a:pt x="5620055" y="1014070"/>
                </a:cubicBezTo>
                <a:cubicBezTo>
                  <a:pt x="5614873" y="1009346"/>
                  <a:pt x="5610301" y="1004850"/>
                  <a:pt x="5606339" y="1000583"/>
                </a:cubicBezTo>
                <a:cubicBezTo>
                  <a:pt x="5611215" y="996011"/>
                  <a:pt x="5616245" y="991058"/>
                  <a:pt x="5621426" y="985724"/>
                </a:cubicBezTo>
                <a:cubicBezTo>
                  <a:pt x="5626607" y="980390"/>
                  <a:pt x="5631789" y="974979"/>
                  <a:pt x="5636971" y="969493"/>
                </a:cubicBezTo>
                <a:close/>
                <a:moveTo>
                  <a:pt x="2384984" y="968579"/>
                </a:moveTo>
                <a:cubicBezTo>
                  <a:pt x="2388946" y="972541"/>
                  <a:pt x="2393594" y="977189"/>
                  <a:pt x="2398929" y="982523"/>
                </a:cubicBezTo>
                <a:cubicBezTo>
                  <a:pt x="2404263" y="987857"/>
                  <a:pt x="2410282" y="993725"/>
                  <a:pt x="2416988" y="1000125"/>
                </a:cubicBezTo>
                <a:cubicBezTo>
                  <a:pt x="2413330" y="1005307"/>
                  <a:pt x="2408911" y="1010870"/>
                  <a:pt x="2403729" y="1016813"/>
                </a:cubicBezTo>
                <a:cubicBezTo>
                  <a:pt x="2398547" y="1022757"/>
                  <a:pt x="2392604" y="1029081"/>
                  <a:pt x="2385898" y="1035787"/>
                </a:cubicBezTo>
                <a:cubicBezTo>
                  <a:pt x="2370963" y="1023900"/>
                  <a:pt x="2359533" y="1013232"/>
                  <a:pt x="2351608" y="1003783"/>
                </a:cubicBezTo>
                <a:cubicBezTo>
                  <a:pt x="2358923" y="996468"/>
                  <a:pt x="2365324" y="989915"/>
                  <a:pt x="2370811" y="984123"/>
                </a:cubicBezTo>
                <a:cubicBezTo>
                  <a:pt x="2376297" y="978332"/>
                  <a:pt x="2381021" y="973151"/>
                  <a:pt x="2384984" y="968579"/>
                </a:cubicBezTo>
                <a:close/>
                <a:moveTo>
                  <a:pt x="5700522" y="962635"/>
                </a:moveTo>
                <a:cubicBezTo>
                  <a:pt x="5702960" y="965378"/>
                  <a:pt x="5706617" y="969036"/>
                  <a:pt x="5711495" y="973608"/>
                </a:cubicBezTo>
                <a:cubicBezTo>
                  <a:pt x="5716371" y="978180"/>
                  <a:pt x="5722315" y="983819"/>
                  <a:pt x="5729325" y="990524"/>
                </a:cubicBezTo>
                <a:cubicBezTo>
                  <a:pt x="5721705" y="1001192"/>
                  <a:pt x="5712409" y="1011860"/>
                  <a:pt x="5701437" y="1022528"/>
                </a:cubicBezTo>
                <a:cubicBezTo>
                  <a:pt x="5695035" y="1017347"/>
                  <a:pt x="5689244" y="1012470"/>
                  <a:pt x="5684063" y="1007898"/>
                </a:cubicBezTo>
                <a:cubicBezTo>
                  <a:pt x="5678881" y="1003326"/>
                  <a:pt x="5674309" y="998754"/>
                  <a:pt x="5670347" y="994182"/>
                </a:cubicBezTo>
                <a:cubicBezTo>
                  <a:pt x="5674613" y="990219"/>
                  <a:pt x="5679261" y="985571"/>
                  <a:pt x="5684291" y="980237"/>
                </a:cubicBezTo>
                <a:cubicBezTo>
                  <a:pt x="5689319" y="974903"/>
                  <a:pt x="5694731" y="969036"/>
                  <a:pt x="5700522" y="962635"/>
                </a:cubicBezTo>
                <a:close/>
                <a:moveTo>
                  <a:pt x="4439031" y="954253"/>
                </a:moveTo>
                <a:lnTo>
                  <a:pt x="4439488" y="959739"/>
                </a:lnTo>
                <a:cubicBezTo>
                  <a:pt x="4439487" y="967664"/>
                  <a:pt x="4435983" y="973760"/>
                  <a:pt x="4428973" y="978027"/>
                </a:cubicBezTo>
                <a:cubicBezTo>
                  <a:pt x="4421047" y="981990"/>
                  <a:pt x="4410837" y="986409"/>
                  <a:pt x="4398340" y="991286"/>
                </a:cubicBezTo>
                <a:cubicBezTo>
                  <a:pt x="4385843" y="996163"/>
                  <a:pt x="4371213" y="1001497"/>
                  <a:pt x="4354449" y="1007288"/>
                </a:cubicBezTo>
                <a:lnTo>
                  <a:pt x="4356735" y="985343"/>
                </a:lnTo>
                <a:cubicBezTo>
                  <a:pt x="4377157" y="978027"/>
                  <a:pt x="4393920" y="971931"/>
                  <a:pt x="4407027" y="967055"/>
                </a:cubicBezTo>
                <a:cubicBezTo>
                  <a:pt x="4420133" y="962178"/>
                  <a:pt x="4430801" y="957911"/>
                  <a:pt x="4439031" y="954253"/>
                </a:cubicBezTo>
                <a:close/>
                <a:moveTo>
                  <a:pt x="3991356" y="954253"/>
                </a:moveTo>
                <a:lnTo>
                  <a:pt x="3991813" y="959739"/>
                </a:lnTo>
                <a:cubicBezTo>
                  <a:pt x="3991813" y="967664"/>
                  <a:pt x="3988307" y="973760"/>
                  <a:pt x="3981297" y="978027"/>
                </a:cubicBezTo>
                <a:cubicBezTo>
                  <a:pt x="3973373" y="981990"/>
                  <a:pt x="3963162" y="986409"/>
                  <a:pt x="3950665" y="991286"/>
                </a:cubicBezTo>
                <a:cubicBezTo>
                  <a:pt x="3938168" y="996163"/>
                  <a:pt x="3923537" y="1001497"/>
                  <a:pt x="3906774" y="1007288"/>
                </a:cubicBezTo>
                <a:lnTo>
                  <a:pt x="3909060" y="985343"/>
                </a:lnTo>
                <a:cubicBezTo>
                  <a:pt x="3929481" y="978027"/>
                  <a:pt x="3946245" y="971931"/>
                  <a:pt x="3959351" y="967055"/>
                </a:cubicBezTo>
                <a:cubicBezTo>
                  <a:pt x="3972458" y="962178"/>
                  <a:pt x="3983126" y="957911"/>
                  <a:pt x="3991356" y="954253"/>
                </a:cubicBezTo>
                <a:close/>
                <a:moveTo>
                  <a:pt x="3496056" y="954253"/>
                </a:moveTo>
                <a:lnTo>
                  <a:pt x="3496513" y="959739"/>
                </a:lnTo>
                <a:cubicBezTo>
                  <a:pt x="3496513" y="967664"/>
                  <a:pt x="3493008" y="973760"/>
                  <a:pt x="3485997" y="978027"/>
                </a:cubicBezTo>
                <a:cubicBezTo>
                  <a:pt x="3478073" y="981990"/>
                  <a:pt x="3467862" y="986409"/>
                  <a:pt x="3455365" y="991286"/>
                </a:cubicBezTo>
                <a:cubicBezTo>
                  <a:pt x="3442868" y="996163"/>
                  <a:pt x="3428238" y="1001497"/>
                  <a:pt x="3411474" y="1007288"/>
                </a:cubicBezTo>
                <a:lnTo>
                  <a:pt x="3413760" y="985343"/>
                </a:lnTo>
                <a:cubicBezTo>
                  <a:pt x="3434181" y="978027"/>
                  <a:pt x="3450945" y="971931"/>
                  <a:pt x="3464052" y="967055"/>
                </a:cubicBezTo>
                <a:cubicBezTo>
                  <a:pt x="3477159" y="962178"/>
                  <a:pt x="3487826" y="957911"/>
                  <a:pt x="3496056" y="954253"/>
                </a:cubicBezTo>
                <a:close/>
                <a:moveTo>
                  <a:pt x="3716350" y="949148"/>
                </a:moveTo>
                <a:cubicBezTo>
                  <a:pt x="3719398" y="954634"/>
                  <a:pt x="3721455" y="960044"/>
                  <a:pt x="3722522" y="965378"/>
                </a:cubicBezTo>
                <a:cubicBezTo>
                  <a:pt x="3723589" y="970712"/>
                  <a:pt x="3724123" y="974598"/>
                  <a:pt x="3724123" y="977037"/>
                </a:cubicBezTo>
                <a:cubicBezTo>
                  <a:pt x="3724123" y="984352"/>
                  <a:pt x="3721837" y="990524"/>
                  <a:pt x="3717264" y="995553"/>
                </a:cubicBezTo>
                <a:cubicBezTo>
                  <a:pt x="3712693" y="1000583"/>
                  <a:pt x="3707054" y="1003097"/>
                  <a:pt x="3700348" y="1003097"/>
                </a:cubicBezTo>
                <a:cubicBezTo>
                  <a:pt x="3694862" y="1003097"/>
                  <a:pt x="3690290" y="1001573"/>
                  <a:pt x="3686632" y="998525"/>
                </a:cubicBezTo>
                <a:cubicBezTo>
                  <a:pt x="3682365" y="1007669"/>
                  <a:pt x="3675355" y="1012241"/>
                  <a:pt x="3665601" y="1012241"/>
                </a:cubicBezTo>
                <a:cubicBezTo>
                  <a:pt x="3659505" y="1012241"/>
                  <a:pt x="3654628" y="1010489"/>
                  <a:pt x="3650971" y="1006983"/>
                </a:cubicBezTo>
                <a:cubicBezTo>
                  <a:pt x="3647313" y="1003478"/>
                  <a:pt x="3645484" y="998525"/>
                  <a:pt x="3645484" y="992124"/>
                </a:cubicBezTo>
                <a:cubicBezTo>
                  <a:pt x="3645484" y="985724"/>
                  <a:pt x="3647465" y="979018"/>
                  <a:pt x="3651428" y="972008"/>
                </a:cubicBezTo>
                <a:lnTo>
                  <a:pt x="3660114" y="973836"/>
                </a:lnTo>
                <a:cubicBezTo>
                  <a:pt x="3659200" y="976884"/>
                  <a:pt x="3658743" y="980694"/>
                  <a:pt x="3658743" y="985266"/>
                </a:cubicBezTo>
                <a:cubicBezTo>
                  <a:pt x="3658743" y="992582"/>
                  <a:pt x="3661333" y="996239"/>
                  <a:pt x="3666515" y="996239"/>
                </a:cubicBezTo>
                <a:cubicBezTo>
                  <a:pt x="3669259" y="996239"/>
                  <a:pt x="3671620" y="995096"/>
                  <a:pt x="3673602" y="992810"/>
                </a:cubicBezTo>
                <a:cubicBezTo>
                  <a:pt x="3675583" y="990524"/>
                  <a:pt x="3676421" y="987552"/>
                  <a:pt x="3676116" y="983895"/>
                </a:cubicBezTo>
                <a:lnTo>
                  <a:pt x="3675202" y="969722"/>
                </a:lnTo>
                <a:lnTo>
                  <a:pt x="3687547" y="961949"/>
                </a:lnTo>
                <a:cubicBezTo>
                  <a:pt x="3688765" y="971703"/>
                  <a:pt x="3690518" y="978332"/>
                  <a:pt x="3692804" y="981837"/>
                </a:cubicBezTo>
                <a:cubicBezTo>
                  <a:pt x="3695090" y="985343"/>
                  <a:pt x="3698519" y="987095"/>
                  <a:pt x="3703091" y="987095"/>
                </a:cubicBezTo>
                <a:cubicBezTo>
                  <a:pt x="3704615" y="987095"/>
                  <a:pt x="3705987" y="986638"/>
                  <a:pt x="3707206" y="985724"/>
                </a:cubicBezTo>
                <a:cubicBezTo>
                  <a:pt x="3708425" y="984809"/>
                  <a:pt x="3709339" y="983742"/>
                  <a:pt x="3709949" y="982523"/>
                </a:cubicBezTo>
                <a:cubicBezTo>
                  <a:pt x="3709339" y="979475"/>
                  <a:pt x="3707206" y="973989"/>
                  <a:pt x="3703548" y="966064"/>
                </a:cubicBezTo>
                <a:lnTo>
                  <a:pt x="3702634" y="962406"/>
                </a:lnTo>
                <a:cubicBezTo>
                  <a:pt x="3702634" y="959663"/>
                  <a:pt x="3703853" y="956996"/>
                  <a:pt x="3706291" y="954405"/>
                </a:cubicBezTo>
                <a:cubicBezTo>
                  <a:pt x="3708730" y="951815"/>
                  <a:pt x="3712083" y="950062"/>
                  <a:pt x="3716350" y="949148"/>
                </a:cubicBezTo>
                <a:close/>
                <a:moveTo>
                  <a:pt x="4648581" y="944728"/>
                </a:moveTo>
                <a:lnTo>
                  <a:pt x="4649037" y="950214"/>
                </a:lnTo>
                <a:cubicBezTo>
                  <a:pt x="4649037" y="958139"/>
                  <a:pt x="4645533" y="964235"/>
                  <a:pt x="4638523" y="968502"/>
                </a:cubicBezTo>
                <a:cubicBezTo>
                  <a:pt x="4630597" y="972465"/>
                  <a:pt x="4620387" y="976884"/>
                  <a:pt x="4607890" y="981761"/>
                </a:cubicBezTo>
                <a:cubicBezTo>
                  <a:pt x="4595393" y="986638"/>
                  <a:pt x="4580763" y="991972"/>
                  <a:pt x="4563999" y="997763"/>
                </a:cubicBezTo>
                <a:lnTo>
                  <a:pt x="4566285" y="975818"/>
                </a:lnTo>
                <a:cubicBezTo>
                  <a:pt x="4586707" y="968502"/>
                  <a:pt x="4603470" y="962406"/>
                  <a:pt x="4616577" y="957530"/>
                </a:cubicBezTo>
                <a:cubicBezTo>
                  <a:pt x="4629683" y="952653"/>
                  <a:pt x="4640351" y="948386"/>
                  <a:pt x="4648581" y="944728"/>
                </a:cubicBezTo>
                <a:close/>
                <a:moveTo>
                  <a:pt x="5897575" y="939623"/>
                </a:moveTo>
                <a:cubicBezTo>
                  <a:pt x="5900623" y="945109"/>
                  <a:pt x="5902681" y="950519"/>
                  <a:pt x="5903747" y="955853"/>
                </a:cubicBezTo>
                <a:cubicBezTo>
                  <a:pt x="5904813" y="961187"/>
                  <a:pt x="5905347" y="965073"/>
                  <a:pt x="5905347" y="967512"/>
                </a:cubicBezTo>
                <a:cubicBezTo>
                  <a:pt x="5905347" y="974827"/>
                  <a:pt x="5903061" y="980999"/>
                  <a:pt x="5898489" y="986028"/>
                </a:cubicBezTo>
                <a:cubicBezTo>
                  <a:pt x="5893917" y="991058"/>
                  <a:pt x="5888279" y="993572"/>
                  <a:pt x="5881573" y="993572"/>
                </a:cubicBezTo>
                <a:cubicBezTo>
                  <a:pt x="5876087" y="993572"/>
                  <a:pt x="5871515" y="992048"/>
                  <a:pt x="5867857" y="989000"/>
                </a:cubicBezTo>
                <a:cubicBezTo>
                  <a:pt x="5863590" y="998144"/>
                  <a:pt x="5856579" y="1002716"/>
                  <a:pt x="5846825" y="1002716"/>
                </a:cubicBezTo>
                <a:cubicBezTo>
                  <a:pt x="5840729" y="1002716"/>
                  <a:pt x="5835853" y="1000964"/>
                  <a:pt x="5832195" y="997458"/>
                </a:cubicBezTo>
                <a:cubicBezTo>
                  <a:pt x="5828538" y="993953"/>
                  <a:pt x="5826709" y="989000"/>
                  <a:pt x="5826709" y="982599"/>
                </a:cubicBezTo>
                <a:cubicBezTo>
                  <a:pt x="5826709" y="976199"/>
                  <a:pt x="5828690" y="969493"/>
                  <a:pt x="5832653" y="962483"/>
                </a:cubicBezTo>
                <a:lnTo>
                  <a:pt x="5841339" y="964311"/>
                </a:lnTo>
                <a:cubicBezTo>
                  <a:pt x="5840425" y="967359"/>
                  <a:pt x="5839967" y="971169"/>
                  <a:pt x="5839967" y="975741"/>
                </a:cubicBezTo>
                <a:cubicBezTo>
                  <a:pt x="5839967" y="983057"/>
                  <a:pt x="5842558" y="986714"/>
                  <a:pt x="5847740" y="986714"/>
                </a:cubicBezTo>
                <a:cubicBezTo>
                  <a:pt x="5850483" y="986714"/>
                  <a:pt x="5852845" y="985571"/>
                  <a:pt x="5854827" y="983285"/>
                </a:cubicBezTo>
                <a:cubicBezTo>
                  <a:pt x="5856807" y="980999"/>
                  <a:pt x="5857646" y="978027"/>
                  <a:pt x="5857341" y="974370"/>
                </a:cubicBezTo>
                <a:lnTo>
                  <a:pt x="5856427" y="960197"/>
                </a:lnTo>
                <a:lnTo>
                  <a:pt x="5868771" y="952424"/>
                </a:lnTo>
                <a:cubicBezTo>
                  <a:pt x="5869991" y="962178"/>
                  <a:pt x="5871743" y="968807"/>
                  <a:pt x="5874029" y="972312"/>
                </a:cubicBezTo>
                <a:cubicBezTo>
                  <a:pt x="5876315" y="975818"/>
                  <a:pt x="5879744" y="977570"/>
                  <a:pt x="5884316" y="977570"/>
                </a:cubicBezTo>
                <a:cubicBezTo>
                  <a:pt x="5885840" y="977570"/>
                  <a:pt x="5887211" y="977113"/>
                  <a:pt x="5888431" y="976199"/>
                </a:cubicBezTo>
                <a:cubicBezTo>
                  <a:pt x="5889651" y="975284"/>
                  <a:pt x="5890565" y="974217"/>
                  <a:pt x="5891174" y="972998"/>
                </a:cubicBezTo>
                <a:cubicBezTo>
                  <a:pt x="5890565" y="969950"/>
                  <a:pt x="5888431" y="964464"/>
                  <a:pt x="5884773" y="956539"/>
                </a:cubicBezTo>
                <a:lnTo>
                  <a:pt x="5883859" y="952881"/>
                </a:lnTo>
                <a:cubicBezTo>
                  <a:pt x="5883859" y="950138"/>
                  <a:pt x="5885078" y="947471"/>
                  <a:pt x="5887516" y="944880"/>
                </a:cubicBezTo>
                <a:cubicBezTo>
                  <a:pt x="5889955" y="942290"/>
                  <a:pt x="5893307" y="940537"/>
                  <a:pt x="5897575" y="939623"/>
                </a:cubicBezTo>
                <a:close/>
                <a:moveTo>
                  <a:pt x="5409209" y="939318"/>
                </a:moveTo>
                <a:cubicBezTo>
                  <a:pt x="5411343" y="947547"/>
                  <a:pt x="5413933" y="956463"/>
                  <a:pt x="5416981" y="966064"/>
                </a:cubicBezTo>
                <a:cubicBezTo>
                  <a:pt x="5420029" y="975665"/>
                  <a:pt x="5423383" y="985343"/>
                  <a:pt x="5427039" y="995096"/>
                </a:cubicBezTo>
                <a:lnTo>
                  <a:pt x="5412409" y="1006526"/>
                </a:lnTo>
                <a:cubicBezTo>
                  <a:pt x="5413323" y="1025119"/>
                  <a:pt x="5413857" y="1046150"/>
                  <a:pt x="5414009" y="1069620"/>
                </a:cubicBezTo>
                <a:cubicBezTo>
                  <a:pt x="5414162" y="1093089"/>
                  <a:pt x="5414009" y="1119150"/>
                  <a:pt x="5413552" y="1147801"/>
                </a:cubicBezTo>
                <a:cubicBezTo>
                  <a:pt x="5413095" y="1176452"/>
                  <a:pt x="5412105" y="1207999"/>
                  <a:pt x="5410581" y="1242441"/>
                </a:cubicBezTo>
                <a:lnTo>
                  <a:pt x="5384063" y="1246099"/>
                </a:lnTo>
                <a:cubicBezTo>
                  <a:pt x="5383149" y="1216229"/>
                  <a:pt x="5382006" y="1189330"/>
                  <a:pt x="5380634" y="1165403"/>
                </a:cubicBezTo>
                <a:cubicBezTo>
                  <a:pt x="5379263" y="1141476"/>
                  <a:pt x="5377891" y="1119150"/>
                  <a:pt x="5376519" y="1098423"/>
                </a:cubicBezTo>
                <a:cubicBezTo>
                  <a:pt x="5375147" y="1077697"/>
                  <a:pt x="5373699" y="1057733"/>
                  <a:pt x="5372175" y="1038530"/>
                </a:cubicBezTo>
                <a:cubicBezTo>
                  <a:pt x="5370651" y="1019328"/>
                  <a:pt x="5368823" y="999363"/>
                  <a:pt x="5366689" y="978637"/>
                </a:cubicBezTo>
                <a:cubicBezTo>
                  <a:pt x="5365775" y="971017"/>
                  <a:pt x="5367070" y="964311"/>
                  <a:pt x="5370575" y="958520"/>
                </a:cubicBezTo>
                <a:cubicBezTo>
                  <a:pt x="5374081" y="952729"/>
                  <a:pt x="5379263" y="948233"/>
                  <a:pt x="5386120" y="945033"/>
                </a:cubicBezTo>
                <a:cubicBezTo>
                  <a:pt x="5392979" y="941832"/>
                  <a:pt x="5400675" y="939927"/>
                  <a:pt x="5409209" y="939318"/>
                </a:cubicBezTo>
                <a:close/>
                <a:moveTo>
                  <a:pt x="5127117" y="939318"/>
                </a:moveTo>
                <a:cubicBezTo>
                  <a:pt x="5128031" y="962483"/>
                  <a:pt x="5128793" y="985495"/>
                  <a:pt x="5129403" y="1008355"/>
                </a:cubicBezTo>
                <a:cubicBezTo>
                  <a:pt x="5130012" y="1031215"/>
                  <a:pt x="5130621" y="1054532"/>
                  <a:pt x="5131231" y="1078307"/>
                </a:cubicBezTo>
                <a:cubicBezTo>
                  <a:pt x="5131841" y="1102081"/>
                  <a:pt x="5132450" y="1126922"/>
                  <a:pt x="5133060" y="1152830"/>
                </a:cubicBezTo>
                <a:lnTo>
                  <a:pt x="5134889" y="1186663"/>
                </a:lnTo>
                <a:cubicBezTo>
                  <a:pt x="5140680" y="1190930"/>
                  <a:pt x="5147005" y="1193978"/>
                  <a:pt x="5153863" y="1195807"/>
                </a:cubicBezTo>
                <a:lnTo>
                  <a:pt x="5175097" y="1198330"/>
                </a:lnTo>
                <a:lnTo>
                  <a:pt x="5215509" y="1196721"/>
                </a:lnTo>
                <a:cubicBezTo>
                  <a:pt x="5230291" y="1195502"/>
                  <a:pt x="5243551" y="1193750"/>
                  <a:pt x="5255285" y="1191464"/>
                </a:cubicBezTo>
                <a:cubicBezTo>
                  <a:pt x="5267020" y="1189178"/>
                  <a:pt x="5275935" y="1186663"/>
                  <a:pt x="5282031" y="1183920"/>
                </a:cubicBezTo>
                <a:cubicBezTo>
                  <a:pt x="5279593" y="1177214"/>
                  <a:pt x="5276317" y="1169594"/>
                  <a:pt x="5272201" y="1161060"/>
                </a:cubicBezTo>
                <a:cubicBezTo>
                  <a:pt x="5268087" y="1152525"/>
                  <a:pt x="5264505" y="1144905"/>
                  <a:pt x="5261457" y="1138200"/>
                </a:cubicBezTo>
                <a:cubicBezTo>
                  <a:pt x="5258409" y="1131494"/>
                  <a:pt x="5255895" y="1125779"/>
                  <a:pt x="5253913" y="1121055"/>
                </a:cubicBezTo>
                <a:cubicBezTo>
                  <a:pt x="5251933" y="1116330"/>
                  <a:pt x="5250941" y="1112139"/>
                  <a:pt x="5250941" y="1108482"/>
                </a:cubicBezTo>
                <a:cubicBezTo>
                  <a:pt x="5250941" y="1101471"/>
                  <a:pt x="5254599" y="1093775"/>
                  <a:pt x="5261915" y="1085393"/>
                </a:cubicBezTo>
                <a:cubicBezTo>
                  <a:pt x="5269229" y="1077011"/>
                  <a:pt x="5278221" y="1070077"/>
                  <a:pt x="5288889" y="1064591"/>
                </a:cubicBezTo>
                <a:cubicBezTo>
                  <a:pt x="5293156" y="1085927"/>
                  <a:pt x="5296661" y="1103072"/>
                  <a:pt x="5299405" y="1116026"/>
                </a:cubicBezTo>
                <a:cubicBezTo>
                  <a:pt x="5302148" y="1128980"/>
                  <a:pt x="5304129" y="1139419"/>
                  <a:pt x="5305348" y="1147344"/>
                </a:cubicBezTo>
                <a:cubicBezTo>
                  <a:pt x="5306567" y="1155269"/>
                  <a:pt x="5307177" y="1162279"/>
                  <a:pt x="5307177" y="1168375"/>
                </a:cubicBezTo>
                <a:cubicBezTo>
                  <a:pt x="5307177" y="1174776"/>
                  <a:pt x="5305577" y="1182624"/>
                  <a:pt x="5302377" y="1191921"/>
                </a:cubicBezTo>
                <a:cubicBezTo>
                  <a:pt x="5299176" y="1201217"/>
                  <a:pt x="5294985" y="1210895"/>
                  <a:pt x="5289804" y="1220953"/>
                </a:cubicBezTo>
                <a:cubicBezTo>
                  <a:pt x="5281573" y="1225830"/>
                  <a:pt x="5270906" y="1230173"/>
                  <a:pt x="5257799" y="1233983"/>
                </a:cubicBezTo>
                <a:cubicBezTo>
                  <a:pt x="5244693" y="1237793"/>
                  <a:pt x="5230443" y="1240765"/>
                  <a:pt x="5215051" y="1242899"/>
                </a:cubicBezTo>
                <a:lnTo>
                  <a:pt x="5177769" y="1245521"/>
                </a:lnTo>
                <a:lnTo>
                  <a:pt x="5176037" y="1246099"/>
                </a:lnTo>
                <a:lnTo>
                  <a:pt x="5173157" y="1245846"/>
                </a:lnTo>
                <a:lnTo>
                  <a:pt x="5169560" y="1246099"/>
                </a:lnTo>
                <a:lnTo>
                  <a:pt x="5167242" y="1245326"/>
                </a:lnTo>
                <a:lnTo>
                  <a:pt x="5153919" y="1244156"/>
                </a:lnTo>
                <a:cubicBezTo>
                  <a:pt x="5147253" y="1242860"/>
                  <a:pt x="5141289" y="1240917"/>
                  <a:pt x="5136032" y="1238327"/>
                </a:cubicBezTo>
                <a:cubicBezTo>
                  <a:pt x="5125516" y="1233145"/>
                  <a:pt x="5117515" y="1226211"/>
                  <a:pt x="5112029" y="1217524"/>
                </a:cubicBezTo>
                <a:cubicBezTo>
                  <a:pt x="5106543" y="1208837"/>
                  <a:pt x="5103189" y="1198703"/>
                  <a:pt x="5101971" y="1187120"/>
                </a:cubicBezTo>
                <a:cubicBezTo>
                  <a:pt x="5101056" y="1180415"/>
                  <a:pt x="5099913" y="1170813"/>
                  <a:pt x="5098541" y="1158317"/>
                </a:cubicBezTo>
                <a:cubicBezTo>
                  <a:pt x="5097169" y="1145820"/>
                  <a:pt x="5095722" y="1131570"/>
                  <a:pt x="5094199" y="1115568"/>
                </a:cubicBezTo>
                <a:cubicBezTo>
                  <a:pt x="5092674" y="1099566"/>
                  <a:pt x="5091074" y="1082879"/>
                  <a:pt x="5089397" y="1065505"/>
                </a:cubicBezTo>
                <a:cubicBezTo>
                  <a:pt x="5087721" y="1048131"/>
                  <a:pt x="5086121" y="1030986"/>
                  <a:pt x="5084597" y="1014070"/>
                </a:cubicBezTo>
                <a:cubicBezTo>
                  <a:pt x="5083073" y="997154"/>
                  <a:pt x="5081701" y="981837"/>
                  <a:pt x="5080483" y="968121"/>
                </a:cubicBezTo>
                <a:cubicBezTo>
                  <a:pt x="5087797" y="962635"/>
                  <a:pt x="5095341" y="957530"/>
                  <a:pt x="5103113" y="952805"/>
                </a:cubicBezTo>
                <a:cubicBezTo>
                  <a:pt x="5110885" y="948081"/>
                  <a:pt x="5118887" y="943585"/>
                  <a:pt x="5127117" y="939318"/>
                </a:cubicBezTo>
                <a:close/>
                <a:moveTo>
                  <a:pt x="4231767" y="939318"/>
                </a:moveTo>
                <a:cubicBezTo>
                  <a:pt x="4232681" y="962483"/>
                  <a:pt x="4233443" y="985495"/>
                  <a:pt x="4234053" y="1008355"/>
                </a:cubicBezTo>
                <a:cubicBezTo>
                  <a:pt x="4234663" y="1031215"/>
                  <a:pt x="4235272" y="1054532"/>
                  <a:pt x="4235881" y="1078307"/>
                </a:cubicBezTo>
                <a:cubicBezTo>
                  <a:pt x="4236491" y="1102081"/>
                  <a:pt x="4237101" y="1126922"/>
                  <a:pt x="4237711" y="1152830"/>
                </a:cubicBezTo>
                <a:lnTo>
                  <a:pt x="4239539" y="1186663"/>
                </a:lnTo>
                <a:cubicBezTo>
                  <a:pt x="4245331" y="1190930"/>
                  <a:pt x="4251655" y="1193978"/>
                  <a:pt x="4258513" y="1195807"/>
                </a:cubicBezTo>
                <a:cubicBezTo>
                  <a:pt x="4265371" y="1197636"/>
                  <a:pt x="4273067" y="1198550"/>
                  <a:pt x="4281601" y="1198550"/>
                </a:cubicBezTo>
                <a:lnTo>
                  <a:pt x="4282516" y="1198957"/>
                </a:lnTo>
                <a:lnTo>
                  <a:pt x="4283735" y="1198550"/>
                </a:lnTo>
                <a:cubicBezTo>
                  <a:pt x="4295927" y="1198550"/>
                  <a:pt x="4306443" y="1195731"/>
                  <a:pt x="4315282" y="1190092"/>
                </a:cubicBezTo>
                <a:cubicBezTo>
                  <a:pt x="4324121" y="1184453"/>
                  <a:pt x="4331437" y="1175995"/>
                  <a:pt x="4337227" y="1164717"/>
                </a:cubicBezTo>
                <a:cubicBezTo>
                  <a:pt x="4341495" y="1156488"/>
                  <a:pt x="4345229" y="1149325"/>
                  <a:pt x="4348429" y="1143229"/>
                </a:cubicBezTo>
                <a:cubicBezTo>
                  <a:pt x="4351629" y="1137133"/>
                  <a:pt x="4354601" y="1131723"/>
                  <a:pt x="4357345" y="1126998"/>
                </a:cubicBezTo>
                <a:cubicBezTo>
                  <a:pt x="4360087" y="1122274"/>
                  <a:pt x="4362831" y="1117931"/>
                  <a:pt x="4365574" y="1113968"/>
                </a:cubicBezTo>
                <a:cubicBezTo>
                  <a:pt x="4373194" y="1103910"/>
                  <a:pt x="4380585" y="1096671"/>
                  <a:pt x="4387748" y="1092251"/>
                </a:cubicBezTo>
                <a:cubicBezTo>
                  <a:pt x="4394911" y="1087832"/>
                  <a:pt x="4402912" y="1085622"/>
                  <a:pt x="4411751" y="1085622"/>
                </a:cubicBezTo>
                <a:cubicBezTo>
                  <a:pt x="4422115" y="1085622"/>
                  <a:pt x="4432249" y="1091261"/>
                  <a:pt x="4442155" y="1102538"/>
                </a:cubicBezTo>
                <a:cubicBezTo>
                  <a:pt x="4452061" y="1113816"/>
                  <a:pt x="4460214" y="1128599"/>
                  <a:pt x="4466615" y="1146887"/>
                </a:cubicBezTo>
                <a:cubicBezTo>
                  <a:pt x="4472711" y="1164565"/>
                  <a:pt x="4475759" y="1181786"/>
                  <a:pt x="4475759" y="1198550"/>
                </a:cubicBezTo>
                <a:cubicBezTo>
                  <a:pt x="4475759" y="1207085"/>
                  <a:pt x="4473397" y="1216076"/>
                  <a:pt x="4468673" y="1225525"/>
                </a:cubicBezTo>
                <a:cubicBezTo>
                  <a:pt x="4463948" y="1234974"/>
                  <a:pt x="4457776" y="1242746"/>
                  <a:pt x="4450156" y="1248842"/>
                </a:cubicBezTo>
                <a:cubicBezTo>
                  <a:pt x="4437049" y="1248842"/>
                  <a:pt x="4423638" y="1247775"/>
                  <a:pt x="4409923" y="1245642"/>
                </a:cubicBezTo>
                <a:cubicBezTo>
                  <a:pt x="4396206" y="1243508"/>
                  <a:pt x="4383100" y="1240384"/>
                  <a:pt x="4370603" y="1236269"/>
                </a:cubicBezTo>
                <a:cubicBezTo>
                  <a:pt x="4358107" y="1232154"/>
                  <a:pt x="4347133" y="1227659"/>
                  <a:pt x="4337685" y="1222782"/>
                </a:cubicBezTo>
                <a:cubicBezTo>
                  <a:pt x="4330369" y="1231011"/>
                  <a:pt x="4322521" y="1236955"/>
                  <a:pt x="4314139" y="1240613"/>
                </a:cubicBezTo>
                <a:cubicBezTo>
                  <a:pt x="4305757" y="1244270"/>
                  <a:pt x="4295622" y="1246099"/>
                  <a:pt x="4283735" y="1246099"/>
                </a:cubicBezTo>
                <a:lnTo>
                  <a:pt x="4282211" y="1245591"/>
                </a:lnTo>
                <a:lnTo>
                  <a:pt x="4280687" y="1246099"/>
                </a:lnTo>
                <a:cubicBezTo>
                  <a:pt x="4264533" y="1246099"/>
                  <a:pt x="4251198" y="1243508"/>
                  <a:pt x="4240683" y="1238327"/>
                </a:cubicBezTo>
                <a:cubicBezTo>
                  <a:pt x="4230167" y="1233145"/>
                  <a:pt x="4222166" y="1226211"/>
                  <a:pt x="4216679" y="1217524"/>
                </a:cubicBezTo>
                <a:cubicBezTo>
                  <a:pt x="4211193" y="1208837"/>
                  <a:pt x="4207840" y="1198703"/>
                  <a:pt x="4206621" y="1187120"/>
                </a:cubicBezTo>
                <a:cubicBezTo>
                  <a:pt x="4205707" y="1180415"/>
                  <a:pt x="4204563" y="1170813"/>
                  <a:pt x="4203192" y="1158317"/>
                </a:cubicBezTo>
                <a:cubicBezTo>
                  <a:pt x="4201821" y="1145820"/>
                  <a:pt x="4200373" y="1131570"/>
                  <a:pt x="4198849" y="1115568"/>
                </a:cubicBezTo>
                <a:cubicBezTo>
                  <a:pt x="4197325" y="1099566"/>
                  <a:pt x="4195724" y="1082879"/>
                  <a:pt x="4194048" y="1065505"/>
                </a:cubicBezTo>
                <a:cubicBezTo>
                  <a:pt x="4192371" y="1048131"/>
                  <a:pt x="4190771" y="1030986"/>
                  <a:pt x="4189247" y="1014070"/>
                </a:cubicBezTo>
                <a:cubicBezTo>
                  <a:pt x="4187723" y="997154"/>
                  <a:pt x="4186351" y="981837"/>
                  <a:pt x="4185133" y="968121"/>
                </a:cubicBezTo>
                <a:cubicBezTo>
                  <a:pt x="4192447" y="962635"/>
                  <a:pt x="4199991" y="957530"/>
                  <a:pt x="4207764" y="952805"/>
                </a:cubicBezTo>
                <a:cubicBezTo>
                  <a:pt x="4215537" y="948081"/>
                  <a:pt x="4223537" y="943585"/>
                  <a:pt x="4231767" y="939318"/>
                </a:cubicBezTo>
                <a:close/>
                <a:moveTo>
                  <a:pt x="3345942" y="939318"/>
                </a:moveTo>
                <a:cubicBezTo>
                  <a:pt x="3346856" y="962483"/>
                  <a:pt x="3347618" y="985495"/>
                  <a:pt x="3348228" y="1008355"/>
                </a:cubicBezTo>
                <a:cubicBezTo>
                  <a:pt x="3348837" y="1031215"/>
                  <a:pt x="3349447" y="1054532"/>
                  <a:pt x="3350057" y="1078307"/>
                </a:cubicBezTo>
                <a:cubicBezTo>
                  <a:pt x="3350667" y="1102081"/>
                  <a:pt x="3351276" y="1126922"/>
                  <a:pt x="3351885" y="1152830"/>
                </a:cubicBezTo>
                <a:lnTo>
                  <a:pt x="3353715" y="1186663"/>
                </a:lnTo>
                <a:cubicBezTo>
                  <a:pt x="3359505" y="1190930"/>
                  <a:pt x="3365830" y="1193978"/>
                  <a:pt x="3372688" y="1195807"/>
                </a:cubicBezTo>
                <a:lnTo>
                  <a:pt x="3392293" y="1198136"/>
                </a:lnTo>
                <a:lnTo>
                  <a:pt x="3415360" y="1195693"/>
                </a:lnTo>
                <a:cubicBezTo>
                  <a:pt x="3422980" y="1193788"/>
                  <a:pt x="3429229" y="1190930"/>
                  <a:pt x="3434105" y="1187120"/>
                </a:cubicBezTo>
                <a:cubicBezTo>
                  <a:pt x="3437763" y="1184377"/>
                  <a:pt x="3441268" y="1179881"/>
                  <a:pt x="3444621" y="1173633"/>
                </a:cubicBezTo>
                <a:cubicBezTo>
                  <a:pt x="3447974" y="1167384"/>
                  <a:pt x="3452393" y="1159079"/>
                  <a:pt x="3457879" y="1148715"/>
                </a:cubicBezTo>
                <a:cubicBezTo>
                  <a:pt x="3461537" y="1141400"/>
                  <a:pt x="3465043" y="1136752"/>
                  <a:pt x="3468395" y="1134771"/>
                </a:cubicBezTo>
                <a:cubicBezTo>
                  <a:pt x="3471748" y="1132790"/>
                  <a:pt x="3475558" y="1131799"/>
                  <a:pt x="3479825" y="1131799"/>
                </a:cubicBezTo>
                <a:cubicBezTo>
                  <a:pt x="3485616" y="1131799"/>
                  <a:pt x="3490950" y="1133628"/>
                  <a:pt x="3495827" y="1137285"/>
                </a:cubicBezTo>
                <a:cubicBezTo>
                  <a:pt x="3492474" y="1144905"/>
                  <a:pt x="3488969" y="1152754"/>
                  <a:pt x="3485312" y="1160831"/>
                </a:cubicBezTo>
                <a:cubicBezTo>
                  <a:pt x="3481654" y="1168908"/>
                  <a:pt x="3477997" y="1176909"/>
                  <a:pt x="3474339" y="1184834"/>
                </a:cubicBezTo>
                <a:cubicBezTo>
                  <a:pt x="3482873" y="1189711"/>
                  <a:pt x="3491255" y="1193216"/>
                  <a:pt x="3499485" y="1195350"/>
                </a:cubicBezTo>
                <a:lnTo>
                  <a:pt x="3524186" y="1198331"/>
                </a:lnTo>
                <a:lnTo>
                  <a:pt x="3549853" y="1196036"/>
                </a:lnTo>
                <a:cubicBezTo>
                  <a:pt x="3556406" y="1194359"/>
                  <a:pt x="3561969" y="1191387"/>
                  <a:pt x="3566541" y="1187120"/>
                </a:cubicBezTo>
                <a:cubicBezTo>
                  <a:pt x="3570503" y="1183463"/>
                  <a:pt x="3573932" y="1179348"/>
                  <a:pt x="3576828" y="1174776"/>
                </a:cubicBezTo>
                <a:cubicBezTo>
                  <a:pt x="3579723" y="1170204"/>
                  <a:pt x="3584067" y="1162889"/>
                  <a:pt x="3589858" y="1152830"/>
                </a:cubicBezTo>
                <a:cubicBezTo>
                  <a:pt x="3591382" y="1149782"/>
                  <a:pt x="3593744" y="1147344"/>
                  <a:pt x="3596945" y="1145515"/>
                </a:cubicBezTo>
                <a:cubicBezTo>
                  <a:pt x="3600145" y="1143686"/>
                  <a:pt x="3603574" y="1142772"/>
                  <a:pt x="3607232" y="1142772"/>
                </a:cubicBezTo>
                <a:cubicBezTo>
                  <a:pt x="3611499" y="1142772"/>
                  <a:pt x="3615919" y="1144296"/>
                  <a:pt x="3620490" y="1147344"/>
                </a:cubicBezTo>
                <a:cubicBezTo>
                  <a:pt x="3616223" y="1157402"/>
                  <a:pt x="3612413" y="1166622"/>
                  <a:pt x="3609061" y="1175004"/>
                </a:cubicBezTo>
                <a:cubicBezTo>
                  <a:pt x="3605707" y="1183386"/>
                  <a:pt x="3602507" y="1191083"/>
                  <a:pt x="3599459" y="1198093"/>
                </a:cubicBezTo>
                <a:cubicBezTo>
                  <a:pt x="3603117" y="1198703"/>
                  <a:pt x="3607537" y="1199312"/>
                  <a:pt x="3612718" y="1199922"/>
                </a:cubicBezTo>
                <a:cubicBezTo>
                  <a:pt x="3617899" y="1200531"/>
                  <a:pt x="3623539" y="1200836"/>
                  <a:pt x="3629635" y="1200836"/>
                </a:cubicBezTo>
                <a:cubicBezTo>
                  <a:pt x="3636035" y="1200836"/>
                  <a:pt x="3641445" y="1200531"/>
                  <a:pt x="3645865" y="1199922"/>
                </a:cubicBezTo>
                <a:cubicBezTo>
                  <a:pt x="3650285" y="1199312"/>
                  <a:pt x="3656152" y="1198093"/>
                  <a:pt x="3663467" y="1196264"/>
                </a:cubicBezTo>
                <a:cubicBezTo>
                  <a:pt x="3664991" y="1193521"/>
                  <a:pt x="3666897" y="1189101"/>
                  <a:pt x="3669183" y="1183005"/>
                </a:cubicBezTo>
                <a:cubicBezTo>
                  <a:pt x="3671468" y="1176909"/>
                  <a:pt x="3674135" y="1169670"/>
                  <a:pt x="3677183" y="1161288"/>
                </a:cubicBezTo>
                <a:cubicBezTo>
                  <a:pt x="3680231" y="1152906"/>
                  <a:pt x="3683584" y="1143991"/>
                  <a:pt x="3687242" y="1134542"/>
                </a:cubicBezTo>
                <a:cubicBezTo>
                  <a:pt x="3689375" y="1129970"/>
                  <a:pt x="3692119" y="1126465"/>
                  <a:pt x="3695471" y="1124027"/>
                </a:cubicBezTo>
                <a:cubicBezTo>
                  <a:pt x="3698824" y="1121588"/>
                  <a:pt x="3703091" y="1120369"/>
                  <a:pt x="3708273" y="1120369"/>
                </a:cubicBezTo>
                <a:cubicBezTo>
                  <a:pt x="3714064" y="1120369"/>
                  <a:pt x="3718941" y="1121893"/>
                  <a:pt x="3722903" y="1124941"/>
                </a:cubicBezTo>
                <a:cubicBezTo>
                  <a:pt x="3720769" y="1129513"/>
                  <a:pt x="3717798" y="1137590"/>
                  <a:pt x="3713988" y="1149173"/>
                </a:cubicBezTo>
                <a:cubicBezTo>
                  <a:pt x="3710178" y="1160755"/>
                  <a:pt x="3704920" y="1177519"/>
                  <a:pt x="3698214" y="1199465"/>
                </a:cubicBezTo>
                <a:cubicBezTo>
                  <a:pt x="3701263" y="1200379"/>
                  <a:pt x="3704005" y="1200912"/>
                  <a:pt x="3706444" y="1201065"/>
                </a:cubicBezTo>
                <a:cubicBezTo>
                  <a:pt x="3708882" y="1201217"/>
                  <a:pt x="3711625" y="1201446"/>
                  <a:pt x="3714673" y="1201751"/>
                </a:cubicBezTo>
                <a:cubicBezTo>
                  <a:pt x="3724732" y="1201751"/>
                  <a:pt x="3734791" y="1200074"/>
                  <a:pt x="3744849" y="1196721"/>
                </a:cubicBezTo>
                <a:cubicBezTo>
                  <a:pt x="3746068" y="1195197"/>
                  <a:pt x="3747516" y="1192302"/>
                  <a:pt x="3749192" y="1188035"/>
                </a:cubicBezTo>
                <a:cubicBezTo>
                  <a:pt x="3750869" y="1183767"/>
                  <a:pt x="3753231" y="1177671"/>
                  <a:pt x="3756279" y="1169747"/>
                </a:cubicBezTo>
                <a:cubicBezTo>
                  <a:pt x="3758108" y="1163651"/>
                  <a:pt x="3760394" y="1157174"/>
                  <a:pt x="3763137" y="1150316"/>
                </a:cubicBezTo>
                <a:cubicBezTo>
                  <a:pt x="3765880" y="1143458"/>
                  <a:pt x="3768928" y="1136066"/>
                  <a:pt x="3772281" y="1128141"/>
                </a:cubicBezTo>
                <a:cubicBezTo>
                  <a:pt x="3773805" y="1124484"/>
                  <a:pt x="3776319" y="1121664"/>
                  <a:pt x="3779825" y="1119683"/>
                </a:cubicBezTo>
                <a:cubicBezTo>
                  <a:pt x="3783330" y="1117702"/>
                  <a:pt x="3787369" y="1116711"/>
                  <a:pt x="3791940" y="1116711"/>
                </a:cubicBezTo>
                <a:cubicBezTo>
                  <a:pt x="3797122" y="1116711"/>
                  <a:pt x="3801847" y="1118083"/>
                  <a:pt x="3806114" y="1120826"/>
                </a:cubicBezTo>
                <a:cubicBezTo>
                  <a:pt x="3804285" y="1125703"/>
                  <a:pt x="3801694" y="1133018"/>
                  <a:pt x="3798341" y="1142772"/>
                </a:cubicBezTo>
                <a:cubicBezTo>
                  <a:pt x="3794989" y="1152525"/>
                  <a:pt x="3790417" y="1166546"/>
                  <a:pt x="3784625" y="1184834"/>
                </a:cubicBezTo>
                <a:cubicBezTo>
                  <a:pt x="3792855" y="1189406"/>
                  <a:pt x="3801237" y="1192835"/>
                  <a:pt x="3809771" y="1195121"/>
                </a:cubicBezTo>
                <a:lnTo>
                  <a:pt x="3837503" y="1198371"/>
                </a:lnTo>
                <a:lnTo>
                  <a:pt x="3853091" y="1196436"/>
                </a:lnTo>
                <a:cubicBezTo>
                  <a:pt x="3858349" y="1195026"/>
                  <a:pt x="3863187" y="1192911"/>
                  <a:pt x="3867607" y="1190092"/>
                </a:cubicBezTo>
                <a:cubicBezTo>
                  <a:pt x="3876446" y="1184453"/>
                  <a:pt x="3883761" y="1175995"/>
                  <a:pt x="3889553" y="1164717"/>
                </a:cubicBezTo>
                <a:cubicBezTo>
                  <a:pt x="3893819" y="1156488"/>
                  <a:pt x="3897554" y="1149325"/>
                  <a:pt x="3900754" y="1143229"/>
                </a:cubicBezTo>
                <a:cubicBezTo>
                  <a:pt x="3903955" y="1137133"/>
                  <a:pt x="3906926" y="1131723"/>
                  <a:pt x="3909669" y="1126998"/>
                </a:cubicBezTo>
                <a:cubicBezTo>
                  <a:pt x="3912413" y="1122274"/>
                  <a:pt x="3915156" y="1117931"/>
                  <a:pt x="3917899" y="1113968"/>
                </a:cubicBezTo>
                <a:cubicBezTo>
                  <a:pt x="3925519" y="1103910"/>
                  <a:pt x="3932910" y="1096671"/>
                  <a:pt x="3940073" y="1092251"/>
                </a:cubicBezTo>
                <a:cubicBezTo>
                  <a:pt x="3947236" y="1087832"/>
                  <a:pt x="3955237" y="1085622"/>
                  <a:pt x="3964077" y="1085622"/>
                </a:cubicBezTo>
                <a:cubicBezTo>
                  <a:pt x="3974439" y="1085622"/>
                  <a:pt x="3984574" y="1091261"/>
                  <a:pt x="3994480" y="1102538"/>
                </a:cubicBezTo>
                <a:cubicBezTo>
                  <a:pt x="4004386" y="1113816"/>
                  <a:pt x="4012539" y="1128599"/>
                  <a:pt x="4018940" y="1146887"/>
                </a:cubicBezTo>
                <a:cubicBezTo>
                  <a:pt x="4025036" y="1164565"/>
                  <a:pt x="4028085" y="1181786"/>
                  <a:pt x="4028085" y="1198550"/>
                </a:cubicBezTo>
                <a:cubicBezTo>
                  <a:pt x="4028085" y="1207085"/>
                  <a:pt x="4025722" y="1216076"/>
                  <a:pt x="4020997" y="1225525"/>
                </a:cubicBezTo>
                <a:cubicBezTo>
                  <a:pt x="4016273" y="1234974"/>
                  <a:pt x="4010101" y="1242746"/>
                  <a:pt x="4002481" y="1248842"/>
                </a:cubicBezTo>
                <a:cubicBezTo>
                  <a:pt x="3989375" y="1248842"/>
                  <a:pt x="3975963" y="1247775"/>
                  <a:pt x="3962247" y="1245642"/>
                </a:cubicBezTo>
                <a:cubicBezTo>
                  <a:pt x="3948531" y="1243508"/>
                  <a:pt x="3935425" y="1240384"/>
                  <a:pt x="3922928" y="1236269"/>
                </a:cubicBezTo>
                <a:cubicBezTo>
                  <a:pt x="3910431" y="1232154"/>
                  <a:pt x="3899459" y="1227659"/>
                  <a:pt x="3890010" y="1222782"/>
                </a:cubicBezTo>
                <a:cubicBezTo>
                  <a:pt x="3882695" y="1231011"/>
                  <a:pt x="3874846" y="1236955"/>
                  <a:pt x="3866464" y="1240613"/>
                </a:cubicBezTo>
                <a:cubicBezTo>
                  <a:pt x="3862273" y="1242441"/>
                  <a:pt x="3857644" y="1243813"/>
                  <a:pt x="3852577" y="1244727"/>
                </a:cubicBezTo>
                <a:lnTo>
                  <a:pt x="3840189" y="1245756"/>
                </a:lnTo>
                <a:lnTo>
                  <a:pt x="3839032" y="1246099"/>
                </a:lnTo>
                <a:lnTo>
                  <a:pt x="3837716" y="1245962"/>
                </a:lnTo>
                <a:lnTo>
                  <a:pt x="3836060" y="1246099"/>
                </a:lnTo>
                <a:lnTo>
                  <a:pt x="3834705" y="1245647"/>
                </a:lnTo>
                <a:lnTo>
                  <a:pt x="3820973" y="1244213"/>
                </a:lnTo>
                <a:cubicBezTo>
                  <a:pt x="3814877" y="1242956"/>
                  <a:pt x="3808705" y="1241070"/>
                  <a:pt x="3802456" y="1238555"/>
                </a:cubicBezTo>
                <a:cubicBezTo>
                  <a:pt x="3789959" y="1233526"/>
                  <a:pt x="3780053" y="1227201"/>
                  <a:pt x="3772738" y="1219581"/>
                </a:cubicBezTo>
                <a:cubicBezTo>
                  <a:pt x="3770909" y="1224763"/>
                  <a:pt x="3768928" y="1229259"/>
                  <a:pt x="3766795" y="1233069"/>
                </a:cubicBezTo>
                <a:cubicBezTo>
                  <a:pt x="3764661" y="1236879"/>
                  <a:pt x="3760394" y="1240003"/>
                  <a:pt x="3753993" y="1242441"/>
                </a:cubicBezTo>
                <a:cubicBezTo>
                  <a:pt x="3750335" y="1244270"/>
                  <a:pt x="3745230" y="1245794"/>
                  <a:pt x="3738677" y="1247013"/>
                </a:cubicBezTo>
                <a:cubicBezTo>
                  <a:pt x="3732123" y="1248233"/>
                  <a:pt x="3725341" y="1248842"/>
                  <a:pt x="3718331" y="1248842"/>
                </a:cubicBezTo>
                <a:cubicBezTo>
                  <a:pt x="3707359" y="1248842"/>
                  <a:pt x="3695014" y="1245337"/>
                  <a:pt x="3681298" y="1238327"/>
                </a:cubicBezTo>
                <a:cubicBezTo>
                  <a:pt x="3678859" y="1240460"/>
                  <a:pt x="3674593" y="1242289"/>
                  <a:pt x="3668497" y="1243813"/>
                </a:cubicBezTo>
                <a:cubicBezTo>
                  <a:pt x="3662401" y="1245337"/>
                  <a:pt x="3655619" y="1246556"/>
                  <a:pt x="3648151" y="1247471"/>
                </a:cubicBezTo>
                <a:cubicBezTo>
                  <a:pt x="3640683" y="1248385"/>
                  <a:pt x="3633445" y="1248842"/>
                  <a:pt x="3626434" y="1248842"/>
                </a:cubicBezTo>
                <a:cubicBezTo>
                  <a:pt x="3618509" y="1248842"/>
                  <a:pt x="3609746" y="1247547"/>
                  <a:pt x="3600145" y="1244956"/>
                </a:cubicBezTo>
                <a:cubicBezTo>
                  <a:pt x="3590544" y="1242365"/>
                  <a:pt x="3581323" y="1238784"/>
                  <a:pt x="3572485" y="1234212"/>
                </a:cubicBezTo>
                <a:cubicBezTo>
                  <a:pt x="3566998" y="1237869"/>
                  <a:pt x="3559683" y="1240765"/>
                  <a:pt x="3550539" y="1242899"/>
                </a:cubicBezTo>
                <a:lnTo>
                  <a:pt x="3528136" y="1245388"/>
                </a:lnTo>
                <a:lnTo>
                  <a:pt x="3526002" y="1246099"/>
                </a:lnTo>
                <a:lnTo>
                  <a:pt x="3523787" y="1245871"/>
                </a:lnTo>
                <a:lnTo>
                  <a:pt x="3521735" y="1246099"/>
                </a:lnTo>
                <a:lnTo>
                  <a:pt x="3519828" y="1245463"/>
                </a:lnTo>
                <a:lnTo>
                  <a:pt x="3507686" y="1244213"/>
                </a:lnTo>
                <a:cubicBezTo>
                  <a:pt x="3489798" y="1240441"/>
                  <a:pt x="3473196" y="1231011"/>
                  <a:pt x="3457879" y="1215924"/>
                </a:cubicBezTo>
                <a:cubicBezTo>
                  <a:pt x="3456051" y="1218667"/>
                  <a:pt x="3454374" y="1221105"/>
                  <a:pt x="3452851" y="1223239"/>
                </a:cubicBezTo>
                <a:cubicBezTo>
                  <a:pt x="3451326" y="1225373"/>
                  <a:pt x="3449803" y="1227506"/>
                  <a:pt x="3448279" y="1229640"/>
                </a:cubicBezTo>
                <a:cubicBezTo>
                  <a:pt x="3444621" y="1233907"/>
                  <a:pt x="3437382" y="1237717"/>
                  <a:pt x="3426561" y="1241070"/>
                </a:cubicBezTo>
                <a:cubicBezTo>
                  <a:pt x="3421151" y="1242746"/>
                  <a:pt x="3415265" y="1244004"/>
                  <a:pt x="3408902" y="1244842"/>
                </a:cubicBezTo>
                <a:lnTo>
                  <a:pt x="3396321" y="1245613"/>
                </a:lnTo>
                <a:lnTo>
                  <a:pt x="3394863" y="1246099"/>
                </a:lnTo>
                <a:lnTo>
                  <a:pt x="3392201" y="1245865"/>
                </a:lnTo>
                <a:lnTo>
                  <a:pt x="3388385" y="1246099"/>
                </a:lnTo>
                <a:lnTo>
                  <a:pt x="3386067" y="1245326"/>
                </a:lnTo>
                <a:lnTo>
                  <a:pt x="3372745" y="1244156"/>
                </a:lnTo>
                <a:cubicBezTo>
                  <a:pt x="3366078" y="1242860"/>
                  <a:pt x="3360115" y="1240917"/>
                  <a:pt x="3354857" y="1238327"/>
                </a:cubicBezTo>
                <a:cubicBezTo>
                  <a:pt x="3344342" y="1233145"/>
                  <a:pt x="3336341" y="1226211"/>
                  <a:pt x="3330855" y="1217524"/>
                </a:cubicBezTo>
                <a:cubicBezTo>
                  <a:pt x="3325368" y="1208837"/>
                  <a:pt x="3322015" y="1198703"/>
                  <a:pt x="3320796" y="1187120"/>
                </a:cubicBezTo>
                <a:cubicBezTo>
                  <a:pt x="3319881" y="1180415"/>
                  <a:pt x="3318739" y="1170813"/>
                  <a:pt x="3317367" y="1158317"/>
                </a:cubicBezTo>
                <a:cubicBezTo>
                  <a:pt x="3315995" y="1145820"/>
                  <a:pt x="3314547" y="1131570"/>
                  <a:pt x="3313023" y="1115568"/>
                </a:cubicBezTo>
                <a:cubicBezTo>
                  <a:pt x="3311499" y="1099566"/>
                  <a:pt x="3309899" y="1082879"/>
                  <a:pt x="3308223" y="1065505"/>
                </a:cubicBezTo>
                <a:cubicBezTo>
                  <a:pt x="3306547" y="1048131"/>
                  <a:pt x="3304946" y="1030986"/>
                  <a:pt x="3303423" y="1014070"/>
                </a:cubicBezTo>
                <a:cubicBezTo>
                  <a:pt x="3301898" y="997154"/>
                  <a:pt x="3300527" y="981837"/>
                  <a:pt x="3299307" y="968121"/>
                </a:cubicBezTo>
                <a:cubicBezTo>
                  <a:pt x="3306623" y="962635"/>
                  <a:pt x="3314167" y="957530"/>
                  <a:pt x="3321939" y="952805"/>
                </a:cubicBezTo>
                <a:cubicBezTo>
                  <a:pt x="3329711" y="948081"/>
                  <a:pt x="3337712" y="943585"/>
                  <a:pt x="3345942" y="939318"/>
                </a:cubicBezTo>
                <a:close/>
                <a:moveTo>
                  <a:pt x="2547061" y="939318"/>
                </a:moveTo>
                <a:cubicBezTo>
                  <a:pt x="2547975" y="961568"/>
                  <a:pt x="2548814" y="983742"/>
                  <a:pt x="2549576" y="1005840"/>
                </a:cubicBezTo>
                <a:cubicBezTo>
                  <a:pt x="2550338" y="1027938"/>
                  <a:pt x="2551176" y="1049960"/>
                  <a:pt x="2552091" y="1071906"/>
                </a:cubicBezTo>
                <a:cubicBezTo>
                  <a:pt x="2553005" y="1092327"/>
                  <a:pt x="2553691" y="1111301"/>
                  <a:pt x="2554148" y="1128827"/>
                </a:cubicBezTo>
                <a:cubicBezTo>
                  <a:pt x="2554605" y="1146353"/>
                  <a:pt x="2554833" y="1162584"/>
                  <a:pt x="2554833" y="1177519"/>
                </a:cubicBezTo>
                <a:cubicBezTo>
                  <a:pt x="2554833" y="1186053"/>
                  <a:pt x="2553386" y="1195045"/>
                  <a:pt x="2550490" y="1204494"/>
                </a:cubicBezTo>
                <a:cubicBezTo>
                  <a:pt x="2547595" y="1213943"/>
                  <a:pt x="2543404" y="1222934"/>
                  <a:pt x="2537917" y="1231469"/>
                </a:cubicBezTo>
                <a:cubicBezTo>
                  <a:pt x="2534869" y="1236041"/>
                  <a:pt x="2528545" y="1239622"/>
                  <a:pt x="2518943" y="1242213"/>
                </a:cubicBezTo>
                <a:cubicBezTo>
                  <a:pt x="2514143" y="1243508"/>
                  <a:pt x="2508790" y="1244480"/>
                  <a:pt x="2502885" y="1245127"/>
                </a:cubicBezTo>
                <a:lnTo>
                  <a:pt x="2487079" y="1245920"/>
                </a:lnTo>
                <a:lnTo>
                  <a:pt x="2486482" y="1246099"/>
                </a:lnTo>
                <a:lnTo>
                  <a:pt x="2485092" y="1246020"/>
                </a:lnTo>
                <a:lnTo>
                  <a:pt x="2483511" y="1246099"/>
                </a:lnTo>
                <a:lnTo>
                  <a:pt x="2482802" y="1245889"/>
                </a:lnTo>
                <a:lnTo>
                  <a:pt x="2456421" y="1244384"/>
                </a:lnTo>
                <a:cubicBezTo>
                  <a:pt x="2447049" y="1243242"/>
                  <a:pt x="2438324" y="1241527"/>
                  <a:pt x="2430247" y="1239241"/>
                </a:cubicBezTo>
                <a:cubicBezTo>
                  <a:pt x="2414092" y="1234669"/>
                  <a:pt x="2400529" y="1227963"/>
                  <a:pt x="2389556" y="1219124"/>
                </a:cubicBezTo>
                <a:cubicBezTo>
                  <a:pt x="2373097" y="1228268"/>
                  <a:pt x="2356257" y="1235050"/>
                  <a:pt x="2339035" y="1239470"/>
                </a:cubicBezTo>
                <a:cubicBezTo>
                  <a:pt x="2330425" y="1241679"/>
                  <a:pt x="2321528" y="1243337"/>
                  <a:pt x="2312346" y="1244442"/>
                </a:cubicBezTo>
                <a:lnTo>
                  <a:pt x="2289393" y="1245781"/>
                </a:lnTo>
                <a:lnTo>
                  <a:pt x="2288439" y="1246099"/>
                </a:lnTo>
                <a:lnTo>
                  <a:pt x="2283943" y="1246099"/>
                </a:lnTo>
                <a:lnTo>
                  <a:pt x="2259178" y="1246099"/>
                </a:lnTo>
                <a:cubicBezTo>
                  <a:pt x="2253996" y="1265301"/>
                  <a:pt x="2245767" y="1282142"/>
                  <a:pt x="2234489" y="1296620"/>
                </a:cubicBezTo>
                <a:cubicBezTo>
                  <a:pt x="2223211" y="1311098"/>
                  <a:pt x="2210257" y="1321994"/>
                  <a:pt x="2195627" y="1329309"/>
                </a:cubicBezTo>
                <a:cubicBezTo>
                  <a:pt x="2181911" y="1336015"/>
                  <a:pt x="2167738" y="1339368"/>
                  <a:pt x="2153107" y="1339368"/>
                </a:cubicBezTo>
                <a:cubicBezTo>
                  <a:pt x="2148535" y="1339368"/>
                  <a:pt x="2142211" y="1337691"/>
                  <a:pt x="2134133" y="1334339"/>
                </a:cubicBezTo>
                <a:cubicBezTo>
                  <a:pt x="2126057" y="1330986"/>
                  <a:pt x="2117598" y="1326642"/>
                  <a:pt x="2108759" y="1321308"/>
                </a:cubicBezTo>
                <a:cubicBezTo>
                  <a:pt x="2099920" y="1315974"/>
                  <a:pt x="2091995" y="1310412"/>
                  <a:pt x="2084985" y="1304621"/>
                </a:cubicBezTo>
                <a:lnTo>
                  <a:pt x="2092300" y="1286790"/>
                </a:lnTo>
                <a:cubicBezTo>
                  <a:pt x="2100529" y="1289228"/>
                  <a:pt x="2108987" y="1291057"/>
                  <a:pt x="2117674" y="1292276"/>
                </a:cubicBezTo>
                <a:cubicBezTo>
                  <a:pt x="2126361" y="1293495"/>
                  <a:pt x="2135277" y="1294105"/>
                  <a:pt x="2144421" y="1294105"/>
                </a:cubicBezTo>
                <a:cubicBezTo>
                  <a:pt x="2163318" y="1294105"/>
                  <a:pt x="2180387" y="1289838"/>
                  <a:pt x="2195627" y="1281303"/>
                </a:cubicBezTo>
                <a:cubicBezTo>
                  <a:pt x="2210867" y="1272769"/>
                  <a:pt x="2223059" y="1260882"/>
                  <a:pt x="2232203" y="1245642"/>
                </a:cubicBezTo>
                <a:cubicBezTo>
                  <a:pt x="2218487" y="1244727"/>
                  <a:pt x="2206599" y="1243813"/>
                  <a:pt x="2196541" y="1242899"/>
                </a:cubicBezTo>
                <a:cubicBezTo>
                  <a:pt x="2186483" y="1241984"/>
                  <a:pt x="2178406" y="1240765"/>
                  <a:pt x="2172310" y="1239241"/>
                </a:cubicBezTo>
                <a:cubicBezTo>
                  <a:pt x="2154936" y="1234974"/>
                  <a:pt x="2142287" y="1228192"/>
                  <a:pt x="2134362" y="1218896"/>
                </a:cubicBezTo>
                <a:cubicBezTo>
                  <a:pt x="2126437" y="1209599"/>
                  <a:pt x="2122475" y="1196417"/>
                  <a:pt x="2122475" y="1179348"/>
                </a:cubicBezTo>
                <a:cubicBezTo>
                  <a:pt x="2122475" y="1163193"/>
                  <a:pt x="2125675" y="1147115"/>
                  <a:pt x="2132076" y="1131113"/>
                </a:cubicBezTo>
                <a:cubicBezTo>
                  <a:pt x="2138477" y="1115111"/>
                  <a:pt x="2146859" y="1102233"/>
                  <a:pt x="2157222" y="1092480"/>
                </a:cubicBezTo>
                <a:cubicBezTo>
                  <a:pt x="2167585" y="1082726"/>
                  <a:pt x="2177949" y="1077849"/>
                  <a:pt x="2188312" y="1077849"/>
                </a:cubicBezTo>
                <a:cubicBezTo>
                  <a:pt x="2200809" y="1077849"/>
                  <a:pt x="2212619" y="1083488"/>
                  <a:pt x="2223745" y="1094766"/>
                </a:cubicBezTo>
                <a:cubicBezTo>
                  <a:pt x="2234870" y="1106043"/>
                  <a:pt x="2243938" y="1120979"/>
                  <a:pt x="2250948" y="1139571"/>
                </a:cubicBezTo>
                <a:cubicBezTo>
                  <a:pt x="2254301" y="1148715"/>
                  <a:pt x="2256968" y="1158164"/>
                  <a:pt x="2258949" y="1167918"/>
                </a:cubicBezTo>
                <a:cubicBezTo>
                  <a:pt x="2260930" y="1177671"/>
                  <a:pt x="2262226" y="1187882"/>
                  <a:pt x="2262835" y="1198550"/>
                </a:cubicBezTo>
                <a:lnTo>
                  <a:pt x="2283943" y="1198550"/>
                </a:lnTo>
                <a:cubicBezTo>
                  <a:pt x="2300097" y="1198550"/>
                  <a:pt x="2314804" y="1198093"/>
                  <a:pt x="2328063" y="1197179"/>
                </a:cubicBezTo>
                <a:cubicBezTo>
                  <a:pt x="2341321" y="1196264"/>
                  <a:pt x="2353132" y="1194588"/>
                  <a:pt x="2363495" y="1192149"/>
                </a:cubicBezTo>
                <a:lnTo>
                  <a:pt x="2354352" y="1181177"/>
                </a:lnTo>
                <a:cubicBezTo>
                  <a:pt x="2349779" y="1174166"/>
                  <a:pt x="2345589" y="1168375"/>
                  <a:pt x="2341779" y="1163803"/>
                </a:cubicBezTo>
                <a:cubicBezTo>
                  <a:pt x="2337969" y="1159231"/>
                  <a:pt x="2334387" y="1155421"/>
                  <a:pt x="2331035" y="1152373"/>
                </a:cubicBezTo>
                <a:cubicBezTo>
                  <a:pt x="2328596" y="1149630"/>
                  <a:pt x="2326157" y="1147115"/>
                  <a:pt x="2323719" y="1144829"/>
                </a:cubicBezTo>
                <a:cubicBezTo>
                  <a:pt x="2321281" y="1142543"/>
                  <a:pt x="2318842" y="1140486"/>
                  <a:pt x="2316404" y="1138657"/>
                </a:cubicBezTo>
                <a:lnTo>
                  <a:pt x="2308631" y="1144143"/>
                </a:lnTo>
                <a:cubicBezTo>
                  <a:pt x="2301316" y="1136219"/>
                  <a:pt x="2297659" y="1127532"/>
                  <a:pt x="2297659" y="1118083"/>
                </a:cubicBezTo>
                <a:cubicBezTo>
                  <a:pt x="2297659" y="1110768"/>
                  <a:pt x="2299869" y="1104367"/>
                  <a:pt x="2304288" y="1098881"/>
                </a:cubicBezTo>
                <a:cubicBezTo>
                  <a:pt x="2308707" y="1093394"/>
                  <a:pt x="2314727" y="1088365"/>
                  <a:pt x="2322347" y="1083793"/>
                </a:cubicBezTo>
                <a:cubicBezTo>
                  <a:pt x="2329967" y="1079221"/>
                  <a:pt x="2338654" y="1075411"/>
                  <a:pt x="2348408" y="1072363"/>
                </a:cubicBezTo>
                <a:cubicBezTo>
                  <a:pt x="2363038" y="1067181"/>
                  <a:pt x="2377516" y="1064591"/>
                  <a:pt x="2391842" y="1064591"/>
                </a:cubicBezTo>
                <a:cubicBezTo>
                  <a:pt x="2404948" y="1064591"/>
                  <a:pt x="2417217" y="1067410"/>
                  <a:pt x="2428647" y="1073049"/>
                </a:cubicBezTo>
                <a:cubicBezTo>
                  <a:pt x="2440077" y="1078688"/>
                  <a:pt x="2448992" y="1086384"/>
                  <a:pt x="2455393" y="1096137"/>
                </a:cubicBezTo>
                <a:cubicBezTo>
                  <a:pt x="2462098" y="1105891"/>
                  <a:pt x="2465451" y="1116254"/>
                  <a:pt x="2465451" y="1127227"/>
                </a:cubicBezTo>
                <a:cubicBezTo>
                  <a:pt x="2465451" y="1139114"/>
                  <a:pt x="2462175" y="1150544"/>
                  <a:pt x="2455621" y="1161517"/>
                </a:cubicBezTo>
                <a:cubicBezTo>
                  <a:pt x="2449068" y="1172490"/>
                  <a:pt x="2439848" y="1183158"/>
                  <a:pt x="2427961" y="1193521"/>
                </a:cubicBezTo>
                <a:cubicBezTo>
                  <a:pt x="2435581" y="1195350"/>
                  <a:pt x="2444191" y="1196645"/>
                  <a:pt x="2453793" y="1197407"/>
                </a:cubicBezTo>
                <a:lnTo>
                  <a:pt x="2484194" y="1198470"/>
                </a:lnTo>
                <a:lnTo>
                  <a:pt x="2506942" y="1195807"/>
                </a:lnTo>
                <a:cubicBezTo>
                  <a:pt x="2515095" y="1193978"/>
                  <a:pt x="2523591" y="1191235"/>
                  <a:pt x="2532431" y="1187577"/>
                </a:cubicBezTo>
                <a:cubicBezTo>
                  <a:pt x="2531212" y="1177824"/>
                  <a:pt x="2530069" y="1168070"/>
                  <a:pt x="2529002" y="1158317"/>
                </a:cubicBezTo>
                <a:cubicBezTo>
                  <a:pt x="2527935" y="1148563"/>
                  <a:pt x="2526792" y="1138809"/>
                  <a:pt x="2525573" y="1129056"/>
                </a:cubicBezTo>
                <a:cubicBezTo>
                  <a:pt x="2523744" y="1113816"/>
                  <a:pt x="2520772" y="1092785"/>
                  <a:pt x="2516657" y="1065962"/>
                </a:cubicBezTo>
                <a:cubicBezTo>
                  <a:pt x="2512543" y="1039140"/>
                  <a:pt x="2507285" y="1006526"/>
                  <a:pt x="2500884" y="968121"/>
                </a:cubicBezTo>
                <a:cubicBezTo>
                  <a:pt x="2507590" y="962940"/>
                  <a:pt x="2514905" y="957987"/>
                  <a:pt x="2522830" y="953262"/>
                </a:cubicBezTo>
                <a:cubicBezTo>
                  <a:pt x="2530755" y="948538"/>
                  <a:pt x="2538832" y="943890"/>
                  <a:pt x="2547061" y="939318"/>
                </a:cubicBezTo>
                <a:close/>
                <a:moveTo>
                  <a:pt x="5297500" y="930098"/>
                </a:moveTo>
                <a:cubicBezTo>
                  <a:pt x="5300548" y="935584"/>
                  <a:pt x="5302605" y="940994"/>
                  <a:pt x="5303672" y="946328"/>
                </a:cubicBezTo>
                <a:cubicBezTo>
                  <a:pt x="5304739" y="951662"/>
                  <a:pt x="5305272" y="955548"/>
                  <a:pt x="5305272" y="957987"/>
                </a:cubicBezTo>
                <a:cubicBezTo>
                  <a:pt x="5305272" y="965302"/>
                  <a:pt x="5302986" y="971474"/>
                  <a:pt x="5298415" y="976503"/>
                </a:cubicBezTo>
                <a:cubicBezTo>
                  <a:pt x="5293842" y="981533"/>
                  <a:pt x="5288203" y="984047"/>
                  <a:pt x="5281498" y="984047"/>
                </a:cubicBezTo>
                <a:cubicBezTo>
                  <a:pt x="5276011" y="984047"/>
                  <a:pt x="5271439" y="982523"/>
                  <a:pt x="5267782" y="979475"/>
                </a:cubicBezTo>
                <a:cubicBezTo>
                  <a:pt x="5263515" y="988619"/>
                  <a:pt x="5256504" y="993191"/>
                  <a:pt x="5246751" y="993191"/>
                </a:cubicBezTo>
                <a:cubicBezTo>
                  <a:pt x="5240655" y="993191"/>
                  <a:pt x="5235778" y="991439"/>
                  <a:pt x="5232120" y="987933"/>
                </a:cubicBezTo>
                <a:cubicBezTo>
                  <a:pt x="5228463" y="984428"/>
                  <a:pt x="5226634" y="979475"/>
                  <a:pt x="5226634" y="973074"/>
                </a:cubicBezTo>
                <a:cubicBezTo>
                  <a:pt x="5226634" y="966674"/>
                  <a:pt x="5228615" y="959968"/>
                  <a:pt x="5232577" y="952958"/>
                </a:cubicBezTo>
                <a:lnTo>
                  <a:pt x="5241265" y="954786"/>
                </a:lnTo>
                <a:cubicBezTo>
                  <a:pt x="5240350" y="957834"/>
                  <a:pt x="5239893" y="961644"/>
                  <a:pt x="5239893" y="966216"/>
                </a:cubicBezTo>
                <a:cubicBezTo>
                  <a:pt x="5239893" y="973532"/>
                  <a:pt x="5242483" y="977189"/>
                  <a:pt x="5247665" y="977189"/>
                </a:cubicBezTo>
                <a:cubicBezTo>
                  <a:pt x="5250408" y="977189"/>
                  <a:pt x="5252771" y="976046"/>
                  <a:pt x="5254752" y="973760"/>
                </a:cubicBezTo>
                <a:cubicBezTo>
                  <a:pt x="5256733" y="971474"/>
                  <a:pt x="5257571" y="968502"/>
                  <a:pt x="5257267" y="964845"/>
                </a:cubicBezTo>
                <a:lnTo>
                  <a:pt x="5256352" y="950672"/>
                </a:lnTo>
                <a:lnTo>
                  <a:pt x="5268697" y="942899"/>
                </a:lnTo>
                <a:cubicBezTo>
                  <a:pt x="5269915" y="952653"/>
                  <a:pt x="5271669" y="959282"/>
                  <a:pt x="5273954" y="962787"/>
                </a:cubicBezTo>
                <a:cubicBezTo>
                  <a:pt x="5276240" y="966293"/>
                  <a:pt x="5279669" y="968045"/>
                  <a:pt x="5284241" y="968045"/>
                </a:cubicBezTo>
                <a:cubicBezTo>
                  <a:pt x="5285765" y="968045"/>
                  <a:pt x="5287137" y="967588"/>
                  <a:pt x="5288355" y="966674"/>
                </a:cubicBezTo>
                <a:cubicBezTo>
                  <a:pt x="5289575" y="965759"/>
                  <a:pt x="5290489" y="964692"/>
                  <a:pt x="5291099" y="963473"/>
                </a:cubicBezTo>
                <a:cubicBezTo>
                  <a:pt x="5290489" y="960425"/>
                  <a:pt x="5288355" y="954939"/>
                  <a:pt x="5284699" y="947014"/>
                </a:cubicBezTo>
                <a:lnTo>
                  <a:pt x="5283784" y="943356"/>
                </a:lnTo>
                <a:cubicBezTo>
                  <a:pt x="5283784" y="940613"/>
                  <a:pt x="5285003" y="937946"/>
                  <a:pt x="5287441" y="935355"/>
                </a:cubicBezTo>
                <a:cubicBezTo>
                  <a:pt x="5289879" y="932765"/>
                  <a:pt x="5293233" y="931012"/>
                  <a:pt x="5297500" y="930098"/>
                </a:cubicBezTo>
                <a:close/>
                <a:moveTo>
                  <a:pt x="1373429" y="923773"/>
                </a:moveTo>
                <a:lnTo>
                  <a:pt x="1403604" y="933831"/>
                </a:lnTo>
                <a:cubicBezTo>
                  <a:pt x="1420978" y="939623"/>
                  <a:pt x="1434160" y="948233"/>
                  <a:pt x="1443152" y="959663"/>
                </a:cubicBezTo>
                <a:cubicBezTo>
                  <a:pt x="1452143" y="971093"/>
                  <a:pt x="1456944" y="984581"/>
                  <a:pt x="1457554" y="1000125"/>
                </a:cubicBezTo>
                <a:cubicBezTo>
                  <a:pt x="1457859" y="1007745"/>
                  <a:pt x="1458011" y="1017194"/>
                  <a:pt x="1458011" y="1028472"/>
                </a:cubicBezTo>
                <a:cubicBezTo>
                  <a:pt x="1458011" y="1039749"/>
                  <a:pt x="1457554" y="1053008"/>
                  <a:pt x="1456639" y="1068248"/>
                </a:cubicBezTo>
                <a:cubicBezTo>
                  <a:pt x="1456639" y="1074954"/>
                  <a:pt x="1456563" y="1081355"/>
                  <a:pt x="1456411" y="1087451"/>
                </a:cubicBezTo>
                <a:cubicBezTo>
                  <a:pt x="1456258" y="1093547"/>
                  <a:pt x="1456182" y="1099338"/>
                  <a:pt x="1456182" y="1104824"/>
                </a:cubicBezTo>
                <a:lnTo>
                  <a:pt x="1439723" y="1114883"/>
                </a:lnTo>
                <a:cubicBezTo>
                  <a:pt x="1431493" y="1100862"/>
                  <a:pt x="1426159" y="1088365"/>
                  <a:pt x="1423721" y="1077392"/>
                </a:cubicBezTo>
                <a:cubicBezTo>
                  <a:pt x="1422502" y="1072820"/>
                  <a:pt x="1421054" y="1066115"/>
                  <a:pt x="1419377" y="1057275"/>
                </a:cubicBezTo>
                <a:cubicBezTo>
                  <a:pt x="1417701" y="1048436"/>
                  <a:pt x="1415949" y="1038454"/>
                  <a:pt x="1414120" y="1027329"/>
                </a:cubicBezTo>
                <a:cubicBezTo>
                  <a:pt x="1412291" y="1016204"/>
                  <a:pt x="1410615" y="1005002"/>
                  <a:pt x="1409090" y="993725"/>
                </a:cubicBezTo>
                <a:cubicBezTo>
                  <a:pt x="1406957" y="978789"/>
                  <a:pt x="1403757" y="967969"/>
                  <a:pt x="1399489" y="961263"/>
                </a:cubicBezTo>
                <a:cubicBezTo>
                  <a:pt x="1395222" y="954558"/>
                  <a:pt x="1388669" y="949529"/>
                  <a:pt x="1379830" y="946176"/>
                </a:cubicBezTo>
                <a:lnTo>
                  <a:pt x="1367485" y="941604"/>
                </a:lnTo>
                <a:close/>
                <a:moveTo>
                  <a:pt x="870128" y="923773"/>
                </a:moveTo>
                <a:lnTo>
                  <a:pt x="876071" y="941604"/>
                </a:lnTo>
                <a:lnTo>
                  <a:pt x="864184" y="946176"/>
                </a:lnTo>
                <a:cubicBezTo>
                  <a:pt x="854431" y="949529"/>
                  <a:pt x="847573" y="954634"/>
                  <a:pt x="843610" y="961492"/>
                </a:cubicBezTo>
                <a:cubicBezTo>
                  <a:pt x="839648" y="968350"/>
                  <a:pt x="836600" y="979094"/>
                  <a:pt x="834466" y="993725"/>
                </a:cubicBezTo>
                <a:cubicBezTo>
                  <a:pt x="833552" y="1001649"/>
                  <a:pt x="832028" y="1013308"/>
                  <a:pt x="829894" y="1028700"/>
                </a:cubicBezTo>
                <a:cubicBezTo>
                  <a:pt x="827761" y="1044093"/>
                  <a:pt x="825322" y="1063524"/>
                  <a:pt x="822579" y="1086993"/>
                </a:cubicBezTo>
                <a:cubicBezTo>
                  <a:pt x="822274" y="1089127"/>
                  <a:pt x="820827" y="1092861"/>
                  <a:pt x="818236" y="1098195"/>
                </a:cubicBezTo>
                <a:cubicBezTo>
                  <a:pt x="815645" y="1103529"/>
                  <a:pt x="811759" y="1110463"/>
                  <a:pt x="806577" y="1118997"/>
                </a:cubicBezTo>
                <a:lnTo>
                  <a:pt x="801548" y="1128599"/>
                </a:lnTo>
                <a:cubicBezTo>
                  <a:pt x="794537" y="1134390"/>
                  <a:pt x="787375" y="1139114"/>
                  <a:pt x="780059" y="1142772"/>
                </a:cubicBezTo>
                <a:cubicBezTo>
                  <a:pt x="772744" y="1146429"/>
                  <a:pt x="766648" y="1148258"/>
                  <a:pt x="761771" y="1148258"/>
                </a:cubicBezTo>
                <a:cubicBezTo>
                  <a:pt x="747751" y="1148258"/>
                  <a:pt x="737997" y="1138505"/>
                  <a:pt x="732511" y="1118997"/>
                </a:cubicBezTo>
                <a:cubicBezTo>
                  <a:pt x="741045" y="1116864"/>
                  <a:pt x="748284" y="1115035"/>
                  <a:pt x="754228" y="1113511"/>
                </a:cubicBezTo>
                <a:cubicBezTo>
                  <a:pt x="760171" y="1111987"/>
                  <a:pt x="764972" y="1110615"/>
                  <a:pt x="768629" y="1109396"/>
                </a:cubicBezTo>
                <a:cubicBezTo>
                  <a:pt x="771982" y="1107872"/>
                  <a:pt x="775335" y="1106501"/>
                  <a:pt x="778688" y="1105281"/>
                </a:cubicBezTo>
                <a:cubicBezTo>
                  <a:pt x="782041" y="1104062"/>
                  <a:pt x="785241" y="1102538"/>
                  <a:pt x="788289" y="1100709"/>
                </a:cubicBezTo>
                <a:cubicBezTo>
                  <a:pt x="787375" y="1076935"/>
                  <a:pt x="786689" y="1056818"/>
                  <a:pt x="786232" y="1040359"/>
                </a:cubicBezTo>
                <a:cubicBezTo>
                  <a:pt x="785775" y="1023900"/>
                  <a:pt x="785851" y="1010336"/>
                  <a:pt x="786460" y="999668"/>
                </a:cubicBezTo>
                <a:cubicBezTo>
                  <a:pt x="786765" y="984428"/>
                  <a:pt x="791489" y="971093"/>
                  <a:pt x="800633" y="959663"/>
                </a:cubicBezTo>
                <a:cubicBezTo>
                  <a:pt x="809777" y="948233"/>
                  <a:pt x="822884" y="939623"/>
                  <a:pt x="839953" y="933831"/>
                </a:cubicBezTo>
                <a:close/>
                <a:moveTo>
                  <a:pt x="3720922" y="912114"/>
                </a:moveTo>
                <a:lnTo>
                  <a:pt x="3721379" y="917601"/>
                </a:lnTo>
                <a:cubicBezTo>
                  <a:pt x="3721379" y="926135"/>
                  <a:pt x="3718026" y="932384"/>
                  <a:pt x="3711321" y="936346"/>
                </a:cubicBezTo>
                <a:cubicBezTo>
                  <a:pt x="3703091" y="940308"/>
                  <a:pt x="3692728" y="944652"/>
                  <a:pt x="3680231" y="949376"/>
                </a:cubicBezTo>
                <a:cubicBezTo>
                  <a:pt x="3667734" y="954101"/>
                  <a:pt x="3653256" y="959206"/>
                  <a:pt x="3636797" y="964692"/>
                </a:cubicBezTo>
                <a:lnTo>
                  <a:pt x="3639083" y="943661"/>
                </a:lnTo>
                <a:cubicBezTo>
                  <a:pt x="3657371" y="936956"/>
                  <a:pt x="3673145" y="931164"/>
                  <a:pt x="3686403" y="926288"/>
                </a:cubicBezTo>
                <a:cubicBezTo>
                  <a:pt x="3699662" y="921411"/>
                  <a:pt x="3711168" y="916686"/>
                  <a:pt x="3720922" y="912114"/>
                </a:cubicBezTo>
                <a:close/>
                <a:moveTo>
                  <a:pt x="5902147" y="902589"/>
                </a:moveTo>
                <a:lnTo>
                  <a:pt x="5902604" y="908076"/>
                </a:lnTo>
                <a:cubicBezTo>
                  <a:pt x="5902604" y="916610"/>
                  <a:pt x="5899251" y="922859"/>
                  <a:pt x="5892545" y="926821"/>
                </a:cubicBezTo>
                <a:cubicBezTo>
                  <a:pt x="5884316" y="930783"/>
                  <a:pt x="5873953" y="935127"/>
                  <a:pt x="5861456" y="939851"/>
                </a:cubicBezTo>
                <a:cubicBezTo>
                  <a:pt x="5848959" y="944576"/>
                  <a:pt x="5834481" y="949681"/>
                  <a:pt x="5818022" y="955167"/>
                </a:cubicBezTo>
                <a:lnTo>
                  <a:pt x="5820308" y="934136"/>
                </a:lnTo>
                <a:cubicBezTo>
                  <a:pt x="5838596" y="927431"/>
                  <a:pt x="5854369" y="921639"/>
                  <a:pt x="5867629" y="916763"/>
                </a:cubicBezTo>
                <a:cubicBezTo>
                  <a:pt x="5880887" y="911886"/>
                  <a:pt x="5892393" y="907161"/>
                  <a:pt x="5902147" y="902589"/>
                </a:cubicBezTo>
                <a:close/>
                <a:moveTo>
                  <a:pt x="5302071" y="893064"/>
                </a:moveTo>
                <a:lnTo>
                  <a:pt x="5302529" y="898551"/>
                </a:lnTo>
                <a:cubicBezTo>
                  <a:pt x="5302529" y="907085"/>
                  <a:pt x="5299176" y="913334"/>
                  <a:pt x="5292471" y="917296"/>
                </a:cubicBezTo>
                <a:cubicBezTo>
                  <a:pt x="5284241" y="921258"/>
                  <a:pt x="5273877" y="925602"/>
                  <a:pt x="5261381" y="930326"/>
                </a:cubicBezTo>
                <a:cubicBezTo>
                  <a:pt x="5248885" y="935051"/>
                  <a:pt x="5234406" y="940156"/>
                  <a:pt x="5217947" y="945642"/>
                </a:cubicBezTo>
                <a:lnTo>
                  <a:pt x="5220233" y="924611"/>
                </a:lnTo>
                <a:cubicBezTo>
                  <a:pt x="5238521" y="917906"/>
                  <a:pt x="5254295" y="912114"/>
                  <a:pt x="5267553" y="907238"/>
                </a:cubicBezTo>
                <a:cubicBezTo>
                  <a:pt x="5280812" y="902361"/>
                  <a:pt x="5292318" y="897636"/>
                  <a:pt x="5302071" y="893064"/>
                </a:cubicBezTo>
                <a:close/>
                <a:moveTo>
                  <a:pt x="2383993" y="888873"/>
                </a:moveTo>
                <a:cubicBezTo>
                  <a:pt x="2381860" y="888873"/>
                  <a:pt x="2379879" y="889559"/>
                  <a:pt x="2378049" y="890931"/>
                </a:cubicBezTo>
                <a:cubicBezTo>
                  <a:pt x="2376221" y="892302"/>
                  <a:pt x="2375307" y="893750"/>
                  <a:pt x="2375307" y="895274"/>
                </a:cubicBezTo>
                <a:cubicBezTo>
                  <a:pt x="2375307" y="901675"/>
                  <a:pt x="2380488" y="906857"/>
                  <a:pt x="2390851" y="910819"/>
                </a:cubicBezTo>
                <a:lnTo>
                  <a:pt x="2391765" y="908990"/>
                </a:lnTo>
                <a:cubicBezTo>
                  <a:pt x="2392375" y="907771"/>
                  <a:pt x="2392680" y="906704"/>
                  <a:pt x="2392680" y="905790"/>
                </a:cubicBezTo>
                <a:cubicBezTo>
                  <a:pt x="2392680" y="904875"/>
                  <a:pt x="2392680" y="904113"/>
                  <a:pt x="2392680" y="903504"/>
                </a:cubicBezTo>
                <a:cubicBezTo>
                  <a:pt x="2392680" y="899237"/>
                  <a:pt x="2391842" y="895731"/>
                  <a:pt x="2390165" y="892988"/>
                </a:cubicBezTo>
                <a:cubicBezTo>
                  <a:pt x="2388489" y="890245"/>
                  <a:pt x="2386432" y="888873"/>
                  <a:pt x="2383993" y="888873"/>
                </a:cubicBezTo>
                <a:close/>
                <a:moveTo>
                  <a:pt x="1373429" y="875767"/>
                </a:moveTo>
                <a:cubicBezTo>
                  <a:pt x="1377391" y="878510"/>
                  <a:pt x="1381049" y="881406"/>
                  <a:pt x="1384402" y="884454"/>
                </a:cubicBezTo>
                <a:cubicBezTo>
                  <a:pt x="1387755" y="887502"/>
                  <a:pt x="1390650" y="890550"/>
                  <a:pt x="1393089" y="893598"/>
                </a:cubicBezTo>
                <a:cubicBezTo>
                  <a:pt x="1390040" y="896341"/>
                  <a:pt x="1386840" y="899389"/>
                  <a:pt x="1383487" y="902742"/>
                </a:cubicBezTo>
                <a:cubicBezTo>
                  <a:pt x="1380135" y="906095"/>
                  <a:pt x="1376782" y="909752"/>
                  <a:pt x="1373429" y="913715"/>
                </a:cubicBezTo>
                <a:cubicBezTo>
                  <a:pt x="1370686" y="910667"/>
                  <a:pt x="1367790" y="907695"/>
                  <a:pt x="1364742" y="904799"/>
                </a:cubicBezTo>
                <a:cubicBezTo>
                  <a:pt x="1361694" y="901904"/>
                  <a:pt x="1358646" y="898932"/>
                  <a:pt x="1355598" y="895884"/>
                </a:cubicBezTo>
                <a:cubicBezTo>
                  <a:pt x="1358037" y="891921"/>
                  <a:pt x="1360780" y="888340"/>
                  <a:pt x="1363828" y="885140"/>
                </a:cubicBezTo>
                <a:cubicBezTo>
                  <a:pt x="1366876" y="881939"/>
                  <a:pt x="1370076" y="878815"/>
                  <a:pt x="1373429" y="875767"/>
                </a:cubicBezTo>
                <a:close/>
                <a:moveTo>
                  <a:pt x="870128" y="875767"/>
                </a:moveTo>
                <a:cubicBezTo>
                  <a:pt x="872871" y="878510"/>
                  <a:pt x="875691" y="881330"/>
                  <a:pt x="878586" y="884225"/>
                </a:cubicBezTo>
                <a:cubicBezTo>
                  <a:pt x="881482" y="887121"/>
                  <a:pt x="884606" y="890245"/>
                  <a:pt x="887959" y="893598"/>
                </a:cubicBezTo>
                <a:cubicBezTo>
                  <a:pt x="885520" y="897255"/>
                  <a:pt x="882777" y="900761"/>
                  <a:pt x="879729" y="904113"/>
                </a:cubicBezTo>
                <a:cubicBezTo>
                  <a:pt x="876681" y="907466"/>
                  <a:pt x="873481" y="910667"/>
                  <a:pt x="870128" y="913715"/>
                </a:cubicBezTo>
                <a:cubicBezTo>
                  <a:pt x="865861" y="910667"/>
                  <a:pt x="862051" y="907619"/>
                  <a:pt x="858698" y="904571"/>
                </a:cubicBezTo>
                <a:cubicBezTo>
                  <a:pt x="855345" y="901523"/>
                  <a:pt x="852602" y="898627"/>
                  <a:pt x="850468" y="895884"/>
                </a:cubicBezTo>
                <a:cubicBezTo>
                  <a:pt x="853821" y="893141"/>
                  <a:pt x="857098" y="890093"/>
                  <a:pt x="860298" y="886740"/>
                </a:cubicBezTo>
                <a:cubicBezTo>
                  <a:pt x="863499" y="883387"/>
                  <a:pt x="866775" y="879729"/>
                  <a:pt x="870128" y="875767"/>
                </a:cubicBezTo>
                <a:close/>
                <a:moveTo>
                  <a:pt x="2389480" y="873329"/>
                </a:moveTo>
                <a:cubicBezTo>
                  <a:pt x="2394357" y="873329"/>
                  <a:pt x="2398319" y="875462"/>
                  <a:pt x="2401367" y="879729"/>
                </a:cubicBezTo>
                <a:cubicBezTo>
                  <a:pt x="2405025" y="884606"/>
                  <a:pt x="2406853" y="892379"/>
                  <a:pt x="2406853" y="903047"/>
                </a:cubicBezTo>
                <a:cubicBezTo>
                  <a:pt x="2406853" y="907009"/>
                  <a:pt x="2406091" y="910667"/>
                  <a:pt x="2404567" y="914019"/>
                </a:cubicBezTo>
                <a:lnTo>
                  <a:pt x="2418741" y="914934"/>
                </a:lnTo>
                <a:cubicBezTo>
                  <a:pt x="2418741" y="919811"/>
                  <a:pt x="2417140" y="923316"/>
                  <a:pt x="2413940" y="925449"/>
                </a:cubicBezTo>
                <a:cubicBezTo>
                  <a:pt x="2410739" y="927583"/>
                  <a:pt x="2405787" y="928650"/>
                  <a:pt x="2399081" y="928650"/>
                </a:cubicBezTo>
                <a:lnTo>
                  <a:pt x="2394509" y="928193"/>
                </a:lnTo>
                <a:cubicBezTo>
                  <a:pt x="2386889" y="935813"/>
                  <a:pt x="2379117" y="941832"/>
                  <a:pt x="2371191" y="946252"/>
                </a:cubicBezTo>
                <a:cubicBezTo>
                  <a:pt x="2363267" y="950672"/>
                  <a:pt x="2356257" y="952881"/>
                  <a:pt x="2350161" y="952881"/>
                </a:cubicBezTo>
                <a:cubicBezTo>
                  <a:pt x="2340712" y="952881"/>
                  <a:pt x="2335987" y="948919"/>
                  <a:pt x="2335987" y="940994"/>
                </a:cubicBezTo>
                <a:cubicBezTo>
                  <a:pt x="2345131" y="939165"/>
                  <a:pt x="2353056" y="936727"/>
                  <a:pt x="2359762" y="933679"/>
                </a:cubicBezTo>
                <a:cubicBezTo>
                  <a:pt x="2366467" y="930631"/>
                  <a:pt x="2372563" y="927278"/>
                  <a:pt x="2378049" y="923621"/>
                </a:cubicBezTo>
                <a:cubicBezTo>
                  <a:pt x="2367077" y="918134"/>
                  <a:pt x="2361591" y="910971"/>
                  <a:pt x="2361591" y="902132"/>
                </a:cubicBezTo>
                <a:cubicBezTo>
                  <a:pt x="2361591" y="895122"/>
                  <a:pt x="2364562" y="888569"/>
                  <a:pt x="2370506" y="882473"/>
                </a:cubicBezTo>
                <a:cubicBezTo>
                  <a:pt x="2376449" y="876377"/>
                  <a:pt x="2382774" y="873329"/>
                  <a:pt x="2389480" y="873329"/>
                </a:cubicBezTo>
                <a:close/>
                <a:moveTo>
                  <a:pt x="2553843" y="852069"/>
                </a:moveTo>
                <a:cubicBezTo>
                  <a:pt x="2556891" y="857250"/>
                  <a:pt x="2558949" y="862584"/>
                  <a:pt x="2560015" y="868071"/>
                </a:cubicBezTo>
                <a:cubicBezTo>
                  <a:pt x="2561082" y="873557"/>
                  <a:pt x="2561616" y="877520"/>
                  <a:pt x="2561616" y="879958"/>
                </a:cubicBezTo>
                <a:cubicBezTo>
                  <a:pt x="2561616" y="886968"/>
                  <a:pt x="2559329" y="893064"/>
                  <a:pt x="2554758" y="898246"/>
                </a:cubicBezTo>
                <a:cubicBezTo>
                  <a:pt x="2550185" y="903428"/>
                  <a:pt x="2544699" y="906018"/>
                  <a:pt x="2538298" y="906018"/>
                </a:cubicBezTo>
                <a:cubicBezTo>
                  <a:pt x="2532507" y="906018"/>
                  <a:pt x="2527783" y="904342"/>
                  <a:pt x="2524125" y="900989"/>
                </a:cubicBezTo>
                <a:cubicBezTo>
                  <a:pt x="2519858" y="910438"/>
                  <a:pt x="2513000" y="915162"/>
                  <a:pt x="2503551" y="915162"/>
                </a:cubicBezTo>
                <a:cubicBezTo>
                  <a:pt x="2497150" y="915162"/>
                  <a:pt x="2492121" y="913410"/>
                  <a:pt x="2488463" y="909905"/>
                </a:cubicBezTo>
                <a:cubicBezTo>
                  <a:pt x="2484806" y="906399"/>
                  <a:pt x="2482977" y="901294"/>
                  <a:pt x="2482977" y="894588"/>
                </a:cubicBezTo>
                <a:cubicBezTo>
                  <a:pt x="2482977" y="888492"/>
                  <a:pt x="2485111" y="881939"/>
                  <a:pt x="2489378" y="874929"/>
                </a:cubicBezTo>
                <a:lnTo>
                  <a:pt x="2497607" y="876758"/>
                </a:lnTo>
                <a:cubicBezTo>
                  <a:pt x="2496693" y="879501"/>
                  <a:pt x="2496236" y="883311"/>
                  <a:pt x="2496236" y="888188"/>
                </a:cubicBezTo>
                <a:cubicBezTo>
                  <a:pt x="2496236" y="895198"/>
                  <a:pt x="2498979" y="898703"/>
                  <a:pt x="2504465" y="898703"/>
                </a:cubicBezTo>
                <a:cubicBezTo>
                  <a:pt x="2507209" y="898703"/>
                  <a:pt x="2509495" y="897560"/>
                  <a:pt x="2511323" y="895274"/>
                </a:cubicBezTo>
                <a:cubicBezTo>
                  <a:pt x="2513153" y="892988"/>
                  <a:pt x="2513914" y="890169"/>
                  <a:pt x="2513610" y="886816"/>
                </a:cubicBezTo>
                <a:lnTo>
                  <a:pt x="2512695" y="872643"/>
                </a:lnTo>
                <a:lnTo>
                  <a:pt x="2525039" y="864870"/>
                </a:lnTo>
                <a:cubicBezTo>
                  <a:pt x="2526563" y="874319"/>
                  <a:pt x="2528393" y="880796"/>
                  <a:pt x="2530526" y="884301"/>
                </a:cubicBezTo>
                <a:cubicBezTo>
                  <a:pt x="2532660" y="887807"/>
                  <a:pt x="2536165" y="889559"/>
                  <a:pt x="2541042" y="889559"/>
                </a:cubicBezTo>
                <a:cubicBezTo>
                  <a:pt x="2542261" y="889559"/>
                  <a:pt x="2543556" y="889178"/>
                  <a:pt x="2544928" y="888416"/>
                </a:cubicBezTo>
                <a:cubicBezTo>
                  <a:pt x="2546299" y="887654"/>
                  <a:pt x="2547137" y="886664"/>
                  <a:pt x="2547443" y="885444"/>
                </a:cubicBezTo>
                <a:cubicBezTo>
                  <a:pt x="2547137" y="882396"/>
                  <a:pt x="2545004" y="876910"/>
                  <a:pt x="2541042" y="868985"/>
                </a:cubicBezTo>
                <a:lnTo>
                  <a:pt x="2540127" y="865328"/>
                </a:lnTo>
                <a:cubicBezTo>
                  <a:pt x="2540127" y="862280"/>
                  <a:pt x="2541423" y="859460"/>
                  <a:pt x="2544013" y="856869"/>
                </a:cubicBezTo>
                <a:cubicBezTo>
                  <a:pt x="2546604" y="854279"/>
                  <a:pt x="2549881" y="852678"/>
                  <a:pt x="2553843" y="852069"/>
                </a:cubicBezTo>
                <a:close/>
                <a:moveTo>
                  <a:pt x="5394579" y="844220"/>
                </a:moveTo>
                <a:cubicBezTo>
                  <a:pt x="5406161" y="844220"/>
                  <a:pt x="5411952" y="850621"/>
                  <a:pt x="5411952" y="863423"/>
                </a:cubicBezTo>
                <a:cubicBezTo>
                  <a:pt x="5411952" y="867995"/>
                  <a:pt x="5411190" y="871652"/>
                  <a:pt x="5409667" y="874395"/>
                </a:cubicBezTo>
                <a:lnTo>
                  <a:pt x="5400522" y="873024"/>
                </a:lnTo>
                <a:lnTo>
                  <a:pt x="5400979" y="871195"/>
                </a:lnTo>
                <a:cubicBezTo>
                  <a:pt x="5400979" y="869671"/>
                  <a:pt x="5400446" y="868528"/>
                  <a:pt x="5399379" y="867766"/>
                </a:cubicBezTo>
                <a:cubicBezTo>
                  <a:pt x="5398312" y="867004"/>
                  <a:pt x="5396865" y="866623"/>
                  <a:pt x="5395036" y="866623"/>
                </a:cubicBezTo>
                <a:cubicBezTo>
                  <a:pt x="5391378" y="866623"/>
                  <a:pt x="5388025" y="867842"/>
                  <a:pt x="5384977" y="870281"/>
                </a:cubicBezTo>
                <a:cubicBezTo>
                  <a:pt x="5381929" y="872719"/>
                  <a:pt x="5379338" y="875919"/>
                  <a:pt x="5377205" y="879882"/>
                </a:cubicBezTo>
                <a:cubicBezTo>
                  <a:pt x="5382691" y="885673"/>
                  <a:pt x="5390311" y="888569"/>
                  <a:pt x="5400065" y="888569"/>
                </a:cubicBezTo>
                <a:cubicBezTo>
                  <a:pt x="5402503" y="888569"/>
                  <a:pt x="5405323" y="888416"/>
                  <a:pt x="5408523" y="888111"/>
                </a:cubicBezTo>
                <a:cubicBezTo>
                  <a:pt x="5411723" y="887807"/>
                  <a:pt x="5415305" y="887197"/>
                  <a:pt x="5419267" y="886283"/>
                </a:cubicBezTo>
                <a:lnTo>
                  <a:pt x="5417895" y="905485"/>
                </a:lnTo>
                <a:cubicBezTo>
                  <a:pt x="5406313" y="908228"/>
                  <a:pt x="5396712" y="911048"/>
                  <a:pt x="5389092" y="913943"/>
                </a:cubicBezTo>
                <a:cubicBezTo>
                  <a:pt x="5381472" y="916839"/>
                  <a:pt x="5372328" y="921030"/>
                  <a:pt x="5361660" y="926516"/>
                </a:cubicBezTo>
                <a:lnTo>
                  <a:pt x="5360289" y="907771"/>
                </a:lnTo>
                <a:lnTo>
                  <a:pt x="5377662" y="898170"/>
                </a:lnTo>
                <a:cubicBezTo>
                  <a:pt x="5367299" y="895122"/>
                  <a:pt x="5362117" y="889178"/>
                  <a:pt x="5362117" y="880339"/>
                </a:cubicBezTo>
                <a:cubicBezTo>
                  <a:pt x="5362117" y="874548"/>
                  <a:pt x="5363793" y="868909"/>
                  <a:pt x="5367146" y="863423"/>
                </a:cubicBezTo>
                <a:cubicBezTo>
                  <a:pt x="5370499" y="857936"/>
                  <a:pt x="5374766" y="853364"/>
                  <a:pt x="5379949" y="849707"/>
                </a:cubicBezTo>
                <a:cubicBezTo>
                  <a:pt x="5385129" y="846049"/>
                  <a:pt x="5390007" y="844220"/>
                  <a:pt x="5394579" y="844220"/>
                </a:cubicBezTo>
                <a:close/>
                <a:moveTo>
                  <a:pt x="2522296" y="801777"/>
                </a:moveTo>
                <a:cubicBezTo>
                  <a:pt x="2520163" y="801777"/>
                  <a:pt x="2518181" y="802463"/>
                  <a:pt x="2516353" y="803834"/>
                </a:cubicBezTo>
                <a:cubicBezTo>
                  <a:pt x="2514524" y="805206"/>
                  <a:pt x="2513610" y="806654"/>
                  <a:pt x="2513610" y="808178"/>
                </a:cubicBezTo>
                <a:cubicBezTo>
                  <a:pt x="2513610" y="814274"/>
                  <a:pt x="2518791" y="819455"/>
                  <a:pt x="2529154" y="823722"/>
                </a:cubicBezTo>
                <a:lnTo>
                  <a:pt x="2529611" y="822351"/>
                </a:lnTo>
                <a:cubicBezTo>
                  <a:pt x="2530526" y="819912"/>
                  <a:pt x="2530983" y="818084"/>
                  <a:pt x="2530983" y="816864"/>
                </a:cubicBezTo>
                <a:cubicBezTo>
                  <a:pt x="2530983" y="812597"/>
                  <a:pt x="2530145" y="809016"/>
                  <a:pt x="2528469" y="806120"/>
                </a:cubicBezTo>
                <a:cubicBezTo>
                  <a:pt x="2526792" y="803225"/>
                  <a:pt x="2524735" y="801777"/>
                  <a:pt x="2522296" y="801777"/>
                </a:cubicBezTo>
                <a:close/>
                <a:moveTo>
                  <a:pt x="2527783" y="785775"/>
                </a:moveTo>
                <a:cubicBezTo>
                  <a:pt x="2532660" y="785775"/>
                  <a:pt x="2536622" y="788061"/>
                  <a:pt x="2539670" y="792633"/>
                </a:cubicBezTo>
                <a:cubicBezTo>
                  <a:pt x="2543327" y="797510"/>
                  <a:pt x="2545156" y="805282"/>
                  <a:pt x="2545156" y="815950"/>
                </a:cubicBezTo>
                <a:cubicBezTo>
                  <a:pt x="2545156" y="819608"/>
                  <a:pt x="2544395" y="823265"/>
                  <a:pt x="2542870" y="826923"/>
                </a:cubicBezTo>
                <a:lnTo>
                  <a:pt x="2557043" y="827837"/>
                </a:lnTo>
                <a:cubicBezTo>
                  <a:pt x="2557043" y="832714"/>
                  <a:pt x="2555443" y="836219"/>
                  <a:pt x="2552243" y="838353"/>
                </a:cubicBezTo>
                <a:cubicBezTo>
                  <a:pt x="2549043" y="840486"/>
                  <a:pt x="2544089" y="841553"/>
                  <a:pt x="2537384" y="841553"/>
                </a:cubicBezTo>
                <a:lnTo>
                  <a:pt x="2532812" y="841096"/>
                </a:lnTo>
                <a:cubicBezTo>
                  <a:pt x="2525192" y="848716"/>
                  <a:pt x="2517419" y="854736"/>
                  <a:pt x="2509495" y="859155"/>
                </a:cubicBezTo>
                <a:cubicBezTo>
                  <a:pt x="2501570" y="863575"/>
                  <a:pt x="2494559" y="865785"/>
                  <a:pt x="2488463" y="865785"/>
                </a:cubicBezTo>
                <a:cubicBezTo>
                  <a:pt x="2479015" y="865785"/>
                  <a:pt x="2474290" y="861822"/>
                  <a:pt x="2474290" y="853898"/>
                </a:cubicBezTo>
                <a:cubicBezTo>
                  <a:pt x="2483434" y="851764"/>
                  <a:pt x="2491359" y="849249"/>
                  <a:pt x="2498065" y="846354"/>
                </a:cubicBezTo>
                <a:cubicBezTo>
                  <a:pt x="2504770" y="843458"/>
                  <a:pt x="2510866" y="840182"/>
                  <a:pt x="2516353" y="836524"/>
                </a:cubicBezTo>
                <a:cubicBezTo>
                  <a:pt x="2505380" y="830733"/>
                  <a:pt x="2499893" y="823570"/>
                  <a:pt x="2499893" y="815036"/>
                </a:cubicBezTo>
                <a:cubicBezTo>
                  <a:pt x="2499893" y="807720"/>
                  <a:pt x="2502865" y="801015"/>
                  <a:pt x="2508809" y="794919"/>
                </a:cubicBezTo>
                <a:cubicBezTo>
                  <a:pt x="2514753" y="788823"/>
                  <a:pt x="2521077" y="785775"/>
                  <a:pt x="2527783" y="785775"/>
                </a:cubicBezTo>
                <a:close/>
                <a:moveTo>
                  <a:pt x="5429631" y="782803"/>
                </a:moveTo>
                <a:lnTo>
                  <a:pt x="5430087" y="788289"/>
                </a:lnTo>
                <a:cubicBezTo>
                  <a:pt x="5430087" y="796214"/>
                  <a:pt x="5426583" y="802310"/>
                  <a:pt x="5419572" y="806577"/>
                </a:cubicBezTo>
                <a:cubicBezTo>
                  <a:pt x="5411647" y="810540"/>
                  <a:pt x="5401437" y="814959"/>
                  <a:pt x="5388939" y="819836"/>
                </a:cubicBezTo>
                <a:cubicBezTo>
                  <a:pt x="5376443" y="824713"/>
                  <a:pt x="5361812" y="830047"/>
                  <a:pt x="5345049" y="835838"/>
                </a:cubicBezTo>
                <a:lnTo>
                  <a:pt x="5347335" y="813893"/>
                </a:lnTo>
                <a:cubicBezTo>
                  <a:pt x="5367757" y="806577"/>
                  <a:pt x="5384520" y="800481"/>
                  <a:pt x="5397627" y="795605"/>
                </a:cubicBezTo>
                <a:cubicBezTo>
                  <a:pt x="5410733" y="790728"/>
                  <a:pt x="5421401" y="786461"/>
                  <a:pt x="5429631" y="782803"/>
                </a:cubicBezTo>
                <a:close/>
                <a:moveTo>
                  <a:pt x="3857549" y="476403"/>
                </a:moveTo>
                <a:lnTo>
                  <a:pt x="3858006" y="481889"/>
                </a:lnTo>
                <a:cubicBezTo>
                  <a:pt x="3857396" y="491033"/>
                  <a:pt x="3853586" y="497434"/>
                  <a:pt x="3846576" y="501092"/>
                </a:cubicBezTo>
                <a:cubicBezTo>
                  <a:pt x="3838651" y="505054"/>
                  <a:pt x="3828364" y="509397"/>
                  <a:pt x="3815715" y="514122"/>
                </a:cubicBezTo>
                <a:cubicBezTo>
                  <a:pt x="3803065" y="518846"/>
                  <a:pt x="3788207" y="523952"/>
                  <a:pt x="3771138" y="529438"/>
                </a:cubicBezTo>
                <a:lnTo>
                  <a:pt x="3774795" y="506121"/>
                </a:lnTo>
                <a:cubicBezTo>
                  <a:pt x="3794912" y="499110"/>
                  <a:pt x="3811752" y="493243"/>
                  <a:pt x="3825316" y="488519"/>
                </a:cubicBezTo>
                <a:cubicBezTo>
                  <a:pt x="3838879" y="483794"/>
                  <a:pt x="3849624" y="479756"/>
                  <a:pt x="3857549" y="476403"/>
                </a:cubicBezTo>
                <a:close/>
                <a:moveTo>
                  <a:pt x="428549" y="476403"/>
                </a:moveTo>
                <a:lnTo>
                  <a:pt x="429006" y="481889"/>
                </a:lnTo>
                <a:cubicBezTo>
                  <a:pt x="428396" y="491033"/>
                  <a:pt x="424586" y="497434"/>
                  <a:pt x="417576" y="501092"/>
                </a:cubicBezTo>
                <a:cubicBezTo>
                  <a:pt x="409651" y="505054"/>
                  <a:pt x="399364" y="509397"/>
                  <a:pt x="386715" y="514122"/>
                </a:cubicBezTo>
                <a:cubicBezTo>
                  <a:pt x="374066" y="518846"/>
                  <a:pt x="359207" y="523952"/>
                  <a:pt x="342138" y="529438"/>
                </a:cubicBezTo>
                <a:lnTo>
                  <a:pt x="345796" y="506121"/>
                </a:lnTo>
                <a:cubicBezTo>
                  <a:pt x="365912" y="499110"/>
                  <a:pt x="382753" y="493243"/>
                  <a:pt x="396316" y="488519"/>
                </a:cubicBezTo>
                <a:cubicBezTo>
                  <a:pt x="409880" y="483794"/>
                  <a:pt x="420624" y="479756"/>
                  <a:pt x="428549" y="476403"/>
                </a:cubicBezTo>
                <a:close/>
                <a:moveTo>
                  <a:pt x="1262482" y="462611"/>
                </a:moveTo>
                <a:cubicBezTo>
                  <a:pt x="1264311" y="464744"/>
                  <a:pt x="1267587" y="468173"/>
                  <a:pt x="1272312" y="472898"/>
                </a:cubicBezTo>
                <a:cubicBezTo>
                  <a:pt x="1277036" y="477622"/>
                  <a:pt x="1283208" y="483642"/>
                  <a:pt x="1290828" y="490957"/>
                </a:cubicBezTo>
                <a:cubicBezTo>
                  <a:pt x="1287171" y="496139"/>
                  <a:pt x="1283056" y="501396"/>
                  <a:pt x="1278484" y="506730"/>
                </a:cubicBezTo>
                <a:cubicBezTo>
                  <a:pt x="1273912" y="512064"/>
                  <a:pt x="1268883" y="517475"/>
                  <a:pt x="1263396" y="522961"/>
                </a:cubicBezTo>
                <a:cubicBezTo>
                  <a:pt x="1256081" y="517170"/>
                  <a:pt x="1249832" y="511836"/>
                  <a:pt x="1244651" y="506959"/>
                </a:cubicBezTo>
                <a:cubicBezTo>
                  <a:pt x="1239469" y="502082"/>
                  <a:pt x="1235202" y="497815"/>
                  <a:pt x="1231849" y="494157"/>
                </a:cubicBezTo>
                <a:cubicBezTo>
                  <a:pt x="1236726" y="489585"/>
                  <a:pt x="1241755" y="484632"/>
                  <a:pt x="1246937" y="479298"/>
                </a:cubicBezTo>
                <a:cubicBezTo>
                  <a:pt x="1252119" y="473964"/>
                  <a:pt x="1257300" y="468402"/>
                  <a:pt x="1262482" y="462611"/>
                </a:cubicBezTo>
                <a:close/>
                <a:moveTo>
                  <a:pt x="1433551" y="461696"/>
                </a:moveTo>
                <a:cubicBezTo>
                  <a:pt x="1442390" y="471755"/>
                  <a:pt x="1453058" y="482423"/>
                  <a:pt x="1465555" y="493700"/>
                </a:cubicBezTo>
                <a:cubicBezTo>
                  <a:pt x="1462202" y="498577"/>
                  <a:pt x="1457859" y="504063"/>
                  <a:pt x="1452525" y="510159"/>
                </a:cubicBezTo>
                <a:cubicBezTo>
                  <a:pt x="1447191" y="516255"/>
                  <a:pt x="1441171" y="522656"/>
                  <a:pt x="1434465" y="529362"/>
                </a:cubicBezTo>
                <a:cubicBezTo>
                  <a:pt x="1426845" y="523266"/>
                  <a:pt x="1420139" y="517551"/>
                  <a:pt x="1414348" y="512217"/>
                </a:cubicBezTo>
                <a:cubicBezTo>
                  <a:pt x="1408557" y="506883"/>
                  <a:pt x="1403680" y="501930"/>
                  <a:pt x="1399718" y="497358"/>
                </a:cubicBezTo>
                <a:cubicBezTo>
                  <a:pt x="1406119" y="490957"/>
                  <a:pt x="1412139" y="484861"/>
                  <a:pt x="1417777" y="479070"/>
                </a:cubicBezTo>
                <a:cubicBezTo>
                  <a:pt x="1423416" y="473279"/>
                  <a:pt x="1428674" y="467487"/>
                  <a:pt x="1433551" y="461696"/>
                </a:cubicBezTo>
                <a:close/>
                <a:moveTo>
                  <a:pt x="1326033" y="456210"/>
                </a:moveTo>
                <a:cubicBezTo>
                  <a:pt x="1327252" y="457124"/>
                  <a:pt x="1330147" y="459944"/>
                  <a:pt x="1334719" y="464668"/>
                </a:cubicBezTo>
                <a:cubicBezTo>
                  <a:pt x="1339291" y="469392"/>
                  <a:pt x="1345844" y="476022"/>
                  <a:pt x="1354379" y="484556"/>
                </a:cubicBezTo>
                <a:cubicBezTo>
                  <a:pt x="1351331" y="488823"/>
                  <a:pt x="1347521" y="493624"/>
                  <a:pt x="1342949" y="498958"/>
                </a:cubicBezTo>
                <a:cubicBezTo>
                  <a:pt x="1338377" y="504292"/>
                  <a:pt x="1333043" y="510007"/>
                  <a:pt x="1326947" y="516103"/>
                </a:cubicBezTo>
                <a:cubicBezTo>
                  <a:pt x="1313840" y="505740"/>
                  <a:pt x="1303477" y="496291"/>
                  <a:pt x="1295857" y="487757"/>
                </a:cubicBezTo>
                <a:cubicBezTo>
                  <a:pt x="1304697" y="479832"/>
                  <a:pt x="1314755" y="469316"/>
                  <a:pt x="1326033" y="456210"/>
                </a:cubicBezTo>
                <a:close/>
                <a:moveTo>
                  <a:pt x="971017" y="426949"/>
                </a:moveTo>
                <a:cubicBezTo>
                  <a:pt x="970102" y="426949"/>
                  <a:pt x="968502" y="427101"/>
                  <a:pt x="966216" y="427406"/>
                </a:cubicBezTo>
                <a:cubicBezTo>
                  <a:pt x="963930" y="427711"/>
                  <a:pt x="961263" y="428321"/>
                  <a:pt x="958215" y="429235"/>
                </a:cubicBezTo>
                <a:cubicBezTo>
                  <a:pt x="961873" y="446304"/>
                  <a:pt x="968578" y="459105"/>
                  <a:pt x="978332" y="467640"/>
                </a:cubicBezTo>
                <a:cubicBezTo>
                  <a:pt x="988086" y="476174"/>
                  <a:pt x="1000582" y="480441"/>
                  <a:pt x="1015822" y="480441"/>
                </a:cubicBezTo>
                <a:cubicBezTo>
                  <a:pt x="1021004" y="480441"/>
                  <a:pt x="1025881" y="479679"/>
                  <a:pt x="1030453" y="478155"/>
                </a:cubicBezTo>
                <a:cubicBezTo>
                  <a:pt x="1035025" y="476631"/>
                  <a:pt x="1039444" y="474193"/>
                  <a:pt x="1043712" y="470840"/>
                </a:cubicBezTo>
                <a:cubicBezTo>
                  <a:pt x="1038835" y="462001"/>
                  <a:pt x="1032586" y="454305"/>
                  <a:pt x="1024966" y="447752"/>
                </a:cubicBezTo>
                <a:cubicBezTo>
                  <a:pt x="1017347" y="441198"/>
                  <a:pt x="1008888" y="436093"/>
                  <a:pt x="999592" y="432435"/>
                </a:cubicBezTo>
                <a:cubicBezTo>
                  <a:pt x="990295" y="428778"/>
                  <a:pt x="980770" y="426949"/>
                  <a:pt x="971017" y="426949"/>
                </a:cubicBezTo>
                <a:close/>
                <a:moveTo>
                  <a:pt x="3117619" y="338750"/>
                </a:moveTo>
                <a:lnTo>
                  <a:pt x="3089910" y="369342"/>
                </a:lnTo>
                <a:lnTo>
                  <a:pt x="3072159" y="382923"/>
                </a:lnTo>
                <a:lnTo>
                  <a:pt x="3079623" y="382601"/>
                </a:lnTo>
                <a:cubicBezTo>
                  <a:pt x="3090596" y="381991"/>
                  <a:pt x="3101797" y="381077"/>
                  <a:pt x="3113227" y="379857"/>
                </a:cubicBezTo>
                <a:cubicBezTo>
                  <a:pt x="3124657" y="378638"/>
                  <a:pt x="3135706" y="377114"/>
                  <a:pt x="3146374" y="375285"/>
                </a:cubicBezTo>
                <a:cubicBezTo>
                  <a:pt x="3136925" y="362484"/>
                  <a:pt x="3127400" y="350368"/>
                  <a:pt x="3117799" y="338938"/>
                </a:cubicBezTo>
                <a:close/>
                <a:moveTo>
                  <a:pt x="6714895" y="315849"/>
                </a:moveTo>
                <a:cubicBezTo>
                  <a:pt x="6707580" y="315849"/>
                  <a:pt x="6700951" y="317983"/>
                  <a:pt x="6695007" y="322250"/>
                </a:cubicBezTo>
                <a:cubicBezTo>
                  <a:pt x="6689064" y="326517"/>
                  <a:pt x="6684568" y="332004"/>
                  <a:pt x="6681520" y="338709"/>
                </a:cubicBezTo>
                <a:cubicBezTo>
                  <a:pt x="6679386" y="343586"/>
                  <a:pt x="6678319" y="348615"/>
                  <a:pt x="6678319" y="353797"/>
                </a:cubicBezTo>
                <a:cubicBezTo>
                  <a:pt x="6678319" y="363551"/>
                  <a:pt x="6682358" y="370942"/>
                  <a:pt x="6690435" y="375971"/>
                </a:cubicBezTo>
                <a:cubicBezTo>
                  <a:pt x="6698513" y="381000"/>
                  <a:pt x="6709866" y="383515"/>
                  <a:pt x="6724497" y="383515"/>
                </a:cubicBezTo>
                <a:cubicBezTo>
                  <a:pt x="6731812" y="383515"/>
                  <a:pt x="6738899" y="382905"/>
                  <a:pt x="6745757" y="381686"/>
                </a:cubicBezTo>
                <a:cubicBezTo>
                  <a:pt x="6752615" y="380467"/>
                  <a:pt x="6760311" y="378333"/>
                  <a:pt x="6768845" y="375285"/>
                </a:cubicBezTo>
                <a:cubicBezTo>
                  <a:pt x="6765797" y="364617"/>
                  <a:pt x="6761225" y="354483"/>
                  <a:pt x="6755129" y="344882"/>
                </a:cubicBezTo>
                <a:cubicBezTo>
                  <a:pt x="6749033" y="335280"/>
                  <a:pt x="6742327" y="328041"/>
                  <a:pt x="6735012" y="323165"/>
                </a:cubicBezTo>
                <a:cubicBezTo>
                  <a:pt x="6728002" y="318288"/>
                  <a:pt x="6721296" y="315849"/>
                  <a:pt x="6714895" y="315849"/>
                </a:cubicBezTo>
                <a:close/>
                <a:moveTo>
                  <a:pt x="3438297" y="315849"/>
                </a:moveTo>
                <a:cubicBezTo>
                  <a:pt x="3430981" y="315849"/>
                  <a:pt x="3424352" y="317983"/>
                  <a:pt x="3418408" y="322250"/>
                </a:cubicBezTo>
                <a:cubicBezTo>
                  <a:pt x="3412464" y="326517"/>
                  <a:pt x="3407969" y="332004"/>
                  <a:pt x="3404921" y="338709"/>
                </a:cubicBezTo>
                <a:cubicBezTo>
                  <a:pt x="3402787" y="343586"/>
                  <a:pt x="3401721" y="348615"/>
                  <a:pt x="3401721" y="353797"/>
                </a:cubicBezTo>
                <a:cubicBezTo>
                  <a:pt x="3401721" y="363551"/>
                  <a:pt x="3405759" y="370942"/>
                  <a:pt x="3413836" y="375971"/>
                </a:cubicBezTo>
                <a:cubicBezTo>
                  <a:pt x="3421913" y="381000"/>
                  <a:pt x="3433267" y="383515"/>
                  <a:pt x="3447898" y="383515"/>
                </a:cubicBezTo>
                <a:cubicBezTo>
                  <a:pt x="3455213" y="383515"/>
                  <a:pt x="3462299" y="382905"/>
                  <a:pt x="3469157" y="381686"/>
                </a:cubicBezTo>
                <a:cubicBezTo>
                  <a:pt x="3476015" y="380467"/>
                  <a:pt x="3483711" y="378333"/>
                  <a:pt x="3492246" y="375285"/>
                </a:cubicBezTo>
                <a:cubicBezTo>
                  <a:pt x="3489198" y="364617"/>
                  <a:pt x="3484626" y="354483"/>
                  <a:pt x="3478530" y="344882"/>
                </a:cubicBezTo>
                <a:cubicBezTo>
                  <a:pt x="3472434" y="335280"/>
                  <a:pt x="3465728" y="328041"/>
                  <a:pt x="3458413" y="323165"/>
                </a:cubicBezTo>
                <a:cubicBezTo>
                  <a:pt x="3451403" y="318288"/>
                  <a:pt x="3444697" y="315849"/>
                  <a:pt x="3438297" y="315849"/>
                </a:cubicBezTo>
                <a:close/>
                <a:moveTo>
                  <a:pt x="2047647" y="315849"/>
                </a:moveTo>
                <a:cubicBezTo>
                  <a:pt x="2040331" y="315849"/>
                  <a:pt x="2033702" y="317983"/>
                  <a:pt x="2027758" y="322250"/>
                </a:cubicBezTo>
                <a:cubicBezTo>
                  <a:pt x="2021815" y="326517"/>
                  <a:pt x="2017319" y="332004"/>
                  <a:pt x="2014271" y="338709"/>
                </a:cubicBezTo>
                <a:cubicBezTo>
                  <a:pt x="2012137" y="343586"/>
                  <a:pt x="2011071" y="348615"/>
                  <a:pt x="2011071" y="353797"/>
                </a:cubicBezTo>
                <a:cubicBezTo>
                  <a:pt x="2011071" y="363551"/>
                  <a:pt x="2015109" y="370942"/>
                  <a:pt x="2023186" y="375971"/>
                </a:cubicBezTo>
                <a:cubicBezTo>
                  <a:pt x="2031263" y="381000"/>
                  <a:pt x="2042617" y="383515"/>
                  <a:pt x="2057248" y="383515"/>
                </a:cubicBezTo>
                <a:cubicBezTo>
                  <a:pt x="2064563" y="383515"/>
                  <a:pt x="2071649" y="382905"/>
                  <a:pt x="2078507" y="381686"/>
                </a:cubicBezTo>
                <a:cubicBezTo>
                  <a:pt x="2085365" y="380467"/>
                  <a:pt x="2093061" y="378333"/>
                  <a:pt x="2101596" y="375285"/>
                </a:cubicBezTo>
                <a:cubicBezTo>
                  <a:pt x="2098548" y="364617"/>
                  <a:pt x="2093976" y="354483"/>
                  <a:pt x="2087880" y="344882"/>
                </a:cubicBezTo>
                <a:cubicBezTo>
                  <a:pt x="2081784" y="335280"/>
                  <a:pt x="2075078" y="328041"/>
                  <a:pt x="2067763" y="323165"/>
                </a:cubicBezTo>
                <a:cubicBezTo>
                  <a:pt x="2060753" y="318288"/>
                  <a:pt x="2054047" y="315849"/>
                  <a:pt x="2047647" y="315849"/>
                </a:cubicBezTo>
                <a:close/>
                <a:moveTo>
                  <a:pt x="1842668" y="315849"/>
                </a:moveTo>
                <a:cubicBezTo>
                  <a:pt x="1834439" y="315849"/>
                  <a:pt x="1826971" y="319964"/>
                  <a:pt x="1820266" y="328194"/>
                </a:cubicBezTo>
                <a:cubicBezTo>
                  <a:pt x="1817827" y="331242"/>
                  <a:pt x="1814779" y="335814"/>
                  <a:pt x="1811122" y="341910"/>
                </a:cubicBezTo>
                <a:cubicBezTo>
                  <a:pt x="1807464" y="348006"/>
                  <a:pt x="1803349" y="355626"/>
                  <a:pt x="1798777" y="364770"/>
                </a:cubicBezTo>
                <a:cubicBezTo>
                  <a:pt x="1808836" y="369647"/>
                  <a:pt x="1820113" y="373761"/>
                  <a:pt x="1832610" y="377114"/>
                </a:cubicBezTo>
                <a:cubicBezTo>
                  <a:pt x="1845107" y="380467"/>
                  <a:pt x="1859128" y="382905"/>
                  <a:pt x="1874672" y="384429"/>
                </a:cubicBezTo>
                <a:cubicBezTo>
                  <a:pt x="1873758" y="372237"/>
                  <a:pt x="1871396" y="360731"/>
                  <a:pt x="1867586" y="349911"/>
                </a:cubicBezTo>
                <a:cubicBezTo>
                  <a:pt x="1863776" y="339090"/>
                  <a:pt x="1859585" y="330480"/>
                  <a:pt x="1855013" y="324079"/>
                </a:cubicBezTo>
                <a:cubicBezTo>
                  <a:pt x="1850441" y="318593"/>
                  <a:pt x="1846326" y="315849"/>
                  <a:pt x="1842668" y="315849"/>
                </a:cubicBezTo>
                <a:close/>
                <a:moveTo>
                  <a:pt x="4433392" y="310363"/>
                </a:moveTo>
                <a:cubicBezTo>
                  <a:pt x="4424857" y="313716"/>
                  <a:pt x="4416704" y="317907"/>
                  <a:pt x="4408932" y="322936"/>
                </a:cubicBezTo>
                <a:cubicBezTo>
                  <a:pt x="4401159" y="327965"/>
                  <a:pt x="4394073" y="333452"/>
                  <a:pt x="4387673" y="339395"/>
                </a:cubicBezTo>
                <a:cubicBezTo>
                  <a:pt x="4381271" y="345339"/>
                  <a:pt x="4375937" y="351359"/>
                  <a:pt x="4371670" y="357455"/>
                </a:cubicBezTo>
                <a:cubicBezTo>
                  <a:pt x="4380815" y="364465"/>
                  <a:pt x="4392320" y="370256"/>
                  <a:pt x="4406189" y="374828"/>
                </a:cubicBezTo>
                <a:cubicBezTo>
                  <a:pt x="4420057" y="379400"/>
                  <a:pt x="4436440" y="382905"/>
                  <a:pt x="4455337" y="385344"/>
                </a:cubicBezTo>
                <a:cubicBezTo>
                  <a:pt x="4449851" y="375285"/>
                  <a:pt x="4445203" y="363855"/>
                  <a:pt x="4441393" y="351054"/>
                </a:cubicBezTo>
                <a:cubicBezTo>
                  <a:pt x="4437583" y="338252"/>
                  <a:pt x="4434916" y="324689"/>
                  <a:pt x="4433392" y="310363"/>
                </a:cubicBezTo>
                <a:close/>
                <a:moveTo>
                  <a:pt x="813893" y="310363"/>
                </a:moveTo>
                <a:cubicBezTo>
                  <a:pt x="805358" y="313716"/>
                  <a:pt x="797205" y="317907"/>
                  <a:pt x="789432" y="322936"/>
                </a:cubicBezTo>
                <a:cubicBezTo>
                  <a:pt x="781660" y="327965"/>
                  <a:pt x="774573" y="333452"/>
                  <a:pt x="768172" y="339395"/>
                </a:cubicBezTo>
                <a:cubicBezTo>
                  <a:pt x="761771" y="345339"/>
                  <a:pt x="756438" y="351359"/>
                  <a:pt x="752170" y="357455"/>
                </a:cubicBezTo>
                <a:cubicBezTo>
                  <a:pt x="761314" y="364465"/>
                  <a:pt x="772821" y="370256"/>
                  <a:pt x="786689" y="374828"/>
                </a:cubicBezTo>
                <a:cubicBezTo>
                  <a:pt x="800557" y="379400"/>
                  <a:pt x="816940" y="382905"/>
                  <a:pt x="835838" y="385344"/>
                </a:cubicBezTo>
                <a:cubicBezTo>
                  <a:pt x="830352" y="375285"/>
                  <a:pt x="825703" y="363855"/>
                  <a:pt x="821893" y="351054"/>
                </a:cubicBezTo>
                <a:cubicBezTo>
                  <a:pt x="818083" y="338252"/>
                  <a:pt x="815416" y="324689"/>
                  <a:pt x="813893" y="310363"/>
                </a:cubicBezTo>
                <a:close/>
                <a:moveTo>
                  <a:pt x="4122267" y="308077"/>
                </a:moveTo>
                <a:cubicBezTo>
                  <a:pt x="4116476" y="308077"/>
                  <a:pt x="4110913" y="309906"/>
                  <a:pt x="4105579" y="313563"/>
                </a:cubicBezTo>
                <a:cubicBezTo>
                  <a:pt x="4100245" y="317221"/>
                  <a:pt x="4095902" y="321641"/>
                  <a:pt x="4092549" y="326822"/>
                </a:cubicBezTo>
                <a:cubicBezTo>
                  <a:pt x="4089197" y="332004"/>
                  <a:pt x="4087520" y="337338"/>
                  <a:pt x="4087521" y="342824"/>
                </a:cubicBezTo>
                <a:cubicBezTo>
                  <a:pt x="4087520" y="351968"/>
                  <a:pt x="4091330" y="359207"/>
                  <a:pt x="4098950" y="364541"/>
                </a:cubicBezTo>
                <a:cubicBezTo>
                  <a:pt x="4106570" y="369875"/>
                  <a:pt x="4117695" y="373609"/>
                  <a:pt x="4132325" y="375743"/>
                </a:cubicBezTo>
                <a:cubicBezTo>
                  <a:pt x="4136898" y="376352"/>
                  <a:pt x="4143146" y="376886"/>
                  <a:pt x="4151071" y="377343"/>
                </a:cubicBezTo>
                <a:cubicBezTo>
                  <a:pt x="4158995" y="377800"/>
                  <a:pt x="4168749" y="378333"/>
                  <a:pt x="4180331" y="378943"/>
                </a:cubicBezTo>
                <a:cubicBezTo>
                  <a:pt x="4176674" y="364617"/>
                  <a:pt x="4171873" y="352121"/>
                  <a:pt x="4165930" y="341453"/>
                </a:cubicBezTo>
                <a:cubicBezTo>
                  <a:pt x="4159987" y="330785"/>
                  <a:pt x="4153281" y="322555"/>
                  <a:pt x="4145813" y="316764"/>
                </a:cubicBezTo>
                <a:cubicBezTo>
                  <a:pt x="4138345" y="310973"/>
                  <a:pt x="4130497" y="308077"/>
                  <a:pt x="4122267" y="308077"/>
                </a:cubicBezTo>
                <a:close/>
                <a:moveTo>
                  <a:pt x="2653055" y="302133"/>
                </a:moveTo>
                <a:cubicBezTo>
                  <a:pt x="2642692" y="302133"/>
                  <a:pt x="2631339" y="305715"/>
                  <a:pt x="2618994" y="312878"/>
                </a:cubicBezTo>
                <a:cubicBezTo>
                  <a:pt x="2606649" y="320040"/>
                  <a:pt x="2594153" y="329489"/>
                  <a:pt x="2581504" y="341224"/>
                </a:cubicBezTo>
                <a:cubicBezTo>
                  <a:pt x="2568854" y="352959"/>
                  <a:pt x="2556587" y="365684"/>
                  <a:pt x="2544699" y="379400"/>
                </a:cubicBezTo>
                <a:cubicBezTo>
                  <a:pt x="2556587" y="380924"/>
                  <a:pt x="2567559" y="382143"/>
                  <a:pt x="2577618" y="383058"/>
                </a:cubicBezTo>
                <a:cubicBezTo>
                  <a:pt x="2587676" y="383972"/>
                  <a:pt x="2596820" y="384429"/>
                  <a:pt x="2605049" y="384429"/>
                </a:cubicBezTo>
                <a:cubicBezTo>
                  <a:pt x="2626081" y="384429"/>
                  <a:pt x="2646426" y="381610"/>
                  <a:pt x="2666086" y="375971"/>
                </a:cubicBezTo>
                <a:cubicBezTo>
                  <a:pt x="2685745" y="370332"/>
                  <a:pt x="2706548" y="361874"/>
                  <a:pt x="2728493" y="350597"/>
                </a:cubicBezTo>
                <a:cubicBezTo>
                  <a:pt x="2716301" y="334442"/>
                  <a:pt x="2703728" y="322326"/>
                  <a:pt x="2690775" y="314249"/>
                </a:cubicBezTo>
                <a:cubicBezTo>
                  <a:pt x="2677821" y="306172"/>
                  <a:pt x="2665247" y="302133"/>
                  <a:pt x="2653055" y="302133"/>
                </a:cubicBezTo>
                <a:close/>
                <a:moveTo>
                  <a:pt x="6415887" y="301219"/>
                </a:moveTo>
                <a:cubicBezTo>
                  <a:pt x="6410705" y="301219"/>
                  <a:pt x="6404913" y="303048"/>
                  <a:pt x="6398513" y="306705"/>
                </a:cubicBezTo>
                <a:cubicBezTo>
                  <a:pt x="6392111" y="310363"/>
                  <a:pt x="6385559" y="315621"/>
                  <a:pt x="6378853" y="322479"/>
                </a:cubicBezTo>
                <a:cubicBezTo>
                  <a:pt x="6372147" y="329337"/>
                  <a:pt x="6365594" y="337490"/>
                  <a:pt x="6359194" y="346939"/>
                </a:cubicBezTo>
                <a:cubicBezTo>
                  <a:pt x="6364985" y="353645"/>
                  <a:pt x="6371767" y="359512"/>
                  <a:pt x="6379539" y="364541"/>
                </a:cubicBezTo>
                <a:cubicBezTo>
                  <a:pt x="6387312" y="369570"/>
                  <a:pt x="6395313" y="373457"/>
                  <a:pt x="6403543" y="376200"/>
                </a:cubicBezTo>
                <a:cubicBezTo>
                  <a:pt x="6421525" y="370713"/>
                  <a:pt x="6436765" y="362636"/>
                  <a:pt x="6449262" y="351968"/>
                </a:cubicBezTo>
                <a:cubicBezTo>
                  <a:pt x="6447433" y="344043"/>
                  <a:pt x="6444385" y="335890"/>
                  <a:pt x="6440119" y="327508"/>
                </a:cubicBezTo>
                <a:cubicBezTo>
                  <a:pt x="6435851" y="319126"/>
                  <a:pt x="6431431" y="312649"/>
                  <a:pt x="6426859" y="308077"/>
                </a:cubicBezTo>
                <a:cubicBezTo>
                  <a:pt x="6422897" y="303505"/>
                  <a:pt x="6419239" y="301219"/>
                  <a:pt x="6415887" y="301219"/>
                </a:cubicBezTo>
                <a:close/>
                <a:moveTo>
                  <a:pt x="5511012" y="301219"/>
                </a:moveTo>
                <a:cubicBezTo>
                  <a:pt x="5505831" y="301219"/>
                  <a:pt x="5500039" y="303048"/>
                  <a:pt x="5493639" y="306705"/>
                </a:cubicBezTo>
                <a:cubicBezTo>
                  <a:pt x="5487237" y="310363"/>
                  <a:pt x="5480685" y="315621"/>
                  <a:pt x="5473979" y="322479"/>
                </a:cubicBezTo>
                <a:cubicBezTo>
                  <a:pt x="5467273" y="329337"/>
                  <a:pt x="5460719" y="337490"/>
                  <a:pt x="5454319" y="346939"/>
                </a:cubicBezTo>
                <a:cubicBezTo>
                  <a:pt x="5460111" y="353645"/>
                  <a:pt x="5466892" y="359512"/>
                  <a:pt x="5474665" y="364541"/>
                </a:cubicBezTo>
                <a:cubicBezTo>
                  <a:pt x="5482437" y="369570"/>
                  <a:pt x="5490437" y="373457"/>
                  <a:pt x="5498668" y="376200"/>
                </a:cubicBezTo>
                <a:cubicBezTo>
                  <a:pt x="5516651" y="370713"/>
                  <a:pt x="5531890" y="362636"/>
                  <a:pt x="5544387" y="351968"/>
                </a:cubicBezTo>
                <a:cubicBezTo>
                  <a:pt x="5542559" y="344043"/>
                  <a:pt x="5539511" y="335890"/>
                  <a:pt x="5535243" y="327508"/>
                </a:cubicBezTo>
                <a:cubicBezTo>
                  <a:pt x="5530977" y="319126"/>
                  <a:pt x="5526557" y="312649"/>
                  <a:pt x="5521985" y="308077"/>
                </a:cubicBezTo>
                <a:cubicBezTo>
                  <a:pt x="5518023" y="303505"/>
                  <a:pt x="5514365" y="301219"/>
                  <a:pt x="5511012" y="301219"/>
                </a:cubicBezTo>
                <a:close/>
                <a:moveTo>
                  <a:pt x="998449" y="285217"/>
                </a:moveTo>
                <a:cubicBezTo>
                  <a:pt x="984123" y="305639"/>
                  <a:pt x="973836" y="323393"/>
                  <a:pt x="967588" y="338481"/>
                </a:cubicBezTo>
                <a:cubicBezTo>
                  <a:pt x="961339" y="353568"/>
                  <a:pt x="957605" y="368123"/>
                  <a:pt x="956386" y="382143"/>
                </a:cubicBezTo>
                <a:cubicBezTo>
                  <a:pt x="968578" y="380619"/>
                  <a:pt x="979627" y="377800"/>
                  <a:pt x="989533" y="373685"/>
                </a:cubicBezTo>
                <a:cubicBezTo>
                  <a:pt x="999439" y="369570"/>
                  <a:pt x="1008355" y="364313"/>
                  <a:pt x="1016279" y="357912"/>
                </a:cubicBezTo>
                <a:lnTo>
                  <a:pt x="1011250" y="338252"/>
                </a:lnTo>
                <a:cubicBezTo>
                  <a:pt x="1007897" y="326670"/>
                  <a:pt x="1005078" y="316459"/>
                  <a:pt x="1002792" y="307620"/>
                </a:cubicBezTo>
                <a:cubicBezTo>
                  <a:pt x="1000506" y="298781"/>
                  <a:pt x="999058" y="291313"/>
                  <a:pt x="998449" y="285217"/>
                </a:cubicBezTo>
                <a:close/>
                <a:moveTo>
                  <a:pt x="369646" y="270587"/>
                </a:moveTo>
                <a:cubicBezTo>
                  <a:pt x="360197" y="270587"/>
                  <a:pt x="352654" y="273558"/>
                  <a:pt x="347015" y="279502"/>
                </a:cubicBezTo>
                <a:cubicBezTo>
                  <a:pt x="341376" y="285446"/>
                  <a:pt x="338557" y="292075"/>
                  <a:pt x="338557" y="299390"/>
                </a:cubicBezTo>
                <a:cubicBezTo>
                  <a:pt x="338557" y="307315"/>
                  <a:pt x="341452" y="313259"/>
                  <a:pt x="347243" y="317221"/>
                </a:cubicBezTo>
                <a:cubicBezTo>
                  <a:pt x="353035" y="321183"/>
                  <a:pt x="362179" y="323165"/>
                  <a:pt x="374675" y="323165"/>
                </a:cubicBezTo>
                <a:cubicBezTo>
                  <a:pt x="387782" y="323165"/>
                  <a:pt x="401803" y="320421"/>
                  <a:pt x="416738" y="314935"/>
                </a:cubicBezTo>
                <a:cubicBezTo>
                  <a:pt x="410947" y="300000"/>
                  <a:pt x="404241" y="288875"/>
                  <a:pt x="396621" y="281559"/>
                </a:cubicBezTo>
                <a:cubicBezTo>
                  <a:pt x="389001" y="274244"/>
                  <a:pt x="380009" y="270587"/>
                  <a:pt x="369646" y="270587"/>
                </a:cubicBezTo>
                <a:close/>
                <a:moveTo>
                  <a:pt x="6722211" y="266472"/>
                </a:moveTo>
                <a:cubicBezTo>
                  <a:pt x="6735011" y="266472"/>
                  <a:pt x="6747127" y="272187"/>
                  <a:pt x="6758558" y="283617"/>
                </a:cubicBezTo>
                <a:cubicBezTo>
                  <a:pt x="6769987" y="295047"/>
                  <a:pt x="6779360" y="310973"/>
                  <a:pt x="6786676" y="331394"/>
                </a:cubicBezTo>
                <a:cubicBezTo>
                  <a:pt x="6790333" y="341453"/>
                  <a:pt x="6793076" y="351359"/>
                  <a:pt x="6794905" y="361112"/>
                </a:cubicBezTo>
                <a:cubicBezTo>
                  <a:pt x="6796734" y="370866"/>
                  <a:pt x="6797649" y="380619"/>
                  <a:pt x="6797649" y="390373"/>
                </a:cubicBezTo>
                <a:cubicBezTo>
                  <a:pt x="6797649" y="405308"/>
                  <a:pt x="6795362" y="419939"/>
                  <a:pt x="6790791" y="434264"/>
                </a:cubicBezTo>
                <a:cubicBezTo>
                  <a:pt x="6786219" y="448590"/>
                  <a:pt x="6779817" y="461620"/>
                  <a:pt x="6771589" y="473355"/>
                </a:cubicBezTo>
                <a:cubicBezTo>
                  <a:pt x="6763358" y="485090"/>
                  <a:pt x="6753605" y="494919"/>
                  <a:pt x="6742327" y="502844"/>
                </a:cubicBezTo>
                <a:cubicBezTo>
                  <a:pt x="6725563" y="514427"/>
                  <a:pt x="6707123" y="520218"/>
                  <a:pt x="6687007" y="520218"/>
                </a:cubicBezTo>
                <a:cubicBezTo>
                  <a:pt x="6682434" y="520218"/>
                  <a:pt x="6676109" y="518541"/>
                  <a:pt x="6668033" y="515189"/>
                </a:cubicBezTo>
                <a:cubicBezTo>
                  <a:pt x="6659955" y="511836"/>
                  <a:pt x="6651497" y="507492"/>
                  <a:pt x="6642658" y="502158"/>
                </a:cubicBezTo>
                <a:cubicBezTo>
                  <a:pt x="6633819" y="496824"/>
                  <a:pt x="6625894" y="491262"/>
                  <a:pt x="6618883" y="485471"/>
                </a:cubicBezTo>
                <a:lnTo>
                  <a:pt x="6626199" y="467640"/>
                </a:lnTo>
                <a:cubicBezTo>
                  <a:pt x="6634427" y="470078"/>
                  <a:pt x="6642886" y="471907"/>
                  <a:pt x="6651573" y="473126"/>
                </a:cubicBezTo>
                <a:cubicBezTo>
                  <a:pt x="6660259" y="474345"/>
                  <a:pt x="6669175" y="474955"/>
                  <a:pt x="6678319" y="474955"/>
                </a:cubicBezTo>
                <a:cubicBezTo>
                  <a:pt x="6701789" y="474955"/>
                  <a:pt x="6722135" y="468783"/>
                  <a:pt x="6739355" y="456438"/>
                </a:cubicBezTo>
                <a:cubicBezTo>
                  <a:pt x="6756577" y="444094"/>
                  <a:pt x="6768845" y="426797"/>
                  <a:pt x="6776160" y="404546"/>
                </a:cubicBezTo>
                <a:lnTo>
                  <a:pt x="6775703" y="401346"/>
                </a:lnTo>
                <a:cubicBezTo>
                  <a:pt x="6766863" y="410185"/>
                  <a:pt x="6757186" y="417119"/>
                  <a:pt x="6746671" y="422148"/>
                </a:cubicBezTo>
                <a:cubicBezTo>
                  <a:pt x="6736155" y="427178"/>
                  <a:pt x="6725563" y="429692"/>
                  <a:pt x="6714895" y="429692"/>
                </a:cubicBezTo>
                <a:cubicBezTo>
                  <a:pt x="6696303" y="429692"/>
                  <a:pt x="6681901" y="424206"/>
                  <a:pt x="6671690" y="413233"/>
                </a:cubicBezTo>
                <a:cubicBezTo>
                  <a:pt x="6661479" y="402260"/>
                  <a:pt x="6656373" y="387173"/>
                  <a:pt x="6656374" y="367970"/>
                </a:cubicBezTo>
                <a:cubicBezTo>
                  <a:pt x="6656373" y="351511"/>
                  <a:pt x="6659498" y="335280"/>
                  <a:pt x="6665747" y="319278"/>
                </a:cubicBezTo>
                <a:cubicBezTo>
                  <a:pt x="6671995" y="303276"/>
                  <a:pt x="6680301" y="290551"/>
                  <a:pt x="6690663" y="281102"/>
                </a:cubicBezTo>
                <a:cubicBezTo>
                  <a:pt x="6700722" y="271349"/>
                  <a:pt x="6711237" y="266472"/>
                  <a:pt x="6722211" y="266472"/>
                </a:cubicBezTo>
                <a:close/>
                <a:moveTo>
                  <a:pt x="3445611" y="266472"/>
                </a:moveTo>
                <a:cubicBezTo>
                  <a:pt x="3458413" y="266472"/>
                  <a:pt x="3470529" y="272187"/>
                  <a:pt x="3481959" y="283617"/>
                </a:cubicBezTo>
                <a:cubicBezTo>
                  <a:pt x="3493389" y="295047"/>
                  <a:pt x="3502761" y="310973"/>
                  <a:pt x="3510077" y="331394"/>
                </a:cubicBezTo>
                <a:cubicBezTo>
                  <a:pt x="3513734" y="341453"/>
                  <a:pt x="3516477" y="351359"/>
                  <a:pt x="3518307" y="361112"/>
                </a:cubicBezTo>
                <a:cubicBezTo>
                  <a:pt x="3520135" y="370866"/>
                  <a:pt x="3521049" y="380619"/>
                  <a:pt x="3521049" y="390373"/>
                </a:cubicBezTo>
                <a:cubicBezTo>
                  <a:pt x="3521049" y="405308"/>
                  <a:pt x="3518764" y="419939"/>
                  <a:pt x="3514191" y="434264"/>
                </a:cubicBezTo>
                <a:cubicBezTo>
                  <a:pt x="3509619" y="448590"/>
                  <a:pt x="3503219" y="461620"/>
                  <a:pt x="3494989" y="473355"/>
                </a:cubicBezTo>
                <a:cubicBezTo>
                  <a:pt x="3486759" y="485090"/>
                  <a:pt x="3477006" y="494919"/>
                  <a:pt x="3465728" y="502844"/>
                </a:cubicBezTo>
                <a:cubicBezTo>
                  <a:pt x="3448964" y="514427"/>
                  <a:pt x="3430524" y="520218"/>
                  <a:pt x="3410407" y="520218"/>
                </a:cubicBezTo>
                <a:cubicBezTo>
                  <a:pt x="3405835" y="520218"/>
                  <a:pt x="3399511" y="518541"/>
                  <a:pt x="3391433" y="515189"/>
                </a:cubicBezTo>
                <a:cubicBezTo>
                  <a:pt x="3383356" y="511836"/>
                  <a:pt x="3374898" y="507492"/>
                  <a:pt x="3366059" y="502158"/>
                </a:cubicBezTo>
                <a:cubicBezTo>
                  <a:pt x="3357219" y="496824"/>
                  <a:pt x="3349295" y="491262"/>
                  <a:pt x="3342284" y="485471"/>
                </a:cubicBezTo>
                <a:lnTo>
                  <a:pt x="3349599" y="467640"/>
                </a:lnTo>
                <a:cubicBezTo>
                  <a:pt x="3357829" y="470078"/>
                  <a:pt x="3366287" y="471907"/>
                  <a:pt x="3374974" y="473126"/>
                </a:cubicBezTo>
                <a:cubicBezTo>
                  <a:pt x="3383661" y="474345"/>
                  <a:pt x="3392576" y="474955"/>
                  <a:pt x="3401721" y="474955"/>
                </a:cubicBezTo>
                <a:cubicBezTo>
                  <a:pt x="3425190" y="474955"/>
                  <a:pt x="3445535" y="468783"/>
                  <a:pt x="3462757" y="456438"/>
                </a:cubicBezTo>
                <a:cubicBezTo>
                  <a:pt x="3479978" y="444094"/>
                  <a:pt x="3492246" y="426797"/>
                  <a:pt x="3499561" y="404546"/>
                </a:cubicBezTo>
                <a:lnTo>
                  <a:pt x="3499104" y="401346"/>
                </a:lnTo>
                <a:cubicBezTo>
                  <a:pt x="3490265" y="410185"/>
                  <a:pt x="3480587" y="417119"/>
                  <a:pt x="3470072" y="422148"/>
                </a:cubicBezTo>
                <a:cubicBezTo>
                  <a:pt x="3459556" y="427178"/>
                  <a:pt x="3448964" y="429692"/>
                  <a:pt x="3438297" y="429692"/>
                </a:cubicBezTo>
                <a:cubicBezTo>
                  <a:pt x="3419703" y="429692"/>
                  <a:pt x="3405302" y="424206"/>
                  <a:pt x="3395091" y="413233"/>
                </a:cubicBezTo>
                <a:cubicBezTo>
                  <a:pt x="3384880" y="402260"/>
                  <a:pt x="3379775" y="387173"/>
                  <a:pt x="3379775" y="367970"/>
                </a:cubicBezTo>
                <a:cubicBezTo>
                  <a:pt x="3379775" y="351511"/>
                  <a:pt x="3382899" y="335280"/>
                  <a:pt x="3389147" y="319278"/>
                </a:cubicBezTo>
                <a:cubicBezTo>
                  <a:pt x="3395396" y="303276"/>
                  <a:pt x="3403701" y="290551"/>
                  <a:pt x="3414065" y="281102"/>
                </a:cubicBezTo>
                <a:cubicBezTo>
                  <a:pt x="3424123" y="271349"/>
                  <a:pt x="3434639" y="266472"/>
                  <a:pt x="3445611" y="266472"/>
                </a:cubicBezTo>
                <a:close/>
                <a:moveTo>
                  <a:pt x="2054961" y="266472"/>
                </a:moveTo>
                <a:cubicBezTo>
                  <a:pt x="2067763" y="266472"/>
                  <a:pt x="2079879" y="272187"/>
                  <a:pt x="2091309" y="283617"/>
                </a:cubicBezTo>
                <a:cubicBezTo>
                  <a:pt x="2102739" y="295047"/>
                  <a:pt x="2112111" y="310973"/>
                  <a:pt x="2119427" y="331394"/>
                </a:cubicBezTo>
                <a:cubicBezTo>
                  <a:pt x="2123084" y="341453"/>
                  <a:pt x="2125827" y="351359"/>
                  <a:pt x="2127657" y="361112"/>
                </a:cubicBezTo>
                <a:cubicBezTo>
                  <a:pt x="2129485" y="370866"/>
                  <a:pt x="2130399" y="380619"/>
                  <a:pt x="2130399" y="390373"/>
                </a:cubicBezTo>
                <a:cubicBezTo>
                  <a:pt x="2130399" y="405308"/>
                  <a:pt x="2128113" y="419939"/>
                  <a:pt x="2123541" y="434264"/>
                </a:cubicBezTo>
                <a:cubicBezTo>
                  <a:pt x="2118969" y="448590"/>
                  <a:pt x="2112569" y="461620"/>
                  <a:pt x="2104339" y="473355"/>
                </a:cubicBezTo>
                <a:cubicBezTo>
                  <a:pt x="2096109" y="485090"/>
                  <a:pt x="2086356" y="494919"/>
                  <a:pt x="2075078" y="502844"/>
                </a:cubicBezTo>
                <a:cubicBezTo>
                  <a:pt x="2058315" y="514427"/>
                  <a:pt x="2039874" y="520218"/>
                  <a:pt x="2019757" y="520218"/>
                </a:cubicBezTo>
                <a:cubicBezTo>
                  <a:pt x="2015185" y="520218"/>
                  <a:pt x="2008861" y="518541"/>
                  <a:pt x="2000783" y="515189"/>
                </a:cubicBezTo>
                <a:cubicBezTo>
                  <a:pt x="1992706" y="511836"/>
                  <a:pt x="1984248" y="507492"/>
                  <a:pt x="1975409" y="502158"/>
                </a:cubicBezTo>
                <a:cubicBezTo>
                  <a:pt x="1966570" y="496824"/>
                  <a:pt x="1958645" y="491262"/>
                  <a:pt x="1951635" y="485471"/>
                </a:cubicBezTo>
                <a:lnTo>
                  <a:pt x="1958949" y="467640"/>
                </a:lnTo>
                <a:cubicBezTo>
                  <a:pt x="1967179" y="470078"/>
                  <a:pt x="1975637" y="471907"/>
                  <a:pt x="1984324" y="473126"/>
                </a:cubicBezTo>
                <a:cubicBezTo>
                  <a:pt x="1993011" y="474345"/>
                  <a:pt x="2001926" y="474955"/>
                  <a:pt x="2011071" y="474955"/>
                </a:cubicBezTo>
                <a:cubicBezTo>
                  <a:pt x="2034540" y="474955"/>
                  <a:pt x="2054885" y="468783"/>
                  <a:pt x="2072107" y="456438"/>
                </a:cubicBezTo>
                <a:cubicBezTo>
                  <a:pt x="2089328" y="444094"/>
                  <a:pt x="2101596" y="426797"/>
                  <a:pt x="2108911" y="404546"/>
                </a:cubicBezTo>
                <a:lnTo>
                  <a:pt x="2108454" y="401346"/>
                </a:lnTo>
                <a:cubicBezTo>
                  <a:pt x="2099615" y="410185"/>
                  <a:pt x="2089937" y="417119"/>
                  <a:pt x="2079422" y="422148"/>
                </a:cubicBezTo>
                <a:cubicBezTo>
                  <a:pt x="2068906" y="427178"/>
                  <a:pt x="2058315" y="429692"/>
                  <a:pt x="2047647" y="429692"/>
                </a:cubicBezTo>
                <a:cubicBezTo>
                  <a:pt x="2029053" y="429692"/>
                  <a:pt x="2014652" y="424206"/>
                  <a:pt x="2004441" y="413233"/>
                </a:cubicBezTo>
                <a:cubicBezTo>
                  <a:pt x="1994230" y="402260"/>
                  <a:pt x="1989125" y="387173"/>
                  <a:pt x="1989125" y="367970"/>
                </a:cubicBezTo>
                <a:cubicBezTo>
                  <a:pt x="1989125" y="351511"/>
                  <a:pt x="1992249" y="335280"/>
                  <a:pt x="1998497" y="319278"/>
                </a:cubicBezTo>
                <a:cubicBezTo>
                  <a:pt x="2004746" y="303276"/>
                  <a:pt x="2013052" y="290551"/>
                  <a:pt x="2023415" y="281102"/>
                </a:cubicBezTo>
                <a:cubicBezTo>
                  <a:pt x="2033473" y="271349"/>
                  <a:pt x="2043989" y="266472"/>
                  <a:pt x="2054961" y="266472"/>
                </a:cubicBezTo>
                <a:close/>
                <a:moveTo>
                  <a:pt x="2896286" y="260985"/>
                </a:moveTo>
                <a:cubicBezTo>
                  <a:pt x="2897810" y="266777"/>
                  <a:pt x="2899867" y="273711"/>
                  <a:pt x="2902458" y="281788"/>
                </a:cubicBezTo>
                <a:cubicBezTo>
                  <a:pt x="2905049" y="289865"/>
                  <a:pt x="2907792" y="297866"/>
                  <a:pt x="2910688" y="305791"/>
                </a:cubicBezTo>
                <a:cubicBezTo>
                  <a:pt x="2913583" y="313716"/>
                  <a:pt x="2916097" y="320879"/>
                  <a:pt x="2918231" y="327279"/>
                </a:cubicBezTo>
                <a:cubicBezTo>
                  <a:pt x="2922194" y="338252"/>
                  <a:pt x="2925470" y="349149"/>
                  <a:pt x="2928061" y="359969"/>
                </a:cubicBezTo>
                <a:cubicBezTo>
                  <a:pt x="2930652" y="370790"/>
                  <a:pt x="2931947" y="380924"/>
                  <a:pt x="2931947" y="390373"/>
                </a:cubicBezTo>
                <a:cubicBezTo>
                  <a:pt x="2931947" y="414147"/>
                  <a:pt x="2927375" y="436017"/>
                  <a:pt x="2918231" y="455981"/>
                </a:cubicBezTo>
                <a:cubicBezTo>
                  <a:pt x="2909087" y="475946"/>
                  <a:pt x="2896591" y="491719"/>
                  <a:pt x="2880741" y="503301"/>
                </a:cubicBezTo>
                <a:cubicBezTo>
                  <a:pt x="2864587" y="514579"/>
                  <a:pt x="2846603" y="520218"/>
                  <a:pt x="2826791" y="520218"/>
                </a:cubicBezTo>
                <a:cubicBezTo>
                  <a:pt x="2822829" y="520218"/>
                  <a:pt x="2817495" y="518770"/>
                  <a:pt x="2810789" y="515874"/>
                </a:cubicBezTo>
                <a:cubicBezTo>
                  <a:pt x="2804084" y="512979"/>
                  <a:pt x="2796692" y="508940"/>
                  <a:pt x="2788615" y="503759"/>
                </a:cubicBezTo>
                <a:cubicBezTo>
                  <a:pt x="2780538" y="498577"/>
                  <a:pt x="2772842" y="492938"/>
                  <a:pt x="2765527" y="486842"/>
                </a:cubicBezTo>
                <a:lnTo>
                  <a:pt x="2772385" y="469011"/>
                </a:lnTo>
                <a:cubicBezTo>
                  <a:pt x="2780614" y="471145"/>
                  <a:pt x="2788539" y="472669"/>
                  <a:pt x="2796159" y="473583"/>
                </a:cubicBezTo>
                <a:cubicBezTo>
                  <a:pt x="2803779" y="474498"/>
                  <a:pt x="2810942" y="474955"/>
                  <a:pt x="2817647" y="474955"/>
                </a:cubicBezTo>
                <a:cubicBezTo>
                  <a:pt x="2840203" y="474955"/>
                  <a:pt x="2859405" y="468935"/>
                  <a:pt x="2875255" y="456896"/>
                </a:cubicBezTo>
                <a:cubicBezTo>
                  <a:pt x="2891104" y="444856"/>
                  <a:pt x="2902687" y="427406"/>
                  <a:pt x="2910002" y="404546"/>
                </a:cubicBezTo>
                <a:cubicBezTo>
                  <a:pt x="2907868" y="399974"/>
                  <a:pt x="2905582" y="395326"/>
                  <a:pt x="2903144" y="390602"/>
                </a:cubicBezTo>
                <a:cubicBezTo>
                  <a:pt x="2900705" y="385877"/>
                  <a:pt x="2897962" y="381077"/>
                  <a:pt x="2894914" y="376200"/>
                </a:cubicBezTo>
                <a:cubicBezTo>
                  <a:pt x="2885770" y="360960"/>
                  <a:pt x="2877998" y="347320"/>
                  <a:pt x="2871597" y="335280"/>
                </a:cubicBezTo>
                <a:cubicBezTo>
                  <a:pt x="2865196" y="323241"/>
                  <a:pt x="2861996" y="312649"/>
                  <a:pt x="2861996" y="303505"/>
                </a:cubicBezTo>
                <a:cubicBezTo>
                  <a:pt x="2861996" y="294971"/>
                  <a:pt x="2865120" y="287046"/>
                  <a:pt x="2871368" y="279731"/>
                </a:cubicBezTo>
                <a:cubicBezTo>
                  <a:pt x="2877617" y="272415"/>
                  <a:pt x="2885923" y="266167"/>
                  <a:pt x="2896286" y="260985"/>
                </a:cubicBezTo>
                <a:close/>
                <a:moveTo>
                  <a:pt x="2664485" y="253213"/>
                </a:moveTo>
                <a:cubicBezTo>
                  <a:pt x="2671496" y="253213"/>
                  <a:pt x="2679344" y="255270"/>
                  <a:pt x="2688031" y="259385"/>
                </a:cubicBezTo>
                <a:cubicBezTo>
                  <a:pt x="2696718" y="263500"/>
                  <a:pt x="2705405" y="268834"/>
                  <a:pt x="2714091" y="275387"/>
                </a:cubicBezTo>
                <a:cubicBezTo>
                  <a:pt x="2722779" y="281940"/>
                  <a:pt x="2730627" y="289332"/>
                  <a:pt x="2737637" y="297561"/>
                </a:cubicBezTo>
                <a:cubicBezTo>
                  <a:pt x="2748001" y="309753"/>
                  <a:pt x="2753182" y="320117"/>
                  <a:pt x="2753182" y="328651"/>
                </a:cubicBezTo>
                <a:cubicBezTo>
                  <a:pt x="2753182" y="348158"/>
                  <a:pt x="2746934" y="365456"/>
                  <a:pt x="2734437" y="380543"/>
                </a:cubicBezTo>
                <a:cubicBezTo>
                  <a:pt x="2721940" y="395631"/>
                  <a:pt x="2703195" y="407594"/>
                  <a:pt x="2678202" y="416433"/>
                </a:cubicBezTo>
                <a:cubicBezTo>
                  <a:pt x="2653513" y="425273"/>
                  <a:pt x="2627605" y="429692"/>
                  <a:pt x="2600477" y="429692"/>
                </a:cubicBezTo>
                <a:cubicBezTo>
                  <a:pt x="2586152" y="429692"/>
                  <a:pt x="2571750" y="428778"/>
                  <a:pt x="2557272" y="426949"/>
                </a:cubicBezTo>
                <a:cubicBezTo>
                  <a:pt x="2542794" y="425120"/>
                  <a:pt x="2528240" y="422529"/>
                  <a:pt x="2513610" y="419177"/>
                </a:cubicBezTo>
                <a:cubicBezTo>
                  <a:pt x="2513610" y="421615"/>
                  <a:pt x="2513686" y="424053"/>
                  <a:pt x="2513838" y="426492"/>
                </a:cubicBezTo>
                <a:cubicBezTo>
                  <a:pt x="2513991" y="428930"/>
                  <a:pt x="2514067" y="431521"/>
                  <a:pt x="2514067" y="434264"/>
                </a:cubicBezTo>
                <a:cubicBezTo>
                  <a:pt x="2514067" y="454076"/>
                  <a:pt x="2508047" y="472669"/>
                  <a:pt x="2496007" y="490043"/>
                </a:cubicBezTo>
                <a:cubicBezTo>
                  <a:pt x="2483967" y="507416"/>
                  <a:pt x="2467432" y="521132"/>
                  <a:pt x="2446401" y="531191"/>
                </a:cubicBezTo>
                <a:cubicBezTo>
                  <a:pt x="2436038" y="536372"/>
                  <a:pt x="2425217" y="540182"/>
                  <a:pt x="2413940" y="542621"/>
                </a:cubicBezTo>
                <a:cubicBezTo>
                  <a:pt x="2402662" y="545059"/>
                  <a:pt x="2390927" y="546278"/>
                  <a:pt x="2378735" y="546278"/>
                </a:cubicBezTo>
                <a:cubicBezTo>
                  <a:pt x="2352218" y="546278"/>
                  <a:pt x="2331720" y="538506"/>
                  <a:pt x="2317242" y="522961"/>
                </a:cubicBezTo>
                <a:cubicBezTo>
                  <a:pt x="2302764" y="507416"/>
                  <a:pt x="2295525" y="484861"/>
                  <a:pt x="2295525" y="455295"/>
                </a:cubicBezTo>
                <a:cubicBezTo>
                  <a:pt x="2295525" y="449809"/>
                  <a:pt x="2295830" y="444018"/>
                  <a:pt x="2296439" y="437922"/>
                </a:cubicBezTo>
                <a:cubicBezTo>
                  <a:pt x="2297049" y="431826"/>
                  <a:pt x="2298192" y="424968"/>
                  <a:pt x="2299868" y="417348"/>
                </a:cubicBezTo>
                <a:cubicBezTo>
                  <a:pt x="2301545" y="409728"/>
                  <a:pt x="2303603" y="401041"/>
                  <a:pt x="2306041" y="391287"/>
                </a:cubicBezTo>
                <a:lnTo>
                  <a:pt x="2325243" y="395859"/>
                </a:lnTo>
                <a:cubicBezTo>
                  <a:pt x="2321281" y="410185"/>
                  <a:pt x="2319299" y="421920"/>
                  <a:pt x="2319299" y="431064"/>
                </a:cubicBezTo>
                <a:cubicBezTo>
                  <a:pt x="2319299" y="453009"/>
                  <a:pt x="2324405" y="469621"/>
                  <a:pt x="2334615" y="480899"/>
                </a:cubicBezTo>
                <a:cubicBezTo>
                  <a:pt x="2344826" y="492176"/>
                  <a:pt x="2359990" y="497815"/>
                  <a:pt x="2380107" y="497815"/>
                </a:cubicBezTo>
                <a:cubicBezTo>
                  <a:pt x="2395957" y="497815"/>
                  <a:pt x="2410663" y="496062"/>
                  <a:pt x="2424227" y="492557"/>
                </a:cubicBezTo>
                <a:cubicBezTo>
                  <a:pt x="2437791" y="489052"/>
                  <a:pt x="2450287" y="483870"/>
                  <a:pt x="2461717" y="477012"/>
                </a:cubicBezTo>
                <a:cubicBezTo>
                  <a:pt x="2473147" y="470154"/>
                  <a:pt x="2483129" y="461696"/>
                  <a:pt x="2491664" y="451638"/>
                </a:cubicBezTo>
                <a:cubicBezTo>
                  <a:pt x="2481301" y="430911"/>
                  <a:pt x="2472766" y="413309"/>
                  <a:pt x="2466061" y="398831"/>
                </a:cubicBezTo>
                <a:cubicBezTo>
                  <a:pt x="2459355" y="384353"/>
                  <a:pt x="2456003" y="372999"/>
                  <a:pt x="2456003" y="364770"/>
                </a:cubicBezTo>
                <a:cubicBezTo>
                  <a:pt x="2456003" y="354407"/>
                  <a:pt x="2459203" y="345034"/>
                  <a:pt x="2465603" y="336652"/>
                </a:cubicBezTo>
                <a:cubicBezTo>
                  <a:pt x="2472004" y="328270"/>
                  <a:pt x="2482367" y="320421"/>
                  <a:pt x="2496693" y="313106"/>
                </a:cubicBezTo>
                <a:cubicBezTo>
                  <a:pt x="2496998" y="314630"/>
                  <a:pt x="2497912" y="320421"/>
                  <a:pt x="2499437" y="330480"/>
                </a:cubicBezTo>
                <a:cubicBezTo>
                  <a:pt x="2500960" y="340538"/>
                  <a:pt x="2503246" y="353340"/>
                  <a:pt x="2506295" y="368885"/>
                </a:cubicBezTo>
                <a:lnTo>
                  <a:pt x="2517724" y="372999"/>
                </a:lnTo>
                <a:cubicBezTo>
                  <a:pt x="2548509" y="332461"/>
                  <a:pt x="2576017" y="302362"/>
                  <a:pt x="2600249" y="282702"/>
                </a:cubicBezTo>
                <a:cubicBezTo>
                  <a:pt x="2624481" y="263043"/>
                  <a:pt x="2645893" y="253213"/>
                  <a:pt x="2664485" y="253213"/>
                </a:cubicBezTo>
                <a:close/>
                <a:moveTo>
                  <a:pt x="3961029" y="232639"/>
                </a:moveTo>
                <a:cubicBezTo>
                  <a:pt x="3965295" y="252756"/>
                  <a:pt x="3968725" y="269672"/>
                  <a:pt x="3971315" y="283388"/>
                </a:cubicBezTo>
                <a:cubicBezTo>
                  <a:pt x="3973905" y="297104"/>
                  <a:pt x="3975887" y="308153"/>
                  <a:pt x="3977259" y="316535"/>
                </a:cubicBezTo>
                <a:cubicBezTo>
                  <a:pt x="3978630" y="324917"/>
                  <a:pt x="3979316" y="331547"/>
                  <a:pt x="3979316" y="336423"/>
                </a:cubicBezTo>
                <a:cubicBezTo>
                  <a:pt x="3979316" y="342824"/>
                  <a:pt x="3977640" y="350825"/>
                  <a:pt x="3974287" y="360426"/>
                </a:cubicBezTo>
                <a:cubicBezTo>
                  <a:pt x="3970934" y="370028"/>
                  <a:pt x="3966819" y="379400"/>
                  <a:pt x="3961943" y="388544"/>
                </a:cubicBezTo>
                <a:cubicBezTo>
                  <a:pt x="3948531" y="397079"/>
                  <a:pt x="3932682" y="404394"/>
                  <a:pt x="3914394" y="410490"/>
                </a:cubicBezTo>
                <a:cubicBezTo>
                  <a:pt x="3896106" y="416586"/>
                  <a:pt x="3876293" y="421310"/>
                  <a:pt x="3854958" y="424663"/>
                </a:cubicBezTo>
                <a:cubicBezTo>
                  <a:pt x="3833622" y="428016"/>
                  <a:pt x="3811676" y="429692"/>
                  <a:pt x="3789121" y="429692"/>
                </a:cubicBezTo>
                <a:cubicBezTo>
                  <a:pt x="3752545" y="429692"/>
                  <a:pt x="3724808" y="421920"/>
                  <a:pt x="3705911" y="406375"/>
                </a:cubicBezTo>
                <a:cubicBezTo>
                  <a:pt x="3687013" y="390830"/>
                  <a:pt x="3677564" y="368275"/>
                  <a:pt x="3677564" y="338709"/>
                </a:cubicBezTo>
                <a:cubicBezTo>
                  <a:pt x="3677564" y="323469"/>
                  <a:pt x="3680155" y="306705"/>
                  <a:pt x="3685337" y="288417"/>
                </a:cubicBezTo>
                <a:lnTo>
                  <a:pt x="3704539" y="288417"/>
                </a:lnTo>
                <a:cubicBezTo>
                  <a:pt x="3704234" y="289637"/>
                  <a:pt x="3703929" y="292913"/>
                  <a:pt x="3703625" y="298247"/>
                </a:cubicBezTo>
                <a:cubicBezTo>
                  <a:pt x="3703319" y="303581"/>
                  <a:pt x="3703167" y="307925"/>
                  <a:pt x="3703167" y="311277"/>
                </a:cubicBezTo>
                <a:cubicBezTo>
                  <a:pt x="3703167" y="328956"/>
                  <a:pt x="3706597" y="342596"/>
                  <a:pt x="3713455" y="352197"/>
                </a:cubicBezTo>
                <a:cubicBezTo>
                  <a:pt x="3720313" y="361798"/>
                  <a:pt x="3731057" y="369189"/>
                  <a:pt x="3745687" y="374371"/>
                </a:cubicBezTo>
                <a:cubicBezTo>
                  <a:pt x="3753002" y="376505"/>
                  <a:pt x="3761461" y="378257"/>
                  <a:pt x="3771062" y="379629"/>
                </a:cubicBezTo>
                <a:cubicBezTo>
                  <a:pt x="3780663" y="381000"/>
                  <a:pt x="3791559" y="381686"/>
                  <a:pt x="3803751" y="381686"/>
                </a:cubicBezTo>
                <a:cubicBezTo>
                  <a:pt x="3830878" y="381686"/>
                  <a:pt x="3857473" y="379095"/>
                  <a:pt x="3883533" y="373914"/>
                </a:cubicBezTo>
                <a:cubicBezTo>
                  <a:pt x="3909593" y="368732"/>
                  <a:pt x="3933139" y="361417"/>
                  <a:pt x="3954170" y="351968"/>
                </a:cubicBezTo>
                <a:cubicBezTo>
                  <a:pt x="3951731" y="344958"/>
                  <a:pt x="3948455" y="337185"/>
                  <a:pt x="3944340" y="328651"/>
                </a:cubicBezTo>
                <a:cubicBezTo>
                  <a:pt x="3940225" y="320117"/>
                  <a:pt x="3936644" y="312497"/>
                  <a:pt x="3933596" y="305791"/>
                </a:cubicBezTo>
                <a:cubicBezTo>
                  <a:pt x="3930548" y="299085"/>
                  <a:pt x="3928033" y="293294"/>
                  <a:pt x="3926053" y="288417"/>
                </a:cubicBezTo>
                <a:cubicBezTo>
                  <a:pt x="3924071" y="283541"/>
                  <a:pt x="3923080" y="279426"/>
                  <a:pt x="3923081" y="276073"/>
                </a:cubicBezTo>
                <a:cubicBezTo>
                  <a:pt x="3923080" y="269063"/>
                  <a:pt x="3926738" y="261443"/>
                  <a:pt x="3934053" y="253213"/>
                </a:cubicBezTo>
                <a:cubicBezTo>
                  <a:pt x="3941369" y="244983"/>
                  <a:pt x="3950360" y="238125"/>
                  <a:pt x="3961029" y="232639"/>
                </a:cubicBezTo>
                <a:close/>
                <a:moveTo>
                  <a:pt x="378790" y="220752"/>
                </a:moveTo>
                <a:cubicBezTo>
                  <a:pt x="392201" y="220752"/>
                  <a:pt x="404851" y="227305"/>
                  <a:pt x="416738" y="240411"/>
                </a:cubicBezTo>
                <a:cubicBezTo>
                  <a:pt x="428625" y="253518"/>
                  <a:pt x="437921" y="270587"/>
                  <a:pt x="444627" y="291618"/>
                </a:cubicBezTo>
                <a:cubicBezTo>
                  <a:pt x="447980" y="301371"/>
                  <a:pt x="450418" y="311354"/>
                  <a:pt x="451942" y="321564"/>
                </a:cubicBezTo>
                <a:cubicBezTo>
                  <a:pt x="453466" y="331775"/>
                  <a:pt x="454228" y="342367"/>
                  <a:pt x="454228" y="353340"/>
                </a:cubicBezTo>
                <a:cubicBezTo>
                  <a:pt x="454228" y="356693"/>
                  <a:pt x="454000" y="361341"/>
                  <a:pt x="453543" y="367284"/>
                </a:cubicBezTo>
                <a:cubicBezTo>
                  <a:pt x="453085" y="373228"/>
                  <a:pt x="451866" y="379172"/>
                  <a:pt x="449885" y="385115"/>
                </a:cubicBezTo>
                <a:cubicBezTo>
                  <a:pt x="447904" y="391059"/>
                  <a:pt x="444017" y="396012"/>
                  <a:pt x="438226" y="399974"/>
                </a:cubicBezTo>
                <a:cubicBezTo>
                  <a:pt x="431521" y="403937"/>
                  <a:pt x="420777" y="408051"/>
                  <a:pt x="405994" y="412319"/>
                </a:cubicBezTo>
                <a:cubicBezTo>
                  <a:pt x="391211" y="416586"/>
                  <a:pt x="373456" y="420091"/>
                  <a:pt x="352730" y="422834"/>
                </a:cubicBezTo>
                <a:cubicBezTo>
                  <a:pt x="342367" y="424206"/>
                  <a:pt x="331432" y="425234"/>
                  <a:pt x="319926" y="425920"/>
                </a:cubicBezTo>
                <a:lnTo>
                  <a:pt x="286972" y="426856"/>
                </a:lnTo>
                <a:lnTo>
                  <a:pt x="286664" y="426949"/>
                </a:lnTo>
                <a:lnTo>
                  <a:pt x="285431" y="426900"/>
                </a:lnTo>
                <a:lnTo>
                  <a:pt x="283693" y="426949"/>
                </a:lnTo>
                <a:lnTo>
                  <a:pt x="283287" y="426814"/>
                </a:lnTo>
                <a:lnTo>
                  <a:pt x="263805" y="426035"/>
                </a:lnTo>
                <a:cubicBezTo>
                  <a:pt x="255270" y="425425"/>
                  <a:pt x="246812" y="424511"/>
                  <a:pt x="238430" y="423291"/>
                </a:cubicBezTo>
                <a:cubicBezTo>
                  <a:pt x="230048" y="422072"/>
                  <a:pt x="222809" y="420701"/>
                  <a:pt x="216713" y="419177"/>
                </a:cubicBezTo>
                <a:cubicBezTo>
                  <a:pt x="226466" y="423749"/>
                  <a:pt x="234239" y="427559"/>
                  <a:pt x="240030" y="430607"/>
                </a:cubicBezTo>
                <a:cubicBezTo>
                  <a:pt x="245821" y="433655"/>
                  <a:pt x="250393" y="436169"/>
                  <a:pt x="253746" y="438150"/>
                </a:cubicBezTo>
                <a:cubicBezTo>
                  <a:pt x="257099" y="440132"/>
                  <a:pt x="259842" y="442037"/>
                  <a:pt x="261976" y="443865"/>
                </a:cubicBezTo>
                <a:cubicBezTo>
                  <a:pt x="265024" y="446304"/>
                  <a:pt x="267005" y="449733"/>
                  <a:pt x="267919" y="454152"/>
                </a:cubicBezTo>
                <a:cubicBezTo>
                  <a:pt x="268834" y="458572"/>
                  <a:pt x="269291" y="463220"/>
                  <a:pt x="269291" y="468097"/>
                </a:cubicBezTo>
                <a:cubicBezTo>
                  <a:pt x="269291" y="475717"/>
                  <a:pt x="265405" y="483566"/>
                  <a:pt x="257632" y="491643"/>
                </a:cubicBezTo>
                <a:cubicBezTo>
                  <a:pt x="249860" y="499720"/>
                  <a:pt x="239039" y="507416"/>
                  <a:pt x="225171" y="514731"/>
                </a:cubicBezTo>
                <a:cubicBezTo>
                  <a:pt x="211303" y="522047"/>
                  <a:pt x="195377" y="528447"/>
                  <a:pt x="177394" y="533934"/>
                </a:cubicBezTo>
                <a:cubicBezTo>
                  <a:pt x="149962" y="542163"/>
                  <a:pt x="123901" y="546278"/>
                  <a:pt x="99213" y="546278"/>
                </a:cubicBezTo>
                <a:cubicBezTo>
                  <a:pt x="67209" y="546278"/>
                  <a:pt x="42672" y="538430"/>
                  <a:pt x="25603" y="522732"/>
                </a:cubicBezTo>
                <a:cubicBezTo>
                  <a:pt x="8535" y="507035"/>
                  <a:pt x="0" y="484556"/>
                  <a:pt x="0" y="455295"/>
                </a:cubicBezTo>
                <a:cubicBezTo>
                  <a:pt x="0" y="449809"/>
                  <a:pt x="305" y="444018"/>
                  <a:pt x="915" y="437922"/>
                </a:cubicBezTo>
                <a:cubicBezTo>
                  <a:pt x="1524" y="431826"/>
                  <a:pt x="2667" y="424892"/>
                  <a:pt x="4344" y="417119"/>
                </a:cubicBezTo>
                <a:cubicBezTo>
                  <a:pt x="6020" y="409347"/>
                  <a:pt x="8077" y="400736"/>
                  <a:pt x="10516" y="391287"/>
                </a:cubicBezTo>
                <a:lnTo>
                  <a:pt x="29718" y="395859"/>
                </a:lnTo>
                <a:cubicBezTo>
                  <a:pt x="25756" y="410185"/>
                  <a:pt x="23775" y="421920"/>
                  <a:pt x="23775" y="431064"/>
                </a:cubicBezTo>
                <a:cubicBezTo>
                  <a:pt x="23775" y="452400"/>
                  <a:pt x="30404" y="468859"/>
                  <a:pt x="43663" y="480441"/>
                </a:cubicBezTo>
                <a:cubicBezTo>
                  <a:pt x="56921" y="492024"/>
                  <a:pt x="76657" y="497815"/>
                  <a:pt x="102870" y="497815"/>
                </a:cubicBezTo>
                <a:cubicBezTo>
                  <a:pt x="122987" y="497815"/>
                  <a:pt x="141656" y="496596"/>
                  <a:pt x="158877" y="494157"/>
                </a:cubicBezTo>
                <a:cubicBezTo>
                  <a:pt x="176098" y="491719"/>
                  <a:pt x="192176" y="488519"/>
                  <a:pt x="207112" y="484556"/>
                </a:cubicBezTo>
                <a:cubicBezTo>
                  <a:pt x="214427" y="482423"/>
                  <a:pt x="221666" y="480060"/>
                  <a:pt x="228829" y="477470"/>
                </a:cubicBezTo>
                <a:cubicBezTo>
                  <a:pt x="235991" y="474879"/>
                  <a:pt x="242468" y="471907"/>
                  <a:pt x="248260" y="468554"/>
                </a:cubicBezTo>
                <a:cubicBezTo>
                  <a:pt x="239725" y="464592"/>
                  <a:pt x="230810" y="460172"/>
                  <a:pt x="221513" y="455295"/>
                </a:cubicBezTo>
                <a:cubicBezTo>
                  <a:pt x="212217" y="450419"/>
                  <a:pt x="203683" y="445542"/>
                  <a:pt x="195910" y="440665"/>
                </a:cubicBezTo>
                <a:cubicBezTo>
                  <a:pt x="188138" y="435788"/>
                  <a:pt x="181813" y="431673"/>
                  <a:pt x="176937" y="428321"/>
                </a:cubicBezTo>
                <a:cubicBezTo>
                  <a:pt x="169316" y="422225"/>
                  <a:pt x="165506" y="417957"/>
                  <a:pt x="165507" y="415519"/>
                </a:cubicBezTo>
                <a:cubicBezTo>
                  <a:pt x="165506" y="412776"/>
                  <a:pt x="166421" y="409042"/>
                  <a:pt x="168250" y="404318"/>
                </a:cubicBezTo>
                <a:cubicBezTo>
                  <a:pt x="170078" y="399593"/>
                  <a:pt x="172212" y="394716"/>
                  <a:pt x="174650" y="389687"/>
                </a:cubicBezTo>
                <a:cubicBezTo>
                  <a:pt x="177089" y="384658"/>
                  <a:pt x="179527" y="380391"/>
                  <a:pt x="181966" y="376886"/>
                </a:cubicBezTo>
                <a:cubicBezTo>
                  <a:pt x="184404" y="373380"/>
                  <a:pt x="186081" y="371628"/>
                  <a:pt x="186995" y="371628"/>
                </a:cubicBezTo>
                <a:cubicBezTo>
                  <a:pt x="199796" y="374066"/>
                  <a:pt x="214732" y="375971"/>
                  <a:pt x="231800" y="377343"/>
                </a:cubicBezTo>
                <a:lnTo>
                  <a:pt x="285554" y="379359"/>
                </a:lnTo>
                <a:lnTo>
                  <a:pt x="329698" y="378371"/>
                </a:lnTo>
                <a:cubicBezTo>
                  <a:pt x="343757" y="377686"/>
                  <a:pt x="356540" y="376657"/>
                  <a:pt x="368046" y="375285"/>
                </a:cubicBezTo>
                <a:cubicBezTo>
                  <a:pt x="391058" y="372542"/>
                  <a:pt x="411861" y="367056"/>
                  <a:pt x="430454" y="358826"/>
                </a:cubicBezTo>
                <a:cubicBezTo>
                  <a:pt x="429844" y="355169"/>
                  <a:pt x="429006" y="351435"/>
                  <a:pt x="427939" y="347625"/>
                </a:cubicBezTo>
                <a:cubicBezTo>
                  <a:pt x="426873" y="343815"/>
                  <a:pt x="425729" y="339776"/>
                  <a:pt x="424510" y="335509"/>
                </a:cubicBezTo>
                <a:cubicBezTo>
                  <a:pt x="416281" y="342215"/>
                  <a:pt x="407365" y="347472"/>
                  <a:pt x="397764" y="351282"/>
                </a:cubicBezTo>
                <a:cubicBezTo>
                  <a:pt x="388163" y="355092"/>
                  <a:pt x="377876" y="356997"/>
                  <a:pt x="366903" y="356997"/>
                </a:cubicBezTo>
                <a:cubicBezTo>
                  <a:pt x="351053" y="356997"/>
                  <a:pt x="338861" y="352273"/>
                  <a:pt x="330327" y="342824"/>
                </a:cubicBezTo>
                <a:cubicBezTo>
                  <a:pt x="321793" y="333375"/>
                  <a:pt x="317525" y="321488"/>
                  <a:pt x="317525" y="307163"/>
                </a:cubicBezTo>
                <a:cubicBezTo>
                  <a:pt x="317525" y="291923"/>
                  <a:pt x="320269" y="277749"/>
                  <a:pt x="325755" y="264643"/>
                </a:cubicBezTo>
                <a:cubicBezTo>
                  <a:pt x="331241" y="251537"/>
                  <a:pt x="338557" y="241173"/>
                  <a:pt x="347701" y="233553"/>
                </a:cubicBezTo>
                <a:cubicBezTo>
                  <a:pt x="352273" y="229591"/>
                  <a:pt x="357226" y="226467"/>
                  <a:pt x="362560" y="224181"/>
                </a:cubicBezTo>
                <a:cubicBezTo>
                  <a:pt x="367894" y="221895"/>
                  <a:pt x="373304" y="220752"/>
                  <a:pt x="378790" y="220752"/>
                </a:cubicBezTo>
                <a:close/>
                <a:moveTo>
                  <a:pt x="3778605" y="218009"/>
                </a:moveTo>
                <a:cubicBezTo>
                  <a:pt x="3781043" y="220752"/>
                  <a:pt x="3784625" y="224486"/>
                  <a:pt x="3789349" y="229210"/>
                </a:cubicBezTo>
                <a:cubicBezTo>
                  <a:pt x="3794074" y="233934"/>
                  <a:pt x="3799941" y="239497"/>
                  <a:pt x="3806952" y="245898"/>
                </a:cubicBezTo>
                <a:cubicBezTo>
                  <a:pt x="3803294" y="251079"/>
                  <a:pt x="3799179" y="256337"/>
                  <a:pt x="3794607" y="261671"/>
                </a:cubicBezTo>
                <a:cubicBezTo>
                  <a:pt x="3790035" y="267005"/>
                  <a:pt x="3785006" y="272415"/>
                  <a:pt x="3779520" y="277902"/>
                </a:cubicBezTo>
                <a:cubicBezTo>
                  <a:pt x="3772814" y="272415"/>
                  <a:pt x="3766870" y="267310"/>
                  <a:pt x="3761689" y="262586"/>
                </a:cubicBezTo>
                <a:cubicBezTo>
                  <a:pt x="3756507" y="257861"/>
                  <a:pt x="3751935" y="253365"/>
                  <a:pt x="3747973" y="249098"/>
                </a:cubicBezTo>
                <a:cubicBezTo>
                  <a:pt x="3752850" y="244526"/>
                  <a:pt x="3757879" y="239573"/>
                  <a:pt x="3763061" y="234239"/>
                </a:cubicBezTo>
                <a:cubicBezTo>
                  <a:pt x="3768242" y="228905"/>
                  <a:pt x="3773423" y="223495"/>
                  <a:pt x="3778605" y="218009"/>
                </a:cubicBezTo>
                <a:close/>
                <a:moveTo>
                  <a:pt x="3842156" y="211151"/>
                </a:moveTo>
                <a:cubicBezTo>
                  <a:pt x="3844595" y="213894"/>
                  <a:pt x="3848252" y="217551"/>
                  <a:pt x="3853129" y="222123"/>
                </a:cubicBezTo>
                <a:cubicBezTo>
                  <a:pt x="3858006" y="226695"/>
                  <a:pt x="3863949" y="232334"/>
                  <a:pt x="3870960" y="239040"/>
                </a:cubicBezTo>
                <a:cubicBezTo>
                  <a:pt x="3863340" y="249708"/>
                  <a:pt x="3854043" y="260376"/>
                  <a:pt x="3843071" y="271044"/>
                </a:cubicBezTo>
                <a:cubicBezTo>
                  <a:pt x="3836670" y="265862"/>
                  <a:pt x="3830878" y="260985"/>
                  <a:pt x="3825697" y="256413"/>
                </a:cubicBezTo>
                <a:cubicBezTo>
                  <a:pt x="3820515" y="251841"/>
                  <a:pt x="3815943" y="247269"/>
                  <a:pt x="3811981" y="242697"/>
                </a:cubicBezTo>
                <a:cubicBezTo>
                  <a:pt x="3816248" y="238735"/>
                  <a:pt x="3820897" y="234087"/>
                  <a:pt x="3825926" y="228753"/>
                </a:cubicBezTo>
                <a:cubicBezTo>
                  <a:pt x="3830955" y="223419"/>
                  <a:pt x="3836365" y="217551"/>
                  <a:pt x="3842156" y="211151"/>
                </a:cubicBezTo>
                <a:close/>
                <a:moveTo>
                  <a:pt x="5343371" y="204750"/>
                </a:moveTo>
                <a:cubicBezTo>
                  <a:pt x="5347334" y="208712"/>
                  <a:pt x="5351982" y="213360"/>
                  <a:pt x="5357317" y="218694"/>
                </a:cubicBezTo>
                <a:cubicBezTo>
                  <a:pt x="5362650" y="224028"/>
                  <a:pt x="5368670" y="229896"/>
                  <a:pt x="5375376" y="236297"/>
                </a:cubicBezTo>
                <a:cubicBezTo>
                  <a:pt x="5371718" y="241478"/>
                  <a:pt x="5367299" y="247041"/>
                  <a:pt x="5362117" y="252984"/>
                </a:cubicBezTo>
                <a:cubicBezTo>
                  <a:pt x="5356935" y="258928"/>
                  <a:pt x="5350991" y="265253"/>
                  <a:pt x="5344286" y="271958"/>
                </a:cubicBezTo>
                <a:cubicBezTo>
                  <a:pt x="5329351" y="260071"/>
                  <a:pt x="5317921" y="249403"/>
                  <a:pt x="5309996" y="239954"/>
                </a:cubicBezTo>
                <a:cubicBezTo>
                  <a:pt x="5317311" y="232639"/>
                  <a:pt x="5323712" y="226086"/>
                  <a:pt x="5329199" y="220295"/>
                </a:cubicBezTo>
                <a:cubicBezTo>
                  <a:pt x="5334685" y="214503"/>
                  <a:pt x="5339409" y="209322"/>
                  <a:pt x="5343371" y="204750"/>
                </a:cubicBezTo>
                <a:close/>
                <a:moveTo>
                  <a:pt x="1142848" y="204750"/>
                </a:moveTo>
                <a:cubicBezTo>
                  <a:pt x="1146810" y="208712"/>
                  <a:pt x="1151459" y="213360"/>
                  <a:pt x="1156792" y="218694"/>
                </a:cubicBezTo>
                <a:cubicBezTo>
                  <a:pt x="1162126" y="224028"/>
                  <a:pt x="1168146" y="229896"/>
                  <a:pt x="1174852" y="236297"/>
                </a:cubicBezTo>
                <a:cubicBezTo>
                  <a:pt x="1171194" y="241478"/>
                  <a:pt x="1166775" y="247041"/>
                  <a:pt x="1161593" y="252984"/>
                </a:cubicBezTo>
                <a:cubicBezTo>
                  <a:pt x="1156411" y="258928"/>
                  <a:pt x="1150468" y="265253"/>
                  <a:pt x="1143762" y="271958"/>
                </a:cubicBezTo>
                <a:cubicBezTo>
                  <a:pt x="1128827" y="260071"/>
                  <a:pt x="1117397" y="249403"/>
                  <a:pt x="1109472" y="239954"/>
                </a:cubicBezTo>
                <a:cubicBezTo>
                  <a:pt x="1116787" y="232639"/>
                  <a:pt x="1123188" y="226086"/>
                  <a:pt x="1128675" y="220295"/>
                </a:cubicBezTo>
                <a:cubicBezTo>
                  <a:pt x="1134161" y="214503"/>
                  <a:pt x="1138885" y="209322"/>
                  <a:pt x="1142848" y="204750"/>
                </a:cubicBezTo>
                <a:close/>
                <a:moveTo>
                  <a:pt x="1294486" y="182195"/>
                </a:moveTo>
                <a:cubicBezTo>
                  <a:pt x="1292352" y="182195"/>
                  <a:pt x="1290142" y="183033"/>
                  <a:pt x="1287856" y="184709"/>
                </a:cubicBezTo>
                <a:cubicBezTo>
                  <a:pt x="1285570" y="186386"/>
                  <a:pt x="1284580" y="188900"/>
                  <a:pt x="1284885" y="192253"/>
                </a:cubicBezTo>
                <a:cubicBezTo>
                  <a:pt x="1284885" y="195301"/>
                  <a:pt x="1285799" y="198120"/>
                  <a:pt x="1287628" y="200711"/>
                </a:cubicBezTo>
                <a:cubicBezTo>
                  <a:pt x="1289457" y="203302"/>
                  <a:pt x="1292504" y="204597"/>
                  <a:pt x="1296772" y="204597"/>
                </a:cubicBezTo>
                <a:cubicBezTo>
                  <a:pt x="1299820" y="204597"/>
                  <a:pt x="1302715" y="203531"/>
                  <a:pt x="1305459" y="201397"/>
                </a:cubicBezTo>
                <a:cubicBezTo>
                  <a:pt x="1308202" y="199263"/>
                  <a:pt x="1309573" y="197282"/>
                  <a:pt x="1309573" y="195453"/>
                </a:cubicBezTo>
                <a:cubicBezTo>
                  <a:pt x="1309573" y="192710"/>
                  <a:pt x="1307973" y="189815"/>
                  <a:pt x="1304773" y="186767"/>
                </a:cubicBezTo>
                <a:cubicBezTo>
                  <a:pt x="1301572" y="183719"/>
                  <a:pt x="1298143" y="182195"/>
                  <a:pt x="1294486" y="182195"/>
                </a:cubicBezTo>
                <a:close/>
                <a:moveTo>
                  <a:pt x="6379768" y="165888"/>
                </a:moveTo>
                <a:cubicBezTo>
                  <a:pt x="6382207" y="168631"/>
                  <a:pt x="6385787" y="172365"/>
                  <a:pt x="6390512" y="177089"/>
                </a:cubicBezTo>
                <a:cubicBezTo>
                  <a:pt x="6395237" y="181814"/>
                  <a:pt x="6401103" y="187376"/>
                  <a:pt x="6408114" y="193777"/>
                </a:cubicBezTo>
                <a:cubicBezTo>
                  <a:pt x="6404456" y="198959"/>
                  <a:pt x="6400341" y="204216"/>
                  <a:pt x="6395770" y="209550"/>
                </a:cubicBezTo>
                <a:cubicBezTo>
                  <a:pt x="6391197" y="214884"/>
                  <a:pt x="6386169" y="220295"/>
                  <a:pt x="6380682" y="225781"/>
                </a:cubicBezTo>
                <a:cubicBezTo>
                  <a:pt x="6373977" y="220295"/>
                  <a:pt x="6368033" y="215189"/>
                  <a:pt x="6362851" y="210465"/>
                </a:cubicBezTo>
                <a:cubicBezTo>
                  <a:pt x="6357669" y="205740"/>
                  <a:pt x="6353097" y="201245"/>
                  <a:pt x="6349135" y="196977"/>
                </a:cubicBezTo>
                <a:cubicBezTo>
                  <a:pt x="6354012" y="192405"/>
                  <a:pt x="6359041" y="187452"/>
                  <a:pt x="6364223" y="182118"/>
                </a:cubicBezTo>
                <a:cubicBezTo>
                  <a:pt x="6369404" y="176784"/>
                  <a:pt x="6374587" y="171374"/>
                  <a:pt x="6379768" y="165888"/>
                </a:cubicBezTo>
                <a:close/>
                <a:moveTo>
                  <a:pt x="5474893" y="165888"/>
                </a:moveTo>
                <a:cubicBezTo>
                  <a:pt x="5477331" y="168631"/>
                  <a:pt x="5480913" y="172365"/>
                  <a:pt x="5485637" y="177089"/>
                </a:cubicBezTo>
                <a:cubicBezTo>
                  <a:pt x="5490362" y="181814"/>
                  <a:pt x="5496229" y="187376"/>
                  <a:pt x="5503239" y="193777"/>
                </a:cubicBezTo>
                <a:cubicBezTo>
                  <a:pt x="5499581" y="198959"/>
                  <a:pt x="5495467" y="204216"/>
                  <a:pt x="5490895" y="209550"/>
                </a:cubicBezTo>
                <a:cubicBezTo>
                  <a:pt x="5486323" y="214884"/>
                  <a:pt x="5481294" y="220295"/>
                  <a:pt x="5475807" y="225781"/>
                </a:cubicBezTo>
                <a:cubicBezTo>
                  <a:pt x="5469101" y="220295"/>
                  <a:pt x="5463159" y="215189"/>
                  <a:pt x="5457977" y="210465"/>
                </a:cubicBezTo>
                <a:cubicBezTo>
                  <a:pt x="5452795" y="205740"/>
                  <a:pt x="5448223" y="201245"/>
                  <a:pt x="5444261" y="196977"/>
                </a:cubicBezTo>
                <a:cubicBezTo>
                  <a:pt x="5449137" y="192405"/>
                  <a:pt x="5454167" y="187452"/>
                  <a:pt x="5459348" y="182118"/>
                </a:cubicBezTo>
                <a:cubicBezTo>
                  <a:pt x="5464530" y="176784"/>
                  <a:pt x="5469711" y="171374"/>
                  <a:pt x="5474893" y="165888"/>
                </a:cubicBezTo>
                <a:close/>
                <a:moveTo>
                  <a:pt x="1296772" y="163907"/>
                </a:moveTo>
                <a:cubicBezTo>
                  <a:pt x="1303477" y="163602"/>
                  <a:pt x="1309345" y="166421"/>
                  <a:pt x="1314374" y="172365"/>
                </a:cubicBezTo>
                <a:cubicBezTo>
                  <a:pt x="1319403" y="178308"/>
                  <a:pt x="1321918" y="186005"/>
                  <a:pt x="1321918" y="195453"/>
                </a:cubicBezTo>
                <a:cubicBezTo>
                  <a:pt x="1321918" y="202464"/>
                  <a:pt x="1319327" y="208560"/>
                  <a:pt x="1314145" y="213741"/>
                </a:cubicBezTo>
                <a:cubicBezTo>
                  <a:pt x="1308964" y="218923"/>
                  <a:pt x="1303020" y="221514"/>
                  <a:pt x="1296315" y="221514"/>
                </a:cubicBezTo>
                <a:cubicBezTo>
                  <a:pt x="1289304" y="221514"/>
                  <a:pt x="1283589" y="218999"/>
                  <a:pt x="1279170" y="213970"/>
                </a:cubicBezTo>
                <a:cubicBezTo>
                  <a:pt x="1274750" y="208941"/>
                  <a:pt x="1272540" y="202616"/>
                  <a:pt x="1272540" y="194996"/>
                </a:cubicBezTo>
                <a:cubicBezTo>
                  <a:pt x="1272540" y="186157"/>
                  <a:pt x="1275055" y="178766"/>
                  <a:pt x="1280084" y="172822"/>
                </a:cubicBezTo>
                <a:cubicBezTo>
                  <a:pt x="1285113" y="166878"/>
                  <a:pt x="1290676" y="163907"/>
                  <a:pt x="1296772" y="163907"/>
                </a:cubicBezTo>
                <a:close/>
                <a:moveTo>
                  <a:pt x="5837376" y="161773"/>
                </a:moveTo>
                <a:cubicBezTo>
                  <a:pt x="5841339" y="165735"/>
                  <a:pt x="5845987" y="170384"/>
                  <a:pt x="5851321" y="175718"/>
                </a:cubicBezTo>
                <a:cubicBezTo>
                  <a:pt x="5856655" y="181052"/>
                  <a:pt x="5862675" y="186919"/>
                  <a:pt x="5869381" y="193320"/>
                </a:cubicBezTo>
                <a:cubicBezTo>
                  <a:pt x="5865723" y="198501"/>
                  <a:pt x="5861303" y="204064"/>
                  <a:pt x="5856121" y="210008"/>
                </a:cubicBezTo>
                <a:cubicBezTo>
                  <a:pt x="5850940" y="215951"/>
                  <a:pt x="5844996" y="222276"/>
                  <a:pt x="5838291" y="228981"/>
                </a:cubicBezTo>
                <a:cubicBezTo>
                  <a:pt x="5823355" y="217094"/>
                  <a:pt x="5811925" y="206426"/>
                  <a:pt x="5804001" y="196977"/>
                </a:cubicBezTo>
                <a:cubicBezTo>
                  <a:pt x="5811316" y="189662"/>
                  <a:pt x="5817717" y="183109"/>
                  <a:pt x="5823203" y="177318"/>
                </a:cubicBezTo>
                <a:cubicBezTo>
                  <a:pt x="5828689" y="171527"/>
                  <a:pt x="5833413" y="166345"/>
                  <a:pt x="5837376" y="161773"/>
                </a:cubicBezTo>
                <a:close/>
                <a:moveTo>
                  <a:pt x="6443319" y="159030"/>
                </a:moveTo>
                <a:cubicBezTo>
                  <a:pt x="6445757" y="161773"/>
                  <a:pt x="6449415" y="165431"/>
                  <a:pt x="6454291" y="170003"/>
                </a:cubicBezTo>
                <a:cubicBezTo>
                  <a:pt x="6459168" y="174575"/>
                  <a:pt x="6465112" y="180213"/>
                  <a:pt x="6472123" y="186919"/>
                </a:cubicBezTo>
                <a:cubicBezTo>
                  <a:pt x="6464502" y="197587"/>
                  <a:pt x="6455205" y="208255"/>
                  <a:pt x="6444233" y="218923"/>
                </a:cubicBezTo>
                <a:cubicBezTo>
                  <a:pt x="6437832" y="213741"/>
                  <a:pt x="6432041" y="208865"/>
                  <a:pt x="6426859" y="204293"/>
                </a:cubicBezTo>
                <a:cubicBezTo>
                  <a:pt x="6421678" y="199721"/>
                  <a:pt x="6417105" y="195149"/>
                  <a:pt x="6413143" y="190577"/>
                </a:cubicBezTo>
                <a:cubicBezTo>
                  <a:pt x="6417411" y="186614"/>
                  <a:pt x="6422059" y="181966"/>
                  <a:pt x="6427088" y="176632"/>
                </a:cubicBezTo>
                <a:cubicBezTo>
                  <a:pt x="6432117" y="171298"/>
                  <a:pt x="6437527" y="165431"/>
                  <a:pt x="6443319" y="159030"/>
                </a:cubicBezTo>
                <a:close/>
                <a:moveTo>
                  <a:pt x="5538444" y="159030"/>
                </a:moveTo>
                <a:cubicBezTo>
                  <a:pt x="5540882" y="161773"/>
                  <a:pt x="5544540" y="165431"/>
                  <a:pt x="5549417" y="170003"/>
                </a:cubicBezTo>
                <a:cubicBezTo>
                  <a:pt x="5554293" y="174575"/>
                  <a:pt x="5560237" y="180213"/>
                  <a:pt x="5567247" y="186919"/>
                </a:cubicBezTo>
                <a:cubicBezTo>
                  <a:pt x="5559627" y="197587"/>
                  <a:pt x="5550331" y="208255"/>
                  <a:pt x="5539359" y="218923"/>
                </a:cubicBezTo>
                <a:cubicBezTo>
                  <a:pt x="5532957" y="213741"/>
                  <a:pt x="5527166" y="208865"/>
                  <a:pt x="5521985" y="204293"/>
                </a:cubicBezTo>
                <a:cubicBezTo>
                  <a:pt x="5516803" y="199721"/>
                  <a:pt x="5512231" y="195149"/>
                  <a:pt x="5508269" y="190577"/>
                </a:cubicBezTo>
                <a:cubicBezTo>
                  <a:pt x="5512535" y="186614"/>
                  <a:pt x="5517183" y="181966"/>
                  <a:pt x="5522213" y="176632"/>
                </a:cubicBezTo>
                <a:cubicBezTo>
                  <a:pt x="5527243" y="171298"/>
                  <a:pt x="5532653" y="165431"/>
                  <a:pt x="5538444" y="159030"/>
                </a:cubicBezTo>
                <a:close/>
                <a:moveTo>
                  <a:pt x="2601849" y="150800"/>
                </a:moveTo>
                <a:cubicBezTo>
                  <a:pt x="2605811" y="154763"/>
                  <a:pt x="2610459" y="159411"/>
                  <a:pt x="2615794" y="164745"/>
                </a:cubicBezTo>
                <a:cubicBezTo>
                  <a:pt x="2621128" y="170079"/>
                  <a:pt x="2627147" y="175946"/>
                  <a:pt x="2633853" y="182347"/>
                </a:cubicBezTo>
                <a:cubicBezTo>
                  <a:pt x="2630195" y="187529"/>
                  <a:pt x="2625776" y="193091"/>
                  <a:pt x="2620595" y="199035"/>
                </a:cubicBezTo>
                <a:cubicBezTo>
                  <a:pt x="2615413" y="204978"/>
                  <a:pt x="2609469" y="211303"/>
                  <a:pt x="2602763" y="218009"/>
                </a:cubicBezTo>
                <a:cubicBezTo>
                  <a:pt x="2587828" y="206121"/>
                  <a:pt x="2576398" y="195453"/>
                  <a:pt x="2568473" y="186005"/>
                </a:cubicBezTo>
                <a:cubicBezTo>
                  <a:pt x="2575789" y="178689"/>
                  <a:pt x="2582189" y="172136"/>
                  <a:pt x="2587676" y="166345"/>
                </a:cubicBezTo>
                <a:cubicBezTo>
                  <a:pt x="2593162" y="160554"/>
                  <a:pt x="2597887" y="155372"/>
                  <a:pt x="2601849" y="150800"/>
                </a:cubicBezTo>
                <a:close/>
                <a:moveTo>
                  <a:pt x="5382005" y="135103"/>
                </a:moveTo>
                <a:lnTo>
                  <a:pt x="5382462" y="140589"/>
                </a:lnTo>
                <a:cubicBezTo>
                  <a:pt x="5382462" y="148514"/>
                  <a:pt x="5378957" y="154610"/>
                  <a:pt x="5371947" y="158877"/>
                </a:cubicBezTo>
                <a:cubicBezTo>
                  <a:pt x="5364021" y="162840"/>
                  <a:pt x="5353811" y="167259"/>
                  <a:pt x="5341314" y="172136"/>
                </a:cubicBezTo>
                <a:cubicBezTo>
                  <a:pt x="5328817" y="177013"/>
                  <a:pt x="5314187" y="182347"/>
                  <a:pt x="5297423" y="188138"/>
                </a:cubicBezTo>
                <a:lnTo>
                  <a:pt x="5299709" y="166193"/>
                </a:lnTo>
                <a:cubicBezTo>
                  <a:pt x="5320131" y="158877"/>
                  <a:pt x="5336895" y="152781"/>
                  <a:pt x="5350001" y="147905"/>
                </a:cubicBezTo>
                <a:cubicBezTo>
                  <a:pt x="5363107" y="143028"/>
                  <a:pt x="5373775" y="138761"/>
                  <a:pt x="5382005" y="135103"/>
                </a:cubicBezTo>
                <a:close/>
                <a:moveTo>
                  <a:pt x="4458081" y="135103"/>
                </a:moveTo>
                <a:lnTo>
                  <a:pt x="4458538" y="140589"/>
                </a:lnTo>
                <a:cubicBezTo>
                  <a:pt x="4458538" y="148514"/>
                  <a:pt x="4455033" y="154610"/>
                  <a:pt x="4448023" y="158877"/>
                </a:cubicBezTo>
                <a:cubicBezTo>
                  <a:pt x="4440097" y="162840"/>
                  <a:pt x="4429887" y="167259"/>
                  <a:pt x="4417390" y="172136"/>
                </a:cubicBezTo>
                <a:cubicBezTo>
                  <a:pt x="4404893" y="177013"/>
                  <a:pt x="4390263" y="182347"/>
                  <a:pt x="4373499" y="188138"/>
                </a:cubicBezTo>
                <a:lnTo>
                  <a:pt x="4375785" y="166193"/>
                </a:lnTo>
                <a:cubicBezTo>
                  <a:pt x="4396207" y="158877"/>
                  <a:pt x="4412971" y="152781"/>
                  <a:pt x="4426077" y="147905"/>
                </a:cubicBezTo>
                <a:cubicBezTo>
                  <a:pt x="4439183" y="143028"/>
                  <a:pt x="4449851" y="138761"/>
                  <a:pt x="4458081" y="135103"/>
                </a:cubicBezTo>
                <a:close/>
                <a:moveTo>
                  <a:pt x="1876806" y="135103"/>
                </a:moveTo>
                <a:lnTo>
                  <a:pt x="1877263" y="140589"/>
                </a:lnTo>
                <a:cubicBezTo>
                  <a:pt x="1877263" y="148514"/>
                  <a:pt x="1873758" y="154610"/>
                  <a:pt x="1866748" y="158877"/>
                </a:cubicBezTo>
                <a:cubicBezTo>
                  <a:pt x="1858823" y="162840"/>
                  <a:pt x="1848612" y="167259"/>
                  <a:pt x="1836115" y="172136"/>
                </a:cubicBezTo>
                <a:cubicBezTo>
                  <a:pt x="1823618" y="177013"/>
                  <a:pt x="1808988" y="182347"/>
                  <a:pt x="1792224" y="188138"/>
                </a:cubicBezTo>
                <a:lnTo>
                  <a:pt x="1794510" y="166193"/>
                </a:lnTo>
                <a:cubicBezTo>
                  <a:pt x="1814932" y="158877"/>
                  <a:pt x="1831696" y="152781"/>
                  <a:pt x="1844802" y="147905"/>
                </a:cubicBezTo>
                <a:cubicBezTo>
                  <a:pt x="1857909" y="143028"/>
                  <a:pt x="1868577" y="138761"/>
                  <a:pt x="1876806" y="135103"/>
                </a:cubicBezTo>
                <a:close/>
                <a:moveTo>
                  <a:pt x="1181481" y="135103"/>
                </a:moveTo>
                <a:lnTo>
                  <a:pt x="1181939" y="140589"/>
                </a:lnTo>
                <a:cubicBezTo>
                  <a:pt x="1181939" y="148514"/>
                  <a:pt x="1178433" y="154610"/>
                  <a:pt x="1171423" y="158877"/>
                </a:cubicBezTo>
                <a:cubicBezTo>
                  <a:pt x="1163498" y="162840"/>
                  <a:pt x="1153287" y="167259"/>
                  <a:pt x="1140790" y="172136"/>
                </a:cubicBezTo>
                <a:cubicBezTo>
                  <a:pt x="1128294" y="177013"/>
                  <a:pt x="1113663" y="182347"/>
                  <a:pt x="1096899" y="188138"/>
                </a:cubicBezTo>
                <a:lnTo>
                  <a:pt x="1099185" y="166193"/>
                </a:lnTo>
                <a:cubicBezTo>
                  <a:pt x="1119607" y="158877"/>
                  <a:pt x="1136371" y="152781"/>
                  <a:pt x="1149477" y="147905"/>
                </a:cubicBezTo>
                <a:cubicBezTo>
                  <a:pt x="1162583" y="143028"/>
                  <a:pt x="1173251" y="138761"/>
                  <a:pt x="1181481" y="135103"/>
                </a:cubicBezTo>
                <a:close/>
                <a:moveTo>
                  <a:pt x="838581" y="135103"/>
                </a:moveTo>
                <a:lnTo>
                  <a:pt x="839038" y="140589"/>
                </a:lnTo>
                <a:cubicBezTo>
                  <a:pt x="839038" y="148514"/>
                  <a:pt x="835533" y="154610"/>
                  <a:pt x="828523" y="158877"/>
                </a:cubicBezTo>
                <a:cubicBezTo>
                  <a:pt x="820598" y="162840"/>
                  <a:pt x="810387" y="167259"/>
                  <a:pt x="797890" y="172136"/>
                </a:cubicBezTo>
                <a:cubicBezTo>
                  <a:pt x="785394" y="177013"/>
                  <a:pt x="770763" y="182347"/>
                  <a:pt x="753999" y="188138"/>
                </a:cubicBezTo>
                <a:lnTo>
                  <a:pt x="756285" y="166193"/>
                </a:lnTo>
                <a:cubicBezTo>
                  <a:pt x="776707" y="158877"/>
                  <a:pt x="793471" y="152781"/>
                  <a:pt x="806577" y="147905"/>
                </a:cubicBezTo>
                <a:cubicBezTo>
                  <a:pt x="819684" y="143028"/>
                  <a:pt x="830352" y="138761"/>
                  <a:pt x="838581" y="135103"/>
                </a:cubicBezTo>
                <a:close/>
                <a:moveTo>
                  <a:pt x="4706950" y="129998"/>
                </a:moveTo>
                <a:cubicBezTo>
                  <a:pt x="4709998" y="135484"/>
                  <a:pt x="4712055" y="140894"/>
                  <a:pt x="4713122" y="146228"/>
                </a:cubicBezTo>
                <a:cubicBezTo>
                  <a:pt x="4714189" y="151562"/>
                  <a:pt x="4714722" y="155448"/>
                  <a:pt x="4714722" y="157887"/>
                </a:cubicBezTo>
                <a:cubicBezTo>
                  <a:pt x="4714722" y="165202"/>
                  <a:pt x="4712436" y="171374"/>
                  <a:pt x="4707865" y="176403"/>
                </a:cubicBezTo>
                <a:cubicBezTo>
                  <a:pt x="4703292" y="181433"/>
                  <a:pt x="4697653" y="183947"/>
                  <a:pt x="4690948" y="183947"/>
                </a:cubicBezTo>
                <a:cubicBezTo>
                  <a:pt x="4685461" y="183947"/>
                  <a:pt x="4680889" y="182423"/>
                  <a:pt x="4677232" y="179375"/>
                </a:cubicBezTo>
                <a:cubicBezTo>
                  <a:pt x="4672965" y="188519"/>
                  <a:pt x="4665954" y="193091"/>
                  <a:pt x="4656201" y="193091"/>
                </a:cubicBezTo>
                <a:cubicBezTo>
                  <a:pt x="4650105" y="193091"/>
                  <a:pt x="4645228" y="191339"/>
                  <a:pt x="4641570" y="187833"/>
                </a:cubicBezTo>
                <a:cubicBezTo>
                  <a:pt x="4637913" y="184328"/>
                  <a:pt x="4636084" y="179375"/>
                  <a:pt x="4636084" y="172974"/>
                </a:cubicBezTo>
                <a:cubicBezTo>
                  <a:pt x="4636084" y="166574"/>
                  <a:pt x="4638065" y="159868"/>
                  <a:pt x="4642027" y="152858"/>
                </a:cubicBezTo>
                <a:lnTo>
                  <a:pt x="4650715" y="154686"/>
                </a:lnTo>
                <a:cubicBezTo>
                  <a:pt x="4649799" y="157734"/>
                  <a:pt x="4649343" y="161544"/>
                  <a:pt x="4649343" y="166116"/>
                </a:cubicBezTo>
                <a:cubicBezTo>
                  <a:pt x="4649343" y="173432"/>
                  <a:pt x="4651933" y="177089"/>
                  <a:pt x="4657115" y="177089"/>
                </a:cubicBezTo>
                <a:cubicBezTo>
                  <a:pt x="4659858" y="177089"/>
                  <a:pt x="4662221" y="175946"/>
                  <a:pt x="4664202" y="173660"/>
                </a:cubicBezTo>
                <a:cubicBezTo>
                  <a:pt x="4666183" y="171374"/>
                  <a:pt x="4667021" y="168402"/>
                  <a:pt x="4666717" y="164745"/>
                </a:cubicBezTo>
                <a:lnTo>
                  <a:pt x="4665802" y="150572"/>
                </a:lnTo>
                <a:lnTo>
                  <a:pt x="4678147" y="142799"/>
                </a:lnTo>
                <a:cubicBezTo>
                  <a:pt x="4679365" y="152553"/>
                  <a:pt x="4681117" y="159182"/>
                  <a:pt x="4683404" y="162687"/>
                </a:cubicBezTo>
                <a:cubicBezTo>
                  <a:pt x="4685690" y="166193"/>
                  <a:pt x="4689119" y="167945"/>
                  <a:pt x="4693691" y="167945"/>
                </a:cubicBezTo>
                <a:cubicBezTo>
                  <a:pt x="4695215" y="167945"/>
                  <a:pt x="4696587" y="167488"/>
                  <a:pt x="4697805" y="166574"/>
                </a:cubicBezTo>
                <a:cubicBezTo>
                  <a:pt x="4699025" y="165659"/>
                  <a:pt x="4699940" y="164592"/>
                  <a:pt x="4700549" y="163373"/>
                </a:cubicBezTo>
                <a:cubicBezTo>
                  <a:pt x="4699940" y="160325"/>
                  <a:pt x="4697805" y="154839"/>
                  <a:pt x="4694149" y="146914"/>
                </a:cubicBezTo>
                <a:lnTo>
                  <a:pt x="4693234" y="143256"/>
                </a:lnTo>
                <a:cubicBezTo>
                  <a:pt x="4693233" y="140513"/>
                  <a:pt x="4694453" y="137846"/>
                  <a:pt x="4696891" y="135255"/>
                </a:cubicBezTo>
                <a:cubicBezTo>
                  <a:pt x="4699329" y="132665"/>
                  <a:pt x="4702683" y="130912"/>
                  <a:pt x="4706950" y="129998"/>
                </a:cubicBezTo>
                <a:close/>
                <a:moveTo>
                  <a:pt x="6753605" y="125578"/>
                </a:moveTo>
                <a:lnTo>
                  <a:pt x="6754062" y="131064"/>
                </a:lnTo>
                <a:cubicBezTo>
                  <a:pt x="6754062" y="138989"/>
                  <a:pt x="6750557" y="145085"/>
                  <a:pt x="6743547" y="149352"/>
                </a:cubicBezTo>
                <a:cubicBezTo>
                  <a:pt x="6735621" y="153315"/>
                  <a:pt x="6725411" y="157734"/>
                  <a:pt x="6712915" y="162611"/>
                </a:cubicBezTo>
                <a:cubicBezTo>
                  <a:pt x="6700417" y="167488"/>
                  <a:pt x="6685787" y="172822"/>
                  <a:pt x="6669023" y="178613"/>
                </a:cubicBezTo>
                <a:lnTo>
                  <a:pt x="6671309" y="156668"/>
                </a:lnTo>
                <a:cubicBezTo>
                  <a:pt x="6691731" y="149352"/>
                  <a:pt x="6708495" y="143256"/>
                  <a:pt x="6721601" y="138380"/>
                </a:cubicBezTo>
                <a:cubicBezTo>
                  <a:pt x="6734707" y="133503"/>
                  <a:pt x="6745375" y="129236"/>
                  <a:pt x="6753605" y="125578"/>
                </a:cubicBezTo>
                <a:close/>
                <a:moveTo>
                  <a:pt x="3477006" y="125578"/>
                </a:moveTo>
                <a:lnTo>
                  <a:pt x="3477463" y="131064"/>
                </a:lnTo>
                <a:cubicBezTo>
                  <a:pt x="3477463" y="138989"/>
                  <a:pt x="3473958" y="145085"/>
                  <a:pt x="3466948" y="149352"/>
                </a:cubicBezTo>
                <a:cubicBezTo>
                  <a:pt x="3459023" y="153315"/>
                  <a:pt x="3448812" y="157734"/>
                  <a:pt x="3436315" y="162611"/>
                </a:cubicBezTo>
                <a:cubicBezTo>
                  <a:pt x="3423818" y="167488"/>
                  <a:pt x="3409188" y="172822"/>
                  <a:pt x="3392424" y="178613"/>
                </a:cubicBezTo>
                <a:lnTo>
                  <a:pt x="3394710" y="156668"/>
                </a:lnTo>
                <a:cubicBezTo>
                  <a:pt x="3415131" y="149352"/>
                  <a:pt x="3431896" y="143256"/>
                  <a:pt x="3445002" y="138380"/>
                </a:cubicBezTo>
                <a:cubicBezTo>
                  <a:pt x="3458109" y="133503"/>
                  <a:pt x="3468776" y="129236"/>
                  <a:pt x="3477006" y="125578"/>
                </a:cubicBezTo>
                <a:close/>
                <a:moveTo>
                  <a:pt x="2086356" y="125578"/>
                </a:moveTo>
                <a:lnTo>
                  <a:pt x="2086813" y="131064"/>
                </a:lnTo>
                <a:cubicBezTo>
                  <a:pt x="2086813" y="138989"/>
                  <a:pt x="2083308" y="145085"/>
                  <a:pt x="2076298" y="149352"/>
                </a:cubicBezTo>
                <a:cubicBezTo>
                  <a:pt x="2068373" y="153315"/>
                  <a:pt x="2058162" y="157734"/>
                  <a:pt x="2045665" y="162611"/>
                </a:cubicBezTo>
                <a:cubicBezTo>
                  <a:pt x="2033169" y="167488"/>
                  <a:pt x="2018538" y="172822"/>
                  <a:pt x="2001774" y="178613"/>
                </a:cubicBezTo>
                <a:lnTo>
                  <a:pt x="2004060" y="156668"/>
                </a:lnTo>
                <a:cubicBezTo>
                  <a:pt x="2024482" y="149352"/>
                  <a:pt x="2041245" y="143256"/>
                  <a:pt x="2054352" y="138380"/>
                </a:cubicBezTo>
                <a:cubicBezTo>
                  <a:pt x="2067459" y="133503"/>
                  <a:pt x="2078127" y="129236"/>
                  <a:pt x="2086356" y="125578"/>
                </a:cubicBezTo>
                <a:close/>
                <a:moveTo>
                  <a:pt x="2866111" y="125045"/>
                </a:moveTo>
                <a:cubicBezTo>
                  <a:pt x="2863977" y="125045"/>
                  <a:pt x="2861767" y="125883"/>
                  <a:pt x="2859481" y="127559"/>
                </a:cubicBezTo>
                <a:cubicBezTo>
                  <a:pt x="2857195" y="129236"/>
                  <a:pt x="2856205" y="131750"/>
                  <a:pt x="2856510" y="135103"/>
                </a:cubicBezTo>
                <a:cubicBezTo>
                  <a:pt x="2856510" y="138151"/>
                  <a:pt x="2857424" y="140970"/>
                  <a:pt x="2859253" y="143561"/>
                </a:cubicBezTo>
                <a:cubicBezTo>
                  <a:pt x="2861081" y="146152"/>
                  <a:pt x="2864129" y="147447"/>
                  <a:pt x="2868397" y="147447"/>
                </a:cubicBezTo>
                <a:cubicBezTo>
                  <a:pt x="2871445" y="147447"/>
                  <a:pt x="2874340" y="146381"/>
                  <a:pt x="2877083" y="144247"/>
                </a:cubicBezTo>
                <a:cubicBezTo>
                  <a:pt x="2879827" y="142113"/>
                  <a:pt x="2881198" y="140132"/>
                  <a:pt x="2881198" y="138303"/>
                </a:cubicBezTo>
                <a:cubicBezTo>
                  <a:pt x="2881198" y="135560"/>
                  <a:pt x="2879598" y="132665"/>
                  <a:pt x="2876398" y="129617"/>
                </a:cubicBezTo>
                <a:cubicBezTo>
                  <a:pt x="2873197" y="126569"/>
                  <a:pt x="2869768" y="125045"/>
                  <a:pt x="2866111" y="125045"/>
                </a:cubicBezTo>
                <a:close/>
                <a:moveTo>
                  <a:pt x="376961" y="124283"/>
                </a:moveTo>
                <a:cubicBezTo>
                  <a:pt x="380924" y="128245"/>
                  <a:pt x="385572" y="132893"/>
                  <a:pt x="390906" y="138227"/>
                </a:cubicBezTo>
                <a:cubicBezTo>
                  <a:pt x="396240" y="143561"/>
                  <a:pt x="402260" y="149429"/>
                  <a:pt x="408965" y="155829"/>
                </a:cubicBezTo>
                <a:cubicBezTo>
                  <a:pt x="405308" y="161011"/>
                  <a:pt x="400888" y="166574"/>
                  <a:pt x="395707" y="172517"/>
                </a:cubicBezTo>
                <a:cubicBezTo>
                  <a:pt x="390525" y="178461"/>
                  <a:pt x="384581" y="184785"/>
                  <a:pt x="377876" y="191491"/>
                </a:cubicBezTo>
                <a:cubicBezTo>
                  <a:pt x="362941" y="179604"/>
                  <a:pt x="351511" y="168936"/>
                  <a:pt x="343586" y="159487"/>
                </a:cubicBezTo>
                <a:cubicBezTo>
                  <a:pt x="350901" y="152172"/>
                  <a:pt x="357302" y="145619"/>
                  <a:pt x="362788" y="139827"/>
                </a:cubicBezTo>
                <a:cubicBezTo>
                  <a:pt x="368275" y="134036"/>
                  <a:pt x="372999" y="128855"/>
                  <a:pt x="376961" y="124283"/>
                </a:cubicBezTo>
                <a:close/>
                <a:moveTo>
                  <a:pt x="4237101" y="123825"/>
                </a:moveTo>
                <a:cubicBezTo>
                  <a:pt x="4239539" y="135103"/>
                  <a:pt x="4241215" y="144476"/>
                  <a:pt x="4242129" y="151943"/>
                </a:cubicBezTo>
                <a:cubicBezTo>
                  <a:pt x="4243044" y="159411"/>
                  <a:pt x="4243730" y="166116"/>
                  <a:pt x="4244187" y="172060"/>
                </a:cubicBezTo>
                <a:cubicBezTo>
                  <a:pt x="4244645" y="178004"/>
                  <a:pt x="4244873" y="184633"/>
                  <a:pt x="4244873" y="191948"/>
                </a:cubicBezTo>
                <a:cubicBezTo>
                  <a:pt x="4244873" y="207493"/>
                  <a:pt x="4240605" y="220599"/>
                  <a:pt x="4232071" y="231267"/>
                </a:cubicBezTo>
                <a:lnTo>
                  <a:pt x="4229328" y="230353"/>
                </a:lnTo>
                <a:cubicBezTo>
                  <a:pt x="4229328" y="217856"/>
                  <a:pt x="4228490" y="205740"/>
                  <a:pt x="4226814" y="194006"/>
                </a:cubicBezTo>
                <a:cubicBezTo>
                  <a:pt x="4225137" y="182271"/>
                  <a:pt x="4222927" y="171069"/>
                  <a:pt x="4220185" y="160401"/>
                </a:cubicBezTo>
                <a:cubicBezTo>
                  <a:pt x="4219270" y="156439"/>
                  <a:pt x="4218813" y="152934"/>
                  <a:pt x="4218813" y="149886"/>
                </a:cubicBezTo>
                <a:cubicBezTo>
                  <a:pt x="4218813" y="143790"/>
                  <a:pt x="4220565" y="138380"/>
                  <a:pt x="4224071" y="133655"/>
                </a:cubicBezTo>
                <a:cubicBezTo>
                  <a:pt x="4227575" y="128931"/>
                  <a:pt x="4231919" y="125654"/>
                  <a:pt x="4237101" y="123825"/>
                </a:cubicBezTo>
                <a:close/>
                <a:moveTo>
                  <a:pt x="6557085" y="120168"/>
                </a:moveTo>
                <a:cubicBezTo>
                  <a:pt x="6557999" y="142418"/>
                  <a:pt x="6558837" y="164592"/>
                  <a:pt x="6559599" y="186690"/>
                </a:cubicBezTo>
                <a:cubicBezTo>
                  <a:pt x="6560361" y="208788"/>
                  <a:pt x="6561200" y="230810"/>
                  <a:pt x="6562115" y="252756"/>
                </a:cubicBezTo>
                <a:cubicBezTo>
                  <a:pt x="6563029" y="273177"/>
                  <a:pt x="6563715" y="292151"/>
                  <a:pt x="6564171" y="309677"/>
                </a:cubicBezTo>
                <a:cubicBezTo>
                  <a:pt x="6564629" y="327203"/>
                  <a:pt x="6564857" y="343434"/>
                  <a:pt x="6564857" y="358369"/>
                </a:cubicBezTo>
                <a:cubicBezTo>
                  <a:pt x="6564857" y="366903"/>
                  <a:pt x="6563410" y="375895"/>
                  <a:pt x="6560514" y="385344"/>
                </a:cubicBezTo>
                <a:cubicBezTo>
                  <a:pt x="6557619" y="394793"/>
                  <a:pt x="6553427" y="403784"/>
                  <a:pt x="6547941" y="412319"/>
                </a:cubicBezTo>
                <a:cubicBezTo>
                  <a:pt x="6544893" y="416891"/>
                  <a:pt x="6538569" y="420472"/>
                  <a:pt x="6528967" y="423063"/>
                </a:cubicBezTo>
                <a:cubicBezTo>
                  <a:pt x="6524167" y="424358"/>
                  <a:pt x="6518813" y="425330"/>
                  <a:pt x="6512907" y="425977"/>
                </a:cubicBezTo>
                <a:lnTo>
                  <a:pt x="6502431" y="426503"/>
                </a:lnTo>
                <a:lnTo>
                  <a:pt x="6500926" y="426949"/>
                </a:lnTo>
                <a:lnTo>
                  <a:pt x="6496527" y="426799"/>
                </a:lnTo>
                <a:lnTo>
                  <a:pt x="6493535" y="426949"/>
                </a:lnTo>
                <a:lnTo>
                  <a:pt x="6492573" y="426664"/>
                </a:lnTo>
                <a:lnTo>
                  <a:pt x="6473294" y="426006"/>
                </a:lnTo>
                <a:cubicBezTo>
                  <a:pt x="6446834" y="424120"/>
                  <a:pt x="6423888" y="419405"/>
                  <a:pt x="6404457" y="411861"/>
                </a:cubicBezTo>
                <a:cubicBezTo>
                  <a:pt x="6391655" y="417653"/>
                  <a:pt x="6378015" y="421615"/>
                  <a:pt x="6363537" y="423749"/>
                </a:cubicBezTo>
                <a:lnTo>
                  <a:pt x="6318567" y="426597"/>
                </a:lnTo>
                <a:lnTo>
                  <a:pt x="6317512" y="426949"/>
                </a:lnTo>
                <a:lnTo>
                  <a:pt x="6315597" y="426785"/>
                </a:lnTo>
                <a:lnTo>
                  <a:pt x="6313017" y="426949"/>
                </a:lnTo>
                <a:lnTo>
                  <a:pt x="6311467" y="426433"/>
                </a:lnTo>
                <a:lnTo>
                  <a:pt x="6301453" y="425577"/>
                </a:lnTo>
                <a:cubicBezTo>
                  <a:pt x="6296386" y="424663"/>
                  <a:pt x="6291605" y="423291"/>
                  <a:pt x="6287109" y="421463"/>
                </a:cubicBezTo>
                <a:cubicBezTo>
                  <a:pt x="6278116" y="417805"/>
                  <a:pt x="6270115" y="412319"/>
                  <a:pt x="6263105" y="405003"/>
                </a:cubicBezTo>
                <a:cubicBezTo>
                  <a:pt x="6231407" y="421463"/>
                  <a:pt x="6199859" y="429692"/>
                  <a:pt x="6168465" y="429692"/>
                </a:cubicBezTo>
                <a:cubicBezTo>
                  <a:pt x="6128841" y="429692"/>
                  <a:pt x="6109029" y="418567"/>
                  <a:pt x="6109029" y="396317"/>
                </a:cubicBezTo>
                <a:cubicBezTo>
                  <a:pt x="6109029" y="390221"/>
                  <a:pt x="6110095" y="384125"/>
                  <a:pt x="6112230" y="378029"/>
                </a:cubicBezTo>
                <a:cubicBezTo>
                  <a:pt x="6114363" y="371933"/>
                  <a:pt x="6117259" y="367056"/>
                  <a:pt x="6120917" y="363398"/>
                </a:cubicBezTo>
                <a:cubicBezTo>
                  <a:pt x="6128536" y="369494"/>
                  <a:pt x="6137223" y="374066"/>
                  <a:pt x="6146977" y="377114"/>
                </a:cubicBezTo>
                <a:cubicBezTo>
                  <a:pt x="6156730" y="380162"/>
                  <a:pt x="6168769" y="381686"/>
                  <a:pt x="6183095" y="381686"/>
                </a:cubicBezTo>
                <a:cubicBezTo>
                  <a:pt x="6192239" y="381686"/>
                  <a:pt x="6201611" y="381077"/>
                  <a:pt x="6211213" y="379857"/>
                </a:cubicBezTo>
                <a:cubicBezTo>
                  <a:pt x="6220814" y="378638"/>
                  <a:pt x="6230644" y="376809"/>
                  <a:pt x="6240703" y="374371"/>
                </a:cubicBezTo>
                <a:cubicBezTo>
                  <a:pt x="6232777" y="360655"/>
                  <a:pt x="6225844" y="347091"/>
                  <a:pt x="6219900" y="333680"/>
                </a:cubicBezTo>
                <a:cubicBezTo>
                  <a:pt x="6213957" y="320269"/>
                  <a:pt x="6209308" y="308077"/>
                  <a:pt x="6205955" y="297104"/>
                </a:cubicBezTo>
                <a:cubicBezTo>
                  <a:pt x="6202602" y="286131"/>
                  <a:pt x="6200926" y="277749"/>
                  <a:pt x="6200926" y="271958"/>
                </a:cubicBezTo>
                <a:cubicBezTo>
                  <a:pt x="6200926" y="262205"/>
                  <a:pt x="6203365" y="253823"/>
                  <a:pt x="6208241" y="246812"/>
                </a:cubicBezTo>
                <a:cubicBezTo>
                  <a:pt x="6213118" y="239802"/>
                  <a:pt x="6220433" y="234773"/>
                  <a:pt x="6230187" y="231725"/>
                </a:cubicBezTo>
                <a:cubicBezTo>
                  <a:pt x="6236588" y="257023"/>
                  <a:pt x="6243065" y="279578"/>
                  <a:pt x="6249618" y="299390"/>
                </a:cubicBezTo>
                <a:cubicBezTo>
                  <a:pt x="6256171" y="319202"/>
                  <a:pt x="6263563" y="336271"/>
                  <a:pt x="6271792" y="350597"/>
                </a:cubicBezTo>
                <a:cubicBezTo>
                  <a:pt x="6277583" y="361265"/>
                  <a:pt x="6283907" y="368732"/>
                  <a:pt x="6290766" y="372999"/>
                </a:cubicBezTo>
                <a:cubicBezTo>
                  <a:pt x="6294195" y="375133"/>
                  <a:pt x="6298138" y="376733"/>
                  <a:pt x="6302595" y="377800"/>
                </a:cubicBezTo>
                <a:lnTo>
                  <a:pt x="6317037" y="379349"/>
                </a:lnTo>
                <a:lnTo>
                  <a:pt x="6331077" y="379172"/>
                </a:lnTo>
                <a:cubicBezTo>
                  <a:pt x="6336715" y="379019"/>
                  <a:pt x="6342125" y="378791"/>
                  <a:pt x="6347307" y="378486"/>
                </a:cubicBezTo>
                <a:cubicBezTo>
                  <a:pt x="6340601" y="369342"/>
                  <a:pt x="6337248" y="360350"/>
                  <a:pt x="6337248" y="351511"/>
                </a:cubicBezTo>
                <a:cubicBezTo>
                  <a:pt x="6337248" y="346939"/>
                  <a:pt x="6337629" y="341376"/>
                  <a:pt x="6338391" y="334823"/>
                </a:cubicBezTo>
                <a:cubicBezTo>
                  <a:pt x="6339153" y="328270"/>
                  <a:pt x="6340219" y="322022"/>
                  <a:pt x="6341591" y="316078"/>
                </a:cubicBezTo>
                <a:cubicBezTo>
                  <a:pt x="6342963" y="310134"/>
                  <a:pt x="6344259" y="305943"/>
                  <a:pt x="6345478" y="303505"/>
                </a:cubicBezTo>
                <a:cubicBezTo>
                  <a:pt x="6350964" y="293447"/>
                  <a:pt x="6357822" y="284455"/>
                  <a:pt x="6366052" y="276530"/>
                </a:cubicBezTo>
                <a:cubicBezTo>
                  <a:pt x="6374281" y="268605"/>
                  <a:pt x="6383121" y="262357"/>
                  <a:pt x="6392569" y="257785"/>
                </a:cubicBezTo>
                <a:cubicBezTo>
                  <a:pt x="6402018" y="253213"/>
                  <a:pt x="6411467" y="250927"/>
                  <a:pt x="6420915" y="250927"/>
                </a:cubicBezTo>
                <a:cubicBezTo>
                  <a:pt x="6428841" y="250927"/>
                  <a:pt x="6436841" y="255194"/>
                  <a:pt x="6444919" y="263729"/>
                </a:cubicBezTo>
                <a:cubicBezTo>
                  <a:pt x="6452996" y="272263"/>
                  <a:pt x="6459473" y="283541"/>
                  <a:pt x="6464349" y="297561"/>
                </a:cubicBezTo>
                <a:cubicBezTo>
                  <a:pt x="6469531" y="311582"/>
                  <a:pt x="6472123" y="324993"/>
                  <a:pt x="6472123" y="337795"/>
                </a:cubicBezTo>
                <a:cubicBezTo>
                  <a:pt x="6472123" y="352121"/>
                  <a:pt x="6467703" y="365684"/>
                  <a:pt x="6458863" y="378486"/>
                </a:cubicBezTo>
                <a:cubicBezTo>
                  <a:pt x="6464654" y="378486"/>
                  <a:pt x="6471131" y="378638"/>
                  <a:pt x="6478295" y="378943"/>
                </a:cubicBezTo>
                <a:lnTo>
                  <a:pt x="6494622" y="379273"/>
                </a:lnTo>
                <a:lnTo>
                  <a:pt x="6516965" y="376657"/>
                </a:lnTo>
                <a:cubicBezTo>
                  <a:pt x="6525119" y="374828"/>
                  <a:pt x="6533615" y="372085"/>
                  <a:pt x="6542455" y="368427"/>
                </a:cubicBezTo>
                <a:cubicBezTo>
                  <a:pt x="6541235" y="358674"/>
                  <a:pt x="6540092" y="348920"/>
                  <a:pt x="6539026" y="339167"/>
                </a:cubicBezTo>
                <a:cubicBezTo>
                  <a:pt x="6537959" y="329413"/>
                  <a:pt x="6536815" y="319659"/>
                  <a:pt x="6535597" y="309906"/>
                </a:cubicBezTo>
                <a:cubicBezTo>
                  <a:pt x="6533767" y="294666"/>
                  <a:pt x="6530795" y="273635"/>
                  <a:pt x="6526681" y="246812"/>
                </a:cubicBezTo>
                <a:cubicBezTo>
                  <a:pt x="6522566" y="219990"/>
                  <a:pt x="6517308" y="187376"/>
                  <a:pt x="6510908" y="148971"/>
                </a:cubicBezTo>
                <a:cubicBezTo>
                  <a:pt x="6517613" y="143790"/>
                  <a:pt x="6524929" y="138837"/>
                  <a:pt x="6532853" y="134112"/>
                </a:cubicBezTo>
                <a:cubicBezTo>
                  <a:pt x="6540778" y="129388"/>
                  <a:pt x="6548855" y="124740"/>
                  <a:pt x="6557085" y="120168"/>
                </a:cubicBezTo>
                <a:close/>
                <a:moveTo>
                  <a:pt x="5231891" y="120168"/>
                </a:moveTo>
                <a:cubicBezTo>
                  <a:pt x="5232805" y="143333"/>
                  <a:pt x="5233567" y="166345"/>
                  <a:pt x="5234177" y="189205"/>
                </a:cubicBezTo>
                <a:cubicBezTo>
                  <a:pt x="5234787" y="212065"/>
                  <a:pt x="5235397" y="235382"/>
                  <a:pt x="5236006" y="259157"/>
                </a:cubicBezTo>
                <a:cubicBezTo>
                  <a:pt x="5236616" y="282931"/>
                  <a:pt x="5237225" y="307772"/>
                  <a:pt x="5237835" y="333680"/>
                </a:cubicBezTo>
                <a:lnTo>
                  <a:pt x="5239664" y="367513"/>
                </a:lnTo>
                <a:cubicBezTo>
                  <a:pt x="5245455" y="371780"/>
                  <a:pt x="5251779" y="374828"/>
                  <a:pt x="5258637" y="376657"/>
                </a:cubicBezTo>
                <a:lnTo>
                  <a:pt x="5278243" y="378986"/>
                </a:lnTo>
                <a:lnTo>
                  <a:pt x="5301309" y="376543"/>
                </a:lnTo>
                <a:cubicBezTo>
                  <a:pt x="5308929" y="374638"/>
                  <a:pt x="5315178" y="371780"/>
                  <a:pt x="5320055" y="367970"/>
                </a:cubicBezTo>
                <a:cubicBezTo>
                  <a:pt x="5323712" y="365227"/>
                  <a:pt x="5327217" y="360731"/>
                  <a:pt x="5330570" y="354483"/>
                </a:cubicBezTo>
                <a:cubicBezTo>
                  <a:pt x="5333923" y="348234"/>
                  <a:pt x="5338343" y="339929"/>
                  <a:pt x="5343829" y="329565"/>
                </a:cubicBezTo>
                <a:cubicBezTo>
                  <a:pt x="5347487" y="322250"/>
                  <a:pt x="5350991" y="317602"/>
                  <a:pt x="5354345" y="315621"/>
                </a:cubicBezTo>
                <a:cubicBezTo>
                  <a:pt x="5357697" y="313640"/>
                  <a:pt x="5361507" y="312649"/>
                  <a:pt x="5365775" y="312649"/>
                </a:cubicBezTo>
                <a:cubicBezTo>
                  <a:pt x="5371565" y="312649"/>
                  <a:pt x="5376899" y="314478"/>
                  <a:pt x="5381777" y="318135"/>
                </a:cubicBezTo>
                <a:cubicBezTo>
                  <a:pt x="5378423" y="325755"/>
                  <a:pt x="5374919" y="333604"/>
                  <a:pt x="5371261" y="341681"/>
                </a:cubicBezTo>
                <a:cubicBezTo>
                  <a:pt x="5367603" y="349758"/>
                  <a:pt x="5363946" y="357759"/>
                  <a:pt x="5360288" y="365684"/>
                </a:cubicBezTo>
                <a:cubicBezTo>
                  <a:pt x="5368823" y="370561"/>
                  <a:pt x="5377205" y="374066"/>
                  <a:pt x="5385434" y="376200"/>
                </a:cubicBezTo>
                <a:lnTo>
                  <a:pt x="5411590" y="379357"/>
                </a:lnTo>
                <a:lnTo>
                  <a:pt x="5426201" y="379172"/>
                </a:lnTo>
                <a:cubicBezTo>
                  <a:pt x="5431840" y="379019"/>
                  <a:pt x="5437251" y="378791"/>
                  <a:pt x="5442431" y="378486"/>
                </a:cubicBezTo>
                <a:cubicBezTo>
                  <a:pt x="5435727" y="369342"/>
                  <a:pt x="5432373" y="360350"/>
                  <a:pt x="5432373" y="351511"/>
                </a:cubicBezTo>
                <a:cubicBezTo>
                  <a:pt x="5432373" y="346939"/>
                  <a:pt x="5432755" y="341376"/>
                  <a:pt x="5433517" y="334823"/>
                </a:cubicBezTo>
                <a:cubicBezTo>
                  <a:pt x="5434279" y="328270"/>
                  <a:pt x="5435345" y="322022"/>
                  <a:pt x="5436717" y="316078"/>
                </a:cubicBezTo>
                <a:cubicBezTo>
                  <a:pt x="5438089" y="310134"/>
                  <a:pt x="5439383" y="305943"/>
                  <a:pt x="5440603" y="303505"/>
                </a:cubicBezTo>
                <a:cubicBezTo>
                  <a:pt x="5446089" y="293447"/>
                  <a:pt x="5452947" y="284455"/>
                  <a:pt x="5461177" y="276530"/>
                </a:cubicBezTo>
                <a:cubicBezTo>
                  <a:pt x="5469407" y="268605"/>
                  <a:pt x="5478246" y="262357"/>
                  <a:pt x="5487695" y="257785"/>
                </a:cubicBezTo>
                <a:cubicBezTo>
                  <a:pt x="5497143" y="253213"/>
                  <a:pt x="5506593" y="250927"/>
                  <a:pt x="5516041" y="250927"/>
                </a:cubicBezTo>
                <a:cubicBezTo>
                  <a:pt x="5523965" y="250927"/>
                  <a:pt x="5531967" y="255194"/>
                  <a:pt x="5540045" y="263729"/>
                </a:cubicBezTo>
                <a:cubicBezTo>
                  <a:pt x="5548121" y="272263"/>
                  <a:pt x="5554598" y="283541"/>
                  <a:pt x="5559475" y="297561"/>
                </a:cubicBezTo>
                <a:cubicBezTo>
                  <a:pt x="5564657" y="311582"/>
                  <a:pt x="5567247" y="324993"/>
                  <a:pt x="5567247" y="337795"/>
                </a:cubicBezTo>
                <a:cubicBezTo>
                  <a:pt x="5567247" y="352121"/>
                  <a:pt x="5562828" y="365684"/>
                  <a:pt x="5553989" y="378486"/>
                </a:cubicBezTo>
                <a:cubicBezTo>
                  <a:pt x="5559780" y="378486"/>
                  <a:pt x="5566257" y="378638"/>
                  <a:pt x="5573419" y="378943"/>
                </a:cubicBezTo>
                <a:lnTo>
                  <a:pt x="5589816" y="379274"/>
                </a:lnTo>
                <a:lnTo>
                  <a:pt x="5611748" y="376886"/>
                </a:lnTo>
                <a:cubicBezTo>
                  <a:pt x="5619215" y="375209"/>
                  <a:pt x="5626455" y="372847"/>
                  <a:pt x="5633465" y="369799"/>
                </a:cubicBezTo>
                <a:cubicBezTo>
                  <a:pt x="5630722" y="349987"/>
                  <a:pt x="5627750" y="326822"/>
                  <a:pt x="5624549" y="300305"/>
                </a:cubicBezTo>
                <a:cubicBezTo>
                  <a:pt x="5621349" y="273787"/>
                  <a:pt x="5618225" y="243917"/>
                  <a:pt x="5615177" y="210693"/>
                </a:cubicBezTo>
                <a:cubicBezTo>
                  <a:pt x="5613958" y="200635"/>
                  <a:pt x="5612891" y="190500"/>
                  <a:pt x="5611977" y="180290"/>
                </a:cubicBezTo>
                <a:cubicBezTo>
                  <a:pt x="5611063" y="170079"/>
                  <a:pt x="5610148" y="159639"/>
                  <a:pt x="5609234" y="148971"/>
                </a:cubicBezTo>
                <a:cubicBezTo>
                  <a:pt x="5616244" y="143180"/>
                  <a:pt x="5623635" y="137999"/>
                  <a:pt x="5631408" y="133427"/>
                </a:cubicBezTo>
                <a:cubicBezTo>
                  <a:pt x="5639180" y="128855"/>
                  <a:pt x="5647181" y="124435"/>
                  <a:pt x="5655411" y="120168"/>
                </a:cubicBezTo>
                <a:cubicBezTo>
                  <a:pt x="5655411" y="132360"/>
                  <a:pt x="5655411" y="148286"/>
                  <a:pt x="5655411" y="167945"/>
                </a:cubicBezTo>
                <a:cubicBezTo>
                  <a:pt x="5655411" y="187605"/>
                  <a:pt x="5655335" y="209627"/>
                  <a:pt x="5655182" y="234011"/>
                </a:cubicBezTo>
                <a:cubicBezTo>
                  <a:pt x="5655030" y="258395"/>
                  <a:pt x="5654953" y="283845"/>
                  <a:pt x="5654953" y="310363"/>
                </a:cubicBezTo>
                <a:cubicBezTo>
                  <a:pt x="5654953" y="322555"/>
                  <a:pt x="5654953" y="332994"/>
                  <a:pt x="5654953" y="341681"/>
                </a:cubicBezTo>
                <a:cubicBezTo>
                  <a:pt x="5654953" y="350368"/>
                  <a:pt x="5655106" y="358674"/>
                  <a:pt x="5655411" y="366599"/>
                </a:cubicBezTo>
                <a:cubicBezTo>
                  <a:pt x="5661963" y="370866"/>
                  <a:pt x="5669317" y="374066"/>
                  <a:pt x="5677471" y="376200"/>
                </a:cubicBezTo>
                <a:lnTo>
                  <a:pt x="5704043" y="379366"/>
                </a:lnTo>
                <a:lnTo>
                  <a:pt x="5760795" y="377571"/>
                </a:lnTo>
                <a:cubicBezTo>
                  <a:pt x="5777102" y="376352"/>
                  <a:pt x="5792265" y="373761"/>
                  <a:pt x="5806287" y="369799"/>
                </a:cubicBezTo>
                <a:cubicBezTo>
                  <a:pt x="5821832" y="364617"/>
                  <a:pt x="5834328" y="360731"/>
                  <a:pt x="5843777" y="358140"/>
                </a:cubicBezTo>
                <a:cubicBezTo>
                  <a:pt x="5853226" y="355550"/>
                  <a:pt x="5860845" y="353645"/>
                  <a:pt x="5866637" y="352425"/>
                </a:cubicBezTo>
                <a:cubicBezTo>
                  <a:pt x="5862065" y="349682"/>
                  <a:pt x="5857417" y="346787"/>
                  <a:pt x="5852693" y="343739"/>
                </a:cubicBezTo>
                <a:cubicBezTo>
                  <a:pt x="5847968" y="340691"/>
                  <a:pt x="5843320" y="337490"/>
                  <a:pt x="5838748" y="334137"/>
                </a:cubicBezTo>
                <a:cubicBezTo>
                  <a:pt x="5828079" y="326517"/>
                  <a:pt x="5819241" y="321260"/>
                  <a:pt x="5812231" y="318364"/>
                </a:cubicBezTo>
                <a:cubicBezTo>
                  <a:pt x="5805219" y="315468"/>
                  <a:pt x="5798209" y="314021"/>
                  <a:pt x="5791199" y="314021"/>
                </a:cubicBezTo>
                <a:cubicBezTo>
                  <a:pt x="5782055" y="314021"/>
                  <a:pt x="5773673" y="315240"/>
                  <a:pt x="5766053" y="317678"/>
                </a:cubicBezTo>
                <a:cubicBezTo>
                  <a:pt x="5758433" y="320117"/>
                  <a:pt x="5749289" y="324841"/>
                  <a:pt x="5738621" y="331851"/>
                </a:cubicBezTo>
                <a:cubicBezTo>
                  <a:pt x="5735878" y="329108"/>
                  <a:pt x="5733668" y="325451"/>
                  <a:pt x="5731992" y="320879"/>
                </a:cubicBezTo>
                <a:cubicBezTo>
                  <a:pt x="5730315" y="316307"/>
                  <a:pt x="5729477" y="311887"/>
                  <a:pt x="5729477" y="307620"/>
                </a:cubicBezTo>
                <a:cubicBezTo>
                  <a:pt x="5729477" y="294818"/>
                  <a:pt x="5735115" y="284455"/>
                  <a:pt x="5746393" y="276530"/>
                </a:cubicBezTo>
                <a:cubicBezTo>
                  <a:pt x="5757671" y="268605"/>
                  <a:pt x="5771997" y="264643"/>
                  <a:pt x="5789371" y="264643"/>
                </a:cubicBezTo>
                <a:cubicBezTo>
                  <a:pt x="5799124" y="264643"/>
                  <a:pt x="5808649" y="266396"/>
                  <a:pt x="5817945" y="269901"/>
                </a:cubicBezTo>
                <a:cubicBezTo>
                  <a:pt x="5827242" y="273406"/>
                  <a:pt x="5837834" y="279426"/>
                  <a:pt x="5849721" y="287960"/>
                </a:cubicBezTo>
                <a:cubicBezTo>
                  <a:pt x="5864351" y="298019"/>
                  <a:pt x="5877381" y="305943"/>
                  <a:pt x="5888811" y="311735"/>
                </a:cubicBezTo>
                <a:cubicBezTo>
                  <a:pt x="5900241" y="317526"/>
                  <a:pt x="5913119" y="322250"/>
                  <a:pt x="5927445" y="325908"/>
                </a:cubicBezTo>
                <a:cubicBezTo>
                  <a:pt x="5934455" y="327432"/>
                  <a:pt x="5942533" y="328651"/>
                  <a:pt x="5951676" y="329565"/>
                </a:cubicBezTo>
                <a:cubicBezTo>
                  <a:pt x="5960821" y="330480"/>
                  <a:pt x="5971031" y="330937"/>
                  <a:pt x="5982309" y="330937"/>
                </a:cubicBezTo>
                <a:lnTo>
                  <a:pt x="5960363" y="374371"/>
                </a:lnTo>
                <a:cubicBezTo>
                  <a:pt x="5952439" y="373761"/>
                  <a:pt x="5945351" y="373152"/>
                  <a:pt x="5939103" y="372542"/>
                </a:cubicBezTo>
                <a:cubicBezTo>
                  <a:pt x="5932855" y="371933"/>
                  <a:pt x="5925769" y="371780"/>
                  <a:pt x="5917843" y="372085"/>
                </a:cubicBezTo>
                <a:cubicBezTo>
                  <a:pt x="5910833" y="372695"/>
                  <a:pt x="5903595" y="373990"/>
                  <a:pt x="5896127" y="375971"/>
                </a:cubicBezTo>
                <a:cubicBezTo>
                  <a:pt x="5888659" y="377952"/>
                  <a:pt x="5880887" y="380772"/>
                  <a:pt x="5872809" y="384429"/>
                </a:cubicBezTo>
                <a:cubicBezTo>
                  <a:pt x="5864732" y="388087"/>
                  <a:pt x="5855969" y="392507"/>
                  <a:pt x="5846521" y="397688"/>
                </a:cubicBezTo>
                <a:cubicBezTo>
                  <a:pt x="5834633" y="404394"/>
                  <a:pt x="5823813" y="409652"/>
                  <a:pt x="5814059" y="413462"/>
                </a:cubicBezTo>
                <a:cubicBezTo>
                  <a:pt x="5804305" y="417272"/>
                  <a:pt x="5794247" y="420167"/>
                  <a:pt x="5783884" y="422148"/>
                </a:cubicBezTo>
                <a:cubicBezTo>
                  <a:pt x="5773521" y="424130"/>
                  <a:pt x="5761862" y="425425"/>
                  <a:pt x="5748909" y="426035"/>
                </a:cubicBezTo>
                <a:lnTo>
                  <a:pt x="5704431" y="426920"/>
                </a:lnTo>
                <a:lnTo>
                  <a:pt x="5704331" y="426949"/>
                </a:lnTo>
                <a:lnTo>
                  <a:pt x="5703983" y="426929"/>
                </a:lnTo>
                <a:lnTo>
                  <a:pt x="5702959" y="426949"/>
                </a:lnTo>
                <a:lnTo>
                  <a:pt x="5702669" y="426852"/>
                </a:lnTo>
                <a:lnTo>
                  <a:pt x="5687186" y="425949"/>
                </a:lnTo>
                <a:cubicBezTo>
                  <a:pt x="5671184" y="423949"/>
                  <a:pt x="5658611" y="418948"/>
                  <a:pt x="5649467" y="410947"/>
                </a:cubicBezTo>
                <a:cubicBezTo>
                  <a:pt x="5641237" y="415824"/>
                  <a:pt x="5632093" y="419710"/>
                  <a:pt x="5622035" y="422606"/>
                </a:cubicBezTo>
                <a:cubicBezTo>
                  <a:pt x="5617006" y="424053"/>
                  <a:pt x="5611710" y="425139"/>
                  <a:pt x="5606147" y="425863"/>
                </a:cubicBezTo>
                <a:lnTo>
                  <a:pt x="5598011" y="426368"/>
                </a:lnTo>
                <a:lnTo>
                  <a:pt x="5596051" y="426949"/>
                </a:lnTo>
                <a:lnTo>
                  <a:pt x="5591281" y="426786"/>
                </a:lnTo>
                <a:lnTo>
                  <a:pt x="5588659" y="426949"/>
                </a:lnTo>
                <a:lnTo>
                  <a:pt x="5587817" y="426668"/>
                </a:lnTo>
                <a:lnTo>
                  <a:pt x="5568419" y="426006"/>
                </a:lnTo>
                <a:cubicBezTo>
                  <a:pt x="5541958" y="424120"/>
                  <a:pt x="5519013" y="419405"/>
                  <a:pt x="5499581" y="411861"/>
                </a:cubicBezTo>
                <a:cubicBezTo>
                  <a:pt x="5486780" y="417653"/>
                  <a:pt x="5473141" y="421615"/>
                  <a:pt x="5458663" y="423749"/>
                </a:cubicBezTo>
                <a:lnTo>
                  <a:pt x="5412846" y="426651"/>
                </a:lnTo>
                <a:lnTo>
                  <a:pt x="5411951" y="426949"/>
                </a:lnTo>
                <a:lnTo>
                  <a:pt x="5410501" y="426800"/>
                </a:lnTo>
                <a:lnTo>
                  <a:pt x="5408142" y="426949"/>
                </a:lnTo>
                <a:lnTo>
                  <a:pt x="5406439" y="426381"/>
                </a:lnTo>
                <a:lnTo>
                  <a:pt x="5393635" y="425063"/>
                </a:lnTo>
                <a:cubicBezTo>
                  <a:pt x="5375747" y="421291"/>
                  <a:pt x="5359145" y="411861"/>
                  <a:pt x="5343829" y="396774"/>
                </a:cubicBezTo>
                <a:cubicBezTo>
                  <a:pt x="5342000" y="399517"/>
                  <a:pt x="5340323" y="401955"/>
                  <a:pt x="5338799" y="404089"/>
                </a:cubicBezTo>
                <a:cubicBezTo>
                  <a:pt x="5337275" y="406223"/>
                  <a:pt x="5335751" y="408356"/>
                  <a:pt x="5334228" y="410490"/>
                </a:cubicBezTo>
                <a:cubicBezTo>
                  <a:pt x="5330570" y="414757"/>
                  <a:pt x="5323331" y="418567"/>
                  <a:pt x="5312511" y="421920"/>
                </a:cubicBezTo>
                <a:cubicBezTo>
                  <a:pt x="5307101" y="423596"/>
                  <a:pt x="5301214" y="424853"/>
                  <a:pt x="5294851" y="425692"/>
                </a:cubicBezTo>
                <a:lnTo>
                  <a:pt x="5282271" y="426463"/>
                </a:lnTo>
                <a:lnTo>
                  <a:pt x="5280812" y="426949"/>
                </a:lnTo>
                <a:lnTo>
                  <a:pt x="5278151" y="426715"/>
                </a:lnTo>
                <a:lnTo>
                  <a:pt x="5274335" y="426949"/>
                </a:lnTo>
                <a:lnTo>
                  <a:pt x="5272016" y="426176"/>
                </a:lnTo>
                <a:lnTo>
                  <a:pt x="5258695" y="425006"/>
                </a:lnTo>
                <a:cubicBezTo>
                  <a:pt x="5252027" y="423710"/>
                  <a:pt x="5246065" y="421767"/>
                  <a:pt x="5240807" y="419177"/>
                </a:cubicBezTo>
                <a:cubicBezTo>
                  <a:pt x="5230291" y="413995"/>
                  <a:pt x="5222290" y="407061"/>
                  <a:pt x="5216803" y="398374"/>
                </a:cubicBezTo>
                <a:cubicBezTo>
                  <a:pt x="5211317" y="389687"/>
                  <a:pt x="5207965" y="379553"/>
                  <a:pt x="5206745" y="367970"/>
                </a:cubicBezTo>
                <a:cubicBezTo>
                  <a:pt x="5205831" y="361265"/>
                  <a:pt x="5204687" y="351663"/>
                  <a:pt x="5203316" y="339167"/>
                </a:cubicBezTo>
                <a:cubicBezTo>
                  <a:pt x="5201944" y="326670"/>
                  <a:pt x="5200497" y="312420"/>
                  <a:pt x="5198973" y="296418"/>
                </a:cubicBezTo>
                <a:cubicBezTo>
                  <a:pt x="5197449" y="280416"/>
                  <a:pt x="5195849" y="263729"/>
                  <a:pt x="5194173" y="246355"/>
                </a:cubicBezTo>
                <a:cubicBezTo>
                  <a:pt x="5192496" y="228981"/>
                  <a:pt x="5190895" y="211836"/>
                  <a:pt x="5189371" y="194920"/>
                </a:cubicBezTo>
                <a:cubicBezTo>
                  <a:pt x="5187848" y="178004"/>
                  <a:pt x="5186477" y="162687"/>
                  <a:pt x="5185257" y="148971"/>
                </a:cubicBezTo>
                <a:cubicBezTo>
                  <a:pt x="5192572" y="143485"/>
                  <a:pt x="5200115" y="138380"/>
                  <a:pt x="5207889" y="133655"/>
                </a:cubicBezTo>
                <a:cubicBezTo>
                  <a:pt x="5215661" y="128931"/>
                  <a:pt x="5223662" y="124435"/>
                  <a:pt x="5231891" y="120168"/>
                </a:cubicBezTo>
                <a:close/>
                <a:moveTo>
                  <a:pt x="4999634" y="120168"/>
                </a:moveTo>
                <a:cubicBezTo>
                  <a:pt x="5001767" y="128397"/>
                  <a:pt x="5004358" y="137313"/>
                  <a:pt x="5007406" y="146914"/>
                </a:cubicBezTo>
                <a:cubicBezTo>
                  <a:pt x="5010454" y="156515"/>
                  <a:pt x="5013807" y="166193"/>
                  <a:pt x="5017465" y="175946"/>
                </a:cubicBezTo>
                <a:lnTo>
                  <a:pt x="5002834" y="187376"/>
                </a:lnTo>
                <a:cubicBezTo>
                  <a:pt x="5003749" y="205969"/>
                  <a:pt x="5004283" y="227000"/>
                  <a:pt x="5004434" y="250470"/>
                </a:cubicBezTo>
                <a:cubicBezTo>
                  <a:pt x="5004587" y="273939"/>
                  <a:pt x="5004434" y="300000"/>
                  <a:pt x="5003977" y="328651"/>
                </a:cubicBezTo>
                <a:cubicBezTo>
                  <a:pt x="5003520" y="357302"/>
                  <a:pt x="5002529" y="388849"/>
                  <a:pt x="5001005" y="423291"/>
                </a:cubicBezTo>
                <a:lnTo>
                  <a:pt x="4974487" y="426949"/>
                </a:lnTo>
                <a:cubicBezTo>
                  <a:pt x="4973573" y="397079"/>
                  <a:pt x="4972430" y="370180"/>
                  <a:pt x="4971059" y="346253"/>
                </a:cubicBezTo>
                <a:cubicBezTo>
                  <a:pt x="4969687" y="322326"/>
                  <a:pt x="4968315" y="300000"/>
                  <a:pt x="4966944" y="279273"/>
                </a:cubicBezTo>
                <a:cubicBezTo>
                  <a:pt x="4965573" y="258547"/>
                  <a:pt x="4964125" y="238583"/>
                  <a:pt x="4962601" y="219380"/>
                </a:cubicBezTo>
                <a:cubicBezTo>
                  <a:pt x="4961077" y="200178"/>
                  <a:pt x="4959248" y="180213"/>
                  <a:pt x="4957115" y="159487"/>
                </a:cubicBezTo>
                <a:cubicBezTo>
                  <a:pt x="4956199" y="151867"/>
                  <a:pt x="4957495" y="145161"/>
                  <a:pt x="4961000" y="139370"/>
                </a:cubicBezTo>
                <a:cubicBezTo>
                  <a:pt x="4964505" y="133579"/>
                  <a:pt x="4969687" y="129083"/>
                  <a:pt x="4976545" y="125883"/>
                </a:cubicBezTo>
                <a:cubicBezTo>
                  <a:pt x="4983403" y="122682"/>
                  <a:pt x="4991099" y="120777"/>
                  <a:pt x="4999634" y="120168"/>
                </a:cubicBezTo>
                <a:close/>
                <a:moveTo>
                  <a:pt x="4890211" y="120168"/>
                </a:moveTo>
                <a:cubicBezTo>
                  <a:pt x="4891125" y="142418"/>
                  <a:pt x="4891963" y="164592"/>
                  <a:pt x="4892725" y="186690"/>
                </a:cubicBezTo>
                <a:cubicBezTo>
                  <a:pt x="4893487" y="208788"/>
                  <a:pt x="4894325" y="230810"/>
                  <a:pt x="4895240" y="252756"/>
                </a:cubicBezTo>
                <a:cubicBezTo>
                  <a:pt x="4896154" y="273177"/>
                  <a:pt x="4896840" y="292151"/>
                  <a:pt x="4897297" y="309677"/>
                </a:cubicBezTo>
                <a:cubicBezTo>
                  <a:pt x="4897755" y="327203"/>
                  <a:pt x="4897983" y="343434"/>
                  <a:pt x="4897983" y="358369"/>
                </a:cubicBezTo>
                <a:cubicBezTo>
                  <a:pt x="4897983" y="366903"/>
                  <a:pt x="4896535" y="375895"/>
                  <a:pt x="4893639" y="385344"/>
                </a:cubicBezTo>
                <a:cubicBezTo>
                  <a:pt x="4890744" y="394793"/>
                  <a:pt x="4886553" y="403784"/>
                  <a:pt x="4881067" y="412319"/>
                </a:cubicBezTo>
                <a:cubicBezTo>
                  <a:pt x="4878019" y="416891"/>
                  <a:pt x="4871694" y="420472"/>
                  <a:pt x="4862093" y="423063"/>
                </a:cubicBezTo>
                <a:cubicBezTo>
                  <a:pt x="4857293" y="424358"/>
                  <a:pt x="4851939" y="425330"/>
                  <a:pt x="4846034" y="425977"/>
                </a:cubicBezTo>
                <a:lnTo>
                  <a:pt x="4830237" y="426770"/>
                </a:lnTo>
                <a:lnTo>
                  <a:pt x="4829632" y="426949"/>
                </a:lnTo>
                <a:lnTo>
                  <a:pt x="4828667" y="426848"/>
                </a:lnTo>
                <a:lnTo>
                  <a:pt x="4826660" y="426949"/>
                </a:lnTo>
                <a:lnTo>
                  <a:pt x="4825042" y="426470"/>
                </a:lnTo>
                <a:lnTo>
                  <a:pt x="4811573" y="425063"/>
                </a:lnTo>
                <a:cubicBezTo>
                  <a:pt x="4805477" y="423806"/>
                  <a:pt x="4799304" y="421920"/>
                  <a:pt x="4793055" y="419405"/>
                </a:cubicBezTo>
                <a:cubicBezTo>
                  <a:pt x="4780559" y="414376"/>
                  <a:pt x="4770653" y="408051"/>
                  <a:pt x="4763337" y="400431"/>
                </a:cubicBezTo>
                <a:cubicBezTo>
                  <a:pt x="4761509" y="405613"/>
                  <a:pt x="4759527" y="410109"/>
                  <a:pt x="4757394" y="413919"/>
                </a:cubicBezTo>
                <a:cubicBezTo>
                  <a:pt x="4755261" y="417729"/>
                  <a:pt x="4750993" y="420853"/>
                  <a:pt x="4744593" y="423291"/>
                </a:cubicBezTo>
                <a:cubicBezTo>
                  <a:pt x="4740935" y="425120"/>
                  <a:pt x="4735829" y="426644"/>
                  <a:pt x="4729277" y="427863"/>
                </a:cubicBezTo>
                <a:cubicBezTo>
                  <a:pt x="4722723" y="429083"/>
                  <a:pt x="4715941" y="429692"/>
                  <a:pt x="4708931" y="429692"/>
                </a:cubicBezTo>
                <a:cubicBezTo>
                  <a:pt x="4697958" y="429692"/>
                  <a:pt x="4685613" y="426187"/>
                  <a:pt x="4671898" y="419177"/>
                </a:cubicBezTo>
                <a:cubicBezTo>
                  <a:pt x="4669459" y="421310"/>
                  <a:pt x="4665192" y="423139"/>
                  <a:pt x="4659096" y="424663"/>
                </a:cubicBezTo>
                <a:cubicBezTo>
                  <a:pt x="4652999" y="426187"/>
                  <a:pt x="4646218" y="427406"/>
                  <a:pt x="4638751" y="428321"/>
                </a:cubicBezTo>
                <a:cubicBezTo>
                  <a:pt x="4631283" y="429235"/>
                  <a:pt x="4624044" y="429692"/>
                  <a:pt x="4617034" y="429692"/>
                </a:cubicBezTo>
                <a:cubicBezTo>
                  <a:pt x="4609109" y="429692"/>
                  <a:pt x="4600346" y="428397"/>
                  <a:pt x="4590745" y="425806"/>
                </a:cubicBezTo>
                <a:cubicBezTo>
                  <a:pt x="4581143" y="423215"/>
                  <a:pt x="4571923" y="419634"/>
                  <a:pt x="4563085" y="415062"/>
                </a:cubicBezTo>
                <a:cubicBezTo>
                  <a:pt x="4557598" y="418719"/>
                  <a:pt x="4550283" y="421615"/>
                  <a:pt x="4541139" y="423749"/>
                </a:cubicBezTo>
                <a:lnTo>
                  <a:pt x="4513935" y="426771"/>
                </a:lnTo>
                <a:lnTo>
                  <a:pt x="4513402" y="426949"/>
                </a:lnTo>
                <a:lnTo>
                  <a:pt x="4512847" y="426892"/>
                </a:lnTo>
                <a:lnTo>
                  <a:pt x="4512335" y="426949"/>
                </a:lnTo>
                <a:lnTo>
                  <a:pt x="4511861" y="426791"/>
                </a:lnTo>
                <a:lnTo>
                  <a:pt x="4502257" y="425806"/>
                </a:lnTo>
                <a:cubicBezTo>
                  <a:pt x="4491399" y="423520"/>
                  <a:pt x="4481397" y="417805"/>
                  <a:pt x="4472254" y="408661"/>
                </a:cubicBezTo>
                <a:lnTo>
                  <a:pt x="4465853" y="429692"/>
                </a:lnTo>
                <a:cubicBezTo>
                  <a:pt x="4447870" y="429692"/>
                  <a:pt x="4431182" y="428168"/>
                  <a:pt x="4415790" y="425120"/>
                </a:cubicBezTo>
                <a:cubicBezTo>
                  <a:pt x="4400397" y="422072"/>
                  <a:pt x="4387062" y="417805"/>
                  <a:pt x="4375785" y="412319"/>
                </a:cubicBezTo>
                <a:cubicBezTo>
                  <a:pt x="4365421" y="418110"/>
                  <a:pt x="4356125" y="421996"/>
                  <a:pt x="4347895" y="423977"/>
                </a:cubicBezTo>
                <a:lnTo>
                  <a:pt x="4325303" y="426553"/>
                </a:lnTo>
                <a:lnTo>
                  <a:pt x="4323969" y="426949"/>
                </a:lnTo>
                <a:lnTo>
                  <a:pt x="4321835" y="426949"/>
                </a:lnTo>
                <a:lnTo>
                  <a:pt x="4231538" y="426949"/>
                </a:lnTo>
                <a:lnTo>
                  <a:pt x="4226585" y="426949"/>
                </a:lnTo>
                <a:lnTo>
                  <a:pt x="4202277" y="426949"/>
                </a:lnTo>
                <a:cubicBezTo>
                  <a:pt x="4197095" y="446151"/>
                  <a:pt x="4188866" y="462992"/>
                  <a:pt x="4177589" y="477470"/>
                </a:cubicBezTo>
                <a:cubicBezTo>
                  <a:pt x="4166311" y="491948"/>
                  <a:pt x="4153357" y="502844"/>
                  <a:pt x="4138727" y="510159"/>
                </a:cubicBezTo>
                <a:cubicBezTo>
                  <a:pt x="4125011" y="516865"/>
                  <a:pt x="4110837" y="520218"/>
                  <a:pt x="4096207" y="520218"/>
                </a:cubicBezTo>
                <a:cubicBezTo>
                  <a:pt x="4091635" y="520218"/>
                  <a:pt x="4085310" y="518541"/>
                  <a:pt x="4077233" y="515189"/>
                </a:cubicBezTo>
                <a:cubicBezTo>
                  <a:pt x="4069156" y="511836"/>
                  <a:pt x="4060698" y="507492"/>
                  <a:pt x="4051859" y="502158"/>
                </a:cubicBezTo>
                <a:cubicBezTo>
                  <a:pt x="4043019" y="496824"/>
                  <a:pt x="4035095" y="491262"/>
                  <a:pt x="4028084" y="485471"/>
                </a:cubicBezTo>
                <a:lnTo>
                  <a:pt x="4035399" y="467640"/>
                </a:lnTo>
                <a:cubicBezTo>
                  <a:pt x="4043629" y="470078"/>
                  <a:pt x="4052087" y="471907"/>
                  <a:pt x="4060774" y="473126"/>
                </a:cubicBezTo>
                <a:cubicBezTo>
                  <a:pt x="4069461" y="474345"/>
                  <a:pt x="4078376" y="474955"/>
                  <a:pt x="4087521" y="474955"/>
                </a:cubicBezTo>
                <a:cubicBezTo>
                  <a:pt x="4106418" y="474955"/>
                  <a:pt x="4123487" y="470688"/>
                  <a:pt x="4138727" y="462153"/>
                </a:cubicBezTo>
                <a:cubicBezTo>
                  <a:pt x="4153967" y="453619"/>
                  <a:pt x="4166158" y="441732"/>
                  <a:pt x="4175303" y="426492"/>
                </a:cubicBezTo>
                <a:cubicBezTo>
                  <a:pt x="4161587" y="425577"/>
                  <a:pt x="4149699" y="424663"/>
                  <a:pt x="4139641" y="423749"/>
                </a:cubicBezTo>
                <a:cubicBezTo>
                  <a:pt x="4129582" y="422834"/>
                  <a:pt x="4121505" y="421615"/>
                  <a:pt x="4115409" y="420091"/>
                </a:cubicBezTo>
                <a:cubicBezTo>
                  <a:pt x="4098035" y="415824"/>
                  <a:pt x="4085387" y="409042"/>
                  <a:pt x="4077462" y="399746"/>
                </a:cubicBezTo>
                <a:cubicBezTo>
                  <a:pt x="4069537" y="390449"/>
                  <a:pt x="4065574" y="377267"/>
                  <a:pt x="4065575" y="360198"/>
                </a:cubicBezTo>
                <a:cubicBezTo>
                  <a:pt x="4065574" y="344043"/>
                  <a:pt x="4068775" y="327965"/>
                  <a:pt x="4075175" y="311963"/>
                </a:cubicBezTo>
                <a:cubicBezTo>
                  <a:pt x="4081577" y="295961"/>
                  <a:pt x="4089959" y="283083"/>
                  <a:pt x="4100322" y="273330"/>
                </a:cubicBezTo>
                <a:cubicBezTo>
                  <a:pt x="4110685" y="263576"/>
                  <a:pt x="4121048" y="258699"/>
                  <a:pt x="4131411" y="258699"/>
                </a:cubicBezTo>
                <a:cubicBezTo>
                  <a:pt x="4143908" y="258699"/>
                  <a:pt x="4155719" y="264338"/>
                  <a:pt x="4166844" y="275616"/>
                </a:cubicBezTo>
                <a:cubicBezTo>
                  <a:pt x="4177969" y="286893"/>
                  <a:pt x="4187037" y="301829"/>
                  <a:pt x="4194048" y="320421"/>
                </a:cubicBezTo>
                <a:cubicBezTo>
                  <a:pt x="4197401" y="329565"/>
                  <a:pt x="4200067" y="339014"/>
                  <a:pt x="4202049" y="348768"/>
                </a:cubicBezTo>
                <a:cubicBezTo>
                  <a:pt x="4204030" y="358521"/>
                  <a:pt x="4205325" y="368732"/>
                  <a:pt x="4205935" y="379400"/>
                </a:cubicBezTo>
                <a:lnTo>
                  <a:pt x="4226585" y="379400"/>
                </a:lnTo>
                <a:lnTo>
                  <a:pt x="4231538" y="379400"/>
                </a:lnTo>
                <a:lnTo>
                  <a:pt x="4321835" y="379400"/>
                </a:lnTo>
                <a:cubicBezTo>
                  <a:pt x="4326407" y="379400"/>
                  <a:pt x="4330751" y="379095"/>
                  <a:pt x="4334865" y="378486"/>
                </a:cubicBezTo>
                <a:cubicBezTo>
                  <a:pt x="4338981" y="377876"/>
                  <a:pt x="4343171" y="376962"/>
                  <a:pt x="4347439" y="375743"/>
                </a:cubicBezTo>
                <a:cubicBezTo>
                  <a:pt x="4347133" y="374523"/>
                  <a:pt x="4346981" y="373304"/>
                  <a:pt x="4346981" y="372085"/>
                </a:cubicBezTo>
                <a:cubicBezTo>
                  <a:pt x="4346981" y="370866"/>
                  <a:pt x="4346981" y="369494"/>
                  <a:pt x="4346981" y="367970"/>
                </a:cubicBezTo>
                <a:cubicBezTo>
                  <a:pt x="4347895" y="357912"/>
                  <a:pt x="4350563" y="347472"/>
                  <a:pt x="4354983" y="336652"/>
                </a:cubicBezTo>
                <a:cubicBezTo>
                  <a:pt x="4359401" y="325832"/>
                  <a:pt x="4365041" y="315545"/>
                  <a:pt x="4371899" y="305791"/>
                </a:cubicBezTo>
                <a:cubicBezTo>
                  <a:pt x="4378757" y="296037"/>
                  <a:pt x="4386453" y="287960"/>
                  <a:pt x="4394987" y="281559"/>
                </a:cubicBezTo>
                <a:cubicBezTo>
                  <a:pt x="4408093" y="271501"/>
                  <a:pt x="4421048" y="266472"/>
                  <a:pt x="4433849" y="266472"/>
                </a:cubicBezTo>
                <a:cubicBezTo>
                  <a:pt x="4437507" y="266472"/>
                  <a:pt x="4441012" y="268072"/>
                  <a:pt x="4444365" y="271272"/>
                </a:cubicBezTo>
                <a:cubicBezTo>
                  <a:pt x="4447717" y="274473"/>
                  <a:pt x="4450918" y="278969"/>
                  <a:pt x="4453966" y="284760"/>
                </a:cubicBezTo>
                <a:cubicBezTo>
                  <a:pt x="4456405" y="288722"/>
                  <a:pt x="4458995" y="293904"/>
                  <a:pt x="4461739" y="300305"/>
                </a:cubicBezTo>
                <a:cubicBezTo>
                  <a:pt x="4464482" y="306705"/>
                  <a:pt x="4467377" y="314173"/>
                  <a:pt x="4470425" y="322707"/>
                </a:cubicBezTo>
                <a:cubicBezTo>
                  <a:pt x="4474083" y="333071"/>
                  <a:pt x="4477893" y="342215"/>
                  <a:pt x="4481855" y="350139"/>
                </a:cubicBezTo>
                <a:cubicBezTo>
                  <a:pt x="4485817" y="358064"/>
                  <a:pt x="4489933" y="364465"/>
                  <a:pt x="4494200" y="369342"/>
                </a:cubicBezTo>
                <a:cubicBezTo>
                  <a:pt x="4497095" y="372695"/>
                  <a:pt x="4500143" y="375209"/>
                  <a:pt x="4503343" y="376886"/>
                </a:cubicBezTo>
                <a:lnTo>
                  <a:pt x="4513121" y="379330"/>
                </a:lnTo>
                <a:lnTo>
                  <a:pt x="4540453" y="376886"/>
                </a:lnTo>
                <a:cubicBezTo>
                  <a:pt x="4547006" y="375209"/>
                  <a:pt x="4552569" y="372237"/>
                  <a:pt x="4557141" y="367970"/>
                </a:cubicBezTo>
                <a:cubicBezTo>
                  <a:pt x="4561103" y="364313"/>
                  <a:pt x="4564532" y="360198"/>
                  <a:pt x="4567427" y="355626"/>
                </a:cubicBezTo>
                <a:cubicBezTo>
                  <a:pt x="4570323" y="351054"/>
                  <a:pt x="4574667" y="343739"/>
                  <a:pt x="4580458" y="333680"/>
                </a:cubicBezTo>
                <a:cubicBezTo>
                  <a:pt x="4581981" y="330632"/>
                  <a:pt x="4584344" y="328194"/>
                  <a:pt x="4587545" y="326365"/>
                </a:cubicBezTo>
                <a:cubicBezTo>
                  <a:pt x="4590745" y="324536"/>
                  <a:pt x="4594174" y="323622"/>
                  <a:pt x="4597831" y="323622"/>
                </a:cubicBezTo>
                <a:cubicBezTo>
                  <a:pt x="4602099" y="323622"/>
                  <a:pt x="4606518" y="325146"/>
                  <a:pt x="4611091" y="328194"/>
                </a:cubicBezTo>
                <a:cubicBezTo>
                  <a:pt x="4606823" y="338252"/>
                  <a:pt x="4603013" y="347472"/>
                  <a:pt x="4599660" y="355854"/>
                </a:cubicBezTo>
                <a:cubicBezTo>
                  <a:pt x="4596307" y="364236"/>
                  <a:pt x="4593107" y="371933"/>
                  <a:pt x="4590059" y="378943"/>
                </a:cubicBezTo>
                <a:cubicBezTo>
                  <a:pt x="4593717" y="379553"/>
                  <a:pt x="4598136" y="380162"/>
                  <a:pt x="4603318" y="380772"/>
                </a:cubicBezTo>
                <a:cubicBezTo>
                  <a:pt x="4608499" y="381381"/>
                  <a:pt x="4614138" y="381686"/>
                  <a:pt x="4620235" y="381686"/>
                </a:cubicBezTo>
                <a:cubicBezTo>
                  <a:pt x="4626635" y="381686"/>
                  <a:pt x="4632045" y="381381"/>
                  <a:pt x="4636465" y="380772"/>
                </a:cubicBezTo>
                <a:cubicBezTo>
                  <a:pt x="4640884" y="380162"/>
                  <a:pt x="4646752" y="378943"/>
                  <a:pt x="4654067" y="377114"/>
                </a:cubicBezTo>
                <a:cubicBezTo>
                  <a:pt x="4655591" y="374371"/>
                  <a:pt x="4657496" y="369951"/>
                  <a:pt x="4659782" y="363855"/>
                </a:cubicBezTo>
                <a:cubicBezTo>
                  <a:pt x="4662067" y="357759"/>
                  <a:pt x="4664735" y="350520"/>
                  <a:pt x="4667783" y="342138"/>
                </a:cubicBezTo>
                <a:cubicBezTo>
                  <a:pt x="4670831" y="333756"/>
                  <a:pt x="4674184" y="324841"/>
                  <a:pt x="4677841" y="315392"/>
                </a:cubicBezTo>
                <a:cubicBezTo>
                  <a:pt x="4679975" y="310820"/>
                  <a:pt x="4682717" y="307315"/>
                  <a:pt x="4686071" y="304877"/>
                </a:cubicBezTo>
                <a:cubicBezTo>
                  <a:pt x="4689423" y="302438"/>
                  <a:pt x="4693691" y="301219"/>
                  <a:pt x="4698873" y="301219"/>
                </a:cubicBezTo>
                <a:cubicBezTo>
                  <a:pt x="4704663" y="301219"/>
                  <a:pt x="4709541" y="302743"/>
                  <a:pt x="4713503" y="305791"/>
                </a:cubicBezTo>
                <a:cubicBezTo>
                  <a:pt x="4711369" y="310363"/>
                  <a:pt x="4708397" y="318440"/>
                  <a:pt x="4704587" y="330023"/>
                </a:cubicBezTo>
                <a:cubicBezTo>
                  <a:pt x="4700777" y="341605"/>
                  <a:pt x="4695519" y="358369"/>
                  <a:pt x="4688815" y="380315"/>
                </a:cubicBezTo>
                <a:cubicBezTo>
                  <a:pt x="4691862" y="381229"/>
                  <a:pt x="4694605" y="381762"/>
                  <a:pt x="4697043" y="381915"/>
                </a:cubicBezTo>
                <a:cubicBezTo>
                  <a:pt x="4699481" y="382067"/>
                  <a:pt x="4702225" y="382296"/>
                  <a:pt x="4705273" y="382601"/>
                </a:cubicBezTo>
                <a:cubicBezTo>
                  <a:pt x="4715332" y="382601"/>
                  <a:pt x="4725390" y="380924"/>
                  <a:pt x="4735449" y="377571"/>
                </a:cubicBezTo>
                <a:cubicBezTo>
                  <a:pt x="4736667" y="376047"/>
                  <a:pt x="4738115" y="373152"/>
                  <a:pt x="4739792" y="368885"/>
                </a:cubicBezTo>
                <a:cubicBezTo>
                  <a:pt x="4741468" y="364617"/>
                  <a:pt x="4743830" y="358521"/>
                  <a:pt x="4746879" y="350597"/>
                </a:cubicBezTo>
                <a:cubicBezTo>
                  <a:pt x="4748707" y="344501"/>
                  <a:pt x="4750993" y="338024"/>
                  <a:pt x="4753737" y="331166"/>
                </a:cubicBezTo>
                <a:cubicBezTo>
                  <a:pt x="4756479" y="324308"/>
                  <a:pt x="4759527" y="316916"/>
                  <a:pt x="4762880" y="308991"/>
                </a:cubicBezTo>
                <a:cubicBezTo>
                  <a:pt x="4764405" y="305334"/>
                  <a:pt x="4766919" y="302514"/>
                  <a:pt x="4770425" y="300533"/>
                </a:cubicBezTo>
                <a:cubicBezTo>
                  <a:pt x="4773929" y="298552"/>
                  <a:pt x="4777968" y="297561"/>
                  <a:pt x="4782540" y="297561"/>
                </a:cubicBezTo>
                <a:cubicBezTo>
                  <a:pt x="4787721" y="297561"/>
                  <a:pt x="4792446" y="298933"/>
                  <a:pt x="4796713" y="301676"/>
                </a:cubicBezTo>
                <a:cubicBezTo>
                  <a:pt x="4794885" y="306553"/>
                  <a:pt x="4792293" y="313868"/>
                  <a:pt x="4788941" y="323622"/>
                </a:cubicBezTo>
                <a:cubicBezTo>
                  <a:pt x="4785587" y="333375"/>
                  <a:pt x="4781015" y="347396"/>
                  <a:pt x="4775225" y="365684"/>
                </a:cubicBezTo>
                <a:cubicBezTo>
                  <a:pt x="4783455" y="370256"/>
                  <a:pt x="4791837" y="373685"/>
                  <a:pt x="4800371" y="375971"/>
                </a:cubicBezTo>
                <a:lnTo>
                  <a:pt x="4828147" y="379226"/>
                </a:lnTo>
                <a:lnTo>
                  <a:pt x="4850091" y="376657"/>
                </a:lnTo>
                <a:cubicBezTo>
                  <a:pt x="4858245" y="374828"/>
                  <a:pt x="4866741" y="372085"/>
                  <a:pt x="4875581" y="368427"/>
                </a:cubicBezTo>
                <a:cubicBezTo>
                  <a:pt x="4874361" y="358674"/>
                  <a:pt x="4873217" y="348920"/>
                  <a:pt x="4872151" y="339167"/>
                </a:cubicBezTo>
                <a:cubicBezTo>
                  <a:pt x="4871084" y="329413"/>
                  <a:pt x="4869941" y="319659"/>
                  <a:pt x="4868722" y="309906"/>
                </a:cubicBezTo>
                <a:cubicBezTo>
                  <a:pt x="4866893" y="294666"/>
                  <a:pt x="4863921" y="273635"/>
                  <a:pt x="4859807" y="246812"/>
                </a:cubicBezTo>
                <a:cubicBezTo>
                  <a:pt x="4855692" y="219990"/>
                  <a:pt x="4850434" y="187376"/>
                  <a:pt x="4844033" y="148971"/>
                </a:cubicBezTo>
                <a:cubicBezTo>
                  <a:pt x="4850739" y="143790"/>
                  <a:pt x="4858054" y="138837"/>
                  <a:pt x="4865979" y="134112"/>
                </a:cubicBezTo>
                <a:cubicBezTo>
                  <a:pt x="4873903" y="129388"/>
                  <a:pt x="4881981" y="124740"/>
                  <a:pt x="4890211" y="120168"/>
                </a:cubicBezTo>
                <a:close/>
                <a:moveTo>
                  <a:pt x="3275609" y="120168"/>
                </a:moveTo>
                <a:cubicBezTo>
                  <a:pt x="3277743" y="128397"/>
                  <a:pt x="3280333" y="137313"/>
                  <a:pt x="3283382" y="146914"/>
                </a:cubicBezTo>
                <a:cubicBezTo>
                  <a:pt x="3286429" y="156515"/>
                  <a:pt x="3289782" y="166193"/>
                  <a:pt x="3293440" y="175946"/>
                </a:cubicBezTo>
                <a:lnTo>
                  <a:pt x="3278810" y="187376"/>
                </a:lnTo>
                <a:cubicBezTo>
                  <a:pt x="3279724" y="205969"/>
                  <a:pt x="3280257" y="227000"/>
                  <a:pt x="3280410" y="250470"/>
                </a:cubicBezTo>
                <a:cubicBezTo>
                  <a:pt x="3280563" y="273939"/>
                  <a:pt x="3280410" y="300000"/>
                  <a:pt x="3279953" y="328651"/>
                </a:cubicBezTo>
                <a:cubicBezTo>
                  <a:pt x="3279495" y="357302"/>
                  <a:pt x="3278505" y="388849"/>
                  <a:pt x="3276981" y="423291"/>
                </a:cubicBezTo>
                <a:lnTo>
                  <a:pt x="3250463" y="426949"/>
                </a:lnTo>
                <a:cubicBezTo>
                  <a:pt x="3249549" y="397079"/>
                  <a:pt x="3248406" y="370180"/>
                  <a:pt x="3247034" y="346253"/>
                </a:cubicBezTo>
                <a:cubicBezTo>
                  <a:pt x="3245663" y="322326"/>
                  <a:pt x="3244291" y="300000"/>
                  <a:pt x="3242919" y="279273"/>
                </a:cubicBezTo>
                <a:cubicBezTo>
                  <a:pt x="3241548" y="258547"/>
                  <a:pt x="3240100" y="238583"/>
                  <a:pt x="3238576" y="219380"/>
                </a:cubicBezTo>
                <a:cubicBezTo>
                  <a:pt x="3237052" y="200178"/>
                  <a:pt x="3235223" y="180213"/>
                  <a:pt x="3233090" y="159487"/>
                </a:cubicBezTo>
                <a:cubicBezTo>
                  <a:pt x="3232175" y="151867"/>
                  <a:pt x="3233471" y="145161"/>
                  <a:pt x="3236976" y="139370"/>
                </a:cubicBezTo>
                <a:cubicBezTo>
                  <a:pt x="3240481" y="133579"/>
                  <a:pt x="3245663" y="129083"/>
                  <a:pt x="3252521" y="125883"/>
                </a:cubicBezTo>
                <a:cubicBezTo>
                  <a:pt x="3259379" y="122682"/>
                  <a:pt x="3267075" y="120777"/>
                  <a:pt x="3275609" y="120168"/>
                </a:cubicBezTo>
                <a:close/>
                <a:moveTo>
                  <a:pt x="1679067" y="120168"/>
                </a:moveTo>
                <a:cubicBezTo>
                  <a:pt x="1679981" y="143333"/>
                  <a:pt x="1680743" y="166345"/>
                  <a:pt x="1681353" y="189205"/>
                </a:cubicBezTo>
                <a:cubicBezTo>
                  <a:pt x="1681963" y="212065"/>
                  <a:pt x="1682572" y="235382"/>
                  <a:pt x="1683182" y="259157"/>
                </a:cubicBezTo>
                <a:cubicBezTo>
                  <a:pt x="1683791" y="282931"/>
                  <a:pt x="1684401" y="307772"/>
                  <a:pt x="1685011" y="333680"/>
                </a:cubicBezTo>
                <a:lnTo>
                  <a:pt x="1686839" y="367513"/>
                </a:lnTo>
                <a:cubicBezTo>
                  <a:pt x="1692631" y="371780"/>
                  <a:pt x="1698955" y="374828"/>
                  <a:pt x="1705813" y="376657"/>
                </a:cubicBezTo>
                <a:lnTo>
                  <a:pt x="1725125" y="378951"/>
                </a:lnTo>
                <a:lnTo>
                  <a:pt x="1738541" y="377286"/>
                </a:lnTo>
                <a:cubicBezTo>
                  <a:pt x="1743799" y="375876"/>
                  <a:pt x="1748638" y="373761"/>
                  <a:pt x="1753057" y="370942"/>
                </a:cubicBezTo>
                <a:cubicBezTo>
                  <a:pt x="1761897" y="365303"/>
                  <a:pt x="1769212" y="356845"/>
                  <a:pt x="1775003" y="345567"/>
                </a:cubicBezTo>
                <a:cubicBezTo>
                  <a:pt x="1779270" y="337338"/>
                  <a:pt x="1783004" y="330175"/>
                  <a:pt x="1786204" y="324079"/>
                </a:cubicBezTo>
                <a:cubicBezTo>
                  <a:pt x="1789405" y="317983"/>
                  <a:pt x="1792377" y="312573"/>
                  <a:pt x="1795120" y="307848"/>
                </a:cubicBezTo>
                <a:cubicBezTo>
                  <a:pt x="1797863" y="303124"/>
                  <a:pt x="1800606" y="298781"/>
                  <a:pt x="1803349" y="294818"/>
                </a:cubicBezTo>
                <a:cubicBezTo>
                  <a:pt x="1810969" y="284760"/>
                  <a:pt x="1818361" y="277521"/>
                  <a:pt x="1825523" y="273101"/>
                </a:cubicBezTo>
                <a:cubicBezTo>
                  <a:pt x="1832686" y="268682"/>
                  <a:pt x="1840687" y="266472"/>
                  <a:pt x="1849527" y="266472"/>
                </a:cubicBezTo>
                <a:cubicBezTo>
                  <a:pt x="1859890" y="266472"/>
                  <a:pt x="1870024" y="272111"/>
                  <a:pt x="1879930" y="283388"/>
                </a:cubicBezTo>
                <a:cubicBezTo>
                  <a:pt x="1889836" y="294666"/>
                  <a:pt x="1897990" y="309449"/>
                  <a:pt x="1904391" y="327737"/>
                </a:cubicBezTo>
                <a:cubicBezTo>
                  <a:pt x="1910486" y="345415"/>
                  <a:pt x="1913535" y="362636"/>
                  <a:pt x="1913535" y="379400"/>
                </a:cubicBezTo>
                <a:cubicBezTo>
                  <a:pt x="1913535" y="387935"/>
                  <a:pt x="1911172" y="396926"/>
                  <a:pt x="1906448" y="406375"/>
                </a:cubicBezTo>
                <a:cubicBezTo>
                  <a:pt x="1901723" y="415824"/>
                  <a:pt x="1895551" y="423596"/>
                  <a:pt x="1887931" y="429692"/>
                </a:cubicBezTo>
                <a:cubicBezTo>
                  <a:pt x="1874825" y="429692"/>
                  <a:pt x="1861414" y="428625"/>
                  <a:pt x="1847698" y="426492"/>
                </a:cubicBezTo>
                <a:cubicBezTo>
                  <a:pt x="1833982" y="424358"/>
                  <a:pt x="1820875" y="421234"/>
                  <a:pt x="1808379" y="417119"/>
                </a:cubicBezTo>
                <a:cubicBezTo>
                  <a:pt x="1795882" y="413004"/>
                  <a:pt x="1784909" y="408509"/>
                  <a:pt x="1775460" y="403632"/>
                </a:cubicBezTo>
                <a:cubicBezTo>
                  <a:pt x="1768145" y="411861"/>
                  <a:pt x="1760296" y="417805"/>
                  <a:pt x="1751914" y="421463"/>
                </a:cubicBezTo>
                <a:cubicBezTo>
                  <a:pt x="1747723" y="423291"/>
                  <a:pt x="1743094" y="424663"/>
                  <a:pt x="1738027" y="425577"/>
                </a:cubicBezTo>
                <a:lnTo>
                  <a:pt x="1730137" y="426233"/>
                </a:lnTo>
                <a:lnTo>
                  <a:pt x="1727987" y="426949"/>
                </a:lnTo>
                <a:lnTo>
                  <a:pt x="1724840" y="426672"/>
                </a:lnTo>
                <a:lnTo>
                  <a:pt x="1721511" y="426949"/>
                </a:lnTo>
                <a:lnTo>
                  <a:pt x="1719192" y="426176"/>
                </a:lnTo>
                <a:lnTo>
                  <a:pt x="1705870" y="425006"/>
                </a:lnTo>
                <a:cubicBezTo>
                  <a:pt x="1699203" y="423710"/>
                  <a:pt x="1693240" y="421767"/>
                  <a:pt x="1687983" y="419177"/>
                </a:cubicBezTo>
                <a:cubicBezTo>
                  <a:pt x="1677467" y="413995"/>
                  <a:pt x="1669466" y="407061"/>
                  <a:pt x="1663979" y="398374"/>
                </a:cubicBezTo>
                <a:cubicBezTo>
                  <a:pt x="1658493" y="389687"/>
                  <a:pt x="1655140" y="379553"/>
                  <a:pt x="1653921" y="367970"/>
                </a:cubicBezTo>
                <a:cubicBezTo>
                  <a:pt x="1653007" y="361265"/>
                  <a:pt x="1651864" y="351663"/>
                  <a:pt x="1650492" y="339167"/>
                </a:cubicBezTo>
                <a:cubicBezTo>
                  <a:pt x="1649121" y="326670"/>
                  <a:pt x="1647673" y="312420"/>
                  <a:pt x="1646149" y="296418"/>
                </a:cubicBezTo>
                <a:cubicBezTo>
                  <a:pt x="1644625" y="280416"/>
                  <a:pt x="1643025" y="263729"/>
                  <a:pt x="1641348" y="246355"/>
                </a:cubicBezTo>
                <a:cubicBezTo>
                  <a:pt x="1639672" y="228981"/>
                  <a:pt x="1638071" y="211836"/>
                  <a:pt x="1636547" y="194920"/>
                </a:cubicBezTo>
                <a:cubicBezTo>
                  <a:pt x="1635024" y="178004"/>
                  <a:pt x="1633652" y="162687"/>
                  <a:pt x="1632433" y="148971"/>
                </a:cubicBezTo>
                <a:cubicBezTo>
                  <a:pt x="1639748" y="143485"/>
                  <a:pt x="1647292" y="138380"/>
                  <a:pt x="1655064" y="133655"/>
                </a:cubicBezTo>
                <a:cubicBezTo>
                  <a:pt x="1662836" y="128931"/>
                  <a:pt x="1670837" y="124435"/>
                  <a:pt x="1679067" y="120168"/>
                </a:cubicBezTo>
                <a:close/>
                <a:moveTo>
                  <a:pt x="659892" y="120168"/>
                </a:moveTo>
                <a:cubicBezTo>
                  <a:pt x="660807" y="143333"/>
                  <a:pt x="661569" y="166345"/>
                  <a:pt x="662178" y="189205"/>
                </a:cubicBezTo>
                <a:cubicBezTo>
                  <a:pt x="662788" y="212065"/>
                  <a:pt x="663397" y="235382"/>
                  <a:pt x="664007" y="259157"/>
                </a:cubicBezTo>
                <a:cubicBezTo>
                  <a:pt x="664617" y="282931"/>
                  <a:pt x="665226" y="307772"/>
                  <a:pt x="665836" y="333680"/>
                </a:cubicBezTo>
                <a:lnTo>
                  <a:pt x="667665" y="367513"/>
                </a:lnTo>
                <a:cubicBezTo>
                  <a:pt x="673456" y="371780"/>
                  <a:pt x="679780" y="374828"/>
                  <a:pt x="686638" y="376657"/>
                </a:cubicBezTo>
                <a:lnTo>
                  <a:pt x="706982" y="379074"/>
                </a:lnTo>
                <a:lnTo>
                  <a:pt x="715366" y="378486"/>
                </a:lnTo>
                <a:cubicBezTo>
                  <a:pt x="719481" y="377876"/>
                  <a:pt x="723672" y="376962"/>
                  <a:pt x="727939" y="375743"/>
                </a:cubicBezTo>
                <a:cubicBezTo>
                  <a:pt x="727634" y="374523"/>
                  <a:pt x="727481" y="373304"/>
                  <a:pt x="727481" y="372085"/>
                </a:cubicBezTo>
                <a:cubicBezTo>
                  <a:pt x="727481" y="370866"/>
                  <a:pt x="727481" y="369494"/>
                  <a:pt x="727481" y="367970"/>
                </a:cubicBezTo>
                <a:cubicBezTo>
                  <a:pt x="728396" y="357912"/>
                  <a:pt x="731063" y="347472"/>
                  <a:pt x="735483" y="336652"/>
                </a:cubicBezTo>
                <a:cubicBezTo>
                  <a:pt x="739902" y="325832"/>
                  <a:pt x="745541" y="315545"/>
                  <a:pt x="752399" y="305791"/>
                </a:cubicBezTo>
                <a:cubicBezTo>
                  <a:pt x="759257" y="296037"/>
                  <a:pt x="766953" y="287960"/>
                  <a:pt x="775488" y="281559"/>
                </a:cubicBezTo>
                <a:cubicBezTo>
                  <a:pt x="788594" y="271501"/>
                  <a:pt x="801548" y="266472"/>
                  <a:pt x="814350" y="266472"/>
                </a:cubicBezTo>
                <a:cubicBezTo>
                  <a:pt x="818007" y="266472"/>
                  <a:pt x="821512" y="268072"/>
                  <a:pt x="824865" y="271272"/>
                </a:cubicBezTo>
                <a:cubicBezTo>
                  <a:pt x="828218" y="274473"/>
                  <a:pt x="831418" y="278969"/>
                  <a:pt x="834466" y="284760"/>
                </a:cubicBezTo>
                <a:cubicBezTo>
                  <a:pt x="836905" y="288722"/>
                  <a:pt x="839495" y="293904"/>
                  <a:pt x="842239" y="300305"/>
                </a:cubicBezTo>
                <a:cubicBezTo>
                  <a:pt x="844982" y="306705"/>
                  <a:pt x="847878" y="314173"/>
                  <a:pt x="850926" y="322707"/>
                </a:cubicBezTo>
                <a:cubicBezTo>
                  <a:pt x="854583" y="333071"/>
                  <a:pt x="858393" y="342215"/>
                  <a:pt x="862356" y="350139"/>
                </a:cubicBezTo>
                <a:cubicBezTo>
                  <a:pt x="866318" y="358064"/>
                  <a:pt x="870433" y="364465"/>
                  <a:pt x="874700" y="369342"/>
                </a:cubicBezTo>
                <a:cubicBezTo>
                  <a:pt x="877596" y="372695"/>
                  <a:pt x="880644" y="375209"/>
                  <a:pt x="883844" y="376886"/>
                </a:cubicBezTo>
                <a:lnTo>
                  <a:pt x="893797" y="379374"/>
                </a:lnTo>
                <a:lnTo>
                  <a:pt x="909523" y="378943"/>
                </a:lnTo>
                <a:cubicBezTo>
                  <a:pt x="914857" y="378638"/>
                  <a:pt x="919963" y="378333"/>
                  <a:pt x="924840" y="378029"/>
                </a:cubicBezTo>
                <a:cubicBezTo>
                  <a:pt x="934898" y="323469"/>
                  <a:pt x="963549" y="273635"/>
                  <a:pt x="1010793" y="228524"/>
                </a:cubicBezTo>
                <a:lnTo>
                  <a:pt x="1029996" y="233096"/>
                </a:lnTo>
                <a:cubicBezTo>
                  <a:pt x="1030605" y="239192"/>
                  <a:pt x="1031520" y="246965"/>
                  <a:pt x="1032739" y="256413"/>
                </a:cubicBezTo>
                <a:cubicBezTo>
                  <a:pt x="1033958" y="265862"/>
                  <a:pt x="1035635" y="276987"/>
                  <a:pt x="1037768" y="289789"/>
                </a:cubicBezTo>
                <a:cubicBezTo>
                  <a:pt x="1039901" y="300762"/>
                  <a:pt x="1041425" y="310058"/>
                  <a:pt x="1042340" y="317678"/>
                </a:cubicBezTo>
                <a:cubicBezTo>
                  <a:pt x="1043254" y="325298"/>
                  <a:pt x="1043712" y="331394"/>
                  <a:pt x="1043712" y="335966"/>
                </a:cubicBezTo>
                <a:cubicBezTo>
                  <a:pt x="1043712" y="345415"/>
                  <a:pt x="1041273" y="354254"/>
                  <a:pt x="1036396" y="362484"/>
                </a:cubicBezTo>
                <a:cubicBezTo>
                  <a:pt x="1031520" y="370713"/>
                  <a:pt x="1025119" y="378029"/>
                  <a:pt x="1017194" y="384429"/>
                </a:cubicBezTo>
                <a:cubicBezTo>
                  <a:pt x="1030910" y="381991"/>
                  <a:pt x="1041883" y="380543"/>
                  <a:pt x="1050113" y="380086"/>
                </a:cubicBezTo>
                <a:lnTo>
                  <a:pt x="1073721" y="379430"/>
                </a:lnTo>
                <a:lnTo>
                  <a:pt x="1073811" y="379400"/>
                </a:lnTo>
                <a:cubicBezTo>
                  <a:pt x="1094537" y="379400"/>
                  <a:pt x="1109777" y="375590"/>
                  <a:pt x="1119531" y="367970"/>
                </a:cubicBezTo>
                <a:cubicBezTo>
                  <a:pt x="1123188" y="365227"/>
                  <a:pt x="1126693" y="360731"/>
                  <a:pt x="1130046" y="354483"/>
                </a:cubicBezTo>
                <a:cubicBezTo>
                  <a:pt x="1133399" y="348234"/>
                  <a:pt x="1137819" y="339929"/>
                  <a:pt x="1143305" y="329565"/>
                </a:cubicBezTo>
                <a:cubicBezTo>
                  <a:pt x="1146963" y="322250"/>
                  <a:pt x="1150468" y="317602"/>
                  <a:pt x="1153821" y="315621"/>
                </a:cubicBezTo>
                <a:cubicBezTo>
                  <a:pt x="1157173" y="313640"/>
                  <a:pt x="1160983" y="312649"/>
                  <a:pt x="1165251" y="312649"/>
                </a:cubicBezTo>
                <a:cubicBezTo>
                  <a:pt x="1171042" y="312649"/>
                  <a:pt x="1176376" y="314478"/>
                  <a:pt x="1181253" y="318135"/>
                </a:cubicBezTo>
                <a:cubicBezTo>
                  <a:pt x="1177900" y="325755"/>
                  <a:pt x="1174395" y="333604"/>
                  <a:pt x="1170737" y="341681"/>
                </a:cubicBezTo>
                <a:cubicBezTo>
                  <a:pt x="1167079" y="349758"/>
                  <a:pt x="1163422" y="357759"/>
                  <a:pt x="1159764" y="365684"/>
                </a:cubicBezTo>
                <a:cubicBezTo>
                  <a:pt x="1168299" y="370561"/>
                  <a:pt x="1176681" y="374066"/>
                  <a:pt x="1184910" y="376200"/>
                </a:cubicBezTo>
                <a:lnTo>
                  <a:pt x="1210422" y="379279"/>
                </a:lnTo>
                <a:lnTo>
                  <a:pt x="1250137" y="377800"/>
                </a:lnTo>
                <a:cubicBezTo>
                  <a:pt x="1262634" y="376733"/>
                  <a:pt x="1272540" y="374219"/>
                  <a:pt x="1279855" y="370256"/>
                </a:cubicBezTo>
                <a:cubicBezTo>
                  <a:pt x="1285037" y="367513"/>
                  <a:pt x="1289457" y="363093"/>
                  <a:pt x="1293114" y="356997"/>
                </a:cubicBezTo>
                <a:cubicBezTo>
                  <a:pt x="1296772" y="350901"/>
                  <a:pt x="1301649" y="341910"/>
                  <a:pt x="1307745" y="330023"/>
                </a:cubicBezTo>
                <a:cubicBezTo>
                  <a:pt x="1311402" y="322403"/>
                  <a:pt x="1314831" y="317602"/>
                  <a:pt x="1318032" y="315621"/>
                </a:cubicBezTo>
                <a:cubicBezTo>
                  <a:pt x="1321232" y="313640"/>
                  <a:pt x="1325118" y="312649"/>
                  <a:pt x="1329690" y="312649"/>
                </a:cubicBezTo>
                <a:cubicBezTo>
                  <a:pt x="1335786" y="312649"/>
                  <a:pt x="1341120" y="314478"/>
                  <a:pt x="1345692" y="318135"/>
                </a:cubicBezTo>
                <a:cubicBezTo>
                  <a:pt x="1343254" y="324231"/>
                  <a:pt x="1340663" y="330327"/>
                  <a:pt x="1337920" y="336423"/>
                </a:cubicBezTo>
                <a:cubicBezTo>
                  <a:pt x="1335177" y="342519"/>
                  <a:pt x="1332662" y="348158"/>
                  <a:pt x="1330376" y="353340"/>
                </a:cubicBezTo>
                <a:cubicBezTo>
                  <a:pt x="1328090" y="358521"/>
                  <a:pt x="1326185" y="362636"/>
                  <a:pt x="1324661" y="365684"/>
                </a:cubicBezTo>
                <a:cubicBezTo>
                  <a:pt x="1332890" y="370561"/>
                  <a:pt x="1341196" y="374066"/>
                  <a:pt x="1349578" y="376200"/>
                </a:cubicBezTo>
                <a:lnTo>
                  <a:pt x="1374010" y="379174"/>
                </a:lnTo>
                <a:lnTo>
                  <a:pt x="1391488" y="378371"/>
                </a:lnTo>
                <a:cubicBezTo>
                  <a:pt x="1398956" y="377686"/>
                  <a:pt x="1406424" y="376657"/>
                  <a:pt x="1413891" y="375285"/>
                </a:cubicBezTo>
                <a:cubicBezTo>
                  <a:pt x="1428826" y="372542"/>
                  <a:pt x="1441018" y="369037"/>
                  <a:pt x="1450467" y="364770"/>
                </a:cubicBezTo>
                <a:cubicBezTo>
                  <a:pt x="1447724" y="357759"/>
                  <a:pt x="1444295" y="349987"/>
                  <a:pt x="1440180" y="341453"/>
                </a:cubicBezTo>
                <a:cubicBezTo>
                  <a:pt x="1436065" y="332918"/>
                  <a:pt x="1432484" y="325451"/>
                  <a:pt x="1429436" y="319050"/>
                </a:cubicBezTo>
                <a:cubicBezTo>
                  <a:pt x="1426388" y="312344"/>
                  <a:pt x="1423949" y="306629"/>
                  <a:pt x="1422121" y="301905"/>
                </a:cubicBezTo>
                <a:cubicBezTo>
                  <a:pt x="1420292" y="297180"/>
                  <a:pt x="1419378" y="292989"/>
                  <a:pt x="1419378" y="289332"/>
                </a:cubicBezTo>
                <a:cubicBezTo>
                  <a:pt x="1419378" y="282017"/>
                  <a:pt x="1423035" y="274244"/>
                  <a:pt x="1430351" y="266015"/>
                </a:cubicBezTo>
                <a:cubicBezTo>
                  <a:pt x="1437666" y="257785"/>
                  <a:pt x="1446505" y="250927"/>
                  <a:pt x="1456868" y="245441"/>
                </a:cubicBezTo>
                <a:cubicBezTo>
                  <a:pt x="1458697" y="253365"/>
                  <a:pt x="1460754" y="262738"/>
                  <a:pt x="1463040" y="273558"/>
                </a:cubicBezTo>
                <a:cubicBezTo>
                  <a:pt x="1465326" y="284379"/>
                  <a:pt x="1467688" y="296190"/>
                  <a:pt x="1470127" y="308991"/>
                </a:cubicBezTo>
                <a:cubicBezTo>
                  <a:pt x="1471955" y="318745"/>
                  <a:pt x="1473327" y="326975"/>
                  <a:pt x="1474241" y="333680"/>
                </a:cubicBezTo>
                <a:cubicBezTo>
                  <a:pt x="1475156" y="340386"/>
                  <a:pt x="1475613" y="345567"/>
                  <a:pt x="1475613" y="349225"/>
                </a:cubicBezTo>
                <a:cubicBezTo>
                  <a:pt x="1475613" y="355626"/>
                  <a:pt x="1473937" y="363627"/>
                  <a:pt x="1470584" y="373228"/>
                </a:cubicBezTo>
                <a:cubicBezTo>
                  <a:pt x="1467231" y="382829"/>
                  <a:pt x="1463116" y="392354"/>
                  <a:pt x="1458240" y="401803"/>
                </a:cubicBezTo>
                <a:cubicBezTo>
                  <a:pt x="1437437" y="414376"/>
                  <a:pt x="1415520" y="422234"/>
                  <a:pt x="1392489" y="425377"/>
                </a:cubicBezTo>
                <a:lnTo>
                  <a:pt x="1377578" y="426379"/>
                </a:lnTo>
                <a:lnTo>
                  <a:pt x="1375867" y="426949"/>
                </a:lnTo>
                <a:lnTo>
                  <a:pt x="1373165" y="426675"/>
                </a:lnTo>
                <a:lnTo>
                  <a:pt x="1369086" y="426949"/>
                </a:lnTo>
                <a:cubicBezTo>
                  <a:pt x="1367866" y="426949"/>
                  <a:pt x="1366952" y="426644"/>
                  <a:pt x="1366343" y="426035"/>
                </a:cubicBezTo>
                <a:lnTo>
                  <a:pt x="1366325" y="425981"/>
                </a:lnTo>
                <a:lnTo>
                  <a:pt x="1357551" y="425092"/>
                </a:lnTo>
                <a:cubicBezTo>
                  <a:pt x="1339663" y="421377"/>
                  <a:pt x="1323061" y="412090"/>
                  <a:pt x="1307745" y="397231"/>
                </a:cubicBezTo>
                <a:lnTo>
                  <a:pt x="1302715" y="404089"/>
                </a:lnTo>
                <a:cubicBezTo>
                  <a:pt x="1298143" y="409880"/>
                  <a:pt x="1291438" y="414452"/>
                  <a:pt x="1282599" y="417805"/>
                </a:cubicBezTo>
                <a:cubicBezTo>
                  <a:pt x="1273759" y="421158"/>
                  <a:pt x="1263015" y="423520"/>
                  <a:pt x="1250366" y="424892"/>
                </a:cubicBezTo>
                <a:lnTo>
                  <a:pt x="1212139" y="426712"/>
                </a:lnTo>
                <a:lnTo>
                  <a:pt x="1211428" y="426949"/>
                </a:lnTo>
                <a:lnTo>
                  <a:pt x="1210078" y="426810"/>
                </a:lnTo>
                <a:lnTo>
                  <a:pt x="1207161" y="426949"/>
                </a:lnTo>
                <a:lnTo>
                  <a:pt x="1205253" y="426313"/>
                </a:lnTo>
                <a:lnTo>
                  <a:pt x="1193111" y="425063"/>
                </a:lnTo>
                <a:cubicBezTo>
                  <a:pt x="1175223" y="421291"/>
                  <a:pt x="1158621" y="411861"/>
                  <a:pt x="1143305" y="396774"/>
                </a:cubicBezTo>
                <a:cubicBezTo>
                  <a:pt x="1141476" y="399517"/>
                  <a:pt x="1139800" y="401955"/>
                  <a:pt x="1138276" y="404089"/>
                </a:cubicBezTo>
                <a:cubicBezTo>
                  <a:pt x="1136752" y="406223"/>
                  <a:pt x="1135228" y="408356"/>
                  <a:pt x="1133704" y="410490"/>
                </a:cubicBezTo>
                <a:cubicBezTo>
                  <a:pt x="1130046" y="414757"/>
                  <a:pt x="1122807" y="418567"/>
                  <a:pt x="1111987" y="421920"/>
                </a:cubicBezTo>
                <a:cubicBezTo>
                  <a:pt x="1106577" y="423596"/>
                  <a:pt x="1100690" y="424853"/>
                  <a:pt x="1094327" y="425692"/>
                </a:cubicBezTo>
                <a:lnTo>
                  <a:pt x="1075024" y="426875"/>
                </a:lnTo>
                <a:lnTo>
                  <a:pt x="1074801" y="426949"/>
                </a:lnTo>
                <a:cubicBezTo>
                  <a:pt x="1063524" y="426949"/>
                  <a:pt x="1052856" y="427863"/>
                  <a:pt x="1042797" y="429692"/>
                </a:cubicBezTo>
                <a:cubicBezTo>
                  <a:pt x="1049503" y="432740"/>
                  <a:pt x="1055218" y="437388"/>
                  <a:pt x="1059942" y="443637"/>
                </a:cubicBezTo>
                <a:cubicBezTo>
                  <a:pt x="1064667" y="449885"/>
                  <a:pt x="1067029" y="456210"/>
                  <a:pt x="1067029" y="462611"/>
                </a:cubicBezTo>
                <a:cubicBezTo>
                  <a:pt x="1067029" y="465354"/>
                  <a:pt x="1066038" y="469850"/>
                  <a:pt x="1064057" y="476098"/>
                </a:cubicBezTo>
                <a:cubicBezTo>
                  <a:pt x="1062076" y="482346"/>
                  <a:pt x="1059866" y="488442"/>
                  <a:pt x="1057428" y="494386"/>
                </a:cubicBezTo>
                <a:cubicBezTo>
                  <a:pt x="1054989" y="500330"/>
                  <a:pt x="1053008" y="504216"/>
                  <a:pt x="1051484" y="506045"/>
                </a:cubicBezTo>
                <a:cubicBezTo>
                  <a:pt x="1048131" y="509702"/>
                  <a:pt x="1043026" y="512979"/>
                  <a:pt x="1036168" y="515874"/>
                </a:cubicBezTo>
                <a:cubicBezTo>
                  <a:pt x="1029310" y="518770"/>
                  <a:pt x="1021309" y="520218"/>
                  <a:pt x="1012165" y="520218"/>
                </a:cubicBezTo>
                <a:cubicBezTo>
                  <a:pt x="988390" y="520218"/>
                  <a:pt x="968731" y="513131"/>
                  <a:pt x="953186" y="498958"/>
                </a:cubicBezTo>
                <a:cubicBezTo>
                  <a:pt x="937641" y="484785"/>
                  <a:pt x="927735" y="465049"/>
                  <a:pt x="923468" y="439751"/>
                </a:cubicBezTo>
                <a:lnTo>
                  <a:pt x="908380" y="446609"/>
                </a:lnTo>
                <a:lnTo>
                  <a:pt x="903351" y="426035"/>
                </a:lnTo>
                <a:lnTo>
                  <a:pt x="894279" y="426823"/>
                </a:lnTo>
                <a:lnTo>
                  <a:pt x="893902" y="426949"/>
                </a:lnTo>
                <a:lnTo>
                  <a:pt x="893413" y="426899"/>
                </a:lnTo>
                <a:lnTo>
                  <a:pt x="892836" y="426949"/>
                </a:lnTo>
                <a:lnTo>
                  <a:pt x="892361" y="426791"/>
                </a:lnTo>
                <a:lnTo>
                  <a:pt x="882758" y="425806"/>
                </a:lnTo>
                <a:cubicBezTo>
                  <a:pt x="871900" y="423520"/>
                  <a:pt x="861898" y="417805"/>
                  <a:pt x="852754" y="408661"/>
                </a:cubicBezTo>
                <a:lnTo>
                  <a:pt x="846354" y="429692"/>
                </a:lnTo>
                <a:cubicBezTo>
                  <a:pt x="828370" y="429692"/>
                  <a:pt x="811683" y="428168"/>
                  <a:pt x="796290" y="425120"/>
                </a:cubicBezTo>
                <a:cubicBezTo>
                  <a:pt x="780898" y="422072"/>
                  <a:pt x="767563" y="417805"/>
                  <a:pt x="756285" y="412319"/>
                </a:cubicBezTo>
                <a:cubicBezTo>
                  <a:pt x="745922" y="418110"/>
                  <a:pt x="736626" y="421996"/>
                  <a:pt x="728396" y="423977"/>
                </a:cubicBezTo>
                <a:lnTo>
                  <a:pt x="711603" y="425892"/>
                </a:lnTo>
                <a:lnTo>
                  <a:pt x="711556" y="426035"/>
                </a:lnTo>
                <a:cubicBezTo>
                  <a:pt x="710946" y="426644"/>
                  <a:pt x="710032" y="426949"/>
                  <a:pt x="708813" y="426949"/>
                </a:cubicBezTo>
                <a:lnTo>
                  <a:pt x="705154" y="426628"/>
                </a:lnTo>
                <a:lnTo>
                  <a:pt x="702336" y="426949"/>
                </a:lnTo>
                <a:lnTo>
                  <a:pt x="700018" y="426176"/>
                </a:lnTo>
                <a:lnTo>
                  <a:pt x="686696" y="425006"/>
                </a:lnTo>
                <a:cubicBezTo>
                  <a:pt x="680028" y="423710"/>
                  <a:pt x="674065" y="421767"/>
                  <a:pt x="668808" y="419177"/>
                </a:cubicBezTo>
                <a:cubicBezTo>
                  <a:pt x="658292" y="413995"/>
                  <a:pt x="650291" y="407061"/>
                  <a:pt x="644805" y="398374"/>
                </a:cubicBezTo>
                <a:cubicBezTo>
                  <a:pt x="639318" y="389687"/>
                  <a:pt x="635965" y="379553"/>
                  <a:pt x="634746" y="367970"/>
                </a:cubicBezTo>
                <a:cubicBezTo>
                  <a:pt x="633832" y="361265"/>
                  <a:pt x="632689" y="351663"/>
                  <a:pt x="631317" y="339167"/>
                </a:cubicBezTo>
                <a:cubicBezTo>
                  <a:pt x="629946" y="326670"/>
                  <a:pt x="628498" y="312420"/>
                  <a:pt x="626974" y="296418"/>
                </a:cubicBezTo>
                <a:cubicBezTo>
                  <a:pt x="625450" y="280416"/>
                  <a:pt x="623850" y="263729"/>
                  <a:pt x="622173" y="246355"/>
                </a:cubicBezTo>
                <a:cubicBezTo>
                  <a:pt x="620497" y="228981"/>
                  <a:pt x="618897" y="211836"/>
                  <a:pt x="617373" y="194920"/>
                </a:cubicBezTo>
                <a:cubicBezTo>
                  <a:pt x="615849" y="178004"/>
                  <a:pt x="614477" y="162687"/>
                  <a:pt x="613258" y="148971"/>
                </a:cubicBezTo>
                <a:cubicBezTo>
                  <a:pt x="620573" y="143485"/>
                  <a:pt x="628117" y="138380"/>
                  <a:pt x="635889" y="133655"/>
                </a:cubicBezTo>
                <a:cubicBezTo>
                  <a:pt x="643662" y="128931"/>
                  <a:pt x="651663" y="124435"/>
                  <a:pt x="659892" y="120168"/>
                </a:cubicBezTo>
                <a:close/>
                <a:moveTo>
                  <a:pt x="4162806" y="116053"/>
                </a:moveTo>
                <a:lnTo>
                  <a:pt x="4163263" y="121539"/>
                </a:lnTo>
                <a:cubicBezTo>
                  <a:pt x="4163263" y="129464"/>
                  <a:pt x="4159757" y="135560"/>
                  <a:pt x="4152747" y="139827"/>
                </a:cubicBezTo>
                <a:cubicBezTo>
                  <a:pt x="4144823" y="143790"/>
                  <a:pt x="4134611" y="148209"/>
                  <a:pt x="4122115" y="153086"/>
                </a:cubicBezTo>
                <a:cubicBezTo>
                  <a:pt x="4109617" y="157963"/>
                  <a:pt x="4094987" y="163297"/>
                  <a:pt x="4078223" y="169088"/>
                </a:cubicBezTo>
                <a:lnTo>
                  <a:pt x="4080509" y="147143"/>
                </a:lnTo>
                <a:cubicBezTo>
                  <a:pt x="4100931" y="139827"/>
                  <a:pt x="4117695" y="133731"/>
                  <a:pt x="4130801" y="128855"/>
                </a:cubicBezTo>
                <a:cubicBezTo>
                  <a:pt x="4143908" y="123978"/>
                  <a:pt x="4154576" y="119711"/>
                  <a:pt x="4162806" y="116053"/>
                </a:cubicBezTo>
                <a:close/>
                <a:moveTo>
                  <a:pt x="3147746" y="112395"/>
                </a:moveTo>
                <a:cubicBezTo>
                  <a:pt x="3150794" y="123063"/>
                  <a:pt x="3153537" y="132512"/>
                  <a:pt x="3155975" y="140742"/>
                </a:cubicBezTo>
                <a:cubicBezTo>
                  <a:pt x="3158413" y="148971"/>
                  <a:pt x="3161614" y="158115"/>
                  <a:pt x="3165577" y="168174"/>
                </a:cubicBezTo>
                <a:lnTo>
                  <a:pt x="3151403" y="179147"/>
                </a:lnTo>
                <a:cubicBezTo>
                  <a:pt x="3151708" y="181585"/>
                  <a:pt x="3151937" y="185852"/>
                  <a:pt x="3152089" y="191948"/>
                </a:cubicBezTo>
                <a:cubicBezTo>
                  <a:pt x="3152241" y="198044"/>
                  <a:pt x="3152470" y="204369"/>
                  <a:pt x="3152775" y="210922"/>
                </a:cubicBezTo>
                <a:cubicBezTo>
                  <a:pt x="3153079" y="217475"/>
                  <a:pt x="3153309" y="223419"/>
                  <a:pt x="3153461" y="228753"/>
                </a:cubicBezTo>
                <a:cubicBezTo>
                  <a:pt x="3153613" y="234087"/>
                  <a:pt x="3153689" y="237363"/>
                  <a:pt x="3153689" y="238583"/>
                </a:cubicBezTo>
                <a:cubicBezTo>
                  <a:pt x="3153689" y="256871"/>
                  <a:pt x="3150565" y="274397"/>
                  <a:pt x="3144317" y="291161"/>
                </a:cubicBezTo>
                <a:lnTo>
                  <a:pt x="3133577" y="314513"/>
                </a:lnTo>
                <a:lnTo>
                  <a:pt x="3137916" y="320421"/>
                </a:lnTo>
                <a:cubicBezTo>
                  <a:pt x="3143555" y="328346"/>
                  <a:pt x="3148965" y="336423"/>
                  <a:pt x="3154147" y="344653"/>
                </a:cubicBezTo>
                <a:cubicBezTo>
                  <a:pt x="3159328" y="352883"/>
                  <a:pt x="3163671" y="360274"/>
                  <a:pt x="3167177" y="366827"/>
                </a:cubicBezTo>
                <a:cubicBezTo>
                  <a:pt x="3170682" y="373380"/>
                  <a:pt x="3172435" y="378029"/>
                  <a:pt x="3172435" y="380772"/>
                </a:cubicBezTo>
                <a:cubicBezTo>
                  <a:pt x="3172435" y="382601"/>
                  <a:pt x="3171749" y="385725"/>
                  <a:pt x="3170377" y="390144"/>
                </a:cubicBezTo>
                <a:cubicBezTo>
                  <a:pt x="3169006" y="394564"/>
                  <a:pt x="3167405" y="399136"/>
                  <a:pt x="3165577" y="403860"/>
                </a:cubicBezTo>
                <a:cubicBezTo>
                  <a:pt x="3163748" y="408585"/>
                  <a:pt x="3161919" y="412700"/>
                  <a:pt x="3160090" y="416205"/>
                </a:cubicBezTo>
                <a:cubicBezTo>
                  <a:pt x="3158261" y="419710"/>
                  <a:pt x="3156737" y="421615"/>
                  <a:pt x="3155518" y="421920"/>
                </a:cubicBezTo>
                <a:cubicBezTo>
                  <a:pt x="3150337" y="422834"/>
                  <a:pt x="3143021" y="423749"/>
                  <a:pt x="3133573" y="424663"/>
                </a:cubicBezTo>
                <a:cubicBezTo>
                  <a:pt x="3124123" y="425577"/>
                  <a:pt x="3114370" y="426339"/>
                  <a:pt x="3104312" y="426949"/>
                </a:cubicBezTo>
                <a:cubicBezTo>
                  <a:pt x="3094253" y="427559"/>
                  <a:pt x="3085262" y="428016"/>
                  <a:pt x="3077337" y="428321"/>
                </a:cubicBezTo>
                <a:cubicBezTo>
                  <a:pt x="3074594" y="428321"/>
                  <a:pt x="3070327" y="428397"/>
                  <a:pt x="3064535" y="428549"/>
                </a:cubicBezTo>
                <a:cubicBezTo>
                  <a:pt x="3058744" y="428702"/>
                  <a:pt x="3052420" y="428854"/>
                  <a:pt x="3045562" y="429006"/>
                </a:cubicBezTo>
                <a:cubicBezTo>
                  <a:pt x="3038704" y="429159"/>
                  <a:pt x="3032379" y="429311"/>
                  <a:pt x="3026588" y="429464"/>
                </a:cubicBezTo>
                <a:cubicBezTo>
                  <a:pt x="3020797" y="429616"/>
                  <a:pt x="3016529" y="429692"/>
                  <a:pt x="3013787" y="429692"/>
                </a:cubicBezTo>
                <a:cubicBezTo>
                  <a:pt x="3012872" y="429387"/>
                  <a:pt x="3012415" y="427559"/>
                  <a:pt x="3012415" y="424206"/>
                </a:cubicBezTo>
                <a:cubicBezTo>
                  <a:pt x="3012415" y="420548"/>
                  <a:pt x="3012795" y="415519"/>
                  <a:pt x="3013557" y="409118"/>
                </a:cubicBezTo>
                <a:cubicBezTo>
                  <a:pt x="3014320" y="402717"/>
                  <a:pt x="3015310" y="397002"/>
                  <a:pt x="3016529" y="391973"/>
                </a:cubicBezTo>
                <a:cubicBezTo>
                  <a:pt x="3017749" y="386944"/>
                  <a:pt x="3018815" y="384429"/>
                  <a:pt x="3019730" y="384429"/>
                </a:cubicBezTo>
                <a:lnTo>
                  <a:pt x="3035597" y="384171"/>
                </a:lnTo>
                <a:lnTo>
                  <a:pt x="3065907" y="358598"/>
                </a:lnTo>
                <a:cubicBezTo>
                  <a:pt x="3076880" y="348387"/>
                  <a:pt x="3086481" y="337947"/>
                  <a:pt x="3094711" y="327279"/>
                </a:cubicBezTo>
                <a:lnTo>
                  <a:pt x="3099097" y="319416"/>
                </a:lnTo>
                <a:lnTo>
                  <a:pt x="3086481" y="306248"/>
                </a:lnTo>
                <a:cubicBezTo>
                  <a:pt x="3075508" y="295580"/>
                  <a:pt x="3063621" y="285369"/>
                  <a:pt x="3050819" y="275616"/>
                </a:cubicBezTo>
                <a:cubicBezTo>
                  <a:pt x="3038018" y="265862"/>
                  <a:pt x="3023845" y="256413"/>
                  <a:pt x="3008300" y="247269"/>
                </a:cubicBezTo>
                <a:lnTo>
                  <a:pt x="2991383" y="248184"/>
                </a:lnTo>
                <a:cubicBezTo>
                  <a:pt x="2984068" y="243612"/>
                  <a:pt x="2977972" y="237973"/>
                  <a:pt x="2973095" y="231267"/>
                </a:cubicBezTo>
                <a:cubicBezTo>
                  <a:pt x="2968219" y="224562"/>
                  <a:pt x="2965780" y="216942"/>
                  <a:pt x="2965780" y="208407"/>
                </a:cubicBezTo>
                <a:cubicBezTo>
                  <a:pt x="2965780" y="200787"/>
                  <a:pt x="2967609" y="194082"/>
                  <a:pt x="2971267" y="188291"/>
                </a:cubicBezTo>
                <a:cubicBezTo>
                  <a:pt x="2974924" y="182499"/>
                  <a:pt x="2980411" y="177623"/>
                  <a:pt x="2987726" y="173660"/>
                </a:cubicBezTo>
                <a:cubicBezTo>
                  <a:pt x="2994736" y="178232"/>
                  <a:pt x="3002204" y="183719"/>
                  <a:pt x="3010129" y="190119"/>
                </a:cubicBezTo>
                <a:cubicBezTo>
                  <a:pt x="3018053" y="196520"/>
                  <a:pt x="3026435" y="203683"/>
                  <a:pt x="3035275" y="211608"/>
                </a:cubicBezTo>
                <a:cubicBezTo>
                  <a:pt x="3045333" y="220447"/>
                  <a:pt x="3055696" y="230048"/>
                  <a:pt x="3066364" y="240411"/>
                </a:cubicBezTo>
                <a:cubicBezTo>
                  <a:pt x="3077032" y="250775"/>
                  <a:pt x="3087319" y="261138"/>
                  <a:pt x="3097225" y="271501"/>
                </a:cubicBezTo>
                <a:lnTo>
                  <a:pt x="3114027" y="290573"/>
                </a:lnTo>
                <a:lnTo>
                  <a:pt x="3120314" y="256413"/>
                </a:lnTo>
                <a:cubicBezTo>
                  <a:pt x="3120314" y="252451"/>
                  <a:pt x="3119857" y="246812"/>
                  <a:pt x="3118942" y="239497"/>
                </a:cubicBezTo>
                <a:cubicBezTo>
                  <a:pt x="3118028" y="232182"/>
                  <a:pt x="3116809" y="224028"/>
                  <a:pt x="3115285" y="215037"/>
                </a:cubicBezTo>
                <a:cubicBezTo>
                  <a:pt x="3113761" y="206045"/>
                  <a:pt x="3112237" y="197130"/>
                  <a:pt x="3110713" y="188291"/>
                </a:cubicBezTo>
                <a:cubicBezTo>
                  <a:pt x="3109189" y="179451"/>
                  <a:pt x="3107969" y="171527"/>
                  <a:pt x="3107055" y="164516"/>
                </a:cubicBezTo>
                <a:cubicBezTo>
                  <a:pt x="3106141" y="157506"/>
                  <a:pt x="3105683" y="152324"/>
                  <a:pt x="3105683" y="148971"/>
                </a:cubicBezTo>
                <a:cubicBezTo>
                  <a:pt x="3105683" y="137999"/>
                  <a:pt x="3109570" y="129312"/>
                  <a:pt x="3117342" y="122911"/>
                </a:cubicBezTo>
                <a:cubicBezTo>
                  <a:pt x="3125115" y="116510"/>
                  <a:pt x="3135249" y="113005"/>
                  <a:pt x="3147746" y="112395"/>
                </a:cubicBezTo>
                <a:close/>
                <a:moveTo>
                  <a:pt x="2868397" y="106757"/>
                </a:moveTo>
                <a:cubicBezTo>
                  <a:pt x="2875102" y="106452"/>
                  <a:pt x="2880970" y="109271"/>
                  <a:pt x="2885999" y="115215"/>
                </a:cubicBezTo>
                <a:cubicBezTo>
                  <a:pt x="2891028" y="121158"/>
                  <a:pt x="2893543" y="128855"/>
                  <a:pt x="2893543" y="138303"/>
                </a:cubicBezTo>
                <a:cubicBezTo>
                  <a:pt x="2893543" y="145314"/>
                  <a:pt x="2890952" y="151410"/>
                  <a:pt x="2885770" y="156591"/>
                </a:cubicBezTo>
                <a:cubicBezTo>
                  <a:pt x="2880589" y="161773"/>
                  <a:pt x="2874645" y="164364"/>
                  <a:pt x="2867939" y="164364"/>
                </a:cubicBezTo>
                <a:cubicBezTo>
                  <a:pt x="2860929" y="164364"/>
                  <a:pt x="2855214" y="161849"/>
                  <a:pt x="2850795" y="156820"/>
                </a:cubicBezTo>
                <a:cubicBezTo>
                  <a:pt x="2846375" y="151791"/>
                  <a:pt x="2844165" y="145466"/>
                  <a:pt x="2844165" y="137846"/>
                </a:cubicBezTo>
                <a:cubicBezTo>
                  <a:pt x="2844165" y="129007"/>
                  <a:pt x="2846680" y="121616"/>
                  <a:pt x="2851709" y="115672"/>
                </a:cubicBezTo>
                <a:cubicBezTo>
                  <a:pt x="2856738" y="109728"/>
                  <a:pt x="2862301" y="106757"/>
                  <a:pt x="2868397" y="106757"/>
                </a:cubicBezTo>
                <a:close/>
                <a:moveTo>
                  <a:pt x="1476756" y="106528"/>
                </a:moveTo>
                <a:lnTo>
                  <a:pt x="1477213" y="112014"/>
                </a:lnTo>
                <a:cubicBezTo>
                  <a:pt x="1477213" y="119939"/>
                  <a:pt x="1473708" y="126035"/>
                  <a:pt x="1466698" y="130302"/>
                </a:cubicBezTo>
                <a:cubicBezTo>
                  <a:pt x="1458773" y="134265"/>
                  <a:pt x="1448562" y="138684"/>
                  <a:pt x="1436065" y="143561"/>
                </a:cubicBezTo>
                <a:cubicBezTo>
                  <a:pt x="1423569" y="148438"/>
                  <a:pt x="1408938" y="153772"/>
                  <a:pt x="1392174" y="159563"/>
                </a:cubicBezTo>
                <a:lnTo>
                  <a:pt x="1394460" y="137618"/>
                </a:lnTo>
                <a:cubicBezTo>
                  <a:pt x="1414882" y="130302"/>
                  <a:pt x="1431646" y="124206"/>
                  <a:pt x="1444752" y="119330"/>
                </a:cubicBezTo>
                <a:cubicBezTo>
                  <a:pt x="1457859" y="114453"/>
                  <a:pt x="1468527" y="110186"/>
                  <a:pt x="1476756" y="106528"/>
                </a:cubicBezTo>
                <a:close/>
                <a:moveTo>
                  <a:pt x="6199860" y="105995"/>
                </a:moveTo>
                <a:cubicBezTo>
                  <a:pt x="6197726" y="105995"/>
                  <a:pt x="6195516" y="106833"/>
                  <a:pt x="6193230" y="108509"/>
                </a:cubicBezTo>
                <a:cubicBezTo>
                  <a:pt x="6190943" y="110186"/>
                  <a:pt x="6189953" y="112700"/>
                  <a:pt x="6190258" y="116053"/>
                </a:cubicBezTo>
                <a:cubicBezTo>
                  <a:pt x="6190258" y="119101"/>
                  <a:pt x="6191173" y="121920"/>
                  <a:pt x="6193001" y="124511"/>
                </a:cubicBezTo>
                <a:cubicBezTo>
                  <a:pt x="6194831" y="127102"/>
                  <a:pt x="6197879" y="128397"/>
                  <a:pt x="6202146" y="128397"/>
                </a:cubicBezTo>
                <a:cubicBezTo>
                  <a:pt x="6205194" y="128397"/>
                  <a:pt x="6208089" y="127331"/>
                  <a:pt x="6210833" y="125197"/>
                </a:cubicBezTo>
                <a:cubicBezTo>
                  <a:pt x="6213576" y="123063"/>
                  <a:pt x="6214947" y="121082"/>
                  <a:pt x="6214947" y="119253"/>
                </a:cubicBezTo>
                <a:cubicBezTo>
                  <a:pt x="6214947" y="116510"/>
                  <a:pt x="6213347" y="113615"/>
                  <a:pt x="6210147" y="110567"/>
                </a:cubicBezTo>
                <a:cubicBezTo>
                  <a:pt x="6206946" y="107519"/>
                  <a:pt x="6203517" y="105995"/>
                  <a:pt x="6199860" y="105995"/>
                </a:cubicBezTo>
                <a:close/>
                <a:moveTo>
                  <a:pt x="4711521" y="92964"/>
                </a:moveTo>
                <a:lnTo>
                  <a:pt x="4711979" y="98451"/>
                </a:lnTo>
                <a:cubicBezTo>
                  <a:pt x="4711979" y="106985"/>
                  <a:pt x="4708627" y="113234"/>
                  <a:pt x="4701921" y="117196"/>
                </a:cubicBezTo>
                <a:cubicBezTo>
                  <a:pt x="4693691" y="121158"/>
                  <a:pt x="4683327" y="125502"/>
                  <a:pt x="4670831" y="130226"/>
                </a:cubicBezTo>
                <a:cubicBezTo>
                  <a:pt x="4658333" y="134951"/>
                  <a:pt x="4643856" y="140056"/>
                  <a:pt x="4627397" y="145542"/>
                </a:cubicBezTo>
                <a:lnTo>
                  <a:pt x="4629683" y="124511"/>
                </a:lnTo>
                <a:cubicBezTo>
                  <a:pt x="4647971" y="117806"/>
                  <a:pt x="4663745" y="112014"/>
                  <a:pt x="4677003" y="107138"/>
                </a:cubicBezTo>
                <a:cubicBezTo>
                  <a:pt x="4690262" y="102261"/>
                  <a:pt x="4701768" y="97536"/>
                  <a:pt x="4711521" y="92964"/>
                </a:cubicBezTo>
                <a:close/>
                <a:moveTo>
                  <a:pt x="6202146" y="87707"/>
                </a:moveTo>
                <a:cubicBezTo>
                  <a:pt x="6208851" y="87402"/>
                  <a:pt x="6214719" y="90221"/>
                  <a:pt x="6219747" y="96165"/>
                </a:cubicBezTo>
                <a:cubicBezTo>
                  <a:pt x="6224777" y="102108"/>
                  <a:pt x="6227291" y="109805"/>
                  <a:pt x="6227291" y="119253"/>
                </a:cubicBezTo>
                <a:cubicBezTo>
                  <a:pt x="6227291" y="126264"/>
                  <a:pt x="6224701" y="132360"/>
                  <a:pt x="6219519" y="137541"/>
                </a:cubicBezTo>
                <a:cubicBezTo>
                  <a:pt x="6214337" y="142723"/>
                  <a:pt x="6208393" y="145314"/>
                  <a:pt x="6201689" y="145314"/>
                </a:cubicBezTo>
                <a:cubicBezTo>
                  <a:pt x="6194677" y="145314"/>
                  <a:pt x="6188963" y="142799"/>
                  <a:pt x="6184543" y="137770"/>
                </a:cubicBezTo>
                <a:cubicBezTo>
                  <a:pt x="6180124" y="132741"/>
                  <a:pt x="6177914" y="126416"/>
                  <a:pt x="6177914" y="118796"/>
                </a:cubicBezTo>
                <a:cubicBezTo>
                  <a:pt x="6177914" y="109957"/>
                  <a:pt x="6180429" y="102566"/>
                  <a:pt x="6185458" y="96622"/>
                </a:cubicBezTo>
                <a:cubicBezTo>
                  <a:pt x="6190487" y="90678"/>
                  <a:pt x="6196049" y="87707"/>
                  <a:pt x="6202146" y="87707"/>
                </a:cubicBezTo>
                <a:close/>
                <a:moveTo>
                  <a:pt x="5877305" y="87478"/>
                </a:moveTo>
                <a:lnTo>
                  <a:pt x="5877762" y="92964"/>
                </a:lnTo>
                <a:cubicBezTo>
                  <a:pt x="5877761" y="100889"/>
                  <a:pt x="5874257" y="106985"/>
                  <a:pt x="5867247" y="111252"/>
                </a:cubicBezTo>
                <a:cubicBezTo>
                  <a:pt x="5859321" y="115215"/>
                  <a:pt x="5849111" y="119634"/>
                  <a:pt x="5836614" y="124511"/>
                </a:cubicBezTo>
                <a:cubicBezTo>
                  <a:pt x="5824117" y="129388"/>
                  <a:pt x="5809487" y="134722"/>
                  <a:pt x="5792723" y="140513"/>
                </a:cubicBezTo>
                <a:lnTo>
                  <a:pt x="5795009" y="118568"/>
                </a:lnTo>
                <a:cubicBezTo>
                  <a:pt x="5815431" y="111252"/>
                  <a:pt x="5832195" y="105156"/>
                  <a:pt x="5845301" y="100280"/>
                </a:cubicBezTo>
                <a:cubicBezTo>
                  <a:pt x="5858407" y="95403"/>
                  <a:pt x="5869075" y="91136"/>
                  <a:pt x="5877305" y="87478"/>
                </a:cubicBezTo>
                <a:close/>
                <a:moveTo>
                  <a:pt x="5504535" y="86945"/>
                </a:moveTo>
                <a:cubicBezTo>
                  <a:pt x="5502401" y="86945"/>
                  <a:pt x="5500191" y="87783"/>
                  <a:pt x="5497905" y="89459"/>
                </a:cubicBezTo>
                <a:cubicBezTo>
                  <a:pt x="5495619" y="91136"/>
                  <a:pt x="5494629" y="93650"/>
                  <a:pt x="5494934" y="97003"/>
                </a:cubicBezTo>
                <a:cubicBezTo>
                  <a:pt x="5494934" y="100051"/>
                  <a:pt x="5495848" y="102870"/>
                  <a:pt x="5497677" y="105461"/>
                </a:cubicBezTo>
                <a:cubicBezTo>
                  <a:pt x="5499505" y="108052"/>
                  <a:pt x="5502553" y="109347"/>
                  <a:pt x="5506821" y="109347"/>
                </a:cubicBezTo>
                <a:cubicBezTo>
                  <a:pt x="5509869" y="109347"/>
                  <a:pt x="5512765" y="108281"/>
                  <a:pt x="5515507" y="106147"/>
                </a:cubicBezTo>
                <a:cubicBezTo>
                  <a:pt x="5518251" y="104013"/>
                  <a:pt x="5519623" y="102032"/>
                  <a:pt x="5519623" y="100203"/>
                </a:cubicBezTo>
                <a:cubicBezTo>
                  <a:pt x="5519623" y="97460"/>
                  <a:pt x="5518023" y="94565"/>
                  <a:pt x="5514822" y="91517"/>
                </a:cubicBezTo>
                <a:cubicBezTo>
                  <a:pt x="5511621" y="88469"/>
                  <a:pt x="5508193" y="86945"/>
                  <a:pt x="5504535" y="86945"/>
                </a:cubicBezTo>
                <a:close/>
                <a:moveTo>
                  <a:pt x="2980868" y="83135"/>
                </a:moveTo>
                <a:cubicBezTo>
                  <a:pt x="2992450" y="83135"/>
                  <a:pt x="2998241" y="89535"/>
                  <a:pt x="2998241" y="102337"/>
                </a:cubicBezTo>
                <a:cubicBezTo>
                  <a:pt x="2998241" y="106909"/>
                  <a:pt x="2997479" y="110567"/>
                  <a:pt x="2995955" y="113310"/>
                </a:cubicBezTo>
                <a:lnTo>
                  <a:pt x="2986811" y="111938"/>
                </a:lnTo>
                <a:lnTo>
                  <a:pt x="2987269" y="110109"/>
                </a:lnTo>
                <a:cubicBezTo>
                  <a:pt x="2987269" y="108585"/>
                  <a:pt x="2986735" y="107442"/>
                  <a:pt x="2985669" y="106680"/>
                </a:cubicBezTo>
                <a:cubicBezTo>
                  <a:pt x="2984601" y="105918"/>
                  <a:pt x="2983154" y="105537"/>
                  <a:pt x="2981325" y="105537"/>
                </a:cubicBezTo>
                <a:cubicBezTo>
                  <a:pt x="2977667" y="105537"/>
                  <a:pt x="2974315" y="106757"/>
                  <a:pt x="2971267" y="109195"/>
                </a:cubicBezTo>
                <a:cubicBezTo>
                  <a:pt x="2968219" y="111633"/>
                  <a:pt x="2965628" y="114834"/>
                  <a:pt x="2963495" y="118796"/>
                </a:cubicBezTo>
                <a:cubicBezTo>
                  <a:pt x="2968981" y="124587"/>
                  <a:pt x="2976601" y="127483"/>
                  <a:pt x="2986354" y="127483"/>
                </a:cubicBezTo>
                <a:cubicBezTo>
                  <a:pt x="2988793" y="127483"/>
                  <a:pt x="2991612" y="127331"/>
                  <a:pt x="2994813" y="127026"/>
                </a:cubicBezTo>
                <a:cubicBezTo>
                  <a:pt x="2998013" y="126721"/>
                  <a:pt x="3001594" y="126111"/>
                  <a:pt x="3005557" y="125197"/>
                </a:cubicBezTo>
                <a:lnTo>
                  <a:pt x="3004185" y="144399"/>
                </a:lnTo>
                <a:cubicBezTo>
                  <a:pt x="2992603" y="147143"/>
                  <a:pt x="2983001" y="149962"/>
                  <a:pt x="2975381" y="152858"/>
                </a:cubicBezTo>
                <a:cubicBezTo>
                  <a:pt x="2967761" y="155753"/>
                  <a:pt x="2958617" y="159944"/>
                  <a:pt x="2947949" y="165431"/>
                </a:cubicBezTo>
                <a:lnTo>
                  <a:pt x="2946578" y="146685"/>
                </a:lnTo>
                <a:lnTo>
                  <a:pt x="2963951" y="137084"/>
                </a:lnTo>
                <a:cubicBezTo>
                  <a:pt x="2953588" y="134036"/>
                  <a:pt x="2948407" y="128093"/>
                  <a:pt x="2948407" y="119253"/>
                </a:cubicBezTo>
                <a:cubicBezTo>
                  <a:pt x="2948407" y="113462"/>
                  <a:pt x="2950083" y="107823"/>
                  <a:pt x="2953436" y="102337"/>
                </a:cubicBezTo>
                <a:cubicBezTo>
                  <a:pt x="2956789" y="96851"/>
                  <a:pt x="2961056" y="92279"/>
                  <a:pt x="2966237" y="88621"/>
                </a:cubicBezTo>
                <a:cubicBezTo>
                  <a:pt x="2971419" y="84963"/>
                  <a:pt x="2976296" y="83135"/>
                  <a:pt x="2980868" y="83135"/>
                </a:cubicBezTo>
                <a:close/>
                <a:moveTo>
                  <a:pt x="993343" y="79248"/>
                </a:moveTo>
                <a:cubicBezTo>
                  <a:pt x="991210" y="79248"/>
                  <a:pt x="989229" y="79934"/>
                  <a:pt x="987400" y="81306"/>
                </a:cubicBezTo>
                <a:cubicBezTo>
                  <a:pt x="985571" y="82677"/>
                  <a:pt x="984657" y="84125"/>
                  <a:pt x="984657" y="85649"/>
                </a:cubicBezTo>
                <a:cubicBezTo>
                  <a:pt x="984657" y="92050"/>
                  <a:pt x="989838" y="97232"/>
                  <a:pt x="1000201" y="101194"/>
                </a:cubicBezTo>
                <a:lnTo>
                  <a:pt x="1001116" y="99365"/>
                </a:lnTo>
                <a:cubicBezTo>
                  <a:pt x="1001725" y="98146"/>
                  <a:pt x="1002030" y="97079"/>
                  <a:pt x="1002030" y="96165"/>
                </a:cubicBezTo>
                <a:cubicBezTo>
                  <a:pt x="1002030" y="95250"/>
                  <a:pt x="1002030" y="94488"/>
                  <a:pt x="1002030" y="93879"/>
                </a:cubicBezTo>
                <a:cubicBezTo>
                  <a:pt x="1002030" y="89612"/>
                  <a:pt x="1001192" y="86106"/>
                  <a:pt x="999516" y="83363"/>
                </a:cubicBezTo>
                <a:cubicBezTo>
                  <a:pt x="997839" y="80620"/>
                  <a:pt x="995782" y="79248"/>
                  <a:pt x="993343" y="79248"/>
                </a:cubicBezTo>
                <a:close/>
                <a:moveTo>
                  <a:pt x="6448805" y="77953"/>
                </a:moveTo>
                <a:lnTo>
                  <a:pt x="6449262" y="83439"/>
                </a:lnTo>
                <a:cubicBezTo>
                  <a:pt x="6449261" y="91364"/>
                  <a:pt x="6445757" y="97460"/>
                  <a:pt x="6438747" y="101727"/>
                </a:cubicBezTo>
                <a:cubicBezTo>
                  <a:pt x="6430822" y="105690"/>
                  <a:pt x="6420611" y="110109"/>
                  <a:pt x="6408114" y="114986"/>
                </a:cubicBezTo>
                <a:cubicBezTo>
                  <a:pt x="6395617" y="119863"/>
                  <a:pt x="6380987" y="125197"/>
                  <a:pt x="6364223" y="130988"/>
                </a:cubicBezTo>
                <a:lnTo>
                  <a:pt x="6366509" y="109043"/>
                </a:lnTo>
                <a:cubicBezTo>
                  <a:pt x="6386931" y="101727"/>
                  <a:pt x="6403695" y="95631"/>
                  <a:pt x="6416801" y="90755"/>
                </a:cubicBezTo>
                <a:cubicBezTo>
                  <a:pt x="6429907" y="85878"/>
                  <a:pt x="6440575" y="81611"/>
                  <a:pt x="6448805" y="77953"/>
                </a:cubicBezTo>
                <a:close/>
                <a:moveTo>
                  <a:pt x="2638806" y="77953"/>
                </a:moveTo>
                <a:lnTo>
                  <a:pt x="2639263" y="83439"/>
                </a:lnTo>
                <a:cubicBezTo>
                  <a:pt x="2639263" y="91364"/>
                  <a:pt x="2635758" y="97460"/>
                  <a:pt x="2628748" y="101727"/>
                </a:cubicBezTo>
                <a:cubicBezTo>
                  <a:pt x="2620823" y="105690"/>
                  <a:pt x="2610612" y="110109"/>
                  <a:pt x="2598115" y="114986"/>
                </a:cubicBezTo>
                <a:cubicBezTo>
                  <a:pt x="2585619" y="119863"/>
                  <a:pt x="2570988" y="125197"/>
                  <a:pt x="2554224" y="130988"/>
                </a:cubicBezTo>
                <a:lnTo>
                  <a:pt x="2556510" y="109043"/>
                </a:lnTo>
                <a:cubicBezTo>
                  <a:pt x="2576932" y="101727"/>
                  <a:pt x="2593696" y="95631"/>
                  <a:pt x="2606802" y="90755"/>
                </a:cubicBezTo>
                <a:cubicBezTo>
                  <a:pt x="2619909" y="85878"/>
                  <a:pt x="2630577" y="81611"/>
                  <a:pt x="2638806" y="77953"/>
                </a:cubicBezTo>
                <a:close/>
                <a:moveTo>
                  <a:pt x="5506821" y="68657"/>
                </a:moveTo>
                <a:cubicBezTo>
                  <a:pt x="5513526" y="68352"/>
                  <a:pt x="5519394" y="71171"/>
                  <a:pt x="5524423" y="77115"/>
                </a:cubicBezTo>
                <a:cubicBezTo>
                  <a:pt x="5529452" y="83058"/>
                  <a:pt x="5531967" y="90755"/>
                  <a:pt x="5531967" y="100203"/>
                </a:cubicBezTo>
                <a:cubicBezTo>
                  <a:pt x="5531967" y="107214"/>
                  <a:pt x="5529376" y="113310"/>
                  <a:pt x="5524194" y="118491"/>
                </a:cubicBezTo>
                <a:cubicBezTo>
                  <a:pt x="5519013" y="123673"/>
                  <a:pt x="5513069" y="126264"/>
                  <a:pt x="5506364" y="126264"/>
                </a:cubicBezTo>
                <a:cubicBezTo>
                  <a:pt x="5499353" y="126264"/>
                  <a:pt x="5493638" y="123749"/>
                  <a:pt x="5489219" y="118720"/>
                </a:cubicBezTo>
                <a:cubicBezTo>
                  <a:pt x="5484799" y="113691"/>
                  <a:pt x="5482589" y="107366"/>
                  <a:pt x="5482589" y="99746"/>
                </a:cubicBezTo>
                <a:cubicBezTo>
                  <a:pt x="5482589" y="90907"/>
                  <a:pt x="5485104" y="83516"/>
                  <a:pt x="5490133" y="77572"/>
                </a:cubicBezTo>
                <a:cubicBezTo>
                  <a:pt x="5495162" y="71628"/>
                  <a:pt x="5500725" y="68657"/>
                  <a:pt x="5506821" y="68657"/>
                </a:cubicBezTo>
                <a:close/>
                <a:moveTo>
                  <a:pt x="998830" y="63704"/>
                </a:moveTo>
                <a:cubicBezTo>
                  <a:pt x="1003707" y="63704"/>
                  <a:pt x="1007669" y="65837"/>
                  <a:pt x="1010717" y="70104"/>
                </a:cubicBezTo>
                <a:cubicBezTo>
                  <a:pt x="1014375" y="74981"/>
                  <a:pt x="1016203" y="82754"/>
                  <a:pt x="1016203" y="93422"/>
                </a:cubicBezTo>
                <a:cubicBezTo>
                  <a:pt x="1016203" y="97384"/>
                  <a:pt x="1015441" y="101042"/>
                  <a:pt x="1013917" y="104394"/>
                </a:cubicBezTo>
                <a:lnTo>
                  <a:pt x="1028091" y="105309"/>
                </a:lnTo>
                <a:cubicBezTo>
                  <a:pt x="1028091" y="110186"/>
                  <a:pt x="1026490" y="113691"/>
                  <a:pt x="1023290" y="115824"/>
                </a:cubicBezTo>
                <a:cubicBezTo>
                  <a:pt x="1020090" y="117958"/>
                  <a:pt x="1015137" y="119025"/>
                  <a:pt x="1008431" y="119025"/>
                </a:cubicBezTo>
                <a:lnTo>
                  <a:pt x="1003859" y="118568"/>
                </a:lnTo>
                <a:cubicBezTo>
                  <a:pt x="996239" y="126188"/>
                  <a:pt x="988467" y="132207"/>
                  <a:pt x="980542" y="136627"/>
                </a:cubicBezTo>
                <a:cubicBezTo>
                  <a:pt x="972617" y="141047"/>
                  <a:pt x="965607" y="143256"/>
                  <a:pt x="959511" y="143256"/>
                </a:cubicBezTo>
                <a:cubicBezTo>
                  <a:pt x="950062" y="143256"/>
                  <a:pt x="945337" y="139294"/>
                  <a:pt x="945337" y="131369"/>
                </a:cubicBezTo>
                <a:cubicBezTo>
                  <a:pt x="954481" y="129540"/>
                  <a:pt x="962406" y="127102"/>
                  <a:pt x="969112" y="124054"/>
                </a:cubicBezTo>
                <a:cubicBezTo>
                  <a:pt x="975817" y="121006"/>
                  <a:pt x="981913" y="117653"/>
                  <a:pt x="987400" y="113996"/>
                </a:cubicBezTo>
                <a:cubicBezTo>
                  <a:pt x="976427" y="108509"/>
                  <a:pt x="970941" y="101346"/>
                  <a:pt x="970941" y="92507"/>
                </a:cubicBezTo>
                <a:cubicBezTo>
                  <a:pt x="970941" y="85497"/>
                  <a:pt x="973912" y="78944"/>
                  <a:pt x="979856" y="72848"/>
                </a:cubicBezTo>
                <a:cubicBezTo>
                  <a:pt x="985799" y="66752"/>
                  <a:pt x="992124" y="63704"/>
                  <a:pt x="998830" y="63704"/>
                </a:cubicBezTo>
                <a:close/>
                <a:moveTo>
                  <a:pt x="5001005" y="57531"/>
                </a:moveTo>
                <a:cubicBezTo>
                  <a:pt x="4997653" y="57531"/>
                  <a:pt x="4994300" y="58293"/>
                  <a:pt x="4990947" y="59817"/>
                </a:cubicBezTo>
                <a:cubicBezTo>
                  <a:pt x="4987594" y="61341"/>
                  <a:pt x="4983022" y="64694"/>
                  <a:pt x="4977231" y="69876"/>
                </a:cubicBezTo>
                <a:cubicBezTo>
                  <a:pt x="4983327" y="72009"/>
                  <a:pt x="4988203" y="73076"/>
                  <a:pt x="4991861" y="73076"/>
                </a:cubicBezTo>
                <a:cubicBezTo>
                  <a:pt x="4998567" y="73076"/>
                  <a:pt x="5003291" y="72771"/>
                  <a:pt x="5006035" y="72162"/>
                </a:cubicBezTo>
                <a:cubicBezTo>
                  <a:pt x="5008778" y="71552"/>
                  <a:pt x="5012283" y="70333"/>
                  <a:pt x="5016550" y="68504"/>
                </a:cubicBezTo>
                <a:cubicBezTo>
                  <a:pt x="5012893" y="61189"/>
                  <a:pt x="5007711" y="57531"/>
                  <a:pt x="5001005" y="57531"/>
                </a:cubicBezTo>
                <a:close/>
                <a:moveTo>
                  <a:pt x="3276981" y="57531"/>
                </a:moveTo>
                <a:cubicBezTo>
                  <a:pt x="3273628" y="57531"/>
                  <a:pt x="3270275" y="58293"/>
                  <a:pt x="3266923" y="59817"/>
                </a:cubicBezTo>
                <a:cubicBezTo>
                  <a:pt x="3263570" y="61341"/>
                  <a:pt x="3258997" y="64694"/>
                  <a:pt x="3253207" y="69876"/>
                </a:cubicBezTo>
                <a:cubicBezTo>
                  <a:pt x="3259303" y="72009"/>
                  <a:pt x="3264179" y="73076"/>
                  <a:pt x="3267837" y="73076"/>
                </a:cubicBezTo>
                <a:cubicBezTo>
                  <a:pt x="3274543" y="73076"/>
                  <a:pt x="3279267" y="72771"/>
                  <a:pt x="3282010" y="72162"/>
                </a:cubicBezTo>
                <a:cubicBezTo>
                  <a:pt x="3284753" y="71552"/>
                  <a:pt x="3288259" y="70333"/>
                  <a:pt x="3292526" y="68504"/>
                </a:cubicBezTo>
                <a:cubicBezTo>
                  <a:pt x="3288868" y="61189"/>
                  <a:pt x="3283687" y="57531"/>
                  <a:pt x="3276981" y="57531"/>
                </a:cubicBezTo>
                <a:close/>
                <a:moveTo>
                  <a:pt x="6572629" y="49378"/>
                </a:moveTo>
                <a:lnTo>
                  <a:pt x="6573087" y="54864"/>
                </a:lnTo>
                <a:cubicBezTo>
                  <a:pt x="6573087" y="62789"/>
                  <a:pt x="6569581" y="68885"/>
                  <a:pt x="6562571" y="73152"/>
                </a:cubicBezTo>
                <a:cubicBezTo>
                  <a:pt x="6554647" y="77115"/>
                  <a:pt x="6544435" y="81534"/>
                  <a:pt x="6531939" y="86411"/>
                </a:cubicBezTo>
                <a:cubicBezTo>
                  <a:pt x="6519442" y="91288"/>
                  <a:pt x="6504811" y="96622"/>
                  <a:pt x="6488048" y="102413"/>
                </a:cubicBezTo>
                <a:lnTo>
                  <a:pt x="6490334" y="80468"/>
                </a:lnTo>
                <a:cubicBezTo>
                  <a:pt x="6510755" y="73152"/>
                  <a:pt x="6527519" y="67056"/>
                  <a:pt x="6540626" y="62180"/>
                </a:cubicBezTo>
                <a:cubicBezTo>
                  <a:pt x="6553732" y="57303"/>
                  <a:pt x="6564400" y="53036"/>
                  <a:pt x="6572629" y="49378"/>
                </a:cubicBezTo>
                <a:close/>
                <a:moveTo>
                  <a:pt x="5667755" y="49378"/>
                </a:moveTo>
                <a:lnTo>
                  <a:pt x="5668213" y="54864"/>
                </a:lnTo>
                <a:cubicBezTo>
                  <a:pt x="5668213" y="62789"/>
                  <a:pt x="5664707" y="68885"/>
                  <a:pt x="5657697" y="73152"/>
                </a:cubicBezTo>
                <a:cubicBezTo>
                  <a:pt x="5649772" y="77115"/>
                  <a:pt x="5639561" y="81534"/>
                  <a:pt x="5627065" y="86411"/>
                </a:cubicBezTo>
                <a:cubicBezTo>
                  <a:pt x="5614567" y="91288"/>
                  <a:pt x="5599937" y="96622"/>
                  <a:pt x="5583173" y="102413"/>
                </a:cubicBezTo>
                <a:lnTo>
                  <a:pt x="5585459" y="80468"/>
                </a:lnTo>
                <a:cubicBezTo>
                  <a:pt x="5605881" y="73152"/>
                  <a:pt x="5622645" y="67056"/>
                  <a:pt x="5635751" y="62180"/>
                </a:cubicBezTo>
                <a:cubicBezTo>
                  <a:pt x="5648857" y="57303"/>
                  <a:pt x="5659525" y="53036"/>
                  <a:pt x="5667755" y="49378"/>
                </a:cubicBezTo>
                <a:close/>
                <a:moveTo>
                  <a:pt x="3123285" y="48845"/>
                </a:moveTo>
                <a:cubicBezTo>
                  <a:pt x="3121152" y="48845"/>
                  <a:pt x="3118942" y="49683"/>
                  <a:pt x="3116656" y="51359"/>
                </a:cubicBezTo>
                <a:cubicBezTo>
                  <a:pt x="3114370" y="53036"/>
                  <a:pt x="3113379" y="55550"/>
                  <a:pt x="3113684" y="58903"/>
                </a:cubicBezTo>
                <a:cubicBezTo>
                  <a:pt x="3113684" y="61951"/>
                  <a:pt x="3114599" y="64770"/>
                  <a:pt x="3116427" y="67361"/>
                </a:cubicBezTo>
                <a:cubicBezTo>
                  <a:pt x="3118257" y="69952"/>
                  <a:pt x="3121304" y="71247"/>
                  <a:pt x="3125572" y="71247"/>
                </a:cubicBezTo>
                <a:cubicBezTo>
                  <a:pt x="3128619" y="71247"/>
                  <a:pt x="3131515" y="70181"/>
                  <a:pt x="3134259" y="68047"/>
                </a:cubicBezTo>
                <a:cubicBezTo>
                  <a:pt x="3137001" y="65913"/>
                  <a:pt x="3138373" y="63932"/>
                  <a:pt x="3138373" y="62103"/>
                </a:cubicBezTo>
                <a:cubicBezTo>
                  <a:pt x="3138373" y="59360"/>
                  <a:pt x="3136773" y="56465"/>
                  <a:pt x="3133573" y="53417"/>
                </a:cubicBezTo>
                <a:cubicBezTo>
                  <a:pt x="3130372" y="50369"/>
                  <a:pt x="3126943" y="48845"/>
                  <a:pt x="3123285" y="48845"/>
                </a:cubicBezTo>
                <a:close/>
                <a:moveTo>
                  <a:pt x="5004663" y="37872"/>
                </a:moveTo>
                <a:cubicBezTo>
                  <a:pt x="5010149" y="37872"/>
                  <a:pt x="5015179" y="40767"/>
                  <a:pt x="5019751" y="46559"/>
                </a:cubicBezTo>
                <a:cubicBezTo>
                  <a:pt x="5024323" y="52350"/>
                  <a:pt x="5026609" y="59208"/>
                  <a:pt x="5026609" y="67133"/>
                </a:cubicBezTo>
                <a:cubicBezTo>
                  <a:pt x="5026609" y="72619"/>
                  <a:pt x="5025389" y="78715"/>
                  <a:pt x="5022951" y="85421"/>
                </a:cubicBezTo>
                <a:cubicBezTo>
                  <a:pt x="5018074" y="88773"/>
                  <a:pt x="5013197" y="91059"/>
                  <a:pt x="5008321" y="92279"/>
                </a:cubicBezTo>
                <a:cubicBezTo>
                  <a:pt x="5003443" y="93498"/>
                  <a:pt x="4997957" y="94107"/>
                  <a:pt x="4991861" y="94107"/>
                </a:cubicBezTo>
                <a:cubicBezTo>
                  <a:pt x="4986070" y="94107"/>
                  <a:pt x="4980584" y="93269"/>
                  <a:pt x="4975402" y="91593"/>
                </a:cubicBezTo>
                <a:cubicBezTo>
                  <a:pt x="4970221" y="89916"/>
                  <a:pt x="4963667" y="87097"/>
                  <a:pt x="4955743" y="83135"/>
                </a:cubicBezTo>
                <a:cubicBezTo>
                  <a:pt x="4949341" y="86183"/>
                  <a:pt x="4944007" y="89840"/>
                  <a:pt x="4939741" y="94107"/>
                </a:cubicBezTo>
                <a:lnTo>
                  <a:pt x="4931511" y="87249"/>
                </a:lnTo>
                <a:cubicBezTo>
                  <a:pt x="4936693" y="79629"/>
                  <a:pt x="4941493" y="73610"/>
                  <a:pt x="4945913" y="69190"/>
                </a:cubicBezTo>
                <a:cubicBezTo>
                  <a:pt x="4950333" y="64770"/>
                  <a:pt x="4955285" y="62561"/>
                  <a:pt x="4960771" y="62561"/>
                </a:cubicBezTo>
                <a:cubicBezTo>
                  <a:pt x="4962905" y="62561"/>
                  <a:pt x="4965191" y="63323"/>
                  <a:pt x="4967630" y="64847"/>
                </a:cubicBezTo>
                <a:cubicBezTo>
                  <a:pt x="4973725" y="55398"/>
                  <a:pt x="4979745" y="48540"/>
                  <a:pt x="4985689" y="44273"/>
                </a:cubicBezTo>
                <a:cubicBezTo>
                  <a:pt x="4991633" y="40005"/>
                  <a:pt x="4997957" y="37872"/>
                  <a:pt x="5004663" y="37872"/>
                </a:cubicBezTo>
                <a:close/>
                <a:moveTo>
                  <a:pt x="3280639" y="37872"/>
                </a:moveTo>
                <a:cubicBezTo>
                  <a:pt x="3286125" y="37872"/>
                  <a:pt x="3291154" y="40767"/>
                  <a:pt x="3295726" y="46559"/>
                </a:cubicBezTo>
                <a:cubicBezTo>
                  <a:pt x="3300298" y="52350"/>
                  <a:pt x="3302584" y="59208"/>
                  <a:pt x="3302584" y="67133"/>
                </a:cubicBezTo>
                <a:cubicBezTo>
                  <a:pt x="3302584" y="72619"/>
                  <a:pt x="3301365" y="78715"/>
                  <a:pt x="3298927" y="85421"/>
                </a:cubicBezTo>
                <a:cubicBezTo>
                  <a:pt x="3294050" y="88773"/>
                  <a:pt x="3289173" y="91059"/>
                  <a:pt x="3284296" y="92279"/>
                </a:cubicBezTo>
                <a:cubicBezTo>
                  <a:pt x="3279419" y="93498"/>
                  <a:pt x="3273933" y="94107"/>
                  <a:pt x="3267837" y="94107"/>
                </a:cubicBezTo>
                <a:cubicBezTo>
                  <a:pt x="3262046" y="94107"/>
                  <a:pt x="3256559" y="93269"/>
                  <a:pt x="3251378" y="91593"/>
                </a:cubicBezTo>
                <a:cubicBezTo>
                  <a:pt x="3246196" y="89916"/>
                  <a:pt x="3239643" y="87097"/>
                  <a:pt x="3231718" y="83135"/>
                </a:cubicBezTo>
                <a:cubicBezTo>
                  <a:pt x="3225317" y="86183"/>
                  <a:pt x="3219983" y="89840"/>
                  <a:pt x="3215716" y="94107"/>
                </a:cubicBezTo>
                <a:lnTo>
                  <a:pt x="3207487" y="87249"/>
                </a:lnTo>
                <a:cubicBezTo>
                  <a:pt x="3212668" y="79629"/>
                  <a:pt x="3217469" y="73610"/>
                  <a:pt x="3221888" y="69190"/>
                </a:cubicBezTo>
                <a:cubicBezTo>
                  <a:pt x="3226308" y="64770"/>
                  <a:pt x="3231261" y="62561"/>
                  <a:pt x="3236747" y="62561"/>
                </a:cubicBezTo>
                <a:cubicBezTo>
                  <a:pt x="3238881" y="62561"/>
                  <a:pt x="3241167" y="63323"/>
                  <a:pt x="3243605" y="64847"/>
                </a:cubicBezTo>
                <a:cubicBezTo>
                  <a:pt x="3249701" y="55398"/>
                  <a:pt x="3255721" y="48540"/>
                  <a:pt x="3261665" y="44273"/>
                </a:cubicBezTo>
                <a:cubicBezTo>
                  <a:pt x="3267608" y="40005"/>
                  <a:pt x="3273933" y="37872"/>
                  <a:pt x="3280639" y="37872"/>
                </a:cubicBezTo>
                <a:close/>
                <a:moveTo>
                  <a:pt x="3125572" y="30557"/>
                </a:moveTo>
                <a:cubicBezTo>
                  <a:pt x="3132277" y="30252"/>
                  <a:pt x="3138145" y="33071"/>
                  <a:pt x="3143174" y="39015"/>
                </a:cubicBezTo>
                <a:cubicBezTo>
                  <a:pt x="3148203" y="44958"/>
                  <a:pt x="3150717" y="52655"/>
                  <a:pt x="3150717" y="62103"/>
                </a:cubicBezTo>
                <a:cubicBezTo>
                  <a:pt x="3150717" y="69114"/>
                  <a:pt x="3148127" y="75210"/>
                  <a:pt x="3142945" y="80391"/>
                </a:cubicBezTo>
                <a:cubicBezTo>
                  <a:pt x="3137764" y="85573"/>
                  <a:pt x="3131820" y="88164"/>
                  <a:pt x="3125115" y="88164"/>
                </a:cubicBezTo>
                <a:cubicBezTo>
                  <a:pt x="3118104" y="88164"/>
                  <a:pt x="3112389" y="85649"/>
                  <a:pt x="3107969" y="80620"/>
                </a:cubicBezTo>
                <a:cubicBezTo>
                  <a:pt x="3103550" y="75591"/>
                  <a:pt x="3101340" y="69266"/>
                  <a:pt x="3101340" y="61646"/>
                </a:cubicBezTo>
                <a:cubicBezTo>
                  <a:pt x="3101340" y="52807"/>
                  <a:pt x="3103855" y="45416"/>
                  <a:pt x="3108884" y="39472"/>
                </a:cubicBezTo>
                <a:cubicBezTo>
                  <a:pt x="3113913" y="33528"/>
                  <a:pt x="3119475" y="30557"/>
                  <a:pt x="3125572" y="30557"/>
                </a:cubicBezTo>
                <a:close/>
                <a:moveTo>
                  <a:pt x="3010281" y="20803"/>
                </a:moveTo>
                <a:lnTo>
                  <a:pt x="3010738" y="26289"/>
                </a:lnTo>
                <a:cubicBezTo>
                  <a:pt x="3010738" y="34214"/>
                  <a:pt x="3007233" y="40310"/>
                  <a:pt x="3000223" y="44577"/>
                </a:cubicBezTo>
                <a:cubicBezTo>
                  <a:pt x="2992298" y="48540"/>
                  <a:pt x="2982087" y="52959"/>
                  <a:pt x="2969591" y="57836"/>
                </a:cubicBezTo>
                <a:cubicBezTo>
                  <a:pt x="2957093" y="62713"/>
                  <a:pt x="2942463" y="68047"/>
                  <a:pt x="2925699" y="73838"/>
                </a:cubicBezTo>
                <a:lnTo>
                  <a:pt x="2927985" y="51893"/>
                </a:lnTo>
                <a:cubicBezTo>
                  <a:pt x="2948407" y="44577"/>
                  <a:pt x="2965171" y="38481"/>
                  <a:pt x="2978277" y="33605"/>
                </a:cubicBezTo>
                <a:cubicBezTo>
                  <a:pt x="2991383" y="28728"/>
                  <a:pt x="3002051" y="24461"/>
                  <a:pt x="3010281" y="20803"/>
                </a:cubicBezTo>
                <a:close/>
                <a:moveTo>
                  <a:pt x="4132325" y="0"/>
                </a:moveTo>
                <a:cubicBezTo>
                  <a:pt x="4134764" y="11278"/>
                  <a:pt x="4136440" y="20651"/>
                  <a:pt x="4137355" y="28118"/>
                </a:cubicBezTo>
                <a:cubicBezTo>
                  <a:pt x="4138269" y="35586"/>
                  <a:pt x="4138955" y="42291"/>
                  <a:pt x="4139413" y="48235"/>
                </a:cubicBezTo>
                <a:cubicBezTo>
                  <a:pt x="4139869" y="54179"/>
                  <a:pt x="4140098" y="60808"/>
                  <a:pt x="4140098" y="68123"/>
                </a:cubicBezTo>
                <a:cubicBezTo>
                  <a:pt x="4140098" y="83668"/>
                  <a:pt x="4135831" y="96774"/>
                  <a:pt x="4127297" y="107442"/>
                </a:cubicBezTo>
                <a:lnTo>
                  <a:pt x="4124553" y="106528"/>
                </a:lnTo>
                <a:cubicBezTo>
                  <a:pt x="4124553" y="94031"/>
                  <a:pt x="4123715" y="81915"/>
                  <a:pt x="4122039" y="70181"/>
                </a:cubicBezTo>
                <a:cubicBezTo>
                  <a:pt x="4120362" y="58446"/>
                  <a:pt x="4118153" y="47244"/>
                  <a:pt x="4115409" y="36576"/>
                </a:cubicBezTo>
                <a:cubicBezTo>
                  <a:pt x="4114495" y="32614"/>
                  <a:pt x="4114037" y="29109"/>
                  <a:pt x="4114038" y="26061"/>
                </a:cubicBezTo>
                <a:cubicBezTo>
                  <a:pt x="4114037" y="19965"/>
                  <a:pt x="4115791" y="14555"/>
                  <a:pt x="4119295" y="9830"/>
                </a:cubicBezTo>
                <a:cubicBezTo>
                  <a:pt x="4122801" y="5106"/>
                  <a:pt x="4127144" y="1829"/>
                  <a:pt x="4132325"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C84C7A7C-1A81-C0E8-399B-B5CAD9950DBA}"/>
              </a:ext>
            </a:extLst>
          </p:cNvPr>
          <p:cNvSpPr txBox="1"/>
          <p:nvPr/>
        </p:nvSpPr>
        <p:spPr>
          <a:xfrm>
            <a:off x="9636569" y="5188047"/>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We created the heavens, the earth, and everything between, in six Days without tiring.</a:t>
            </a:r>
            <a:endParaRPr lang="en-GB" sz="4400" dirty="0">
              <a:effectLst/>
            </a:endParaRPr>
          </a:p>
        </p:txBody>
      </p:sp>
    </p:spTree>
    <p:extLst>
      <p:ext uri="{BB962C8B-B14F-4D97-AF65-F5344CB8AC3E}">
        <p14:creationId xmlns:p14="http://schemas.microsoft.com/office/powerpoint/2010/main" val="361938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E8364A"/>
      </a:accent6>
      <a:hlink>
        <a:srgbClr val="0563C1"/>
      </a:hlink>
      <a:folHlink>
        <a:srgbClr val="954F72"/>
      </a:folHlink>
    </a:clrScheme>
    <a:fontScheme name="Custom 9">
      <a:majorFont>
        <a:latin typeface="Pangea Afrikan Semi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5953</TotalTime>
  <Words>2512</Words>
  <Application>Microsoft Office PowerPoint</Application>
  <PresentationFormat>Custom</PresentationFormat>
  <Paragraphs>196</Paragraphs>
  <Slides>22</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22</vt:i4>
      </vt:variant>
    </vt:vector>
  </HeadingPairs>
  <TitlesOfParts>
    <vt:vector size="36" baseType="lpstr">
      <vt:lpstr>Noto Naskh Arabic SemiBold</vt:lpstr>
      <vt:lpstr>Inter Tight Medium</vt:lpstr>
      <vt:lpstr>Wingdings</vt:lpstr>
      <vt:lpstr>Inter Light</vt:lpstr>
      <vt:lpstr>Brandon Grotesque Black</vt:lpstr>
      <vt:lpstr>Calibri</vt:lpstr>
      <vt:lpstr>Inter SemiBold</vt:lpstr>
      <vt:lpstr>Pangea Afrikan SemiBold</vt:lpstr>
      <vt:lpstr>Arial</vt:lpstr>
      <vt:lpstr>Inter Tight</vt:lpstr>
      <vt:lpstr>Inter</vt:lpstr>
      <vt:lpstr>Noto Sans Arabic</vt:lpstr>
      <vt:lpstr>Inter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Zaeem Javaid</dc:creator>
  <cp:lastModifiedBy>Zaeem Javaid</cp:lastModifiedBy>
  <cp:revision>38</cp:revision>
  <dcterms:modified xsi:type="dcterms:W3CDTF">2025-02-27T08:02:18Z</dcterms:modified>
</cp:coreProperties>
</file>