
<file path=[Content_Types].xml><?xml version="1.0" encoding="utf-8"?>
<Types xmlns="http://schemas.openxmlformats.org/package/2006/content-types">
  <Default Extension="bin" ContentType="image/unknown"/>
  <Default Extension="fntdata" ContentType="application/x-fontdata"/>
  <Default Extension="jpg" ContentType="image/jpeg"/>
  <Default Extension="mp3" ContentType="audio/m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6" r:id="rId1"/>
  </p:sldMasterIdLst>
  <p:notesMasterIdLst>
    <p:notesMasterId r:id="rId29"/>
  </p:notesMasterIdLst>
  <p:handoutMasterIdLst>
    <p:handoutMasterId r:id="rId30"/>
  </p:handoutMasterIdLst>
  <p:sldIdLst>
    <p:sldId id="357" r:id="rId2"/>
    <p:sldId id="332" r:id="rId3"/>
    <p:sldId id="283" r:id="rId4"/>
    <p:sldId id="288" r:id="rId5"/>
    <p:sldId id="346" r:id="rId6"/>
    <p:sldId id="297" r:id="rId7"/>
    <p:sldId id="334" r:id="rId8"/>
    <p:sldId id="335" r:id="rId9"/>
    <p:sldId id="336" r:id="rId10"/>
    <p:sldId id="352" r:id="rId11"/>
    <p:sldId id="349" r:id="rId12"/>
    <p:sldId id="337" r:id="rId13"/>
    <p:sldId id="338" r:id="rId14"/>
    <p:sldId id="348" r:id="rId15"/>
    <p:sldId id="340" r:id="rId16"/>
    <p:sldId id="341" r:id="rId17"/>
    <p:sldId id="342" r:id="rId18"/>
    <p:sldId id="353" r:id="rId19"/>
    <p:sldId id="350" r:id="rId20"/>
    <p:sldId id="344" r:id="rId21"/>
    <p:sldId id="345" r:id="rId22"/>
    <p:sldId id="351" r:id="rId23"/>
    <p:sldId id="354" r:id="rId24"/>
    <p:sldId id="293" r:id="rId25"/>
    <p:sldId id="329" r:id="rId26"/>
    <p:sldId id="331" r:id="rId27"/>
    <p:sldId id="322" r:id="rId28"/>
  </p:sldIdLst>
  <p:sldSz cx="18288000" cy="10287000"/>
  <p:notesSz cx="6858000" cy="9144000"/>
  <p:embeddedFontLst>
    <p:embeddedFont>
      <p:font typeface="Brandon Grotesque Black" panose="020B0A03020203060202" pitchFamily="34" charset="0"/>
      <p:regular r:id="rId31"/>
    </p:embeddedFont>
    <p:embeddedFont>
      <p:font typeface="Inter" panose="020B0502030000000004" pitchFamily="34" charset="0"/>
      <p:regular r:id="rId32"/>
      <p:bold r:id="rId33"/>
    </p:embeddedFont>
    <p:embeddedFont>
      <p:font typeface="Inter Light" panose="02000503000000020004" pitchFamily="2" charset="0"/>
      <p:regular r:id="rId34"/>
      <p:bold r:id="rId35"/>
      <p:italic r:id="rId36"/>
      <p:boldItalic r:id="rId37"/>
    </p:embeddedFont>
    <p:embeddedFont>
      <p:font typeface="Inter Medium" panose="02000503000000020004" pitchFamily="2" charset="0"/>
      <p:regular r:id="rId38"/>
    </p:embeddedFont>
    <p:embeddedFont>
      <p:font typeface="Inter SemiBold" panose="02000503000000020004" pitchFamily="2" charset="0"/>
      <p:bold r:id="rId39"/>
    </p:embeddedFont>
    <p:embeddedFont>
      <p:font typeface="Inter Tight" panose="020B0604020202020204" charset="0"/>
      <p:regular r:id="rId40"/>
      <p:bold r:id="rId41"/>
      <p:italic r:id="rId42"/>
      <p:boldItalic r:id="rId43"/>
    </p:embeddedFont>
    <p:embeddedFont>
      <p:font typeface="Inter Tight Medium" panose="020B0604020202020204" charset="0"/>
      <p:regular r:id="rId44"/>
      <p:bold r:id="rId45"/>
      <p:italic r:id="rId46"/>
      <p:boldItalic r:id="rId47"/>
    </p:embeddedFont>
    <p:embeddedFont>
      <p:font typeface="Noto Naskh Arabic SemiBold" pitchFamily="2" charset="-78"/>
      <p:bold r:id="rId48"/>
    </p:embeddedFont>
    <p:embeddedFont>
      <p:font typeface="Pangea Afrikan SemiBold" panose="020B0704000000000000" pitchFamily="34" charset="0"/>
      <p:bold r:id="rId49"/>
      <p:boldItalic r:id="rId5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Title Slide" id="{F86FB8EE-4685-4E4A-BEA6-8280C9ADFD7D}">
          <p14:sldIdLst>
            <p14:sldId id="357"/>
            <p14:sldId id="332"/>
            <p14:sldId id="283"/>
          </p14:sldIdLst>
        </p14:section>
        <p14:section name="Content" id="{CDC9C1A7-0645-4451-AE27-4A7C60090762}">
          <p14:sldIdLst>
            <p14:sldId id="288"/>
            <p14:sldId id="346"/>
            <p14:sldId id="297"/>
            <p14:sldId id="334"/>
            <p14:sldId id="335"/>
            <p14:sldId id="336"/>
            <p14:sldId id="352"/>
            <p14:sldId id="349"/>
            <p14:sldId id="337"/>
            <p14:sldId id="338"/>
            <p14:sldId id="348"/>
            <p14:sldId id="340"/>
            <p14:sldId id="341"/>
            <p14:sldId id="342"/>
            <p14:sldId id="353"/>
            <p14:sldId id="350"/>
            <p14:sldId id="344"/>
            <p14:sldId id="345"/>
            <p14:sldId id="351"/>
            <p14:sldId id="354"/>
            <p14:sldId id="293"/>
            <p14:sldId id="329"/>
            <p14:sldId id="331"/>
            <p14:sldId id="322"/>
          </p14:sldIdLst>
        </p14:section>
      </p14:sectionLst>
    </p:ext>
    <p:ext uri="{EFAFB233-063F-42B5-8137-9DF3F51BA10A}">
      <p15:sldGuideLst xmlns:p15="http://schemas.microsoft.com/office/powerpoint/2012/main">
        <p15:guide id="1" orient="horz" pos="3240" userDrawn="1">
          <p15:clr>
            <a:srgbClr val="A4A3A4"/>
          </p15:clr>
        </p15:guide>
        <p15:guide id="2" pos="5760" userDrawn="1">
          <p15:clr>
            <a:srgbClr val="A4A3A4"/>
          </p15:clr>
        </p15:guide>
        <p15:guide id="3" orient="horz" pos="3340" userDrawn="1">
          <p15:clr>
            <a:srgbClr val="A4A3A4"/>
          </p15:clr>
        </p15:guide>
        <p15:guide id="4" pos="58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3169"/>
    <a:srgbClr val="FAAC69"/>
    <a:srgbClr val="4B116F"/>
    <a:srgbClr val="C3B8DE"/>
    <a:srgbClr val="EEEBF5"/>
    <a:srgbClr val="07F49E"/>
    <a:srgbClr val="DBB3F3"/>
    <a:srgbClr val="FFCC00"/>
    <a:srgbClr val="F8F1FD"/>
    <a:srgbClr val="B8FB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54386AD-23C4-48D4-B31C-9D3587480463}" v="51" dt="2025-02-27T07:50:00.30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380" autoAdjust="0"/>
  </p:normalViewPr>
  <p:slideViewPr>
    <p:cSldViewPr snapToGrid="0">
      <p:cViewPr varScale="1">
        <p:scale>
          <a:sx n="45" d="100"/>
          <a:sy n="45" d="100"/>
        </p:scale>
        <p:origin x="1437" y="258"/>
      </p:cViewPr>
      <p:guideLst>
        <p:guide orient="horz" pos="3240"/>
        <p:guide pos="5760"/>
        <p:guide orient="horz" pos="3340"/>
        <p:guide pos="5860"/>
      </p:guideLst>
    </p:cSldViewPr>
  </p:slideViewPr>
  <p:notesTextViewPr>
    <p:cViewPr>
      <p:scale>
        <a:sx n="1" d="1"/>
        <a:sy n="1" d="1"/>
      </p:scale>
      <p:origin x="0" y="0"/>
    </p:cViewPr>
  </p:notesTextViewPr>
  <p:sorterViewPr>
    <p:cViewPr>
      <p:scale>
        <a:sx n="100" d="100"/>
        <a:sy n="100" d="100"/>
      </p:scale>
      <p:origin x="0" y="-374"/>
    </p:cViewPr>
  </p:sorterViewPr>
  <p:notesViewPr>
    <p:cSldViewPr snapToGrid="0">
      <p:cViewPr varScale="1">
        <p:scale>
          <a:sx n="83" d="100"/>
          <a:sy n="83" d="100"/>
        </p:scale>
        <p:origin x="3000" y="3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9.fntdata"/><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font" Target="fonts/font17.fntdata"/><Relationship Id="rId50" Type="http://schemas.openxmlformats.org/officeDocument/2006/relationships/font" Target="fonts/font20.fntdata"/><Relationship Id="rId55"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notesMaster" Target="notesMasters/notesMaster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font" Target="fonts/font15.fntdata"/><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4" Type="http://schemas.openxmlformats.org/officeDocument/2006/relationships/font" Target="fonts/font14.fntdata"/><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font" Target="fonts/font5.fntdata"/><Relationship Id="rId43" Type="http://schemas.openxmlformats.org/officeDocument/2006/relationships/font" Target="fonts/font13.fntdata"/><Relationship Id="rId48" Type="http://schemas.openxmlformats.org/officeDocument/2006/relationships/font" Target="fonts/font18.fntdata"/><Relationship Id="rId56"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font" Target="fonts/font16.fntdata"/><Relationship Id="rId20" Type="http://schemas.openxmlformats.org/officeDocument/2006/relationships/slide" Target="slides/slide19.xml"/><Relationship Id="rId41" Type="http://schemas.openxmlformats.org/officeDocument/2006/relationships/font" Target="fonts/font11.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49" Type="http://schemas.openxmlformats.org/officeDocument/2006/relationships/font" Target="fonts/font19.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aeem Javaid" userId="6620a48c0a62430c" providerId="LiveId" clId="{D54386AD-23C4-48D4-B31C-9D3587480463}"/>
    <pc:docChg chg="undo custSel modSld">
      <pc:chgData name="Zaeem Javaid" userId="6620a48c0a62430c" providerId="LiveId" clId="{D54386AD-23C4-48D4-B31C-9D3587480463}" dt="2025-02-27T07:51:17.126" v="613" actId="478"/>
      <pc:docMkLst>
        <pc:docMk/>
      </pc:docMkLst>
      <pc:sldChg chg="addSp delSp modSp mod">
        <pc:chgData name="Zaeem Javaid" userId="6620a48c0a62430c" providerId="LiveId" clId="{D54386AD-23C4-48D4-B31C-9D3587480463}" dt="2025-02-27T07:07:55.329" v="14" actId="207"/>
        <pc:sldMkLst>
          <pc:docMk/>
          <pc:sldMk cId="155370160" sldId="283"/>
        </pc:sldMkLst>
        <pc:spChg chg="mod">
          <ac:chgData name="Zaeem Javaid" userId="6620a48c0a62430c" providerId="LiveId" clId="{D54386AD-23C4-48D4-B31C-9D3587480463}" dt="2025-02-27T07:07:21.644" v="10"/>
          <ac:spMkLst>
            <pc:docMk/>
            <pc:sldMk cId="155370160" sldId="283"/>
            <ac:spMk id="3" creationId="{DB1BABFA-84BD-2055-46B8-77507F2BB33D}"/>
          </ac:spMkLst>
        </pc:spChg>
        <pc:spChg chg="mod">
          <ac:chgData name="Zaeem Javaid" userId="6620a48c0a62430c" providerId="LiveId" clId="{D54386AD-23C4-48D4-B31C-9D3587480463}" dt="2025-02-27T07:07:55.329" v="14" actId="207"/>
          <ac:spMkLst>
            <pc:docMk/>
            <pc:sldMk cId="155370160" sldId="283"/>
            <ac:spMk id="5" creationId="{C16F2494-66B3-F6B2-5AF3-02624BEB200C}"/>
          </ac:spMkLst>
        </pc:spChg>
        <pc:spChg chg="del mod">
          <ac:chgData name="Zaeem Javaid" userId="6620a48c0a62430c" providerId="LiveId" clId="{D54386AD-23C4-48D4-B31C-9D3587480463}" dt="2025-02-27T07:07:46.861" v="13" actId="21"/>
          <ac:spMkLst>
            <pc:docMk/>
            <pc:sldMk cId="155370160" sldId="283"/>
            <ac:spMk id="6" creationId="{B2CA87C2-6EFE-0907-D86C-AC2D8CA97AEA}"/>
          </ac:spMkLst>
        </pc:spChg>
        <pc:spChg chg="add mod">
          <ac:chgData name="Zaeem Javaid" userId="6620a48c0a62430c" providerId="LiveId" clId="{D54386AD-23C4-48D4-B31C-9D3587480463}" dt="2025-02-27T07:07:43.265" v="12"/>
          <ac:spMkLst>
            <pc:docMk/>
            <pc:sldMk cId="155370160" sldId="283"/>
            <ac:spMk id="7" creationId="{27944784-2811-7F47-C667-6A28701D87FC}"/>
          </ac:spMkLst>
        </pc:spChg>
        <pc:picChg chg="mod">
          <ac:chgData name="Zaeem Javaid" userId="6620a48c0a62430c" providerId="LiveId" clId="{D54386AD-23C4-48D4-B31C-9D3587480463}" dt="2025-02-27T07:07:20.677" v="9" actId="1076"/>
          <ac:picMkLst>
            <pc:docMk/>
            <pc:sldMk cId="155370160" sldId="283"/>
            <ac:picMk id="4" creationId="{857D57CD-0939-E619-86B0-5B914CB37C3A}"/>
          </ac:picMkLst>
        </pc:picChg>
      </pc:sldChg>
      <pc:sldChg chg="modSp mod">
        <pc:chgData name="Zaeem Javaid" userId="6620a48c0a62430c" providerId="LiveId" clId="{D54386AD-23C4-48D4-B31C-9D3587480463}" dt="2025-02-27T07:08:26.186" v="27" actId="1036"/>
        <pc:sldMkLst>
          <pc:docMk/>
          <pc:sldMk cId="4040118545" sldId="288"/>
        </pc:sldMkLst>
        <pc:spChg chg="mod">
          <ac:chgData name="Zaeem Javaid" userId="6620a48c0a62430c" providerId="LiveId" clId="{D54386AD-23C4-48D4-B31C-9D3587480463}" dt="2025-02-27T07:08:26.186" v="27" actId="1036"/>
          <ac:spMkLst>
            <pc:docMk/>
            <pc:sldMk cId="4040118545" sldId="288"/>
            <ac:spMk id="5" creationId="{66A62FF3-9B69-1077-2B09-D6EF2FE28F5C}"/>
          </ac:spMkLst>
        </pc:spChg>
        <pc:spChg chg="mod">
          <ac:chgData name="Zaeem Javaid" userId="6620a48c0a62430c" providerId="LiveId" clId="{D54386AD-23C4-48D4-B31C-9D3587480463}" dt="2025-02-27T07:08:14.490" v="20" actId="1035"/>
          <ac:spMkLst>
            <pc:docMk/>
            <pc:sldMk cId="4040118545" sldId="288"/>
            <ac:spMk id="16" creationId="{7CB9BE12-7B76-B556-A7B5-7A7601716C47}"/>
          </ac:spMkLst>
        </pc:spChg>
        <pc:spChg chg="mod">
          <ac:chgData name="Zaeem Javaid" userId="6620a48c0a62430c" providerId="LiveId" clId="{D54386AD-23C4-48D4-B31C-9D3587480463}" dt="2025-02-27T07:08:22.913" v="24" actId="1036"/>
          <ac:spMkLst>
            <pc:docMk/>
            <pc:sldMk cId="4040118545" sldId="288"/>
            <ac:spMk id="22" creationId="{CE2999E3-71B1-DC1C-BE10-8F9BB4CBDD08}"/>
          </ac:spMkLst>
        </pc:spChg>
      </pc:sldChg>
      <pc:sldChg chg="modSp mod">
        <pc:chgData name="Zaeem Javaid" userId="6620a48c0a62430c" providerId="LiveId" clId="{D54386AD-23C4-48D4-B31C-9D3587480463}" dt="2025-02-27T07:17:09.195" v="310" actId="1076"/>
        <pc:sldMkLst>
          <pc:docMk/>
          <pc:sldMk cId="3700092735" sldId="293"/>
        </pc:sldMkLst>
        <pc:spChg chg="mod">
          <ac:chgData name="Zaeem Javaid" userId="6620a48c0a62430c" providerId="LiveId" clId="{D54386AD-23C4-48D4-B31C-9D3587480463}" dt="2025-02-27T07:17:09.195" v="310" actId="1076"/>
          <ac:spMkLst>
            <pc:docMk/>
            <pc:sldMk cId="3700092735" sldId="293"/>
            <ac:spMk id="10" creationId="{57990FB1-B9BA-CBCD-CD73-23ECFB42B109}"/>
          </ac:spMkLst>
        </pc:spChg>
        <pc:picChg chg="mod">
          <ac:chgData name="Zaeem Javaid" userId="6620a48c0a62430c" providerId="LiveId" clId="{D54386AD-23C4-48D4-B31C-9D3587480463}" dt="2025-02-27T07:16:48.915" v="308" actId="688"/>
          <ac:picMkLst>
            <pc:docMk/>
            <pc:sldMk cId="3700092735" sldId="293"/>
            <ac:picMk id="9" creationId="{B892A311-F9F7-6276-C9C6-FDEB61277153}"/>
          </ac:picMkLst>
        </pc:picChg>
      </pc:sldChg>
      <pc:sldChg chg="addSp delSp modSp mod">
        <pc:chgData name="Zaeem Javaid" userId="6620a48c0a62430c" providerId="LiveId" clId="{D54386AD-23C4-48D4-B31C-9D3587480463}" dt="2025-02-27T07:37:37.885" v="347" actId="1076"/>
        <pc:sldMkLst>
          <pc:docMk/>
          <pc:sldMk cId="4286640502" sldId="297"/>
        </pc:sldMkLst>
        <pc:spChg chg="mod">
          <ac:chgData name="Zaeem Javaid" userId="6620a48c0a62430c" providerId="LiveId" clId="{D54386AD-23C4-48D4-B31C-9D3587480463}" dt="2025-02-27T07:37:26.983" v="345" actId="1076"/>
          <ac:spMkLst>
            <pc:docMk/>
            <pc:sldMk cId="4286640502" sldId="297"/>
            <ac:spMk id="2" creationId="{D3BA5B33-1CE8-3AC4-EFFC-8E1E7DBF5514}"/>
          </ac:spMkLst>
        </pc:spChg>
        <pc:spChg chg="del">
          <ac:chgData name="Zaeem Javaid" userId="6620a48c0a62430c" providerId="LiveId" clId="{D54386AD-23C4-48D4-B31C-9D3587480463}" dt="2025-02-27T07:09:15.035" v="29"/>
          <ac:spMkLst>
            <pc:docMk/>
            <pc:sldMk cId="4286640502" sldId="297"/>
            <ac:spMk id="5" creationId="{55EE2159-17A3-1282-0E32-F5F0F5C85B2E}"/>
          </ac:spMkLst>
        </pc:spChg>
        <pc:spChg chg="mod">
          <ac:chgData name="Zaeem Javaid" userId="6620a48c0a62430c" providerId="LiveId" clId="{D54386AD-23C4-48D4-B31C-9D3587480463}" dt="2025-02-27T07:37:34.368" v="346" actId="1076"/>
          <ac:spMkLst>
            <pc:docMk/>
            <pc:sldMk cId="4286640502" sldId="297"/>
            <ac:spMk id="6" creationId="{CBC01F6E-2666-A7D4-6D5F-1B58015D380F}"/>
          </ac:spMkLst>
        </pc:spChg>
        <pc:spChg chg="del">
          <ac:chgData name="Zaeem Javaid" userId="6620a48c0a62430c" providerId="LiveId" clId="{D54386AD-23C4-48D4-B31C-9D3587480463}" dt="2025-02-27T07:09:15.035" v="29"/>
          <ac:spMkLst>
            <pc:docMk/>
            <pc:sldMk cId="4286640502" sldId="297"/>
            <ac:spMk id="7" creationId="{FA7B2CFA-D6E3-36CD-D2D5-FEF883449B89}"/>
          </ac:spMkLst>
        </pc:spChg>
        <pc:spChg chg="mod">
          <ac:chgData name="Zaeem Javaid" userId="6620a48c0a62430c" providerId="LiveId" clId="{D54386AD-23C4-48D4-B31C-9D3587480463}" dt="2025-02-27T07:37:34.368" v="346" actId="1076"/>
          <ac:spMkLst>
            <pc:docMk/>
            <pc:sldMk cId="4286640502" sldId="297"/>
            <ac:spMk id="9" creationId="{4E05090A-5732-49DC-2C52-136ED06B4767}"/>
          </ac:spMkLst>
        </pc:spChg>
        <pc:spChg chg="add mod ord">
          <ac:chgData name="Zaeem Javaid" userId="6620a48c0a62430c" providerId="LiveId" clId="{D54386AD-23C4-48D4-B31C-9D3587480463}" dt="2025-02-27T07:37:21.109" v="344" actId="14100"/>
          <ac:spMkLst>
            <pc:docMk/>
            <pc:sldMk cId="4286640502" sldId="297"/>
            <ac:spMk id="10" creationId="{FEB178D9-3ABC-62F4-5822-58A0F8A94947}"/>
          </ac:spMkLst>
        </pc:spChg>
        <pc:picChg chg="mod">
          <ac:chgData name="Zaeem Javaid" userId="6620a48c0a62430c" providerId="LiveId" clId="{D54386AD-23C4-48D4-B31C-9D3587480463}" dt="2025-02-27T07:37:37.885" v="347" actId="1076"/>
          <ac:picMkLst>
            <pc:docMk/>
            <pc:sldMk cId="4286640502" sldId="297"/>
            <ac:picMk id="4" creationId="{1AD64896-8065-14F0-FE39-ED1053AC01D3}"/>
          </ac:picMkLst>
        </pc:picChg>
      </pc:sldChg>
      <pc:sldChg chg="addSp delSp modSp mod">
        <pc:chgData name="Zaeem Javaid" userId="6620a48c0a62430c" providerId="LiveId" clId="{D54386AD-23C4-48D4-B31C-9D3587480463}" dt="2025-02-27T07:28:07.631" v="339" actId="207"/>
        <pc:sldMkLst>
          <pc:docMk/>
          <pc:sldMk cId="3704324998" sldId="329"/>
        </pc:sldMkLst>
        <pc:spChg chg="add del mod ord">
          <ac:chgData name="Zaeem Javaid" userId="6620a48c0a62430c" providerId="LiveId" clId="{D54386AD-23C4-48D4-B31C-9D3587480463}" dt="2025-02-27T07:28:06.497" v="338"/>
          <ac:spMkLst>
            <pc:docMk/>
            <pc:sldMk cId="3704324998" sldId="329"/>
            <ac:spMk id="2" creationId="{ACD1CC3D-CFDD-02C9-5266-F87CB876FCBB}"/>
          </ac:spMkLst>
        </pc:spChg>
        <pc:spChg chg="del mod">
          <ac:chgData name="Zaeem Javaid" userId="6620a48c0a62430c" providerId="LiveId" clId="{D54386AD-23C4-48D4-B31C-9D3587480463}" dt="2025-02-27T07:28:06.497" v="338"/>
          <ac:spMkLst>
            <pc:docMk/>
            <pc:sldMk cId="3704324998" sldId="329"/>
            <ac:spMk id="3" creationId="{E7AE4CBA-8CAA-80C0-473A-FC97EA67EBA1}"/>
          </ac:spMkLst>
        </pc:spChg>
        <pc:spChg chg="mod">
          <ac:chgData name="Zaeem Javaid" userId="6620a48c0a62430c" providerId="LiveId" clId="{D54386AD-23C4-48D4-B31C-9D3587480463}" dt="2025-02-27T07:27:55.468" v="320" actId="1076"/>
          <ac:spMkLst>
            <pc:docMk/>
            <pc:sldMk cId="3704324998" sldId="329"/>
            <ac:spMk id="5" creationId="{8501010F-17D6-3B9F-2084-0061413F2349}"/>
          </ac:spMkLst>
        </pc:spChg>
        <pc:spChg chg="mod">
          <ac:chgData name="Zaeem Javaid" userId="6620a48c0a62430c" providerId="LiveId" clId="{D54386AD-23C4-48D4-B31C-9D3587480463}" dt="2025-02-27T07:28:07.631" v="339" actId="207"/>
          <ac:spMkLst>
            <pc:docMk/>
            <pc:sldMk cId="3704324998" sldId="329"/>
            <ac:spMk id="6" creationId="{4347CC6A-BE53-F07F-E6D3-A2934B8F6956}"/>
          </ac:spMkLst>
        </pc:spChg>
      </pc:sldChg>
      <pc:sldChg chg="addSp delSp modSp mod">
        <pc:chgData name="Zaeem Javaid" userId="6620a48c0a62430c" providerId="LiveId" clId="{D54386AD-23C4-48D4-B31C-9D3587480463}" dt="2025-02-27T07:18:19.333" v="318"/>
        <pc:sldMkLst>
          <pc:docMk/>
          <pc:sldMk cId="1037130261" sldId="331"/>
        </pc:sldMkLst>
        <pc:spChg chg="del mod">
          <ac:chgData name="Zaeem Javaid" userId="6620a48c0a62430c" providerId="LiveId" clId="{D54386AD-23C4-48D4-B31C-9D3587480463}" dt="2025-02-27T07:18:15.545" v="317" actId="21"/>
          <ac:spMkLst>
            <pc:docMk/>
            <pc:sldMk cId="1037130261" sldId="331"/>
            <ac:spMk id="2" creationId="{49DC5D28-CD55-5E33-8339-902E5157ABB3}"/>
          </ac:spMkLst>
        </pc:spChg>
        <pc:spChg chg="add mod">
          <ac:chgData name="Zaeem Javaid" userId="6620a48c0a62430c" providerId="LiveId" clId="{D54386AD-23C4-48D4-B31C-9D3587480463}" dt="2025-02-27T07:18:19.333" v="318"/>
          <ac:spMkLst>
            <pc:docMk/>
            <pc:sldMk cId="1037130261" sldId="331"/>
            <ac:spMk id="3" creationId="{395D4A50-CB12-B3D4-0260-A6A644F363EB}"/>
          </ac:spMkLst>
        </pc:spChg>
      </pc:sldChg>
      <pc:sldChg chg="addSp delSp modSp mod">
        <pc:chgData name="Zaeem Javaid" userId="6620a48c0a62430c" providerId="LiveId" clId="{D54386AD-23C4-48D4-B31C-9D3587480463}" dt="2025-02-27T07:06:33.976" v="7" actId="403"/>
        <pc:sldMkLst>
          <pc:docMk/>
          <pc:sldMk cId="9205124" sldId="332"/>
        </pc:sldMkLst>
        <pc:spChg chg="del mod">
          <ac:chgData name="Zaeem Javaid" userId="6620a48c0a62430c" providerId="LiveId" clId="{D54386AD-23C4-48D4-B31C-9D3587480463}" dt="2025-02-27T07:06:07.787" v="1" actId="478"/>
          <ac:spMkLst>
            <pc:docMk/>
            <pc:sldMk cId="9205124" sldId="332"/>
            <ac:spMk id="2" creationId="{43E63277-2C11-D7F3-98A3-FD56809766BE}"/>
          </ac:spMkLst>
        </pc:spChg>
        <pc:spChg chg="add mod">
          <ac:chgData name="Zaeem Javaid" userId="6620a48c0a62430c" providerId="LiveId" clId="{D54386AD-23C4-48D4-B31C-9D3587480463}" dt="2025-02-27T07:06:09.309" v="2"/>
          <ac:spMkLst>
            <pc:docMk/>
            <pc:sldMk cId="9205124" sldId="332"/>
            <ac:spMk id="3" creationId="{17330DC8-C258-767E-D95F-75DC7DB29617}"/>
          </ac:spMkLst>
        </pc:spChg>
        <pc:spChg chg="mod">
          <ac:chgData name="Zaeem Javaid" userId="6620a48c0a62430c" providerId="LiveId" clId="{D54386AD-23C4-48D4-B31C-9D3587480463}" dt="2025-02-27T07:06:26.194" v="4" actId="1076"/>
          <ac:spMkLst>
            <pc:docMk/>
            <pc:sldMk cId="9205124" sldId="332"/>
            <ac:spMk id="5" creationId="{56AE0B8F-432A-9EB8-20E2-45A967EF5428}"/>
          </ac:spMkLst>
        </pc:spChg>
        <pc:spChg chg="add mod">
          <ac:chgData name="Zaeem Javaid" userId="6620a48c0a62430c" providerId="LiveId" clId="{D54386AD-23C4-48D4-B31C-9D3587480463}" dt="2025-02-27T07:06:09.309" v="2"/>
          <ac:spMkLst>
            <pc:docMk/>
            <pc:sldMk cId="9205124" sldId="332"/>
            <ac:spMk id="6" creationId="{8A74C465-202C-9E17-4F93-098AE107097F}"/>
          </ac:spMkLst>
        </pc:spChg>
        <pc:spChg chg="mod">
          <ac:chgData name="Zaeem Javaid" userId="6620a48c0a62430c" providerId="LiveId" clId="{D54386AD-23C4-48D4-B31C-9D3587480463}" dt="2025-02-27T07:06:33.976" v="7" actId="403"/>
          <ac:spMkLst>
            <pc:docMk/>
            <pc:sldMk cId="9205124" sldId="332"/>
            <ac:spMk id="14" creationId="{B403B363-72B9-CDCA-CCEE-AB4496644A46}"/>
          </ac:spMkLst>
        </pc:spChg>
      </pc:sldChg>
      <pc:sldChg chg="addSp delSp modSp mod">
        <pc:chgData name="Zaeem Javaid" userId="6620a48c0a62430c" providerId="LiveId" clId="{D54386AD-23C4-48D4-B31C-9D3587480463}" dt="2025-02-27T07:37:50.921" v="349" actId="1076"/>
        <pc:sldMkLst>
          <pc:docMk/>
          <pc:sldMk cId="4136562856" sldId="334"/>
        </pc:sldMkLst>
        <pc:spChg chg="mod">
          <ac:chgData name="Zaeem Javaid" userId="6620a48c0a62430c" providerId="LiveId" clId="{D54386AD-23C4-48D4-B31C-9D3587480463}" dt="2025-02-27T07:37:46.946" v="348" actId="1076"/>
          <ac:spMkLst>
            <pc:docMk/>
            <pc:sldMk cId="4136562856" sldId="334"/>
            <ac:spMk id="2" creationId="{D3D8DC17-21FF-7527-A78E-F4C8FA9D1D2C}"/>
          </ac:spMkLst>
        </pc:spChg>
        <pc:spChg chg="add mod ord">
          <ac:chgData name="Zaeem Javaid" userId="6620a48c0a62430c" providerId="LiveId" clId="{D54386AD-23C4-48D4-B31C-9D3587480463}" dt="2025-02-27T07:37:46.946" v="348" actId="1076"/>
          <ac:spMkLst>
            <pc:docMk/>
            <pc:sldMk cId="4136562856" sldId="334"/>
            <ac:spMk id="4" creationId="{15A60EC7-2C50-678F-C9DD-13F54FA369AD}"/>
          </ac:spMkLst>
        </pc:spChg>
        <pc:spChg chg="del">
          <ac:chgData name="Zaeem Javaid" userId="6620a48c0a62430c" providerId="LiveId" clId="{D54386AD-23C4-48D4-B31C-9D3587480463}" dt="2025-02-27T07:09:41.440" v="50"/>
          <ac:spMkLst>
            <pc:docMk/>
            <pc:sldMk cId="4136562856" sldId="334"/>
            <ac:spMk id="5" creationId="{07D35830-CFEB-4AAB-6831-637A4CD60310}"/>
          </ac:spMkLst>
        </pc:spChg>
        <pc:spChg chg="mod">
          <ac:chgData name="Zaeem Javaid" userId="6620a48c0a62430c" providerId="LiveId" clId="{D54386AD-23C4-48D4-B31C-9D3587480463}" dt="2025-02-27T07:37:46.946" v="348" actId="1076"/>
          <ac:spMkLst>
            <pc:docMk/>
            <pc:sldMk cId="4136562856" sldId="334"/>
            <ac:spMk id="6" creationId="{19A994EE-217F-8B80-588A-76E13765EC41}"/>
          </ac:spMkLst>
        </pc:spChg>
        <pc:spChg chg="del">
          <ac:chgData name="Zaeem Javaid" userId="6620a48c0a62430c" providerId="LiveId" clId="{D54386AD-23C4-48D4-B31C-9D3587480463}" dt="2025-02-27T07:09:41.440" v="50"/>
          <ac:spMkLst>
            <pc:docMk/>
            <pc:sldMk cId="4136562856" sldId="334"/>
            <ac:spMk id="7" creationId="{D8285F57-EAB5-0AC1-E86E-E447FE809A3C}"/>
          </ac:spMkLst>
        </pc:spChg>
        <pc:spChg chg="mod">
          <ac:chgData name="Zaeem Javaid" userId="6620a48c0a62430c" providerId="LiveId" clId="{D54386AD-23C4-48D4-B31C-9D3587480463}" dt="2025-02-27T07:37:46.946" v="348" actId="1076"/>
          <ac:spMkLst>
            <pc:docMk/>
            <pc:sldMk cId="4136562856" sldId="334"/>
            <ac:spMk id="9" creationId="{CCADA0E0-C1F2-4B9C-59D9-D1F7F67541DA}"/>
          </ac:spMkLst>
        </pc:spChg>
        <pc:picChg chg="mod">
          <ac:chgData name="Zaeem Javaid" userId="6620a48c0a62430c" providerId="LiveId" clId="{D54386AD-23C4-48D4-B31C-9D3587480463}" dt="2025-02-27T07:37:50.921" v="349" actId="1076"/>
          <ac:picMkLst>
            <pc:docMk/>
            <pc:sldMk cId="4136562856" sldId="334"/>
            <ac:picMk id="12" creationId="{1E7274E1-DF98-2AFF-A682-E81F5DD73DB4}"/>
          </ac:picMkLst>
        </pc:picChg>
      </pc:sldChg>
      <pc:sldChg chg="addSp delSp modSp mod">
        <pc:chgData name="Zaeem Javaid" userId="6620a48c0a62430c" providerId="LiveId" clId="{D54386AD-23C4-48D4-B31C-9D3587480463}" dt="2025-02-27T07:37:59.825" v="350" actId="1076"/>
        <pc:sldMkLst>
          <pc:docMk/>
          <pc:sldMk cId="2918381196" sldId="335"/>
        </pc:sldMkLst>
        <pc:spChg chg="mod">
          <ac:chgData name="Zaeem Javaid" userId="6620a48c0a62430c" providerId="LiveId" clId="{D54386AD-23C4-48D4-B31C-9D3587480463}" dt="2025-02-27T07:37:59.825" v="350" actId="1076"/>
          <ac:spMkLst>
            <pc:docMk/>
            <pc:sldMk cId="2918381196" sldId="335"/>
            <ac:spMk id="2" creationId="{CE2CC6F8-814B-7057-E0E6-88B2C605C193}"/>
          </ac:spMkLst>
        </pc:spChg>
        <pc:spChg chg="del">
          <ac:chgData name="Zaeem Javaid" userId="6620a48c0a62430c" providerId="LiveId" clId="{D54386AD-23C4-48D4-B31C-9D3587480463}" dt="2025-02-27T07:10:13.236" v="70"/>
          <ac:spMkLst>
            <pc:docMk/>
            <pc:sldMk cId="2918381196" sldId="335"/>
            <ac:spMk id="5" creationId="{09DEB4CA-7E17-BD83-3A93-7AC3C73D8AC3}"/>
          </ac:spMkLst>
        </pc:spChg>
        <pc:spChg chg="mod">
          <ac:chgData name="Zaeem Javaid" userId="6620a48c0a62430c" providerId="LiveId" clId="{D54386AD-23C4-48D4-B31C-9D3587480463}" dt="2025-02-27T07:37:59.825" v="350" actId="1076"/>
          <ac:spMkLst>
            <pc:docMk/>
            <pc:sldMk cId="2918381196" sldId="335"/>
            <ac:spMk id="6" creationId="{E1079BE4-F2EE-C407-53C5-9500CB6AC4AB}"/>
          </ac:spMkLst>
        </pc:spChg>
        <pc:spChg chg="del">
          <ac:chgData name="Zaeem Javaid" userId="6620a48c0a62430c" providerId="LiveId" clId="{D54386AD-23C4-48D4-B31C-9D3587480463}" dt="2025-02-27T07:10:13.236" v="70"/>
          <ac:spMkLst>
            <pc:docMk/>
            <pc:sldMk cId="2918381196" sldId="335"/>
            <ac:spMk id="7" creationId="{2735FAB3-CC26-8A67-32C7-59EC8137F4E6}"/>
          </ac:spMkLst>
        </pc:spChg>
        <pc:spChg chg="add mod ord">
          <ac:chgData name="Zaeem Javaid" userId="6620a48c0a62430c" providerId="LiveId" clId="{D54386AD-23C4-48D4-B31C-9D3587480463}" dt="2025-02-27T07:37:59.825" v="350" actId="1076"/>
          <ac:spMkLst>
            <pc:docMk/>
            <pc:sldMk cId="2918381196" sldId="335"/>
            <ac:spMk id="8" creationId="{2B4AC916-5192-04EB-2979-1292658C1C9C}"/>
          </ac:spMkLst>
        </pc:spChg>
        <pc:spChg chg="mod">
          <ac:chgData name="Zaeem Javaid" userId="6620a48c0a62430c" providerId="LiveId" clId="{D54386AD-23C4-48D4-B31C-9D3587480463}" dt="2025-02-27T07:37:59.825" v="350" actId="1076"/>
          <ac:spMkLst>
            <pc:docMk/>
            <pc:sldMk cId="2918381196" sldId="335"/>
            <ac:spMk id="9" creationId="{7A849D8B-B153-4905-DDB1-7561DE9F9AA4}"/>
          </ac:spMkLst>
        </pc:spChg>
        <pc:picChg chg="mod">
          <ac:chgData name="Zaeem Javaid" userId="6620a48c0a62430c" providerId="LiveId" clId="{D54386AD-23C4-48D4-B31C-9D3587480463}" dt="2025-02-27T07:37:59.825" v="350" actId="1076"/>
          <ac:picMkLst>
            <pc:docMk/>
            <pc:sldMk cId="2918381196" sldId="335"/>
            <ac:picMk id="4" creationId="{D132E0E4-A66D-AD3A-5BAA-6CA6A1971A35}"/>
          </ac:picMkLst>
        </pc:picChg>
      </pc:sldChg>
      <pc:sldChg chg="addSp delSp modSp mod">
        <pc:chgData name="Zaeem Javaid" userId="6620a48c0a62430c" providerId="LiveId" clId="{D54386AD-23C4-48D4-B31C-9D3587480463}" dt="2025-02-27T07:38:14.312" v="352" actId="1076"/>
        <pc:sldMkLst>
          <pc:docMk/>
          <pc:sldMk cId="4190055640" sldId="336"/>
        </pc:sldMkLst>
        <pc:spChg chg="mod">
          <ac:chgData name="Zaeem Javaid" userId="6620a48c0a62430c" providerId="LiveId" clId="{D54386AD-23C4-48D4-B31C-9D3587480463}" dt="2025-02-27T07:38:08.547" v="351" actId="1076"/>
          <ac:spMkLst>
            <pc:docMk/>
            <pc:sldMk cId="4190055640" sldId="336"/>
            <ac:spMk id="2" creationId="{EAE0AAB1-B2B8-1230-0E2A-CF67A3CA00BE}"/>
          </ac:spMkLst>
        </pc:spChg>
        <pc:spChg chg="del">
          <ac:chgData name="Zaeem Javaid" userId="6620a48c0a62430c" providerId="LiveId" clId="{D54386AD-23C4-48D4-B31C-9D3587480463}" dt="2025-02-27T07:10:57.686" v="92"/>
          <ac:spMkLst>
            <pc:docMk/>
            <pc:sldMk cId="4190055640" sldId="336"/>
            <ac:spMk id="5" creationId="{A99490D0-23D8-7365-0FFE-121BFF850B6E}"/>
          </ac:spMkLst>
        </pc:spChg>
        <pc:spChg chg="mod">
          <ac:chgData name="Zaeem Javaid" userId="6620a48c0a62430c" providerId="LiveId" clId="{D54386AD-23C4-48D4-B31C-9D3587480463}" dt="2025-02-27T07:38:08.547" v="351" actId="1076"/>
          <ac:spMkLst>
            <pc:docMk/>
            <pc:sldMk cId="4190055640" sldId="336"/>
            <ac:spMk id="6" creationId="{8FF8891D-3C2D-B2F0-6B84-19FA9395BA3B}"/>
          </ac:spMkLst>
        </pc:spChg>
        <pc:spChg chg="del">
          <ac:chgData name="Zaeem Javaid" userId="6620a48c0a62430c" providerId="LiveId" clId="{D54386AD-23C4-48D4-B31C-9D3587480463}" dt="2025-02-27T07:10:57.686" v="92"/>
          <ac:spMkLst>
            <pc:docMk/>
            <pc:sldMk cId="4190055640" sldId="336"/>
            <ac:spMk id="7" creationId="{B502E822-2CD2-90E2-0E8E-73E76EC6F4B6}"/>
          </ac:spMkLst>
        </pc:spChg>
        <pc:spChg chg="mod">
          <ac:chgData name="Zaeem Javaid" userId="6620a48c0a62430c" providerId="LiveId" clId="{D54386AD-23C4-48D4-B31C-9D3587480463}" dt="2025-02-27T07:38:08.547" v="351" actId="1076"/>
          <ac:spMkLst>
            <pc:docMk/>
            <pc:sldMk cId="4190055640" sldId="336"/>
            <ac:spMk id="9" creationId="{33FB8454-6800-2222-6E6F-84503669824A}"/>
          </ac:spMkLst>
        </pc:spChg>
        <pc:spChg chg="add mod ord">
          <ac:chgData name="Zaeem Javaid" userId="6620a48c0a62430c" providerId="LiveId" clId="{D54386AD-23C4-48D4-B31C-9D3587480463}" dt="2025-02-27T07:38:08.547" v="351" actId="1076"/>
          <ac:spMkLst>
            <pc:docMk/>
            <pc:sldMk cId="4190055640" sldId="336"/>
            <ac:spMk id="10" creationId="{40EA6FBA-D459-6DA8-7B80-8C72173F35F2}"/>
          </ac:spMkLst>
        </pc:spChg>
        <pc:picChg chg="mod">
          <ac:chgData name="Zaeem Javaid" userId="6620a48c0a62430c" providerId="LiveId" clId="{D54386AD-23C4-48D4-B31C-9D3587480463}" dt="2025-02-27T07:38:14.312" v="352" actId="1076"/>
          <ac:picMkLst>
            <pc:docMk/>
            <pc:sldMk cId="4190055640" sldId="336"/>
            <ac:picMk id="4" creationId="{260A1079-3F29-CB42-234D-74E59445672A}"/>
          </ac:picMkLst>
        </pc:picChg>
      </pc:sldChg>
      <pc:sldChg chg="addSp delSp modSp mod">
        <pc:chgData name="Zaeem Javaid" userId="6620a48c0a62430c" providerId="LiveId" clId="{D54386AD-23C4-48D4-B31C-9D3587480463}" dt="2025-02-27T07:40:17.817" v="371" actId="1076"/>
        <pc:sldMkLst>
          <pc:docMk/>
          <pc:sldMk cId="824407227" sldId="337"/>
        </pc:sldMkLst>
        <pc:spChg chg="mod">
          <ac:chgData name="Zaeem Javaid" userId="6620a48c0a62430c" providerId="LiveId" clId="{D54386AD-23C4-48D4-B31C-9D3587480463}" dt="2025-02-27T07:38:25.995" v="353" actId="1076"/>
          <ac:spMkLst>
            <pc:docMk/>
            <pc:sldMk cId="824407227" sldId="337"/>
            <ac:spMk id="4" creationId="{BEF3F885-8658-5BDF-AF0B-0BF3C146B640}"/>
          </ac:spMkLst>
        </pc:spChg>
        <pc:spChg chg="del">
          <ac:chgData name="Zaeem Javaid" userId="6620a48c0a62430c" providerId="LiveId" clId="{D54386AD-23C4-48D4-B31C-9D3587480463}" dt="2025-02-27T07:12:42.564" v="124"/>
          <ac:spMkLst>
            <pc:docMk/>
            <pc:sldMk cId="824407227" sldId="337"/>
            <ac:spMk id="5" creationId="{40416C40-521F-E5CE-64B9-79510651369F}"/>
          </ac:spMkLst>
        </pc:spChg>
        <pc:spChg chg="mod">
          <ac:chgData name="Zaeem Javaid" userId="6620a48c0a62430c" providerId="LiveId" clId="{D54386AD-23C4-48D4-B31C-9D3587480463}" dt="2025-02-27T07:39:57.791" v="366" actId="1076"/>
          <ac:spMkLst>
            <pc:docMk/>
            <pc:sldMk cId="824407227" sldId="337"/>
            <ac:spMk id="6" creationId="{54958211-B2A6-6A45-5482-FC99DDB9D635}"/>
          </ac:spMkLst>
        </pc:spChg>
        <pc:spChg chg="del">
          <ac:chgData name="Zaeem Javaid" userId="6620a48c0a62430c" providerId="LiveId" clId="{D54386AD-23C4-48D4-B31C-9D3587480463}" dt="2025-02-27T07:12:42.564" v="124"/>
          <ac:spMkLst>
            <pc:docMk/>
            <pc:sldMk cId="824407227" sldId="337"/>
            <ac:spMk id="7" creationId="{B2ECCCE1-F2FC-4ABD-F3E6-7B3936FD5BE4}"/>
          </ac:spMkLst>
        </pc:spChg>
        <pc:spChg chg="add mod ord">
          <ac:chgData name="Zaeem Javaid" userId="6620a48c0a62430c" providerId="LiveId" clId="{D54386AD-23C4-48D4-B31C-9D3587480463}" dt="2025-02-27T07:38:25.995" v="353" actId="1076"/>
          <ac:spMkLst>
            <pc:docMk/>
            <pc:sldMk cId="824407227" sldId="337"/>
            <ac:spMk id="8" creationId="{F865AC33-4C17-A839-AF7F-8012750B1F6C}"/>
          </ac:spMkLst>
        </pc:spChg>
        <pc:spChg chg="mod">
          <ac:chgData name="Zaeem Javaid" userId="6620a48c0a62430c" providerId="LiveId" clId="{D54386AD-23C4-48D4-B31C-9D3587480463}" dt="2025-02-27T07:38:25.995" v="353" actId="1076"/>
          <ac:spMkLst>
            <pc:docMk/>
            <pc:sldMk cId="824407227" sldId="337"/>
            <ac:spMk id="9" creationId="{F4984278-FD33-9785-2CF0-5310323C9CF3}"/>
          </ac:spMkLst>
        </pc:spChg>
        <pc:graphicFrameChg chg="mod modGraphic">
          <ac:chgData name="Zaeem Javaid" userId="6620a48c0a62430c" providerId="LiveId" clId="{D54386AD-23C4-48D4-B31C-9D3587480463}" dt="2025-02-27T07:40:17.817" v="371" actId="1076"/>
          <ac:graphicFrameMkLst>
            <pc:docMk/>
            <pc:sldMk cId="824407227" sldId="337"/>
            <ac:graphicFrameMk id="2" creationId="{6EFA1C79-AC84-A6AE-F0F6-37FA398CA47B}"/>
          </ac:graphicFrameMkLst>
        </pc:graphicFrameChg>
      </pc:sldChg>
      <pc:sldChg chg="addSp delSp modSp mod">
        <pc:chgData name="Zaeem Javaid" userId="6620a48c0a62430c" providerId="LiveId" clId="{D54386AD-23C4-48D4-B31C-9D3587480463}" dt="2025-02-27T07:40:29.059" v="372" actId="1076"/>
        <pc:sldMkLst>
          <pc:docMk/>
          <pc:sldMk cId="4210301814" sldId="338"/>
        </pc:sldMkLst>
        <pc:spChg chg="mod">
          <ac:chgData name="Zaeem Javaid" userId="6620a48c0a62430c" providerId="LiveId" clId="{D54386AD-23C4-48D4-B31C-9D3587480463}" dt="2025-02-27T07:40:29.059" v="372" actId="1076"/>
          <ac:spMkLst>
            <pc:docMk/>
            <pc:sldMk cId="4210301814" sldId="338"/>
            <ac:spMk id="2" creationId="{99AA570D-0F21-ACD0-85FD-C6A4486A989D}"/>
          </ac:spMkLst>
        </pc:spChg>
        <pc:spChg chg="del">
          <ac:chgData name="Zaeem Javaid" userId="6620a48c0a62430c" providerId="LiveId" clId="{D54386AD-23C4-48D4-B31C-9D3587480463}" dt="2025-02-27T07:12:56.320" v="147"/>
          <ac:spMkLst>
            <pc:docMk/>
            <pc:sldMk cId="4210301814" sldId="338"/>
            <ac:spMk id="5" creationId="{9EA370C9-C5EE-E9D3-3145-A43CAAA2950C}"/>
          </ac:spMkLst>
        </pc:spChg>
        <pc:spChg chg="mod">
          <ac:chgData name="Zaeem Javaid" userId="6620a48c0a62430c" providerId="LiveId" clId="{D54386AD-23C4-48D4-B31C-9D3587480463}" dt="2025-02-27T07:40:29.059" v="372" actId="1076"/>
          <ac:spMkLst>
            <pc:docMk/>
            <pc:sldMk cId="4210301814" sldId="338"/>
            <ac:spMk id="6" creationId="{C77EAF04-BD57-156F-2DB9-676EEE8849AD}"/>
          </ac:spMkLst>
        </pc:spChg>
        <pc:spChg chg="del">
          <ac:chgData name="Zaeem Javaid" userId="6620a48c0a62430c" providerId="LiveId" clId="{D54386AD-23C4-48D4-B31C-9D3587480463}" dt="2025-02-27T07:12:56.320" v="147"/>
          <ac:spMkLst>
            <pc:docMk/>
            <pc:sldMk cId="4210301814" sldId="338"/>
            <ac:spMk id="7" creationId="{87FD5932-4FCE-E855-0235-92247DB12D41}"/>
          </ac:spMkLst>
        </pc:spChg>
        <pc:spChg chg="mod">
          <ac:chgData name="Zaeem Javaid" userId="6620a48c0a62430c" providerId="LiveId" clId="{D54386AD-23C4-48D4-B31C-9D3587480463}" dt="2025-02-27T07:40:29.059" v="372" actId="1076"/>
          <ac:spMkLst>
            <pc:docMk/>
            <pc:sldMk cId="4210301814" sldId="338"/>
            <ac:spMk id="9" creationId="{73F632B5-3769-36D5-4CF1-9B26099511FF}"/>
          </ac:spMkLst>
        </pc:spChg>
        <pc:spChg chg="add mod ord">
          <ac:chgData name="Zaeem Javaid" userId="6620a48c0a62430c" providerId="LiveId" clId="{D54386AD-23C4-48D4-B31C-9D3587480463}" dt="2025-02-27T07:40:29.059" v="372" actId="1076"/>
          <ac:spMkLst>
            <pc:docMk/>
            <pc:sldMk cId="4210301814" sldId="338"/>
            <ac:spMk id="10" creationId="{3B186988-5E2B-2DF4-E357-4F998204A8F9}"/>
          </ac:spMkLst>
        </pc:spChg>
        <pc:picChg chg="mod">
          <ac:chgData name="Zaeem Javaid" userId="6620a48c0a62430c" providerId="LiveId" clId="{D54386AD-23C4-48D4-B31C-9D3587480463}" dt="2025-02-27T07:40:29.059" v="372" actId="1076"/>
          <ac:picMkLst>
            <pc:docMk/>
            <pc:sldMk cId="4210301814" sldId="338"/>
            <ac:picMk id="4" creationId="{ECE813AF-9488-2E16-4119-742DB23707ED}"/>
          </ac:picMkLst>
        </pc:picChg>
      </pc:sldChg>
      <pc:sldChg chg="addSp delSp modSp mod">
        <pc:chgData name="Zaeem Javaid" userId="6620a48c0a62430c" providerId="LiveId" clId="{D54386AD-23C4-48D4-B31C-9D3587480463}" dt="2025-02-27T07:40:44.450" v="374" actId="1076"/>
        <pc:sldMkLst>
          <pc:docMk/>
          <pc:sldMk cId="693570754" sldId="340"/>
        </pc:sldMkLst>
        <pc:spChg chg="mod">
          <ac:chgData name="Zaeem Javaid" userId="6620a48c0a62430c" providerId="LiveId" clId="{D54386AD-23C4-48D4-B31C-9D3587480463}" dt="2025-02-27T07:40:44.450" v="374" actId="1076"/>
          <ac:spMkLst>
            <pc:docMk/>
            <pc:sldMk cId="693570754" sldId="340"/>
            <ac:spMk id="2" creationId="{C61FA471-D05C-A969-BEA8-B743B9F86A6F}"/>
          </ac:spMkLst>
        </pc:spChg>
        <pc:spChg chg="del">
          <ac:chgData name="Zaeem Javaid" userId="6620a48c0a62430c" providerId="LiveId" clId="{D54386AD-23C4-48D4-B31C-9D3587480463}" dt="2025-02-27T07:14:08.288" v="181"/>
          <ac:spMkLst>
            <pc:docMk/>
            <pc:sldMk cId="693570754" sldId="340"/>
            <ac:spMk id="5" creationId="{2EB62C78-0FD0-B265-81E1-C70CB41B6AED}"/>
          </ac:spMkLst>
        </pc:spChg>
        <pc:spChg chg="mod">
          <ac:chgData name="Zaeem Javaid" userId="6620a48c0a62430c" providerId="LiveId" clId="{D54386AD-23C4-48D4-B31C-9D3587480463}" dt="2025-02-27T07:40:44.450" v="374" actId="1076"/>
          <ac:spMkLst>
            <pc:docMk/>
            <pc:sldMk cId="693570754" sldId="340"/>
            <ac:spMk id="6" creationId="{B776DF65-D85A-F69E-C54E-168525716653}"/>
          </ac:spMkLst>
        </pc:spChg>
        <pc:spChg chg="del">
          <ac:chgData name="Zaeem Javaid" userId="6620a48c0a62430c" providerId="LiveId" clId="{D54386AD-23C4-48D4-B31C-9D3587480463}" dt="2025-02-27T07:14:08.288" v="181"/>
          <ac:spMkLst>
            <pc:docMk/>
            <pc:sldMk cId="693570754" sldId="340"/>
            <ac:spMk id="7" creationId="{3F8066C4-1726-3A39-A063-8DC4EC553F6C}"/>
          </ac:spMkLst>
        </pc:spChg>
        <pc:spChg chg="mod">
          <ac:chgData name="Zaeem Javaid" userId="6620a48c0a62430c" providerId="LiveId" clId="{D54386AD-23C4-48D4-B31C-9D3587480463}" dt="2025-02-27T07:40:44.450" v="374" actId="1076"/>
          <ac:spMkLst>
            <pc:docMk/>
            <pc:sldMk cId="693570754" sldId="340"/>
            <ac:spMk id="9" creationId="{4CB7C4FD-E908-FEEF-00E3-4836688D4CB2}"/>
          </ac:spMkLst>
        </pc:spChg>
        <pc:spChg chg="add mod ord">
          <ac:chgData name="Zaeem Javaid" userId="6620a48c0a62430c" providerId="LiveId" clId="{D54386AD-23C4-48D4-B31C-9D3587480463}" dt="2025-02-27T07:40:44.450" v="374" actId="1076"/>
          <ac:spMkLst>
            <pc:docMk/>
            <pc:sldMk cId="693570754" sldId="340"/>
            <ac:spMk id="10" creationId="{FC41D93D-2D84-F177-8818-456E33537039}"/>
          </ac:spMkLst>
        </pc:spChg>
        <pc:picChg chg="mod">
          <ac:chgData name="Zaeem Javaid" userId="6620a48c0a62430c" providerId="LiveId" clId="{D54386AD-23C4-48D4-B31C-9D3587480463}" dt="2025-02-27T07:40:44.450" v="374" actId="1076"/>
          <ac:picMkLst>
            <pc:docMk/>
            <pc:sldMk cId="693570754" sldId="340"/>
            <ac:picMk id="4" creationId="{8A36FBE6-2D0C-C6CF-0B4D-A64AE07D6A8B}"/>
          </ac:picMkLst>
        </pc:picChg>
      </pc:sldChg>
      <pc:sldChg chg="addSp delSp modSp mod">
        <pc:chgData name="Zaeem Javaid" userId="6620a48c0a62430c" providerId="LiveId" clId="{D54386AD-23C4-48D4-B31C-9D3587480463}" dt="2025-02-27T07:40:54.835" v="376" actId="1076"/>
        <pc:sldMkLst>
          <pc:docMk/>
          <pc:sldMk cId="887061692" sldId="341"/>
        </pc:sldMkLst>
        <pc:spChg chg="mod">
          <ac:chgData name="Zaeem Javaid" userId="6620a48c0a62430c" providerId="LiveId" clId="{D54386AD-23C4-48D4-B31C-9D3587480463}" dt="2025-02-27T07:40:52.254" v="375" actId="1076"/>
          <ac:spMkLst>
            <pc:docMk/>
            <pc:sldMk cId="887061692" sldId="341"/>
            <ac:spMk id="2" creationId="{9B5B8863-7225-C65B-7484-B9A4A5921981}"/>
          </ac:spMkLst>
        </pc:spChg>
        <pc:spChg chg="del">
          <ac:chgData name="Zaeem Javaid" userId="6620a48c0a62430c" providerId="LiveId" clId="{D54386AD-23C4-48D4-B31C-9D3587480463}" dt="2025-02-27T07:14:20.351" v="201"/>
          <ac:spMkLst>
            <pc:docMk/>
            <pc:sldMk cId="887061692" sldId="341"/>
            <ac:spMk id="5" creationId="{C1CD34A3-D3FB-61C2-4164-7A7577F0C0DE}"/>
          </ac:spMkLst>
        </pc:spChg>
        <pc:spChg chg="mod">
          <ac:chgData name="Zaeem Javaid" userId="6620a48c0a62430c" providerId="LiveId" clId="{D54386AD-23C4-48D4-B31C-9D3587480463}" dt="2025-02-27T07:40:52.254" v="375" actId="1076"/>
          <ac:spMkLst>
            <pc:docMk/>
            <pc:sldMk cId="887061692" sldId="341"/>
            <ac:spMk id="6" creationId="{67D28AB5-B989-50A4-E293-3784A87267A3}"/>
          </ac:spMkLst>
        </pc:spChg>
        <pc:spChg chg="del">
          <ac:chgData name="Zaeem Javaid" userId="6620a48c0a62430c" providerId="LiveId" clId="{D54386AD-23C4-48D4-B31C-9D3587480463}" dt="2025-02-27T07:14:20.351" v="201"/>
          <ac:spMkLst>
            <pc:docMk/>
            <pc:sldMk cId="887061692" sldId="341"/>
            <ac:spMk id="7" creationId="{397AC123-DA89-EF25-F211-80C21861B9C8}"/>
          </ac:spMkLst>
        </pc:spChg>
        <pc:spChg chg="mod">
          <ac:chgData name="Zaeem Javaid" userId="6620a48c0a62430c" providerId="LiveId" clId="{D54386AD-23C4-48D4-B31C-9D3587480463}" dt="2025-02-27T07:40:52.254" v="375" actId="1076"/>
          <ac:spMkLst>
            <pc:docMk/>
            <pc:sldMk cId="887061692" sldId="341"/>
            <ac:spMk id="9" creationId="{CBBCB41A-6371-6764-88E6-950C6C63033F}"/>
          </ac:spMkLst>
        </pc:spChg>
        <pc:spChg chg="add mod ord">
          <ac:chgData name="Zaeem Javaid" userId="6620a48c0a62430c" providerId="LiveId" clId="{D54386AD-23C4-48D4-B31C-9D3587480463}" dt="2025-02-27T07:40:52.254" v="375" actId="1076"/>
          <ac:spMkLst>
            <pc:docMk/>
            <pc:sldMk cId="887061692" sldId="341"/>
            <ac:spMk id="10" creationId="{B324BCA9-4D84-B785-1F88-33F23A19D21B}"/>
          </ac:spMkLst>
        </pc:spChg>
        <pc:picChg chg="mod">
          <ac:chgData name="Zaeem Javaid" userId="6620a48c0a62430c" providerId="LiveId" clId="{D54386AD-23C4-48D4-B31C-9D3587480463}" dt="2025-02-27T07:40:54.835" v="376" actId="1076"/>
          <ac:picMkLst>
            <pc:docMk/>
            <pc:sldMk cId="887061692" sldId="341"/>
            <ac:picMk id="4" creationId="{C2081EAA-380F-B6BB-2D33-A57C660AE818}"/>
          </ac:picMkLst>
        </pc:picChg>
      </pc:sldChg>
      <pc:sldChg chg="addSp delSp modSp mod">
        <pc:chgData name="Zaeem Javaid" userId="6620a48c0a62430c" providerId="LiveId" clId="{D54386AD-23C4-48D4-B31C-9D3587480463}" dt="2025-02-27T07:41:08.655" v="379" actId="14100"/>
        <pc:sldMkLst>
          <pc:docMk/>
          <pc:sldMk cId="3310107682" sldId="342"/>
        </pc:sldMkLst>
        <pc:spChg chg="mod">
          <ac:chgData name="Zaeem Javaid" userId="6620a48c0a62430c" providerId="LiveId" clId="{D54386AD-23C4-48D4-B31C-9D3587480463}" dt="2025-02-27T07:41:02.812" v="377" actId="1076"/>
          <ac:spMkLst>
            <pc:docMk/>
            <pc:sldMk cId="3310107682" sldId="342"/>
            <ac:spMk id="2" creationId="{8D410360-5419-FD6B-2DA2-05FD8780DA5D}"/>
          </ac:spMkLst>
        </pc:spChg>
        <pc:spChg chg="add mod ord">
          <ac:chgData name="Zaeem Javaid" userId="6620a48c0a62430c" providerId="LiveId" clId="{D54386AD-23C4-48D4-B31C-9D3587480463}" dt="2025-02-27T07:41:02.812" v="377" actId="1076"/>
          <ac:spMkLst>
            <pc:docMk/>
            <pc:sldMk cId="3310107682" sldId="342"/>
            <ac:spMk id="4" creationId="{BDA95FE1-F050-AAD2-51E8-2BD7309F006A}"/>
          </ac:spMkLst>
        </pc:spChg>
        <pc:spChg chg="del">
          <ac:chgData name="Zaeem Javaid" userId="6620a48c0a62430c" providerId="LiveId" clId="{D54386AD-23C4-48D4-B31C-9D3587480463}" dt="2025-02-27T07:14:51.131" v="223"/>
          <ac:spMkLst>
            <pc:docMk/>
            <pc:sldMk cId="3310107682" sldId="342"/>
            <ac:spMk id="5" creationId="{7B53A790-F961-ED18-BE6D-33ADCF9B825D}"/>
          </ac:spMkLst>
        </pc:spChg>
        <pc:spChg chg="mod">
          <ac:chgData name="Zaeem Javaid" userId="6620a48c0a62430c" providerId="LiveId" clId="{D54386AD-23C4-48D4-B31C-9D3587480463}" dt="2025-02-27T07:41:02.812" v="377" actId="1076"/>
          <ac:spMkLst>
            <pc:docMk/>
            <pc:sldMk cId="3310107682" sldId="342"/>
            <ac:spMk id="6" creationId="{29D0D11A-7B28-6134-4D56-0CA24E334995}"/>
          </ac:spMkLst>
        </pc:spChg>
        <pc:spChg chg="del">
          <ac:chgData name="Zaeem Javaid" userId="6620a48c0a62430c" providerId="LiveId" clId="{D54386AD-23C4-48D4-B31C-9D3587480463}" dt="2025-02-27T07:14:51.131" v="223"/>
          <ac:spMkLst>
            <pc:docMk/>
            <pc:sldMk cId="3310107682" sldId="342"/>
            <ac:spMk id="7" creationId="{1BCD004C-262A-513C-968D-6C3DE40E0C1B}"/>
          </ac:spMkLst>
        </pc:spChg>
        <pc:spChg chg="mod">
          <ac:chgData name="Zaeem Javaid" userId="6620a48c0a62430c" providerId="LiveId" clId="{D54386AD-23C4-48D4-B31C-9D3587480463}" dt="2025-02-27T07:41:08.655" v="379" actId="14100"/>
          <ac:spMkLst>
            <pc:docMk/>
            <pc:sldMk cId="3310107682" sldId="342"/>
            <ac:spMk id="9" creationId="{62B9B1AA-43AE-0795-37E0-45E47BE98108}"/>
          </ac:spMkLst>
        </pc:spChg>
        <pc:picChg chg="mod">
          <ac:chgData name="Zaeem Javaid" userId="6620a48c0a62430c" providerId="LiveId" clId="{D54386AD-23C4-48D4-B31C-9D3587480463}" dt="2025-02-27T07:41:02.812" v="377" actId="1076"/>
          <ac:picMkLst>
            <pc:docMk/>
            <pc:sldMk cId="3310107682" sldId="342"/>
            <ac:picMk id="13" creationId="{54A1589D-3F8D-2028-B49F-504769714B06}"/>
          </ac:picMkLst>
        </pc:picChg>
      </pc:sldChg>
      <pc:sldChg chg="addSp delSp modSp mod">
        <pc:chgData name="Zaeem Javaid" userId="6620a48c0a62430c" providerId="LiveId" clId="{D54386AD-23C4-48D4-B31C-9D3587480463}" dt="2025-02-27T07:16:17.778" v="291" actId="171"/>
        <pc:sldMkLst>
          <pc:docMk/>
          <pc:sldMk cId="2498881298" sldId="344"/>
        </pc:sldMkLst>
        <pc:spChg chg="mod">
          <ac:chgData name="Zaeem Javaid" userId="6620a48c0a62430c" providerId="LiveId" clId="{D54386AD-23C4-48D4-B31C-9D3587480463}" dt="2025-02-27T07:16:14.966" v="274" actId="207"/>
          <ac:spMkLst>
            <pc:docMk/>
            <pc:sldMk cId="2498881298" sldId="344"/>
            <ac:spMk id="3" creationId="{7B2B6931-C4D6-1B47-7435-2B9AAF99969F}"/>
          </ac:spMkLst>
        </pc:spChg>
        <pc:spChg chg="add mod ord">
          <ac:chgData name="Zaeem Javaid" userId="6620a48c0a62430c" providerId="LiveId" clId="{D54386AD-23C4-48D4-B31C-9D3587480463}" dt="2025-02-27T07:16:17.778" v="291" actId="171"/>
          <ac:spMkLst>
            <pc:docMk/>
            <pc:sldMk cId="2498881298" sldId="344"/>
            <ac:spMk id="4" creationId="{02D41410-86C8-3B5A-EBDA-9536A255FB90}"/>
          </ac:spMkLst>
        </pc:spChg>
        <pc:spChg chg="del">
          <ac:chgData name="Zaeem Javaid" userId="6620a48c0a62430c" providerId="LiveId" clId="{D54386AD-23C4-48D4-B31C-9D3587480463}" dt="2025-02-27T07:16:13.208" v="273"/>
          <ac:spMkLst>
            <pc:docMk/>
            <pc:sldMk cId="2498881298" sldId="344"/>
            <ac:spMk id="5" creationId="{2E78FF3C-5D7A-4A70-2B62-9BF886D59FB2}"/>
          </ac:spMkLst>
        </pc:spChg>
        <pc:spChg chg="del">
          <ac:chgData name="Zaeem Javaid" userId="6620a48c0a62430c" providerId="LiveId" clId="{D54386AD-23C4-48D4-B31C-9D3587480463}" dt="2025-02-27T07:16:13.208" v="273"/>
          <ac:spMkLst>
            <pc:docMk/>
            <pc:sldMk cId="2498881298" sldId="344"/>
            <ac:spMk id="7" creationId="{AF0EB32D-CBC9-65AC-0ED6-51872AF32636}"/>
          </ac:spMkLst>
        </pc:spChg>
      </pc:sldChg>
      <pc:sldChg chg="addSp delSp modSp mod">
        <pc:chgData name="Zaeem Javaid" userId="6620a48c0a62430c" providerId="LiveId" clId="{D54386AD-23C4-48D4-B31C-9D3587480463}" dt="2025-02-27T07:46:36.492" v="421" actId="1076"/>
        <pc:sldMkLst>
          <pc:docMk/>
          <pc:sldMk cId="32473893" sldId="345"/>
        </pc:sldMkLst>
        <pc:spChg chg="mod">
          <ac:chgData name="Zaeem Javaid" userId="6620a48c0a62430c" providerId="LiveId" clId="{D54386AD-23C4-48D4-B31C-9D3587480463}" dt="2025-02-27T07:45:39.972" v="420" actId="1035"/>
          <ac:spMkLst>
            <pc:docMk/>
            <pc:sldMk cId="32473893" sldId="345"/>
            <ac:spMk id="2" creationId="{1C76D262-5065-F22C-FCD2-6417BF2A41F6}"/>
          </ac:spMkLst>
        </pc:spChg>
        <pc:spChg chg="del">
          <ac:chgData name="Zaeem Javaid" userId="6620a48c0a62430c" providerId="LiveId" clId="{D54386AD-23C4-48D4-B31C-9D3587480463}" dt="2025-02-27T07:16:27.948" v="292"/>
          <ac:spMkLst>
            <pc:docMk/>
            <pc:sldMk cId="32473893" sldId="345"/>
            <ac:spMk id="5" creationId="{C0888E6B-056A-28DB-7797-0D6984CB161E}"/>
          </ac:spMkLst>
        </pc:spChg>
        <pc:spChg chg="mod">
          <ac:chgData name="Zaeem Javaid" userId="6620a48c0a62430c" providerId="LiveId" clId="{D54386AD-23C4-48D4-B31C-9D3587480463}" dt="2025-02-27T07:46:36.492" v="421" actId="1076"/>
          <ac:spMkLst>
            <pc:docMk/>
            <pc:sldMk cId="32473893" sldId="345"/>
            <ac:spMk id="6" creationId="{67342EAF-7990-D2F1-F916-00A94F3D3237}"/>
          </ac:spMkLst>
        </pc:spChg>
        <pc:spChg chg="del">
          <ac:chgData name="Zaeem Javaid" userId="6620a48c0a62430c" providerId="LiveId" clId="{D54386AD-23C4-48D4-B31C-9D3587480463}" dt="2025-02-27T07:16:27.948" v="292"/>
          <ac:spMkLst>
            <pc:docMk/>
            <pc:sldMk cId="32473893" sldId="345"/>
            <ac:spMk id="7" creationId="{A2D9A780-87D5-9A61-AB06-4E0BBC0B3F9E}"/>
          </ac:spMkLst>
        </pc:spChg>
        <pc:spChg chg="add mod ord">
          <ac:chgData name="Zaeem Javaid" userId="6620a48c0a62430c" providerId="LiveId" clId="{D54386AD-23C4-48D4-B31C-9D3587480463}" dt="2025-02-27T07:45:25.799" v="408" actId="1076"/>
          <ac:spMkLst>
            <pc:docMk/>
            <pc:sldMk cId="32473893" sldId="345"/>
            <ac:spMk id="8" creationId="{4810013E-ADA6-B622-232D-521E1F2E68B1}"/>
          </ac:spMkLst>
        </pc:spChg>
      </pc:sldChg>
      <pc:sldChg chg="modSp">
        <pc:chgData name="Zaeem Javaid" userId="6620a48c0a62430c" providerId="LiveId" clId="{D54386AD-23C4-48D4-B31C-9D3587480463}" dt="2025-02-27T07:08:45.384" v="28" actId="20577"/>
        <pc:sldMkLst>
          <pc:docMk/>
          <pc:sldMk cId="3505828290" sldId="346"/>
        </pc:sldMkLst>
        <pc:graphicFrameChg chg="mod">
          <ac:chgData name="Zaeem Javaid" userId="6620a48c0a62430c" providerId="LiveId" clId="{D54386AD-23C4-48D4-B31C-9D3587480463}" dt="2025-02-27T07:08:45.384" v="28" actId="20577"/>
          <ac:graphicFrameMkLst>
            <pc:docMk/>
            <pc:sldMk cId="3505828290" sldId="346"/>
            <ac:graphicFrameMk id="6" creationId="{FF16454E-B2A3-4579-99DA-98951F665F8A}"/>
          </ac:graphicFrameMkLst>
        </pc:graphicFrameChg>
      </pc:sldChg>
      <pc:sldChg chg="addSp delSp modSp mod">
        <pc:chgData name="Zaeem Javaid" userId="6620a48c0a62430c" providerId="LiveId" clId="{D54386AD-23C4-48D4-B31C-9D3587480463}" dt="2025-02-27T07:41:58.778" v="383" actId="1076"/>
        <pc:sldMkLst>
          <pc:docMk/>
          <pc:sldMk cId="2008986300" sldId="348"/>
        </pc:sldMkLst>
        <pc:spChg chg="mod">
          <ac:chgData name="Zaeem Javaid" userId="6620a48c0a62430c" providerId="LiveId" clId="{D54386AD-23C4-48D4-B31C-9D3587480463}" dt="2025-02-27T07:40:38.289" v="373" actId="1076"/>
          <ac:spMkLst>
            <pc:docMk/>
            <pc:sldMk cId="2008986300" sldId="348"/>
            <ac:spMk id="3" creationId="{35A94EA8-6C1B-D692-01CF-361459A8703A}"/>
          </ac:spMkLst>
        </pc:spChg>
        <pc:spChg chg="add mod ord">
          <ac:chgData name="Zaeem Javaid" userId="6620a48c0a62430c" providerId="LiveId" clId="{D54386AD-23C4-48D4-B31C-9D3587480463}" dt="2025-02-27T07:40:38.289" v="373" actId="1076"/>
          <ac:spMkLst>
            <pc:docMk/>
            <pc:sldMk cId="2008986300" sldId="348"/>
            <ac:spMk id="4" creationId="{EE539082-8A58-CFB0-1325-6E8593C737D7}"/>
          </ac:spMkLst>
        </pc:spChg>
        <pc:spChg chg="del mod">
          <ac:chgData name="Zaeem Javaid" userId="6620a48c0a62430c" providerId="LiveId" clId="{D54386AD-23C4-48D4-B31C-9D3587480463}" dt="2025-02-27T07:13:43.156" v="162"/>
          <ac:spMkLst>
            <pc:docMk/>
            <pc:sldMk cId="2008986300" sldId="348"/>
            <ac:spMk id="5" creationId="{FDABA455-782E-AA07-D612-8045DE08178A}"/>
          </ac:spMkLst>
        </pc:spChg>
        <pc:spChg chg="mod">
          <ac:chgData name="Zaeem Javaid" userId="6620a48c0a62430c" providerId="LiveId" clId="{D54386AD-23C4-48D4-B31C-9D3587480463}" dt="2025-02-27T07:40:38.289" v="373" actId="1076"/>
          <ac:spMkLst>
            <pc:docMk/>
            <pc:sldMk cId="2008986300" sldId="348"/>
            <ac:spMk id="6" creationId="{B80D2DDF-0009-E938-CC28-A9AD39725BAA}"/>
          </ac:spMkLst>
        </pc:spChg>
        <pc:spChg chg="del mod">
          <ac:chgData name="Zaeem Javaid" userId="6620a48c0a62430c" providerId="LiveId" clId="{D54386AD-23C4-48D4-B31C-9D3587480463}" dt="2025-02-27T07:13:43.156" v="162"/>
          <ac:spMkLst>
            <pc:docMk/>
            <pc:sldMk cId="2008986300" sldId="348"/>
            <ac:spMk id="7" creationId="{C5039D9E-115D-F918-0FE7-1B28D40CC06F}"/>
          </ac:spMkLst>
        </pc:spChg>
        <pc:spChg chg="mod">
          <ac:chgData name="Zaeem Javaid" userId="6620a48c0a62430c" providerId="LiveId" clId="{D54386AD-23C4-48D4-B31C-9D3587480463}" dt="2025-02-27T07:40:38.289" v="373" actId="1076"/>
          <ac:spMkLst>
            <pc:docMk/>
            <pc:sldMk cId="2008986300" sldId="348"/>
            <ac:spMk id="9" creationId="{FCA8D85D-726A-4F71-EA2D-44467FA56D28}"/>
          </ac:spMkLst>
        </pc:spChg>
        <pc:picChg chg="mod">
          <ac:chgData name="Zaeem Javaid" userId="6620a48c0a62430c" providerId="LiveId" clId="{D54386AD-23C4-48D4-B31C-9D3587480463}" dt="2025-02-27T07:41:58.778" v="383" actId="1076"/>
          <ac:picMkLst>
            <pc:docMk/>
            <pc:sldMk cId="2008986300" sldId="348"/>
            <ac:picMk id="11" creationId="{8F822F86-7AEE-33DB-1890-58BDDB499679}"/>
          </ac:picMkLst>
        </pc:picChg>
      </pc:sldChg>
      <pc:sldChg chg="modSp mod">
        <pc:chgData name="Zaeem Javaid" userId="6620a48c0a62430c" providerId="LiveId" clId="{D54386AD-23C4-48D4-B31C-9D3587480463}" dt="2025-02-27T07:12:19.879" v="123" actId="14100"/>
        <pc:sldMkLst>
          <pc:docMk/>
          <pc:sldMk cId="2852896475" sldId="349"/>
        </pc:sldMkLst>
        <pc:spChg chg="mod">
          <ac:chgData name="Zaeem Javaid" userId="6620a48c0a62430c" providerId="LiveId" clId="{D54386AD-23C4-48D4-B31C-9D3587480463}" dt="2025-02-27T07:12:19.879" v="123" actId="14100"/>
          <ac:spMkLst>
            <pc:docMk/>
            <pc:sldMk cId="2852896475" sldId="349"/>
            <ac:spMk id="5" creationId="{D04A5295-B666-72E7-DCC9-050B54CE715D}"/>
          </ac:spMkLst>
        </pc:spChg>
        <pc:graphicFrameChg chg="mod">
          <ac:chgData name="Zaeem Javaid" userId="6620a48c0a62430c" providerId="LiveId" clId="{D54386AD-23C4-48D4-B31C-9D3587480463}" dt="2025-02-27T07:12:09.761" v="122" actId="1076"/>
          <ac:graphicFrameMkLst>
            <pc:docMk/>
            <pc:sldMk cId="2852896475" sldId="349"/>
            <ac:graphicFrameMk id="2" creationId="{37FD7FBA-687A-427A-0913-3682C0113080}"/>
          </ac:graphicFrameMkLst>
        </pc:graphicFrameChg>
      </pc:sldChg>
      <pc:sldChg chg="modSp mod">
        <pc:chgData name="Zaeem Javaid" userId="6620a48c0a62430c" providerId="LiveId" clId="{D54386AD-23C4-48D4-B31C-9D3587480463}" dt="2025-02-27T07:45:01.196" v="405" actId="14100"/>
        <pc:sldMkLst>
          <pc:docMk/>
          <pc:sldMk cId="1641403448" sldId="350"/>
        </pc:sldMkLst>
        <pc:spChg chg="mod">
          <ac:chgData name="Zaeem Javaid" userId="6620a48c0a62430c" providerId="LiveId" clId="{D54386AD-23C4-48D4-B31C-9D3587480463}" dt="2025-02-27T07:45:01.196" v="405" actId="14100"/>
          <ac:spMkLst>
            <pc:docMk/>
            <pc:sldMk cId="1641403448" sldId="350"/>
            <ac:spMk id="2" creationId="{0FE96819-74EB-D37B-95BF-4BC756292BF3}"/>
          </ac:spMkLst>
        </pc:spChg>
        <pc:graphicFrameChg chg="mod modGraphic">
          <ac:chgData name="Zaeem Javaid" userId="6620a48c0a62430c" providerId="LiveId" clId="{D54386AD-23C4-48D4-B31C-9D3587480463}" dt="2025-02-27T07:44:33.830" v="404" actId="404"/>
          <ac:graphicFrameMkLst>
            <pc:docMk/>
            <pc:sldMk cId="1641403448" sldId="350"/>
            <ac:graphicFrameMk id="7" creationId="{66427709-8657-CA38-15D2-F02B56AB6BDF}"/>
          </ac:graphicFrameMkLst>
        </pc:graphicFrameChg>
      </pc:sldChg>
      <pc:sldChg chg="addSp delSp modSp mod">
        <pc:chgData name="Zaeem Javaid" userId="6620a48c0a62430c" providerId="LiveId" clId="{D54386AD-23C4-48D4-B31C-9D3587480463}" dt="2025-02-27T07:49:31.165" v="596" actId="14100"/>
        <pc:sldMkLst>
          <pc:docMk/>
          <pc:sldMk cId="1278645435" sldId="351"/>
        </pc:sldMkLst>
        <pc:spChg chg="add del">
          <ac:chgData name="Zaeem Javaid" userId="6620a48c0a62430c" providerId="LiveId" clId="{D54386AD-23C4-48D4-B31C-9D3587480463}" dt="2025-02-27T07:47:07.406" v="423" actId="478"/>
          <ac:spMkLst>
            <pc:docMk/>
            <pc:sldMk cId="1278645435" sldId="351"/>
            <ac:spMk id="2" creationId="{E90D063A-3869-A4C5-EACD-DF2D01EF865A}"/>
          </ac:spMkLst>
        </pc:spChg>
        <pc:spChg chg="add mod ord">
          <ac:chgData name="Zaeem Javaid" userId="6620a48c0a62430c" providerId="LiveId" clId="{D54386AD-23C4-48D4-B31C-9D3587480463}" dt="2025-02-27T07:49:31.165" v="596" actId="14100"/>
          <ac:spMkLst>
            <pc:docMk/>
            <pc:sldMk cId="1278645435" sldId="351"/>
            <ac:spMk id="7" creationId="{AD0C868B-6A8E-2BEC-C4C0-567DD01C3D11}"/>
          </ac:spMkLst>
        </pc:spChg>
      </pc:sldChg>
      <pc:sldChg chg="addSp delSp modSp mod">
        <pc:chgData name="Zaeem Javaid" userId="6620a48c0a62430c" providerId="LiveId" clId="{D54386AD-23C4-48D4-B31C-9D3587480463}" dt="2025-02-27T07:51:17.126" v="613" actId="478"/>
        <pc:sldMkLst>
          <pc:docMk/>
          <pc:sldMk cId="2504115660" sldId="352"/>
        </pc:sldMkLst>
        <pc:spChg chg="add del mod ord">
          <ac:chgData name="Zaeem Javaid" userId="6620a48c0a62430c" providerId="LiveId" clId="{D54386AD-23C4-48D4-B31C-9D3587480463}" dt="2025-02-27T07:51:17.126" v="613" actId="478"/>
          <ac:spMkLst>
            <pc:docMk/>
            <pc:sldMk cId="2504115660" sldId="352"/>
            <ac:spMk id="2" creationId="{2B564907-F90E-6AC5-C4A2-0C9BD3EC1514}"/>
          </ac:spMkLst>
        </pc:spChg>
      </pc:sldChg>
      <pc:sldChg chg="addSp delSp modSp mod">
        <pc:chgData name="Zaeem Javaid" userId="6620a48c0a62430c" providerId="LiveId" clId="{D54386AD-23C4-48D4-B31C-9D3587480463}" dt="2025-02-27T07:43:55.520" v="397" actId="1076"/>
        <pc:sldMkLst>
          <pc:docMk/>
          <pc:sldMk cId="1613580922" sldId="353"/>
        </pc:sldMkLst>
        <pc:spChg chg="mod">
          <ac:chgData name="Zaeem Javaid" userId="6620a48c0a62430c" providerId="LiveId" clId="{D54386AD-23C4-48D4-B31C-9D3587480463}" dt="2025-02-27T07:42:25.852" v="386" actId="1076"/>
          <ac:spMkLst>
            <pc:docMk/>
            <pc:sldMk cId="1613580922" sldId="353"/>
            <ac:spMk id="3" creationId="{7A0221D5-428A-1EBD-E847-099367022403}"/>
          </ac:spMkLst>
        </pc:spChg>
        <pc:spChg chg="add mod ord">
          <ac:chgData name="Zaeem Javaid" userId="6620a48c0a62430c" providerId="LiveId" clId="{D54386AD-23C4-48D4-B31C-9D3587480463}" dt="2025-02-27T07:42:25.852" v="386" actId="1076"/>
          <ac:spMkLst>
            <pc:docMk/>
            <pc:sldMk cId="1613580922" sldId="353"/>
            <ac:spMk id="4" creationId="{3B938B6D-DE88-328F-9286-A1FE40A3B55C}"/>
          </ac:spMkLst>
        </pc:spChg>
        <pc:spChg chg="del mod">
          <ac:chgData name="Zaeem Javaid" userId="6620a48c0a62430c" providerId="LiveId" clId="{D54386AD-23C4-48D4-B31C-9D3587480463}" dt="2025-02-27T07:15:50.760" v="252"/>
          <ac:spMkLst>
            <pc:docMk/>
            <pc:sldMk cId="1613580922" sldId="353"/>
            <ac:spMk id="5" creationId="{E7819C95-BBE3-AC2C-469C-5423132D0763}"/>
          </ac:spMkLst>
        </pc:spChg>
        <pc:spChg chg="mod">
          <ac:chgData name="Zaeem Javaid" userId="6620a48c0a62430c" providerId="LiveId" clId="{D54386AD-23C4-48D4-B31C-9D3587480463}" dt="2025-02-27T07:42:52.131" v="390" actId="1076"/>
          <ac:spMkLst>
            <pc:docMk/>
            <pc:sldMk cId="1613580922" sldId="353"/>
            <ac:spMk id="6" creationId="{731AC9E4-9603-491A-E22A-46C9FDC83C0B}"/>
          </ac:spMkLst>
        </pc:spChg>
        <pc:spChg chg="del mod">
          <ac:chgData name="Zaeem Javaid" userId="6620a48c0a62430c" providerId="LiveId" clId="{D54386AD-23C4-48D4-B31C-9D3587480463}" dt="2025-02-27T07:15:50.760" v="252"/>
          <ac:spMkLst>
            <pc:docMk/>
            <pc:sldMk cId="1613580922" sldId="353"/>
            <ac:spMk id="7" creationId="{66B6C886-C47E-CB6A-F010-6EE8D2882D3B}"/>
          </ac:spMkLst>
        </pc:spChg>
        <pc:spChg chg="mod">
          <ac:chgData name="Zaeem Javaid" userId="6620a48c0a62430c" providerId="LiveId" clId="{D54386AD-23C4-48D4-B31C-9D3587480463}" dt="2025-02-27T07:42:25.852" v="386" actId="1076"/>
          <ac:spMkLst>
            <pc:docMk/>
            <pc:sldMk cId="1613580922" sldId="353"/>
            <ac:spMk id="9" creationId="{241BCFCD-D96B-20F4-CAB2-DBDF5205458A}"/>
          </ac:spMkLst>
        </pc:spChg>
        <pc:spChg chg="mod">
          <ac:chgData name="Zaeem Javaid" userId="6620a48c0a62430c" providerId="LiveId" clId="{D54386AD-23C4-48D4-B31C-9D3587480463}" dt="2025-02-27T07:41:19.901" v="382" actId="14100"/>
          <ac:spMkLst>
            <pc:docMk/>
            <pc:sldMk cId="1613580922" sldId="353"/>
            <ac:spMk id="202" creationId="{67CD26DD-A676-CD8E-D6CF-06EAB4D94584}"/>
          </ac:spMkLst>
        </pc:spChg>
        <pc:graphicFrameChg chg="mod">
          <ac:chgData name="Zaeem Javaid" userId="6620a48c0a62430c" providerId="LiveId" clId="{D54386AD-23C4-48D4-B31C-9D3587480463}" dt="2025-02-27T07:43:55.520" v="397" actId="1076"/>
          <ac:graphicFrameMkLst>
            <pc:docMk/>
            <pc:sldMk cId="1613580922" sldId="353"/>
            <ac:graphicFrameMk id="2" creationId="{1DC91E9A-F56B-0412-8438-72BA7E017698}"/>
          </ac:graphicFrameMkLst>
        </pc:graphicFrameChg>
        <pc:picChg chg="mod">
          <ac:chgData name="Zaeem Javaid" userId="6620a48c0a62430c" providerId="LiveId" clId="{D54386AD-23C4-48D4-B31C-9D3587480463}" dt="2025-02-27T07:42:35.790" v="388" actId="1076"/>
          <ac:picMkLst>
            <pc:docMk/>
            <pc:sldMk cId="1613580922" sldId="353"/>
            <ac:picMk id="10" creationId="{7774D67B-CCAE-7091-DCEF-500023F2932A}"/>
          </ac:picMkLst>
        </pc:picChg>
      </pc:sldChg>
    </pc:docChg>
  </pc:docChgLst>
  <pc:docChgLst>
    <pc:chgData name="Zaeem Javaid" userId="6620a48c0a62430c" providerId="LiveId" clId="{BD6F06CC-FC16-4FAE-ABE3-5466A6B31A67}"/>
    <pc:docChg chg="undo custSel modSld">
      <pc:chgData name="Zaeem Javaid" userId="6620a48c0a62430c" providerId="LiveId" clId="{BD6F06CC-FC16-4FAE-ABE3-5466A6B31A67}" dt="2025-02-25T08:10:48.424" v="15" actId="14100"/>
      <pc:docMkLst>
        <pc:docMk/>
      </pc:docMkLst>
      <pc:sldChg chg="modSp mod">
        <pc:chgData name="Zaeem Javaid" userId="6620a48c0a62430c" providerId="LiveId" clId="{BD6F06CC-FC16-4FAE-ABE3-5466A6B31A67}" dt="2025-02-25T08:10:48.424" v="15" actId="14100"/>
        <pc:sldMkLst>
          <pc:docMk/>
          <pc:sldMk cId="4187801530" sldId="322"/>
        </pc:sldMkLst>
        <pc:spChg chg="mod">
          <ac:chgData name="Zaeem Javaid" userId="6620a48c0a62430c" providerId="LiveId" clId="{BD6F06CC-FC16-4FAE-ABE3-5466A6B31A67}" dt="2025-02-25T08:10:48.424" v="15" actId="14100"/>
          <ac:spMkLst>
            <pc:docMk/>
            <pc:sldMk cId="4187801530" sldId="322"/>
            <ac:spMk id="3" creationId="{8668B9D9-CDBC-D357-0E2A-C4A10E87B553}"/>
          </ac:spMkLst>
        </pc:spChg>
      </pc:sldChg>
      <pc:sldChg chg="modSp mod">
        <pc:chgData name="Zaeem Javaid" userId="6620a48c0a62430c" providerId="LiveId" clId="{BD6F06CC-FC16-4FAE-ABE3-5466A6B31A67}" dt="2025-02-25T08:09:12.768" v="3" actId="14100"/>
        <pc:sldMkLst>
          <pc:docMk/>
          <pc:sldMk cId="824407227" sldId="337"/>
        </pc:sldMkLst>
        <pc:graphicFrameChg chg="mod">
          <ac:chgData name="Zaeem Javaid" userId="6620a48c0a62430c" providerId="LiveId" clId="{BD6F06CC-FC16-4FAE-ABE3-5466A6B31A67}" dt="2025-02-25T08:09:12.768" v="3" actId="14100"/>
          <ac:graphicFrameMkLst>
            <pc:docMk/>
            <pc:sldMk cId="824407227" sldId="337"/>
            <ac:graphicFrameMk id="2" creationId="{6EFA1C79-AC84-A6AE-F0F6-37FA398CA47B}"/>
          </ac:graphicFrameMkLst>
        </pc:graphicFrameChg>
      </pc:sldChg>
      <pc:sldChg chg="modSp mod">
        <pc:chgData name="Zaeem Javaid" userId="6620a48c0a62430c" providerId="LiveId" clId="{BD6F06CC-FC16-4FAE-ABE3-5466A6B31A67}" dt="2025-02-25T08:09:35.148" v="4" actId="14100"/>
        <pc:sldMkLst>
          <pc:docMk/>
          <pc:sldMk cId="4210301814" sldId="338"/>
        </pc:sldMkLst>
        <pc:spChg chg="mod">
          <ac:chgData name="Zaeem Javaid" userId="6620a48c0a62430c" providerId="LiveId" clId="{BD6F06CC-FC16-4FAE-ABE3-5466A6B31A67}" dt="2025-02-25T08:09:35.148" v="4" actId="14100"/>
          <ac:spMkLst>
            <pc:docMk/>
            <pc:sldMk cId="4210301814" sldId="338"/>
            <ac:spMk id="9" creationId="{73F632B5-3769-36D5-4CF1-9B26099511FF}"/>
          </ac:spMkLst>
        </pc:spChg>
      </pc:sldChg>
      <pc:sldChg chg="modSp mod">
        <pc:chgData name="Zaeem Javaid" userId="6620a48c0a62430c" providerId="LiveId" clId="{BD6F06CC-FC16-4FAE-ABE3-5466A6B31A67}" dt="2025-02-25T08:09:43.846" v="7" actId="1076"/>
        <pc:sldMkLst>
          <pc:docMk/>
          <pc:sldMk cId="2008986300" sldId="348"/>
        </pc:sldMkLst>
        <pc:spChg chg="mod">
          <ac:chgData name="Zaeem Javaid" userId="6620a48c0a62430c" providerId="LiveId" clId="{BD6F06CC-FC16-4FAE-ABE3-5466A6B31A67}" dt="2025-02-25T08:09:43.846" v="7" actId="1076"/>
          <ac:spMkLst>
            <pc:docMk/>
            <pc:sldMk cId="2008986300" sldId="348"/>
            <ac:spMk id="9" creationId="{FCA8D85D-726A-4F71-EA2D-44467FA56D28}"/>
          </ac:spMkLst>
        </pc:spChg>
      </pc:sldChg>
      <pc:sldChg chg="modSp mod">
        <pc:chgData name="Zaeem Javaid" userId="6620a48c0a62430c" providerId="LiveId" clId="{BD6F06CC-FC16-4FAE-ABE3-5466A6B31A67}" dt="2025-02-25T08:10:21.630" v="14" actId="20577"/>
        <pc:sldMkLst>
          <pc:docMk/>
          <pc:sldMk cId="1613580922" sldId="353"/>
        </pc:sldMkLst>
        <pc:spChg chg="mod">
          <ac:chgData name="Zaeem Javaid" userId="6620a48c0a62430c" providerId="LiveId" clId="{BD6F06CC-FC16-4FAE-ABE3-5466A6B31A67}" dt="2025-02-25T08:10:03.272" v="8" actId="14100"/>
          <ac:spMkLst>
            <pc:docMk/>
            <pc:sldMk cId="1613580922" sldId="353"/>
            <ac:spMk id="202" creationId="{67CD26DD-A676-CD8E-D6CF-06EAB4D94584}"/>
          </ac:spMkLst>
        </pc:spChg>
        <pc:graphicFrameChg chg="mod">
          <ac:chgData name="Zaeem Javaid" userId="6620a48c0a62430c" providerId="LiveId" clId="{BD6F06CC-FC16-4FAE-ABE3-5466A6B31A67}" dt="2025-02-25T08:10:21.630" v="14" actId="20577"/>
          <ac:graphicFrameMkLst>
            <pc:docMk/>
            <pc:sldMk cId="1613580922" sldId="353"/>
            <ac:graphicFrameMk id="2" creationId="{1DC91E9A-F56B-0412-8438-72BA7E017698}"/>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B6522D5-BA8E-4D8F-AF80-0A3CDF04E9B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GB"/>
        </a:p>
      </dgm:t>
    </dgm:pt>
    <dgm:pt modelId="{72E8B88D-FC38-4139-B1CE-18B247A8914C}">
      <dgm:prSet phldrT="[Text]" custT="1"/>
      <dgm:spPr>
        <a:solidFill>
          <a:srgbClr val="EEEBF5"/>
        </a:solidFill>
      </dgm:spPr>
      <dgm:t>
        <a:bodyPr/>
        <a:lstStyle/>
        <a:p>
          <a:pPr marL="180000"/>
          <a:r>
            <a:rPr lang="en-GB" sz="2400" b="1" dirty="0">
              <a:solidFill>
                <a:schemeClr val="tx1">
                  <a:lumMod val="75000"/>
                  <a:lumOff val="25000"/>
                </a:schemeClr>
              </a:solidFill>
            </a:rPr>
            <a:t>1 point = Ok-ish point</a:t>
          </a:r>
        </a:p>
      </dgm:t>
    </dgm:pt>
    <dgm:pt modelId="{32D26CA8-0E50-4528-B19D-3886CB7987CF}" type="parTrans" cxnId="{5855D2F0-4801-4480-A685-A534815337F2}">
      <dgm:prSet/>
      <dgm:spPr/>
      <dgm:t>
        <a:bodyPr/>
        <a:lstStyle/>
        <a:p>
          <a:endParaRPr lang="en-GB"/>
        </a:p>
      </dgm:t>
    </dgm:pt>
    <dgm:pt modelId="{BDF47EF9-4713-470A-9EC2-A1BC8DB5494A}" type="sibTrans" cxnId="{5855D2F0-4801-4480-A685-A534815337F2}">
      <dgm:prSet/>
      <dgm:spPr>
        <a:ln>
          <a:solidFill>
            <a:srgbClr val="C3B8DE"/>
          </a:solidFill>
        </a:ln>
      </dgm:spPr>
      <dgm:t>
        <a:bodyPr/>
        <a:lstStyle/>
        <a:p>
          <a:endParaRPr lang="en-GB"/>
        </a:p>
      </dgm:t>
    </dgm:pt>
    <dgm:pt modelId="{8057EEF8-1166-49CD-A6B7-1B953B934126}">
      <dgm:prSet phldrT="[Text]" custT="1"/>
      <dgm:spPr>
        <a:solidFill>
          <a:srgbClr val="EEEBF5"/>
        </a:solidFill>
      </dgm:spPr>
      <dgm:t>
        <a:bodyPr/>
        <a:lstStyle/>
        <a:p>
          <a:pPr marL="180000"/>
          <a:r>
            <a:rPr lang="en-GB" sz="2400" b="1" dirty="0">
              <a:solidFill>
                <a:schemeClr val="tx1">
                  <a:lumMod val="75000"/>
                  <a:lumOff val="25000"/>
                </a:schemeClr>
              </a:solidFill>
            </a:rPr>
            <a:t>3 points = Amazing point!</a:t>
          </a:r>
        </a:p>
      </dgm:t>
    </dgm:pt>
    <dgm:pt modelId="{119CDFFD-5648-43C0-B470-96AC0B34C927}" type="parTrans" cxnId="{07C7FE7E-4023-4100-875F-FBF12D4A9E14}">
      <dgm:prSet/>
      <dgm:spPr/>
      <dgm:t>
        <a:bodyPr/>
        <a:lstStyle/>
        <a:p>
          <a:endParaRPr lang="en-GB"/>
        </a:p>
      </dgm:t>
    </dgm:pt>
    <dgm:pt modelId="{664C28E6-9D9E-466B-A590-E5866DBEE512}" type="sibTrans" cxnId="{07C7FE7E-4023-4100-875F-FBF12D4A9E14}">
      <dgm:prSet/>
      <dgm:spPr/>
      <dgm:t>
        <a:bodyPr/>
        <a:lstStyle/>
        <a:p>
          <a:endParaRPr lang="en-GB"/>
        </a:p>
      </dgm:t>
    </dgm:pt>
    <dgm:pt modelId="{1443C0BD-F15F-40FD-8374-0E6D0F195D96}">
      <dgm:prSet phldrT="[Text]" custT="1"/>
      <dgm:spPr>
        <a:solidFill>
          <a:srgbClr val="EEEBF5"/>
        </a:solidFill>
      </dgm:spPr>
      <dgm:t>
        <a:bodyPr/>
        <a:lstStyle/>
        <a:p>
          <a:pPr marL="180000"/>
          <a:r>
            <a:rPr lang="en-GB" sz="2400" b="1" dirty="0">
              <a:solidFill>
                <a:schemeClr val="tx1">
                  <a:lumMod val="75000"/>
                  <a:lumOff val="25000"/>
                </a:schemeClr>
              </a:solidFill>
            </a:rPr>
            <a:t>2 points = Good point</a:t>
          </a:r>
        </a:p>
      </dgm:t>
    </dgm:pt>
    <dgm:pt modelId="{5C678DE4-3FB5-46F3-8008-E816EB51CA3B}" type="sibTrans" cxnId="{4C036543-3DDE-4012-A48A-6D26E45401AF}">
      <dgm:prSet/>
      <dgm:spPr/>
      <dgm:t>
        <a:bodyPr/>
        <a:lstStyle/>
        <a:p>
          <a:endParaRPr lang="en-GB"/>
        </a:p>
      </dgm:t>
    </dgm:pt>
    <dgm:pt modelId="{309B2379-C9F3-4D44-AD5C-8D81AC57013C}" type="parTrans" cxnId="{4C036543-3DDE-4012-A48A-6D26E45401AF}">
      <dgm:prSet/>
      <dgm:spPr/>
      <dgm:t>
        <a:bodyPr/>
        <a:lstStyle/>
        <a:p>
          <a:endParaRPr lang="en-GB"/>
        </a:p>
      </dgm:t>
    </dgm:pt>
    <dgm:pt modelId="{9E82E985-0093-4CF0-9BDB-FBE9D06FC1F2}" type="pres">
      <dgm:prSet presAssocID="{1B6522D5-BA8E-4D8F-AF80-0A3CDF04E9B1}" presName="linear" presStyleCnt="0">
        <dgm:presLayoutVars>
          <dgm:animLvl val="lvl"/>
          <dgm:resizeHandles val="exact"/>
        </dgm:presLayoutVars>
      </dgm:prSet>
      <dgm:spPr/>
    </dgm:pt>
    <dgm:pt modelId="{F0BD7CA7-1F5B-4BA2-B434-45730325F87B}" type="pres">
      <dgm:prSet presAssocID="{72E8B88D-FC38-4139-B1CE-18B247A8914C}" presName="parentText" presStyleLbl="node1" presStyleIdx="0" presStyleCnt="3">
        <dgm:presLayoutVars>
          <dgm:chMax val="0"/>
          <dgm:bulletEnabled val="1"/>
        </dgm:presLayoutVars>
      </dgm:prSet>
      <dgm:spPr/>
    </dgm:pt>
    <dgm:pt modelId="{46555AA2-3074-4BB2-8F7B-6BF20E32C10A}" type="pres">
      <dgm:prSet presAssocID="{BDF47EF9-4713-470A-9EC2-A1BC8DB5494A}" presName="spacer" presStyleCnt="0"/>
      <dgm:spPr/>
    </dgm:pt>
    <dgm:pt modelId="{716EB27D-BE11-49C3-80AC-0D1C0348CDF4}" type="pres">
      <dgm:prSet presAssocID="{1443C0BD-F15F-40FD-8374-0E6D0F195D96}" presName="parentText" presStyleLbl="node1" presStyleIdx="1" presStyleCnt="3">
        <dgm:presLayoutVars>
          <dgm:chMax val="0"/>
          <dgm:bulletEnabled val="1"/>
        </dgm:presLayoutVars>
      </dgm:prSet>
      <dgm:spPr/>
    </dgm:pt>
    <dgm:pt modelId="{927D8DE4-34F9-4AF1-9E1A-1A8C9F11A5FA}" type="pres">
      <dgm:prSet presAssocID="{5C678DE4-3FB5-46F3-8008-E816EB51CA3B}" presName="spacer" presStyleCnt="0"/>
      <dgm:spPr/>
    </dgm:pt>
    <dgm:pt modelId="{08A19630-0B51-4390-B03B-A8EF4A2DD46B}" type="pres">
      <dgm:prSet presAssocID="{8057EEF8-1166-49CD-A6B7-1B953B934126}" presName="parentText" presStyleLbl="node1" presStyleIdx="2" presStyleCnt="3">
        <dgm:presLayoutVars>
          <dgm:chMax val="0"/>
          <dgm:bulletEnabled val="1"/>
        </dgm:presLayoutVars>
      </dgm:prSet>
      <dgm:spPr/>
    </dgm:pt>
  </dgm:ptLst>
  <dgm:cxnLst>
    <dgm:cxn modelId="{4C036543-3DDE-4012-A48A-6D26E45401AF}" srcId="{1B6522D5-BA8E-4D8F-AF80-0A3CDF04E9B1}" destId="{1443C0BD-F15F-40FD-8374-0E6D0F195D96}" srcOrd="1" destOrd="0" parTransId="{309B2379-C9F3-4D44-AD5C-8D81AC57013C}" sibTransId="{5C678DE4-3FB5-46F3-8008-E816EB51CA3B}"/>
    <dgm:cxn modelId="{2C91157B-2E5D-4AFA-9C88-E15E19332ED6}" type="presOf" srcId="{1B6522D5-BA8E-4D8F-AF80-0A3CDF04E9B1}" destId="{9E82E985-0093-4CF0-9BDB-FBE9D06FC1F2}" srcOrd="0" destOrd="0" presId="urn:microsoft.com/office/officeart/2005/8/layout/vList2"/>
    <dgm:cxn modelId="{07C7FE7E-4023-4100-875F-FBF12D4A9E14}" srcId="{1B6522D5-BA8E-4D8F-AF80-0A3CDF04E9B1}" destId="{8057EEF8-1166-49CD-A6B7-1B953B934126}" srcOrd="2" destOrd="0" parTransId="{119CDFFD-5648-43C0-B470-96AC0B34C927}" sibTransId="{664C28E6-9D9E-466B-A590-E5866DBEE512}"/>
    <dgm:cxn modelId="{3103B996-2669-408E-88A9-A6DDDA7270DD}" type="presOf" srcId="{72E8B88D-FC38-4139-B1CE-18B247A8914C}" destId="{F0BD7CA7-1F5B-4BA2-B434-45730325F87B}" srcOrd="0" destOrd="0" presId="urn:microsoft.com/office/officeart/2005/8/layout/vList2"/>
    <dgm:cxn modelId="{1C03E0B3-158F-4038-B3D0-317138D1D275}" type="presOf" srcId="{8057EEF8-1166-49CD-A6B7-1B953B934126}" destId="{08A19630-0B51-4390-B03B-A8EF4A2DD46B}" srcOrd="0" destOrd="0" presId="urn:microsoft.com/office/officeart/2005/8/layout/vList2"/>
    <dgm:cxn modelId="{5855D2F0-4801-4480-A685-A534815337F2}" srcId="{1B6522D5-BA8E-4D8F-AF80-0A3CDF04E9B1}" destId="{72E8B88D-FC38-4139-B1CE-18B247A8914C}" srcOrd="0" destOrd="0" parTransId="{32D26CA8-0E50-4528-B19D-3886CB7987CF}" sibTransId="{BDF47EF9-4713-470A-9EC2-A1BC8DB5494A}"/>
    <dgm:cxn modelId="{CB73ABF8-1D32-469C-B8E3-BBCC8117C9ED}" type="presOf" srcId="{1443C0BD-F15F-40FD-8374-0E6D0F195D96}" destId="{716EB27D-BE11-49C3-80AC-0D1C0348CDF4}" srcOrd="0" destOrd="0" presId="urn:microsoft.com/office/officeart/2005/8/layout/vList2"/>
    <dgm:cxn modelId="{9A2281BB-9BA1-426F-AABA-FFA00A72B279}" type="presParOf" srcId="{9E82E985-0093-4CF0-9BDB-FBE9D06FC1F2}" destId="{F0BD7CA7-1F5B-4BA2-B434-45730325F87B}" srcOrd="0" destOrd="0" presId="urn:microsoft.com/office/officeart/2005/8/layout/vList2"/>
    <dgm:cxn modelId="{E64471F7-31F3-4417-BF17-E66848EED273}" type="presParOf" srcId="{9E82E985-0093-4CF0-9BDB-FBE9D06FC1F2}" destId="{46555AA2-3074-4BB2-8F7B-6BF20E32C10A}" srcOrd="1" destOrd="0" presId="urn:microsoft.com/office/officeart/2005/8/layout/vList2"/>
    <dgm:cxn modelId="{50DA08B1-E04B-4A07-94A1-9E442476C457}" type="presParOf" srcId="{9E82E985-0093-4CF0-9BDB-FBE9D06FC1F2}" destId="{716EB27D-BE11-49C3-80AC-0D1C0348CDF4}" srcOrd="2" destOrd="0" presId="urn:microsoft.com/office/officeart/2005/8/layout/vList2"/>
    <dgm:cxn modelId="{97EDE229-FF43-4E48-B6AB-DAB981E5106F}" type="presParOf" srcId="{9E82E985-0093-4CF0-9BDB-FBE9D06FC1F2}" destId="{927D8DE4-34F9-4AF1-9E1A-1A8C9F11A5FA}" srcOrd="3" destOrd="0" presId="urn:microsoft.com/office/officeart/2005/8/layout/vList2"/>
    <dgm:cxn modelId="{747B0614-ED65-4BC3-BB5E-192E4A3F5A88}" type="presParOf" srcId="{9E82E985-0093-4CF0-9BDB-FBE9D06FC1F2}" destId="{08A19630-0B51-4390-B03B-A8EF4A2DD46B}" srcOrd="4"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4DB9322-6BE2-466F-B1B5-732C0336AF33}" type="doc">
      <dgm:prSet loTypeId="urn:microsoft.com/office/officeart/2005/8/layout/hierarchy4" loCatId="hierarchy" qsTypeId="urn:microsoft.com/office/officeart/2005/8/quickstyle/simple1" qsCatId="simple" csTypeId="urn:microsoft.com/office/officeart/2005/8/colors/accent1_2" csCatId="accent1" phldr="1"/>
      <dgm:spPr/>
      <dgm:t>
        <a:bodyPr/>
        <a:lstStyle/>
        <a:p>
          <a:endParaRPr lang="en-GB"/>
        </a:p>
      </dgm:t>
    </dgm:pt>
    <dgm:pt modelId="{2368490E-1EF7-4F9B-A36A-BB2D9004EC58}">
      <dgm:prSet phldrT="[Text]" custT="1"/>
      <dgm:spPr>
        <a:solidFill>
          <a:srgbClr val="FAAC69"/>
        </a:solidFill>
        <a:ln>
          <a:solidFill>
            <a:srgbClr val="FAAC69"/>
          </a:solidFill>
        </a:ln>
      </dgm:spPr>
      <dgm:t>
        <a:bodyPr/>
        <a:lstStyle/>
        <a:p>
          <a:r>
            <a:rPr lang="en-GB" sz="2400" b="0" i="0" u="none" dirty="0">
              <a:solidFill>
                <a:srgbClr val="4B116F"/>
              </a:solidFill>
            </a:rPr>
            <a:t>Imagine your last 24 hours were recorded. Would you be happy to hit replay?</a:t>
          </a:r>
          <a:endParaRPr lang="en-GB" sz="2400" dirty="0">
            <a:solidFill>
              <a:srgbClr val="4B116F"/>
            </a:solidFill>
          </a:endParaRPr>
        </a:p>
      </dgm:t>
    </dgm:pt>
    <dgm:pt modelId="{ACAD381E-0B95-4C1E-A9B1-4D093E31776E}" type="parTrans" cxnId="{B71F8EAF-E0E2-430D-BE95-229AD969A957}">
      <dgm:prSet/>
      <dgm:spPr/>
      <dgm:t>
        <a:bodyPr/>
        <a:lstStyle/>
        <a:p>
          <a:endParaRPr lang="en-GB"/>
        </a:p>
      </dgm:t>
    </dgm:pt>
    <dgm:pt modelId="{F59C56A5-6AFB-4E62-B11E-12E2192F6C76}" type="sibTrans" cxnId="{B71F8EAF-E0E2-430D-BE95-229AD969A957}">
      <dgm:prSet/>
      <dgm:spPr/>
      <dgm:t>
        <a:bodyPr/>
        <a:lstStyle/>
        <a:p>
          <a:endParaRPr lang="en-GB"/>
        </a:p>
      </dgm:t>
    </dgm:pt>
    <dgm:pt modelId="{288304E3-AE6E-4927-B421-03482FC6F5E5}">
      <dgm:prSet phldrT="[Text]" custT="1"/>
      <dgm:spPr>
        <a:solidFill>
          <a:srgbClr val="EEEBF5"/>
        </a:solidFill>
        <a:ln>
          <a:solidFill>
            <a:srgbClr val="EEEBF5"/>
          </a:solidFill>
        </a:ln>
      </dgm:spPr>
      <dgm:t>
        <a:bodyPr/>
        <a:lstStyle/>
        <a:p>
          <a:r>
            <a:rPr lang="en-GB" sz="2400" b="0" i="0" u="none" dirty="0">
              <a:solidFill>
                <a:srgbClr val="4B116F"/>
              </a:solidFill>
            </a:rPr>
            <a:t>Write positive/kind things you said/did in the last 24 hours</a:t>
          </a:r>
          <a:endParaRPr lang="en-GB" sz="2400" dirty="0">
            <a:solidFill>
              <a:srgbClr val="4B116F"/>
            </a:solidFill>
          </a:endParaRPr>
        </a:p>
      </dgm:t>
    </dgm:pt>
    <dgm:pt modelId="{24CB3B20-DE20-40DE-B6E8-E87602E16FFE}" type="parTrans" cxnId="{E67D077D-D64D-4817-AD57-C8B1098EE82D}">
      <dgm:prSet/>
      <dgm:spPr>
        <a:ln>
          <a:solidFill>
            <a:srgbClr val="C3B8DE"/>
          </a:solidFill>
        </a:ln>
      </dgm:spPr>
      <dgm:t>
        <a:bodyPr/>
        <a:lstStyle/>
        <a:p>
          <a:endParaRPr lang="en-GB"/>
        </a:p>
      </dgm:t>
    </dgm:pt>
    <dgm:pt modelId="{49418F7C-54A1-4D31-A2D6-92226E090866}" type="sibTrans" cxnId="{E67D077D-D64D-4817-AD57-C8B1098EE82D}">
      <dgm:prSet/>
      <dgm:spPr/>
      <dgm:t>
        <a:bodyPr/>
        <a:lstStyle/>
        <a:p>
          <a:endParaRPr lang="en-GB"/>
        </a:p>
      </dgm:t>
    </dgm:pt>
    <dgm:pt modelId="{92D30A4F-B2B3-418E-A289-41FA55F18F7E}">
      <dgm:prSet phldrT="[Text]" custT="1"/>
      <dgm:spPr>
        <a:solidFill>
          <a:srgbClr val="EEEBF5"/>
        </a:solidFill>
        <a:ln>
          <a:solidFill>
            <a:srgbClr val="EEEBF5"/>
          </a:solidFill>
        </a:ln>
      </dgm:spPr>
      <dgm:t>
        <a:bodyPr/>
        <a:lstStyle/>
        <a:p>
          <a:r>
            <a:rPr lang="en-GB" sz="2400" b="0" i="0" u="none" dirty="0">
              <a:solidFill>
                <a:srgbClr val="4B116F"/>
              </a:solidFill>
            </a:rPr>
            <a:t>Write negative/hurtful things you said/did in the last 24 hours</a:t>
          </a:r>
          <a:endParaRPr lang="en-GB" sz="2400" dirty="0">
            <a:solidFill>
              <a:srgbClr val="4B116F"/>
            </a:solidFill>
          </a:endParaRPr>
        </a:p>
      </dgm:t>
    </dgm:pt>
    <dgm:pt modelId="{18B25148-1BC6-4C45-AD62-0DEF7476B782}" type="parTrans" cxnId="{E72377ED-BE59-4313-B245-897F947F3628}">
      <dgm:prSet/>
      <dgm:spPr>
        <a:ln>
          <a:solidFill>
            <a:srgbClr val="C3B8DE"/>
          </a:solidFill>
        </a:ln>
      </dgm:spPr>
      <dgm:t>
        <a:bodyPr/>
        <a:lstStyle/>
        <a:p>
          <a:endParaRPr lang="en-GB"/>
        </a:p>
      </dgm:t>
    </dgm:pt>
    <dgm:pt modelId="{5128C787-BAFD-4C66-AFFD-608B91CAC560}" type="sibTrans" cxnId="{E72377ED-BE59-4313-B245-897F947F3628}">
      <dgm:prSet/>
      <dgm:spPr/>
      <dgm:t>
        <a:bodyPr/>
        <a:lstStyle/>
        <a:p>
          <a:endParaRPr lang="en-GB"/>
        </a:p>
      </dgm:t>
    </dgm:pt>
    <dgm:pt modelId="{A24F58DE-3895-41F9-9752-080E8B0F4639}" type="pres">
      <dgm:prSet presAssocID="{F4DB9322-6BE2-466F-B1B5-732C0336AF33}" presName="Name0" presStyleCnt="0">
        <dgm:presLayoutVars>
          <dgm:chPref val="1"/>
          <dgm:dir/>
          <dgm:animOne val="branch"/>
          <dgm:animLvl val="lvl"/>
          <dgm:resizeHandles/>
        </dgm:presLayoutVars>
      </dgm:prSet>
      <dgm:spPr/>
    </dgm:pt>
    <dgm:pt modelId="{B09CE310-D711-48F6-BB8F-25463EE24012}" type="pres">
      <dgm:prSet presAssocID="{2368490E-1EF7-4F9B-A36A-BB2D9004EC58}" presName="vertOne" presStyleCnt="0"/>
      <dgm:spPr/>
    </dgm:pt>
    <dgm:pt modelId="{6C040FB9-E9E7-4CA0-96C9-8AE894DAB04E}" type="pres">
      <dgm:prSet presAssocID="{2368490E-1EF7-4F9B-A36A-BB2D9004EC58}" presName="txOne" presStyleLbl="node0" presStyleIdx="0" presStyleCnt="1">
        <dgm:presLayoutVars>
          <dgm:chPref val="3"/>
        </dgm:presLayoutVars>
      </dgm:prSet>
      <dgm:spPr/>
    </dgm:pt>
    <dgm:pt modelId="{A2E1B9A9-A20C-4E01-A7DF-16E789A1F776}" type="pres">
      <dgm:prSet presAssocID="{2368490E-1EF7-4F9B-A36A-BB2D9004EC58}" presName="parTransOne" presStyleCnt="0"/>
      <dgm:spPr/>
    </dgm:pt>
    <dgm:pt modelId="{38B8D1E0-AA8C-4440-878B-E4E46F035D19}" type="pres">
      <dgm:prSet presAssocID="{2368490E-1EF7-4F9B-A36A-BB2D9004EC58}" presName="horzOne" presStyleCnt="0"/>
      <dgm:spPr/>
    </dgm:pt>
    <dgm:pt modelId="{70624EAC-B8FF-4C7D-9483-FC85A9A68944}" type="pres">
      <dgm:prSet presAssocID="{288304E3-AE6E-4927-B421-03482FC6F5E5}" presName="vertTwo" presStyleCnt="0"/>
      <dgm:spPr/>
    </dgm:pt>
    <dgm:pt modelId="{442021A6-B5CF-4C15-B359-E40FF190DAFC}" type="pres">
      <dgm:prSet presAssocID="{288304E3-AE6E-4927-B421-03482FC6F5E5}" presName="txTwo" presStyleLbl="node2" presStyleIdx="0" presStyleCnt="2">
        <dgm:presLayoutVars>
          <dgm:chPref val="3"/>
        </dgm:presLayoutVars>
      </dgm:prSet>
      <dgm:spPr/>
    </dgm:pt>
    <dgm:pt modelId="{02C38027-C101-441C-B372-F469B8664430}" type="pres">
      <dgm:prSet presAssocID="{288304E3-AE6E-4927-B421-03482FC6F5E5}" presName="horzTwo" presStyleCnt="0"/>
      <dgm:spPr/>
    </dgm:pt>
    <dgm:pt modelId="{D28724D4-B8AC-4CE6-9190-3507EDCA1AED}" type="pres">
      <dgm:prSet presAssocID="{49418F7C-54A1-4D31-A2D6-92226E090866}" presName="sibSpaceTwo" presStyleCnt="0"/>
      <dgm:spPr/>
    </dgm:pt>
    <dgm:pt modelId="{AFCE0F8F-50C7-4A26-A140-18C7E183CD6A}" type="pres">
      <dgm:prSet presAssocID="{92D30A4F-B2B3-418E-A289-41FA55F18F7E}" presName="vertTwo" presStyleCnt="0"/>
      <dgm:spPr/>
    </dgm:pt>
    <dgm:pt modelId="{059351F7-EEAF-48C3-B4AE-34250043C375}" type="pres">
      <dgm:prSet presAssocID="{92D30A4F-B2B3-418E-A289-41FA55F18F7E}" presName="txTwo" presStyleLbl="node2" presStyleIdx="1" presStyleCnt="2">
        <dgm:presLayoutVars>
          <dgm:chPref val="3"/>
        </dgm:presLayoutVars>
      </dgm:prSet>
      <dgm:spPr/>
    </dgm:pt>
    <dgm:pt modelId="{BBEE8A1B-7B33-47DE-9F39-7258B4BAFDFC}" type="pres">
      <dgm:prSet presAssocID="{92D30A4F-B2B3-418E-A289-41FA55F18F7E}" presName="horzTwo" presStyleCnt="0"/>
      <dgm:spPr/>
    </dgm:pt>
  </dgm:ptLst>
  <dgm:cxnLst>
    <dgm:cxn modelId="{676DCA31-BAD0-41DE-BAF8-F93AFB908266}" type="presOf" srcId="{F4DB9322-6BE2-466F-B1B5-732C0336AF33}" destId="{A24F58DE-3895-41F9-9752-080E8B0F4639}" srcOrd="0" destOrd="0" presId="urn:microsoft.com/office/officeart/2005/8/layout/hierarchy4"/>
    <dgm:cxn modelId="{BBD23445-ACFA-41A0-9FCE-1FE253A5C3F9}" type="presOf" srcId="{288304E3-AE6E-4927-B421-03482FC6F5E5}" destId="{442021A6-B5CF-4C15-B359-E40FF190DAFC}" srcOrd="0" destOrd="0" presId="urn:microsoft.com/office/officeart/2005/8/layout/hierarchy4"/>
    <dgm:cxn modelId="{7E1FF67A-E015-41BD-8536-F5FB13C69A07}" type="presOf" srcId="{92D30A4F-B2B3-418E-A289-41FA55F18F7E}" destId="{059351F7-EEAF-48C3-B4AE-34250043C375}" srcOrd="0" destOrd="0" presId="urn:microsoft.com/office/officeart/2005/8/layout/hierarchy4"/>
    <dgm:cxn modelId="{E67D077D-D64D-4817-AD57-C8B1098EE82D}" srcId="{2368490E-1EF7-4F9B-A36A-BB2D9004EC58}" destId="{288304E3-AE6E-4927-B421-03482FC6F5E5}" srcOrd="0" destOrd="0" parTransId="{24CB3B20-DE20-40DE-B6E8-E87602E16FFE}" sibTransId="{49418F7C-54A1-4D31-A2D6-92226E090866}"/>
    <dgm:cxn modelId="{061660AC-14FE-4CD4-90E2-0B1DE9D71A30}" type="presOf" srcId="{2368490E-1EF7-4F9B-A36A-BB2D9004EC58}" destId="{6C040FB9-E9E7-4CA0-96C9-8AE894DAB04E}" srcOrd="0" destOrd="0" presId="urn:microsoft.com/office/officeart/2005/8/layout/hierarchy4"/>
    <dgm:cxn modelId="{B71F8EAF-E0E2-430D-BE95-229AD969A957}" srcId="{F4DB9322-6BE2-466F-B1B5-732C0336AF33}" destId="{2368490E-1EF7-4F9B-A36A-BB2D9004EC58}" srcOrd="0" destOrd="0" parTransId="{ACAD381E-0B95-4C1E-A9B1-4D093E31776E}" sibTransId="{F59C56A5-6AFB-4E62-B11E-12E2192F6C76}"/>
    <dgm:cxn modelId="{E72377ED-BE59-4313-B245-897F947F3628}" srcId="{2368490E-1EF7-4F9B-A36A-BB2D9004EC58}" destId="{92D30A4F-B2B3-418E-A289-41FA55F18F7E}" srcOrd="1" destOrd="0" parTransId="{18B25148-1BC6-4C45-AD62-0DEF7476B782}" sibTransId="{5128C787-BAFD-4C66-AFFD-608B91CAC560}"/>
    <dgm:cxn modelId="{D3F0D4BF-4321-43AD-8CA4-EA9623CC2AD2}" type="presParOf" srcId="{A24F58DE-3895-41F9-9752-080E8B0F4639}" destId="{B09CE310-D711-48F6-BB8F-25463EE24012}" srcOrd="0" destOrd="0" presId="urn:microsoft.com/office/officeart/2005/8/layout/hierarchy4"/>
    <dgm:cxn modelId="{82F50688-7773-4FCB-8EB8-41BD29412E1C}" type="presParOf" srcId="{B09CE310-D711-48F6-BB8F-25463EE24012}" destId="{6C040FB9-E9E7-4CA0-96C9-8AE894DAB04E}" srcOrd="0" destOrd="0" presId="urn:microsoft.com/office/officeart/2005/8/layout/hierarchy4"/>
    <dgm:cxn modelId="{56DF4A35-A80C-4E38-B5B9-8C113574529C}" type="presParOf" srcId="{B09CE310-D711-48F6-BB8F-25463EE24012}" destId="{A2E1B9A9-A20C-4E01-A7DF-16E789A1F776}" srcOrd="1" destOrd="0" presId="urn:microsoft.com/office/officeart/2005/8/layout/hierarchy4"/>
    <dgm:cxn modelId="{27ECF470-0867-404C-ADDB-31B2406802ED}" type="presParOf" srcId="{B09CE310-D711-48F6-BB8F-25463EE24012}" destId="{38B8D1E0-AA8C-4440-878B-E4E46F035D19}" srcOrd="2" destOrd="0" presId="urn:microsoft.com/office/officeart/2005/8/layout/hierarchy4"/>
    <dgm:cxn modelId="{23E095DB-C118-4F17-A43A-2985A8FAA3B3}" type="presParOf" srcId="{38B8D1E0-AA8C-4440-878B-E4E46F035D19}" destId="{70624EAC-B8FF-4C7D-9483-FC85A9A68944}" srcOrd="0" destOrd="0" presId="urn:microsoft.com/office/officeart/2005/8/layout/hierarchy4"/>
    <dgm:cxn modelId="{BE8AEC7A-2C1E-486C-9E53-BAA88C5E2E6B}" type="presParOf" srcId="{70624EAC-B8FF-4C7D-9483-FC85A9A68944}" destId="{442021A6-B5CF-4C15-B359-E40FF190DAFC}" srcOrd="0" destOrd="0" presId="urn:microsoft.com/office/officeart/2005/8/layout/hierarchy4"/>
    <dgm:cxn modelId="{53974BD6-B6C5-4E37-BC86-AF98BC3D7423}" type="presParOf" srcId="{70624EAC-B8FF-4C7D-9483-FC85A9A68944}" destId="{02C38027-C101-441C-B372-F469B8664430}" srcOrd="1" destOrd="0" presId="urn:microsoft.com/office/officeart/2005/8/layout/hierarchy4"/>
    <dgm:cxn modelId="{DD1A10D7-FC41-4131-B852-1589261E3606}" type="presParOf" srcId="{38B8D1E0-AA8C-4440-878B-E4E46F035D19}" destId="{D28724D4-B8AC-4CE6-9190-3507EDCA1AED}" srcOrd="1" destOrd="0" presId="urn:microsoft.com/office/officeart/2005/8/layout/hierarchy4"/>
    <dgm:cxn modelId="{89503EDF-AF7D-4D6E-8433-D74AFF32C654}" type="presParOf" srcId="{38B8D1E0-AA8C-4440-878B-E4E46F035D19}" destId="{AFCE0F8F-50C7-4A26-A140-18C7E183CD6A}" srcOrd="2" destOrd="0" presId="urn:microsoft.com/office/officeart/2005/8/layout/hierarchy4"/>
    <dgm:cxn modelId="{6438EF3E-9397-4537-8B52-2CF8DE5CEAB7}" type="presParOf" srcId="{AFCE0F8F-50C7-4A26-A140-18C7E183CD6A}" destId="{059351F7-EEAF-48C3-B4AE-34250043C375}" srcOrd="0" destOrd="0" presId="urn:microsoft.com/office/officeart/2005/8/layout/hierarchy4"/>
    <dgm:cxn modelId="{DE0EB5B0-32AE-4136-A794-7579705A75D6}" type="presParOf" srcId="{AFCE0F8F-50C7-4A26-A140-18C7E183CD6A}" destId="{BBEE8A1B-7B33-47DE-9F39-7258B4BAFDFC}"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E4E6DE9-8E2D-434B-A3B9-C52F5865B03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ACDF21A1-C362-4683-99FF-B70DFB5E081D}">
      <dgm:prSet phldrT="[Text]"/>
      <dgm:spPr>
        <a:solidFill>
          <a:srgbClr val="FAAC69"/>
        </a:solidFill>
      </dgm:spPr>
      <dgm:t>
        <a:bodyPr/>
        <a:lstStyle/>
        <a:p>
          <a:pPr algn="ctr"/>
          <a:r>
            <a:rPr lang="ar-SA" b="0" i="0" u="none" dirty="0">
              <a:solidFill>
                <a:srgbClr val="4B116F"/>
              </a:solidFill>
              <a:latin typeface="Noto Naskh Arabic SemiBold" pitchFamily="2" charset="-78"/>
              <a:cs typeface="Noto Naskh Arabic SemiBold" pitchFamily="2" charset="-78"/>
            </a:rPr>
            <a:t>سَكْرَةُ ٱلْمَوْتِ</a:t>
          </a:r>
          <a:endParaRPr lang="en-GB" dirty="0">
            <a:solidFill>
              <a:srgbClr val="4B116F"/>
            </a:solidFill>
            <a:latin typeface="Noto Naskh Arabic SemiBold" pitchFamily="2" charset="-78"/>
            <a:cs typeface="Noto Naskh Arabic SemiBold" pitchFamily="2" charset="-78"/>
          </a:endParaRPr>
        </a:p>
      </dgm:t>
    </dgm:pt>
    <dgm:pt modelId="{D5146C34-F790-4034-8549-E250F90FD287}" type="parTrans" cxnId="{A4E86279-7527-460D-AFC0-1775830DAB8A}">
      <dgm:prSet/>
      <dgm:spPr/>
      <dgm:t>
        <a:bodyPr/>
        <a:lstStyle/>
        <a:p>
          <a:endParaRPr lang="en-GB"/>
        </a:p>
      </dgm:t>
    </dgm:pt>
    <dgm:pt modelId="{B629258D-2E62-4F93-AF99-582C886281DB}" type="sibTrans" cxnId="{A4E86279-7527-460D-AFC0-1775830DAB8A}">
      <dgm:prSet/>
      <dgm:spPr/>
      <dgm:t>
        <a:bodyPr/>
        <a:lstStyle/>
        <a:p>
          <a:endParaRPr lang="en-GB"/>
        </a:p>
      </dgm:t>
    </dgm:pt>
    <dgm:pt modelId="{3B037B6B-8A03-4F31-B828-2ABB74C32134}">
      <dgm:prSet phldrT="[Text]" custT="1"/>
      <dgm:spPr>
        <a:ln>
          <a:solidFill>
            <a:schemeClr val="tx2">
              <a:lumMod val="90000"/>
            </a:schemeClr>
          </a:solidFill>
        </a:ln>
      </dgm:spPr>
      <dgm:t>
        <a:bodyPr/>
        <a:lstStyle/>
        <a:p>
          <a:pPr marL="0">
            <a:buNone/>
          </a:pPr>
          <a:r>
            <a:rPr lang="en-GB" sz="2400" b="0" i="0" u="none" dirty="0"/>
            <a:t>Death brings an overwhelming, almost drunken state. Even the Prophet ﷺ felt its intensity.</a:t>
          </a:r>
          <a:endParaRPr lang="en-GB" sz="2400" dirty="0"/>
        </a:p>
      </dgm:t>
    </dgm:pt>
    <dgm:pt modelId="{94E83FA5-66CC-4B4E-8EB6-73F579E146B8}" type="parTrans" cxnId="{FE31E804-CCD7-4797-AA7A-AD236D089095}">
      <dgm:prSet/>
      <dgm:spPr/>
      <dgm:t>
        <a:bodyPr/>
        <a:lstStyle/>
        <a:p>
          <a:endParaRPr lang="en-GB"/>
        </a:p>
      </dgm:t>
    </dgm:pt>
    <dgm:pt modelId="{2B5F1E81-9C3C-430B-B1D1-E6F89E8CFB76}" type="sibTrans" cxnId="{FE31E804-CCD7-4797-AA7A-AD236D089095}">
      <dgm:prSet/>
      <dgm:spPr/>
      <dgm:t>
        <a:bodyPr/>
        <a:lstStyle/>
        <a:p>
          <a:endParaRPr lang="en-GB"/>
        </a:p>
      </dgm:t>
    </dgm:pt>
    <dgm:pt modelId="{2CACA8DB-2D98-4743-B673-038F388DF231}">
      <dgm:prSet phldrT="[Text]"/>
      <dgm:spPr>
        <a:solidFill>
          <a:srgbClr val="FAAC69"/>
        </a:solidFill>
      </dgm:spPr>
      <dgm:t>
        <a:bodyPr/>
        <a:lstStyle/>
        <a:p>
          <a:pPr algn="ctr"/>
          <a:r>
            <a:rPr lang="ar-SA" b="0" i="0" u="none" dirty="0">
              <a:solidFill>
                <a:srgbClr val="4B116F"/>
              </a:solidFill>
              <a:latin typeface="Noto Naskh Arabic SemiBold" pitchFamily="2" charset="-78"/>
              <a:cs typeface="Noto Naskh Arabic SemiBold" pitchFamily="2" charset="-78"/>
            </a:rPr>
            <a:t>بِٱلْحَقِّ</a:t>
          </a:r>
          <a:endParaRPr lang="en-GB" dirty="0">
            <a:solidFill>
              <a:srgbClr val="4B116F"/>
            </a:solidFill>
            <a:latin typeface="Noto Naskh Arabic SemiBold" pitchFamily="2" charset="-78"/>
            <a:cs typeface="Noto Naskh Arabic SemiBold" pitchFamily="2" charset="-78"/>
          </a:endParaRPr>
        </a:p>
      </dgm:t>
    </dgm:pt>
    <dgm:pt modelId="{E18F3E4A-8CD9-4478-9C75-30DA0216E397}" type="parTrans" cxnId="{1C7B4151-8FC8-4823-B25A-740DCBC9BB45}">
      <dgm:prSet/>
      <dgm:spPr/>
      <dgm:t>
        <a:bodyPr/>
        <a:lstStyle/>
        <a:p>
          <a:endParaRPr lang="en-GB"/>
        </a:p>
      </dgm:t>
    </dgm:pt>
    <dgm:pt modelId="{AC503565-7975-445F-A756-9BF988619024}" type="sibTrans" cxnId="{1C7B4151-8FC8-4823-B25A-740DCBC9BB45}">
      <dgm:prSet/>
      <dgm:spPr/>
      <dgm:t>
        <a:bodyPr/>
        <a:lstStyle/>
        <a:p>
          <a:endParaRPr lang="en-GB"/>
        </a:p>
      </dgm:t>
    </dgm:pt>
    <dgm:pt modelId="{CAA8293E-8476-44A8-BB23-BA1118F10ECC}">
      <dgm:prSet phldrT="[Text]"/>
      <dgm:spPr>
        <a:ln>
          <a:solidFill>
            <a:schemeClr val="tx2">
              <a:lumMod val="90000"/>
            </a:schemeClr>
          </a:solidFill>
        </a:ln>
      </dgm:spPr>
      <dgm:t>
        <a:bodyPr/>
        <a:lstStyle/>
        <a:p>
          <a:pPr marL="0">
            <a:buNone/>
          </a:pPr>
          <a:r>
            <a:rPr lang="en-GB" b="0" i="0" u="none" dirty="0"/>
            <a:t>At the moment of death, reality becomes clear—there is no denial.</a:t>
          </a:r>
          <a:endParaRPr lang="en-GB" dirty="0"/>
        </a:p>
      </dgm:t>
    </dgm:pt>
    <dgm:pt modelId="{4D0EBABE-0007-43B1-9939-A2C9C2A6B192}" type="parTrans" cxnId="{AF9747BB-66BC-4DA0-A914-F02EF54AFB47}">
      <dgm:prSet/>
      <dgm:spPr/>
      <dgm:t>
        <a:bodyPr/>
        <a:lstStyle/>
        <a:p>
          <a:endParaRPr lang="en-GB"/>
        </a:p>
      </dgm:t>
    </dgm:pt>
    <dgm:pt modelId="{4C5CFD24-D18B-4DB9-8679-172E3CDC7795}" type="sibTrans" cxnId="{AF9747BB-66BC-4DA0-A914-F02EF54AFB47}">
      <dgm:prSet/>
      <dgm:spPr/>
      <dgm:t>
        <a:bodyPr/>
        <a:lstStyle/>
        <a:p>
          <a:endParaRPr lang="en-GB"/>
        </a:p>
      </dgm:t>
    </dgm:pt>
    <dgm:pt modelId="{3D619FC5-A3D2-4CEC-A9B5-B235A65827AF}">
      <dgm:prSet phldrT="[Text]"/>
      <dgm:spPr>
        <a:ln>
          <a:solidFill>
            <a:schemeClr val="tx2">
              <a:lumMod val="90000"/>
            </a:schemeClr>
          </a:solidFill>
        </a:ln>
      </dgm:spPr>
      <dgm:t>
        <a:bodyPr/>
        <a:lstStyle/>
        <a:p>
          <a:pPr marL="0">
            <a:buNone/>
          </a:pPr>
          <a:r>
            <a:rPr lang="en-GB" b="0" i="0" u="none" dirty="0"/>
            <a:t>We all know death is certain, yet delay preparing for it.</a:t>
          </a:r>
          <a:endParaRPr lang="en-GB" dirty="0"/>
        </a:p>
      </dgm:t>
    </dgm:pt>
    <dgm:pt modelId="{CEE13D77-4197-48C6-AF4D-88DB0E48A923}" type="parTrans" cxnId="{02FB30B2-1A38-41CA-B398-1E43DF9041A4}">
      <dgm:prSet/>
      <dgm:spPr/>
      <dgm:t>
        <a:bodyPr/>
        <a:lstStyle/>
        <a:p>
          <a:endParaRPr lang="en-GB"/>
        </a:p>
      </dgm:t>
    </dgm:pt>
    <dgm:pt modelId="{36F723D0-5E10-45F3-91D1-FAEAFB06EBA1}" type="sibTrans" cxnId="{02FB30B2-1A38-41CA-B398-1E43DF9041A4}">
      <dgm:prSet/>
      <dgm:spPr/>
      <dgm:t>
        <a:bodyPr/>
        <a:lstStyle/>
        <a:p>
          <a:endParaRPr lang="en-GB"/>
        </a:p>
      </dgm:t>
    </dgm:pt>
    <dgm:pt modelId="{3FDD01D7-3FAC-4543-863C-0436735F5138}">
      <dgm:prSet phldrT="[Text]"/>
      <dgm:spPr>
        <a:solidFill>
          <a:srgbClr val="FAAC69"/>
        </a:solidFill>
      </dgm:spPr>
      <dgm:t>
        <a:bodyPr/>
        <a:lstStyle/>
        <a:p>
          <a:pPr algn="ctr"/>
          <a:r>
            <a:rPr lang="ar-SA" b="0" i="0" u="none" dirty="0">
              <a:solidFill>
                <a:srgbClr val="4B116F"/>
              </a:solidFill>
              <a:latin typeface="Noto Naskh Arabic SemiBold" pitchFamily="2" charset="-78"/>
              <a:cs typeface="Noto Naskh Arabic SemiBold" pitchFamily="2" charset="-78"/>
            </a:rPr>
            <a:t>تَحِيدُ</a:t>
          </a:r>
          <a:endParaRPr lang="en-GB" dirty="0">
            <a:solidFill>
              <a:srgbClr val="4B116F"/>
            </a:solidFill>
            <a:latin typeface="Noto Naskh Arabic SemiBold" pitchFamily="2" charset="-78"/>
            <a:cs typeface="Noto Naskh Arabic SemiBold" pitchFamily="2" charset="-78"/>
          </a:endParaRPr>
        </a:p>
      </dgm:t>
    </dgm:pt>
    <dgm:pt modelId="{DF578AA4-90D6-4AE3-AB1B-DBA0C5C6653C}" type="parTrans" cxnId="{D73EBAED-F537-4E81-A345-43F17627E35C}">
      <dgm:prSet/>
      <dgm:spPr/>
      <dgm:t>
        <a:bodyPr/>
        <a:lstStyle/>
        <a:p>
          <a:endParaRPr lang="en-GB"/>
        </a:p>
      </dgm:t>
    </dgm:pt>
    <dgm:pt modelId="{AF795EE7-1F53-41DE-B67B-EA96121C30F0}" type="sibTrans" cxnId="{D73EBAED-F537-4E81-A345-43F17627E35C}">
      <dgm:prSet/>
      <dgm:spPr/>
      <dgm:t>
        <a:bodyPr/>
        <a:lstStyle/>
        <a:p>
          <a:endParaRPr lang="en-GB"/>
        </a:p>
      </dgm:t>
    </dgm:pt>
    <dgm:pt modelId="{6CFFA65B-5AAA-438D-AD16-D86952D8D365}" type="pres">
      <dgm:prSet presAssocID="{7E4E6DE9-8E2D-434B-A3B9-C52F5865B032}" presName="linear" presStyleCnt="0">
        <dgm:presLayoutVars>
          <dgm:dir/>
          <dgm:animLvl val="lvl"/>
          <dgm:resizeHandles val="exact"/>
        </dgm:presLayoutVars>
      </dgm:prSet>
      <dgm:spPr/>
    </dgm:pt>
    <dgm:pt modelId="{2E77C987-BA61-407C-9D95-6E22B63593F3}" type="pres">
      <dgm:prSet presAssocID="{ACDF21A1-C362-4683-99FF-B70DFB5E081D}" presName="parentLin" presStyleCnt="0"/>
      <dgm:spPr/>
    </dgm:pt>
    <dgm:pt modelId="{A48EF4CF-B774-4D8F-B989-A2C67744534F}" type="pres">
      <dgm:prSet presAssocID="{ACDF21A1-C362-4683-99FF-B70DFB5E081D}" presName="parentLeftMargin" presStyleLbl="node1" presStyleIdx="0" presStyleCnt="3"/>
      <dgm:spPr/>
    </dgm:pt>
    <dgm:pt modelId="{9F60D0E8-480B-40E1-BEDA-F0EB7BC72A86}" type="pres">
      <dgm:prSet presAssocID="{ACDF21A1-C362-4683-99FF-B70DFB5E081D}" presName="parentText" presStyleLbl="node1" presStyleIdx="0" presStyleCnt="3" custScaleX="69888" custLinFactNeighborY="-5234">
        <dgm:presLayoutVars>
          <dgm:chMax val="0"/>
          <dgm:bulletEnabled val="1"/>
        </dgm:presLayoutVars>
      </dgm:prSet>
      <dgm:spPr/>
    </dgm:pt>
    <dgm:pt modelId="{66F0DCEC-FA18-4F20-82A0-5091DA297DFB}" type="pres">
      <dgm:prSet presAssocID="{ACDF21A1-C362-4683-99FF-B70DFB5E081D}" presName="negativeSpace" presStyleCnt="0"/>
      <dgm:spPr/>
    </dgm:pt>
    <dgm:pt modelId="{4D8166D2-1731-4100-9E4D-35FF94B368BB}" type="pres">
      <dgm:prSet presAssocID="{ACDF21A1-C362-4683-99FF-B70DFB5E081D}" presName="childText" presStyleLbl="conFgAcc1" presStyleIdx="0" presStyleCnt="3">
        <dgm:presLayoutVars>
          <dgm:bulletEnabled val="1"/>
        </dgm:presLayoutVars>
      </dgm:prSet>
      <dgm:spPr>
        <a:prstGeom prst="roundRect">
          <a:avLst/>
        </a:prstGeom>
      </dgm:spPr>
    </dgm:pt>
    <dgm:pt modelId="{6422651B-607E-4F73-B1BD-321A2D4CF2C9}" type="pres">
      <dgm:prSet presAssocID="{B629258D-2E62-4F93-AF99-582C886281DB}" presName="spaceBetweenRectangles" presStyleCnt="0"/>
      <dgm:spPr/>
    </dgm:pt>
    <dgm:pt modelId="{9972F330-2664-4F8E-82E2-B430006F23C6}" type="pres">
      <dgm:prSet presAssocID="{2CACA8DB-2D98-4743-B673-038F388DF231}" presName="parentLin" presStyleCnt="0"/>
      <dgm:spPr/>
    </dgm:pt>
    <dgm:pt modelId="{D73722F2-3D34-4FBD-BFCA-A1D1FDF10FC7}" type="pres">
      <dgm:prSet presAssocID="{2CACA8DB-2D98-4743-B673-038F388DF231}" presName="parentLeftMargin" presStyleLbl="node1" presStyleIdx="0" presStyleCnt="3"/>
      <dgm:spPr/>
    </dgm:pt>
    <dgm:pt modelId="{84B37FE1-3CCB-4B44-A01A-7CDA24FBDCFC}" type="pres">
      <dgm:prSet presAssocID="{2CACA8DB-2D98-4743-B673-038F388DF231}" presName="parentText" presStyleLbl="node1" presStyleIdx="1" presStyleCnt="3" custScaleX="69888">
        <dgm:presLayoutVars>
          <dgm:chMax val="0"/>
          <dgm:bulletEnabled val="1"/>
        </dgm:presLayoutVars>
      </dgm:prSet>
      <dgm:spPr/>
    </dgm:pt>
    <dgm:pt modelId="{7567CA4D-3327-479E-8F13-F55801505363}" type="pres">
      <dgm:prSet presAssocID="{2CACA8DB-2D98-4743-B673-038F388DF231}" presName="negativeSpace" presStyleCnt="0"/>
      <dgm:spPr/>
    </dgm:pt>
    <dgm:pt modelId="{B63B34FF-601D-4F19-A8DB-24897B842782}" type="pres">
      <dgm:prSet presAssocID="{2CACA8DB-2D98-4743-B673-038F388DF231}" presName="childText" presStyleLbl="conFgAcc1" presStyleIdx="1" presStyleCnt="3">
        <dgm:presLayoutVars>
          <dgm:bulletEnabled val="1"/>
        </dgm:presLayoutVars>
      </dgm:prSet>
      <dgm:spPr>
        <a:prstGeom prst="roundRect">
          <a:avLst/>
        </a:prstGeom>
      </dgm:spPr>
    </dgm:pt>
    <dgm:pt modelId="{7DAB36DE-28CB-483B-A247-5F34CCA0ECF9}" type="pres">
      <dgm:prSet presAssocID="{AC503565-7975-445F-A756-9BF988619024}" presName="spaceBetweenRectangles" presStyleCnt="0"/>
      <dgm:spPr/>
    </dgm:pt>
    <dgm:pt modelId="{2C3B0E6E-D628-409C-9274-70E5809E37AD}" type="pres">
      <dgm:prSet presAssocID="{3FDD01D7-3FAC-4543-863C-0436735F5138}" presName="parentLin" presStyleCnt="0"/>
      <dgm:spPr/>
    </dgm:pt>
    <dgm:pt modelId="{350E9803-7975-4886-B5E6-E601F021A690}" type="pres">
      <dgm:prSet presAssocID="{3FDD01D7-3FAC-4543-863C-0436735F5138}" presName="parentLeftMargin" presStyleLbl="node1" presStyleIdx="1" presStyleCnt="3"/>
      <dgm:spPr/>
    </dgm:pt>
    <dgm:pt modelId="{C5C43AEF-AE49-46A1-AD8C-9B5B75BA7967}" type="pres">
      <dgm:prSet presAssocID="{3FDD01D7-3FAC-4543-863C-0436735F5138}" presName="parentText" presStyleLbl="node1" presStyleIdx="2" presStyleCnt="3" custScaleX="69504">
        <dgm:presLayoutVars>
          <dgm:chMax val="0"/>
          <dgm:bulletEnabled val="1"/>
        </dgm:presLayoutVars>
      </dgm:prSet>
      <dgm:spPr/>
    </dgm:pt>
    <dgm:pt modelId="{D4BBEF64-72E2-47E7-AB1F-D825CBAF7564}" type="pres">
      <dgm:prSet presAssocID="{3FDD01D7-3FAC-4543-863C-0436735F5138}" presName="negativeSpace" presStyleCnt="0"/>
      <dgm:spPr/>
    </dgm:pt>
    <dgm:pt modelId="{803866FD-596D-431E-AA43-473901874D3D}" type="pres">
      <dgm:prSet presAssocID="{3FDD01D7-3FAC-4543-863C-0436735F5138}" presName="childText" presStyleLbl="conFgAcc1" presStyleIdx="2" presStyleCnt="3">
        <dgm:presLayoutVars>
          <dgm:bulletEnabled val="1"/>
        </dgm:presLayoutVars>
      </dgm:prSet>
      <dgm:spPr>
        <a:prstGeom prst="roundRect">
          <a:avLst/>
        </a:prstGeom>
      </dgm:spPr>
    </dgm:pt>
  </dgm:ptLst>
  <dgm:cxnLst>
    <dgm:cxn modelId="{FE31E804-CCD7-4797-AA7A-AD236D089095}" srcId="{ACDF21A1-C362-4683-99FF-B70DFB5E081D}" destId="{3B037B6B-8A03-4F31-B828-2ABB74C32134}" srcOrd="0" destOrd="0" parTransId="{94E83FA5-66CC-4B4E-8EB6-73F579E146B8}" sibTransId="{2B5F1E81-9C3C-430B-B1D1-E6F89E8CFB76}"/>
    <dgm:cxn modelId="{47FD3D0D-DC70-4FFF-8984-BE5F45956873}" type="presOf" srcId="{ACDF21A1-C362-4683-99FF-B70DFB5E081D}" destId="{9F60D0E8-480B-40E1-BEDA-F0EB7BC72A86}" srcOrd="1" destOrd="0" presId="urn:microsoft.com/office/officeart/2005/8/layout/list1"/>
    <dgm:cxn modelId="{4B71B05F-5F3D-4B35-9A4A-753837DBE2B5}" type="presOf" srcId="{3FDD01D7-3FAC-4543-863C-0436735F5138}" destId="{C5C43AEF-AE49-46A1-AD8C-9B5B75BA7967}" srcOrd="1" destOrd="0" presId="urn:microsoft.com/office/officeart/2005/8/layout/list1"/>
    <dgm:cxn modelId="{8196FF65-8401-4902-81D6-489E465EC658}" type="presOf" srcId="{3D619FC5-A3D2-4CEC-A9B5-B235A65827AF}" destId="{803866FD-596D-431E-AA43-473901874D3D}" srcOrd="0" destOrd="0" presId="urn:microsoft.com/office/officeart/2005/8/layout/list1"/>
    <dgm:cxn modelId="{1C7B4151-8FC8-4823-B25A-740DCBC9BB45}" srcId="{7E4E6DE9-8E2D-434B-A3B9-C52F5865B032}" destId="{2CACA8DB-2D98-4743-B673-038F388DF231}" srcOrd="1" destOrd="0" parTransId="{E18F3E4A-8CD9-4478-9C75-30DA0216E397}" sibTransId="{AC503565-7975-445F-A756-9BF988619024}"/>
    <dgm:cxn modelId="{35F68555-92C5-4F2B-B76A-B88848E5CF92}" type="presOf" srcId="{2CACA8DB-2D98-4743-B673-038F388DF231}" destId="{84B37FE1-3CCB-4B44-A01A-7CDA24FBDCFC}" srcOrd="1" destOrd="0" presId="urn:microsoft.com/office/officeart/2005/8/layout/list1"/>
    <dgm:cxn modelId="{A4E86279-7527-460D-AFC0-1775830DAB8A}" srcId="{7E4E6DE9-8E2D-434B-A3B9-C52F5865B032}" destId="{ACDF21A1-C362-4683-99FF-B70DFB5E081D}" srcOrd="0" destOrd="0" parTransId="{D5146C34-F790-4034-8549-E250F90FD287}" sibTransId="{B629258D-2E62-4F93-AF99-582C886281DB}"/>
    <dgm:cxn modelId="{6D4CD88F-4E72-48DA-A77F-93B375FE865D}" type="presOf" srcId="{3FDD01D7-3FAC-4543-863C-0436735F5138}" destId="{350E9803-7975-4886-B5E6-E601F021A690}" srcOrd="0" destOrd="0" presId="urn:microsoft.com/office/officeart/2005/8/layout/list1"/>
    <dgm:cxn modelId="{58052099-3054-4C82-969B-F7EFB56308CC}" type="presOf" srcId="{7E4E6DE9-8E2D-434B-A3B9-C52F5865B032}" destId="{6CFFA65B-5AAA-438D-AD16-D86952D8D365}" srcOrd="0" destOrd="0" presId="urn:microsoft.com/office/officeart/2005/8/layout/list1"/>
    <dgm:cxn modelId="{ADF3F49A-1C34-46A1-9702-8C44AA9A4E04}" type="presOf" srcId="{2CACA8DB-2D98-4743-B673-038F388DF231}" destId="{D73722F2-3D34-4FBD-BFCA-A1D1FDF10FC7}" srcOrd="0" destOrd="0" presId="urn:microsoft.com/office/officeart/2005/8/layout/list1"/>
    <dgm:cxn modelId="{D568159E-5E71-4B1B-AB12-D228047165DD}" type="presOf" srcId="{3B037B6B-8A03-4F31-B828-2ABB74C32134}" destId="{4D8166D2-1731-4100-9E4D-35FF94B368BB}" srcOrd="0" destOrd="0" presId="urn:microsoft.com/office/officeart/2005/8/layout/list1"/>
    <dgm:cxn modelId="{02FB30B2-1A38-41CA-B398-1E43DF9041A4}" srcId="{3FDD01D7-3FAC-4543-863C-0436735F5138}" destId="{3D619FC5-A3D2-4CEC-A9B5-B235A65827AF}" srcOrd="0" destOrd="0" parTransId="{CEE13D77-4197-48C6-AF4D-88DB0E48A923}" sibTransId="{36F723D0-5E10-45F3-91D1-FAEAFB06EBA1}"/>
    <dgm:cxn modelId="{AF9747BB-66BC-4DA0-A914-F02EF54AFB47}" srcId="{2CACA8DB-2D98-4743-B673-038F388DF231}" destId="{CAA8293E-8476-44A8-BB23-BA1118F10ECC}" srcOrd="0" destOrd="0" parTransId="{4D0EBABE-0007-43B1-9939-A2C9C2A6B192}" sibTransId="{4C5CFD24-D18B-4DB9-8679-172E3CDC7795}"/>
    <dgm:cxn modelId="{FED555CA-3696-46DE-859A-08DFDE8C637F}" type="presOf" srcId="{CAA8293E-8476-44A8-BB23-BA1118F10ECC}" destId="{B63B34FF-601D-4F19-A8DB-24897B842782}" srcOrd="0" destOrd="0" presId="urn:microsoft.com/office/officeart/2005/8/layout/list1"/>
    <dgm:cxn modelId="{1A73C9EA-C339-4D97-863C-2E1930DF0493}" type="presOf" srcId="{ACDF21A1-C362-4683-99FF-B70DFB5E081D}" destId="{A48EF4CF-B774-4D8F-B989-A2C67744534F}" srcOrd="0" destOrd="0" presId="urn:microsoft.com/office/officeart/2005/8/layout/list1"/>
    <dgm:cxn modelId="{D73EBAED-F537-4E81-A345-43F17627E35C}" srcId="{7E4E6DE9-8E2D-434B-A3B9-C52F5865B032}" destId="{3FDD01D7-3FAC-4543-863C-0436735F5138}" srcOrd="2" destOrd="0" parTransId="{DF578AA4-90D6-4AE3-AB1B-DBA0C5C6653C}" sibTransId="{AF795EE7-1F53-41DE-B67B-EA96121C30F0}"/>
    <dgm:cxn modelId="{19700947-4FB5-420B-A9BA-3E25A77E7FEC}" type="presParOf" srcId="{6CFFA65B-5AAA-438D-AD16-D86952D8D365}" destId="{2E77C987-BA61-407C-9D95-6E22B63593F3}" srcOrd="0" destOrd="0" presId="urn:microsoft.com/office/officeart/2005/8/layout/list1"/>
    <dgm:cxn modelId="{4605768A-D5D2-4111-ACC7-FA560E547872}" type="presParOf" srcId="{2E77C987-BA61-407C-9D95-6E22B63593F3}" destId="{A48EF4CF-B774-4D8F-B989-A2C67744534F}" srcOrd="0" destOrd="0" presId="urn:microsoft.com/office/officeart/2005/8/layout/list1"/>
    <dgm:cxn modelId="{63CDC648-EC23-48E5-93D6-880A3E9088EF}" type="presParOf" srcId="{2E77C987-BA61-407C-9D95-6E22B63593F3}" destId="{9F60D0E8-480B-40E1-BEDA-F0EB7BC72A86}" srcOrd="1" destOrd="0" presId="urn:microsoft.com/office/officeart/2005/8/layout/list1"/>
    <dgm:cxn modelId="{48271E7B-6857-42B3-AC9A-A75EBB1404E5}" type="presParOf" srcId="{6CFFA65B-5AAA-438D-AD16-D86952D8D365}" destId="{66F0DCEC-FA18-4F20-82A0-5091DA297DFB}" srcOrd="1" destOrd="0" presId="urn:microsoft.com/office/officeart/2005/8/layout/list1"/>
    <dgm:cxn modelId="{A0AAD399-84D9-4344-B903-A8879B8286FE}" type="presParOf" srcId="{6CFFA65B-5AAA-438D-AD16-D86952D8D365}" destId="{4D8166D2-1731-4100-9E4D-35FF94B368BB}" srcOrd="2" destOrd="0" presId="urn:microsoft.com/office/officeart/2005/8/layout/list1"/>
    <dgm:cxn modelId="{387AFC56-2F49-467B-A32F-1D2542473C6F}" type="presParOf" srcId="{6CFFA65B-5AAA-438D-AD16-D86952D8D365}" destId="{6422651B-607E-4F73-B1BD-321A2D4CF2C9}" srcOrd="3" destOrd="0" presId="urn:microsoft.com/office/officeart/2005/8/layout/list1"/>
    <dgm:cxn modelId="{E780DF4B-E590-41A0-BB52-79EEFA8F4D66}" type="presParOf" srcId="{6CFFA65B-5AAA-438D-AD16-D86952D8D365}" destId="{9972F330-2664-4F8E-82E2-B430006F23C6}" srcOrd="4" destOrd="0" presId="urn:microsoft.com/office/officeart/2005/8/layout/list1"/>
    <dgm:cxn modelId="{A4D30FD0-F43F-4D85-BB60-0FE82E007A60}" type="presParOf" srcId="{9972F330-2664-4F8E-82E2-B430006F23C6}" destId="{D73722F2-3D34-4FBD-BFCA-A1D1FDF10FC7}" srcOrd="0" destOrd="0" presId="urn:microsoft.com/office/officeart/2005/8/layout/list1"/>
    <dgm:cxn modelId="{99AF897D-6251-442D-9D56-9B0BA9665DF4}" type="presParOf" srcId="{9972F330-2664-4F8E-82E2-B430006F23C6}" destId="{84B37FE1-3CCB-4B44-A01A-7CDA24FBDCFC}" srcOrd="1" destOrd="0" presId="urn:microsoft.com/office/officeart/2005/8/layout/list1"/>
    <dgm:cxn modelId="{BD981328-EA6F-4CBC-ADBA-D22318A6F5A6}" type="presParOf" srcId="{6CFFA65B-5AAA-438D-AD16-D86952D8D365}" destId="{7567CA4D-3327-479E-8F13-F55801505363}" srcOrd="5" destOrd="0" presId="urn:microsoft.com/office/officeart/2005/8/layout/list1"/>
    <dgm:cxn modelId="{C8EA14D2-70E1-431C-9C75-03E1F4F7A501}" type="presParOf" srcId="{6CFFA65B-5AAA-438D-AD16-D86952D8D365}" destId="{B63B34FF-601D-4F19-A8DB-24897B842782}" srcOrd="6" destOrd="0" presId="urn:microsoft.com/office/officeart/2005/8/layout/list1"/>
    <dgm:cxn modelId="{37E4265F-E8C1-441C-B696-6FFBA8FA27A9}" type="presParOf" srcId="{6CFFA65B-5AAA-438D-AD16-D86952D8D365}" destId="{7DAB36DE-28CB-483B-A247-5F34CCA0ECF9}" srcOrd="7" destOrd="0" presId="urn:microsoft.com/office/officeart/2005/8/layout/list1"/>
    <dgm:cxn modelId="{B0B53151-CEED-454B-B8C4-E1727C1251C6}" type="presParOf" srcId="{6CFFA65B-5AAA-438D-AD16-D86952D8D365}" destId="{2C3B0E6E-D628-409C-9274-70E5809E37AD}" srcOrd="8" destOrd="0" presId="urn:microsoft.com/office/officeart/2005/8/layout/list1"/>
    <dgm:cxn modelId="{E1B4A239-BF7A-4834-B3FD-A1C8BA404B96}" type="presParOf" srcId="{2C3B0E6E-D628-409C-9274-70E5809E37AD}" destId="{350E9803-7975-4886-B5E6-E601F021A690}" srcOrd="0" destOrd="0" presId="urn:microsoft.com/office/officeart/2005/8/layout/list1"/>
    <dgm:cxn modelId="{1D3E946D-2B29-4FC7-AFE7-8EC96C513003}" type="presParOf" srcId="{2C3B0E6E-D628-409C-9274-70E5809E37AD}" destId="{C5C43AEF-AE49-46A1-AD8C-9B5B75BA7967}" srcOrd="1" destOrd="0" presId="urn:microsoft.com/office/officeart/2005/8/layout/list1"/>
    <dgm:cxn modelId="{808A93EC-CCD9-46B9-90F5-70EBA0436041}" type="presParOf" srcId="{6CFFA65B-5AAA-438D-AD16-D86952D8D365}" destId="{D4BBEF64-72E2-47E7-AB1F-D825CBAF7564}" srcOrd="9" destOrd="0" presId="urn:microsoft.com/office/officeart/2005/8/layout/list1"/>
    <dgm:cxn modelId="{464C3C2B-6075-43BB-9071-0D4E0AD915AC}" type="presParOf" srcId="{6CFFA65B-5AAA-438D-AD16-D86952D8D365}" destId="{803866FD-596D-431E-AA43-473901874D3D}" srcOrd="10" destOrd="0" presId="urn:microsoft.com/office/officeart/2005/8/layout/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E4E6DE9-8E2D-434B-A3B9-C52F5865B03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ACDF21A1-C362-4683-99FF-B70DFB5E081D}">
      <dgm:prSet phldrT="[Text]"/>
      <dgm:spPr>
        <a:solidFill>
          <a:srgbClr val="FAAC69"/>
        </a:solidFill>
      </dgm:spPr>
      <dgm:t>
        <a:bodyPr/>
        <a:lstStyle/>
        <a:p>
          <a:pPr algn="ctr"/>
          <a:r>
            <a:rPr lang="ar-SA" i="0" u="none" strike="noStrike" dirty="0">
              <a:solidFill>
                <a:srgbClr val="413169"/>
              </a:solidFill>
              <a:effectLst/>
              <a:latin typeface="Noto Naskh Arabic SemiBold" pitchFamily="2" charset="-78"/>
              <a:cs typeface="Noto Naskh Arabic SemiBold" pitchFamily="2" charset="-78"/>
            </a:rPr>
            <a:t>سَآئِق</a:t>
          </a:r>
          <a:endParaRPr lang="en-GB" dirty="0">
            <a:solidFill>
              <a:srgbClr val="4B116F"/>
            </a:solidFill>
            <a:latin typeface="Noto Naskh Arabic SemiBold" pitchFamily="2" charset="-78"/>
            <a:cs typeface="Noto Naskh Arabic SemiBold" pitchFamily="2" charset="-78"/>
          </a:endParaRPr>
        </a:p>
      </dgm:t>
    </dgm:pt>
    <dgm:pt modelId="{D5146C34-F790-4034-8549-E250F90FD287}" type="parTrans" cxnId="{A4E86279-7527-460D-AFC0-1775830DAB8A}">
      <dgm:prSet/>
      <dgm:spPr/>
      <dgm:t>
        <a:bodyPr/>
        <a:lstStyle/>
        <a:p>
          <a:endParaRPr lang="en-GB"/>
        </a:p>
      </dgm:t>
    </dgm:pt>
    <dgm:pt modelId="{B629258D-2E62-4F93-AF99-582C886281DB}" type="sibTrans" cxnId="{A4E86279-7527-460D-AFC0-1775830DAB8A}">
      <dgm:prSet/>
      <dgm:spPr/>
      <dgm:t>
        <a:bodyPr/>
        <a:lstStyle/>
        <a:p>
          <a:endParaRPr lang="en-GB"/>
        </a:p>
      </dgm:t>
    </dgm:pt>
    <dgm:pt modelId="{3B037B6B-8A03-4F31-B828-2ABB74C32134}">
      <dgm:prSet phldrT="[Text]"/>
      <dgm:spPr>
        <a:ln>
          <a:solidFill>
            <a:schemeClr val="tx2">
              <a:lumMod val="90000"/>
            </a:schemeClr>
          </a:solidFill>
        </a:ln>
      </dgm:spPr>
      <dgm:t>
        <a:bodyPr/>
        <a:lstStyle/>
        <a:p>
          <a:pPr>
            <a:buNone/>
          </a:pPr>
          <a:r>
            <a:rPr lang="en-GB" dirty="0">
              <a:solidFill>
                <a:srgbClr val="1E1E1E"/>
              </a:solidFill>
              <a:latin typeface="Inter Light"/>
              <a:ea typeface="Inter Light"/>
              <a:cs typeface="Inter Light"/>
            </a:rPr>
            <a:t>Someone who drives/pushes forward. </a:t>
          </a:r>
          <a:endParaRPr lang="en-GB" dirty="0"/>
        </a:p>
      </dgm:t>
    </dgm:pt>
    <dgm:pt modelId="{94E83FA5-66CC-4B4E-8EB6-73F579E146B8}" type="parTrans" cxnId="{FE31E804-CCD7-4797-AA7A-AD236D089095}">
      <dgm:prSet/>
      <dgm:spPr/>
      <dgm:t>
        <a:bodyPr/>
        <a:lstStyle/>
        <a:p>
          <a:endParaRPr lang="en-GB"/>
        </a:p>
      </dgm:t>
    </dgm:pt>
    <dgm:pt modelId="{2B5F1E81-9C3C-430B-B1D1-E6F89E8CFB76}" type="sibTrans" cxnId="{FE31E804-CCD7-4797-AA7A-AD236D089095}">
      <dgm:prSet/>
      <dgm:spPr/>
      <dgm:t>
        <a:bodyPr/>
        <a:lstStyle/>
        <a:p>
          <a:endParaRPr lang="en-GB"/>
        </a:p>
      </dgm:t>
    </dgm:pt>
    <dgm:pt modelId="{2CACA8DB-2D98-4743-B673-038F388DF231}">
      <dgm:prSet phldrT="[Text]"/>
      <dgm:spPr>
        <a:solidFill>
          <a:srgbClr val="FAAC69"/>
        </a:solidFill>
      </dgm:spPr>
      <dgm:t>
        <a:bodyPr/>
        <a:lstStyle/>
        <a:p>
          <a:pPr algn="ctr"/>
          <a:r>
            <a:rPr lang="ar-SA" i="0" u="none" strike="noStrike" dirty="0">
              <a:solidFill>
                <a:srgbClr val="413169"/>
              </a:solidFill>
              <a:effectLst/>
              <a:latin typeface="Noto Naskh Arabic SemiBold" pitchFamily="2" charset="-78"/>
              <a:cs typeface="Noto Naskh Arabic SemiBold" pitchFamily="2" charset="-78"/>
            </a:rPr>
            <a:t>شَهِيدٌ </a:t>
          </a:r>
          <a:endParaRPr lang="en-GB" dirty="0">
            <a:solidFill>
              <a:srgbClr val="4B116F"/>
            </a:solidFill>
            <a:latin typeface="Noto Naskh Arabic SemiBold" pitchFamily="2" charset="-78"/>
            <a:cs typeface="Noto Naskh Arabic SemiBold" pitchFamily="2" charset="-78"/>
          </a:endParaRPr>
        </a:p>
      </dgm:t>
    </dgm:pt>
    <dgm:pt modelId="{E18F3E4A-8CD9-4478-9C75-30DA0216E397}" type="parTrans" cxnId="{1C7B4151-8FC8-4823-B25A-740DCBC9BB45}">
      <dgm:prSet/>
      <dgm:spPr/>
      <dgm:t>
        <a:bodyPr/>
        <a:lstStyle/>
        <a:p>
          <a:endParaRPr lang="en-GB"/>
        </a:p>
      </dgm:t>
    </dgm:pt>
    <dgm:pt modelId="{AC503565-7975-445F-A756-9BF988619024}" type="sibTrans" cxnId="{1C7B4151-8FC8-4823-B25A-740DCBC9BB45}">
      <dgm:prSet/>
      <dgm:spPr/>
      <dgm:t>
        <a:bodyPr/>
        <a:lstStyle/>
        <a:p>
          <a:endParaRPr lang="en-GB"/>
        </a:p>
      </dgm:t>
    </dgm:pt>
    <dgm:pt modelId="{CAA8293E-8476-44A8-BB23-BA1118F10ECC}">
      <dgm:prSet phldrT="[Text]"/>
      <dgm:spPr>
        <a:ln>
          <a:solidFill>
            <a:schemeClr val="tx2">
              <a:lumMod val="90000"/>
            </a:schemeClr>
          </a:solidFill>
        </a:ln>
      </dgm:spPr>
      <dgm:t>
        <a:bodyPr/>
        <a:lstStyle/>
        <a:p>
          <a:pPr>
            <a:buNone/>
          </a:pPr>
          <a:r>
            <a:rPr lang="en-GB" dirty="0">
              <a:solidFill>
                <a:srgbClr val="1E1E1E"/>
              </a:solidFill>
              <a:latin typeface="Inter Light"/>
              <a:ea typeface="Inter Light"/>
              <a:cs typeface="Inter Light"/>
            </a:rPr>
            <a:t>One to bear witness for or against the person.</a:t>
          </a:r>
          <a:endParaRPr lang="en-GB" dirty="0"/>
        </a:p>
      </dgm:t>
    </dgm:pt>
    <dgm:pt modelId="{4D0EBABE-0007-43B1-9939-A2C9C2A6B192}" type="parTrans" cxnId="{AF9747BB-66BC-4DA0-A914-F02EF54AFB47}">
      <dgm:prSet/>
      <dgm:spPr/>
      <dgm:t>
        <a:bodyPr/>
        <a:lstStyle/>
        <a:p>
          <a:endParaRPr lang="en-GB"/>
        </a:p>
      </dgm:t>
    </dgm:pt>
    <dgm:pt modelId="{4C5CFD24-D18B-4DB9-8679-172E3CDC7795}" type="sibTrans" cxnId="{AF9747BB-66BC-4DA0-A914-F02EF54AFB47}">
      <dgm:prSet/>
      <dgm:spPr/>
      <dgm:t>
        <a:bodyPr/>
        <a:lstStyle/>
        <a:p>
          <a:endParaRPr lang="en-GB"/>
        </a:p>
      </dgm:t>
    </dgm:pt>
    <dgm:pt modelId="{6CFFA65B-5AAA-438D-AD16-D86952D8D365}" type="pres">
      <dgm:prSet presAssocID="{7E4E6DE9-8E2D-434B-A3B9-C52F5865B032}" presName="linear" presStyleCnt="0">
        <dgm:presLayoutVars>
          <dgm:dir/>
          <dgm:animLvl val="lvl"/>
          <dgm:resizeHandles val="exact"/>
        </dgm:presLayoutVars>
      </dgm:prSet>
      <dgm:spPr/>
    </dgm:pt>
    <dgm:pt modelId="{2E77C987-BA61-407C-9D95-6E22B63593F3}" type="pres">
      <dgm:prSet presAssocID="{ACDF21A1-C362-4683-99FF-B70DFB5E081D}" presName="parentLin" presStyleCnt="0"/>
      <dgm:spPr/>
    </dgm:pt>
    <dgm:pt modelId="{A48EF4CF-B774-4D8F-B989-A2C67744534F}" type="pres">
      <dgm:prSet presAssocID="{ACDF21A1-C362-4683-99FF-B70DFB5E081D}" presName="parentLeftMargin" presStyleLbl="node1" presStyleIdx="0" presStyleCnt="2"/>
      <dgm:spPr/>
    </dgm:pt>
    <dgm:pt modelId="{9F60D0E8-480B-40E1-BEDA-F0EB7BC72A86}" type="pres">
      <dgm:prSet presAssocID="{ACDF21A1-C362-4683-99FF-B70DFB5E081D}" presName="parentText" presStyleLbl="node1" presStyleIdx="0" presStyleCnt="2">
        <dgm:presLayoutVars>
          <dgm:chMax val="0"/>
          <dgm:bulletEnabled val="1"/>
        </dgm:presLayoutVars>
      </dgm:prSet>
      <dgm:spPr/>
    </dgm:pt>
    <dgm:pt modelId="{66F0DCEC-FA18-4F20-82A0-5091DA297DFB}" type="pres">
      <dgm:prSet presAssocID="{ACDF21A1-C362-4683-99FF-B70DFB5E081D}" presName="negativeSpace" presStyleCnt="0"/>
      <dgm:spPr/>
    </dgm:pt>
    <dgm:pt modelId="{4D8166D2-1731-4100-9E4D-35FF94B368BB}" type="pres">
      <dgm:prSet presAssocID="{ACDF21A1-C362-4683-99FF-B70DFB5E081D}" presName="childText" presStyleLbl="conFgAcc1" presStyleIdx="0" presStyleCnt="2">
        <dgm:presLayoutVars>
          <dgm:bulletEnabled val="1"/>
        </dgm:presLayoutVars>
      </dgm:prSet>
      <dgm:spPr>
        <a:prstGeom prst="roundRect">
          <a:avLst/>
        </a:prstGeom>
      </dgm:spPr>
    </dgm:pt>
    <dgm:pt modelId="{6422651B-607E-4F73-B1BD-321A2D4CF2C9}" type="pres">
      <dgm:prSet presAssocID="{B629258D-2E62-4F93-AF99-582C886281DB}" presName="spaceBetweenRectangles" presStyleCnt="0"/>
      <dgm:spPr/>
    </dgm:pt>
    <dgm:pt modelId="{9972F330-2664-4F8E-82E2-B430006F23C6}" type="pres">
      <dgm:prSet presAssocID="{2CACA8DB-2D98-4743-B673-038F388DF231}" presName="parentLin" presStyleCnt="0"/>
      <dgm:spPr/>
    </dgm:pt>
    <dgm:pt modelId="{D73722F2-3D34-4FBD-BFCA-A1D1FDF10FC7}" type="pres">
      <dgm:prSet presAssocID="{2CACA8DB-2D98-4743-B673-038F388DF231}" presName="parentLeftMargin" presStyleLbl="node1" presStyleIdx="0" presStyleCnt="2"/>
      <dgm:spPr/>
    </dgm:pt>
    <dgm:pt modelId="{84B37FE1-3CCB-4B44-A01A-7CDA24FBDCFC}" type="pres">
      <dgm:prSet presAssocID="{2CACA8DB-2D98-4743-B673-038F388DF231}" presName="parentText" presStyleLbl="node1" presStyleIdx="1" presStyleCnt="2">
        <dgm:presLayoutVars>
          <dgm:chMax val="0"/>
          <dgm:bulletEnabled val="1"/>
        </dgm:presLayoutVars>
      </dgm:prSet>
      <dgm:spPr/>
    </dgm:pt>
    <dgm:pt modelId="{7567CA4D-3327-479E-8F13-F55801505363}" type="pres">
      <dgm:prSet presAssocID="{2CACA8DB-2D98-4743-B673-038F388DF231}" presName="negativeSpace" presStyleCnt="0"/>
      <dgm:spPr/>
    </dgm:pt>
    <dgm:pt modelId="{B63B34FF-601D-4F19-A8DB-24897B842782}" type="pres">
      <dgm:prSet presAssocID="{2CACA8DB-2D98-4743-B673-038F388DF231}" presName="childText" presStyleLbl="conFgAcc1" presStyleIdx="1" presStyleCnt="2">
        <dgm:presLayoutVars>
          <dgm:bulletEnabled val="1"/>
        </dgm:presLayoutVars>
      </dgm:prSet>
      <dgm:spPr>
        <a:prstGeom prst="roundRect">
          <a:avLst/>
        </a:prstGeom>
      </dgm:spPr>
    </dgm:pt>
  </dgm:ptLst>
  <dgm:cxnLst>
    <dgm:cxn modelId="{FE31E804-CCD7-4797-AA7A-AD236D089095}" srcId="{ACDF21A1-C362-4683-99FF-B70DFB5E081D}" destId="{3B037B6B-8A03-4F31-B828-2ABB74C32134}" srcOrd="0" destOrd="0" parTransId="{94E83FA5-66CC-4B4E-8EB6-73F579E146B8}" sibTransId="{2B5F1E81-9C3C-430B-B1D1-E6F89E8CFB76}"/>
    <dgm:cxn modelId="{47FD3D0D-DC70-4FFF-8984-BE5F45956873}" type="presOf" srcId="{ACDF21A1-C362-4683-99FF-B70DFB5E081D}" destId="{9F60D0E8-480B-40E1-BEDA-F0EB7BC72A86}" srcOrd="1" destOrd="0" presId="urn:microsoft.com/office/officeart/2005/8/layout/list1"/>
    <dgm:cxn modelId="{1C7B4151-8FC8-4823-B25A-740DCBC9BB45}" srcId="{7E4E6DE9-8E2D-434B-A3B9-C52F5865B032}" destId="{2CACA8DB-2D98-4743-B673-038F388DF231}" srcOrd="1" destOrd="0" parTransId="{E18F3E4A-8CD9-4478-9C75-30DA0216E397}" sibTransId="{AC503565-7975-445F-A756-9BF988619024}"/>
    <dgm:cxn modelId="{35F68555-92C5-4F2B-B76A-B88848E5CF92}" type="presOf" srcId="{2CACA8DB-2D98-4743-B673-038F388DF231}" destId="{84B37FE1-3CCB-4B44-A01A-7CDA24FBDCFC}" srcOrd="1" destOrd="0" presId="urn:microsoft.com/office/officeart/2005/8/layout/list1"/>
    <dgm:cxn modelId="{A4E86279-7527-460D-AFC0-1775830DAB8A}" srcId="{7E4E6DE9-8E2D-434B-A3B9-C52F5865B032}" destId="{ACDF21A1-C362-4683-99FF-B70DFB5E081D}" srcOrd="0" destOrd="0" parTransId="{D5146C34-F790-4034-8549-E250F90FD287}" sibTransId="{B629258D-2E62-4F93-AF99-582C886281DB}"/>
    <dgm:cxn modelId="{58052099-3054-4C82-969B-F7EFB56308CC}" type="presOf" srcId="{7E4E6DE9-8E2D-434B-A3B9-C52F5865B032}" destId="{6CFFA65B-5AAA-438D-AD16-D86952D8D365}" srcOrd="0" destOrd="0" presId="urn:microsoft.com/office/officeart/2005/8/layout/list1"/>
    <dgm:cxn modelId="{ADF3F49A-1C34-46A1-9702-8C44AA9A4E04}" type="presOf" srcId="{2CACA8DB-2D98-4743-B673-038F388DF231}" destId="{D73722F2-3D34-4FBD-BFCA-A1D1FDF10FC7}" srcOrd="0" destOrd="0" presId="urn:microsoft.com/office/officeart/2005/8/layout/list1"/>
    <dgm:cxn modelId="{D568159E-5E71-4B1B-AB12-D228047165DD}" type="presOf" srcId="{3B037B6B-8A03-4F31-B828-2ABB74C32134}" destId="{4D8166D2-1731-4100-9E4D-35FF94B368BB}" srcOrd="0" destOrd="0" presId="urn:microsoft.com/office/officeart/2005/8/layout/list1"/>
    <dgm:cxn modelId="{AF9747BB-66BC-4DA0-A914-F02EF54AFB47}" srcId="{2CACA8DB-2D98-4743-B673-038F388DF231}" destId="{CAA8293E-8476-44A8-BB23-BA1118F10ECC}" srcOrd="0" destOrd="0" parTransId="{4D0EBABE-0007-43B1-9939-A2C9C2A6B192}" sibTransId="{4C5CFD24-D18B-4DB9-8679-172E3CDC7795}"/>
    <dgm:cxn modelId="{FED555CA-3696-46DE-859A-08DFDE8C637F}" type="presOf" srcId="{CAA8293E-8476-44A8-BB23-BA1118F10ECC}" destId="{B63B34FF-601D-4F19-A8DB-24897B842782}" srcOrd="0" destOrd="0" presId="urn:microsoft.com/office/officeart/2005/8/layout/list1"/>
    <dgm:cxn modelId="{1A73C9EA-C339-4D97-863C-2E1930DF0493}" type="presOf" srcId="{ACDF21A1-C362-4683-99FF-B70DFB5E081D}" destId="{A48EF4CF-B774-4D8F-B989-A2C67744534F}" srcOrd="0" destOrd="0" presId="urn:microsoft.com/office/officeart/2005/8/layout/list1"/>
    <dgm:cxn modelId="{19700947-4FB5-420B-A9BA-3E25A77E7FEC}" type="presParOf" srcId="{6CFFA65B-5AAA-438D-AD16-D86952D8D365}" destId="{2E77C987-BA61-407C-9D95-6E22B63593F3}" srcOrd="0" destOrd="0" presId="urn:microsoft.com/office/officeart/2005/8/layout/list1"/>
    <dgm:cxn modelId="{4605768A-D5D2-4111-ACC7-FA560E547872}" type="presParOf" srcId="{2E77C987-BA61-407C-9D95-6E22B63593F3}" destId="{A48EF4CF-B774-4D8F-B989-A2C67744534F}" srcOrd="0" destOrd="0" presId="urn:microsoft.com/office/officeart/2005/8/layout/list1"/>
    <dgm:cxn modelId="{63CDC648-EC23-48E5-93D6-880A3E9088EF}" type="presParOf" srcId="{2E77C987-BA61-407C-9D95-6E22B63593F3}" destId="{9F60D0E8-480B-40E1-BEDA-F0EB7BC72A86}" srcOrd="1" destOrd="0" presId="urn:microsoft.com/office/officeart/2005/8/layout/list1"/>
    <dgm:cxn modelId="{48271E7B-6857-42B3-AC9A-A75EBB1404E5}" type="presParOf" srcId="{6CFFA65B-5AAA-438D-AD16-D86952D8D365}" destId="{66F0DCEC-FA18-4F20-82A0-5091DA297DFB}" srcOrd="1" destOrd="0" presId="urn:microsoft.com/office/officeart/2005/8/layout/list1"/>
    <dgm:cxn modelId="{A0AAD399-84D9-4344-B903-A8879B8286FE}" type="presParOf" srcId="{6CFFA65B-5AAA-438D-AD16-D86952D8D365}" destId="{4D8166D2-1731-4100-9E4D-35FF94B368BB}" srcOrd="2" destOrd="0" presId="urn:microsoft.com/office/officeart/2005/8/layout/list1"/>
    <dgm:cxn modelId="{387AFC56-2F49-467B-A32F-1D2542473C6F}" type="presParOf" srcId="{6CFFA65B-5AAA-438D-AD16-D86952D8D365}" destId="{6422651B-607E-4F73-B1BD-321A2D4CF2C9}" srcOrd="3" destOrd="0" presId="urn:microsoft.com/office/officeart/2005/8/layout/list1"/>
    <dgm:cxn modelId="{E780DF4B-E590-41A0-BB52-79EEFA8F4D66}" type="presParOf" srcId="{6CFFA65B-5AAA-438D-AD16-D86952D8D365}" destId="{9972F330-2664-4F8E-82E2-B430006F23C6}" srcOrd="4" destOrd="0" presId="urn:microsoft.com/office/officeart/2005/8/layout/list1"/>
    <dgm:cxn modelId="{A4D30FD0-F43F-4D85-BB60-0FE82E007A60}" type="presParOf" srcId="{9972F330-2664-4F8E-82E2-B430006F23C6}" destId="{D73722F2-3D34-4FBD-BFCA-A1D1FDF10FC7}" srcOrd="0" destOrd="0" presId="urn:microsoft.com/office/officeart/2005/8/layout/list1"/>
    <dgm:cxn modelId="{99AF897D-6251-442D-9D56-9B0BA9665DF4}" type="presParOf" srcId="{9972F330-2664-4F8E-82E2-B430006F23C6}" destId="{84B37FE1-3CCB-4B44-A01A-7CDA24FBDCFC}" srcOrd="1" destOrd="0" presId="urn:microsoft.com/office/officeart/2005/8/layout/list1"/>
    <dgm:cxn modelId="{BD981328-EA6F-4CBC-ADBA-D22318A6F5A6}" type="presParOf" srcId="{6CFFA65B-5AAA-438D-AD16-D86952D8D365}" destId="{7567CA4D-3327-479E-8F13-F55801505363}" srcOrd="5" destOrd="0" presId="urn:microsoft.com/office/officeart/2005/8/layout/list1"/>
    <dgm:cxn modelId="{C8EA14D2-70E1-431C-9C75-03E1F4F7A501}" type="presParOf" srcId="{6CFFA65B-5AAA-438D-AD16-D86952D8D365}" destId="{B63B34FF-601D-4F19-A8DB-24897B842782}" srcOrd="6"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E4E6DE9-8E2D-434B-A3B9-C52F5865B03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ACDF21A1-C362-4683-99FF-B70DFB5E081D}">
      <dgm:prSet phldrT="[Text]"/>
      <dgm:spPr>
        <a:solidFill>
          <a:srgbClr val="FAAC69"/>
        </a:solidFill>
      </dgm:spPr>
      <dgm:t>
        <a:bodyPr/>
        <a:lstStyle/>
        <a:p>
          <a:pPr algn="ctr"/>
          <a:r>
            <a:rPr lang="ar-SA" i="0" u="none" strike="noStrike" dirty="0">
              <a:solidFill>
                <a:srgbClr val="413169"/>
              </a:solidFill>
              <a:effectLst/>
              <a:latin typeface="Noto Naskh Arabic SemiBold" pitchFamily="2" charset="-78"/>
              <a:cs typeface="Noto Naskh Arabic SemiBold" pitchFamily="2" charset="-78"/>
            </a:rPr>
            <a:t>مَّنَّاعٍ لِّلْخَيْرِ </a:t>
          </a:r>
          <a:endParaRPr lang="en-GB" dirty="0">
            <a:solidFill>
              <a:srgbClr val="4B116F"/>
            </a:solidFill>
            <a:latin typeface="Noto Naskh Arabic SemiBold" pitchFamily="2" charset="-78"/>
            <a:cs typeface="Noto Naskh Arabic SemiBold" pitchFamily="2" charset="-78"/>
          </a:endParaRPr>
        </a:p>
      </dgm:t>
    </dgm:pt>
    <dgm:pt modelId="{D5146C34-F790-4034-8549-E250F90FD287}" type="parTrans" cxnId="{A4E86279-7527-460D-AFC0-1775830DAB8A}">
      <dgm:prSet/>
      <dgm:spPr/>
      <dgm:t>
        <a:bodyPr/>
        <a:lstStyle/>
        <a:p>
          <a:endParaRPr lang="en-GB"/>
        </a:p>
      </dgm:t>
    </dgm:pt>
    <dgm:pt modelId="{B629258D-2E62-4F93-AF99-582C886281DB}" type="sibTrans" cxnId="{A4E86279-7527-460D-AFC0-1775830DAB8A}">
      <dgm:prSet/>
      <dgm:spPr/>
      <dgm:t>
        <a:bodyPr/>
        <a:lstStyle/>
        <a:p>
          <a:endParaRPr lang="en-GB"/>
        </a:p>
      </dgm:t>
    </dgm:pt>
    <dgm:pt modelId="{3B037B6B-8A03-4F31-B828-2ABB74C32134}">
      <dgm:prSet phldrT="[Text]"/>
      <dgm:spPr>
        <a:ln>
          <a:solidFill>
            <a:schemeClr val="tx2">
              <a:lumMod val="90000"/>
            </a:schemeClr>
          </a:solidFill>
        </a:ln>
      </dgm:spPr>
      <dgm:t>
        <a:bodyPr/>
        <a:lstStyle/>
        <a:p>
          <a:pPr marL="0">
            <a:buNone/>
          </a:pPr>
          <a:r>
            <a:rPr lang="en-GB" b="0" i="0" u="none" dirty="0"/>
            <a:t>Noun of intensity again. He always prevented goodness for himself and others.</a:t>
          </a:r>
          <a:endParaRPr lang="en-GB" dirty="0"/>
        </a:p>
      </dgm:t>
    </dgm:pt>
    <dgm:pt modelId="{94E83FA5-66CC-4B4E-8EB6-73F579E146B8}" type="parTrans" cxnId="{FE31E804-CCD7-4797-AA7A-AD236D089095}">
      <dgm:prSet/>
      <dgm:spPr/>
      <dgm:t>
        <a:bodyPr/>
        <a:lstStyle/>
        <a:p>
          <a:endParaRPr lang="en-GB"/>
        </a:p>
      </dgm:t>
    </dgm:pt>
    <dgm:pt modelId="{2B5F1E81-9C3C-430B-B1D1-E6F89E8CFB76}" type="sibTrans" cxnId="{FE31E804-CCD7-4797-AA7A-AD236D089095}">
      <dgm:prSet/>
      <dgm:spPr/>
      <dgm:t>
        <a:bodyPr/>
        <a:lstStyle/>
        <a:p>
          <a:endParaRPr lang="en-GB"/>
        </a:p>
      </dgm:t>
    </dgm:pt>
    <dgm:pt modelId="{2CACA8DB-2D98-4743-B673-038F388DF231}">
      <dgm:prSet phldrT="[Text]"/>
      <dgm:spPr>
        <a:solidFill>
          <a:srgbClr val="FAAC69"/>
        </a:solidFill>
      </dgm:spPr>
      <dgm:t>
        <a:bodyPr/>
        <a:lstStyle/>
        <a:p>
          <a:pPr algn="ctr"/>
          <a:r>
            <a:rPr lang="ar-SA" i="0" u="none" strike="noStrike" dirty="0">
              <a:solidFill>
                <a:srgbClr val="413169"/>
              </a:solidFill>
              <a:effectLst/>
              <a:latin typeface="Noto Naskh Arabic SemiBold" pitchFamily="2" charset="-78"/>
              <a:cs typeface="Noto Naskh Arabic SemiBold" pitchFamily="2" charset="-78"/>
            </a:rPr>
            <a:t>مُعْتَدٍ</a:t>
          </a:r>
          <a:endParaRPr lang="en-GB" dirty="0">
            <a:solidFill>
              <a:srgbClr val="4B116F"/>
            </a:solidFill>
            <a:latin typeface="Noto Naskh Arabic SemiBold" pitchFamily="2" charset="-78"/>
            <a:cs typeface="Noto Naskh Arabic SemiBold" pitchFamily="2" charset="-78"/>
          </a:endParaRPr>
        </a:p>
      </dgm:t>
    </dgm:pt>
    <dgm:pt modelId="{E18F3E4A-8CD9-4478-9C75-30DA0216E397}" type="parTrans" cxnId="{1C7B4151-8FC8-4823-B25A-740DCBC9BB45}">
      <dgm:prSet/>
      <dgm:spPr/>
      <dgm:t>
        <a:bodyPr/>
        <a:lstStyle/>
        <a:p>
          <a:endParaRPr lang="en-GB"/>
        </a:p>
      </dgm:t>
    </dgm:pt>
    <dgm:pt modelId="{AC503565-7975-445F-A756-9BF988619024}" type="sibTrans" cxnId="{1C7B4151-8FC8-4823-B25A-740DCBC9BB45}">
      <dgm:prSet/>
      <dgm:spPr/>
      <dgm:t>
        <a:bodyPr/>
        <a:lstStyle/>
        <a:p>
          <a:endParaRPr lang="en-GB"/>
        </a:p>
      </dgm:t>
    </dgm:pt>
    <dgm:pt modelId="{CAA8293E-8476-44A8-BB23-BA1118F10ECC}">
      <dgm:prSet phldrT="[Text]"/>
      <dgm:spPr>
        <a:ln>
          <a:solidFill>
            <a:schemeClr val="tx2">
              <a:lumMod val="90000"/>
            </a:schemeClr>
          </a:solidFill>
        </a:ln>
      </dgm:spPr>
      <dgm:t>
        <a:bodyPr/>
        <a:lstStyle/>
        <a:p>
          <a:pPr>
            <a:buNone/>
          </a:pPr>
          <a:r>
            <a:rPr lang="en-GB" b="0" i="0" u="none" dirty="0"/>
            <a:t>Aggressive and crossing the boundaries. </a:t>
          </a:r>
          <a:endParaRPr lang="en-GB" dirty="0"/>
        </a:p>
      </dgm:t>
    </dgm:pt>
    <dgm:pt modelId="{4D0EBABE-0007-43B1-9939-A2C9C2A6B192}" type="parTrans" cxnId="{AF9747BB-66BC-4DA0-A914-F02EF54AFB47}">
      <dgm:prSet/>
      <dgm:spPr/>
      <dgm:t>
        <a:bodyPr/>
        <a:lstStyle/>
        <a:p>
          <a:endParaRPr lang="en-GB"/>
        </a:p>
      </dgm:t>
    </dgm:pt>
    <dgm:pt modelId="{4C5CFD24-D18B-4DB9-8679-172E3CDC7795}" type="sibTrans" cxnId="{AF9747BB-66BC-4DA0-A914-F02EF54AFB47}">
      <dgm:prSet/>
      <dgm:spPr/>
      <dgm:t>
        <a:bodyPr/>
        <a:lstStyle/>
        <a:p>
          <a:endParaRPr lang="en-GB"/>
        </a:p>
      </dgm:t>
    </dgm:pt>
    <dgm:pt modelId="{3D619FC5-A3D2-4CEC-A9B5-B235A65827AF}">
      <dgm:prSet phldrT="[Text]"/>
      <dgm:spPr>
        <a:ln>
          <a:solidFill>
            <a:schemeClr val="tx2">
              <a:lumMod val="90000"/>
            </a:schemeClr>
          </a:solidFill>
        </a:ln>
      </dgm:spPr>
      <dgm:t>
        <a:bodyPr/>
        <a:lstStyle/>
        <a:p>
          <a:pPr marL="0">
            <a:buNone/>
          </a:pPr>
          <a:r>
            <a:rPr lang="en-GB" b="0" i="0" u="none" dirty="0"/>
            <a:t>Doubter and spreading doubts amongst others. </a:t>
          </a:r>
          <a:endParaRPr lang="en-GB" dirty="0"/>
        </a:p>
      </dgm:t>
    </dgm:pt>
    <dgm:pt modelId="{CEE13D77-4197-48C6-AF4D-88DB0E48A923}" type="parTrans" cxnId="{02FB30B2-1A38-41CA-B398-1E43DF9041A4}">
      <dgm:prSet/>
      <dgm:spPr/>
      <dgm:t>
        <a:bodyPr/>
        <a:lstStyle/>
        <a:p>
          <a:endParaRPr lang="en-GB"/>
        </a:p>
      </dgm:t>
    </dgm:pt>
    <dgm:pt modelId="{36F723D0-5E10-45F3-91D1-FAEAFB06EBA1}" type="sibTrans" cxnId="{02FB30B2-1A38-41CA-B398-1E43DF9041A4}">
      <dgm:prSet/>
      <dgm:spPr/>
      <dgm:t>
        <a:bodyPr/>
        <a:lstStyle/>
        <a:p>
          <a:endParaRPr lang="en-GB"/>
        </a:p>
      </dgm:t>
    </dgm:pt>
    <dgm:pt modelId="{3FDD01D7-3FAC-4543-863C-0436735F5138}">
      <dgm:prSet phldrT="[Text]"/>
      <dgm:spPr>
        <a:solidFill>
          <a:srgbClr val="FAAC69"/>
        </a:solidFill>
      </dgm:spPr>
      <dgm:t>
        <a:bodyPr/>
        <a:lstStyle/>
        <a:p>
          <a:pPr algn="ctr"/>
          <a:r>
            <a:rPr lang="ar-SA" i="0" u="none" strike="noStrike" dirty="0">
              <a:solidFill>
                <a:srgbClr val="413169"/>
              </a:solidFill>
              <a:effectLst/>
              <a:latin typeface="Noto Naskh Arabic SemiBold" pitchFamily="2" charset="-78"/>
              <a:cs typeface="Noto Naskh Arabic SemiBold" pitchFamily="2" charset="-78"/>
            </a:rPr>
            <a:t>مُّرِيب</a:t>
          </a:r>
          <a:endParaRPr lang="en-GB" dirty="0">
            <a:solidFill>
              <a:srgbClr val="4B116F"/>
            </a:solidFill>
            <a:latin typeface="Noto Naskh Arabic SemiBold" pitchFamily="2" charset="-78"/>
            <a:cs typeface="Noto Naskh Arabic SemiBold" pitchFamily="2" charset="-78"/>
          </a:endParaRPr>
        </a:p>
      </dgm:t>
    </dgm:pt>
    <dgm:pt modelId="{DF578AA4-90D6-4AE3-AB1B-DBA0C5C6653C}" type="parTrans" cxnId="{D73EBAED-F537-4E81-A345-43F17627E35C}">
      <dgm:prSet/>
      <dgm:spPr/>
      <dgm:t>
        <a:bodyPr/>
        <a:lstStyle/>
        <a:p>
          <a:endParaRPr lang="en-GB"/>
        </a:p>
      </dgm:t>
    </dgm:pt>
    <dgm:pt modelId="{AF795EE7-1F53-41DE-B67B-EA96121C30F0}" type="sibTrans" cxnId="{D73EBAED-F537-4E81-A345-43F17627E35C}">
      <dgm:prSet/>
      <dgm:spPr/>
      <dgm:t>
        <a:bodyPr/>
        <a:lstStyle/>
        <a:p>
          <a:endParaRPr lang="en-GB"/>
        </a:p>
      </dgm:t>
    </dgm:pt>
    <dgm:pt modelId="{6CFFA65B-5AAA-438D-AD16-D86952D8D365}" type="pres">
      <dgm:prSet presAssocID="{7E4E6DE9-8E2D-434B-A3B9-C52F5865B032}" presName="linear" presStyleCnt="0">
        <dgm:presLayoutVars>
          <dgm:dir/>
          <dgm:animLvl val="lvl"/>
          <dgm:resizeHandles val="exact"/>
        </dgm:presLayoutVars>
      </dgm:prSet>
      <dgm:spPr/>
    </dgm:pt>
    <dgm:pt modelId="{2E77C987-BA61-407C-9D95-6E22B63593F3}" type="pres">
      <dgm:prSet presAssocID="{ACDF21A1-C362-4683-99FF-B70DFB5E081D}" presName="parentLin" presStyleCnt="0"/>
      <dgm:spPr/>
    </dgm:pt>
    <dgm:pt modelId="{A48EF4CF-B774-4D8F-B989-A2C67744534F}" type="pres">
      <dgm:prSet presAssocID="{ACDF21A1-C362-4683-99FF-B70DFB5E081D}" presName="parentLeftMargin" presStyleLbl="node1" presStyleIdx="0" presStyleCnt="3"/>
      <dgm:spPr/>
    </dgm:pt>
    <dgm:pt modelId="{9F60D0E8-480B-40E1-BEDA-F0EB7BC72A86}" type="pres">
      <dgm:prSet presAssocID="{ACDF21A1-C362-4683-99FF-B70DFB5E081D}" presName="parentText" presStyleLbl="node1" presStyleIdx="0" presStyleCnt="3" custScaleX="52790">
        <dgm:presLayoutVars>
          <dgm:chMax val="0"/>
          <dgm:bulletEnabled val="1"/>
        </dgm:presLayoutVars>
      </dgm:prSet>
      <dgm:spPr/>
    </dgm:pt>
    <dgm:pt modelId="{66F0DCEC-FA18-4F20-82A0-5091DA297DFB}" type="pres">
      <dgm:prSet presAssocID="{ACDF21A1-C362-4683-99FF-B70DFB5E081D}" presName="negativeSpace" presStyleCnt="0"/>
      <dgm:spPr/>
    </dgm:pt>
    <dgm:pt modelId="{4D8166D2-1731-4100-9E4D-35FF94B368BB}" type="pres">
      <dgm:prSet presAssocID="{ACDF21A1-C362-4683-99FF-B70DFB5E081D}" presName="childText" presStyleLbl="conFgAcc1" presStyleIdx="0" presStyleCnt="3">
        <dgm:presLayoutVars>
          <dgm:bulletEnabled val="1"/>
        </dgm:presLayoutVars>
      </dgm:prSet>
      <dgm:spPr>
        <a:prstGeom prst="roundRect">
          <a:avLst/>
        </a:prstGeom>
      </dgm:spPr>
    </dgm:pt>
    <dgm:pt modelId="{6422651B-607E-4F73-B1BD-321A2D4CF2C9}" type="pres">
      <dgm:prSet presAssocID="{B629258D-2E62-4F93-AF99-582C886281DB}" presName="spaceBetweenRectangles" presStyleCnt="0"/>
      <dgm:spPr/>
    </dgm:pt>
    <dgm:pt modelId="{9972F330-2664-4F8E-82E2-B430006F23C6}" type="pres">
      <dgm:prSet presAssocID="{2CACA8DB-2D98-4743-B673-038F388DF231}" presName="parentLin" presStyleCnt="0"/>
      <dgm:spPr/>
    </dgm:pt>
    <dgm:pt modelId="{D73722F2-3D34-4FBD-BFCA-A1D1FDF10FC7}" type="pres">
      <dgm:prSet presAssocID="{2CACA8DB-2D98-4743-B673-038F388DF231}" presName="parentLeftMargin" presStyleLbl="node1" presStyleIdx="0" presStyleCnt="3"/>
      <dgm:spPr/>
    </dgm:pt>
    <dgm:pt modelId="{84B37FE1-3CCB-4B44-A01A-7CDA24FBDCFC}" type="pres">
      <dgm:prSet presAssocID="{2CACA8DB-2D98-4743-B673-038F388DF231}" presName="parentText" presStyleLbl="node1" presStyleIdx="1" presStyleCnt="3" custScaleX="52790">
        <dgm:presLayoutVars>
          <dgm:chMax val="0"/>
          <dgm:bulletEnabled val="1"/>
        </dgm:presLayoutVars>
      </dgm:prSet>
      <dgm:spPr/>
    </dgm:pt>
    <dgm:pt modelId="{7567CA4D-3327-479E-8F13-F55801505363}" type="pres">
      <dgm:prSet presAssocID="{2CACA8DB-2D98-4743-B673-038F388DF231}" presName="negativeSpace" presStyleCnt="0"/>
      <dgm:spPr/>
    </dgm:pt>
    <dgm:pt modelId="{B63B34FF-601D-4F19-A8DB-24897B842782}" type="pres">
      <dgm:prSet presAssocID="{2CACA8DB-2D98-4743-B673-038F388DF231}" presName="childText" presStyleLbl="conFgAcc1" presStyleIdx="1" presStyleCnt="3">
        <dgm:presLayoutVars>
          <dgm:bulletEnabled val="1"/>
        </dgm:presLayoutVars>
      </dgm:prSet>
      <dgm:spPr>
        <a:prstGeom prst="roundRect">
          <a:avLst/>
        </a:prstGeom>
      </dgm:spPr>
    </dgm:pt>
    <dgm:pt modelId="{7DAB36DE-28CB-483B-A247-5F34CCA0ECF9}" type="pres">
      <dgm:prSet presAssocID="{AC503565-7975-445F-A756-9BF988619024}" presName="spaceBetweenRectangles" presStyleCnt="0"/>
      <dgm:spPr/>
    </dgm:pt>
    <dgm:pt modelId="{2C3B0E6E-D628-409C-9274-70E5809E37AD}" type="pres">
      <dgm:prSet presAssocID="{3FDD01D7-3FAC-4543-863C-0436735F5138}" presName="parentLin" presStyleCnt="0"/>
      <dgm:spPr/>
    </dgm:pt>
    <dgm:pt modelId="{350E9803-7975-4886-B5E6-E601F021A690}" type="pres">
      <dgm:prSet presAssocID="{3FDD01D7-3FAC-4543-863C-0436735F5138}" presName="parentLeftMargin" presStyleLbl="node1" presStyleIdx="1" presStyleCnt="3"/>
      <dgm:spPr/>
    </dgm:pt>
    <dgm:pt modelId="{C5C43AEF-AE49-46A1-AD8C-9B5B75BA7967}" type="pres">
      <dgm:prSet presAssocID="{3FDD01D7-3FAC-4543-863C-0436735F5138}" presName="parentText" presStyleLbl="node1" presStyleIdx="2" presStyleCnt="3" custScaleX="52790">
        <dgm:presLayoutVars>
          <dgm:chMax val="0"/>
          <dgm:bulletEnabled val="1"/>
        </dgm:presLayoutVars>
      </dgm:prSet>
      <dgm:spPr/>
    </dgm:pt>
    <dgm:pt modelId="{D4BBEF64-72E2-47E7-AB1F-D825CBAF7564}" type="pres">
      <dgm:prSet presAssocID="{3FDD01D7-3FAC-4543-863C-0436735F5138}" presName="negativeSpace" presStyleCnt="0"/>
      <dgm:spPr/>
    </dgm:pt>
    <dgm:pt modelId="{803866FD-596D-431E-AA43-473901874D3D}" type="pres">
      <dgm:prSet presAssocID="{3FDD01D7-3FAC-4543-863C-0436735F5138}" presName="childText" presStyleLbl="conFgAcc1" presStyleIdx="2" presStyleCnt="3">
        <dgm:presLayoutVars>
          <dgm:bulletEnabled val="1"/>
        </dgm:presLayoutVars>
      </dgm:prSet>
      <dgm:spPr>
        <a:prstGeom prst="roundRect">
          <a:avLst/>
        </a:prstGeom>
      </dgm:spPr>
    </dgm:pt>
  </dgm:ptLst>
  <dgm:cxnLst>
    <dgm:cxn modelId="{FE31E804-CCD7-4797-AA7A-AD236D089095}" srcId="{ACDF21A1-C362-4683-99FF-B70DFB5E081D}" destId="{3B037B6B-8A03-4F31-B828-2ABB74C32134}" srcOrd="0" destOrd="0" parTransId="{94E83FA5-66CC-4B4E-8EB6-73F579E146B8}" sibTransId="{2B5F1E81-9C3C-430B-B1D1-E6F89E8CFB76}"/>
    <dgm:cxn modelId="{47FD3D0D-DC70-4FFF-8984-BE5F45956873}" type="presOf" srcId="{ACDF21A1-C362-4683-99FF-B70DFB5E081D}" destId="{9F60D0E8-480B-40E1-BEDA-F0EB7BC72A86}" srcOrd="1" destOrd="0" presId="urn:microsoft.com/office/officeart/2005/8/layout/list1"/>
    <dgm:cxn modelId="{4B71B05F-5F3D-4B35-9A4A-753837DBE2B5}" type="presOf" srcId="{3FDD01D7-3FAC-4543-863C-0436735F5138}" destId="{C5C43AEF-AE49-46A1-AD8C-9B5B75BA7967}" srcOrd="1" destOrd="0" presId="urn:microsoft.com/office/officeart/2005/8/layout/list1"/>
    <dgm:cxn modelId="{8196FF65-8401-4902-81D6-489E465EC658}" type="presOf" srcId="{3D619FC5-A3D2-4CEC-A9B5-B235A65827AF}" destId="{803866FD-596D-431E-AA43-473901874D3D}" srcOrd="0" destOrd="0" presId="urn:microsoft.com/office/officeart/2005/8/layout/list1"/>
    <dgm:cxn modelId="{1C7B4151-8FC8-4823-B25A-740DCBC9BB45}" srcId="{7E4E6DE9-8E2D-434B-A3B9-C52F5865B032}" destId="{2CACA8DB-2D98-4743-B673-038F388DF231}" srcOrd="1" destOrd="0" parTransId="{E18F3E4A-8CD9-4478-9C75-30DA0216E397}" sibTransId="{AC503565-7975-445F-A756-9BF988619024}"/>
    <dgm:cxn modelId="{35F68555-92C5-4F2B-B76A-B88848E5CF92}" type="presOf" srcId="{2CACA8DB-2D98-4743-B673-038F388DF231}" destId="{84B37FE1-3CCB-4B44-A01A-7CDA24FBDCFC}" srcOrd="1" destOrd="0" presId="urn:microsoft.com/office/officeart/2005/8/layout/list1"/>
    <dgm:cxn modelId="{A4E86279-7527-460D-AFC0-1775830DAB8A}" srcId="{7E4E6DE9-8E2D-434B-A3B9-C52F5865B032}" destId="{ACDF21A1-C362-4683-99FF-B70DFB5E081D}" srcOrd="0" destOrd="0" parTransId="{D5146C34-F790-4034-8549-E250F90FD287}" sibTransId="{B629258D-2E62-4F93-AF99-582C886281DB}"/>
    <dgm:cxn modelId="{6D4CD88F-4E72-48DA-A77F-93B375FE865D}" type="presOf" srcId="{3FDD01D7-3FAC-4543-863C-0436735F5138}" destId="{350E9803-7975-4886-B5E6-E601F021A690}" srcOrd="0" destOrd="0" presId="urn:microsoft.com/office/officeart/2005/8/layout/list1"/>
    <dgm:cxn modelId="{58052099-3054-4C82-969B-F7EFB56308CC}" type="presOf" srcId="{7E4E6DE9-8E2D-434B-A3B9-C52F5865B032}" destId="{6CFFA65B-5AAA-438D-AD16-D86952D8D365}" srcOrd="0" destOrd="0" presId="urn:microsoft.com/office/officeart/2005/8/layout/list1"/>
    <dgm:cxn modelId="{ADF3F49A-1C34-46A1-9702-8C44AA9A4E04}" type="presOf" srcId="{2CACA8DB-2D98-4743-B673-038F388DF231}" destId="{D73722F2-3D34-4FBD-BFCA-A1D1FDF10FC7}" srcOrd="0" destOrd="0" presId="urn:microsoft.com/office/officeart/2005/8/layout/list1"/>
    <dgm:cxn modelId="{D568159E-5E71-4B1B-AB12-D228047165DD}" type="presOf" srcId="{3B037B6B-8A03-4F31-B828-2ABB74C32134}" destId="{4D8166D2-1731-4100-9E4D-35FF94B368BB}" srcOrd="0" destOrd="0" presId="urn:microsoft.com/office/officeart/2005/8/layout/list1"/>
    <dgm:cxn modelId="{02FB30B2-1A38-41CA-B398-1E43DF9041A4}" srcId="{3FDD01D7-3FAC-4543-863C-0436735F5138}" destId="{3D619FC5-A3D2-4CEC-A9B5-B235A65827AF}" srcOrd="0" destOrd="0" parTransId="{CEE13D77-4197-48C6-AF4D-88DB0E48A923}" sibTransId="{36F723D0-5E10-45F3-91D1-FAEAFB06EBA1}"/>
    <dgm:cxn modelId="{AF9747BB-66BC-4DA0-A914-F02EF54AFB47}" srcId="{2CACA8DB-2D98-4743-B673-038F388DF231}" destId="{CAA8293E-8476-44A8-BB23-BA1118F10ECC}" srcOrd="0" destOrd="0" parTransId="{4D0EBABE-0007-43B1-9939-A2C9C2A6B192}" sibTransId="{4C5CFD24-D18B-4DB9-8679-172E3CDC7795}"/>
    <dgm:cxn modelId="{FED555CA-3696-46DE-859A-08DFDE8C637F}" type="presOf" srcId="{CAA8293E-8476-44A8-BB23-BA1118F10ECC}" destId="{B63B34FF-601D-4F19-A8DB-24897B842782}" srcOrd="0" destOrd="0" presId="urn:microsoft.com/office/officeart/2005/8/layout/list1"/>
    <dgm:cxn modelId="{1A73C9EA-C339-4D97-863C-2E1930DF0493}" type="presOf" srcId="{ACDF21A1-C362-4683-99FF-B70DFB5E081D}" destId="{A48EF4CF-B774-4D8F-B989-A2C67744534F}" srcOrd="0" destOrd="0" presId="urn:microsoft.com/office/officeart/2005/8/layout/list1"/>
    <dgm:cxn modelId="{D73EBAED-F537-4E81-A345-43F17627E35C}" srcId="{7E4E6DE9-8E2D-434B-A3B9-C52F5865B032}" destId="{3FDD01D7-3FAC-4543-863C-0436735F5138}" srcOrd="2" destOrd="0" parTransId="{DF578AA4-90D6-4AE3-AB1B-DBA0C5C6653C}" sibTransId="{AF795EE7-1F53-41DE-B67B-EA96121C30F0}"/>
    <dgm:cxn modelId="{19700947-4FB5-420B-A9BA-3E25A77E7FEC}" type="presParOf" srcId="{6CFFA65B-5AAA-438D-AD16-D86952D8D365}" destId="{2E77C987-BA61-407C-9D95-6E22B63593F3}" srcOrd="0" destOrd="0" presId="urn:microsoft.com/office/officeart/2005/8/layout/list1"/>
    <dgm:cxn modelId="{4605768A-D5D2-4111-ACC7-FA560E547872}" type="presParOf" srcId="{2E77C987-BA61-407C-9D95-6E22B63593F3}" destId="{A48EF4CF-B774-4D8F-B989-A2C67744534F}" srcOrd="0" destOrd="0" presId="urn:microsoft.com/office/officeart/2005/8/layout/list1"/>
    <dgm:cxn modelId="{63CDC648-EC23-48E5-93D6-880A3E9088EF}" type="presParOf" srcId="{2E77C987-BA61-407C-9D95-6E22B63593F3}" destId="{9F60D0E8-480B-40E1-BEDA-F0EB7BC72A86}" srcOrd="1" destOrd="0" presId="urn:microsoft.com/office/officeart/2005/8/layout/list1"/>
    <dgm:cxn modelId="{48271E7B-6857-42B3-AC9A-A75EBB1404E5}" type="presParOf" srcId="{6CFFA65B-5AAA-438D-AD16-D86952D8D365}" destId="{66F0DCEC-FA18-4F20-82A0-5091DA297DFB}" srcOrd="1" destOrd="0" presId="urn:microsoft.com/office/officeart/2005/8/layout/list1"/>
    <dgm:cxn modelId="{A0AAD399-84D9-4344-B903-A8879B8286FE}" type="presParOf" srcId="{6CFFA65B-5AAA-438D-AD16-D86952D8D365}" destId="{4D8166D2-1731-4100-9E4D-35FF94B368BB}" srcOrd="2" destOrd="0" presId="urn:microsoft.com/office/officeart/2005/8/layout/list1"/>
    <dgm:cxn modelId="{387AFC56-2F49-467B-A32F-1D2542473C6F}" type="presParOf" srcId="{6CFFA65B-5AAA-438D-AD16-D86952D8D365}" destId="{6422651B-607E-4F73-B1BD-321A2D4CF2C9}" srcOrd="3" destOrd="0" presId="urn:microsoft.com/office/officeart/2005/8/layout/list1"/>
    <dgm:cxn modelId="{E780DF4B-E590-41A0-BB52-79EEFA8F4D66}" type="presParOf" srcId="{6CFFA65B-5AAA-438D-AD16-D86952D8D365}" destId="{9972F330-2664-4F8E-82E2-B430006F23C6}" srcOrd="4" destOrd="0" presId="urn:microsoft.com/office/officeart/2005/8/layout/list1"/>
    <dgm:cxn modelId="{A4D30FD0-F43F-4D85-BB60-0FE82E007A60}" type="presParOf" srcId="{9972F330-2664-4F8E-82E2-B430006F23C6}" destId="{D73722F2-3D34-4FBD-BFCA-A1D1FDF10FC7}" srcOrd="0" destOrd="0" presId="urn:microsoft.com/office/officeart/2005/8/layout/list1"/>
    <dgm:cxn modelId="{99AF897D-6251-442D-9D56-9B0BA9665DF4}" type="presParOf" srcId="{9972F330-2664-4F8E-82E2-B430006F23C6}" destId="{84B37FE1-3CCB-4B44-A01A-7CDA24FBDCFC}" srcOrd="1" destOrd="0" presId="urn:microsoft.com/office/officeart/2005/8/layout/list1"/>
    <dgm:cxn modelId="{BD981328-EA6F-4CBC-ADBA-D22318A6F5A6}" type="presParOf" srcId="{6CFFA65B-5AAA-438D-AD16-D86952D8D365}" destId="{7567CA4D-3327-479E-8F13-F55801505363}" srcOrd="5" destOrd="0" presId="urn:microsoft.com/office/officeart/2005/8/layout/list1"/>
    <dgm:cxn modelId="{C8EA14D2-70E1-431C-9C75-03E1F4F7A501}" type="presParOf" srcId="{6CFFA65B-5AAA-438D-AD16-D86952D8D365}" destId="{B63B34FF-601D-4F19-A8DB-24897B842782}" srcOrd="6" destOrd="0" presId="urn:microsoft.com/office/officeart/2005/8/layout/list1"/>
    <dgm:cxn modelId="{37E4265F-E8C1-441C-B696-6FFBA8FA27A9}" type="presParOf" srcId="{6CFFA65B-5AAA-438D-AD16-D86952D8D365}" destId="{7DAB36DE-28CB-483B-A247-5F34CCA0ECF9}" srcOrd="7" destOrd="0" presId="urn:microsoft.com/office/officeart/2005/8/layout/list1"/>
    <dgm:cxn modelId="{B0B53151-CEED-454B-B8C4-E1727C1251C6}" type="presParOf" srcId="{6CFFA65B-5AAA-438D-AD16-D86952D8D365}" destId="{2C3B0E6E-D628-409C-9274-70E5809E37AD}" srcOrd="8" destOrd="0" presId="urn:microsoft.com/office/officeart/2005/8/layout/list1"/>
    <dgm:cxn modelId="{E1B4A239-BF7A-4834-B3FD-A1C8BA404B96}" type="presParOf" srcId="{2C3B0E6E-D628-409C-9274-70E5809E37AD}" destId="{350E9803-7975-4886-B5E6-E601F021A690}" srcOrd="0" destOrd="0" presId="urn:microsoft.com/office/officeart/2005/8/layout/list1"/>
    <dgm:cxn modelId="{1D3E946D-2B29-4FC7-AFE7-8EC96C513003}" type="presParOf" srcId="{2C3B0E6E-D628-409C-9274-70E5809E37AD}" destId="{C5C43AEF-AE49-46A1-AD8C-9B5B75BA7967}" srcOrd="1" destOrd="0" presId="urn:microsoft.com/office/officeart/2005/8/layout/list1"/>
    <dgm:cxn modelId="{808A93EC-CCD9-46B9-90F5-70EBA0436041}" type="presParOf" srcId="{6CFFA65B-5AAA-438D-AD16-D86952D8D365}" destId="{D4BBEF64-72E2-47E7-AB1F-D825CBAF7564}" srcOrd="9" destOrd="0" presId="urn:microsoft.com/office/officeart/2005/8/layout/list1"/>
    <dgm:cxn modelId="{464C3C2B-6075-43BB-9071-0D4E0AD915AC}" type="presParOf" srcId="{6CFFA65B-5AAA-438D-AD16-D86952D8D365}" destId="{803866FD-596D-431E-AA43-473901874D3D}"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3A4BFB5-4B13-4B6C-A70E-214971F2E2FD}"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GB"/>
        </a:p>
      </dgm:t>
    </dgm:pt>
    <dgm:pt modelId="{A43DF0A1-9BC9-4383-935F-1D54ECF7C00D}">
      <dgm:prSet phldrT="[Text]" custT="1"/>
      <dgm:spPr>
        <a:solidFill>
          <a:srgbClr val="4B116F"/>
        </a:solidFill>
      </dgm:spPr>
      <dgm:t>
        <a:bodyPr/>
        <a:lstStyle/>
        <a:p>
          <a:r>
            <a:rPr lang="en-GB" sz="2000" dirty="0">
              <a:latin typeface="Inter Medium" panose="02000503000000020004" pitchFamily="2" charset="0"/>
              <a:ea typeface="Inter Medium" panose="02000503000000020004" pitchFamily="2" charset="0"/>
            </a:rPr>
            <a:t>Characteristics of the People of the Fire</a:t>
          </a:r>
        </a:p>
      </dgm:t>
    </dgm:pt>
    <dgm:pt modelId="{D981ADBB-9EFA-4B55-8A43-0A8BB4847E10}" type="parTrans" cxnId="{0E9C7A36-D493-44FA-B6F0-38752B4429EC}">
      <dgm:prSet/>
      <dgm:spPr/>
      <dgm:t>
        <a:bodyPr/>
        <a:lstStyle/>
        <a:p>
          <a:endParaRPr lang="en-GB"/>
        </a:p>
      </dgm:t>
    </dgm:pt>
    <dgm:pt modelId="{EFDB2618-74DA-4F31-90AF-F0D830CF58EB}" type="sibTrans" cxnId="{0E9C7A36-D493-44FA-B6F0-38752B4429EC}">
      <dgm:prSet/>
      <dgm:spPr/>
      <dgm:t>
        <a:bodyPr/>
        <a:lstStyle/>
        <a:p>
          <a:endParaRPr lang="en-GB"/>
        </a:p>
      </dgm:t>
    </dgm:pt>
    <dgm:pt modelId="{54B5461A-4B23-4655-ACA4-5E2C07BDFA7C}">
      <dgm:prSet phldrT="[Text]" custT="1"/>
      <dgm:spPr>
        <a:solidFill>
          <a:srgbClr val="FAAC69"/>
        </a:solidFill>
        <a:ln>
          <a:solidFill>
            <a:srgbClr val="FAAC69"/>
          </a:solidFill>
        </a:ln>
      </dgm:spPr>
      <dgm:t>
        <a:bodyPr/>
        <a:lstStyle/>
        <a:p>
          <a:r>
            <a:rPr lang="ar-SA" sz="3600" b="0" i="0" u="none" dirty="0">
              <a:latin typeface="Noto Naskh Arabic SemiBold" pitchFamily="2" charset="-78"/>
              <a:cs typeface="Noto Naskh Arabic SemiBold" pitchFamily="2" charset="-78"/>
            </a:rPr>
            <a:t>كَفَّارٍ</a:t>
          </a:r>
          <a:endParaRPr lang="en-GB" sz="3600" dirty="0">
            <a:latin typeface="Noto Naskh Arabic SemiBold" pitchFamily="2" charset="-78"/>
            <a:cs typeface="Noto Naskh Arabic SemiBold" pitchFamily="2" charset="-78"/>
          </a:endParaRPr>
        </a:p>
      </dgm:t>
    </dgm:pt>
    <dgm:pt modelId="{0136B535-1B74-49E8-A3BC-9EA06281207C}" type="parTrans" cxnId="{E11E14A2-9F27-4F47-B409-11B90F6E265D}">
      <dgm:prSet/>
      <dgm:spPr>
        <a:ln>
          <a:solidFill>
            <a:srgbClr val="4B116F"/>
          </a:solidFill>
        </a:ln>
      </dgm:spPr>
      <dgm:t>
        <a:bodyPr/>
        <a:lstStyle/>
        <a:p>
          <a:endParaRPr lang="en-GB"/>
        </a:p>
      </dgm:t>
    </dgm:pt>
    <dgm:pt modelId="{CE18617C-91F1-45FD-9919-4F696C532C38}" type="sibTrans" cxnId="{E11E14A2-9F27-4F47-B409-11B90F6E265D}">
      <dgm:prSet/>
      <dgm:spPr/>
      <dgm:t>
        <a:bodyPr/>
        <a:lstStyle/>
        <a:p>
          <a:endParaRPr lang="en-GB"/>
        </a:p>
      </dgm:t>
    </dgm:pt>
    <dgm:pt modelId="{E0F08C8F-778E-4B67-A469-822D950ADBC8}">
      <dgm:prSet phldrT="[Text]" custT="1"/>
      <dgm:spPr>
        <a:solidFill>
          <a:srgbClr val="FAAC69"/>
        </a:solidFill>
        <a:ln>
          <a:solidFill>
            <a:srgbClr val="FAAC69"/>
          </a:solidFill>
        </a:ln>
      </dgm:spPr>
      <dgm:t>
        <a:bodyPr/>
        <a:lstStyle/>
        <a:p>
          <a:r>
            <a:rPr lang="ar-SA" sz="3600" b="0" i="0" u="none" dirty="0">
              <a:latin typeface="Noto Naskh Arabic SemiBold" pitchFamily="2" charset="-78"/>
              <a:cs typeface="Noto Naskh Arabic SemiBold" pitchFamily="2" charset="-78"/>
            </a:rPr>
            <a:t>مَّنَّاعٍۢ لِّلْخَيْرِ</a:t>
          </a:r>
          <a:endParaRPr lang="en-GB" sz="3600" dirty="0">
            <a:latin typeface="Noto Naskh Arabic SemiBold" pitchFamily="2" charset="-78"/>
            <a:cs typeface="Noto Naskh Arabic SemiBold" pitchFamily="2" charset="-78"/>
          </a:endParaRPr>
        </a:p>
      </dgm:t>
    </dgm:pt>
    <dgm:pt modelId="{E0F4720C-370C-49A6-A180-0E0D676DB55A}" type="parTrans" cxnId="{EAB718CE-4FCB-4605-9939-559A093CDD96}">
      <dgm:prSet/>
      <dgm:spPr>
        <a:ln>
          <a:solidFill>
            <a:srgbClr val="4B116F"/>
          </a:solidFill>
        </a:ln>
      </dgm:spPr>
      <dgm:t>
        <a:bodyPr/>
        <a:lstStyle/>
        <a:p>
          <a:endParaRPr lang="en-GB"/>
        </a:p>
      </dgm:t>
    </dgm:pt>
    <dgm:pt modelId="{02E09F1C-95E1-45EE-A7C5-FDA729EAC5C8}" type="sibTrans" cxnId="{EAB718CE-4FCB-4605-9939-559A093CDD96}">
      <dgm:prSet/>
      <dgm:spPr/>
      <dgm:t>
        <a:bodyPr/>
        <a:lstStyle/>
        <a:p>
          <a:endParaRPr lang="en-GB"/>
        </a:p>
      </dgm:t>
    </dgm:pt>
    <dgm:pt modelId="{D971787D-9974-4CE4-9E56-F0427837308A}">
      <dgm:prSet phldrT="[Text]" custT="1"/>
      <dgm:spPr>
        <a:solidFill>
          <a:srgbClr val="FAAC69"/>
        </a:solidFill>
        <a:ln>
          <a:solidFill>
            <a:srgbClr val="FAAC69"/>
          </a:solidFill>
        </a:ln>
      </dgm:spPr>
      <dgm:t>
        <a:bodyPr/>
        <a:lstStyle/>
        <a:p>
          <a:r>
            <a:rPr lang="ar-SA" sz="3600" b="0" i="0" u="none" dirty="0">
              <a:latin typeface="Noto Naskh Arabic SemiBold" pitchFamily="2" charset="-78"/>
              <a:cs typeface="Noto Naskh Arabic SemiBold" pitchFamily="2" charset="-78"/>
            </a:rPr>
            <a:t>مُعْتَدٍۢ</a:t>
          </a:r>
          <a:endParaRPr lang="en-GB" sz="3600" dirty="0">
            <a:latin typeface="Noto Naskh Arabic SemiBold" pitchFamily="2" charset="-78"/>
            <a:cs typeface="Noto Naskh Arabic SemiBold" pitchFamily="2" charset="-78"/>
          </a:endParaRPr>
        </a:p>
      </dgm:t>
    </dgm:pt>
    <dgm:pt modelId="{5EC907C8-2F67-43A0-8F6F-0DE84C460E94}" type="parTrans" cxnId="{C179CA35-40A6-4404-BCC9-BD092BB3ECB1}">
      <dgm:prSet/>
      <dgm:spPr>
        <a:ln>
          <a:solidFill>
            <a:srgbClr val="4B116F"/>
          </a:solidFill>
        </a:ln>
      </dgm:spPr>
      <dgm:t>
        <a:bodyPr/>
        <a:lstStyle/>
        <a:p>
          <a:endParaRPr lang="en-GB"/>
        </a:p>
      </dgm:t>
    </dgm:pt>
    <dgm:pt modelId="{A9AA73CC-39D9-4D4D-8E66-0658D3D29F8B}" type="sibTrans" cxnId="{C179CA35-40A6-4404-BCC9-BD092BB3ECB1}">
      <dgm:prSet/>
      <dgm:spPr/>
      <dgm:t>
        <a:bodyPr/>
        <a:lstStyle/>
        <a:p>
          <a:endParaRPr lang="en-GB"/>
        </a:p>
      </dgm:t>
    </dgm:pt>
    <dgm:pt modelId="{A9E759A7-509C-4DF6-8A13-1C490D0B37D4}">
      <dgm:prSet phldrT="[Text]" custT="1"/>
      <dgm:spPr>
        <a:solidFill>
          <a:srgbClr val="FAAC69"/>
        </a:solidFill>
        <a:ln>
          <a:solidFill>
            <a:srgbClr val="FAAC69"/>
          </a:solidFill>
        </a:ln>
      </dgm:spPr>
      <dgm:t>
        <a:bodyPr/>
        <a:lstStyle/>
        <a:p>
          <a:r>
            <a:rPr lang="ar-SA" sz="3600" b="0" i="0" u="none" dirty="0">
              <a:latin typeface="Noto Naskh Arabic SemiBold" pitchFamily="2" charset="-78"/>
              <a:cs typeface="Noto Naskh Arabic SemiBold" pitchFamily="2" charset="-78"/>
            </a:rPr>
            <a:t>مُّرِيبٍ</a:t>
          </a:r>
          <a:endParaRPr lang="en-GB" sz="3600" dirty="0">
            <a:latin typeface="Noto Naskh Arabic SemiBold" pitchFamily="2" charset="-78"/>
            <a:cs typeface="Noto Naskh Arabic SemiBold" pitchFamily="2" charset="-78"/>
          </a:endParaRPr>
        </a:p>
      </dgm:t>
    </dgm:pt>
    <dgm:pt modelId="{49716406-2C0E-4E0B-82B7-8A74B256AE89}" type="parTrans" cxnId="{D6929C1B-4191-4D80-A9D4-F4B125AD6156}">
      <dgm:prSet/>
      <dgm:spPr>
        <a:ln>
          <a:solidFill>
            <a:srgbClr val="4B116F"/>
          </a:solidFill>
        </a:ln>
      </dgm:spPr>
      <dgm:t>
        <a:bodyPr/>
        <a:lstStyle/>
        <a:p>
          <a:endParaRPr lang="en-GB"/>
        </a:p>
      </dgm:t>
    </dgm:pt>
    <dgm:pt modelId="{5362E7D1-7752-43B9-8BB9-B94EACA577F8}" type="sibTrans" cxnId="{D6929C1B-4191-4D80-A9D4-F4B125AD6156}">
      <dgm:prSet/>
      <dgm:spPr/>
      <dgm:t>
        <a:bodyPr/>
        <a:lstStyle/>
        <a:p>
          <a:endParaRPr lang="en-GB"/>
        </a:p>
      </dgm:t>
    </dgm:pt>
    <dgm:pt modelId="{748A1A0A-3C63-4EC6-8E68-0C9209C711B9}">
      <dgm:prSet phldrT="[Text]" custT="1"/>
      <dgm:spPr>
        <a:solidFill>
          <a:srgbClr val="FAAC69"/>
        </a:solidFill>
        <a:ln>
          <a:solidFill>
            <a:srgbClr val="FAAC69"/>
          </a:solidFill>
        </a:ln>
      </dgm:spPr>
      <dgm:t>
        <a:bodyPr/>
        <a:lstStyle/>
        <a:p>
          <a:r>
            <a:rPr lang="ar-SA" sz="3600" b="0" i="0" u="none" dirty="0">
              <a:latin typeface="Noto Naskh Arabic SemiBold" pitchFamily="2" charset="-78"/>
              <a:cs typeface="Noto Naskh Arabic SemiBold" pitchFamily="2" charset="-78"/>
            </a:rPr>
            <a:t>عَنِيدٍۢ</a:t>
          </a:r>
          <a:endParaRPr lang="en-GB" sz="3600" dirty="0">
            <a:latin typeface="Noto Naskh Arabic SemiBold" pitchFamily="2" charset="-78"/>
            <a:cs typeface="Noto Naskh Arabic SemiBold" pitchFamily="2" charset="-78"/>
          </a:endParaRPr>
        </a:p>
      </dgm:t>
    </dgm:pt>
    <dgm:pt modelId="{278D398D-23FF-40E8-AB94-970D3E9157FA}" type="parTrans" cxnId="{B8A1BC68-48B7-48E2-93F8-9B6E2F4618B3}">
      <dgm:prSet/>
      <dgm:spPr>
        <a:ln>
          <a:solidFill>
            <a:srgbClr val="4B116F"/>
          </a:solidFill>
        </a:ln>
      </dgm:spPr>
      <dgm:t>
        <a:bodyPr/>
        <a:lstStyle/>
        <a:p>
          <a:endParaRPr lang="en-GB"/>
        </a:p>
      </dgm:t>
    </dgm:pt>
    <dgm:pt modelId="{47E0A3D1-86B9-4B52-AEC9-970D1E5A23D5}" type="sibTrans" cxnId="{B8A1BC68-48B7-48E2-93F8-9B6E2F4618B3}">
      <dgm:prSet/>
      <dgm:spPr/>
      <dgm:t>
        <a:bodyPr/>
        <a:lstStyle/>
        <a:p>
          <a:endParaRPr lang="en-GB"/>
        </a:p>
      </dgm:t>
    </dgm:pt>
    <dgm:pt modelId="{0CB366A0-C80F-46B4-BB63-48325067DF70}">
      <dgm:prSet phldrT="[Text]" custT="1"/>
      <dgm:spPr>
        <a:solidFill>
          <a:srgbClr val="EEEBF5"/>
        </a:solidFill>
        <a:ln>
          <a:solidFill>
            <a:srgbClr val="EEEBF5"/>
          </a:solidFill>
        </a:ln>
      </dgm:spPr>
      <dgm:t>
        <a:bodyPr/>
        <a:lstStyle/>
        <a:p>
          <a:r>
            <a:rPr lang="en-GB" sz="2400" dirty="0">
              <a:solidFill>
                <a:srgbClr val="4B116F"/>
              </a:solidFill>
            </a:rPr>
            <a:t>Disbeliever</a:t>
          </a:r>
        </a:p>
      </dgm:t>
    </dgm:pt>
    <dgm:pt modelId="{3C433F7F-9A9D-4323-B0BA-7D973ADE896B}" type="parTrans" cxnId="{F8E8B3E1-DA8B-4312-8E45-07A2E4D4C6A2}">
      <dgm:prSet/>
      <dgm:spPr>
        <a:solidFill>
          <a:srgbClr val="EEEBF5"/>
        </a:solidFill>
        <a:ln>
          <a:solidFill>
            <a:srgbClr val="EEEBF5"/>
          </a:solidFill>
        </a:ln>
      </dgm:spPr>
      <dgm:t>
        <a:bodyPr/>
        <a:lstStyle/>
        <a:p>
          <a:endParaRPr lang="en-GB">
            <a:solidFill>
              <a:srgbClr val="4B116F"/>
            </a:solidFill>
          </a:endParaRPr>
        </a:p>
      </dgm:t>
    </dgm:pt>
    <dgm:pt modelId="{28E1748E-B97F-4B75-9082-23E99B04FCFD}" type="sibTrans" cxnId="{F8E8B3E1-DA8B-4312-8E45-07A2E4D4C6A2}">
      <dgm:prSet/>
      <dgm:spPr/>
      <dgm:t>
        <a:bodyPr/>
        <a:lstStyle/>
        <a:p>
          <a:endParaRPr lang="en-GB"/>
        </a:p>
      </dgm:t>
    </dgm:pt>
    <dgm:pt modelId="{D6CB6849-825E-403D-8724-C79276F36F07}">
      <dgm:prSet phldrT="[Text]" custT="1"/>
      <dgm:spPr>
        <a:solidFill>
          <a:srgbClr val="EEEBF5"/>
        </a:solidFill>
        <a:ln>
          <a:solidFill>
            <a:srgbClr val="EEEBF5"/>
          </a:solidFill>
        </a:ln>
      </dgm:spPr>
      <dgm:t>
        <a:bodyPr/>
        <a:lstStyle/>
        <a:p>
          <a:r>
            <a:rPr lang="en-GB" sz="2400" dirty="0">
              <a:solidFill>
                <a:srgbClr val="4B116F"/>
              </a:solidFill>
            </a:rPr>
            <a:t>Very stubborn</a:t>
          </a:r>
        </a:p>
      </dgm:t>
    </dgm:pt>
    <dgm:pt modelId="{AC8CECB4-9D61-4C67-A9DB-A08BDF6CFC26}" type="parTrans" cxnId="{29D14EC9-2668-4CFD-8918-A392A30DF334}">
      <dgm:prSet/>
      <dgm:spPr>
        <a:solidFill>
          <a:srgbClr val="EEEBF5"/>
        </a:solidFill>
        <a:ln>
          <a:solidFill>
            <a:srgbClr val="EEEBF5"/>
          </a:solidFill>
        </a:ln>
      </dgm:spPr>
      <dgm:t>
        <a:bodyPr/>
        <a:lstStyle/>
        <a:p>
          <a:endParaRPr lang="en-GB">
            <a:solidFill>
              <a:srgbClr val="4B116F"/>
            </a:solidFill>
          </a:endParaRPr>
        </a:p>
      </dgm:t>
    </dgm:pt>
    <dgm:pt modelId="{DA0C3CB3-E9CD-4F91-A741-14F7F7482EB0}" type="sibTrans" cxnId="{29D14EC9-2668-4CFD-8918-A392A30DF334}">
      <dgm:prSet/>
      <dgm:spPr/>
      <dgm:t>
        <a:bodyPr/>
        <a:lstStyle/>
        <a:p>
          <a:endParaRPr lang="en-GB"/>
        </a:p>
      </dgm:t>
    </dgm:pt>
    <dgm:pt modelId="{8E45998A-6D23-48E8-ACCD-76A6CCF76967}">
      <dgm:prSet phldrT="[Text]" custT="1"/>
      <dgm:spPr>
        <a:solidFill>
          <a:srgbClr val="EEEBF5"/>
        </a:solidFill>
        <a:ln>
          <a:solidFill>
            <a:srgbClr val="EEEBF5"/>
          </a:solidFill>
        </a:ln>
      </dgm:spPr>
      <dgm:t>
        <a:bodyPr/>
        <a:lstStyle/>
        <a:p>
          <a:r>
            <a:rPr lang="en-GB" sz="2400" dirty="0">
              <a:solidFill>
                <a:srgbClr val="4B116F"/>
              </a:solidFill>
            </a:rPr>
            <a:t>Prevents good/doesn’t share wealth</a:t>
          </a:r>
        </a:p>
      </dgm:t>
    </dgm:pt>
    <dgm:pt modelId="{10766D96-B635-4CFC-A70C-98D77B6BD7DA}" type="parTrans" cxnId="{067C2447-2A34-4CDA-A514-E4AEDDF20601}">
      <dgm:prSet/>
      <dgm:spPr>
        <a:solidFill>
          <a:srgbClr val="EEEBF5"/>
        </a:solidFill>
        <a:ln>
          <a:solidFill>
            <a:srgbClr val="EEEBF5"/>
          </a:solidFill>
        </a:ln>
      </dgm:spPr>
      <dgm:t>
        <a:bodyPr/>
        <a:lstStyle/>
        <a:p>
          <a:endParaRPr lang="en-GB">
            <a:solidFill>
              <a:srgbClr val="4B116F"/>
            </a:solidFill>
          </a:endParaRPr>
        </a:p>
      </dgm:t>
    </dgm:pt>
    <dgm:pt modelId="{34152C61-A771-444C-A8B5-57880409A56D}" type="sibTrans" cxnId="{067C2447-2A34-4CDA-A514-E4AEDDF20601}">
      <dgm:prSet/>
      <dgm:spPr/>
      <dgm:t>
        <a:bodyPr/>
        <a:lstStyle/>
        <a:p>
          <a:endParaRPr lang="en-GB"/>
        </a:p>
      </dgm:t>
    </dgm:pt>
    <dgm:pt modelId="{4961C9CB-3104-4BBE-B8BB-8A40B448A56B}">
      <dgm:prSet phldrT="[Text]" custT="1"/>
      <dgm:spPr>
        <a:solidFill>
          <a:srgbClr val="EEEBF5"/>
        </a:solidFill>
        <a:ln>
          <a:solidFill>
            <a:srgbClr val="EEEBF5"/>
          </a:solidFill>
        </a:ln>
      </dgm:spPr>
      <dgm:t>
        <a:bodyPr/>
        <a:lstStyle/>
        <a:p>
          <a:r>
            <a:rPr lang="en-GB" sz="2400" dirty="0">
              <a:solidFill>
                <a:srgbClr val="4B116F"/>
              </a:solidFill>
            </a:rPr>
            <a:t>Aggressive, crosses boundaries</a:t>
          </a:r>
        </a:p>
      </dgm:t>
    </dgm:pt>
    <dgm:pt modelId="{327D14BF-F52D-41E7-88E5-29555A5EC2F9}" type="parTrans" cxnId="{4EC03D11-5287-4706-A1BC-0137E5F89023}">
      <dgm:prSet/>
      <dgm:spPr>
        <a:solidFill>
          <a:srgbClr val="EEEBF5"/>
        </a:solidFill>
        <a:ln>
          <a:solidFill>
            <a:srgbClr val="EEEBF5"/>
          </a:solidFill>
        </a:ln>
      </dgm:spPr>
      <dgm:t>
        <a:bodyPr/>
        <a:lstStyle/>
        <a:p>
          <a:endParaRPr lang="en-GB">
            <a:solidFill>
              <a:srgbClr val="4B116F"/>
            </a:solidFill>
          </a:endParaRPr>
        </a:p>
      </dgm:t>
    </dgm:pt>
    <dgm:pt modelId="{01E758A0-5EC6-426E-8447-FC768B40CFEB}" type="sibTrans" cxnId="{4EC03D11-5287-4706-A1BC-0137E5F89023}">
      <dgm:prSet/>
      <dgm:spPr/>
      <dgm:t>
        <a:bodyPr/>
        <a:lstStyle/>
        <a:p>
          <a:endParaRPr lang="en-GB"/>
        </a:p>
      </dgm:t>
    </dgm:pt>
    <dgm:pt modelId="{6500D4A2-5691-4A2E-84EE-D6D1C6D707F7}">
      <dgm:prSet phldrT="[Text]" custT="1"/>
      <dgm:spPr>
        <a:solidFill>
          <a:srgbClr val="EEEBF5"/>
        </a:solidFill>
        <a:ln>
          <a:solidFill>
            <a:srgbClr val="EEEBF5"/>
          </a:solidFill>
        </a:ln>
      </dgm:spPr>
      <dgm:t>
        <a:bodyPr/>
        <a:lstStyle/>
        <a:p>
          <a:r>
            <a:rPr lang="en-GB" sz="2400" dirty="0">
              <a:solidFill>
                <a:srgbClr val="4B116F"/>
              </a:solidFill>
            </a:rPr>
            <a:t>Causes others to doubt</a:t>
          </a:r>
        </a:p>
      </dgm:t>
    </dgm:pt>
    <dgm:pt modelId="{210CCF45-7F49-439D-B372-51CDEDFB3F52}" type="parTrans" cxnId="{82C2C73C-0034-47AF-9257-F7568EF3DD9A}">
      <dgm:prSet/>
      <dgm:spPr>
        <a:solidFill>
          <a:srgbClr val="EEEBF5"/>
        </a:solidFill>
        <a:ln>
          <a:solidFill>
            <a:srgbClr val="EEEBF5"/>
          </a:solidFill>
        </a:ln>
      </dgm:spPr>
      <dgm:t>
        <a:bodyPr/>
        <a:lstStyle/>
        <a:p>
          <a:endParaRPr lang="en-GB">
            <a:solidFill>
              <a:srgbClr val="4B116F"/>
            </a:solidFill>
          </a:endParaRPr>
        </a:p>
      </dgm:t>
    </dgm:pt>
    <dgm:pt modelId="{D3FE5FEF-4166-4CF0-B1FD-8938642E848D}" type="sibTrans" cxnId="{82C2C73C-0034-47AF-9257-F7568EF3DD9A}">
      <dgm:prSet/>
      <dgm:spPr/>
      <dgm:t>
        <a:bodyPr/>
        <a:lstStyle/>
        <a:p>
          <a:endParaRPr lang="en-GB"/>
        </a:p>
      </dgm:t>
    </dgm:pt>
    <dgm:pt modelId="{7EDCE030-261F-4C91-A490-D1C3D7E610A3}" type="pres">
      <dgm:prSet presAssocID="{63A4BFB5-4B13-4B6C-A70E-214971F2E2FD}" presName="diagram" presStyleCnt="0">
        <dgm:presLayoutVars>
          <dgm:chPref val="1"/>
          <dgm:dir/>
          <dgm:animOne val="branch"/>
          <dgm:animLvl val="lvl"/>
          <dgm:resizeHandles val="exact"/>
        </dgm:presLayoutVars>
      </dgm:prSet>
      <dgm:spPr/>
    </dgm:pt>
    <dgm:pt modelId="{1F5F29B8-D53D-427C-B014-CF861B0E3391}" type="pres">
      <dgm:prSet presAssocID="{A43DF0A1-9BC9-4383-935F-1D54ECF7C00D}" presName="root1" presStyleCnt="0"/>
      <dgm:spPr/>
    </dgm:pt>
    <dgm:pt modelId="{F6C9B501-408D-476D-8A83-17D988C58C30}" type="pres">
      <dgm:prSet presAssocID="{A43DF0A1-9BC9-4383-935F-1D54ECF7C00D}" presName="LevelOneTextNode" presStyleLbl="node0" presStyleIdx="0" presStyleCnt="1">
        <dgm:presLayoutVars>
          <dgm:chPref val="3"/>
        </dgm:presLayoutVars>
      </dgm:prSet>
      <dgm:spPr/>
    </dgm:pt>
    <dgm:pt modelId="{0769BCFF-1F12-45A6-8C95-89C65C4F546B}" type="pres">
      <dgm:prSet presAssocID="{A43DF0A1-9BC9-4383-935F-1D54ECF7C00D}" presName="level2hierChild" presStyleCnt="0"/>
      <dgm:spPr/>
    </dgm:pt>
    <dgm:pt modelId="{34F5B41B-EF08-46D6-8553-A35267BA4CCD}" type="pres">
      <dgm:prSet presAssocID="{0136B535-1B74-49E8-A3BC-9EA06281207C}" presName="conn2-1" presStyleLbl="parChTrans1D2" presStyleIdx="0" presStyleCnt="5"/>
      <dgm:spPr/>
    </dgm:pt>
    <dgm:pt modelId="{75A4BF24-F4A0-43E7-A9C1-D7AB6876E203}" type="pres">
      <dgm:prSet presAssocID="{0136B535-1B74-49E8-A3BC-9EA06281207C}" presName="connTx" presStyleLbl="parChTrans1D2" presStyleIdx="0" presStyleCnt="5"/>
      <dgm:spPr/>
    </dgm:pt>
    <dgm:pt modelId="{51ADBB22-9EE8-42A5-9500-5ED7F0E450B7}" type="pres">
      <dgm:prSet presAssocID="{54B5461A-4B23-4655-ACA4-5E2C07BDFA7C}" presName="root2" presStyleCnt="0"/>
      <dgm:spPr/>
    </dgm:pt>
    <dgm:pt modelId="{04C2D61A-3DEB-43CD-882D-694DF29A4904}" type="pres">
      <dgm:prSet presAssocID="{54B5461A-4B23-4655-ACA4-5E2C07BDFA7C}" presName="LevelTwoTextNode" presStyleLbl="node2" presStyleIdx="0" presStyleCnt="5">
        <dgm:presLayoutVars>
          <dgm:chPref val="3"/>
        </dgm:presLayoutVars>
      </dgm:prSet>
      <dgm:spPr/>
    </dgm:pt>
    <dgm:pt modelId="{06A507BF-9195-41A7-A58E-3857DCEC62A2}" type="pres">
      <dgm:prSet presAssocID="{54B5461A-4B23-4655-ACA4-5E2C07BDFA7C}" presName="level3hierChild" presStyleCnt="0"/>
      <dgm:spPr/>
    </dgm:pt>
    <dgm:pt modelId="{22F22C64-84DA-4083-8A86-E10D703F62D1}" type="pres">
      <dgm:prSet presAssocID="{3C433F7F-9A9D-4323-B0BA-7D973ADE896B}" presName="conn2-1" presStyleLbl="parChTrans1D3" presStyleIdx="0" presStyleCnt="5"/>
      <dgm:spPr/>
    </dgm:pt>
    <dgm:pt modelId="{DBF6E28E-BAD4-4D30-B649-90659D741784}" type="pres">
      <dgm:prSet presAssocID="{3C433F7F-9A9D-4323-B0BA-7D973ADE896B}" presName="connTx" presStyleLbl="parChTrans1D3" presStyleIdx="0" presStyleCnt="5"/>
      <dgm:spPr/>
    </dgm:pt>
    <dgm:pt modelId="{0D7D435C-7BAB-4713-84E8-3E29AFCBB675}" type="pres">
      <dgm:prSet presAssocID="{0CB366A0-C80F-46B4-BB63-48325067DF70}" presName="root2" presStyleCnt="0"/>
      <dgm:spPr/>
    </dgm:pt>
    <dgm:pt modelId="{890268CE-CC57-437A-A3E6-A652C37E0712}" type="pres">
      <dgm:prSet presAssocID="{0CB366A0-C80F-46B4-BB63-48325067DF70}" presName="LevelTwoTextNode" presStyleLbl="node3" presStyleIdx="0" presStyleCnt="5">
        <dgm:presLayoutVars>
          <dgm:chPref val="3"/>
        </dgm:presLayoutVars>
      </dgm:prSet>
      <dgm:spPr/>
    </dgm:pt>
    <dgm:pt modelId="{84E78C85-CB52-434B-B810-E59C27CF3EEB}" type="pres">
      <dgm:prSet presAssocID="{0CB366A0-C80F-46B4-BB63-48325067DF70}" presName="level3hierChild" presStyleCnt="0"/>
      <dgm:spPr/>
    </dgm:pt>
    <dgm:pt modelId="{31F01837-0725-476E-A6B1-085C2760EDFF}" type="pres">
      <dgm:prSet presAssocID="{278D398D-23FF-40E8-AB94-970D3E9157FA}" presName="conn2-1" presStyleLbl="parChTrans1D2" presStyleIdx="1" presStyleCnt="5"/>
      <dgm:spPr/>
    </dgm:pt>
    <dgm:pt modelId="{62AA8AF3-1744-40AF-8A65-CA76150363B7}" type="pres">
      <dgm:prSet presAssocID="{278D398D-23FF-40E8-AB94-970D3E9157FA}" presName="connTx" presStyleLbl="parChTrans1D2" presStyleIdx="1" presStyleCnt="5"/>
      <dgm:spPr/>
    </dgm:pt>
    <dgm:pt modelId="{1980AA60-3E0F-472A-A05C-AADE4B6B4E7F}" type="pres">
      <dgm:prSet presAssocID="{748A1A0A-3C63-4EC6-8E68-0C9209C711B9}" presName="root2" presStyleCnt="0"/>
      <dgm:spPr/>
    </dgm:pt>
    <dgm:pt modelId="{2B16FD71-CFFD-4A5C-919A-2A3E60EEFD17}" type="pres">
      <dgm:prSet presAssocID="{748A1A0A-3C63-4EC6-8E68-0C9209C711B9}" presName="LevelTwoTextNode" presStyleLbl="node2" presStyleIdx="1" presStyleCnt="5">
        <dgm:presLayoutVars>
          <dgm:chPref val="3"/>
        </dgm:presLayoutVars>
      </dgm:prSet>
      <dgm:spPr/>
    </dgm:pt>
    <dgm:pt modelId="{679F1FA2-54BF-42C6-9D57-16357884C9F0}" type="pres">
      <dgm:prSet presAssocID="{748A1A0A-3C63-4EC6-8E68-0C9209C711B9}" presName="level3hierChild" presStyleCnt="0"/>
      <dgm:spPr/>
    </dgm:pt>
    <dgm:pt modelId="{09D5EDA6-F172-486B-A158-5E0A6E214FCB}" type="pres">
      <dgm:prSet presAssocID="{AC8CECB4-9D61-4C67-A9DB-A08BDF6CFC26}" presName="conn2-1" presStyleLbl="parChTrans1D3" presStyleIdx="1" presStyleCnt="5"/>
      <dgm:spPr/>
    </dgm:pt>
    <dgm:pt modelId="{4594386A-3969-4798-B273-F85F408BF8AE}" type="pres">
      <dgm:prSet presAssocID="{AC8CECB4-9D61-4C67-A9DB-A08BDF6CFC26}" presName="connTx" presStyleLbl="parChTrans1D3" presStyleIdx="1" presStyleCnt="5"/>
      <dgm:spPr/>
    </dgm:pt>
    <dgm:pt modelId="{DB60CB08-D3FF-4C87-90DC-FF76188DDCFD}" type="pres">
      <dgm:prSet presAssocID="{D6CB6849-825E-403D-8724-C79276F36F07}" presName="root2" presStyleCnt="0"/>
      <dgm:spPr/>
    </dgm:pt>
    <dgm:pt modelId="{D7C9DF4A-88C0-4AA4-8C75-636A3D00E76C}" type="pres">
      <dgm:prSet presAssocID="{D6CB6849-825E-403D-8724-C79276F36F07}" presName="LevelTwoTextNode" presStyleLbl="node3" presStyleIdx="1" presStyleCnt="5">
        <dgm:presLayoutVars>
          <dgm:chPref val="3"/>
        </dgm:presLayoutVars>
      </dgm:prSet>
      <dgm:spPr/>
    </dgm:pt>
    <dgm:pt modelId="{10D9A3CE-7A03-485A-8382-545593D65A8A}" type="pres">
      <dgm:prSet presAssocID="{D6CB6849-825E-403D-8724-C79276F36F07}" presName="level3hierChild" presStyleCnt="0"/>
      <dgm:spPr/>
    </dgm:pt>
    <dgm:pt modelId="{5133CA8B-D6E9-4178-BADB-9BC73EC15D25}" type="pres">
      <dgm:prSet presAssocID="{E0F4720C-370C-49A6-A180-0E0D676DB55A}" presName="conn2-1" presStyleLbl="parChTrans1D2" presStyleIdx="2" presStyleCnt="5"/>
      <dgm:spPr/>
    </dgm:pt>
    <dgm:pt modelId="{7A4433C3-D5C7-41E5-9BF3-59E0A3E924B5}" type="pres">
      <dgm:prSet presAssocID="{E0F4720C-370C-49A6-A180-0E0D676DB55A}" presName="connTx" presStyleLbl="parChTrans1D2" presStyleIdx="2" presStyleCnt="5"/>
      <dgm:spPr/>
    </dgm:pt>
    <dgm:pt modelId="{788B699A-376F-400D-AAED-88FB5FD42321}" type="pres">
      <dgm:prSet presAssocID="{E0F08C8F-778E-4B67-A469-822D950ADBC8}" presName="root2" presStyleCnt="0"/>
      <dgm:spPr/>
    </dgm:pt>
    <dgm:pt modelId="{F4420030-F639-4699-A046-4002BFA79462}" type="pres">
      <dgm:prSet presAssocID="{E0F08C8F-778E-4B67-A469-822D950ADBC8}" presName="LevelTwoTextNode" presStyleLbl="node2" presStyleIdx="2" presStyleCnt="5">
        <dgm:presLayoutVars>
          <dgm:chPref val="3"/>
        </dgm:presLayoutVars>
      </dgm:prSet>
      <dgm:spPr/>
    </dgm:pt>
    <dgm:pt modelId="{7CB947A7-FC3E-4102-ACC2-15AE0C059D7E}" type="pres">
      <dgm:prSet presAssocID="{E0F08C8F-778E-4B67-A469-822D950ADBC8}" presName="level3hierChild" presStyleCnt="0"/>
      <dgm:spPr/>
    </dgm:pt>
    <dgm:pt modelId="{7770DD7A-7601-4F4B-8613-192AECB63317}" type="pres">
      <dgm:prSet presAssocID="{10766D96-B635-4CFC-A70C-98D77B6BD7DA}" presName="conn2-1" presStyleLbl="parChTrans1D3" presStyleIdx="2" presStyleCnt="5"/>
      <dgm:spPr/>
    </dgm:pt>
    <dgm:pt modelId="{02A8A599-4308-4F6F-B7C1-17145686B34D}" type="pres">
      <dgm:prSet presAssocID="{10766D96-B635-4CFC-A70C-98D77B6BD7DA}" presName="connTx" presStyleLbl="parChTrans1D3" presStyleIdx="2" presStyleCnt="5"/>
      <dgm:spPr/>
    </dgm:pt>
    <dgm:pt modelId="{ECFF0BE2-29E8-45E7-B6CD-1FE3F60916C6}" type="pres">
      <dgm:prSet presAssocID="{8E45998A-6D23-48E8-ACCD-76A6CCF76967}" presName="root2" presStyleCnt="0"/>
      <dgm:spPr/>
    </dgm:pt>
    <dgm:pt modelId="{CBC6DBDE-2FC5-4911-AA66-89E385EE38F2}" type="pres">
      <dgm:prSet presAssocID="{8E45998A-6D23-48E8-ACCD-76A6CCF76967}" presName="LevelTwoTextNode" presStyleLbl="node3" presStyleIdx="2" presStyleCnt="5">
        <dgm:presLayoutVars>
          <dgm:chPref val="3"/>
        </dgm:presLayoutVars>
      </dgm:prSet>
      <dgm:spPr/>
    </dgm:pt>
    <dgm:pt modelId="{C3CD74EB-9B75-4E04-89AF-00FB6EFDC23A}" type="pres">
      <dgm:prSet presAssocID="{8E45998A-6D23-48E8-ACCD-76A6CCF76967}" presName="level3hierChild" presStyleCnt="0"/>
      <dgm:spPr/>
    </dgm:pt>
    <dgm:pt modelId="{57349E2B-4BA8-4B5A-B7ED-D8877E6D4C36}" type="pres">
      <dgm:prSet presAssocID="{5EC907C8-2F67-43A0-8F6F-0DE84C460E94}" presName="conn2-1" presStyleLbl="parChTrans1D2" presStyleIdx="3" presStyleCnt="5"/>
      <dgm:spPr/>
    </dgm:pt>
    <dgm:pt modelId="{E8A8AA8C-1EFF-4C1A-9D87-6AA33669FC77}" type="pres">
      <dgm:prSet presAssocID="{5EC907C8-2F67-43A0-8F6F-0DE84C460E94}" presName="connTx" presStyleLbl="parChTrans1D2" presStyleIdx="3" presStyleCnt="5"/>
      <dgm:spPr/>
    </dgm:pt>
    <dgm:pt modelId="{5F358C85-B975-4BA7-9CF9-115A20B1FFBB}" type="pres">
      <dgm:prSet presAssocID="{D971787D-9974-4CE4-9E56-F0427837308A}" presName="root2" presStyleCnt="0"/>
      <dgm:spPr/>
    </dgm:pt>
    <dgm:pt modelId="{7DA53E7B-B636-451A-BEE9-B43DE03389ED}" type="pres">
      <dgm:prSet presAssocID="{D971787D-9974-4CE4-9E56-F0427837308A}" presName="LevelTwoTextNode" presStyleLbl="node2" presStyleIdx="3" presStyleCnt="5">
        <dgm:presLayoutVars>
          <dgm:chPref val="3"/>
        </dgm:presLayoutVars>
      </dgm:prSet>
      <dgm:spPr/>
    </dgm:pt>
    <dgm:pt modelId="{38CC9E28-ED68-4E9D-B23B-67F5B750F7A7}" type="pres">
      <dgm:prSet presAssocID="{D971787D-9974-4CE4-9E56-F0427837308A}" presName="level3hierChild" presStyleCnt="0"/>
      <dgm:spPr/>
    </dgm:pt>
    <dgm:pt modelId="{A4B48528-982A-4284-945A-1EE8D465165C}" type="pres">
      <dgm:prSet presAssocID="{327D14BF-F52D-41E7-88E5-29555A5EC2F9}" presName="conn2-1" presStyleLbl="parChTrans1D3" presStyleIdx="3" presStyleCnt="5"/>
      <dgm:spPr/>
    </dgm:pt>
    <dgm:pt modelId="{E445C89C-7A6F-4424-AD57-EDC78B549583}" type="pres">
      <dgm:prSet presAssocID="{327D14BF-F52D-41E7-88E5-29555A5EC2F9}" presName="connTx" presStyleLbl="parChTrans1D3" presStyleIdx="3" presStyleCnt="5"/>
      <dgm:spPr/>
    </dgm:pt>
    <dgm:pt modelId="{C2918FF1-BBB6-47FD-8352-606D0562A2D5}" type="pres">
      <dgm:prSet presAssocID="{4961C9CB-3104-4BBE-B8BB-8A40B448A56B}" presName="root2" presStyleCnt="0"/>
      <dgm:spPr/>
    </dgm:pt>
    <dgm:pt modelId="{E7779FB0-4059-42A0-9A12-360F64069AF9}" type="pres">
      <dgm:prSet presAssocID="{4961C9CB-3104-4BBE-B8BB-8A40B448A56B}" presName="LevelTwoTextNode" presStyleLbl="node3" presStyleIdx="3" presStyleCnt="5">
        <dgm:presLayoutVars>
          <dgm:chPref val="3"/>
        </dgm:presLayoutVars>
      </dgm:prSet>
      <dgm:spPr/>
    </dgm:pt>
    <dgm:pt modelId="{0BCB5D4E-241A-4294-A6DA-AFC9301A21F9}" type="pres">
      <dgm:prSet presAssocID="{4961C9CB-3104-4BBE-B8BB-8A40B448A56B}" presName="level3hierChild" presStyleCnt="0"/>
      <dgm:spPr/>
    </dgm:pt>
    <dgm:pt modelId="{F46ABD89-3EFE-493D-94FD-8BDC8C8E74E9}" type="pres">
      <dgm:prSet presAssocID="{49716406-2C0E-4E0B-82B7-8A74B256AE89}" presName="conn2-1" presStyleLbl="parChTrans1D2" presStyleIdx="4" presStyleCnt="5"/>
      <dgm:spPr/>
    </dgm:pt>
    <dgm:pt modelId="{56E5BB1E-537B-4441-A4F0-D7B98F5AE1EE}" type="pres">
      <dgm:prSet presAssocID="{49716406-2C0E-4E0B-82B7-8A74B256AE89}" presName="connTx" presStyleLbl="parChTrans1D2" presStyleIdx="4" presStyleCnt="5"/>
      <dgm:spPr/>
    </dgm:pt>
    <dgm:pt modelId="{7D7E34E3-2E4D-46F9-A481-457F03860B02}" type="pres">
      <dgm:prSet presAssocID="{A9E759A7-509C-4DF6-8A13-1C490D0B37D4}" presName="root2" presStyleCnt="0"/>
      <dgm:spPr/>
    </dgm:pt>
    <dgm:pt modelId="{35F4CEC2-D5D3-4A21-9D12-A35B43445B4B}" type="pres">
      <dgm:prSet presAssocID="{A9E759A7-509C-4DF6-8A13-1C490D0B37D4}" presName="LevelTwoTextNode" presStyleLbl="node2" presStyleIdx="4" presStyleCnt="5">
        <dgm:presLayoutVars>
          <dgm:chPref val="3"/>
        </dgm:presLayoutVars>
      </dgm:prSet>
      <dgm:spPr/>
    </dgm:pt>
    <dgm:pt modelId="{0AC672E6-A064-451F-88D7-B56A2FED14D8}" type="pres">
      <dgm:prSet presAssocID="{A9E759A7-509C-4DF6-8A13-1C490D0B37D4}" presName="level3hierChild" presStyleCnt="0"/>
      <dgm:spPr/>
    </dgm:pt>
    <dgm:pt modelId="{2A7AA5E4-B053-4AD9-A490-840F018CD785}" type="pres">
      <dgm:prSet presAssocID="{210CCF45-7F49-439D-B372-51CDEDFB3F52}" presName="conn2-1" presStyleLbl="parChTrans1D3" presStyleIdx="4" presStyleCnt="5"/>
      <dgm:spPr/>
    </dgm:pt>
    <dgm:pt modelId="{7DCAA3E2-5780-456D-A054-31F207749821}" type="pres">
      <dgm:prSet presAssocID="{210CCF45-7F49-439D-B372-51CDEDFB3F52}" presName="connTx" presStyleLbl="parChTrans1D3" presStyleIdx="4" presStyleCnt="5"/>
      <dgm:spPr/>
    </dgm:pt>
    <dgm:pt modelId="{019FE7E1-274E-44C7-9C88-E87E82F2E7B3}" type="pres">
      <dgm:prSet presAssocID="{6500D4A2-5691-4A2E-84EE-D6D1C6D707F7}" presName="root2" presStyleCnt="0"/>
      <dgm:spPr/>
    </dgm:pt>
    <dgm:pt modelId="{CCA0DAA1-9A37-4325-984D-8EAAFA928C0D}" type="pres">
      <dgm:prSet presAssocID="{6500D4A2-5691-4A2E-84EE-D6D1C6D707F7}" presName="LevelTwoTextNode" presStyleLbl="node3" presStyleIdx="4" presStyleCnt="5">
        <dgm:presLayoutVars>
          <dgm:chPref val="3"/>
        </dgm:presLayoutVars>
      </dgm:prSet>
      <dgm:spPr/>
    </dgm:pt>
    <dgm:pt modelId="{D125F84C-C619-4BDB-93C9-086CA6B9F07B}" type="pres">
      <dgm:prSet presAssocID="{6500D4A2-5691-4A2E-84EE-D6D1C6D707F7}" presName="level3hierChild" presStyleCnt="0"/>
      <dgm:spPr/>
    </dgm:pt>
  </dgm:ptLst>
  <dgm:cxnLst>
    <dgm:cxn modelId="{66207101-1E73-4A82-822F-5F1F38621215}" type="presOf" srcId="{E0F08C8F-778E-4B67-A469-822D950ADBC8}" destId="{F4420030-F639-4699-A046-4002BFA79462}" srcOrd="0" destOrd="0" presId="urn:microsoft.com/office/officeart/2005/8/layout/hierarchy2"/>
    <dgm:cxn modelId="{51F26E0B-D77B-4A45-A045-730EA1815870}" type="presOf" srcId="{10766D96-B635-4CFC-A70C-98D77B6BD7DA}" destId="{7770DD7A-7601-4F4B-8613-192AECB63317}" srcOrd="0" destOrd="0" presId="urn:microsoft.com/office/officeart/2005/8/layout/hierarchy2"/>
    <dgm:cxn modelId="{4EC03D11-5287-4706-A1BC-0137E5F89023}" srcId="{D971787D-9974-4CE4-9E56-F0427837308A}" destId="{4961C9CB-3104-4BBE-B8BB-8A40B448A56B}" srcOrd="0" destOrd="0" parTransId="{327D14BF-F52D-41E7-88E5-29555A5EC2F9}" sibTransId="{01E758A0-5EC6-426E-8447-FC768B40CFEB}"/>
    <dgm:cxn modelId="{9C262919-283F-4847-A159-B64297FD39B4}" type="presOf" srcId="{5EC907C8-2F67-43A0-8F6F-0DE84C460E94}" destId="{57349E2B-4BA8-4B5A-B7ED-D8877E6D4C36}" srcOrd="0" destOrd="0" presId="urn:microsoft.com/office/officeart/2005/8/layout/hierarchy2"/>
    <dgm:cxn modelId="{D6929C1B-4191-4D80-A9D4-F4B125AD6156}" srcId="{A43DF0A1-9BC9-4383-935F-1D54ECF7C00D}" destId="{A9E759A7-509C-4DF6-8A13-1C490D0B37D4}" srcOrd="4" destOrd="0" parTransId="{49716406-2C0E-4E0B-82B7-8A74B256AE89}" sibTransId="{5362E7D1-7752-43B9-8BB9-B94EACA577F8}"/>
    <dgm:cxn modelId="{C179CA35-40A6-4404-BCC9-BD092BB3ECB1}" srcId="{A43DF0A1-9BC9-4383-935F-1D54ECF7C00D}" destId="{D971787D-9974-4CE4-9E56-F0427837308A}" srcOrd="3" destOrd="0" parTransId="{5EC907C8-2F67-43A0-8F6F-0DE84C460E94}" sibTransId="{A9AA73CC-39D9-4D4D-8E66-0658D3D29F8B}"/>
    <dgm:cxn modelId="{0E9C7A36-D493-44FA-B6F0-38752B4429EC}" srcId="{63A4BFB5-4B13-4B6C-A70E-214971F2E2FD}" destId="{A43DF0A1-9BC9-4383-935F-1D54ECF7C00D}" srcOrd="0" destOrd="0" parTransId="{D981ADBB-9EFA-4B55-8A43-0A8BB4847E10}" sibTransId="{EFDB2618-74DA-4F31-90AF-F0D830CF58EB}"/>
    <dgm:cxn modelId="{82C2C73C-0034-47AF-9257-F7568EF3DD9A}" srcId="{A9E759A7-509C-4DF6-8A13-1C490D0B37D4}" destId="{6500D4A2-5691-4A2E-84EE-D6D1C6D707F7}" srcOrd="0" destOrd="0" parTransId="{210CCF45-7F49-439D-B372-51CDEDFB3F52}" sibTransId="{D3FE5FEF-4166-4CF0-B1FD-8938642E848D}"/>
    <dgm:cxn modelId="{82235261-D1C9-4476-BCE2-08A433FFFECD}" type="presOf" srcId="{D971787D-9974-4CE4-9E56-F0427837308A}" destId="{7DA53E7B-B636-451A-BEE9-B43DE03389ED}" srcOrd="0" destOrd="0" presId="urn:microsoft.com/office/officeart/2005/8/layout/hierarchy2"/>
    <dgm:cxn modelId="{498DF763-ABBC-43AC-8D01-B8C93193018C}" type="presOf" srcId="{49716406-2C0E-4E0B-82B7-8A74B256AE89}" destId="{F46ABD89-3EFE-493D-94FD-8BDC8C8E74E9}" srcOrd="0" destOrd="0" presId="urn:microsoft.com/office/officeart/2005/8/layout/hierarchy2"/>
    <dgm:cxn modelId="{067C2447-2A34-4CDA-A514-E4AEDDF20601}" srcId="{E0F08C8F-778E-4B67-A469-822D950ADBC8}" destId="{8E45998A-6D23-48E8-ACCD-76A6CCF76967}" srcOrd="0" destOrd="0" parTransId="{10766D96-B635-4CFC-A70C-98D77B6BD7DA}" sibTransId="{34152C61-A771-444C-A8B5-57880409A56D}"/>
    <dgm:cxn modelId="{5EE28668-D945-4DE8-A731-D04D08BD4FDC}" type="presOf" srcId="{6500D4A2-5691-4A2E-84EE-D6D1C6D707F7}" destId="{CCA0DAA1-9A37-4325-984D-8EAAFA928C0D}" srcOrd="0" destOrd="0" presId="urn:microsoft.com/office/officeart/2005/8/layout/hierarchy2"/>
    <dgm:cxn modelId="{B8A1BC68-48B7-48E2-93F8-9B6E2F4618B3}" srcId="{A43DF0A1-9BC9-4383-935F-1D54ECF7C00D}" destId="{748A1A0A-3C63-4EC6-8E68-0C9209C711B9}" srcOrd="1" destOrd="0" parTransId="{278D398D-23FF-40E8-AB94-970D3E9157FA}" sibTransId="{47E0A3D1-86B9-4B52-AEC9-970D1E5A23D5}"/>
    <dgm:cxn modelId="{BE61096B-1448-4479-9377-C5063154E6AD}" type="presOf" srcId="{327D14BF-F52D-41E7-88E5-29555A5EC2F9}" destId="{E445C89C-7A6F-4424-AD57-EDC78B549583}" srcOrd="1" destOrd="0" presId="urn:microsoft.com/office/officeart/2005/8/layout/hierarchy2"/>
    <dgm:cxn modelId="{D3E5A84C-439B-4324-873A-4759F1C21042}" type="presOf" srcId="{278D398D-23FF-40E8-AB94-970D3E9157FA}" destId="{31F01837-0725-476E-A6B1-085C2760EDFF}" srcOrd="0" destOrd="0" presId="urn:microsoft.com/office/officeart/2005/8/layout/hierarchy2"/>
    <dgm:cxn modelId="{43A3004D-7D4B-4C5F-851C-4BD65C21A929}" type="presOf" srcId="{54B5461A-4B23-4655-ACA4-5E2C07BDFA7C}" destId="{04C2D61A-3DEB-43CD-882D-694DF29A4904}" srcOrd="0" destOrd="0" presId="urn:microsoft.com/office/officeart/2005/8/layout/hierarchy2"/>
    <dgm:cxn modelId="{067BDB6E-2395-4993-9127-072D76A9A243}" type="presOf" srcId="{E0F4720C-370C-49A6-A180-0E0D676DB55A}" destId="{7A4433C3-D5C7-41E5-9BF3-59E0A3E924B5}" srcOrd="1" destOrd="0" presId="urn:microsoft.com/office/officeart/2005/8/layout/hierarchy2"/>
    <dgm:cxn modelId="{C95B1A53-D4C1-41AD-AB45-53E97E3DC026}" type="presOf" srcId="{0136B535-1B74-49E8-A3BC-9EA06281207C}" destId="{34F5B41B-EF08-46D6-8553-A35267BA4CCD}" srcOrd="0" destOrd="0" presId="urn:microsoft.com/office/officeart/2005/8/layout/hierarchy2"/>
    <dgm:cxn modelId="{0213D455-E72D-45F7-8ADE-2EC44130A178}" type="presOf" srcId="{3C433F7F-9A9D-4323-B0BA-7D973ADE896B}" destId="{22F22C64-84DA-4083-8A86-E10D703F62D1}" srcOrd="0" destOrd="0" presId="urn:microsoft.com/office/officeart/2005/8/layout/hierarchy2"/>
    <dgm:cxn modelId="{B8D6578E-DA62-4BCA-952C-24CAA88CAC6B}" type="presOf" srcId="{8E45998A-6D23-48E8-ACCD-76A6CCF76967}" destId="{CBC6DBDE-2FC5-4911-AA66-89E385EE38F2}" srcOrd="0" destOrd="0" presId="urn:microsoft.com/office/officeart/2005/8/layout/hierarchy2"/>
    <dgm:cxn modelId="{3937A292-A62D-40A2-A7D6-CA139A82370A}" type="presOf" srcId="{327D14BF-F52D-41E7-88E5-29555A5EC2F9}" destId="{A4B48528-982A-4284-945A-1EE8D465165C}" srcOrd="0" destOrd="0" presId="urn:microsoft.com/office/officeart/2005/8/layout/hierarchy2"/>
    <dgm:cxn modelId="{8CC54C94-7E3F-414B-914D-FEB257CDA6C2}" type="presOf" srcId="{D6CB6849-825E-403D-8724-C79276F36F07}" destId="{D7C9DF4A-88C0-4AA4-8C75-636A3D00E76C}" srcOrd="0" destOrd="0" presId="urn:microsoft.com/office/officeart/2005/8/layout/hierarchy2"/>
    <dgm:cxn modelId="{4AFF779C-0096-4191-839C-87C8AF221BFB}" type="presOf" srcId="{A43DF0A1-9BC9-4383-935F-1D54ECF7C00D}" destId="{F6C9B501-408D-476D-8A83-17D988C58C30}" srcOrd="0" destOrd="0" presId="urn:microsoft.com/office/officeart/2005/8/layout/hierarchy2"/>
    <dgm:cxn modelId="{BC2BD19C-722C-4BD4-9721-5A289E5CEC52}" type="presOf" srcId="{E0F4720C-370C-49A6-A180-0E0D676DB55A}" destId="{5133CA8B-D6E9-4178-BADB-9BC73EC15D25}" srcOrd="0" destOrd="0" presId="urn:microsoft.com/office/officeart/2005/8/layout/hierarchy2"/>
    <dgm:cxn modelId="{31BAEFA1-21B5-47D6-9B29-E1BB8C6AD89D}" type="presOf" srcId="{AC8CECB4-9D61-4C67-A9DB-A08BDF6CFC26}" destId="{4594386A-3969-4798-B273-F85F408BF8AE}" srcOrd="1" destOrd="0" presId="urn:microsoft.com/office/officeart/2005/8/layout/hierarchy2"/>
    <dgm:cxn modelId="{E11E14A2-9F27-4F47-B409-11B90F6E265D}" srcId="{A43DF0A1-9BC9-4383-935F-1D54ECF7C00D}" destId="{54B5461A-4B23-4655-ACA4-5E2C07BDFA7C}" srcOrd="0" destOrd="0" parTransId="{0136B535-1B74-49E8-A3BC-9EA06281207C}" sibTransId="{CE18617C-91F1-45FD-9919-4F696C532C38}"/>
    <dgm:cxn modelId="{71A055A4-CE3D-420D-91AF-CE99E4822126}" type="presOf" srcId="{AC8CECB4-9D61-4C67-A9DB-A08BDF6CFC26}" destId="{09D5EDA6-F172-486B-A158-5E0A6E214FCB}" srcOrd="0" destOrd="0" presId="urn:microsoft.com/office/officeart/2005/8/layout/hierarchy2"/>
    <dgm:cxn modelId="{A16E0EA6-6258-472E-892C-80E3766DD44E}" type="presOf" srcId="{748A1A0A-3C63-4EC6-8E68-0C9209C711B9}" destId="{2B16FD71-CFFD-4A5C-919A-2A3E60EEFD17}" srcOrd="0" destOrd="0" presId="urn:microsoft.com/office/officeart/2005/8/layout/hierarchy2"/>
    <dgm:cxn modelId="{95ECFEAF-9814-499F-B310-EF1F5C875D7A}" type="presOf" srcId="{10766D96-B635-4CFC-A70C-98D77B6BD7DA}" destId="{02A8A599-4308-4F6F-B7C1-17145686B34D}" srcOrd="1" destOrd="0" presId="urn:microsoft.com/office/officeart/2005/8/layout/hierarchy2"/>
    <dgm:cxn modelId="{8D7047B2-33FC-4B87-B2B1-23563275B456}" type="presOf" srcId="{4961C9CB-3104-4BBE-B8BB-8A40B448A56B}" destId="{E7779FB0-4059-42A0-9A12-360F64069AF9}" srcOrd="0" destOrd="0" presId="urn:microsoft.com/office/officeart/2005/8/layout/hierarchy2"/>
    <dgm:cxn modelId="{2356F7B5-6541-4D43-A071-C84A878EE14C}" type="presOf" srcId="{0CB366A0-C80F-46B4-BB63-48325067DF70}" destId="{890268CE-CC57-437A-A3E6-A652C37E0712}" srcOrd="0" destOrd="0" presId="urn:microsoft.com/office/officeart/2005/8/layout/hierarchy2"/>
    <dgm:cxn modelId="{F28EDFBE-8E1F-4C90-A504-D393B543037B}" type="presOf" srcId="{210CCF45-7F49-439D-B372-51CDEDFB3F52}" destId="{7DCAA3E2-5780-456D-A054-31F207749821}" srcOrd="1" destOrd="0" presId="urn:microsoft.com/office/officeart/2005/8/layout/hierarchy2"/>
    <dgm:cxn modelId="{29D14EC9-2668-4CFD-8918-A392A30DF334}" srcId="{748A1A0A-3C63-4EC6-8E68-0C9209C711B9}" destId="{D6CB6849-825E-403D-8724-C79276F36F07}" srcOrd="0" destOrd="0" parTransId="{AC8CECB4-9D61-4C67-A9DB-A08BDF6CFC26}" sibTransId="{DA0C3CB3-E9CD-4F91-A741-14F7F7482EB0}"/>
    <dgm:cxn modelId="{19E0F4CD-06E2-4027-8924-6ACF6F5FCDCF}" type="presOf" srcId="{5EC907C8-2F67-43A0-8F6F-0DE84C460E94}" destId="{E8A8AA8C-1EFF-4C1A-9D87-6AA33669FC77}" srcOrd="1" destOrd="0" presId="urn:microsoft.com/office/officeart/2005/8/layout/hierarchy2"/>
    <dgm:cxn modelId="{0DE111CE-19D6-43C6-AA4E-38B0D054252D}" type="presOf" srcId="{278D398D-23FF-40E8-AB94-970D3E9157FA}" destId="{62AA8AF3-1744-40AF-8A65-CA76150363B7}" srcOrd="1" destOrd="0" presId="urn:microsoft.com/office/officeart/2005/8/layout/hierarchy2"/>
    <dgm:cxn modelId="{EAB718CE-4FCB-4605-9939-559A093CDD96}" srcId="{A43DF0A1-9BC9-4383-935F-1D54ECF7C00D}" destId="{E0F08C8F-778E-4B67-A469-822D950ADBC8}" srcOrd="2" destOrd="0" parTransId="{E0F4720C-370C-49A6-A180-0E0D676DB55A}" sibTransId="{02E09F1C-95E1-45EE-A7C5-FDA729EAC5C8}"/>
    <dgm:cxn modelId="{8FB843D4-74D9-4760-9400-0FBDAE568F84}" type="presOf" srcId="{210CCF45-7F49-439D-B372-51CDEDFB3F52}" destId="{2A7AA5E4-B053-4AD9-A490-840F018CD785}" srcOrd="0" destOrd="0" presId="urn:microsoft.com/office/officeart/2005/8/layout/hierarchy2"/>
    <dgm:cxn modelId="{564521D5-8AAF-4EF6-BC0D-09781E7DF237}" type="presOf" srcId="{3C433F7F-9A9D-4323-B0BA-7D973ADE896B}" destId="{DBF6E28E-BAD4-4D30-B649-90659D741784}" srcOrd="1" destOrd="0" presId="urn:microsoft.com/office/officeart/2005/8/layout/hierarchy2"/>
    <dgm:cxn modelId="{84E3F9D9-1068-4C5D-BC82-2982BC0DD333}" type="presOf" srcId="{49716406-2C0E-4E0B-82B7-8A74B256AE89}" destId="{56E5BB1E-537B-4441-A4F0-D7B98F5AE1EE}" srcOrd="1" destOrd="0" presId="urn:microsoft.com/office/officeart/2005/8/layout/hierarchy2"/>
    <dgm:cxn modelId="{D927AAE0-AAF2-43D2-BA26-1064E04D1E45}" type="presOf" srcId="{A9E759A7-509C-4DF6-8A13-1C490D0B37D4}" destId="{35F4CEC2-D5D3-4A21-9D12-A35B43445B4B}" srcOrd="0" destOrd="0" presId="urn:microsoft.com/office/officeart/2005/8/layout/hierarchy2"/>
    <dgm:cxn modelId="{F8E8B3E1-DA8B-4312-8E45-07A2E4D4C6A2}" srcId="{54B5461A-4B23-4655-ACA4-5E2C07BDFA7C}" destId="{0CB366A0-C80F-46B4-BB63-48325067DF70}" srcOrd="0" destOrd="0" parTransId="{3C433F7F-9A9D-4323-B0BA-7D973ADE896B}" sibTransId="{28E1748E-B97F-4B75-9082-23E99B04FCFD}"/>
    <dgm:cxn modelId="{7F426AEC-4389-45D2-861C-EA6BC8776912}" type="presOf" srcId="{0136B535-1B74-49E8-A3BC-9EA06281207C}" destId="{75A4BF24-F4A0-43E7-A9C1-D7AB6876E203}" srcOrd="1" destOrd="0" presId="urn:microsoft.com/office/officeart/2005/8/layout/hierarchy2"/>
    <dgm:cxn modelId="{69D30BF3-00F9-4452-A98B-F1B31E8A2AF2}" type="presOf" srcId="{63A4BFB5-4B13-4B6C-A70E-214971F2E2FD}" destId="{7EDCE030-261F-4C91-A490-D1C3D7E610A3}" srcOrd="0" destOrd="0" presId="urn:microsoft.com/office/officeart/2005/8/layout/hierarchy2"/>
    <dgm:cxn modelId="{1DCDD27F-DEA5-4CA9-BD81-5820B9926A30}" type="presParOf" srcId="{7EDCE030-261F-4C91-A490-D1C3D7E610A3}" destId="{1F5F29B8-D53D-427C-B014-CF861B0E3391}" srcOrd="0" destOrd="0" presId="urn:microsoft.com/office/officeart/2005/8/layout/hierarchy2"/>
    <dgm:cxn modelId="{E814DE72-85DE-4269-96D2-70048769467E}" type="presParOf" srcId="{1F5F29B8-D53D-427C-B014-CF861B0E3391}" destId="{F6C9B501-408D-476D-8A83-17D988C58C30}" srcOrd="0" destOrd="0" presId="urn:microsoft.com/office/officeart/2005/8/layout/hierarchy2"/>
    <dgm:cxn modelId="{4957BBCD-0C86-417E-8524-09ABB84B12B8}" type="presParOf" srcId="{1F5F29B8-D53D-427C-B014-CF861B0E3391}" destId="{0769BCFF-1F12-45A6-8C95-89C65C4F546B}" srcOrd="1" destOrd="0" presId="urn:microsoft.com/office/officeart/2005/8/layout/hierarchy2"/>
    <dgm:cxn modelId="{B6BD1756-4358-47E7-B3FD-62AFAE7A8E45}" type="presParOf" srcId="{0769BCFF-1F12-45A6-8C95-89C65C4F546B}" destId="{34F5B41B-EF08-46D6-8553-A35267BA4CCD}" srcOrd="0" destOrd="0" presId="urn:microsoft.com/office/officeart/2005/8/layout/hierarchy2"/>
    <dgm:cxn modelId="{06CDE070-34ED-473A-8BD3-8C1E4546BBF3}" type="presParOf" srcId="{34F5B41B-EF08-46D6-8553-A35267BA4CCD}" destId="{75A4BF24-F4A0-43E7-A9C1-D7AB6876E203}" srcOrd="0" destOrd="0" presId="urn:microsoft.com/office/officeart/2005/8/layout/hierarchy2"/>
    <dgm:cxn modelId="{83B6AD50-78B4-4EE1-BF58-FA783772C405}" type="presParOf" srcId="{0769BCFF-1F12-45A6-8C95-89C65C4F546B}" destId="{51ADBB22-9EE8-42A5-9500-5ED7F0E450B7}" srcOrd="1" destOrd="0" presId="urn:microsoft.com/office/officeart/2005/8/layout/hierarchy2"/>
    <dgm:cxn modelId="{E818719F-0BF0-4AF6-B495-71DFC30E22B6}" type="presParOf" srcId="{51ADBB22-9EE8-42A5-9500-5ED7F0E450B7}" destId="{04C2D61A-3DEB-43CD-882D-694DF29A4904}" srcOrd="0" destOrd="0" presId="urn:microsoft.com/office/officeart/2005/8/layout/hierarchy2"/>
    <dgm:cxn modelId="{B001BB72-552D-47EC-9F32-CC89671DFB0A}" type="presParOf" srcId="{51ADBB22-9EE8-42A5-9500-5ED7F0E450B7}" destId="{06A507BF-9195-41A7-A58E-3857DCEC62A2}" srcOrd="1" destOrd="0" presId="urn:microsoft.com/office/officeart/2005/8/layout/hierarchy2"/>
    <dgm:cxn modelId="{8DCC01ED-CE22-475C-8778-04C7E2D67C46}" type="presParOf" srcId="{06A507BF-9195-41A7-A58E-3857DCEC62A2}" destId="{22F22C64-84DA-4083-8A86-E10D703F62D1}" srcOrd="0" destOrd="0" presId="urn:microsoft.com/office/officeart/2005/8/layout/hierarchy2"/>
    <dgm:cxn modelId="{00AF9320-15C7-48F5-B905-9809AA69F4BD}" type="presParOf" srcId="{22F22C64-84DA-4083-8A86-E10D703F62D1}" destId="{DBF6E28E-BAD4-4D30-B649-90659D741784}" srcOrd="0" destOrd="0" presId="urn:microsoft.com/office/officeart/2005/8/layout/hierarchy2"/>
    <dgm:cxn modelId="{3E0FE2BC-4620-4760-9ADB-0E7709C385FC}" type="presParOf" srcId="{06A507BF-9195-41A7-A58E-3857DCEC62A2}" destId="{0D7D435C-7BAB-4713-84E8-3E29AFCBB675}" srcOrd="1" destOrd="0" presId="urn:microsoft.com/office/officeart/2005/8/layout/hierarchy2"/>
    <dgm:cxn modelId="{CC9A4A7F-8EF4-4262-AEDC-744AA5CC9AF9}" type="presParOf" srcId="{0D7D435C-7BAB-4713-84E8-3E29AFCBB675}" destId="{890268CE-CC57-437A-A3E6-A652C37E0712}" srcOrd="0" destOrd="0" presId="urn:microsoft.com/office/officeart/2005/8/layout/hierarchy2"/>
    <dgm:cxn modelId="{081ED094-9455-4706-8EF3-EFABEDF83604}" type="presParOf" srcId="{0D7D435C-7BAB-4713-84E8-3E29AFCBB675}" destId="{84E78C85-CB52-434B-B810-E59C27CF3EEB}" srcOrd="1" destOrd="0" presId="urn:microsoft.com/office/officeart/2005/8/layout/hierarchy2"/>
    <dgm:cxn modelId="{FCE1E5B4-1E9E-4C5B-A97F-DA7E65CABDA2}" type="presParOf" srcId="{0769BCFF-1F12-45A6-8C95-89C65C4F546B}" destId="{31F01837-0725-476E-A6B1-085C2760EDFF}" srcOrd="2" destOrd="0" presId="urn:microsoft.com/office/officeart/2005/8/layout/hierarchy2"/>
    <dgm:cxn modelId="{0AFB582C-BC2C-4270-ABA3-26D8DD4E6370}" type="presParOf" srcId="{31F01837-0725-476E-A6B1-085C2760EDFF}" destId="{62AA8AF3-1744-40AF-8A65-CA76150363B7}" srcOrd="0" destOrd="0" presId="urn:microsoft.com/office/officeart/2005/8/layout/hierarchy2"/>
    <dgm:cxn modelId="{55C80716-C22F-4ACF-893C-F2A00DFF5A5C}" type="presParOf" srcId="{0769BCFF-1F12-45A6-8C95-89C65C4F546B}" destId="{1980AA60-3E0F-472A-A05C-AADE4B6B4E7F}" srcOrd="3" destOrd="0" presId="urn:microsoft.com/office/officeart/2005/8/layout/hierarchy2"/>
    <dgm:cxn modelId="{F6BCCAB8-7D2A-4097-8B98-52C158375918}" type="presParOf" srcId="{1980AA60-3E0F-472A-A05C-AADE4B6B4E7F}" destId="{2B16FD71-CFFD-4A5C-919A-2A3E60EEFD17}" srcOrd="0" destOrd="0" presId="urn:microsoft.com/office/officeart/2005/8/layout/hierarchy2"/>
    <dgm:cxn modelId="{6ED85194-CE72-4BF7-9E53-AB327D16A5E2}" type="presParOf" srcId="{1980AA60-3E0F-472A-A05C-AADE4B6B4E7F}" destId="{679F1FA2-54BF-42C6-9D57-16357884C9F0}" srcOrd="1" destOrd="0" presId="urn:microsoft.com/office/officeart/2005/8/layout/hierarchy2"/>
    <dgm:cxn modelId="{D21EA510-FA4A-4CBE-A4DC-739C2B4C362D}" type="presParOf" srcId="{679F1FA2-54BF-42C6-9D57-16357884C9F0}" destId="{09D5EDA6-F172-486B-A158-5E0A6E214FCB}" srcOrd="0" destOrd="0" presId="urn:microsoft.com/office/officeart/2005/8/layout/hierarchy2"/>
    <dgm:cxn modelId="{FA68AA83-DEC3-4E7B-A3B8-240428BF8FBD}" type="presParOf" srcId="{09D5EDA6-F172-486B-A158-5E0A6E214FCB}" destId="{4594386A-3969-4798-B273-F85F408BF8AE}" srcOrd="0" destOrd="0" presId="urn:microsoft.com/office/officeart/2005/8/layout/hierarchy2"/>
    <dgm:cxn modelId="{FDC78CF6-2A63-474C-959E-28F1A4C841B3}" type="presParOf" srcId="{679F1FA2-54BF-42C6-9D57-16357884C9F0}" destId="{DB60CB08-D3FF-4C87-90DC-FF76188DDCFD}" srcOrd="1" destOrd="0" presId="urn:microsoft.com/office/officeart/2005/8/layout/hierarchy2"/>
    <dgm:cxn modelId="{AD1E31E7-3759-403B-81B9-8B407E938DE8}" type="presParOf" srcId="{DB60CB08-D3FF-4C87-90DC-FF76188DDCFD}" destId="{D7C9DF4A-88C0-4AA4-8C75-636A3D00E76C}" srcOrd="0" destOrd="0" presId="urn:microsoft.com/office/officeart/2005/8/layout/hierarchy2"/>
    <dgm:cxn modelId="{13807432-874F-481E-92D8-F07A00285CEF}" type="presParOf" srcId="{DB60CB08-D3FF-4C87-90DC-FF76188DDCFD}" destId="{10D9A3CE-7A03-485A-8382-545593D65A8A}" srcOrd="1" destOrd="0" presId="urn:microsoft.com/office/officeart/2005/8/layout/hierarchy2"/>
    <dgm:cxn modelId="{1CECBB71-CD3D-478C-ADA4-8A9ADB31B43D}" type="presParOf" srcId="{0769BCFF-1F12-45A6-8C95-89C65C4F546B}" destId="{5133CA8B-D6E9-4178-BADB-9BC73EC15D25}" srcOrd="4" destOrd="0" presId="urn:microsoft.com/office/officeart/2005/8/layout/hierarchy2"/>
    <dgm:cxn modelId="{D6469DBB-8E71-4D81-BE88-90BFD4047C5C}" type="presParOf" srcId="{5133CA8B-D6E9-4178-BADB-9BC73EC15D25}" destId="{7A4433C3-D5C7-41E5-9BF3-59E0A3E924B5}" srcOrd="0" destOrd="0" presId="urn:microsoft.com/office/officeart/2005/8/layout/hierarchy2"/>
    <dgm:cxn modelId="{3055222A-A6B1-4D95-ACA6-29FC647AE015}" type="presParOf" srcId="{0769BCFF-1F12-45A6-8C95-89C65C4F546B}" destId="{788B699A-376F-400D-AAED-88FB5FD42321}" srcOrd="5" destOrd="0" presId="urn:microsoft.com/office/officeart/2005/8/layout/hierarchy2"/>
    <dgm:cxn modelId="{6BF905D2-8FBC-4E4C-98C6-D5B67F27500D}" type="presParOf" srcId="{788B699A-376F-400D-AAED-88FB5FD42321}" destId="{F4420030-F639-4699-A046-4002BFA79462}" srcOrd="0" destOrd="0" presId="urn:microsoft.com/office/officeart/2005/8/layout/hierarchy2"/>
    <dgm:cxn modelId="{592DD8C9-117D-4B97-8DB2-8ACB2911AE5E}" type="presParOf" srcId="{788B699A-376F-400D-AAED-88FB5FD42321}" destId="{7CB947A7-FC3E-4102-ACC2-15AE0C059D7E}" srcOrd="1" destOrd="0" presId="urn:microsoft.com/office/officeart/2005/8/layout/hierarchy2"/>
    <dgm:cxn modelId="{32337369-C0F7-4CD7-BFC9-7ECFDB46F202}" type="presParOf" srcId="{7CB947A7-FC3E-4102-ACC2-15AE0C059D7E}" destId="{7770DD7A-7601-4F4B-8613-192AECB63317}" srcOrd="0" destOrd="0" presId="urn:microsoft.com/office/officeart/2005/8/layout/hierarchy2"/>
    <dgm:cxn modelId="{F3DC0CC4-BC9D-4888-8020-9F3D158613E9}" type="presParOf" srcId="{7770DD7A-7601-4F4B-8613-192AECB63317}" destId="{02A8A599-4308-4F6F-B7C1-17145686B34D}" srcOrd="0" destOrd="0" presId="urn:microsoft.com/office/officeart/2005/8/layout/hierarchy2"/>
    <dgm:cxn modelId="{51B01E9A-1AB6-44B9-9580-85A936B2C4A3}" type="presParOf" srcId="{7CB947A7-FC3E-4102-ACC2-15AE0C059D7E}" destId="{ECFF0BE2-29E8-45E7-B6CD-1FE3F60916C6}" srcOrd="1" destOrd="0" presId="urn:microsoft.com/office/officeart/2005/8/layout/hierarchy2"/>
    <dgm:cxn modelId="{0F978724-F0A0-4F42-A78E-3DBC122B168C}" type="presParOf" srcId="{ECFF0BE2-29E8-45E7-B6CD-1FE3F60916C6}" destId="{CBC6DBDE-2FC5-4911-AA66-89E385EE38F2}" srcOrd="0" destOrd="0" presId="urn:microsoft.com/office/officeart/2005/8/layout/hierarchy2"/>
    <dgm:cxn modelId="{3EEB9D92-FBE3-463E-B1A2-1660FA342425}" type="presParOf" srcId="{ECFF0BE2-29E8-45E7-B6CD-1FE3F60916C6}" destId="{C3CD74EB-9B75-4E04-89AF-00FB6EFDC23A}" srcOrd="1" destOrd="0" presId="urn:microsoft.com/office/officeart/2005/8/layout/hierarchy2"/>
    <dgm:cxn modelId="{98D2ECDF-8BBB-4F17-AA24-452432A10FC7}" type="presParOf" srcId="{0769BCFF-1F12-45A6-8C95-89C65C4F546B}" destId="{57349E2B-4BA8-4B5A-B7ED-D8877E6D4C36}" srcOrd="6" destOrd="0" presId="urn:microsoft.com/office/officeart/2005/8/layout/hierarchy2"/>
    <dgm:cxn modelId="{ACFF3763-2377-4FBD-A67E-118AA6A86E3E}" type="presParOf" srcId="{57349E2B-4BA8-4B5A-B7ED-D8877E6D4C36}" destId="{E8A8AA8C-1EFF-4C1A-9D87-6AA33669FC77}" srcOrd="0" destOrd="0" presId="urn:microsoft.com/office/officeart/2005/8/layout/hierarchy2"/>
    <dgm:cxn modelId="{62D27EB2-296E-4E10-953A-F6B6A2F49876}" type="presParOf" srcId="{0769BCFF-1F12-45A6-8C95-89C65C4F546B}" destId="{5F358C85-B975-4BA7-9CF9-115A20B1FFBB}" srcOrd="7" destOrd="0" presId="urn:microsoft.com/office/officeart/2005/8/layout/hierarchy2"/>
    <dgm:cxn modelId="{528FE906-EEF2-43A6-81A0-AD56D2297974}" type="presParOf" srcId="{5F358C85-B975-4BA7-9CF9-115A20B1FFBB}" destId="{7DA53E7B-B636-451A-BEE9-B43DE03389ED}" srcOrd="0" destOrd="0" presId="urn:microsoft.com/office/officeart/2005/8/layout/hierarchy2"/>
    <dgm:cxn modelId="{3815162F-21A5-4E9B-B486-69A6B0FDDE39}" type="presParOf" srcId="{5F358C85-B975-4BA7-9CF9-115A20B1FFBB}" destId="{38CC9E28-ED68-4E9D-B23B-67F5B750F7A7}" srcOrd="1" destOrd="0" presId="urn:microsoft.com/office/officeart/2005/8/layout/hierarchy2"/>
    <dgm:cxn modelId="{9E8690A0-B98C-495B-8DCC-86085473AE66}" type="presParOf" srcId="{38CC9E28-ED68-4E9D-B23B-67F5B750F7A7}" destId="{A4B48528-982A-4284-945A-1EE8D465165C}" srcOrd="0" destOrd="0" presId="urn:microsoft.com/office/officeart/2005/8/layout/hierarchy2"/>
    <dgm:cxn modelId="{2D8C2C99-E49C-401B-8CCB-9F38872227A6}" type="presParOf" srcId="{A4B48528-982A-4284-945A-1EE8D465165C}" destId="{E445C89C-7A6F-4424-AD57-EDC78B549583}" srcOrd="0" destOrd="0" presId="urn:microsoft.com/office/officeart/2005/8/layout/hierarchy2"/>
    <dgm:cxn modelId="{BCDF563B-0A7D-4617-A99E-A2F7D749A661}" type="presParOf" srcId="{38CC9E28-ED68-4E9D-B23B-67F5B750F7A7}" destId="{C2918FF1-BBB6-47FD-8352-606D0562A2D5}" srcOrd="1" destOrd="0" presId="urn:microsoft.com/office/officeart/2005/8/layout/hierarchy2"/>
    <dgm:cxn modelId="{C5CA6040-AA0A-492F-ADBD-C85BE084BB8B}" type="presParOf" srcId="{C2918FF1-BBB6-47FD-8352-606D0562A2D5}" destId="{E7779FB0-4059-42A0-9A12-360F64069AF9}" srcOrd="0" destOrd="0" presId="urn:microsoft.com/office/officeart/2005/8/layout/hierarchy2"/>
    <dgm:cxn modelId="{6EE32E72-7EC7-4FFB-86CF-9B2439AEA19E}" type="presParOf" srcId="{C2918FF1-BBB6-47FD-8352-606D0562A2D5}" destId="{0BCB5D4E-241A-4294-A6DA-AFC9301A21F9}" srcOrd="1" destOrd="0" presId="urn:microsoft.com/office/officeart/2005/8/layout/hierarchy2"/>
    <dgm:cxn modelId="{12374294-3CA0-447E-8008-5692D20656F2}" type="presParOf" srcId="{0769BCFF-1F12-45A6-8C95-89C65C4F546B}" destId="{F46ABD89-3EFE-493D-94FD-8BDC8C8E74E9}" srcOrd="8" destOrd="0" presId="urn:microsoft.com/office/officeart/2005/8/layout/hierarchy2"/>
    <dgm:cxn modelId="{736846C8-A1EE-4DC2-B0F9-497F44FA5DA1}" type="presParOf" srcId="{F46ABD89-3EFE-493D-94FD-8BDC8C8E74E9}" destId="{56E5BB1E-537B-4441-A4F0-D7B98F5AE1EE}" srcOrd="0" destOrd="0" presId="urn:microsoft.com/office/officeart/2005/8/layout/hierarchy2"/>
    <dgm:cxn modelId="{1DE762D8-CCE8-48BA-958B-1EA528DF4663}" type="presParOf" srcId="{0769BCFF-1F12-45A6-8C95-89C65C4F546B}" destId="{7D7E34E3-2E4D-46F9-A481-457F03860B02}" srcOrd="9" destOrd="0" presId="urn:microsoft.com/office/officeart/2005/8/layout/hierarchy2"/>
    <dgm:cxn modelId="{83F19D10-98E8-4A85-8C6B-34E8B9CD3FDC}" type="presParOf" srcId="{7D7E34E3-2E4D-46F9-A481-457F03860B02}" destId="{35F4CEC2-D5D3-4A21-9D12-A35B43445B4B}" srcOrd="0" destOrd="0" presId="urn:microsoft.com/office/officeart/2005/8/layout/hierarchy2"/>
    <dgm:cxn modelId="{8DF9C362-1C1C-4503-89CA-95D45D9661B0}" type="presParOf" srcId="{7D7E34E3-2E4D-46F9-A481-457F03860B02}" destId="{0AC672E6-A064-451F-88D7-B56A2FED14D8}" srcOrd="1" destOrd="0" presId="urn:microsoft.com/office/officeart/2005/8/layout/hierarchy2"/>
    <dgm:cxn modelId="{EC534840-3414-4F36-8988-BFEB1CE3F4FD}" type="presParOf" srcId="{0AC672E6-A064-451F-88D7-B56A2FED14D8}" destId="{2A7AA5E4-B053-4AD9-A490-840F018CD785}" srcOrd="0" destOrd="0" presId="urn:microsoft.com/office/officeart/2005/8/layout/hierarchy2"/>
    <dgm:cxn modelId="{1AF081AA-29C8-4197-81ED-F137C55C048B}" type="presParOf" srcId="{2A7AA5E4-B053-4AD9-A490-840F018CD785}" destId="{7DCAA3E2-5780-456D-A054-31F207749821}" srcOrd="0" destOrd="0" presId="urn:microsoft.com/office/officeart/2005/8/layout/hierarchy2"/>
    <dgm:cxn modelId="{E4DEDE8D-7082-45C5-B70B-DE39BA6EF155}" type="presParOf" srcId="{0AC672E6-A064-451F-88D7-B56A2FED14D8}" destId="{019FE7E1-274E-44C7-9C88-E87E82F2E7B3}" srcOrd="1" destOrd="0" presId="urn:microsoft.com/office/officeart/2005/8/layout/hierarchy2"/>
    <dgm:cxn modelId="{4CBA4FBD-1B93-40A9-BACE-7871BD09FF1D}" type="presParOf" srcId="{019FE7E1-274E-44C7-9C88-E87E82F2E7B3}" destId="{CCA0DAA1-9A37-4325-984D-8EAAFA928C0D}" srcOrd="0" destOrd="0" presId="urn:microsoft.com/office/officeart/2005/8/layout/hierarchy2"/>
    <dgm:cxn modelId="{EBFD5E56-EDE0-4B0B-8D77-D264F50E9950}" type="presParOf" srcId="{019FE7E1-274E-44C7-9C88-E87E82F2E7B3}" destId="{D125F84C-C619-4BDB-93C9-086CA6B9F07B}"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BD7CA7-1F5B-4BA2-B434-45730325F87B}">
      <dsp:nvSpPr>
        <dsp:cNvPr id="0" name=""/>
        <dsp:cNvSpPr/>
      </dsp:nvSpPr>
      <dsp:spPr>
        <a:xfrm>
          <a:off x="0" y="628835"/>
          <a:ext cx="8429297" cy="1216800"/>
        </a:xfrm>
        <a:prstGeom prst="roundRect">
          <a:avLst/>
        </a:prstGeom>
        <a:solidFill>
          <a:srgbClr val="EEEBF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180000" lvl="0" indent="0" algn="l" defTabSz="1066800">
            <a:lnSpc>
              <a:spcPct val="90000"/>
            </a:lnSpc>
            <a:spcBef>
              <a:spcPct val="0"/>
            </a:spcBef>
            <a:spcAft>
              <a:spcPct val="35000"/>
            </a:spcAft>
            <a:buNone/>
          </a:pPr>
          <a:r>
            <a:rPr lang="en-GB" sz="2400" b="1" kern="1200" dirty="0">
              <a:solidFill>
                <a:schemeClr val="tx1">
                  <a:lumMod val="75000"/>
                  <a:lumOff val="25000"/>
                </a:schemeClr>
              </a:solidFill>
            </a:rPr>
            <a:t>1 point = Ok-ish point</a:t>
          </a:r>
        </a:p>
      </dsp:txBody>
      <dsp:txXfrm>
        <a:off x="59399" y="688234"/>
        <a:ext cx="8310499" cy="1098002"/>
      </dsp:txXfrm>
    </dsp:sp>
    <dsp:sp modelId="{716EB27D-BE11-49C3-80AC-0D1C0348CDF4}">
      <dsp:nvSpPr>
        <dsp:cNvPr id="0" name=""/>
        <dsp:cNvSpPr/>
      </dsp:nvSpPr>
      <dsp:spPr>
        <a:xfrm>
          <a:off x="0" y="2032835"/>
          <a:ext cx="8429297" cy="1216800"/>
        </a:xfrm>
        <a:prstGeom prst="roundRect">
          <a:avLst/>
        </a:prstGeom>
        <a:solidFill>
          <a:srgbClr val="EEEBF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180000" lvl="0" indent="0" algn="l" defTabSz="1066800">
            <a:lnSpc>
              <a:spcPct val="90000"/>
            </a:lnSpc>
            <a:spcBef>
              <a:spcPct val="0"/>
            </a:spcBef>
            <a:spcAft>
              <a:spcPct val="35000"/>
            </a:spcAft>
            <a:buNone/>
          </a:pPr>
          <a:r>
            <a:rPr lang="en-GB" sz="2400" b="1" kern="1200" dirty="0">
              <a:solidFill>
                <a:schemeClr val="tx1">
                  <a:lumMod val="75000"/>
                  <a:lumOff val="25000"/>
                </a:schemeClr>
              </a:solidFill>
            </a:rPr>
            <a:t>2 points = Good point</a:t>
          </a:r>
        </a:p>
      </dsp:txBody>
      <dsp:txXfrm>
        <a:off x="59399" y="2092234"/>
        <a:ext cx="8310499" cy="1098002"/>
      </dsp:txXfrm>
    </dsp:sp>
    <dsp:sp modelId="{08A19630-0B51-4390-B03B-A8EF4A2DD46B}">
      <dsp:nvSpPr>
        <dsp:cNvPr id="0" name=""/>
        <dsp:cNvSpPr/>
      </dsp:nvSpPr>
      <dsp:spPr>
        <a:xfrm>
          <a:off x="0" y="3436835"/>
          <a:ext cx="8429297" cy="1216800"/>
        </a:xfrm>
        <a:prstGeom prst="roundRect">
          <a:avLst/>
        </a:prstGeom>
        <a:solidFill>
          <a:srgbClr val="EEEBF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180000" lvl="0" indent="0" algn="l" defTabSz="1066800">
            <a:lnSpc>
              <a:spcPct val="90000"/>
            </a:lnSpc>
            <a:spcBef>
              <a:spcPct val="0"/>
            </a:spcBef>
            <a:spcAft>
              <a:spcPct val="35000"/>
            </a:spcAft>
            <a:buNone/>
          </a:pPr>
          <a:r>
            <a:rPr lang="en-GB" sz="2400" b="1" kern="1200" dirty="0">
              <a:solidFill>
                <a:schemeClr val="tx1">
                  <a:lumMod val="75000"/>
                  <a:lumOff val="25000"/>
                </a:schemeClr>
              </a:solidFill>
            </a:rPr>
            <a:t>3 points = Amazing point!</a:t>
          </a:r>
        </a:p>
      </dsp:txBody>
      <dsp:txXfrm>
        <a:off x="59399" y="3496234"/>
        <a:ext cx="8310499" cy="10980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040FB9-E9E7-4CA0-96C9-8AE894DAB04E}">
      <dsp:nvSpPr>
        <dsp:cNvPr id="0" name=""/>
        <dsp:cNvSpPr/>
      </dsp:nvSpPr>
      <dsp:spPr>
        <a:xfrm>
          <a:off x="4263" y="2466"/>
          <a:ext cx="11540996" cy="2395221"/>
        </a:xfrm>
        <a:prstGeom prst="roundRect">
          <a:avLst>
            <a:gd name="adj" fmla="val 10000"/>
          </a:avLst>
        </a:prstGeom>
        <a:solidFill>
          <a:srgbClr val="FAAC69"/>
        </a:solidFill>
        <a:ln w="25400" cap="flat" cmpd="sng" algn="ctr">
          <a:solidFill>
            <a:srgbClr val="FAAC69"/>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b="0" i="0" u="none" kern="1200" dirty="0">
              <a:solidFill>
                <a:srgbClr val="4B116F"/>
              </a:solidFill>
            </a:rPr>
            <a:t>Imagine your last 24 hours were recorded. Would you be happy to hit replay?</a:t>
          </a:r>
          <a:endParaRPr lang="en-GB" sz="2400" kern="1200" dirty="0">
            <a:solidFill>
              <a:srgbClr val="4B116F"/>
            </a:solidFill>
          </a:endParaRPr>
        </a:p>
      </dsp:txBody>
      <dsp:txXfrm>
        <a:off x="74417" y="72620"/>
        <a:ext cx="11400688" cy="2254913"/>
      </dsp:txXfrm>
    </dsp:sp>
    <dsp:sp modelId="{442021A6-B5CF-4C15-B359-E40FF190DAFC}">
      <dsp:nvSpPr>
        <dsp:cNvPr id="0" name=""/>
        <dsp:cNvSpPr/>
      </dsp:nvSpPr>
      <dsp:spPr>
        <a:xfrm>
          <a:off x="4263" y="2701494"/>
          <a:ext cx="5537906" cy="2395221"/>
        </a:xfrm>
        <a:prstGeom prst="roundRect">
          <a:avLst>
            <a:gd name="adj" fmla="val 10000"/>
          </a:avLst>
        </a:prstGeom>
        <a:solidFill>
          <a:srgbClr val="EEEBF5"/>
        </a:solidFill>
        <a:ln w="25400" cap="flat" cmpd="sng" algn="ctr">
          <a:solidFill>
            <a:srgbClr val="EEEBF5"/>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b="0" i="0" u="none" kern="1200" dirty="0">
              <a:solidFill>
                <a:srgbClr val="4B116F"/>
              </a:solidFill>
            </a:rPr>
            <a:t>Write positive/kind things you said/did in the last 24 hours</a:t>
          </a:r>
          <a:endParaRPr lang="en-GB" sz="2400" kern="1200" dirty="0">
            <a:solidFill>
              <a:srgbClr val="4B116F"/>
            </a:solidFill>
          </a:endParaRPr>
        </a:p>
      </dsp:txBody>
      <dsp:txXfrm>
        <a:off x="74417" y="2771648"/>
        <a:ext cx="5397598" cy="2254913"/>
      </dsp:txXfrm>
    </dsp:sp>
    <dsp:sp modelId="{059351F7-EEAF-48C3-B4AE-34250043C375}">
      <dsp:nvSpPr>
        <dsp:cNvPr id="0" name=""/>
        <dsp:cNvSpPr/>
      </dsp:nvSpPr>
      <dsp:spPr>
        <a:xfrm>
          <a:off x="6007353" y="2701494"/>
          <a:ext cx="5537906" cy="2395221"/>
        </a:xfrm>
        <a:prstGeom prst="roundRect">
          <a:avLst>
            <a:gd name="adj" fmla="val 10000"/>
          </a:avLst>
        </a:prstGeom>
        <a:solidFill>
          <a:srgbClr val="EEEBF5"/>
        </a:solidFill>
        <a:ln w="25400" cap="flat" cmpd="sng" algn="ctr">
          <a:solidFill>
            <a:srgbClr val="EEEBF5"/>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b="0" i="0" u="none" kern="1200" dirty="0">
              <a:solidFill>
                <a:srgbClr val="4B116F"/>
              </a:solidFill>
            </a:rPr>
            <a:t>Write negative/hurtful things you said/did in the last 24 hours</a:t>
          </a:r>
          <a:endParaRPr lang="en-GB" sz="2400" kern="1200" dirty="0">
            <a:solidFill>
              <a:srgbClr val="4B116F"/>
            </a:solidFill>
          </a:endParaRPr>
        </a:p>
      </dsp:txBody>
      <dsp:txXfrm>
        <a:off x="6077507" y="2771648"/>
        <a:ext cx="5397598" cy="225491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8166D2-1731-4100-9E4D-35FF94B368BB}">
      <dsp:nvSpPr>
        <dsp:cNvPr id="0" name=""/>
        <dsp:cNvSpPr/>
      </dsp:nvSpPr>
      <dsp:spPr>
        <a:xfrm>
          <a:off x="0" y="403349"/>
          <a:ext cx="6222331" cy="1847475"/>
        </a:xfrm>
        <a:prstGeom prst="roundRect">
          <a:avLst/>
        </a:prstGeom>
        <a:solidFill>
          <a:schemeClr val="lt1">
            <a:alpha val="90000"/>
            <a:hueOff val="0"/>
            <a:satOff val="0"/>
            <a:lumOff val="0"/>
            <a:alphaOff val="0"/>
          </a:schemeClr>
        </a:solidFill>
        <a:ln w="25400" cap="flat" cmpd="sng" algn="ctr">
          <a:solidFill>
            <a:schemeClr val="tx2">
              <a:lumMod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82922" tIns="479044" rIns="482922" bIns="170688" numCol="1" spcCol="1270" anchor="t" anchorCtr="0">
          <a:noAutofit/>
        </a:bodyPr>
        <a:lstStyle/>
        <a:p>
          <a:pPr marL="0" lvl="1" indent="-228600" algn="l" defTabSz="1066800">
            <a:lnSpc>
              <a:spcPct val="90000"/>
            </a:lnSpc>
            <a:spcBef>
              <a:spcPct val="0"/>
            </a:spcBef>
            <a:spcAft>
              <a:spcPct val="15000"/>
            </a:spcAft>
            <a:buNone/>
          </a:pPr>
          <a:r>
            <a:rPr lang="en-GB" sz="2400" b="0" i="0" u="none" kern="1200" dirty="0"/>
            <a:t>Death brings an overwhelming, almost drunken state. Even the Prophet ﷺ felt its intensity.</a:t>
          </a:r>
          <a:endParaRPr lang="en-GB" sz="2400" kern="1200" dirty="0"/>
        </a:p>
      </dsp:txBody>
      <dsp:txXfrm>
        <a:off x="90186" y="493535"/>
        <a:ext cx="6041959" cy="1667103"/>
      </dsp:txXfrm>
    </dsp:sp>
    <dsp:sp modelId="{9F60D0E8-480B-40E1-BEDA-F0EB7BC72A86}">
      <dsp:nvSpPr>
        <dsp:cNvPr id="0" name=""/>
        <dsp:cNvSpPr/>
      </dsp:nvSpPr>
      <dsp:spPr>
        <a:xfrm>
          <a:off x="311116" y="28332"/>
          <a:ext cx="3044063" cy="678960"/>
        </a:xfrm>
        <a:prstGeom prst="roundRect">
          <a:avLst/>
        </a:prstGeom>
        <a:solidFill>
          <a:srgbClr val="FAAC6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4633" tIns="0" rIns="164633" bIns="0" numCol="1" spcCol="1270" anchor="ctr" anchorCtr="0">
          <a:noAutofit/>
        </a:bodyPr>
        <a:lstStyle/>
        <a:p>
          <a:pPr marL="0" lvl="0" indent="0" algn="ctr" defTabSz="1022350">
            <a:lnSpc>
              <a:spcPct val="90000"/>
            </a:lnSpc>
            <a:spcBef>
              <a:spcPct val="0"/>
            </a:spcBef>
            <a:spcAft>
              <a:spcPct val="35000"/>
            </a:spcAft>
            <a:buNone/>
          </a:pPr>
          <a:r>
            <a:rPr lang="ar-SA" sz="2300" b="0" i="0" u="none" kern="1200" dirty="0">
              <a:solidFill>
                <a:srgbClr val="4B116F"/>
              </a:solidFill>
              <a:latin typeface="Noto Naskh Arabic SemiBold" pitchFamily="2" charset="-78"/>
              <a:cs typeface="Noto Naskh Arabic SemiBold" pitchFamily="2" charset="-78"/>
            </a:rPr>
            <a:t>سَكْرَةُ ٱلْمَوْتِ</a:t>
          </a:r>
          <a:endParaRPr lang="en-GB" sz="2300" kern="1200" dirty="0">
            <a:solidFill>
              <a:srgbClr val="4B116F"/>
            </a:solidFill>
            <a:latin typeface="Noto Naskh Arabic SemiBold" pitchFamily="2" charset="-78"/>
            <a:cs typeface="Noto Naskh Arabic SemiBold" pitchFamily="2" charset="-78"/>
          </a:endParaRPr>
        </a:p>
      </dsp:txBody>
      <dsp:txXfrm>
        <a:off x="344260" y="61476"/>
        <a:ext cx="2977775" cy="612672"/>
      </dsp:txXfrm>
    </dsp:sp>
    <dsp:sp modelId="{B63B34FF-601D-4F19-A8DB-24897B842782}">
      <dsp:nvSpPr>
        <dsp:cNvPr id="0" name=""/>
        <dsp:cNvSpPr/>
      </dsp:nvSpPr>
      <dsp:spPr>
        <a:xfrm>
          <a:off x="0" y="2714504"/>
          <a:ext cx="6222331" cy="1449000"/>
        </a:xfrm>
        <a:prstGeom prst="roundRect">
          <a:avLst/>
        </a:prstGeom>
        <a:solidFill>
          <a:schemeClr val="lt1">
            <a:alpha val="90000"/>
            <a:hueOff val="0"/>
            <a:satOff val="0"/>
            <a:lumOff val="0"/>
            <a:alphaOff val="0"/>
          </a:schemeClr>
        </a:solidFill>
        <a:ln w="25400" cap="flat" cmpd="sng" algn="ctr">
          <a:solidFill>
            <a:schemeClr val="tx2">
              <a:lumMod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82922" tIns="479044" rIns="482922" bIns="163576" numCol="1" spcCol="1270" anchor="t" anchorCtr="0">
          <a:noAutofit/>
        </a:bodyPr>
        <a:lstStyle/>
        <a:p>
          <a:pPr marL="0" lvl="1" indent="-228600" algn="l" defTabSz="1022350">
            <a:lnSpc>
              <a:spcPct val="90000"/>
            </a:lnSpc>
            <a:spcBef>
              <a:spcPct val="0"/>
            </a:spcBef>
            <a:spcAft>
              <a:spcPct val="15000"/>
            </a:spcAft>
            <a:buNone/>
          </a:pPr>
          <a:r>
            <a:rPr lang="en-GB" sz="2300" b="0" i="0" u="none" kern="1200" dirty="0"/>
            <a:t>At the moment of death, reality becomes clear—there is no denial.</a:t>
          </a:r>
          <a:endParaRPr lang="en-GB" sz="2300" kern="1200" dirty="0"/>
        </a:p>
      </dsp:txBody>
      <dsp:txXfrm>
        <a:off x="70734" y="2785238"/>
        <a:ext cx="6080863" cy="1307532"/>
      </dsp:txXfrm>
    </dsp:sp>
    <dsp:sp modelId="{84B37FE1-3CCB-4B44-A01A-7CDA24FBDCFC}">
      <dsp:nvSpPr>
        <dsp:cNvPr id="0" name=""/>
        <dsp:cNvSpPr/>
      </dsp:nvSpPr>
      <dsp:spPr>
        <a:xfrm>
          <a:off x="311116" y="2375024"/>
          <a:ext cx="3044063" cy="678960"/>
        </a:xfrm>
        <a:prstGeom prst="roundRect">
          <a:avLst/>
        </a:prstGeom>
        <a:solidFill>
          <a:srgbClr val="FAAC6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4633" tIns="0" rIns="164633" bIns="0" numCol="1" spcCol="1270" anchor="ctr" anchorCtr="0">
          <a:noAutofit/>
        </a:bodyPr>
        <a:lstStyle/>
        <a:p>
          <a:pPr marL="0" lvl="0" indent="0" algn="ctr" defTabSz="1022350">
            <a:lnSpc>
              <a:spcPct val="90000"/>
            </a:lnSpc>
            <a:spcBef>
              <a:spcPct val="0"/>
            </a:spcBef>
            <a:spcAft>
              <a:spcPct val="35000"/>
            </a:spcAft>
            <a:buNone/>
          </a:pPr>
          <a:r>
            <a:rPr lang="ar-SA" sz="2300" b="0" i="0" u="none" kern="1200" dirty="0">
              <a:solidFill>
                <a:srgbClr val="4B116F"/>
              </a:solidFill>
              <a:latin typeface="Noto Naskh Arabic SemiBold" pitchFamily="2" charset="-78"/>
              <a:cs typeface="Noto Naskh Arabic SemiBold" pitchFamily="2" charset="-78"/>
            </a:rPr>
            <a:t>بِٱلْحَقِّ</a:t>
          </a:r>
          <a:endParaRPr lang="en-GB" sz="2300" kern="1200" dirty="0">
            <a:solidFill>
              <a:srgbClr val="4B116F"/>
            </a:solidFill>
            <a:latin typeface="Noto Naskh Arabic SemiBold" pitchFamily="2" charset="-78"/>
            <a:cs typeface="Noto Naskh Arabic SemiBold" pitchFamily="2" charset="-78"/>
          </a:endParaRPr>
        </a:p>
      </dsp:txBody>
      <dsp:txXfrm>
        <a:off x="344260" y="2408168"/>
        <a:ext cx="2977775" cy="612672"/>
      </dsp:txXfrm>
    </dsp:sp>
    <dsp:sp modelId="{803866FD-596D-431E-AA43-473901874D3D}">
      <dsp:nvSpPr>
        <dsp:cNvPr id="0" name=""/>
        <dsp:cNvSpPr/>
      </dsp:nvSpPr>
      <dsp:spPr>
        <a:xfrm>
          <a:off x="0" y="4627184"/>
          <a:ext cx="6222331" cy="1449000"/>
        </a:xfrm>
        <a:prstGeom prst="roundRect">
          <a:avLst/>
        </a:prstGeom>
        <a:solidFill>
          <a:schemeClr val="lt1">
            <a:alpha val="90000"/>
            <a:hueOff val="0"/>
            <a:satOff val="0"/>
            <a:lumOff val="0"/>
            <a:alphaOff val="0"/>
          </a:schemeClr>
        </a:solidFill>
        <a:ln w="25400" cap="flat" cmpd="sng" algn="ctr">
          <a:solidFill>
            <a:schemeClr val="tx2">
              <a:lumMod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82922" tIns="479044" rIns="482922" bIns="163576" numCol="1" spcCol="1270" anchor="t" anchorCtr="0">
          <a:noAutofit/>
        </a:bodyPr>
        <a:lstStyle/>
        <a:p>
          <a:pPr marL="0" lvl="1" indent="-228600" algn="l" defTabSz="1022350">
            <a:lnSpc>
              <a:spcPct val="90000"/>
            </a:lnSpc>
            <a:spcBef>
              <a:spcPct val="0"/>
            </a:spcBef>
            <a:spcAft>
              <a:spcPct val="15000"/>
            </a:spcAft>
            <a:buNone/>
          </a:pPr>
          <a:r>
            <a:rPr lang="en-GB" sz="2300" b="0" i="0" u="none" kern="1200" dirty="0"/>
            <a:t>We all know death is certain, yet delay preparing for it.</a:t>
          </a:r>
          <a:endParaRPr lang="en-GB" sz="2300" kern="1200" dirty="0"/>
        </a:p>
      </dsp:txBody>
      <dsp:txXfrm>
        <a:off x="70734" y="4697918"/>
        <a:ext cx="6080863" cy="1307532"/>
      </dsp:txXfrm>
    </dsp:sp>
    <dsp:sp modelId="{C5C43AEF-AE49-46A1-AD8C-9B5B75BA7967}">
      <dsp:nvSpPr>
        <dsp:cNvPr id="0" name=""/>
        <dsp:cNvSpPr/>
      </dsp:nvSpPr>
      <dsp:spPr>
        <a:xfrm>
          <a:off x="311116" y="4287704"/>
          <a:ext cx="3027338" cy="678960"/>
        </a:xfrm>
        <a:prstGeom prst="roundRect">
          <a:avLst/>
        </a:prstGeom>
        <a:solidFill>
          <a:srgbClr val="FAAC6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4633" tIns="0" rIns="164633" bIns="0" numCol="1" spcCol="1270" anchor="ctr" anchorCtr="0">
          <a:noAutofit/>
        </a:bodyPr>
        <a:lstStyle/>
        <a:p>
          <a:pPr marL="0" lvl="0" indent="0" algn="ctr" defTabSz="1022350">
            <a:lnSpc>
              <a:spcPct val="90000"/>
            </a:lnSpc>
            <a:spcBef>
              <a:spcPct val="0"/>
            </a:spcBef>
            <a:spcAft>
              <a:spcPct val="35000"/>
            </a:spcAft>
            <a:buNone/>
          </a:pPr>
          <a:r>
            <a:rPr lang="ar-SA" sz="2300" b="0" i="0" u="none" kern="1200" dirty="0">
              <a:solidFill>
                <a:srgbClr val="4B116F"/>
              </a:solidFill>
              <a:latin typeface="Noto Naskh Arabic SemiBold" pitchFamily="2" charset="-78"/>
              <a:cs typeface="Noto Naskh Arabic SemiBold" pitchFamily="2" charset="-78"/>
            </a:rPr>
            <a:t>تَحِيدُ</a:t>
          </a:r>
          <a:endParaRPr lang="en-GB" sz="2300" kern="1200" dirty="0">
            <a:solidFill>
              <a:srgbClr val="4B116F"/>
            </a:solidFill>
            <a:latin typeface="Noto Naskh Arabic SemiBold" pitchFamily="2" charset="-78"/>
            <a:cs typeface="Noto Naskh Arabic SemiBold" pitchFamily="2" charset="-78"/>
          </a:endParaRPr>
        </a:p>
      </dsp:txBody>
      <dsp:txXfrm>
        <a:off x="344260" y="4320848"/>
        <a:ext cx="2961050" cy="61267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8166D2-1731-4100-9E4D-35FF94B368BB}">
      <dsp:nvSpPr>
        <dsp:cNvPr id="0" name=""/>
        <dsp:cNvSpPr/>
      </dsp:nvSpPr>
      <dsp:spPr>
        <a:xfrm>
          <a:off x="0" y="434448"/>
          <a:ext cx="6535346" cy="1701000"/>
        </a:xfrm>
        <a:prstGeom prst="roundRect">
          <a:avLst/>
        </a:prstGeom>
        <a:solidFill>
          <a:schemeClr val="lt1">
            <a:alpha val="90000"/>
            <a:hueOff val="0"/>
            <a:satOff val="0"/>
            <a:lumOff val="0"/>
            <a:alphaOff val="0"/>
          </a:schemeClr>
        </a:solidFill>
        <a:ln w="25400" cap="flat" cmpd="sng" algn="ctr">
          <a:solidFill>
            <a:schemeClr val="tx2">
              <a:lumMod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07215" tIns="562356" rIns="507215" bIns="192024" numCol="1" spcCol="1270" anchor="t" anchorCtr="0">
          <a:noAutofit/>
        </a:bodyPr>
        <a:lstStyle/>
        <a:p>
          <a:pPr marL="228600" lvl="1" indent="-228600" algn="l" defTabSz="1200150">
            <a:lnSpc>
              <a:spcPct val="90000"/>
            </a:lnSpc>
            <a:spcBef>
              <a:spcPct val="0"/>
            </a:spcBef>
            <a:spcAft>
              <a:spcPct val="15000"/>
            </a:spcAft>
            <a:buNone/>
          </a:pPr>
          <a:r>
            <a:rPr lang="en-GB" sz="2700" kern="1200" dirty="0">
              <a:solidFill>
                <a:srgbClr val="1E1E1E"/>
              </a:solidFill>
              <a:latin typeface="Inter Light"/>
              <a:ea typeface="Inter Light"/>
              <a:cs typeface="Inter Light"/>
            </a:rPr>
            <a:t>Someone who drives/pushes forward. </a:t>
          </a:r>
          <a:endParaRPr lang="en-GB" sz="2700" kern="1200" dirty="0"/>
        </a:p>
      </dsp:txBody>
      <dsp:txXfrm>
        <a:off x="83036" y="517484"/>
        <a:ext cx="6369274" cy="1534928"/>
      </dsp:txXfrm>
    </dsp:sp>
    <dsp:sp modelId="{9F60D0E8-480B-40E1-BEDA-F0EB7BC72A86}">
      <dsp:nvSpPr>
        <dsp:cNvPr id="0" name=""/>
        <dsp:cNvSpPr/>
      </dsp:nvSpPr>
      <dsp:spPr>
        <a:xfrm>
          <a:off x="326767" y="35928"/>
          <a:ext cx="4574742" cy="797040"/>
        </a:xfrm>
        <a:prstGeom prst="roundRect">
          <a:avLst/>
        </a:prstGeom>
        <a:solidFill>
          <a:srgbClr val="FAAC6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2914" tIns="0" rIns="172914" bIns="0" numCol="1" spcCol="1270" anchor="ctr" anchorCtr="0">
          <a:noAutofit/>
        </a:bodyPr>
        <a:lstStyle/>
        <a:p>
          <a:pPr marL="0" lvl="0" indent="0" algn="ctr" defTabSz="1200150">
            <a:lnSpc>
              <a:spcPct val="90000"/>
            </a:lnSpc>
            <a:spcBef>
              <a:spcPct val="0"/>
            </a:spcBef>
            <a:spcAft>
              <a:spcPct val="35000"/>
            </a:spcAft>
            <a:buNone/>
          </a:pPr>
          <a:r>
            <a:rPr lang="ar-SA" sz="2700" i="0" u="none" strike="noStrike" kern="1200" dirty="0">
              <a:solidFill>
                <a:srgbClr val="413169"/>
              </a:solidFill>
              <a:effectLst/>
              <a:latin typeface="Noto Naskh Arabic SemiBold" pitchFamily="2" charset="-78"/>
              <a:cs typeface="Noto Naskh Arabic SemiBold" pitchFamily="2" charset="-78"/>
            </a:rPr>
            <a:t>سَآئِق</a:t>
          </a:r>
          <a:endParaRPr lang="en-GB" sz="2700" kern="1200" dirty="0">
            <a:solidFill>
              <a:srgbClr val="4B116F"/>
            </a:solidFill>
            <a:latin typeface="Noto Naskh Arabic SemiBold" pitchFamily="2" charset="-78"/>
            <a:cs typeface="Noto Naskh Arabic SemiBold" pitchFamily="2" charset="-78"/>
          </a:endParaRPr>
        </a:p>
      </dsp:txBody>
      <dsp:txXfrm>
        <a:off x="365675" y="74836"/>
        <a:ext cx="4496926" cy="719224"/>
      </dsp:txXfrm>
    </dsp:sp>
    <dsp:sp modelId="{B63B34FF-601D-4F19-A8DB-24897B842782}">
      <dsp:nvSpPr>
        <dsp:cNvPr id="0" name=""/>
        <dsp:cNvSpPr/>
      </dsp:nvSpPr>
      <dsp:spPr>
        <a:xfrm>
          <a:off x="0" y="2679768"/>
          <a:ext cx="6535346" cy="1701000"/>
        </a:xfrm>
        <a:prstGeom prst="roundRect">
          <a:avLst/>
        </a:prstGeom>
        <a:solidFill>
          <a:schemeClr val="lt1">
            <a:alpha val="90000"/>
            <a:hueOff val="0"/>
            <a:satOff val="0"/>
            <a:lumOff val="0"/>
            <a:alphaOff val="0"/>
          </a:schemeClr>
        </a:solidFill>
        <a:ln w="25400" cap="flat" cmpd="sng" algn="ctr">
          <a:solidFill>
            <a:schemeClr val="tx2">
              <a:lumMod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07215" tIns="562356" rIns="507215" bIns="192024" numCol="1" spcCol="1270" anchor="t" anchorCtr="0">
          <a:noAutofit/>
        </a:bodyPr>
        <a:lstStyle/>
        <a:p>
          <a:pPr marL="228600" lvl="1" indent="-228600" algn="l" defTabSz="1200150">
            <a:lnSpc>
              <a:spcPct val="90000"/>
            </a:lnSpc>
            <a:spcBef>
              <a:spcPct val="0"/>
            </a:spcBef>
            <a:spcAft>
              <a:spcPct val="15000"/>
            </a:spcAft>
            <a:buNone/>
          </a:pPr>
          <a:r>
            <a:rPr lang="en-GB" sz="2700" kern="1200" dirty="0">
              <a:solidFill>
                <a:srgbClr val="1E1E1E"/>
              </a:solidFill>
              <a:latin typeface="Inter Light"/>
              <a:ea typeface="Inter Light"/>
              <a:cs typeface="Inter Light"/>
            </a:rPr>
            <a:t>One to bear witness for or against the person.</a:t>
          </a:r>
          <a:endParaRPr lang="en-GB" sz="2700" kern="1200" dirty="0"/>
        </a:p>
      </dsp:txBody>
      <dsp:txXfrm>
        <a:off x="83036" y="2762804"/>
        <a:ext cx="6369274" cy="1534928"/>
      </dsp:txXfrm>
    </dsp:sp>
    <dsp:sp modelId="{84B37FE1-3CCB-4B44-A01A-7CDA24FBDCFC}">
      <dsp:nvSpPr>
        <dsp:cNvPr id="0" name=""/>
        <dsp:cNvSpPr/>
      </dsp:nvSpPr>
      <dsp:spPr>
        <a:xfrm>
          <a:off x="326767" y="2281248"/>
          <a:ext cx="4574742" cy="797040"/>
        </a:xfrm>
        <a:prstGeom prst="roundRect">
          <a:avLst/>
        </a:prstGeom>
        <a:solidFill>
          <a:srgbClr val="FAAC6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2914" tIns="0" rIns="172914" bIns="0" numCol="1" spcCol="1270" anchor="ctr" anchorCtr="0">
          <a:noAutofit/>
        </a:bodyPr>
        <a:lstStyle/>
        <a:p>
          <a:pPr marL="0" lvl="0" indent="0" algn="ctr" defTabSz="1200150">
            <a:lnSpc>
              <a:spcPct val="90000"/>
            </a:lnSpc>
            <a:spcBef>
              <a:spcPct val="0"/>
            </a:spcBef>
            <a:spcAft>
              <a:spcPct val="35000"/>
            </a:spcAft>
            <a:buNone/>
          </a:pPr>
          <a:r>
            <a:rPr lang="ar-SA" sz="2700" i="0" u="none" strike="noStrike" kern="1200" dirty="0">
              <a:solidFill>
                <a:srgbClr val="413169"/>
              </a:solidFill>
              <a:effectLst/>
              <a:latin typeface="Noto Naskh Arabic SemiBold" pitchFamily="2" charset="-78"/>
              <a:cs typeface="Noto Naskh Arabic SemiBold" pitchFamily="2" charset="-78"/>
            </a:rPr>
            <a:t>شَهِيدٌ </a:t>
          </a:r>
          <a:endParaRPr lang="en-GB" sz="2700" kern="1200" dirty="0">
            <a:solidFill>
              <a:srgbClr val="4B116F"/>
            </a:solidFill>
            <a:latin typeface="Noto Naskh Arabic SemiBold" pitchFamily="2" charset="-78"/>
            <a:cs typeface="Noto Naskh Arabic SemiBold" pitchFamily="2" charset="-78"/>
          </a:endParaRPr>
        </a:p>
      </dsp:txBody>
      <dsp:txXfrm>
        <a:off x="365675" y="2320156"/>
        <a:ext cx="4496926" cy="71922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8166D2-1731-4100-9E4D-35FF94B368BB}">
      <dsp:nvSpPr>
        <dsp:cNvPr id="0" name=""/>
        <dsp:cNvSpPr/>
      </dsp:nvSpPr>
      <dsp:spPr>
        <a:xfrm>
          <a:off x="0" y="489996"/>
          <a:ext cx="6756591" cy="1697850"/>
        </a:xfrm>
        <a:prstGeom prst="roundRect">
          <a:avLst/>
        </a:prstGeom>
        <a:solidFill>
          <a:schemeClr val="lt1">
            <a:alpha val="90000"/>
            <a:hueOff val="0"/>
            <a:satOff val="0"/>
            <a:lumOff val="0"/>
            <a:alphaOff val="0"/>
          </a:schemeClr>
        </a:solidFill>
        <a:ln w="25400" cap="flat" cmpd="sng" algn="ctr">
          <a:solidFill>
            <a:schemeClr val="tx2">
              <a:lumMod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24387" tIns="458216" rIns="524387" bIns="156464" numCol="1" spcCol="1270" anchor="t" anchorCtr="0">
          <a:noAutofit/>
        </a:bodyPr>
        <a:lstStyle/>
        <a:p>
          <a:pPr marL="0" lvl="1" indent="-228600" algn="l" defTabSz="977900">
            <a:lnSpc>
              <a:spcPct val="90000"/>
            </a:lnSpc>
            <a:spcBef>
              <a:spcPct val="0"/>
            </a:spcBef>
            <a:spcAft>
              <a:spcPct val="15000"/>
            </a:spcAft>
            <a:buNone/>
          </a:pPr>
          <a:r>
            <a:rPr lang="en-GB" sz="2200" b="0" i="0" u="none" kern="1200" dirty="0"/>
            <a:t>Noun of intensity again. He always prevented goodness for himself and others.</a:t>
          </a:r>
          <a:endParaRPr lang="en-GB" sz="2200" kern="1200" dirty="0"/>
        </a:p>
      </dsp:txBody>
      <dsp:txXfrm>
        <a:off x="82882" y="572878"/>
        <a:ext cx="6590827" cy="1532086"/>
      </dsp:txXfrm>
    </dsp:sp>
    <dsp:sp modelId="{9F60D0E8-480B-40E1-BEDA-F0EB7BC72A86}">
      <dsp:nvSpPr>
        <dsp:cNvPr id="0" name=""/>
        <dsp:cNvSpPr/>
      </dsp:nvSpPr>
      <dsp:spPr>
        <a:xfrm>
          <a:off x="337829" y="165276"/>
          <a:ext cx="2496763" cy="649440"/>
        </a:xfrm>
        <a:prstGeom prst="roundRect">
          <a:avLst/>
        </a:prstGeom>
        <a:solidFill>
          <a:srgbClr val="FAAC6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8768" tIns="0" rIns="178768" bIns="0" numCol="1" spcCol="1270" anchor="ctr" anchorCtr="0">
          <a:noAutofit/>
        </a:bodyPr>
        <a:lstStyle/>
        <a:p>
          <a:pPr marL="0" lvl="0" indent="0" algn="ctr" defTabSz="977900">
            <a:lnSpc>
              <a:spcPct val="90000"/>
            </a:lnSpc>
            <a:spcBef>
              <a:spcPct val="0"/>
            </a:spcBef>
            <a:spcAft>
              <a:spcPct val="35000"/>
            </a:spcAft>
            <a:buNone/>
          </a:pPr>
          <a:r>
            <a:rPr lang="ar-SA" sz="2200" i="0" u="none" strike="noStrike" kern="1200" dirty="0">
              <a:solidFill>
                <a:srgbClr val="413169"/>
              </a:solidFill>
              <a:effectLst/>
              <a:latin typeface="Noto Naskh Arabic SemiBold" pitchFamily="2" charset="-78"/>
              <a:cs typeface="Noto Naskh Arabic SemiBold" pitchFamily="2" charset="-78"/>
            </a:rPr>
            <a:t>مَّنَّاعٍ لِّلْخَيْرِ </a:t>
          </a:r>
          <a:endParaRPr lang="en-GB" sz="2200" kern="1200" dirty="0">
            <a:solidFill>
              <a:srgbClr val="4B116F"/>
            </a:solidFill>
            <a:latin typeface="Noto Naskh Arabic SemiBold" pitchFamily="2" charset="-78"/>
            <a:cs typeface="Noto Naskh Arabic SemiBold" pitchFamily="2" charset="-78"/>
          </a:endParaRPr>
        </a:p>
      </dsp:txBody>
      <dsp:txXfrm>
        <a:off x="369532" y="196979"/>
        <a:ext cx="2433357" cy="586034"/>
      </dsp:txXfrm>
    </dsp:sp>
    <dsp:sp modelId="{B63B34FF-601D-4F19-A8DB-24897B842782}">
      <dsp:nvSpPr>
        <dsp:cNvPr id="0" name=""/>
        <dsp:cNvSpPr/>
      </dsp:nvSpPr>
      <dsp:spPr>
        <a:xfrm>
          <a:off x="0" y="2631366"/>
          <a:ext cx="6756591" cy="1022175"/>
        </a:xfrm>
        <a:prstGeom prst="roundRect">
          <a:avLst/>
        </a:prstGeom>
        <a:solidFill>
          <a:schemeClr val="lt1">
            <a:alpha val="90000"/>
            <a:hueOff val="0"/>
            <a:satOff val="0"/>
            <a:lumOff val="0"/>
            <a:alphaOff val="0"/>
          </a:schemeClr>
        </a:solidFill>
        <a:ln w="25400" cap="flat" cmpd="sng" algn="ctr">
          <a:solidFill>
            <a:schemeClr val="tx2">
              <a:lumMod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24387" tIns="458216" rIns="524387" bIns="156464" numCol="1" spcCol="1270" anchor="t" anchorCtr="0">
          <a:noAutofit/>
        </a:bodyPr>
        <a:lstStyle/>
        <a:p>
          <a:pPr marL="228600" lvl="1" indent="-228600" algn="l" defTabSz="977900">
            <a:lnSpc>
              <a:spcPct val="90000"/>
            </a:lnSpc>
            <a:spcBef>
              <a:spcPct val="0"/>
            </a:spcBef>
            <a:spcAft>
              <a:spcPct val="15000"/>
            </a:spcAft>
            <a:buNone/>
          </a:pPr>
          <a:r>
            <a:rPr lang="en-GB" sz="2200" b="0" i="0" u="none" kern="1200" dirty="0"/>
            <a:t>Aggressive and crossing the boundaries. </a:t>
          </a:r>
          <a:endParaRPr lang="en-GB" sz="2200" kern="1200" dirty="0"/>
        </a:p>
      </dsp:txBody>
      <dsp:txXfrm>
        <a:off x="49898" y="2681264"/>
        <a:ext cx="6656795" cy="922379"/>
      </dsp:txXfrm>
    </dsp:sp>
    <dsp:sp modelId="{84B37FE1-3CCB-4B44-A01A-7CDA24FBDCFC}">
      <dsp:nvSpPr>
        <dsp:cNvPr id="0" name=""/>
        <dsp:cNvSpPr/>
      </dsp:nvSpPr>
      <dsp:spPr>
        <a:xfrm>
          <a:off x="337829" y="2306646"/>
          <a:ext cx="2496763" cy="649440"/>
        </a:xfrm>
        <a:prstGeom prst="roundRect">
          <a:avLst/>
        </a:prstGeom>
        <a:solidFill>
          <a:srgbClr val="FAAC6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8768" tIns="0" rIns="178768" bIns="0" numCol="1" spcCol="1270" anchor="ctr" anchorCtr="0">
          <a:noAutofit/>
        </a:bodyPr>
        <a:lstStyle/>
        <a:p>
          <a:pPr marL="0" lvl="0" indent="0" algn="ctr" defTabSz="977900">
            <a:lnSpc>
              <a:spcPct val="90000"/>
            </a:lnSpc>
            <a:spcBef>
              <a:spcPct val="0"/>
            </a:spcBef>
            <a:spcAft>
              <a:spcPct val="35000"/>
            </a:spcAft>
            <a:buNone/>
          </a:pPr>
          <a:r>
            <a:rPr lang="ar-SA" sz="2200" i="0" u="none" strike="noStrike" kern="1200" dirty="0">
              <a:solidFill>
                <a:srgbClr val="413169"/>
              </a:solidFill>
              <a:effectLst/>
              <a:latin typeface="Noto Naskh Arabic SemiBold" pitchFamily="2" charset="-78"/>
              <a:cs typeface="Noto Naskh Arabic SemiBold" pitchFamily="2" charset="-78"/>
            </a:rPr>
            <a:t>مُعْتَدٍ</a:t>
          </a:r>
          <a:endParaRPr lang="en-GB" sz="2200" kern="1200" dirty="0">
            <a:solidFill>
              <a:srgbClr val="4B116F"/>
            </a:solidFill>
            <a:latin typeface="Noto Naskh Arabic SemiBold" pitchFamily="2" charset="-78"/>
            <a:cs typeface="Noto Naskh Arabic SemiBold" pitchFamily="2" charset="-78"/>
          </a:endParaRPr>
        </a:p>
      </dsp:txBody>
      <dsp:txXfrm>
        <a:off x="369532" y="2338349"/>
        <a:ext cx="2433357" cy="586034"/>
      </dsp:txXfrm>
    </dsp:sp>
    <dsp:sp modelId="{803866FD-596D-431E-AA43-473901874D3D}">
      <dsp:nvSpPr>
        <dsp:cNvPr id="0" name=""/>
        <dsp:cNvSpPr/>
      </dsp:nvSpPr>
      <dsp:spPr>
        <a:xfrm>
          <a:off x="0" y="4097061"/>
          <a:ext cx="6756591" cy="1386000"/>
        </a:xfrm>
        <a:prstGeom prst="roundRect">
          <a:avLst/>
        </a:prstGeom>
        <a:solidFill>
          <a:schemeClr val="lt1">
            <a:alpha val="90000"/>
            <a:hueOff val="0"/>
            <a:satOff val="0"/>
            <a:lumOff val="0"/>
            <a:alphaOff val="0"/>
          </a:schemeClr>
        </a:solidFill>
        <a:ln w="25400" cap="flat" cmpd="sng" algn="ctr">
          <a:solidFill>
            <a:schemeClr val="tx2">
              <a:lumMod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24387" tIns="458216" rIns="524387" bIns="156464" numCol="1" spcCol="1270" anchor="t" anchorCtr="0">
          <a:noAutofit/>
        </a:bodyPr>
        <a:lstStyle/>
        <a:p>
          <a:pPr marL="0" lvl="1" indent="-228600" algn="l" defTabSz="977900">
            <a:lnSpc>
              <a:spcPct val="90000"/>
            </a:lnSpc>
            <a:spcBef>
              <a:spcPct val="0"/>
            </a:spcBef>
            <a:spcAft>
              <a:spcPct val="15000"/>
            </a:spcAft>
            <a:buNone/>
          </a:pPr>
          <a:r>
            <a:rPr lang="en-GB" sz="2200" b="0" i="0" u="none" kern="1200" dirty="0"/>
            <a:t>Doubter and spreading doubts amongst others. </a:t>
          </a:r>
          <a:endParaRPr lang="en-GB" sz="2200" kern="1200" dirty="0"/>
        </a:p>
      </dsp:txBody>
      <dsp:txXfrm>
        <a:off x="67659" y="4164720"/>
        <a:ext cx="6621273" cy="1250682"/>
      </dsp:txXfrm>
    </dsp:sp>
    <dsp:sp modelId="{C5C43AEF-AE49-46A1-AD8C-9B5B75BA7967}">
      <dsp:nvSpPr>
        <dsp:cNvPr id="0" name=""/>
        <dsp:cNvSpPr/>
      </dsp:nvSpPr>
      <dsp:spPr>
        <a:xfrm>
          <a:off x="337829" y="3772341"/>
          <a:ext cx="2496763" cy="649440"/>
        </a:xfrm>
        <a:prstGeom prst="roundRect">
          <a:avLst/>
        </a:prstGeom>
        <a:solidFill>
          <a:srgbClr val="FAAC6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8768" tIns="0" rIns="178768" bIns="0" numCol="1" spcCol="1270" anchor="ctr" anchorCtr="0">
          <a:noAutofit/>
        </a:bodyPr>
        <a:lstStyle/>
        <a:p>
          <a:pPr marL="0" lvl="0" indent="0" algn="ctr" defTabSz="977900">
            <a:lnSpc>
              <a:spcPct val="90000"/>
            </a:lnSpc>
            <a:spcBef>
              <a:spcPct val="0"/>
            </a:spcBef>
            <a:spcAft>
              <a:spcPct val="35000"/>
            </a:spcAft>
            <a:buNone/>
          </a:pPr>
          <a:r>
            <a:rPr lang="ar-SA" sz="2200" i="0" u="none" strike="noStrike" kern="1200" dirty="0">
              <a:solidFill>
                <a:srgbClr val="413169"/>
              </a:solidFill>
              <a:effectLst/>
              <a:latin typeface="Noto Naskh Arabic SemiBold" pitchFamily="2" charset="-78"/>
              <a:cs typeface="Noto Naskh Arabic SemiBold" pitchFamily="2" charset="-78"/>
            </a:rPr>
            <a:t>مُّرِيب</a:t>
          </a:r>
          <a:endParaRPr lang="en-GB" sz="2200" kern="1200" dirty="0">
            <a:solidFill>
              <a:srgbClr val="4B116F"/>
            </a:solidFill>
            <a:latin typeface="Noto Naskh Arabic SemiBold" pitchFamily="2" charset="-78"/>
            <a:cs typeface="Noto Naskh Arabic SemiBold" pitchFamily="2" charset="-78"/>
          </a:endParaRPr>
        </a:p>
      </dsp:txBody>
      <dsp:txXfrm>
        <a:off x="369532" y="3804044"/>
        <a:ext cx="2433357" cy="58603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C9B501-408D-476D-8A83-17D988C58C30}">
      <dsp:nvSpPr>
        <dsp:cNvPr id="0" name=""/>
        <dsp:cNvSpPr/>
      </dsp:nvSpPr>
      <dsp:spPr>
        <a:xfrm>
          <a:off x="4299" y="3380382"/>
          <a:ext cx="2734468" cy="1367234"/>
        </a:xfrm>
        <a:prstGeom prst="roundRect">
          <a:avLst>
            <a:gd name="adj" fmla="val 10000"/>
          </a:avLst>
        </a:prstGeom>
        <a:solidFill>
          <a:srgbClr val="4B116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Inter Medium" panose="02000503000000020004" pitchFamily="2" charset="0"/>
              <a:ea typeface="Inter Medium" panose="02000503000000020004" pitchFamily="2" charset="0"/>
            </a:rPr>
            <a:t>Characteristics of the People of the Fire</a:t>
          </a:r>
        </a:p>
      </dsp:txBody>
      <dsp:txXfrm>
        <a:off x="44344" y="3420427"/>
        <a:ext cx="2654378" cy="1287144"/>
      </dsp:txXfrm>
    </dsp:sp>
    <dsp:sp modelId="{34F5B41B-EF08-46D6-8553-A35267BA4CCD}">
      <dsp:nvSpPr>
        <dsp:cNvPr id="0" name=""/>
        <dsp:cNvSpPr/>
      </dsp:nvSpPr>
      <dsp:spPr>
        <a:xfrm rot="17350740">
          <a:off x="1620945" y="2476541"/>
          <a:ext cx="3329433" cy="30278"/>
        </a:xfrm>
        <a:custGeom>
          <a:avLst/>
          <a:gdLst/>
          <a:ahLst/>
          <a:cxnLst/>
          <a:rect l="0" t="0" r="0" b="0"/>
          <a:pathLst>
            <a:path>
              <a:moveTo>
                <a:pt x="0" y="15139"/>
              </a:moveTo>
              <a:lnTo>
                <a:pt x="3329433" y="15139"/>
              </a:lnTo>
            </a:path>
          </a:pathLst>
        </a:custGeom>
        <a:noFill/>
        <a:ln w="25400" cap="flat" cmpd="sng" algn="ctr">
          <a:solidFill>
            <a:srgbClr val="4B116F"/>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GB" sz="1200" kern="1200"/>
        </a:p>
      </dsp:txBody>
      <dsp:txXfrm>
        <a:off x="3202426" y="2408444"/>
        <a:ext cx="166471" cy="166471"/>
      </dsp:txXfrm>
    </dsp:sp>
    <dsp:sp modelId="{04C2D61A-3DEB-43CD-882D-694DF29A4904}">
      <dsp:nvSpPr>
        <dsp:cNvPr id="0" name=""/>
        <dsp:cNvSpPr/>
      </dsp:nvSpPr>
      <dsp:spPr>
        <a:xfrm>
          <a:off x="3832555" y="235743"/>
          <a:ext cx="2734468" cy="1367234"/>
        </a:xfrm>
        <a:prstGeom prst="roundRect">
          <a:avLst>
            <a:gd name="adj" fmla="val 10000"/>
          </a:avLst>
        </a:prstGeom>
        <a:solidFill>
          <a:srgbClr val="FAAC69"/>
        </a:solidFill>
        <a:ln w="25400" cap="flat" cmpd="sng" algn="ctr">
          <a:solidFill>
            <a:srgbClr val="FAAC69"/>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a:lnSpc>
              <a:spcPct val="90000"/>
            </a:lnSpc>
            <a:spcBef>
              <a:spcPct val="0"/>
            </a:spcBef>
            <a:spcAft>
              <a:spcPct val="35000"/>
            </a:spcAft>
            <a:buNone/>
          </a:pPr>
          <a:r>
            <a:rPr lang="ar-SA" sz="3600" b="0" i="0" u="none" kern="1200" dirty="0">
              <a:latin typeface="Noto Naskh Arabic SemiBold" pitchFamily="2" charset="-78"/>
              <a:cs typeface="Noto Naskh Arabic SemiBold" pitchFamily="2" charset="-78"/>
            </a:rPr>
            <a:t>كَفَّارٍ</a:t>
          </a:r>
          <a:endParaRPr lang="en-GB" sz="3600" kern="1200" dirty="0">
            <a:latin typeface="Noto Naskh Arabic SemiBold" pitchFamily="2" charset="-78"/>
            <a:cs typeface="Noto Naskh Arabic SemiBold" pitchFamily="2" charset="-78"/>
          </a:endParaRPr>
        </a:p>
      </dsp:txBody>
      <dsp:txXfrm>
        <a:off x="3872600" y="275788"/>
        <a:ext cx="2654378" cy="1287144"/>
      </dsp:txXfrm>
    </dsp:sp>
    <dsp:sp modelId="{22F22C64-84DA-4083-8A86-E10D703F62D1}">
      <dsp:nvSpPr>
        <dsp:cNvPr id="0" name=""/>
        <dsp:cNvSpPr/>
      </dsp:nvSpPr>
      <dsp:spPr>
        <a:xfrm>
          <a:off x="6567024" y="904221"/>
          <a:ext cx="1093787" cy="30278"/>
        </a:xfrm>
        <a:custGeom>
          <a:avLst/>
          <a:gdLst/>
          <a:ahLst/>
          <a:cxnLst/>
          <a:rect l="0" t="0" r="0" b="0"/>
          <a:pathLst>
            <a:path>
              <a:moveTo>
                <a:pt x="0" y="15139"/>
              </a:moveTo>
              <a:lnTo>
                <a:pt x="1093787" y="15139"/>
              </a:lnTo>
            </a:path>
          </a:pathLst>
        </a:custGeom>
        <a:noFill/>
        <a:ln w="25400" cap="flat" cmpd="sng" algn="ctr">
          <a:solidFill>
            <a:srgbClr val="EEEBF5"/>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solidFill>
              <a:srgbClr val="4B116F"/>
            </a:solidFill>
          </a:endParaRPr>
        </a:p>
      </dsp:txBody>
      <dsp:txXfrm>
        <a:off x="7086573" y="892016"/>
        <a:ext cx="54689" cy="54689"/>
      </dsp:txXfrm>
    </dsp:sp>
    <dsp:sp modelId="{890268CE-CC57-437A-A3E6-A652C37E0712}">
      <dsp:nvSpPr>
        <dsp:cNvPr id="0" name=""/>
        <dsp:cNvSpPr/>
      </dsp:nvSpPr>
      <dsp:spPr>
        <a:xfrm>
          <a:off x="7660811" y="235743"/>
          <a:ext cx="2734468" cy="1367234"/>
        </a:xfrm>
        <a:prstGeom prst="roundRect">
          <a:avLst>
            <a:gd name="adj" fmla="val 10000"/>
          </a:avLst>
        </a:prstGeom>
        <a:solidFill>
          <a:srgbClr val="EEEBF5"/>
        </a:solidFill>
        <a:ln w="25400" cap="flat" cmpd="sng" algn="ctr">
          <a:solidFill>
            <a:srgbClr val="EEEBF5"/>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GB" sz="2400" kern="1200" dirty="0">
              <a:solidFill>
                <a:srgbClr val="4B116F"/>
              </a:solidFill>
            </a:rPr>
            <a:t>Disbeliever</a:t>
          </a:r>
        </a:p>
      </dsp:txBody>
      <dsp:txXfrm>
        <a:off x="7700856" y="275788"/>
        <a:ext cx="2654378" cy="1287144"/>
      </dsp:txXfrm>
    </dsp:sp>
    <dsp:sp modelId="{31F01837-0725-476E-A6B1-085C2760EDFF}">
      <dsp:nvSpPr>
        <dsp:cNvPr id="0" name=""/>
        <dsp:cNvSpPr/>
      </dsp:nvSpPr>
      <dsp:spPr>
        <a:xfrm rot="18289469">
          <a:off x="2327987" y="3262701"/>
          <a:ext cx="1915348" cy="30278"/>
        </a:xfrm>
        <a:custGeom>
          <a:avLst/>
          <a:gdLst/>
          <a:ahLst/>
          <a:cxnLst/>
          <a:rect l="0" t="0" r="0" b="0"/>
          <a:pathLst>
            <a:path>
              <a:moveTo>
                <a:pt x="0" y="15139"/>
              </a:moveTo>
              <a:lnTo>
                <a:pt x="1915348" y="15139"/>
              </a:lnTo>
            </a:path>
          </a:pathLst>
        </a:custGeom>
        <a:noFill/>
        <a:ln w="25400" cap="flat" cmpd="sng" algn="ctr">
          <a:solidFill>
            <a:srgbClr val="4B116F"/>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GB" sz="600" kern="1200"/>
        </a:p>
      </dsp:txBody>
      <dsp:txXfrm>
        <a:off x="3237778" y="3229956"/>
        <a:ext cx="95767" cy="95767"/>
      </dsp:txXfrm>
    </dsp:sp>
    <dsp:sp modelId="{2B16FD71-CFFD-4A5C-919A-2A3E60EEFD17}">
      <dsp:nvSpPr>
        <dsp:cNvPr id="0" name=""/>
        <dsp:cNvSpPr/>
      </dsp:nvSpPr>
      <dsp:spPr>
        <a:xfrm>
          <a:off x="3832555" y="1808063"/>
          <a:ext cx="2734468" cy="1367234"/>
        </a:xfrm>
        <a:prstGeom prst="roundRect">
          <a:avLst>
            <a:gd name="adj" fmla="val 10000"/>
          </a:avLst>
        </a:prstGeom>
        <a:solidFill>
          <a:srgbClr val="FAAC69"/>
        </a:solidFill>
        <a:ln w="25400" cap="flat" cmpd="sng" algn="ctr">
          <a:solidFill>
            <a:srgbClr val="FAAC69"/>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a:lnSpc>
              <a:spcPct val="90000"/>
            </a:lnSpc>
            <a:spcBef>
              <a:spcPct val="0"/>
            </a:spcBef>
            <a:spcAft>
              <a:spcPct val="35000"/>
            </a:spcAft>
            <a:buNone/>
          </a:pPr>
          <a:r>
            <a:rPr lang="ar-SA" sz="3600" b="0" i="0" u="none" kern="1200" dirty="0">
              <a:latin typeface="Noto Naskh Arabic SemiBold" pitchFamily="2" charset="-78"/>
              <a:cs typeface="Noto Naskh Arabic SemiBold" pitchFamily="2" charset="-78"/>
            </a:rPr>
            <a:t>عَنِيدٍۢ</a:t>
          </a:r>
          <a:endParaRPr lang="en-GB" sz="3600" kern="1200" dirty="0">
            <a:latin typeface="Noto Naskh Arabic SemiBold" pitchFamily="2" charset="-78"/>
            <a:cs typeface="Noto Naskh Arabic SemiBold" pitchFamily="2" charset="-78"/>
          </a:endParaRPr>
        </a:p>
      </dsp:txBody>
      <dsp:txXfrm>
        <a:off x="3872600" y="1848108"/>
        <a:ext cx="2654378" cy="1287144"/>
      </dsp:txXfrm>
    </dsp:sp>
    <dsp:sp modelId="{09D5EDA6-F172-486B-A158-5E0A6E214FCB}">
      <dsp:nvSpPr>
        <dsp:cNvPr id="0" name=""/>
        <dsp:cNvSpPr/>
      </dsp:nvSpPr>
      <dsp:spPr>
        <a:xfrm>
          <a:off x="6567024" y="2476541"/>
          <a:ext cx="1093787" cy="30278"/>
        </a:xfrm>
        <a:custGeom>
          <a:avLst/>
          <a:gdLst/>
          <a:ahLst/>
          <a:cxnLst/>
          <a:rect l="0" t="0" r="0" b="0"/>
          <a:pathLst>
            <a:path>
              <a:moveTo>
                <a:pt x="0" y="15139"/>
              </a:moveTo>
              <a:lnTo>
                <a:pt x="1093787" y="15139"/>
              </a:lnTo>
            </a:path>
          </a:pathLst>
        </a:custGeom>
        <a:noFill/>
        <a:ln w="25400" cap="flat" cmpd="sng" algn="ctr">
          <a:solidFill>
            <a:srgbClr val="EEEBF5"/>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solidFill>
              <a:srgbClr val="4B116F"/>
            </a:solidFill>
          </a:endParaRPr>
        </a:p>
      </dsp:txBody>
      <dsp:txXfrm>
        <a:off x="7086573" y="2464335"/>
        <a:ext cx="54689" cy="54689"/>
      </dsp:txXfrm>
    </dsp:sp>
    <dsp:sp modelId="{D7C9DF4A-88C0-4AA4-8C75-636A3D00E76C}">
      <dsp:nvSpPr>
        <dsp:cNvPr id="0" name=""/>
        <dsp:cNvSpPr/>
      </dsp:nvSpPr>
      <dsp:spPr>
        <a:xfrm>
          <a:off x="7660811" y="1808063"/>
          <a:ext cx="2734468" cy="1367234"/>
        </a:xfrm>
        <a:prstGeom prst="roundRect">
          <a:avLst>
            <a:gd name="adj" fmla="val 10000"/>
          </a:avLst>
        </a:prstGeom>
        <a:solidFill>
          <a:srgbClr val="EEEBF5"/>
        </a:solidFill>
        <a:ln w="25400" cap="flat" cmpd="sng" algn="ctr">
          <a:solidFill>
            <a:srgbClr val="EEEBF5"/>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GB" sz="2400" kern="1200" dirty="0">
              <a:solidFill>
                <a:srgbClr val="4B116F"/>
              </a:solidFill>
            </a:rPr>
            <a:t>Very stubborn</a:t>
          </a:r>
        </a:p>
      </dsp:txBody>
      <dsp:txXfrm>
        <a:off x="7700856" y="1848108"/>
        <a:ext cx="2654378" cy="1287144"/>
      </dsp:txXfrm>
    </dsp:sp>
    <dsp:sp modelId="{5133CA8B-D6E9-4178-BADB-9BC73EC15D25}">
      <dsp:nvSpPr>
        <dsp:cNvPr id="0" name=""/>
        <dsp:cNvSpPr/>
      </dsp:nvSpPr>
      <dsp:spPr>
        <a:xfrm>
          <a:off x="2738768" y="4048860"/>
          <a:ext cx="1093787" cy="30278"/>
        </a:xfrm>
        <a:custGeom>
          <a:avLst/>
          <a:gdLst/>
          <a:ahLst/>
          <a:cxnLst/>
          <a:rect l="0" t="0" r="0" b="0"/>
          <a:pathLst>
            <a:path>
              <a:moveTo>
                <a:pt x="0" y="15139"/>
              </a:moveTo>
              <a:lnTo>
                <a:pt x="1093787" y="15139"/>
              </a:lnTo>
            </a:path>
          </a:pathLst>
        </a:custGeom>
        <a:noFill/>
        <a:ln w="25400" cap="flat" cmpd="sng" algn="ctr">
          <a:solidFill>
            <a:srgbClr val="4B116F"/>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3258317" y="4036655"/>
        <a:ext cx="54689" cy="54689"/>
      </dsp:txXfrm>
    </dsp:sp>
    <dsp:sp modelId="{F4420030-F639-4699-A046-4002BFA79462}">
      <dsp:nvSpPr>
        <dsp:cNvPr id="0" name=""/>
        <dsp:cNvSpPr/>
      </dsp:nvSpPr>
      <dsp:spPr>
        <a:xfrm>
          <a:off x="3832555" y="3380382"/>
          <a:ext cx="2734468" cy="1367234"/>
        </a:xfrm>
        <a:prstGeom prst="roundRect">
          <a:avLst>
            <a:gd name="adj" fmla="val 10000"/>
          </a:avLst>
        </a:prstGeom>
        <a:solidFill>
          <a:srgbClr val="FAAC69"/>
        </a:solidFill>
        <a:ln w="25400" cap="flat" cmpd="sng" algn="ctr">
          <a:solidFill>
            <a:srgbClr val="FAAC69"/>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a:lnSpc>
              <a:spcPct val="90000"/>
            </a:lnSpc>
            <a:spcBef>
              <a:spcPct val="0"/>
            </a:spcBef>
            <a:spcAft>
              <a:spcPct val="35000"/>
            </a:spcAft>
            <a:buNone/>
          </a:pPr>
          <a:r>
            <a:rPr lang="ar-SA" sz="3600" b="0" i="0" u="none" kern="1200" dirty="0">
              <a:latin typeface="Noto Naskh Arabic SemiBold" pitchFamily="2" charset="-78"/>
              <a:cs typeface="Noto Naskh Arabic SemiBold" pitchFamily="2" charset="-78"/>
            </a:rPr>
            <a:t>مَّنَّاعٍۢ لِّلْخَيْرِ</a:t>
          </a:r>
          <a:endParaRPr lang="en-GB" sz="3600" kern="1200" dirty="0">
            <a:latin typeface="Noto Naskh Arabic SemiBold" pitchFamily="2" charset="-78"/>
            <a:cs typeface="Noto Naskh Arabic SemiBold" pitchFamily="2" charset="-78"/>
          </a:endParaRPr>
        </a:p>
      </dsp:txBody>
      <dsp:txXfrm>
        <a:off x="3872600" y="3420427"/>
        <a:ext cx="2654378" cy="1287144"/>
      </dsp:txXfrm>
    </dsp:sp>
    <dsp:sp modelId="{7770DD7A-7601-4F4B-8613-192AECB63317}">
      <dsp:nvSpPr>
        <dsp:cNvPr id="0" name=""/>
        <dsp:cNvSpPr/>
      </dsp:nvSpPr>
      <dsp:spPr>
        <a:xfrm>
          <a:off x="6567024" y="4048860"/>
          <a:ext cx="1093787" cy="30278"/>
        </a:xfrm>
        <a:custGeom>
          <a:avLst/>
          <a:gdLst/>
          <a:ahLst/>
          <a:cxnLst/>
          <a:rect l="0" t="0" r="0" b="0"/>
          <a:pathLst>
            <a:path>
              <a:moveTo>
                <a:pt x="0" y="15139"/>
              </a:moveTo>
              <a:lnTo>
                <a:pt x="1093787" y="15139"/>
              </a:lnTo>
            </a:path>
          </a:pathLst>
        </a:custGeom>
        <a:noFill/>
        <a:ln w="25400" cap="flat" cmpd="sng" algn="ctr">
          <a:solidFill>
            <a:srgbClr val="EEEBF5"/>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solidFill>
              <a:srgbClr val="4B116F"/>
            </a:solidFill>
          </a:endParaRPr>
        </a:p>
      </dsp:txBody>
      <dsp:txXfrm>
        <a:off x="7086573" y="4036655"/>
        <a:ext cx="54689" cy="54689"/>
      </dsp:txXfrm>
    </dsp:sp>
    <dsp:sp modelId="{CBC6DBDE-2FC5-4911-AA66-89E385EE38F2}">
      <dsp:nvSpPr>
        <dsp:cNvPr id="0" name=""/>
        <dsp:cNvSpPr/>
      </dsp:nvSpPr>
      <dsp:spPr>
        <a:xfrm>
          <a:off x="7660811" y="3380382"/>
          <a:ext cx="2734468" cy="1367234"/>
        </a:xfrm>
        <a:prstGeom prst="roundRect">
          <a:avLst>
            <a:gd name="adj" fmla="val 10000"/>
          </a:avLst>
        </a:prstGeom>
        <a:solidFill>
          <a:srgbClr val="EEEBF5"/>
        </a:solidFill>
        <a:ln w="25400" cap="flat" cmpd="sng" algn="ctr">
          <a:solidFill>
            <a:srgbClr val="EEEBF5"/>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GB" sz="2400" kern="1200" dirty="0">
              <a:solidFill>
                <a:srgbClr val="4B116F"/>
              </a:solidFill>
            </a:rPr>
            <a:t>Prevents good/doesn’t share wealth</a:t>
          </a:r>
        </a:p>
      </dsp:txBody>
      <dsp:txXfrm>
        <a:off x="7700856" y="3420427"/>
        <a:ext cx="2654378" cy="1287144"/>
      </dsp:txXfrm>
    </dsp:sp>
    <dsp:sp modelId="{57349E2B-4BA8-4B5A-B7ED-D8877E6D4C36}">
      <dsp:nvSpPr>
        <dsp:cNvPr id="0" name=""/>
        <dsp:cNvSpPr/>
      </dsp:nvSpPr>
      <dsp:spPr>
        <a:xfrm rot="3310531">
          <a:off x="2327987" y="4835020"/>
          <a:ext cx="1915348" cy="30278"/>
        </a:xfrm>
        <a:custGeom>
          <a:avLst/>
          <a:gdLst/>
          <a:ahLst/>
          <a:cxnLst/>
          <a:rect l="0" t="0" r="0" b="0"/>
          <a:pathLst>
            <a:path>
              <a:moveTo>
                <a:pt x="0" y="15139"/>
              </a:moveTo>
              <a:lnTo>
                <a:pt x="1915348" y="15139"/>
              </a:lnTo>
            </a:path>
          </a:pathLst>
        </a:custGeom>
        <a:noFill/>
        <a:ln w="25400" cap="flat" cmpd="sng" algn="ctr">
          <a:solidFill>
            <a:srgbClr val="4B116F"/>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GB" sz="600" kern="1200"/>
        </a:p>
      </dsp:txBody>
      <dsp:txXfrm>
        <a:off x="3237778" y="4802276"/>
        <a:ext cx="95767" cy="95767"/>
      </dsp:txXfrm>
    </dsp:sp>
    <dsp:sp modelId="{7DA53E7B-B636-451A-BEE9-B43DE03389ED}">
      <dsp:nvSpPr>
        <dsp:cNvPr id="0" name=""/>
        <dsp:cNvSpPr/>
      </dsp:nvSpPr>
      <dsp:spPr>
        <a:xfrm>
          <a:off x="3832555" y="4952702"/>
          <a:ext cx="2734468" cy="1367234"/>
        </a:xfrm>
        <a:prstGeom prst="roundRect">
          <a:avLst>
            <a:gd name="adj" fmla="val 10000"/>
          </a:avLst>
        </a:prstGeom>
        <a:solidFill>
          <a:srgbClr val="FAAC69"/>
        </a:solidFill>
        <a:ln w="25400" cap="flat" cmpd="sng" algn="ctr">
          <a:solidFill>
            <a:srgbClr val="FAAC69"/>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a:lnSpc>
              <a:spcPct val="90000"/>
            </a:lnSpc>
            <a:spcBef>
              <a:spcPct val="0"/>
            </a:spcBef>
            <a:spcAft>
              <a:spcPct val="35000"/>
            </a:spcAft>
            <a:buNone/>
          </a:pPr>
          <a:r>
            <a:rPr lang="ar-SA" sz="3600" b="0" i="0" u="none" kern="1200" dirty="0">
              <a:latin typeface="Noto Naskh Arabic SemiBold" pitchFamily="2" charset="-78"/>
              <a:cs typeface="Noto Naskh Arabic SemiBold" pitchFamily="2" charset="-78"/>
            </a:rPr>
            <a:t>مُعْتَدٍۢ</a:t>
          </a:r>
          <a:endParaRPr lang="en-GB" sz="3600" kern="1200" dirty="0">
            <a:latin typeface="Noto Naskh Arabic SemiBold" pitchFamily="2" charset="-78"/>
            <a:cs typeface="Noto Naskh Arabic SemiBold" pitchFamily="2" charset="-78"/>
          </a:endParaRPr>
        </a:p>
      </dsp:txBody>
      <dsp:txXfrm>
        <a:off x="3872600" y="4992747"/>
        <a:ext cx="2654378" cy="1287144"/>
      </dsp:txXfrm>
    </dsp:sp>
    <dsp:sp modelId="{A4B48528-982A-4284-945A-1EE8D465165C}">
      <dsp:nvSpPr>
        <dsp:cNvPr id="0" name=""/>
        <dsp:cNvSpPr/>
      </dsp:nvSpPr>
      <dsp:spPr>
        <a:xfrm>
          <a:off x="6567024" y="5621180"/>
          <a:ext cx="1093787" cy="30278"/>
        </a:xfrm>
        <a:custGeom>
          <a:avLst/>
          <a:gdLst/>
          <a:ahLst/>
          <a:cxnLst/>
          <a:rect l="0" t="0" r="0" b="0"/>
          <a:pathLst>
            <a:path>
              <a:moveTo>
                <a:pt x="0" y="15139"/>
              </a:moveTo>
              <a:lnTo>
                <a:pt x="1093787" y="15139"/>
              </a:lnTo>
            </a:path>
          </a:pathLst>
        </a:custGeom>
        <a:noFill/>
        <a:ln w="25400" cap="flat" cmpd="sng" algn="ctr">
          <a:solidFill>
            <a:srgbClr val="EEEBF5"/>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solidFill>
              <a:srgbClr val="4B116F"/>
            </a:solidFill>
          </a:endParaRPr>
        </a:p>
      </dsp:txBody>
      <dsp:txXfrm>
        <a:off x="7086573" y="5608974"/>
        <a:ext cx="54689" cy="54689"/>
      </dsp:txXfrm>
    </dsp:sp>
    <dsp:sp modelId="{E7779FB0-4059-42A0-9A12-360F64069AF9}">
      <dsp:nvSpPr>
        <dsp:cNvPr id="0" name=""/>
        <dsp:cNvSpPr/>
      </dsp:nvSpPr>
      <dsp:spPr>
        <a:xfrm>
          <a:off x="7660811" y="4952702"/>
          <a:ext cx="2734468" cy="1367234"/>
        </a:xfrm>
        <a:prstGeom prst="roundRect">
          <a:avLst>
            <a:gd name="adj" fmla="val 10000"/>
          </a:avLst>
        </a:prstGeom>
        <a:solidFill>
          <a:srgbClr val="EEEBF5"/>
        </a:solidFill>
        <a:ln w="25400" cap="flat" cmpd="sng" algn="ctr">
          <a:solidFill>
            <a:srgbClr val="EEEBF5"/>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GB" sz="2400" kern="1200" dirty="0">
              <a:solidFill>
                <a:srgbClr val="4B116F"/>
              </a:solidFill>
            </a:rPr>
            <a:t>Aggressive, crosses boundaries</a:t>
          </a:r>
        </a:p>
      </dsp:txBody>
      <dsp:txXfrm>
        <a:off x="7700856" y="4992747"/>
        <a:ext cx="2654378" cy="1287144"/>
      </dsp:txXfrm>
    </dsp:sp>
    <dsp:sp modelId="{F46ABD89-3EFE-493D-94FD-8BDC8C8E74E9}">
      <dsp:nvSpPr>
        <dsp:cNvPr id="0" name=""/>
        <dsp:cNvSpPr/>
      </dsp:nvSpPr>
      <dsp:spPr>
        <a:xfrm rot="4249260">
          <a:off x="1620945" y="5621180"/>
          <a:ext cx="3329433" cy="30278"/>
        </a:xfrm>
        <a:custGeom>
          <a:avLst/>
          <a:gdLst/>
          <a:ahLst/>
          <a:cxnLst/>
          <a:rect l="0" t="0" r="0" b="0"/>
          <a:pathLst>
            <a:path>
              <a:moveTo>
                <a:pt x="0" y="15139"/>
              </a:moveTo>
              <a:lnTo>
                <a:pt x="3329433" y="15139"/>
              </a:lnTo>
            </a:path>
          </a:pathLst>
        </a:custGeom>
        <a:noFill/>
        <a:ln w="25400" cap="flat" cmpd="sng" algn="ctr">
          <a:solidFill>
            <a:srgbClr val="4B116F"/>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GB" sz="1200" kern="1200"/>
        </a:p>
      </dsp:txBody>
      <dsp:txXfrm>
        <a:off x="3202426" y="5553083"/>
        <a:ext cx="166471" cy="166471"/>
      </dsp:txXfrm>
    </dsp:sp>
    <dsp:sp modelId="{35F4CEC2-D5D3-4A21-9D12-A35B43445B4B}">
      <dsp:nvSpPr>
        <dsp:cNvPr id="0" name=""/>
        <dsp:cNvSpPr/>
      </dsp:nvSpPr>
      <dsp:spPr>
        <a:xfrm>
          <a:off x="3832555" y="6525021"/>
          <a:ext cx="2734468" cy="1367234"/>
        </a:xfrm>
        <a:prstGeom prst="roundRect">
          <a:avLst>
            <a:gd name="adj" fmla="val 10000"/>
          </a:avLst>
        </a:prstGeom>
        <a:solidFill>
          <a:srgbClr val="FAAC69"/>
        </a:solidFill>
        <a:ln w="25400" cap="flat" cmpd="sng" algn="ctr">
          <a:solidFill>
            <a:srgbClr val="FAAC69"/>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a:lnSpc>
              <a:spcPct val="90000"/>
            </a:lnSpc>
            <a:spcBef>
              <a:spcPct val="0"/>
            </a:spcBef>
            <a:spcAft>
              <a:spcPct val="35000"/>
            </a:spcAft>
            <a:buNone/>
          </a:pPr>
          <a:r>
            <a:rPr lang="ar-SA" sz="3600" b="0" i="0" u="none" kern="1200" dirty="0">
              <a:latin typeface="Noto Naskh Arabic SemiBold" pitchFamily="2" charset="-78"/>
              <a:cs typeface="Noto Naskh Arabic SemiBold" pitchFamily="2" charset="-78"/>
            </a:rPr>
            <a:t>مُّرِيبٍ</a:t>
          </a:r>
          <a:endParaRPr lang="en-GB" sz="3600" kern="1200" dirty="0">
            <a:latin typeface="Noto Naskh Arabic SemiBold" pitchFamily="2" charset="-78"/>
            <a:cs typeface="Noto Naskh Arabic SemiBold" pitchFamily="2" charset="-78"/>
          </a:endParaRPr>
        </a:p>
      </dsp:txBody>
      <dsp:txXfrm>
        <a:off x="3872600" y="6565066"/>
        <a:ext cx="2654378" cy="1287144"/>
      </dsp:txXfrm>
    </dsp:sp>
    <dsp:sp modelId="{2A7AA5E4-B053-4AD9-A490-840F018CD785}">
      <dsp:nvSpPr>
        <dsp:cNvPr id="0" name=""/>
        <dsp:cNvSpPr/>
      </dsp:nvSpPr>
      <dsp:spPr>
        <a:xfrm>
          <a:off x="6567024" y="7193499"/>
          <a:ext cx="1093787" cy="30278"/>
        </a:xfrm>
        <a:custGeom>
          <a:avLst/>
          <a:gdLst/>
          <a:ahLst/>
          <a:cxnLst/>
          <a:rect l="0" t="0" r="0" b="0"/>
          <a:pathLst>
            <a:path>
              <a:moveTo>
                <a:pt x="0" y="15139"/>
              </a:moveTo>
              <a:lnTo>
                <a:pt x="1093787" y="15139"/>
              </a:lnTo>
            </a:path>
          </a:pathLst>
        </a:custGeom>
        <a:noFill/>
        <a:ln w="25400" cap="flat" cmpd="sng" algn="ctr">
          <a:solidFill>
            <a:srgbClr val="EEEBF5"/>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solidFill>
              <a:srgbClr val="4B116F"/>
            </a:solidFill>
          </a:endParaRPr>
        </a:p>
      </dsp:txBody>
      <dsp:txXfrm>
        <a:off x="7086573" y="7181294"/>
        <a:ext cx="54689" cy="54689"/>
      </dsp:txXfrm>
    </dsp:sp>
    <dsp:sp modelId="{CCA0DAA1-9A37-4325-984D-8EAAFA928C0D}">
      <dsp:nvSpPr>
        <dsp:cNvPr id="0" name=""/>
        <dsp:cNvSpPr/>
      </dsp:nvSpPr>
      <dsp:spPr>
        <a:xfrm>
          <a:off x="7660811" y="6525021"/>
          <a:ext cx="2734468" cy="1367234"/>
        </a:xfrm>
        <a:prstGeom prst="roundRect">
          <a:avLst>
            <a:gd name="adj" fmla="val 10000"/>
          </a:avLst>
        </a:prstGeom>
        <a:solidFill>
          <a:srgbClr val="EEEBF5"/>
        </a:solidFill>
        <a:ln w="25400" cap="flat" cmpd="sng" algn="ctr">
          <a:solidFill>
            <a:srgbClr val="EEEBF5"/>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GB" sz="2400" kern="1200" dirty="0">
              <a:solidFill>
                <a:srgbClr val="4B116F"/>
              </a:solidFill>
            </a:rPr>
            <a:t>Causes others to doubt</a:t>
          </a:r>
        </a:p>
      </dsp:txBody>
      <dsp:txXfrm>
        <a:off x="7700856" y="6565066"/>
        <a:ext cx="2654378" cy="1287144"/>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8200548-7EBE-0E21-797C-AD66A20EFB9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PK"/>
          </a:p>
        </p:txBody>
      </p:sp>
      <p:sp>
        <p:nvSpPr>
          <p:cNvPr id="3" name="Date Placeholder 2">
            <a:extLst>
              <a:ext uri="{FF2B5EF4-FFF2-40B4-BE49-F238E27FC236}">
                <a16:creationId xmlns:a16="http://schemas.microsoft.com/office/drawing/2014/main" id="{1B14E242-D49C-E3EA-6D06-6CEDEDBB2CB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C944F31-D98B-4664-B24D-78FD4B26DFB8}" type="datetimeFigureOut">
              <a:rPr lang="en-PK" smtClean="0"/>
              <a:t>27/02/2025</a:t>
            </a:fld>
            <a:endParaRPr lang="en-PK"/>
          </a:p>
        </p:txBody>
      </p:sp>
      <p:sp>
        <p:nvSpPr>
          <p:cNvPr id="4" name="Footer Placeholder 3">
            <a:extLst>
              <a:ext uri="{FF2B5EF4-FFF2-40B4-BE49-F238E27FC236}">
                <a16:creationId xmlns:a16="http://schemas.microsoft.com/office/drawing/2014/main" id="{79A69138-6F1A-4ECC-3923-32C1A9803E9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PK"/>
          </a:p>
        </p:txBody>
      </p:sp>
      <p:sp>
        <p:nvSpPr>
          <p:cNvPr id="5" name="Slide Number Placeholder 4">
            <a:extLst>
              <a:ext uri="{FF2B5EF4-FFF2-40B4-BE49-F238E27FC236}">
                <a16:creationId xmlns:a16="http://schemas.microsoft.com/office/drawing/2014/main" id="{4E3BEC6F-D5AA-9F24-D99B-925C0A44DBC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6CD279-3F22-48EB-B7F4-A44D482A3C6F}" type="slidenum">
              <a:rPr lang="en-PK" smtClean="0"/>
              <a:t>‹#›</a:t>
            </a:fld>
            <a:endParaRPr lang="en-PK"/>
          </a:p>
        </p:txBody>
      </p:sp>
    </p:spTree>
    <p:extLst>
      <p:ext uri="{BB962C8B-B14F-4D97-AF65-F5344CB8AC3E}">
        <p14:creationId xmlns:p14="http://schemas.microsoft.com/office/powerpoint/2010/main" val="8283039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04" name="Google Shape;104;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a:extLst>
            <a:ext uri="{FF2B5EF4-FFF2-40B4-BE49-F238E27FC236}">
              <a16:creationId xmlns:a16="http://schemas.microsoft.com/office/drawing/2014/main" id="{ADFDDDA2-087F-5249-909F-88902E380CD1}"/>
            </a:ext>
          </a:extLst>
        </p:cNvPr>
        <p:cNvGrpSpPr/>
        <p:nvPr/>
      </p:nvGrpSpPr>
      <p:grpSpPr>
        <a:xfrm>
          <a:off x="0" y="0"/>
          <a:ext cx="0" cy="0"/>
          <a:chOff x="0" y="0"/>
          <a:chExt cx="0" cy="0"/>
        </a:xfrm>
      </p:grpSpPr>
      <p:sp>
        <p:nvSpPr>
          <p:cNvPr id="103" name="Google Shape;103;p7:notes">
            <a:extLst>
              <a:ext uri="{FF2B5EF4-FFF2-40B4-BE49-F238E27FC236}">
                <a16:creationId xmlns:a16="http://schemas.microsoft.com/office/drawing/2014/main" id="{EDE405BC-9B82-E303-E1EC-F7C73F9F3D18}"/>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04" name="Google Shape;104;p7:notes">
            <a:extLst>
              <a:ext uri="{FF2B5EF4-FFF2-40B4-BE49-F238E27FC236}">
                <a16:creationId xmlns:a16="http://schemas.microsoft.com/office/drawing/2014/main" id="{33EF428B-174B-3C9A-7813-51A423C62AC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536246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a:extLst>
            <a:ext uri="{FF2B5EF4-FFF2-40B4-BE49-F238E27FC236}">
              <a16:creationId xmlns:a16="http://schemas.microsoft.com/office/drawing/2014/main" id="{A9ED785C-22DD-25C3-1B9E-98DF080AB992}"/>
            </a:ext>
          </a:extLst>
        </p:cNvPr>
        <p:cNvGrpSpPr/>
        <p:nvPr/>
      </p:nvGrpSpPr>
      <p:grpSpPr>
        <a:xfrm>
          <a:off x="0" y="0"/>
          <a:ext cx="0" cy="0"/>
          <a:chOff x="0" y="0"/>
          <a:chExt cx="0" cy="0"/>
        </a:xfrm>
      </p:grpSpPr>
      <p:sp>
        <p:nvSpPr>
          <p:cNvPr id="103" name="Google Shape;103;p7:notes">
            <a:extLst>
              <a:ext uri="{FF2B5EF4-FFF2-40B4-BE49-F238E27FC236}">
                <a16:creationId xmlns:a16="http://schemas.microsoft.com/office/drawing/2014/main" id="{49617F28-7CED-C7F8-9D6F-974144F58C03}"/>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We should do an ‘audit’/hold ourselves accountable (</a:t>
            </a:r>
            <a:r>
              <a:rPr lang="en-US" dirty="0" err="1"/>
              <a:t>muḥasabah</a:t>
            </a:r>
            <a:r>
              <a:rPr lang="en-US" dirty="0"/>
              <a:t>) daily/weekly </a:t>
            </a:r>
            <a:r>
              <a:rPr lang="en-US" dirty="0" err="1"/>
              <a:t>etc</a:t>
            </a:r>
            <a:r>
              <a:rPr lang="en-US" dirty="0"/>
              <a:t> before we are held to account by Allah on the Day of Judgement.</a:t>
            </a:r>
            <a:endParaRPr dirty="0"/>
          </a:p>
        </p:txBody>
      </p:sp>
      <p:sp>
        <p:nvSpPr>
          <p:cNvPr id="104" name="Google Shape;104;p7:notes">
            <a:extLst>
              <a:ext uri="{FF2B5EF4-FFF2-40B4-BE49-F238E27FC236}">
                <a16:creationId xmlns:a16="http://schemas.microsoft.com/office/drawing/2014/main" id="{9F9490F6-F395-8BBA-03B1-F2F0D014EA1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937484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a:extLst>
            <a:ext uri="{FF2B5EF4-FFF2-40B4-BE49-F238E27FC236}">
              <a16:creationId xmlns:a16="http://schemas.microsoft.com/office/drawing/2014/main" id="{E65B52CF-E848-134C-D5E4-AC181F27C4DB}"/>
            </a:ext>
          </a:extLst>
        </p:cNvPr>
        <p:cNvGrpSpPr/>
        <p:nvPr/>
      </p:nvGrpSpPr>
      <p:grpSpPr>
        <a:xfrm>
          <a:off x="0" y="0"/>
          <a:ext cx="0" cy="0"/>
          <a:chOff x="0" y="0"/>
          <a:chExt cx="0" cy="0"/>
        </a:xfrm>
      </p:grpSpPr>
      <p:sp>
        <p:nvSpPr>
          <p:cNvPr id="199" name="Google Shape;199;p13:notes">
            <a:extLst>
              <a:ext uri="{FF2B5EF4-FFF2-40B4-BE49-F238E27FC236}">
                <a16:creationId xmlns:a16="http://schemas.microsoft.com/office/drawing/2014/main" id="{5FAA1BC1-83D0-83C3-9460-A07CCD3E0965}"/>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After explaining their rejection of resurrection, Allah highlights the time when truth will prevail: the small </a:t>
            </a:r>
            <a:r>
              <a:rPr lang="en-GB" sz="1800" b="0" i="0" u="none" strike="noStrike" dirty="0" err="1">
                <a:solidFill>
                  <a:srgbClr val="000000"/>
                </a:solidFill>
                <a:effectLst/>
                <a:latin typeface="Arial" panose="020B0604020202020204" pitchFamily="34" charset="0"/>
              </a:rPr>
              <a:t>qiyāmah</a:t>
            </a:r>
            <a:r>
              <a:rPr lang="en-GB" sz="1800" b="0" i="0" u="none" strike="noStrike" dirty="0">
                <a:solidFill>
                  <a:srgbClr val="000000"/>
                </a:solidFill>
                <a:effectLst/>
                <a:latin typeface="Arial" panose="020B0604020202020204" pitchFamily="34" charset="0"/>
              </a:rPr>
              <a:t> (death).</a:t>
            </a:r>
          </a:p>
          <a:p>
            <a:pPr marL="0" lvl="0" indent="0" algn="l" rtl="0">
              <a:spcBef>
                <a:spcPts val="0"/>
              </a:spcBef>
              <a:spcAft>
                <a:spcPts val="0"/>
              </a:spcAft>
              <a:buNone/>
            </a:pPr>
            <a:endParaRPr lang="en-GB" sz="1800" b="0" i="0" u="none" strike="noStrike" dirty="0">
              <a:solidFill>
                <a:srgbClr val="000000"/>
              </a:solidFill>
              <a:effectLst/>
              <a:latin typeface="Arial" panose="020B0604020202020204" pitchFamily="34" charset="0"/>
            </a:endParaRPr>
          </a:p>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[Play the sound of the dying heartbeat]</a:t>
            </a:r>
          </a:p>
          <a:p>
            <a:pPr marL="0" lvl="0" indent="0" algn="l" rtl="0">
              <a:spcBef>
                <a:spcPts val="0"/>
              </a:spcBef>
              <a:spcAft>
                <a:spcPts val="0"/>
              </a:spcAft>
              <a:buNone/>
            </a:pPr>
            <a:endParaRPr lang="en-GB" sz="1800" b="0" i="0" u="none" strike="noStrike" dirty="0">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800" b="0" i="0" u="none" strike="noStrike" dirty="0">
                <a:solidFill>
                  <a:srgbClr val="000000"/>
                </a:solidFill>
                <a:effectLst/>
                <a:latin typeface="Arial" panose="020B0604020202020204" pitchFamily="34" charset="0"/>
              </a:rPr>
              <a:t>There is nothing we seek to escape more than death.</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dirty="0">
              <a:effectLst/>
            </a:endParaRPr>
          </a:p>
          <a:p>
            <a:pPr marL="400050" indent="-171450" rtl="0" fontAlgn="base">
              <a:buFont typeface="Arial" panose="020B0604020202020204" pitchFamily="34" charset="0"/>
              <a:buChar char="•"/>
            </a:pPr>
            <a:r>
              <a:rPr lang="ar-SA" sz="1800" b="0" i="0" u="none" strike="noStrike" dirty="0">
                <a:solidFill>
                  <a:srgbClr val="000000"/>
                </a:solidFill>
                <a:effectLst/>
                <a:latin typeface="Arial" panose="020B0604020202020204" pitchFamily="34" charset="0"/>
              </a:rPr>
              <a:t>سَكْرَةُ ٱلْمَوْتِ </a:t>
            </a:r>
            <a:r>
              <a:rPr lang="en-GB" sz="1800" b="0" i="0" u="none" strike="noStrike" dirty="0">
                <a:solidFill>
                  <a:srgbClr val="000000"/>
                </a:solidFill>
                <a:effectLst/>
                <a:latin typeface="Arial" panose="020B0604020202020204" pitchFamily="34" charset="0"/>
              </a:rPr>
              <a:t>: Literally means a drunken state. When death was approaching the Prophet ﷺ</a:t>
            </a:r>
            <a:r>
              <a:rPr lang="ar-SA" sz="1800" b="0" i="0" u="none" strike="noStrike" dirty="0">
                <a:solidFill>
                  <a:srgbClr val="000000"/>
                </a:solidFill>
                <a:effectLst/>
                <a:latin typeface="Arial" panose="020B0604020202020204" pitchFamily="34" charset="0"/>
              </a:rPr>
              <a:t> </a:t>
            </a:r>
            <a:r>
              <a:rPr lang="en-GB" sz="1800" b="0" i="0" u="none" strike="noStrike" dirty="0">
                <a:solidFill>
                  <a:srgbClr val="000000"/>
                </a:solidFill>
                <a:effectLst/>
                <a:latin typeface="Arial" panose="020B0604020202020204" pitchFamily="34" charset="0"/>
              </a:rPr>
              <a:t>he wiped sweat off his face and said: </a:t>
            </a:r>
            <a:r>
              <a:rPr lang="en-GB" sz="1800" b="1" i="0" u="none" strike="noStrike" dirty="0">
                <a:solidFill>
                  <a:srgbClr val="000000"/>
                </a:solidFill>
                <a:effectLst/>
                <a:latin typeface="Arial" panose="020B0604020202020204" pitchFamily="34" charset="0"/>
              </a:rPr>
              <a:t>“There is no god worthy of worship except Allah! Death has its stupor!”</a:t>
            </a:r>
            <a:r>
              <a:rPr lang="en-GB" sz="1800" b="0" i="0" u="none" strike="noStrike" dirty="0">
                <a:solidFill>
                  <a:srgbClr val="000000"/>
                </a:solidFill>
                <a:effectLst/>
                <a:latin typeface="Arial" panose="020B0604020202020204" pitchFamily="34" charset="0"/>
              </a:rPr>
              <a:t> He said this, even though he had chosen to be in Allah’s company, longing to see Him. So how about us? May Allah protect us and give us a beautiful ending. </a:t>
            </a:r>
          </a:p>
          <a:p>
            <a:pPr marL="228600" indent="0" rtl="0" fontAlgn="base">
              <a:buFont typeface="Arial" panose="020B0604020202020204" pitchFamily="34" charset="0"/>
              <a:buNone/>
            </a:pPr>
            <a:endParaRPr lang="en-GB" sz="1800" b="0" i="0" u="none" strike="noStrike" dirty="0">
              <a:solidFill>
                <a:srgbClr val="000000"/>
              </a:solidFill>
              <a:effectLst/>
              <a:latin typeface="Arial" panose="020B0604020202020204" pitchFamily="34" charset="0"/>
            </a:endParaRPr>
          </a:p>
          <a:p>
            <a:pPr rtl="0" fontAlgn="base">
              <a:buFont typeface="Arial" panose="020B0604020202020204" pitchFamily="34" charset="0"/>
              <a:buChar char="•"/>
            </a:pPr>
            <a:r>
              <a:rPr lang="ar-SA" sz="1800" b="0" i="0" u="none" strike="noStrike" dirty="0">
                <a:solidFill>
                  <a:srgbClr val="000000"/>
                </a:solidFill>
                <a:effectLst/>
                <a:latin typeface="Arial" panose="020B0604020202020204" pitchFamily="34" charset="0"/>
              </a:rPr>
              <a:t>بِٱلْحَقِّ </a:t>
            </a:r>
            <a:r>
              <a:rPr lang="en-GB" sz="1800" b="0" i="0" u="none" strike="noStrike" dirty="0">
                <a:solidFill>
                  <a:srgbClr val="000000"/>
                </a:solidFill>
                <a:effectLst/>
                <a:latin typeface="Arial" panose="020B0604020202020204" pitchFamily="34" charset="0"/>
              </a:rPr>
              <a:t>: In that moment, we will see everything. No one can deny anything at that moment. </a:t>
            </a:r>
          </a:p>
          <a:p>
            <a:pPr marL="228600" indent="0" rtl="0" fontAlgn="base">
              <a:buFont typeface="Arial" panose="020B0604020202020204" pitchFamily="34" charset="0"/>
              <a:buNone/>
            </a:pPr>
            <a:endParaRPr lang="en-GB" sz="1800" b="0" i="0" u="none" strike="noStrike" dirty="0">
              <a:solidFill>
                <a:srgbClr val="000000"/>
              </a:solidFill>
              <a:effectLst/>
              <a:latin typeface="Arial" panose="020B0604020202020204" pitchFamily="34" charset="0"/>
            </a:endParaRPr>
          </a:p>
          <a:p>
            <a:pPr rtl="0" fontAlgn="base">
              <a:buFont typeface="Arial" panose="020B0604020202020204" pitchFamily="34" charset="0"/>
              <a:buChar char="•"/>
            </a:pPr>
            <a:r>
              <a:rPr lang="en-GB" sz="1800" b="0" i="0" u="none" strike="noStrike" dirty="0">
                <a:solidFill>
                  <a:srgbClr val="000000"/>
                </a:solidFill>
                <a:effectLst/>
                <a:latin typeface="Arial" panose="020B0604020202020204" pitchFamily="34" charset="0"/>
              </a:rPr>
              <a:t> </a:t>
            </a:r>
            <a:r>
              <a:rPr lang="ar-SA" sz="1800" b="0" i="0" u="none" strike="noStrike" dirty="0">
                <a:solidFill>
                  <a:srgbClr val="000000"/>
                </a:solidFill>
                <a:effectLst/>
                <a:latin typeface="Arial" panose="020B0604020202020204" pitchFamily="34" charset="0"/>
              </a:rPr>
              <a:t>تَحِيدُ</a:t>
            </a:r>
            <a:r>
              <a:rPr lang="en-GB" sz="1800" b="0" i="0" u="none" strike="noStrike" dirty="0">
                <a:solidFill>
                  <a:srgbClr val="000000"/>
                </a:solidFill>
                <a:effectLst/>
                <a:latin typeface="Arial" panose="020B0604020202020204" pitchFamily="34" charset="0"/>
              </a:rPr>
              <a:t>: Escape. We know we’re going to die but we don’t want to prepare for death or for the hereafter. </a:t>
            </a:r>
          </a:p>
          <a:p>
            <a:pPr marL="0" lvl="0" indent="0" algn="l" rtl="0">
              <a:spcBef>
                <a:spcPts val="0"/>
              </a:spcBef>
              <a:spcAft>
                <a:spcPts val="0"/>
              </a:spcAft>
              <a:buNone/>
            </a:pPr>
            <a:endParaRPr dirty="0"/>
          </a:p>
        </p:txBody>
      </p:sp>
      <p:sp>
        <p:nvSpPr>
          <p:cNvPr id="200" name="Google Shape;200;p13:notes">
            <a:extLst>
              <a:ext uri="{FF2B5EF4-FFF2-40B4-BE49-F238E27FC236}">
                <a16:creationId xmlns:a16="http://schemas.microsoft.com/office/drawing/2014/main" id="{A8085550-FCF2-8243-E269-939A754CBC3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956157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a:extLst>
            <a:ext uri="{FF2B5EF4-FFF2-40B4-BE49-F238E27FC236}">
              <a16:creationId xmlns:a16="http://schemas.microsoft.com/office/drawing/2014/main" id="{8302D499-4AA9-5C52-F41A-9C23D547BB70}"/>
            </a:ext>
          </a:extLst>
        </p:cNvPr>
        <p:cNvGrpSpPr/>
        <p:nvPr/>
      </p:nvGrpSpPr>
      <p:grpSpPr>
        <a:xfrm>
          <a:off x="0" y="0"/>
          <a:ext cx="0" cy="0"/>
          <a:chOff x="0" y="0"/>
          <a:chExt cx="0" cy="0"/>
        </a:xfrm>
      </p:grpSpPr>
      <p:sp>
        <p:nvSpPr>
          <p:cNvPr id="199" name="Google Shape;199;p13:notes">
            <a:extLst>
              <a:ext uri="{FF2B5EF4-FFF2-40B4-BE49-F238E27FC236}">
                <a16:creationId xmlns:a16="http://schemas.microsoft.com/office/drawing/2014/main" id="{07F8C3E4-04D5-EB50-07C0-0BD6DD7F0259}"/>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Hve you ever heard a really loud scary sound? Imagine the whole world being rocked by a deafening, extremely terrifying LOUD sound!</a:t>
            </a:r>
          </a:p>
          <a:p>
            <a:pPr marL="0" lvl="0" indent="0" algn="l" rtl="0">
              <a:spcBef>
                <a:spcPts val="0"/>
              </a:spcBef>
              <a:spcAft>
                <a:spcPts val="0"/>
              </a:spcAft>
              <a:buNone/>
            </a:pPr>
            <a:endParaRPr lang="en-GB" dirty="0"/>
          </a:p>
          <a:p>
            <a:pPr rtl="0" fontAlgn="base">
              <a:buFont typeface="Arial" panose="020B0604020202020204" pitchFamily="34" charset="0"/>
              <a:buChar char="•"/>
            </a:pPr>
            <a:r>
              <a:rPr lang="en-GB" sz="1800" b="0" i="0" u="none" strike="noStrike" dirty="0">
                <a:solidFill>
                  <a:srgbClr val="000000"/>
                </a:solidFill>
                <a:effectLst/>
                <a:latin typeface="Arial" panose="020B0604020202020204" pitchFamily="34" charset="0"/>
              </a:rPr>
              <a:t>The trumpet will be blown. The Prophet (saw) mentioned that the angel responsible for blowing the trumpet has already placed it on his lips, waiting for the command to blow it.</a:t>
            </a:r>
          </a:p>
          <a:p>
            <a:pPr marL="228600" indent="0" rtl="0" fontAlgn="base">
              <a:buFont typeface="Arial" panose="020B0604020202020204" pitchFamily="34" charset="0"/>
              <a:buNone/>
            </a:pPr>
            <a:endParaRPr lang="en-GB" sz="1800" b="0" i="0" u="none" strike="noStrike" dirty="0">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dirty="0">
                <a:solidFill>
                  <a:srgbClr val="1E1E1E"/>
                </a:solidFill>
                <a:latin typeface="Inter" panose="020B0604020202020204" charset="0"/>
                <a:ea typeface="Inter Light"/>
                <a:cs typeface="Inter Light"/>
                <a:sym typeface="Inter Light"/>
              </a:rPr>
              <a:t>[A] What is this angel called?</a:t>
            </a:r>
            <a:endParaRPr lang="en-US" sz="1200" dirty="0">
              <a:solidFill>
                <a:srgbClr val="1E1E1E"/>
              </a:solidFill>
              <a:latin typeface="Inter Light"/>
              <a:ea typeface="Inter Light"/>
              <a:cs typeface="Inter Light"/>
              <a:sym typeface="Inter Light"/>
            </a:endParaRPr>
          </a:p>
          <a:p>
            <a:pPr marL="0" lvl="0" indent="0" algn="l" rtl="0">
              <a:spcBef>
                <a:spcPts val="0"/>
              </a:spcBef>
              <a:spcAft>
                <a:spcPts val="0"/>
              </a:spcAft>
              <a:buNone/>
            </a:pPr>
            <a:endParaRPr lang="en-GB" dirty="0"/>
          </a:p>
          <a:p>
            <a:pPr marL="0" lvl="0" indent="0" algn="l" rtl="0">
              <a:spcBef>
                <a:spcPts val="0"/>
              </a:spcBef>
              <a:spcAft>
                <a:spcPts val="0"/>
              </a:spcAft>
              <a:buNone/>
            </a:pPr>
            <a:r>
              <a:rPr lang="en-GB" dirty="0" err="1"/>
              <a:t>Israfil</a:t>
            </a:r>
            <a:r>
              <a:rPr lang="en-GB" dirty="0"/>
              <a:t> (as)</a:t>
            </a:r>
          </a:p>
          <a:p>
            <a:pPr marL="0" lvl="0" indent="0" algn="l" rtl="0">
              <a:spcBef>
                <a:spcPts val="0"/>
              </a:spcBef>
              <a:spcAft>
                <a:spcPts val="0"/>
              </a:spcAft>
              <a:buNone/>
            </a:pPr>
            <a:endParaRPr lang="en-GB" dirty="0"/>
          </a:p>
          <a:p>
            <a:pPr marL="0" lvl="0" indent="0" algn="l" rtl="0">
              <a:spcBef>
                <a:spcPts val="0"/>
              </a:spcBef>
              <a:spcAft>
                <a:spcPts val="0"/>
              </a:spcAft>
              <a:buNone/>
            </a:pPr>
            <a:endParaRPr lang="en-GB" dirty="0"/>
          </a:p>
          <a:p>
            <a:pPr rtl="0" fontAlgn="base">
              <a:buFont typeface="Arial" panose="020B0604020202020204" pitchFamily="34" charset="0"/>
              <a:buChar char="•"/>
            </a:pPr>
            <a:r>
              <a:rPr lang="en-GB" sz="1200" b="0" i="0" u="none" strike="noStrike" dirty="0" err="1">
                <a:solidFill>
                  <a:srgbClr val="000000"/>
                </a:solidFill>
                <a:effectLst/>
                <a:latin typeface="Arial" panose="020B0604020202020204" pitchFamily="34" charset="0"/>
              </a:rPr>
              <a:t>Qiyāmah</a:t>
            </a:r>
            <a:r>
              <a:rPr lang="en-GB" sz="1200" b="0" i="0" u="none" strike="noStrike" dirty="0">
                <a:solidFill>
                  <a:srgbClr val="000000"/>
                </a:solidFill>
                <a:effectLst/>
                <a:latin typeface="Arial" panose="020B0604020202020204" pitchFamily="34" charset="0"/>
              </a:rPr>
              <a:t> will start with a large sound. When important announcements are made, they are usually preceded by a loud sound/distinct sound to alert people and wake them up.</a:t>
            </a:r>
          </a:p>
          <a:p>
            <a:pPr rtl="0" fontAlgn="base">
              <a:buFont typeface="Arial" panose="020B0604020202020204" pitchFamily="34" charset="0"/>
              <a:buChar char="•"/>
            </a:pPr>
            <a:r>
              <a:rPr lang="ar-SA" sz="1200" b="0" i="0" u="none" strike="noStrike" dirty="0">
                <a:solidFill>
                  <a:srgbClr val="000000"/>
                </a:solidFill>
                <a:effectLst/>
                <a:latin typeface="Arial" panose="020B0604020202020204" pitchFamily="34" charset="0"/>
              </a:rPr>
              <a:t>يَوْمُ ٱلْوَعِيدِ - </a:t>
            </a:r>
            <a:r>
              <a:rPr lang="en-GB" sz="1200" b="0" i="0" u="none" strike="noStrike" dirty="0">
                <a:solidFill>
                  <a:srgbClr val="000000"/>
                </a:solidFill>
                <a:effectLst/>
                <a:latin typeface="Arial" panose="020B0604020202020204" pitchFamily="34" charset="0"/>
              </a:rPr>
              <a:t>: Allah wants to warn us out of His mercy. He wants us to succeed eternally. </a:t>
            </a:r>
          </a:p>
          <a:p>
            <a:pPr marL="0" lvl="0" indent="0" algn="l" rtl="0">
              <a:spcBef>
                <a:spcPts val="0"/>
              </a:spcBef>
              <a:spcAft>
                <a:spcPts val="0"/>
              </a:spcAft>
              <a:buNone/>
            </a:pPr>
            <a:endParaRPr dirty="0"/>
          </a:p>
        </p:txBody>
      </p:sp>
      <p:sp>
        <p:nvSpPr>
          <p:cNvPr id="200" name="Google Shape;200;p13:notes">
            <a:extLst>
              <a:ext uri="{FF2B5EF4-FFF2-40B4-BE49-F238E27FC236}">
                <a16:creationId xmlns:a16="http://schemas.microsoft.com/office/drawing/2014/main" id="{F1495DA6-3E4E-F872-AC50-A8578CC651F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364436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a:extLst>
            <a:ext uri="{FF2B5EF4-FFF2-40B4-BE49-F238E27FC236}">
              <a16:creationId xmlns:a16="http://schemas.microsoft.com/office/drawing/2014/main" id="{702ABFDC-3CED-A55D-8B17-2570F94F9785}"/>
            </a:ext>
          </a:extLst>
        </p:cNvPr>
        <p:cNvGrpSpPr/>
        <p:nvPr/>
      </p:nvGrpSpPr>
      <p:grpSpPr>
        <a:xfrm>
          <a:off x="0" y="0"/>
          <a:ext cx="0" cy="0"/>
          <a:chOff x="0" y="0"/>
          <a:chExt cx="0" cy="0"/>
        </a:xfrm>
      </p:grpSpPr>
      <p:sp>
        <p:nvSpPr>
          <p:cNvPr id="199" name="Google Shape;199;p13:notes">
            <a:extLst>
              <a:ext uri="{FF2B5EF4-FFF2-40B4-BE49-F238E27FC236}">
                <a16:creationId xmlns:a16="http://schemas.microsoft.com/office/drawing/2014/main" id="{9327DA29-BE20-00F9-45B6-E2E4971E0FCA}"/>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rtl="0" fontAlgn="base">
              <a:buFont typeface="Arial" panose="020B0604020202020204" pitchFamily="34" charset="0"/>
              <a:buChar char="•"/>
            </a:pPr>
            <a:r>
              <a:rPr lang="en-GB" sz="1100" b="0" i="0" u="none" strike="noStrike" dirty="0">
                <a:solidFill>
                  <a:srgbClr val="000000"/>
                </a:solidFill>
                <a:effectLst/>
                <a:latin typeface="Arial" panose="020B0604020202020204" pitchFamily="34" charset="0"/>
              </a:rPr>
              <a:t>This is the </a:t>
            </a:r>
            <a:r>
              <a:rPr lang="en-GB" sz="1100" b="1" i="0" u="none" strike="noStrike" dirty="0">
                <a:solidFill>
                  <a:srgbClr val="000000"/>
                </a:solidFill>
                <a:effectLst/>
                <a:latin typeface="Arial" panose="020B0604020202020204" pitchFamily="34" charset="0"/>
              </a:rPr>
              <a:t>divine court. </a:t>
            </a:r>
            <a:endParaRPr lang="en-GB" sz="1100" b="0" i="0" u="none" strike="noStrike" dirty="0">
              <a:solidFill>
                <a:srgbClr val="000000"/>
              </a:solidFill>
              <a:effectLst/>
              <a:latin typeface="Arial" panose="020B0604020202020204" pitchFamily="34" charset="0"/>
            </a:endParaRPr>
          </a:p>
          <a:p>
            <a:pPr rtl="0" fontAlgn="base">
              <a:buFont typeface="Arial" panose="020B0604020202020204" pitchFamily="34" charset="0"/>
              <a:buChar char="•"/>
            </a:pPr>
            <a:r>
              <a:rPr lang="en-GB" sz="1100" b="0" i="0" u="none" strike="noStrike" dirty="0">
                <a:solidFill>
                  <a:srgbClr val="000000"/>
                </a:solidFill>
                <a:effectLst/>
                <a:latin typeface="Arial" panose="020B0604020202020204" pitchFamily="34" charset="0"/>
              </a:rPr>
              <a:t>In a court, the police comes with the criminal.</a:t>
            </a:r>
          </a:p>
          <a:p>
            <a:pPr rtl="0" fontAlgn="base">
              <a:buFont typeface="Arial" panose="020B0604020202020204" pitchFamily="34" charset="0"/>
              <a:buChar char="•"/>
            </a:pPr>
            <a:r>
              <a:rPr lang="en-GB" sz="1100" b="0" i="0" u="none" strike="noStrike" dirty="0">
                <a:solidFill>
                  <a:srgbClr val="000000"/>
                </a:solidFill>
                <a:effectLst/>
                <a:latin typeface="Arial" panose="020B0604020202020204" pitchFamily="34" charset="0"/>
              </a:rPr>
              <a:t>Imagine the scene: a person being dragged and pushed forward, flanked by the angels.</a:t>
            </a:r>
          </a:p>
          <a:p>
            <a:pPr marL="457200" lvl="1" indent="0" rtl="0" fontAlgn="base">
              <a:buFont typeface="Arial" panose="020B0604020202020204" pitchFamily="34" charset="0"/>
              <a:buNone/>
            </a:pPr>
            <a:r>
              <a:rPr lang="en-GB" sz="1100" b="0" i="0" u="none" strike="noStrike" dirty="0">
                <a:solidFill>
                  <a:srgbClr val="000000"/>
                </a:solidFill>
                <a:effectLst/>
                <a:latin typeface="Arial" panose="020B0604020202020204" pitchFamily="34" charset="0"/>
              </a:rPr>
              <a:t>The two that are with us our whole lives will now come to report on our actions. </a:t>
            </a:r>
          </a:p>
          <a:p>
            <a:pPr marL="457200" lvl="1" indent="0" rtl="0" fontAlgn="base">
              <a:buFont typeface="Arial" panose="020B0604020202020204" pitchFamily="34" charset="0"/>
              <a:buNone/>
            </a:pPr>
            <a:endParaRPr lang="en-GB" sz="1100" b="0" i="0" u="none" strike="noStrike" dirty="0">
              <a:solidFill>
                <a:srgbClr val="000000"/>
              </a:solidFill>
              <a:effectLst/>
              <a:latin typeface="Arial" panose="020B0604020202020204" pitchFamily="34" charset="0"/>
            </a:endParaRPr>
          </a:p>
          <a:p>
            <a:pPr rtl="0" fontAlgn="base">
              <a:buFont typeface="Arial" panose="020B0604020202020204" pitchFamily="34" charset="0"/>
              <a:buChar char="•"/>
            </a:pPr>
            <a:r>
              <a:rPr lang="ar-SA" sz="1100" b="0" i="0" u="none" strike="noStrike" dirty="0">
                <a:solidFill>
                  <a:srgbClr val="000000"/>
                </a:solidFill>
                <a:effectLst/>
                <a:latin typeface="Arial" panose="020B0604020202020204" pitchFamily="34" charset="0"/>
              </a:rPr>
              <a:t>سَآئِقٌ </a:t>
            </a:r>
            <a:r>
              <a:rPr lang="en-GB" sz="1100" b="0" i="0" u="none" strike="noStrike" dirty="0">
                <a:solidFill>
                  <a:srgbClr val="000000"/>
                </a:solidFill>
                <a:effectLst/>
                <a:latin typeface="Arial" panose="020B0604020202020204" pitchFamily="34" charset="0"/>
              </a:rPr>
              <a:t>: Someone who drives. In this context, it means push forward to the place of gathering. </a:t>
            </a:r>
          </a:p>
          <a:p>
            <a:pPr rtl="0" fontAlgn="base">
              <a:buFont typeface="Arial" panose="020B0604020202020204" pitchFamily="34" charset="0"/>
              <a:buChar char="•"/>
            </a:pPr>
            <a:r>
              <a:rPr lang="ar-SA" sz="1100" b="0" i="0" u="none" strike="noStrike" dirty="0">
                <a:solidFill>
                  <a:srgbClr val="000000"/>
                </a:solidFill>
                <a:effectLst/>
                <a:latin typeface="Arial" panose="020B0604020202020204" pitchFamily="34" charset="0"/>
              </a:rPr>
              <a:t>شَهِيدٌ </a:t>
            </a:r>
            <a:r>
              <a:rPr lang="en-GB" sz="1100" b="0" i="0" u="none" strike="noStrike" dirty="0">
                <a:solidFill>
                  <a:srgbClr val="000000"/>
                </a:solidFill>
                <a:effectLst/>
                <a:latin typeface="Arial" panose="020B0604020202020204" pitchFamily="34" charset="0"/>
              </a:rPr>
              <a:t>: One to bear witness for or against the person. </a:t>
            </a:r>
          </a:p>
          <a:p>
            <a:pPr rtl="0" fontAlgn="base">
              <a:buFont typeface="Arial" panose="020B0604020202020204" pitchFamily="34" charset="0"/>
              <a:buChar char="•"/>
            </a:pPr>
            <a:endParaRPr lang="en-GB" sz="1100" b="0" i="0" u="none" strike="noStrike" dirty="0">
              <a:solidFill>
                <a:srgbClr val="000000"/>
              </a:solidFill>
              <a:effectLst/>
              <a:latin typeface="Arial" panose="020B0604020202020204" pitchFamily="34" charset="0"/>
            </a:endParaRPr>
          </a:p>
          <a:p>
            <a:pPr rtl="0" fontAlgn="base">
              <a:buFont typeface="Arial" panose="020B0604020202020204" pitchFamily="34" charset="0"/>
              <a:buChar char="•"/>
            </a:pPr>
            <a:r>
              <a:rPr lang="en-GB" sz="1100" b="0" i="0" u="none" strike="noStrike" dirty="0">
                <a:solidFill>
                  <a:srgbClr val="000000"/>
                </a:solidFill>
                <a:effectLst/>
                <a:latin typeface="Arial" panose="020B0604020202020204" pitchFamily="34" charset="0"/>
              </a:rPr>
              <a:t>On that Day, will our angels testify FOR us or AGAINST us?</a:t>
            </a:r>
          </a:p>
          <a:p>
            <a:pPr marL="0" lvl="0" indent="0" algn="l" rtl="0">
              <a:spcBef>
                <a:spcPts val="0"/>
              </a:spcBef>
              <a:spcAft>
                <a:spcPts val="0"/>
              </a:spcAft>
              <a:buNone/>
            </a:pPr>
            <a:endParaRPr dirty="0"/>
          </a:p>
        </p:txBody>
      </p:sp>
      <p:sp>
        <p:nvSpPr>
          <p:cNvPr id="200" name="Google Shape;200;p13:notes">
            <a:extLst>
              <a:ext uri="{FF2B5EF4-FFF2-40B4-BE49-F238E27FC236}">
                <a16:creationId xmlns:a16="http://schemas.microsoft.com/office/drawing/2014/main" id="{C13B4718-FE39-57DF-A041-253A46AD5E1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525203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a:extLst>
            <a:ext uri="{FF2B5EF4-FFF2-40B4-BE49-F238E27FC236}">
              <a16:creationId xmlns:a16="http://schemas.microsoft.com/office/drawing/2014/main" id="{0F4A2AA6-F497-73AC-8CBD-5E69F5CE005B}"/>
            </a:ext>
          </a:extLst>
        </p:cNvPr>
        <p:cNvGrpSpPr/>
        <p:nvPr/>
      </p:nvGrpSpPr>
      <p:grpSpPr>
        <a:xfrm>
          <a:off x="0" y="0"/>
          <a:ext cx="0" cy="0"/>
          <a:chOff x="0" y="0"/>
          <a:chExt cx="0" cy="0"/>
        </a:xfrm>
      </p:grpSpPr>
      <p:sp>
        <p:nvSpPr>
          <p:cNvPr id="199" name="Google Shape;199;p13:notes">
            <a:extLst>
              <a:ext uri="{FF2B5EF4-FFF2-40B4-BE49-F238E27FC236}">
                <a16:creationId xmlns:a16="http://schemas.microsoft.com/office/drawing/2014/main" id="{2B74087B-7C17-52AA-A83D-9F249999A4E8}"/>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You were heedless, denied the Day of Judgement and didn’t prepare for it. Now the veil over your heart is lifted. Today, you will see everything: all sorts of terrifying punishments. </a:t>
            </a:r>
          </a:p>
          <a:p>
            <a:pPr marL="0" lvl="0" indent="0" algn="l" rtl="0">
              <a:spcBef>
                <a:spcPts val="0"/>
              </a:spcBef>
              <a:spcAft>
                <a:spcPts val="0"/>
              </a:spcAft>
              <a:buNone/>
            </a:pPr>
            <a:endParaRPr lang="en-GB"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dirty="0">
                <a:solidFill>
                  <a:srgbClr val="1E1E1E"/>
                </a:solidFill>
                <a:highlight>
                  <a:srgbClr val="FFFF00"/>
                </a:highlight>
                <a:latin typeface="Inter Light"/>
                <a:ea typeface="Inter Light"/>
                <a:cs typeface="Inter Light"/>
                <a:sym typeface="Inter Light"/>
              </a:rPr>
              <a:t>We still have time. We need to remove the </a:t>
            </a:r>
            <a:r>
              <a:rPr lang="en-GB" sz="1200" dirty="0" err="1">
                <a:solidFill>
                  <a:srgbClr val="1E1E1E"/>
                </a:solidFill>
                <a:highlight>
                  <a:srgbClr val="FFFF00"/>
                </a:highlight>
                <a:latin typeface="Inter Light"/>
                <a:ea typeface="Inter Light"/>
                <a:cs typeface="Inter Light"/>
                <a:sym typeface="Inter Light"/>
              </a:rPr>
              <a:t>ghaflah</a:t>
            </a:r>
            <a:r>
              <a:rPr lang="en-GB" sz="1200" dirty="0">
                <a:solidFill>
                  <a:srgbClr val="1E1E1E"/>
                </a:solidFill>
                <a:highlight>
                  <a:srgbClr val="FFFF00"/>
                </a:highlight>
                <a:latin typeface="Inter Light"/>
                <a:ea typeface="Inter Light"/>
                <a:cs typeface="Inter Light"/>
                <a:sym typeface="Inter Light"/>
              </a:rPr>
              <a:t> (heedlessness). We can’t let the </a:t>
            </a:r>
            <a:r>
              <a:rPr lang="en-GB" sz="1200" dirty="0" err="1">
                <a:solidFill>
                  <a:srgbClr val="1E1E1E"/>
                </a:solidFill>
                <a:highlight>
                  <a:srgbClr val="FFFF00"/>
                </a:highlight>
                <a:latin typeface="Inter Light"/>
                <a:ea typeface="Inter Light"/>
                <a:cs typeface="Inter Light"/>
                <a:sym typeface="Inter Light"/>
              </a:rPr>
              <a:t>dunya</a:t>
            </a:r>
            <a:r>
              <a:rPr lang="en-GB" sz="1200" dirty="0">
                <a:solidFill>
                  <a:srgbClr val="1E1E1E"/>
                </a:solidFill>
                <a:highlight>
                  <a:srgbClr val="FFFF00"/>
                </a:highlight>
                <a:latin typeface="Inter Light"/>
                <a:ea typeface="Inter Light"/>
                <a:cs typeface="Inter Light"/>
                <a:sym typeface="Inter Light"/>
              </a:rPr>
              <a:t> and its deceptions make us forgetful of Allah, His Messenger ﷺ and our eternal journey. </a:t>
            </a:r>
          </a:p>
          <a:p>
            <a:pPr marL="0" lvl="0" indent="0" algn="l" rtl="0">
              <a:spcBef>
                <a:spcPts val="0"/>
              </a:spcBef>
              <a:spcAft>
                <a:spcPts val="0"/>
              </a:spcAft>
              <a:buNone/>
            </a:pPr>
            <a:endParaRPr dirty="0"/>
          </a:p>
        </p:txBody>
      </p:sp>
      <p:sp>
        <p:nvSpPr>
          <p:cNvPr id="200" name="Google Shape;200;p13:notes">
            <a:extLst>
              <a:ext uri="{FF2B5EF4-FFF2-40B4-BE49-F238E27FC236}">
                <a16:creationId xmlns:a16="http://schemas.microsoft.com/office/drawing/2014/main" id="{6FBD08A4-F70A-C09F-182C-C4FEFD684FF5}"/>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191071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a:extLst>
            <a:ext uri="{FF2B5EF4-FFF2-40B4-BE49-F238E27FC236}">
              <a16:creationId xmlns:a16="http://schemas.microsoft.com/office/drawing/2014/main" id="{FBDE573D-9F25-3FF7-D73B-F99ADFD579CF}"/>
            </a:ext>
          </a:extLst>
        </p:cNvPr>
        <p:cNvGrpSpPr/>
        <p:nvPr/>
      </p:nvGrpSpPr>
      <p:grpSpPr>
        <a:xfrm>
          <a:off x="0" y="0"/>
          <a:ext cx="0" cy="0"/>
          <a:chOff x="0" y="0"/>
          <a:chExt cx="0" cy="0"/>
        </a:xfrm>
      </p:grpSpPr>
      <p:sp>
        <p:nvSpPr>
          <p:cNvPr id="199" name="Google Shape;199;p13:notes">
            <a:extLst>
              <a:ext uri="{FF2B5EF4-FFF2-40B4-BE49-F238E27FC236}">
                <a16:creationId xmlns:a16="http://schemas.microsoft.com/office/drawing/2014/main" id="{64127428-5A49-1396-1A43-F86F78B33E2D}"/>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rtl="0" fontAlgn="base">
              <a:buFont typeface="Arial" panose="020B0604020202020204" pitchFamily="34" charset="0"/>
              <a:buChar char="•"/>
            </a:pPr>
            <a:r>
              <a:rPr lang="en-GB" sz="1100" b="0" i="0" u="none" strike="noStrike" dirty="0" err="1">
                <a:solidFill>
                  <a:srgbClr val="000000"/>
                </a:solidFill>
                <a:effectLst/>
                <a:latin typeface="Arial" panose="020B0604020202020204" pitchFamily="34" charset="0"/>
              </a:rPr>
              <a:t>Qarīn</a:t>
            </a:r>
            <a:r>
              <a:rPr lang="en-GB" sz="1100" b="0" i="0" u="none" strike="noStrike" dirty="0">
                <a:solidFill>
                  <a:srgbClr val="000000"/>
                </a:solidFill>
                <a:effectLst/>
                <a:latin typeface="Arial" panose="020B0604020202020204" pitchFamily="34" charset="0"/>
              </a:rPr>
              <a:t>: Close companion, the one who is always with you. The plural is </a:t>
            </a:r>
            <a:r>
              <a:rPr lang="en-GB" sz="1100" b="0" i="0" u="none" strike="noStrike" dirty="0" err="1">
                <a:solidFill>
                  <a:srgbClr val="000000"/>
                </a:solidFill>
                <a:effectLst/>
                <a:latin typeface="Arial" panose="020B0604020202020204" pitchFamily="34" charset="0"/>
              </a:rPr>
              <a:t>Quranā</a:t>
            </a:r>
            <a:r>
              <a:rPr lang="en-GB" sz="1100" b="0" i="0" u="none" strike="noStrike" dirty="0">
                <a:solidFill>
                  <a:srgbClr val="000000"/>
                </a:solidFill>
                <a:effectLst/>
                <a:latin typeface="Arial" panose="020B0604020202020204" pitchFamily="34" charset="0"/>
              </a:rPr>
              <a:t>’. </a:t>
            </a:r>
          </a:p>
          <a:p>
            <a:pPr rtl="0" fontAlgn="base">
              <a:buFont typeface="Arial" panose="020B0604020202020204" pitchFamily="34" charset="0"/>
              <a:buChar char="•"/>
            </a:pPr>
            <a:r>
              <a:rPr lang="en-GB" sz="1100" b="0" i="0" u="none" strike="noStrike" dirty="0">
                <a:solidFill>
                  <a:srgbClr val="000000"/>
                </a:solidFill>
                <a:effectLst/>
                <a:latin typeface="Arial" panose="020B0604020202020204" pitchFamily="34" charset="0"/>
              </a:rPr>
              <a:t>This word is mentioned twice in this </a:t>
            </a:r>
            <a:r>
              <a:rPr lang="en-GB" sz="1100" b="0" i="0" u="none" strike="noStrike" dirty="0" err="1">
                <a:solidFill>
                  <a:srgbClr val="000000"/>
                </a:solidFill>
                <a:effectLst/>
                <a:latin typeface="Arial" panose="020B0604020202020204" pitchFamily="34" charset="0"/>
              </a:rPr>
              <a:t>sūrah</a:t>
            </a:r>
            <a:r>
              <a:rPr lang="en-GB" sz="1100" b="0" i="0" u="none" strike="noStrike" dirty="0">
                <a:solidFill>
                  <a:srgbClr val="000000"/>
                </a:solidFill>
                <a:effectLst/>
                <a:latin typeface="Arial" panose="020B0604020202020204" pitchFamily="34" charset="0"/>
              </a:rPr>
              <a:t>; one with </a:t>
            </a:r>
            <a:r>
              <a:rPr lang="ar-SA" sz="1100" b="0" i="0" u="none" strike="noStrike" dirty="0">
                <a:solidFill>
                  <a:srgbClr val="000000"/>
                </a:solidFill>
                <a:effectLst/>
                <a:latin typeface="Arial" panose="020B0604020202020204" pitchFamily="34" charset="0"/>
              </a:rPr>
              <a:t>و </a:t>
            </a:r>
            <a:r>
              <a:rPr lang="en-GB" sz="1100" b="0" i="0" u="none" strike="noStrike" dirty="0">
                <a:solidFill>
                  <a:srgbClr val="000000"/>
                </a:solidFill>
                <a:effectLst/>
                <a:latin typeface="Arial" panose="020B0604020202020204" pitchFamily="34" charset="0"/>
              </a:rPr>
              <a:t>and one without </a:t>
            </a:r>
            <a:r>
              <a:rPr lang="ar-SA" sz="1100" b="0" i="0" u="none" strike="noStrike" dirty="0">
                <a:solidFill>
                  <a:srgbClr val="000000"/>
                </a:solidFill>
                <a:effectLst/>
                <a:latin typeface="Arial" panose="020B0604020202020204" pitchFamily="34" charset="0"/>
              </a:rPr>
              <a:t>و. </a:t>
            </a:r>
            <a:endParaRPr lang="en-GB" sz="1100" b="0" i="0" u="none" strike="noStrike" dirty="0">
              <a:solidFill>
                <a:srgbClr val="000000"/>
              </a:solidFill>
              <a:effectLst/>
              <a:latin typeface="Arial" panose="020B0604020202020204" pitchFamily="34" charset="0"/>
            </a:endParaRPr>
          </a:p>
          <a:p>
            <a:pPr rtl="0" fontAlgn="base">
              <a:buFont typeface="Arial" panose="020B0604020202020204" pitchFamily="34" charset="0"/>
              <a:buChar char="•"/>
            </a:pPr>
            <a:r>
              <a:rPr lang="en-GB" sz="1800" b="0" i="0" u="none" strike="noStrike" dirty="0">
                <a:solidFill>
                  <a:srgbClr val="000000"/>
                </a:solidFill>
                <a:effectLst/>
                <a:latin typeface="Arial" panose="020B0604020202020204" pitchFamily="34" charset="0"/>
              </a:rPr>
              <a:t>The </a:t>
            </a:r>
            <a:r>
              <a:rPr lang="en-GB" sz="1800" b="0" i="0" u="none" strike="noStrike" dirty="0" err="1">
                <a:solidFill>
                  <a:srgbClr val="000000"/>
                </a:solidFill>
                <a:effectLst/>
                <a:latin typeface="Arial" panose="020B0604020202020204" pitchFamily="34" charset="0"/>
              </a:rPr>
              <a:t>qarīn</a:t>
            </a:r>
            <a:r>
              <a:rPr lang="en-GB" sz="1800" b="0" i="0" u="none" strike="noStrike" dirty="0">
                <a:solidFill>
                  <a:srgbClr val="000000"/>
                </a:solidFill>
                <a:effectLst/>
                <a:latin typeface="Arial" panose="020B0604020202020204" pitchFamily="34" charset="0"/>
              </a:rPr>
              <a:t> mentioned here is the angel and the next </a:t>
            </a:r>
            <a:r>
              <a:rPr lang="en-GB" sz="1800" b="0" i="0" u="none" strike="noStrike" dirty="0" err="1">
                <a:solidFill>
                  <a:srgbClr val="000000"/>
                </a:solidFill>
                <a:effectLst/>
                <a:latin typeface="Arial" panose="020B0604020202020204" pitchFamily="34" charset="0"/>
              </a:rPr>
              <a:t>qarīn</a:t>
            </a:r>
            <a:r>
              <a:rPr lang="en-GB" sz="1800" b="0" i="0" u="none" strike="noStrike" dirty="0">
                <a:solidFill>
                  <a:srgbClr val="000000"/>
                </a:solidFill>
                <a:effectLst/>
                <a:latin typeface="Arial" panose="020B0604020202020204" pitchFamily="34" charset="0"/>
              </a:rPr>
              <a:t> is the devil. There are two </a:t>
            </a:r>
            <a:r>
              <a:rPr lang="en-GB" sz="1800" b="0" i="0" u="none" strike="noStrike" dirty="0" err="1">
                <a:solidFill>
                  <a:srgbClr val="000000"/>
                </a:solidFill>
                <a:effectLst/>
                <a:latin typeface="Arial" panose="020B0604020202020204" pitchFamily="34" charset="0"/>
              </a:rPr>
              <a:t>qarīn</a:t>
            </a:r>
            <a:r>
              <a:rPr lang="en-GB" sz="1800" b="0" i="0" u="none" strike="noStrike" dirty="0">
                <a:solidFill>
                  <a:srgbClr val="000000"/>
                </a:solidFill>
                <a:effectLst/>
                <a:latin typeface="Arial" panose="020B0604020202020204" pitchFamily="34" charset="0"/>
              </a:rPr>
              <a:t> with us in our lives: angel &amp; </a:t>
            </a:r>
            <a:r>
              <a:rPr lang="en-GB" sz="1800" b="0" i="0" u="none" strike="noStrike" dirty="0" err="1">
                <a:solidFill>
                  <a:srgbClr val="000000"/>
                </a:solidFill>
                <a:effectLst/>
                <a:latin typeface="Arial" panose="020B0604020202020204" pitchFamily="34" charset="0"/>
              </a:rPr>
              <a:t>shayṭān</a:t>
            </a:r>
            <a:r>
              <a:rPr lang="en-GB" sz="1800" b="0" i="0" u="none" strike="noStrike" dirty="0">
                <a:solidFill>
                  <a:srgbClr val="000000"/>
                </a:solidFill>
                <a:effectLst/>
                <a:latin typeface="Arial" panose="020B0604020202020204" pitchFamily="34" charset="0"/>
              </a:rPr>
              <a:t>.</a:t>
            </a:r>
          </a:p>
          <a:p>
            <a:pPr rtl="0" fontAlgn="base">
              <a:buFont typeface="Arial" panose="020B0604020202020204" pitchFamily="34" charset="0"/>
              <a:buChar char="•"/>
            </a:pPr>
            <a:endParaRPr lang="en-GB" sz="1800" b="0" i="0" u="none" strike="noStrike" dirty="0">
              <a:solidFill>
                <a:srgbClr val="000000"/>
              </a:solidFill>
              <a:effectLst/>
              <a:latin typeface="Arial" panose="020B0604020202020204" pitchFamily="34" charset="0"/>
            </a:endParaRPr>
          </a:p>
          <a:p>
            <a:pPr rtl="0" fontAlgn="base">
              <a:buFont typeface="Arial" panose="020B0604020202020204" pitchFamily="34" charset="0"/>
              <a:buChar char="•"/>
            </a:pPr>
            <a:r>
              <a:rPr lang="en-GB" sz="1800" b="0" i="0" u="none" strike="noStrike" dirty="0">
                <a:solidFill>
                  <a:srgbClr val="000000"/>
                </a:solidFill>
                <a:effectLst/>
                <a:latin typeface="Arial" panose="020B0604020202020204" pitchFamily="34" charset="0"/>
              </a:rPr>
              <a:t>This is now the witness statement in the Divine court. </a:t>
            </a:r>
          </a:p>
          <a:p>
            <a:pPr rtl="0" fontAlgn="base">
              <a:buFont typeface="Arial" panose="020B0604020202020204" pitchFamily="34" charset="0"/>
              <a:buChar char="•"/>
            </a:pPr>
            <a:r>
              <a:rPr lang="en-GB" sz="1800" b="0" i="0" u="none" strike="noStrike" dirty="0">
                <a:solidFill>
                  <a:srgbClr val="000000"/>
                </a:solidFill>
                <a:effectLst/>
                <a:latin typeface="Arial" panose="020B0604020202020204" pitchFamily="34" charset="0"/>
              </a:rPr>
              <a:t>The witnesses are many: angel, earth (on that Day the earth will recount everything, 99:4), limbs, hands, legs etc. </a:t>
            </a:r>
          </a:p>
          <a:p>
            <a:pPr marL="0" lvl="0" indent="0" algn="l" rtl="0">
              <a:spcBef>
                <a:spcPts val="0"/>
              </a:spcBef>
              <a:spcAft>
                <a:spcPts val="0"/>
              </a:spcAft>
              <a:buNone/>
            </a:pPr>
            <a:endParaRPr dirty="0"/>
          </a:p>
        </p:txBody>
      </p:sp>
      <p:sp>
        <p:nvSpPr>
          <p:cNvPr id="200" name="Google Shape;200;p13:notes">
            <a:extLst>
              <a:ext uri="{FF2B5EF4-FFF2-40B4-BE49-F238E27FC236}">
                <a16:creationId xmlns:a16="http://schemas.microsoft.com/office/drawing/2014/main" id="{AF817876-D9E2-5E23-5438-49131D8A078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70556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a:extLst>
            <a:ext uri="{FF2B5EF4-FFF2-40B4-BE49-F238E27FC236}">
              <a16:creationId xmlns:a16="http://schemas.microsoft.com/office/drawing/2014/main" id="{4E0D8F49-8547-7179-88BB-AACBA0FCBF2D}"/>
            </a:ext>
          </a:extLst>
        </p:cNvPr>
        <p:cNvGrpSpPr/>
        <p:nvPr/>
      </p:nvGrpSpPr>
      <p:grpSpPr>
        <a:xfrm>
          <a:off x="0" y="0"/>
          <a:ext cx="0" cy="0"/>
          <a:chOff x="0" y="0"/>
          <a:chExt cx="0" cy="0"/>
        </a:xfrm>
      </p:grpSpPr>
      <p:sp>
        <p:nvSpPr>
          <p:cNvPr id="199" name="Google Shape;199;p13:notes">
            <a:extLst>
              <a:ext uri="{FF2B5EF4-FFF2-40B4-BE49-F238E27FC236}">
                <a16:creationId xmlns:a16="http://schemas.microsoft.com/office/drawing/2014/main" id="{22C4DA7F-69D3-B2BA-55AF-94172792E787}"/>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Verses 24-26 were revealed because of </a:t>
            </a:r>
            <a:r>
              <a:rPr lang="en-GB" sz="1800" b="0" i="0" u="none" strike="noStrike" dirty="0" err="1">
                <a:solidFill>
                  <a:srgbClr val="000000"/>
                </a:solidFill>
                <a:effectLst/>
                <a:latin typeface="Arial" panose="020B0604020202020204" pitchFamily="34" charset="0"/>
              </a:rPr>
              <a:t>Walīd</a:t>
            </a:r>
            <a:r>
              <a:rPr lang="en-GB" sz="1800" b="0" i="0" u="none" strike="noStrike" dirty="0">
                <a:solidFill>
                  <a:srgbClr val="000000"/>
                </a:solidFill>
                <a:effectLst/>
                <a:latin typeface="Arial" panose="020B0604020202020204" pitchFamily="34" charset="0"/>
              </a:rPr>
              <a:t> b. </a:t>
            </a:r>
            <a:r>
              <a:rPr lang="en-GB" sz="1800" b="0" i="0" u="none" strike="noStrike" dirty="0" err="1">
                <a:solidFill>
                  <a:srgbClr val="000000"/>
                </a:solidFill>
                <a:effectLst/>
                <a:latin typeface="Arial" panose="020B0604020202020204" pitchFamily="34" charset="0"/>
              </a:rPr>
              <a:t>Mughīrah</a:t>
            </a:r>
            <a:r>
              <a:rPr lang="en-GB" sz="1800" b="0" i="0" u="none" strike="noStrike" dirty="0">
                <a:solidFill>
                  <a:srgbClr val="000000"/>
                </a:solidFill>
                <a:effectLst/>
                <a:latin typeface="Arial" panose="020B0604020202020204" pitchFamily="34" charset="0"/>
              </a:rPr>
              <a:t> (a staunch enemy of Prophet Muhammad ﷺ) who prevented his cousin from accepting Islam.</a:t>
            </a:r>
          </a:p>
          <a:p>
            <a:pPr marL="0" lvl="0" indent="0" algn="l" rtl="0">
              <a:spcBef>
                <a:spcPts val="0"/>
              </a:spcBef>
              <a:spcAft>
                <a:spcPts val="0"/>
              </a:spcAft>
              <a:buNone/>
            </a:pPr>
            <a:endParaRPr lang="en-GB" sz="1800" b="0" i="0" u="none" strike="noStrike" dirty="0">
              <a:solidFill>
                <a:srgbClr val="000000"/>
              </a:solidFill>
              <a:effectLst/>
              <a:latin typeface="Arial" panose="020B0604020202020204" pitchFamily="34" charset="0"/>
            </a:endParaRPr>
          </a:p>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This </a:t>
            </a:r>
            <a:r>
              <a:rPr lang="en-GB" sz="1800" b="0" i="0" u="none" strike="noStrike" dirty="0" err="1">
                <a:solidFill>
                  <a:srgbClr val="000000"/>
                </a:solidFill>
                <a:effectLst/>
                <a:latin typeface="Arial" panose="020B0604020202020204" pitchFamily="34" charset="0"/>
              </a:rPr>
              <a:t>sūrah</a:t>
            </a:r>
            <a:r>
              <a:rPr lang="en-GB" sz="1800" b="0" i="0" u="none" strike="noStrike" dirty="0">
                <a:solidFill>
                  <a:srgbClr val="000000"/>
                </a:solidFill>
                <a:effectLst/>
                <a:latin typeface="Arial" panose="020B0604020202020204" pitchFamily="34" charset="0"/>
              </a:rPr>
              <a:t> is very strong. Everything is clear. A very powerful command: </a:t>
            </a:r>
            <a:r>
              <a:rPr lang="ar-SA" sz="1200" i="0" u="none" strike="noStrike" dirty="0">
                <a:solidFill>
                  <a:srgbClr val="413169"/>
                </a:solidFill>
                <a:effectLst/>
                <a:latin typeface="Noto Naskh Arabic SemiBold" pitchFamily="2" charset="-78"/>
                <a:cs typeface="Noto Naskh Arabic SemiBold" pitchFamily="2" charset="-78"/>
              </a:rPr>
              <a:t>أَلْقِيَا </a:t>
            </a:r>
            <a:endParaRPr dirty="0"/>
          </a:p>
        </p:txBody>
      </p:sp>
      <p:sp>
        <p:nvSpPr>
          <p:cNvPr id="200" name="Google Shape;200;p13:notes">
            <a:extLst>
              <a:ext uri="{FF2B5EF4-FFF2-40B4-BE49-F238E27FC236}">
                <a16:creationId xmlns:a16="http://schemas.microsoft.com/office/drawing/2014/main" id="{C0022384-DBEA-884A-2495-0A816428E88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481866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a:extLst>
            <a:ext uri="{FF2B5EF4-FFF2-40B4-BE49-F238E27FC236}">
              <a16:creationId xmlns:a16="http://schemas.microsoft.com/office/drawing/2014/main" id="{C6488C77-ADA6-659F-6F8A-6AE0807EFC07}"/>
            </a:ext>
          </a:extLst>
        </p:cNvPr>
        <p:cNvGrpSpPr/>
        <p:nvPr/>
      </p:nvGrpSpPr>
      <p:grpSpPr>
        <a:xfrm>
          <a:off x="0" y="0"/>
          <a:ext cx="0" cy="0"/>
          <a:chOff x="0" y="0"/>
          <a:chExt cx="0" cy="0"/>
        </a:xfrm>
      </p:grpSpPr>
      <p:sp>
        <p:nvSpPr>
          <p:cNvPr id="199" name="Google Shape;199;p13:notes">
            <a:extLst>
              <a:ext uri="{FF2B5EF4-FFF2-40B4-BE49-F238E27FC236}">
                <a16:creationId xmlns:a16="http://schemas.microsoft.com/office/drawing/2014/main" id="{F9DBD561-D10C-2FC0-BF9D-A046AEA80913}"/>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00" name="Google Shape;200;p13:notes">
            <a:extLst>
              <a:ext uri="{FF2B5EF4-FFF2-40B4-BE49-F238E27FC236}">
                <a16:creationId xmlns:a16="http://schemas.microsoft.com/office/drawing/2014/main" id="{D08490C1-B67D-A80C-823B-511A3632F4A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681562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a:extLst>
            <a:ext uri="{FF2B5EF4-FFF2-40B4-BE49-F238E27FC236}">
              <a16:creationId xmlns:a16="http://schemas.microsoft.com/office/drawing/2014/main" id="{C983D67C-B1ED-256B-9702-782DA09F0AE5}"/>
            </a:ext>
          </a:extLst>
        </p:cNvPr>
        <p:cNvGrpSpPr/>
        <p:nvPr/>
      </p:nvGrpSpPr>
      <p:grpSpPr>
        <a:xfrm>
          <a:off x="0" y="0"/>
          <a:ext cx="0" cy="0"/>
          <a:chOff x="0" y="0"/>
          <a:chExt cx="0" cy="0"/>
        </a:xfrm>
      </p:grpSpPr>
      <p:sp>
        <p:nvSpPr>
          <p:cNvPr id="103" name="Google Shape;103;p7:notes">
            <a:extLst>
              <a:ext uri="{FF2B5EF4-FFF2-40B4-BE49-F238E27FC236}">
                <a16:creationId xmlns:a16="http://schemas.microsoft.com/office/drawing/2014/main" id="{ABA58245-BCD0-6AC7-AFD1-5DF1B2479834}"/>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Role play in groups of 4 </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The team to guess the word first will receive points</a:t>
            </a:r>
          </a:p>
        </p:txBody>
      </p:sp>
      <p:sp>
        <p:nvSpPr>
          <p:cNvPr id="104" name="Google Shape;104;p7:notes">
            <a:extLst>
              <a:ext uri="{FF2B5EF4-FFF2-40B4-BE49-F238E27FC236}">
                <a16:creationId xmlns:a16="http://schemas.microsoft.com/office/drawing/2014/main" id="{B126BC59-4B32-B1DF-A32F-44753683E1FE}"/>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74464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B1955E-6C2A-B9D4-317B-E9347F7931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694394-2B61-CFAB-0724-8E797A9054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8794A6-E774-FCAD-7038-6D6C94D59EB0}"/>
              </a:ext>
            </a:extLst>
          </p:cNvPr>
          <p:cNvSpPr>
            <a:spLocks noGrp="1"/>
          </p:cNvSpPr>
          <p:nvPr>
            <p:ph type="body" idx="1"/>
          </p:nvPr>
        </p:nvSpPr>
        <p:spPr/>
        <p:txBody>
          <a:bodyPr/>
          <a:lstStyle/>
          <a:p>
            <a:r>
              <a:rPr lang="en-GB" dirty="0"/>
              <a:t>Start with bismillah, </a:t>
            </a:r>
            <a:r>
              <a:rPr lang="en-GB" dirty="0" err="1"/>
              <a:t>hamd</a:t>
            </a:r>
            <a:r>
              <a:rPr lang="en-GB" dirty="0"/>
              <a:t> and </a:t>
            </a:r>
            <a:r>
              <a:rPr lang="en-GB" dirty="0" err="1"/>
              <a:t>salawat</a:t>
            </a:r>
            <a:r>
              <a:rPr lang="en-GB" dirty="0"/>
              <a:t>. Greet learners, welcome them and thank them for attending.</a:t>
            </a:r>
          </a:p>
          <a:p>
            <a:r>
              <a:rPr lang="en-GB" dirty="0"/>
              <a:t>Have the question ready on the board so learners can start thinking as they walk in/wait for the session to start.</a:t>
            </a:r>
            <a:endParaRPr lang="ar-IQ" dirty="0"/>
          </a:p>
          <a:p>
            <a:r>
              <a:rPr lang="en-GB" dirty="0"/>
              <a:t>Ask for some responses/mini-whiteboards to be raised.</a:t>
            </a:r>
          </a:p>
          <a:p>
            <a:endParaRPr lang="en-GB" dirty="0"/>
          </a:p>
          <a:p>
            <a:endParaRPr lang="en-GB" dirty="0"/>
          </a:p>
          <a:p>
            <a:r>
              <a:rPr lang="en-GB" dirty="0"/>
              <a:t>Pictionary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As a hint if they are struggling, tell them it is an Arabic word from the previous session’s passage</a:t>
            </a:r>
          </a:p>
          <a:p>
            <a:endParaRPr lang="en-GB" dirty="0"/>
          </a:p>
          <a:p>
            <a:r>
              <a:rPr lang="en-GB" dirty="0"/>
              <a:t>Answer: Moo + Baa + Rack = Mubarak</a:t>
            </a:r>
          </a:p>
          <a:p>
            <a:r>
              <a:rPr lang="en-GB" dirty="0" err="1"/>
              <a:t>Mubaraka</a:t>
            </a:r>
            <a:r>
              <a:rPr lang="en-GB" dirty="0"/>
              <a:t> = blessed. </a:t>
            </a:r>
          </a:p>
        </p:txBody>
      </p:sp>
      <p:sp>
        <p:nvSpPr>
          <p:cNvPr id="4" name="Slide Number Placeholder 3">
            <a:extLst>
              <a:ext uri="{FF2B5EF4-FFF2-40B4-BE49-F238E27FC236}">
                <a16:creationId xmlns:a16="http://schemas.microsoft.com/office/drawing/2014/main" id="{52650C29-B469-B5A0-93ED-B64CA1AEC71F}"/>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8323820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a:extLst>
            <a:ext uri="{FF2B5EF4-FFF2-40B4-BE49-F238E27FC236}">
              <a16:creationId xmlns:a16="http://schemas.microsoft.com/office/drawing/2014/main" id="{0599215F-7B75-20F3-A2BC-28BF8C8FA7A5}"/>
            </a:ext>
          </a:extLst>
        </p:cNvPr>
        <p:cNvGrpSpPr/>
        <p:nvPr/>
      </p:nvGrpSpPr>
      <p:grpSpPr>
        <a:xfrm>
          <a:off x="0" y="0"/>
          <a:ext cx="0" cy="0"/>
          <a:chOff x="0" y="0"/>
          <a:chExt cx="0" cy="0"/>
        </a:xfrm>
      </p:grpSpPr>
      <p:sp>
        <p:nvSpPr>
          <p:cNvPr id="199" name="Google Shape;199;p13:notes">
            <a:extLst>
              <a:ext uri="{FF2B5EF4-FFF2-40B4-BE49-F238E27FC236}">
                <a16:creationId xmlns:a16="http://schemas.microsoft.com/office/drawing/2014/main" id="{5F3CEA5A-F4A2-D72E-A918-594F289798E1}"/>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rtl="0" fontAlgn="base">
              <a:buFont typeface="Arial" panose="020B0604020202020204" pitchFamily="34" charset="0"/>
              <a:buChar char="•"/>
            </a:pPr>
            <a:r>
              <a:rPr lang="en-GB" sz="1800" b="0" i="0" u="none" strike="noStrike" dirty="0">
                <a:solidFill>
                  <a:srgbClr val="000000"/>
                </a:solidFill>
                <a:effectLst/>
                <a:latin typeface="Arial" panose="020B0604020202020204" pitchFamily="34" charset="0"/>
              </a:rPr>
              <a:t>Allah now mentions the debate between the leaders and followers. </a:t>
            </a:r>
          </a:p>
          <a:p>
            <a:pPr rtl="0" fontAlgn="base">
              <a:buFont typeface="Arial" panose="020B0604020202020204" pitchFamily="34" charset="0"/>
              <a:buChar char="•"/>
            </a:pPr>
            <a:r>
              <a:rPr lang="en-GB" sz="1800" b="0" i="0" u="none" strike="noStrike" dirty="0">
                <a:solidFill>
                  <a:srgbClr val="000000"/>
                </a:solidFill>
                <a:effectLst/>
                <a:latin typeface="Arial" panose="020B0604020202020204" pitchFamily="34" charset="0"/>
              </a:rPr>
              <a:t>This could also refer to the debate with the devil, who throughout the person’s life, tried to tempt him away from the truth. </a:t>
            </a:r>
          </a:p>
          <a:p>
            <a:pPr rtl="0" fontAlgn="base">
              <a:buFont typeface="Arial" panose="020B0604020202020204" pitchFamily="34" charset="0"/>
              <a:buChar char="•"/>
            </a:pPr>
            <a:r>
              <a:rPr lang="en-GB" sz="1800" b="0" i="0" u="none" strike="noStrike" dirty="0" err="1">
                <a:solidFill>
                  <a:srgbClr val="000000"/>
                </a:solidFill>
                <a:effectLst/>
                <a:latin typeface="Arial" panose="020B0604020202020204" pitchFamily="34" charset="0"/>
              </a:rPr>
              <a:t>ʿAbdullāh</a:t>
            </a:r>
            <a:r>
              <a:rPr lang="en-GB" sz="1800" b="0" i="0" u="none" strike="noStrike" dirty="0">
                <a:solidFill>
                  <a:srgbClr val="000000"/>
                </a:solidFill>
                <a:effectLst/>
                <a:latin typeface="Arial" panose="020B0604020202020204" pitchFamily="34" charset="0"/>
              </a:rPr>
              <a:t> b. </a:t>
            </a:r>
            <a:r>
              <a:rPr lang="en-GB" sz="1800" b="0" i="0" u="none" strike="noStrike" dirty="0" err="1">
                <a:solidFill>
                  <a:srgbClr val="000000"/>
                </a:solidFill>
                <a:effectLst/>
                <a:latin typeface="Arial" panose="020B0604020202020204" pitchFamily="34" charset="0"/>
              </a:rPr>
              <a:t>Masʿūd</a:t>
            </a:r>
            <a:r>
              <a:rPr lang="en-GB" sz="1800" b="0" i="0" u="none" strike="noStrike" dirty="0">
                <a:solidFill>
                  <a:srgbClr val="000000"/>
                </a:solidFill>
                <a:effectLst/>
                <a:latin typeface="Arial" panose="020B0604020202020204" pitchFamily="34" charset="0"/>
              </a:rPr>
              <a:t> reported: The Messenger of Allah </a:t>
            </a:r>
            <a:r>
              <a:rPr lang="ar-SA"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said, “Each one of you has a devil-companion from the jinn over him.” They said, “Even you, O Messenger of Allah?” The Prophet said, “Even me, except that Allah helped me against him until he surrendered/embraced Islam. He only orders me to do good.</a:t>
            </a:r>
          </a:p>
          <a:p>
            <a:pPr marL="0" lvl="0" indent="0" algn="l" rtl="0">
              <a:spcBef>
                <a:spcPts val="0"/>
              </a:spcBef>
              <a:spcAft>
                <a:spcPts val="0"/>
              </a:spcAft>
              <a:buNone/>
            </a:pPr>
            <a:endParaRPr dirty="0"/>
          </a:p>
        </p:txBody>
      </p:sp>
      <p:sp>
        <p:nvSpPr>
          <p:cNvPr id="200" name="Google Shape;200;p13:notes">
            <a:extLst>
              <a:ext uri="{FF2B5EF4-FFF2-40B4-BE49-F238E27FC236}">
                <a16:creationId xmlns:a16="http://schemas.microsoft.com/office/drawing/2014/main" id="{8F8EC80A-824D-2464-AC35-47FB4AD5CC15}"/>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87245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a:extLst>
            <a:ext uri="{FF2B5EF4-FFF2-40B4-BE49-F238E27FC236}">
              <a16:creationId xmlns:a16="http://schemas.microsoft.com/office/drawing/2014/main" id="{0DC1D83D-8FF9-9A6B-AD70-B5651AFAC3CF}"/>
            </a:ext>
          </a:extLst>
        </p:cNvPr>
        <p:cNvGrpSpPr/>
        <p:nvPr/>
      </p:nvGrpSpPr>
      <p:grpSpPr>
        <a:xfrm>
          <a:off x="0" y="0"/>
          <a:ext cx="0" cy="0"/>
          <a:chOff x="0" y="0"/>
          <a:chExt cx="0" cy="0"/>
        </a:xfrm>
      </p:grpSpPr>
      <p:sp>
        <p:nvSpPr>
          <p:cNvPr id="199" name="Google Shape;199;p13:notes">
            <a:extLst>
              <a:ext uri="{FF2B5EF4-FFF2-40B4-BE49-F238E27FC236}">
                <a16:creationId xmlns:a16="http://schemas.microsoft.com/office/drawing/2014/main" id="{1E56BF0A-4913-141E-21EE-98D0AA697887}"/>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rtl="0" fontAlgn="base">
              <a:buFont typeface="Arial" panose="020B0604020202020204" pitchFamily="34" charset="0"/>
              <a:buChar char="•"/>
            </a:pPr>
            <a:r>
              <a:rPr lang="en-GB" sz="1800" b="0" i="0" u="none" strike="noStrike" dirty="0">
                <a:solidFill>
                  <a:srgbClr val="000000"/>
                </a:solidFill>
                <a:effectLst/>
                <a:latin typeface="Arial" panose="020B0604020202020204" pitchFamily="34" charset="0"/>
              </a:rPr>
              <a:t>Allah is describing Himself in two ways in this verse:</a:t>
            </a:r>
          </a:p>
          <a:p>
            <a:pPr marL="457200" rtl="0" fontAlgn="base">
              <a:buFont typeface="+mj-lt"/>
              <a:buAutoNum type="arabicPeriod"/>
            </a:pPr>
            <a:r>
              <a:rPr lang="en-GB" sz="1800" b="0" i="0" u="none" strike="noStrike" dirty="0">
                <a:solidFill>
                  <a:srgbClr val="000000"/>
                </a:solidFill>
                <a:effectLst/>
                <a:latin typeface="Arial" panose="020B0604020202020204" pitchFamily="34" charset="0"/>
              </a:rPr>
              <a:t>His perfect </a:t>
            </a:r>
            <a:r>
              <a:rPr lang="en-GB" sz="1800" b="1" i="0" u="none" strike="noStrike" dirty="0">
                <a:solidFill>
                  <a:srgbClr val="000000"/>
                </a:solidFill>
                <a:effectLst/>
                <a:latin typeface="Arial" panose="020B0604020202020204" pitchFamily="34" charset="0"/>
              </a:rPr>
              <a:t>knowledge </a:t>
            </a:r>
            <a:r>
              <a:rPr lang="en-GB" sz="1800" b="0" i="0" u="none" strike="noStrike" dirty="0">
                <a:solidFill>
                  <a:srgbClr val="000000"/>
                </a:solidFill>
                <a:effectLst/>
                <a:latin typeface="Arial" panose="020B0604020202020204" pitchFamily="34" charset="0"/>
              </a:rPr>
              <a:t>prevents any statement being altered in front of Him </a:t>
            </a:r>
          </a:p>
          <a:p>
            <a:pPr marL="457200" rtl="0" fontAlgn="base">
              <a:buFont typeface="+mj-lt"/>
              <a:buAutoNum type="arabicPeriod"/>
            </a:pPr>
            <a:r>
              <a:rPr lang="en-GB" sz="1800" b="0" i="0" u="none" strike="noStrike" dirty="0">
                <a:solidFill>
                  <a:srgbClr val="000000"/>
                </a:solidFill>
                <a:effectLst/>
                <a:latin typeface="Arial" panose="020B0604020202020204" pitchFamily="34" charset="0"/>
              </a:rPr>
              <a:t>His perfect </a:t>
            </a:r>
            <a:r>
              <a:rPr lang="en-GB" sz="1800" b="1" i="0" u="none" strike="noStrike" dirty="0">
                <a:solidFill>
                  <a:srgbClr val="000000"/>
                </a:solidFill>
                <a:effectLst/>
                <a:latin typeface="Arial" panose="020B0604020202020204" pitchFamily="34" charset="0"/>
              </a:rPr>
              <a:t>justice </a:t>
            </a:r>
            <a:r>
              <a:rPr lang="en-GB" sz="1800" b="0" i="0" u="none" strike="noStrike" dirty="0">
                <a:solidFill>
                  <a:srgbClr val="000000"/>
                </a:solidFill>
                <a:effectLst/>
                <a:latin typeface="Arial" panose="020B0604020202020204" pitchFamily="34" charset="0"/>
              </a:rPr>
              <a:t>and fairness prevents Him from wronging His servants </a:t>
            </a:r>
          </a:p>
          <a:p>
            <a:pPr rtl="0" fontAlgn="base">
              <a:buFont typeface="Arial" panose="020B0604020202020204" pitchFamily="34" charset="0"/>
              <a:buChar char="•"/>
            </a:pPr>
            <a:r>
              <a:rPr lang="en-GB" sz="1800" b="0" i="0" u="none" strike="noStrike" dirty="0">
                <a:solidFill>
                  <a:srgbClr val="000000"/>
                </a:solidFill>
                <a:effectLst/>
                <a:latin typeface="Arial" panose="020B0604020202020204" pitchFamily="34" charset="0"/>
              </a:rPr>
              <a:t>Allah is Just and Fair—He sent sufficient warnings before resorting to punishing those who denied the truth. </a:t>
            </a:r>
          </a:p>
          <a:p>
            <a:pPr marL="0" lvl="0" indent="0" algn="l" rtl="0">
              <a:spcBef>
                <a:spcPts val="0"/>
              </a:spcBef>
              <a:spcAft>
                <a:spcPts val="0"/>
              </a:spcAft>
              <a:buNone/>
            </a:pPr>
            <a:endParaRPr dirty="0"/>
          </a:p>
        </p:txBody>
      </p:sp>
      <p:sp>
        <p:nvSpPr>
          <p:cNvPr id="200" name="Google Shape;200;p13:notes">
            <a:extLst>
              <a:ext uri="{FF2B5EF4-FFF2-40B4-BE49-F238E27FC236}">
                <a16:creationId xmlns:a16="http://schemas.microsoft.com/office/drawing/2014/main" id="{6429E907-0F70-C2DF-61A4-6C745181AD6F}"/>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489751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a:extLst>
            <a:ext uri="{FF2B5EF4-FFF2-40B4-BE49-F238E27FC236}">
              <a16:creationId xmlns:a16="http://schemas.microsoft.com/office/drawing/2014/main" id="{B9488787-1370-4F70-ED85-E1A374B027B2}"/>
            </a:ext>
          </a:extLst>
        </p:cNvPr>
        <p:cNvGrpSpPr/>
        <p:nvPr/>
      </p:nvGrpSpPr>
      <p:grpSpPr>
        <a:xfrm>
          <a:off x="0" y="0"/>
          <a:ext cx="0" cy="0"/>
          <a:chOff x="0" y="0"/>
          <a:chExt cx="0" cy="0"/>
        </a:xfrm>
      </p:grpSpPr>
      <p:sp>
        <p:nvSpPr>
          <p:cNvPr id="103" name="Google Shape;103;p7:notes">
            <a:extLst>
              <a:ext uri="{FF2B5EF4-FFF2-40B4-BE49-F238E27FC236}">
                <a16:creationId xmlns:a16="http://schemas.microsoft.com/office/drawing/2014/main" id="{6FE22F2E-39A7-5261-59C9-82CC6D513869}"/>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800" b="0" i="0" u="none" strike="noStrike" dirty="0">
                <a:solidFill>
                  <a:srgbClr val="000000"/>
                </a:solidFill>
                <a:effectLst/>
                <a:latin typeface="Arial" panose="020B0604020202020204" pitchFamily="34" charset="0"/>
              </a:rPr>
              <a:t>Some civilisations reached great heights, building towering structures and strong buildings. However, this didn’t stop them from rejecting the truth and thus didn’t protect them from punishment. Allah is teaching a lesson through history: </a:t>
            </a:r>
            <a:r>
              <a:rPr lang="ar-SA" sz="1800" b="0" i="0" u="none" strike="noStrike" dirty="0">
                <a:solidFill>
                  <a:srgbClr val="000000"/>
                </a:solidFill>
                <a:effectLst/>
                <a:latin typeface="Arial" panose="020B0604020202020204" pitchFamily="34" charset="0"/>
              </a:rPr>
              <a:t>كُلٌّۭ كَذَّبَ ٱلرُّسُلَ فَحَقَّ وَعِيد.</a:t>
            </a:r>
          </a:p>
          <a:p>
            <a:pPr marL="0" lvl="0" indent="0" algn="l" rtl="0">
              <a:spcBef>
                <a:spcPts val="0"/>
              </a:spcBef>
              <a:spcAft>
                <a:spcPts val="0"/>
              </a:spcAft>
              <a:buNone/>
            </a:pPr>
            <a:endParaRPr dirty="0"/>
          </a:p>
        </p:txBody>
      </p:sp>
      <p:sp>
        <p:nvSpPr>
          <p:cNvPr id="104" name="Google Shape;104;p7:notes">
            <a:extLst>
              <a:ext uri="{FF2B5EF4-FFF2-40B4-BE49-F238E27FC236}">
                <a16:creationId xmlns:a16="http://schemas.microsoft.com/office/drawing/2014/main" id="{2BC59B50-5C10-9081-174C-5861D729417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761583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a:extLst>
            <a:ext uri="{FF2B5EF4-FFF2-40B4-BE49-F238E27FC236}">
              <a16:creationId xmlns:a16="http://schemas.microsoft.com/office/drawing/2014/main" id="{D8B20D93-E351-CBE8-1B73-779C0254A7B6}"/>
            </a:ext>
          </a:extLst>
        </p:cNvPr>
        <p:cNvGrpSpPr/>
        <p:nvPr/>
      </p:nvGrpSpPr>
      <p:grpSpPr>
        <a:xfrm>
          <a:off x="0" y="0"/>
          <a:ext cx="0" cy="0"/>
          <a:chOff x="0" y="0"/>
          <a:chExt cx="0" cy="0"/>
        </a:xfrm>
      </p:grpSpPr>
      <p:sp>
        <p:nvSpPr>
          <p:cNvPr id="103" name="Google Shape;103;p7:notes">
            <a:extLst>
              <a:ext uri="{FF2B5EF4-FFF2-40B4-BE49-F238E27FC236}">
                <a16:creationId xmlns:a16="http://schemas.microsoft.com/office/drawing/2014/main" id="{4BF16A77-28A0-315A-C4CC-30D2F3C3F1C5}"/>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HOW TO PLAY</a:t>
            </a:r>
          </a:p>
          <a:p>
            <a:pPr marL="0" lvl="0" indent="0" algn="l" rtl="0">
              <a:spcBef>
                <a:spcPts val="0"/>
              </a:spcBef>
              <a:spcAft>
                <a:spcPts val="0"/>
              </a:spcAft>
              <a:buNone/>
            </a:pPr>
            <a:r>
              <a:rPr lang="en-GB" dirty="0"/>
              <a:t>⿡ Each round, the teacher (Prosecutor) calls one player to the Defendant’s Chair (Hot Seat).</a:t>
            </a:r>
          </a:p>
          <a:p>
            <a:pPr marL="0" lvl="0" indent="0" algn="l" rtl="0">
              <a:spcBef>
                <a:spcPts val="0"/>
              </a:spcBef>
              <a:spcAft>
                <a:spcPts val="0"/>
              </a:spcAft>
              <a:buNone/>
            </a:pPr>
            <a:r>
              <a:rPr lang="en-GB" dirty="0"/>
              <a:t>⿢ The teacher challenges them with one of the questions below.</a:t>
            </a:r>
          </a:p>
          <a:p>
            <a:pPr marL="0" lvl="0" indent="0" algn="l" rtl="0">
              <a:spcBef>
                <a:spcPts val="0"/>
              </a:spcBef>
              <a:spcAft>
                <a:spcPts val="0"/>
              </a:spcAft>
              <a:buNone/>
            </a:pPr>
            <a:r>
              <a:rPr lang="en-GB" dirty="0"/>
              <a:t>⿣ The Defendant has 10 seconds to answer.</a:t>
            </a:r>
          </a:p>
          <a:p>
            <a:pPr marL="0" lvl="0" indent="0" algn="l" rtl="0">
              <a:spcBef>
                <a:spcPts val="0"/>
              </a:spcBef>
              <a:spcAft>
                <a:spcPts val="0"/>
              </a:spcAft>
              <a:buNone/>
            </a:pPr>
            <a:r>
              <a:rPr lang="en-GB" dirty="0"/>
              <a:t>⿤ If they answer correctly, they escape judgment and earn points for their team!</a:t>
            </a:r>
          </a:p>
          <a:p>
            <a:pPr marL="0" lvl="0" indent="0" algn="l" rtl="0">
              <a:spcBef>
                <a:spcPts val="0"/>
              </a:spcBef>
              <a:spcAft>
                <a:spcPts val="0"/>
              </a:spcAft>
              <a:buNone/>
            </a:pPr>
            <a:r>
              <a:rPr lang="en-GB" dirty="0"/>
              <a:t>⿥ If they hesitate or get it wrong, their team must “bail them out” by answering within 5 seconds—or they lose a point!</a:t>
            </a:r>
          </a:p>
          <a:p>
            <a:pPr marL="0" lvl="0" indent="0" algn="l" rtl="0">
              <a:spcBef>
                <a:spcPts val="0"/>
              </a:spcBef>
              <a:spcAft>
                <a:spcPts val="0"/>
              </a:spcAft>
              <a:buNone/>
            </a:pPr>
            <a:r>
              <a:rPr lang="en-GB" dirty="0"/>
              <a:t>⿦ After each round, the next student is put on trial.</a:t>
            </a:r>
          </a:p>
          <a:p>
            <a:pPr marL="0" lvl="0" indent="0" algn="l" rtl="0">
              <a:spcBef>
                <a:spcPts val="0"/>
              </a:spcBef>
              <a:spcAft>
                <a:spcPts val="0"/>
              </a:spcAft>
              <a:buNone/>
            </a:pPr>
            <a:endParaRPr lang="en-GB" dirty="0"/>
          </a:p>
          <a:p>
            <a:pPr marL="228600" lvl="0" indent="-228600" algn="l" rtl="0">
              <a:spcBef>
                <a:spcPts val="0"/>
              </a:spcBef>
              <a:spcAft>
                <a:spcPts val="0"/>
              </a:spcAft>
              <a:buFont typeface="+mj-lt"/>
              <a:buAutoNum type="arabicPeriod"/>
            </a:pPr>
            <a:r>
              <a:rPr lang="en-GB" dirty="0"/>
              <a:t>How close is Allah to us?</a:t>
            </a:r>
          </a:p>
          <a:p>
            <a:pPr marL="228600" lvl="0" indent="-228600" algn="l" rtl="0">
              <a:spcBef>
                <a:spcPts val="0"/>
              </a:spcBef>
              <a:spcAft>
                <a:spcPts val="0"/>
              </a:spcAft>
              <a:buFont typeface="+mj-lt"/>
              <a:buAutoNum type="arabicPeriod"/>
            </a:pPr>
            <a:r>
              <a:rPr lang="en-GB" dirty="0"/>
              <a:t>Why/How does Allah prove resurrection through the creation of the human?</a:t>
            </a:r>
          </a:p>
          <a:p>
            <a:pPr marL="228600" lvl="0" indent="-228600" algn="l" rtl="0">
              <a:spcBef>
                <a:spcPts val="0"/>
              </a:spcBef>
              <a:spcAft>
                <a:spcPts val="0"/>
              </a:spcAft>
              <a:buFont typeface="+mj-lt"/>
              <a:buAutoNum type="arabicPeriod"/>
            </a:pPr>
            <a:r>
              <a:rPr lang="en-GB" dirty="0"/>
              <a:t>How can we act upon the </a:t>
            </a:r>
            <a:r>
              <a:rPr lang="en-GB" dirty="0" err="1"/>
              <a:t>āyāt</a:t>
            </a:r>
            <a:r>
              <a:rPr lang="en-GB" dirty="0"/>
              <a:t> of the angels writing down everything we do and say?</a:t>
            </a:r>
          </a:p>
          <a:p>
            <a:pPr marL="228600" marR="0" lvl="0" indent="-228600" algn="l" defTabSz="914400" rtl="0" eaLnBrk="1" fontAlgn="auto" latinLnBrk="0" hangingPunct="1">
              <a:lnSpc>
                <a:spcPct val="100000"/>
              </a:lnSpc>
              <a:spcBef>
                <a:spcPts val="0"/>
              </a:spcBef>
              <a:spcAft>
                <a:spcPts val="0"/>
              </a:spcAft>
              <a:buClr>
                <a:srgbClr val="000000"/>
              </a:buClr>
              <a:buSzPts val="1400"/>
              <a:buFont typeface="+mj-lt"/>
              <a:buAutoNum type="arabicPeriod"/>
              <a:tabLst/>
              <a:defRPr/>
            </a:pPr>
            <a:r>
              <a:rPr lang="en-GB" dirty="0"/>
              <a:t>What does Allah say about death in today’s passage?</a:t>
            </a:r>
          </a:p>
          <a:p>
            <a:pPr marL="228600" marR="0" lvl="0" indent="-228600" algn="l" defTabSz="914400" rtl="0" eaLnBrk="1" fontAlgn="auto" latinLnBrk="0" hangingPunct="1">
              <a:lnSpc>
                <a:spcPct val="100000"/>
              </a:lnSpc>
              <a:spcBef>
                <a:spcPts val="0"/>
              </a:spcBef>
              <a:spcAft>
                <a:spcPts val="0"/>
              </a:spcAft>
              <a:buClr>
                <a:srgbClr val="000000"/>
              </a:buClr>
              <a:buSzPts val="1400"/>
              <a:buFont typeface="+mj-lt"/>
              <a:buAutoNum type="arabicPeriod"/>
              <a:tabLst/>
              <a:defRPr/>
            </a:pPr>
            <a:r>
              <a:rPr lang="en-GB" dirty="0"/>
              <a:t>Why will the trumpet be blown?</a:t>
            </a:r>
          </a:p>
          <a:p>
            <a:pPr marL="228600" lvl="0" indent="-228600" algn="l" rtl="0">
              <a:spcBef>
                <a:spcPts val="0"/>
              </a:spcBef>
              <a:spcAft>
                <a:spcPts val="0"/>
              </a:spcAft>
              <a:buFont typeface="+mj-lt"/>
              <a:buAutoNum type="arabicPeriod"/>
            </a:pPr>
            <a:r>
              <a:rPr lang="en-GB" dirty="0"/>
              <a:t>Why were verses 24-6 revealed about </a:t>
            </a:r>
            <a:r>
              <a:rPr lang="en-GB" dirty="0" err="1"/>
              <a:t>Walīd</a:t>
            </a:r>
            <a:r>
              <a:rPr lang="en-GB" dirty="0"/>
              <a:t> ibn al-</a:t>
            </a:r>
            <a:r>
              <a:rPr lang="en-GB" dirty="0" err="1"/>
              <a:t>Mughīrah</a:t>
            </a:r>
            <a:r>
              <a:rPr lang="en-GB" dirty="0"/>
              <a:t>? What did he do?</a:t>
            </a:r>
          </a:p>
          <a:p>
            <a:pPr marL="228600" lvl="0" indent="-228600" algn="l" rtl="0">
              <a:spcBef>
                <a:spcPts val="0"/>
              </a:spcBef>
              <a:spcAft>
                <a:spcPts val="0"/>
              </a:spcAft>
              <a:buFont typeface="+mj-lt"/>
              <a:buAutoNum type="arabicPeriod"/>
            </a:pPr>
            <a:r>
              <a:rPr lang="en-GB" dirty="0"/>
              <a:t>What are 3 characteristics of the people of Hell-fire mentioned in this </a:t>
            </a:r>
            <a:r>
              <a:rPr lang="en-GB" dirty="0" err="1"/>
              <a:t>sūrah</a:t>
            </a:r>
            <a:r>
              <a:rPr lang="en-GB" dirty="0"/>
              <a:t>?</a:t>
            </a:r>
          </a:p>
          <a:p>
            <a:pPr marL="228600" lvl="0" indent="-228600" algn="l" rtl="0">
              <a:spcBef>
                <a:spcPts val="0"/>
              </a:spcBef>
              <a:spcAft>
                <a:spcPts val="0"/>
              </a:spcAft>
              <a:buFont typeface="+mj-lt"/>
              <a:buAutoNum type="arabicPeriod"/>
            </a:pPr>
            <a:r>
              <a:rPr lang="en-GB" dirty="0"/>
              <a:t>What will the </a:t>
            </a:r>
            <a:r>
              <a:rPr lang="en-GB" dirty="0" err="1"/>
              <a:t>qarin</a:t>
            </a:r>
            <a:r>
              <a:rPr lang="en-GB" dirty="0"/>
              <a:t> (devil companion) say on the Day of Judgement?</a:t>
            </a:r>
          </a:p>
          <a:p>
            <a:pPr marL="0" lvl="0" indent="0" algn="l" rtl="0">
              <a:spcBef>
                <a:spcPts val="0"/>
              </a:spcBef>
              <a:spcAft>
                <a:spcPts val="0"/>
              </a:spcAft>
              <a:buNone/>
            </a:pPr>
            <a:endParaRPr lang="en-GB" dirty="0"/>
          </a:p>
          <a:p>
            <a:pPr marL="0" lvl="0" indent="0" algn="l" rtl="0">
              <a:spcBef>
                <a:spcPts val="0"/>
              </a:spcBef>
              <a:spcAft>
                <a:spcPts val="0"/>
              </a:spcAft>
              <a:buNone/>
            </a:pPr>
            <a:endParaRPr lang="en-GB" dirty="0"/>
          </a:p>
          <a:p>
            <a:pPr marL="0" lvl="0" indent="0" algn="l" rtl="0">
              <a:spcBef>
                <a:spcPts val="0"/>
              </a:spcBef>
              <a:spcAft>
                <a:spcPts val="0"/>
              </a:spcAft>
              <a:buNone/>
            </a:pPr>
            <a:endParaRPr dirty="0"/>
          </a:p>
        </p:txBody>
      </p:sp>
      <p:sp>
        <p:nvSpPr>
          <p:cNvPr id="104" name="Google Shape;104;p7:notes">
            <a:extLst>
              <a:ext uri="{FF2B5EF4-FFF2-40B4-BE49-F238E27FC236}">
                <a16:creationId xmlns:a16="http://schemas.microsoft.com/office/drawing/2014/main" id="{613E702A-0796-E24D-C04A-AC1C61B6621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965174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a:extLst>
            <a:ext uri="{FF2B5EF4-FFF2-40B4-BE49-F238E27FC236}">
              <a16:creationId xmlns:a16="http://schemas.microsoft.com/office/drawing/2014/main" id="{47520609-87B0-CD2A-33B5-0737A4D71668}"/>
            </a:ext>
          </a:extLst>
        </p:cNvPr>
        <p:cNvGrpSpPr/>
        <p:nvPr/>
      </p:nvGrpSpPr>
      <p:grpSpPr>
        <a:xfrm>
          <a:off x="0" y="0"/>
          <a:ext cx="0" cy="0"/>
          <a:chOff x="0" y="0"/>
          <a:chExt cx="0" cy="0"/>
        </a:xfrm>
      </p:grpSpPr>
      <p:sp>
        <p:nvSpPr>
          <p:cNvPr id="161" name="Google Shape;161;p11:notes">
            <a:extLst>
              <a:ext uri="{FF2B5EF4-FFF2-40B4-BE49-F238E27FC236}">
                <a16:creationId xmlns:a16="http://schemas.microsoft.com/office/drawing/2014/main" id="{5AB37F0B-2AD0-D8C5-018D-2FEB6B6D68CC}"/>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228600" lvl="0" indent="-228600" algn="l" rtl="0">
              <a:spcBef>
                <a:spcPts val="0"/>
              </a:spcBef>
              <a:spcAft>
                <a:spcPts val="0"/>
              </a:spcAft>
              <a:buFont typeface="+mj-lt"/>
              <a:buAutoNum type="arabicPeriod"/>
            </a:pPr>
            <a:endParaRPr lang="en-GB" dirty="0"/>
          </a:p>
        </p:txBody>
      </p:sp>
      <p:sp>
        <p:nvSpPr>
          <p:cNvPr id="162" name="Google Shape;162;p11:notes">
            <a:extLst>
              <a:ext uri="{FF2B5EF4-FFF2-40B4-BE49-F238E27FC236}">
                <a16:creationId xmlns:a16="http://schemas.microsoft.com/office/drawing/2014/main" id="{625000B6-E1B2-FDAB-CD8D-E2BF1E0C530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522111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0924CC-75E4-972A-FBC1-FCC616BF12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6E614D-7F7A-F114-D36B-629A764266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8E4201-77BE-E3FA-5A9A-EAD9736CB9B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4220111-9DD4-4CD2-17C0-9F8D7BAC848B}"/>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25</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502134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26</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1346387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dirty="0">
                <a:solidFill>
                  <a:srgbClr val="1E1E1E"/>
                </a:solidFill>
                <a:latin typeface="Inter Light"/>
                <a:ea typeface="Inter Light"/>
                <a:cs typeface="Inter Light"/>
                <a:sym typeface="Inter Light"/>
              </a:rPr>
              <a:t>If you have additional time, give learners time to memorise the Arabic and the meanings. Then use these activities to consolidate the vocabulary.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dirty="0">
              <a:solidFill>
                <a:srgbClr val="1E1E1E"/>
              </a:solidFill>
              <a:latin typeface="Inter Light"/>
              <a:ea typeface="Inter Light"/>
              <a:cs typeface="Inter Light"/>
              <a:sym typeface="Inter Light"/>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dirty="0">
                <a:solidFill>
                  <a:srgbClr val="1E1E1E"/>
                </a:solidFill>
                <a:latin typeface="Inter Light"/>
                <a:ea typeface="Inter Light"/>
                <a:cs typeface="Inter Light"/>
                <a:sym typeface="Inter Light"/>
              </a:rPr>
              <a:t>Guess the word</a:t>
            </a:r>
          </a:p>
          <a:p>
            <a:r>
              <a:rPr lang="en-GB" dirty="0"/>
              <a:t>I’m thinking of a word. You can only ask me </a:t>
            </a:r>
            <a:r>
              <a:rPr lang="en-GB" i="1" dirty="0"/>
              <a:t>X number </a:t>
            </a:r>
            <a:r>
              <a:rPr lang="en-GB" dirty="0"/>
              <a:t>of questions, otherwise the question gets passed to the next team.</a:t>
            </a:r>
          </a:p>
          <a:p>
            <a:endParaRPr lang="en-GB" dirty="0"/>
          </a:p>
          <a:p>
            <a:r>
              <a:rPr lang="en-GB" b="1" dirty="0"/>
              <a:t>Charades</a:t>
            </a:r>
          </a:p>
          <a:p>
            <a:r>
              <a:rPr lang="en-GB" dirty="0"/>
              <a:t>Choose words from the surah which can be acted out.</a:t>
            </a:r>
          </a:p>
          <a:p>
            <a:r>
              <a:rPr lang="en-GB" dirty="0"/>
              <a:t>Ask chosen person from the team to act it out. Add a restriction it make it more challenging e.g. eyes closes/turning your back to the audience. </a:t>
            </a:r>
          </a:p>
          <a:p>
            <a:r>
              <a:rPr lang="en-GB" dirty="0"/>
              <a:t>The team that answers first is allocated points. </a:t>
            </a:r>
          </a:p>
          <a:p>
            <a:endParaRPr lang="en-GB" dirty="0"/>
          </a:p>
          <a:p>
            <a:r>
              <a:rPr lang="en-GB" b="1" dirty="0"/>
              <a:t>Classroom Charades – Instructions for Educators</a:t>
            </a:r>
          </a:p>
          <a:p>
            <a:pPr>
              <a:buFont typeface="+mj-lt"/>
              <a:buAutoNum type="arabicPeriod"/>
            </a:pPr>
            <a:r>
              <a:rPr lang="en-GB" b="1" dirty="0"/>
              <a:t>Preparation:</a:t>
            </a:r>
            <a:endParaRPr lang="en-GB" dirty="0"/>
          </a:p>
          <a:p>
            <a:pPr marL="742950" lvl="1" indent="-285750">
              <a:buFont typeface="+mj-lt"/>
              <a:buAutoNum type="arabicPeriod"/>
            </a:pPr>
            <a:r>
              <a:rPr lang="en-GB" dirty="0"/>
              <a:t>Write words or phrases on slips of paper (or use a word list).</a:t>
            </a:r>
          </a:p>
          <a:p>
            <a:pPr marL="742950" lvl="1" indent="-285750">
              <a:buFont typeface="+mj-lt"/>
              <a:buAutoNum type="arabicPeriod"/>
            </a:pPr>
            <a:r>
              <a:rPr lang="en-GB" dirty="0"/>
              <a:t>Divide the class into teams.</a:t>
            </a:r>
          </a:p>
          <a:p>
            <a:pPr>
              <a:buFont typeface="+mj-lt"/>
              <a:buAutoNum type="arabicPeriod"/>
            </a:pPr>
            <a:r>
              <a:rPr lang="en-GB" b="1" dirty="0"/>
              <a:t>How to Play:</a:t>
            </a:r>
            <a:endParaRPr lang="en-GB" dirty="0"/>
          </a:p>
          <a:p>
            <a:pPr marL="742950" lvl="1" indent="-285750">
              <a:buFont typeface="+mj-lt"/>
              <a:buAutoNum type="arabicPeriod"/>
            </a:pPr>
            <a:r>
              <a:rPr lang="en-GB" dirty="0"/>
              <a:t>One student from a team picks a word and acts it out without speaking or using props.</a:t>
            </a:r>
          </a:p>
          <a:p>
            <a:pPr marL="742950" lvl="1" indent="-285750">
              <a:buFont typeface="+mj-lt"/>
              <a:buAutoNum type="arabicPeriod"/>
            </a:pPr>
            <a:r>
              <a:rPr lang="en-GB" dirty="0"/>
              <a:t>Their team tries to guess within a time limit (e.g., 30–60 seconds).</a:t>
            </a:r>
          </a:p>
          <a:p>
            <a:pPr marL="742950" lvl="1" indent="-285750">
              <a:buFont typeface="+mj-lt"/>
              <a:buAutoNum type="arabicPeriod"/>
            </a:pPr>
            <a:r>
              <a:rPr lang="en-GB" dirty="0"/>
              <a:t>If they guess correctly, they earn a point.</a:t>
            </a:r>
          </a:p>
          <a:p>
            <a:pPr marL="742950" lvl="1" indent="-285750">
              <a:buFont typeface="+mj-lt"/>
              <a:buAutoNum type="arabicPeriod"/>
            </a:pPr>
            <a:r>
              <a:rPr lang="en-GB" dirty="0"/>
              <a:t>Rotate players and teams each round.</a:t>
            </a:r>
          </a:p>
          <a:p>
            <a:pPr>
              <a:buFont typeface="+mj-lt"/>
              <a:buAutoNum type="arabicPeriod"/>
            </a:pPr>
            <a:r>
              <a:rPr lang="en-GB" b="1" dirty="0"/>
              <a:t>Rules:</a:t>
            </a:r>
            <a:endParaRPr lang="en-GB" dirty="0"/>
          </a:p>
          <a:p>
            <a:pPr marL="742950" lvl="1" indent="-285750">
              <a:buFont typeface="+mj-lt"/>
              <a:buAutoNum type="arabicPeriod"/>
            </a:pPr>
            <a:r>
              <a:rPr lang="en-GB" dirty="0"/>
              <a:t>No talking, writing, or spelling out words.</a:t>
            </a:r>
          </a:p>
          <a:p>
            <a:pPr marL="742950" lvl="1" indent="-285750">
              <a:buFont typeface="+mj-lt"/>
              <a:buAutoNum type="arabicPeriod"/>
            </a:pPr>
            <a:r>
              <a:rPr lang="en-GB" dirty="0"/>
              <a:t>Only gestures and movements are allowed.</a:t>
            </a:r>
          </a:p>
          <a:p>
            <a:pPr marL="742950" lvl="1" indent="-285750">
              <a:buFont typeface="+mj-lt"/>
              <a:buAutoNum type="arabicPeriod"/>
            </a:pPr>
            <a:r>
              <a:rPr lang="en-GB" dirty="0"/>
              <a:t>Encourage creativity and teamwork.</a:t>
            </a:r>
          </a:p>
          <a:p>
            <a:pPr>
              <a:buFont typeface="+mj-lt"/>
              <a:buAutoNum type="arabicPeriod"/>
            </a:pPr>
            <a:r>
              <a:rPr lang="en-GB" b="1" dirty="0"/>
              <a:t>Winning:</a:t>
            </a:r>
            <a:endParaRPr lang="en-GB" dirty="0"/>
          </a:p>
          <a:p>
            <a:pPr marL="742950" lvl="1" indent="-285750">
              <a:buFont typeface="+mj-lt"/>
              <a:buAutoNum type="arabicPeriod"/>
            </a:pPr>
            <a:r>
              <a:rPr lang="en-GB" dirty="0"/>
              <a:t>The team with the most points after a set number of rounds wins!</a:t>
            </a:r>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27</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5098059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
          <a:extLst>
            <a:ext uri="{FF2B5EF4-FFF2-40B4-BE49-F238E27FC236}">
              <a16:creationId xmlns:a16="http://schemas.microsoft.com/office/drawing/2014/main" id="{20D568FA-43F5-9A13-6FDB-D5AECBD20F3C}"/>
            </a:ext>
          </a:extLst>
        </p:cNvPr>
        <p:cNvGrpSpPr/>
        <p:nvPr/>
      </p:nvGrpSpPr>
      <p:grpSpPr>
        <a:xfrm>
          <a:off x="0" y="0"/>
          <a:ext cx="0" cy="0"/>
          <a:chOff x="0" y="0"/>
          <a:chExt cx="0" cy="0"/>
        </a:xfrm>
      </p:grpSpPr>
      <p:sp>
        <p:nvSpPr>
          <p:cNvPr id="28" name="Google Shape;28;p1:notes">
            <a:extLst>
              <a:ext uri="{FF2B5EF4-FFF2-40B4-BE49-F238E27FC236}">
                <a16:creationId xmlns:a16="http://schemas.microsoft.com/office/drawing/2014/main" id="{7FCDB28F-19A4-A437-4EDF-D25E98A55EA4}"/>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Today is the 2</a:t>
            </a:r>
            <a:r>
              <a:rPr lang="en-GB" baseline="30000" dirty="0"/>
              <a:t>nd </a:t>
            </a:r>
            <a:r>
              <a:rPr lang="en-GB" dirty="0"/>
              <a:t>of a four-part series on Surah Qaaf. The next session will be on…. Inshallah.</a:t>
            </a:r>
            <a:endParaRPr dirty="0"/>
          </a:p>
        </p:txBody>
      </p:sp>
      <p:sp>
        <p:nvSpPr>
          <p:cNvPr id="29" name="Google Shape;29;p1:notes">
            <a:extLst>
              <a:ext uri="{FF2B5EF4-FFF2-40B4-BE49-F238E27FC236}">
                <a16:creationId xmlns:a16="http://schemas.microsoft.com/office/drawing/2014/main" id="{434EE579-35F9-D07B-9881-E78BA649E2D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249919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a:extLst>
            <a:ext uri="{FF2B5EF4-FFF2-40B4-BE49-F238E27FC236}">
              <a16:creationId xmlns:a16="http://schemas.microsoft.com/office/drawing/2014/main" id="{583BD788-F1E0-BEE5-9C54-C69BF1323677}"/>
            </a:ext>
          </a:extLst>
        </p:cNvPr>
        <p:cNvGrpSpPr/>
        <p:nvPr/>
      </p:nvGrpSpPr>
      <p:grpSpPr>
        <a:xfrm>
          <a:off x="0" y="0"/>
          <a:ext cx="0" cy="0"/>
          <a:chOff x="0" y="0"/>
          <a:chExt cx="0" cy="0"/>
        </a:xfrm>
      </p:grpSpPr>
      <p:sp>
        <p:nvSpPr>
          <p:cNvPr id="47" name="Google Shape;47;p3:notes">
            <a:extLst>
              <a:ext uri="{FF2B5EF4-FFF2-40B4-BE49-F238E27FC236}">
                <a16:creationId xmlns:a16="http://schemas.microsoft.com/office/drawing/2014/main" id="{E034751B-9BF2-C9CA-D2FF-92668D4F4E40}"/>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Today we will…</a:t>
            </a:r>
            <a:endParaRPr dirty="0"/>
          </a:p>
        </p:txBody>
      </p:sp>
      <p:sp>
        <p:nvSpPr>
          <p:cNvPr id="48" name="Google Shape;48;p3:notes">
            <a:extLst>
              <a:ext uri="{FF2B5EF4-FFF2-40B4-BE49-F238E27FC236}">
                <a16:creationId xmlns:a16="http://schemas.microsoft.com/office/drawing/2014/main" id="{4B9C5A17-B47B-9595-A08A-5334FF493A0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399163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a:extLst>
            <a:ext uri="{FF2B5EF4-FFF2-40B4-BE49-F238E27FC236}">
              <a16:creationId xmlns:a16="http://schemas.microsoft.com/office/drawing/2014/main" id="{A1949ACE-1557-1601-99A4-1551EA2C83F8}"/>
            </a:ext>
          </a:extLst>
        </p:cNvPr>
        <p:cNvGrpSpPr/>
        <p:nvPr/>
      </p:nvGrpSpPr>
      <p:grpSpPr>
        <a:xfrm>
          <a:off x="0" y="0"/>
          <a:ext cx="0" cy="0"/>
          <a:chOff x="0" y="0"/>
          <a:chExt cx="0" cy="0"/>
        </a:xfrm>
      </p:grpSpPr>
      <p:sp>
        <p:nvSpPr>
          <p:cNvPr id="103" name="Google Shape;103;p7:notes">
            <a:extLst>
              <a:ext uri="{FF2B5EF4-FFF2-40B4-BE49-F238E27FC236}">
                <a16:creationId xmlns:a16="http://schemas.microsoft.com/office/drawing/2014/main" id="{427BB80E-E8C0-AD8D-FAEE-A432F6F84A53}"/>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We often talk about how great the Qur’an is, but do we truly believe it? These questions will help us and inshaAllah motivate us to strengthen our connection with the Greatest Book. </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[Ask learners to (privately) jot down the answers to these questions and give them some time to reflect. Then go round eliciting ideas for how they can become closer to the Qur’an].</a:t>
            </a:r>
            <a:endParaRPr dirty="0"/>
          </a:p>
        </p:txBody>
      </p:sp>
      <p:sp>
        <p:nvSpPr>
          <p:cNvPr id="104" name="Google Shape;104;p7:notes">
            <a:extLst>
              <a:ext uri="{FF2B5EF4-FFF2-40B4-BE49-F238E27FC236}">
                <a16:creationId xmlns:a16="http://schemas.microsoft.com/office/drawing/2014/main" id="{A1CBCC4F-61BD-EF7D-5AB6-8E2DAB6468B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08351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a:extLst>
            <a:ext uri="{FF2B5EF4-FFF2-40B4-BE49-F238E27FC236}">
              <a16:creationId xmlns:a16="http://schemas.microsoft.com/office/drawing/2014/main" id="{587BCFD5-863F-A0C7-3AB7-0EE377592580}"/>
            </a:ext>
          </a:extLst>
        </p:cNvPr>
        <p:cNvGrpSpPr/>
        <p:nvPr/>
      </p:nvGrpSpPr>
      <p:grpSpPr>
        <a:xfrm>
          <a:off x="0" y="0"/>
          <a:ext cx="0" cy="0"/>
          <a:chOff x="0" y="0"/>
          <a:chExt cx="0" cy="0"/>
        </a:xfrm>
      </p:grpSpPr>
      <p:sp>
        <p:nvSpPr>
          <p:cNvPr id="199" name="Google Shape;199;p13:notes">
            <a:extLst>
              <a:ext uri="{FF2B5EF4-FFF2-40B4-BE49-F238E27FC236}">
                <a16:creationId xmlns:a16="http://schemas.microsoft.com/office/drawing/2014/main" id="{17D9A7A4-1B83-0AFE-BA7E-333D8E9B3E3E}"/>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The theme of resurrection continues but now from a new angle: the journey that we will all go on.</a:t>
            </a:r>
          </a:p>
          <a:p>
            <a:pPr marL="0" lvl="0" indent="0" algn="l" rtl="0">
              <a:spcBef>
                <a:spcPts val="0"/>
              </a:spcBef>
              <a:spcAft>
                <a:spcPts val="0"/>
              </a:spcAft>
              <a:buNone/>
            </a:pPr>
            <a:endParaRPr lang="en-GB" sz="1800" b="0" i="0" u="none" strike="noStrike" dirty="0">
              <a:solidFill>
                <a:srgbClr val="000000"/>
              </a:solidFill>
              <a:effectLst/>
              <a:latin typeface="Arial" panose="020B0604020202020204" pitchFamily="34" charset="0"/>
            </a:endParaRPr>
          </a:p>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It is a single journey which begins with birth, goes through death and ends with resurrection and deed reckoning. Throughout the journey, we are under Allah’s watchful gaze. We cannot escape. When we realise this, our hearts are filled with awe and worry. Only Allah knows our innermost thoughts. </a:t>
            </a:r>
          </a:p>
          <a:p>
            <a:pPr marL="0" lvl="0" indent="0" algn="l" rtl="0">
              <a:spcBef>
                <a:spcPts val="0"/>
              </a:spcBef>
              <a:spcAft>
                <a:spcPts val="0"/>
              </a:spcAft>
              <a:buNone/>
            </a:pPr>
            <a:endParaRPr lang="en-GB" sz="1800" b="0" i="0" u="none" strike="noStrike" dirty="0">
              <a:solidFill>
                <a:srgbClr val="000000"/>
              </a:solidFill>
              <a:effectLst/>
              <a:latin typeface="Arial" panose="020B0604020202020204" pitchFamily="34" charset="0"/>
            </a:endParaRPr>
          </a:p>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In this āyah, Allah is asking: Who created you the first time round? This āyah is about Allah’s power once again. </a:t>
            </a:r>
          </a:p>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Repeating something is easier than creating it from scratch.</a:t>
            </a:r>
          </a:p>
          <a:p>
            <a:pPr marL="0" lvl="0" indent="0" algn="l" rtl="0">
              <a:spcBef>
                <a:spcPts val="0"/>
              </a:spcBef>
              <a:spcAft>
                <a:spcPts val="0"/>
              </a:spcAft>
              <a:buNone/>
            </a:pPr>
            <a:endParaRPr lang="en-GB" sz="1800" b="0" i="0" u="none" strike="noStrike" dirty="0">
              <a:solidFill>
                <a:srgbClr val="000000"/>
              </a:solidFill>
              <a:effectLst/>
              <a:latin typeface="Arial" panose="020B0604020202020204" pitchFamily="34" charset="0"/>
            </a:endParaRPr>
          </a:p>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The disbelievers are confused and doubtful about resurrection. </a:t>
            </a:r>
            <a:endParaRPr dirty="0"/>
          </a:p>
        </p:txBody>
      </p:sp>
      <p:sp>
        <p:nvSpPr>
          <p:cNvPr id="200" name="Google Shape;200;p13:notes">
            <a:extLst>
              <a:ext uri="{FF2B5EF4-FFF2-40B4-BE49-F238E27FC236}">
                <a16:creationId xmlns:a16="http://schemas.microsoft.com/office/drawing/2014/main" id="{55998E86-1882-E55A-FDD4-88F4FD7A9AB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873857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a:extLst>
            <a:ext uri="{FF2B5EF4-FFF2-40B4-BE49-F238E27FC236}">
              <a16:creationId xmlns:a16="http://schemas.microsoft.com/office/drawing/2014/main" id="{ADACE1D6-B1AF-F327-F6F5-742DEBC51430}"/>
            </a:ext>
          </a:extLst>
        </p:cNvPr>
        <p:cNvGrpSpPr/>
        <p:nvPr/>
      </p:nvGrpSpPr>
      <p:grpSpPr>
        <a:xfrm>
          <a:off x="0" y="0"/>
          <a:ext cx="0" cy="0"/>
          <a:chOff x="0" y="0"/>
          <a:chExt cx="0" cy="0"/>
        </a:xfrm>
      </p:grpSpPr>
      <p:sp>
        <p:nvSpPr>
          <p:cNvPr id="199" name="Google Shape;199;p13:notes">
            <a:extLst>
              <a:ext uri="{FF2B5EF4-FFF2-40B4-BE49-F238E27FC236}">
                <a16:creationId xmlns:a16="http://schemas.microsoft.com/office/drawing/2014/main" id="{4EA46FE4-A469-7860-B626-1536F2C4BFB4}"/>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Allah will now take us on a journey: everything we do in this life will be written, we will die, and we will be resurrected.</a:t>
            </a:r>
          </a:p>
          <a:p>
            <a:pPr marL="0" lvl="0" indent="0" algn="l" rtl="0">
              <a:spcBef>
                <a:spcPts val="0"/>
              </a:spcBef>
              <a:spcAft>
                <a:spcPts val="0"/>
              </a:spcAft>
              <a:buNone/>
            </a:pPr>
            <a:endParaRPr lang="en-GB" sz="1800" b="0" i="0" u="none" strike="noStrike" dirty="0">
              <a:solidFill>
                <a:srgbClr val="000000"/>
              </a:solidFill>
              <a:effectLst/>
              <a:latin typeface="Arial" panose="020B0604020202020204" pitchFamily="34" charset="0"/>
            </a:endParaRPr>
          </a:p>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Allah draws our attention to one of the biggest proofs of His power, existence, Oneness and resurrection: the </a:t>
            </a:r>
            <a:r>
              <a:rPr lang="en-GB" sz="1800" b="1" i="0" u="none" strike="noStrike" dirty="0">
                <a:solidFill>
                  <a:srgbClr val="000000"/>
                </a:solidFill>
                <a:effectLst/>
                <a:latin typeface="Arial" panose="020B0604020202020204" pitchFamily="34" charset="0"/>
              </a:rPr>
              <a:t>creation of the human being</a:t>
            </a:r>
            <a:r>
              <a:rPr lang="en-GB" sz="1800" b="0" i="0" u="none" strike="noStrike" dirty="0">
                <a:solidFill>
                  <a:srgbClr val="000000"/>
                </a:solidFill>
                <a:effectLst/>
                <a:latin typeface="Arial" panose="020B0604020202020204" pitchFamily="34" charset="0"/>
              </a:rPr>
              <a:t>. Always think about the human body and reflect on it. When you study biology in school, don’t just study it to pass the exam. Think of the incredible ways Allah has made us and reflect on it to become closer to Him. </a:t>
            </a:r>
          </a:p>
          <a:p>
            <a:pPr marL="0" lvl="0" indent="0" algn="l" rtl="0">
              <a:spcBef>
                <a:spcPts val="0"/>
              </a:spcBef>
              <a:spcAft>
                <a:spcPts val="0"/>
              </a:spcAft>
              <a:buNone/>
            </a:pPr>
            <a:endParaRPr lang="en-GB" sz="1800" b="0" i="0" u="none" strike="noStrike" dirty="0">
              <a:solidFill>
                <a:srgbClr val="000000"/>
              </a:solidFill>
              <a:effectLst/>
              <a:latin typeface="Arial" panose="020B0604020202020204" pitchFamily="34" charset="0"/>
            </a:endParaRPr>
          </a:p>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Next, Allah says that He knows every single of our thoughts. When we imagine this fact, we are bound to experience a shiver down our spine. If we really understood this statement, we would not dare say a single word that does not please Allah. We wouldn’t even think of a bad thought. This statement is sufficient to make us careful, always alert. This is the essence of </a:t>
            </a:r>
            <a:r>
              <a:rPr lang="en-GB" sz="1800" b="1" i="0" u="none" strike="noStrike" dirty="0">
                <a:solidFill>
                  <a:srgbClr val="000000"/>
                </a:solidFill>
                <a:effectLst/>
                <a:latin typeface="Arial" panose="020B0604020202020204" pitchFamily="34" charset="0"/>
              </a:rPr>
              <a:t>taqwa</a:t>
            </a:r>
            <a:r>
              <a:rPr lang="en-GB" sz="1800" b="0" i="0" u="none" strike="noStrike" dirty="0">
                <a:solidFill>
                  <a:srgbClr val="000000"/>
                </a:solidFill>
                <a:effectLst/>
                <a:latin typeface="Arial" panose="020B0604020202020204" pitchFamily="34" charset="0"/>
              </a:rPr>
              <a:t>. [Remember as we are fasting, taqwa is the objective of fasting. Allah wants us to cultivate taqwa through fasting]. </a:t>
            </a:r>
          </a:p>
          <a:p>
            <a:pPr marL="0" lvl="0" indent="0" algn="l" rtl="0">
              <a:spcBef>
                <a:spcPts val="0"/>
              </a:spcBef>
              <a:spcAft>
                <a:spcPts val="0"/>
              </a:spcAft>
              <a:buNone/>
            </a:pPr>
            <a:endParaRPr lang="en-GB" sz="1800" b="0" i="0" u="none" strike="noStrike" dirty="0">
              <a:solidFill>
                <a:srgbClr val="000000"/>
              </a:solidFill>
              <a:effectLst/>
              <a:latin typeface="Arial" panose="020B0604020202020204" pitchFamily="34" charset="0"/>
            </a:endParaRPr>
          </a:p>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This analogy is beautiful because the </a:t>
            </a:r>
            <a:r>
              <a:rPr lang="en-GB" sz="1800" b="1" i="0" u="none" strike="noStrike" dirty="0">
                <a:solidFill>
                  <a:srgbClr val="000000"/>
                </a:solidFill>
                <a:effectLst/>
                <a:latin typeface="Arial" panose="020B0604020202020204" pitchFamily="34" charset="0"/>
              </a:rPr>
              <a:t>jugular vein</a:t>
            </a:r>
            <a:r>
              <a:rPr lang="en-GB" sz="1800" b="0" i="0" u="none" strike="noStrike" dirty="0">
                <a:solidFill>
                  <a:srgbClr val="000000"/>
                </a:solidFill>
                <a:effectLst/>
                <a:latin typeface="Arial" panose="020B0604020202020204" pitchFamily="34" charset="0"/>
              </a:rPr>
              <a:t>, despite its closeness, is not felt by a person due to its hidden nature. Similarly, a person does not always perceive Allah’s closeness to them, even though it is a reality.</a:t>
            </a:r>
            <a:endParaRPr dirty="0"/>
          </a:p>
        </p:txBody>
      </p:sp>
      <p:sp>
        <p:nvSpPr>
          <p:cNvPr id="200" name="Google Shape;200;p13:notes">
            <a:extLst>
              <a:ext uri="{FF2B5EF4-FFF2-40B4-BE49-F238E27FC236}">
                <a16:creationId xmlns:a16="http://schemas.microsoft.com/office/drawing/2014/main" id="{3B8872AC-ED65-167A-2006-6C4B9652AEDF}"/>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507076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a:extLst>
            <a:ext uri="{FF2B5EF4-FFF2-40B4-BE49-F238E27FC236}">
              <a16:creationId xmlns:a16="http://schemas.microsoft.com/office/drawing/2014/main" id="{A53B7A73-B1D9-135C-E0E7-3F6518DF4E50}"/>
            </a:ext>
          </a:extLst>
        </p:cNvPr>
        <p:cNvGrpSpPr/>
        <p:nvPr/>
      </p:nvGrpSpPr>
      <p:grpSpPr>
        <a:xfrm>
          <a:off x="0" y="0"/>
          <a:ext cx="0" cy="0"/>
          <a:chOff x="0" y="0"/>
          <a:chExt cx="0" cy="0"/>
        </a:xfrm>
      </p:grpSpPr>
      <p:sp>
        <p:nvSpPr>
          <p:cNvPr id="199" name="Google Shape;199;p13:notes">
            <a:extLst>
              <a:ext uri="{FF2B5EF4-FFF2-40B4-BE49-F238E27FC236}">
                <a16:creationId xmlns:a16="http://schemas.microsoft.com/office/drawing/2014/main" id="{92060D98-5DBA-76C6-E1A9-57479F4FF451}"/>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It’s difficult sometimes as we cannot see them, but always try to think of the angels who are recording everything.</a:t>
            </a:r>
          </a:p>
          <a:p>
            <a:pPr marL="0" lvl="0" indent="0" algn="l" rtl="0">
              <a:spcBef>
                <a:spcPts val="0"/>
              </a:spcBef>
              <a:spcAft>
                <a:spcPts val="0"/>
              </a:spcAft>
              <a:buNone/>
            </a:pPr>
            <a:endParaRPr lang="en-GB" dirty="0"/>
          </a:p>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The Prophet </a:t>
            </a:r>
            <a:r>
              <a:rPr lang="ar-SA"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said, “The scribe (angel) on the left delays registering the sin of a Muslim for six hours. If he repents (within these six hours), and seeks Allah’s forgiveness, they drop it off. If he doesn’t, they write it down as a single sin” (Ṭabarānī).</a:t>
            </a:r>
          </a:p>
          <a:p>
            <a:pPr marL="0" lvl="0" indent="0" algn="l" rtl="0">
              <a:spcBef>
                <a:spcPts val="0"/>
              </a:spcBef>
              <a:spcAft>
                <a:spcPts val="0"/>
              </a:spcAft>
              <a:buNone/>
            </a:pPr>
            <a:endParaRPr lang="en-GB" sz="1800" b="0" i="0" u="none" strike="noStrike" dirty="0">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800" dirty="0">
                <a:solidFill>
                  <a:srgbClr val="1E1E1E"/>
                </a:solidFill>
                <a:latin typeface="Inter Light"/>
                <a:ea typeface="Inter Light"/>
                <a:cs typeface="Inter Light"/>
                <a:sym typeface="Inter Light"/>
              </a:rPr>
              <a:t>[A] What does this teach you about Allah ﷻ?</a:t>
            </a:r>
            <a:endParaRPr lang="en-GB" sz="1800" b="0" i="0" u="none" strike="noStrike" dirty="0">
              <a:solidFill>
                <a:srgbClr val="000000"/>
              </a:solidFill>
              <a:effectLst/>
              <a:latin typeface="Arial" panose="020B0604020202020204" pitchFamily="34" charset="0"/>
            </a:endParaRPr>
          </a:p>
          <a:p>
            <a:pPr marL="0" lvl="0" indent="0" algn="l" rtl="0">
              <a:spcBef>
                <a:spcPts val="0"/>
              </a:spcBef>
              <a:spcAft>
                <a:spcPts val="0"/>
              </a:spcAft>
              <a:buNone/>
            </a:pPr>
            <a:r>
              <a:rPr lang="en-GB" dirty="0"/>
              <a:t>Allah’s immense mercy and forgiveness. He is al-</a:t>
            </a:r>
            <a:r>
              <a:rPr lang="en-GB" dirty="0" err="1"/>
              <a:t>Ghafur</a:t>
            </a:r>
            <a:r>
              <a:rPr lang="en-GB" dirty="0"/>
              <a:t> </a:t>
            </a:r>
            <a:r>
              <a:rPr lang="en-GB" dirty="0" err="1"/>
              <a:t>ar</a:t>
            </a:r>
            <a:r>
              <a:rPr lang="en-GB" dirty="0"/>
              <a:t>-Rahim. </a:t>
            </a:r>
            <a:endParaRPr dirty="0"/>
          </a:p>
        </p:txBody>
      </p:sp>
      <p:sp>
        <p:nvSpPr>
          <p:cNvPr id="200" name="Google Shape;200;p13:notes">
            <a:extLst>
              <a:ext uri="{FF2B5EF4-FFF2-40B4-BE49-F238E27FC236}">
                <a16:creationId xmlns:a16="http://schemas.microsoft.com/office/drawing/2014/main" id="{FC07EFE3-E1C1-ABCB-7436-8F06A0369C39}"/>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622406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a:extLst>
            <a:ext uri="{FF2B5EF4-FFF2-40B4-BE49-F238E27FC236}">
              <a16:creationId xmlns:a16="http://schemas.microsoft.com/office/drawing/2014/main" id="{19DA9B52-1A07-5A2A-0C8E-BC861BBC0C5F}"/>
            </a:ext>
          </a:extLst>
        </p:cNvPr>
        <p:cNvGrpSpPr/>
        <p:nvPr/>
      </p:nvGrpSpPr>
      <p:grpSpPr>
        <a:xfrm>
          <a:off x="0" y="0"/>
          <a:ext cx="0" cy="0"/>
          <a:chOff x="0" y="0"/>
          <a:chExt cx="0" cy="0"/>
        </a:xfrm>
      </p:grpSpPr>
      <p:sp>
        <p:nvSpPr>
          <p:cNvPr id="199" name="Google Shape;199;p13:notes">
            <a:extLst>
              <a:ext uri="{FF2B5EF4-FFF2-40B4-BE49-F238E27FC236}">
                <a16:creationId xmlns:a16="http://schemas.microsoft.com/office/drawing/2014/main" id="{C3A95C66-CBD6-92CC-579A-81127805543F}"/>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800" b="0" i="0" u="none" strike="noStrike" dirty="0">
                <a:solidFill>
                  <a:srgbClr val="000000"/>
                </a:solidFill>
                <a:effectLst/>
                <a:latin typeface="Arial" panose="020B0604020202020204" pitchFamily="34" charset="0"/>
              </a:rPr>
              <a:t>We have to be very </a:t>
            </a:r>
            <a:r>
              <a:rPr lang="en-GB" sz="1800" b="0" i="0" u="none" strike="noStrike" dirty="0" err="1">
                <a:solidFill>
                  <a:srgbClr val="000000"/>
                </a:solidFill>
                <a:effectLst/>
                <a:latin typeface="Arial" panose="020B0604020202020204" pitchFamily="34" charset="0"/>
              </a:rPr>
              <a:t>very</a:t>
            </a:r>
            <a:r>
              <a:rPr lang="en-GB" sz="1800" b="0" i="0" u="none" strike="noStrike" dirty="0">
                <a:solidFill>
                  <a:srgbClr val="000000"/>
                </a:solidFill>
                <a:effectLst/>
                <a:latin typeface="Arial" panose="020B0604020202020204" pitchFamily="34" charset="0"/>
              </a:rPr>
              <a:t> careful with our speech.</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800" b="0" i="0" u="none" strike="noStrike" dirty="0">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800" b="0" i="0" u="none" strike="noStrike" dirty="0">
                <a:solidFill>
                  <a:srgbClr val="000000"/>
                </a:solidFill>
                <a:effectLst/>
                <a:latin typeface="Arial" panose="020B0604020202020204" pitchFamily="34" charset="0"/>
              </a:rPr>
              <a:t>The Prophet </a:t>
            </a:r>
            <a:r>
              <a:rPr lang="ar-SA"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said, “Indeed, one of you utters a statement which pleases Allah, thinking it does not amount to much; yet Allah decrees His pleasure with him because of it, until the day he will meet Him. And indeed, one of you utters a statement which angers Allah, thinking it does not amount to much; yet Allah decrees His anger with him because of it, until the day he will meet Him” (</a:t>
            </a:r>
            <a:r>
              <a:rPr lang="en-GB" sz="1800" b="0" i="0" u="none" strike="noStrike" dirty="0" err="1">
                <a:solidFill>
                  <a:srgbClr val="000000"/>
                </a:solidFill>
                <a:effectLst/>
                <a:latin typeface="Arial" panose="020B0604020202020204" pitchFamily="34" charset="0"/>
              </a:rPr>
              <a:t>Tirmidhī</a:t>
            </a:r>
            <a:r>
              <a:rPr lang="en-GB" sz="1800" b="0" i="0" u="none" strike="noStrike" dirty="0">
                <a:solidFill>
                  <a:srgbClr val="000000"/>
                </a:solidFill>
                <a:effectLst/>
                <a:latin typeface="Arial" panose="020B0604020202020204" pitchFamily="34" charset="0"/>
              </a:rPr>
              <a:t>).</a:t>
            </a:r>
          </a:p>
          <a:p>
            <a:pPr marL="0" lvl="0" indent="0" algn="l" rtl="0">
              <a:spcBef>
                <a:spcPts val="0"/>
              </a:spcBef>
              <a:spcAft>
                <a:spcPts val="0"/>
              </a:spcAft>
              <a:buNone/>
            </a:pPr>
            <a:endParaRPr dirty="0"/>
          </a:p>
        </p:txBody>
      </p:sp>
      <p:sp>
        <p:nvSpPr>
          <p:cNvPr id="200" name="Google Shape;200;p13:notes">
            <a:extLst>
              <a:ext uri="{FF2B5EF4-FFF2-40B4-BE49-F238E27FC236}">
                <a16:creationId xmlns:a16="http://schemas.microsoft.com/office/drawing/2014/main" id="{A8A081C0-739A-01FA-6641-557EFB26A87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080629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1_Title Slide">
  <p:cSld name="1_Title Slide">
    <p:bg>
      <p:bgPr>
        <a:solidFill>
          <a:srgbClr val="FAAC69"/>
        </a:solidFill>
        <a:effectLst/>
      </p:bgPr>
    </p:bg>
    <p:spTree>
      <p:nvGrpSpPr>
        <p:cNvPr id="1" name="Shape 13"/>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14"/>
        <p:cNvGrpSpPr/>
        <p:nvPr/>
      </p:nvGrpSpPr>
      <p:grpSpPr>
        <a:xfrm>
          <a:off x="0" y="0"/>
          <a:ext cx="0" cy="0"/>
          <a:chOff x="0" y="0"/>
          <a:chExt cx="0" cy="0"/>
        </a:xfrm>
      </p:grpSpPr>
      <p:sp>
        <p:nvSpPr>
          <p:cNvPr id="3" name="Google Shape;10;p1">
            <a:extLst>
              <a:ext uri="{FF2B5EF4-FFF2-40B4-BE49-F238E27FC236}">
                <a16:creationId xmlns:a16="http://schemas.microsoft.com/office/drawing/2014/main" id="{077FCDA5-8720-17E2-D497-88FD2FFDA64A}"/>
              </a:ext>
            </a:extLst>
          </p:cNvPr>
          <p:cNvSpPr/>
          <p:nvPr userDrawn="1"/>
        </p:nvSpPr>
        <p:spPr>
          <a:xfrm rot="16200000" flipH="1">
            <a:off x="11483250" y="276362"/>
            <a:ext cx="7081110" cy="6528392"/>
          </a:xfrm>
          <a:prstGeom prst="round1Rect">
            <a:avLst>
              <a:gd name="adj" fmla="val 18250"/>
            </a:avLst>
          </a:prstGeom>
          <a:solidFill>
            <a:srgbClr val="C3B8D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16"/>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8"/>
        <p:cNvGrpSpPr/>
        <p:nvPr/>
      </p:nvGrpSpPr>
      <p:grpSpPr>
        <a:xfrm>
          <a:off x="0" y="0"/>
          <a:ext cx="0" cy="0"/>
          <a:chOff x="0" y="0"/>
          <a:chExt cx="0" cy="0"/>
        </a:xfrm>
      </p:grpSpPr>
      <p:pic>
        <p:nvPicPr>
          <p:cNvPr id="5" name="Graphic 4">
            <a:extLst>
              <a:ext uri="{FF2B5EF4-FFF2-40B4-BE49-F238E27FC236}">
                <a16:creationId xmlns:a16="http://schemas.microsoft.com/office/drawing/2014/main" id="{E2044A7A-89D3-ABFC-8077-F02EAC4D015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756687" y="9629133"/>
            <a:ext cx="1945439" cy="380629"/>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sv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4.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p:nvPr/>
        </p:nvSpPr>
        <p:spPr>
          <a:xfrm flipH="1">
            <a:off x="17167934" y="9377778"/>
            <a:ext cx="1120066" cy="909221"/>
          </a:xfrm>
          <a:prstGeom prst="round1Rect">
            <a:avLst>
              <a:gd name="adj" fmla="val 37898"/>
            </a:avLst>
          </a:prstGeom>
          <a:solidFill>
            <a:srgbClr val="FAAC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1" name="Google Shape;11;p1"/>
          <p:cNvSpPr txBox="1"/>
          <p:nvPr/>
        </p:nvSpPr>
        <p:spPr>
          <a:xfrm>
            <a:off x="13594452" y="9632353"/>
            <a:ext cx="3300904" cy="400069"/>
          </a:xfrm>
          <a:prstGeom prst="rect">
            <a:avLst/>
          </a:prstGeom>
          <a:noFill/>
          <a:ln>
            <a:noFill/>
          </a:ln>
        </p:spPr>
        <p:txBody>
          <a:bodyPr spcFirstLastPara="1" wrap="square" lIns="91425" tIns="45700" rIns="91425" bIns="45700" anchor="t" anchorCtr="0">
            <a:spAutoFit/>
          </a:bodyPr>
          <a:lstStyle/>
          <a:p>
            <a:pPr algn="r" rtl="0"/>
            <a:r>
              <a:rPr lang="en-US" sz="2000" b="0" i="0" u="none" strike="noStrike" baseline="0" dirty="0">
                <a:solidFill>
                  <a:srgbClr val="1E1E1E"/>
                </a:solidFill>
                <a:latin typeface="Inter Medium" panose="02000503000000020004" pitchFamily="2" charset="0"/>
                <a:ea typeface="Inter Medium" panose="02000503000000020004" pitchFamily="2" charset="0"/>
              </a:rPr>
              <a:t>Surah </a:t>
            </a:r>
            <a:r>
              <a:rPr lang="en-US" sz="2000" b="0" i="0" u="none" strike="noStrike" baseline="0" dirty="0" err="1">
                <a:solidFill>
                  <a:srgbClr val="1E1E1E"/>
                </a:solidFill>
                <a:latin typeface="Inter Medium" panose="02000503000000020004" pitchFamily="2" charset="0"/>
                <a:ea typeface="Inter Medium" panose="02000503000000020004" pitchFamily="2" charset="0"/>
              </a:rPr>
              <a:t>Qāf</a:t>
            </a:r>
            <a:r>
              <a:rPr lang="en-US" sz="2000" b="0" i="0" u="none" strike="noStrike" baseline="0" dirty="0">
                <a:solidFill>
                  <a:srgbClr val="1E1E1E"/>
                </a:solidFill>
                <a:latin typeface="Inter Medium" panose="02000503000000020004" pitchFamily="2" charset="0"/>
                <a:ea typeface="Inter Medium" panose="02000503000000020004" pitchFamily="2" charset="0"/>
              </a:rPr>
              <a:t>: </a:t>
            </a:r>
            <a:r>
              <a:rPr lang="en-US" sz="2000" b="0" i="0" u="none" strike="noStrike" baseline="0" dirty="0">
                <a:solidFill>
                  <a:srgbClr val="1E1E1E"/>
                </a:solidFill>
                <a:latin typeface="Inter" panose="020B0502030000000004" pitchFamily="34" charset="0"/>
                <a:ea typeface="Inter" panose="020B0502030000000004" pitchFamily="34" charset="0"/>
              </a:rPr>
              <a:t>Session 2</a:t>
            </a:r>
            <a:endParaRPr lang="en-US" sz="2000" b="0" i="0" u="none" strike="noStrike" baseline="0" dirty="0">
              <a:solidFill>
                <a:srgbClr val="FFFFFF"/>
              </a:solidFill>
              <a:latin typeface="Inter" panose="020B0502030000000004" pitchFamily="34" charset="0"/>
              <a:ea typeface="Inter" panose="020B0502030000000004" pitchFamily="34" charset="0"/>
            </a:endParaRPr>
          </a:p>
        </p:txBody>
      </p:sp>
      <p:sp>
        <p:nvSpPr>
          <p:cNvPr id="12" name="Google Shape;12;p1"/>
          <p:cNvSpPr txBox="1"/>
          <p:nvPr/>
        </p:nvSpPr>
        <p:spPr>
          <a:xfrm>
            <a:off x="17458859" y="9603934"/>
            <a:ext cx="556563"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2400">
                <a:solidFill>
                  <a:schemeClr val="bg1"/>
                </a:solidFill>
                <a:latin typeface="Inter Tight"/>
                <a:ea typeface="Inter Tight"/>
                <a:cs typeface="Inter Tight"/>
                <a:sym typeface="Inter Tight"/>
              </a:rPr>
              <a:t>‹#›</a:t>
            </a:fld>
            <a:endParaRPr sz="2400" dirty="0">
              <a:solidFill>
                <a:schemeClr val="bg1"/>
              </a:solidFill>
              <a:latin typeface="Inter Tight"/>
              <a:ea typeface="Inter Tight"/>
              <a:cs typeface="Inter Tight"/>
              <a:sym typeface="Inter Tight"/>
            </a:endParaRPr>
          </a:p>
        </p:txBody>
      </p:sp>
      <p:sp>
        <p:nvSpPr>
          <p:cNvPr id="2" name="Google Shape;10;p1">
            <a:extLst>
              <a:ext uri="{FF2B5EF4-FFF2-40B4-BE49-F238E27FC236}">
                <a16:creationId xmlns:a16="http://schemas.microsoft.com/office/drawing/2014/main" id="{5870D812-4FA5-6431-F486-3705502D5806}"/>
              </a:ext>
            </a:extLst>
          </p:cNvPr>
          <p:cNvSpPr/>
          <p:nvPr userDrawn="1"/>
        </p:nvSpPr>
        <p:spPr>
          <a:xfrm>
            <a:off x="0" y="9377779"/>
            <a:ext cx="14066196" cy="909221"/>
          </a:xfrm>
          <a:prstGeom prst="round1Rect">
            <a:avLst>
              <a:gd name="adj" fmla="val 37898"/>
            </a:avLst>
          </a:prstGeom>
          <a:solidFill>
            <a:srgbClr val="FAAC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4" name="Graphic 3">
            <a:extLst>
              <a:ext uri="{FF2B5EF4-FFF2-40B4-BE49-F238E27FC236}">
                <a16:creationId xmlns:a16="http://schemas.microsoft.com/office/drawing/2014/main" id="{CA7D5EC6-2C2B-27EA-2177-963475E0C300}"/>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1756687" y="9629133"/>
            <a:ext cx="1945439" cy="380629"/>
          </a:xfrm>
          <a:prstGeom prst="rect">
            <a:avLst/>
          </a:prstGeom>
        </p:spPr>
      </p:pic>
      <p:pic>
        <p:nvPicPr>
          <p:cNvPr id="5" name="Graphic 4">
            <a:extLst>
              <a:ext uri="{FF2B5EF4-FFF2-40B4-BE49-F238E27FC236}">
                <a16:creationId xmlns:a16="http://schemas.microsoft.com/office/drawing/2014/main" id="{901D0D65-F913-654D-0269-E6F47AD33A8D}"/>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2030117" y="9687181"/>
            <a:ext cx="2366253" cy="249771"/>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slideLayout" Target="../slideLayouts/slideLayout4.xml"/><Relationship Id="rId7" Type="http://schemas.openxmlformats.org/officeDocument/2006/relationships/diagramQuickStyle" Target="../diagrams/quickStyle3.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diagramLayout" Target="../diagrams/layout3.xml"/><Relationship Id="rId5" Type="http://schemas.openxmlformats.org/officeDocument/2006/relationships/diagramData" Target="../diagrams/data3.xml"/><Relationship Id="rId10" Type="http://schemas.openxmlformats.org/officeDocument/2006/relationships/image" Target="../media/image20.png"/><Relationship Id="rId4" Type="http://schemas.openxmlformats.org/officeDocument/2006/relationships/notesSlide" Target="../notesSlides/notesSlide12.xml"/><Relationship Id="rId9" Type="http://schemas.microsoft.com/office/2007/relationships/diagramDrawing" Target="../diagrams/drawing3.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2.jpg"/><Relationship Id="rId7" Type="http://schemas.openxmlformats.org/officeDocument/2006/relationships/diagramColors" Target="../diagrams/colors4.xml"/><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5.xml.rels><?xml version="1.0" encoding="UTF-8" standalone="yes"?>
<Relationships xmlns="http://schemas.openxmlformats.org/package/2006/relationships"><Relationship Id="rId3" Type="http://schemas.openxmlformats.org/officeDocument/2006/relationships/image" Target="../media/image23.bin"/><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5.bin"/><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8" Type="http://schemas.openxmlformats.org/officeDocument/2006/relationships/image" Target="../media/image26.bin"/><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7.jpg"/><Relationship Id="rId4" Type="http://schemas.openxmlformats.org/officeDocument/2006/relationships/image" Target="../media/image6.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7.bin"/><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9.bin"/><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0.bin"/><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31.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4.sv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6.bin"/><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7.bin"/><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8.bin"/><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3" name="Freeform: Shape 2">
            <a:extLst>
              <a:ext uri="{FF2B5EF4-FFF2-40B4-BE49-F238E27FC236}">
                <a16:creationId xmlns:a16="http://schemas.microsoft.com/office/drawing/2014/main" id="{922B4B19-AC17-5B8F-1540-886A2A242A32}"/>
              </a:ext>
            </a:extLst>
          </p:cNvPr>
          <p:cNvSpPr/>
          <p:nvPr/>
        </p:nvSpPr>
        <p:spPr>
          <a:xfrm rot="20799858" flipH="1" flipV="1">
            <a:off x="9828274" y="-1034392"/>
            <a:ext cx="8575502" cy="4024688"/>
          </a:xfrm>
          <a:custGeom>
            <a:avLst/>
            <a:gdLst>
              <a:gd name="connsiteX0" fmla="*/ 758633 w 2319348"/>
              <a:gd name="connsiteY0" fmla="*/ 99773 h 1088526"/>
              <a:gd name="connsiteX1" fmla="*/ 585988 w 2319348"/>
              <a:gd name="connsiteY1" fmla="*/ 61583 h 1088526"/>
              <a:gd name="connsiteX2" fmla="*/ 250833 w 2319348"/>
              <a:gd name="connsiteY2" fmla="*/ 14785 h 1088526"/>
              <a:gd name="connsiteX3" fmla="*/ 127704 w 2319348"/>
              <a:gd name="connsiteY3" fmla="*/ 0 h 1088526"/>
              <a:gd name="connsiteX4" fmla="*/ 0 w 2319348"/>
              <a:gd name="connsiteY4" fmla="*/ 538729 h 1088526"/>
              <a:gd name="connsiteX5" fmla="*/ 2319348 w 2319348"/>
              <a:gd name="connsiteY5" fmla="*/ 1088526 h 1088526"/>
              <a:gd name="connsiteX6" fmla="*/ 2284277 w 2319348"/>
              <a:gd name="connsiteY6" fmla="*/ 1043739 h 1088526"/>
              <a:gd name="connsiteX7" fmla="*/ 2002911 w 2319348"/>
              <a:gd name="connsiteY7" fmla="*/ 754786 h 1088526"/>
              <a:gd name="connsiteX8" fmla="*/ 758633 w 2319348"/>
              <a:gd name="connsiteY8" fmla="*/ 99773 h 10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19348" h="1088526">
                <a:moveTo>
                  <a:pt x="758633" y="99773"/>
                </a:moveTo>
                <a:cubicBezTo>
                  <a:pt x="700296" y="85153"/>
                  <a:pt x="642665" y="72482"/>
                  <a:pt x="585988" y="61583"/>
                </a:cubicBezTo>
                <a:cubicBezTo>
                  <a:pt x="471546" y="40875"/>
                  <a:pt x="360917" y="27251"/>
                  <a:pt x="250833" y="14785"/>
                </a:cubicBezTo>
                <a:lnTo>
                  <a:pt x="127704" y="0"/>
                </a:lnTo>
                <a:lnTo>
                  <a:pt x="0" y="538729"/>
                </a:lnTo>
                <a:lnTo>
                  <a:pt x="2319348" y="1088526"/>
                </a:lnTo>
                <a:lnTo>
                  <a:pt x="2284277" y="1043739"/>
                </a:lnTo>
                <a:cubicBezTo>
                  <a:pt x="2196451" y="939863"/>
                  <a:pt x="2101140" y="842526"/>
                  <a:pt x="2002911" y="754786"/>
                </a:cubicBezTo>
                <a:cubicBezTo>
                  <a:pt x="1609987" y="400009"/>
                  <a:pt x="1166994" y="202117"/>
                  <a:pt x="758633" y="99773"/>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dirty="0">
              <a:solidFill>
                <a:schemeClr val="tx1"/>
              </a:solidFill>
            </a:endParaRPr>
          </a:p>
        </p:txBody>
      </p:sp>
      <p:sp>
        <p:nvSpPr>
          <p:cNvPr id="107" name="Google Shape;107;p16"/>
          <p:cNvSpPr txBox="1"/>
          <p:nvPr/>
        </p:nvSpPr>
        <p:spPr>
          <a:xfrm>
            <a:off x="2008851" y="1107350"/>
            <a:ext cx="15181869" cy="12002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7200" dirty="0">
                <a:solidFill>
                  <a:srgbClr val="1E1E1E"/>
                </a:solidFill>
                <a:latin typeface="+mj-lt"/>
                <a:ea typeface="Inter Tight Medium"/>
                <a:cs typeface="Inter Tight Medium"/>
                <a:sym typeface="Inter Tight Medium"/>
              </a:rPr>
              <a:t>Important Notes for the Educator  </a:t>
            </a:r>
            <a:endParaRPr lang="en-US" sz="1600" dirty="0">
              <a:highlight>
                <a:srgbClr val="FFFF00"/>
              </a:highlight>
              <a:latin typeface="+mj-lt"/>
            </a:endParaRPr>
          </a:p>
        </p:txBody>
      </p:sp>
      <p:sp>
        <p:nvSpPr>
          <p:cNvPr id="109" name="Google Shape;109;p16"/>
          <p:cNvSpPr txBox="1"/>
          <p:nvPr/>
        </p:nvSpPr>
        <p:spPr>
          <a:xfrm>
            <a:off x="2008851" y="2193719"/>
            <a:ext cx="15380515" cy="6370934"/>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FontTx/>
              <a:buChar char="-"/>
            </a:pPr>
            <a:endParaRPr lang="en-GB" sz="1800" dirty="0"/>
          </a:p>
          <a:p>
            <a:pPr marL="342900" marR="0" lvl="0" indent="-342900" algn="l" rtl="0">
              <a:lnSpc>
                <a:spcPct val="150000"/>
              </a:lnSpc>
              <a:spcBef>
                <a:spcPts val="0"/>
              </a:spcBef>
              <a:spcAft>
                <a:spcPts val="0"/>
              </a:spcAft>
              <a:buFont typeface="Arial" panose="020B0604020202020204" pitchFamily="34" charset="0"/>
              <a:buChar char="•"/>
            </a:pPr>
            <a:r>
              <a:rPr lang="en-GB" sz="2000" dirty="0"/>
              <a:t>The PowerPoints are </a:t>
            </a:r>
            <a:r>
              <a:rPr lang="en-GB" sz="2000" b="1" dirty="0"/>
              <a:t>animated</a:t>
            </a:r>
            <a:r>
              <a:rPr lang="en-GB" sz="2000" dirty="0"/>
              <a:t> so please use the PPT version if possible.</a:t>
            </a:r>
          </a:p>
          <a:p>
            <a:pPr marL="342900" marR="0" lvl="0" indent="-342900" algn="l" rtl="0">
              <a:lnSpc>
                <a:spcPct val="150000"/>
              </a:lnSpc>
              <a:spcBef>
                <a:spcPts val="0"/>
              </a:spcBef>
              <a:spcAft>
                <a:spcPts val="0"/>
              </a:spcAft>
              <a:buFont typeface="Arial" panose="020B0604020202020204" pitchFamily="34" charset="0"/>
              <a:buChar char="•"/>
            </a:pPr>
            <a:r>
              <a:rPr lang="en-GB" sz="2000" dirty="0"/>
              <a:t>Keep the </a:t>
            </a:r>
            <a:r>
              <a:rPr lang="en-GB" sz="2000" b="1" dirty="0"/>
              <a:t>competition</a:t>
            </a:r>
            <a:r>
              <a:rPr lang="en-GB" sz="2000" dirty="0"/>
              <a:t> active throughout the four sessions. There is a slide in the first session with instructions.</a:t>
            </a:r>
          </a:p>
          <a:p>
            <a:pPr marL="342900" marR="0" lvl="0" indent="-342900" algn="l" rtl="0">
              <a:lnSpc>
                <a:spcPct val="150000"/>
              </a:lnSpc>
              <a:spcBef>
                <a:spcPts val="0"/>
              </a:spcBef>
              <a:spcAft>
                <a:spcPts val="0"/>
              </a:spcAft>
              <a:buFont typeface="Arial" panose="020B0604020202020204" pitchFamily="34" charset="0"/>
              <a:buChar char="•"/>
            </a:pPr>
            <a:r>
              <a:rPr lang="en-GB" sz="2000" dirty="0"/>
              <a:t>Recite the passage/ayah aloud and encourage learners to recite after you OR ask learners to recite an ayah each.</a:t>
            </a:r>
          </a:p>
          <a:p>
            <a:pPr marL="342900" marR="0" lvl="0" indent="-342900" algn="l" rtl="0">
              <a:lnSpc>
                <a:spcPct val="150000"/>
              </a:lnSpc>
              <a:spcBef>
                <a:spcPts val="0"/>
              </a:spcBef>
              <a:spcAft>
                <a:spcPts val="0"/>
              </a:spcAft>
              <a:buFont typeface="Arial" panose="020B0604020202020204" pitchFamily="34" charset="0"/>
              <a:buChar char="•"/>
            </a:pPr>
            <a:r>
              <a:rPr lang="en-GB" sz="2000" dirty="0"/>
              <a:t>Encourage learners to memorise Surah </a:t>
            </a:r>
            <a:r>
              <a:rPr lang="en-GB" sz="2000" dirty="0" err="1"/>
              <a:t>Qaf</a:t>
            </a:r>
            <a:r>
              <a:rPr lang="en-GB" sz="2000" dirty="0"/>
              <a:t> and its translation. Reward them for successful completion.</a:t>
            </a:r>
          </a:p>
          <a:p>
            <a:pPr marL="342900" indent="-342900">
              <a:lnSpc>
                <a:spcPct val="150000"/>
              </a:lnSpc>
              <a:buFont typeface="Arial" panose="020B0604020202020204" pitchFamily="34" charset="0"/>
              <a:buChar char="•"/>
            </a:pPr>
            <a:r>
              <a:rPr lang="en-GB" sz="2000" dirty="0"/>
              <a:t>There are </a:t>
            </a:r>
            <a:r>
              <a:rPr lang="en-GB" sz="2000" b="1" dirty="0"/>
              <a:t>speaker notes </a:t>
            </a:r>
            <a:r>
              <a:rPr lang="en-GB" sz="2000" dirty="0"/>
              <a:t>under each slide. Read the notes before delivering the session.</a:t>
            </a:r>
          </a:p>
          <a:p>
            <a:pPr marL="342900" marR="0" lvl="0" indent="-342900" algn="l" rtl="0">
              <a:lnSpc>
                <a:spcPct val="150000"/>
              </a:lnSpc>
              <a:spcBef>
                <a:spcPts val="0"/>
              </a:spcBef>
              <a:spcAft>
                <a:spcPts val="0"/>
              </a:spcAft>
              <a:buFont typeface="Arial" panose="020B0604020202020204" pitchFamily="34" charset="0"/>
              <a:buChar char="•"/>
            </a:pPr>
            <a:r>
              <a:rPr lang="en-GB" sz="2000" dirty="0"/>
              <a:t>Please thoroughly read the </a:t>
            </a:r>
            <a:r>
              <a:rPr lang="en-GB" sz="2000" b="1" dirty="0"/>
              <a:t>free PDF </a:t>
            </a:r>
            <a:r>
              <a:rPr lang="en-GB" sz="2000" dirty="0"/>
              <a:t>‘A Journey through Surah </a:t>
            </a:r>
            <a:r>
              <a:rPr lang="en-GB" sz="2000" dirty="0" err="1"/>
              <a:t>Qaf</a:t>
            </a:r>
            <a:r>
              <a:rPr lang="en-GB" sz="2000" dirty="0"/>
              <a:t>’ in addition to reading tafsir books and lectures of this surah.</a:t>
            </a:r>
          </a:p>
          <a:p>
            <a:pPr marL="342900" marR="0" lvl="0" indent="-342900" algn="l" rtl="0">
              <a:lnSpc>
                <a:spcPct val="150000"/>
              </a:lnSpc>
              <a:spcBef>
                <a:spcPts val="0"/>
              </a:spcBef>
              <a:spcAft>
                <a:spcPts val="0"/>
              </a:spcAft>
              <a:buFont typeface="Arial" panose="020B0604020202020204" pitchFamily="34" charset="0"/>
              <a:buChar char="•"/>
            </a:pPr>
            <a:r>
              <a:rPr lang="en-GB" sz="2000" dirty="0"/>
              <a:t>Feel free to adjust this PPT to your learners’ needs.</a:t>
            </a:r>
          </a:p>
          <a:p>
            <a:pPr marL="342900" marR="0" lvl="0" indent="-342900" algn="l" rtl="0">
              <a:lnSpc>
                <a:spcPct val="150000"/>
              </a:lnSpc>
              <a:spcBef>
                <a:spcPts val="0"/>
              </a:spcBef>
              <a:spcAft>
                <a:spcPts val="0"/>
              </a:spcAft>
              <a:buFont typeface="Arial" panose="020B0604020202020204" pitchFamily="34" charset="0"/>
              <a:buChar char="•"/>
            </a:pPr>
            <a:r>
              <a:rPr lang="en-GB" sz="2000" dirty="0"/>
              <a:t>[</a:t>
            </a:r>
            <a:r>
              <a:rPr lang="en-GB" sz="2000" b="1" dirty="0"/>
              <a:t>A] in the PPT = Active learning. </a:t>
            </a:r>
            <a:r>
              <a:rPr lang="en-GB" sz="2000" dirty="0"/>
              <a:t>This can be done orally, in writing, on mini-whiteboards (MWB), classroom board, through discussion; alone, in pairs, groups etc, and through other methods. Try to use a variety of methods within each session. These can all contribute to the competition score.</a:t>
            </a:r>
          </a:p>
          <a:p>
            <a:pPr marL="342900" marR="0" lvl="0" indent="-342900" algn="l" rtl="0">
              <a:lnSpc>
                <a:spcPct val="150000"/>
              </a:lnSpc>
              <a:spcBef>
                <a:spcPts val="0"/>
              </a:spcBef>
              <a:spcAft>
                <a:spcPts val="0"/>
              </a:spcAft>
              <a:buFont typeface="Arial" panose="020B0604020202020204" pitchFamily="34" charset="0"/>
              <a:buChar char="•"/>
            </a:pPr>
            <a:r>
              <a:rPr lang="en-GB" sz="2000" dirty="0"/>
              <a:t>LWA is not responsible for external links.</a:t>
            </a:r>
          </a:p>
          <a:p>
            <a:pPr marL="342900" marR="0" lvl="0" indent="-342900" algn="l" rtl="0">
              <a:lnSpc>
                <a:spcPct val="150000"/>
              </a:lnSpc>
              <a:spcBef>
                <a:spcPts val="0"/>
              </a:spcBef>
              <a:spcAft>
                <a:spcPts val="0"/>
              </a:spcAft>
              <a:buFont typeface="Arial" panose="020B0604020202020204" pitchFamily="34" charset="0"/>
              <a:buChar char="•"/>
            </a:pPr>
            <a:r>
              <a:rPr lang="en-GB" sz="2000" dirty="0"/>
              <a:t>If you benefit from this resource, please remember the project in your duʿas. Your feedback to improve the resources is highly appreciated.</a:t>
            </a:r>
            <a:endParaRPr sz="2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5">
          <a:extLst>
            <a:ext uri="{FF2B5EF4-FFF2-40B4-BE49-F238E27FC236}">
              <a16:creationId xmlns:a16="http://schemas.microsoft.com/office/drawing/2014/main" id="{E4EC54AC-7DF6-96DF-3DAD-C8B2B3B97033}"/>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9BF9CE04-EB87-8A99-A6E0-F790EA8B5902}"/>
              </a:ext>
            </a:extLst>
          </p:cNvPr>
          <p:cNvPicPr>
            <a:picLocks noChangeAspect="1"/>
          </p:cNvPicPr>
          <p:nvPr/>
        </p:nvPicPr>
        <p:blipFill>
          <a:blip r:embed="rId3"/>
          <a:stretch>
            <a:fillRect/>
          </a:stretch>
        </p:blipFill>
        <p:spPr>
          <a:xfrm>
            <a:off x="0" y="0"/>
            <a:ext cx="18288000" cy="12187238"/>
          </a:xfrm>
          <a:prstGeom prst="rect">
            <a:avLst/>
          </a:prstGeom>
        </p:spPr>
      </p:pic>
      <p:sp>
        <p:nvSpPr>
          <p:cNvPr id="3" name="Freeform: Shape 2">
            <a:extLst>
              <a:ext uri="{FF2B5EF4-FFF2-40B4-BE49-F238E27FC236}">
                <a16:creationId xmlns:a16="http://schemas.microsoft.com/office/drawing/2014/main" id="{E4657245-C89F-C10A-E3A2-54DBB0B3F546}"/>
              </a:ext>
            </a:extLst>
          </p:cNvPr>
          <p:cNvSpPr/>
          <p:nvPr/>
        </p:nvSpPr>
        <p:spPr>
          <a:xfrm rot="20799858" flipH="1" flipV="1">
            <a:off x="9828274" y="-1034392"/>
            <a:ext cx="8575502" cy="4024688"/>
          </a:xfrm>
          <a:custGeom>
            <a:avLst/>
            <a:gdLst>
              <a:gd name="connsiteX0" fmla="*/ 758633 w 2319348"/>
              <a:gd name="connsiteY0" fmla="*/ 99773 h 1088526"/>
              <a:gd name="connsiteX1" fmla="*/ 585988 w 2319348"/>
              <a:gd name="connsiteY1" fmla="*/ 61583 h 1088526"/>
              <a:gd name="connsiteX2" fmla="*/ 250833 w 2319348"/>
              <a:gd name="connsiteY2" fmla="*/ 14785 h 1088526"/>
              <a:gd name="connsiteX3" fmla="*/ 127704 w 2319348"/>
              <a:gd name="connsiteY3" fmla="*/ 0 h 1088526"/>
              <a:gd name="connsiteX4" fmla="*/ 0 w 2319348"/>
              <a:gd name="connsiteY4" fmla="*/ 538729 h 1088526"/>
              <a:gd name="connsiteX5" fmla="*/ 2319348 w 2319348"/>
              <a:gd name="connsiteY5" fmla="*/ 1088526 h 1088526"/>
              <a:gd name="connsiteX6" fmla="*/ 2284277 w 2319348"/>
              <a:gd name="connsiteY6" fmla="*/ 1043739 h 1088526"/>
              <a:gd name="connsiteX7" fmla="*/ 2002911 w 2319348"/>
              <a:gd name="connsiteY7" fmla="*/ 754786 h 1088526"/>
              <a:gd name="connsiteX8" fmla="*/ 758633 w 2319348"/>
              <a:gd name="connsiteY8" fmla="*/ 99773 h 10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19348" h="1088526">
                <a:moveTo>
                  <a:pt x="758633" y="99773"/>
                </a:moveTo>
                <a:cubicBezTo>
                  <a:pt x="700296" y="85153"/>
                  <a:pt x="642665" y="72482"/>
                  <a:pt x="585988" y="61583"/>
                </a:cubicBezTo>
                <a:cubicBezTo>
                  <a:pt x="471546" y="40875"/>
                  <a:pt x="360917" y="27251"/>
                  <a:pt x="250833" y="14785"/>
                </a:cubicBezTo>
                <a:lnTo>
                  <a:pt x="127704" y="0"/>
                </a:lnTo>
                <a:lnTo>
                  <a:pt x="0" y="538729"/>
                </a:lnTo>
                <a:lnTo>
                  <a:pt x="2319348" y="1088526"/>
                </a:lnTo>
                <a:lnTo>
                  <a:pt x="2284277" y="1043739"/>
                </a:lnTo>
                <a:cubicBezTo>
                  <a:pt x="2196451" y="939863"/>
                  <a:pt x="2101140" y="842526"/>
                  <a:pt x="2002911" y="754786"/>
                </a:cubicBezTo>
                <a:cubicBezTo>
                  <a:pt x="1609987" y="400009"/>
                  <a:pt x="1166994" y="202117"/>
                  <a:pt x="758633" y="99773"/>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dirty="0">
              <a:solidFill>
                <a:schemeClr val="tx1"/>
              </a:solidFill>
            </a:endParaRPr>
          </a:p>
        </p:txBody>
      </p:sp>
      <p:sp>
        <p:nvSpPr>
          <p:cNvPr id="4" name="Google Shape;203;p22">
            <a:extLst>
              <a:ext uri="{FF2B5EF4-FFF2-40B4-BE49-F238E27FC236}">
                <a16:creationId xmlns:a16="http://schemas.microsoft.com/office/drawing/2014/main" id="{539BFEA9-4074-242B-445A-04097A9EC95C}"/>
              </a:ext>
            </a:extLst>
          </p:cNvPr>
          <p:cNvSpPr txBox="1"/>
          <p:nvPr/>
        </p:nvSpPr>
        <p:spPr>
          <a:xfrm>
            <a:off x="1908355" y="2545682"/>
            <a:ext cx="13147714" cy="61554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6600" dirty="0">
                <a:solidFill>
                  <a:schemeClr val="bg1"/>
                </a:solidFill>
                <a:latin typeface="Inter Medium" panose="020B0604020202020204" charset="0"/>
                <a:ea typeface="Inter Medium" panose="020B0604020202020204" charset="0"/>
                <a:cs typeface="Inter Light"/>
                <a:sym typeface="Inter Light"/>
              </a:rPr>
              <a:t>You can hide your thoughts from the world, but never from Allah—His knowledge is absolute. </a:t>
            </a: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PK" dirty="0"/>
          </a:p>
        </p:txBody>
      </p:sp>
      <p:sp>
        <p:nvSpPr>
          <p:cNvPr id="6" name="TextBox 5">
            <a:extLst>
              <a:ext uri="{FF2B5EF4-FFF2-40B4-BE49-F238E27FC236}">
                <a16:creationId xmlns:a16="http://schemas.microsoft.com/office/drawing/2014/main" id="{5B42A286-364B-F64D-E6C9-BC11F92D7BE8}"/>
              </a:ext>
            </a:extLst>
          </p:cNvPr>
          <p:cNvSpPr txBox="1"/>
          <p:nvPr/>
        </p:nvSpPr>
        <p:spPr>
          <a:xfrm>
            <a:off x="1939159" y="977952"/>
            <a:ext cx="2207172" cy="3154710"/>
          </a:xfrm>
          <a:prstGeom prst="rect">
            <a:avLst/>
          </a:prstGeom>
          <a:noFill/>
        </p:spPr>
        <p:txBody>
          <a:bodyPr wrap="square" rtlCol="0">
            <a:spAutoFit/>
          </a:bodyPr>
          <a:lstStyle/>
          <a:p>
            <a:pPr marL="0" marR="0" lvl="0" indent="0" algn="l" rtl="0">
              <a:spcBef>
                <a:spcPts val="0"/>
              </a:spcBef>
              <a:spcAft>
                <a:spcPts val="0"/>
              </a:spcAft>
              <a:buNone/>
            </a:pPr>
            <a:r>
              <a:rPr lang="en-US" sz="19900" dirty="0">
                <a:solidFill>
                  <a:srgbClr val="FAAC69"/>
                </a:solidFill>
                <a:latin typeface="Brandon Grotesque Black" panose="020B0A03020203060202" pitchFamily="34" charset="0"/>
                <a:ea typeface="Inter Tight Medium"/>
                <a:cs typeface="Inter Tight Medium"/>
                <a:sym typeface="Inter Tight Medium"/>
              </a:rPr>
              <a:t>“</a:t>
            </a:r>
            <a:endParaRPr lang="en-US" sz="19900" dirty="0">
              <a:solidFill>
                <a:srgbClr val="FAAC69"/>
              </a:solidFill>
              <a:latin typeface="Brandon Grotesque Black" panose="020B0A03020203060202" pitchFamily="34" charset="0"/>
              <a:ea typeface="Inter Tight Medium"/>
            </a:endParaRPr>
          </a:p>
        </p:txBody>
      </p:sp>
    </p:spTree>
    <p:extLst>
      <p:ext uri="{BB962C8B-B14F-4D97-AF65-F5344CB8AC3E}">
        <p14:creationId xmlns:p14="http://schemas.microsoft.com/office/powerpoint/2010/main" val="25041156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5">
          <a:extLst>
            <a:ext uri="{FF2B5EF4-FFF2-40B4-BE49-F238E27FC236}">
              <a16:creationId xmlns:a16="http://schemas.microsoft.com/office/drawing/2014/main" id="{8DA166FE-A5EC-BCFC-DBE0-FE728F205D74}"/>
            </a:ext>
          </a:extLst>
        </p:cNvPr>
        <p:cNvGrpSpPr/>
        <p:nvPr/>
      </p:nvGrpSpPr>
      <p:grpSpPr>
        <a:xfrm>
          <a:off x="0" y="0"/>
          <a:ext cx="0" cy="0"/>
          <a:chOff x="0" y="0"/>
          <a:chExt cx="0" cy="0"/>
        </a:xfrm>
      </p:grpSpPr>
      <p:sp>
        <p:nvSpPr>
          <p:cNvPr id="3" name="Freeform: Shape 2">
            <a:extLst>
              <a:ext uri="{FF2B5EF4-FFF2-40B4-BE49-F238E27FC236}">
                <a16:creationId xmlns:a16="http://schemas.microsoft.com/office/drawing/2014/main" id="{E098528A-E057-CF0B-2188-ECFF19480FD8}"/>
              </a:ext>
            </a:extLst>
          </p:cNvPr>
          <p:cNvSpPr/>
          <p:nvPr/>
        </p:nvSpPr>
        <p:spPr>
          <a:xfrm rot="20799858" flipH="1" flipV="1">
            <a:off x="9828274" y="-1034392"/>
            <a:ext cx="8575502" cy="4024688"/>
          </a:xfrm>
          <a:custGeom>
            <a:avLst/>
            <a:gdLst>
              <a:gd name="connsiteX0" fmla="*/ 758633 w 2319348"/>
              <a:gd name="connsiteY0" fmla="*/ 99773 h 1088526"/>
              <a:gd name="connsiteX1" fmla="*/ 585988 w 2319348"/>
              <a:gd name="connsiteY1" fmla="*/ 61583 h 1088526"/>
              <a:gd name="connsiteX2" fmla="*/ 250833 w 2319348"/>
              <a:gd name="connsiteY2" fmla="*/ 14785 h 1088526"/>
              <a:gd name="connsiteX3" fmla="*/ 127704 w 2319348"/>
              <a:gd name="connsiteY3" fmla="*/ 0 h 1088526"/>
              <a:gd name="connsiteX4" fmla="*/ 0 w 2319348"/>
              <a:gd name="connsiteY4" fmla="*/ 538729 h 1088526"/>
              <a:gd name="connsiteX5" fmla="*/ 2319348 w 2319348"/>
              <a:gd name="connsiteY5" fmla="*/ 1088526 h 1088526"/>
              <a:gd name="connsiteX6" fmla="*/ 2284277 w 2319348"/>
              <a:gd name="connsiteY6" fmla="*/ 1043739 h 1088526"/>
              <a:gd name="connsiteX7" fmla="*/ 2002911 w 2319348"/>
              <a:gd name="connsiteY7" fmla="*/ 754786 h 1088526"/>
              <a:gd name="connsiteX8" fmla="*/ 758633 w 2319348"/>
              <a:gd name="connsiteY8" fmla="*/ 99773 h 10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19348" h="1088526">
                <a:moveTo>
                  <a:pt x="758633" y="99773"/>
                </a:moveTo>
                <a:cubicBezTo>
                  <a:pt x="700296" y="85153"/>
                  <a:pt x="642665" y="72482"/>
                  <a:pt x="585988" y="61583"/>
                </a:cubicBezTo>
                <a:cubicBezTo>
                  <a:pt x="471546" y="40875"/>
                  <a:pt x="360917" y="27251"/>
                  <a:pt x="250833" y="14785"/>
                </a:cubicBezTo>
                <a:lnTo>
                  <a:pt x="127704" y="0"/>
                </a:lnTo>
                <a:lnTo>
                  <a:pt x="0" y="538729"/>
                </a:lnTo>
                <a:lnTo>
                  <a:pt x="2319348" y="1088526"/>
                </a:lnTo>
                <a:lnTo>
                  <a:pt x="2284277" y="1043739"/>
                </a:lnTo>
                <a:cubicBezTo>
                  <a:pt x="2196451" y="939863"/>
                  <a:pt x="2101140" y="842526"/>
                  <a:pt x="2002911" y="754786"/>
                </a:cubicBezTo>
                <a:cubicBezTo>
                  <a:pt x="1609987" y="400009"/>
                  <a:pt x="1166994" y="202117"/>
                  <a:pt x="758633" y="99773"/>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dirty="0">
              <a:solidFill>
                <a:schemeClr val="tx1"/>
              </a:solidFill>
            </a:endParaRPr>
          </a:p>
        </p:txBody>
      </p:sp>
      <p:sp>
        <p:nvSpPr>
          <p:cNvPr id="5" name="Google Shape;107;p16">
            <a:extLst>
              <a:ext uri="{FF2B5EF4-FFF2-40B4-BE49-F238E27FC236}">
                <a16:creationId xmlns:a16="http://schemas.microsoft.com/office/drawing/2014/main" id="{D04A5295-B666-72E7-DCC9-050B54CE715D}"/>
              </a:ext>
            </a:extLst>
          </p:cNvPr>
          <p:cNvSpPr txBox="1"/>
          <p:nvPr/>
        </p:nvSpPr>
        <p:spPr>
          <a:xfrm>
            <a:off x="2008852" y="1420490"/>
            <a:ext cx="7656144"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highlight>
                  <a:srgbClr val="FAAC69"/>
                </a:highlight>
                <a:latin typeface="+mj-lt"/>
                <a:ea typeface="Inter Tight Medium"/>
                <a:cs typeface="Inter Tight Medium"/>
                <a:sym typeface="Inter Tight Medium"/>
              </a:rPr>
              <a:t>The 24-Hour Playback Challenge</a:t>
            </a:r>
            <a:endParaRPr lang="en-US" sz="1200" dirty="0">
              <a:solidFill>
                <a:srgbClr val="4B116F"/>
              </a:solidFill>
              <a:highlight>
                <a:srgbClr val="FFFF00"/>
              </a:highlight>
              <a:latin typeface="+mj-lt"/>
            </a:endParaRPr>
          </a:p>
        </p:txBody>
      </p:sp>
      <p:graphicFrame>
        <p:nvGraphicFramePr>
          <p:cNvPr id="2" name="Diagram 1">
            <a:extLst>
              <a:ext uri="{FF2B5EF4-FFF2-40B4-BE49-F238E27FC236}">
                <a16:creationId xmlns:a16="http://schemas.microsoft.com/office/drawing/2014/main" id="{37FD7FBA-687A-427A-0913-3682C0113080}"/>
              </a:ext>
            </a:extLst>
          </p:cNvPr>
          <p:cNvGraphicFramePr/>
          <p:nvPr>
            <p:extLst>
              <p:ext uri="{D42A27DB-BD31-4B8C-83A1-F6EECF244321}">
                <p14:modId xmlns:p14="http://schemas.microsoft.com/office/powerpoint/2010/main" val="3947890141"/>
              </p:ext>
            </p:extLst>
          </p:nvPr>
        </p:nvGraphicFramePr>
        <p:xfrm>
          <a:off x="3704970" y="3767327"/>
          <a:ext cx="11549523" cy="50991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528964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1">
          <a:extLst>
            <a:ext uri="{FF2B5EF4-FFF2-40B4-BE49-F238E27FC236}">
              <a16:creationId xmlns:a16="http://schemas.microsoft.com/office/drawing/2014/main" id="{D2B7C0A1-8D8D-D219-0590-84BFA82035D7}"/>
            </a:ext>
          </a:extLst>
        </p:cNvPr>
        <p:cNvGrpSpPr/>
        <p:nvPr/>
      </p:nvGrpSpPr>
      <p:grpSpPr>
        <a:xfrm>
          <a:off x="0" y="0"/>
          <a:ext cx="0" cy="0"/>
          <a:chOff x="0" y="0"/>
          <a:chExt cx="0" cy="0"/>
        </a:xfrm>
      </p:grpSpPr>
      <p:sp>
        <p:nvSpPr>
          <p:cNvPr id="8" name="Background frame">
            <a:extLst>
              <a:ext uri="{FF2B5EF4-FFF2-40B4-BE49-F238E27FC236}">
                <a16:creationId xmlns:a16="http://schemas.microsoft.com/office/drawing/2014/main" id="{F865AC33-4C17-A839-AF7F-8012750B1F6C}"/>
              </a:ext>
            </a:extLst>
          </p:cNvPr>
          <p:cNvSpPr/>
          <p:nvPr/>
        </p:nvSpPr>
        <p:spPr>
          <a:xfrm>
            <a:off x="9139483" y="1566112"/>
            <a:ext cx="7912045" cy="2698716"/>
          </a:xfrm>
          <a:prstGeom prst="roundRect">
            <a:avLst>
              <a:gd name="adj" fmla="val 10456"/>
            </a:avLst>
          </a:prstGeom>
          <a:solidFill>
            <a:srgbClr val="EEEB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9" name="Google Shape;110;p16">
            <a:extLst>
              <a:ext uri="{FF2B5EF4-FFF2-40B4-BE49-F238E27FC236}">
                <a16:creationId xmlns:a16="http://schemas.microsoft.com/office/drawing/2014/main" id="{F4984278-FD33-9785-2CF0-5310323C9CF3}"/>
              </a:ext>
            </a:extLst>
          </p:cNvPr>
          <p:cNvSpPr/>
          <p:nvPr/>
        </p:nvSpPr>
        <p:spPr>
          <a:xfrm>
            <a:off x="9144000" y="4587002"/>
            <a:ext cx="7912045" cy="1829988"/>
          </a:xfrm>
          <a:prstGeom prst="roundRect">
            <a:avLst>
              <a:gd name="adj" fmla="val 17191"/>
            </a:avLst>
          </a:prstGeom>
          <a:solidFill>
            <a:schemeClr val="lt1"/>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2">
            <a:extLst>
              <a:ext uri="{FF2B5EF4-FFF2-40B4-BE49-F238E27FC236}">
                <a16:creationId xmlns:a16="http://schemas.microsoft.com/office/drawing/2014/main" id="{AC59F3B4-E899-4892-E655-2B113C6D4A0B}"/>
              </a:ext>
            </a:extLst>
          </p:cNvPr>
          <p:cNvSpPr txBox="1"/>
          <p:nvPr/>
        </p:nvSpPr>
        <p:spPr>
          <a:xfrm>
            <a:off x="1932841" y="1444743"/>
            <a:ext cx="5975484" cy="101562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No Escape!</a:t>
            </a:r>
            <a:endParaRPr sz="1600" dirty="0">
              <a:solidFill>
                <a:srgbClr val="4B116F"/>
              </a:solidFill>
              <a:highlight>
                <a:srgbClr val="FFFF00"/>
              </a:highlight>
              <a:latin typeface="+mj-lt"/>
            </a:endParaRPr>
          </a:p>
        </p:txBody>
      </p:sp>
      <p:sp>
        <p:nvSpPr>
          <p:cNvPr id="4" name="Freeform: Shape 3">
            <a:extLst>
              <a:ext uri="{FF2B5EF4-FFF2-40B4-BE49-F238E27FC236}">
                <a16:creationId xmlns:a16="http://schemas.microsoft.com/office/drawing/2014/main" id="{BEF3F885-8658-5BDF-AF0B-0BF3C146B640}"/>
              </a:ext>
            </a:extLst>
          </p:cNvPr>
          <p:cNvSpPr/>
          <p:nvPr/>
        </p:nvSpPr>
        <p:spPr>
          <a:xfrm>
            <a:off x="9613002" y="2233523"/>
            <a:ext cx="6950049" cy="1427226"/>
          </a:xfrm>
          <a:custGeom>
            <a:avLst/>
            <a:gdLst/>
            <a:ahLst/>
            <a:cxnLst/>
            <a:rect l="l" t="t" r="r" b="b"/>
            <a:pathLst>
              <a:path w="6950049" h="1427226">
                <a:moveTo>
                  <a:pt x="3221279" y="1388822"/>
                </a:moveTo>
                <a:cubicBezTo>
                  <a:pt x="3230118" y="1395527"/>
                  <a:pt x="3236671" y="1401471"/>
                  <a:pt x="3240939" y="1406652"/>
                </a:cubicBezTo>
                <a:cubicBezTo>
                  <a:pt x="3237891" y="1409396"/>
                  <a:pt x="3234690" y="1412444"/>
                  <a:pt x="3231337" y="1415796"/>
                </a:cubicBezTo>
                <a:cubicBezTo>
                  <a:pt x="3227985" y="1419149"/>
                  <a:pt x="3224632" y="1422959"/>
                  <a:pt x="3221279" y="1427226"/>
                </a:cubicBezTo>
                <a:cubicBezTo>
                  <a:pt x="3216707" y="1421435"/>
                  <a:pt x="3210763" y="1415339"/>
                  <a:pt x="3203448" y="1408938"/>
                </a:cubicBezTo>
                <a:cubicBezTo>
                  <a:pt x="3205887" y="1405281"/>
                  <a:pt x="3208630" y="1401776"/>
                  <a:pt x="3211678" y="1398423"/>
                </a:cubicBezTo>
                <a:cubicBezTo>
                  <a:pt x="3214725" y="1395070"/>
                  <a:pt x="3217926" y="1391870"/>
                  <a:pt x="3221279" y="1388822"/>
                </a:cubicBezTo>
                <a:close/>
                <a:moveTo>
                  <a:pt x="2794178" y="1388822"/>
                </a:moveTo>
                <a:cubicBezTo>
                  <a:pt x="2796921" y="1391565"/>
                  <a:pt x="2799893" y="1394460"/>
                  <a:pt x="2803093" y="1397508"/>
                </a:cubicBezTo>
                <a:cubicBezTo>
                  <a:pt x="2806294" y="1400556"/>
                  <a:pt x="2809265" y="1403604"/>
                  <a:pt x="2812009" y="1406652"/>
                </a:cubicBezTo>
                <a:cubicBezTo>
                  <a:pt x="2809570" y="1410310"/>
                  <a:pt x="2806827" y="1413891"/>
                  <a:pt x="2803779" y="1417397"/>
                </a:cubicBezTo>
                <a:cubicBezTo>
                  <a:pt x="2800731" y="1420902"/>
                  <a:pt x="2797531" y="1424178"/>
                  <a:pt x="2794178" y="1427226"/>
                </a:cubicBezTo>
                <a:cubicBezTo>
                  <a:pt x="2790215" y="1424178"/>
                  <a:pt x="2786558" y="1421130"/>
                  <a:pt x="2783205" y="1418082"/>
                </a:cubicBezTo>
                <a:cubicBezTo>
                  <a:pt x="2779853" y="1415034"/>
                  <a:pt x="2776957" y="1412139"/>
                  <a:pt x="2774519" y="1409396"/>
                </a:cubicBezTo>
                <a:cubicBezTo>
                  <a:pt x="2777871" y="1406348"/>
                  <a:pt x="2781148" y="1403147"/>
                  <a:pt x="2784348" y="1399794"/>
                </a:cubicBezTo>
                <a:cubicBezTo>
                  <a:pt x="2787549" y="1396442"/>
                  <a:pt x="2790825" y="1392784"/>
                  <a:pt x="2794178" y="1388822"/>
                </a:cubicBezTo>
                <a:close/>
                <a:moveTo>
                  <a:pt x="4114724" y="1343178"/>
                </a:moveTo>
                <a:lnTo>
                  <a:pt x="4115181" y="1348664"/>
                </a:lnTo>
                <a:cubicBezTo>
                  <a:pt x="4114571" y="1357808"/>
                  <a:pt x="4110761" y="1364209"/>
                  <a:pt x="4103751" y="1367867"/>
                </a:cubicBezTo>
                <a:cubicBezTo>
                  <a:pt x="4095826" y="1371829"/>
                  <a:pt x="4085539" y="1376172"/>
                  <a:pt x="4072890" y="1380897"/>
                </a:cubicBezTo>
                <a:cubicBezTo>
                  <a:pt x="4060241" y="1385621"/>
                  <a:pt x="4045382" y="1390727"/>
                  <a:pt x="4028313" y="1396213"/>
                </a:cubicBezTo>
                <a:lnTo>
                  <a:pt x="4031971" y="1372896"/>
                </a:lnTo>
                <a:cubicBezTo>
                  <a:pt x="4052087" y="1365885"/>
                  <a:pt x="4068927" y="1360018"/>
                  <a:pt x="4082491" y="1355294"/>
                </a:cubicBezTo>
                <a:cubicBezTo>
                  <a:pt x="4096055" y="1350569"/>
                  <a:pt x="4106799" y="1346531"/>
                  <a:pt x="4114724" y="1343178"/>
                </a:cubicBezTo>
                <a:close/>
                <a:moveTo>
                  <a:pt x="3824707" y="1329386"/>
                </a:moveTo>
                <a:cubicBezTo>
                  <a:pt x="3826535" y="1331519"/>
                  <a:pt x="3829812" y="1334948"/>
                  <a:pt x="3834537" y="1339673"/>
                </a:cubicBezTo>
                <a:cubicBezTo>
                  <a:pt x="3839261" y="1344397"/>
                  <a:pt x="3845433" y="1350417"/>
                  <a:pt x="3853053" y="1357732"/>
                </a:cubicBezTo>
                <a:cubicBezTo>
                  <a:pt x="3849395" y="1362914"/>
                  <a:pt x="3845281" y="1368171"/>
                  <a:pt x="3840709" y="1373505"/>
                </a:cubicBezTo>
                <a:cubicBezTo>
                  <a:pt x="3836137" y="1378839"/>
                  <a:pt x="3831107" y="1384250"/>
                  <a:pt x="3825621" y="1389736"/>
                </a:cubicBezTo>
                <a:cubicBezTo>
                  <a:pt x="3818306" y="1383945"/>
                  <a:pt x="3812057" y="1378611"/>
                  <a:pt x="3806876" y="1373734"/>
                </a:cubicBezTo>
                <a:cubicBezTo>
                  <a:pt x="3801695" y="1368857"/>
                  <a:pt x="3797427" y="1364590"/>
                  <a:pt x="3794074" y="1360932"/>
                </a:cubicBezTo>
                <a:cubicBezTo>
                  <a:pt x="3798951" y="1356360"/>
                  <a:pt x="3803980" y="1351407"/>
                  <a:pt x="3809162" y="1346073"/>
                </a:cubicBezTo>
                <a:cubicBezTo>
                  <a:pt x="3814343" y="1340739"/>
                  <a:pt x="3819525" y="1335177"/>
                  <a:pt x="3824707" y="1329386"/>
                </a:cubicBezTo>
                <a:close/>
                <a:moveTo>
                  <a:pt x="3888257" y="1322985"/>
                </a:moveTo>
                <a:cubicBezTo>
                  <a:pt x="3889477" y="1323899"/>
                  <a:pt x="3892372" y="1326719"/>
                  <a:pt x="3896945" y="1331443"/>
                </a:cubicBezTo>
                <a:cubicBezTo>
                  <a:pt x="3901516" y="1336167"/>
                  <a:pt x="3908069" y="1342797"/>
                  <a:pt x="3916604" y="1351331"/>
                </a:cubicBezTo>
                <a:cubicBezTo>
                  <a:pt x="3913556" y="1355598"/>
                  <a:pt x="3909746" y="1360399"/>
                  <a:pt x="3905174" y="1365733"/>
                </a:cubicBezTo>
                <a:cubicBezTo>
                  <a:pt x="3900602" y="1371067"/>
                  <a:pt x="3895268" y="1376782"/>
                  <a:pt x="3889172" y="1382878"/>
                </a:cubicBezTo>
                <a:cubicBezTo>
                  <a:pt x="3876065" y="1372515"/>
                  <a:pt x="3865703" y="1363066"/>
                  <a:pt x="3858082" y="1354532"/>
                </a:cubicBezTo>
                <a:cubicBezTo>
                  <a:pt x="3866921" y="1346607"/>
                  <a:pt x="3876980" y="1336091"/>
                  <a:pt x="3888257" y="1322985"/>
                </a:cubicBezTo>
                <a:close/>
                <a:moveTo>
                  <a:pt x="2727884" y="1187654"/>
                </a:moveTo>
                <a:cubicBezTo>
                  <a:pt x="2736113" y="1201674"/>
                  <a:pt x="2741600" y="1214324"/>
                  <a:pt x="2744343" y="1225601"/>
                </a:cubicBezTo>
                <a:cubicBezTo>
                  <a:pt x="2745562" y="1229868"/>
                  <a:pt x="2747010" y="1236422"/>
                  <a:pt x="2748687" y="1245261"/>
                </a:cubicBezTo>
                <a:cubicBezTo>
                  <a:pt x="2750363" y="1254100"/>
                  <a:pt x="2752115" y="1264006"/>
                  <a:pt x="2753945" y="1274979"/>
                </a:cubicBezTo>
                <a:cubicBezTo>
                  <a:pt x="2755773" y="1285952"/>
                  <a:pt x="2757297" y="1297229"/>
                  <a:pt x="2758516" y="1308812"/>
                </a:cubicBezTo>
                <a:cubicBezTo>
                  <a:pt x="2760955" y="1323747"/>
                  <a:pt x="2764231" y="1334643"/>
                  <a:pt x="2768346" y="1341501"/>
                </a:cubicBezTo>
                <a:cubicBezTo>
                  <a:pt x="2772461" y="1348359"/>
                  <a:pt x="2779090" y="1353312"/>
                  <a:pt x="2788234" y="1356360"/>
                </a:cubicBezTo>
                <a:lnTo>
                  <a:pt x="2800121" y="1360932"/>
                </a:lnTo>
                <a:lnTo>
                  <a:pt x="2794178" y="1379220"/>
                </a:lnTo>
                <a:lnTo>
                  <a:pt x="2764003" y="1368705"/>
                </a:lnTo>
                <a:cubicBezTo>
                  <a:pt x="2746629" y="1362914"/>
                  <a:pt x="2733447" y="1354303"/>
                  <a:pt x="2724455" y="1342873"/>
                </a:cubicBezTo>
                <a:cubicBezTo>
                  <a:pt x="2715463" y="1331443"/>
                  <a:pt x="2710815" y="1317956"/>
                  <a:pt x="2710511" y="1302411"/>
                </a:cubicBezTo>
                <a:cubicBezTo>
                  <a:pt x="2709596" y="1286866"/>
                  <a:pt x="2709748" y="1264158"/>
                  <a:pt x="2710967" y="1234288"/>
                </a:cubicBezTo>
                <a:cubicBezTo>
                  <a:pt x="2711272" y="1227582"/>
                  <a:pt x="2711425" y="1221258"/>
                  <a:pt x="2711425" y="1215314"/>
                </a:cubicBezTo>
                <a:cubicBezTo>
                  <a:pt x="2711425" y="1209371"/>
                  <a:pt x="2711425" y="1203656"/>
                  <a:pt x="2711425" y="1198169"/>
                </a:cubicBezTo>
                <a:close/>
                <a:moveTo>
                  <a:pt x="3329635" y="1154278"/>
                </a:moveTo>
                <a:cubicBezTo>
                  <a:pt x="3343656" y="1154278"/>
                  <a:pt x="3353562" y="1164032"/>
                  <a:pt x="3359353" y="1183539"/>
                </a:cubicBezTo>
                <a:cubicBezTo>
                  <a:pt x="3350514" y="1185672"/>
                  <a:pt x="3343123" y="1187425"/>
                  <a:pt x="3337179" y="1188797"/>
                </a:cubicBezTo>
                <a:cubicBezTo>
                  <a:pt x="3331235" y="1190168"/>
                  <a:pt x="3326435" y="1191616"/>
                  <a:pt x="3322777" y="1193140"/>
                </a:cubicBezTo>
                <a:cubicBezTo>
                  <a:pt x="3319425" y="1194359"/>
                  <a:pt x="3316148" y="1195655"/>
                  <a:pt x="3312947" y="1197026"/>
                </a:cubicBezTo>
                <a:cubicBezTo>
                  <a:pt x="3309747" y="1198398"/>
                  <a:pt x="3306471" y="1199998"/>
                  <a:pt x="3303117" y="1201827"/>
                </a:cubicBezTo>
                <a:cubicBezTo>
                  <a:pt x="3304337" y="1225601"/>
                  <a:pt x="3305099" y="1245642"/>
                  <a:pt x="3305404" y="1261949"/>
                </a:cubicBezTo>
                <a:cubicBezTo>
                  <a:pt x="3305709" y="1278255"/>
                  <a:pt x="3305709" y="1291743"/>
                  <a:pt x="3305404" y="1302411"/>
                </a:cubicBezTo>
                <a:cubicBezTo>
                  <a:pt x="3304794" y="1318260"/>
                  <a:pt x="3299993" y="1331824"/>
                  <a:pt x="3291002" y="1343102"/>
                </a:cubicBezTo>
                <a:cubicBezTo>
                  <a:pt x="3282011" y="1354379"/>
                  <a:pt x="3268828" y="1362914"/>
                  <a:pt x="3251454" y="1368705"/>
                </a:cubicBezTo>
                <a:lnTo>
                  <a:pt x="3221279" y="1379220"/>
                </a:lnTo>
                <a:lnTo>
                  <a:pt x="3215335" y="1360932"/>
                </a:lnTo>
                <a:lnTo>
                  <a:pt x="3227680" y="1356360"/>
                </a:lnTo>
                <a:cubicBezTo>
                  <a:pt x="3237129" y="1352703"/>
                  <a:pt x="3243758" y="1347521"/>
                  <a:pt x="3247568" y="1340816"/>
                </a:cubicBezTo>
                <a:cubicBezTo>
                  <a:pt x="3251378" y="1334110"/>
                  <a:pt x="3254502" y="1323442"/>
                  <a:pt x="3256941" y="1308812"/>
                </a:cubicBezTo>
                <a:cubicBezTo>
                  <a:pt x="3257855" y="1301192"/>
                  <a:pt x="3259303" y="1289533"/>
                  <a:pt x="3261284" y="1273836"/>
                </a:cubicBezTo>
                <a:cubicBezTo>
                  <a:pt x="3263265" y="1258139"/>
                  <a:pt x="3265932" y="1238708"/>
                  <a:pt x="3269285" y="1215543"/>
                </a:cubicBezTo>
                <a:cubicBezTo>
                  <a:pt x="3269590" y="1213409"/>
                  <a:pt x="3271037" y="1209675"/>
                  <a:pt x="3273628" y="1204341"/>
                </a:cubicBezTo>
                <a:cubicBezTo>
                  <a:pt x="3276219" y="1199007"/>
                  <a:pt x="3279953" y="1191921"/>
                  <a:pt x="3284830" y="1183082"/>
                </a:cubicBezTo>
                <a:lnTo>
                  <a:pt x="3289859" y="1173938"/>
                </a:lnTo>
                <a:cubicBezTo>
                  <a:pt x="3296869" y="1168146"/>
                  <a:pt x="3304032" y="1163422"/>
                  <a:pt x="3311347" y="1159764"/>
                </a:cubicBezTo>
                <a:cubicBezTo>
                  <a:pt x="3318663" y="1156107"/>
                  <a:pt x="3324759" y="1154278"/>
                  <a:pt x="3329635" y="1154278"/>
                </a:cubicBezTo>
                <a:close/>
                <a:moveTo>
                  <a:pt x="3403702" y="1143762"/>
                </a:moveTo>
                <a:cubicBezTo>
                  <a:pt x="3420465" y="1157174"/>
                  <a:pt x="3433420" y="1169061"/>
                  <a:pt x="3442564" y="1179424"/>
                </a:cubicBezTo>
                <a:cubicBezTo>
                  <a:pt x="3435249" y="1186739"/>
                  <a:pt x="3428391" y="1193750"/>
                  <a:pt x="3421990" y="1200455"/>
                </a:cubicBezTo>
                <a:cubicBezTo>
                  <a:pt x="3415589" y="1207161"/>
                  <a:pt x="3409798" y="1213409"/>
                  <a:pt x="3404616" y="1219200"/>
                </a:cubicBezTo>
                <a:cubicBezTo>
                  <a:pt x="3400044" y="1213714"/>
                  <a:pt x="3394787" y="1208075"/>
                  <a:pt x="3388843" y="1202284"/>
                </a:cubicBezTo>
                <a:cubicBezTo>
                  <a:pt x="3382899" y="1196493"/>
                  <a:pt x="3376270" y="1190244"/>
                  <a:pt x="3368955" y="1183539"/>
                </a:cubicBezTo>
                <a:cubicBezTo>
                  <a:pt x="3373222" y="1177138"/>
                  <a:pt x="3378251" y="1170661"/>
                  <a:pt x="3384042" y="1164108"/>
                </a:cubicBezTo>
                <a:cubicBezTo>
                  <a:pt x="3389833" y="1157555"/>
                  <a:pt x="3396387" y="1150773"/>
                  <a:pt x="3403702" y="1143762"/>
                </a:cubicBezTo>
                <a:close/>
                <a:moveTo>
                  <a:pt x="2610841" y="1130961"/>
                </a:moveTo>
                <a:cubicBezTo>
                  <a:pt x="2615413" y="1136447"/>
                  <a:pt x="2620671" y="1142162"/>
                  <a:pt x="2626614" y="1148106"/>
                </a:cubicBezTo>
                <a:cubicBezTo>
                  <a:pt x="2632557" y="1154049"/>
                  <a:pt x="2639339" y="1160222"/>
                  <a:pt x="2646960" y="1166622"/>
                </a:cubicBezTo>
                <a:cubicBezTo>
                  <a:pt x="2642692" y="1172718"/>
                  <a:pt x="2637587" y="1179119"/>
                  <a:pt x="2631643" y="1185825"/>
                </a:cubicBezTo>
                <a:cubicBezTo>
                  <a:pt x="2625699" y="1192530"/>
                  <a:pt x="2619070" y="1199388"/>
                  <a:pt x="2611755" y="1206399"/>
                </a:cubicBezTo>
                <a:cubicBezTo>
                  <a:pt x="2594381" y="1192378"/>
                  <a:pt x="2581427" y="1180491"/>
                  <a:pt x="2572893" y="1170737"/>
                </a:cubicBezTo>
                <a:cubicBezTo>
                  <a:pt x="2580513" y="1163422"/>
                  <a:pt x="2587447" y="1156488"/>
                  <a:pt x="2593696" y="1149935"/>
                </a:cubicBezTo>
                <a:cubicBezTo>
                  <a:pt x="2599944" y="1143381"/>
                  <a:pt x="2605659" y="1137057"/>
                  <a:pt x="2610841" y="1130961"/>
                </a:cubicBezTo>
                <a:close/>
                <a:moveTo>
                  <a:pt x="3687013" y="1098500"/>
                </a:moveTo>
                <a:cubicBezTo>
                  <a:pt x="3693414" y="1123798"/>
                  <a:pt x="3699891" y="1146353"/>
                  <a:pt x="3706445" y="1166165"/>
                </a:cubicBezTo>
                <a:cubicBezTo>
                  <a:pt x="3712997" y="1185977"/>
                  <a:pt x="3720389" y="1203046"/>
                  <a:pt x="3728619" y="1217372"/>
                </a:cubicBezTo>
                <a:cubicBezTo>
                  <a:pt x="3734410" y="1228040"/>
                  <a:pt x="3740734" y="1235507"/>
                  <a:pt x="3747592" y="1239774"/>
                </a:cubicBezTo>
                <a:cubicBezTo>
                  <a:pt x="3751021" y="1241908"/>
                  <a:pt x="3754965" y="1243508"/>
                  <a:pt x="3759422" y="1244575"/>
                </a:cubicBezTo>
                <a:lnTo>
                  <a:pt x="3773063" y="1246038"/>
                </a:lnTo>
                <a:lnTo>
                  <a:pt x="3812362" y="1244575"/>
                </a:lnTo>
                <a:cubicBezTo>
                  <a:pt x="3824859" y="1243508"/>
                  <a:pt x="3834765" y="1240994"/>
                  <a:pt x="3842080" y="1237031"/>
                </a:cubicBezTo>
                <a:cubicBezTo>
                  <a:pt x="3847262" y="1234288"/>
                  <a:pt x="3851681" y="1229868"/>
                  <a:pt x="3855339" y="1223772"/>
                </a:cubicBezTo>
                <a:cubicBezTo>
                  <a:pt x="3858997" y="1217676"/>
                  <a:pt x="3863873" y="1208685"/>
                  <a:pt x="3869969" y="1196798"/>
                </a:cubicBezTo>
                <a:cubicBezTo>
                  <a:pt x="3873627" y="1189178"/>
                  <a:pt x="3877056" y="1184377"/>
                  <a:pt x="3880257" y="1182396"/>
                </a:cubicBezTo>
                <a:cubicBezTo>
                  <a:pt x="3883457" y="1180415"/>
                  <a:pt x="3887343" y="1179424"/>
                  <a:pt x="3891915" y="1179424"/>
                </a:cubicBezTo>
                <a:cubicBezTo>
                  <a:pt x="3898011" y="1179424"/>
                  <a:pt x="3903345" y="1181253"/>
                  <a:pt x="3907917" y="1184910"/>
                </a:cubicBezTo>
                <a:cubicBezTo>
                  <a:pt x="3905479" y="1191006"/>
                  <a:pt x="3902888" y="1197102"/>
                  <a:pt x="3900145" y="1203198"/>
                </a:cubicBezTo>
                <a:cubicBezTo>
                  <a:pt x="3897401" y="1209294"/>
                  <a:pt x="3894887" y="1214933"/>
                  <a:pt x="3892601" y="1220115"/>
                </a:cubicBezTo>
                <a:cubicBezTo>
                  <a:pt x="3890315" y="1225296"/>
                  <a:pt x="3888410" y="1229411"/>
                  <a:pt x="3886886" y="1232459"/>
                </a:cubicBezTo>
                <a:cubicBezTo>
                  <a:pt x="3895115" y="1237336"/>
                  <a:pt x="3903421" y="1240841"/>
                  <a:pt x="3911803" y="1242975"/>
                </a:cubicBezTo>
                <a:lnTo>
                  <a:pt x="3937269" y="1246075"/>
                </a:lnTo>
                <a:lnTo>
                  <a:pt x="3965258" y="1245604"/>
                </a:lnTo>
                <a:cubicBezTo>
                  <a:pt x="3975697" y="1245223"/>
                  <a:pt x="3985260" y="1244651"/>
                  <a:pt x="3993947" y="1243889"/>
                </a:cubicBezTo>
                <a:cubicBezTo>
                  <a:pt x="4011321" y="1242365"/>
                  <a:pt x="4027627" y="1238860"/>
                  <a:pt x="4042867" y="1233374"/>
                </a:cubicBezTo>
                <a:cubicBezTo>
                  <a:pt x="4055059" y="1229411"/>
                  <a:pt x="4065499" y="1226135"/>
                  <a:pt x="4074185" y="1223544"/>
                </a:cubicBezTo>
                <a:cubicBezTo>
                  <a:pt x="4082873" y="1220953"/>
                  <a:pt x="4089807" y="1219048"/>
                  <a:pt x="4094988" y="1217829"/>
                </a:cubicBezTo>
                <a:cubicBezTo>
                  <a:pt x="4090416" y="1215390"/>
                  <a:pt x="4085767" y="1212723"/>
                  <a:pt x="4081043" y="1209828"/>
                </a:cubicBezTo>
                <a:cubicBezTo>
                  <a:pt x="4076319" y="1206932"/>
                  <a:pt x="4071671" y="1203808"/>
                  <a:pt x="4067099" y="1200455"/>
                </a:cubicBezTo>
                <a:cubicBezTo>
                  <a:pt x="4056431" y="1193140"/>
                  <a:pt x="4047591" y="1188035"/>
                  <a:pt x="4040581" y="1185139"/>
                </a:cubicBezTo>
                <a:cubicBezTo>
                  <a:pt x="4033571" y="1182243"/>
                  <a:pt x="4026561" y="1180796"/>
                  <a:pt x="4019550" y="1180796"/>
                </a:cubicBezTo>
                <a:cubicBezTo>
                  <a:pt x="4010406" y="1180796"/>
                  <a:pt x="4002024" y="1182015"/>
                  <a:pt x="3994404" y="1184453"/>
                </a:cubicBezTo>
                <a:cubicBezTo>
                  <a:pt x="3986784" y="1186892"/>
                  <a:pt x="3977640" y="1191616"/>
                  <a:pt x="3966972" y="1198626"/>
                </a:cubicBezTo>
                <a:cubicBezTo>
                  <a:pt x="3964229" y="1195883"/>
                  <a:pt x="3962019" y="1192226"/>
                  <a:pt x="3960343" y="1187654"/>
                </a:cubicBezTo>
                <a:cubicBezTo>
                  <a:pt x="3958666" y="1183082"/>
                  <a:pt x="3957828" y="1178662"/>
                  <a:pt x="3957828" y="1174395"/>
                </a:cubicBezTo>
                <a:cubicBezTo>
                  <a:pt x="3957828" y="1161593"/>
                  <a:pt x="3963467" y="1151230"/>
                  <a:pt x="3974745" y="1143305"/>
                </a:cubicBezTo>
                <a:cubicBezTo>
                  <a:pt x="3986022" y="1135380"/>
                  <a:pt x="4000347" y="1131418"/>
                  <a:pt x="4017721" y="1131418"/>
                </a:cubicBezTo>
                <a:cubicBezTo>
                  <a:pt x="4027475" y="1131418"/>
                  <a:pt x="4037000" y="1133171"/>
                  <a:pt x="4046297" y="1136676"/>
                </a:cubicBezTo>
                <a:cubicBezTo>
                  <a:pt x="4055593" y="1140181"/>
                  <a:pt x="4066185" y="1145896"/>
                  <a:pt x="4078071" y="1153821"/>
                </a:cubicBezTo>
                <a:cubicBezTo>
                  <a:pt x="4092397" y="1163879"/>
                  <a:pt x="4105275" y="1171728"/>
                  <a:pt x="4116705" y="1177367"/>
                </a:cubicBezTo>
                <a:cubicBezTo>
                  <a:pt x="4128135" y="1183005"/>
                  <a:pt x="4141013" y="1187654"/>
                  <a:pt x="4155339" y="1191311"/>
                </a:cubicBezTo>
                <a:cubicBezTo>
                  <a:pt x="4162653" y="1192835"/>
                  <a:pt x="4170883" y="1194054"/>
                  <a:pt x="4180027" y="1194969"/>
                </a:cubicBezTo>
                <a:cubicBezTo>
                  <a:pt x="4189171" y="1195883"/>
                  <a:pt x="4199382" y="1196340"/>
                  <a:pt x="4210659" y="1196340"/>
                </a:cubicBezTo>
                <a:lnTo>
                  <a:pt x="4191000" y="1233374"/>
                </a:lnTo>
                <a:cubicBezTo>
                  <a:pt x="4188562" y="1233069"/>
                  <a:pt x="4185666" y="1232840"/>
                  <a:pt x="4182313" y="1232688"/>
                </a:cubicBezTo>
                <a:cubicBezTo>
                  <a:pt x="4178961" y="1232535"/>
                  <a:pt x="4175531" y="1232307"/>
                  <a:pt x="4172026" y="1232002"/>
                </a:cubicBezTo>
                <a:cubicBezTo>
                  <a:pt x="4168521" y="1231697"/>
                  <a:pt x="4165397" y="1231545"/>
                  <a:pt x="4162654" y="1231545"/>
                </a:cubicBezTo>
                <a:cubicBezTo>
                  <a:pt x="4165701" y="1235202"/>
                  <a:pt x="4169131" y="1237946"/>
                  <a:pt x="4172941" y="1239774"/>
                </a:cubicBezTo>
                <a:cubicBezTo>
                  <a:pt x="4176751" y="1241603"/>
                  <a:pt x="4181094" y="1242975"/>
                  <a:pt x="4185971" y="1243889"/>
                </a:cubicBezTo>
                <a:cubicBezTo>
                  <a:pt x="4192677" y="1244499"/>
                  <a:pt x="4200373" y="1244956"/>
                  <a:pt x="4209059" y="1245261"/>
                </a:cubicBezTo>
                <a:lnTo>
                  <a:pt x="4236553" y="1246155"/>
                </a:lnTo>
                <a:lnTo>
                  <a:pt x="4258513" y="1245147"/>
                </a:lnTo>
                <a:cubicBezTo>
                  <a:pt x="4265981" y="1244461"/>
                  <a:pt x="4273449" y="1243432"/>
                  <a:pt x="4280916" y="1242060"/>
                </a:cubicBezTo>
                <a:cubicBezTo>
                  <a:pt x="4295851" y="1239317"/>
                  <a:pt x="4308043" y="1235812"/>
                  <a:pt x="4317492" y="1231545"/>
                </a:cubicBezTo>
                <a:cubicBezTo>
                  <a:pt x="4314749" y="1224534"/>
                  <a:pt x="4311320" y="1216762"/>
                  <a:pt x="4307205" y="1208228"/>
                </a:cubicBezTo>
                <a:cubicBezTo>
                  <a:pt x="4303090" y="1199693"/>
                  <a:pt x="4299509" y="1192226"/>
                  <a:pt x="4296461" y="1185825"/>
                </a:cubicBezTo>
                <a:cubicBezTo>
                  <a:pt x="4293413" y="1179119"/>
                  <a:pt x="4290975" y="1173404"/>
                  <a:pt x="4289145" y="1168680"/>
                </a:cubicBezTo>
                <a:cubicBezTo>
                  <a:pt x="4287317" y="1163955"/>
                  <a:pt x="4286403" y="1159764"/>
                  <a:pt x="4286403" y="1156107"/>
                </a:cubicBezTo>
                <a:cubicBezTo>
                  <a:pt x="4286403" y="1148792"/>
                  <a:pt x="4290060" y="1141019"/>
                  <a:pt x="4297375" y="1132790"/>
                </a:cubicBezTo>
                <a:cubicBezTo>
                  <a:pt x="4304691" y="1124560"/>
                  <a:pt x="4313529" y="1117702"/>
                  <a:pt x="4323893" y="1112216"/>
                </a:cubicBezTo>
                <a:cubicBezTo>
                  <a:pt x="4325721" y="1120140"/>
                  <a:pt x="4327779" y="1129513"/>
                  <a:pt x="4330065" y="1140333"/>
                </a:cubicBezTo>
                <a:cubicBezTo>
                  <a:pt x="4332351" y="1151154"/>
                  <a:pt x="4334713" y="1162965"/>
                  <a:pt x="4337151" y="1175766"/>
                </a:cubicBezTo>
                <a:cubicBezTo>
                  <a:pt x="4338981" y="1185520"/>
                  <a:pt x="4340352" y="1193750"/>
                  <a:pt x="4341267" y="1200455"/>
                </a:cubicBezTo>
                <a:cubicBezTo>
                  <a:pt x="4342181" y="1207161"/>
                  <a:pt x="4342638" y="1212342"/>
                  <a:pt x="4342638" y="1216000"/>
                </a:cubicBezTo>
                <a:cubicBezTo>
                  <a:pt x="4342638" y="1222401"/>
                  <a:pt x="4340962" y="1230402"/>
                  <a:pt x="4337609" y="1240003"/>
                </a:cubicBezTo>
                <a:cubicBezTo>
                  <a:pt x="4334256" y="1249604"/>
                  <a:pt x="4330141" y="1259129"/>
                  <a:pt x="4325265" y="1268578"/>
                </a:cubicBezTo>
                <a:cubicBezTo>
                  <a:pt x="4304462" y="1281151"/>
                  <a:pt x="4282545" y="1289009"/>
                  <a:pt x="4259513" y="1292152"/>
                </a:cubicBezTo>
                <a:lnTo>
                  <a:pt x="4237447" y="1293634"/>
                </a:lnTo>
                <a:lnTo>
                  <a:pt x="4237177" y="1293724"/>
                </a:lnTo>
                <a:lnTo>
                  <a:pt x="4236569" y="1293693"/>
                </a:lnTo>
                <a:lnTo>
                  <a:pt x="4236111" y="1293724"/>
                </a:lnTo>
                <a:lnTo>
                  <a:pt x="4235919" y="1293660"/>
                </a:lnTo>
                <a:lnTo>
                  <a:pt x="4201059" y="1291895"/>
                </a:lnTo>
                <a:cubicBezTo>
                  <a:pt x="4189476" y="1290676"/>
                  <a:pt x="4179037" y="1288847"/>
                  <a:pt x="4169740" y="1286409"/>
                </a:cubicBezTo>
                <a:cubicBezTo>
                  <a:pt x="4160443" y="1283970"/>
                  <a:pt x="4153357" y="1280922"/>
                  <a:pt x="4148481" y="1277265"/>
                </a:cubicBezTo>
                <a:cubicBezTo>
                  <a:pt x="4142994" y="1272998"/>
                  <a:pt x="4138651" y="1267054"/>
                  <a:pt x="4135450" y="1259434"/>
                </a:cubicBezTo>
                <a:cubicBezTo>
                  <a:pt x="4132250" y="1251814"/>
                  <a:pt x="4129431" y="1244194"/>
                  <a:pt x="4126992" y="1236574"/>
                </a:cubicBezTo>
                <a:cubicBezTo>
                  <a:pt x="4121505" y="1238098"/>
                  <a:pt x="4116248" y="1240079"/>
                  <a:pt x="4111219" y="1242518"/>
                </a:cubicBezTo>
                <a:cubicBezTo>
                  <a:pt x="4106189" y="1244956"/>
                  <a:pt x="4100855" y="1247928"/>
                  <a:pt x="4095217" y="1251433"/>
                </a:cubicBezTo>
                <a:cubicBezTo>
                  <a:pt x="4089577" y="1254938"/>
                  <a:pt x="4082796" y="1259282"/>
                  <a:pt x="4074871" y="1264463"/>
                </a:cubicBezTo>
                <a:cubicBezTo>
                  <a:pt x="4063593" y="1271169"/>
                  <a:pt x="4052925" y="1276503"/>
                  <a:pt x="4042867" y="1280465"/>
                </a:cubicBezTo>
                <a:cubicBezTo>
                  <a:pt x="4032809" y="1284428"/>
                  <a:pt x="4022369" y="1287399"/>
                  <a:pt x="4011549" y="1289381"/>
                </a:cubicBezTo>
                <a:cubicBezTo>
                  <a:pt x="4000729" y="1291362"/>
                  <a:pt x="3988841" y="1292581"/>
                  <a:pt x="3975887" y="1293038"/>
                </a:cubicBezTo>
                <a:lnTo>
                  <a:pt x="3938420" y="1293615"/>
                </a:lnTo>
                <a:lnTo>
                  <a:pt x="3938092" y="1293724"/>
                </a:lnTo>
                <a:lnTo>
                  <a:pt x="3937199" y="1293633"/>
                </a:lnTo>
                <a:lnTo>
                  <a:pt x="3931311" y="1293724"/>
                </a:lnTo>
                <a:cubicBezTo>
                  <a:pt x="3930091" y="1293724"/>
                  <a:pt x="3929177" y="1293419"/>
                  <a:pt x="3928567" y="1292810"/>
                </a:cubicBezTo>
                <a:lnTo>
                  <a:pt x="3928549" y="1292756"/>
                </a:lnTo>
                <a:lnTo>
                  <a:pt x="3919776" y="1291867"/>
                </a:lnTo>
                <a:cubicBezTo>
                  <a:pt x="3901888" y="1288152"/>
                  <a:pt x="3885286" y="1278865"/>
                  <a:pt x="3869969" y="1264006"/>
                </a:cubicBezTo>
                <a:lnTo>
                  <a:pt x="3864940" y="1270864"/>
                </a:lnTo>
                <a:cubicBezTo>
                  <a:pt x="3860369" y="1276655"/>
                  <a:pt x="3853663" y="1281227"/>
                  <a:pt x="3844823" y="1284580"/>
                </a:cubicBezTo>
                <a:cubicBezTo>
                  <a:pt x="3835984" y="1287933"/>
                  <a:pt x="3825240" y="1290295"/>
                  <a:pt x="3812591" y="1291667"/>
                </a:cubicBezTo>
                <a:lnTo>
                  <a:pt x="3775164" y="1293449"/>
                </a:lnTo>
                <a:lnTo>
                  <a:pt x="3774339" y="1293724"/>
                </a:lnTo>
                <a:lnTo>
                  <a:pt x="3772566" y="1293573"/>
                </a:lnTo>
                <a:lnTo>
                  <a:pt x="3769385" y="1293724"/>
                </a:lnTo>
                <a:lnTo>
                  <a:pt x="3767679" y="1293155"/>
                </a:lnTo>
                <a:lnTo>
                  <a:pt x="3758279" y="1292352"/>
                </a:lnTo>
                <a:cubicBezTo>
                  <a:pt x="3753212" y="1291438"/>
                  <a:pt x="3748431" y="1290066"/>
                  <a:pt x="3743935" y="1288238"/>
                </a:cubicBezTo>
                <a:cubicBezTo>
                  <a:pt x="3734943" y="1284580"/>
                  <a:pt x="3726942" y="1279094"/>
                  <a:pt x="3719932" y="1271778"/>
                </a:cubicBezTo>
                <a:cubicBezTo>
                  <a:pt x="3688233" y="1288238"/>
                  <a:pt x="3656686" y="1296467"/>
                  <a:pt x="3625291" y="1296467"/>
                </a:cubicBezTo>
                <a:cubicBezTo>
                  <a:pt x="3585667" y="1296467"/>
                  <a:pt x="3565855" y="1285342"/>
                  <a:pt x="3565855" y="1263092"/>
                </a:cubicBezTo>
                <a:cubicBezTo>
                  <a:pt x="3565855" y="1256996"/>
                  <a:pt x="3566922" y="1250900"/>
                  <a:pt x="3569056" y="1244804"/>
                </a:cubicBezTo>
                <a:cubicBezTo>
                  <a:pt x="3571189" y="1238708"/>
                  <a:pt x="3574085" y="1233831"/>
                  <a:pt x="3577743" y="1230173"/>
                </a:cubicBezTo>
                <a:cubicBezTo>
                  <a:pt x="3585363" y="1236269"/>
                  <a:pt x="3594049" y="1240841"/>
                  <a:pt x="3603803" y="1243889"/>
                </a:cubicBezTo>
                <a:cubicBezTo>
                  <a:pt x="3613557" y="1246937"/>
                  <a:pt x="3625596" y="1248461"/>
                  <a:pt x="3639922" y="1248461"/>
                </a:cubicBezTo>
                <a:cubicBezTo>
                  <a:pt x="3649065" y="1248461"/>
                  <a:pt x="3658438" y="1247852"/>
                  <a:pt x="3668039" y="1246632"/>
                </a:cubicBezTo>
                <a:cubicBezTo>
                  <a:pt x="3677641" y="1245413"/>
                  <a:pt x="3687471" y="1243584"/>
                  <a:pt x="3697529" y="1241146"/>
                </a:cubicBezTo>
                <a:cubicBezTo>
                  <a:pt x="3689604" y="1227430"/>
                  <a:pt x="3682670" y="1213866"/>
                  <a:pt x="3676727" y="1200455"/>
                </a:cubicBezTo>
                <a:cubicBezTo>
                  <a:pt x="3670783" y="1187044"/>
                  <a:pt x="3666135" y="1174852"/>
                  <a:pt x="3662782" y="1163879"/>
                </a:cubicBezTo>
                <a:cubicBezTo>
                  <a:pt x="3659429" y="1152906"/>
                  <a:pt x="3657753" y="1144524"/>
                  <a:pt x="3657753" y="1138733"/>
                </a:cubicBezTo>
                <a:cubicBezTo>
                  <a:pt x="3657753" y="1128980"/>
                  <a:pt x="3660191" y="1120598"/>
                  <a:pt x="3665068" y="1113587"/>
                </a:cubicBezTo>
                <a:cubicBezTo>
                  <a:pt x="3669945" y="1106577"/>
                  <a:pt x="3677260" y="1101548"/>
                  <a:pt x="3687013" y="1098500"/>
                </a:cubicBezTo>
                <a:close/>
                <a:moveTo>
                  <a:pt x="3056915" y="1070610"/>
                </a:moveTo>
                <a:cubicBezTo>
                  <a:pt x="3050210" y="1070610"/>
                  <a:pt x="3044419" y="1072896"/>
                  <a:pt x="3039542" y="1077468"/>
                </a:cubicBezTo>
                <a:cubicBezTo>
                  <a:pt x="3034665" y="1082040"/>
                  <a:pt x="3032227" y="1086612"/>
                  <a:pt x="3032227" y="1091184"/>
                </a:cubicBezTo>
                <a:cubicBezTo>
                  <a:pt x="3032227" y="1096366"/>
                  <a:pt x="3034589" y="1101014"/>
                  <a:pt x="3039313" y="1105129"/>
                </a:cubicBezTo>
                <a:cubicBezTo>
                  <a:pt x="3044038" y="1109244"/>
                  <a:pt x="3050286" y="1112444"/>
                  <a:pt x="3058059" y="1114730"/>
                </a:cubicBezTo>
                <a:cubicBezTo>
                  <a:pt x="3065831" y="1117016"/>
                  <a:pt x="3074289" y="1118159"/>
                  <a:pt x="3083433" y="1118159"/>
                </a:cubicBezTo>
                <a:cubicBezTo>
                  <a:pt x="3085567" y="1118159"/>
                  <a:pt x="3087548" y="1118007"/>
                  <a:pt x="3089377" y="1117702"/>
                </a:cubicBezTo>
                <a:cubicBezTo>
                  <a:pt x="3091205" y="1117397"/>
                  <a:pt x="3093187" y="1117092"/>
                  <a:pt x="3095320" y="1116788"/>
                </a:cubicBezTo>
                <a:cubicBezTo>
                  <a:pt x="3092882" y="1101548"/>
                  <a:pt x="3088539" y="1090041"/>
                  <a:pt x="3082290" y="1082269"/>
                </a:cubicBezTo>
                <a:cubicBezTo>
                  <a:pt x="3076041" y="1074497"/>
                  <a:pt x="3067583" y="1070610"/>
                  <a:pt x="3056915" y="1070610"/>
                </a:cubicBezTo>
                <a:close/>
                <a:moveTo>
                  <a:pt x="4267200" y="1032663"/>
                </a:moveTo>
                <a:cubicBezTo>
                  <a:pt x="4269639" y="1035406"/>
                  <a:pt x="4273220" y="1039140"/>
                  <a:pt x="4277945" y="1043864"/>
                </a:cubicBezTo>
                <a:cubicBezTo>
                  <a:pt x="4282669" y="1048589"/>
                  <a:pt x="4288536" y="1054151"/>
                  <a:pt x="4295547" y="1060552"/>
                </a:cubicBezTo>
                <a:cubicBezTo>
                  <a:pt x="4291889" y="1065734"/>
                  <a:pt x="4287774" y="1070991"/>
                  <a:pt x="4283202" y="1076325"/>
                </a:cubicBezTo>
                <a:cubicBezTo>
                  <a:pt x="4278630" y="1081659"/>
                  <a:pt x="4273601" y="1087070"/>
                  <a:pt x="4268115" y="1092556"/>
                </a:cubicBezTo>
                <a:cubicBezTo>
                  <a:pt x="4261409" y="1087070"/>
                  <a:pt x="4255465" y="1081964"/>
                  <a:pt x="4250283" y="1077240"/>
                </a:cubicBezTo>
                <a:cubicBezTo>
                  <a:pt x="4245102" y="1072515"/>
                  <a:pt x="4240530" y="1068020"/>
                  <a:pt x="4236567" y="1063752"/>
                </a:cubicBezTo>
                <a:cubicBezTo>
                  <a:pt x="4241445" y="1059180"/>
                  <a:pt x="4246473" y="1054227"/>
                  <a:pt x="4251655" y="1048893"/>
                </a:cubicBezTo>
                <a:cubicBezTo>
                  <a:pt x="4256837" y="1043559"/>
                  <a:pt x="4262019" y="1038149"/>
                  <a:pt x="4267200" y="1032663"/>
                </a:cubicBezTo>
                <a:close/>
                <a:moveTo>
                  <a:pt x="2903601" y="1027634"/>
                </a:moveTo>
                <a:cubicBezTo>
                  <a:pt x="2913660" y="1045922"/>
                  <a:pt x="2922423" y="1065734"/>
                  <a:pt x="2929890" y="1087070"/>
                </a:cubicBezTo>
                <a:cubicBezTo>
                  <a:pt x="2937357" y="1108406"/>
                  <a:pt x="2943225" y="1129513"/>
                  <a:pt x="2947492" y="1150392"/>
                </a:cubicBezTo>
                <a:cubicBezTo>
                  <a:pt x="2951759" y="1171271"/>
                  <a:pt x="2953893" y="1190397"/>
                  <a:pt x="2953893" y="1207770"/>
                </a:cubicBezTo>
                <a:cubicBezTo>
                  <a:pt x="2953893" y="1223925"/>
                  <a:pt x="2953207" y="1238936"/>
                  <a:pt x="2951836" y="1252805"/>
                </a:cubicBezTo>
                <a:cubicBezTo>
                  <a:pt x="2950464" y="1266673"/>
                  <a:pt x="2948254" y="1281227"/>
                  <a:pt x="2945206" y="1296467"/>
                </a:cubicBezTo>
                <a:lnTo>
                  <a:pt x="2922346" y="1291895"/>
                </a:lnTo>
                <a:cubicBezTo>
                  <a:pt x="2922041" y="1273607"/>
                  <a:pt x="2921279" y="1256843"/>
                  <a:pt x="2920061" y="1241603"/>
                </a:cubicBezTo>
                <a:cubicBezTo>
                  <a:pt x="2918841" y="1226363"/>
                  <a:pt x="2917012" y="1211961"/>
                  <a:pt x="2914574" y="1198398"/>
                </a:cubicBezTo>
                <a:cubicBezTo>
                  <a:pt x="2912135" y="1184834"/>
                  <a:pt x="2909087" y="1171956"/>
                  <a:pt x="2905430" y="1159764"/>
                </a:cubicBezTo>
                <a:cubicBezTo>
                  <a:pt x="2902687" y="1150316"/>
                  <a:pt x="2898877" y="1139648"/>
                  <a:pt x="2894000" y="1127760"/>
                </a:cubicBezTo>
                <a:cubicBezTo>
                  <a:pt x="2889123" y="1115873"/>
                  <a:pt x="2883179" y="1102767"/>
                  <a:pt x="2876169" y="1088441"/>
                </a:cubicBezTo>
                <a:cubicBezTo>
                  <a:pt x="2872816" y="1082040"/>
                  <a:pt x="2871140" y="1075487"/>
                  <a:pt x="2871140" y="1068782"/>
                </a:cubicBezTo>
                <a:cubicBezTo>
                  <a:pt x="2871140" y="1060247"/>
                  <a:pt x="2874035" y="1052399"/>
                  <a:pt x="2879827" y="1045236"/>
                </a:cubicBezTo>
                <a:cubicBezTo>
                  <a:pt x="2885618" y="1038073"/>
                  <a:pt x="2893543" y="1032206"/>
                  <a:pt x="2903601" y="1027634"/>
                </a:cubicBezTo>
                <a:close/>
                <a:moveTo>
                  <a:pt x="4330751" y="1025805"/>
                </a:moveTo>
                <a:cubicBezTo>
                  <a:pt x="4333189" y="1028548"/>
                  <a:pt x="4336847" y="1032206"/>
                  <a:pt x="4341723" y="1036778"/>
                </a:cubicBezTo>
                <a:cubicBezTo>
                  <a:pt x="4346601" y="1041350"/>
                  <a:pt x="4352544" y="1046988"/>
                  <a:pt x="4359555" y="1053694"/>
                </a:cubicBezTo>
                <a:cubicBezTo>
                  <a:pt x="4351935" y="1064362"/>
                  <a:pt x="4342638" y="1075030"/>
                  <a:pt x="4331665" y="1085698"/>
                </a:cubicBezTo>
                <a:cubicBezTo>
                  <a:pt x="4325265" y="1080516"/>
                  <a:pt x="4319473" y="1075640"/>
                  <a:pt x="4314291" y="1071068"/>
                </a:cubicBezTo>
                <a:cubicBezTo>
                  <a:pt x="4309110" y="1066496"/>
                  <a:pt x="4304538" y="1061924"/>
                  <a:pt x="4300575" y="1057352"/>
                </a:cubicBezTo>
                <a:cubicBezTo>
                  <a:pt x="4304843" y="1053389"/>
                  <a:pt x="4309491" y="1048741"/>
                  <a:pt x="4314521" y="1043407"/>
                </a:cubicBezTo>
                <a:cubicBezTo>
                  <a:pt x="4319549" y="1038073"/>
                  <a:pt x="4324959" y="1032206"/>
                  <a:pt x="4330751" y="1025805"/>
                </a:cubicBezTo>
                <a:close/>
                <a:moveTo>
                  <a:pt x="3069260" y="1021233"/>
                </a:moveTo>
                <a:cubicBezTo>
                  <a:pt x="3088462" y="1021233"/>
                  <a:pt x="3102940" y="1029462"/>
                  <a:pt x="3112694" y="1045922"/>
                </a:cubicBezTo>
                <a:cubicBezTo>
                  <a:pt x="3122447" y="1062381"/>
                  <a:pt x="3127324" y="1086765"/>
                  <a:pt x="3127324" y="1119074"/>
                </a:cubicBezTo>
                <a:cubicBezTo>
                  <a:pt x="3127324" y="1136447"/>
                  <a:pt x="3128467" y="1152297"/>
                  <a:pt x="3130753" y="1166622"/>
                </a:cubicBezTo>
                <a:cubicBezTo>
                  <a:pt x="3133039" y="1180948"/>
                  <a:pt x="3136849" y="1195426"/>
                  <a:pt x="3142183" y="1210056"/>
                </a:cubicBezTo>
                <a:cubicBezTo>
                  <a:pt x="3147517" y="1224687"/>
                  <a:pt x="3154909" y="1241146"/>
                  <a:pt x="3164357" y="1259434"/>
                </a:cubicBezTo>
                <a:lnTo>
                  <a:pt x="3128239" y="1296924"/>
                </a:lnTo>
                <a:cubicBezTo>
                  <a:pt x="3121838" y="1279856"/>
                  <a:pt x="3116428" y="1264006"/>
                  <a:pt x="3112008" y="1249376"/>
                </a:cubicBezTo>
                <a:cubicBezTo>
                  <a:pt x="3107589" y="1234745"/>
                  <a:pt x="3104236" y="1220496"/>
                  <a:pt x="3101949" y="1206627"/>
                </a:cubicBezTo>
                <a:cubicBezTo>
                  <a:pt x="3099664" y="1192759"/>
                  <a:pt x="3098216" y="1178357"/>
                  <a:pt x="3097606" y="1163422"/>
                </a:cubicBezTo>
                <a:cubicBezTo>
                  <a:pt x="3093644" y="1164641"/>
                  <a:pt x="3089834" y="1165632"/>
                  <a:pt x="3086177" y="1166394"/>
                </a:cubicBezTo>
                <a:cubicBezTo>
                  <a:pt x="3082519" y="1167156"/>
                  <a:pt x="3078861" y="1167537"/>
                  <a:pt x="3075203" y="1167537"/>
                </a:cubicBezTo>
                <a:cubicBezTo>
                  <a:pt x="3053258" y="1167537"/>
                  <a:pt x="3036494" y="1161898"/>
                  <a:pt x="3024911" y="1150620"/>
                </a:cubicBezTo>
                <a:cubicBezTo>
                  <a:pt x="3013329" y="1139343"/>
                  <a:pt x="3007538" y="1123188"/>
                  <a:pt x="3007538" y="1102157"/>
                </a:cubicBezTo>
                <a:cubicBezTo>
                  <a:pt x="3007538" y="1095147"/>
                  <a:pt x="3009138" y="1087374"/>
                  <a:pt x="3012339" y="1078840"/>
                </a:cubicBezTo>
                <a:cubicBezTo>
                  <a:pt x="3015539" y="1070306"/>
                  <a:pt x="3019806" y="1062000"/>
                  <a:pt x="3025140" y="1053923"/>
                </a:cubicBezTo>
                <a:cubicBezTo>
                  <a:pt x="3030474" y="1045845"/>
                  <a:pt x="3036189" y="1039064"/>
                  <a:pt x="3042285" y="1033577"/>
                </a:cubicBezTo>
                <a:cubicBezTo>
                  <a:pt x="3051734" y="1025348"/>
                  <a:pt x="3060725" y="1021233"/>
                  <a:pt x="3069260" y="1021233"/>
                </a:cubicBezTo>
                <a:close/>
                <a:moveTo>
                  <a:pt x="3221279" y="971398"/>
                </a:moveTo>
                <a:lnTo>
                  <a:pt x="3251454" y="981456"/>
                </a:lnTo>
                <a:cubicBezTo>
                  <a:pt x="3268828" y="987248"/>
                  <a:pt x="3282011" y="995858"/>
                  <a:pt x="3291002" y="1007288"/>
                </a:cubicBezTo>
                <a:cubicBezTo>
                  <a:pt x="3299993" y="1018718"/>
                  <a:pt x="3304794" y="1032206"/>
                  <a:pt x="3305404" y="1047750"/>
                </a:cubicBezTo>
                <a:cubicBezTo>
                  <a:pt x="3305709" y="1055370"/>
                  <a:pt x="3305861" y="1064819"/>
                  <a:pt x="3305861" y="1076097"/>
                </a:cubicBezTo>
                <a:cubicBezTo>
                  <a:pt x="3305861" y="1087374"/>
                  <a:pt x="3305404" y="1100633"/>
                  <a:pt x="3304489" y="1115873"/>
                </a:cubicBezTo>
                <a:cubicBezTo>
                  <a:pt x="3304489" y="1122579"/>
                  <a:pt x="3304413" y="1128980"/>
                  <a:pt x="3304261" y="1135076"/>
                </a:cubicBezTo>
                <a:cubicBezTo>
                  <a:pt x="3304108" y="1141172"/>
                  <a:pt x="3304032" y="1146963"/>
                  <a:pt x="3304032" y="1152449"/>
                </a:cubicBezTo>
                <a:lnTo>
                  <a:pt x="3287573" y="1162508"/>
                </a:lnTo>
                <a:cubicBezTo>
                  <a:pt x="3279343" y="1148487"/>
                  <a:pt x="3274009" y="1135990"/>
                  <a:pt x="3271571" y="1125017"/>
                </a:cubicBezTo>
                <a:cubicBezTo>
                  <a:pt x="3270352" y="1120445"/>
                  <a:pt x="3268904" y="1113740"/>
                  <a:pt x="3267227" y="1104900"/>
                </a:cubicBezTo>
                <a:cubicBezTo>
                  <a:pt x="3265551" y="1096061"/>
                  <a:pt x="3263799" y="1086079"/>
                  <a:pt x="3261970" y="1074954"/>
                </a:cubicBezTo>
                <a:cubicBezTo>
                  <a:pt x="3260141" y="1063829"/>
                  <a:pt x="3258465" y="1052627"/>
                  <a:pt x="3256941" y="1041350"/>
                </a:cubicBezTo>
                <a:cubicBezTo>
                  <a:pt x="3254807" y="1026414"/>
                  <a:pt x="3251607" y="1015594"/>
                  <a:pt x="3247339" y="1008888"/>
                </a:cubicBezTo>
                <a:cubicBezTo>
                  <a:pt x="3243072" y="1002183"/>
                  <a:pt x="3236519" y="997154"/>
                  <a:pt x="3227680" y="993801"/>
                </a:cubicBezTo>
                <a:lnTo>
                  <a:pt x="3215335" y="989229"/>
                </a:lnTo>
                <a:close/>
                <a:moveTo>
                  <a:pt x="2794178" y="971398"/>
                </a:moveTo>
                <a:lnTo>
                  <a:pt x="2800121" y="989229"/>
                </a:lnTo>
                <a:lnTo>
                  <a:pt x="2788234" y="993801"/>
                </a:lnTo>
                <a:cubicBezTo>
                  <a:pt x="2778481" y="997154"/>
                  <a:pt x="2771623" y="1002259"/>
                  <a:pt x="2767661" y="1009117"/>
                </a:cubicBezTo>
                <a:cubicBezTo>
                  <a:pt x="2763698" y="1015975"/>
                  <a:pt x="2760650" y="1026719"/>
                  <a:pt x="2758516" y="1041350"/>
                </a:cubicBezTo>
                <a:cubicBezTo>
                  <a:pt x="2757602" y="1049274"/>
                  <a:pt x="2756078" y="1060933"/>
                  <a:pt x="2753945" y="1076325"/>
                </a:cubicBezTo>
                <a:cubicBezTo>
                  <a:pt x="2751811" y="1091718"/>
                  <a:pt x="2749372" y="1111149"/>
                  <a:pt x="2746629" y="1134618"/>
                </a:cubicBezTo>
                <a:cubicBezTo>
                  <a:pt x="2746324" y="1136752"/>
                  <a:pt x="2744876" y="1140486"/>
                  <a:pt x="2742286" y="1145820"/>
                </a:cubicBezTo>
                <a:cubicBezTo>
                  <a:pt x="2739695" y="1151154"/>
                  <a:pt x="2735809" y="1158088"/>
                  <a:pt x="2730627" y="1166622"/>
                </a:cubicBezTo>
                <a:lnTo>
                  <a:pt x="2725598" y="1176224"/>
                </a:lnTo>
                <a:cubicBezTo>
                  <a:pt x="2718587" y="1182015"/>
                  <a:pt x="2711425" y="1186739"/>
                  <a:pt x="2704109" y="1190397"/>
                </a:cubicBezTo>
                <a:cubicBezTo>
                  <a:pt x="2696795" y="1194054"/>
                  <a:pt x="2690698" y="1195883"/>
                  <a:pt x="2685821" y="1195883"/>
                </a:cubicBezTo>
                <a:cubicBezTo>
                  <a:pt x="2671801" y="1195883"/>
                  <a:pt x="2662047" y="1186130"/>
                  <a:pt x="2656561" y="1166622"/>
                </a:cubicBezTo>
                <a:cubicBezTo>
                  <a:pt x="2665095" y="1164489"/>
                  <a:pt x="2672334" y="1162660"/>
                  <a:pt x="2678278" y="1161136"/>
                </a:cubicBezTo>
                <a:cubicBezTo>
                  <a:pt x="2684221" y="1159612"/>
                  <a:pt x="2689022" y="1158240"/>
                  <a:pt x="2692679" y="1157021"/>
                </a:cubicBezTo>
                <a:cubicBezTo>
                  <a:pt x="2696032" y="1155497"/>
                  <a:pt x="2699385" y="1154126"/>
                  <a:pt x="2702738" y="1152906"/>
                </a:cubicBezTo>
                <a:cubicBezTo>
                  <a:pt x="2706091" y="1151687"/>
                  <a:pt x="2709291" y="1150163"/>
                  <a:pt x="2712339" y="1148334"/>
                </a:cubicBezTo>
                <a:cubicBezTo>
                  <a:pt x="2711425" y="1124560"/>
                  <a:pt x="2710739" y="1104443"/>
                  <a:pt x="2710282" y="1087984"/>
                </a:cubicBezTo>
                <a:cubicBezTo>
                  <a:pt x="2709825" y="1071525"/>
                  <a:pt x="2709901" y="1057961"/>
                  <a:pt x="2710511" y="1047293"/>
                </a:cubicBezTo>
                <a:cubicBezTo>
                  <a:pt x="2710815" y="1032053"/>
                  <a:pt x="2715539" y="1018718"/>
                  <a:pt x="2724683" y="1007288"/>
                </a:cubicBezTo>
                <a:cubicBezTo>
                  <a:pt x="2733827" y="995858"/>
                  <a:pt x="2746934" y="987248"/>
                  <a:pt x="2764003" y="981456"/>
                </a:cubicBezTo>
                <a:close/>
                <a:moveTo>
                  <a:pt x="3650819" y="946023"/>
                </a:moveTo>
                <a:cubicBezTo>
                  <a:pt x="3648685" y="946023"/>
                  <a:pt x="3646703" y="946709"/>
                  <a:pt x="3644875" y="948081"/>
                </a:cubicBezTo>
                <a:cubicBezTo>
                  <a:pt x="3643046" y="949452"/>
                  <a:pt x="3642131" y="950900"/>
                  <a:pt x="3642131" y="952424"/>
                </a:cubicBezTo>
                <a:cubicBezTo>
                  <a:pt x="3642131" y="958825"/>
                  <a:pt x="3647313" y="964007"/>
                  <a:pt x="3657677" y="967969"/>
                </a:cubicBezTo>
                <a:lnTo>
                  <a:pt x="3658591" y="966140"/>
                </a:lnTo>
                <a:cubicBezTo>
                  <a:pt x="3659200" y="964921"/>
                  <a:pt x="3659505" y="963854"/>
                  <a:pt x="3659505" y="962940"/>
                </a:cubicBezTo>
                <a:cubicBezTo>
                  <a:pt x="3659505" y="962025"/>
                  <a:pt x="3659505" y="961263"/>
                  <a:pt x="3659505" y="960654"/>
                </a:cubicBezTo>
                <a:cubicBezTo>
                  <a:pt x="3659505" y="956387"/>
                  <a:pt x="3658667" y="952881"/>
                  <a:pt x="3656991" y="950138"/>
                </a:cubicBezTo>
                <a:cubicBezTo>
                  <a:pt x="3655314" y="947395"/>
                  <a:pt x="3653257" y="946023"/>
                  <a:pt x="3650819" y="946023"/>
                </a:cubicBezTo>
                <a:close/>
                <a:moveTo>
                  <a:pt x="4334256" y="944728"/>
                </a:moveTo>
                <a:lnTo>
                  <a:pt x="4334713" y="950214"/>
                </a:lnTo>
                <a:cubicBezTo>
                  <a:pt x="4334713" y="958139"/>
                  <a:pt x="4331208" y="964235"/>
                  <a:pt x="4324197" y="968502"/>
                </a:cubicBezTo>
                <a:cubicBezTo>
                  <a:pt x="4316273" y="972465"/>
                  <a:pt x="4306062" y="976884"/>
                  <a:pt x="4293565" y="981761"/>
                </a:cubicBezTo>
                <a:cubicBezTo>
                  <a:pt x="4281069" y="986638"/>
                  <a:pt x="4266438" y="991972"/>
                  <a:pt x="4249674" y="997763"/>
                </a:cubicBezTo>
                <a:lnTo>
                  <a:pt x="4251960" y="975818"/>
                </a:lnTo>
                <a:cubicBezTo>
                  <a:pt x="4272381" y="968502"/>
                  <a:pt x="4289145" y="962406"/>
                  <a:pt x="4302252" y="957530"/>
                </a:cubicBezTo>
                <a:cubicBezTo>
                  <a:pt x="4315359" y="952653"/>
                  <a:pt x="4326027" y="948386"/>
                  <a:pt x="4334256" y="944728"/>
                </a:cubicBezTo>
                <a:close/>
                <a:moveTo>
                  <a:pt x="3656305" y="930479"/>
                </a:moveTo>
                <a:cubicBezTo>
                  <a:pt x="3661181" y="930479"/>
                  <a:pt x="3665144" y="932612"/>
                  <a:pt x="3668192" y="936879"/>
                </a:cubicBezTo>
                <a:cubicBezTo>
                  <a:pt x="3671849" y="941756"/>
                  <a:pt x="3673678" y="949529"/>
                  <a:pt x="3673678" y="960197"/>
                </a:cubicBezTo>
                <a:cubicBezTo>
                  <a:pt x="3673678" y="964159"/>
                  <a:pt x="3672916" y="967817"/>
                  <a:pt x="3671392" y="971169"/>
                </a:cubicBezTo>
                <a:lnTo>
                  <a:pt x="3685565" y="972084"/>
                </a:lnTo>
                <a:cubicBezTo>
                  <a:pt x="3685565" y="976961"/>
                  <a:pt x="3683965" y="980466"/>
                  <a:pt x="3680765" y="982599"/>
                </a:cubicBezTo>
                <a:cubicBezTo>
                  <a:pt x="3677565" y="984733"/>
                  <a:pt x="3672611" y="985800"/>
                  <a:pt x="3665906" y="985800"/>
                </a:cubicBezTo>
                <a:lnTo>
                  <a:pt x="3661334" y="985343"/>
                </a:lnTo>
                <a:cubicBezTo>
                  <a:pt x="3653714" y="992963"/>
                  <a:pt x="3645941" y="998982"/>
                  <a:pt x="3638017" y="1003402"/>
                </a:cubicBezTo>
                <a:cubicBezTo>
                  <a:pt x="3630092" y="1007822"/>
                  <a:pt x="3623081" y="1010031"/>
                  <a:pt x="3616985" y="1010031"/>
                </a:cubicBezTo>
                <a:cubicBezTo>
                  <a:pt x="3607537" y="1010031"/>
                  <a:pt x="3602812" y="1006069"/>
                  <a:pt x="3602812" y="998144"/>
                </a:cubicBezTo>
                <a:cubicBezTo>
                  <a:pt x="3611956" y="996315"/>
                  <a:pt x="3619881" y="993877"/>
                  <a:pt x="3626587" y="990829"/>
                </a:cubicBezTo>
                <a:cubicBezTo>
                  <a:pt x="3633292" y="987781"/>
                  <a:pt x="3639388" y="984428"/>
                  <a:pt x="3644875" y="980771"/>
                </a:cubicBezTo>
                <a:cubicBezTo>
                  <a:pt x="3633902" y="975284"/>
                  <a:pt x="3628415" y="968121"/>
                  <a:pt x="3628415" y="959282"/>
                </a:cubicBezTo>
                <a:cubicBezTo>
                  <a:pt x="3628415" y="952272"/>
                  <a:pt x="3631387" y="945719"/>
                  <a:pt x="3637331" y="939623"/>
                </a:cubicBezTo>
                <a:cubicBezTo>
                  <a:pt x="3643275" y="933527"/>
                  <a:pt x="3649599" y="930479"/>
                  <a:pt x="3656305" y="930479"/>
                </a:cubicBezTo>
                <a:close/>
                <a:moveTo>
                  <a:pt x="3221279" y="923392"/>
                </a:moveTo>
                <a:cubicBezTo>
                  <a:pt x="3225241" y="926135"/>
                  <a:pt x="3228899" y="929031"/>
                  <a:pt x="3232252" y="932079"/>
                </a:cubicBezTo>
                <a:cubicBezTo>
                  <a:pt x="3235605" y="935127"/>
                  <a:pt x="3238500" y="938175"/>
                  <a:pt x="3240939" y="941223"/>
                </a:cubicBezTo>
                <a:cubicBezTo>
                  <a:pt x="3237891" y="943966"/>
                  <a:pt x="3234690" y="947014"/>
                  <a:pt x="3231337" y="950367"/>
                </a:cubicBezTo>
                <a:cubicBezTo>
                  <a:pt x="3227985" y="953720"/>
                  <a:pt x="3224632" y="957377"/>
                  <a:pt x="3221279" y="961340"/>
                </a:cubicBezTo>
                <a:cubicBezTo>
                  <a:pt x="3218536" y="958292"/>
                  <a:pt x="3215640" y="955320"/>
                  <a:pt x="3212592" y="952424"/>
                </a:cubicBezTo>
                <a:cubicBezTo>
                  <a:pt x="3209544" y="949529"/>
                  <a:pt x="3206496" y="946557"/>
                  <a:pt x="3203448" y="943509"/>
                </a:cubicBezTo>
                <a:cubicBezTo>
                  <a:pt x="3205887" y="939546"/>
                  <a:pt x="3208630" y="935965"/>
                  <a:pt x="3211678" y="932765"/>
                </a:cubicBezTo>
                <a:cubicBezTo>
                  <a:pt x="3214725" y="929564"/>
                  <a:pt x="3217926" y="926440"/>
                  <a:pt x="3221279" y="923392"/>
                </a:cubicBezTo>
                <a:close/>
                <a:moveTo>
                  <a:pt x="2794178" y="923392"/>
                </a:moveTo>
                <a:cubicBezTo>
                  <a:pt x="2796921" y="926135"/>
                  <a:pt x="2799741" y="928955"/>
                  <a:pt x="2802636" y="931850"/>
                </a:cubicBezTo>
                <a:cubicBezTo>
                  <a:pt x="2805532" y="934746"/>
                  <a:pt x="2808656" y="937870"/>
                  <a:pt x="2812009" y="941223"/>
                </a:cubicBezTo>
                <a:cubicBezTo>
                  <a:pt x="2809570" y="944880"/>
                  <a:pt x="2806827" y="948386"/>
                  <a:pt x="2803779" y="951738"/>
                </a:cubicBezTo>
                <a:cubicBezTo>
                  <a:pt x="2800731" y="955091"/>
                  <a:pt x="2797531" y="958292"/>
                  <a:pt x="2794178" y="961340"/>
                </a:cubicBezTo>
                <a:cubicBezTo>
                  <a:pt x="2789911" y="958292"/>
                  <a:pt x="2786101" y="955244"/>
                  <a:pt x="2782748" y="952196"/>
                </a:cubicBezTo>
                <a:cubicBezTo>
                  <a:pt x="2779395" y="949148"/>
                  <a:pt x="2776652" y="946252"/>
                  <a:pt x="2774519" y="943509"/>
                </a:cubicBezTo>
                <a:cubicBezTo>
                  <a:pt x="2777871" y="940766"/>
                  <a:pt x="2781148" y="937718"/>
                  <a:pt x="2784348" y="934365"/>
                </a:cubicBezTo>
                <a:cubicBezTo>
                  <a:pt x="2787549" y="931012"/>
                  <a:pt x="2790825" y="927354"/>
                  <a:pt x="2794178" y="923392"/>
                </a:cubicBezTo>
                <a:close/>
                <a:moveTo>
                  <a:pt x="3543224" y="590703"/>
                </a:moveTo>
                <a:lnTo>
                  <a:pt x="3543681" y="596189"/>
                </a:lnTo>
                <a:cubicBezTo>
                  <a:pt x="3543071" y="605333"/>
                  <a:pt x="3539261" y="611734"/>
                  <a:pt x="3532251" y="615392"/>
                </a:cubicBezTo>
                <a:cubicBezTo>
                  <a:pt x="3524327" y="619354"/>
                  <a:pt x="3514039" y="623697"/>
                  <a:pt x="3501390" y="628422"/>
                </a:cubicBezTo>
                <a:cubicBezTo>
                  <a:pt x="3488741" y="633146"/>
                  <a:pt x="3473882" y="638252"/>
                  <a:pt x="3456813" y="643738"/>
                </a:cubicBezTo>
                <a:lnTo>
                  <a:pt x="3460471" y="620421"/>
                </a:lnTo>
                <a:cubicBezTo>
                  <a:pt x="3480587" y="613410"/>
                  <a:pt x="3497428" y="607543"/>
                  <a:pt x="3510991" y="602819"/>
                </a:cubicBezTo>
                <a:cubicBezTo>
                  <a:pt x="3524555" y="598094"/>
                  <a:pt x="3535299" y="594056"/>
                  <a:pt x="3543224" y="590703"/>
                </a:cubicBezTo>
                <a:close/>
                <a:moveTo>
                  <a:pt x="3876599" y="524028"/>
                </a:moveTo>
                <a:lnTo>
                  <a:pt x="3877056" y="529514"/>
                </a:lnTo>
                <a:cubicBezTo>
                  <a:pt x="3876447" y="538658"/>
                  <a:pt x="3872636" y="545059"/>
                  <a:pt x="3865626" y="548717"/>
                </a:cubicBezTo>
                <a:cubicBezTo>
                  <a:pt x="3857701" y="552679"/>
                  <a:pt x="3847414" y="557022"/>
                  <a:pt x="3834765" y="561747"/>
                </a:cubicBezTo>
                <a:cubicBezTo>
                  <a:pt x="3822116" y="566471"/>
                  <a:pt x="3807257" y="571577"/>
                  <a:pt x="3790188" y="577063"/>
                </a:cubicBezTo>
                <a:lnTo>
                  <a:pt x="3793846" y="553746"/>
                </a:lnTo>
                <a:cubicBezTo>
                  <a:pt x="3813963" y="546735"/>
                  <a:pt x="3830803" y="540868"/>
                  <a:pt x="3844366" y="536144"/>
                </a:cubicBezTo>
                <a:cubicBezTo>
                  <a:pt x="3857929" y="531419"/>
                  <a:pt x="3868674" y="527381"/>
                  <a:pt x="3876599" y="524028"/>
                </a:cubicBezTo>
                <a:close/>
                <a:moveTo>
                  <a:pt x="2314499" y="524028"/>
                </a:moveTo>
                <a:lnTo>
                  <a:pt x="2314956" y="529514"/>
                </a:lnTo>
                <a:cubicBezTo>
                  <a:pt x="2314347" y="538658"/>
                  <a:pt x="2310536" y="545059"/>
                  <a:pt x="2303526" y="548717"/>
                </a:cubicBezTo>
                <a:cubicBezTo>
                  <a:pt x="2295601" y="552679"/>
                  <a:pt x="2285314" y="557022"/>
                  <a:pt x="2272665" y="561747"/>
                </a:cubicBezTo>
                <a:cubicBezTo>
                  <a:pt x="2260016" y="566471"/>
                  <a:pt x="2245157" y="571577"/>
                  <a:pt x="2228088" y="577063"/>
                </a:cubicBezTo>
                <a:lnTo>
                  <a:pt x="2231746" y="553746"/>
                </a:lnTo>
                <a:cubicBezTo>
                  <a:pt x="2251863" y="546735"/>
                  <a:pt x="2268703" y="540868"/>
                  <a:pt x="2282266" y="536144"/>
                </a:cubicBezTo>
                <a:cubicBezTo>
                  <a:pt x="2295830" y="531419"/>
                  <a:pt x="2306574" y="527381"/>
                  <a:pt x="2314499" y="524028"/>
                </a:cubicBezTo>
                <a:close/>
                <a:moveTo>
                  <a:pt x="466649" y="524028"/>
                </a:moveTo>
                <a:lnTo>
                  <a:pt x="467106" y="529514"/>
                </a:lnTo>
                <a:cubicBezTo>
                  <a:pt x="466497" y="538658"/>
                  <a:pt x="462687" y="545059"/>
                  <a:pt x="455676" y="548717"/>
                </a:cubicBezTo>
                <a:cubicBezTo>
                  <a:pt x="447751" y="552679"/>
                  <a:pt x="437464" y="557022"/>
                  <a:pt x="424815" y="561747"/>
                </a:cubicBezTo>
                <a:cubicBezTo>
                  <a:pt x="412166" y="566471"/>
                  <a:pt x="397307" y="571577"/>
                  <a:pt x="380238" y="577063"/>
                </a:cubicBezTo>
                <a:lnTo>
                  <a:pt x="383896" y="553746"/>
                </a:lnTo>
                <a:cubicBezTo>
                  <a:pt x="404013" y="546735"/>
                  <a:pt x="420853" y="540868"/>
                  <a:pt x="434416" y="536144"/>
                </a:cubicBezTo>
                <a:cubicBezTo>
                  <a:pt x="447980" y="531419"/>
                  <a:pt x="458724" y="527381"/>
                  <a:pt x="466649" y="524028"/>
                </a:cubicBezTo>
                <a:close/>
                <a:moveTo>
                  <a:pt x="3500476" y="509321"/>
                </a:moveTo>
                <a:cubicBezTo>
                  <a:pt x="3509315" y="519380"/>
                  <a:pt x="3519983" y="530048"/>
                  <a:pt x="3532480" y="541325"/>
                </a:cubicBezTo>
                <a:cubicBezTo>
                  <a:pt x="3529127" y="546202"/>
                  <a:pt x="3524783" y="551688"/>
                  <a:pt x="3519450" y="557784"/>
                </a:cubicBezTo>
                <a:cubicBezTo>
                  <a:pt x="3514115" y="563880"/>
                  <a:pt x="3508096" y="570281"/>
                  <a:pt x="3501390" y="576987"/>
                </a:cubicBezTo>
                <a:cubicBezTo>
                  <a:pt x="3493770" y="570891"/>
                  <a:pt x="3487065" y="565176"/>
                  <a:pt x="3481273" y="559842"/>
                </a:cubicBezTo>
                <a:cubicBezTo>
                  <a:pt x="3475482" y="554508"/>
                  <a:pt x="3470605" y="549555"/>
                  <a:pt x="3466643" y="544983"/>
                </a:cubicBezTo>
                <a:cubicBezTo>
                  <a:pt x="3473043" y="538582"/>
                  <a:pt x="3479063" y="532486"/>
                  <a:pt x="3484703" y="526695"/>
                </a:cubicBezTo>
                <a:cubicBezTo>
                  <a:pt x="3490341" y="520904"/>
                  <a:pt x="3495599" y="515112"/>
                  <a:pt x="3500476" y="509321"/>
                </a:cubicBezTo>
                <a:close/>
                <a:moveTo>
                  <a:pt x="6616827" y="490576"/>
                </a:moveTo>
                <a:cubicBezTo>
                  <a:pt x="6625666" y="500634"/>
                  <a:pt x="6636335" y="511302"/>
                  <a:pt x="6648831" y="522580"/>
                </a:cubicBezTo>
                <a:cubicBezTo>
                  <a:pt x="6645478" y="527457"/>
                  <a:pt x="6641135" y="532943"/>
                  <a:pt x="6635801" y="539039"/>
                </a:cubicBezTo>
                <a:cubicBezTo>
                  <a:pt x="6630467" y="545135"/>
                  <a:pt x="6624447" y="551536"/>
                  <a:pt x="6617742" y="558242"/>
                </a:cubicBezTo>
                <a:cubicBezTo>
                  <a:pt x="6610121" y="552146"/>
                  <a:pt x="6603416" y="546431"/>
                  <a:pt x="6597625" y="541097"/>
                </a:cubicBezTo>
                <a:cubicBezTo>
                  <a:pt x="6591833" y="535763"/>
                  <a:pt x="6586957" y="530810"/>
                  <a:pt x="6582995" y="526238"/>
                </a:cubicBezTo>
                <a:cubicBezTo>
                  <a:pt x="6589395" y="519837"/>
                  <a:pt x="6595415" y="513741"/>
                  <a:pt x="6601054" y="507950"/>
                </a:cubicBezTo>
                <a:cubicBezTo>
                  <a:pt x="6606692" y="502158"/>
                  <a:pt x="6611950" y="496367"/>
                  <a:pt x="6616827" y="490576"/>
                </a:cubicBezTo>
                <a:close/>
                <a:moveTo>
                  <a:pt x="6867297" y="363474"/>
                </a:moveTo>
                <a:cubicBezTo>
                  <a:pt x="6859981" y="363474"/>
                  <a:pt x="6853351" y="365608"/>
                  <a:pt x="6847408" y="369875"/>
                </a:cubicBezTo>
                <a:cubicBezTo>
                  <a:pt x="6841465" y="374142"/>
                  <a:pt x="6836969" y="379629"/>
                  <a:pt x="6833921" y="386334"/>
                </a:cubicBezTo>
                <a:cubicBezTo>
                  <a:pt x="6831787" y="391211"/>
                  <a:pt x="6830721" y="396240"/>
                  <a:pt x="6830721" y="401422"/>
                </a:cubicBezTo>
                <a:cubicBezTo>
                  <a:pt x="6830721" y="411176"/>
                  <a:pt x="6834759" y="418567"/>
                  <a:pt x="6842837" y="423596"/>
                </a:cubicBezTo>
                <a:cubicBezTo>
                  <a:pt x="6850913" y="428625"/>
                  <a:pt x="6862267" y="431140"/>
                  <a:pt x="6876897" y="431140"/>
                </a:cubicBezTo>
                <a:cubicBezTo>
                  <a:pt x="6884213" y="431140"/>
                  <a:pt x="6891299" y="430530"/>
                  <a:pt x="6898157" y="429311"/>
                </a:cubicBezTo>
                <a:cubicBezTo>
                  <a:pt x="6905015" y="428092"/>
                  <a:pt x="6912712" y="425958"/>
                  <a:pt x="6921246" y="422910"/>
                </a:cubicBezTo>
                <a:cubicBezTo>
                  <a:pt x="6918198" y="412242"/>
                  <a:pt x="6913626" y="402108"/>
                  <a:pt x="6907530" y="392507"/>
                </a:cubicBezTo>
                <a:cubicBezTo>
                  <a:pt x="6901435" y="382905"/>
                  <a:pt x="6894729" y="375666"/>
                  <a:pt x="6887413" y="370790"/>
                </a:cubicBezTo>
                <a:cubicBezTo>
                  <a:pt x="6880403" y="365913"/>
                  <a:pt x="6873697" y="363474"/>
                  <a:pt x="6867297" y="363474"/>
                </a:cubicBezTo>
                <a:close/>
                <a:moveTo>
                  <a:pt x="1680744" y="363474"/>
                </a:moveTo>
                <a:cubicBezTo>
                  <a:pt x="1672514" y="363474"/>
                  <a:pt x="1665046" y="367589"/>
                  <a:pt x="1658341" y="375819"/>
                </a:cubicBezTo>
                <a:cubicBezTo>
                  <a:pt x="1655902" y="378867"/>
                  <a:pt x="1652854" y="383439"/>
                  <a:pt x="1649197" y="389535"/>
                </a:cubicBezTo>
                <a:cubicBezTo>
                  <a:pt x="1645539" y="395631"/>
                  <a:pt x="1641424" y="403251"/>
                  <a:pt x="1636852" y="412395"/>
                </a:cubicBezTo>
                <a:cubicBezTo>
                  <a:pt x="1646911" y="417272"/>
                  <a:pt x="1658188" y="421386"/>
                  <a:pt x="1670685" y="424739"/>
                </a:cubicBezTo>
                <a:cubicBezTo>
                  <a:pt x="1683182" y="428092"/>
                  <a:pt x="1697203" y="430530"/>
                  <a:pt x="1712747" y="432054"/>
                </a:cubicBezTo>
                <a:cubicBezTo>
                  <a:pt x="1711833" y="419862"/>
                  <a:pt x="1709471" y="408356"/>
                  <a:pt x="1705661" y="397536"/>
                </a:cubicBezTo>
                <a:cubicBezTo>
                  <a:pt x="1701851" y="386715"/>
                  <a:pt x="1697660" y="378105"/>
                  <a:pt x="1693088" y="371704"/>
                </a:cubicBezTo>
                <a:cubicBezTo>
                  <a:pt x="1688516" y="366218"/>
                  <a:pt x="1684401" y="363474"/>
                  <a:pt x="1680744" y="363474"/>
                </a:cubicBezTo>
                <a:close/>
                <a:moveTo>
                  <a:pt x="432969" y="363474"/>
                </a:moveTo>
                <a:cubicBezTo>
                  <a:pt x="424739" y="363474"/>
                  <a:pt x="417271" y="367589"/>
                  <a:pt x="410566" y="375819"/>
                </a:cubicBezTo>
                <a:cubicBezTo>
                  <a:pt x="408127" y="378867"/>
                  <a:pt x="405079" y="383439"/>
                  <a:pt x="401422" y="389535"/>
                </a:cubicBezTo>
                <a:cubicBezTo>
                  <a:pt x="397764" y="395631"/>
                  <a:pt x="393649" y="403251"/>
                  <a:pt x="389077" y="412395"/>
                </a:cubicBezTo>
                <a:cubicBezTo>
                  <a:pt x="399136" y="417272"/>
                  <a:pt x="410413" y="421386"/>
                  <a:pt x="422910" y="424739"/>
                </a:cubicBezTo>
                <a:cubicBezTo>
                  <a:pt x="435407" y="428092"/>
                  <a:pt x="449428" y="430530"/>
                  <a:pt x="464973" y="432054"/>
                </a:cubicBezTo>
                <a:cubicBezTo>
                  <a:pt x="464058" y="419862"/>
                  <a:pt x="461696" y="408356"/>
                  <a:pt x="457886" y="397536"/>
                </a:cubicBezTo>
                <a:cubicBezTo>
                  <a:pt x="454076" y="386715"/>
                  <a:pt x="449885" y="378105"/>
                  <a:pt x="445313" y="371704"/>
                </a:cubicBezTo>
                <a:cubicBezTo>
                  <a:pt x="440741" y="366218"/>
                  <a:pt x="436626" y="363474"/>
                  <a:pt x="432969" y="363474"/>
                </a:cubicBezTo>
                <a:close/>
                <a:moveTo>
                  <a:pt x="4357193" y="357988"/>
                </a:moveTo>
                <a:cubicBezTo>
                  <a:pt x="4348658" y="361341"/>
                  <a:pt x="4340505" y="365532"/>
                  <a:pt x="4332733" y="370561"/>
                </a:cubicBezTo>
                <a:cubicBezTo>
                  <a:pt x="4324960" y="375590"/>
                  <a:pt x="4317873" y="381077"/>
                  <a:pt x="4311473" y="387020"/>
                </a:cubicBezTo>
                <a:cubicBezTo>
                  <a:pt x="4305071" y="392964"/>
                  <a:pt x="4299737" y="398984"/>
                  <a:pt x="4295471" y="405080"/>
                </a:cubicBezTo>
                <a:cubicBezTo>
                  <a:pt x="4304615" y="412090"/>
                  <a:pt x="4316121" y="417881"/>
                  <a:pt x="4329989" y="422453"/>
                </a:cubicBezTo>
                <a:cubicBezTo>
                  <a:pt x="4343857" y="427025"/>
                  <a:pt x="4360240" y="430530"/>
                  <a:pt x="4379138" y="432969"/>
                </a:cubicBezTo>
                <a:cubicBezTo>
                  <a:pt x="4373651" y="422910"/>
                  <a:pt x="4369003" y="411480"/>
                  <a:pt x="4365193" y="398679"/>
                </a:cubicBezTo>
                <a:cubicBezTo>
                  <a:pt x="4361383" y="385877"/>
                  <a:pt x="4358716" y="372314"/>
                  <a:pt x="4357193" y="357988"/>
                </a:cubicBezTo>
                <a:close/>
                <a:moveTo>
                  <a:pt x="4141317" y="355702"/>
                </a:moveTo>
                <a:cubicBezTo>
                  <a:pt x="4135527" y="355702"/>
                  <a:pt x="4129964" y="357531"/>
                  <a:pt x="4124630" y="361188"/>
                </a:cubicBezTo>
                <a:cubicBezTo>
                  <a:pt x="4119295" y="364846"/>
                  <a:pt x="4114953" y="369266"/>
                  <a:pt x="4111599" y="374447"/>
                </a:cubicBezTo>
                <a:cubicBezTo>
                  <a:pt x="4108247" y="379629"/>
                  <a:pt x="4106571" y="384963"/>
                  <a:pt x="4106571" y="390449"/>
                </a:cubicBezTo>
                <a:cubicBezTo>
                  <a:pt x="4106571" y="399593"/>
                  <a:pt x="4110380" y="406832"/>
                  <a:pt x="4118001" y="412166"/>
                </a:cubicBezTo>
                <a:cubicBezTo>
                  <a:pt x="4125621" y="417500"/>
                  <a:pt x="4136745" y="421234"/>
                  <a:pt x="4151376" y="423368"/>
                </a:cubicBezTo>
                <a:cubicBezTo>
                  <a:pt x="4155948" y="423977"/>
                  <a:pt x="4162196" y="424511"/>
                  <a:pt x="4170121" y="424968"/>
                </a:cubicBezTo>
                <a:cubicBezTo>
                  <a:pt x="4178046" y="425425"/>
                  <a:pt x="4187800" y="425958"/>
                  <a:pt x="4199382" y="426568"/>
                </a:cubicBezTo>
                <a:cubicBezTo>
                  <a:pt x="4195724" y="412242"/>
                  <a:pt x="4190923" y="399746"/>
                  <a:pt x="4184981" y="389078"/>
                </a:cubicBezTo>
                <a:cubicBezTo>
                  <a:pt x="4179036" y="378410"/>
                  <a:pt x="4172331" y="370180"/>
                  <a:pt x="4164863" y="364389"/>
                </a:cubicBezTo>
                <a:cubicBezTo>
                  <a:pt x="4157396" y="358598"/>
                  <a:pt x="4149547" y="355702"/>
                  <a:pt x="4141317" y="355702"/>
                </a:cubicBezTo>
                <a:close/>
                <a:moveTo>
                  <a:pt x="2795169" y="355702"/>
                </a:moveTo>
                <a:cubicBezTo>
                  <a:pt x="2789073" y="355702"/>
                  <a:pt x="2783357" y="357531"/>
                  <a:pt x="2778023" y="361188"/>
                </a:cubicBezTo>
                <a:cubicBezTo>
                  <a:pt x="2772689" y="364846"/>
                  <a:pt x="2768346" y="369418"/>
                  <a:pt x="2764993" y="374904"/>
                </a:cubicBezTo>
                <a:cubicBezTo>
                  <a:pt x="2761945" y="379781"/>
                  <a:pt x="2760421" y="384963"/>
                  <a:pt x="2760421" y="390449"/>
                </a:cubicBezTo>
                <a:cubicBezTo>
                  <a:pt x="2760421" y="395631"/>
                  <a:pt x="2761717" y="400127"/>
                  <a:pt x="2764307" y="403937"/>
                </a:cubicBezTo>
                <a:cubicBezTo>
                  <a:pt x="2766898" y="407747"/>
                  <a:pt x="2770632" y="411176"/>
                  <a:pt x="2775509" y="414224"/>
                </a:cubicBezTo>
                <a:cubicBezTo>
                  <a:pt x="2782824" y="418491"/>
                  <a:pt x="2792883" y="421539"/>
                  <a:pt x="2805684" y="423368"/>
                </a:cubicBezTo>
                <a:cubicBezTo>
                  <a:pt x="2809951" y="423977"/>
                  <a:pt x="2815590" y="424511"/>
                  <a:pt x="2822601" y="424968"/>
                </a:cubicBezTo>
                <a:cubicBezTo>
                  <a:pt x="2829611" y="425425"/>
                  <a:pt x="2838298" y="425958"/>
                  <a:pt x="2848661" y="426568"/>
                </a:cubicBezTo>
                <a:cubicBezTo>
                  <a:pt x="2842260" y="402794"/>
                  <a:pt x="2834487" y="385039"/>
                  <a:pt x="2825344" y="373304"/>
                </a:cubicBezTo>
                <a:cubicBezTo>
                  <a:pt x="2816199" y="361569"/>
                  <a:pt x="2806141" y="355702"/>
                  <a:pt x="2795169" y="355702"/>
                </a:cubicBezTo>
                <a:close/>
                <a:moveTo>
                  <a:pt x="4850969" y="347472"/>
                </a:moveTo>
                <a:cubicBezTo>
                  <a:pt x="4841215" y="356616"/>
                  <a:pt x="4833747" y="365989"/>
                  <a:pt x="4828565" y="375590"/>
                </a:cubicBezTo>
                <a:cubicBezTo>
                  <a:pt x="4823383" y="385191"/>
                  <a:pt x="4820793" y="394107"/>
                  <a:pt x="4820793" y="402336"/>
                </a:cubicBezTo>
                <a:cubicBezTo>
                  <a:pt x="4820793" y="411785"/>
                  <a:pt x="4823993" y="419253"/>
                  <a:pt x="4830394" y="424739"/>
                </a:cubicBezTo>
                <a:cubicBezTo>
                  <a:pt x="4836795" y="430226"/>
                  <a:pt x="4844871" y="432969"/>
                  <a:pt x="4854626" y="432969"/>
                </a:cubicBezTo>
                <a:cubicBezTo>
                  <a:pt x="4863160" y="432969"/>
                  <a:pt x="4871542" y="431521"/>
                  <a:pt x="4879772" y="428625"/>
                </a:cubicBezTo>
                <a:cubicBezTo>
                  <a:pt x="4888001" y="425730"/>
                  <a:pt x="4895164" y="422148"/>
                  <a:pt x="4901260" y="417881"/>
                </a:cubicBezTo>
                <a:cubicBezTo>
                  <a:pt x="4896993" y="403860"/>
                  <a:pt x="4890821" y="391059"/>
                  <a:pt x="4882744" y="379476"/>
                </a:cubicBezTo>
                <a:cubicBezTo>
                  <a:pt x="4874667" y="367894"/>
                  <a:pt x="4864075" y="357226"/>
                  <a:pt x="4850969" y="347472"/>
                </a:cubicBezTo>
                <a:close/>
                <a:moveTo>
                  <a:pt x="99670" y="346558"/>
                </a:moveTo>
                <a:cubicBezTo>
                  <a:pt x="68580" y="356921"/>
                  <a:pt x="45110" y="370485"/>
                  <a:pt x="29261" y="387249"/>
                </a:cubicBezTo>
                <a:cubicBezTo>
                  <a:pt x="38405" y="394259"/>
                  <a:pt x="47549" y="399212"/>
                  <a:pt x="56693" y="402108"/>
                </a:cubicBezTo>
                <a:cubicBezTo>
                  <a:pt x="65837" y="405003"/>
                  <a:pt x="74829" y="407213"/>
                  <a:pt x="83668" y="408737"/>
                </a:cubicBezTo>
                <a:cubicBezTo>
                  <a:pt x="88240" y="409347"/>
                  <a:pt x="92888" y="409804"/>
                  <a:pt x="97612" y="410109"/>
                </a:cubicBezTo>
                <a:cubicBezTo>
                  <a:pt x="102337" y="410414"/>
                  <a:pt x="107290" y="410718"/>
                  <a:pt x="112471" y="411023"/>
                </a:cubicBezTo>
                <a:cubicBezTo>
                  <a:pt x="110643" y="402184"/>
                  <a:pt x="108661" y="392354"/>
                  <a:pt x="106528" y="381534"/>
                </a:cubicBezTo>
                <a:cubicBezTo>
                  <a:pt x="104394" y="370713"/>
                  <a:pt x="102108" y="359055"/>
                  <a:pt x="99670" y="346558"/>
                </a:cubicBezTo>
                <a:close/>
                <a:moveTo>
                  <a:pt x="6238647" y="340157"/>
                </a:moveTo>
                <a:cubicBezTo>
                  <a:pt x="6249923" y="340157"/>
                  <a:pt x="6259525" y="343586"/>
                  <a:pt x="6267450" y="350444"/>
                </a:cubicBezTo>
                <a:cubicBezTo>
                  <a:pt x="6275375" y="357302"/>
                  <a:pt x="6279337" y="366827"/>
                  <a:pt x="6279337" y="379019"/>
                </a:cubicBezTo>
                <a:cubicBezTo>
                  <a:pt x="6279337" y="383286"/>
                  <a:pt x="6278575" y="387858"/>
                  <a:pt x="6277051" y="392735"/>
                </a:cubicBezTo>
                <a:cubicBezTo>
                  <a:pt x="6275527" y="397612"/>
                  <a:pt x="6273241" y="401879"/>
                  <a:pt x="6270193" y="405537"/>
                </a:cubicBezTo>
                <a:cubicBezTo>
                  <a:pt x="6266536" y="404622"/>
                  <a:pt x="6263183" y="403479"/>
                  <a:pt x="6260135" y="402108"/>
                </a:cubicBezTo>
                <a:cubicBezTo>
                  <a:pt x="6257087" y="400736"/>
                  <a:pt x="6254344" y="399441"/>
                  <a:pt x="6251905" y="398222"/>
                </a:cubicBezTo>
                <a:cubicBezTo>
                  <a:pt x="6252515" y="396393"/>
                  <a:pt x="6253048" y="394640"/>
                  <a:pt x="6253505" y="392964"/>
                </a:cubicBezTo>
                <a:cubicBezTo>
                  <a:pt x="6253963" y="391287"/>
                  <a:pt x="6254344" y="389382"/>
                  <a:pt x="6254649" y="387249"/>
                </a:cubicBezTo>
                <a:cubicBezTo>
                  <a:pt x="6251905" y="385725"/>
                  <a:pt x="6249009" y="384658"/>
                  <a:pt x="6245962" y="384048"/>
                </a:cubicBezTo>
                <a:cubicBezTo>
                  <a:pt x="6242913" y="383439"/>
                  <a:pt x="6240171" y="383134"/>
                  <a:pt x="6237732" y="383134"/>
                </a:cubicBezTo>
                <a:cubicBezTo>
                  <a:pt x="6230112" y="383134"/>
                  <a:pt x="6222264" y="385344"/>
                  <a:pt x="6214187" y="389763"/>
                </a:cubicBezTo>
                <a:cubicBezTo>
                  <a:pt x="6206109" y="394183"/>
                  <a:pt x="6198413" y="401422"/>
                  <a:pt x="6191097" y="411480"/>
                </a:cubicBezTo>
                <a:cubicBezTo>
                  <a:pt x="6194755" y="416967"/>
                  <a:pt x="6198641" y="421310"/>
                  <a:pt x="6202757" y="424511"/>
                </a:cubicBezTo>
                <a:cubicBezTo>
                  <a:pt x="6206871" y="427711"/>
                  <a:pt x="6211825" y="430378"/>
                  <a:pt x="6217615" y="432512"/>
                </a:cubicBezTo>
                <a:cubicBezTo>
                  <a:pt x="6220358" y="433731"/>
                  <a:pt x="6224245" y="434950"/>
                  <a:pt x="6229274" y="436169"/>
                </a:cubicBezTo>
                <a:cubicBezTo>
                  <a:pt x="6234303" y="437388"/>
                  <a:pt x="6238646" y="438150"/>
                  <a:pt x="6242305" y="438455"/>
                </a:cubicBezTo>
                <a:cubicBezTo>
                  <a:pt x="6244133" y="437846"/>
                  <a:pt x="6246114" y="437236"/>
                  <a:pt x="6248247" y="436626"/>
                </a:cubicBezTo>
                <a:cubicBezTo>
                  <a:pt x="6250381" y="436017"/>
                  <a:pt x="6252515" y="435560"/>
                  <a:pt x="6254649" y="435255"/>
                </a:cubicBezTo>
                <a:cubicBezTo>
                  <a:pt x="6260745" y="433731"/>
                  <a:pt x="6266993" y="432359"/>
                  <a:pt x="6273394" y="431140"/>
                </a:cubicBezTo>
                <a:cubicBezTo>
                  <a:pt x="6279794" y="429921"/>
                  <a:pt x="6285891" y="428854"/>
                  <a:pt x="6291681" y="427940"/>
                </a:cubicBezTo>
                <a:cubicBezTo>
                  <a:pt x="6294729" y="427330"/>
                  <a:pt x="6297701" y="426873"/>
                  <a:pt x="6300597" y="426568"/>
                </a:cubicBezTo>
                <a:cubicBezTo>
                  <a:pt x="6303493" y="426263"/>
                  <a:pt x="6306007" y="425958"/>
                  <a:pt x="6308141" y="425654"/>
                </a:cubicBezTo>
                <a:cubicBezTo>
                  <a:pt x="6310579" y="428397"/>
                  <a:pt x="6312713" y="431750"/>
                  <a:pt x="6314542" y="435712"/>
                </a:cubicBezTo>
                <a:cubicBezTo>
                  <a:pt x="6316371" y="439674"/>
                  <a:pt x="6317285" y="443942"/>
                  <a:pt x="6317285" y="448514"/>
                </a:cubicBezTo>
                <a:cubicBezTo>
                  <a:pt x="6317285" y="455219"/>
                  <a:pt x="6315151" y="461163"/>
                  <a:pt x="6310884" y="466344"/>
                </a:cubicBezTo>
                <a:cubicBezTo>
                  <a:pt x="6306617" y="471526"/>
                  <a:pt x="6301131" y="474422"/>
                  <a:pt x="6294425" y="475031"/>
                </a:cubicBezTo>
                <a:cubicBezTo>
                  <a:pt x="6286195" y="475641"/>
                  <a:pt x="6276823" y="476403"/>
                  <a:pt x="6266307" y="477317"/>
                </a:cubicBezTo>
                <a:cubicBezTo>
                  <a:pt x="6255791" y="478232"/>
                  <a:pt x="6245352" y="479451"/>
                  <a:pt x="6234989" y="480975"/>
                </a:cubicBezTo>
                <a:cubicBezTo>
                  <a:pt x="6228283" y="481584"/>
                  <a:pt x="6221273" y="482423"/>
                  <a:pt x="6213958" y="483489"/>
                </a:cubicBezTo>
                <a:cubicBezTo>
                  <a:pt x="6206643" y="484556"/>
                  <a:pt x="6198565" y="485775"/>
                  <a:pt x="6189726" y="487147"/>
                </a:cubicBezTo>
                <a:cubicBezTo>
                  <a:pt x="6180887" y="488519"/>
                  <a:pt x="6170371" y="490424"/>
                  <a:pt x="6158179" y="492862"/>
                </a:cubicBezTo>
                <a:lnTo>
                  <a:pt x="6150864" y="471374"/>
                </a:lnTo>
                <a:cubicBezTo>
                  <a:pt x="6154217" y="470154"/>
                  <a:pt x="6158103" y="468554"/>
                  <a:pt x="6162523" y="466573"/>
                </a:cubicBezTo>
                <a:cubicBezTo>
                  <a:pt x="6166942" y="464592"/>
                  <a:pt x="6171438" y="462687"/>
                  <a:pt x="6176010" y="460858"/>
                </a:cubicBezTo>
                <a:cubicBezTo>
                  <a:pt x="6180582" y="459029"/>
                  <a:pt x="6184393" y="457505"/>
                  <a:pt x="6187441" y="456286"/>
                </a:cubicBezTo>
                <a:cubicBezTo>
                  <a:pt x="6185917" y="455067"/>
                  <a:pt x="6184469" y="453848"/>
                  <a:pt x="6183097" y="452628"/>
                </a:cubicBezTo>
                <a:cubicBezTo>
                  <a:pt x="6181725" y="451409"/>
                  <a:pt x="6180582" y="450190"/>
                  <a:pt x="6179667" y="448971"/>
                </a:cubicBezTo>
                <a:cubicBezTo>
                  <a:pt x="6176619" y="445313"/>
                  <a:pt x="6174181" y="441351"/>
                  <a:pt x="6172353" y="437084"/>
                </a:cubicBezTo>
                <a:cubicBezTo>
                  <a:pt x="6170523" y="432816"/>
                  <a:pt x="6169609" y="428397"/>
                  <a:pt x="6169609" y="423825"/>
                </a:cubicBezTo>
                <a:cubicBezTo>
                  <a:pt x="6169609" y="414071"/>
                  <a:pt x="6171819" y="403860"/>
                  <a:pt x="6176239" y="393192"/>
                </a:cubicBezTo>
                <a:cubicBezTo>
                  <a:pt x="6180658" y="382524"/>
                  <a:pt x="6186602" y="372771"/>
                  <a:pt x="6194069" y="363932"/>
                </a:cubicBezTo>
                <a:cubicBezTo>
                  <a:pt x="6201537" y="355092"/>
                  <a:pt x="6209995" y="348539"/>
                  <a:pt x="6219444" y="344272"/>
                </a:cubicBezTo>
                <a:cubicBezTo>
                  <a:pt x="6222491" y="342748"/>
                  <a:pt x="6225616" y="341681"/>
                  <a:pt x="6228817" y="341072"/>
                </a:cubicBezTo>
                <a:cubicBezTo>
                  <a:pt x="6232017" y="340462"/>
                  <a:pt x="6235294" y="340157"/>
                  <a:pt x="6238647" y="340157"/>
                </a:cubicBezTo>
                <a:close/>
                <a:moveTo>
                  <a:pt x="6874612" y="314097"/>
                </a:moveTo>
                <a:cubicBezTo>
                  <a:pt x="6887413" y="314097"/>
                  <a:pt x="6899529" y="319812"/>
                  <a:pt x="6910959" y="331242"/>
                </a:cubicBezTo>
                <a:cubicBezTo>
                  <a:pt x="6922389" y="342672"/>
                  <a:pt x="6931761" y="358598"/>
                  <a:pt x="6939077" y="379019"/>
                </a:cubicBezTo>
                <a:cubicBezTo>
                  <a:pt x="6942735" y="389078"/>
                  <a:pt x="6945477" y="398984"/>
                  <a:pt x="6947307" y="408737"/>
                </a:cubicBezTo>
                <a:cubicBezTo>
                  <a:pt x="6949135" y="418491"/>
                  <a:pt x="6950049" y="428244"/>
                  <a:pt x="6950049" y="437998"/>
                </a:cubicBezTo>
                <a:cubicBezTo>
                  <a:pt x="6950049" y="452933"/>
                  <a:pt x="6947763" y="467564"/>
                  <a:pt x="6943192" y="481889"/>
                </a:cubicBezTo>
                <a:cubicBezTo>
                  <a:pt x="6938619" y="496215"/>
                  <a:pt x="6932219" y="509245"/>
                  <a:pt x="6923989" y="520980"/>
                </a:cubicBezTo>
                <a:cubicBezTo>
                  <a:pt x="6915759" y="532715"/>
                  <a:pt x="6906006" y="542544"/>
                  <a:pt x="6894729" y="550469"/>
                </a:cubicBezTo>
                <a:cubicBezTo>
                  <a:pt x="6877965" y="562052"/>
                  <a:pt x="6859525" y="567843"/>
                  <a:pt x="6839407" y="567843"/>
                </a:cubicBezTo>
                <a:cubicBezTo>
                  <a:pt x="6834835" y="567843"/>
                  <a:pt x="6828511" y="566166"/>
                  <a:pt x="6820433" y="562814"/>
                </a:cubicBezTo>
                <a:cubicBezTo>
                  <a:pt x="6812357" y="559461"/>
                  <a:pt x="6803898" y="555117"/>
                  <a:pt x="6795059" y="549783"/>
                </a:cubicBezTo>
                <a:cubicBezTo>
                  <a:pt x="6786220" y="544449"/>
                  <a:pt x="6778295" y="538887"/>
                  <a:pt x="6771285" y="533096"/>
                </a:cubicBezTo>
                <a:lnTo>
                  <a:pt x="6778599" y="515265"/>
                </a:lnTo>
                <a:cubicBezTo>
                  <a:pt x="6786829" y="517703"/>
                  <a:pt x="6795287" y="519532"/>
                  <a:pt x="6803974" y="520751"/>
                </a:cubicBezTo>
                <a:cubicBezTo>
                  <a:pt x="6812661" y="521970"/>
                  <a:pt x="6821576" y="522580"/>
                  <a:pt x="6830721" y="522580"/>
                </a:cubicBezTo>
                <a:cubicBezTo>
                  <a:pt x="6854190" y="522580"/>
                  <a:pt x="6874535" y="516408"/>
                  <a:pt x="6891757" y="504063"/>
                </a:cubicBezTo>
                <a:cubicBezTo>
                  <a:pt x="6908979" y="491719"/>
                  <a:pt x="6921246" y="474422"/>
                  <a:pt x="6928561" y="452171"/>
                </a:cubicBezTo>
                <a:lnTo>
                  <a:pt x="6928105" y="448971"/>
                </a:lnTo>
                <a:cubicBezTo>
                  <a:pt x="6919265" y="457810"/>
                  <a:pt x="6909587" y="464744"/>
                  <a:pt x="6899072" y="469773"/>
                </a:cubicBezTo>
                <a:cubicBezTo>
                  <a:pt x="6888557" y="474803"/>
                  <a:pt x="6877965" y="477317"/>
                  <a:pt x="6867297" y="477317"/>
                </a:cubicBezTo>
                <a:cubicBezTo>
                  <a:pt x="6848703" y="477317"/>
                  <a:pt x="6834302" y="471831"/>
                  <a:pt x="6824091" y="460858"/>
                </a:cubicBezTo>
                <a:cubicBezTo>
                  <a:pt x="6813880" y="449885"/>
                  <a:pt x="6808775" y="434798"/>
                  <a:pt x="6808775" y="415595"/>
                </a:cubicBezTo>
                <a:cubicBezTo>
                  <a:pt x="6808775" y="399136"/>
                  <a:pt x="6811899" y="382905"/>
                  <a:pt x="6818148" y="366903"/>
                </a:cubicBezTo>
                <a:cubicBezTo>
                  <a:pt x="6824395" y="350901"/>
                  <a:pt x="6832701" y="338176"/>
                  <a:pt x="6843065" y="328727"/>
                </a:cubicBezTo>
                <a:cubicBezTo>
                  <a:pt x="6853123" y="318974"/>
                  <a:pt x="6863639" y="314097"/>
                  <a:pt x="6874612" y="314097"/>
                </a:cubicBezTo>
                <a:close/>
                <a:moveTo>
                  <a:pt x="2046275" y="287579"/>
                </a:moveTo>
                <a:cubicBezTo>
                  <a:pt x="2054504" y="287579"/>
                  <a:pt x="2059686" y="291846"/>
                  <a:pt x="2061820" y="300381"/>
                </a:cubicBezTo>
                <a:lnTo>
                  <a:pt x="2054505" y="303581"/>
                </a:lnTo>
                <a:cubicBezTo>
                  <a:pt x="2052980" y="302057"/>
                  <a:pt x="2051152" y="301295"/>
                  <a:pt x="2049018" y="301295"/>
                </a:cubicBezTo>
                <a:cubicBezTo>
                  <a:pt x="2046580" y="301295"/>
                  <a:pt x="2043684" y="302514"/>
                  <a:pt x="2040331" y="304953"/>
                </a:cubicBezTo>
                <a:cubicBezTo>
                  <a:pt x="2036979" y="307391"/>
                  <a:pt x="2033854" y="310287"/>
                  <a:pt x="2030959" y="313640"/>
                </a:cubicBezTo>
                <a:cubicBezTo>
                  <a:pt x="2028063" y="316992"/>
                  <a:pt x="2026310" y="320345"/>
                  <a:pt x="2025701" y="323698"/>
                </a:cubicBezTo>
                <a:cubicBezTo>
                  <a:pt x="2030883" y="326136"/>
                  <a:pt x="2037436" y="327737"/>
                  <a:pt x="2045361" y="328499"/>
                </a:cubicBezTo>
                <a:cubicBezTo>
                  <a:pt x="2053285" y="329261"/>
                  <a:pt x="2059229" y="331013"/>
                  <a:pt x="2063191" y="333756"/>
                </a:cubicBezTo>
                <a:cubicBezTo>
                  <a:pt x="2065935" y="335585"/>
                  <a:pt x="2067306" y="338481"/>
                  <a:pt x="2067306" y="342443"/>
                </a:cubicBezTo>
                <a:cubicBezTo>
                  <a:pt x="2067306" y="346406"/>
                  <a:pt x="2064411" y="351282"/>
                  <a:pt x="2058619" y="357074"/>
                </a:cubicBezTo>
                <a:cubicBezTo>
                  <a:pt x="2052828" y="362865"/>
                  <a:pt x="2045818" y="367970"/>
                  <a:pt x="2037588" y="372390"/>
                </a:cubicBezTo>
                <a:cubicBezTo>
                  <a:pt x="2029359" y="376809"/>
                  <a:pt x="2021586" y="379019"/>
                  <a:pt x="2014271" y="379019"/>
                </a:cubicBezTo>
                <a:cubicBezTo>
                  <a:pt x="2010309" y="379019"/>
                  <a:pt x="2007565" y="378105"/>
                  <a:pt x="2006041" y="376276"/>
                </a:cubicBezTo>
                <a:cubicBezTo>
                  <a:pt x="2004517" y="374447"/>
                  <a:pt x="2003755" y="372314"/>
                  <a:pt x="2003755" y="369875"/>
                </a:cubicBezTo>
                <a:cubicBezTo>
                  <a:pt x="2011680" y="369266"/>
                  <a:pt x="2019376" y="367589"/>
                  <a:pt x="2026844" y="364846"/>
                </a:cubicBezTo>
                <a:cubicBezTo>
                  <a:pt x="2034311" y="362103"/>
                  <a:pt x="2040636" y="358902"/>
                  <a:pt x="2045818" y="355245"/>
                </a:cubicBezTo>
                <a:cubicBezTo>
                  <a:pt x="2048256" y="353721"/>
                  <a:pt x="2050313" y="352121"/>
                  <a:pt x="2051990" y="350444"/>
                </a:cubicBezTo>
                <a:cubicBezTo>
                  <a:pt x="2053666" y="348768"/>
                  <a:pt x="2054961" y="347015"/>
                  <a:pt x="2055876" y="345186"/>
                </a:cubicBezTo>
                <a:cubicBezTo>
                  <a:pt x="2041550" y="344882"/>
                  <a:pt x="2030425" y="343434"/>
                  <a:pt x="2022501" y="340843"/>
                </a:cubicBezTo>
                <a:cubicBezTo>
                  <a:pt x="2014576" y="338252"/>
                  <a:pt x="2010613" y="332385"/>
                  <a:pt x="2010613" y="323241"/>
                </a:cubicBezTo>
                <a:cubicBezTo>
                  <a:pt x="2010613" y="318364"/>
                  <a:pt x="2012442" y="313182"/>
                  <a:pt x="2016099" y="307696"/>
                </a:cubicBezTo>
                <a:cubicBezTo>
                  <a:pt x="2019757" y="302210"/>
                  <a:pt x="2024329" y="297485"/>
                  <a:pt x="2029816" y="293523"/>
                </a:cubicBezTo>
                <a:cubicBezTo>
                  <a:pt x="2035302" y="289560"/>
                  <a:pt x="2040789" y="287579"/>
                  <a:pt x="2046275" y="287579"/>
                </a:cubicBezTo>
                <a:close/>
                <a:moveTo>
                  <a:pt x="4835423" y="283922"/>
                </a:moveTo>
                <a:cubicBezTo>
                  <a:pt x="4851577" y="289408"/>
                  <a:pt x="4866817" y="298095"/>
                  <a:pt x="4881143" y="309982"/>
                </a:cubicBezTo>
                <a:cubicBezTo>
                  <a:pt x="4895469" y="321869"/>
                  <a:pt x="4906899" y="335585"/>
                  <a:pt x="4915433" y="351130"/>
                </a:cubicBezTo>
                <a:cubicBezTo>
                  <a:pt x="4923967" y="366675"/>
                  <a:pt x="4928235" y="381000"/>
                  <a:pt x="4928235" y="394107"/>
                </a:cubicBezTo>
                <a:cubicBezTo>
                  <a:pt x="4928235" y="398374"/>
                  <a:pt x="4927244" y="404013"/>
                  <a:pt x="4925263" y="411023"/>
                </a:cubicBezTo>
                <a:cubicBezTo>
                  <a:pt x="4923281" y="418034"/>
                  <a:pt x="4920615" y="425273"/>
                  <a:pt x="4917262" y="432740"/>
                </a:cubicBezTo>
                <a:cubicBezTo>
                  <a:pt x="4913909" y="440208"/>
                  <a:pt x="4910405" y="446837"/>
                  <a:pt x="4906747" y="452628"/>
                </a:cubicBezTo>
                <a:cubicBezTo>
                  <a:pt x="4903089" y="458420"/>
                  <a:pt x="4899583" y="462382"/>
                  <a:pt x="4896231" y="464516"/>
                </a:cubicBezTo>
                <a:cubicBezTo>
                  <a:pt x="4890440" y="468478"/>
                  <a:pt x="4883505" y="471602"/>
                  <a:pt x="4875429" y="473888"/>
                </a:cubicBezTo>
                <a:cubicBezTo>
                  <a:pt x="4867351" y="476174"/>
                  <a:pt x="4858741" y="477317"/>
                  <a:pt x="4849597" y="477317"/>
                </a:cubicBezTo>
                <a:cubicBezTo>
                  <a:pt x="4832527" y="477317"/>
                  <a:pt x="4818507" y="471755"/>
                  <a:pt x="4807535" y="460629"/>
                </a:cubicBezTo>
                <a:cubicBezTo>
                  <a:pt x="4796561" y="449504"/>
                  <a:pt x="4791075" y="434950"/>
                  <a:pt x="4791075" y="416967"/>
                </a:cubicBezTo>
                <a:cubicBezTo>
                  <a:pt x="4791075" y="403860"/>
                  <a:pt x="4794427" y="390525"/>
                  <a:pt x="4801133" y="376962"/>
                </a:cubicBezTo>
                <a:cubicBezTo>
                  <a:pt x="4807839" y="363398"/>
                  <a:pt x="4818811" y="349301"/>
                  <a:pt x="4834052" y="334671"/>
                </a:cubicBezTo>
                <a:cubicBezTo>
                  <a:pt x="4829175" y="331623"/>
                  <a:pt x="4825898" y="328041"/>
                  <a:pt x="4824222" y="323927"/>
                </a:cubicBezTo>
                <a:cubicBezTo>
                  <a:pt x="4822545" y="319812"/>
                  <a:pt x="4821707" y="315621"/>
                  <a:pt x="4821707" y="311354"/>
                </a:cubicBezTo>
                <a:cubicBezTo>
                  <a:pt x="4821707" y="305562"/>
                  <a:pt x="4823003" y="300000"/>
                  <a:pt x="4825594" y="294666"/>
                </a:cubicBezTo>
                <a:cubicBezTo>
                  <a:pt x="4828185" y="289332"/>
                  <a:pt x="4831461" y="285750"/>
                  <a:pt x="4835423" y="283922"/>
                </a:cubicBezTo>
                <a:close/>
                <a:moveTo>
                  <a:pt x="6075579" y="280264"/>
                </a:moveTo>
                <a:cubicBezTo>
                  <a:pt x="6079845" y="300381"/>
                  <a:pt x="6083274" y="317297"/>
                  <a:pt x="6085865" y="331013"/>
                </a:cubicBezTo>
                <a:cubicBezTo>
                  <a:pt x="6088457" y="344729"/>
                  <a:pt x="6090437" y="355778"/>
                  <a:pt x="6091809" y="364160"/>
                </a:cubicBezTo>
                <a:cubicBezTo>
                  <a:pt x="6093181" y="372542"/>
                  <a:pt x="6093867" y="379172"/>
                  <a:pt x="6093867" y="384048"/>
                </a:cubicBezTo>
                <a:cubicBezTo>
                  <a:pt x="6093867" y="390449"/>
                  <a:pt x="6092190" y="398450"/>
                  <a:pt x="6088837" y="408051"/>
                </a:cubicBezTo>
                <a:cubicBezTo>
                  <a:pt x="6085485" y="417653"/>
                  <a:pt x="6081369" y="427025"/>
                  <a:pt x="6076493" y="436169"/>
                </a:cubicBezTo>
                <a:cubicBezTo>
                  <a:pt x="6063081" y="444704"/>
                  <a:pt x="6047232" y="452019"/>
                  <a:pt x="6028944" y="458115"/>
                </a:cubicBezTo>
                <a:cubicBezTo>
                  <a:pt x="6010657" y="464211"/>
                  <a:pt x="5990843" y="468935"/>
                  <a:pt x="5969509" y="472288"/>
                </a:cubicBezTo>
                <a:cubicBezTo>
                  <a:pt x="5948172" y="475641"/>
                  <a:pt x="5926227" y="477317"/>
                  <a:pt x="5903671" y="477317"/>
                </a:cubicBezTo>
                <a:cubicBezTo>
                  <a:pt x="5867095" y="477317"/>
                  <a:pt x="5839358" y="469545"/>
                  <a:pt x="5820461" y="454000"/>
                </a:cubicBezTo>
                <a:cubicBezTo>
                  <a:pt x="5801563" y="438455"/>
                  <a:pt x="5792115" y="415900"/>
                  <a:pt x="5792115" y="386334"/>
                </a:cubicBezTo>
                <a:cubicBezTo>
                  <a:pt x="5792115" y="371094"/>
                  <a:pt x="5794705" y="354330"/>
                  <a:pt x="5799887" y="336042"/>
                </a:cubicBezTo>
                <a:lnTo>
                  <a:pt x="5819089" y="336042"/>
                </a:lnTo>
                <a:cubicBezTo>
                  <a:pt x="5818784" y="337262"/>
                  <a:pt x="5818479" y="340538"/>
                  <a:pt x="5818175" y="345872"/>
                </a:cubicBezTo>
                <a:cubicBezTo>
                  <a:pt x="5817870" y="351206"/>
                  <a:pt x="5817717" y="355550"/>
                  <a:pt x="5817717" y="358902"/>
                </a:cubicBezTo>
                <a:cubicBezTo>
                  <a:pt x="5817717" y="376581"/>
                  <a:pt x="5821147" y="390221"/>
                  <a:pt x="5828005" y="399822"/>
                </a:cubicBezTo>
                <a:cubicBezTo>
                  <a:pt x="5834863" y="409423"/>
                  <a:pt x="5845607" y="416814"/>
                  <a:pt x="5860237" y="421996"/>
                </a:cubicBezTo>
                <a:cubicBezTo>
                  <a:pt x="5867553" y="424130"/>
                  <a:pt x="5876011" y="425882"/>
                  <a:pt x="5885611" y="427254"/>
                </a:cubicBezTo>
                <a:cubicBezTo>
                  <a:pt x="5895213" y="428625"/>
                  <a:pt x="5906110" y="429311"/>
                  <a:pt x="5918301" y="429311"/>
                </a:cubicBezTo>
                <a:cubicBezTo>
                  <a:pt x="5945429" y="429311"/>
                  <a:pt x="5972023" y="426720"/>
                  <a:pt x="5998083" y="421539"/>
                </a:cubicBezTo>
                <a:cubicBezTo>
                  <a:pt x="6024143" y="416357"/>
                  <a:pt x="6047689" y="409042"/>
                  <a:pt x="6068721" y="399593"/>
                </a:cubicBezTo>
                <a:cubicBezTo>
                  <a:pt x="6066282" y="392583"/>
                  <a:pt x="6063005" y="384810"/>
                  <a:pt x="6058891" y="376276"/>
                </a:cubicBezTo>
                <a:cubicBezTo>
                  <a:pt x="6054776" y="367742"/>
                  <a:pt x="6051194" y="360122"/>
                  <a:pt x="6048147" y="353416"/>
                </a:cubicBezTo>
                <a:cubicBezTo>
                  <a:pt x="6045098" y="346710"/>
                  <a:pt x="6042583" y="340919"/>
                  <a:pt x="6040603" y="336042"/>
                </a:cubicBezTo>
                <a:cubicBezTo>
                  <a:pt x="6038621" y="331166"/>
                  <a:pt x="6037631" y="327051"/>
                  <a:pt x="6037631" y="323698"/>
                </a:cubicBezTo>
                <a:cubicBezTo>
                  <a:pt x="6037631" y="316688"/>
                  <a:pt x="6041288" y="309068"/>
                  <a:pt x="6048603" y="300838"/>
                </a:cubicBezTo>
                <a:cubicBezTo>
                  <a:pt x="6055919" y="292608"/>
                  <a:pt x="6064910" y="285750"/>
                  <a:pt x="6075579" y="280264"/>
                </a:cubicBezTo>
                <a:close/>
                <a:moveTo>
                  <a:pt x="3980079" y="280264"/>
                </a:moveTo>
                <a:cubicBezTo>
                  <a:pt x="3984345" y="300381"/>
                  <a:pt x="3987775" y="317297"/>
                  <a:pt x="3990365" y="331013"/>
                </a:cubicBezTo>
                <a:cubicBezTo>
                  <a:pt x="3992956" y="344729"/>
                  <a:pt x="3994937" y="355778"/>
                  <a:pt x="3996309" y="364160"/>
                </a:cubicBezTo>
                <a:cubicBezTo>
                  <a:pt x="3997681" y="372542"/>
                  <a:pt x="3998367" y="379172"/>
                  <a:pt x="3998367" y="384048"/>
                </a:cubicBezTo>
                <a:cubicBezTo>
                  <a:pt x="3998367" y="390449"/>
                  <a:pt x="3996690" y="398450"/>
                  <a:pt x="3993337" y="408051"/>
                </a:cubicBezTo>
                <a:cubicBezTo>
                  <a:pt x="3989984" y="417653"/>
                  <a:pt x="3985869" y="427025"/>
                  <a:pt x="3980993" y="436169"/>
                </a:cubicBezTo>
                <a:cubicBezTo>
                  <a:pt x="3967581" y="444704"/>
                  <a:pt x="3951732" y="452019"/>
                  <a:pt x="3933444" y="458115"/>
                </a:cubicBezTo>
                <a:cubicBezTo>
                  <a:pt x="3915156" y="464211"/>
                  <a:pt x="3895344" y="468935"/>
                  <a:pt x="3874008" y="472288"/>
                </a:cubicBezTo>
                <a:cubicBezTo>
                  <a:pt x="3852672" y="475641"/>
                  <a:pt x="3830726" y="477317"/>
                  <a:pt x="3808171" y="477317"/>
                </a:cubicBezTo>
                <a:cubicBezTo>
                  <a:pt x="3771595" y="477317"/>
                  <a:pt x="3743859" y="469545"/>
                  <a:pt x="3724961" y="454000"/>
                </a:cubicBezTo>
                <a:cubicBezTo>
                  <a:pt x="3706063" y="438455"/>
                  <a:pt x="3696615" y="415900"/>
                  <a:pt x="3696615" y="386334"/>
                </a:cubicBezTo>
                <a:cubicBezTo>
                  <a:pt x="3696615" y="371094"/>
                  <a:pt x="3699205" y="354330"/>
                  <a:pt x="3704387" y="336042"/>
                </a:cubicBezTo>
                <a:lnTo>
                  <a:pt x="3723589" y="336042"/>
                </a:lnTo>
                <a:cubicBezTo>
                  <a:pt x="3723284" y="337262"/>
                  <a:pt x="3722980" y="340538"/>
                  <a:pt x="3722675" y="345872"/>
                </a:cubicBezTo>
                <a:cubicBezTo>
                  <a:pt x="3722370" y="351206"/>
                  <a:pt x="3722218" y="355550"/>
                  <a:pt x="3722218" y="358902"/>
                </a:cubicBezTo>
                <a:cubicBezTo>
                  <a:pt x="3722218" y="376581"/>
                  <a:pt x="3725647" y="390221"/>
                  <a:pt x="3732505" y="399822"/>
                </a:cubicBezTo>
                <a:cubicBezTo>
                  <a:pt x="3739363" y="409423"/>
                  <a:pt x="3750107" y="416814"/>
                  <a:pt x="3764737" y="421996"/>
                </a:cubicBezTo>
                <a:cubicBezTo>
                  <a:pt x="3772053" y="424130"/>
                  <a:pt x="3780511" y="425882"/>
                  <a:pt x="3790112" y="427254"/>
                </a:cubicBezTo>
                <a:cubicBezTo>
                  <a:pt x="3799713" y="428625"/>
                  <a:pt x="3810610" y="429311"/>
                  <a:pt x="3822802" y="429311"/>
                </a:cubicBezTo>
                <a:cubicBezTo>
                  <a:pt x="3849929" y="429311"/>
                  <a:pt x="3876523" y="426720"/>
                  <a:pt x="3902583" y="421539"/>
                </a:cubicBezTo>
                <a:cubicBezTo>
                  <a:pt x="3928643" y="416357"/>
                  <a:pt x="3952189" y="409042"/>
                  <a:pt x="3973220" y="399593"/>
                </a:cubicBezTo>
                <a:cubicBezTo>
                  <a:pt x="3970782" y="392583"/>
                  <a:pt x="3967505" y="384810"/>
                  <a:pt x="3963391" y="376276"/>
                </a:cubicBezTo>
                <a:cubicBezTo>
                  <a:pt x="3959276" y="367742"/>
                  <a:pt x="3955694" y="360122"/>
                  <a:pt x="3952646" y="353416"/>
                </a:cubicBezTo>
                <a:cubicBezTo>
                  <a:pt x="3949598" y="346710"/>
                  <a:pt x="3947083" y="340919"/>
                  <a:pt x="3945103" y="336042"/>
                </a:cubicBezTo>
                <a:cubicBezTo>
                  <a:pt x="3943121" y="331166"/>
                  <a:pt x="3942131" y="327051"/>
                  <a:pt x="3942131" y="323698"/>
                </a:cubicBezTo>
                <a:cubicBezTo>
                  <a:pt x="3942131" y="316688"/>
                  <a:pt x="3945788" y="309068"/>
                  <a:pt x="3953103" y="300838"/>
                </a:cubicBezTo>
                <a:cubicBezTo>
                  <a:pt x="3960419" y="292608"/>
                  <a:pt x="3969410" y="285750"/>
                  <a:pt x="3980079" y="280264"/>
                </a:cubicBezTo>
                <a:close/>
                <a:moveTo>
                  <a:pt x="2444191" y="279350"/>
                </a:moveTo>
                <a:cubicBezTo>
                  <a:pt x="2446630" y="286970"/>
                  <a:pt x="2449602" y="295275"/>
                  <a:pt x="2453107" y="304267"/>
                </a:cubicBezTo>
                <a:cubicBezTo>
                  <a:pt x="2456612" y="313259"/>
                  <a:pt x="2460117" y="322174"/>
                  <a:pt x="2463623" y="331013"/>
                </a:cubicBezTo>
                <a:cubicBezTo>
                  <a:pt x="2467127" y="339852"/>
                  <a:pt x="2470099" y="347472"/>
                  <a:pt x="2472538" y="353873"/>
                </a:cubicBezTo>
                <a:cubicBezTo>
                  <a:pt x="2476805" y="364846"/>
                  <a:pt x="2480462" y="375057"/>
                  <a:pt x="2483511" y="384506"/>
                </a:cubicBezTo>
                <a:cubicBezTo>
                  <a:pt x="2486559" y="393954"/>
                  <a:pt x="2488083" y="402641"/>
                  <a:pt x="2488083" y="410566"/>
                </a:cubicBezTo>
                <a:cubicBezTo>
                  <a:pt x="2488083" y="413309"/>
                  <a:pt x="2487321" y="417576"/>
                  <a:pt x="2485797" y="423368"/>
                </a:cubicBezTo>
                <a:cubicBezTo>
                  <a:pt x="2484273" y="429159"/>
                  <a:pt x="2482291" y="435255"/>
                  <a:pt x="2479853" y="441656"/>
                </a:cubicBezTo>
                <a:cubicBezTo>
                  <a:pt x="2477415" y="448056"/>
                  <a:pt x="2474824" y="454000"/>
                  <a:pt x="2472081" y="459486"/>
                </a:cubicBezTo>
                <a:cubicBezTo>
                  <a:pt x="2461108" y="464973"/>
                  <a:pt x="2448230" y="469316"/>
                  <a:pt x="2433447" y="472517"/>
                </a:cubicBezTo>
                <a:cubicBezTo>
                  <a:pt x="2418664" y="475717"/>
                  <a:pt x="2403195" y="477317"/>
                  <a:pt x="2387041" y="477317"/>
                </a:cubicBezTo>
                <a:cubicBezTo>
                  <a:pt x="2347417" y="477317"/>
                  <a:pt x="2327605" y="466192"/>
                  <a:pt x="2327605" y="443942"/>
                </a:cubicBezTo>
                <a:cubicBezTo>
                  <a:pt x="2327605" y="437846"/>
                  <a:pt x="2328672" y="431750"/>
                  <a:pt x="2330806" y="425654"/>
                </a:cubicBezTo>
                <a:cubicBezTo>
                  <a:pt x="2332939" y="419558"/>
                  <a:pt x="2335835" y="414681"/>
                  <a:pt x="2339493" y="411023"/>
                </a:cubicBezTo>
                <a:cubicBezTo>
                  <a:pt x="2347113" y="417119"/>
                  <a:pt x="2355799" y="421691"/>
                  <a:pt x="2365553" y="424739"/>
                </a:cubicBezTo>
                <a:cubicBezTo>
                  <a:pt x="2375307" y="427787"/>
                  <a:pt x="2387346" y="429311"/>
                  <a:pt x="2401672" y="429311"/>
                </a:cubicBezTo>
                <a:cubicBezTo>
                  <a:pt x="2421789" y="429311"/>
                  <a:pt x="2442057" y="426111"/>
                  <a:pt x="2462479" y="419710"/>
                </a:cubicBezTo>
                <a:cubicBezTo>
                  <a:pt x="2458212" y="411785"/>
                  <a:pt x="2454173" y="404394"/>
                  <a:pt x="2450364" y="397536"/>
                </a:cubicBezTo>
                <a:cubicBezTo>
                  <a:pt x="2446553" y="390678"/>
                  <a:pt x="2442972" y="384506"/>
                  <a:pt x="2439619" y="379019"/>
                </a:cubicBezTo>
                <a:cubicBezTo>
                  <a:pt x="2432914" y="368656"/>
                  <a:pt x="2427427" y="359893"/>
                  <a:pt x="2423160" y="352730"/>
                </a:cubicBezTo>
                <a:cubicBezTo>
                  <a:pt x="2418893" y="345567"/>
                  <a:pt x="2415769" y="339395"/>
                  <a:pt x="2413787" y="334214"/>
                </a:cubicBezTo>
                <a:cubicBezTo>
                  <a:pt x="2411806" y="329032"/>
                  <a:pt x="2410816" y="324308"/>
                  <a:pt x="2410816" y="320040"/>
                </a:cubicBezTo>
                <a:cubicBezTo>
                  <a:pt x="2410816" y="310896"/>
                  <a:pt x="2414016" y="302591"/>
                  <a:pt x="2420417" y="295123"/>
                </a:cubicBezTo>
                <a:cubicBezTo>
                  <a:pt x="2426818" y="287655"/>
                  <a:pt x="2434743" y="282398"/>
                  <a:pt x="2444191" y="279350"/>
                </a:cubicBezTo>
                <a:close/>
                <a:moveTo>
                  <a:pt x="5893156" y="265634"/>
                </a:moveTo>
                <a:cubicBezTo>
                  <a:pt x="5895593" y="268377"/>
                  <a:pt x="5899175" y="272111"/>
                  <a:pt x="5903900" y="276835"/>
                </a:cubicBezTo>
                <a:cubicBezTo>
                  <a:pt x="5908624" y="281559"/>
                  <a:pt x="5914491" y="287122"/>
                  <a:pt x="5921502" y="293523"/>
                </a:cubicBezTo>
                <a:cubicBezTo>
                  <a:pt x="5917844" y="298704"/>
                  <a:pt x="5913729" y="303962"/>
                  <a:pt x="5909158" y="309296"/>
                </a:cubicBezTo>
                <a:cubicBezTo>
                  <a:pt x="5904585" y="314630"/>
                  <a:pt x="5899556" y="320040"/>
                  <a:pt x="5894070" y="325527"/>
                </a:cubicBezTo>
                <a:cubicBezTo>
                  <a:pt x="5887365" y="320040"/>
                  <a:pt x="5881421" y="314935"/>
                  <a:pt x="5876239" y="310211"/>
                </a:cubicBezTo>
                <a:cubicBezTo>
                  <a:pt x="5871057" y="305486"/>
                  <a:pt x="5866485" y="300990"/>
                  <a:pt x="5862523" y="296723"/>
                </a:cubicBezTo>
                <a:cubicBezTo>
                  <a:pt x="5867400" y="292151"/>
                  <a:pt x="5872429" y="287198"/>
                  <a:pt x="5877611" y="281864"/>
                </a:cubicBezTo>
                <a:cubicBezTo>
                  <a:pt x="5882792" y="276530"/>
                  <a:pt x="5887973" y="271120"/>
                  <a:pt x="5893156" y="265634"/>
                </a:cubicBezTo>
                <a:close/>
                <a:moveTo>
                  <a:pt x="3797656" y="265634"/>
                </a:moveTo>
                <a:cubicBezTo>
                  <a:pt x="3800094" y="268377"/>
                  <a:pt x="3803675" y="272111"/>
                  <a:pt x="3808400" y="276835"/>
                </a:cubicBezTo>
                <a:cubicBezTo>
                  <a:pt x="3813125" y="281559"/>
                  <a:pt x="3818991" y="287122"/>
                  <a:pt x="3826002" y="293523"/>
                </a:cubicBezTo>
                <a:cubicBezTo>
                  <a:pt x="3822344" y="298704"/>
                  <a:pt x="3818229" y="303962"/>
                  <a:pt x="3813658" y="309296"/>
                </a:cubicBezTo>
                <a:cubicBezTo>
                  <a:pt x="3809085" y="314630"/>
                  <a:pt x="3804057" y="320040"/>
                  <a:pt x="3798570" y="325527"/>
                </a:cubicBezTo>
                <a:cubicBezTo>
                  <a:pt x="3791865" y="320040"/>
                  <a:pt x="3785921" y="314935"/>
                  <a:pt x="3780739" y="310211"/>
                </a:cubicBezTo>
                <a:cubicBezTo>
                  <a:pt x="3775557" y="305486"/>
                  <a:pt x="3770986" y="300990"/>
                  <a:pt x="3767023" y="296723"/>
                </a:cubicBezTo>
                <a:cubicBezTo>
                  <a:pt x="3771900" y="292151"/>
                  <a:pt x="3776929" y="287198"/>
                  <a:pt x="3782111" y="281864"/>
                </a:cubicBezTo>
                <a:cubicBezTo>
                  <a:pt x="3787292" y="276530"/>
                  <a:pt x="3792474" y="271120"/>
                  <a:pt x="3797656" y="265634"/>
                </a:cubicBezTo>
                <a:close/>
                <a:moveTo>
                  <a:pt x="776478" y="265634"/>
                </a:moveTo>
                <a:cubicBezTo>
                  <a:pt x="778917" y="268377"/>
                  <a:pt x="782498" y="272111"/>
                  <a:pt x="787222" y="276835"/>
                </a:cubicBezTo>
                <a:cubicBezTo>
                  <a:pt x="791947" y="281559"/>
                  <a:pt x="797814" y="287122"/>
                  <a:pt x="804825" y="293523"/>
                </a:cubicBezTo>
                <a:cubicBezTo>
                  <a:pt x="801167" y="298704"/>
                  <a:pt x="797052" y="303962"/>
                  <a:pt x="792480" y="309296"/>
                </a:cubicBezTo>
                <a:cubicBezTo>
                  <a:pt x="787908" y="314630"/>
                  <a:pt x="782879" y="320040"/>
                  <a:pt x="777393" y="325527"/>
                </a:cubicBezTo>
                <a:cubicBezTo>
                  <a:pt x="770687" y="320040"/>
                  <a:pt x="764743" y="314935"/>
                  <a:pt x="759562" y="310211"/>
                </a:cubicBezTo>
                <a:cubicBezTo>
                  <a:pt x="754380" y="305486"/>
                  <a:pt x="749808" y="300990"/>
                  <a:pt x="745846" y="296723"/>
                </a:cubicBezTo>
                <a:cubicBezTo>
                  <a:pt x="750723" y="292151"/>
                  <a:pt x="755752" y="287198"/>
                  <a:pt x="760933" y="281864"/>
                </a:cubicBezTo>
                <a:cubicBezTo>
                  <a:pt x="766115" y="276530"/>
                  <a:pt x="771297" y="271120"/>
                  <a:pt x="776478" y="265634"/>
                </a:cubicBezTo>
                <a:close/>
                <a:moveTo>
                  <a:pt x="133960" y="262890"/>
                </a:moveTo>
                <a:cubicBezTo>
                  <a:pt x="134265" y="288189"/>
                  <a:pt x="134569" y="313487"/>
                  <a:pt x="134874" y="338786"/>
                </a:cubicBezTo>
                <a:cubicBezTo>
                  <a:pt x="135179" y="364084"/>
                  <a:pt x="135331" y="389382"/>
                  <a:pt x="135331" y="414681"/>
                </a:cubicBezTo>
                <a:lnTo>
                  <a:pt x="181153" y="426352"/>
                </a:lnTo>
                <a:lnTo>
                  <a:pt x="224181" y="415595"/>
                </a:lnTo>
                <a:cubicBezTo>
                  <a:pt x="227838" y="412852"/>
                  <a:pt x="231343" y="408356"/>
                  <a:pt x="234696" y="402108"/>
                </a:cubicBezTo>
                <a:cubicBezTo>
                  <a:pt x="238049" y="395859"/>
                  <a:pt x="242469" y="387554"/>
                  <a:pt x="247955" y="377190"/>
                </a:cubicBezTo>
                <a:cubicBezTo>
                  <a:pt x="251613" y="369875"/>
                  <a:pt x="255118" y="365227"/>
                  <a:pt x="258471" y="363246"/>
                </a:cubicBezTo>
                <a:cubicBezTo>
                  <a:pt x="261823" y="361265"/>
                  <a:pt x="265633" y="360274"/>
                  <a:pt x="269901" y="360274"/>
                </a:cubicBezTo>
                <a:cubicBezTo>
                  <a:pt x="275692" y="360274"/>
                  <a:pt x="281026" y="362103"/>
                  <a:pt x="285903" y="365760"/>
                </a:cubicBezTo>
                <a:cubicBezTo>
                  <a:pt x="282550" y="373380"/>
                  <a:pt x="279045" y="381229"/>
                  <a:pt x="275387" y="389306"/>
                </a:cubicBezTo>
                <a:cubicBezTo>
                  <a:pt x="271729" y="397383"/>
                  <a:pt x="268072" y="405384"/>
                  <a:pt x="264414" y="413309"/>
                </a:cubicBezTo>
                <a:cubicBezTo>
                  <a:pt x="272949" y="418186"/>
                  <a:pt x="281331" y="421691"/>
                  <a:pt x="289560" y="423825"/>
                </a:cubicBezTo>
                <a:lnTo>
                  <a:pt x="313914" y="426764"/>
                </a:lnTo>
                <a:lnTo>
                  <a:pt x="328841" y="424911"/>
                </a:lnTo>
                <a:cubicBezTo>
                  <a:pt x="334099" y="423501"/>
                  <a:pt x="338938" y="421386"/>
                  <a:pt x="343357" y="418567"/>
                </a:cubicBezTo>
                <a:cubicBezTo>
                  <a:pt x="352197" y="412928"/>
                  <a:pt x="359512" y="404470"/>
                  <a:pt x="365303" y="393192"/>
                </a:cubicBezTo>
                <a:cubicBezTo>
                  <a:pt x="369570" y="384963"/>
                  <a:pt x="373304" y="377800"/>
                  <a:pt x="376504" y="371704"/>
                </a:cubicBezTo>
                <a:cubicBezTo>
                  <a:pt x="379705" y="365608"/>
                  <a:pt x="382677" y="360198"/>
                  <a:pt x="385420" y="355473"/>
                </a:cubicBezTo>
                <a:cubicBezTo>
                  <a:pt x="388163" y="350749"/>
                  <a:pt x="390906" y="346406"/>
                  <a:pt x="393649" y="342443"/>
                </a:cubicBezTo>
                <a:cubicBezTo>
                  <a:pt x="401269" y="332385"/>
                  <a:pt x="408661" y="325146"/>
                  <a:pt x="415824" y="320726"/>
                </a:cubicBezTo>
                <a:cubicBezTo>
                  <a:pt x="422986" y="316307"/>
                  <a:pt x="430987" y="314097"/>
                  <a:pt x="439827" y="314097"/>
                </a:cubicBezTo>
                <a:cubicBezTo>
                  <a:pt x="450190" y="314097"/>
                  <a:pt x="460324" y="319736"/>
                  <a:pt x="470230" y="331013"/>
                </a:cubicBezTo>
                <a:cubicBezTo>
                  <a:pt x="480136" y="342291"/>
                  <a:pt x="488290" y="357074"/>
                  <a:pt x="494691" y="375362"/>
                </a:cubicBezTo>
                <a:cubicBezTo>
                  <a:pt x="500787" y="393040"/>
                  <a:pt x="503835" y="410261"/>
                  <a:pt x="503835" y="427025"/>
                </a:cubicBezTo>
                <a:cubicBezTo>
                  <a:pt x="503835" y="435560"/>
                  <a:pt x="501472" y="444551"/>
                  <a:pt x="496748" y="454000"/>
                </a:cubicBezTo>
                <a:cubicBezTo>
                  <a:pt x="492023" y="463449"/>
                  <a:pt x="485851" y="471221"/>
                  <a:pt x="478231" y="477317"/>
                </a:cubicBezTo>
                <a:cubicBezTo>
                  <a:pt x="465125" y="477317"/>
                  <a:pt x="451714" y="476250"/>
                  <a:pt x="437998" y="474117"/>
                </a:cubicBezTo>
                <a:cubicBezTo>
                  <a:pt x="424282" y="471983"/>
                  <a:pt x="411175" y="468859"/>
                  <a:pt x="398679" y="464744"/>
                </a:cubicBezTo>
                <a:cubicBezTo>
                  <a:pt x="386182" y="460629"/>
                  <a:pt x="375209" y="456134"/>
                  <a:pt x="365760" y="451257"/>
                </a:cubicBezTo>
                <a:cubicBezTo>
                  <a:pt x="358445" y="459486"/>
                  <a:pt x="350596" y="465430"/>
                  <a:pt x="342214" y="469088"/>
                </a:cubicBezTo>
                <a:cubicBezTo>
                  <a:pt x="338023" y="470916"/>
                  <a:pt x="333394" y="472288"/>
                  <a:pt x="328327" y="473202"/>
                </a:cubicBezTo>
                <a:lnTo>
                  <a:pt x="317494" y="474102"/>
                </a:lnTo>
                <a:lnTo>
                  <a:pt x="316078" y="474574"/>
                </a:lnTo>
                <a:lnTo>
                  <a:pt x="314173" y="474378"/>
                </a:lnTo>
                <a:lnTo>
                  <a:pt x="311811" y="474574"/>
                </a:lnTo>
                <a:lnTo>
                  <a:pt x="309903" y="473938"/>
                </a:lnTo>
                <a:lnTo>
                  <a:pt x="297761" y="472688"/>
                </a:lnTo>
                <a:cubicBezTo>
                  <a:pt x="279873" y="468916"/>
                  <a:pt x="263271" y="459486"/>
                  <a:pt x="247955" y="444399"/>
                </a:cubicBezTo>
                <a:cubicBezTo>
                  <a:pt x="246126" y="447142"/>
                  <a:pt x="244450" y="449580"/>
                  <a:pt x="242926" y="451714"/>
                </a:cubicBezTo>
                <a:cubicBezTo>
                  <a:pt x="241402" y="453848"/>
                  <a:pt x="239878" y="455981"/>
                  <a:pt x="238354" y="458115"/>
                </a:cubicBezTo>
                <a:cubicBezTo>
                  <a:pt x="234696" y="462382"/>
                  <a:pt x="227457" y="466192"/>
                  <a:pt x="216637" y="469545"/>
                </a:cubicBezTo>
                <a:lnTo>
                  <a:pt x="184604" y="473765"/>
                </a:lnTo>
                <a:lnTo>
                  <a:pt x="183795" y="474574"/>
                </a:lnTo>
                <a:lnTo>
                  <a:pt x="181734" y="474143"/>
                </a:lnTo>
                <a:lnTo>
                  <a:pt x="178461" y="474574"/>
                </a:lnTo>
                <a:lnTo>
                  <a:pt x="177050" y="473163"/>
                </a:lnTo>
                <a:lnTo>
                  <a:pt x="138989" y="465201"/>
                </a:lnTo>
                <a:cubicBezTo>
                  <a:pt x="127711" y="458953"/>
                  <a:pt x="121006" y="450190"/>
                  <a:pt x="118872" y="438912"/>
                </a:cubicBezTo>
                <a:lnTo>
                  <a:pt x="115672" y="424282"/>
                </a:lnTo>
                <a:lnTo>
                  <a:pt x="97841" y="459944"/>
                </a:lnTo>
                <a:cubicBezTo>
                  <a:pt x="89916" y="459029"/>
                  <a:pt x="83058" y="458191"/>
                  <a:pt x="77267" y="457429"/>
                </a:cubicBezTo>
                <a:cubicBezTo>
                  <a:pt x="71476" y="456667"/>
                  <a:pt x="66218" y="455753"/>
                  <a:pt x="61493" y="454686"/>
                </a:cubicBezTo>
                <a:cubicBezTo>
                  <a:pt x="56769" y="453619"/>
                  <a:pt x="52121" y="452171"/>
                  <a:pt x="47549" y="450342"/>
                </a:cubicBezTo>
                <a:cubicBezTo>
                  <a:pt x="40538" y="447904"/>
                  <a:pt x="33376" y="444551"/>
                  <a:pt x="26061" y="440284"/>
                </a:cubicBezTo>
                <a:cubicBezTo>
                  <a:pt x="18745" y="436017"/>
                  <a:pt x="12573" y="431597"/>
                  <a:pt x="7544" y="427025"/>
                </a:cubicBezTo>
                <a:cubicBezTo>
                  <a:pt x="2515" y="422453"/>
                  <a:pt x="0" y="418491"/>
                  <a:pt x="0" y="415138"/>
                </a:cubicBezTo>
                <a:cubicBezTo>
                  <a:pt x="0" y="412395"/>
                  <a:pt x="991" y="407899"/>
                  <a:pt x="2972" y="401651"/>
                </a:cubicBezTo>
                <a:cubicBezTo>
                  <a:pt x="4953" y="395402"/>
                  <a:pt x="7315" y="388925"/>
                  <a:pt x="10059" y="382220"/>
                </a:cubicBezTo>
                <a:cubicBezTo>
                  <a:pt x="12802" y="375514"/>
                  <a:pt x="15088" y="370485"/>
                  <a:pt x="16916" y="367132"/>
                </a:cubicBezTo>
                <a:cubicBezTo>
                  <a:pt x="19660" y="361646"/>
                  <a:pt x="24841" y="355550"/>
                  <a:pt x="32461" y="348844"/>
                </a:cubicBezTo>
                <a:cubicBezTo>
                  <a:pt x="40691" y="341224"/>
                  <a:pt x="50521" y="333756"/>
                  <a:pt x="61951" y="326441"/>
                </a:cubicBezTo>
                <a:cubicBezTo>
                  <a:pt x="73381" y="319126"/>
                  <a:pt x="83820" y="313487"/>
                  <a:pt x="93269" y="309525"/>
                </a:cubicBezTo>
                <a:lnTo>
                  <a:pt x="90983" y="293066"/>
                </a:lnTo>
                <a:cubicBezTo>
                  <a:pt x="97689" y="287884"/>
                  <a:pt x="103327" y="283617"/>
                  <a:pt x="107899" y="280264"/>
                </a:cubicBezTo>
                <a:cubicBezTo>
                  <a:pt x="112471" y="276911"/>
                  <a:pt x="116815" y="273863"/>
                  <a:pt x="120930" y="271120"/>
                </a:cubicBezTo>
                <a:cubicBezTo>
                  <a:pt x="125044" y="268377"/>
                  <a:pt x="129388" y="265634"/>
                  <a:pt x="133960" y="262890"/>
                </a:cubicBezTo>
                <a:close/>
                <a:moveTo>
                  <a:pt x="6258307" y="258928"/>
                </a:moveTo>
                <a:lnTo>
                  <a:pt x="6258763" y="264414"/>
                </a:lnTo>
                <a:cubicBezTo>
                  <a:pt x="6258763" y="272339"/>
                  <a:pt x="6255259" y="278435"/>
                  <a:pt x="6248247" y="282702"/>
                </a:cubicBezTo>
                <a:cubicBezTo>
                  <a:pt x="6240323" y="286665"/>
                  <a:pt x="6230112" y="291084"/>
                  <a:pt x="6217615" y="295961"/>
                </a:cubicBezTo>
                <a:cubicBezTo>
                  <a:pt x="6205119" y="300838"/>
                  <a:pt x="6190489" y="306172"/>
                  <a:pt x="6173725" y="311963"/>
                </a:cubicBezTo>
                <a:lnTo>
                  <a:pt x="6176010" y="290018"/>
                </a:lnTo>
                <a:cubicBezTo>
                  <a:pt x="6196431" y="282702"/>
                  <a:pt x="6213195" y="276606"/>
                  <a:pt x="6226303" y="271730"/>
                </a:cubicBezTo>
                <a:cubicBezTo>
                  <a:pt x="6239408" y="266853"/>
                  <a:pt x="6250076" y="262586"/>
                  <a:pt x="6258307" y="258928"/>
                </a:cubicBezTo>
                <a:close/>
                <a:moveTo>
                  <a:pt x="5956707" y="258776"/>
                </a:moveTo>
                <a:cubicBezTo>
                  <a:pt x="5959145" y="261519"/>
                  <a:pt x="5962803" y="265176"/>
                  <a:pt x="5967679" y="269748"/>
                </a:cubicBezTo>
                <a:cubicBezTo>
                  <a:pt x="5972556" y="274320"/>
                  <a:pt x="5978499" y="279959"/>
                  <a:pt x="5985510" y="286665"/>
                </a:cubicBezTo>
                <a:cubicBezTo>
                  <a:pt x="5977890" y="297333"/>
                  <a:pt x="5968594" y="308001"/>
                  <a:pt x="5957621" y="318669"/>
                </a:cubicBezTo>
                <a:cubicBezTo>
                  <a:pt x="5951220" y="313487"/>
                  <a:pt x="5945429" y="308610"/>
                  <a:pt x="5940247" y="304038"/>
                </a:cubicBezTo>
                <a:cubicBezTo>
                  <a:pt x="5935065" y="299466"/>
                  <a:pt x="5930493" y="294894"/>
                  <a:pt x="5926531" y="290322"/>
                </a:cubicBezTo>
                <a:cubicBezTo>
                  <a:pt x="5930799" y="286360"/>
                  <a:pt x="5935447" y="281712"/>
                  <a:pt x="5940476" y="276378"/>
                </a:cubicBezTo>
                <a:cubicBezTo>
                  <a:pt x="5945505" y="271044"/>
                  <a:pt x="5950915" y="265176"/>
                  <a:pt x="5956707" y="258776"/>
                </a:cubicBezTo>
                <a:close/>
                <a:moveTo>
                  <a:pt x="3861207" y="258776"/>
                </a:moveTo>
                <a:cubicBezTo>
                  <a:pt x="3863645" y="261519"/>
                  <a:pt x="3867303" y="265176"/>
                  <a:pt x="3872179" y="269748"/>
                </a:cubicBezTo>
                <a:cubicBezTo>
                  <a:pt x="3877056" y="274320"/>
                  <a:pt x="3882999" y="279959"/>
                  <a:pt x="3890010" y="286665"/>
                </a:cubicBezTo>
                <a:cubicBezTo>
                  <a:pt x="3882390" y="297333"/>
                  <a:pt x="3873094" y="308001"/>
                  <a:pt x="3862121" y="318669"/>
                </a:cubicBezTo>
                <a:cubicBezTo>
                  <a:pt x="3855720" y="313487"/>
                  <a:pt x="3849929" y="308610"/>
                  <a:pt x="3844747" y="304038"/>
                </a:cubicBezTo>
                <a:cubicBezTo>
                  <a:pt x="3839565" y="299466"/>
                  <a:pt x="3834994" y="294894"/>
                  <a:pt x="3831031" y="290322"/>
                </a:cubicBezTo>
                <a:cubicBezTo>
                  <a:pt x="3835299" y="286360"/>
                  <a:pt x="3839947" y="281712"/>
                  <a:pt x="3844976" y="276378"/>
                </a:cubicBezTo>
                <a:cubicBezTo>
                  <a:pt x="3850005" y="271044"/>
                  <a:pt x="3855415" y="265176"/>
                  <a:pt x="3861207" y="258776"/>
                </a:cubicBezTo>
                <a:close/>
                <a:moveTo>
                  <a:pt x="840029" y="258776"/>
                </a:moveTo>
                <a:cubicBezTo>
                  <a:pt x="842467" y="261519"/>
                  <a:pt x="846125" y="265176"/>
                  <a:pt x="851002" y="269748"/>
                </a:cubicBezTo>
                <a:cubicBezTo>
                  <a:pt x="855879" y="274320"/>
                  <a:pt x="861822" y="279959"/>
                  <a:pt x="868833" y="286665"/>
                </a:cubicBezTo>
                <a:cubicBezTo>
                  <a:pt x="861213" y="297333"/>
                  <a:pt x="851916" y="308001"/>
                  <a:pt x="840943" y="318669"/>
                </a:cubicBezTo>
                <a:cubicBezTo>
                  <a:pt x="834543" y="313487"/>
                  <a:pt x="828751" y="308610"/>
                  <a:pt x="823570" y="304038"/>
                </a:cubicBezTo>
                <a:cubicBezTo>
                  <a:pt x="818388" y="299466"/>
                  <a:pt x="813816" y="294894"/>
                  <a:pt x="809854" y="290322"/>
                </a:cubicBezTo>
                <a:cubicBezTo>
                  <a:pt x="814121" y="286360"/>
                  <a:pt x="818769" y="281712"/>
                  <a:pt x="823798" y="276378"/>
                </a:cubicBezTo>
                <a:cubicBezTo>
                  <a:pt x="828828" y="271044"/>
                  <a:pt x="834238" y="265176"/>
                  <a:pt x="840029" y="258776"/>
                </a:cubicBezTo>
                <a:close/>
                <a:moveTo>
                  <a:pt x="1085698" y="252375"/>
                </a:moveTo>
                <a:cubicBezTo>
                  <a:pt x="1089660" y="256337"/>
                  <a:pt x="1094309" y="260985"/>
                  <a:pt x="1099643" y="266319"/>
                </a:cubicBezTo>
                <a:cubicBezTo>
                  <a:pt x="1104976" y="271653"/>
                  <a:pt x="1110996" y="277521"/>
                  <a:pt x="1117702" y="283922"/>
                </a:cubicBezTo>
                <a:cubicBezTo>
                  <a:pt x="1114044" y="289103"/>
                  <a:pt x="1109625" y="294666"/>
                  <a:pt x="1104443" y="300609"/>
                </a:cubicBezTo>
                <a:cubicBezTo>
                  <a:pt x="1099261" y="306553"/>
                  <a:pt x="1093318" y="312878"/>
                  <a:pt x="1086612" y="319583"/>
                </a:cubicBezTo>
                <a:cubicBezTo>
                  <a:pt x="1071677" y="307696"/>
                  <a:pt x="1060247" y="297028"/>
                  <a:pt x="1052322" y="287579"/>
                </a:cubicBezTo>
                <a:cubicBezTo>
                  <a:pt x="1059637" y="280264"/>
                  <a:pt x="1066038" y="273711"/>
                  <a:pt x="1071525" y="267920"/>
                </a:cubicBezTo>
                <a:cubicBezTo>
                  <a:pt x="1077011" y="262128"/>
                  <a:pt x="1081735" y="256947"/>
                  <a:pt x="1085698" y="252375"/>
                </a:cubicBezTo>
                <a:close/>
                <a:moveTo>
                  <a:pt x="247498" y="252375"/>
                </a:moveTo>
                <a:cubicBezTo>
                  <a:pt x="251460" y="256337"/>
                  <a:pt x="256108" y="260985"/>
                  <a:pt x="261442" y="266319"/>
                </a:cubicBezTo>
                <a:cubicBezTo>
                  <a:pt x="266776" y="271653"/>
                  <a:pt x="272796" y="277521"/>
                  <a:pt x="279502" y="283922"/>
                </a:cubicBezTo>
                <a:cubicBezTo>
                  <a:pt x="275844" y="289103"/>
                  <a:pt x="271425" y="294666"/>
                  <a:pt x="266243" y="300609"/>
                </a:cubicBezTo>
                <a:cubicBezTo>
                  <a:pt x="261061" y="306553"/>
                  <a:pt x="255118" y="312878"/>
                  <a:pt x="248412" y="319583"/>
                </a:cubicBezTo>
                <a:cubicBezTo>
                  <a:pt x="233477" y="307696"/>
                  <a:pt x="222047" y="297028"/>
                  <a:pt x="214122" y="287579"/>
                </a:cubicBezTo>
                <a:cubicBezTo>
                  <a:pt x="221437" y="280264"/>
                  <a:pt x="227838" y="273711"/>
                  <a:pt x="233325" y="267920"/>
                </a:cubicBezTo>
                <a:cubicBezTo>
                  <a:pt x="238811" y="262128"/>
                  <a:pt x="243535" y="256947"/>
                  <a:pt x="247498" y="252375"/>
                </a:cubicBezTo>
                <a:close/>
                <a:moveTo>
                  <a:pt x="2770937" y="220371"/>
                </a:moveTo>
                <a:cubicBezTo>
                  <a:pt x="2773375" y="223114"/>
                  <a:pt x="2776957" y="226848"/>
                  <a:pt x="2781681" y="231572"/>
                </a:cubicBezTo>
                <a:cubicBezTo>
                  <a:pt x="2786405" y="236297"/>
                  <a:pt x="2792273" y="241859"/>
                  <a:pt x="2799283" y="248260"/>
                </a:cubicBezTo>
                <a:cubicBezTo>
                  <a:pt x="2795625" y="253442"/>
                  <a:pt x="2791511" y="258699"/>
                  <a:pt x="2786939" y="264033"/>
                </a:cubicBezTo>
                <a:cubicBezTo>
                  <a:pt x="2782367" y="269367"/>
                  <a:pt x="2777337" y="274778"/>
                  <a:pt x="2771851" y="280264"/>
                </a:cubicBezTo>
                <a:cubicBezTo>
                  <a:pt x="2765145" y="274778"/>
                  <a:pt x="2759202" y="269672"/>
                  <a:pt x="2754021" y="264948"/>
                </a:cubicBezTo>
                <a:cubicBezTo>
                  <a:pt x="2748839" y="260223"/>
                  <a:pt x="2744267" y="255728"/>
                  <a:pt x="2740305" y="251460"/>
                </a:cubicBezTo>
                <a:cubicBezTo>
                  <a:pt x="2745181" y="246888"/>
                  <a:pt x="2750211" y="241935"/>
                  <a:pt x="2755392" y="236601"/>
                </a:cubicBezTo>
                <a:cubicBezTo>
                  <a:pt x="2760574" y="231267"/>
                  <a:pt x="2765755" y="225857"/>
                  <a:pt x="2770937" y="220371"/>
                </a:cubicBezTo>
                <a:close/>
                <a:moveTo>
                  <a:pt x="2834488" y="213513"/>
                </a:moveTo>
                <a:cubicBezTo>
                  <a:pt x="2836926" y="216256"/>
                  <a:pt x="2840584" y="219914"/>
                  <a:pt x="2845461" y="224486"/>
                </a:cubicBezTo>
                <a:cubicBezTo>
                  <a:pt x="2850337" y="229058"/>
                  <a:pt x="2856281" y="234696"/>
                  <a:pt x="2863291" y="241402"/>
                </a:cubicBezTo>
                <a:cubicBezTo>
                  <a:pt x="2855671" y="252070"/>
                  <a:pt x="2846375" y="262738"/>
                  <a:pt x="2835402" y="273406"/>
                </a:cubicBezTo>
                <a:cubicBezTo>
                  <a:pt x="2829001" y="268224"/>
                  <a:pt x="2823210" y="263348"/>
                  <a:pt x="2818029" y="258776"/>
                </a:cubicBezTo>
                <a:cubicBezTo>
                  <a:pt x="2812847" y="254204"/>
                  <a:pt x="2808275" y="249632"/>
                  <a:pt x="2804313" y="245060"/>
                </a:cubicBezTo>
                <a:cubicBezTo>
                  <a:pt x="2808580" y="241097"/>
                  <a:pt x="2813228" y="236449"/>
                  <a:pt x="2818257" y="231115"/>
                </a:cubicBezTo>
                <a:cubicBezTo>
                  <a:pt x="2823287" y="225781"/>
                  <a:pt x="2828697" y="219914"/>
                  <a:pt x="2834488" y="213513"/>
                </a:cubicBezTo>
                <a:close/>
                <a:moveTo>
                  <a:pt x="2076831" y="211303"/>
                </a:moveTo>
                <a:lnTo>
                  <a:pt x="2077289" y="216789"/>
                </a:lnTo>
                <a:cubicBezTo>
                  <a:pt x="2077289" y="224714"/>
                  <a:pt x="2073783" y="230810"/>
                  <a:pt x="2066773" y="235077"/>
                </a:cubicBezTo>
                <a:cubicBezTo>
                  <a:pt x="2058848" y="239040"/>
                  <a:pt x="2048637" y="243459"/>
                  <a:pt x="2036141" y="248336"/>
                </a:cubicBezTo>
                <a:cubicBezTo>
                  <a:pt x="2023643" y="253213"/>
                  <a:pt x="2009013" y="258547"/>
                  <a:pt x="1992249" y="264338"/>
                </a:cubicBezTo>
                <a:lnTo>
                  <a:pt x="1994535" y="242393"/>
                </a:lnTo>
                <a:cubicBezTo>
                  <a:pt x="2014957" y="235077"/>
                  <a:pt x="2031721" y="228981"/>
                  <a:pt x="2044827" y="224105"/>
                </a:cubicBezTo>
                <a:cubicBezTo>
                  <a:pt x="2057933" y="219228"/>
                  <a:pt x="2068602" y="214961"/>
                  <a:pt x="2076831" y="211303"/>
                </a:cubicBezTo>
                <a:close/>
                <a:moveTo>
                  <a:pt x="4815763" y="197968"/>
                </a:moveTo>
                <a:cubicBezTo>
                  <a:pt x="4818202" y="200711"/>
                  <a:pt x="4821783" y="204445"/>
                  <a:pt x="4826509" y="209169"/>
                </a:cubicBezTo>
                <a:cubicBezTo>
                  <a:pt x="4831233" y="213894"/>
                  <a:pt x="4837099" y="219456"/>
                  <a:pt x="4844110" y="225857"/>
                </a:cubicBezTo>
                <a:cubicBezTo>
                  <a:pt x="4840453" y="231039"/>
                  <a:pt x="4836338" y="236297"/>
                  <a:pt x="4831766" y="241631"/>
                </a:cubicBezTo>
                <a:cubicBezTo>
                  <a:pt x="4827193" y="246965"/>
                  <a:pt x="4822165" y="252375"/>
                  <a:pt x="4816678" y="257861"/>
                </a:cubicBezTo>
                <a:cubicBezTo>
                  <a:pt x="4809973" y="252375"/>
                  <a:pt x="4804029" y="247269"/>
                  <a:pt x="4798847" y="242545"/>
                </a:cubicBezTo>
                <a:cubicBezTo>
                  <a:pt x="4793665" y="237821"/>
                  <a:pt x="4789093" y="233325"/>
                  <a:pt x="4785131" y="229058"/>
                </a:cubicBezTo>
                <a:cubicBezTo>
                  <a:pt x="4790008" y="224486"/>
                  <a:pt x="4795037" y="219533"/>
                  <a:pt x="4800219" y="214199"/>
                </a:cubicBezTo>
                <a:cubicBezTo>
                  <a:pt x="4805401" y="208865"/>
                  <a:pt x="4810582" y="203454"/>
                  <a:pt x="4815763" y="197968"/>
                </a:cubicBezTo>
                <a:close/>
                <a:moveTo>
                  <a:pt x="5543931" y="192253"/>
                </a:moveTo>
                <a:lnTo>
                  <a:pt x="5544389" y="197739"/>
                </a:lnTo>
                <a:cubicBezTo>
                  <a:pt x="5544389" y="205664"/>
                  <a:pt x="5540883" y="211760"/>
                  <a:pt x="5533873" y="216027"/>
                </a:cubicBezTo>
                <a:cubicBezTo>
                  <a:pt x="5525947" y="219990"/>
                  <a:pt x="5515737" y="224409"/>
                  <a:pt x="5503240" y="229286"/>
                </a:cubicBezTo>
                <a:cubicBezTo>
                  <a:pt x="5490743" y="234163"/>
                  <a:pt x="5476113" y="239497"/>
                  <a:pt x="5459349" y="245288"/>
                </a:cubicBezTo>
                <a:lnTo>
                  <a:pt x="5461635" y="223343"/>
                </a:lnTo>
                <a:cubicBezTo>
                  <a:pt x="5482056" y="216027"/>
                  <a:pt x="5498820" y="209931"/>
                  <a:pt x="5511927" y="205055"/>
                </a:cubicBezTo>
                <a:cubicBezTo>
                  <a:pt x="5525033" y="200178"/>
                  <a:pt x="5535701" y="195911"/>
                  <a:pt x="5543931" y="192253"/>
                </a:cubicBezTo>
                <a:close/>
                <a:moveTo>
                  <a:pt x="5923636" y="191720"/>
                </a:moveTo>
                <a:cubicBezTo>
                  <a:pt x="5921502" y="191720"/>
                  <a:pt x="5919292" y="192558"/>
                  <a:pt x="5917007" y="194234"/>
                </a:cubicBezTo>
                <a:cubicBezTo>
                  <a:pt x="5914721" y="195911"/>
                  <a:pt x="5913729" y="198425"/>
                  <a:pt x="5914035" y="201778"/>
                </a:cubicBezTo>
                <a:cubicBezTo>
                  <a:pt x="5914035" y="204826"/>
                  <a:pt x="5914949" y="207645"/>
                  <a:pt x="5916778" y="210236"/>
                </a:cubicBezTo>
                <a:cubicBezTo>
                  <a:pt x="5918606" y="212827"/>
                  <a:pt x="5921654" y="214122"/>
                  <a:pt x="5925922" y="214122"/>
                </a:cubicBezTo>
                <a:cubicBezTo>
                  <a:pt x="5928969" y="214122"/>
                  <a:pt x="5931865" y="213056"/>
                  <a:pt x="5934609" y="210922"/>
                </a:cubicBezTo>
                <a:cubicBezTo>
                  <a:pt x="5937351" y="208788"/>
                  <a:pt x="5938723" y="206807"/>
                  <a:pt x="5938723" y="204978"/>
                </a:cubicBezTo>
                <a:cubicBezTo>
                  <a:pt x="5938723" y="202235"/>
                  <a:pt x="5937123" y="199340"/>
                  <a:pt x="5933923" y="196292"/>
                </a:cubicBezTo>
                <a:cubicBezTo>
                  <a:pt x="5930723" y="193244"/>
                  <a:pt x="5927293" y="191720"/>
                  <a:pt x="5923636" y="191720"/>
                </a:cubicBezTo>
                <a:close/>
                <a:moveTo>
                  <a:pt x="246736" y="191720"/>
                </a:moveTo>
                <a:cubicBezTo>
                  <a:pt x="244602" y="191720"/>
                  <a:pt x="242392" y="192558"/>
                  <a:pt x="240106" y="194234"/>
                </a:cubicBezTo>
                <a:cubicBezTo>
                  <a:pt x="237820" y="195911"/>
                  <a:pt x="236830" y="198425"/>
                  <a:pt x="237135" y="201778"/>
                </a:cubicBezTo>
                <a:cubicBezTo>
                  <a:pt x="237135" y="204826"/>
                  <a:pt x="238049" y="207645"/>
                  <a:pt x="239878" y="210236"/>
                </a:cubicBezTo>
                <a:cubicBezTo>
                  <a:pt x="241707" y="212827"/>
                  <a:pt x="244755" y="214122"/>
                  <a:pt x="249022" y="214122"/>
                </a:cubicBezTo>
                <a:cubicBezTo>
                  <a:pt x="252070" y="214122"/>
                  <a:pt x="254965" y="213056"/>
                  <a:pt x="257709" y="210922"/>
                </a:cubicBezTo>
                <a:cubicBezTo>
                  <a:pt x="260452" y="208788"/>
                  <a:pt x="261823" y="206807"/>
                  <a:pt x="261823" y="204978"/>
                </a:cubicBezTo>
                <a:cubicBezTo>
                  <a:pt x="261823" y="202235"/>
                  <a:pt x="260223" y="199340"/>
                  <a:pt x="257023" y="196292"/>
                </a:cubicBezTo>
                <a:cubicBezTo>
                  <a:pt x="253822" y="193244"/>
                  <a:pt x="250393" y="191720"/>
                  <a:pt x="246736" y="191720"/>
                </a:cubicBezTo>
                <a:close/>
                <a:moveTo>
                  <a:pt x="4879315" y="191110"/>
                </a:moveTo>
                <a:cubicBezTo>
                  <a:pt x="4881753" y="193853"/>
                  <a:pt x="4885411" y="197511"/>
                  <a:pt x="4890287" y="202083"/>
                </a:cubicBezTo>
                <a:cubicBezTo>
                  <a:pt x="4895164" y="206655"/>
                  <a:pt x="4901108" y="212294"/>
                  <a:pt x="4908119" y="218999"/>
                </a:cubicBezTo>
                <a:cubicBezTo>
                  <a:pt x="4900498" y="229667"/>
                  <a:pt x="4891202" y="240335"/>
                  <a:pt x="4880229" y="251003"/>
                </a:cubicBezTo>
                <a:cubicBezTo>
                  <a:pt x="4873828" y="245822"/>
                  <a:pt x="4868037" y="240945"/>
                  <a:pt x="4862855" y="236373"/>
                </a:cubicBezTo>
                <a:cubicBezTo>
                  <a:pt x="4857673" y="231801"/>
                  <a:pt x="4853101" y="227229"/>
                  <a:pt x="4849139" y="222657"/>
                </a:cubicBezTo>
                <a:cubicBezTo>
                  <a:pt x="4853407" y="218694"/>
                  <a:pt x="4858055" y="214046"/>
                  <a:pt x="4863084" y="208712"/>
                </a:cubicBezTo>
                <a:cubicBezTo>
                  <a:pt x="4868113" y="203378"/>
                  <a:pt x="4873523" y="197511"/>
                  <a:pt x="4879315" y="191110"/>
                </a:cubicBezTo>
                <a:close/>
                <a:moveTo>
                  <a:pt x="2413559" y="184252"/>
                </a:moveTo>
                <a:cubicBezTo>
                  <a:pt x="2417521" y="188214"/>
                  <a:pt x="2422169" y="192863"/>
                  <a:pt x="2427503" y="198197"/>
                </a:cubicBezTo>
                <a:cubicBezTo>
                  <a:pt x="2432837" y="203531"/>
                  <a:pt x="2438857" y="209398"/>
                  <a:pt x="2445563" y="215799"/>
                </a:cubicBezTo>
                <a:cubicBezTo>
                  <a:pt x="2441905" y="220980"/>
                  <a:pt x="2437486" y="226543"/>
                  <a:pt x="2432304" y="232487"/>
                </a:cubicBezTo>
                <a:cubicBezTo>
                  <a:pt x="2427123" y="238430"/>
                  <a:pt x="2421179" y="244755"/>
                  <a:pt x="2414473" y="251460"/>
                </a:cubicBezTo>
                <a:cubicBezTo>
                  <a:pt x="2399538" y="239573"/>
                  <a:pt x="2388108" y="228905"/>
                  <a:pt x="2380183" y="219456"/>
                </a:cubicBezTo>
                <a:cubicBezTo>
                  <a:pt x="2387499" y="212141"/>
                  <a:pt x="2393899" y="205588"/>
                  <a:pt x="2399386" y="199797"/>
                </a:cubicBezTo>
                <a:cubicBezTo>
                  <a:pt x="2404872" y="194006"/>
                  <a:pt x="2409597" y="188824"/>
                  <a:pt x="2413559" y="184252"/>
                </a:cubicBezTo>
                <a:close/>
                <a:moveTo>
                  <a:pt x="4381881" y="182728"/>
                </a:moveTo>
                <a:lnTo>
                  <a:pt x="4382339" y="188214"/>
                </a:lnTo>
                <a:cubicBezTo>
                  <a:pt x="4382339" y="196139"/>
                  <a:pt x="4378833" y="202235"/>
                  <a:pt x="4371823" y="206502"/>
                </a:cubicBezTo>
                <a:cubicBezTo>
                  <a:pt x="4363897" y="210465"/>
                  <a:pt x="4353687" y="214884"/>
                  <a:pt x="4341191" y="219761"/>
                </a:cubicBezTo>
                <a:cubicBezTo>
                  <a:pt x="4328693" y="224638"/>
                  <a:pt x="4314063" y="229972"/>
                  <a:pt x="4297299" y="235763"/>
                </a:cubicBezTo>
                <a:lnTo>
                  <a:pt x="4299585" y="213818"/>
                </a:lnTo>
                <a:cubicBezTo>
                  <a:pt x="4320007" y="206502"/>
                  <a:pt x="4336771" y="200406"/>
                  <a:pt x="4349877" y="195530"/>
                </a:cubicBezTo>
                <a:cubicBezTo>
                  <a:pt x="4362983" y="190653"/>
                  <a:pt x="4373651" y="186386"/>
                  <a:pt x="4381881" y="182728"/>
                </a:cubicBezTo>
                <a:close/>
                <a:moveTo>
                  <a:pt x="1714881" y="182728"/>
                </a:moveTo>
                <a:lnTo>
                  <a:pt x="1715339" y="188214"/>
                </a:lnTo>
                <a:cubicBezTo>
                  <a:pt x="1715338" y="196139"/>
                  <a:pt x="1711833" y="202235"/>
                  <a:pt x="1704823" y="206502"/>
                </a:cubicBezTo>
                <a:cubicBezTo>
                  <a:pt x="1696898" y="210465"/>
                  <a:pt x="1686687" y="214884"/>
                  <a:pt x="1674190" y="219761"/>
                </a:cubicBezTo>
                <a:cubicBezTo>
                  <a:pt x="1661694" y="224638"/>
                  <a:pt x="1647063" y="229972"/>
                  <a:pt x="1630299" y="235763"/>
                </a:cubicBezTo>
                <a:lnTo>
                  <a:pt x="1632585" y="213818"/>
                </a:lnTo>
                <a:cubicBezTo>
                  <a:pt x="1653007" y="206502"/>
                  <a:pt x="1669771" y="200406"/>
                  <a:pt x="1682877" y="195530"/>
                </a:cubicBezTo>
                <a:cubicBezTo>
                  <a:pt x="1695983" y="190653"/>
                  <a:pt x="1706651" y="186386"/>
                  <a:pt x="1714881" y="182728"/>
                </a:cubicBezTo>
                <a:close/>
                <a:moveTo>
                  <a:pt x="838581" y="182728"/>
                </a:moveTo>
                <a:lnTo>
                  <a:pt x="839038" y="188214"/>
                </a:lnTo>
                <a:cubicBezTo>
                  <a:pt x="839038" y="196139"/>
                  <a:pt x="835533" y="202235"/>
                  <a:pt x="828523" y="206502"/>
                </a:cubicBezTo>
                <a:cubicBezTo>
                  <a:pt x="820598" y="210465"/>
                  <a:pt x="810387" y="214884"/>
                  <a:pt x="797890" y="219761"/>
                </a:cubicBezTo>
                <a:cubicBezTo>
                  <a:pt x="785394" y="224638"/>
                  <a:pt x="770763" y="229972"/>
                  <a:pt x="753999" y="235763"/>
                </a:cubicBezTo>
                <a:lnTo>
                  <a:pt x="756285" y="213818"/>
                </a:lnTo>
                <a:cubicBezTo>
                  <a:pt x="776707" y="206502"/>
                  <a:pt x="793471" y="200406"/>
                  <a:pt x="806577" y="195530"/>
                </a:cubicBezTo>
                <a:cubicBezTo>
                  <a:pt x="819683" y="190653"/>
                  <a:pt x="830352" y="186386"/>
                  <a:pt x="838581" y="182728"/>
                </a:cubicBezTo>
                <a:close/>
                <a:moveTo>
                  <a:pt x="5925922" y="173432"/>
                </a:moveTo>
                <a:cubicBezTo>
                  <a:pt x="5932627" y="173127"/>
                  <a:pt x="5938495" y="175946"/>
                  <a:pt x="5943524" y="181890"/>
                </a:cubicBezTo>
                <a:cubicBezTo>
                  <a:pt x="5948553" y="187833"/>
                  <a:pt x="5951067" y="195530"/>
                  <a:pt x="5951068" y="204978"/>
                </a:cubicBezTo>
                <a:cubicBezTo>
                  <a:pt x="5951067" y="211989"/>
                  <a:pt x="5948477" y="218085"/>
                  <a:pt x="5943295" y="223266"/>
                </a:cubicBezTo>
                <a:cubicBezTo>
                  <a:pt x="5938115" y="228448"/>
                  <a:pt x="5932171" y="231039"/>
                  <a:pt x="5925465" y="231039"/>
                </a:cubicBezTo>
                <a:cubicBezTo>
                  <a:pt x="5918455" y="231039"/>
                  <a:pt x="5912739" y="228524"/>
                  <a:pt x="5908319" y="223495"/>
                </a:cubicBezTo>
                <a:cubicBezTo>
                  <a:pt x="5903900" y="218466"/>
                  <a:pt x="5901690" y="212141"/>
                  <a:pt x="5901691" y="204521"/>
                </a:cubicBezTo>
                <a:cubicBezTo>
                  <a:pt x="5901690" y="195682"/>
                  <a:pt x="5904204" y="188291"/>
                  <a:pt x="5909234" y="182347"/>
                </a:cubicBezTo>
                <a:cubicBezTo>
                  <a:pt x="5914263" y="176403"/>
                  <a:pt x="5919825" y="173432"/>
                  <a:pt x="5925922" y="173432"/>
                </a:cubicBezTo>
                <a:close/>
                <a:moveTo>
                  <a:pt x="249022" y="173432"/>
                </a:moveTo>
                <a:cubicBezTo>
                  <a:pt x="255727" y="173127"/>
                  <a:pt x="261595" y="175946"/>
                  <a:pt x="266624" y="181890"/>
                </a:cubicBezTo>
                <a:cubicBezTo>
                  <a:pt x="271653" y="187833"/>
                  <a:pt x="274168" y="195530"/>
                  <a:pt x="274168" y="204978"/>
                </a:cubicBezTo>
                <a:cubicBezTo>
                  <a:pt x="274168" y="211989"/>
                  <a:pt x="271577" y="218085"/>
                  <a:pt x="266395" y="223266"/>
                </a:cubicBezTo>
                <a:cubicBezTo>
                  <a:pt x="261214" y="228448"/>
                  <a:pt x="255270" y="231039"/>
                  <a:pt x="248565" y="231039"/>
                </a:cubicBezTo>
                <a:cubicBezTo>
                  <a:pt x="241554" y="231039"/>
                  <a:pt x="235839" y="228524"/>
                  <a:pt x="231420" y="223495"/>
                </a:cubicBezTo>
                <a:cubicBezTo>
                  <a:pt x="227000" y="218466"/>
                  <a:pt x="224790" y="212141"/>
                  <a:pt x="224790" y="204521"/>
                </a:cubicBezTo>
                <a:cubicBezTo>
                  <a:pt x="224790" y="195682"/>
                  <a:pt x="227305" y="188291"/>
                  <a:pt x="232334" y="182347"/>
                </a:cubicBezTo>
                <a:cubicBezTo>
                  <a:pt x="237363" y="176403"/>
                  <a:pt x="242926" y="173432"/>
                  <a:pt x="249022" y="173432"/>
                </a:cubicBezTo>
                <a:close/>
                <a:moveTo>
                  <a:pt x="6906007" y="173203"/>
                </a:moveTo>
                <a:lnTo>
                  <a:pt x="6906463" y="178689"/>
                </a:lnTo>
                <a:cubicBezTo>
                  <a:pt x="6906463" y="186614"/>
                  <a:pt x="6902957" y="192710"/>
                  <a:pt x="6895947" y="196977"/>
                </a:cubicBezTo>
                <a:cubicBezTo>
                  <a:pt x="6888023" y="200940"/>
                  <a:pt x="6877812" y="205359"/>
                  <a:pt x="6865316" y="210236"/>
                </a:cubicBezTo>
                <a:cubicBezTo>
                  <a:pt x="6852819" y="215113"/>
                  <a:pt x="6838188" y="220447"/>
                  <a:pt x="6821425" y="226238"/>
                </a:cubicBezTo>
                <a:lnTo>
                  <a:pt x="6823710" y="204293"/>
                </a:lnTo>
                <a:cubicBezTo>
                  <a:pt x="6844131" y="196977"/>
                  <a:pt x="6860895" y="190881"/>
                  <a:pt x="6874003" y="186005"/>
                </a:cubicBezTo>
                <a:cubicBezTo>
                  <a:pt x="6887109" y="181128"/>
                  <a:pt x="6897777" y="176861"/>
                  <a:pt x="6906007" y="173203"/>
                </a:cubicBezTo>
                <a:close/>
                <a:moveTo>
                  <a:pt x="4142461" y="172670"/>
                </a:moveTo>
                <a:cubicBezTo>
                  <a:pt x="4140327" y="172670"/>
                  <a:pt x="4138117" y="173508"/>
                  <a:pt x="4135831" y="175184"/>
                </a:cubicBezTo>
                <a:cubicBezTo>
                  <a:pt x="4133545" y="176861"/>
                  <a:pt x="4132555" y="179375"/>
                  <a:pt x="4132859" y="182728"/>
                </a:cubicBezTo>
                <a:cubicBezTo>
                  <a:pt x="4132859" y="185776"/>
                  <a:pt x="4133773" y="188595"/>
                  <a:pt x="4135603" y="191186"/>
                </a:cubicBezTo>
                <a:cubicBezTo>
                  <a:pt x="4137431" y="193777"/>
                  <a:pt x="4140479" y="195072"/>
                  <a:pt x="4144747" y="195072"/>
                </a:cubicBezTo>
                <a:cubicBezTo>
                  <a:pt x="4147795" y="195072"/>
                  <a:pt x="4150690" y="194006"/>
                  <a:pt x="4153433" y="191872"/>
                </a:cubicBezTo>
                <a:cubicBezTo>
                  <a:pt x="4156176" y="189738"/>
                  <a:pt x="4157548" y="187757"/>
                  <a:pt x="4157548" y="185928"/>
                </a:cubicBezTo>
                <a:cubicBezTo>
                  <a:pt x="4157548" y="183185"/>
                  <a:pt x="4155948" y="180290"/>
                  <a:pt x="4152747" y="177242"/>
                </a:cubicBezTo>
                <a:cubicBezTo>
                  <a:pt x="4149547" y="174194"/>
                  <a:pt x="4146118" y="172670"/>
                  <a:pt x="4142461" y="172670"/>
                </a:cubicBezTo>
                <a:close/>
                <a:moveTo>
                  <a:pt x="5325313" y="170536"/>
                </a:moveTo>
                <a:cubicBezTo>
                  <a:pt x="5331104" y="175718"/>
                  <a:pt x="5334000" y="182728"/>
                  <a:pt x="5334000" y="191567"/>
                </a:cubicBezTo>
                <a:cubicBezTo>
                  <a:pt x="5334000" y="198882"/>
                  <a:pt x="5331943" y="205512"/>
                  <a:pt x="5327827" y="211455"/>
                </a:cubicBezTo>
                <a:cubicBezTo>
                  <a:pt x="5323713" y="217399"/>
                  <a:pt x="5318151" y="221895"/>
                  <a:pt x="5311141" y="224943"/>
                </a:cubicBezTo>
                <a:cubicBezTo>
                  <a:pt x="5297729" y="231039"/>
                  <a:pt x="5284165" y="237059"/>
                  <a:pt x="5270449" y="243002"/>
                </a:cubicBezTo>
                <a:cubicBezTo>
                  <a:pt x="5256733" y="248946"/>
                  <a:pt x="5241493" y="255118"/>
                  <a:pt x="5224729" y="261519"/>
                </a:cubicBezTo>
                <a:cubicBezTo>
                  <a:pt x="5207965" y="267920"/>
                  <a:pt x="5188305" y="275235"/>
                  <a:pt x="5165751" y="283464"/>
                </a:cubicBezTo>
                <a:cubicBezTo>
                  <a:pt x="5187391" y="288646"/>
                  <a:pt x="5207737" y="297485"/>
                  <a:pt x="5226787" y="309982"/>
                </a:cubicBezTo>
                <a:cubicBezTo>
                  <a:pt x="5245836" y="322479"/>
                  <a:pt x="5261153" y="336652"/>
                  <a:pt x="5272735" y="352502"/>
                </a:cubicBezTo>
                <a:cubicBezTo>
                  <a:pt x="5284927" y="369266"/>
                  <a:pt x="5291023" y="384963"/>
                  <a:pt x="5291023" y="399593"/>
                </a:cubicBezTo>
                <a:cubicBezTo>
                  <a:pt x="5291023" y="403556"/>
                  <a:pt x="5290566" y="406756"/>
                  <a:pt x="5289651" y="409194"/>
                </a:cubicBezTo>
                <a:cubicBezTo>
                  <a:pt x="5302911" y="418110"/>
                  <a:pt x="5317112" y="423682"/>
                  <a:pt x="5332257" y="425911"/>
                </a:cubicBezTo>
                <a:lnTo>
                  <a:pt x="5344003" y="426758"/>
                </a:lnTo>
                <a:lnTo>
                  <a:pt x="5369128" y="424511"/>
                </a:lnTo>
                <a:cubicBezTo>
                  <a:pt x="5375681" y="422834"/>
                  <a:pt x="5381243" y="419862"/>
                  <a:pt x="5385816" y="415595"/>
                </a:cubicBezTo>
                <a:cubicBezTo>
                  <a:pt x="5388254" y="413157"/>
                  <a:pt x="5390465" y="410642"/>
                  <a:pt x="5392445" y="408051"/>
                </a:cubicBezTo>
                <a:cubicBezTo>
                  <a:pt x="5394427" y="405461"/>
                  <a:pt x="5396637" y="402108"/>
                  <a:pt x="5399075" y="397993"/>
                </a:cubicBezTo>
                <a:cubicBezTo>
                  <a:pt x="5401513" y="393878"/>
                  <a:pt x="5404865" y="388316"/>
                  <a:pt x="5409133" y="381305"/>
                </a:cubicBezTo>
                <a:cubicBezTo>
                  <a:pt x="5410657" y="378257"/>
                  <a:pt x="5413019" y="375819"/>
                  <a:pt x="5416220" y="373990"/>
                </a:cubicBezTo>
                <a:cubicBezTo>
                  <a:pt x="5419421" y="372161"/>
                  <a:pt x="5422849" y="371247"/>
                  <a:pt x="5426507" y="371247"/>
                </a:cubicBezTo>
                <a:cubicBezTo>
                  <a:pt x="5430773" y="371247"/>
                  <a:pt x="5435193" y="372771"/>
                  <a:pt x="5439765" y="375819"/>
                </a:cubicBezTo>
                <a:cubicBezTo>
                  <a:pt x="5434889" y="388316"/>
                  <a:pt x="5430697" y="398755"/>
                  <a:pt x="5427193" y="407137"/>
                </a:cubicBezTo>
                <a:cubicBezTo>
                  <a:pt x="5423687" y="415519"/>
                  <a:pt x="5420868" y="421996"/>
                  <a:pt x="5418735" y="426568"/>
                </a:cubicBezTo>
                <a:cubicBezTo>
                  <a:pt x="5422391" y="427178"/>
                  <a:pt x="5426811" y="427787"/>
                  <a:pt x="5431993" y="428397"/>
                </a:cubicBezTo>
                <a:cubicBezTo>
                  <a:pt x="5437175" y="429006"/>
                  <a:pt x="5442813" y="429311"/>
                  <a:pt x="5448910" y="429311"/>
                </a:cubicBezTo>
                <a:cubicBezTo>
                  <a:pt x="5455310" y="429311"/>
                  <a:pt x="5461101" y="428930"/>
                  <a:pt x="5466283" y="428168"/>
                </a:cubicBezTo>
                <a:cubicBezTo>
                  <a:pt x="5471465" y="427406"/>
                  <a:pt x="5476951" y="426263"/>
                  <a:pt x="5482743" y="424739"/>
                </a:cubicBezTo>
                <a:cubicBezTo>
                  <a:pt x="5484267" y="421996"/>
                  <a:pt x="5486171" y="417653"/>
                  <a:pt x="5488457" y="411709"/>
                </a:cubicBezTo>
                <a:cubicBezTo>
                  <a:pt x="5490743" y="405765"/>
                  <a:pt x="5493410" y="398603"/>
                  <a:pt x="5496459" y="390221"/>
                </a:cubicBezTo>
                <a:cubicBezTo>
                  <a:pt x="5499506" y="381839"/>
                  <a:pt x="5502859" y="372771"/>
                  <a:pt x="5506517" y="363017"/>
                </a:cubicBezTo>
                <a:cubicBezTo>
                  <a:pt x="5508651" y="358445"/>
                  <a:pt x="5511393" y="354940"/>
                  <a:pt x="5514747" y="352502"/>
                </a:cubicBezTo>
                <a:cubicBezTo>
                  <a:pt x="5518099" y="350063"/>
                  <a:pt x="5522367" y="348844"/>
                  <a:pt x="5527548" y="348844"/>
                </a:cubicBezTo>
                <a:cubicBezTo>
                  <a:pt x="5533339" y="348844"/>
                  <a:pt x="5538216" y="350368"/>
                  <a:pt x="5542179" y="353416"/>
                </a:cubicBezTo>
                <a:cubicBezTo>
                  <a:pt x="5538825" y="361036"/>
                  <a:pt x="5535549" y="369875"/>
                  <a:pt x="5532349" y="379934"/>
                </a:cubicBezTo>
                <a:cubicBezTo>
                  <a:pt x="5529148" y="389992"/>
                  <a:pt x="5525871" y="400660"/>
                  <a:pt x="5522519" y="411938"/>
                </a:cubicBezTo>
                <a:cubicBezTo>
                  <a:pt x="5531357" y="416205"/>
                  <a:pt x="5540121" y="419634"/>
                  <a:pt x="5548808" y="422225"/>
                </a:cubicBezTo>
                <a:cubicBezTo>
                  <a:pt x="5557494" y="424815"/>
                  <a:pt x="5566562" y="426873"/>
                  <a:pt x="5576011" y="428397"/>
                </a:cubicBezTo>
                <a:cubicBezTo>
                  <a:pt x="5585459" y="429921"/>
                  <a:pt x="5595670" y="430988"/>
                  <a:pt x="5606644" y="431597"/>
                </a:cubicBezTo>
                <a:cubicBezTo>
                  <a:pt x="5602985" y="423977"/>
                  <a:pt x="5599252" y="416205"/>
                  <a:pt x="5595442" y="408280"/>
                </a:cubicBezTo>
                <a:cubicBezTo>
                  <a:pt x="5591633" y="400355"/>
                  <a:pt x="5588203" y="392735"/>
                  <a:pt x="5585155" y="385420"/>
                </a:cubicBezTo>
                <a:cubicBezTo>
                  <a:pt x="5582107" y="378105"/>
                  <a:pt x="5579593" y="371552"/>
                  <a:pt x="5577611" y="365760"/>
                </a:cubicBezTo>
                <a:cubicBezTo>
                  <a:pt x="5575631" y="359969"/>
                  <a:pt x="5574639" y="355550"/>
                  <a:pt x="5574639" y="352502"/>
                </a:cubicBezTo>
                <a:cubicBezTo>
                  <a:pt x="5574639" y="345491"/>
                  <a:pt x="5578297" y="337871"/>
                  <a:pt x="5585613" y="329642"/>
                </a:cubicBezTo>
                <a:cubicBezTo>
                  <a:pt x="5592928" y="321412"/>
                  <a:pt x="5601919" y="314402"/>
                  <a:pt x="5612587" y="308610"/>
                </a:cubicBezTo>
                <a:cubicBezTo>
                  <a:pt x="5616549" y="328727"/>
                  <a:pt x="5619903" y="345644"/>
                  <a:pt x="5622645" y="359360"/>
                </a:cubicBezTo>
                <a:cubicBezTo>
                  <a:pt x="5625389" y="373076"/>
                  <a:pt x="5627523" y="384429"/>
                  <a:pt x="5629047" y="393421"/>
                </a:cubicBezTo>
                <a:cubicBezTo>
                  <a:pt x="5630571" y="402413"/>
                  <a:pt x="5631332" y="409652"/>
                  <a:pt x="5631333" y="415138"/>
                </a:cubicBezTo>
                <a:cubicBezTo>
                  <a:pt x="5631332" y="419710"/>
                  <a:pt x="5630342" y="425882"/>
                  <a:pt x="5628361" y="433655"/>
                </a:cubicBezTo>
                <a:cubicBezTo>
                  <a:pt x="5626380" y="441427"/>
                  <a:pt x="5623941" y="449276"/>
                  <a:pt x="5621045" y="457200"/>
                </a:cubicBezTo>
                <a:cubicBezTo>
                  <a:pt x="5618149" y="465125"/>
                  <a:pt x="5615330" y="471831"/>
                  <a:pt x="5612587" y="477317"/>
                </a:cubicBezTo>
                <a:cubicBezTo>
                  <a:pt x="5593994" y="477317"/>
                  <a:pt x="5575859" y="475412"/>
                  <a:pt x="5558181" y="471602"/>
                </a:cubicBezTo>
                <a:cubicBezTo>
                  <a:pt x="5540502" y="467792"/>
                  <a:pt x="5523585" y="462382"/>
                  <a:pt x="5507431" y="455372"/>
                </a:cubicBezTo>
                <a:cubicBezTo>
                  <a:pt x="5505907" y="458724"/>
                  <a:pt x="5504231" y="461925"/>
                  <a:pt x="5502402" y="464973"/>
                </a:cubicBezTo>
                <a:cubicBezTo>
                  <a:pt x="5500877" y="467411"/>
                  <a:pt x="5497143" y="469545"/>
                  <a:pt x="5491201" y="471374"/>
                </a:cubicBezTo>
                <a:cubicBezTo>
                  <a:pt x="5485257" y="473202"/>
                  <a:pt x="5478247" y="474650"/>
                  <a:pt x="5470169" y="475717"/>
                </a:cubicBezTo>
                <a:cubicBezTo>
                  <a:pt x="5462092" y="476784"/>
                  <a:pt x="5453939" y="477317"/>
                  <a:pt x="5445709" y="477317"/>
                </a:cubicBezTo>
                <a:cubicBezTo>
                  <a:pt x="5437479" y="477317"/>
                  <a:pt x="5428641" y="476022"/>
                  <a:pt x="5419192" y="473431"/>
                </a:cubicBezTo>
                <a:cubicBezTo>
                  <a:pt x="5409743" y="470840"/>
                  <a:pt x="5400599" y="467259"/>
                  <a:pt x="5391760" y="462687"/>
                </a:cubicBezTo>
                <a:cubicBezTo>
                  <a:pt x="5386273" y="466344"/>
                  <a:pt x="5378957" y="469240"/>
                  <a:pt x="5369814" y="471374"/>
                </a:cubicBezTo>
                <a:lnTo>
                  <a:pt x="5350870" y="473478"/>
                </a:lnTo>
                <a:lnTo>
                  <a:pt x="5350803" y="473660"/>
                </a:lnTo>
                <a:cubicBezTo>
                  <a:pt x="5350117" y="474269"/>
                  <a:pt x="5349087" y="474574"/>
                  <a:pt x="5347716" y="474574"/>
                </a:cubicBezTo>
                <a:lnTo>
                  <a:pt x="5344191" y="474221"/>
                </a:lnTo>
                <a:lnTo>
                  <a:pt x="5341011" y="474574"/>
                </a:lnTo>
                <a:cubicBezTo>
                  <a:pt x="5339791" y="474574"/>
                  <a:pt x="5338877" y="474269"/>
                  <a:pt x="5338267" y="473660"/>
                </a:cubicBezTo>
                <a:lnTo>
                  <a:pt x="5338256" y="473625"/>
                </a:lnTo>
                <a:lnTo>
                  <a:pt x="5327199" y="472517"/>
                </a:lnTo>
                <a:cubicBezTo>
                  <a:pt x="5320531" y="471145"/>
                  <a:pt x="5314035" y="469088"/>
                  <a:pt x="5307711" y="466344"/>
                </a:cubicBezTo>
                <a:cubicBezTo>
                  <a:pt x="5295061" y="460858"/>
                  <a:pt x="5283403" y="452324"/>
                  <a:pt x="5272735" y="440741"/>
                </a:cubicBezTo>
                <a:cubicBezTo>
                  <a:pt x="5270297" y="443180"/>
                  <a:pt x="5267325" y="445542"/>
                  <a:pt x="5263820" y="447828"/>
                </a:cubicBezTo>
                <a:cubicBezTo>
                  <a:pt x="5260315" y="450114"/>
                  <a:pt x="5256581" y="452324"/>
                  <a:pt x="5252619" y="454457"/>
                </a:cubicBezTo>
                <a:cubicBezTo>
                  <a:pt x="5232501" y="464516"/>
                  <a:pt x="5204755" y="470802"/>
                  <a:pt x="5169380" y="473317"/>
                </a:cubicBezTo>
                <a:lnTo>
                  <a:pt x="5137130" y="474386"/>
                </a:lnTo>
                <a:lnTo>
                  <a:pt x="5136566" y="474574"/>
                </a:lnTo>
                <a:lnTo>
                  <a:pt x="5135551" y="474438"/>
                </a:lnTo>
                <a:lnTo>
                  <a:pt x="5131461" y="474574"/>
                </a:lnTo>
                <a:cubicBezTo>
                  <a:pt x="5130241" y="474574"/>
                  <a:pt x="5129327" y="474269"/>
                  <a:pt x="5128717" y="473660"/>
                </a:cubicBezTo>
                <a:lnTo>
                  <a:pt x="5128670" y="473518"/>
                </a:lnTo>
                <a:lnTo>
                  <a:pt x="5118621" y="472174"/>
                </a:lnTo>
                <a:cubicBezTo>
                  <a:pt x="5112753" y="470573"/>
                  <a:pt x="5107001" y="468173"/>
                  <a:pt x="5101362" y="464973"/>
                </a:cubicBezTo>
                <a:cubicBezTo>
                  <a:pt x="5098009" y="485394"/>
                  <a:pt x="5091531" y="503378"/>
                  <a:pt x="5081931" y="518922"/>
                </a:cubicBezTo>
                <a:cubicBezTo>
                  <a:pt x="5072329" y="534467"/>
                  <a:pt x="5060366" y="546507"/>
                  <a:pt x="5046040" y="555041"/>
                </a:cubicBezTo>
                <a:cubicBezTo>
                  <a:pt x="5031715" y="563576"/>
                  <a:pt x="5015865" y="567843"/>
                  <a:pt x="4998491" y="567843"/>
                </a:cubicBezTo>
                <a:cubicBezTo>
                  <a:pt x="4994529" y="567843"/>
                  <a:pt x="4989195" y="566395"/>
                  <a:pt x="4982489" y="563499"/>
                </a:cubicBezTo>
                <a:cubicBezTo>
                  <a:pt x="4975784" y="560604"/>
                  <a:pt x="4968392" y="556565"/>
                  <a:pt x="4960315" y="551384"/>
                </a:cubicBezTo>
                <a:cubicBezTo>
                  <a:pt x="4952238" y="546202"/>
                  <a:pt x="4944542" y="540563"/>
                  <a:pt x="4937227" y="534467"/>
                </a:cubicBezTo>
                <a:lnTo>
                  <a:pt x="4944085" y="516636"/>
                </a:lnTo>
                <a:cubicBezTo>
                  <a:pt x="4952314" y="518770"/>
                  <a:pt x="4960239" y="520294"/>
                  <a:pt x="4967859" y="521208"/>
                </a:cubicBezTo>
                <a:cubicBezTo>
                  <a:pt x="4975479" y="522123"/>
                  <a:pt x="4982642" y="522580"/>
                  <a:pt x="4989348" y="522580"/>
                </a:cubicBezTo>
                <a:cubicBezTo>
                  <a:pt x="5011903" y="522580"/>
                  <a:pt x="5031105" y="516560"/>
                  <a:pt x="5046955" y="504521"/>
                </a:cubicBezTo>
                <a:cubicBezTo>
                  <a:pt x="5062805" y="492481"/>
                  <a:pt x="5074387" y="475031"/>
                  <a:pt x="5081702" y="452171"/>
                </a:cubicBezTo>
                <a:cubicBezTo>
                  <a:pt x="5079569" y="447599"/>
                  <a:pt x="5077283" y="442951"/>
                  <a:pt x="5074845" y="438227"/>
                </a:cubicBezTo>
                <a:cubicBezTo>
                  <a:pt x="5072405" y="433502"/>
                  <a:pt x="5069662" y="428702"/>
                  <a:pt x="5066615" y="423825"/>
                </a:cubicBezTo>
                <a:cubicBezTo>
                  <a:pt x="5058689" y="410718"/>
                  <a:pt x="5052441" y="399669"/>
                  <a:pt x="5047869" y="390678"/>
                </a:cubicBezTo>
                <a:cubicBezTo>
                  <a:pt x="5043297" y="381686"/>
                  <a:pt x="5040097" y="374295"/>
                  <a:pt x="5038268" y="368504"/>
                </a:cubicBezTo>
                <a:cubicBezTo>
                  <a:pt x="5037049" y="362408"/>
                  <a:pt x="5036745" y="357150"/>
                  <a:pt x="5037353" y="352730"/>
                </a:cubicBezTo>
                <a:cubicBezTo>
                  <a:pt x="5037963" y="348311"/>
                  <a:pt x="5039792" y="344272"/>
                  <a:pt x="5042840" y="340614"/>
                </a:cubicBezTo>
                <a:cubicBezTo>
                  <a:pt x="5043145" y="336042"/>
                  <a:pt x="5045888" y="331623"/>
                  <a:pt x="5051069" y="327356"/>
                </a:cubicBezTo>
                <a:cubicBezTo>
                  <a:pt x="5056251" y="323088"/>
                  <a:pt x="5062957" y="319888"/>
                  <a:pt x="5071187" y="317754"/>
                </a:cubicBezTo>
                <a:cubicBezTo>
                  <a:pt x="5073625" y="325984"/>
                  <a:pt x="5075987" y="333528"/>
                  <a:pt x="5078273" y="340386"/>
                </a:cubicBezTo>
                <a:cubicBezTo>
                  <a:pt x="5080559" y="347244"/>
                  <a:pt x="5082617" y="353721"/>
                  <a:pt x="5084445" y="359817"/>
                </a:cubicBezTo>
                <a:cubicBezTo>
                  <a:pt x="5089627" y="374447"/>
                  <a:pt x="5093665" y="386639"/>
                  <a:pt x="5096561" y="396393"/>
                </a:cubicBezTo>
                <a:cubicBezTo>
                  <a:pt x="5099457" y="406146"/>
                  <a:pt x="5101209" y="413462"/>
                  <a:pt x="5101819" y="418338"/>
                </a:cubicBezTo>
                <a:cubicBezTo>
                  <a:pt x="5107001" y="421234"/>
                  <a:pt x="5112487" y="423406"/>
                  <a:pt x="5118279" y="424853"/>
                </a:cubicBezTo>
                <a:lnTo>
                  <a:pt x="5135469" y="426895"/>
                </a:lnTo>
                <a:lnTo>
                  <a:pt x="5184267" y="425311"/>
                </a:lnTo>
                <a:cubicBezTo>
                  <a:pt x="5199965" y="424168"/>
                  <a:pt x="5213757" y="422453"/>
                  <a:pt x="5225644" y="420167"/>
                </a:cubicBezTo>
                <a:cubicBezTo>
                  <a:pt x="5243627" y="417729"/>
                  <a:pt x="5258257" y="413614"/>
                  <a:pt x="5269535" y="407823"/>
                </a:cubicBezTo>
                <a:cubicBezTo>
                  <a:pt x="5266182" y="399898"/>
                  <a:pt x="5261001" y="391745"/>
                  <a:pt x="5253991" y="383363"/>
                </a:cubicBezTo>
                <a:cubicBezTo>
                  <a:pt x="5246979" y="374981"/>
                  <a:pt x="5238445" y="366675"/>
                  <a:pt x="5228387" y="358445"/>
                </a:cubicBezTo>
                <a:cubicBezTo>
                  <a:pt x="5221986" y="353568"/>
                  <a:pt x="5214747" y="348539"/>
                  <a:pt x="5206670" y="343358"/>
                </a:cubicBezTo>
                <a:cubicBezTo>
                  <a:pt x="5198593" y="338176"/>
                  <a:pt x="5189372" y="332690"/>
                  <a:pt x="5179009" y="326898"/>
                </a:cubicBezTo>
                <a:cubicBezTo>
                  <a:pt x="5164073" y="318974"/>
                  <a:pt x="5152949" y="311277"/>
                  <a:pt x="5145633" y="303810"/>
                </a:cubicBezTo>
                <a:cubicBezTo>
                  <a:pt x="5138319" y="296342"/>
                  <a:pt x="5134661" y="288951"/>
                  <a:pt x="5134661" y="281636"/>
                </a:cubicBezTo>
                <a:cubicBezTo>
                  <a:pt x="5134661" y="275844"/>
                  <a:pt x="5135804" y="270282"/>
                  <a:pt x="5138090" y="264948"/>
                </a:cubicBezTo>
                <a:cubicBezTo>
                  <a:pt x="5140376" y="259614"/>
                  <a:pt x="5143500" y="255118"/>
                  <a:pt x="5147463" y="251460"/>
                </a:cubicBezTo>
                <a:cubicBezTo>
                  <a:pt x="5149901" y="249327"/>
                  <a:pt x="5155311" y="246050"/>
                  <a:pt x="5163693" y="241631"/>
                </a:cubicBezTo>
                <a:cubicBezTo>
                  <a:pt x="5172075" y="237211"/>
                  <a:pt x="5182439" y="232182"/>
                  <a:pt x="5194783" y="226543"/>
                </a:cubicBezTo>
                <a:cubicBezTo>
                  <a:pt x="5207127" y="220904"/>
                  <a:pt x="5220767" y="214808"/>
                  <a:pt x="5235702" y="208255"/>
                </a:cubicBezTo>
                <a:cubicBezTo>
                  <a:pt x="5250637" y="201702"/>
                  <a:pt x="5265801" y="195225"/>
                  <a:pt x="5281193" y="188824"/>
                </a:cubicBezTo>
                <a:cubicBezTo>
                  <a:pt x="5296585" y="182423"/>
                  <a:pt x="5311293" y="176327"/>
                  <a:pt x="5325313" y="170536"/>
                </a:cubicBezTo>
                <a:close/>
                <a:moveTo>
                  <a:pt x="1331519" y="170536"/>
                </a:moveTo>
                <a:cubicBezTo>
                  <a:pt x="1337310" y="175718"/>
                  <a:pt x="1340206" y="182728"/>
                  <a:pt x="1340206" y="191567"/>
                </a:cubicBezTo>
                <a:cubicBezTo>
                  <a:pt x="1340206" y="201016"/>
                  <a:pt x="1338377" y="208179"/>
                  <a:pt x="1334719" y="213056"/>
                </a:cubicBezTo>
                <a:cubicBezTo>
                  <a:pt x="1331062" y="217932"/>
                  <a:pt x="1325118" y="222200"/>
                  <a:pt x="1316889" y="225857"/>
                </a:cubicBezTo>
                <a:cubicBezTo>
                  <a:pt x="1300429" y="233477"/>
                  <a:pt x="1284885" y="240411"/>
                  <a:pt x="1270254" y="246660"/>
                </a:cubicBezTo>
                <a:cubicBezTo>
                  <a:pt x="1255624" y="252908"/>
                  <a:pt x="1240917" y="258776"/>
                  <a:pt x="1226135" y="264262"/>
                </a:cubicBezTo>
                <a:cubicBezTo>
                  <a:pt x="1211351" y="269748"/>
                  <a:pt x="1195426" y="275235"/>
                  <a:pt x="1178357" y="280721"/>
                </a:cubicBezTo>
                <a:cubicBezTo>
                  <a:pt x="1200912" y="286512"/>
                  <a:pt x="1222324" y="295885"/>
                  <a:pt x="1242594" y="308839"/>
                </a:cubicBezTo>
                <a:cubicBezTo>
                  <a:pt x="1262863" y="321793"/>
                  <a:pt x="1279093" y="336500"/>
                  <a:pt x="1291285" y="352959"/>
                </a:cubicBezTo>
                <a:cubicBezTo>
                  <a:pt x="1303477" y="369113"/>
                  <a:pt x="1309573" y="384658"/>
                  <a:pt x="1309573" y="399593"/>
                </a:cubicBezTo>
                <a:cubicBezTo>
                  <a:pt x="1309573" y="424282"/>
                  <a:pt x="1296010" y="443027"/>
                  <a:pt x="1268883" y="455829"/>
                </a:cubicBezTo>
                <a:cubicBezTo>
                  <a:pt x="1255167" y="461925"/>
                  <a:pt x="1238479" y="466573"/>
                  <a:pt x="1218819" y="469773"/>
                </a:cubicBezTo>
                <a:cubicBezTo>
                  <a:pt x="1208989" y="471374"/>
                  <a:pt x="1198341" y="472574"/>
                  <a:pt x="1186873" y="473374"/>
                </a:cubicBezTo>
                <a:lnTo>
                  <a:pt x="1154740" y="474420"/>
                </a:lnTo>
                <a:lnTo>
                  <a:pt x="1154278" y="474574"/>
                </a:lnTo>
                <a:lnTo>
                  <a:pt x="1153253" y="474468"/>
                </a:lnTo>
                <a:lnTo>
                  <a:pt x="1150011" y="474574"/>
                </a:lnTo>
                <a:lnTo>
                  <a:pt x="1148103" y="473938"/>
                </a:lnTo>
                <a:lnTo>
                  <a:pt x="1135961" y="472688"/>
                </a:lnTo>
                <a:cubicBezTo>
                  <a:pt x="1118073" y="468916"/>
                  <a:pt x="1101471" y="459486"/>
                  <a:pt x="1086155" y="444399"/>
                </a:cubicBezTo>
                <a:cubicBezTo>
                  <a:pt x="1084326" y="447142"/>
                  <a:pt x="1082650" y="449580"/>
                  <a:pt x="1081126" y="451714"/>
                </a:cubicBezTo>
                <a:cubicBezTo>
                  <a:pt x="1079602" y="453848"/>
                  <a:pt x="1078078" y="455981"/>
                  <a:pt x="1076554" y="458115"/>
                </a:cubicBezTo>
                <a:cubicBezTo>
                  <a:pt x="1072896" y="462382"/>
                  <a:pt x="1065657" y="466192"/>
                  <a:pt x="1054837" y="469545"/>
                </a:cubicBezTo>
                <a:cubicBezTo>
                  <a:pt x="1044016" y="472898"/>
                  <a:pt x="1031291" y="474574"/>
                  <a:pt x="1016661" y="474574"/>
                </a:cubicBezTo>
                <a:lnTo>
                  <a:pt x="1015213" y="474091"/>
                </a:lnTo>
                <a:lnTo>
                  <a:pt x="1013765" y="474574"/>
                </a:lnTo>
                <a:cubicBezTo>
                  <a:pt x="1000963" y="474574"/>
                  <a:pt x="988695" y="471907"/>
                  <a:pt x="976960" y="466573"/>
                </a:cubicBezTo>
                <a:cubicBezTo>
                  <a:pt x="965226" y="461239"/>
                  <a:pt x="953262" y="452628"/>
                  <a:pt x="941070" y="440741"/>
                </a:cubicBezTo>
                <a:cubicBezTo>
                  <a:pt x="924611" y="452019"/>
                  <a:pt x="902132" y="460934"/>
                  <a:pt x="873633" y="467487"/>
                </a:cubicBezTo>
                <a:cubicBezTo>
                  <a:pt x="845134" y="474041"/>
                  <a:pt x="813664" y="477317"/>
                  <a:pt x="779221" y="477317"/>
                </a:cubicBezTo>
                <a:cubicBezTo>
                  <a:pt x="742341" y="477317"/>
                  <a:pt x="714528" y="469697"/>
                  <a:pt x="695782" y="454457"/>
                </a:cubicBezTo>
                <a:cubicBezTo>
                  <a:pt x="677037" y="439217"/>
                  <a:pt x="667665" y="416510"/>
                  <a:pt x="667665" y="386334"/>
                </a:cubicBezTo>
                <a:cubicBezTo>
                  <a:pt x="667665" y="371094"/>
                  <a:pt x="670255" y="354330"/>
                  <a:pt x="675437" y="336042"/>
                </a:cubicBezTo>
                <a:lnTo>
                  <a:pt x="694639" y="336042"/>
                </a:lnTo>
                <a:cubicBezTo>
                  <a:pt x="694335" y="337262"/>
                  <a:pt x="694030" y="340538"/>
                  <a:pt x="693725" y="345872"/>
                </a:cubicBezTo>
                <a:cubicBezTo>
                  <a:pt x="693420" y="351206"/>
                  <a:pt x="693268" y="355550"/>
                  <a:pt x="693268" y="358902"/>
                </a:cubicBezTo>
                <a:cubicBezTo>
                  <a:pt x="693268" y="376581"/>
                  <a:pt x="696697" y="390221"/>
                  <a:pt x="703555" y="399822"/>
                </a:cubicBezTo>
                <a:cubicBezTo>
                  <a:pt x="710413" y="409423"/>
                  <a:pt x="721157" y="416814"/>
                  <a:pt x="735787" y="421996"/>
                </a:cubicBezTo>
                <a:cubicBezTo>
                  <a:pt x="743103" y="424130"/>
                  <a:pt x="751561" y="425882"/>
                  <a:pt x="761162" y="427254"/>
                </a:cubicBezTo>
                <a:cubicBezTo>
                  <a:pt x="770763" y="428625"/>
                  <a:pt x="781660" y="429311"/>
                  <a:pt x="793852" y="429311"/>
                </a:cubicBezTo>
                <a:cubicBezTo>
                  <a:pt x="808787" y="429311"/>
                  <a:pt x="823265" y="428702"/>
                  <a:pt x="837286" y="427482"/>
                </a:cubicBezTo>
                <a:cubicBezTo>
                  <a:pt x="851307" y="426263"/>
                  <a:pt x="864261" y="424663"/>
                  <a:pt x="876148" y="422682"/>
                </a:cubicBezTo>
                <a:cubicBezTo>
                  <a:pt x="888035" y="420701"/>
                  <a:pt x="898246" y="418262"/>
                  <a:pt x="906780" y="415367"/>
                </a:cubicBezTo>
                <a:cubicBezTo>
                  <a:pt x="915315" y="412471"/>
                  <a:pt x="921715" y="409499"/>
                  <a:pt x="925983" y="406451"/>
                </a:cubicBezTo>
                <a:cubicBezTo>
                  <a:pt x="929640" y="403403"/>
                  <a:pt x="932688" y="399974"/>
                  <a:pt x="935127" y="396164"/>
                </a:cubicBezTo>
                <a:cubicBezTo>
                  <a:pt x="937565" y="392354"/>
                  <a:pt x="940765" y="386487"/>
                  <a:pt x="944728" y="378562"/>
                </a:cubicBezTo>
                <a:cubicBezTo>
                  <a:pt x="948081" y="371552"/>
                  <a:pt x="951357" y="367056"/>
                  <a:pt x="954558" y="365075"/>
                </a:cubicBezTo>
                <a:cubicBezTo>
                  <a:pt x="957758" y="363093"/>
                  <a:pt x="961492" y="362103"/>
                  <a:pt x="965759" y="362103"/>
                </a:cubicBezTo>
                <a:cubicBezTo>
                  <a:pt x="972160" y="362103"/>
                  <a:pt x="977494" y="363932"/>
                  <a:pt x="981761" y="367589"/>
                </a:cubicBezTo>
                <a:cubicBezTo>
                  <a:pt x="978408" y="376428"/>
                  <a:pt x="975055" y="384582"/>
                  <a:pt x="971703" y="392049"/>
                </a:cubicBezTo>
                <a:cubicBezTo>
                  <a:pt x="968350" y="399517"/>
                  <a:pt x="964845" y="406299"/>
                  <a:pt x="961187" y="412395"/>
                </a:cubicBezTo>
                <a:cubicBezTo>
                  <a:pt x="970026" y="417272"/>
                  <a:pt x="978408" y="420929"/>
                  <a:pt x="986333" y="423368"/>
                </a:cubicBezTo>
                <a:cubicBezTo>
                  <a:pt x="994258" y="425806"/>
                  <a:pt x="1003402" y="427025"/>
                  <a:pt x="1013765" y="427025"/>
                </a:cubicBezTo>
                <a:lnTo>
                  <a:pt x="1015213" y="427508"/>
                </a:lnTo>
                <a:lnTo>
                  <a:pt x="1016661" y="427025"/>
                </a:lnTo>
                <a:cubicBezTo>
                  <a:pt x="1037387" y="427025"/>
                  <a:pt x="1052627" y="423215"/>
                  <a:pt x="1062381" y="415595"/>
                </a:cubicBezTo>
                <a:cubicBezTo>
                  <a:pt x="1066038" y="412852"/>
                  <a:pt x="1069543" y="408356"/>
                  <a:pt x="1072896" y="402108"/>
                </a:cubicBezTo>
                <a:cubicBezTo>
                  <a:pt x="1076249" y="395859"/>
                  <a:pt x="1080669" y="387554"/>
                  <a:pt x="1086155" y="377190"/>
                </a:cubicBezTo>
                <a:cubicBezTo>
                  <a:pt x="1089813" y="369875"/>
                  <a:pt x="1093318" y="365227"/>
                  <a:pt x="1096671" y="363246"/>
                </a:cubicBezTo>
                <a:cubicBezTo>
                  <a:pt x="1100023" y="361265"/>
                  <a:pt x="1103833" y="360274"/>
                  <a:pt x="1108101" y="360274"/>
                </a:cubicBezTo>
                <a:cubicBezTo>
                  <a:pt x="1113892" y="360274"/>
                  <a:pt x="1119226" y="362103"/>
                  <a:pt x="1124103" y="365760"/>
                </a:cubicBezTo>
                <a:cubicBezTo>
                  <a:pt x="1120750" y="373380"/>
                  <a:pt x="1117245" y="381229"/>
                  <a:pt x="1113587" y="389306"/>
                </a:cubicBezTo>
                <a:cubicBezTo>
                  <a:pt x="1109929" y="397383"/>
                  <a:pt x="1106272" y="405384"/>
                  <a:pt x="1102614" y="413309"/>
                </a:cubicBezTo>
                <a:cubicBezTo>
                  <a:pt x="1111149" y="418186"/>
                  <a:pt x="1119531" y="421691"/>
                  <a:pt x="1127760" y="423825"/>
                </a:cubicBezTo>
                <a:lnTo>
                  <a:pt x="1153342" y="426912"/>
                </a:lnTo>
                <a:lnTo>
                  <a:pt x="1203960" y="425196"/>
                </a:lnTo>
                <a:cubicBezTo>
                  <a:pt x="1219505" y="423977"/>
                  <a:pt x="1232916" y="422301"/>
                  <a:pt x="1244194" y="420167"/>
                </a:cubicBezTo>
                <a:cubicBezTo>
                  <a:pt x="1253338" y="418948"/>
                  <a:pt x="1261491" y="417272"/>
                  <a:pt x="1268654" y="415138"/>
                </a:cubicBezTo>
                <a:cubicBezTo>
                  <a:pt x="1275817" y="413004"/>
                  <a:pt x="1282294" y="410566"/>
                  <a:pt x="1288085" y="407823"/>
                </a:cubicBezTo>
                <a:cubicBezTo>
                  <a:pt x="1284732" y="400203"/>
                  <a:pt x="1279855" y="392354"/>
                  <a:pt x="1273455" y="384277"/>
                </a:cubicBezTo>
                <a:cubicBezTo>
                  <a:pt x="1267054" y="376200"/>
                  <a:pt x="1258977" y="368504"/>
                  <a:pt x="1249223" y="361188"/>
                </a:cubicBezTo>
                <a:cubicBezTo>
                  <a:pt x="1243127" y="355702"/>
                  <a:pt x="1235812" y="350139"/>
                  <a:pt x="1227277" y="344501"/>
                </a:cubicBezTo>
                <a:cubicBezTo>
                  <a:pt x="1218743" y="338862"/>
                  <a:pt x="1208837" y="332994"/>
                  <a:pt x="1197559" y="326898"/>
                </a:cubicBezTo>
                <a:cubicBezTo>
                  <a:pt x="1194207" y="328118"/>
                  <a:pt x="1190244" y="328727"/>
                  <a:pt x="1185672" y="328727"/>
                </a:cubicBezTo>
                <a:cubicBezTo>
                  <a:pt x="1177443" y="328727"/>
                  <a:pt x="1170356" y="325832"/>
                  <a:pt x="1164412" y="320040"/>
                </a:cubicBezTo>
                <a:cubicBezTo>
                  <a:pt x="1158469" y="314249"/>
                  <a:pt x="1155497" y="307239"/>
                  <a:pt x="1155497" y="299009"/>
                </a:cubicBezTo>
                <a:cubicBezTo>
                  <a:pt x="1155497" y="295656"/>
                  <a:pt x="1155954" y="291161"/>
                  <a:pt x="1156869" y="285522"/>
                </a:cubicBezTo>
                <a:cubicBezTo>
                  <a:pt x="1157783" y="279883"/>
                  <a:pt x="1158926" y="274168"/>
                  <a:pt x="1160298" y="268377"/>
                </a:cubicBezTo>
                <a:cubicBezTo>
                  <a:pt x="1161669" y="262586"/>
                  <a:pt x="1162965" y="257556"/>
                  <a:pt x="1164184" y="253289"/>
                </a:cubicBezTo>
                <a:cubicBezTo>
                  <a:pt x="1165403" y="249022"/>
                  <a:pt x="1166470" y="246736"/>
                  <a:pt x="1167384" y="246431"/>
                </a:cubicBezTo>
                <a:cubicBezTo>
                  <a:pt x="1186891" y="236373"/>
                  <a:pt x="1203884" y="227838"/>
                  <a:pt x="1218362" y="220828"/>
                </a:cubicBezTo>
                <a:cubicBezTo>
                  <a:pt x="1232840" y="213818"/>
                  <a:pt x="1246023" y="207569"/>
                  <a:pt x="1257910" y="202083"/>
                </a:cubicBezTo>
                <a:cubicBezTo>
                  <a:pt x="1269797" y="196596"/>
                  <a:pt x="1281532" y="191339"/>
                  <a:pt x="1293114" y="186309"/>
                </a:cubicBezTo>
                <a:cubicBezTo>
                  <a:pt x="1304697" y="181280"/>
                  <a:pt x="1317498" y="176022"/>
                  <a:pt x="1331519" y="170536"/>
                </a:cubicBezTo>
                <a:close/>
                <a:moveTo>
                  <a:pt x="6403467" y="167793"/>
                </a:moveTo>
                <a:cubicBezTo>
                  <a:pt x="6404381" y="190958"/>
                  <a:pt x="6405143" y="213970"/>
                  <a:pt x="6405753" y="236830"/>
                </a:cubicBezTo>
                <a:cubicBezTo>
                  <a:pt x="6406363" y="259690"/>
                  <a:pt x="6406973" y="283007"/>
                  <a:pt x="6407582" y="306782"/>
                </a:cubicBezTo>
                <a:cubicBezTo>
                  <a:pt x="6408191" y="330556"/>
                  <a:pt x="6408801" y="355397"/>
                  <a:pt x="6409411" y="381305"/>
                </a:cubicBezTo>
                <a:lnTo>
                  <a:pt x="6411239" y="415138"/>
                </a:lnTo>
                <a:cubicBezTo>
                  <a:pt x="6417031" y="419405"/>
                  <a:pt x="6423355" y="422453"/>
                  <a:pt x="6430213" y="424282"/>
                </a:cubicBezTo>
                <a:cubicBezTo>
                  <a:pt x="6437071" y="426111"/>
                  <a:pt x="6444767" y="427025"/>
                  <a:pt x="6453302" y="427025"/>
                </a:cubicBezTo>
                <a:lnTo>
                  <a:pt x="6454217" y="427432"/>
                </a:lnTo>
                <a:lnTo>
                  <a:pt x="6455435" y="427025"/>
                </a:lnTo>
                <a:cubicBezTo>
                  <a:pt x="6477686" y="427025"/>
                  <a:pt x="6496964" y="426416"/>
                  <a:pt x="6513271" y="425196"/>
                </a:cubicBezTo>
                <a:cubicBezTo>
                  <a:pt x="6529578" y="423977"/>
                  <a:pt x="6544742" y="421386"/>
                  <a:pt x="6558763" y="417424"/>
                </a:cubicBezTo>
                <a:cubicBezTo>
                  <a:pt x="6574307" y="412242"/>
                  <a:pt x="6586803" y="408356"/>
                  <a:pt x="6596253" y="405765"/>
                </a:cubicBezTo>
                <a:cubicBezTo>
                  <a:pt x="6605702" y="403175"/>
                  <a:pt x="6613322" y="401270"/>
                  <a:pt x="6619113" y="400050"/>
                </a:cubicBezTo>
                <a:cubicBezTo>
                  <a:pt x="6614541" y="397307"/>
                  <a:pt x="6609893" y="394412"/>
                  <a:pt x="6605169" y="391364"/>
                </a:cubicBezTo>
                <a:cubicBezTo>
                  <a:pt x="6600444" y="388316"/>
                  <a:pt x="6595796" y="385115"/>
                  <a:pt x="6591225" y="381762"/>
                </a:cubicBezTo>
                <a:cubicBezTo>
                  <a:pt x="6580556" y="374142"/>
                  <a:pt x="6571717" y="368885"/>
                  <a:pt x="6564707" y="365989"/>
                </a:cubicBezTo>
                <a:cubicBezTo>
                  <a:pt x="6557695" y="363093"/>
                  <a:pt x="6550685" y="361646"/>
                  <a:pt x="6543675" y="361646"/>
                </a:cubicBezTo>
                <a:cubicBezTo>
                  <a:pt x="6534531" y="361646"/>
                  <a:pt x="6526149" y="362865"/>
                  <a:pt x="6518529" y="365303"/>
                </a:cubicBezTo>
                <a:cubicBezTo>
                  <a:pt x="6510909" y="367742"/>
                  <a:pt x="6501765" y="372466"/>
                  <a:pt x="6491097" y="379476"/>
                </a:cubicBezTo>
                <a:cubicBezTo>
                  <a:pt x="6488354" y="376733"/>
                  <a:pt x="6486144" y="373076"/>
                  <a:pt x="6484468" y="368504"/>
                </a:cubicBezTo>
                <a:cubicBezTo>
                  <a:pt x="6482791" y="363932"/>
                  <a:pt x="6481953" y="359512"/>
                  <a:pt x="6481953" y="355245"/>
                </a:cubicBezTo>
                <a:cubicBezTo>
                  <a:pt x="6481953" y="342443"/>
                  <a:pt x="6487592" y="332080"/>
                  <a:pt x="6498869" y="324155"/>
                </a:cubicBezTo>
                <a:cubicBezTo>
                  <a:pt x="6510147" y="316230"/>
                  <a:pt x="6524473" y="312268"/>
                  <a:pt x="6541847" y="312268"/>
                </a:cubicBezTo>
                <a:cubicBezTo>
                  <a:pt x="6551600" y="312268"/>
                  <a:pt x="6561125" y="314021"/>
                  <a:pt x="6570421" y="317526"/>
                </a:cubicBezTo>
                <a:cubicBezTo>
                  <a:pt x="6579717" y="321031"/>
                  <a:pt x="6590310" y="327051"/>
                  <a:pt x="6602197" y="335585"/>
                </a:cubicBezTo>
                <a:cubicBezTo>
                  <a:pt x="6616827" y="345644"/>
                  <a:pt x="6629857" y="353568"/>
                  <a:pt x="6641287" y="359360"/>
                </a:cubicBezTo>
                <a:cubicBezTo>
                  <a:pt x="6652717" y="365151"/>
                  <a:pt x="6665595" y="369875"/>
                  <a:pt x="6679921" y="373533"/>
                </a:cubicBezTo>
                <a:cubicBezTo>
                  <a:pt x="6686931" y="375057"/>
                  <a:pt x="6695008" y="376276"/>
                  <a:pt x="6704153" y="377190"/>
                </a:cubicBezTo>
                <a:cubicBezTo>
                  <a:pt x="6713296" y="378105"/>
                  <a:pt x="6723507" y="378562"/>
                  <a:pt x="6734785" y="378562"/>
                </a:cubicBezTo>
                <a:lnTo>
                  <a:pt x="6712839" y="421996"/>
                </a:lnTo>
                <a:cubicBezTo>
                  <a:pt x="6704914" y="421386"/>
                  <a:pt x="6697828" y="420777"/>
                  <a:pt x="6691579" y="420167"/>
                </a:cubicBezTo>
                <a:cubicBezTo>
                  <a:pt x="6685331" y="419558"/>
                  <a:pt x="6678244" y="419405"/>
                  <a:pt x="6670319" y="419710"/>
                </a:cubicBezTo>
                <a:cubicBezTo>
                  <a:pt x="6663309" y="420320"/>
                  <a:pt x="6656071" y="421615"/>
                  <a:pt x="6648603" y="423596"/>
                </a:cubicBezTo>
                <a:cubicBezTo>
                  <a:pt x="6641135" y="425577"/>
                  <a:pt x="6633363" y="428397"/>
                  <a:pt x="6625285" y="432054"/>
                </a:cubicBezTo>
                <a:cubicBezTo>
                  <a:pt x="6617209" y="435712"/>
                  <a:pt x="6608445" y="440132"/>
                  <a:pt x="6598997" y="445313"/>
                </a:cubicBezTo>
                <a:cubicBezTo>
                  <a:pt x="6587109" y="452019"/>
                  <a:pt x="6576289" y="457277"/>
                  <a:pt x="6566535" y="461087"/>
                </a:cubicBezTo>
                <a:cubicBezTo>
                  <a:pt x="6556781" y="464897"/>
                  <a:pt x="6546723" y="467792"/>
                  <a:pt x="6536361" y="469773"/>
                </a:cubicBezTo>
                <a:cubicBezTo>
                  <a:pt x="6525997" y="471755"/>
                  <a:pt x="6514339" y="473050"/>
                  <a:pt x="6501385" y="473660"/>
                </a:cubicBezTo>
                <a:cubicBezTo>
                  <a:pt x="6488430" y="474269"/>
                  <a:pt x="6473113" y="474574"/>
                  <a:pt x="6455435" y="474574"/>
                </a:cubicBezTo>
                <a:lnTo>
                  <a:pt x="6453911" y="474066"/>
                </a:lnTo>
                <a:lnTo>
                  <a:pt x="6452387" y="474574"/>
                </a:lnTo>
                <a:cubicBezTo>
                  <a:pt x="6436233" y="474574"/>
                  <a:pt x="6422898" y="471983"/>
                  <a:pt x="6412383" y="466802"/>
                </a:cubicBezTo>
                <a:cubicBezTo>
                  <a:pt x="6401867" y="461620"/>
                  <a:pt x="6393865" y="454686"/>
                  <a:pt x="6388380" y="445999"/>
                </a:cubicBezTo>
                <a:cubicBezTo>
                  <a:pt x="6382893" y="437312"/>
                  <a:pt x="6379540" y="427178"/>
                  <a:pt x="6378321" y="415595"/>
                </a:cubicBezTo>
                <a:cubicBezTo>
                  <a:pt x="6377407" y="408890"/>
                  <a:pt x="6376263" y="399288"/>
                  <a:pt x="6374893" y="386792"/>
                </a:cubicBezTo>
                <a:cubicBezTo>
                  <a:pt x="6373521" y="374295"/>
                  <a:pt x="6372073" y="360045"/>
                  <a:pt x="6370549" y="344043"/>
                </a:cubicBezTo>
                <a:cubicBezTo>
                  <a:pt x="6369025" y="328041"/>
                  <a:pt x="6367425" y="311354"/>
                  <a:pt x="6365748" y="293980"/>
                </a:cubicBezTo>
                <a:cubicBezTo>
                  <a:pt x="6364071" y="276606"/>
                  <a:pt x="6362471" y="259461"/>
                  <a:pt x="6360948" y="242545"/>
                </a:cubicBezTo>
                <a:cubicBezTo>
                  <a:pt x="6359424" y="225629"/>
                  <a:pt x="6358052" y="210312"/>
                  <a:pt x="6356833" y="196596"/>
                </a:cubicBezTo>
                <a:cubicBezTo>
                  <a:pt x="6364147" y="191110"/>
                  <a:pt x="6371691" y="186005"/>
                  <a:pt x="6379464" y="181280"/>
                </a:cubicBezTo>
                <a:cubicBezTo>
                  <a:pt x="6387237" y="176556"/>
                  <a:pt x="6395237" y="172060"/>
                  <a:pt x="6403467" y="167793"/>
                </a:cubicBezTo>
                <a:close/>
                <a:moveTo>
                  <a:pt x="4609109" y="167793"/>
                </a:moveTo>
                <a:cubicBezTo>
                  <a:pt x="4611243" y="176022"/>
                  <a:pt x="4613834" y="184938"/>
                  <a:pt x="4616882" y="194539"/>
                </a:cubicBezTo>
                <a:cubicBezTo>
                  <a:pt x="4619929" y="204140"/>
                  <a:pt x="4623283" y="213818"/>
                  <a:pt x="4626941" y="223571"/>
                </a:cubicBezTo>
                <a:lnTo>
                  <a:pt x="4612310" y="235001"/>
                </a:lnTo>
                <a:cubicBezTo>
                  <a:pt x="4613225" y="253594"/>
                  <a:pt x="4613757" y="274625"/>
                  <a:pt x="4613910" y="298095"/>
                </a:cubicBezTo>
                <a:cubicBezTo>
                  <a:pt x="4614063" y="321564"/>
                  <a:pt x="4613910" y="347625"/>
                  <a:pt x="4613453" y="376276"/>
                </a:cubicBezTo>
                <a:cubicBezTo>
                  <a:pt x="4612995" y="404927"/>
                  <a:pt x="4612005" y="436474"/>
                  <a:pt x="4610481" y="470916"/>
                </a:cubicBezTo>
                <a:lnTo>
                  <a:pt x="4583963" y="474574"/>
                </a:lnTo>
                <a:cubicBezTo>
                  <a:pt x="4583049" y="444704"/>
                  <a:pt x="4581906" y="417805"/>
                  <a:pt x="4580535" y="393878"/>
                </a:cubicBezTo>
                <a:cubicBezTo>
                  <a:pt x="4579163" y="369951"/>
                  <a:pt x="4577791" y="347625"/>
                  <a:pt x="4576420" y="326898"/>
                </a:cubicBezTo>
                <a:cubicBezTo>
                  <a:pt x="4575048" y="306172"/>
                  <a:pt x="4573600" y="286208"/>
                  <a:pt x="4572077" y="267005"/>
                </a:cubicBezTo>
                <a:cubicBezTo>
                  <a:pt x="4570552" y="247803"/>
                  <a:pt x="4568723" y="227838"/>
                  <a:pt x="4566590" y="207112"/>
                </a:cubicBezTo>
                <a:cubicBezTo>
                  <a:pt x="4565675" y="199492"/>
                  <a:pt x="4566971" y="192786"/>
                  <a:pt x="4570476" y="186995"/>
                </a:cubicBezTo>
                <a:cubicBezTo>
                  <a:pt x="4573981" y="181204"/>
                  <a:pt x="4579163" y="176708"/>
                  <a:pt x="4586021" y="173508"/>
                </a:cubicBezTo>
                <a:cubicBezTo>
                  <a:pt x="4592879" y="170307"/>
                  <a:pt x="4600575" y="168402"/>
                  <a:pt x="4609109" y="167793"/>
                </a:cubicBezTo>
                <a:close/>
                <a:moveTo>
                  <a:pt x="4499687" y="167793"/>
                </a:moveTo>
                <a:cubicBezTo>
                  <a:pt x="4500601" y="190043"/>
                  <a:pt x="4501439" y="212217"/>
                  <a:pt x="4502201" y="234315"/>
                </a:cubicBezTo>
                <a:cubicBezTo>
                  <a:pt x="4502963" y="256413"/>
                  <a:pt x="4503801" y="278435"/>
                  <a:pt x="4504715" y="300381"/>
                </a:cubicBezTo>
                <a:cubicBezTo>
                  <a:pt x="4505629" y="320802"/>
                  <a:pt x="4506315" y="339776"/>
                  <a:pt x="4506773" y="357302"/>
                </a:cubicBezTo>
                <a:cubicBezTo>
                  <a:pt x="4507230" y="374828"/>
                  <a:pt x="4507459" y="391059"/>
                  <a:pt x="4507459" y="405994"/>
                </a:cubicBezTo>
                <a:cubicBezTo>
                  <a:pt x="4507459" y="414528"/>
                  <a:pt x="4506011" y="423520"/>
                  <a:pt x="4503115" y="432969"/>
                </a:cubicBezTo>
                <a:cubicBezTo>
                  <a:pt x="4500220" y="442418"/>
                  <a:pt x="4496029" y="451409"/>
                  <a:pt x="4490543" y="459944"/>
                </a:cubicBezTo>
                <a:cubicBezTo>
                  <a:pt x="4487495" y="464516"/>
                  <a:pt x="4481170" y="468097"/>
                  <a:pt x="4471569" y="470688"/>
                </a:cubicBezTo>
                <a:cubicBezTo>
                  <a:pt x="4466768" y="471983"/>
                  <a:pt x="4461415" y="472955"/>
                  <a:pt x="4455509" y="473602"/>
                </a:cubicBezTo>
                <a:lnTo>
                  <a:pt x="4437391" y="474511"/>
                </a:lnTo>
                <a:lnTo>
                  <a:pt x="4437203" y="474574"/>
                </a:lnTo>
                <a:lnTo>
                  <a:pt x="4436852" y="474538"/>
                </a:lnTo>
                <a:lnTo>
                  <a:pt x="4436136" y="474574"/>
                </a:lnTo>
                <a:lnTo>
                  <a:pt x="4435571" y="474407"/>
                </a:lnTo>
                <a:lnTo>
                  <a:pt x="4426058" y="473431"/>
                </a:lnTo>
                <a:cubicBezTo>
                  <a:pt x="4415199" y="471145"/>
                  <a:pt x="4405198" y="465430"/>
                  <a:pt x="4396055" y="456286"/>
                </a:cubicBezTo>
                <a:lnTo>
                  <a:pt x="4389653" y="477317"/>
                </a:lnTo>
                <a:cubicBezTo>
                  <a:pt x="4371670" y="477317"/>
                  <a:pt x="4354983" y="475793"/>
                  <a:pt x="4339591" y="472745"/>
                </a:cubicBezTo>
                <a:cubicBezTo>
                  <a:pt x="4324197" y="469697"/>
                  <a:pt x="4310863" y="465430"/>
                  <a:pt x="4299585" y="459944"/>
                </a:cubicBezTo>
                <a:cubicBezTo>
                  <a:pt x="4289222" y="465735"/>
                  <a:pt x="4279925" y="469621"/>
                  <a:pt x="4271696" y="471602"/>
                </a:cubicBezTo>
                <a:lnTo>
                  <a:pt x="4253163" y="473715"/>
                </a:lnTo>
                <a:lnTo>
                  <a:pt x="4250589" y="474574"/>
                </a:lnTo>
                <a:lnTo>
                  <a:pt x="4245635" y="474574"/>
                </a:lnTo>
                <a:lnTo>
                  <a:pt x="4221328" y="474574"/>
                </a:lnTo>
                <a:cubicBezTo>
                  <a:pt x="4216146" y="493776"/>
                  <a:pt x="4207917" y="510617"/>
                  <a:pt x="4196639" y="525095"/>
                </a:cubicBezTo>
                <a:cubicBezTo>
                  <a:pt x="4185361" y="539573"/>
                  <a:pt x="4172407" y="550469"/>
                  <a:pt x="4157777" y="557784"/>
                </a:cubicBezTo>
                <a:cubicBezTo>
                  <a:pt x="4144061" y="564490"/>
                  <a:pt x="4129887" y="567843"/>
                  <a:pt x="4115257" y="567843"/>
                </a:cubicBezTo>
                <a:cubicBezTo>
                  <a:pt x="4110685" y="567843"/>
                  <a:pt x="4104361" y="566166"/>
                  <a:pt x="4096283" y="562814"/>
                </a:cubicBezTo>
                <a:cubicBezTo>
                  <a:pt x="4088207" y="559461"/>
                  <a:pt x="4079748" y="555117"/>
                  <a:pt x="4070909" y="549783"/>
                </a:cubicBezTo>
                <a:cubicBezTo>
                  <a:pt x="4062070" y="544449"/>
                  <a:pt x="4054145" y="538887"/>
                  <a:pt x="4047135" y="533096"/>
                </a:cubicBezTo>
                <a:lnTo>
                  <a:pt x="4054449" y="515265"/>
                </a:lnTo>
                <a:cubicBezTo>
                  <a:pt x="4062679" y="517703"/>
                  <a:pt x="4071137" y="519532"/>
                  <a:pt x="4079824" y="520751"/>
                </a:cubicBezTo>
                <a:cubicBezTo>
                  <a:pt x="4088511" y="521970"/>
                  <a:pt x="4097427" y="522580"/>
                  <a:pt x="4106571" y="522580"/>
                </a:cubicBezTo>
                <a:cubicBezTo>
                  <a:pt x="4125468" y="522580"/>
                  <a:pt x="4142537" y="518313"/>
                  <a:pt x="4157777" y="509778"/>
                </a:cubicBezTo>
                <a:cubicBezTo>
                  <a:pt x="4173017" y="501244"/>
                  <a:pt x="4185209" y="489357"/>
                  <a:pt x="4194353" y="474117"/>
                </a:cubicBezTo>
                <a:cubicBezTo>
                  <a:pt x="4180637" y="473202"/>
                  <a:pt x="4168749" y="472288"/>
                  <a:pt x="4158691" y="471374"/>
                </a:cubicBezTo>
                <a:cubicBezTo>
                  <a:pt x="4148633" y="470459"/>
                  <a:pt x="4140555" y="469240"/>
                  <a:pt x="4134459" y="467716"/>
                </a:cubicBezTo>
                <a:cubicBezTo>
                  <a:pt x="4117086" y="463449"/>
                  <a:pt x="4104437" y="456667"/>
                  <a:pt x="4096512" y="447371"/>
                </a:cubicBezTo>
                <a:cubicBezTo>
                  <a:pt x="4088587" y="438074"/>
                  <a:pt x="4084625" y="424892"/>
                  <a:pt x="4084625" y="407823"/>
                </a:cubicBezTo>
                <a:cubicBezTo>
                  <a:pt x="4084625" y="391668"/>
                  <a:pt x="4087825" y="375590"/>
                  <a:pt x="4094226" y="359588"/>
                </a:cubicBezTo>
                <a:cubicBezTo>
                  <a:pt x="4100627" y="343586"/>
                  <a:pt x="4109009" y="330708"/>
                  <a:pt x="4119372" y="320955"/>
                </a:cubicBezTo>
                <a:cubicBezTo>
                  <a:pt x="4129735" y="311201"/>
                  <a:pt x="4140099" y="306324"/>
                  <a:pt x="4150462" y="306324"/>
                </a:cubicBezTo>
                <a:cubicBezTo>
                  <a:pt x="4162959" y="306324"/>
                  <a:pt x="4174769" y="311963"/>
                  <a:pt x="4185895" y="323241"/>
                </a:cubicBezTo>
                <a:cubicBezTo>
                  <a:pt x="4197019" y="334518"/>
                  <a:pt x="4206087" y="349454"/>
                  <a:pt x="4213098" y="368046"/>
                </a:cubicBezTo>
                <a:cubicBezTo>
                  <a:pt x="4216451" y="377190"/>
                  <a:pt x="4219118" y="386639"/>
                  <a:pt x="4221099" y="396393"/>
                </a:cubicBezTo>
                <a:cubicBezTo>
                  <a:pt x="4223080" y="406146"/>
                  <a:pt x="4224375" y="416357"/>
                  <a:pt x="4224985" y="427025"/>
                </a:cubicBezTo>
                <a:lnTo>
                  <a:pt x="4245635" y="427025"/>
                </a:lnTo>
                <a:cubicBezTo>
                  <a:pt x="4250207" y="427025"/>
                  <a:pt x="4254551" y="426720"/>
                  <a:pt x="4258666" y="426111"/>
                </a:cubicBezTo>
                <a:cubicBezTo>
                  <a:pt x="4262781" y="425501"/>
                  <a:pt x="4266971" y="424587"/>
                  <a:pt x="4271239" y="423368"/>
                </a:cubicBezTo>
                <a:cubicBezTo>
                  <a:pt x="4270934" y="422148"/>
                  <a:pt x="4270781" y="420929"/>
                  <a:pt x="4270781" y="419710"/>
                </a:cubicBezTo>
                <a:cubicBezTo>
                  <a:pt x="4270781" y="418491"/>
                  <a:pt x="4270781" y="417119"/>
                  <a:pt x="4270781" y="415595"/>
                </a:cubicBezTo>
                <a:cubicBezTo>
                  <a:pt x="4271696" y="405537"/>
                  <a:pt x="4274363" y="395097"/>
                  <a:pt x="4278783" y="384277"/>
                </a:cubicBezTo>
                <a:cubicBezTo>
                  <a:pt x="4283202" y="373457"/>
                  <a:pt x="4288841" y="363170"/>
                  <a:pt x="4295699" y="353416"/>
                </a:cubicBezTo>
                <a:cubicBezTo>
                  <a:pt x="4302557" y="343662"/>
                  <a:pt x="4310253" y="335585"/>
                  <a:pt x="4318787" y="329184"/>
                </a:cubicBezTo>
                <a:cubicBezTo>
                  <a:pt x="4331893" y="319126"/>
                  <a:pt x="4344848" y="314097"/>
                  <a:pt x="4357649" y="314097"/>
                </a:cubicBezTo>
                <a:cubicBezTo>
                  <a:pt x="4361307" y="314097"/>
                  <a:pt x="4364812" y="315697"/>
                  <a:pt x="4368165" y="318897"/>
                </a:cubicBezTo>
                <a:cubicBezTo>
                  <a:pt x="4371517" y="322098"/>
                  <a:pt x="4374718" y="326594"/>
                  <a:pt x="4377767" y="332385"/>
                </a:cubicBezTo>
                <a:cubicBezTo>
                  <a:pt x="4380205" y="336347"/>
                  <a:pt x="4382795" y="341529"/>
                  <a:pt x="4385539" y="347930"/>
                </a:cubicBezTo>
                <a:cubicBezTo>
                  <a:pt x="4388282" y="354330"/>
                  <a:pt x="4391177" y="361798"/>
                  <a:pt x="4394225" y="370332"/>
                </a:cubicBezTo>
                <a:cubicBezTo>
                  <a:pt x="4397883" y="380696"/>
                  <a:pt x="4401693" y="389840"/>
                  <a:pt x="4405655" y="397764"/>
                </a:cubicBezTo>
                <a:cubicBezTo>
                  <a:pt x="4409617" y="405689"/>
                  <a:pt x="4413733" y="412090"/>
                  <a:pt x="4418000" y="416967"/>
                </a:cubicBezTo>
                <a:cubicBezTo>
                  <a:pt x="4420895" y="420320"/>
                  <a:pt x="4423943" y="422834"/>
                  <a:pt x="4427144" y="424511"/>
                </a:cubicBezTo>
                <a:lnTo>
                  <a:pt x="4436863" y="426940"/>
                </a:lnTo>
                <a:lnTo>
                  <a:pt x="4459567" y="424282"/>
                </a:lnTo>
                <a:cubicBezTo>
                  <a:pt x="4467721" y="422453"/>
                  <a:pt x="4476217" y="419710"/>
                  <a:pt x="4485056" y="416052"/>
                </a:cubicBezTo>
                <a:cubicBezTo>
                  <a:pt x="4483837" y="406299"/>
                  <a:pt x="4482694" y="396545"/>
                  <a:pt x="4481627" y="386792"/>
                </a:cubicBezTo>
                <a:cubicBezTo>
                  <a:pt x="4480560" y="377038"/>
                  <a:pt x="4479417" y="367284"/>
                  <a:pt x="4478198" y="357531"/>
                </a:cubicBezTo>
                <a:cubicBezTo>
                  <a:pt x="4476369" y="342291"/>
                  <a:pt x="4473397" y="321260"/>
                  <a:pt x="4469283" y="294437"/>
                </a:cubicBezTo>
                <a:cubicBezTo>
                  <a:pt x="4465168" y="267615"/>
                  <a:pt x="4459910" y="235001"/>
                  <a:pt x="4453509" y="196596"/>
                </a:cubicBezTo>
                <a:cubicBezTo>
                  <a:pt x="4460215" y="191415"/>
                  <a:pt x="4467530" y="186462"/>
                  <a:pt x="4475455" y="181737"/>
                </a:cubicBezTo>
                <a:cubicBezTo>
                  <a:pt x="4483379" y="177013"/>
                  <a:pt x="4491457" y="172365"/>
                  <a:pt x="4499687" y="167793"/>
                </a:cubicBezTo>
                <a:close/>
                <a:moveTo>
                  <a:pt x="3393567" y="167793"/>
                </a:moveTo>
                <a:cubicBezTo>
                  <a:pt x="3394481" y="190958"/>
                  <a:pt x="3395243" y="213970"/>
                  <a:pt x="3395853" y="236830"/>
                </a:cubicBezTo>
                <a:cubicBezTo>
                  <a:pt x="3396463" y="259690"/>
                  <a:pt x="3397072" y="283007"/>
                  <a:pt x="3397682" y="306782"/>
                </a:cubicBezTo>
                <a:cubicBezTo>
                  <a:pt x="3398291" y="330556"/>
                  <a:pt x="3398901" y="355397"/>
                  <a:pt x="3399511" y="381305"/>
                </a:cubicBezTo>
                <a:lnTo>
                  <a:pt x="3401339" y="415138"/>
                </a:lnTo>
                <a:cubicBezTo>
                  <a:pt x="3407131" y="419405"/>
                  <a:pt x="3413455" y="422453"/>
                  <a:pt x="3420313" y="424282"/>
                </a:cubicBezTo>
                <a:lnTo>
                  <a:pt x="3441342" y="426780"/>
                </a:lnTo>
                <a:lnTo>
                  <a:pt x="3458413" y="425996"/>
                </a:lnTo>
                <a:cubicBezTo>
                  <a:pt x="3465881" y="425311"/>
                  <a:pt x="3473349" y="424282"/>
                  <a:pt x="3480816" y="422910"/>
                </a:cubicBezTo>
                <a:cubicBezTo>
                  <a:pt x="3495751" y="420167"/>
                  <a:pt x="3507943" y="416662"/>
                  <a:pt x="3517392" y="412395"/>
                </a:cubicBezTo>
                <a:cubicBezTo>
                  <a:pt x="3514649" y="405384"/>
                  <a:pt x="3511220" y="397612"/>
                  <a:pt x="3507105" y="389078"/>
                </a:cubicBezTo>
                <a:cubicBezTo>
                  <a:pt x="3502990" y="380543"/>
                  <a:pt x="3499409" y="373076"/>
                  <a:pt x="3496361" y="366675"/>
                </a:cubicBezTo>
                <a:cubicBezTo>
                  <a:pt x="3493313" y="359969"/>
                  <a:pt x="3490875" y="354254"/>
                  <a:pt x="3489046" y="349530"/>
                </a:cubicBezTo>
                <a:cubicBezTo>
                  <a:pt x="3487217" y="344805"/>
                  <a:pt x="3486303" y="340614"/>
                  <a:pt x="3486303" y="336957"/>
                </a:cubicBezTo>
                <a:cubicBezTo>
                  <a:pt x="3486303" y="329642"/>
                  <a:pt x="3489960" y="321869"/>
                  <a:pt x="3497275" y="313640"/>
                </a:cubicBezTo>
                <a:cubicBezTo>
                  <a:pt x="3504591" y="305410"/>
                  <a:pt x="3513430" y="298552"/>
                  <a:pt x="3523793" y="293066"/>
                </a:cubicBezTo>
                <a:cubicBezTo>
                  <a:pt x="3525622" y="300990"/>
                  <a:pt x="3527679" y="310363"/>
                  <a:pt x="3529965" y="321183"/>
                </a:cubicBezTo>
                <a:cubicBezTo>
                  <a:pt x="3532251" y="332004"/>
                  <a:pt x="3534613" y="343815"/>
                  <a:pt x="3537052" y="356616"/>
                </a:cubicBezTo>
                <a:cubicBezTo>
                  <a:pt x="3538881" y="366370"/>
                  <a:pt x="3540252" y="374600"/>
                  <a:pt x="3541167" y="381305"/>
                </a:cubicBezTo>
                <a:cubicBezTo>
                  <a:pt x="3542081" y="388011"/>
                  <a:pt x="3542538" y="393192"/>
                  <a:pt x="3542538" y="396850"/>
                </a:cubicBezTo>
                <a:cubicBezTo>
                  <a:pt x="3542538" y="403251"/>
                  <a:pt x="3540862" y="411252"/>
                  <a:pt x="3537509" y="420853"/>
                </a:cubicBezTo>
                <a:cubicBezTo>
                  <a:pt x="3534156" y="430454"/>
                  <a:pt x="3530041" y="439979"/>
                  <a:pt x="3525165" y="449428"/>
                </a:cubicBezTo>
                <a:cubicBezTo>
                  <a:pt x="3504362" y="462001"/>
                  <a:pt x="3482445" y="469859"/>
                  <a:pt x="3459413" y="473002"/>
                </a:cubicBezTo>
                <a:lnTo>
                  <a:pt x="3444122" y="474029"/>
                </a:lnTo>
                <a:lnTo>
                  <a:pt x="3442487" y="474574"/>
                </a:lnTo>
                <a:lnTo>
                  <a:pt x="3439681" y="474327"/>
                </a:lnTo>
                <a:lnTo>
                  <a:pt x="3436011" y="474574"/>
                </a:lnTo>
                <a:lnTo>
                  <a:pt x="3433693" y="473801"/>
                </a:lnTo>
                <a:lnTo>
                  <a:pt x="3420370" y="472631"/>
                </a:lnTo>
                <a:cubicBezTo>
                  <a:pt x="3413703" y="471335"/>
                  <a:pt x="3407740" y="469392"/>
                  <a:pt x="3402483" y="466802"/>
                </a:cubicBezTo>
                <a:cubicBezTo>
                  <a:pt x="3391967" y="461620"/>
                  <a:pt x="3383966" y="454686"/>
                  <a:pt x="3378479" y="445999"/>
                </a:cubicBezTo>
                <a:cubicBezTo>
                  <a:pt x="3372993" y="437312"/>
                  <a:pt x="3369640" y="427178"/>
                  <a:pt x="3368421" y="415595"/>
                </a:cubicBezTo>
                <a:cubicBezTo>
                  <a:pt x="3367507" y="408890"/>
                  <a:pt x="3366364" y="399288"/>
                  <a:pt x="3364992" y="386792"/>
                </a:cubicBezTo>
                <a:cubicBezTo>
                  <a:pt x="3363621" y="374295"/>
                  <a:pt x="3362173" y="360045"/>
                  <a:pt x="3360649" y="344043"/>
                </a:cubicBezTo>
                <a:cubicBezTo>
                  <a:pt x="3359125" y="328041"/>
                  <a:pt x="3357525" y="311354"/>
                  <a:pt x="3355848" y="293980"/>
                </a:cubicBezTo>
                <a:cubicBezTo>
                  <a:pt x="3354172" y="276606"/>
                  <a:pt x="3352571" y="259461"/>
                  <a:pt x="3351047" y="242545"/>
                </a:cubicBezTo>
                <a:cubicBezTo>
                  <a:pt x="3349523" y="225629"/>
                  <a:pt x="3348152" y="210312"/>
                  <a:pt x="3346933" y="196596"/>
                </a:cubicBezTo>
                <a:cubicBezTo>
                  <a:pt x="3354247" y="191110"/>
                  <a:pt x="3361791" y="186005"/>
                  <a:pt x="3369564" y="181280"/>
                </a:cubicBezTo>
                <a:cubicBezTo>
                  <a:pt x="3377336" y="176556"/>
                  <a:pt x="3385337" y="172060"/>
                  <a:pt x="3393567" y="167793"/>
                </a:cubicBezTo>
                <a:close/>
                <a:moveTo>
                  <a:pt x="3270961" y="167793"/>
                </a:moveTo>
                <a:cubicBezTo>
                  <a:pt x="3271876" y="190043"/>
                  <a:pt x="3272714" y="212217"/>
                  <a:pt x="3273476" y="234315"/>
                </a:cubicBezTo>
                <a:cubicBezTo>
                  <a:pt x="3274238" y="256413"/>
                  <a:pt x="3275076" y="278435"/>
                  <a:pt x="3275991" y="300381"/>
                </a:cubicBezTo>
                <a:cubicBezTo>
                  <a:pt x="3276905" y="320802"/>
                  <a:pt x="3277591" y="339776"/>
                  <a:pt x="3278048" y="357302"/>
                </a:cubicBezTo>
                <a:cubicBezTo>
                  <a:pt x="3278505" y="374828"/>
                  <a:pt x="3278733" y="391059"/>
                  <a:pt x="3278734" y="405994"/>
                </a:cubicBezTo>
                <a:cubicBezTo>
                  <a:pt x="3278733" y="414528"/>
                  <a:pt x="3277286" y="423520"/>
                  <a:pt x="3274391" y="432969"/>
                </a:cubicBezTo>
                <a:cubicBezTo>
                  <a:pt x="3271495" y="442418"/>
                  <a:pt x="3267303" y="451409"/>
                  <a:pt x="3261817" y="459944"/>
                </a:cubicBezTo>
                <a:cubicBezTo>
                  <a:pt x="3258769" y="464516"/>
                  <a:pt x="3252445" y="468097"/>
                  <a:pt x="3242843" y="470688"/>
                </a:cubicBezTo>
                <a:cubicBezTo>
                  <a:pt x="3238043" y="471983"/>
                  <a:pt x="3232690" y="472955"/>
                  <a:pt x="3226785" y="473602"/>
                </a:cubicBezTo>
                <a:lnTo>
                  <a:pt x="3219878" y="473949"/>
                </a:lnTo>
                <a:lnTo>
                  <a:pt x="3218003" y="474574"/>
                </a:lnTo>
                <a:lnTo>
                  <a:pt x="3212732" y="474307"/>
                </a:lnTo>
                <a:lnTo>
                  <a:pt x="3207411" y="474574"/>
                </a:lnTo>
                <a:lnTo>
                  <a:pt x="3205227" y="473927"/>
                </a:lnTo>
                <a:lnTo>
                  <a:pt x="3181884" y="472745"/>
                </a:lnTo>
                <a:cubicBezTo>
                  <a:pt x="3170301" y="471526"/>
                  <a:pt x="3159861" y="469697"/>
                  <a:pt x="3150565" y="467259"/>
                </a:cubicBezTo>
                <a:cubicBezTo>
                  <a:pt x="3141269" y="464820"/>
                  <a:pt x="3134182" y="461772"/>
                  <a:pt x="3129305" y="458115"/>
                </a:cubicBezTo>
                <a:cubicBezTo>
                  <a:pt x="3123819" y="453848"/>
                  <a:pt x="3119476" y="447904"/>
                  <a:pt x="3116275" y="440284"/>
                </a:cubicBezTo>
                <a:cubicBezTo>
                  <a:pt x="3113075" y="432664"/>
                  <a:pt x="3110255" y="425044"/>
                  <a:pt x="3107817" y="417424"/>
                </a:cubicBezTo>
                <a:cubicBezTo>
                  <a:pt x="3102331" y="418948"/>
                  <a:pt x="3097073" y="420929"/>
                  <a:pt x="3092044" y="423368"/>
                </a:cubicBezTo>
                <a:cubicBezTo>
                  <a:pt x="3087015" y="425806"/>
                  <a:pt x="3081681" y="428778"/>
                  <a:pt x="3076042" y="432283"/>
                </a:cubicBezTo>
                <a:cubicBezTo>
                  <a:pt x="3070403" y="435788"/>
                  <a:pt x="3063621" y="440132"/>
                  <a:pt x="3055696" y="445313"/>
                </a:cubicBezTo>
                <a:cubicBezTo>
                  <a:pt x="3044419" y="452019"/>
                  <a:pt x="3033751" y="457353"/>
                  <a:pt x="3023693" y="461315"/>
                </a:cubicBezTo>
                <a:cubicBezTo>
                  <a:pt x="3013634" y="465278"/>
                  <a:pt x="3003195" y="468249"/>
                  <a:pt x="2992374" y="470231"/>
                </a:cubicBezTo>
                <a:cubicBezTo>
                  <a:pt x="2981554" y="472212"/>
                  <a:pt x="2969667" y="473431"/>
                  <a:pt x="2956713" y="473888"/>
                </a:cubicBezTo>
                <a:cubicBezTo>
                  <a:pt x="2943759" y="474345"/>
                  <a:pt x="2928899" y="474574"/>
                  <a:pt x="2912135" y="474574"/>
                </a:cubicBezTo>
                <a:lnTo>
                  <a:pt x="2911717" y="474434"/>
                </a:lnTo>
                <a:lnTo>
                  <a:pt x="2911297" y="474574"/>
                </a:lnTo>
                <a:lnTo>
                  <a:pt x="2887065" y="474574"/>
                </a:lnTo>
                <a:cubicBezTo>
                  <a:pt x="2884017" y="496215"/>
                  <a:pt x="2875407" y="516027"/>
                  <a:pt x="2861234" y="534010"/>
                </a:cubicBezTo>
                <a:cubicBezTo>
                  <a:pt x="2847061" y="551993"/>
                  <a:pt x="2828087" y="566471"/>
                  <a:pt x="2804313" y="577444"/>
                </a:cubicBezTo>
                <a:cubicBezTo>
                  <a:pt x="2780843" y="588417"/>
                  <a:pt x="2757373" y="593903"/>
                  <a:pt x="2733904" y="593903"/>
                </a:cubicBezTo>
                <a:cubicBezTo>
                  <a:pt x="2706167" y="593903"/>
                  <a:pt x="2684907" y="586055"/>
                  <a:pt x="2670124" y="570357"/>
                </a:cubicBezTo>
                <a:cubicBezTo>
                  <a:pt x="2655341" y="554660"/>
                  <a:pt x="2647950" y="532181"/>
                  <a:pt x="2647950" y="502920"/>
                </a:cubicBezTo>
                <a:cubicBezTo>
                  <a:pt x="2647950" y="497434"/>
                  <a:pt x="2648255" y="491643"/>
                  <a:pt x="2648865" y="485547"/>
                </a:cubicBezTo>
                <a:cubicBezTo>
                  <a:pt x="2649474" y="479451"/>
                  <a:pt x="2650617" y="472593"/>
                  <a:pt x="2652293" y="464973"/>
                </a:cubicBezTo>
                <a:cubicBezTo>
                  <a:pt x="2653970" y="457353"/>
                  <a:pt x="2656027" y="448666"/>
                  <a:pt x="2658465" y="438912"/>
                </a:cubicBezTo>
                <a:lnTo>
                  <a:pt x="2677668" y="443484"/>
                </a:lnTo>
                <a:cubicBezTo>
                  <a:pt x="2673706" y="457810"/>
                  <a:pt x="2671725" y="469545"/>
                  <a:pt x="2671725" y="478689"/>
                </a:cubicBezTo>
                <a:cubicBezTo>
                  <a:pt x="2671725" y="500634"/>
                  <a:pt x="2677287" y="517246"/>
                  <a:pt x="2688412" y="528524"/>
                </a:cubicBezTo>
                <a:cubicBezTo>
                  <a:pt x="2699537" y="539801"/>
                  <a:pt x="2716073" y="545440"/>
                  <a:pt x="2738019" y="545440"/>
                </a:cubicBezTo>
                <a:cubicBezTo>
                  <a:pt x="2760269" y="545440"/>
                  <a:pt x="2781757" y="541097"/>
                  <a:pt x="2802484" y="532410"/>
                </a:cubicBezTo>
                <a:cubicBezTo>
                  <a:pt x="2823210" y="523723"/>
                  <a:pt x="2842412" y="511150"/>
                  <a:pt x="2860091" y="494691"/>
                </a:cubicBezTo>
                <a:lnTo>
                  <a:pt x="2858262" y="474117"/>
                </a:lnTo>
                <a:cubicBezTo>
                  <a:pt x="2846680" y="473812"/>
                  <a:pt x="2835631" y="473202"/>
                  <a:pt x="2825115" y="472288"/>
                </a:cubicBezTo>
                <a:cubicBezTo>
                  <a:pt x="2814599" y="471374"/>
                  <a:pt x="2805227" y="470231"/>
                  <a:pt x="2796997" y="468859"/>
                </a:cubicBezTo>
                <a:cubicBezTo>
                  <a:pt x="2788768" y="467487"/>
                  <a:pt x="2781910" y="465887"/>
                  <a:pt x="2776423" y="464058"/>
                </a:cubicBezTo>
                <a:cubicBezTo>
                  <a:pt x="2762402" y="458877"/>
                  <a:pt x="2752649" y="452019"/>
                  <a:pt x="2747163" y="443484"/>
                </a:cubicBezTo>
                <a:cubicBezTo>
                  <a:pt x="2741676" y="434950"/>
                  <a:pt x="2738933" y="423063"/>
                  <a:pt x="2738933" y="407823"/>
                </a:cubicBezTo>
                <a:cubicBezTo>
                  <a:pt x="2738933" y="391668"/>
                  <a:pt x="2742057" y="375590"/>
                  <a:pt x="2748305" y="359588"/>
                </a:cubicBezTo>
                <a:cubicBezTo>
                  <a:pt x="2754554" y="343586"/>
                  <a:pt x="2762859" y="330708"/>
                  <a:pt x="2773223" y="320955"/>
                </a:cubicBezTo>
                <a:cubicBezTo>
                  <a:pt x="2783281" y="311201"/>
                  <a:pt x="2793644" y="306324"/>
                  <a:pt x="2804313" y="306324"/>
                </a:cubicBezTo>
                <a:cubicBezTo>
                  <a:pt x="2817419" y="306324"/>
                  <a:pt x="2829992" y="312344"/>
                  <a:pt x="2842032" y="324384"/>
                </a:cubicBezTo>
                <a:cubicBezTo>
                  <a:pt x="2854071" y="336423"/>
                  <a:pt x="2864053" y="352502"/>
                  <a:pt x="2871978" y="372618"/>
                </a:cubicBezTo>
                <a:cubicBezTo>
                  <a:pt x="2875331" y="380848"/>
                  <a:pt x="2878226" y="389535"/>
                  <a:pt x="2880665" y="398679"/>
                </a:cubicBezTo>
                <a:cubicBezTo>
                  <a:pt x="2883103" y="407823"/>
                  <a:pt x="2884932" y="417272"/>
                  <a:pt x="2886151" y="427025"/>
                </a:cubicBezTo>
                <a:lnTo>
                  <a:pt x="2911297" y="427025"/>
                </a:lnTo>
                <a:lnTo>
                  <a:pt x="2911717" y="427165"/>
                </a:lnTo>
                <a:lnTo>
                  <a:pt x="2912135" y="427025"/>
                </a:lnTo>
                <a:cubicBezTo>
                  <a:pt x="2936519" y="427025"/>
                  <a:pt x="2957398" y="426263"/>
                  <a:pt x="2974772" y="424739"/>
                </a:cubicBezTo>
                <a:cubicBezTo>
                  <a:pt x="2992145" y="423215"/>
                  <a:pt x="3008453" y="419710"/>
                  <a:pt x="3023693" y="414224"/>
                </a:cubicBezTo>
                <a:cubicBezTo>
                  <a:pt x="3035884" y="410261"/>
                  <a:pt x="3046324" y="406985"/>
                  <a:pt x="3055011" y="404394"/>
                </a:cubicBezTo>
                <a:cubicBezTo>
                  <a:pt x="3063697" y="401803"/>
                  <a:pt x="3070631" y="399898"/>
                  <a:pt x="3075813" y="398679"/>
                </a:cubicBezTo>
                <a:cubicBezTo>
                  <a:pt x="3071241" y="396240"/>
                  <a:pt x="3066593" y="393573"/>
                  <a:pt x="3061869" y="390678"/>
                </a:cubicBezTo>
                <a:cubicBezTo>
                  <a:pt x="3057144" y="387782"/>
                  <a:pt x="3052496" y="384658"/>
                  <a:pt x="3047924" y="381305"/>
                </a:cubicBezTo>
                <a:cubicBezTo>
                  <a:pt x="3037256" y="373990"/>
                  <a:pt x="3028417" y="368885"/>
                  <a:pt x="3021406" y="365989"/>
                </a:cubicBezTo>
                <a:cubicBezTo>
                  <a:pt x="3014396" y="363093"/>
                  <a:pt x="3007385" y="361646"/>
                  <a:pt x="3000375" y="361646"/>
                </a:cubicBezTo>
                <a:cubicBezTo>
                  <a:pt x="2991231" y="361646"/>
                  <a:pt x="2982849" y="362865"/>
                  <a:pt x="2975229" y="365303"/>
                </a:cubicBezTo>
                <a:cubicBezTo>
                  <a:pt x="2967609" y="367742"/>
                  <a:pt x="2958465" y="372466"/>
                  <a:pt x="2947797" y="379476"/>
                </a:cubicBezTo>
                <a:cubicBezTo>
                  <a:pt x="2945054" y="376733"/>
                  <a:pt x="2942844" y="373076"/>
                  <a:pt x="2941168" y="368504"/>
                </a:cubicBezTo>
                <a:cubicBezTo>
                  <a:pt x="2939491" y="363932"/>
                  <a:pt x="2938653" y="359512"/>
                  <a:pt x="2938653" y="355245"/>
                </a:cubicBezTo>
                <a:cubicBezTo>
                  <a:pt x="2938653" y="342443"/>
                  <a:pt x="2944292" y="332080"/>
                  <a:pt x="2955569" y="324155"/>
                </a:cubicBezTo>
                <a:cubicBezTo>
                  <a:pt x="2966847" y="316230"/>
                  <a:pt x="2981173" y="312268"/>
                  <a:pt x="2998546" y="312268"/>
                </a:cubicBezTo>
                <a:cubicBezTo>
                  <a:pt x="3008300" y="312268"/>
                  <a:pt x="3017825" y="314021"/>
                  <a:pt x="3027121" y="317526"/>
                </a:cubicBezTo>
                <a:cubicBezTo>
                  <a:pt x="3036417" y="321031"/>
                  <a:pt x="3047009" y="326746"/>
                  <a:pt x="3058897" y="334671"/>
                </a:cubicBezTo>
                <a:cubicBezTo>
                  <a:pt x="3073222" y="344729"/>
                  <a:pt x="3086100" y="352578"/>
                  <a:pt x="3097530" y="358217"/>
                </a:cubicBezTo>
                <a:cubicBezTo>
                  <a:pt x="3108960" y="363855"/>
                  <a:pt x="3121838" y="368504"/>
                  <a:pt x="3136163" y="372161"/>
                </a:cubicBezTo>
                <a:cubicBezTo>
                  <a:pt x="3143479" y="373685"/>
                  <a:pt x="3151709" y="374904"/>
                  <a:pt x="3160853" y="375819"/>
                </a:cubicBezTo>
                <a:cubicBezTo>
                  <a:pt x="3169996" y="376733"/>
                  <a:pt x="3180207" y="377190"/>
                  <a:pt x="3191485" y="377190"/>
                </a:cubicBezTo>
                <a:lnTo>
                  <a:pt x="3171825" y="414224"/>
                </a:lnTo>
                <a:cubicBezTo>
                  <a:pt x="3169387" y="413919"/>
                  <a:pt x="3166491" y="413690"/>
                  <a:pt x="3163138" y="413538"/>
                </a:cubicBezTo>
                <a:cubicBezTo>
                  <a:pt x="3159785" y="413385"/>
                  <a:pt x="3156357" y="413157"/>
                  <a:pt x="3152851" y="412852"/>
                </a:cubicBezTo>
                <a:cubicBezTo>
                  <a:pt x="3149346" y="412547"/>
                  <a:pt x="3146222" y="412395"/>
                  <a:pt x="3143479" y="412395"/>
                </a:cubicBezTo>
                <a:cubicBezTo>
                  <a:pt x="3146527" y="416052"/>
                  <a:pt x="3149955" y="418796"/>
                  <a:pt x="3153765" y="420624"/>
                </a:cubicBezTo>
                <a:cubicBezTo>
                  <a:pt x="3157575" y="422453"/>
                  <a:pt x="3161919" y="423825"/>
                  <a:pt x="3166796" y="424739"/>
                </a:cubicBezTo>
                <a:cubicBezTo>
                  <a:pt x="3173501" y="425349"/>
                  <a:pt x="3181197" y="425806"/>
                  <a:pt x="3189885" y="426111"/>
                </a:cubicBezTo>
                <a:lnTo>
                  <a:pt x="3209713" y="426756"/>
                </a:lnTo>
                <a:lnTo>
                  <a:pt x="3230842" y="424282"/>
                </a:lnTo>
                <a:cubicBezTo>
                  <a:pt x="3238995" y="422453"/>
                  <a:pt x="3247492" y="419710"/>
                  <a:pt x="3256331" y="416052"/>
                </a:cubicBezTo>
                <a:cubicBezTo>
                  <a:pt x="3255112" y="406299"/>
                  <a:pt x="3253969" y="396545"/>
                  <a:pt x="3252902" y="386792"/>
                </a:cubicBezTo>
                <a:cubicBezTo>
                  <a:pt x="3251835" y="377038"/>
                  <a:pt x="3250692" y="367284"/>
                  <a:pt x="3249473" y="357531"/>
                </a:cubicBezTo>
                <a:cubicBezTo>
                  <a:pt x="3247644" y="342291"/>
                  <a:pt x="3244672" y="321260"/>
                  <a:pt x="3240558" y="294437"/>
                </a:cubicBezTo>
                <a:cubicBezTo>
                  <a:pt x="3236443" y="267615"/>
                  <a:pt x="3231185" y="235001"/>
                  <a:pt x="3224784" y="196596"/>
                </a:cubicBezTo>
                <a:cubicBezTo>
                  <a:pt x="3231490" y="191415"/>
                  <a:pt x="3238805" y="186462"/>
                  <a:pt x="3246730" y="181737"/>
                </a:cubicBezTo>
                <a:cubicBezTo>
                  <a:pt x="3254655" y="177013"/>
                  <a:pt x="3262732" y="172365"/>
                  <a:pt x="3270961" y="167793"/>
                </a:cubicBezTo>
                <a:close/>
                <a:moveTo>
                  <a:pt x="1517142" y="167793"/>
                </a:moveTo>
                <a:cubicBezTo>
                  <a:pt x="1518057" y="190958"/>
                  <a:pt x="1518819" y="213970"/>
                  <a:pt x="1519428" y="236830"/>
                </a:cubicBezTo>
                <a:cubicBezTo>
                  <a:pt x="1520038" y="259690"/>
                  <a:pt x="1520647" y="283007"/>
                  <a:pt x="1521257" y="306782"/>
                </a:cubicBezTo>
                <a:cubicBezTo>
                  <a:pt x="1521867" y="330556"/>
                  <a:pt x="1522476" y="355397"/>
                  <a:pt x="1523086" y="381305"/>
                </a:cubicBezTo>
                <a:lnTo>
                  <a:pt x="1524915" y="415138"/>
                </a:lnTo>
                <a:cubicBezTo>
                  <a:pt x="1530706" y="419405"/>
                  <a:pt x="1537030" y="422453"/>
                  <a:pt x="1543889" y="424282"/>
                </a:cubicBezTo>
                <a:lnTo>
                  <a:pt x="1563200" y="426576"/>
                </a:lnTo>
                <a:lnTo>
                  <a:pt x="1576616" y="424911"/>
                </a:lnTo>
                <a:cubicBezTo>
                  <a:pt x="1581874" y="423501"/>
                  <a:pt x="1586713" y="421386"/>
                  <a:pt x="1591132" y="418567"/>
                </a:cubicBezTo>
                <a:cubicBezTo>
                  <a:pt x="1599971" y="412928"/>
                  <a:pt x="1607287" y="404470"/>
                  <a:pt x="1613078" y="393192"/>
                </a:cubicBezTo>
                <a:cubicBezTo>
                  <a:pt x="1617345" y="384963"/>
                  <a:pt x="1621079" y="377800"/>
                  <a:pt x="1624279" y="371704"/>
                </a:cubicBezTo>
                <a:cubicBezTo>
                  <a:pt x="1627480" y="365608"/>
                  <a:pt x="1630452" y="360198"/>
                  <a:pt x="1633195" y="355473"/>
                </a:cubicBezTo>
                <a:cubicBezTo>
                  <a:pt x="1635938" y="350749"/>
                  <a:pt x="1638681" y="346406"/>
                  <a:pt x="1641424" y="342443"/>
                </a:cubicBezTo>
                <a:cubicBezTo>
                  <a:pt x="1649044" y="332385"/>
                  <a:pt x="1656436" y="325146"/>
                  <a:pt x="1663599" y="320726"/>
                </a:cubicBezTo>
                <a:cubicBezTo>
                  <a:pt x="1670761" y="316307"/>
                  <a:pt x="1678762" y="314097"/>
                  <a:pt x="1687602" y="314097"/>
                </a:cubicBezTo>
                <a:cubicBezTo>
                  <a:pt x="1697965" y="314097"/>
                  <a:pt x="1708099" y="319736"/>
                  <a:pt x="1718005" y="331013"/>
                </a:cubicBezTo>
                <a:cubicBezTo>
                  <a:pt x="1727911" y="342291"/>
                  <a:pt x="1736065" y="357074"/>
                  <a:pt x="1742466" y="375362"/>
                </a:cubicBezTo>
                <a:cubicBezTo>
                  <a:pt x="1748562" y="393040"/>
                  <a:pt x="1751610" y="410261"/>
                  <a:pt x="1751610" y="427025"/>
                </a:cubicBezTo>
                <a:cubicBezTo>
                  <a:pt x="1751610" y="435560"/>
                  <a:pt x="1749247" y="444551"/>
                  <a:pt x="1744523" y="454000"/>
                </a:cubicBezTo>
                <a:cubicBezTo>
                  <a:pt x="1739799" y="463449"/>
                  <a:pt x="1733626" y="471221"/>
                  <a:pt x="1726006" y="477317"/>
                </a:cubicBezTo>
                <a:cubicBezTo>
                  <a:pt x="1712900" y="477317"/>
                  <a:pt x="1699489" y="476250"/>
                  <a:pt x="1685773" y="474117"/>
                </a:cubicBezTo>
                <a:cubicBezTo>
                  <a:pt x="1672057" y="471983"/>
                  <a:pt x="1658950" y="468859"/>
                  <a:pt x="1646453" y="464744"/>
                </a:cubicBezTo>
                <a:cubicBezTo>
                  <a:pt x="1633957" y="460629"/>
                  <a:pt x="1622984" y="456134"/>
                  <a:pt x="1613535" y="451257"/>
                </a:cubicBezTo>
                <a:cubicBezTo>
                  <a:pt x="1606220" y="459486"/>
                  <a:pt x="1598371" y="465430"/>
                  <a:pt x="1589989" y="469088"/>
                </a:cubicBezTo>
                <a:cubicBezTo>
                  <a:pt x="1585798" y="470916"/>
                  <a:pt x="1581169" y="472288"/>
                  <a:pt x="1576102" y="473202"/>
                </a:cubicBezTo>
                <a:lnTo>
                  <a:pt x="1568212" y="473858"/>
                </a:lnTo>
                <a:lnTo>
                  <a:pt x="1566063" y="474574"/>
                </a:lnTo>
                <a:lnTo>
                  <a:pt x="1562915" y="474297"/>
                </a:lnTo>
                <a:lnTo>
                  <a:pt x="1559586" y="474574"/>
                </a:lnTo>
                <a:lnTo>
                  <a:pt x="1557267" y="473801"/>
                </a:lnTo>
                <a:lnTo>
                  <a:pt x="1543945" y="472631"/>
                </a:lnTo>
                <a:cubicBezTo>
                  <a:pt x="1537278" y="471335"/>
                  <a:pt x="1531315" y="469392"/>
                  <a:pt x="1526058" y="466802"/>
                </a:cubicBezTo>
                <a:cubicBezTo>
                  <a:pt x="1515542" y="461620"/>
                  <a:pt x="1507541" y="454686"/>
                  <a:pt x="1502055" y="445999"/>
                </a:cubicBezTo>
                <a:cubicBezTo>
                  <a:pt x="1496568" y="437312"/>
                  <a:pt x="1493215" y="427178"/>
                  <a:pt x="1491996" y="415595"/>
                </a:cubicBezTo>
                <a:cubicBezTo>
                  <a:pt x="1491081" y="408890"/>
                  <a:pt x="1489939" y="399288"/>
                  <a:pt x="1488567" y="386792"/>
                </a:cubicBezTo>
                <a:cubicBezTo>
                  <a:pt x="1487195" y="374295"/>
                  <a:pt x="1485748" y="360045"/>
                  <a:pt x="1484224" y="344043"/>
                </a:cubicBezTo>
                <a:cubicBezTo>
                  <a:pt x="1482700" y="328041"/>
                  <a:pt x="1481100" y="311354"/>
                  <a:pt x="1479423" y="293980"/>
                </a:cubicBezTo>
                <a:cubicBezTo>
                  <a:pt x="1477747" y="276606"/>
                  <a:pt x="1476147" y="259461"/>
                  <a:pt x="1474623" y="242545"/>
                </a:cubicBezTo>
                <a:cubicBezTo>
                  <a:pt x="1473099" y="225629"/>
                  <a:pt x="1471727" y="210312"/>
                  <a:pt x="1470508" y="196596"/>
                </a:cubicBezTo>
                <a:cubicBezTo>
                  <a:pt x="1477823" y="191110"/>
                  <a:pt x="1485367" y="186005"/>
                  <a:pt x="1493139" y="181280"/>
                </a:cubicBezTo>
                <a:cubicBezTo>
                  <a:pt x="1500912" y="176556"/>
                  <a:pt x="1508912" y="172060"/>
                  <a:pt x="1517142" y="167793"/>
                </a:cubicBezTo>
                <a:close/>
                <a:moveTo>
                  <a:pt x="5077207" y="163678"/>
                </a:moveTo>
                <a:lnTo>
                  <a:pt x="5077664" y="169164"/>
                </a:lnTo>
                <a:cubicBezTo>
                  <a:pt x="5077664" y="177089"/>
                  <a:pt x="5074159" y="183185"/>
                  <a:pt x="5067149" y="187452"/>
                </a:cubicBezTo>
                <a:cubicBezTo>
                  <a:pt x="5059223" y="191415"/>
                  <a:pt x="5049012" y="195834"/>
                  <a:pt x="5036515" y="200711"/>
                </a:cubicBezTo>
                <a:cubicBezTo>
                  <a:pt x="5024019" y="205588"/>
                  <a:pt x="5009388" y="210922"/>
                  <a:pt x="4992625" y="216713"/>
                </a:cubicBezTo>
                <a:lnTo>
                  <a:pt x="4994910" y="194768"/>
                </a:lnTo>
                <a:cubicBezTo>
                  <a:pt x="5015331" y="187452"/>
                  <a:pt x="5032095" y="181356"/>
                  <a:pt x="5045203" y="176480"/>
                </a:cubicBezTo>
                <a:cubicBezTo>
                  <a:pt x="5058309" y="171603"/>
                  <a:pt x="5068977" y="167336"/>
                  <a:pt x="5077207" y="163678"/>
                </a:cubicBezTo>
                <a:close/>
                <a:moveTo>
                  <a:pt x="2167890" y="162764"/>
                </a:moveTo>
                <a:cubicBezTo>
                  <a:pt x="2167585" y="196292"/>
                  <a:pt x="2167433" y="226086"/>
                  <a:pt x="2167433" y="252146"/>
                </a:cubicBezTo>
                <a:cubicBezTo>
                  <a:pt x="2167433" y="278207"/>
                  <a:pt x="2167357" y="301143"/>
                  <a:pt x="2167204" y="320955"/>
                </a:cubicBezTo>
                <a:cubicBezTo>
                  <a:pt x="2167052" y="340767"/>
                  <a:pt x="2167052" y="358217"/>
                  <a:pt x="2167204" y="373304"/>
                </a:cubicBezTo>
                <a:cubicBezTo>
                  <a:pt x="2167357" y="388392"/>
                  <a:pt x="2167433" y="402032"/>
                  <a:pt x="2167433" y="414224"/>
                </a:cubicBezTo>
                <a:cubicBezTo>
                  <a:pt x="2174443" y="418796"/>
                  <a:pt x="2181987" y="422072"/>
                  <a:pt x="2190064" y="424053"/>
                </a:cubicBezTo>
                <a:cubicBezTo>
                  <a:pt x="2198141" y="426035"/>
                  <a:pt x="2207057" y="427025"/>
                  <a:pt x="2216811" y="427025"/>
                </a:cubicBezTo>
                <a:cubicBezTo>
                  <a:pt x="2231746" y="427025"/>
                  <a:pt x="2248053" y="423368"/>
                  <a:pt x="2265731" y="416052"/>
                </a:cubicBezTo>
                <a:cubicBezTo>
                  <a:pt x="2264512" y="406299"/>
                  <a:pt x="2263369" y="396545"/>
                  <a:pt x="2262302" y="386792"/>
                </a:cubicBezTo>
                <a:cubicBezTo>
                  <a:pt x="2261235" y="377038"/>
                  <a:pt x="2260092" y="367284"/>
                  <a:pt x="2258873" y="357531"/>
                </a:cubicBezTo>
                <a:cubicBezTo>
                  <a:pt x="2257044" y="342291"/>
                  <a:pt x="2254072" y="321260"/>
                  <a:pt x="2249958" y="294437"/>
                </a:cubicBezTo>
                <a:cubicBezTo>
                  <a:pt x="2245843" y="267615"/>
                  <a:pt x="2240585" y="235001"/>
                  <a:pt x="2234184" y="196596"/>
                </a:cubicBezTo>
                <a:cubicBezTo>
                  <a:pt x="2240890" y="191415"/>
                  <a:pt x="2248205" y="186462"/>
                  <a:pt x="2256130" y="181737"/>
                </a:cubicBezTo>
                <a:cubicBezTo>
                  <a:pt x="2264055" y="177013"/>
                  <a:pt x="2272132" y="172365"/>
                  <a:pt x="2280361" y="167793"/>
                </a:cubicBezTo>
                <a:cubicBezTo>
                  <a:pt x="2281276" y="190043"/>
                  <a:pt x="2282114" y="212217"/>
                  <a:pt x="2282876" y="234315"/>
                </a:cubicBezTo>
                <a:cubicBezTo>
                  <a:pt x="2283638" y="256413"/>
                  <a:pt x="2284476" y="278435"/>
                  <a:pt x="2285391" y="300381"/>
                </a:cubicBezTo>
                <a:cubicBezTo>
                  <a:pt x="2286305" y="320802"/>
                  <a:pt x="2286991" y="339776"/>
                  <a:pt x="2287448" y="357302"/>
                </a:cubicBezTo>
                <a:cubicBezTo>
                  <a:pt x="2287905" y="374828"/>
                  <a:pt x="2288134" y="391059"/>
                  <a:pt x="2288134" y="405994"/>
                </a:cubicBezTo>
                <a:cubicBezTo>
                  <a:pt x="2288134" y="414528"/>
                  <a:pt x="2286686" y="423520"/>
                  <a:pt x="2283791" y="432969"/>
                </a:cubicBezTo>
                <a:cubicBezTo>
                  <a:pt x="2280895" y="442418"/>
                  <a:pt x="2276703" y="451409"/>
                  <a:pt x="2271217" y="459944"/>
                </a:cubicBezTo>
                <a:cubicBezTo>
                  <a:pt x="2268169" y="464516"/>
                  <a:pt x="2261845" y="468097"/>
                  <a:pt x="2252243" y="470688"/>
                </a:cubicBezTo>
                <a:cubicBezTo>
                  <a:pt x="2242643" y="473279"/>
                  <a:pt x="2230831" y="474574"/>
                  <a:pt x="2216811" y="474574"/>
                </a:cubicBezTo>
                <a:cubicBezTo>
                  <a:pt x="2201570" y="474574"/>
                  <a:pt x="2189150" y="472593"/>
                  <a:pt x="2179549" y="468630"/>
                </a:cubicBezTo>
                <a:cubicBezTo>
                  <a:pt x="2169947" y="464668"/>
                  <a:pt x="2161794" y="458572"/>
                  <a:pt x="2155089" y="450342"/>
                </a:cubicBezTo>
                <a:cubicBezTo>
                  <a:pt x="2129790" y="459486"/>
                  <a:pt x="2105787" y="466268"/>
                  <a:pt x="2083079" y="470688"/>
                </a:cubicBezTo>
                <a:cubicBezTo>
                  <a:pt x="2060372" y="475107"/>
                  <a:pt x="2038350" y="477317"/>
                  <a:pt x="2017014" y="477317"/>
                </a:cubicBezTo>
                <a:cubicBezTo>
                  <a:pt x="1987753" y="477317"/>
                  <a:pt x="1965503" y="474879"/>
                  <a:pt x="1950263" y="470002"/>
                </a:cubicBezTo>
                <a:cubicBezTo>
                  <a:pt x="1935023" y="465125"/>
                  <a:pt x="1923745" y="457505"/>
                  <a:pt x="1916430" y="447142"/>
                </a:cubicBezTo>
                <a:cubicBezTo>
                  <a:pt x="1908810" y="436779"/>
                  <a:pt x="1905000" y="423063"/>
                  <a:pt x="1905000" y="405994"/>
                </a:cubicBezTo>
                <a:cubicBezTo>
                  <a:pt x="1905000" y="401727"/>
                  <a:pt x="1905305" y="396698"/>
                  <a:pt x="1905915" y="390906"/>
                </a:cubicBezTo>
                <a:cubicBezTo>
                  <a:pt x="1906524" y="385115"/>
                  <a:pt x="1907362" y="379553"/>
                  <a:pt x="1908429" y="374219"/>
                </a:cubicBezTo>
                <a:cubicBezTo>
                  <a:pt x="1909496" y="368885"/>
                  <a:pt x="1910487" y="364998"/>
                  <a:pt x="1911401" y="362560"/>
                </a:cubicBezTo>
                <a:lnTo>
                  <a:pt x="1930146" y="362560"/>
                </a:lnTo>
                <a:cubicBezTo>
                  <a:pt x="1929841" y="365608"/>
                  <a:pt x="1929537" y="368504"/>
                  <a:pt x="1929232" y="371247"/>
                </a:cubicBezTo>
                <a:cubicBezTo>
                  <a:pt x="1928927" y="373990"/>
                  <a:pt x="1928775" y="376886"/>
                  <a:pt x="1928775" y="379934"/>
                </a:cubicBezTo>
                <a:cubicBezTo>
                  <a:pt x="1928775" y="394869"/>
                  <a:pt x="1931975" y="405842"/>
                  <a:pt x="1938376" y="412852"/>
                </a:cubicBezTo>
                <a:cubicBezTo>
                  <a:pt x="1944777" y="419862"/>
                  <a:pt x="1955140" y="424358"/>
                  <a:pt x="1969465" y="426339"/>
                </a:cubicBezTo>
                <a:cubicBezTo>
                  <a:pt x="1983791" y="428321"/>
                  <a:pt x="2002841" y="429311"/>
                  <a:pt x="2026615" y="429311"/>
                </a:cubicBezTo>
                <a:cubicBezTo>
                  <a:pt x="2050695" y="429311"/>
                  <a:pt x="2072107" y="428168"/>
                  <a:pt x="2090852" y="425882"/>
                </a:cubicBezTo>
                <a:cubicBezTo>
                  <a:pt x="2109597" y="423596"/>
                  <a:pt x="2127961" y="420472"/>
                  <a:pt x="2145945" y="416510"/>
                </a:cubicBezTo>
                <a:cubicBezTo>
                  <a:pt x="2144421" y="403098"/>
                  <a:pt x="2142668" y="388773"/>
                  <a:pt x="2140687" y="373533"/>
                </a:cubicBezTo>
                <a:cubicBezTo>
                  <a:pt x="2138705" y="358293"/>
                  <a:pt x="2136724" y="341605"/>
                  <a:pt x="2134743" y="323469"/>
                </a:cubicBezTo>
                <a:cubicBezTo>
                  <a:pt x="2132762" y="305334"/>
                  <a:pt x="2130705" y="285369"/>
                  <a:pt x="2128571" y="263576"/>
                </a:cubicBezTo>
                <a:cubicBezTo>
                  <a:pt x="2126437" y="241783"/>
                  <a:pt x="2124151" y="217628"/>
                  <a:pt x="2121713" y="191110"/>
                </a:cubicBezTo>
                <a:cubicBezTo>
                  <a:pt x="2128419" y="185624"/>
                  <a:pt x="2135734" y="180518"/>
                  <a:pt x="2143659" y="175794"/>
                </a:cubicBezTo>
                <a:cubicBezTo>
                  <a:pt x="2151583" y="171069"/>
                  <a:pt x="2159661" y="166726"/>
                  <a:pt x="2167890" y="162764"/>
                </a:cubicBezTo>
                <a:close/>
                <a:moveTo>
                  <a:pt x="4144747" y="154382"/>
                </a:moveTo>
                <a:cubicBezTo>
                  <a:pt x="4151452" y="154077"/>
                  <a:pt x="4157319" y="156896"/>
                  <a:pt x="4162349" y="162840"/>
                </a:cubicBezTo>
                <a:cubicBezTo>
                  <a:pt x="4167377" y="168783"/>
                  <a:pt x="4169893" y="176480"/>
                  <a:pt x="4169893" y="185928"/>
                </a:cubicBezTo>
                <a:cubicBezTo>
                  <a:pt x="4169893" y="192939"/>
                  <a:pt x="4167301" y="199035"/>
                  <a:pt x="4162121" y="204216"/>
                </a:cubicBezTo>
                <a:cubicBezTo>
                  <a:pt x="4156939" y="209398"/>
                  <a:pt x="4150995" y="211989"/>
                  <a:pt x="4144289" y="211989"/>
                </a:cubicBezTo>
                <a:cubicBezTo>
                  <a:pt x="4137279" y="211989"/>
                  <a:pt x="4131565" y="209474"/>
                  <a:pt x="4127145" y="204445"/>
                </a:cubicBezTo>
                <a:cubicBezTo>
                  <a:pt x="4122725" y="199416"/>
                  <a:pt x="4120515" y="193091"/>
                  <a:pt x="4120515" y="185471"/>
                </a:cubicBezTo>
                <a:cubicBezTo>
                  <a:pt x="4120515" y="176632"/>
                  <a:pt x="4123029" y="169241"/>
                  <a:pt x="4128059" y="163297"/>
                </a:cubicBezTo>
                <a:cubicBezTo>
                  <a:pt x="4133087" y="157353"/>
                  <a:pt x="4138651" y="154382"/>
                  <a:pt x="4144747" y="154382"/>
                </a:cubicBezTo>
                <a:close/>
                <a:moveTo>
                  <a:pt x="6629781" y="154153"/>
                </a:moveTo>
                <a:lnTo>
                  <a:pt x="6630239" y="159639"/>
                </a:lnTo>
                <a:cubicBezTo>
                  <a:pt x="6630239" y="167564"/>
                  <a:pt x="6626733" y="173660"/>
                  <a:pt x="6619723" y="177927"/>
                </a:cubicBezTo>
                <a:cubicBezTo>
                  <a:pt x="6611797" y="181890"/>
                  <a:pt x="6601587" y="186309"/>
                  <a:pt x="6589090" y="191186"/>
                </a:cubicBezTo>
                <a:cubicBezTo>
                  <a:pt x="6576593" y="196063"/>
                  <a:pt x="6561963" y="201397"/>
                  <a:pt x="6545199" y="207188"/>
                </a:cubicBezTo>
                <a:lnTo>
                  <a:pt x="6547485" y="185243"/>
                </a:lnTo>
                <a:cubicBezTo>
                  <a:pt x="6567907" y="177927"/>
                  <a:pt x="6584671" y="171831"/>
                  <a:pt x="6597777" y="166955"/>
                </a:cubicBezTo>
                <a:cubicBezTo>
                  <a:pt x="6610883" y="162078"/>
                  <a:pt x="6621551" y="157811"/>
                  <a:pt x="6629781" y="154153"/>
                </a:cubicBezTo>
                <a:close/>
                <a:moveTo>
                  <a:pt x="3086482" y="154153"/>
                </a:moveTo>
                <a:lnTo>
                  <a:pt x="3086938" y="159639"/>
                </a:lnTo>
                <a:cubicBezTo>
                  <a:pt x="3086938" y="167564"/>
                  <a:pt x="3083433" y="173660"/>
                  <a:pt x="3076423" y="177927"/>
                </a:cubicBezTo>
                <a:cubicBezTo>
                  <a:pt x="3068498" y="181890"/>
                  <a:pt x="3058288" y="186309"/>
                  <a:pt x="3045791" y="191186"/>
                </a:cubicBezTo>
                <a:cubicBezTo>
                  <a:pt x="3033293" y="196063"/>
                  <a:pt x="3018663" y="201397"/>
                  <a:pt x="3001899" y="207188"/>
                </a:cubicBezTo>
                <a:lnTo>
                  <a:pt x="3004185" y="185243"/>
                </a:lnTo>
                <a:cubicBezTo>
                  <a:pt x="3024607" y="177927"/>
                  <a:pt x="3041371" y="171831"/>
                  <a:pt x="3054477" y="166955"/>
                </a:cubicBezTo>
                <a:cubicBezTo>
                  <a:pt x="3067584" y="162078"/>
                  <a:pt x="3078252" y="157811"/>
                  <a:pt x="3086482" y="154153"/>
                </a:cubicBezTo>
                <a:close/>
                <a:moveTo>
                  <a:pt x="5180686" y="153620"/>
                </a:moveTo>
                <a:cubicBezTo>
                  <a:pt x="5178552" y="153620"/>
                  <a:pt x="5176342" y="154458"/>
                  <a:pt x="5174057" y="156134"/>
                </a:cubicBezTo>
                <a:cubicBezTo>
                  <a:pt x="5171770" y="157811"/>
                  <a:pt x="5170779" y="160325"/>
                  <a:pt x="5171085" y="163678"/>
                </a:cubicBezTo>
                <a:cubicBezTo>
                  <a:pt x="5171085" y="166726"/>
                  <a:pt x="5171999" y="169545"/>
                  <a:pt x="5173828" y="172136"/>
                </a:cubicBezTo>
                <a:cubicBezTo>
                  <a:pt x="5175656" y="174727"/>
                  <a:pt x="5178704" y="176022"/>
                  <a:pt x="5182972" y="176022"/>
                </a:cubicBezTo>
                <a:cubicBezTo>
                  <a:pt x="5186019" y="176022"/>
                  <a:pt x="5188915" y="174956"/>
                  <a:pt x="5191659" y="172822"/>
                </a:cubicBezTo>
                <a:cubicBezTo>
                  <a:pt x="5194401" y="170688"/>
                  <a:pt x="5195773" y="168707"/>
                  <a:pt x="5195773" y="166878"/>
                </a:cubicBezTo>
                <a:cubicBezTo>
                  <a:pt x="5195773" y="164135"/>
                  <a:pt x="5194173" y="161240"/>
                  <a:pt x="5190973" y="158192"/>
                </a:cubicBezTo>
                <a:cubicBezTo>
                  <a:pt x="5187773" y="155144"/>
                  <a:pt x="5184343" y="153620"/>
                  <a:pt x="5180686" y="153620"/>
                </a:cubicBezTo>
                <a:close/>
                <a:moveTo>
                  <a:pt x="1202894" y="136398"/>
                </a:moveTo>
                <a:cubicBezTo>
                  <a:pt x="1200760" y="136398"/>
                  <a:pt x="1198779" y="137084"/>
                  <a:pt x="1196950" y="138456"/>
                </a:cubicBezTo>
                <a:cubicBezTo>
                  <a:pt x="1195121" y="139827"/>
                  <a:pt x="1194207" y="141275"/>
                  <a:pt x="1194207" y="142799"/>
                </a:cubicBezTo>
                <a:cubicBezTo>
                  <a:pt x="1194207" y="149200"/>
                  <a:pt x="1199388" y="154382"/>
                  <a:pt x="1209751" y="158344"/>
                </a:cubicBezTo>
                <a:lnTo>
                  <a:pt x="1210666" y="156515"/>
                </a:lnTo>
                <a:cubicBezTo>
                  <a:pt x="1211275" y="155296"/>
                  <a:pt x="1211580" y="154229"/>
                  <a:pt x="1211580" y="153315"/>
                </a:cubicBezTo>
                <a:cubicBezTo>
                  <a:pt x="1211580" y="152400"/>
                  <a:pt x="1211580" y="151638"/>
                  <a:pt x="1211580" y="151029"/>
                </a:cubicBezTo>
                <a:cubicBezTo>
                  <a:pt x="1211580" y="146762"/>
                  <a:pt x="1210742" y="143256"/>
                  <a:pt x="1209066" y="140513"/>
                </a:cubicBezTo>
                <a:cubicBezTo>
                  <a:pt x="1207389" y="137770"/>
                  <a:pt x="1205332" y="136398"/>
                  <a:pt x="1202894" y="136398"/>
                </a:cubicBezTo>
                <a:close/>
                <a:moveTo>
                  <a:pt x="2852014" y="135865"/>
                </a:moveTo>
                <a:lnTo>
                  <a:pt x="2852471" y="141351"/>
                </a:lnTo>
                <a:cubicBezTo>
                  <a:pt x="2852471" y="149276"/>
                  <a:pt x="2848966" y="155220"/>
                  <a:pt x="2841955" y="159182"/>
                </a:cubicBezTo>
                <a:cubicBezTo>
                  <a:pt x="2834335" y="163145"/>
                  <a:pt x="2824277" y="167640"/>
                  <a:pt x="2811780" y="172670"/>
                </a:cubicBezTo>
                <a:cubicBezTo>
                  <a:pt x="2799283" y="177699"/>
                  <a:pt x="2784500" y="183109"/>
                  <a:pt x="2767432" y="188900"/>
                </a:cubicBezTo>
                <a:lnTo>
                  <a:pt x="2770175" y="166955"/>
                </a:lnTo>
                <a:cubicBezTo>
                  <a:pt x="2788768" y="160249"/>
                  <a:pt x="2804693" y="154382"/>
                  <a:pt x="2817953" y="149352"/>
                </a:cubicBezTo>
                <a:cubicBezTo>
                  <a:pt x="2831211" y="144323"/>
                  <a:pt x="2842565" y="139827"/>
                  <a:pt x="2852014" y="135865"/>
                </a:cubicBezTo>
                <a:close/>
                <a:moveTo>
                  <a:pt x="5182972" y="135332"/>
                </a:moveTo>
                <a:cubicBezTo>
                  <a:pt x="5189677" y="135027"/>
                  <a:pt x="5195545" y="137846"/>
                  <a:pt x="5200574" y="143790"/>
                </a:cubicBezTo>
                <a:cubicBezTo>
                  <a:pt x="5205603" y="149733"/>
                  <a:pt x="5208117" y="157430"/>
                  <a:pt x="5208118" y="166878"/>
                </a:cubicBezTo>
                <a:cubicBezTo>
                  <a:pt x="5208117" y="173889"/>
                  <a:pt x="5205527" y="179985"/>
                  <a:pt x="5200345" y="185166"/>
                </a:cubicBezTo>
                <a:cubicBezTo>
                  <a:pt x="5195163" y="190348"/>
                  <a:pt x="5189220" y="192939"/>
                  <a:pt x="5182515" y="192939"/>
                </a:cubicBezTo>
                <a:cubicBezTo>
                  <a:pt x="5175504" y="192939"/>
                  <a:pt x="5169789" y="190424"/>
                  <a:pt x="5165369" y="185395"/>
                </a:cubicBezTo>
                <a:cubicBezTo>
                  <a:pt x="5160950" y="180366"/>
                  <a:pt x="5158740" y="174041"/>
                  <a:pt x="5158741" y="166421"/>
                </a:cubicBezTo>
                <a:cubicBezTo>
                  <a:pt x="5158740" y="157582"/>
                  <a:pt x="5161255" y="150191"/>
                  <a:pt x="5166284" y="144247"/>
                </a:cubicBezTo>
                <a:cubicBezTo>
                  <a:pt x="5171313" y="138303"/>
                  <a:pt x="5176876" y="135332"/>
                  <a:pt x="5182972" y="135332"/>
                </a:cubicBezTo>
                <a:close/>
                <a:moveTo>
                  <a:pt x="78943" y="126873"/>
                </a:moveTo>
                <a:cubicBezTo>
                  <a:pt x="76810" y="126873"/>
                  <a:pt x="74829" y="127559"/>
                  <a:pt x="73000" y="128931"/>
                </a:cubicBezTo>
                <a:cubicBezTo>
                  <a:pt x="71171" y="130302"/>
                  <a:pt x="70257" y="131750"/>
                  <a:pt x="70257" y="133274"/>
                </a:cubicBezTo>
                <a:cubicBezTo>
                  <a:pt x="70257" y="139675"/>
                  <a:pt x="75438" y="144857"/>
                  <a:pt x="85801" y="148819"/>
                </a:cubicBezTo>
                <a:lnTo>
                  <a:pt x="86716" y="146990"/>
                </a:lnTo>
                <a:cubicBezTo>
                  <a:pt x="87325" y="145771"/>
                  <a:pt x="87630" y="144704"/>
                  <a:pt x="87630" y="143790"/>
                </a:cubicBezTo>
                <a:cubicBezTo>
                  <a:pt x="87630" y="142875"/>
                  <a:pt x="87630" y="142113"/>
                  <a:pt x="87630" y="141504"/>
                </a:cubicBezTo>
                <a:cubicBezTo>
                  <a:pt x="87630" y="137237"/>
                  <a:pt x="86792" y="133731"/>
                  <a:pt x="85115" y="130988"/>
                </a:cubicBezTo>
                <a:cubicBezTo>
                  <a:pt x="83439" y="128245"/>
                  <a:pt x="81382" y="126873"/>
                  <a:pt x="78943" y="126873"/>
                </a:cubicBezTo>
                <a:close/>
                <a:moveTo>
                  <a:pt x="1208380" y="120854"/>
                </a:moveTo>
                <a:cubicBezTo>
                  <a:pt x="1213257" y="120854"/>
                  <a:pt x="1217219" y="122987"/>
                  <a:pt x="1220267" y="127254"/>
                </a:cubicBezTo>
                <a:cubicBezTo>
                  <a:pt x="1223925" y="132131"/>
                  <a:pt x="1225753" y="139904"/>
                  <a:pt x="1225753" y="150572"/>
                </a:cubicBezTo>
                <a:cubicBezTo>
                  <a:pt x="1225753" y="154534"/>
                  <a:pt x="1224991" y="158192"/>
                  <a:pt x="1223467" y="161544"/>
                </a:cubicBezTo>
                <a:lnTo>
                  <a:pt x="1237641" y="162459"/>
                </a:lnTo>
                <a:cubicBezTo>
                  <a:pt x="1237641" y="167336"/>
                  <a:pt x="1236041" y="170841"/>
                  <a:pt x="1232840" y="172974"/>
                </a:cubicBezTo>
                <a:cubicBezTo>
                  <a:pt x="1229640" y="175108"/>
                  <a:pt x="1224687" y="176175"/>
                  <a:pt x="1217981" y="176175"/>
                </a:cubicBezTo>
                <a:lnTo>
                  <a:pt x="1213409" y="175718"/>
                </a:lnTo>
                <a:cubicBezTo>
                  <a:pt x="1205789" y="183338"/>
                  <a:pt x="1198017" y="189357"/>
                  <a:pt x="1190092" y="193777"/>
                </a:cubicBezTo>
                <a:cubicBezTo>
                  <a:pt x="1182167" y="198197"/>
                  <a:pt x="1175157" y="200406"/>
                  <a:pt x="1169061" y="200406"/>
                </a:cubicBezTo>
                <a:cubicBezTo>
                  <a:pt x="1159612" y="200406"/>
                  <a:pt x="1154887" y="196444"/>
                  <a:pt x="1154887" y="188519"/>
                </a:cubicBezTo>
                <a:cubicBezTo>
                  <a:pt x="1164031" y="186690"/>
                  <a:pt x="1171956" y="184252"/>
                  <a:pt x="1178662" y="181204"/>
                </a:cubicBezTo>
                <a:cubicBezTo>
                  <a:pt x="1185367" y="178156"/>
                  <a:pt x="1191463" y="174803"/>
                  <a:pt x="1196950" y="171146"/>
                </a:cubicBezTo>
                <a:cubicBezTo>
                  <a:pt x="1185977" y="165659"/>
                  <a:pt x="1180491" y="158496"/>
                  <a:pt x="1180491" y="149657"/>
                </a:cubicBezTo>
                <a:cubicBezTo>
                  <a:pt x="1180491" y="142647"/>
                  <a:pt x="1183463" y="136094"/>
                  <a:pt x="1189406" y="129998"/>
                </a:cubicBezTo>
                <a:cubicBezTo>
                  <a:pt x="1195350" y="123902"/>
                  <a:pt x="1201674" y="120854"/>
                  <a:pt x="1208380" y="120854"/>
                </a:cubicBezTo>
                <a:close/>
                <a:moveTo>
                  <a:pt x="2448306" y="116053"/>
                </a:moveTo>
                <a:lnTo>
                  <a:pt x="2448763" y="121539"/>
                </a:lnTo>
                <a:cubicBezTo>
                  <a:pt x="2448763" y="129464"/>
                  <a:pt x="2445258" y="135560"/>
                  <a:pt x="2438248" y="139827"/>
                </a:cubicBezTo>
                <a:cubicBezTo>
                  <a:pt x="2430323" y="143790"/>
                  <a:pt x="2420112" y="148209"/>
                  <a:pt x="2407615" y="153086"/>
                </a:cubicBezTo>
                <a:cubicBezTo>
                  <a:pt x="2395118" y="157963"/>
                  <a:pt x="2380488" y="163297"/>
                  <a:pt x="2363724" y="169088"/>
                </a:cubicBezTo>
                <a:lnTo>
                  <a:pt x="2366010" y="147143"/>
                </a:lnTo>
                <a:cubicBezTo>
                  <a:pt x="2386432" y="139827"/>
                  <a:pt x="2403195" y="133731"/>
                  <a:pt x="2416302" y="128855"/>
                </a:cubicBezTo>
                <a:cubicBezTo>
                  <a:pt x="2429409" y="123978"/>
                  <a:pt x="2440077" y="119711"/>
                  <a:pt x="2448306" y="116053"/>
                </a:cubicBezTo>
                <a:close/>
                <a:moveTo>
                  <a:pt x="6432499" y="112624"/>
                </a:moveTo>
                <a:lnTo>
                  <a:pt x="6436157" y="123140"/>
                </a:lnTo>
                <a:cubicBezTo>
                  <a:pt x="6430365" y="129540"/>
                  <a:pt x="6423279" y="134722"/>
                  <a:pt x="6414897" y="138684"/>
                </a:cubicBezTo>
                <a:cubicBezTo>
                  <a:pt x="6406515" y="142647"/>
                  <a:pt x="6399581" y="144628"/>
                  <a:pt x="6394095" y="144628"/>
                </a:cubicBezTo>
                <a:cubicBezTo>
                  <a:pt x="6379769" y="144628"/>
                  <a:pt x="6363919" y="141275"/>
                  <a:pt x="6346545" y="134570"/>
                </a:cubicBezTo>
                <a:lnTo>
                  <a:pt x="6324600" y="145542"/>
                </a:lnTo>
                <a:lnTo>
                  <a:pt x="6318657" y="135941"/>
                </a:lnTo>
                <a:cubicBezTo>
                  <a:pt x="6336944" y="121006"/>
                  <a:pt x="6347155" y="113538"/>
                  <a:pt x="6349289" y="113538"/>
                </a:cubicBezTo>
                <a:lnTo>
                  <a:pt x="6357061" y="114453"/>
                </a:lnTo>
                <a:cubicBezTo>
                  <a:pt x="6365901" y="116586"/>
                  <a:pt x="6373597" y="118263"/>
                  <a:pt x="6380150" y="119482"/>
                </a:cubicBezTo>
                <a:cubicBezTo>
                  <a:pt x="6386703" y="120701"/>
                  <a:pt x="6391961" y="121311"/>
                  <a:pt x="6395923" y="121311"/>
                </a:cubicBezTo>
                <a:cubicBezTo>
                  <a:pt x="6401105" y="121311"/>
                  <a:pt x="6407429" y="120396"/>
                  <a:pt x="6414897" y="118568"/>
                </a:cubicBezTo>
                <a:cubicBezTo>
                  <a:pt x="6422365" y="116739"/>
                  <a:pt x="6428232" y="114758"/>
                  <a:pt x="6432499" y="112624"/>
                </a:cubicBezTo>
                <a:close/>
                <a:moveTo>
                  <a:pt x="84430" y="111329"/>
                </a:moveTo>
                <a:cubicBezTo>
                  <a:pt x="89306" y="111329"/>
                  <a:pt x="93269" y="113462"/>
                  <a:pt x="96317" y="117729"/>
                </a:cubicBezTo>
                <a:cubicBezTo>
                  <a:pt x="99974" y="122606"/>
                  <a:pt x="101803" y="130379"/>
                  <a:pt x="101803" y="141047"/>
                </a:cubicBezTo>
                <a:cubicBezTo>
                  <a:pt x="101803" y="145009"/>
                  <a:pt x="101041" y="148667"/>
                  <a:pt x="99517" y="152019"/>
                </a:cubicBezTo>
                <a:lnTo>
                  <a:pt x="113691" y="152934"/>
                </a:lnTo>
                <a:cubicBezTo>
                  <a:pt x="113691" y="157811"/>
                  <a:pt x="112090" y="161316"/>
                  <a:pt x="108890" y="163449"/>
                </a:cubicBezTo>
                <a:cubicBezTo>
                  <a:pt x="105689" y="165583"/>
                  <a:pt x="100736" y="166650"/>
                  <a:pt x="94031" y="166650"/>
                </a:cubicBezTo>
                <a:lnTo>
                  <a:pt x="89459" y="166193"/>
                </a:lnTo>
                <a:cubicBezTo>
                  <a:pt x="81839" y="173813"/>
                  <a:pt x="74066" y="179832"/>
                  <a:pt x="66142" y="184252"/>
                </a:cubicBezTo>
                <a:cubicBezTo>
                  <a:pt x="58217" y="188672"/>
                  <a:pt x="51206" y="190881"/>
                  <a:pt x="45110" y="190881"/>
                </a:cubicBezTo>
                <a:cubicBezTo>
                  <a:pt x="35662" y="190881"/>
                  <a:pt x="30937" y="186919"/>
                  <a:pt x="30937" y="178994"/>
                </a:cubicBezTo>
                <a:cubicBezTo>
                  <a:pt x="40081" y="177165"/>
                  <a:pt x="48006" y="174727"/>
                  <a:pt x="54712" y="171679"/>
                </a:cubicBezTo>
                <a:cubicBezTo>
                  <a:pt x="61417" y="168631"/>
                  <a:pt x="67513" y="165278"/>
                  <a:pt x="73000" y="161621"/>
                </a:cubicBezTo>
                <a:cubicBezTo>
                  <a:pt x="62027" y="156134"/>
                  <a:pt x="56541" y="148971"/>
                  <a:pt x="56541" y="140132"/>
                </a:cubicBezTo>
                <a:cubicBezTo>
                  <a:pt x="56541" y="133122"/>
                  <a:pt x="59512" y="126569"/>
                  <a:pt x="65456" y="120473"/>
                </a:cubicBezTo>
                <a:cubicBezTo>
                  <a:pt x="71399" y="114377"/>
                  <a:pt x="77724" y="111329"/>
                  <a:pt x="84430" y="111329"/>
                </a:cubicBezTo>
                <a:close/>
                <a:moveTo>
                  <a:pt x="4610481" y="105156"/>
                </a:moveTo>
                <a:cubicBezTo>
                  <a:pt x="4607128" y="105156"/>
                  <a:pt x="4603775" y="105918"/>
                  <a:pt x="4600423" y="107442"/>
                </a:cubicBezTo>
                <a:cubicBezTo>
                  <a:pt x="4597069" y="108966"/>
                  <a:pt x="4592497" y="112319"/>
                  <a:pt x="4586707" y="117501"/>
                </a:cubicBezTo>
                <a:cubicBezTo>
                  <a:pt x="4592803" y="119634"/>
                  <a:pt x="4597679" y="120701"/>
                  <a:pt x="4601337" y="120701"/>
                </a:cubicBezTo>
                <a:cubicBezTo>
                  <a:pt x="4608043" y="120701"/>
                  <a:pt x="4612767" y="120396"/>
                  <a:pt x="4615511" y="119787"/>
                </a:cubicBezTo>
                <a:cubicBezTo>
                  <a:pt x="4618253" y="119177"/>
                  <a:pt x="4621759" y="117958"/>
                  <a:pt x="4626026" y="116129"/>
                </a:cubicBezTo>
                <a:cubicBezTo>
                  <a:pt x="4622369" y="108814"/>
                  <a:pt x="4617187" y="105156"/>
                  <a:pt x="4610481" y="105156"/>
                </a:cubicBezTo>
                <a:close/>
                <a:moveTo>
                  <a:pt x="3389453" y="105156"/>
                </a:moveTo>
                <a:cubicBezTo>
                  <a:pt x="3386099" y="105156"/>
                  <a:pt x="3382747" y="105918"/>
                  <a:pt x="3379394" y="107442"/>
                </a:cubicBezTo>
                <a:cubicBezTo>
                  <a:pt x="3376041" y="108966"/>
                  <a:pt x="3371469" y="112319"/>
                  <a:pt x="3365678" y="117501"/>
                </a:cubicBezTo>
                <a:cubicBezTo>
                  <a:pt x="3371774" y="119634"/>
                  <a:pt x="3376651" y="120701"/>
                  <a:pt x="3380308" y="120701"/>
                </a:cubicBezTo>
                <a:cubicBezTo>
                  <a:pt x="3387014" y="120701"/>
                  <a:pt x="3391738" y="120396"/>
                  <a:pt x="3394481" y="119787"/>
                </a:cubicBezTo>
                <a:cubicBezTo>
                  <a:pt x="3397225" y="119177"/>
                  <a:pt x="3400730" y="117958"/>
                  <a:pt x="3404997" y="116129"/>
                </a:cubicBezTo>
                <a:cubicBezTo>
                  <a:pt x="3401339" y="108814"/>
                  <a:pt x="3396158" y="105156"/>
                  <a:pt x="3389453" y="105156"/>
                </a:cubicBezTo>
                <a:close/>
                <a:moveTo>
                  <a:pt x="4841443" y="98298"/>
                </a:moveTo>
                <a:cubicBezTo>
                  <a:pt x="4839310" y="98298"/>
                  <a:pt x="4837329" y="98984"/>
                  <a:pt x="4835499" y="100356"/>
                </a:cubicBezTo>
                <a:cubicBezTo>
                  <a:pt x="4833671" y="101727"/>
                  <a:pt x="4832757" y="103175"/>
                  <a:pt x="4832757" y="104699"/>
                </a:cubicBezTo>
                <a:cubicBezTo>
                  <a:pt x="4832757" y="111100"/>
                  <a:pt x="4837938" y="116282"/>
                  <a:pt x="4848301" y="120244"/>
                </a:cubicBezTo>
                <a:lnTo>
                  <a:pt x="4849215" y="118415"/>
                </a:lnTo>
                <a:cubicBezTo>
                  <a:pt x="4849825" y="117196"/>
                  <a:pt x="4850130" y="116129"/>
                  <a:pt x="4850130" y="115215"/>
                </a:cubicBezTo>
                <a:cubicBezTo>
                  <a:pt x="4850130" y="114300"/>
                  <a:pt x="4850130" y="113538"/>
                  <a:pt x="4850130" y="112929"/>
                </a:cubicBezTo>
                <a:cubicBezTo>
                  <a:pt x="4850130" y="108662"/>
                  <a:pt x="4849293" y="105156"/>
                  <a:pt x="4847615" y="102413"/>
                </a:cubicBezTo>
                <a:cubicBezTo>
                  <a:pt x="4845939" y="99670"/>
                  <a:pt x="4843881" y="98298"/>
                  <a:pt x="4841443" y="98298"/>
                </a:cubicBezTo>
                <a:close/>
                <a:moveTo>
                  <a:pt x="4475836" y="96470"/>
                </a:moveTo>
                <a:cubicBezTo>
                  <a:pt x="4473702" y="96470"/>
                  <a:pt x="4471493" y="97308"/>
                  <a:pt x="4469207" y="98984"/>
                </a:cubicBezTo>
                <a:cubicBezTo>
                  <a:pt x="4466921" y="100661"/>
                  <a:pt x="4465929" y="103175"/>
                  <a:pt x="4466235" y="106528"/>
                </a:cubicBezTo>
                <a:cubicBezTo>
                  <a:pt x="4466235" y="109576"/>
                  <a:pt x="4467149" y="112395"/>
                  <a:pt x="4468978" y="114986"/>
                </a:cubicBezTo>
                <a:cubicBezTo>
                  <a:pt x="4470807" y="117577"/>
                  <a:pt x="4473854" y="118872"/>
                  <a:pt x="4478121" y="118872"/>
                </a:cubicBezTo>
                <a:cubicBezTo>
                  <a:pt x="4481169" y="118872"/>
                  <a:pt x="4484065" y="117806"/>
                  <a:pt x="4486809" y="115672"/>
                </a:cubicBezTo>
                <a:cubicBezTo>
                  <a:pt x="4489552" y="113538"/>
                  <a:pt x="4490923" y="111557"/>
                  <a:pt x="4490923" y="109728"/>
                </a:cubicBezTo>
                <a:cubicBezTo>
                  <a:pt x="4490923" y="106985"/>
                  <a:pt x="4489323" y="104090"/>
                  <a:pt x="4486123" y="101042"/>
                </a:cubicBezTo>
                <a:cubicBezTo>
                  <a:pt x="4482923" y="97994"/>
                  <a:pt x="4479493" y="96470"/>
                  <a:pt x="4475836" y="96470"/>
                </a:cubicBezTo>
                <a:close/>
                <a:moveTo>
                  <a:pt x="3247111" y="96470"/>
                </a:moveTo>
                <a:cubicBezTo>
                  <a:pt x="3244977" y="96470"/>
                  <a:pt x="3242767" y="97308"/>
                  <a:pt x="3240481" y="98984"/>
                </a:cubicBezTo>
                <a:cubicBezTo>
                  <a:pt x="3238195" y="100661"/>
                  <a:pt x="3237205" y="103175"/>
                  <a:pt x="3237510" y="106528"/>
                </a:cubicBezTo>
                <a:cubicBezTo>
                  <a:pt x="3237510" y="109576"/>
                  <a:pt x="3238424" y="112395"/>
                  <a:pt x="3240253" y="114986"/>
                </a:cubicBezTo>
                <a:cubicBezTo>
                  <a:pt x="3242082" y="117577"/>
                  <a:pt x="3245129" y="118872"/>
                  <a:pt x="3249397" y="118872"/>
                </a:cubicBezTo>
                <a:cubicBezTo>
                  <a:pt x="3252445" y="118872"/>
                  <a:pt x="3255341" y="117806"/>
                  <a:pt x="3258084" y="115672"/>
                </a:cubicBezTo>
                <a:cubicBezTo>
                  <a:pt x="3260827" y="113538"/>
                  <a:pt x="3262199" y="111557"/>
                  <a:pt x="3262199" y="109728"/>
                </a:cubicBezTo>
                <a:cubicBezTo>
                  <a:pt x="3262199" y="106985"/>
                  <a:pt x="3260598" y="104090"/>
                  <a:pt x="3257398" y="101042"/>
                </a:cubicBezTo>
                <a:cubicBezTo>
                  <a:pt x="3254197" y="97994"/>
                  <a:pt x="3250769" y="96470"/>
                  <a:pt x="3247111" y="96470"/>
                </a:cubicBezTo>
                <a:close/>
                <a:moveTo>
                  <a:pt x="4614139" y="85497"/>
                </a:moveTo>
                <a:cubicBezTo>
                  <a:pt x="4619625" y="85497"/>
                  <a:pt x="4624655" y="88392"/>
                  <a:pt x="4629227" y="94184"/>
                </a:cubicBezTo>
                <a:cubicBezTo>
                  <a:pt x="4633799" y="99975"/>
                  <a:pt x="4636085" y="106833"/>
                  <a:pt x="4636085" y="114758"/>
                </a:cubicBezTo>
                <a:cubicBezTo>
                  <a:pt x="4636085" y="120244"/>
                  <a:pt x="4634865" y="126340"/>
                  <a:pt x="4632427" y="133046"/>
                </a:cubicBezTo>
                <a:cubicBezTo>
                  <a:pt x="4627550" y="136398"/>
                  <a:pt x="4622673" y="138684"/>
                  <a:pt x="4617797" y="139904"/>
                </a:cubicBezTo>
                <a:cubicBezTo>
                  <a:pt x="4612919" y="141123"/>
                  <a:pt x="4607433" y="141732"/>
                  <a:pt x="4601337" y="141732"/>
                </a:cubicBezTo>
                <a:cubicBezTo>
                  <a:pt x="4595546" y="141732"/>
                  <a:pt x="4590059" y="140894"/>
                  <a:pt x="4584878" y="139218"/>
                </a:cubicBezTo>
                <a:cubicBezTo>
                  <a:pt x="4579696" y="137541"/>
                  <a:pt x="4573143" y="134722"/>
                  <a:pt x="4565219" y="130760"/>
                </a:cubicBezTo>
                <a:cubicBezTo>
                  <a:pt x="4558817" y="133808"/>
                  <a:pt x="4553483" y="137465"/>
                  <a:pt x="4549217" y="141732"/>
                </a:cubicBezTo>
                <a:lnTo>
                  <a:pt x="4540987" y="134874"/>
                </a:lnTo>
                <a:cubicBezTo>
                  <a:pt x="4546168" y="127254"/>
                  <a:pt x="4550969" y="121235"/>
                  <a:pt x="4555389" y="116815"/>
                </a:cubicBezTo>
                <a:cubicBezTo>
                  <a:pt x="4559808" y="112395"/>
                  <a:pt x="4564761" y="110186"/>
                  <a:pt x="4570247" y="110186"/>
                </a:cubicBezTo>
                <a:cubicBezTo>
                  <a:pt x="4572381" y="110186"/>
                  <a:pt x="4574667" y="110948"/>
                  <a:pt x="4577105" y="112472"/>
                </a:cubicBezTo>
                <a:cubicBezTo>
                  <a:pt x="4583201" y="103023"/>
                  <a:pt x="4589221" y="96165"/>
                  <a:pt x="4595165" y="91898"/>
                </a:cubicBezTo>
                <a:cubicBezTo>
                  <a:pt x="4601109" y="87630"/>
                  <a:pt x="4607433" y="85497"/>
                  <a:pt x="4614139" y="85497"/>
                </a:cubicBezTo>
                <a:close/>
                <a:moveTo>
                  <a:pt x="3393110" y="85497"/>
                </a:moveTo>
                <a:cubicBezTo>
                  <a:pt x="3398596" y="85497"/>
                  <a:pt x="3403626" y="88392"/>
                  <a:pt x="3408197" y="94184"/>
                </a:cubicBezTo>
                <a:cubicBezTo>
                  <a:pt x="3412769" y="99975"/>
                  <a:pt x="3415056" y="106833"/>
                  <a:pt x="3415056" y="114758"/>
                </a:cubicBezTo>
                <a:cubicBezTo>
                  <a:pt x="3415056" y="120244"/>
                  <a:pt x="3413836" y="126340"/>
                  <a:pt x="3411398" y="133046"/>
                </a:cubicBezTo>
                <a:cubicBezTo>
                  <a:pt x="3406521" y="136398"/>
                  <a:pt x="3401645" y="138684"/>
                  <a:pt x="3396768" y="139904"/>
                </a:cubicBezTo>
                <a:cubicBezTo>
                  <a:pt x="3391891" y="141123"/>
                  <a:pt x="3386404" y="141732"/>
                  <a:pt x="3380308" y="141732"/>
                </a:cubicBezTo>
                <a:cubicBezTo>
                  <a:pt x="3374517" y="141732"/>
                  <a:pt x="3369031" y="140894"/>
                  <a:pt x="3363849" y="139218"/>
                </a:cubicBezTo>
                <a:cubicBezTo>
                  <a:pt x="3358667" y="137541"/>
                  <a:pt x="3352114" y="134722"/>
                  <a:pt x="3344189" y="130760"/>
                </a:cubicBezTo>
                <a:cubicBezTo>
                  <a:pt x="3337789" y="133808"/>
                  <a:pt x="3332455" y="137465"/>
                  <a:pt x="3328187" y="141732"/>
                </a:cubicBezTo>
                <a:lnTo>
                  <a:pt x="3319958" y="134874"/>
                </a:lnTo>
                <a:cubicBezTo>
                  <a:pt x="3325139" y="127254"/>
                  <a:pt x="3329940" y="121235"/>
                  <a:pt x="3334360" y="116815"/>
                </a:cubicBezTo>
                <a:cubicBezTo>
                  <a:pt x="3338779" y="112395"/>
                  <a:pt x="3343732" y="110186"/>
                  <a:pt x="3349219" y="110186"/>
                </a:cubicBezTo>
                <a:cubicBezTo>
                  <a:pt x="3351352" y="110186"/>
                  <a:pt x="3353638" y="110948"/>
                  <a:pt x="3356077" y="112472"/>
                </a:cubicBezTo>
                <a:cubicBezTo>
                  <a:pt x="3362173" y="103023"/>
                  <a:pt x="3368193" y="96165"/>
                  <a:pt x="3374137" y="91898"/>
                </a:cubicBezTo>
                <a:cubicBezTo>
                  <a:pt x="3380080" y="87630"/>
                  <a:pt x="3386404" y="85497"/>
                  <a:pt x="3393110" y="85497"/>
                </a:cubicBezTo>
                <a:close/>
                <a:moveTo>
                  <a:pt x="4846929" y="82754"/>
                </a:moveTo>
                <a:cubicBezTo>
                  <a:pt x="4851807" y="82754"/>
                  <a:pt x="4855769" y="84887"/>
                  <a:pt x="4858817" y="89154"/>
                </a:cubicBezTo>
                <a:cubicBezTo>
                  <a:pt x="4862475" y="94031"/>
                  <a:pt x="4864303" y="101804"/>
                  <a:pt x="4864303" y="112472"/>
                </a:cubicBezTo>
                <a:cubicBezTo>
                  <a:pt x="4864303" y="116434"/>
                  <a:pt x="4863541" y="120092"/>
                  <a:pt x="4862017" y="123444"/>
                </a:cubicBezTo>
                <a:lnTo>
                  <a:pt x="4876191" y="124359"/>
                </a:lnTo>
                <a:cubicBezTo>
                  <a:pt x="4876190" y="129236"/>
                  <a:pt x="4874589" y="132741"/>
                  <a:pt x="4871390" y="134874"/>
                </a:cubicBezTo>
                <a:cubicBezTo>
                  <a:pt x="4868189" y="137008"/>
                  <a:pt x="4863237" y="138075"/>
                  <a:pt x="4856531" y="138075"/>
                </a:cubicBezTo>
                <a:lnTo>
                  <a:pt x="4851959" y="137618"/>
                </a:lnTo>
                <a:cubicBezTo>
                  <a:pt x="4844339" y="145238"/>
                  <a:pt x="4836567" y="151257"/>
                  <a:pt x="4828642" y="155677"/>
                </a:cubicBezTo>
                <a:cubicBezTo>
                  <a:pt x="4820717" y="160097"/>
                  <a:pt x="4813706" y="162306"/>
                  <a:pt x="4807611" y="162306"/>
                </a:cubicBezTo>
                <a:cubicBezTo>
                  <a:pt x="4798162" y="162306"/>
                  <a:pt x="4793437" y="158344"/>
                  <a:pt x="4793437" y="150419"/>
                </a:cubicBezTo>
                <a:cubicBezTo>
                  <a:pt x="4802581" y="148590"/>
                  <a:pt x="4810506" y="146152"/>
                  <a:pt x="4817212" y="143104"/>
                </a:cubicBezTo>
                <a:cubicBezTo>
                  <a:pt x="4823917" y="140056"/>
                  <a:pt x="4830013" y="136703"/>
                  <a:pt x="4835499" y="133046"/>
                </a:cubicBezTo>
                <a:cubicBezTo>
                  <a:pt x="4824527" y="127559"/>
                  <a:pt x="4819041" y="120396"/>
                  <a:pt x="4819041" y="111557"/>
                </a:cubicBezTo>
                <a:cubicBezTo>
                  <a:pt x="4819041" y="104547"/>
                  <a:pt x="4822013" y="97994"/>
                  <a:pt x="4827956" y="91898"/>
                </a:cubicBezTo>
                <a:cubicBezTo>
                  <a:pt x="4833899" y="85802"/>
                  <a:pt x="4840225" y="82754"/>
                  <a:pt x="4846929" y="82754"/>
                </a:cubicBezTo>
                <a:close/>
                <a:moveTo>
                  <a:pt x="4478121" y="78182"/>
                </a:moveTo>
                <a:cubicBezTo>
                  <a:pt x="4484827" y="77877"/>
                  <a:pt x="4490695" y="80696"/>
                  <a:pt x="4495724" y="86640"/>
                </a:cubicBezTo>
                <a:cubicBezTo>
                  <a:pt x="4500753" y="92583"/>
                  <a:pt x="4503268" y="100280"/>
                  <a:pt x="4503268" y="109728"/>
                </a:cubicBezTo>
                <a:cubicBezTo>
                  <a:pt x="4503268" y="116739"/>
                  <a:pt x="4500677" y="122835"/>
                  <a:pt x="4495495" y="128016"/>
                </a:cubicBezTo>
                <a:cubicBezTo>
                  <a:pt x="4490313" y="133198"/>
                  <a:pt x="4484370" y="135789"/>
                  <a:pt x="4477665" y="135789"/>
                </a:cubicBezTo>
                <a:cubicBezTo>
                  <a:pt x="4470654" y="135789"/>
                  <a:pt x="4464939" y="133274"/>
                  <a:pt x="4460519" y="128245"/>
                </a:cubicBezTo>
                <a:cubicBezTo>
                  <a:pt x="4456100" y="123216"/>
                  <a:pt x="4453891" y="116891"/>
                  <a:pt x="4453891" y="109271"/>
                </a:cubicBezTo>
                <a:cubicBezTo>
                  <a:pt x="4453891" y="100432"/>
                  <a:pt x="4456405" y="93041"/>
                  <a:pt x="4461434" y="87097"/>
                </a:cubicBezTo>
                <a:cubicBezTo>
                  <a:pt x="4466463" y="81153"/>
                  <a:pt x="4472025" y="78182"/>
                  <a:pt x="4478121" y="78182"/>
                </a:cubicBezTo>
                <a:close/>
                <a:moveTo>
                  <a:pt x="3249397" y="78182"/>
                </a:moveTo>
                <a:cubicBezTo>
                  <a:pt x="3256103" y="77877"/>
                  <a:pt x="3261970" y="80696"/>
                  <a:pt x="3266999" y="86640"/>
                </a:cubicBezTo>
                <a:cubicBezTo>
                  <a:pt x="3272028" y="92583"/>
                  <a:pt x="3274543" y="100280"/>
                  <a:pt x="3274543" y="109728"/>
                </a:cubicBezTo>
                <a:cubicBezTo>
                  <a:pt x="3274543" y="116739"/>
                  <a:pt x="3271952" y="122835"/>
                  <a:pt x="3266770" y="128016"/>
                </a:cubicBezTo>
                <a:cubicBezTo>
                  <a:pt x="3261589" y="133198"/>
                  <a:pt x="3255645" y="135789"/>
                  <a:pt x="3248940" y="135789"/>
                </a:cubicBezTo>
                <a:cubicBezTo>
                  <a:pt x="3241929" y="135789"/>
                  <a:pt x="3236214" y="133274"/>
                  <a:pt x="3231795" y="128245"/>
                </a:cubicBezTo>
                <a:cubicBezTo>
                  <a:pt x="3227375" y="123216"/>
                  <a:pt x="3225165" y="116891"/>
                  <a:pt x="3225165" y="109271"/>
                </a:cubicBezTo>
                <a:cubicBezTo>
                  <a:pt x="3225165" y="100432"/>
                  <a:pt x="3227680" y="93041"/>
                  <a:pt x="3232709" y="87097"/>
                </a:cubicBezTo>
                <a:cubicBezTo>
                  <a:pt x="3237739" y="81153"/>
                  <a:pt x="3243301" y="78182"/>
                  <a:pt x="3249397" y="78182"/>
                </a:cubicBezTo>
                <a:close/>
                <a:moveTo>
                  <a:pt x="2839212" y="77343"/>
                </a:moveTo>
                <a:cubicBezTo>
                  <a:pt x="2841955" y="82830"/>
                  <a:pt x="2843861" y="88240"/>
                  <a:pt x="2844927" y="93574"/>
                </a:cubicBezTo>
                <a:cubicBezTo>
                  <a:pt x="2845994" y="98908"/>
                  <a:pt x="2846527" y="102794"/>
                  <a:pt x="2846527" y="105233"/>
                </a:cubicBezTo>
                <a:cubicBezTo>
                  <a:pt x="2846527" y="112548"/>
                  <a:pt x="2844241" y="118796"/>
                  <a:pt x="2839669" y="123978"/>
                </a:cubicBezTo>
                <a:cubicBezTo>
                  <a:pt x="2835097" y="129159"/>
                  <a:pt x="2829611" y="131750"/>
                  <a:pt x="2823210" y="131750"/>
                </a:cubicBezTo>
                <a:cubicBezTo>
                  <a:pt x="2817419" y="131750"/>
                  <a:pt x="2812695" y="130074"/>
                  <a:pt x="2809037" y="126721"/>
                </a:cubicBezTo>
                <a:cubicBezTo>
                  <a:pt x="2806903" y="130988"/>
                  <a:pt x="2804008" y="134417"/>
                  <a:pt x="2800350" y="137008"/>
                </a:cubicBezTo>
                <a:cubicBezTo>
                  <a:pt x="2796693" y="139599"/>
                  <a:pt x="2792730" y="140894"/>
                  <a:pt x="2788463" y="140894"/>
                </a:cubicBezTo>
                <a:cubicBezTo>
                  <a:pt x="2782062" y="140894"/>
                  <a:pt x="2777109" y="139065"/>
                  <a:pt x="2773604" y="135408"/>
                </a:cubicBezTo>
                <a:cubicBezTo>
                  <a:pt x="2770099" y="131750"/>
                  <a:pt x="2768346" y="126721"/>
                  <a:pt x="2768346" y="120320"/>
                </a:cubicBezTo>
                <a:cubicBezTo>
                  <a:pt x="2768346" y="114224"/>
                  <a:pt x="2770327" y="107519"/>
                  <a:pt x="2774290" y="100203"/>
                </a:cubicBezTo>
                <a:lnTo>
                  <a:pt x="2782519" y="102032"/>
                </a:lnTo>
                <a:cubicBezTo>
                  <a:pt x="2781605" y="105080"/>
                  <a:pt x="2781148" y="108890"/>
                  <a:pt x="2781148" y="113462"/>
                </a:cubicBezTo>
                <a:cubicBezTo>
                  <a:pt x="2781148" y="120777"/>
                  <a:pt x="2783891" y="124435"/>
                  <a:pt x="2789377" y="124435"/>
                </a:cubicBezTo>
                <a:cubicBezTo>
                  <a:pt x="2792121" y="124435"/>
                  <a:pt x="2794407" y="123292"/>
                  <a:pt x="2796235" y="121006"/>
                </a:cubicBezTo>
                <a:cubicBezTo>
                  <a:pt x="2798064" y="118720"/>
                  <a:pt x="2798826" y="115748"/>
                  <a:pt x="2798521" y="112091"/>
                </a:cubicBezTo>
                <a:lnTo>
                  <a:pt x="2798064" y="97917"/>
                </a:lnTo>
                <a:lnTo>
                  <a:pt x="2810409" y="90145"/>
                </a:lnTo>
                <a:cubicBezTo>
                  <a:pt x="2811628" y="99899"/>
                  <a:pt x="2813380" y="106528"/>
                  <a:pt x="2815667" y="110033"/>
                </a:cubicBezTo>
                <a:cubicBezTo>
                  <a:pt x="2817953" y="113538"/>
                  <a:pt x="2821381" y="115291"/>
                  <a:pt x="2825953" y="115291"/>
                </a:cubicBezTo>
                <a:cubicBezTo>
                  <a:pt x="2827173" y="115291"/>
                  <a:pt x="2828468" y="114834"/>
                  <a:pt x="2829839" y="113919"/>
                </a:cubicBezTo>
                <a:cubicBezTo>
                  <a:pt x="2831211" y="113005"/>
                  <a:pt x="2832049" y="111938"/>
                  <a:pt x="2832354" y="110719"/>
                </a:cubicBezTo>
                <a:cubicBezTo>
                  <a:pt x="2832049" y="107671"/>
                  <a:pt x="2829915" y="102185"/>
                  <a:pt x="2825953" y="94260"/>
                </a:cubicBezTo>
                <a:lnTo>
                  <a:pt x="2825496" y="90602"/>
                </a:lnTo>
                <a:cubicBezTo>
                  <a:pt x="2825496" y="87859"/>
                  <a:pt x="2826715" y="85192"/>
                  <a:pt x="2829154" y="82601"/>
                </a:cubicBezTo>
                <a:cubicBezTo>
                  <a:pt x="2831592" y="80010"/>
                  <a:pt x="2834945" y="78258"/>
                  <a:pt x="2839212" y="77343"/>
                </a:cubicBezTo>
                <a:close/>
                <a:moveTo>
                  <a:pt x="2417826" y="0"/>
                </a:moveTo>
                <a:cubicBezTo>
                  <a:pt x="2420265" y="11278"/>
                  <a:pt x="2421941" y="20651"/>
                  <a:pt x="2422855" y="28118"/>
                </a:cubicBezTo>
                <a:cubicBezTo>
                  <a:pt x="2423769" y="35586"/>
                  <a:pt x="2424455" y="42291"/>
                  <a:pt x="2424913" y="48235"/>
                </a:cubicBezTo>
                <a:cubicBezTo>
                  <a:pt x="2425370" y="54179"/>
                  <a:pt x="2425599" y="60808"/>
                  <a:pt x="2425599" y="68123"/>
                </a:cubicBezTo>
                <a:cubicBezTo>
                  <a:pt x="2425599" y="83668"/>
                  <a:pt x="2421331" y="96774"/>
                  <a:pt x="2412797" y="107442"/>
                </a:cubicBezTo>
                <a:lnTo>
                  <a:pt x="2410054" y="106528"/>
                </a:lnTo>
                <a:cubicBezTo>
                  <a:pt x="2410054" y="94031"/>
                  <a:pt x="2409215" y="81915"/>
                  <a:pt x="2407539" y="70181"/>
                </a:cubicBezTo>
                <a:cubicBezTo>
                  <a:pt x="2405863" y="58446"/>
                  <a:pt x="2403653" y="47244"/>
                  <a:pt x="2400910" y="36576"/>
                </a:cubicBezTo>
                <a:cubicBezTo>
                  <a:pt x="2399995" y="32614"/>
                  <a:pt x="2399538" y="29109"/>
                  <a:pt x="2399538" y="26061"/>
                </a:cubicBezTo>
                <a:cubicBezTo>
                  <a:pt x="2399538" y="19965"/>
                  <a:pt x="2401291" y="14555"/>
                  <a:pt x="2404796" y="9830"/>
                </a:cubicBezTo>
                <a:cubicBezTo>
                  <a:pt x="2408301" y="5106"/>
                  <a:pt x="2412645" y="1829"/>
                  <a:pt x="2417826"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6" name="Translation">
            <a:extLst>
              <a:ext uri="{FF2B5EF4-FFF2-40B4-BE49-F238E27FC236}">
                <a16:creationId xmlns:a16="http://schemas.microsoft.com/office/drawing/2014/main" id="{54958211-B2A6-6A45-5482-FC99DDB9D635}"/>
              </a:ext>
            </a:extLst>
          </p:cNvPr>
          <p:cNvSpPr txBox="1"/>
          <p:nvPr/>
        </p:nvSpPr>
        <p:spPr>
          <a:xfrm>
            <a:off x="9613002" y="5086497"/>
            <a:ext cx="6965193" cy="830997"/>
          </a:xfrm>
          <a:prstGeom prst="rect">
            <a:avLst/>
          </a:prstGeom>
          <a:noFill/>
        </p:spPr>
        <p:txBody>
          <a:bodyPr wrap="square" rtlCol="0">
            <a:spAutoFit/>
          </a:bodyPr>
          <a:lstStyle/>
          <a:p>
            <a:pPr marL="0" indent="0" algn="ctr">
              <a:buNone/>
            </a:pPr>
            <a:r>
              <a:rPr lang="en-GB" sz="2400" b="0" i="0" u="none" strike="noStrike" dirty="0">
                <a:solidFill>
                  <a:srgbClr val="000000"/>
                </a:solidFill>
                <a:effectLst/>
                <a:latin typeface="Inter"/>
              </a:rPr>
              <a:t>The trance of death will bring the Truth with it: ‘This is what you tried to escape.’</a:t>
            </a:r>
            <a:endParaRPr lang="en-GB" sz="4400" dirty="0">
              <a:effectLst/>
            </a:endParaRPr>
          </a:p>
        </p:txBody>
      </p:sp>
      <p:graphicFrame>
        <p:nvGraphicFramePr>
          <p:cNvPr id="2" name="Diagram 1">
            <a:extLst>
              <a:ext uri="{FF2B5EF4-FFF2-40B4-BE49-F238E27FC236}">
                <a16:creationId xmlns:a16="http://schemas.microsoft.com/office/drawing/2014/main" id="{6EFA1C79-AC84-A6AE-F0F6-37FA398CA47B}"/>
              </a:ext>
            </a:extLst>
          </p:cNvPr>
          <p:cNvGraphicFramePr/>
          <p:nvPr>
            <p:extLst>
              <p:ext uri="{D42A27DB-BD31-4B8C-83A1-F6EECF244321}">
                <p14:modId xmlns:p14="http://schemas.microsoft.com/office/powerpoint/2010/main" val="2249272675"/>
              </p:ext>
            </p:extLst>
          </p:nvPr>
        </p:nvGraphicFramePr>
        <p:xfrm>
          <a:off x="1932841" y="2702204"/>
          <a:ext cx="6222331" cy="614005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3" name="Heartbeat_flatline_sound_HD">
            <a:hlinkClick r:id="" action="ppaction://media"/>
            <a:extLst>
              <a:ext uri="{FF2B5EF4-FFF2-40B4-BE49-F238E27FC236}">
                <a16:creationId xmlns:a16="http://schemas.microsoft.com/office/drawing/2014/main" id="{D645861B-B09F-052B-D14E-E7A25E5FA502}"/>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2831445" y="7697089"/>
            <a:ext cx="487363" cy="487363"/>
          </a:xfrm>
          <a:prstGeom prst="rect">
            <a:avLst/>
          </a:prstGeom>
        </p:spPr>
      </p:pic>
    </p:spTree>
    <p:extLst>
      <p:ext uri="{BB962C8B-B14F-4D97-AF65-F5344CB8AC3E}">
        <p14:creationId xmlns:p14="http://schemas.microsoft.com/office/powerpoint/2010/main" val="824407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992"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2">
                                            <p:graphicEl>
                                              <a:dgm id="{9F60D0E8-480B-40E1-BEDA-F0EB7BC72A86}"/>
                                            </p:graphicEl>
                                          </p:spTgt>
                                        </p:tgtEl>
                                        <p:attrNameLst>
                                          <p:attrName>style.visibility</p:attrName>
                                        </p:attrNameLst>
                                      </p:cBhvr>
                                      <p:to>
                                        <p:strVal val="visible"/>
                                      </p:to>
                                    </p:set>
                                    <p:anim calcmode="lin" valueType="num">
                                      <p:cBhvr additive="base">
                                        <p:cTn id="11" dur="500" fill="hold"/>
                                        <p:tgtEl>
                                          <p:spTgt spid="2">
                                            <p:graphicEl>
                                              <a:dgm id="{9F60D0E8-480B-40E1-BEDA-F0EB7BC72A86}"/>
                                            </p:graphic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graphicEl>
                                              <a:dgm id="{9F60D0E8-480B-40E1-BEDA-F0EB7BC72A86}"/>
                                            </p:graphic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graphicEl>
                                              <a:dgm id="{4D8166D2-1731-4100-9E4D-35FF94B368BB}"/>
                                            </p:graphicEl>
                                          </p:spTgt>
                                        </p:tgtEl>
                                        <p:attrNameLst>
                                          <p:attrName>style.visibility</p:attrName>
                                        </p:attrNameLst>
                                      </p:cBhvr>
                                      <p:to>
                                        <p:strVal val="visible"/>
                                      </p:to>
                                    </p:set>
                                    <p:anim calcmode="lin" valueType="num">
                                      <p:cBhvr additive="base">
                                        <p:cTn id="17" dur="500" fill="hold"/>
                                        <p:tgtEl>
                                          <p:spTgt spid="2">
                                            <p:graphicEl>
                                              <a:dgm id="{4D8166D2-1731-4100-9E4D-35FF94B368BB}"/>
                                            </p:graphic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graphicEl>
                                              <a:dgm id="{4D8166D2-1731-4100-9E4D-35FF94B368BB}"/>
                                            </p:graphic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
                                            <p:graphicEl>
                                              <a:dgm id="{84B37FE1-3CCB-4B44-A01A-7CDA24FBDCFC}"/>
                                            </p:graphicEl>
                                          </p:spTgt>
                                        </p:tgtEl>
                                        <p:attrNameLst>
                                          <p:attrName>style.visibility</p:attrName>
                                        </p:attrNameLst>
                                      </p:cBhvr>
                                      <p:to>
                                        <p:strVal val="visible"/>
                                      </p:to>
                                    </p:set>
                                    <p:anim calcmode="lin" valueType="num">
                                      <p:cBhvr additive="base">
                                        <p:cTn id="23" dur="500" fill="hold"/>
                                        <p:tgtEl>
                                          <p:spTgt spid="2">
                                            <p:graphicEl>
                                              <a:dgm id="{84B37FE1-3CCB-4B44-A01A-7CDA24FBDCFC}"/>
                                            </p:graphic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graphicEl>
                                              <a:dgm id="{84B37FE1-3CCB-4B44-A01A-7CDA24FBDCFC}"/>
                                            </p:graphic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
                                            <p:graphicEl>
                                              <a:dgm id="{B63B34FF-601D-4F19-A8DB-24897B842782}"/>
                                            </p:graphicEl>
                                          </p:spTgt>
                                        </p:tgtEl>
                                        <p:attrNameLst>
                                          <p:attrName>style.visibility</p:attrName>
                                        </p:attrNameLst>
                                      </p:cBhvr>
                                      <p:to>
                                        <p:strVal val="visible"/>
                                      </p:to>
                                    </p:set>
                                    <p:anim calcmode="lin" valueType="num">
                                      <p:cBhvr additive="base">
                                        <p:cTn id="29" dur="500" fill="hold"/>
                                        <p:tgtEl>
                                          <p:spTgt spid="2">
                                            <p:graphicEl>
                                              <a:dgm id="{B63B34FF-601D-4F19-A8DB-24897B842782}"/>
                                            </p:graphic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graphicEl>
                                              <a:dgm id="{B63B34FF-601D-4F19-A8DB-24897B842782}"/>
                                            </p:graphic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
                                            <p:graphicEl>
                                              <a:dgm id="{C5C43AEF-AE49-46A1-AD8C-9B5B75BA7967}"/>
                                            </p:graphicEl>
                                          </p:spTgt>
                                        </p:tgtEl>
                                        <p:attrNameLst>
                                          <p:attrName>style.visibility</p:attrName>
                                        </p:attrNameLst>
                                      </p:cBhvr>
                                      <p:to>
                                        <p:strVal val="visible"/>
                                      </p:to>
                                    </p:set>
                                    <p:anim calcmode="lin" valueType="num">
                                      <p:cBhvr additive="base">
                                        <p:cTn id="35" dur="500" fill="hold"/>
                                        <p:tgtEl>
                                          <p:spTgt spid="2">
                                            <p:graphicEl>
                                              <a:dgm id="{C5C43AEF-AE49-46A1-AD8C-9B5B75BA7967}"/>
                                            </p:graphicEl>
                                          </p:spTgt>
                                        </p:tgtEl>
                                        <p:attrNameLst>
                                          <p:attrName>ppt_x</p:attrName>
                                        </p:attrNameLst>
                                      </p:cBhvr>
                                      <p:tavLst>
                                        <p:tav tm="0">
                                          <p:val>
                                            <p:strVal val="#ppt_x"/>
                                          </p:val>
                                        </p:tav>
                                        <p:tav tm="100000">
                                          <p:val>
                                            <p:strVal val="#ppt_x"/>
                                          </p:val>
                                        </p:tav>
                                      </p:tavLst>
                                    </p:anim>
                                    <p:anim calcmode="lin" valueType="num">
                                      <p:cBhvr additive="base">
                                        <p:cTn id="36" dur="500" fill="hold"/>
                                        <p:tgtEl>
                                          <p:spTgt spid="2">
                                            <p:graphicEl>
                                              <a:dgm id="{C5C43AEF-AE49-46A1-AD8C-9B5B75BA7967}"/>
                                            </p:graphic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
                                            <p:graphicEl>
                                              <a:dgm id="{803866FD-596D-431E-AA43-473901874D3D}"/>
                                            </p:graphicEl>
                                          </p:spTgt>
                                        </p:tgtEl>
                                        <p:attrNameLst>
                                          <p:attrName>style.visibility</p:attrName>
                                        </p:attrNameLst>
                                      </p:cBhvr>
                                      <p:to>
                                        <p:strVal val="visible"/>
                                      </p:to>
                                    </p:set>
                                    <p:anim calcmode="lin" valueType="num">
                                      <p:cBhvr additive="base">
                                        <p:cTn id="41" dur="500" fill="hold"/>
                                        <p:tgtEl>
                                          <p:spTgt spid="2">
                                            <p:graphicEl>
                                              <a:dgm id="{803866FD-596D-431E-AA43-473901874D3D}"/>
                                            </p:graphicEl>
                                          </p:spTgt>
                                        </p:tgtEl>
                                        <p:attrNameLst>
                                          <p:attrName>ppt_x</p:attrName>
                                        </p:attrNameLst>
                                      </p:cBhvr>
                                      <p:tavLst>
                                        <p:tav tm="0">
                                          <p:val>
                                            <p:strVal val="#ppt_x"/>
                                          </p:val>
                                        </p:tav>
                                        <p:tav tm="100000">
                                          <p:val>
                                            <p:strVal val="#ppt_x"/>
                                          </p:val>
                                        </p:tav>
                                      </p:tavLst>
                                    </p:anim>
                                    <p:anim calcmode="lin" valueType="num">
                                      <p:cBhvr additive="base">
                                        <p:cTn id="42" dur="500" fill="hold"/>
                                        <p:tgtEl>
                                          <p:spTgt spid="2">
                                            <p:graphicEl>
                                              <a:dgm id="{803866FD-596D-431E-AA43-473901874D3D}"/>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43" fill="hold" display="0">
                  <p:stCondLst>
                    <p:cond delay="indefinite"/>
                  </p:stCondLst>
                  <p:endCondLst>
                    <p:cond evt="onStopAudio" delay="0">
                      <p:tgtEl>
                        <p:sldTgt/>
                      </p:tgtEl>
                    </p:cond>
                  </p:endCondLst>
                </p:cTn>
                <p:tgtEl>
                  <p:spTgt spid="3"/>
                </p:tgtEl>
              </p:cMediaNode>
            </p:audio>
          </p:childTnLst>
        </p:cTn>
      </p:par>
    </p:tnLst>
    <p:bldLst>
      <p:bldGraphic spid="2" grpId="0">
        <p:bldSub>
          <a:bldDgm bld="one"/>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1">
          <a:extLst>
            <a:ext uri="{FF2B5EF4-FFF2-40B4-BE49-F238E27FC236}">
              <a16:creationId xmlns:a16="http://schemas.microsoft.com/office/drawing/2014/main" id="{A0C07993-E1D7-AA08-B195-FF10BEA61797}"/>
            </a:ext>
          </a:extLst>
        </p:cNvPr>
        <p:cNvGrpSpPr/>
        <p:nvPr/>
      </p:nvGrpSpPr>
      <p:grpSpPr>
        <a:xfrm>
          <a:off x="0" y="0"/>
          <a:ext cx="0" cy="0"/>
          <a:chOff x="0" y="0"/>
          <a:chExt cx="0" cy="0"/>
        </a:xfrm>
      </p:grpSpPr>
      <p:sp>
        <p:nvSpPr>
          <p:cNvPr id="9" name="Google Shape;110;p16">
            <a:extLst>
              <a:ext uri="{FF2B5EF4-FFF2-40B4-BE49-F238E27FC236}">
                <a16:creationId xmlns:a16="http://schemas.microsoft.com/office/drawing/2014/main" id="{73F632B5-3769-36D5-4CF1-9B26099511FF}"/>
              </a:ext>
            </a:extLst>
          </p:cNvPr>
          <p:cNvSpPr/>
          <p:nvPr/>
        </p:nvSpPr>
        <p:spPr>
          <a:xfrm>
            <a:off x="9148517" y="3385522"/>
            <a:ext cx="7912045" cy="1537352"/>
          </a:xfrm>
          <a:prstGeom prst="roundRect">
            <a:avLst>
              <a:gd name="adj" fmla="val 17191"/>
            </a:avLst>
          </a:prstGeom>
          <a:solidFill>
            <a:schemeClr val="lt1"/>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2">
            <a:extLst>
              <a:ext uri="{FF2B5EF4-FFF2-40B4-BE49-F238E27FC236}">
                <a16:creationId xmlns:a16="http://schemas.microsoft.com/office/drawing/2014/main" id="{D271A306-C4F7-0968-83B6-CF68570A133A}"/>
              </a:ext>
            </a:extLst>
          </p:cNvPr>
          <p:cNvSpPr txBox="1"/>
          <p:nvPr/>
        </p:nvSpPr>
        <p:spPr>
          <a:xfrm>
            <a:off x="1932841" y="1444743"/>
            <a:ext cx="5975484"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A Petrifying</a:t>
            </a:r>
          </a:p>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Sound</a:t>
            </a:r>
            <a:endParaRPr sz="1600" dirty="0">
              <a:solidFill>
                <a:srgbClr val="4B116F"/>
              </a:solidFill>
              <a:latin typeface="+mj-lt"/>
            </a:endParaRPr>
          </a:p>
        </p:txBody>
      </p:sp>
      <p:sp>
        <p:nvSpPr>
          <p:cNvPr id="10" name="Background frame">
            <a:extLst>
              <a:ext uri="{FF2B5EF4-FFF2-40B4-BE49-F238E27FC236}">
                <a16:creationId xmlns:a16="http://schemas.microsoft.com/office/drawing/2014/main" id="{3B186988-5E2B-2DF4-E357-4F998204A8F9}"/>
              </a:ext>
            </a:extLst>
          </p:cNvPr>
          <p:cNvSpPr/>
          <p:nvPr/>
        </p:nvSpPr>
        <p:spPr>
          <a:xfrm>
            <a:off x="9144000" y="1525996"/>
            <a:ext cx="7912045" cy="1537352"/>
          </a:xfrm>
          <a:prstGeom prst="roundRect">
            <a:avLst>
              <a:gd name="adj" fmla="val 10456"/>
            </a:avLst>
          </a:prstGeom>
          <a:solidFill>
            <a:srgbClr val="EEEB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3" name="Google Shape;203;p22">
            <a:extLst>
              <a:ext uri="{FF2B5EF4-FFF2-40B4-BE49-F238E27FC236}">
                <a16:creationId xmlns:a16="http://schemas.microsoft.com/office/drawing/2014/main" id="{33FC0EAB-7C87-20C8-C6AB-18E6EE0CF322}"/>
              </a:ext>
            </a:extLst>
          </p:cNvPr>
          <p:cNvSpPr txBox="1"/>
          <p:nvPr/>
        </p:nvSpPr>
        <p:spPr>
          <a:xfrm>
            <a:off x="1932842" y="3501521"/>
            <a:ext cx="6527418" cy="2462172"/>
          </a:xfrm>
          <a:prstGeom prst="rect">
            <a:avLst/>
          </a:prstGeom>
          <a:noFill/>
          <a:ln>
            <a:noFill/>
          </a:ln>
        </p:spPr>
        <p:txBody>
          <a:bodyPr spcFirstLastPara="1" wrap="square" lIns="91425" tIns="45700" rIns="91425" bIns="45700" anchor="t" anchorCtr="0">
            <a:spAutoFit/>
          </a:bodyPr>
          <a:lstStyle/>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panose="020B0604020202020204" charset="0"/>
                <a:ea typeface="Inter Light" panose="020B0604020202020204" charset="0"/>
              </a:rPr>
              <a:t>The angel has already placed the trumpet on his lips, awaiting the command to blow.</a:t>
            </a:r>
          </a:p>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panose="020B0604020202020204" charset="0"/>
                <a:ea typeface="Inter Light" panose="020B0604020202020204" charset="0"/>
                <a:cs typeface="Inter Light"/>
                <a:sym typeface="Inter Light"/>
              </a:rPr>
              <a:t>[A] What is this angel called?</a:t>
            </a:r>
            <a:endParaRPr lang="en-US" sz="2400" dirty="0">
              <a:solidFill>
                <a:srgbClr val="1E1E1E"/>
              </a:solidFill>
              <a:latin typeface="Inter Light" panose="020B0604020202020204" charset="0"/>
              <a:ea typeface="Inter Light" panose="020B0604020202020204" charset="0"/>
              <a:cs typeface="Inter Light"/>
              <a:sym typeface="Inter Light"/>
            </a:endParaRPr>
          </a:p>
        </p:txBody>
      </p:sp>
      <p:sp>
        <p:nvSpPr>
          <p:cNvPr id="2" name="Freeform: Shape 1">
            <a:extLst>
              <a:ext uri="{FF2B5EF4-FFF2-40B4-BE49-F238E27FC236}">
                <a16:creationId xmlns:a16="http://schemas.microsoft.com/office/drawing/2014/main" id="{99AA570D-0F21-ACD0-85FD-C6A4486A989D}"/>
              </a:ext>
            </a:extLst>
          </p:cNvPr>
          <p:cNvSpPr/>
          <p:nvPr/>
        </p:nvSpPr>
        <p:spPr>
          <a:xfrm>
            <a:off x="10044669" y="1883627"/>
            <a:ext cx="6110706" cy="643738"/>
          </a:xfrm>
          <a:custGeom>
            <a:avLst/>
            <a:gdLst/>
            <a:ahLst/>
            <a:cxnLst/>
            <a:rect l="l" t="t" r="r" b="b"/>
            <a:pathLst>
              <a:path w="6110706" h="643738">
                <a:moveTo>
                  <a:pt x="3656381" y="590703"/>
                </a:moveTo>
                <a:lnTo>
                  <a:pt x="3656838" y="596189"/>
                </a:lnTo>
                <a:cubicBezTo>
                  <a:pt x="3656229" y="605333"/>
                  <a:pt x="3652419" y="611734"/>
                  <a:pt x="3645408" y="615392"/>
                </a:cubicBezTo>
                <a:cubicBezTo>
                  <a:pt x="3637484" y="619354"/>
                  <a:pt x="3627196" y="623697"/>
                  <a:pt x="3614548" y="628422"/>
                </a:cubicBezTo>
                <a:cubicBezTo>
                  <a:pt x="3601898" y="633146"/>
                  <a:pt x="3587039" y="638252"/>
                  <a:pt x="3569970" y="643738"/>
                </a:cubicBezTo>
                <a:lnTo>
                  <a:pt x="3573628" y="620421"/>
                </a:lnTo>
                <a:cubicBezTo>
                  <a:pt x="3593745" y="613410"/>
                  <a:pt x="3610585" y="607543"/>
                  <a:pt x="3624148" y="602819"/>
                </a:cubicBezTo>
                <a:cubicBezTo>
                  <a:pt x="3637712" y="598094"/>
                  <a:pt x="3648456" y="594056"/>
                  <a:pt x="3656381" y="590703"/>
                </a:cubicBezTo>
                <a:close/>
                <a:moveTo>
                  <a:pt x="648386" y="569672"/>
                </a:moveTo>
                <a:cubicBezTo>
                  <a:pt x="657225" y="576377"/>
                  <a:pt x="663778" y="582321"/>
                  <a:pt x="668046" y="587502"/>
                </a:cubicBezTo>
                <a:cubicBezTo>
                  <a:pt x="664997" y="590246"/>
                  <a:pt x="661797" y="593294"/>
                  <a:pt x="658444" y="596646"/>
                </a:cubicBezTo>
                <a:cubicBezTo>
                  <a:pt x="655092" y="599999"/>
                  <a:pt x="651739" y="603809"/>
                  <a:pt x="648386" y="608076"/>
                </a:cubicBezTo>
                <a:cubicBezTo>
                  <a:pt x="643814" y="602285"/>
                  <a:pt x="637870" y="596189"/>
                  <a:pt x="630555" y="589788"/>
                </a:cubicBezTo>
                <a:cubicBezTo>
                  <a:pt x="632994" y="586131"/>
                  <a:pt x="635737" y="582626"/>
                  <a:pt x="638785" y="579273"/>
                </a:cubicBezTo>
                <a:cubicBezTo>
                  <a:pt x="641833" y="575920"/>
                  <a:pt x="645033" y="572720"/>
                  <a:pt x="648386" y="569672"/>
                </a:cubicBezTo>
                <a:close/>
                <a:moveTo>
                  <a:pt x="221285" y="569672"/>
                </a:moveTo>
                <a:cubicBezTo>
                  <a:pt x="224028" y="572415"/>
                  <a:pt x="227000" y="575310"/>
                  <a:pt x="230200" y="578358"/>
                </a:cubicBezTo>
                <a:cubicBezTo>
                  <a:pt x="233401" y="581406"/>
                  <a:pt x="236372" y="584454"/>
                  <a:pt x="239116" y="587502"/>
                </a:cubicBezTo>
                <a:cubicBezTo>
                  <a:pt x="236677" y="591160"/>
                  <a:pt x="233934" y="594741"/>
                  <a:pt x="230886" y="598247"/>
                </a:cubicBezTo>
                <a:cubicBezTo>
                  <a:pt x="227838" y="601752"/>
                  <a:pt x="224638" y="605028"/>
                  <a:pt x="221285" y="608076"/>
                </a:cubicBezTo>
                <a:cubicBezTo>
                  <a:pt x="217322" y="605028"/>
                  <a:pt x="213665" y="601980"/>
                  <a:pt x="210312" y="598932"/>
                </a:cubicBezTo>
                <a:cubicBezTo>
                  <a:pt x="206959" y="595884"/>
                  <a:pt x="204064" y="592989"/>
                  <a:pt x="201625" y="590246"/>
                </a:cubicBezTo>
                <a:cubicBezTo>
                  <a:pt x="204978" y="587198"/>
                  <a:pt x="208255" y="583997"/>
                  <a:pt x="211455" y="580644"/>
                </a:cubicBezTo>
                <a:cubicBezTo>
                  <a:pt x="214656" y="577292"/>
                  <a:pt x="217932" y="573634"/>
                  <a:pt x="221285" y="569672"/>
                </a:cubicBezTo>
                <a:close/>
                <a:moveTo>
                  <a:pt x="5732830" y="524028"/>
                </a:moveTo>
                <a:lnTo>
                  <a:pt x="5733288" y="529514"/>
                </a:lnTo>
                <a:cubicBezTo>
                  <a:pt x="5732678" y="538658"/>
                  <a:pt x="5728868" y="545059"/>
                  <a:pt x="5721858" y="548717"/>
                </a:cubicBezTo>
                <a:cubicBezTo>
                  <a:pt x="5713932" y="552679"/>
                  <a:pt x="5703646" y="557022"/>
                  <a:pt x="5690997" y="561747"/>
                </a:cubicBezTo>
                <a:cubicBezTo>
                  <a:pt x="5678347" y="566471"/>
                  <a:pt x="5663488" y="571577"/>
                  <a:pt x="5646420" y="577063"/>
                </a:cubicBezTo>
                <a:lnTo>
                  <a:pt x="5650077" y="553746"/>
                </a:lnTo>
                <a:cubicBezTo>
                  <a:pt x="5670194" y="546735"/>
                  <a:pt x="5687034" y="540868"/>
                  <a:pt x="5700598" y="536144"/>
                </a:cubicBezTo>
                <a:cubicBezTo>
                  <a:pt x="5714161" y="531419"/>
                  <a:pt x="5724905" y="527381"/>
                  <a:pt x="5732830" y="524028"/>
                </a:cubicBezTo>
                <a:close/>
                <a:moveTo>
                  <a:pt x="5123231" y="524028"/>
                </a:moveTo>
                <a:lnTo>
                  <a:pt x="5123688" y="529514"/>
                </a:lnTo>
                <a:cubicBezTo>
                  <a:pt x="5123078" y="538658"/>
                  <a:pt x="5119268" y="545059"/>
                  <a:pt x="5112258" y="548717"/>
                </a:cubicBezTo>
                <a:cubicBezTo>
                  <a:pt x="5104332" y="552679"/>
                  <a:pt x="5094046" y="557022"/>
                  <a:pt x="5081397" y="561747"/>
                </a:cubicBezTo>
                <a:cubicBezTo>
                  <a:pt x="5068748" y="566471"/>
                  <a:pt x="5053888" y="571577"/>
                  <a:pt x="5036820" y="577063"/>
                </a:cubicBezTo>
                <a:lnTo>
                  <a:pt x="5040477" y="553746"/>
                </a:lnTo>
                <a:cubicBezTo>
                  <a:pt x="5060594" y="546735"/>
                  <a:pt x="5077434" y="540868"/>
                  <a:pt x="5090998" y="536144"/>
                </a:cubicBezTo>
                <a:cubicBezTo>
                  <a:pt x="5104561" y="531419"/>
                  <a:pt x="5115306" y="527381"/>
                  <a:pt x="5123231" y="524028"/>
                </a:cubicBezTo>
                <a:close/>
                <a:moveTo>
                  <a:pt x="3275381" y="524028"/>
                </a:moveTo>
                <a:lnTo>
                  <a:pt x="3275838" y="529514"/>
                </a:lnTo>
                <a:cubicBezTo>
                  <a:pt x="3275228" y="538658"/>
                  <a:pt x="3271418" y="545059"/>
                  <a:pt x="3264408" y="548717"/>
                </a:cubicBezTo>
                <a:cubicBezTo>
                  <a:pt x="3256484" y="552679"/>
                  <a:pt x="3246196" y="557022"/>
                  <a:pt x="3233547" y="561747"/>
                </a:cubicBezTo>
                <a:cubicBezTo>
                  <a:pt x="3220898" y="566471"/>
                  <a:pt x="3206039" y="571577"/>
                  <a:pt x="3188970" y="577063"/>
                </a:cubicBezTo>
                <a:lnTo>
                  <a:pt x="3192628" y="553746"/>
                </a:lnTo>
                <a:cubicBezTo>
                  <a:pt x="3212744" y="546735"/>
                  <a:pt x="3229584" y="540868"/>
                  <a:pt x="3243148" y="536144"/>
                </a:cubicBezTo>
                <a:cubicBezTo>
                  <a:pt x="3256712" y="531419"/>
                  <a:pt x="3267456" y="527381"/>
                  <a:pt x="3275381" y="524028"/>
                </a:cubicBezTo>
                <a:close/>
                <a:moveTo>
                  <a:pt x="1522781" y="524028"/>
                </a:moveTo>
                <a:lnTo>
                  <a:pt x="1523238" y="529514"/>
                </a:lnTo>
                <a:cubicBezTo>
                  <a:pt x="1522628" y="538658"/>
                  <a:pt x="1518818" y="545059"/>
                  <a:pt x="1511808" y="548717"/>
                </a:cubicBezTo>
                <a:cubicBezTo>
                  <a:pt x="1503883" y="552679"/>
                  <a:pt x="1493596" y="557022"/>
                  <a:pt x="1480947" y="561747"/>
                </a:cubicBezTo>
                <a:cubicBezTo>
                  <a:pt x="1468298" y="566471"/>
                  <a:pt x="1453439" y="571577"/>
                  <a:pt x="1436370" y="577063"/>
                </a:cubicBezTo>
                <a:lnTo>
                  <a:pt x="1440028" y="553746"/>
                </a:lnTo>
                <a:cubicBezTo>
                  <a:pt x="1460144" y="546735"/>
                  <a:pt x="1476985" y="540868"/>
                  <a:pt x="1490548" y="536144"/>
                </a:cubicBezTo>
                <a:cubicBezTo>
                  <a:pt x="1504112" y="531419"/>
                  <a:pt x="1514856" y="527381"/>
                  <a:pt x="1522781" y="524028"/>
                </a:cubicBezTo>
                <a:close/>
                <a:moveTo>
                  <a:pt x="1113206" y="524028"/>
                </a:moveTo>
                <a:lnTo>
                  <a:pt x="1113663" y="529514"/>
                </a:lnTo>
                <a:cubicBezTo>
                  <a:pt x="1113054" y="538658"/>
                  <a:pt x="1109244" y="545059"/>
                  <a:pt x="1102233" y="548717"/>
                </a:cubicBezTo>
                <a:cubicBezTo>
                  <a:pt x="1094308" y="552679"/>
                  <a:pt x="1084021" y="557022"/>
                  <a:pt x="1071372" y="561747"/>
                </a:cubicBezTo>
                <a:cubicBezTo>
                  <a:pt x="1058723" y="566471"/>
                  <a:pt x="1043864" y="571577"/>
                  <a:pt x="1026795" y="577063"/>
                </a:cubicBezTo>
                <a:lnTo>
                  <a:pt x="1030453" y="553746"/>
                </a:lnTo>
                <a:cubicBezTo>
                  <a:pt x="1050570" y="546735"/>
                  <a:pt x="1067410" y="540868"/>
                  <a:pt x="1080973" y="536144"/>
                </a:cubicBezTo>
                <a:cubicBezTo>
                  <a:pt x="1094537" y="531419"/>
                  <a:pt x="1105281" y="527381"/>
                  <a:pt x="1113206" y="524028"/>
                </a:cubicBezTo>
                <a:close/>
                <a:moveTo>
                  <a:pt x="2621508" y="510236"/>
                </a:moveTo>
                <a:cubicBezTo>
                  <a:pt x="2623338" y="512369"/>
                  <a:pt x="2626614" y="515798"/>
                  <a:pt x="2631338" y="520523"/>
                </a:cubicBezTo>
                <a:cubicBezTo>
                  <a:pt x="2636063" y="525247"/>
                  <a:pt x="2642235" y="531267"/>
                  <a:pt x="2649855" y="538582"/>
                </a:cubicBezTo>
                <a:cubicBezTo>
                  <a:pt x="2646198" y="543764"/>
                  <a:pt x="2642082" y="549021"/>
                  <a:pt x="2637511" y="554355"/>
                </a:cubicBezTo>
                <a:cubicBezTo>
                  <a:pt x="2632939" y="559689"/>
                  <a:pt x="2627909" y="565100"/>
                  <a:pt x="2622423" y="570586"/>
                </a:cubicBezTo>
                <a:cubicBezTo>
                  <a:pt x="2615108" y="564795"/>
                  <a:pt x="2608859" y="559461"/>
                  <a:pt x="2603678" y="554584"/>
                </a:cubicBezTo>
                <a:cubicBezTo>
                  <a:pt x="2598496" y="549707"/>
                  <a:pt x="2594229" y="545440"/>
                  <a:pt x="2590876" y="541782"/>
                </a:cubicBezTo>
                <a:cubicBezTo>
                  <a:pt x="2595753" y="537210"/>
                  <a:pt x="2600782" y="532257"/>
                  <a:pt x="2605964" y="526923"/>
                </a:cubicBezTo>
                <a:cubicBezTo>
                  <a:pt x="2611146" y="521589"/>
                  <a:pt x="2616327" y="516027"/>
                  <a:pt x="2621508" y="510236"/>
                </a:cubicBezTo>
                <a:close/>
                <a:moveTo>
                  <a:pt x="1242289" y="510236"/>
                </a:moveTo>
                <a:cubicBezTo>
                  <a:pt x="1244118" y="512369"/>
                  <a:pt x="1247394" y="515798"/>
                  <a:pt x="1252119" y="520523"/>
                </a:cubicBezTo>
                <a:cubicBezTo>
                  <a:pt x="1256843" y="525247"/>
                  <a:pt x="1263015" y="531267"/>
                  <a:pt x="1270635" y="538582"/>
                </a:cubicBezTo>
                <a:cubicBezTo>
                  <a:pt x="1266978" y="543764"/>
                  <a:pt x="1262863" y="549021"/>
                  <a:pt x="1258291" y="554355"/>
                </a:cubicBezTo>
                <a:cubicBezTo>
                  <a:pt x="1253719" y="559689"/>
                  <a:pt x="1248690" y="565100"/>
                  <a:pt x="1243203" y="570586"/>
                </a:cubicBezTo>
                <a:cubicBezTo>
                  <a:pt x="1235888" y="564795"/>
                  <a:pt x="1229640" y="559461"/>
                  <a:pt x="1224458" y="554584"/>
                </a:cubicBezTo>
                <a:cubicBezTo>
                  <a:pt x="1219276" y="549707"/>
                  <a:pt x="1215009" y="545440"/>
                  <a:pt x="1211656" y="541782"/>
                </a:cubicBezTo>
                <a:cubicBezTo>
                  <a:pt x="1216533" y="537210"/>
                  <a:pt x="1221562" y="532257"/>
                  <a:pt x="1226744" y="526923"/>
                </a:cubicBezTo>
                <a:cubicBezTo>
                  <a:pt x="1231926" y="521589"/>
                  <a:pt x="1237107" y="516027"/>
                  <a:pt x="1242289" y="510236"/>
                </a:cubicBezTo>
                <a:close/>
                <a:moveTo>
                  <a:pt x="2685060" y="503835"/>
                </a:moveTo>
                <a:cubicBezTo>
                  <a:pt x="2686279" y="504749"/>
                  <a:pt x="2689174" y="507569"/>
                  <a:pt x="2693746" y="512293"/>
                </a:cubicBezTo>
                <a:cubicBezTo>
                  <a:pt x="2698318" y="517017"/>
                  <a:pt x="2704872" y="523647"/>
                  <a:pt x="2713406" y="532181"/>
                </a:cubicBezTo>
                <a:cubicBezTo>
                  <a:pt x="2710358" y="536448"/>
                  <a:pt x="2706548" y="541249"/>
                  <a:pt x="2701976" y="546583"/>
                </a:cubicBezTo>
                <a:cubicBezTo>
                  <a:pt x="2697404" y="551917"/>
                  <a:pt x="2692070" y="557632"/>
                  <a:pt x="2685974" y="563728"/>
                </a:cubicBezTo>
                <a:cubicBezTo>
                  <a:pt x="2672868" y="553365"/>
                  <a:pt x="2662504" y="543916"/>
                  <a:pt x="2654884" y="535382"/>
                </a:cubicBezTo>
                <a:cubicBezTo>
                  <a:pt x="2663724" y="527457"/>
                  <a:pt x="2673782" y="516941"/>
                  <a:pt x="2685060" y="503835"/>
                </a:cubicBezTo>
                <a:close/>
                <a:moveTo>
                  <a:pt x="1305840" y="503835"/>
                </a:moveTo>
                <a:cubicBezTo>
                  <a:pt x="1307059" y="504749"/>
                  <a:pt x="1309954" y="507569"/>
                  <a:pt x="1314526" y="512293"/>
                </a:cubicBezTo>
                <a:cubicBezTo>
                  <a:pt x="1319098" y="517017"/>
                  <a:pt x="1325652" y="523647"/>
                  <a:pt x="1334186" y="532181"/>
                </a:cubicBezTo>
                <a:cubicBezTo>
                  <a:pt x="1331138" y="536448"/>
                  <a:pt x="1327328" y="541249"/>
                  <a:pt x="1322756" y="546583"/>
                </a:cubicBezTo>
                <a:cubicBezTo>
                  <a:pt x="1318184" y="551917"/>
                  <a:pt x="1312850" y="557632"/>
                  <a:pt x="1306754" y="563728"/>
                </a:cubicBezTo>
                <a:cubicBezTo>
                  <a:pt x="1293648" y="553365"/>
                  <a:pt x="1283284" y="543916"/>
                  <a:pt x="1275664" y="535382"/>
                </a:cubicBezTo>
                <a:cubicBezTo>
                  <a:pt x="1284504" y="527457"/>
                  <a:pt x="1294562" y="516941"/>
                  <a:pt x="1305840" y="503835"/>
                </a:cubicBezTo>
                <a:close/>
                <a:moveTo>
                  <a:pt x="154991" y="368504"/>
                </a:moveTo>
                <a:cubicBezTo>
                  <a:pt x="163220" y="382524"/>
                  <a:pt x="168707" y="395174"/>
                  <a:pt x="171450" y="406451"/>
                </a:cubicBezTo>
                <a:cubicBezTo>
                  <a:pt x="172669" y="410718"/>
                  <a:pt x="174117" y="417272"/>
                  <a:pt x="175794" y="426111"/>
                </a:cubicBezTo>
                <a:cubicBezTo>
                  <a:pt x="177470" y="434950"/>
                  <a:pt x="179222" y="444856"/>
                  <a:pt x="181051" y="455829"/>
                </a:cubicBezTo>
                <a:cubicBezTo>
                  <a:pt x="182880" y="466802"/>
                  <a:pt x="184404" y="478079"/>
                  <a:pt x="185623" y="489662"/>
                </a:cubicBezTo>
                <a:cubicBezTo>
                  <a:pt x="188062" y="504597"/>
                  <a:pt x="191338" y="515493"/>
                  <a:pt x="195453" y="522351"/>
                </a:cubicBezTo>
                <a:cubicBezTo>
                  <a:pt x="199568" y="529209"/>
                  <a:pt x="206197" y="534162"/>
                  <a:pt x="215341" y="537210"/>
                </a:cubicBezTo>
                <a:lnTo>
                  <a:pt x="227228" y="541782"/>
                </a:lnTo>
                <a:lnTo>
                  <a:pt x="221285" y="560070"/>
                </a:lnTo>
                <a:lnTo>
                  <a:pt x="191110" y="549555"/>
                </a:lnTo>
                <a:cubicBezTo>
                  <a:pt x="173736" y="543764"/>
                  <a:pt x="160554" y="535153"/>
                  <a:pt x="151562" y="523723"/>
                </a:cubicBezTo>
                <a:cubicBezTo>
                  <a:pt x="142570" y="512293"/>
                  <a:pt x="137922" y="498806"/>
                  <a:pt x="137617" y="483261"/>
                </a:cubicBezTo>
                <a:cubicBezTo>
                  <a:pt x="136703" y="467716"/>
                  <a:pt x="136855" y="445008"/>
                  <a:pt x="138074" y="415138"/>
                </a:cubicBezTo>
                <a:cubicBezTo>
                  <a:pt x="138379" y="408432"/>
                  <a:pt x="138532" y="402108"/>
                  <a:pt x="138532" y="396164"/>
                </a:cubicBezTo>
                <a:cubicBezTo>
                  <a:pt x="138532" y="390221"/>
                  <a:pt x="138532" y="384506"/>
                  <a:pt x="138532" y="379019"/>
                </a:cubicBezTo>
                <a:close/>
                <a:moveTo>
                  <a:pt x="6027953" y="363474"/>
                </a:moveTo>
                <a:cubicBezTo>
                  <a:pt x="6020638" y="363474"/>
                  <a:pt x="6014008" y="365608"/>
                  <a:pt x="6008065" y="369875"/>
                </a:cubicBezTo>
                <a:cubicBezTo>
                  <a:pt x="6002122" y="374142"/>
                  <a:pt x="5997626" y="379629"/>
                  <a:pt x="5994578" y="386334"/>
                </a:cubicBezTo>
                <a:cubicBezTo>
                  <a:pt x="5992444" y="391211"/>
                  <a:pt x="5991376" y="396240"/>
                  <a:pt x="5991378" y="401422"/>
                </a:cubicBezTo>
                <a:cubicBezTo>
                  <a:pt x="5991376" y="411176"/>
                  <a:pt x="5995416" y="418567"/>
                  <a:pt x="6003493" y="423596"/>
                </a:cubicBezTo>
                <a:cubicBezTo>
                  <a:pt x="6011570" y="428625"/>
                  <a:pt x="6022924" y="431140"/>
                  <a:pt x="6037554" y="431140"/>
                </a:cubicBezTo>
                <a:cubicBezTo>
                  <a:pt x="6044870" y="431140"/>
                  <a:pt x="6051956" y="430530"/>
                  <a:pt x="6058814" y="429311"/>
                </a:cubicBezTo>
                <a:cubicBezTo>
                  <a:pt x="6065672" y="428092"/>
                  <a:pt x="6073368" y="425958"/>
                  <a:pt x="6081902" y="422910"/>
                </a:cubicBezTo>
                <a:cubicBezTo>
                  <a:pt x="6078854" y="412242"/>
                  <a:pt x="6074282" y="402108"/>
                  <a:pt x="6068186" y="392507"/>
                </a:cubicBezTo>
                <a:cubicBezTo>
                  <a:pt x="6062090" y="382905"/>
                  <a:pt x="6055384" y="375666"/>
                  <a:pt x="6048070" y="370790"/>
                </a:cubicBezTo>
                <a:cubicBezTo>
                  <a:pt x="6041060" y="365913"/>
                  <a:pt x="6034354" y="363474"/>
                  <a:pt x="6027953" y="363474"/>
                </a:cubicBezTo>
                <a:close/>
                <a:moveTo>
                  <a:pt x="3863950" y="355702"/>
                </a:moveTo>
                <a:cubicBezTo>
                  <a:pt x="3858158" y="355702"/>
                  <a:pt x="3852596" y="357531"/>
                  <a:pt x="3847262" y="361188"/>
                </a:cubicBezTo>
                <a:cubicBezTo>
                  <a:pt x="3841928" y="364846"/>
                  <a:pt x="3837584" y="369266"/>
                  <a:pt x="3834232" y="374447"/>
                </a:cubicBezTo>
                <a:cubicBezTo>
                  <a:pt x="3830879" y="379629"/>
                  <a:pt x="3829202" y="384963"/>
                  <a:pt x="3829203" y="390449"/>
                </a:cubicBezTo>
                <a:cubicBezTo>
                  <a:pt x="3829202" y="399593"/>
                  <a:pt x="3833012" y="406832"/>
                  <a:pt x="3840632" y="412166"/>
                </a:cubicBezTo>
                <a:cubicBezTo>
                  <a:pt x="3848253" y="417500"/>
                  <a:pt x="3859378" y="421234"/>
                  <a:pt x="3874008" y="423368"/>
                </a:cubicBezTo>
                <a:cubicBezTo>
                  <a:pt x="3878580" y="423977"/>
                  <a:pt x="3884829" y="424511"/>
                  <a:pt x="3892754" y="424968"/>
                </a:cubicBezTo>
                <a:cubicBezTo>
                  <a:pt x="3900678" y="425425"/>
                  <a:pt x="3910432" y="425958"/>
                  <a:pt x="3922014" y="426568"/>
                </a:cubicBezTo>
                <a:cubicBezTo>
                  <a:pt x="3918356" y="412242"/>
                  <a:pt x="3913556" y="399746"/>
                  <a:pt x="3907612" y="389078"/>
                </a:cubicBezTo>
                <a:cubicBezTo>
                  <a:pt x="3901669" y="378410"/>
                  <a:pt x="3894964" y="370180"/>
                  <a:pt x="3887496" y="364389"/>
                </a:cubicBezTo>
                <a:cubicBezTo>
                  <a:pt x="3880028" y="358598"/>
                  <a:pt x="3872180" y="355702"/>
                  <a:pt x="3863950" y="355702"/>
                </a:cubicBezTo>
                <a:close/>
                <a:moveTo>
                  <a:pt x="2473300" y="355702"/>
                </a:moveTo>
                <a:cubicBezTo>
                  <a:pt x="2467508" y="355702"/>
                  <a:pt x="2461946" y="357531"/>
                  <a:pt x="2456612" y="361188"/>
                </a:cubicBezTo>
                <a:cubicBezTo>
                  <a:pt x="2451278" y="364846"/>
                  <a:pt x="2446934" y="369266"/>
                  <a:pt x="2443582" y="374447"/>
                </a:cubicBezTo>
                <a:cubicBezTo>
                  <a:pt x="2440228" y="379629"/>
                  <a:pt x="2438552" y="384963"/>
                  <a:pt x="2438552" y="390449"/>
                </a:cubicBezTo>
                <a:cubicBezTo>
                  <a:pt x="2438552" y="399593"/>
                  <a:pt x="2442362" y="406832"/>
                  <a:pt x="2449983" y="412166"/>
                </a:cubicBezTo>
                <a:cubicBezTo>
                  <a:pt x="2457602" y="417500"/>
                  <a:pt x="2468728" y="421234"/>
                  <a:pt x="2483358" y="423368"/>
                </a:cubicBezTo>
                <a:cubicBezTo>
                  <a:pt x="2487930" y="423977"/>
                  <a:pt x="2494178" y="424511"/>
                  <a:pt x="2502103" y="424968"/>
                </a:cubicBezTo>
                <a:cubicBezTo>
                  <a:pt x="2510028" y="425425"/>
                  <a:pt x="2519782" y="425958"/>
                  <a:pt x="2531364" y="426568"/>
                </a:cubicBezTo>
                <a:cubicBezTo>
                  <a:pt x="2527707" y="412242"/>
                  <a:pt x="2522906" y="399746"/>
                  <a:pt x="2516962" y="389078"/>
                </a:cubicBezTo>
                <a:cubicBezTo>
                  <a:pt x="2511019" y="378410"/>
                  <a:pt x="2504313" y="370180"/>
                  <a:pt x="2496846" y="364389"/>
                </a:cubicBezTo>
                <a:cubicBezTo>
                  <a:pt x="2489378" y="358598"/>
                  <a:pt x="2481529" y="355702"/>
                  <a:pt x="2473300" y="355702"/>
                </a:cubicBezTo>
                <a:close/>
                <a:moveTo>
                  <a:pt x="1701775" y="355702"/>
                </a:moveTo>
                <a:cubicBezTo>
                  <a:pt x="1695984" y="355702"/>
                  <a:pt x="1690421" y="357531"/>
                  <a:pt x="1685087" y="361188"/>
                </a:cubicBezTo>
                <a:cubicBezTo>
                  <a:pt x="1679753" y="364846"/>
                  <a:pt x="1675410" y="369266"/>
                  <a:pt x="1672057" y="374447"/>
                </a:cubicBezTo>
                <a:cubicBezTo>
                  <a:pt x="1668704" y="379629"/>
                  <a:pt x="1667028" y="384963"/>
                  <a:pt x="1667028" y="390449"/>
                </a:cubicBezTo>
                <a:cubicBezTo>
                  <a:pt x="1667028" y="399593"/>
                  <a:pt x="1670838" y="406832"/>
                  <a:pt x="1678458" y="412166"/>
                </a:cubicBezTo>
                <a:cubicBezTo>
                  <a:pt x="1686078" y="417500"/>
                  <a:pt x="1697203" y="421234"/>
                  <a:pt x="1711833" y="423368"/>
                </a:cubicBezTo>
                <a:cubicBezTo>
                  <a:pt x="1716405" y="423977"/>
                  <a:pt x="1722654" y="424511"/>
                  <a:pt x="1730578" y="424968"/>
                </a:cubicBezTo>
                <a:cubicBezTo>
                  <a:pt x="1738503" y="425425"/>
                  <a:pt x="1748257" y="425958"/>
                  <a:pt x="1759839" y="426568"/>
                </a:cubicBezTo>
                <a:cubicBezTo>
                  <a:pt x="1756182" y="412242"/>
                  <a:pt x="1751381" y="399746"/>
                  <a:pt x="1745437" y="389078"/>
                </a:cubicBezTo>
                <a:cubicBezTo>
                  <a:pt x="1739494" y="378410"/>
                  <a:pt x="1732788" y="370180"/>
                  <a:pt x="1725320" y="364389"/>
                </a:cubicBezTo>
                <a:cubicBezTo>
                  <a:pt x="1717853" y="358598"/>
                  <a:pt x="1710004" y="355702"/>
                  <a:pt x="1701775" y="355702"/>
                </a:cubicBezTo>
                <a:close/>
                <a:moveTo>
                  <a:pt x="4204640" y="349758"/>
                </a:moveTo>
                <a:cubicBezTo>
                  <a:pt x="4190924" y="349758"/>
                  <a:pt x="4174770" y="356388"/>
                  <a:pt x="4156177" y="369647"/>
                </a:cubicBezTo>
                <a:cubicBezTo>
                  <a:pt x="4137584" y="382905"/>
                  <a:pt x="4117772" y="401879"/>
                  <a:pt x="4096741" y="426568"/>
                </a:cubicBezTo>
                <a:cubicBezTo>
                  <a:pt x="4107409" y="428397"/>
                  <a:pt x="4117696" y="429768"/>
                  <a:pt x="4127602" y="430683"/>
                </a:cubicBezTo>
                <a:cubicBezTo>
                  <a:pt x="4137508" y="431597"/>
                  <a:pt x="4147185" y="432054"/>
                  <a:pt x="4156634" y="432054"/>
                </a:cubicBezTo>
                <a:cubicBezTo>
                  <a:pt x="4177970" y="432054"/>
                  <a:pt x="4198392" y="429235"/>
                  <a:pt x="4217899" y="423596"/>
                </a:cubicBezTo>
                <a:cubicBezTo>
                  <a:pt x="4237406" y="417957"/>
                  <a:pt x="4258132" y="409499"/>
                  <a:pt x="4280078" y="398222"/>
                </a:cubicBezTo>
                <a:cubicBezTo>
                  <a:pt x="4267886" y="382067"/>
                  <a:pt x="4255313" y="369951"/>
                  <a:pt x="4242359" y="361874"/>
                </a:cubicBezTo>
                <a:cubicBezTo>
                  <a:pt x="4229405" y="353797"/>
                  <a:pt x="4216832" y="349758"/>
                  <a:pt x="4204640" y="349758"/>
                </a:cubicBezTo>
                <a:close/>
                <a:moveTo>
                  <a:pt x="5700370" y="348844"/>
                </a:moveTo>
                <a:cubicBezTo>
                  <a:pt x="5695188" y="348844"/>
                  <a:pt x="5689396" y="350673"/>
                  <a:pt x="5682996" y="354330"/>
                </a:cubicBezTo>
                <a:cubicBezTo>
                  <a:pt x="5676594" y="357988"/>
                  <a:pt x="5670042" y="363246"/>
                  <a:pt x="5663336" y="370104"/>
                </a:cubicBezTo>
                <a:cubicBezTo>
                  <a:pt x="5656630" y="376962"/>
                  <a:pt x="5650076" y="385115"/>
                  <a:pt x="5643676" y="394564"/>
                </a:cubicBezTo>
                <a:cubicBezTo>
                  <a:pt x="5649468" y="401270"/>
                  <a:pt x="5656249" y="407137"/>
                  <a:pt x="5664022" y="412166"/>
                </a:cubicBezTo>
                <a:cubicBezTo>
                  <a:pt x="5671794" y="417195"/>
                  <a:pt x="5679794" y="421082"/>
                  <a:pt x="5688025" y="423825"/>
                </a:cubicBezTo>
                <a:cubicBezTo>
                  <a:pt x="5706008" y="418338"/>
                  <a:pt x="5721248" y="410261"/>
                  <a:pt x="5733744" y="399593"/>
                </a:cubicBezTo>
                <a:cubicBezTo>
                  <a:pt x="5731916" y="391668"/>
                  <a:pt x="5728868" y="383515"/>
                  <a:pt x="5724600" y="375133"/>
                </a:cubicBezTo>
                <a:cubicBezTo>
                  <a:pt x="5720334" y="366751"/>
                  <a:pt x="5715914" y="360274"/>
                  <a:pt x="5711342" y="355702"/>
                </a:cubicBezTo>
                <a:cubicBezTo>
                  <a:pt x="5707380" y="351130"/>
                  <a:pt x="5703722" y="348844"/>
                  <a:pt x="5700370" y="348844"/>
                </a:cubicBezTo>
                <a:close/>
                <a:moveTo>
                  <a:pt x="756742" y="335128"/>
                </a:moveTo>
                <a:cubicBezTo>
                  <a:pt x="770763" y="335128"/>
                  <a:pt x="780669" y="344882"/>
                  <a:pt x="786460" y="364389"/>
                </a:cubicBezTo>
                <a:cubicBezTo>
                  <a:pt x="777621" y="366522"/>
                  <a:pt x="770230" y="368275"/>
                  <a:pt x="764286" y="369647"/>
                </a:cubicBezTo>
                <a:cubicBezTo>
                  <a:pt x="758342" y="371018"/>
                  <a:pt x="753542" y="372466"/>
                  <a:pt x="749884" y="373990"/>
                </a:cubicBezTo>
                <a:cubicBezTo>
                  <a:pt x="746532" y="375209"/>
                  <a:pt x="743255" y="376505"/>
                  <a:pt x="740054" y="377876"/>
                </a:cubicBezTo>
                <a:cubicBezTo>
                  <a:pt x="736854" y="379248"/>
                  <a:pt x="733578" y="380848"/>
                  <a:pt x="730225" y="382677"/>
                </a:cubicBezTo>
                <a:cubicBezTo>
                  <a:pt x="731444" y="406451"/>
                  <a:pt x="732206" y="426492"/>
                  <a:pt x="732511" y="442799"/>
                </a:cubicBezTo>
                <a:cubicBezTo>
                  <a:pt x="732816" y="459105"/>
                  <a:pt x="732816" y="472593"/>
                  <a:pt x="732511" y="483261"/>
                </a:cubicBezTo>
                <a:cubicBezTo>
                  <a:pt x="731901" y="499110"/>
                  <a:pt x="727100" y="512674"/>
                  <a:pt x="718109" y="523952"/>
                </a:cubicBezTo>
                <a:cubicBezTo>
                  <a:pt x="709117" y="535229"/>
                  <a:pt x="695935" y="543764"/>
                  <a:pt x="678561" y="549555"/>
                </a:cubicBezTo>
                <a:lnTo>
                  <a:pt x="648386" y="560070"/>
                </a:lnTo>
                <a:lnTo>
                  <a:pt x="642442" y="541782"/>
                </a:lnTo>
                <a:lnTo>
                  <a:pt x="654787" y="537210"/>
                </a:lnTo>
                <a:cubicBezTo>
                  <a:pt x="664236" y="533553"/>
                  <a:pt x="670865" y="528371"/>
                  <a:pt x="674675" y="521666"/>
                </a:cubicBezTo>
                <a:cubicBezTo>
                  <a:pt x="678485" y="514960"/>
                  <a:pt x="681609" y="504292"/>
                  <a:pt x="684047" y="489662"/>
                </a:cubicBezTo>
                <a:cubicBezTo>
                  <a:pt x="684962" y="482042"/>
                  <a:pt x="686410" y="470383"/>
                  <a:pt x="688391" y="454686"/>
                </a:cubicBezTo>
                <a:cubicBezTo>
                  <a:pt x="690372" y="438989"/>
                  <a:pt x="693039" y="419558"/>
                  <a:pt x="696392" y="396393"/>
                </a:cubicBezTo>
                <a:cubicBezTo>
                  <a:pt x="696697" y="394259"/>
                  <a:pt x="698144" y="390525"/>
                  <a:pt x="700735" y="385191"/>
                </a:cubicBezTo>
                <a:cubicBezTo>
                  <a:pt x="703326" y="379857"/>
                  <a:pt x="707060" y="372771"/>
                  <a:pt x="711937" y="363932"/>
                </a:cubicBezTo>
                <a:lnTo>
                  <a:pt x="716966" y="354788"/>
                </a:lnTo>
                <a:cubicBezTo>
                  <a:pt x="723976" y="348996"/>
                  <a:pt x="731139" y="344272"/>
                  <a:pt x="738454" y="340614"/>
                </a:cubicBezTo>
                <a:cubicBezTo>
                  <a:pt x="745770" y="336957"/>
                  <a:pt x="751866" y="335128"/>
                  <a:pt x="756742" y="335128"/>
                </a:cubicBezTo>
                <a:close/>
                <a:moveTo>
                  <a:pt x="530733" y="325527"/>
                </a:moveTo>
                <a:cubicBezTo>
                  <a:pt x="539268" y="330404"/>
                  <a:pt x="546888" y="334976"/>
                  <a:pt x="553593" y="339243"/>
                </a:cubicBezTo>
                <a:cubicBezTo>
                  <a:pt x="560299" y="343510"/>
                  <a:pt x="566090" y="347625"/>
                  <a:pt x="570967" y="351587"/>
                </a:cubicBezTo>
                <a:cubicBezTo>
                  <a:pt x="580416" y="359817"/>
                  <a:pt x="585140" y="365608"/>
                  <a:pt x="585140" y="368961"/>
                </a:cubicBezTo>
                <a:cubicBezTo>
                  <a:pt x="585140" y="374142"/>
                  <a:pt x="575234" y="391211"/>
                  <a:pt x="555422" y="420167"/>
                </a:cubicBezTo>
                <a:cubicBezTo>
                  <a:pt x="547497" y="414071"/>
                  <a:pt x="540410" y="408890"/>
                  <a:pt x="534162" y="404622"/>
                </a:cubicBezTo>
                <a:cubicBezTo>
                  <a:pt x="527914" y="400355"/>
                  <a:pt x="521894" y="396393"/>
                  <a:pt x="516103" y="392735"/>
                </a:cubicBezTo>
                <a:cubicBezTo>
                  <a:pt x="510312" y="389078"/>
                  <a:pt x="504216" y="385572"/>
                  <a:pt x="497815" y="382220"/>
                </a:cubicBezTo>
                <a:cubicBezTo>
                  <a:pt x="500863" y="377343"/>
                  <a:pt x="503682" y="372466"/>
                  <a:pt x="506273" y="367589"/>
                </a:cubicBezTo>
                <a:cubicBezTo>
                  <a:pt x="508864" y="362712"/>
                  <a:pt x="511378" y="357988"/>
                  <a:pt x="513817" y="353416"/>
                </a:cubicBezTo>
                <a:cubicBezTo>
                  <a:pt x="516255" y="348539"/>
                  <a:pt x="518922" y="343815"/>
                  <a:pt x="521818" y="339243"/>
                </a:cubicBezTo>
                <a:cubicBezTo>
                  <a:pt x="524713" y="334671"/>
                  <a:pt x="527685" y="330099"/>
                  <a:pt x="530733" y="325527"/>
                </a:cubicBezTo>
                <a:close/>
                <a:moveTo>
                  <a:pt x="830809" y="324612"/>
                </a:moveTo>
                <a:cubicBezTo>
                  <a:pt x="847573" y="338024"/>
                  <a:pt x="860527" y="349911"/>
                  <a:pt x="869671" y="360274"/>
                </a:cubicBezTo>
                <a:cubicBezTo>
                  <a:pt x="862356" y="367589"/>
                  <a:pt x="855497" y="374600"/>
                  <a:pt x="849097" y="381305"/>
                </a:cubicBezTo>
                <a:cubicBezTo>
                  <a:pt x="842696" y="388011"/>
                  <a:pt x="836905" y="394259"/>
                  <a:pt x="831723" y="400050"/>
                </a:cubicBezTo>
                <a:cubicBezTo>
                  <a:pt x="827151" y="394564"/>
                  <a:pt x="821893" y="388925"/>
                  <a:pt x="815950" y="383134"/>
                </a:cubicBezTo>
                <a:cubicBezTo>
                  <a:pt x="810006" y="377343"/>
                  <a:pt x="803377" y="371094"/>
                  <a:pt x="796062" y="364389"/>
                </a:cubicBezTo>
                <a:cubicBezTo>
                  <a:pt x="800329" y="357988"/>
                  <a:pt x="805358" y="351511"/>
                  <a:pt x="811149" y="344958"/>
                </a:cubicBezTo>
                <a:cubicBezTo>
                  <a:pt x="816940" y="338405"/>
                  <a:pt x="823493" y="331623"/>
                  <a:pt x="830809" y="324612"/>
                </a:cubicBezTo>
                <a:close/>
                <a:moveTo>
                  <a:pt x="5064328" y="318212"/>
                </a:moveTo>
                <a:cubicBezTo>
                  <a:pt x="5054879" y="318212"/>
                  <a:pt x="5047336" y="321183"/>
                  <a:pt x="5041697" y="327127"/>
                </a:cubicBezTo>
                <a:cubicBezTo>
                  <a:pt x="5036058" y="333071"/>
                  <a:pt x="5033238" y="339700"/>
                  <a:pt x="5033238" y="347015"/>
                </a:cubicBezTo>
                <a:cubicBezTo>
                  <a:pt x="5033238" y="354940"/>
                  <a:pt x="5036134" y="360884"/>
                  <a:pt x="5041926" y="364846"/>
                </a:cubicBezTo>
                <a:cubicBezTo>
                  <a:pt x="5047716" y="368808"/>
                  <a:pt x="5056860" y="370790"/>
                  <a:pt x="5069358" y="370790"/>
                </a:cubicBezTo>
                <a:cubicBezTo>
                  <a:pt x="5082464" y="370790"/>
                  <a:pt x="5096484" y="368046"/>
                  <a:pt x="5111420" y="362560"/>
                </a:cubicBezTo>
                <a:cubicBezTo>
                  <a:pt x="5105628" y="347625"/>
                  <a:pt x="5098922" y="336500"/>
                  <a:pt x="5091303" y="329184"/>
                </a:cubicBezTo>
                <a:cubicBezTo>
                  <a:pt x="5083682" y="321869"/>
                  <a:pt x="5074692" y="318212"/>
                  <a:pt x="5064328" y="318212"/>
                </a:cubicBezTo>
                <a:close/>
                <a:moveTo>
                  <a:pt x="6035268" y="314097"/>
                </a:moveTo>
                <a:cubicBezTo>
                  <a:pt x="6048070" y="314097"/>
                  <a:pt x="6060186" y="319812"/>
                  <a:pt x="6071616" y="331242"/>
                </a:cubicBezTo>
                <a:cubicBezTo>
                  <a:pt x="6083046" y="342672"/>
                  <a:pt x="6092418" y="358598"/>
                  <a:pt x="6099734" y="379019"/>
                </a:cubicBezTo>
                <a:cubicBezTo>
                  <a:pt x="6103391" y="389078"/>
                  <a:pt x="6106134" y="398984"/>
                  <a:pt x="6107963" y="408737"/>
                </a:cubicBezTo>
                <a:cubicBezTo>
                  <a:pt x="6109792" y="418491"/>
                  <a:pt x="6110706" y="428244"/>
                  <a:pt x="6110706" y="437998"/>
                </a:cubicBezTo>
                <a:cubicBezTo>
                  <a:pt x="6110706" y="452933"/>
                  <a:pt x="6108420" y="467564"/>
                  <a:pt x="6103848" y="481889"/>
                </a:cubicBezTo>
                <a:cubicBezTo>
                  <a:pt x="6099276" y="496215"/>
                  <a:pt x="6092875" y="509245"/>
                  <a:pt x="6084646" y="520980"/>
                </a:cubicBezTo>
                <a:cubicBezTo>
                  <a:pt x="6076416" y="532715"/>
                  <a:pt x="6066662" y="542544"/>
                  <a:pt x="6055385" y="550469"/>
                </a:cubicBezTo>
                <a:cubicBezTo>
                  <a:pt x="6038621" y="562052"/>
                  <a:pt x="6020180" y="567843"/>
                  <a:pt x="6000064" y="567843"/>
                </a:cubicBezTo>
                <a:cubicBezTo>
                  <a:pt x="5995492" y="567843"/>
                  <a:pt x="5989167" y="566166"/>
                  <a:pt x="5981090" y="562814"/>
                </a:cubicBezTo>
                <a:cubicBezTo>
                  <a:pt x="5973012" y="559461"/>
                  <a:pt x="5964554" y="555117"/>
                  <a:pt x="5955716" y="549783"/>
                </a:cubicBezTo>
                <a:cubicBezTo>
                  <a:pt x="5946876" y="544449"/>
                  <a:pt x="5938952" y="538887"/>
                  <a:pt x="5931942" y="533096"/>
                </a:cubicBezTo>
                <a:lnTo>
                  <a:pt x="5939256" y="515265"/>
                </a:lnTo>
                <a:cubicBezTo>
                  <a:pt x="5947486" y="517703"/>
                  <a:pt x="5955944" y="519532"/>
                  <a:pt x="5964630" y="520751"/>
                </a:cubicBezTo>
                <a:cubicBezTo>
                  <a:pt x="5973318" y="521970"/>
                  <a:pt x="5982232" y="522580"/>
                  <a:pt x="5991378" y="522580"/>
                </a:cubicBezTo>
                <a:cubicBezTo>
                  <a:pt x="6014847" y="522580"/>
                  <a:pt x="6035192" y="516408"/>
                  <a:pt x="6052413" y="504063"/>
                </a:cubicBezTo>
                <a:cubicBezTo>
                  <a:pt x="6069634" y="491719"/>
                  <a:pt x="6081902" y="474422"/>
                  <a:pt x="6089218" y="452171"/>
                </a:cubicBezTo>
                <a:lnTo>
                  <a:pt x="6088761" y="448971"/>
                </a:lnTo>
                <a:cubicBezTo>
                  <a:pt x="6079922" y="457810"/>
                  <a:pt x="6070244" y="464744"/>
                  <a:pt x="6059728" y="469773"/>
                </a:cubicBezTo>
                <a:cubicBezTo>
                  <a:pt x="6049212" y="474803"/>
                  <a:pt x="6038621" y="477317"/>
                  <a:pt x="6027953" y="477317"/>
                </a:cubicBezTo>
                <a:cubicBezTo>
                  <a:pt x="6009360" y="477317"/>
                  <a:pt x="5994958" y="471831"/>
                  <a:pt x="5984748" y="460858"/>
                </a:cubicBezTo>
                <a:cubicBezTo>
                  <a:pt x="5974536" y="449885"/>
                  <a:pt x="5969431" y="434798"/>
                  <a:pt x="5969432" y="415595"/>
                </a:cubicBezTo>
                <a:cubicBezTo>
                  <a:pt x="5969431" y="399136"/>
                  <a:pt x="5972556" y="382905"/>
                  <a:pt x="5978804" y="366903"/>
                </a:cubicBezTo>
                <a:cubicBezTo>
                  <a:pt x="5985052" y="350901"/>
                  <a:pt x="5993358" y="338176"/>
                  <a:pt x="6003722" y="328727"/>
                </a:cubicBezTo>
                <a:cubicBezTo>
                  <a:pt x="6013780" y="318974"/>
                  <a:pt x="6024295" y="314097"/>
                  <a:pt x="6035268" y="314097"/>
                </a:cubicBezTo>
                <a:close/>
                <a:moveTo>
                  <a:pt x="37948" y="311811"/>
                </a:moveTo>
                <a:cubicBezTo>
                  <a:pt x="42520" y="317297"/>
                  <a:pt x="47778" y="323012"/>
                  <a:pt x="53721" y="328956"/>
                </a:cubicBezTo>
                <a:cubicBezTo>
                  <a:pt x="59665" y="334899"/>
                  <a:pt x="66446" y="341072"/>
                  <a:pt x="74066" y="347472"/>
                </a:cubicBezTo>
                <a:cubicBezTo>
                  <a:pt x="69799" y="353568"/>
                  <a:pt x="64694" y="359969"/>
                  <a:pt x="58750" y="366675"/>
                </a:cubicBezTo>
                <a:cubicBezTo>
                  <a:pt x="52807" y="373380"/>
                  <a:pt x="46177" y="380238"/>
                  <a:pt x="38862" y="387249"/>
                </a:cubicBezTo>
                <a:cubicBezTo>
                  <a:pt x="21488" y="373228"/>
                  <a:pt x="8534" y="361341"/>
                  <a:pt x="0" y="351587"/>
                </a:cubicBezTo>
                <a:cubicBezTo>
                  <a:pt x="7620" y="344272"/>
                  <a:pt x="14554" y="337338"/>
                  <a:pt x="20803" y="330785"/>
                </a:cubicBezTo>
                <a:cubicBezTo>
                  <a:pt x="27051" y="324231"/>
                  <a:pt x="32766" y="317907"/>
                  <a:pt x="37948" y="311811"/>
                </a:cubicBezTo>
                <a:close/>
                <a:moveTo>
                  <a:pt x="3685718" y="308610"/>
                </a:moveTo>
                <a:cubicBezTo>
                  <a:pt x="3687242" y="314402"/>
                  <a:pt x="3689300" y="321336"/>
                  <a:pt x="3691890" y="329413"/>
                </a:cubicBezTo>
                <a:cubicBezTo>
                  <a:pt x="3694481" y="337490"/>
                  <a:pt x="3697224" y="345491"/>
                  <a:pt x="3700120" y="353416"/>
                </a:cubicBezTo>
                <a:cubicBezTo>
                  <a:pt x="3703016" y="361341"/>
                  <a:pt x="3705530" y="368504"/>
                  <a:pt x="3707664" y="374904"/>
                </a:cubicBezTo>
                <a:cubicBezTo>
                  <a:pt x="3711626" y="385877"/>
                  <a:pt x="3714902" y="396774"/>
                  <a:pt x="3717494" y="407594"/>
                </a:cubicBezTo>
                <a:cubicBezTo>
                  <a:pt x="3720084" y="418415"/>
                  <a:pt x="3721380" y="428549"/>
                  <a:pt x="3721380" y="437998"/>
                </a:cubicBezTo>
                <a:cubicBezTo>
                  <a:pt x="3721380" y="461772"/>
                  <a:pt x="3716808" y="483642"/>
                  <a:pt x="3707664" y="503606"/>
                </a:cubicBezTo>
                <a:cubicBezTo>
                  <a:pt x="3698520" y="523571"/>
                  <a:pt x="3686023" y="539344"/>
                  <a:pt x="3670174" y="550926"/>
                </a:cubicBezTo>
                <a:cubicBezTo>
                  <a:pt x="3654019" y="562204"/>
                  <a:pt x="3636036" y="567843"/>
                  <a:pt x="3616224" y="567843"/>
                </a:cubicBezTo>
                <a:cubicBezTo>
                  <a:pt x="3612261" y="567843"/>
                  <a:pt x="3606927" y="566395"/>
                  <a:pt x="3600222" y="563499"/>
                </a:cubicBezTo>
                <a:cubicBezTo>
                  <a:pt x="3593516" y="560604"/>
                  <a:pt x="3586124" y="556565"/>
                  <a:pt x="3578048" y="551384"/>
                </a:cubicBezTo>
                <a:cubicBezTo>
                  <a:pt x="3569970" y="546202"/>
                  <a:pt x="3562274" y="540563"/>
                  <a:pt x="3554959" y="534467"/>
                </a:cubicBezTo>
                <a:lnTo>
                  <a:pt x="3561817" y="516636"/>
                </a:lnTo>
                <a:cubicBezTo>
                  <a:pt x="3570046" y="518770"/>
                  <a:pt x="3577971" y="520294"/>
                  <a:pt x="3585592" y="521208"/>
                </a:cubicBezTo>
                <a:cubicBezTo>
                  <a:pt x="3593211" y="522123"/>
                  <a:pt x="3600374" y="522580"/>
                  <a:pt x="3607080" y="522580"/>
                </a:cubicBezTo>
                <a:cubicBezTo>
                  <a:pt x="3629635" y="522580"/>
                  <a:pt x="3648837" y="516560"/>
                  <a:pt x="3664687" y="504521"/>
                </a:cubicBezTo>
                <a:cubicBezTo>
                  <a:pt x="3680536" y="492481"/>
                  <a:pt x="3692119" y="475031"/>
                  <a:pt x="3699434" y="452171"/>
                </a:cubicBezTo>
                <a:cubicBezTo>
                  <a:pt x="3697300" y="447599"/>
                  <a:pt x="3695014" y="442951"/>
                  <a:pt x="3692576" y="438227"/>
                </a:cubicBezTo>
                <a:cubicBezTo>
                  <a:pt x="3690138" y="433502"/>
                  <a:pt x="3687394" y="428702"/>
                  <a:pt x="3684346" y="423825"/>
                </a:cubicBezTo>
                <a:cubicBezTo>
                  <a:pt x="3675202" y="408585"/>
                  <a:pt x="3667430" y="394945"/>
                  <a:pt x="3661030" y="382905"/>
                </a:cubicBezTo>
                <a:cubicBezTo>
                  <a:pt x="3654628" y="370866"/>
                  <a:pt x="3651428" y="360274"/>
                  <a:pt x="3651428" y="351130"/>
                </a:cubicBezTo>
                <a:cubicBezTo>
                  <a:pt x="3651428" y="342596"/>
                  <a:pt x="3654552" y="334671"/>
                  <a:pt x="3660800" y="327356"/>
                </a:cubicBezTo>
                <a:cubicBezTo>
                  <a:pt x="3667049" y="320040"/>
                  <a:pt x="3675354" y="313792"/>
                  <a:pt x="3685718" y="308610"/>
                </a:cubicBezTo>
                <a:close/>
                <a:moveTo>
                  <a:pt x="2243785" y="307239"/>
                </a:moveTo>
                <a:cubicBezTo>
                  <a:pt x="2251100" y="307239"/>
                  <a:pt x="2258111" y="309906"/>
                  <a:pt x="2264816" y="315240"/>
                </a:cubicBezTo>
                <a:cubicBezTo>
                  <a:pt x="2271522" y="320574"/>
                  <a:pt x="2279142" y="329337"/>
                  <a:pt x="2287676" y="341529"/>
                </a:cubicBezTo>
                <a:cubicBezTo>
                  <a:pt x="2297430" y="355550"/>
                  <a:pt x="2306574" y="367361"/>
                  <a:pt x="2315109" y="376962"/>
                </a:cubicBezTo>
                <a:cubicBezTo>
                  <a:pt x="2323643" y="386563"/>
                  <a:pt x="2332330" y="394564"/>
                  <a:pt x="2341169" y="400965"/>
                </a:cubicBezTo>
                <a:lnTo>
                  <a:pt x="2321509" y="453086"/>
                </a:lnTo>
                <a:cubicBezTo>
                  <a:pt x="2307794" y="453086"/>
                  <a:pt x="2293925" y="453467"/>
                  <a:pt x="2279904" y="454229"/>
                </a:cubicBezTo>
                <a:cubicBezTo>
                  <a:pt x="2265883" y="454991"/>
                  <a:pt x="2252625" y="456210"/>
                  <a:pt x="2240128" y="457886"/>
                </a:cubicBezTo>
                <a:cubicBezTo>
                  <a:pt x="2227631" y="459563"/>
                  <a:pt x="2216277" y="461391"/>
                  <a:pt x="2206066" y="463373"/>
                </a:cubicBezTo>
                <a:cubicBezTo>
                  <a:pt x="2195856" y="465354"/>
                  <a:pt x="2187550" y="467411"/>
                  <a:pt x="2181149" y="469545"/>
                </a:cubicBezTo>
                <a:cubicBezTo>
                  <a:pt x="2182978" y="478384"/>
                  <a:pt x="2184730" y="487147"/>
                  <a:pt x="2186407" y="495834"/>
                </a:cubicBezTo>
                <a:cubicBezTo>
                  <a:pt x="2188083" y="504521"/>
                  <a:pt x="2189836" y="513131"/>
                  <a:pt x="2191665" y="521666"/>
                </a:cubicBezTo>
                <a:cubicBezTo>
                  <a:pt x="2194408" y="535382"/>
                  <a:pt x="2197075" y="548869"/>
                  <a:pt x="2199666" y="562128"/>
                </a:cubicBezTo>
                <a:cubicBezTo>
                  <a:pt x="2202256" y="575387"/>
                  <a:pt x="2204618" y="588417"/>
                  <a:pt x="2206752" y="601218"/>
                </a:cubicBezTo>
                <a:cubicBezTo>
                  <a:pt x="2200046" y="606095"/>
                  <a:pt x="2193341" y="610439"/>
                  <a:pt x="2186635" y="614249"/>
                </a:cubicBezTo>
                <a:cubicBezTo>
                  <a:pt x="2179930" y="618059"/>
                  <a:pt x="2172919" y="621183"/>
                  <a:pt x="2165604" y="623621"/>
                </a:cubicBezTo>
                <a:cubicBezTo>
                  <a:pt x="2165604" y="610820"/>
                  <a:pt x="2165223" y="597180"/>
                  <a:pt x="2164461" y="582702"/>
                </a:cubicBezTo>
                <a:cubicBezTo>
                  <a:pt x="2163699" y="568224"/>
                  <a:pt x="2162404" y="553060"/>
                  <a:pt x="2160575" y="537210"/>
                </a:cubicBezTo>
                <a:cubicBezTo>
                  <a:pt x="2159051" y="521970"/>
                  <a:pt x="2157908" y="509245"/>
                  <a:pt x="2157146" y="499034"/>
                </a:cubicBezTo>
                <a:cubicBezTo>
                  <a:pt x="2156384" y="488823"/>
                  <a:pt x="2156003" y="481280"/>
                  <a:pt x="2156003" y="476403"/>
                </a:cubicBezTo>
                <a:cubicBezTo>
                  <a:pt x="2156003" y="471831"/>
                  <a:pt x="2157527" y="465278"/>
                  <a:pt x="2160575" y="456743"/>
                </a:cubicBezTo>
                <a:cubicBezTo>
                  <a:pt x="2163623" y="448209"/>
                  <a:pt x="2167890" y="438150"/>
                  <a:pt x="2173376" y="426568"/>
                </a:cubicBezTo>
                <a:cubicBezTo>
                  <a:pt x="2176424" y="424739"/>
                  <a:pt x="2181149" y="422987"/>
                  <a:pt x="2187550" y="421310"/>
                </a:cubicBezTo>
                <a:cubicBezTo>
                  <a:pt x="2193950" y="419634"/>
                  <a:pt x="2201494" y="418034"/>
                  <a:pt x="2210181" y="416510"/>
                </a:cubicBezTo>
                <a:cubicBezTo>
                  <a:pt x="2218868" y="414986"/>
                  <a:pt x="2227936" y="413690"/>
                  <a:pt x="2237384" y="412623"/>
                </a:cubicBezTo>
                <a:cubicBezTo>
                  <a:pt x="2246834" y="411557"/>
                  <a:pt x="2256130" y="410642"/>
                  <a:pt x="2265274" y="409880"/>
                </a:cubicBezTo>
                <a:cubicBezTo>
                  <a:pt x="2274418" y="409118"/>
                  <a:pt x="2282342" y="408737"/>
                  <a:pt x="2289048" y="408737"/>
                </a:cubicBezTo>
                <a:lnTo>
                  <a:pt x="2279904" y="397764"/>
                </a:lnTo>
                <a:cubicBezTo>
                  <a:pt x="2271065" y="386182"/>
                  <a:pt x="2263216" y="376276"/>
                  <a:pt x="2256358" y="368046"/>
                </a:cubicBezTo>
                <a:cubicBezTo>
                  <a:pt x="2249500" y="359817"/>
                  <a:pt x="2242414" y="355702"/>
                  <a:pt x="2235098" y="355702"/>
                </a:cubicBezTo>
                <a:cubicBezTo>
                  <a:pt x="2228088" y="355702"/>
                  <a:pt x="2221230" y="358293"/>
                  <a:pt x="2214525" y="363474"/>
                </a:cubicBezTo>
                <a:cubicBezTo>
                  <a:pt x="2207819" y="368656"/>
                  <a:pt x="2200809" y="376733"/>
                  <a:pt x="2193494" y="387706"/>
                </a:cubicBezTo>
                <a:lnTo>
                  <a:pt x="2176120" y="379019"/>
                </a:lnTo>
                <a:cubicBezTo>
                  <a:pt x="2184654" y="357074"/>
                  <a:pt x="2194941" y="339624"/>
                  <a:pt x="2206981" y="326670"/>
                </a:cubicBezTo>
                <a:cubicBezTo>
                  <a:pt x="2219020" y="313716"/>
                  <a:pt x="2231288" y="307239"/>
                  <a:pt x="2243785" y="307239"/>
                </a:cubicBezTo>
                <a:close/>
                <a:moveTo>
                  <a:pt x="5865800" y="293066"/>
                </a:moveTo>
                <a:cubicBezTo>
                  <a:pt x="5867628" y="300990"/>
                  <a:pt x="5869686" y="310363"/>
                  <a:pt x="5871972" y="321183"/>
                </a:cubicBezTo>
                <a:cubicBezTo>
                  <a:pt x="5874258" y="332004"/>
                  <a:pt x="5876620" y="343815"/>
                  <a:pt x="5879058" y="356616"/>
                </a:cubicBezTo>
                <a:cubicBezTo>
                  <a:pt x="5880887" y="366370"/>
                  <a:pt x="5882258" y="374600"/>
                  <a:pt x="5883173" y="381305"/>
                </a:cubicBezTo>
                <a:cubicBezTo>
                  <a:pt x="5884088" y="388011"/>
                  <a:pt x="5884545" y="393192"/>
                  <a:pt x="5884545" y="396850"/>
                </a:cubicBezTo>
                <a:cubicBezTo>
                  <a:pt x="5884545" y="403251"/>
                  <a:pt x="5882868" y="411252"/>
                  <a:pt x="5879516" y="420853"/>
                </a:cubicBezTo>
                <a:cubicBezTo>
                  <a:pt x="5876162" y="430454"/>
                  <a:pt x="5872048" y="439979"/>
                  <a:pt x="5867171" y="449428"/>
                </a:cubicBezTo>
                <a:cubicBezTo>
                  <a:pt x="5846368" y="462001"/>
                  <a:pt x="5824452" y="469859"/>
                  <a:pt x="5801420" y="473002"/>
                </a:cubicBezTo>
                <a:lnTo>
                  <a:pt x="5787574" y="473932"/>
                </a:lnTo>
                <a:lnTo>
                  <a:pt x="5785408" y="474574"/>
                </a:lnTo>
                <a:lnTo>
                  <a:pt x="5780508" y="474407"/>
                </a:lnTo>
                <a:lnTo>
                  <a:pt x="5778017" y="474574"/>
                </a:lnTo>
                <a:lnTo>
                  <a:pt x="5777174" y="474293"/>
                </a:lnTo>
                <a:lnTo>
                  <a:pt x="5757776" y="473631"/>
                </a:lnTo>
                <a:cubicBezTo>
                  <a:pt x="5731316" y="471745"/>
                  <a:pt x="5708370" y="467030"/>
                  <a:pt x="5688940" y="459486"/>
                </a:cubicBezTo>
                <a:cubicBezTo>
                  <a:pt x="5676137" y="465278"/>
                  <a:pt x="5662498" y="469240"/>
                  <a:pt x="5648020" y="471374"/>
                </a:cubicBezTo>
                <a:lnTo>
                  <a:pt x="5599632" y="474439"/>
                </a:lnTo>
                <a:lnTo>
                  <a:pt x="5599176" y="474574"/>
                </a:lnTo>
                <a:lnTo>
                  <a:pt x="5598199" y="474530"/>
                </a:lnTo>
                <a:lnTo>
                  <a:pt x="5597499" y="474574"/>
                </a:lnTo>
                <a:lnTo>
                  <a:pt x="5597235" y="474486"/>
                </a:lnTo>
                <a:lnTo>
                  <a:pt x="5561400" y="472859"/>
                </a:lnTo>
                <a:cubicBezTo>
                  <a:pt x="5550541" y="471716"/>
                  <a:pt x="5541416" y="470002"/>
                  <a:pt x="5534025" y="467716"/>
                </a:cubicBezTo>
                <a:cubicBezTo>
                  <a:pt x="5519242" y="463144"/>
                  <a:pt x="5507278" y="455372"/>
                  <a:pt x="5498134" y="444399"/>
                </a:cubicBezTo>
                <a:cubicBezTo>
                  <a:pt x="5488990" y="433426"/>
                  <a:pt x="5481066" y="416510"/>
                  <a:pt x="5474360" y="393650"/>
                </a:cubicBezTo>
                <a:cubicBezTo>
                  <a:pt x="5449062" y="398831"/>
                  <a:pt x="5425973" y="406832"/>
                  <a:pt x="5405094" y="417653"/>
                </a:cubicBezTo>
                <a:cubicBezTo>
                  <a:pt x="5384216" y="428473"/>
                  <a:pt x="5368290" y="441046"/>
                  <a:pt x="5357317" y="455372"/>
                </a:cubicBezTo>
                <a:cubicBezTo>
                  <a:pt x="5352135" y="462077"/>
                  <a:pt x="5348173" y="469011"/>
                  <a:pt x="5345430" y="476174"/>
                </a:cubicBezTo>
                <a:cubicBezTo>
                  <a:pt x="5342686" y="483337"/>
                  <a:pt x="5341315" y="490728"/>
                  <a:pt x="5341315" y="498348"/>
                </a:cubicBezTo>
                <a:cubicBezTo>
                  <a:pt x="5341315" y="519380"/>
                  <a:pt x="5349849" y="535305"/>
                  <a:pt x="5366918" y="546126"/>
                </a:cubicBezTo>
                <a:cubicBezTo>
                  <a:pt x="5383987" y="556946"/>
                  <a:pt x="5408370" y="562356"/>
                  <a:pt x="5440070" y="562356"/>
                </a:cubicBezTo>
                <a:cubicBezTo>
                  <a:pt x="5463540" y="562356"/>
                  <a:pt x="5493867" y="557784"/>
                  <a:pt x="5531053" y="548640"/>
                </a:cubicBezTo>
                <a:lnTo>
                  <a:pt x="5537454" y="566928"/>
                </a:lnTo>
                <a:cubicBezTo>
                  <a:pt x="5520080" y="576987"/>
                  <a:pt x="5505144" y="585140"/>
                  <a:pt x="5492648" y="591389"/>
                </a:cubicBezTo>
                <a:cubicBezTo>
                  <a:pt x="5480151" y="597637"/>
                  <a:pt x="5469331" y="602209"/>
                  <a:pt x="5460187" y="605105"/>
                </a:cubicBezTo>
                <a:cubicBezTo>
                  <a:pt x="5451043" y="608000"/>
                  <a:pt x="5442660" y="609448"/>
                  <a:pt x="5435041" y="609448"/>
                </a:cubicBezTo>
                <a:cubicBezTo>
                  <a:pt x="5410352" y="609448"/>
                  <a:pt x="5389474" y="605257"/>
                  <a:pt x="5372404" y="596875"/>
                </a:cubicBezTo>
                <a:cubicBezTo>
                  <a:pt x="5355336" y="588493"/>
                  <a:pt x="5342382" y="576377"/>
                  <a:pt x="5333542" y="560528"/>
                </a:cubicBezTo>
                <a:cubicBezTo>
                  <a:pt x="5324703" y="544678"/>
                  <a:pt x="5320284" y="525476"/>
                  <a:pt x="5320284" y="502920"/>
                </a:cubicBezTo>
                <a:cubicBezTo>
                  <a:pt x="5320284" y="484937"/>
                  <a:pt x="5324399" y="468021"/>
                  <a:pt x="5332628" y="452171"/>
                </a:cubicBezTo>
                <a:cubicBezTo>
                  <a:pt x="5340858" y="436322"/>
                  <a:pt x="5352288" y="422148"/>
                  <a:pt x="5366918" y="409652"/>
                </a:cubicBezTo>
                <a:cubicBezTo>
                  <a:pt x="5375148" y="402641"/>
                  <a:pt x="5383987" y="396317"/>
                  <a:pt x="5393436" y="390678"/>
                </a:cubicBezTo>
                <a:cubicBezTo>
                  <a:pt x="5402884" y="385039"/>
                  <a:pt x="5413095" y="380238"/>
                  <a:pt x="5424068" y="376276"/>
                </a:cubicBezTo>
                <a:cubicBezTo>
                  <a:pt x="5416753" y="373228"/>
                  <a:pt x="5410428" y="370637"/>
                  <a:pt x="5405094" y="368504"/>
                </a:cubicBezTo>
                <a:cubicBezTo>
                  <a:pt x="5399760" y="366370"/>
                  <a:pt x="5394808" y="364541"/>
                  <a:pt x="5390236" y="363017"/>
                </a:cubicBezTo>
                <a:cubicBezTo>
                  <a:pt x="5381396" y="359969"/>
                  <a:pt x="5373014" y="358445"/>
                  <a:pt x="5365090" y="358445"/>
                </a:cubicBezTo>
                <a:cubicBezTo>
                  <a:pt x="5356250" y="358445"/>
                  <a:pt x="5348478" y="359512"/>
                  <a:pt x="5341772" y="361646"/>
                </a:cubicBezTo>
                <a:cubicBezTo>
                  <a:pt x="5335066" y="363779"/>
                  <a:pt x="5325618" y="368656"/>
                  <a:pt x="5313426" y="376276"/>
                </a:cubicBezTo>
                <a:cubicBezTo>
                  <a:pt x="5310987" y="373533"/>
                  <a:pt x="5308854" y="369951"/>
                  <a:pt x="5307025" y="365532"/>
                </a:cubicBezTo>
                <a:cubicBezTo>
                  <a:pt x="5305196" y="361112"/>
                  <a:pt x="5304282" y="356616"/>
                  <a:pt x="5304282" y="352044"/>
                </a:cubicBezTo>
                <a:cubicBezTo>
                  <a:pt x="5304282" y="338938"/>
                  <a:pt x="5309616" y="328499"/>
                  <a:pt x="5320284" y="320726"/>
                </a:cubicBezTo>
                <a:cubicBezTo>
                  <a:pt x="5330952" y="312954"/>
                  <a:pt x="5345277" y="309068"/>
                  <a:pt x="5363260" y="309068"/>
                </a:cubicBezTo>
                <a:cubicBezTo>
                  <a:pt x="5373014" y="309068"/>
                  <a:pt x="5383225" y="310515"/>
                  <a:pt x="5393893" y="313411"/>
                </a:cubicBezTo>
                <a:cubicBezTo>
                  <a:pt x="5404560" y="316307"/>
                  <a:pt x="5418582" y="321107"/>
                  <a:pt x="5435956" y="327813"/>
                </a:cubicBezTo>
                <a:cubicBezTo>
                  <a:pt x="5452110" y="334214"/>
                  <a:pt x="5466740" y="338862"/>
                  <a:pt x="5479846" y="341757"/>
                </a:cubicBezTo>
                <a:cubicBezTo>
                  <a:pt x="5492952" y="344653"/>
                  <a:pt x="5505450" y="346101"/>
                  <a:pt x="5517337" y="346101"/>
                </a:cubicBezTo>
                <a:lnTo>
                  <a:pt x="5554827" y="345644"/>
                </a:lnTo>
                <a:lnTo>
                  <a:pt x="5537910" y="391364"/>
                </a:lnTo>
                <a:cubicBezTo>
                  <a:pt x="5534254" y="391668"/>
                  <a:pt x="5530138" y="391973"/>
                  <a:pt x="5525566" y="392278"/>
                </a:cubicBezTo>
                <a:cubicBezTo>
                  <a:pt x="5520994" y="392583"/>
                  <a:pt x="5517032" y="392888"/>
                  <a:pt x="5513679" y="393192"/>
                </a:cubicBezTo>
                <a:cubicBezTo>
                  <a:pt x="5510936" y="393192"/>
                  <a:pt x="5508193" y="393192"/>
                  <a:pt x="5505450" y="393192"/>
                </a:cubicBezTo>
                <a:cubicBezTo>
                  <a:pt x="5502706" y="393192"/>
                  <a:pt x="5499810" y="393345"/>
                  <a:pt x="5496762" y="393650"/>
                </a:cubicBezTo>
                <a:cubicBezTo>
                  <a:pt x="5500725" y="400965"/>
                  <a:pt x="5504307" y="406680"/>
                  <a:pt x="5507508" y="410795"/>
                </a:cubicBezTo>
                <a:cubicBezTo>
                  <a:pt x="5510708" y="414909"/>
                  <a:pt x="5514594" y="417957"/>
                  <a:pt x="5519166" y="419939"/>
                </a:cubicBezTo>
                <a:cubicBezTo>
                  <a:pt x="5523738" y="421920"/>
                  <a:pt x="5529986" y="423520"/>
                  <a:pt x="5537910" y="424739"/>
                </a:cubicBezTo>
                <a:cubicBezTo>
                  <a:pt x="5543398" y="425349"/>
                  <a:pt x="5551170" y="425882"/>
                  <a:pt x="5561228" y="426339"/>
                </a:cubicBezTo>
                <a:lnTo>
                  <a:pt x="5598485" y="427013"/>
                </a:lnTo>
                <a:lnTo>
                  <a:pt x="5615558" y="426797"/>
                </a:lnTo>
                <a:cubicBezTo>
                  <a:pt x="5621197" y="426644"/>
                  <a:pt x="5626608" y="426416"/>
                  <a:pt x="5631790" y="426111"/>
                </a:cubicBezTo>
                <a:cubicBezTo>
                  <a:pt x="5625084" y="416967"/>
                  <a:pt x="5621730" y="407975"/>
                  <a:pt x="5621730" y="399136"/>
                </a:cubicBezTo>
                <a:cubicBezTo>
                  <a:pt x="5621730" y="394564"/>
                  <a:pt x="5622112" y="389001"/>
                  <a:pt x="5622874" y="382448"/>
                </a:cubicBezTo>
                <a:cubicBezTo>
                  <a:pt x="5623636" y="375895"/>
                  <a:pt x="5624702" y="369647"/>
                  <a:pt x="5626074" y="363703"/>
                </a:cubicBezTo>
                <a:cubicBezTo>
                  <a:pt x="5627446" y="357759"/>
                  <a:pt x="5628742" y="353568"/>
                  <a:pt x="5629960" y="351130"/>
                </a:cubicBezTo>
                <a:cubicBezTo>
                  <a:pt x="5635446" y="341072"/>
                  <a:pt x="5642304" y="332080"/>
                  <a:pt x="5650534" y="324155"/>
                </a:cubicBezTo>
                <a:cubicBezTo>
                  <a:pt x="5658764" y="316230"/>
                  <a:pt x="5667603" y="309982"/>
                  <a:pt x="5677052" y="305410"/>
                </a:cubicBezTo>
                <a:cubicBezTo>
                  <a:pt x="5686501" y="300838"/>
                  <a:pt x="5695950" y="298552"/>
                  <a:pt x="5705398" y="298552"/>
                </a:cubicBezTo>
                <a:cubicBezTo>
                  <a:pt x="5713324" y="298552"/>
                  <a:pt x="5721324" y="302819"/>
                  <a:pt x="5729402" y="311354"/>
                </a:cubicBezTo>
                <a:cubicBezTo>
                  <a:pt x="5737478" y="319888"/>
                  <a:pt x="5743955" y="331166"/>
                  <a:pt x="5748832" y="345186"/>
                </a:cubicBezTo>
                <a:cubicBezTo>
                  <a:pt x="5754014" y="359207"/>
                  <a:pt x="5756604" y="372618"/>
                  <a:pt x="5756605" y="385420"/>
                </a:cubicBezTo>
                <a:cubicBezTo>
                  <a:pt x="5756604" y="399746"/>
                  <a:pt x="5752186" y="413309"/>
                  <a:pt x="5743346" y="426111"/>
                </a:cubicBezTo>
                <a:cubicBezTo>
                  <a:pt x="5749137" y="426111"/>
                  <a:pt x="5755614" y="426263"/>
                  <a:pt x="5762778" y="426568"/>
                </a:cubicBezTo>
                <a:lnTo>
                  <a:pt x="5780276" y="426921"/>
                </a:lnTo>
                <a:lnTo>
                  <a:pt x="5800420" y="425996"/>
                </a:lnTo>
                <a:cubicBezTo>
                  <a:pt x="5807888" y="425311"/>
                  <a:pt x="5815355" y="424282"/>
                  <a:pt x="5822822" y="422910"/>
                </a:cubicBezTo>
                <a:cubicBezTo>
                  <a:pt x="5837758" y="420167"/>
                  <a:pt x="5849950" y="416662"/>
                  <a:pt x="5859398" y="412395"/>
                </a:cubicBezTo>
                <a:cubicBezTo>
                  <a:pt x="5856655" y="405384"/>
                  <a:pt x="5853226" y="397612"/>
                  <a:pt x="5849112" y="389078"/>
                </a:cubicBezTo>
                <a:cubicBezTo>
                  <a:pt x="5844996" y="380543"/>
                  <a:pt x="5841415" y="373076"/>
                  <a:pt x="5838368" y="366675"/>
                </a:cubicBezTo>
                <a:cubicBezTo>
                  <a:pt x="5835320" y="359969"/>
                  <a:pt x="5832881" y="354254"/>
                  <a:pt x="5831052" y="349530"/>
                </a:cubicBezTo>
                <a:cubicBezTo>
                  <a:pt x="5829223" y="344805"/>
                  <a:pt x="5828308" y="340614"/>
                  <a:pt x="5828308" y="336957"/>
                </a:cubicBezTo>
                <a:cubicBezTo>
                  <a:pt x="5828308" y="329642"/>
                  <a:pt x="5831966" y="321869"/>
                  <a:pt x="5839282" y="313640"/>
                </a:cubicBezTo>
                <a:cubicBezTo>
                  <a:pt x="5846597" y="305410"/>
                  <a:pt x="5855436" y="298552"/>
                  <a:pt x="5865800" y="293066"/>
                </a:cubicBezTo>
                <a:close/>
                <a:moveTo>
                  <a:pt x="2696947" y="293066"/>
                </a:moveTo>
                <a:cubicBezTo>
                  <a:pt x="2701214" y="314402"/>
                  <a:pt x="2704719" y="331547"/>
                  <a:pt x="2707462" y="344501"/>
                </a:cubicBezTo>
                <a:cubicBezTo>
                  <a:pt x="2710206" y="357455"/>
                  <a:pt x="2712187" y="367894"/>
                  <a:pt x="2713406" y="375819"/>
                </a:cubicBezTo>
                <a:cubicBezTo>
                  <a:pt x="2714625" y="383744"/>
                  <a:pt x="2715235" y="390754"/>
                  <a:pt x="2715235" y="396850"/>
                </a:cubicBezTo>
                <a:cubicBezTo>
                  <a:pt x="2715235" y="403251"/>
                  <a:pt x="2713634" y="411099"/>
                  <a:pt x="2710434" y="420396"/>
                </a:cubicBezTo>
                <a:cubicBezTo>
                  <a:pt x="2707234" y="429692"/>
                  <a:pt x="2703042" y="439370"/>
                  <a:pt x="2697861" y="449428"/>
                </a:cubicBezTo>
                <a:cubicBezTo>
                  <a:pt x="2689632" y="454305"/>
                  <a:pt x="2678964" y="458648"/>
                  <a:pt x="2665857" y="462458"/>
                </a:cubicBezTo>
                <a:cubicBezTo>
                  <a:pt x="2652751" y="466268"/>
                  <a:pt x="2638502" y="469240"/>
                  <a:pt x="2623109" y="471374"/>
                </a:cubicBezTo>
                <a:lnTo>
                  <a:pt x="2583896" y="474132"/>
                </a:lnTo>
                <a:lnTo>
                  <a:pt x="2582570" y="474574"/>
                </a:lnTo>
                <a:lnTo>
                  <a:pt x="2577618" y="474574"/>
                </a:lnTo>
                <a:lnTo>
                  <a:pt x="2553310" y="474574"/>
                </a:lnTo>
                <a:cubicBezTo>
                  <a:pt x="2548128" y="493776"/>
                  <a:pt x="2539898" y="510617"/>
                  <a:pt x="2528621" y="525095"/>
                </a:cubicBezTo>
                <a:cubicBezTo>
                  <a:pt x="2517343" y="539573"/>
                  <a:pt x="2504389" y="550469"/>
                  <a:pt x="2489759" y="557784"/>
                </a:cubicBezTo>
                <a:cubicBezTo>
                  <a:pt x="2476043" y="564490"/>
                  <a:pt x="2461870" y="567843"/>
                  <a:pt x="2447239" y="567843"/>
                </a:cubicBezTo>
                <a:cubicBezTo>
                  <a:pt x="2442667" y="567843"/>
                  <a:pt x="2436343" y="566166"/>
                  <a:pt x="2428266" y="562814"/>
                </a:cubicBezTo>
                <a:cubicBezTo>
                  <a:pt x="2420188" y="559461"/>
                  <a:pt x="2411730" y="555117"/>
                  <a:pt x="2402891" y="549783"/>
                </a:cubicBezTo>
                <a:cubicBezTo>
                  <a:pt x="2394052" y="544449"/>
                  <a:pt x="2386127" y="538887"/>
                  <a:pt x="2379116" y="533096"/>
                </a:cubicBezTo>
                <a:lnTo>
                  <a:pt x="2386432" y="515265"/>
                </a:lnTo>
                <a:cubicBezTo>
                  <a:pt x="2394661" y="517703"/>
                  <a:pt x="2403120" y="519532"/>
                  <a:pt x="2411806" y="520751"/>
                </a:cubicBezTo>
                <a:cubicBezTo>
                  <a:pt x="2420493" y="521970"/>
                  <a:pt x="2429409" y="522580"/>
                  <a:pt x="2438552" y="522580"/>
                </a:cubicBezTo>
                <a:cubicBezTo>
                  <a:pt x="2457450" y="522580"/>
                  <a:pt x="2474519" y="518313"/>
                  <a:pt x="2489759" y="509778"/>
                </a:cubicBezTo>
                <a:cubicBezTo>
                  <a:pt x="2504999" y="501244"/>
                  <a:pt x="2517191" y="489357"/>
                  <a:pt x="2526335" y="474117"/>
                </a:cubicBezTo>
                <a:cubicBezTo>
                  <a:pt x="2512619" y="473202"/>
                  <a:pt x="2500732" y="472288"/>
                  <a:pt x="2490673" y="471374"/>
                </a:cubicBezTo>
                <a:cubicBezTo>
                  <a:pt x="2480615" y="470459"/>
                  <a:pt x="2472538" y="469240"/>
                  <a:pt x="2466442" y="467716"/>
                </a:cubicBezTo>
                <a:cubicBezTo>
                  <a:pt x="2449068" y="463449"/>
                  <a:pt x="2436419" y="456667"/>
                  <a:pt x="2428494" y="447371"/>
                </a:cubicBezTo>
                <a:cubicBezTo>
                  <a:pt x="2420569" y="438074"/>
                  <a:pt x="2416607" y="424892"/>
                  <a:pt x="2416607" y="407823"/>
                </a:cubicBezTo>
                <a:cubicBezTo>
                  <a:pt x="2416607" y="391668"/>
                  <a:pt x="2419807" y="375590"/>
                  <a:pt x="2426208" y="359588"/>
                </a:cubicBezTo>
                <a:cubicBezTo>
                  <a:pt x="2432609" y="343586"/>
                  <a:pt x="2440991" y="330708"/>
                  <a:pt x="2451354" y="320955"/>
                </a:cubicBezTo>
                <a:cubicBezTo>
                  <a:pt x="2461717" y="311201"/>
                  <a:pt x="2472080" y="306324"/>
                  <a:pt x="2482444" y="306324"/>
                </a:cubicBezTo>
                <a:cubicBezTo>
                  <a:pt x="2494940" y="306324"/>
                  <a:pt x="2506751" y="311963"/>
                  <a:pt x="2517877" y="323241"/>
                </a:cubicBezTo>
                <a:cubicBezTo>
                  <a:pt x="2529002" y="334518"/>
                  <a:pt x="2538070" y="349454"/>
                  <a:pt x="2545080" y="368046"/>
                </a:cubicBezTo>
                <a:cubicBezTo>
                  <a:pt x="2548433" y="377190"/>
                  <a:pt x="2551100" y="386639"/>
                  <a:pt x="2553081" y="396393"/>
                </a:cubicBezTo>
                <a:cubicBezTo>
                  <a:pt x="2555062" y="406146"/>
                  <a:pt x="2556358" y="416357"/>
                  <a:pt x="2556967" y="427025"/>
                </a:cubicBezTo>
                <a:lnTo>
                  <a:pt x="2577618" y="427025"/>
                </a:lnTo>
                <a:cubicBezTo>
                  <a:pt x="2593467" y="427025"/>
                  <a:pt x="2608783" y="426416"/>
                  <a:pt x="2623566" y="425196"/>
                </a:cubicBezTo>
                <a:cubicBezTo>
                  <a:pt x="2638349" y="423977"/>
                  <a:pt x="2651608" y="422225"/>
                  <a:pt x="2663342" y="419939"/>
                </a:cubicBezTo>
                <a:cubicBezTo>
                  <a:pt x="2675077" y="417653"/>
                  <a:pt x="2683992" y="415138"/>
                  <a:pt x="2690089" y="412395"/>
                </a:cubicBezTo>
                <a:cubicBezTo>
                  <a:pt x="2687650" y="405689"/>
                  <a:pt x="2684374" y="398069"/>
                  <a:pt x="2680259" y="389535"/>
                </a:cubicBezTo>
                <a:cubicBezTo>
                  <a:pt x="2676144" y="381000"/>
                  <a:pt x="2672563" y="373380"/>
                  <a:pt x="2669515" y="366675"/>
                </a:cubicBezTo>
                <a:cubicBezTo>
                  <a:pt x="2666466" y="359969"/>
                  <a:pt x="2663952" y="354254"/>
                  <a:pt x="2661971" y="349530"/>
                </a:cubicBezTo>
                <a:cubicBezTo>
                  <a:pt x="2659990" y="344805"/>
                  <a:pt x="2658999" y="340614"/>
                  <a:pt x="2658999" y="336957"/>
                </a:cubicBezTo>
                <a:cubicBezTo>
                  <a:pt x="2658999" y="329946"/>
                  <a:pt x="2662656" y="322250"/>
                  <a:pt x="2669972" y="313868"/>
                </a:cubicBezTo>
                <a:cubicBezTo>
                  <a:pt x="2677287" y="305486"/>
                  <a:pt x="2686279" y="298552"/>
                  <a:pt x="2696947" y="293066"/>
                </a:cubicBezTo>
                <a:close/>
                <a:moveTo>
                  <a:pt x="3007157" y="287579"/>
                </a:moveTo>
                <a:cubicBezTo>
                  <a:pt x="3015386" y="287579"/>
                  <a:pt x="3020568" y="291846"/>
                  <a:pt x="3022702" y="300381"/>
                </a:cubicBezTo>
                <a:lnTo>
                  <a:pt x="3015386" y="303581"/>
                </a:lnTo>
                <a:cubicBezTo>
                  <a:pt x="3013862" y="302057"/>
                  <a:pt x="3012034" y="301295"/>
                  <a:pt x="3009900" y="301295"/>
                </a:cubicBezTo>
                <a:cubicBezTo>
                  <a:pt x="3007462" y="301295"/>
                  <a:pt x="3004566" y="302514"/>
                  <a:pt x="3001214" y="304953"/>
                </a:cubicBezTo>
                <a:cubicBezTo>
                  <a:pt x="2997860" y="307391"/>
                  <a:pt x="2994736" y="310287"/>
                  <a:pt x="2991841" y="313640"/>
                </a:cubicBezTo>
                <a:cubicBezTo>
                  <a:pt x="2988945" y="316992"/>
                  <a:pt x="2987192" y="320345"/>
                  <a:pt x="2986583" y="323698"/>
                </a:cubicBezTo>
                <a:cubicBezTo>
                  <a:pt x="2991764" y="326136"/>
                  <a:pt x="2998318" y="327737"/>
                  <a:pt x="3006242" y="328499"/>
                </a:cubicBezTo>
                <a:cubicBezTo>
                  <a:pt x="3014168" y="329261"/>
                  <a:pt x="3020111" y="331013"/>
                  <a:pt x="3024074" y="333756"/>
                </a:cubicBezTo>
                <a:cubicBezTo>
                  <a:pt x="3026817" y="335585"/>
                  <a:pt x="3028188" y="338481"/>
                  <a:pt x="3028188" y="342443"/>
                </a:cubicBezTo>
                <a:cubicBezTo>
                  <a:pt x="3028188" y="346406"/>
                  <a:pt x="3025292" y="351282"/>
                  <a:pt x="3019502" y="357074"/>
                </a:cubicBezTo>
                <a:cubicBezTo>
                  <a:pt x="3013710" y="362865"/>
                  <a:pt x="3006700" y="367970"/>
                  <a:pt x="2998470" y="372390"/>
                </a:cubicBezTo>
                <a:cubicBezTo>
                  <a:pt x="2990241" y="376809"/>
                  <a:pt x="2982468" y="379019"/>
                  <a:pt x="2975153" y="379019"/>
                </a:cubicBezTo>
                <a:cubicBezTo>
                  <a:pt x="2971191" y="379019"/>
                  <a:pt x="2968447" y="378105"/>
                  <a:pt x="2966923" y="376276"/>
                </a:cubicBezTo>
                <a:cubicBezTo>
                  <a:pt x="2965400" y="374447"/>
                  <a:pt x="2964638" y="372314"/>
                  <a:pt x="2964638" y="369875"/>
                </a:cubicBezTo>
                <a:cubicBezTo>
                  <a:pt x="2972562" y="369266"/>
                  <a:pt x="2980258" y="367589"/>
                  <a:pt x="2987726" y="364846"/>
                </a:cubicBezTo>
                <a:cubicBezTo>
                  <a:pt x="2995193" y="362103"/>
                  <a:pt x="3001518" y="358902"/>
                  <a:pt x="3006700" y="355245"/>
                </a:cubicBezTo>
                <a:cubicBezTo>
                  <a:pt x="3009138" y="353721"/>
                  <a:pt x="3011196" y="352121"/>
                  <a:pt x="3012872" y="350444"/>
                </a:cubicBezTo>
                <a:cubicBezTo>
                  <a:pt x="3014548" y="348768"/>
                  <a:pt x="3015844" y="347015"/>
                  <a:pt x="3016758" y="345186"/>
                </a:cubicBezTo>
                <a:cubicBezTo>
                  <a:pt x="3002432" y="344882"/>
                  <a:pt x="2991308" y="343434"/>
                  <a:pt x="2983383" y="340843"/>
                </a:cubicBezTo>
                <a:cubicBezTo>
                  <a:pt x="2975458" y="338252"/>
                  <a:pt x="2971496" y="332385"/>
                  <a:pt x="2971496" y="323241"/>
                </a:cubicBezTo>
                <a:cubicBezTo>
                  <a:pt x="2971496" y="318364"/>
                  <a:pt x="2973324" y="313182"/>
                  <a:pt x="2976982" y="307696"/>
                </a:cubicBezTo>
                <a:cubicBezTo>
                  <a:pt x="2980640" y="302210"/>
                  <a:pt x="2985211" y="297485"/>
                  <a:pt x="2990698" y="293523"/>
                </a:cubicBezTo>
                <a:cubicBezTo>
                  <a:pt x="2996184" y="289560"/>
                  <a:pt x="3001670" y="287579"/>
                  <a:pt x="3007157" y="287579"/>
                </a:cubicBezTo>
                <a:close/>
                <a:moveTo>
                  <a:pt x="3405074" y="279350"/>
                </a:moveTo>
                <a:cubicBezTo>
                  <a:pt x="3407512" y="286970"/>
                  <a:pt x="3410484" y="295275"/>
                  <a:pt x="3413989" y="304267"/>
                </a:cubicBezTo>
                <a:cubicBezTo>
                  <a:pt x="3417494" y="313259"/>
                  <a:pt x="3420999" y="322174"/>
                  <a:pt x="3424504" y="331013"/>
                </a:cubicBezTo>
                <a:cubicBezTo>
                  <a:pt x="3428010" y="339852"/>
                  <a:pt x="3430982" y="347472"/>
                  <a:pt x="3433420" y="353873"/>
                </a:cubicBezTo>
                <a:cubicBezTo>
                  <a:pt x="3437687" y="364846"/>
                  <a:pt x="3441345" y="375057"/>
                  <a:pt x="3444392" y="384506"/>
                </a:cubicBezTo>
                <a:cubicBezTo>
                  <a:pt x="3447441" y="393954"/>
                  <a:pt x="3448964" y="402641"/>
                  <a:pt x="3448965" y="410566"/>
                </a:cubicBezTo>
                <a:cubicBezTo>
                  <a:pt x="3448964" y="413309"/>
                  <a:pt x="3448202" y="417576"/>
                  <a:pt x="3446678" y="423368"/>
                </a:cubicBezTo>
                <a:cubicBezTo>
                  <a:pt x="3445154" y="429159"/>
                  <a:pt x="3443173" y="435255"/>
                  <a:pt x="3440735" y="441656"/>
                </a:cubicBezTo>
                <a:cubicBezTo>
                  <a:pt x="3438296" y="448056"/>
                  <a:pt x="3435706" y="454000"/>
                  <a:pt x="3432963" y="459486"/>
                </a:cubicBezTo>
                <a:cubicBezTo>
                  <a:pt x="3421990" y="464973"/>
                  <a:pt x="3409112" y="469316"/>
                  <a:pt x="3394330" y="472517"/>
                </a:cubicBezTo>
                <a:cubicBezTo>
                  <a:pt x="3379546" y="475717"/>
                  <a:pt x="3364078" y="477317"/>
                  <a:pt x="3347924" y="477317"/>
                </a:cubicBezTo>
                <a:cubicBezTo>
                  <a:pt x="3308300" y="477317"/>
                  <a:pt x="3288487" y="466192"/>
                  <a:pt x="3288488" y="443942"/>
                </a:cubicBezTo>
                <a:cubicBezTo>
                  <a:pt x="3288487" y="437846"/>
                  <a:pt x="3289554" y="431750"/>
                  <a:pt x="3291688" y="425654"/>
                </a:cubicBezTo>
                <a:cubicBezTo>
                  <a:pt x="3293821" y="419558"/>
                  <a:pt x="3296717" y="414681"/>
                  <a:pt x="3300375" y="411023"/>
                </a:cubicBezTo>
                <a:cubicBezTo>
                  <a:pt x="3307994" y="417119"/>
                  <a:pt x="3316682" y="421691"/>
                  <a:pt x="3326435" y="424739"/>
                </a:cubicBezTo>
                <a:cubicBezTo>
                  <a:pt x="3336189" y="427787"/>
                  <a:pt x="3348228" y="429311"/>
                  <a:pt x="3362554" y="429311"/>
                </a:cubicBezTo>
                <a:cubicBezTo>
                  <a:pt x="3382670" y="429311"/>
                  <a:pt x="3402940" y="426111"/>
                  <a:pt x="3423361" y="419710"/>
                </a:cubicBezTo>
                <a:cubicBezTo>
                  <a:pt x="3419094" y="411785"/>
                  <a:pt x="3415056" y="404394"/>
                  <a:pt x="3411246" y="397536"/>
                </a:cubicBezTo>
                <a:cubicBezTo>
                  <a:pt x="3407436" y="390678"/>
                  <a:pt x="3403854" y="384506"/>
                  <a:pt x="3400502" y="379019"/>
                </a:cubicBezTo>
                <a:cubicBezTo>
                  <a:pt x="3393796" y="368656"/>
                  <a:pt x="3388310" y="359893"/>
                  <a:pt x="3384042" y="352730"/>
                </a:cubicBezTo>
                <a:cubicBezTo>
                  <a:pt x="3379775" y="345567"/>
                  <a:pt x="3376651" y="339395"/>
                  <a:pt x="3374670" y="334214"/>
                </a:cubicBezTo>
                <a:cubicBezTo>
                  <a:pt x="3372688" y="329032"/>
                  <a:pt x="3371698" y="324308"/>
                  <a:pt x="3371698" y="320040"/>
                </a:cubicBezTo>
                <a:cubicBezTo>
                  <a:pt x="3371698" y="310896"/>
                  <a:pt x="3374898" y="302591"/>
                  <a:pt x="3381299" y="295123"/>
                </a:cubicBezTo>
                <a:cubicBezTo>
                  <a:pt x="3387700" y="287655"/>
                  <a:pt x="3395624" y="282398"/>
                  <a:pt x="3405074" y="279350"/>
                </a:cubicBezTo>
                <a:close/>
                <a:moveTo>
                  <a:pt x="1104596" y="279350"/>
                </a:moveTo>
                <a:cubicBezTo>
                  <a:pt x="1110996" y="304648"/>
                  <a:pt x="1117473" y="327203"/>
                  <a:pt x="1124026" y="347015"/>
                </a:cubicBezTo>
                <a:cubicBezTo>
                  <a:pt x="1130580" y="366827"/>
                  <a:pt x="1137971" y="383896"/>
                  <a:pt x="1146201" y="398222"/>
                </a:cubicBezTo>
                <a:cubicBezTo>
                  <a:pt x="1151992" y="408890"/>
                  <a:pt x="1158316" y="416357"/>
                  <a:pt x="1165174" y="420624"/>
                </a:cubicBezTo>
                <a:cubicBezTo>
                  <a:pt x="1168603" y="422758"/>
                  <a:pt x="1172547" y="424358"/>
                  <a:pt x="1177004" y="425425"/>
                </a:cubicBezTo>
                <a:lnTo>
                  <a:pt x="1190644" y="426888"/>
                </a:lnTo>
                <a:lnTo>
                  <a:pt x="1229944" y="425425"/>
                </a:lnTo>
                <a:cubicBezTo>
                  <a:pt x="1242441" y="424358"/>
                  <a:pt x="1252347" y="421844"/>
                  <a:pt x="1259662" y="417881"/>
                </a:cubicBezTo>
                <a:cubicBezTo>
                  <a:pt x="1264844" y="415138"/>
                  <a:pt x="1269264" y="410718"/>
                  <a:pt x="1272921" y="404622"/>
                </a:cubicBezTo>
                <a:cubicBezTo>
                  <a:pt x="1276579" y="398526"/>
                  <a:pt x="1281456" y="389535"/>
                  <a:pt x="1287552" y="377648"/>
                </a:cubicBezTo>
                <a:cubicBezTo>
                  <a:pt x="1291209" y="370028"/>
                  <a:pt x="1294638" y="365227"/>
                  <a:pt x="1297839" y="363246"/>
                </a:cubicBezTo>
                <a:cubicBezTo>
                  <a:pt x="1301039" y="361265"/>
                  <a:pt x="1304925" y="360274"/>
                  <a:pt x="1309497" y="360274"/>
                </a:cubicBezTo>
                <a:cubicBezTo>
                  <a:pt x="1315593" y="360274"/>
                  <a:pt x="1320927" y="362103"/>
                  <a:pt x="1325499" y="365760"/>
                </a:cubicBezTo>
                <a:cubicBezTo>
                  <a:pt x="1323061" y="371856"/>
                  <a:pt x="1320470" y="377952"/>
                  <a:pt x="1317727" y="384048"/>
                </a:cubicBezTo>
                <a:cubicBezTo>
                  <a:pt x="1314984" y="390144"/>
                  <a:pt x="1312469" y="395783"/>
                  <a:pt x="1310183" y="400965"/>
                </a:cubicBezTo>
                <a:cubicBezTo>
                  <a:pt x="1307897" y="406146"/>
                  <a:pt x="1305992" y="410261"/>
                  <a:pt x="1304468" y="413309"/>
                </a:cubicBezTo>
                <a:cubicBezTo>
                  <a:pt x="1312698" y="418186"/>
                  <a:pt x="1321003" y="421691"/>
                  <a:pt x="1329385" y="423825"/>
                </a:cubicBezTo>
                <a:cubicBezTo>
                  <a:pt x="1337767" y="425958"/>
                  <a:pt x="1346530" y="427025"/>
                  <a:pt x="1355674" y="427025"/>
                </a:cubicBezTo>
                <a:lnTo>
                  <a:pt x="1357046" y="427482"/>
                </a:lnTo>
                <a:lnTo>
                  <a:pt x="1358418" y="427025"/>
                </a:lnTo>
                <a:cubicBezTo>
                  <a:pt x="1365733" y="427025"/>
                  <a:pt x="1372972" y="426949"/>
                  <a:pt x="1380135" y="426797"/>
                </a:cubicBezTo>
                <a:cubicBezTo>
                  <a:pt x="1387297" y="426644"/>
                  <a:pt x="1394384" y="426568"/>
                  <a:pt x="1401394" y="426568"/>
                </a:cubicBezTo>
                <a:cubicBezTo>
                  <a:pt x="1396822" y="421996"/>
                  <a:pt x="1393088" y="416738"/>
                  <a:pt x="1390193" y="410795"/>
                </a:cubicBezTo>
                <a:cubicBezTo>
                  <a:pt x="1387297" y="404851"/>
                  <a:pt x="1385850" y="398679"/>
                  <a:pt x="1385850" y="392278"/>
                </a:cubicBezTo>
                <a:cubicBezTo>
                  <a:pt x="1385850" y="383134"/>
                  <a:pt x="1387602" y="373457"/>
                  <a:pt x="1391107" y="363246"/>
                </a:cubicBezTo>
                <a:cubicBezTo>
                  <a:pt x="1394613" y="353035"/>
                  <a:pt x="1399413" y="343281"/>
                  <a:pt x="1405509" y="333985"/>
                </a:cubicBezTo>
                <a:cubicBezTo>
                  <a:pt x="1411605" y="324689"/>
                  <a:pt x="1418463" y="316992"/>
                  <a:pt x="1426083" y="310896"/>
                </a:cubicBezTo>
                <a:cubicBezTo>
                  <a:pt x="1437666" y="302057"/>
                  <a:pt x="1449400" y="297638"/>
                  <a:pt x="1461288" y="297638"/>
                </a:cubicBezTo>
                <a:cubicBezTo>
                  <a:pt x="1471956" y="297638"/>
                  <a:pt x="1482700" y="300838"/>
                  <a:pt x="1493520" y="307239"/>
                </a:cubicBezTo>
                <a:cubicBezTo>
                  <a:pt x="1504340" y="313640"/>
                  <a:pt x="1515999" y="323393"/>
                  <a:pt x="1528496" y="336500"/>
                </a:cubicBezTo>
                <a:lnTo>
                  <a:pt x="1519352" y="353873"/>
                </a:lnTo>
                <a:cubicBezTo>
                  <a:pt x="1508989" y="349911"/>
                  <a:pt x="1500302" y="347168"/>
                  <a:pt x="1493292" y="345644"/>
                </a:cubicBezTo>
                <a:cubicBezTo>
                  <a:pt x="1486281" y="344120"/>
                  <a:pt x="1479423" y="343358"/>
                  <a:pt x="1472718" y="343358"/>
                </a:cubicBezTo>
                <a:cubicBezTo>
                  <a:pt x="1462354" y="343358"/>
                  <a:pt x="1452753" y="344577"/>
                  <a:pt x="1443914" y="347015"/>
                </a:cubicBezTo>
                <a:cubicBezTo>
                  <a:pt x="1435075" y="349454"/>
                  <a:pt x="1425778" y="353264"/>
                  <a:pt x="1416025" y="358445"/>
                </a:cubicBezTo>
                <a:cubicBezTo>
                  <a:pt x="1416330" y="370332"/>
                  <a:pt x="1418997" y="381077"/>
                  <a:pt x="1424026" y="390678"/>
                </a:cubicBezTo>
                <a:cubicBezTo>
                  <a:pt x="1429055" y="400279"/>
                  <a:pt x="1436446" y="408280"/>
                  <a:pt x="1446200" y="414681"/>
                </a:cubicBezTo>
                <a:cubicBezTo>
                  <a:pt x="1452601" y="418338"/>
                  <a:pt x="1459611" y="420929"/>
                  <a:pt x="1467231" y="422453"/>
                </a:cubicBezTo>
                <a:cubicBezTo>
                  <a:pt x="1480642" y="421234"/>
                  <a:pt x="1492987" y="419710"/>
                  <a:pt x="1504264" y="417881"/>
                </a:cubicBezTo>
                <a:cubicBezTo>
                  <a:pt x="1515542" y="416052"/>
                  <a:pt x="1526820" y="413385"/>
                  <a:pt x="1538097" y="409880"/>
                </a:cubicBezTo>
                <a:cubicBezTo>
                  <a:pt x="1549375" y="406375"/>
                  <a:pt x="1561414" y="402184"/>
                  <a:pt x="1574216" y="397307"/>
                </a:cubicBezTo>
                <a:cubicBezTo>
                  <a:pt x="1576654" y="399136"/>
                  <a:pt x="1578407" y="402108"/>
                  <a:pt x="1579474" y="406223"/>
                </a:cubicBezTo>
                <a:cubicBezTo>
                  <a:pt x="1580540" y="410337"/>
                  <a:pt x="1581074" y="414071"/>
                  <a:pt x="1581074" y="417424"/>
                </a:cubicBezTo>
                <a:cubicBezTo>
                  <a:pt x="1581074" y="424130"/>
                  <a:pt x="1579702" y="430073"/>
                  <a:pt x="1576959" y="435255"/>
                </a:cubicBezTo>
                <a:cubicBezTo>
                  <a:pt x="1574216" y="440436"/>
                  <a:pt x="1570254" y="444399"/>
                  <a:pt x="1565072" y="447142"/>
                </a:cubicBezTo>
                <a:cubicBezTo>
                  <a:pt x="1562634" y="448056"/>
                  <a:pt x="1557909" y="449504"/>
                  <a:pt x="1550899" y="451485"/>
                </a:cubicBezTo>
                <a:cubicBezTo>
                  <a:pt x="1543888" y="453467"/>
                  <a:pt x="1535202" y="455524"/>
                  <a:pt x="1524838" y="457658"/>
                </a:cubicBezTo>
                <a:cubicBezTo>
                  <a:pt x="1498626" y="463449"/>
                  <a:pt x="1472565" y="467716"/>
                  <a:pt x="1446657" y="470459"/>
                </a:cubicBezTo>
                <a:cubicBezTo>
                  <a:pt x="1420749" y="473202"/>
                  <a:pt x="1391336" y="474574"/>
                  <a:pt x="1358418" y="474574"/>
                </a:cubicBezTo>
                <a:lnTo>
                  <a:pt x="1357046" y="474117"/>
                </a:lnTo>
                <a:lnTo>
                  <a:pt x="1355674" y="474574"/>
                </a:lnTo>
                <a:cubicBezTo>
                  <a:pt x="1330681" y="474574"/>
                  <a:pt x="1307973" y="464668"/>
                  <a:pt x="1287552" y="444856"/>
                </a:cubicBezTo>
                <a:lnTo>
                  <a:pt x="1282522" y="451714"/>
                </a:lnTo>
                <a:cubicBezTo>
                  <a:pt x="1277950" y="457505"/>
                  <a:pt x="1271245" y="462077"/>
                  <a:pt x="1262406" y="465430"/>
                </a:cubicBezTo>
                <a:cubicBezTo>
                  <a:pt x="1253566" y="468783"/>
                  <a:pt x="1242822" y="471145"/>
                  <a:pt x="1230173" y="472517"/>
                </a:cubicBezTo>
                <a:lnTo>
                  <a:pt x="1192746" y="474299"/>
                </a:lnTo>
                <a:lnTo>
                  <a:pt x="1191921" y="474574"/>
                </a:lnTo>
                <a:lnTo>
                  <a:pt x="1190148" y="474423"/>
                </a:lnTo>
                <a:lnTo>
                  <a:pt x="1186968" y="474574"/>
                </a:lnTo>
                <a:lnTo>
                  <a:pt x="1185261" y="474005"/>
                </a:lnTo>
                <a:lnTo>
                  <a:pt x="1175862" y="473202"/>
                </a:lnTo>
                <a:cubicBezTo>
                  <a:pt x="1170794" y="472288"/>
                  <a:pt x="1166013" y="470916"/>
                  <a:pt x="1161517" y="469088"/>
                </a:cubicBezTo>
                <a:cubicBezTo>
                  <a:pt x="1152525" y="465430"/>
                  <a:pt x="1144524" y="459944"/>
                  <a:pt x="1137514" y="452628"/>
                </a:cubicBezTo>
                <a:cubicBezTo>
                  <a:pt x="1105815" y="469088"/>
                  <a:pt x="1074268" y="477317"/>
                  <a:pt x="1042873" y="477317"/>
                </a:cubicBezTo>
                <a:cubicBezTo>
                  <a:pt x="1003250" y="477317"/>
                  <a:pt x="983438" y="466192"/>
                  <a:pt x="983438" y="443942"/>
                </a:cubicBezTo>
                <a:cubicBezTo>
                  <a:pt x="983438" y="437846"/>
                  <a:pt x="984504" y="431750"/>
                  <a:pt x="986638" y="425654"/>
                </a:cubicBezTo>
                <a:cubicBezTo>
                  <a:pt x="988771" y="419558"/>
                  <a:pt x="991667" y="414681"/>
                  <a:pt x="995325" y="411023"/>
                </a:cubicBezTo>
                <a:cubicBezTo>
                  <a:pt x="1002944" y="417119"/>
                  <a:pt x="1011631" y="421691"/>
                  <a:pt x="1021385" y="424739"/>
                </a:cubicBezTo>
                <a:cubicBezTo>
                  <a:pt x="1031139" y="427787"/>
                  <a:pt x="1043178" y="429311"/>
                  <a:pt x="1057504" y="429311"/>
                </a:cubicBezTo>
                <a:cubicBezTo>
                  <a:pt x="1066648" y="429311"/>
                  <a:pt x="1076020" y="428702"/>
                  <a:pt x="1085622" y="427482"/>
                </a:cubicBezTo>
                <a:cubicBezTo>
                  <a:pt x="1095223" y="426263"/>
                  <a:pt x="1105052" y="424434"/>
                  <a:pt x="1115111" y="421996"/>
                </a:cubicBezTo>
                <a:cubicBezTo>
                  <a:pt x="1107186" y="408280"/>
                  <a:pt x="1100252" y="394716"/>
                  <a:pt x="1094308" y="381305"/>
                </a:cubicBezTo>
                <a:cubicBezTo>
                  <a:pt x="1088365" y="367894"/>
                  <a:pt x="1083717" y="355702"/>
                  <a:pt x="1080364" y="344729"/>
                </a:cubicBezTo>
                <a:cubicBezTo>
                  <a:pt x="1077011" y="333756"/>
                  <a:pt x="1075335" y="325374"/>
                  <a:pt x="1075335" y="319583"/>
                </a:cubicBezTo>
                <a:cubicBezTo>
                  <a:pt x="1075335" y="309830"/>
                  <a:pt x="1077773" y="301448"/>
                  <a:pt x="1082650" y="294437"/>
                </a:cubicBezTo>
                <a:cubicBezTo>
                  <a:pt x="1087527" y="287427"/>
                  <a:pt x="1094842" y="282398"/>
                  <a:pt x="1104596" y="279350"/>
                </a:cubicBezTo>
                <a:close/>
                <a:moveTo>
                  <a:pt x="5073472" y="268377"/>
                </a:moveTo>
                <a:cubicBezTo>
                  <a:pt x="5086883" y="268377"/>
                  <a:pt x="5099532" y="274930"/>
                  <a:pt x="5111420" y="288036"/>
                </a:cubicBezTo>
                <a:cubicBezTo>
                  <a:pt x="5123307" y="301143"/>
                  <a:pt x="5132603" y="318212"/>
                  <a:pt x="5139309" y="339243"/>
                </a:cubicBezTo>
                <a:cubicBezTo>
                  <a:pt x="5142662" y="348996"/>
                  <a:pt x="5145100" y="358979"/>
                  <a:pt x="5146624" y="369189"/>
                </a:cubicBezTo>
                <a:cubicBezTo>
                  <a:pt x="5148148" y="379400"/>
                  <a:pt x="5148910" y="389992"/>
                  <a:pt x="5148910" y="400965"/>
                </a:cubicBezTo>
                <a:cubicBezTo>
                  <a:pt x="5148910" y="404318"/>
                  <a:pt x="5148682" y="408966"/>
                  <a:pt x="5148224" y="414909"/>
                </a:cubicBezTo>
                <a:cubicBezTo>
                  <a:pt x="5147767" y="420853"/>
                  <a:pt x="5146548" y="426797"/>
                  <a:pt x="5144566" y="432740"/>
                </a:cubicBezTo>
                <a:cubicBezTo>
                  <a:pt x="5142586" y="438684"/>
                  <a:pt x="5138700" y="443637"/>
                  <a:pt x="5132908" y="447599"/>
                </a:cubicBezTo>
                <a:cubicBezTo>
                  <a:pt x="5126202" y="451562"/>
                  <a:pt x="5115458" y="455676"/>
                  <a:pt x="5100675" y="459944"/>
                </a:cubicBezTo>
                <a:cubicBezTo>
                  <a:pt x="5085893" y="464211"/>
                  <a:pt x="5068138" y="467716"/>
                  <a:pt x="5047412" y="470459"/>
                </a:cubicBezTo>
                <a:cubicBezTo>
                  <a:pt x="5037048" y="471831"/>
                  <a:pt x="5026114" y="472859"/>
                  <a:pt x="5014608" y="473545"/>
                </a:cubicBezTo>
                <a:lnTo>
                  <a:pt x="4981654" y="474481"/>
                </a:lnTo>
                <a:lnTo>
                  <a:pt x="4981346" y="474574"/>
                </a:lnTo>
                <a:lnTo>
                  <a:pt x="4980113" y="474525"/>
                </a:lnTo>
                <a:lnTo>
                  <a:pt x="4978374" y="474574"/>
                </a:lnTo>
                <a:lnTo>
                  <a:pt x="4977970" y="474439"/>
                </a:lnTo>
                <a:lnTo>
                  <a:pt x="4958486" y="473660"/>
                </a:lnTo>
                <a:cubicBezTo>
                  <a:pt x="4949952" y="473050"/>
                  <a:pt x="4941494" y="472136"/>
                  <a:pt x="4933112" y="470916"/>
                </a:cubicBezTo>
                <a:cubicBezTo>
                  <a:pt x="4924730" y="469697"/>
                  <a:pt x="4917490" y="468326"/>
                  <a:pt x="4911395" y="466802"/>
                </a:cubicBezTo>
                <a:cubicBezTo>
                  <a:pt x="4921148" y="471374"/>
                  <a:pt x="4928920" y="475184"/>
                  <a:pt x="4934712" y="478232"/>
                </a:cubicBezTo>
                <a:cubicBezTo>
                  <a:pt x="4940503" y="481280"/>
                  <a:pt x="4945076" y="483794"/>
                  <a:pt x="4948428" y="485775"/>
                </a:cubicBezTo>
                <a:cubicBezTo>
                  <a:pt x="4951781" y="487757"/>
                  <a:pt x="4954524" y="489662"/>
                  <a:pt x="4956658" y="491490"/>
                </a:cubicBezTo>
                <a:cubicBezTo>
                  <a:pt x="4959706" y="493929"/>
                  <a:pt x="4961686" y="497358"/>
                  <a:pt x="4962601" y="501777"/>
                </a:cubicBezTo>
                <a:cubicBezTo>
                  <a:pt x="4963516" y="506197"/>
                  <a:pt x="4963972" y="510845"/>
                  <a:pt x="4963972" y="515722"/>
                </a:cubicBezTo>
                <a:cubicBezTo>
                  <a:pt x="4963972" y="523342"/>
                  <a:pt x="4960086" y="531191"/>
                  <a:pt x="4952314" y="539268"/>
                </a:cubicBezTo>
                <a:cubicBezTo>
                  <a:pt x="4944542" y="547345"/>
                  <a:pt x="4933722" y="555041"/>
                  <a:pt x="4919853" y="562356"/>
                </a:cubicBezTo>
                <a:cubicBezTo>
                  <a:pt x="4905984" y="569672"/>
                  <a:pt x="4890058" y="576072"/>
                  <a:pt x="4872076" y="581559"/>
                </a:cubicBezTo>
                <a:cubicBezTo>
                  <a:pt x="4844644" y="589788"/>
                  <a:pt x="4818583" y="593903"/>
                  <a:pt x="4793894" y="593903"/>
                </a:cubicBezTo>
                <a:cubicBezTo>
                  <a:pt x="4761890" y="593903"/>
                  <a:pt x="4737354" y="586055"/>
                  <a:pt x="4720285" y="570357"/>
                </a:cubicBezTo>
                <a:cubicBezTo>
                  <a:pt x="4703216" y="554660"/>
                  <a:pt x="4694682" y="532181"/>
                  <a:pt x="4694682" y="502920"/>
                </a:cubicBezTo>
                <a:cubicBezTo>
                  <a:pt x="4694682" y="497434"/>
                  <a:pt x="4694986" y="491643"/>
                  <a:pt x="4695596" y="485547"/>
                </a:cubicBezTo>
                <a:cubicBezTo>
                  <a:pt x="4696206" y="479451"/>
                  <a:pt x="4697348" y="472517"/>
                  <a:pt x="4699026" y="464744"/>
                </a:cubicBezTo>
                <a:cubicBezTo>
                  <a:pt x="4700702" y="456972"/>
                  <a:pt x="4702759" y="448361"/>
                  <a:pt x="4705198" y="438912"/>
                </a:cubicBezTo>
                <a:lnTo>
                  <a:pt x="4724400" y="443484"/>
                </a:lnTo>
                <a:cubicBezTo>
                  <a:pt x="4720438" y="457810"/>
                  <a:pt x="4718456" y="469545"/>
                  <a:pt x="4718456" y="478689"/>
                </a:cubicBezTo>
                <a:cubicBezTo>
                  <a:pt x="4718456" y="500025"/>
                  <a:pt x="4725086" y="516484"/>
                  <a:pt x="4738344" y="528066"/>
                </a:cubicBezTo>
                <a:cubicBezTo>
                  <a:pt x="4751604" y="539649"/>
                  <a:pt x="4771340" y="545440"/>
                  <a:pt x="4797552" y="545440"/>
                </a:cubicBezTo>
                <a:cubicBezTo>
                  <a:pt x="4817668" y="545440"/>
                  <a:pt x="4836338" y="544221"/>
                  <a:pt x="4853559" y="541782"/>
                </a:cubicBezTo>
                <a:cubicBezTo>
                  <a:pt x="4870780" y="539344"/>
                  <a:pt x="4886858" y="536144"/>
                  <a:pt x="4901794" y="532181"/>
                </a:cubicBezTo>
                <a:cubicBezTo>
                  <a:pt x="4909108" y="530048"/>
                  <a:pt x="4916348" y="527685"/>
                  <a:pt x="4923510" y="525095"/>
                </a:cubicBezTo>
                <a:cubicBezTo>
                  <a:pt x="4930674" y="522504"/>
                  <a:pt x="4937150" y="519532"/>
                  <a:pt x="4942942" y="516179"/>
                </a:cubicBezTo>
                <a:cubicBezTo>
                  <a:pt x="4934407" y="512217"/>
                  <a:pt x="4925492" y="507797"/>
                  <a:pt x="4916195" y="502920"/>
                </a:cubicBezTo>
                <a:cubicBezTo>
                  <a:pt x="4906900" y="498044"/>
                  <a:pt x="4898364" y="493167"/>
                  <a:pt x="4890592" y="488290"/>
                </a:cubicBezTo>
                <a:cubicBezTo>
                  <a:pt x="4882820" y="483413"/>
                  <a:pt x="4876496" y="479298"/>
                  <a:pt x="4871618" y="475946"/>
                </a:cubicBezTo>
                <a:cubicBezTo>
                  <a:pt x="4863998" y="469850"/>
                  <a:pt x="4860188" y="465582"/>
                  <a:pt x="4860188" y="463144"/>
                </a:cubicBezTo>
                <a:cubicBezTo>
                  <a:pt x="4860188" y="460401"/>
                  <a:pt x="4861102" y="456667"/>
                  <a:pt x="4862932" y="451943"/>
                </a:cubicBezTo>
                <a:cubicBezTo>
                  <a:pt x="4864760" y="447218"/>
                  <a:pt x="4866894" y="442341"/>
                  <a:pt x="4869332" y="437312"/>
                </a:cubicBezTo>
                <a:cubicBezTo>
                  <a:pt x="4871770" y="432283"/>
                  <a:pt x="4874209" y="428016"/>
                  <a:pt x="4876648" y="424511"/>
                </a:cubicBezTo>
                <a:cubicBezTo>
                  <a:pt x="4879086" y="421005"/>
                  <a:pt x="4880762" y="419253"/>
                  <a:pt x="4881677" y="419253"/>
                </a:cubicBezTo>
                <a:cubicBezTo>
                  <a:pt x="4894478" y="421691"/>
                  <a:pt x="4909414" y="423596"/>
                  <a:pt x="4926482" y="424968"/>
                </a:cubicBezTo>
                <a:lnTo>
                  <a:pt x="4980236" y="426984"/>
                </a:lnTo>
                <a:lnTo>
                  <a:pt x="5024380" y="425996"/>
                </a:lnTo>
                <a:cubicBezTo>
                  <a:pt x="5038440" y="425311"/>
                  <a:pt x="5051222" y="424282"/>
                  <a:pt x="5062728" y="422910"/>
                </a:cubicBezTo>
                <a:cubicBezTo>
                  <a:pt x="5085740" y="420167"/>
                  <a:pt x="5106543" y="414681"/>
                  <a:pt x="5125136" y="406451"/>
                </a:cubicBezTo>
                <a:cubicBezTo>
                  <a:pt x="5124526" y="402794"/>
                  <a:pt x="5123688" y="399060"/>
                  <a:pt x="5122621" y="395250"/>
                </a:cubicBezTo>
                <a:cubicBezTo>
                  <a:pt x="5121554" y="391440"/>
                  <a:pt x="5120411" y="387401"/>
                  <a:pt x="5119192" y="383134"/>
                </a:cubicBezTo>
                <a:cubicBezTo>
                  <a:pt x="5110962" y="389840"/>
                  <a:pt x="5102046" y="395097"/>
                  <a:pt x="5092446" y="398907"/>
                </a:cubicBezTo>
                <a:cubicBezTo>
                  <a:pt x="5082844" y="402717"/>
                  <a:pt x="5072557" y="404622"/>
                  <a:pt x="5061585" y="404622"/>
                </a:cubicBezTo>
                <a:cubicBezTo>
                  <a:pt x="5045735" y="404622"/>
                  <a:pt x="5033544" y="399898"/>
                  <a:pt x="5025009" y="390449"/>
                </a:cubicBezTo>
                <a:cubicBezTo>
                  <a:pt x="5016474" y="381000"/>
                  <a:pt x="5012207" y="369113"/>
                  <a:pt x="5012208" y="354788"/>
                </a:cubicBezTo>
                <a:cubicBezTo>
                  <a:pt x="5012207" y="339548"/>
                  <a:pt x="5014950" y="325374"/>
                  <a:pt x="5020437" y="312268"/>
                </a:cubicBezTo>
                <a:cubicBezTo>
                  <a:pt x="5025923" y="299162"/>
                  <a:pt x="5033238" y="288798"/>
                  <a:pt x="5042382" y="281178"/>
                </a:cubicBezTo>
                <a:cubicBezTo>
                  <a:pt x="5046954" y="277216"/>
                  <a:pt x="5051908" y="274092"/>
                  <a:pt x="5057242" y="271806"/>
                </a:cubicBezTo>
                <a:cubicBezTo>
                  <a:pt x="5062576" y="269520"/>
                  <a:pt x="5067986" y="268377"/>
                  <a:pt x="5073472" y="268377"/>
                </a:cubicBezTo>
                <a:close/>
                <a:moveTo>
                  <a:pt x="5427726" y="216713"/>
                </a:moveTo>
                <a:cubicBezTo>
                  <a:pt x="5431688" y="220676"/>
                  <a:pt x="5436336" y="225324"/>
                  <a:pt x="5441670" y="230658"/>
                </a:cubicBezTo>
                <a:cubicBezTo>
                  <a:pt x="5447004" y="235992"/>
                  <a:pt x="5453024" y="241859"/>
                  <a:pt x="5459730" y="248260"/>
                </a:cubicBezTo>
                <a:cubicBezTo>
                  <a:pt x="5456072" y="253442"/>
                  <a:pt x="5451652" y="259004"/>
                  <a:pt x="5446471" y="264948"/>
                </a:cubicBezTo>
                <a:cubicBezTo>
                  <a:pt x="5441290" y="270891"/>
                  <a:pt x="5435346" y="277216"/>
                  <a:pt x="5428640" y="283922"/>
                </a:cubicBezTo>
                <a:cubicBezTo>
                  <a:pt x="5413705" y="272034"/>
                  <a:pt x="5402275" y="261366"/>
                  <a:pt x="5394350" y="251918"/>
                </a:cubicBezTo>
                <a:cubicBezTo>
                  <a:pt x="5401666" y="244602"/>
                  <a:pt x="5408066" y="238049"/>
                  <a:pt x="5413552" y="232258"/>
                </a:cubicBezTo>
                <a:cubicBezTo>
                  <a:pt x="5419039" y="226467"/>
                  <a:pt x="5423763" y="221285"/>
                  <a:pt x="5427726" y="216713"/>
                </a:cubicBezTo>
                <a:close/>
                <a:moveTo>
                  <a:pt x="3037713" y="211303"/>
                </a:moveTo>
                <a:lnTo>
                  <a:pt x="3038170" y="216789"/>
                </a:lnTo>
                <a:cubicBezTo>
                  <a:pt x="3038170" y="224714"/>
                  <a:pt x="3034665" y="230810"/>
                  <a:pt x="3027655" y="235077"/>
                </a:cubicBezTo>
                <a:cubicBezTo>
                  <a:pt x="3019730" y="239040"/>
                  <a:pt x="3009519" y="243459"/>
                  <a:pt x="2997022" y="248336"/>
                </a:cubicBezTo>
                <a:cubicBezTo>
                  <a:pt x="2984526" y="253213"/>
                  <a:pt x="2969895" y="258547"/>
                  <a:pt x="2953131" y="264338"/>
                </a:cubicBezTo>
                <a:lnTo>
                  <a:pt x="2955417" y="242393"/>
                </a:lnTo>
                <a:cubicBezTo>
                  <a:pt x="2975839" y="235077"/>
                  <a:pt x="2992603" y="228981"/>
                  <a:pt x="3005709" y="224105"/>
                </a:cubicBezTo>
                <a:cubicBezTo>
                  <a:pt x="3018816" y="219228"/>
                  <a:pt x="3029484" y="214961"/>
                  <a:pt x="3037713" y="211303"/>
                </a:cubicBezTo>
                <a:close/>
                <a:moveTo>
                  <a:pt x="330708" y="208484"/>
                </a:moveTo>
                <a:cubicBezTo>
                  <a:pt x="340157" y="225552"/>
                  <a:pt x="348691" y="244298"/>
                  <a:pt x="356311" y="264719"/>
                </a:cubicBezTo>
                <a:cubicBezTo>
                  <a:pt x="359664" y="267158"/>
                  <a:pt x="363474" y="268910"/>
                  <a:pt x="367741" y="269977"/>
                </a:cubicBezTo>
                <a:cubicBezTo>
                  <a:pt x="372008" y="271044"/>
                  <a:pt x="377342" y="271577"/>
                  <a:pt x="383743" y="271577"/>
                </a:cubicBezTo>
                <a:cubicBezTo>
                  <a:pt x="397459" y="271577"/>
                  <a:pt x="408356" y="266167"/>
                  <a:pt x="416433" y="255347"/>
                </a:cubicBezTo>
                <a:cubicBezTo>
                  <a:pt x="424510" y="244526"/>
                  <a:pt x="429616" y="229210"/>
                  <a:pt x="431749" y="209398"/>
                </a:cubicBezTo>
                <a:lnTo>
                  <a:pt x="452323" y="213513"/>
                </a:lnTo>
                <a:cubicBezTo>
                  <a:pt x="450799" y="251613"/>
                  <a:pt x="444398" y="279350"/>
                  <a:pt x="433121" y="296723"/>
                </a:cubicBezTo>
                <a:cubicBezTo>
                  <a:pt x="421843" y="314097"/>
                  <a:pt x="405536" y="322784"/>
                  <a:pt x="384200" y="322784"/>
                </a:cubicBezTo>
                <a:cubicBezTo>
                  <a:pt x="380238" y="322784"/>
                  <a:pt x="376276" y="322174"/>
                  <a:pt x="372313" y="320955"/>
                </a:cubicBezTo>
                <a:cubicBezTo>
                  <a:pt x="375056" y="333756"/>
                  <a:pt x="377266" y="345720"/>
                  <a:pt x="378943" y="356845"/>
                </a:cubicBezTo>
                <a:cubicBezTo>
                  <a:pt x="380619" y="367970"/>
                  <a:pt x="381457" y="378562"/>
                  <a:pt x="381457" y="388620"/>
                </a:cubicBezTo>
                <a:cubicBezTo>
                  <a:pt x="381457" y="399288"/>
                  <a:pt x="381152" y="409271"/>
                  <a:pt x="380543" y="418567"/>
                </a:cubicBezTo>
                <a:cubicBezTo>
                  <a:pt x="379933" y="427863"/>
                  <a:pt x="379019" y="437160"/>
                  <a:pt x="377800" y="446456"/>
                </a:cubicBezTo>
                <a:cubicBezTo>
                  <a:pt x="376580" y="455753"/>
                  <a:pt x="374752" y="466040"/>
                  <a:pt x="372313" y="477317"/>
                </a:cubicBezTo>
                <a:lnTo>
                  <a:pt x="349453" y="472745"/>
                </a:lnTo>
                <a:cubicBezTo>
                  <a:pt x="349148" y="456286"/>
                  <a:pt x="348463" y="440970"/>
                  <a:pt x="347396" y="426797"/>
                </a:cubicBezTo>
                <a:cubicBezTo>
                  <a:pt x="346329" y="412623"/>
                  <a:pt x="344729" y="399136"/>
                  <a:pt x="342595" y="386334"/>
                </a:cubicBezTo>
                <a:cubicBezTo>
                  <a:pt x="340462" y="373533"/>
                  <a:pt x="337718" y="360731"/>
                  <a:pt x="334366" y="347930"/>
                </a:cubicBezTo>
                <a:cubicBezTo>
                  <a:pt x="332232" y="339090"/>
                  <a:pt x="329794" y="330937"/>
                  <a:pt x="327050" y="323469"/>
                </a:cubicBezTo>
                <a:cubicBezTo>
                  <a:pt x="324307" y="316002"/>
                  <a:pt x="321107" y="307925"/>
                  <a:pt x="317449" y="299238"/>
                </a:cubicBezTo>
                <a:cubicBezTo>
                  <a:pt x="313792" y="290551"/>
                  <a:pt x="309067" y="280569"/>
                  <a:pt x="303276" y="269291"/>
                </a:cubicBezTo>
                <a:cubicBezTo>
                  <a:pt x="299923" y="262890"/>
                  <a:pt x="298247" y="256337"/>
                  <a:pt x="298247" y="249632"/>
                </a:cubicBezTo>
                <a:cubicBezTo>
                  <a:pt x="298247" y="241097"/>
                  <a:pt x="301143" y="233249"/>
                  <a:pt x="306934" y="226086"/>
                </a:cubicBezTo>
                <a:cubicBezTo>
                  <a:pt x="312725" y="218923"/>
                  <a:pt x="320650" y="213056"/>
                  <a:pt x="330708" y="208484"/>
                </a:cubicBezTo>
                <a:close/>
                <a:moveTo>
                  <a:pt x="5841111" y="197511"/>
                </a:moveTo>
                <a:cubicBezTo>
                  <a:pt x="5845073" y="201473"/>
                  <a:pt x="5849721" y="206121"/>
                  <a:pt x="5855056" y="211455"/>
                </a:cubicBezTo>
                <a:cubicBezTo>
                  <a:pt x="5860388" y="216789"/>
                  <a:pt x="5866408" y="222657"/>
                  <a:pt x="5873114" y="229058"/>
                </a:cubicBezTo>
                <a:cubicBezTo>
                  <a:pt x="5869457" y="234239"/>
                  <a:pt x="5865038" y="239802"/>
                  <a:pt x="5859856" y="245745"/>
                </a:cubicBezTo>
                <a:cubicBezTo>
                  <a:pt x="5854674" y="251689"/>
                  <a:pt x="5848730" y="258014"/>
                  <a:pt x="5842024" y="264719"/>
                </a:cubicBezTo>
                <a:cubicBezTo>
                  <a:pt x="5827090" y="252832"/>
                  <a:pt x="5815660" y="242164"/>
                  <a:pt x="5807735" y="232715"/>
                </a:cubicBezTo>
                <a:cubicBezTo>
                  <a:pt x="5815050" y="225400"/>
                  <a:pt x="5821451" y="218847"/>
                  <a:pt x="5826938" y="213056"/>
                </a:cubicBezTo>
                <a:cubicBezTo>
                  <a:pt x="5832424" y="207264"/>
                  <a:pt x="5837148" y="202083"/>
                  <a:pt x="5841111" y="197511"/>
                </a:cubicBezTo>
                <a:close/>
                <a:moveTo>
                  <a:pt x="5696254" y="197054"/>
                </a:moveTo>
                <a:cubicBezTo>
                  <a:pt x="5700217" y="201016"/>
                  <a:pt x="5704865" y="205664"/>
                  <a:pt x="5710199" y="210998"/>
                </a:cubicBezTo>
                <a:cubicBezTo>
                  <a:pt x="5715532" y="216332"/>
                  <a:pt x="5721552" y="222200"/>
                  <a:pt x="5728258" y="228600"/>
                </a:cubicBezTo>
                <a:cubicBezTo>
                  <a:pt x="5724600" y="233782"/>
                  <a:pt x="5720181" y="239345"/>
                  <a:pt x="5715000" y="245288"/>
                </a:cubicBezTo>
                <a:cubicBezTo>
                  <a:pt x="5709818" y="251232"/>
                  <a:pt x="5703874" y="257556"/>
                  <a:pt x="5697169" y="264262"/>
                </a:cubicBezTo>
                <a:cubicBezTo>
                  <a:pt x="5682234" y="252375"/>
                  <a:pt x="5670803" y="241707"/>
                  <a:pt x="5662878" y="232258"/>
                </a:cubicBezTo>
                <a:cubicBezTo>
                  <a:pt x="5670194" y="224943"/>
                  <a:pt x="5676594" y="218390"/>
                  <a:pt x="5682081" y="212598"/>
                </a:cubicBezTo>
                <a:cubicBezTo>
                  <a:pt x="5687568" y="206807"/>
                  <a:pt x="5692292" y="201626"/>
                  <a:pt x="5696254" y="197054"/>
                </a:cubicBezTo>
                <a:close/>
                <a:moveTo>
                  <a:pt x="3374441" y="184252"/>
                </a:moveTo>
                <a:cubicBezTo>
                  <a:pt x="3378403" y="188214"/>
                  <a:pt x="3383052" y="192863"/>
                  <a:pt x="3388386" y="198197"/>
                </a:cubicBezTo>
                <a:cubicBezTo>
                  <a:pt x="3393720" y="203531"/>
                  <a:pt x="3399739" y="209398"/>
                  <a:pt x="3406445" y="215799"/>
                </a:cubicBezTo>
                <a:cubicBezTo>
                  <a:pt x="3402787" y="220980"/>
                  <a:pt x="3398368" y="226543"/>
                  <a:pt x="3393186" y="232487"/>
                </a:cubicBezTo>
                <a:cubicBezTo>
                  <a:pt x="3388004" y="238430"/>
                  <a:pt x="3382061" y="244755"/>
                  <a:pt x="3375356" y="251460"/>
                </a:cubicBezTo>
                <a:cubicBezTo>
                  <a:pt x="3360420" y="239573"/>
                  <a:pt x="3348990" y="228905"/>
                  <a:pt x="3341066" y="219456"/>
                </a:cubicBezTo>
                <a:cubicBezTo>
                  <a:pt x="3348381" y="212141"/>
                  <a:pt x="3354782" y="205588"/>
                  <a:pt x="3360268" y="199797"/>
                </a:cubicBezTo>
                <a:cubicBezTo>
                  <a:pt x="3365754" y="194006"/>
                  <a:pt x="3370479" y="188824"/>
                  <a:pt x="3374441" y="184252"/>
                </a:cubicBezTo>
                <a:close/>
                <a:moveTo>
                  <a:pt x="6066663" y="173203"/>
                </a:moveTo>
                <a:lnTo>
                  <a:pt x="6067120" y="178689"/>
                </a:lnTo>
                <a:cubicBezTo>
                  <a:pt x="6067120" y="186614"/>
                  <a:pt x="6063614" y="192710"/>
                  <a:pt x="6056604" y="196977"/>
                </a:cubicBezTo>
                <a:cubicBezTo>
                  <a:pt x="6048680" y="200940"/>
                  <a:pt x="6038468" y="205359"/>
                  <a:pt x="6025972" y="210236"/>
                </a:cubicBezTo>
                <a:cubicBezTo>
                  <a:pt x="6013474" y="215113"/>
                  <a:pt x="5998845" y="220447"/>
                  <a:pt x="5982080" y="226238"/>
                </a:cubicBezTo>
                <a:lnTo>
                  <a:pt x="5984366" y="204293"/>
                </a:lnTo>
                <a:cubicBezTo>
                  <a:pt x="6004788" y="196977"/>
                  <a:pt x="6021552" y="190881"/>
                  <a:pt x="6034659" y="186005"/>
                </a:cubicBezTo>
                <a:cubicBezTo>
                  <a:pt x="6047765" y="181128"/>
                  <a:pt x="6058433" y="176861"/>
                  <a:pt x="6066663" y="173203"/>
                </a:cubicBezTo>
                <a:close/>
                <a:moveTo>
                  <a:pt x="2713863" y="173203"/>
                </a:moveTo>
                <a:lnTo>
                  <a:pt x="2714320" y="178689"/>
                </a:lnTo>
                <a:cubicBezTo>
                  <a:pt x="2714320" y="186614"/>
                  <a:pt x="2710815" y="192710"/>
                  <a:pt x="2703805" y="196977"/>
                </a:cubicBezTo>
                <a:cubicBezTo>
                  <a:pt x="2695880" y="200940"/>
                  <a:pt x="2685669" y="205359"/>
                  <a:pt x="2673172" y="210236"/>
                </a:cubicBezTo>
                <a:cubicBezTo>
                  <a:pt x="2660676" y="215113"/>
                  <a:pt x="2646045" y="220447"/>
                  <a:pt x="2629281" y="226238"/>
                </a:cubicBezTo>
                <a:lnTo>
                  <a:pt x="2631567" y="204293"/>
                </a:lnTo>
                <a:cubicBezTo>
                  <a:pt x="2651989" y="196977"/>
                  <a:pt x="2668753" y="190881"/>
                  <a:pt x="2681859" y="186005"/>
                </a:cubicBezTo>
                <a:cubicBezTo>
                  <a:pt x="2694966" y="181128"/>
                  <a:pt x="2705633" y="176861"/>
                  <a:pt x="2713863" y="173203"/>
                </a:cubicBezTo>
                <a:close/>
                <a:moveTo>
                  <a:pt x="2474442" y="172670"/>
                </a:moveTo>
                <a:cubicBezTo>
                  <a:pt x="2472309" y="172670"/>
                  <a:pt x="2470099" y="173508"/>
                  <a:pt x="2467813" y="175184"/>
                </a:cubicBezTo>
                <a:cubicBezTo>
                  <a:pt x="2465527" y="176861"/>
                  <a:pt x="2464536" y="179375"/>
                  <a:pt x="2464841" y="182728"/>
                </a:cubicBezTo>
                <a:cubicBezTo>
                  <a:pt x="2464841" y="185776"/>
                  <a:pt x="2465756" y="188595"/>
                  <a:pt x="2467584" y="191186"/>
                </a:cubicBezTo>
                <a:cubicBezTo>
                  <a:pt x="2469414" y="193777"/>
                  <a:pt x="2472462" y="195072"/>
                  <a:pt x="2476729" y="195072"/>
                </a:cubicBezTo>
                <a:cubicBezTo>
                  <a:pt x="2479776" y="195072"/>
                  <a:pt x="2482672" y="194006"/>
                  <a:pt x="2485416" y="191872"/>
                </a:cubicBezTo>
                <a:cubicBezTo>
                  <a:pt x="2488159" y="189738"/>
                  <a:pt x="2489530" y="187757"/>
                  <a:pt x="2489530" y="185928"/>
                </a:cubicBezTo>
                <a:cubicBezTo>
                  <a:pt x="2489530" y="183185"/>
                  <a:pt x="2487930" y="180290"/>
                  <a:pt x="2484730" y="177242"/>
                </a:cubicBezTo>
                <a:cubicBezTo>
                  <a:pt x="2481529" y="174194"/>
                  <a:pt x="2478100" y="172670"/>
                  <a:pt x="2474442" y="172670"/>
                </a:cubicBezTo>
                <a:close/>
                <a:moveTo>
                  <a:pt x="5071644" y="171908"/>
                </a:moveTo>
                <a:cubicBezTo>
                  <a:pt x="5075606" y="175870"/>
                  <a:pt x="5080254" y="180518"/>
                  <a:pt x="5085588" y="185852"/>
                </a:cubicBezTo>
                <a:cubicBezTo>
                  <a:pt x="5090922" y="191186"/>
                  <a:pt x="5096942" y="197054"/>
                  <a:pt x="5103647" y="203454"/>
                </a:cubicBezTo>
                <a:cubicBezTo>
                  <a:pt x="5099990" y="208636"/>
                  <a:pt x="5095570" y="214199"/>
                  <a:pt x="5090388" y="220142"/>
                </a:cubicBezTo>
                <a:cubicBezTo>
                  <a:pt x="5085207" y="226086"/>
                  <a:pt x="5079264" y="232410"/>
                  <a:pt x="5072558" y="239116"/>
                </a:cubicBezTo>
                <a:cubicBezTo>
                  <a:pt x="5057622" y="227229"/>
                  <a:pt x="5046192" y="216561"/>
                  <a:pt x="5038268" y="207112"/>
                </a:cubicBezTo>
                <a:cubicBezTo>
                  <a:pt x="5045582" y="199797"/>
                  <a:pt x="5051984" y="193244"/>
                  <a:pt x="5057470" y="187452"/>
                </a:cubicBezTo>
                <a:cubicBezTo>
                  <a:pt x="5062956" y="181661"/>
                  <a:pt x="5067680" y="176480"/>
                  <a:pt x="5071644" y="171908"/>
                </a:cubicBezTo>
                <a:close/>
                <a:moveTo>
                  <a:pt x="4522242" y="167793"/>
                </a:moveTo>
                <a:cubicBezTo>
                  <a:pt x="4524375" y="176022"/>
                  <a:pt x="4526966" y="184938"/>
                  <a:pt x="4530014" y="194539"/>
                </a:cubicBezTo>
                <a:cubicBezTo>
                  <a:pt x="4533062" y="204140"/>
                  <a:pt x="4536414" y="213818"/>
                  <a:pt x="4540072" y="223571"/>
                </a:cubicBezTo>
                <a:lnTo>
                  <a:pt x="4525442" y="235001"/>
                </a:lnTo>
                <a:cubicBezTo>
                  <a:pt x="4526356" y="253594"/>
                  <a:pt x="4526890" y="274625"/>
                  <a:pt x="4527042" y="298095"/>
                </a:cubicBezTo>
                <a:cubicBezTo>
                  <a:pt x="4527194" y="321564"/>
                  <a:pt x="4527042" y="347625"/>
                  <a:pt x="4526584" y="376276"/>
                </a:cubicBezTo>
                <a:cubicBezTo>
                  <a:pt x="4526127" y="404927"/>
                  <a:pt x="4525137" y="436474"/>
                  <a:pt x="4523613" y="470916"/>
                </a:cubicBezTo>
                <a:lnTo>
                  <a:pt x="4497095" y="474574"/>
                </a:lnTo>
                <a:cubicBezTo>
                  <a:pt x="4496180" y="444704"/>
                  <a:pt x="4495038" y="417805"/>
                  <a:pt x="4493666" y="393878"/>
                </a:cubicBezTo>
                <a:cubicBezTo>
                  <a:pt x="4492294" y="369951"/>
                  <a:pt x="4490923" y="347625"/>
                  <a:pt x="4489552" y="326898"/>
                </a:cubicBezTo>
                <a:cubicBezTo>
                  <a:pt x="4488180" y="306172"/>
                  <a:pt x="4486732" y="286208"/>
                  <a:pt x="4485208" y="267005"/>
                </a:cubicBezTo>
                <a:cubicBezTo>
                  <a:pt x="4483684" y="247803"/>
                  <a:pt x="4481856" y="227838"/>
                  <a:pt x="4479722" y="207112"/>
                </a:cubicBezTo>
                <a:cubicBezTo>
                  <a:pt x="4478808" y="199492"/>
                  <a:pt x="4480102" y="192786"/>
                  <a:pt x="4483608" y="186995"/>
                </a:cubicBezTo>
                <a:cubicBezTo>
                  <a:pt x="4487114" y="181204"/>
                  <a:pt x="4492294" y="176708"/>
                  <a:pt x="4499152" y="173508"/>
                </a:cubicBezTo>
                <a:cubicBezTo>
                  <a:pt x="4506010" y="170307"/>
                  <a:pt x="4513707" y="168402"/>
                  <a:pt x="4522242" y="167793"/>
                </a:cubicBezTo>
                <a:close/>
                <a:moveTo>
                  <a:pt x="4403294" y="167793"/>
                </a:moveTo>
                <a:cubicBezTo>
                  <a:pt x="4404208" y="190043"/>
                  <a:pt x="4405046" y="212217"/>
                  <a:pt x="4405808" y="234315"/>
                </a:cubicBezTo>
                <a:cubicBezTo>
                  <a:pt x="4406570" y="256413"/>
                  <a:pt x="4407408" y="278435"/>
                  <a:pt x="4408322" y="300381"/>
                </a:cubicBezTo>
                <a:cubicBezTo>
                  <a:pt x="4409237" y="320802"/>
                  <a:pt x="4409922" y="339776"/>
                  <a:pt x="4410380" y="357302"/>
                </a:cubicBezTo>
                <a:cubicBezTo>
                  <a:pt x="4410837" y="374828"/>
                  <a:pt x="4411066" y="391059"/>
                  <a:pt x="4411066" y="405994"/>
                </a:cubicBezTo>
                <a:cubicBezTo>
                  <a:pt x="4411066" y="414528"/>
                  <a:pt x="4409618" y="423520"/>
                  <a:pt x="4406722" y="432969"/>
                </a:cubicBezTo>
                <a:cubicBezTo>
                  <a:pt x="4403826" y="442418"/>
                  <a:pt x="4399636" y="451409"/>
                  <a:pt x="4394149" y="459944"/>
                </a:cubicBezTo>
                <a:cubicBezTo>
                  <a:pt x="4391101" y="464516"/>
                  <a:pt x="4384776" y="468097"/>
                  <a:pt x="4375176" y="470688"/>
                </a:cubicBezTo>
                <a:cubicBezTo>
                  <a:pt x="4370374" y="471983"/>
                  <a:pt x="4365022" y="472955"/>
                  <a:pt x="4359116" y="473602"/>
                </a:cubicBezTo>
                <a:lnTo>
                  <a:pt x="4349924" y="474063"/>
                </a:lnTo>
                <a:lnTo>
                  <a:pt x="4348201" y="474574"/>
                </a:lnTo>
                <a:lnTo>
                  <a:pt x="4345487" y="474286"/>
                </a:lnTo>
                <a:lnTo>
                  <a:pt x="4339742" y="474574"/>
                </a:lnTo>
                <a:cubicBezTo>
                  <a:pt x="4338371" y="474574"/>
                  <a:pt x="4337342" y="474269"/>
                  <a:pt x="4336656" y="473660"/>
                </a:cubicBezTo>
                <a:lnTo>
                  <a:pt x="4336534" y="473336"/>
                </a:lnTo>
                <a:lnTo>
                  <a:pt x="4327741" y="472402"/>
                </a:lnTo>
                <a:cubicBezTo>
                  <a:pt x="4320959" y="470954"/>
                  <a:pt x="4314215" y="468783"/>
                  <a:pt x="4307510" y="465887"/>
                </a:cubicBezTo>
                <a:cubicBezTo>
                  <a:pt x="4294098" y="460096"/>
                  <a:pt x="4282364" y="451866"/>
                  <a:pt x="4272306" y="441198"/>
                </a:cubicBezTo>
                <a:cubicBezTo>
                  <a:pt x="4264686" y="447599"/>
                  <a:pt x="4254246" y="453695"/>
                  <a:pt x="4240988" y="459486"/>
                </a:cubicBezTo>
                <a:cubicBezTo>
                  <a:pt x="4227729" y="465278"/>
                  <a:pt x="4213479" y="469697"/>
                  <a:pt x="4198240" y="472745"/>
                </a:cubicBezTo>
                <a:cubicBezTo>
                  <a:pt x="4190314" y="473964"/>
                  <a:pt x="4182542" y="475031"/>
                  <a:pt x="4174922" y="475946"/>
                </a:cubicBezTo>
                <a:cubicBezTo>
                  <a:pt x="4167302" y="476860"/>
                  <a:pt x="4159682" y="477317"/>
                  <a:pt x="4152062" y="477317"/>
                </a:cubicBezTo>
                <a:cubicBezTo>
                  <a:pt x="4138346" y="477317"/>
                  <a:pt x="4124020" y="476403"/>
                  <a:pt x="4109085" y="474574"/>
                </a:cubicBezTo>
                <a:cubicBezTo>
                  <a:pt x="4094150" y="472745"/>
                  <a:pt x="4079672" y="470002"/>
                  <a:pt x="4065651" y="466344"/>
                </a:cubicBezTo>
                <a:cubicBezTo>
                  <a:pt x="4051630" y="462687"/>
                  <a:pt x="4039134" y="458115"/>
                  <a:pt x="4028161" y="452628"/>
                </a:cubicBezTo>
                <a:cubicBezTo>
                  <a:pt x="4026942" y="453848"/>
                  <a:pt x="4025722" y="455143"/>
                  <a:pt x="4024504" y="456515"/>
                </a:cubicBezTo>
                <a:cubicBezTo>
                  <a:pt x="4023284" y="457886"/>
                  <a:pt x="4021912" y="459029"/>
                  <a:pt x="4020388" y="459944"/>
                </a:cubicBezTo>
                <a:cubicBezTo>
                  <a:pt x="4014292" y="464820"/>
                  <a:pt x="4006672" y="468478"/>
                  <a:pt x="3997528" y="470916"/>
                </a:cubicBezTo>
                <a:cubicBezTo>
                  <a:pt x="3992956" y="472136"/>
                  <a:pt x="3988232" y="473050"/>
                  <a:pt x="3983356" y="473660"/>
                </a:cubicBezTo>
                <a:lnTo>
                  <a:pt x="3974322" y="474207"/>
                </a:lnTo>
                <a:lnTo>
                  <a:pt x="3973221" y="474574"/>
                </a:lnTo>
                <a:lnTo>
                  <a:pt x="3968268" y="474574"/>
                </a:lnTo>
                <a:lnTo>
                  <a:pt x="3943960" y="474574"/>
                </a:lnTo>
                <a:cubicBezTo>
                  <a:pt x="3938778" y="493776"/>
                  <a:pt x="3930548" y="510617"/>
                  <a:pt x="3919271" y="525095"/>
                </a:cubicBezTo>
                <a:cubicBezTo>
                  <a:pt x="3907994" y="539573"/>
                  <a:pt x="3895039" y="550469"/>
                  <a:pt x="3880410" y="557784"/>
                </a:cubicBezTo>
                <a:cubicBezTo>
                  <a:pt x="3866693" y="564490"/>
                  <a:pt x="3852520" y="567843"/>
                  <a:pt x="3837890" y="567843"/>
                </a:cubicBezTo>
                <a:cubicBezTo>
                  <a:pt x="3833318" y="567843"/>
                  <a:pt x="3826993" y="566166"/>
                  <a:pt x="3818916" y="562814"/>
                </a:cubicBezTo>
                <a:cubicBezTo>
                  <a:pt x="3810838" y="559461"/>
                  <a:pt x="3802380" y="555117"/>
                  <a:pt x="3793541" y="549783"/>
                </a:cubicBezTo>
                <a:cubicBezTo>
                  <a:pt x="3784702" y="544449"/>
                  <a:pt x="3776777" y="538887"/>
                  <a:pt x="3769766" y="533096"/>
                </a:cubicBezTo>
                <a:lnTo>
                  <a:pt x="3777082" y="515265"/>
                </a:lnTo>
                <a:cubicBezTo>
                  <a:pt x="3785312" y="517703"/>
                  <a:pt x="3793770" y="519532"/>
                  <a:pt x="3802456" y="520751"/>
                </a:cubicBezTo>
                <a:cubicBezTo>
                  <a:pt x="3811143" y="521970"/>
                  <a:pt x="3820058" y="522580"/>
                  <a:pt x="3829203" y="522580"/>
                </a:cubicBezTo>
                <a:cubicBezTo>
                  <a:pt x="3848100" y="522580"/>
                  <a:pt x="3865169" y="518313"/>
                  <a:pt x="3880410" y="509778"/>
                </a:cubicBezTo>
                <a:cubicBezTo>
                  <a:pt x="3895649" y="501244"/>
                  <a:pt x="3907841" y="489357"/>
                  <a:pt x="3916986" y="474117"/>
                </a:cubicBezTo>
                <a:cubicBezTo>
                  <a:pt x="3903269" y="473202"/>
                  <a:pt x="3891382" y="472288"/>
                  <a:pt x="3881324" y="471374"/>
                </a:cubicBezTo>
                <a:cubicBezTo>
                  <a:pt x="3871265" y="470459"/>
                  <a:pt x="3863188" y="469240"/>
                  <a:pt x="3857092" y="467716"/>
                </a:cubicBezTo>
                <a:cubicBezTo>
                  <a:pt x="3839718" y="463449"/>
                  <a:pt x="3827069" y="456667"/>
                  <a:pt x="3819144" y="447371"/>
                </a:cubicBezTo>
                <a:cubicBezTo>
                  <a:pt x="3811220" y="438074"/>
                  <a:pt x="3807257" y="424892"/>
                  <a:pt x="3807257" y="407823"/>
                </a:cubicBezTo>
                <a:cubicBezTo>
                  <a:pt x="3807257" y="391668"/>
                  <a:pt x="3810458" y="375590"/>
                  <a:pt x="3816858" y="359588"/>
                </a:cubicBezTo>
                <a:cubicBezTo>
                  <a:pt x="3823259" y="343586"/>
                  <a:pt x="3831641" y="330708"/>
                  <a:pt x="3842004" y="320955"/>
                </a:cubicBezTo>
                <a:cubicBezTo>
                  <a:pt x="3852368" y="311201"/>
                  <a:pt x="3862730" y="306324"/>
                  <a:pt x="3873094" y="306324"/>
                </a:cubicBezTo>
                <a:cubicBezTo>
                  <a:pt x="3885591" y="306324"/>
                  <a:pt x="3897402" y="311963"/>
                  <a:pt x="3908527" y="323241"/>
                </a:cubicBezTo>
                <a:cubicBezTo>
                  <a:pt x="3919652" y="334518"/>
                  <a:pt x="3928720" y="349454"/>
                  <a:pt x="3935730" y="368046"/>
                </a:cubicBezTo>
                <a:cubicBezTo>
                  <a:pt x="3939083" y="377190"/>
                  <a:pt x="3941750" y="386639"/>
                  <a:pt x="3943732" y="396393"/>
                </a:cubicBezTo>
                <a:cubicBezTo>
                  <a:pt x="3945712" y="406146"/>
                  <a:pt x="3947008" y="416357"/>
                  <a:pt x="3947618" y="427025"/>
                </a:cubicBezTo>
                <a:lnTo>
                  <a:pt x="3968268" y="427025"/>
                </a:lnTo>
                <a:cubicBezTo>
                  <a:pt x="3979545" y="427025"/>
                  <a:pt x="3988460" y="426111"/>
                  <a:pt x="3995014" y="424282"/>
                </a:cubicBezTo>
                <a:cubicBezTo>
                  <a:pt x="4001567" y="422453"/>
                  <a:pt x="4007282" y="419024"/>
                  <a:pt x="4012159" y="413995"/>
                </a:cubicBezTo>
                <a:cubicBezTo>
                  <a:pt x="4017036" y="408966"/>
                  <a:pt x="4022065" y="401727"/>
                  <a:pt x="4027246" y="392278"/>
                </a:cubicBezTo>
                <a:cubicBezTo>
                  <a:pt x="4028466" y="390144"/>
                  <a:pt x="4029608" y="388011"/>
                  <a:pt x="4030676" y="385877"/>
                </a:cubicBezTo>
                <a:cubicBezTo>
                  <a:pt x="4031742" y="383744"/>
                  <a:pt x="4032885" y="381610"/>
                  <a:pt x="4034104" y="379476"/>
                </a:cubicBezTo>
                <a:cubicBezTo>
                  <a:pt x="4038372" y="372161"/>
                  <a:pt x="4044620" y="368504"/>
                  <a:pt x="4052850" y="368504"/>
                </a:cubicBezTo>
                <a:cubicBezTo>
                  <a:pt x="4057117" y="368504"/>
                  <a:pt x="4061536" y="370028"/>
                  <a:pt x="4066108" y="373076"/>
                </a:cubicBezTo>
                <a:cubicBezTo>
                  <a:pt x="4063060" y="380696"/>
                  <a:pt x="4060165" y="387858"/>
                  <a:pt x="4057422" y="394564"/>
                </a:cubicBezTo>
                <a:cubicBezTo>
                  <a:pt x="4054678" y="401270"/>
                  <a:pt x="4052088" y="407518"/>
                  <a:pt x="4049650" y="413309"/>
                </a:cubicBezTo>
                <a:cubicBezTo>
                  <a:pt x="4053002" y="414528"/>
                  <a:pt x="4056354" y="415748"/>
                  <a:pt x="4059708" y="416967"/>
                </a:cubicBezTo>
                <a:cubicBezTo>
                  <a:pt x="4063060" y="418186"/>
                  <a:pt x="4066413" y="419405"/>
                  <a:pt x="4069766" y="420624"/>
                </a:cubicBezTo>
                <a:cubicBezTo>
                  <a:pt x="4100551" y="379781"/>
                  <a:pt x="4128135" y="349606"/>
                  <a:pt x="4152519" y="330099"/>
                </a:cubicBezTo>
                <a:cubicBezTo>
                  <a:pt x="4175988" y="310592"/>
                  <a:pt x="4197172" y="300838"/>
                  <a:pt x="4216070" y="300838"/>
                </a:cubicBezTo>
                <a:cubicBezTo>
                  <a:pt x="4223080" y="300838"/>
                  <a:pt x="4230929" y="302895"/>
                  <a:pt x="4239616" y="307010"/>
                </a:cubicBezTo>
                <a:cubicBezTo>
                  <a:pt x="4248302" y="311125"/>
                  <a:pt x="4257066" y="316611"/>
                  <a:pt x="4265904" y="323469"/>
                </a:cubicBezTo>
                <a:cubicBezTo>
                  <a:pt x="4274744" y="330327"/>
                  <a:pt x="4282516" y="337719"/>
                  <a:pt x="4289222" y="345644"/>
                </a:cubicBezTo>
                <a:cubicBezTo>
                  <a:pt x="4299280" y="357836"/>
                  <a:pt x="4304310" y="368046"/>
                  <a:pt x="4304310" y="376276"/>
                </a:cubicBezTo>
                <a:cubicBezTo>
                  <a:pt x="4304310" y="389382"/>
                  <a:pt x="4301261" y="401117"/>
                  <a:pt x="4295166" y="411480"/>
                </a:cubicBezTo>
                <a:cubicBezTo>
                  <a:pt x="4304919" y="417272"/>
                  <a:pt x="4313682" y="421310"/>
                  <a:pt x="4321455" y="423596"/>
                </a:cubicBezTo>
                <a:lnTo>
                  <a:pt x="4344164" y="426508"/>
                </a:lnTo>
                <a:lnTo>
                  <a:pt x="4363174" y="424282"/>
                </a:lnTo>
                <a:cubicBezTo>
                  <a:pt x="4371328" y="422453"/>
                  <a:pt x="4379824" y="419710"/>
                  <a:pt x="4388663" y="416052"/>
                </a:cubicBezTo>
                <a:cubicBezTo>
                  <a:pt x="4387444" y="406299"/>
                  <a:pt x="4386301" y="396545"/>
                  <a:pt x="4385234" y="386792"/>
                </a:cubicBezTo>
                <a:cubicBezTo>
                  <a:pt x="4384167" y="377038"/>
                  <a:pt x="4383024" y="367284"/>
                  <a:pt x="4381805" y="357531"/>
                </a:cubicBezTo>
                <a:cubicBezTo>
                  <a:pt x="4379976" y="342291"/>
                  <a:pt x="4377004" y="321260"/>
                  <a:pt x="4372890" y="294437"/>
                </a:cubicBezTo>
                <a:cubicBezTo>
                  <a:pt x="4368774" y="267615"/>
                  <a:pt x="4363516" y="235001"/>
                  <a:pt x="4357116" y="196596"/>
                </a:cubicBezTo>
                <a:cubicBezTo>
                  <a:pt x="4363822" y="191415"/>
                  <a:pt x="4371136" y="186462"/>
                  <a:pt x="4379062" y="181737"/>
                </a:cubicBezTo>
                <a:cubicBezTo>
                  <a:pt x="4386986" y="177013"/>
                  <a:pt x="4395064" y="172365"/>
                  <a:pt x="4403294" y="167793"/>
                </a:cubicBezTo>
                <a:close/>
                <a:moveTo>
                  <a:pt x="1988592" y="167793"/>
                </a:moveTo>
                <a:cubicBezTo>
                  <a:pt x="1990725" y="176022"/>
                  <a:pt x="1993316" y="184938"/>
                  <a:pt x="1996364" y="194539"/>
                </a:cubicBezTo>
                <a:cubicBezTo>
                  <a:pt x="1999412" y="204140"/>
                  <a:pt x="2002765" y="213818"/>
                  <a:pt x="2006422" y="223571"/>
                </a:cubicBezTo>
                <a:lnTo>
                  <a:pt x="1991792" y="235001"/>
                </a:lnTo>
                <a:cubicBezTo>
                  <a:pt x="1992706" y="253594"/>
                  <a:pt x="1993240" y="274625"/>
                  <a:pt x="1993392" y="298095"/>
                </a:cubicBezTo>
                <a:cubicBezTo>
                  <a:pt x="1993544" y="321564"/>
                  <a:pt x="1993392" y="347625"/>
                  <a:pt x="1992935" y="376276"/>
                </a:cubicBezTo>
                <a:cubicBezTo>
                  <a:pt x="1992478" y="404927"/>
                  <a:pt x="1991487" y="436474"/>
                  <a:pt x="1989963" y="470916"/>
                </a:cubicBezTo>
                <a:lnTo>
                  <a:pt x="1963446" y="474574"/>
                </a:lnTo>
                <a:cubicBezTo>
                  <a:pt x="1962531" y="444704"/>
                  <a:pt x="1961388" y="417805"/>
                  <a:pt x="1960017" y="393878"/>
                </a:cubicBezTo>
                <a:cubicBezTo>
                  <a:pt x="1958645" y="369951"/>
                  <a:pt x="1957274" y="347625"/>
                  <a:pt x="1955902" y="326898"/>
                </a:cubicBezTo>
                <a:cubicBezTo>
                  <a:pt x="1954530" y="306172"/>
                  <a:pt x="1953082" y="286208"/>
                  <a:pt x="1951558" y="267005"/>
                </a:cubicBezTo>
                <a:cubicBezTo>
                  <a:pt x="1950034" y="247803"/>
                  <a:pt x="1948206" y="227838"/>
                  <a:pt x="1946072" y="207112"/>
                </a:cubicBezTo>
                <a:cubicBezTo>
                  <a:pt x="1945158" y="199492"/>
                  <a:pt x="1946453" y="192786"/>
                  <a:pt x="1949958" y="186995"/>
                </a:cubicBezTo>
                <a:cubicBezTo>
                  <a:pt x="1953463" y="181204"/>
                  <a:pt x="1958645" y="176708"/>
                  <a:pt x="1965503" y="173508"/>
                </a:cubicBezTo>
                <a:cubicBezTo>
                  <a:pt x="1972361" y="170307"/>
                  <a:pt x="1980057" y="168402"/>
                  <a:pt x="1988592" y="167793"/>
                </a:cubicBezTo>
                <a:close/>
                <a:moveTo>
                  <a:pt x="1869644" y="167793"/>
                </a:moveTo>
                <a:cubicBezTo>
                  <a:pt x="1870558" y="190043"/>
                  <a:pt x="1871396" y="212217"/>
                  <a:pt x="1872158" y="234315"/>
                </a:cubicBezTo>
                <a:cubicBezTo>
                  <a:pt x="1872920" y="256413"/>
                  <a:pt x="1873758" y="278435"/>
                  <a:pt x="1874672" y="300381"/>
                </a:cubicBezTo>
                <a:cubicBezTo>
                  <a:pt x="1875587" y="320802"/>
                  <a:pt x="1876273" y="339776"/>
                  <a:pt x="1876730" y="357302"/>
                </a:cubicBezTo>
                <a:cubicBezTo>
                  <a:pt x="1877187" y="374828"/>
                  <a:pt x="1877416" y="391059"/>
                  <a:pt x="1877416" y="405994"/>
                </a:cubicBezTo>
                <a:cubicBezTo>
                  <a:pt x="1877416" y="414528"/>
                  <a:pt x="1875968" y="423520"/>
                  <a:pt x="1873072" y="432969"/>
                </a:cubicBezTo>
                <a:cubicBezTo>
                  <a:pt x="1870177" y="442418"/>
                  <a:pt x="1865986" y="451409"/>
                  <a:pt x="1860500" y="459944"/>
                </a:cubicBezTo>
                <a:cubicBezTo>
                  <a:pt x="1857452" y="464516"/>
                  <a:pt x="1851126" y="468097"/>
                  <a:pt x="1841526" y="470688"/>
                </a:cubicBezTo>
                <a:cubicBezTo>
                  <a:pt x="1836725" y="471983"/>
                  <a:pt x="1831372" y="472955"/>
                  <a:pt x="1825466" y="473602"/>
                </a:cubicBezTo>
                <a:lnTo>
                  <a:pt x="1811923" y="474282"/>
                </a:lnTo>
                <a:lnTo>
                  <a:pt x="1811046" y="474574"/>
                </a:lnTo>
                <a:lnTo>
                  <a:pt x="1806092" y="474574"/>
                </a:lnTo>
                <a:lnTo>
                  <a:pt x="1781785" y="474574"/>
                </a:lnTo>
                <a:cubicBezTo>
                  <a:pt x="1776603" y="493776"/>
                  <a:pt x="1768374" y="510617"/>
                  <a:pt x="1757096" y="525095"/>
                </a:cubicBezTo>
                <a:cubicBezTo>
                  <a:pt x="1745818" y="539573"/>
                  <a:pt x="1732864" y="550469"/>
                  <a:pt x="1718234" y="557784"/>
                </a:cubicBezTo>
                <a:cubicBezTo>
                  <a:pt x="1704518" y="564490"/>
                  <a:pt x="1690345" y="567843"/>
                  <a:pt x="1675714" y="567843"/>
                </a:cubicBezTo>
                <a:cubicBezTo>
                  <a:pt x="1671142" y="567843"/>
                  <a:pt x="1664818" y="566166"/>
                  <a:pt x="1656740" y="562814"/>
                </a:cubicBezTo>
                <a:cubicBezTo>
                  <a:pt x="1648663" y="559461"/>
                  <a:pt x="1640205" y="555117"/>
                  <a:pt x="1631366" y="549783"/>
                </a:cubicBezTo>
                <a:cubicBezTo>
                  <a:pt x="1622527" y="544449"/>
                  <a:pt x="1614602" y="538887"/>
                  <a:pt x="1607592" y="533096"/>
                </a:cubicBezTo>
                <a:lnTo>
                  <a:pt x="1614907" y="515265"/>
                </a:lnTo>
                <a:cubicBezTo>
                  <a:pt x="1623136" y="517703"/>
                  <a:pt x="1631594" y="519532"/>
                  <a:pt x="1640281" y="520751"/>
                </a:cubicBezTo>
                <a:cubicBezTo>
                  <a:pt x="1648968" y="521970"/>
                  <a:pt x="1657884" y="522580"/>
                  <a:pt x="1667028" y="522580"/>
                </a:cubicBezTo>
                <a:cubicBezTo>
                  <a:pt x="1685925" y="522580"/>
                  <a:pt x="1702994" y="518313"/>
                  <a:pt x="1718234" y="509778"/>
                </a:cubicBezTo>
                <a:cubicBezTo>
                  <a:pt x="1733474" y="501244"/>
                  <a:pt x="1745666" y="489357"/>
                  <a:pt x="1754810" y="474117"/>
                </a:cubicBezTo>
                <a:cubicBezTo>
                  <a:pt x="1741094" y="473202"/>
                  <a:pt x="1729207" y="472288"/>
                  <a:pt x="1719148" y="471374"/>
                </a:cubicBezTo>
                <a:cubicBezTo>
                  <a:pt x="1709090" y="470459"/>
                  <a:pt x="1701013" y="469240"/>
                  <a:pt x="1694917" y="467716"/>
                </a:cubicBezTo>
                <a:cubicBezTo>
                  <a:pt x="1677543" y="463449"/>
                  <a:pt x="1664894" y="456667"/>
                  <a:pt x="1656969" y="447371"/>
                </a:cubicBezTo>
                <a:cubicBezTo>
                  <a:pt x="1649044" y="438074"/>
                  <a:pt x="1645082" y="424892"/>
                  <a:pt x="1645082" y="407823"/>
                </a:cubicBezTo>
                <a:cubicBezTo>
                  <a:pt x="1645082" y="391668"/>
                  <a:pt x="1648282" y="375590"/>
                  <a:pt x="1654683" y="359588"/>
                </a:cubicBezTo>
                <a:cubicBezTo>
                  <a:pt x="1661084" y="343586"/>
                  <a:pt x="1669466" y="330708"/>
                  <a:pt x="1679829" y="320955"/>
                </a:cubicBezTo>
                <a:cubicBezTo>
                  <a:pt x="1690192" y="311201"/>
                  <a:pt x="1700556" y="306324"/>
                  <a:pt x="1710919" y="306324"/>
                </a:cubicBezTo>
                <a:cubicBezTo>
                  <a:pt x="1723416" y="306324"/>
                  <a:pt x="1735226" y="311963"/>
                  <a:pt x="1746352" y="323241"/>
                </a:cubicBezTo>
                <a:cubicBezTo>
                  <a:pt x="1757477" y="334518"/>
                  <a:pt x="1766545" y="349454"/>
                  <a:pt x="1773555" y="368046"/>
                </a:cubicBezTo>
                <a:cubicBezTo>
                  <a:pt x="1776908" y="377190"/>
                  <a:pt x="1779575" y="386639"/>
                  <a:pt x="1781556" y="396393"/>
                </a:cubicBezTo>
                <a:cubicBezTo>
                  <a:pt x="1783537" y="406146"/>
                  <a:pt x="1784833" y="416357"/>
                  <a:pt x="1785442" y="427025"/>
                </a:cubicBezTo>
                <a:lnTo>
                  <a:pt x="1806092" y="427025"/>
                </a:lnTo>
                <a:cubicBezTo>
                  <a:pt x="1821028" y="427025"/>
                  <a:pt x="1837334" y="423368"/>
                  <a:pt x="1855013" y="416052"/>
                </a:cubicBezTo>
                <a:cubicBezTo>
                  <a:pt x="1853794" y="406299"/>
                  <a:pt x="1852651" y="396545"/>
                  <a:pt x="1851584" y="386792"/>
                </a:cubicBezTo>
                <a:cubicBezTo>
                  <a:pt x="1850517" y="377038"/>
                  <a:pt x="1849374" y="367284"/>
                  <a:pt x="1848155" y="357531"/>
                </a:cubicBezTo>
                <a:cubicBezTo>
                  <a:pt x="1846326" y="342291"/>
                  <a:pt x="1843354" y="321260"/>
                  <a:pt x="1839240" y="294437"/>
                </a:cubicBezTo>
                <a:cubicBezTo>
                  <a:pt x="1835125" y="267615"/>
                  <a:pt x="1829867" y="235001"/>
                  <a:pt x="1823466" y="196596"/>
                </a:cubicBezTo>
                <a:cubicBezTo>
                  <a:pt x="1830172" y="191415"/>
                  <a:pt x="1837487" y="186462"/>
                  <a:pt x="1845412" y="181737"/>
                </a:cubicBezTo>
                <a:cubicBezTo>
                  <a:pt x="1853336" y="177013"/>
                  <a:pt x="1861414" y="172365"/>
                  <a:pt x="1869644" y="167793"/>
                </a:cubicBezTo>
                <a:close/>
                <a:moveTo>
                  <a:pt x="2239976" y="164973"/>
                </a:moveTo>
                <a:cubicBezTo>
                  <a:pt x="2237842" y="164973"/>
                  <a:pt x="2235860" y="165659"/>
                  <a:pt x="2234032" y="167031"/>
                </a:cubicBezTo>
                <a:cubicBezTo>
                  <a:pt x="2232203" y="168402"/>
                  <a:pt x="2231288" y="169850"/>
                  <a:pt x="2231288" y="171374"/>
                </a:cubicBezTo>
                <a:cubicBezTo>
                  <a:pt x="2231288" y="177775"/>
                  <a:pt x="2236470" y="182957"/>
                  <a:pt x="2246834" y="186919"/>
                </a:cubicBezTo>
                <a:lnTo>
                  <a:pt x="2247748" y="185090"/>
                </a:lnTo>
                <a:cubicBezTo>
                  <a:pt x="2248357" y="183871"/>
                  <a:pt x="2248662" y="182804"/>
                  <a:pt x="2248662" y="181890"/>
                </a:cubicBezTo>
                <a:cubicBezTo>
                  <a:pt x="2248662" y="180975"/>
                  <a:pt x="2248662" y="180213"/>
                  <a:pt x="2248662" y="179604"/>
                </a:cubicBezTo>
                <a:cubicBezTo>
                  <a:pt x="2248662" y="175337"/>
                  <a:pt x="2247824" y="171831"/>
                  <a:pt x="2246148" y="169088"/>
                </a:cubicBezTo>
                <a:cubicBezTo>
                  <a:pt x="2244471" y="166345"/>
                  <a:pt x="2242414" y="164973"/>
                  <a:pt x="2239976" y="164973"/>
                </a:cubicBezTo>
                <a:close/>
                <a:moveTo>
                  <a:pt x="1742313" y="163678"/>
                </a:moveTo>
                <a:lnTo>
                  <a:pt x="1742770" y="169164"/>
                </a:lnTo>
                <a:cubicBezTo>
                  <a:pt x="1742770" y="177089"/>
                  <a:pt x="1739265" y="183185"/>
                  <a:pt x="1732255" y="187452"/>
                </a:cubicBezTo>
                <a:cubicBezTo>
                  <a:pt x="1724330" y="191415"/>
                  <a:pt x="1714119" y="195834"/>
                  <a:pt x="1701622" y="200711"/>
                </a:cubicBezTo>
                <a:cubicBezTo>
                  <a:pt x="1689126" y="205588"/>
                  <a:pt x="1674495" y="210922"/>
                  <a:pt x="1657731" y="216713"/>
                </a:cubicBezTo>
                <a:lnTo>
                  <a:pt x="1660017" y="194768"/>
                </a:lnTo>
                <a:cubicBezTo>
                  <a:pt x="1680439" y="187452"/>
                  <a:pt x="1697203" y="181356"/>
                  <a:pt x="1710309" y="176480"/>
                </a:cubicBezTo>
                <a:cubicBezTo>
                  <a:pt x="1723416" y="171603"/>
                  <a:pt x="1734084" y="167336"/>
                  <a:pt x="1742313" y="163678"/>
                </a:cubicBezTo>
                <a:close/>
                <a:moveTo>
                  <a:pt x="3128772" y="162764"/>
                </a:moveTo>
                <a:cubicBezTo>
                  <a:pt x="3128468" y="196292"/>
                  <a:pt x="3128315" y="226086"/>
                  <a:pt x="3128315" y="252146"/>
                </a:cubicBezTo>
                <a:cubicBezTo>
                  <a:pt x="3128315" y="278207"/>
                  <a:pt x="3128239" y="301143"/>
                  <a:pt x="3128086" y="320955"/>
                </a:cubicBezTo>
                <a:cubicBezTo>
                  <a:pt x="3127934" y="340767"/>
                  <a:pt x="3127934" y="358217"/>
                  <a:pt x="3128086" y="373304"/>
                </a:cubicBezTo>
                <a:cubicBezTo>
                  <a:pt x="3128239" y="388392"/>
                  <a:pt x="3128315" y="402032"/>
                  <a:pt x="3128315" y="414224"/>
                </a:cubicBezTo>
                <a:cubicBezTo>
                  <a:pt x="3135326" y="418796"/>
                  <a:pt x="3142869" y="422072"/>
                  <a:pt x="3150946" y="424053"/>
                </a:cubicBezTo>
                <a:cubicBezTo>
                  <a:pt x="3159024" y="426035"/>
                  <a:pt x="3167939" y="427025"/>
                  <a:pt x="3177692" y="427025"/>
                </a:cubicBezTo>
                <a:cubicBezTo>
                  <a:pt x="3192628" y="427025"/>
                  <a:pt x="3208934" y="423368"/>
                  <a:pt x="3226613" y="416052"/>
                </a:cubicBezTo>
                <a:cubicBezTo>
                  <a:pt x="3225394" y="406299"/>
                  <a:pt x="3224250" y="396545"/>
                  <a:pt x="3223184" y="386792"/>
                </a:cubicBezTo>
                <a:cubicBezTo>
                  <a:pt x="3222117" y="377038"/>
                  <a:pt x="3220974" y="367284"/>
                  <a:pt x="3219755" y="357531"/>
                </a:cubicBezTo>
                <a:cubicBezTo>
                  <a:pt x="3217926" y="342291"/>
                  <a:pt x="3214954" y="321260"/>
                  <a:pt x="3210840" y="294437"/>
                </a:cubicBezTo>
                <a:cubicBezTo>
                  <a:pt x="3206725" y="267615"/>
                  <a:pt x="3201467" y="235001"/>
                  <a:pt x="3195066" y="196596"/>
                </a:cubicBezTo>
                <a:cubicBezTo>
                  <a:pt x="3201772" y="191415"/>
                  <a:pt x="3209087" y="186462"/>
                  <a:pt x="3217012" y="181737"/>
                </a:cubicBezTo>
                <a:cubicBezTo>
                  <a:pt x="3224936" y="177013"/>
                  <a:pt x="3233014" y="172365"/>
                  <a:pt x="3241244" y="167793"/>
                </a:cubicBezTo>
                <a:cubicBezTo>
                  <a:pt x="3242158" y="190043"/>
                  <a:pt x="3242996" y="212217"/>
                  <a:pt x="3243758" y="234315"/>
                </a:cubicBezTo>
                <a:cubicBezTo>
                  <a:pt x="3244520" y="256413"/>
                  <a:pt x="3245358" y="278435"/>
                  <a:pt x="3246273" y="300381"/>
                </a:cubicBezTo>
                <a:cubicBezTo>
                  <a:pt x="3247187" y="320802"/>
                  <a:pt x="3247873" y="339776"/>
                  <a:pt x="3248330" y="357302"/>
                </a:cubicBezTo>
                <a:cubicBezTo>
                  <a:pt x="3248787" y="374828"/>
                  <a:pt x="3249016" y="391059"/>
                  <a:pt x="3249016" y="405994"/>
                </a:cubicBezTo>
                <a:cubicBezTo>
                  <a:pt x="3249016" y="414528"/>
                  <a:pt x="3247568" y="423520"/>
                  <a:pt x="3244672" y="432969"/>
                </a:cubicBezTo>
                <a:cubicBezTo>
                  <a:pt x="3241777" y="442418"/>
                  <a:pt x="3237586" y="451409"/>
                  <a:pt x="3232100" y="459944"/>
                </a:cubicBezTo>
                <a:cubicBezTo>
                  <a:pt x="3229051" y="464516"/>
                  <a:pt x="3222727" y="468097"/>
                  <a:pt x="3213126" y="470688"/>
                </a:cubicBezTo>
                <a:cubicBezTo>
                  <a:pt x="3203524" y="473279"/>
                  <a:pt x="3191713" y="474574"/>
                  <a:pt x="3177692" y="474574"/>
                </a:cubicBezTo>
                <a:cubicBezTo>
                  <a:pt x="3162452" y="474574"/>
                  <a:pt x="3150032" y="472593"/>
                  <a:pt x="3140431" y="468630"/>
                </a:cubicBezTo>
                <a:cubicBezTo>
                  <a:pt x="3130830" y="464668"/>
                  <a:pt x="3122676" y="458572"/>
                  <a:pt x="3115970" y="450342"/>
                </a:cubicBezTo>
                <a:cubicBezTo>
                  <a:pt x="3090672" y="459486"/>
                  <a:pt x="3066669" y="466268"/>
                  <a:pt x="3043962" y="470688"/>
                </a:cubicBezTo>
                <a:cubicBezTo>
                  <a:pt x="3021254" y="475107"/>
                  <a:pt x="2999232" y="477317"/>
                  <a:pt x="2977896" y="477317"/>
                </a:cubicBezTo>
                <a:cubicBezTo>
                  <a:pt x="2948635" y="477317"/>
                  <a:pt x="2926385" y="474879"/>
                  <a:pt x="2911145" y="470002"/>
                </a:cubicBezTo>
                <a:cubicBezTo>
                  <a:pt x="2895905" y="465125"/>
                  <a:pt x="2884627" y="457505"/>
                  <a:pt x="2877312" y="447142"/>
                </a:cubicBezTo>
                <a:cubicBezTo>
                  <a:pt x="2869692" y="436779"/>
                  <a:pt x="2865882" y="423063"/>
                  <a:pt x="2865882" y="405994"/>
                </a:cubicBezTo>
                <a:cubicBezTo>
                  <a:pt x="2865882" y="401727"/>
                  <a:pt x="2866187" y="396698"/>
                  <a:pt x="2866796" y="390906"/>
                </a:cubicBezTo>
                <a:cubicBezTo>
                  <a:pt x="2867406" y="385115"/>
                  <a:pt x="2868244" y="379553"/>
                  <a:pt x="2869312" y="374219"/>
                </a:cubicBezTo>
                <a:cubicBezTo>
                  <a:pt x="2870378" y="368885"/>
                  <a:pt x="2871368" y="364998"/>
                  <a:pt x="2872283" y="362560"/>
                </a:cubicBezTo>
                <a:lnTo>
                  <a:pt x="2891028" y="362560"/>
                </a:lnTo>
                <a:cubicBezTo>
                  <a:pt x="2890723" y="365608"/>
                  <a:pt x="2890418" y="368504"/>
                  <a:pt x="2890114" y="371247"/>
                </a:cubicBezTo>
                <a:cubicBezTo>
                  <a:pt x="2889809" y="373990"/>
                  <a:pt x="2889657" y="376886"/>
                  <a:pt x="2889657" y="379934"/>
                </a:cubicBezTo>
                <a:cubicBezTo>
                  <a:pt x="2889657" y="394869"/>
                  <a:pt x="2892857" y="405842"/>
                  <a:pt x="2899258" y="412852"/>
                </a:cubicBezTo>
                <a:cubicBezTo>
                  <a:pt x="2905659" y="419862"/>
                  <a:pt x="2916022" y="424358"/>
                  <a:pt x="2930347" y="426339"/>
                </a:cubicBezTo>
                <a:cubicBezTo>
                  <a:pt x="2944673" y="428321"/>
                  <a:pt x="2963723" y="429311"/>
                  <a:pt x="2987498" y="429311"/>
                </a:cubicBezTo>
                <a:cubicBezTo>
                  <a:pt x="3011576" y="429311"/>
                  <a:pt x="3032989" y="428168"/>
                  <a:pt x="3051734" y="425882"/>
                </a:cubicBezTo>
                <a:cubicBezTo>
                  <a:pt x="3070480" y="423596"/>
                  <a:pt x="3088844" y="420472"/>
                  <a:pt x="3106826" y="416510"/>
                </a:cubicBezTo>
                <a:cubicBezTo>
                  <a:pt x="3105302" y="403098"/>
                  <a:pt x="3103550" y="388773"/>
                  <a:pt x="3101569" y="373533"/>
                </a:cubicBezTo>
                <a:cubicBezTo>
                  <a:pt x="3099588" y="358293"/>
                  <a:pt x="3097606" y="341605"/>
                  <a:pt x="3095625" y="323469"/>
                </a:cubicBezTo>
                <a:cubicBezTo>
                  <a:pt x="3093644" y="305334"/>
                  <a:pt x="3091586" y="285369"/>
                  <a:pt x="3089453" y="263576"/>
                </a:cubicBezTo>
                <a:cubicBezTo>
                  <a:pt x="3087319" y="241783"/>
                  <a:pt x="3085033" y="217628"/>
                  <a:pt x="3082595" y="191110"/>
                </a:cubicBezTo>
                <a:cubicBezTo>
                  <a:pt x="3089300" y="185624"/>
                  <a:pt x="3096616" y="180518"/>
                  <a:pt x="3104541" y="175794"/>
                </a:cubicBezTo>
                <a:cubicBezTo>
                  <a:pt x="3112465" y="171069"/>
                  <a:pt x="3120542" y="166726"/>
                  <a:pt x="3128772" y="162764"/>
                </a:cubicBezTo>
                <a:close/>
                <a:moveTo>
                  <a:pt x="2476729" y="154382"/>
                </a:moveTo>
                <a:cubicBezTo>
                  <a:pt x="2483434" y="154077"/>
                  <a:pt x="2489302" y="156896"/>
                  <a:pt x="2494331" y="162840"/>
                </a:cubicBezTo>
                <a:cubicBezTo>
                  <a:pt x="2499360" y="168783"/>
                  <a:pt x="2501875" y="176480"/>
                  <a:pt x="2501875" y="185928"/>
                </a:cubicBezTo>
                <a:cubicBezTo>
                  <a:pt x="2501875" y="192939"/>
                  <a:pt x="2499284" y="199035"/>
                  <a:pt x="2494102" y="204216"/>
                </a:cubicBezTo>
                <a:cubicBezTo>
                  <a:pt x="2488921" y="209398"/>
                  <a:pt x="2482977" y="211989"/>
                  <a:pt x="2476272" y="211989"/>
                </a:cubicBezTo>
                <a:cubicBezTo>
                  <a:pt x="2469261" y="211989"/>
                  <a:pt x="2463546" y="209474"/>
                  <a:pt x="2459126" y="204445"/>
                </a:cubicBezTo>
                <a:cubicBezTo>
                  <a:pt x="2454707" y="199416"/>
                  <a:pt x="2452497" y="193091"/>
                  <a:pt x="2452497" y="185471"/>
                </a:cubicBezTo>
                <a:cubicBezTo>
                  <a:pt x="2452497" y="176632"/>
                  <a:pt x="2455012" y="169241"/>
                  <a:pt x="2460041" y="163297"/>
                </a:cubicBezTo>
                <a:cubicBezTo>
                  <a:pt x="2465070" y="157353"/>
                  <a:pt x="2470632" y="154382"/>
                  <a:pt x="2476729" y="154382"/>
                </a:cubicBezTo>
                <a:close/>
                <a:moveTo>
                  <a:pt x="648386" y="152248"/>
                </a:moveTo>
                <a:lnTo>
                  <a:pt x="678561" y="162306"/>
                </a:lnTo>
                <a:cubicBezTo>
                  <a:pt x="695935" y="168098"/>
                  <a:pt x="709117" y="176708"/>
                  <a:pt x="718109" y="188138"/>
                </a:cubicBezTo>
                <a:cubicBezTo>
                  <a:pt x="727100" y="199568"/>
                  <a:pt x="731901" y="213056"/>
                  <a:pt x="732511" y="228600"/>
                </a:cubicBezTo>
                <a:cubicBezTo>
                  <a:pt x="732816" y="236220"/>
                  <a:pt x="732968" y="245669"/>
                  <a:pt x="732968" y="256947"/>
                </a:cubicBezTo>
                <a:cubicBezTo>
                  <a:pt x="732968" y="268224"/>
                  <a:pt x="732511" y="281483"/>
                  <a:pt x="731596" y="296723"/>
                </a:cubicBezTo>
                <a:cubicBezTo>
                  <a:pt x="731596" y="303429"/>
                  <a:pt x="731520" y="309830"/>
                  <a:pt x="731368" y="315926"/>
                </a:cubicBezTo>
                <a:cubicBezTo>
                  <a:pt x="731215" y="322022"/>
                  <a:pt x="731139" y="327813"/>
                  <a:pt x="731139" y="333299"/>
                </a:cubicBezTo>
                <a:lnTo>
                  <a:pt x="714680" y="343358"/>
                </a:lnTo>
                <a:cubicBezTo>
                  <a:pt x="706450" y="329337"/>
                  <a:pt x="701116" y="316840"/>
                  <a:pt x="698678" y="305867"/>
                </a:cubicBezTo>
                <a:cubicBezTo>
                  <a:pt x="697459" y="301295"/>
                  <a:pt x="696011" y="294590"/>
                  <a:pt x="694334" y="285750"/>
                </a:cubicBezTo>
                <a:cubicBezTo>
                  <a:pt x="692658" y="276911"/>
                  <a:pt x="690906" y="266929"/>
                  <a:pt x="689077" y="255804"/>
                </a:cubicBezTo>
                <a:cubicBezTo>
                  <a:pt x="687248" y="244679"/>
                  <a:pt x="685572" y="233477"/>
                  <a:pt x="684047" y="222200"/>
                </a:cubicBezTo>
                <a:cubicBezTo>
                  <a:pt x="681914" y="207264"/>
                  <a:pt x="678714" y="196444"/>
                  <a:pt x="674446" y="189738"/>
                </a:cubicBezTo>
                <a:cubicBezTo>
                  <a:pt x="670179" y="183033"/>
                  <a:pt x="663626" y="178004"/>
                  <a:pt x="654787" y="174651"/>
                </a:cubicBezTo>
                <a:lnTo>
                  <a:pt x="642442" y="170079"/>
                </a:lnTo>
                <a:close/>
                <a:moveTo>
                  <a:pt x="221285" y="152248"/>
                </a:moveTo>
                <a:lnTo>
                  <a:pt x="227228" y="170079"/>
                </a:lnTo>
                <a:lnTo>
                  <a:pt x="215341" y="174651"/>
                </a:lnTo>
                <a:cubicBezTo>
                  <a:pt x="205588" y="178004"/>
                  <a:pt x="198730" y="183109"/>
                  <a:pt x="194767" y="189967"/>
                </a:cubicBezTo>
                <a:cubicBezTo>
                  <a:pt x="190805" y="196825"/>
                  <a:pt x="187757" y="207569"/>
                  <a:pt x="185623" y="222200"/>
                </a:cubicBezTo>
                <a:cubicBezTo>
                  <a:pt x="184709" y="230124"/>
                  <a:pt x="183185" y="241783"/>
                  <a:pt x="181051" y="257175"/>
                </a:cubicBezTo>
                <a:cubicBezTo>
                  <a:pt x="178918" y="272568"/>
                  <a:pt x="176479" y="291999"/>
                  <a:pt x="173736" y="315468"/>
                </a:cubicBezTo>
                <a:cubicBezTo>
                  <a:pt x="173431" y="317602"/>
                  <a:pt x="171984" y="321336"/>
                  <a:pt x="169393" y="326670"/>
                </a:cubicBezTo>
                <a:cubicBezTo>
                  <a:pt x="166802" y="332004"/>
                  <a:pt x="162916" y="338938"/>
                  <a:pt x="157734" y="347472"/>
                </a:cubicBezTo>
                <a:lnTo>
                  <a:pt x="152705" y="357074"/>
                </a:lnTo>
                <a:cubicBezTo>
                  <a:pt x="145694" y="362865"/>
                  <a:pt x="138532" y="367589"/>
                  <a:pt x="131216" y="371247"/>
                </a:cubicBezTo>
                <a:cubicBezTo>
                  <a:pt x="123901" y="374904"/>
                  <a:pt x="117805" y="376733"/>
                  <a:pt x="112928" y="376733"/>
                </a:cubicBezTo>
                <a:cubicBezTo>
                  <a:pt x="98908" y="376733"/>
                  <a:pt x="89154" y="366980"/>
                  <a:pt x="83668" y="347472"/>
                </a:cubicBezTo>
                <a:cubicBezTo>
                  <a:pt x="92202" y="345339"/>
                  <a:pt x="99441" y="343510"/>
                  <a:pt x="105385" y="341986"/>
                </a:cubicBezTo>
                <a:cubicBezTo>
                  <a:pt x="111328" y="340462"/>
                  <a:pt x="116129" y="339090"/>
                  <a:pt x="119786" y="337871"/>
                </a:cubicBezTo>
                <a:cubicBezTo>
                  <a:pt x="123139" y="336347"/>
                  <a:pt x="126492" y="334976"/>
                  <a:pt x="129845" y="333756"/>
                </a:cubicBezTo>
                <a:cubicBezTo>
                  <a:pt x="133198" y="332537"/>
                  <a:pt x="136398" y="331013"/>
                  <a:pt x="139446" y="329184"/>
                </a:cubicBezTo>
                <a:cubicBezTo>
                  <a:pt x="138532" y="305410"/>
                  <a:pt x="137846" y="285293"/>
                  <a:pt x="137389" y="268834"/>
                </a:cubicBezTo>
                <a:cubicBezTo>
                  <a:pt x="136932" y="252375"/>
                  <a:pt x="137008" y="238811"/>
                  <a:pt x="137617" y="228143"/>
                </a:cubicBezTo>
                <a:cubicBezTo>
                  <a:pt x="137922" y="212903"/>
                  <a:pt x="142646" y="199568"/>
                  <a:pt x="151790" y="188138"/>
                </a:cubicBezTo>
                <a:cubicBezTo>
                  <a:pt x="160934" y="176708"/>
                  <a:pt x="174041" y="168098"/>
                  <a:pt x="191110" y="162306"/>
                </a:cubicBezTo>
                <a:close/>
                <a:moveTo>
                  <a:pt x="2245462" y="149429"/>
                </a:moveTo>
                <a:cubicBezTo>
                  <a:pt x="2250338" y="149429"/>
                  <a:pt x="2254301" y="151562"/>
                  <a:pt x="2257349" y="155829"/>
                </a:cubicBezTo>
                <a:cubicBezTo>
                  <a:pt x="2261006" y="160706"/>
                  <a:pt x="2262835" y="168479"/>
                  <a:pt x="2262835" y="179147"/>
                </a:cubicBezTo>
                <a:cubicBezTo>
                  <a:pt x="2262835" y="183109"/>
                  <a:pt x="2262073" y="186767"/>
                  <a:pt x="2260550" y="190119"/>
                </a:cubicBezTo>
                <a:lnTo>
                  <a:pt x="2274722" y="191034"/>
                </a:lnTo>
                <a:cubicBezTo>
                  <a:pt x="2274722" y="195911"/>
                  <a:pt x="2273122" y="199416"/>
                  <a:pt x="2269922" y="201549"/>
                </a:cubicBezTo>
                <a:cubicBezTo>
                  <a:pt x="2266722" y="203683"/>
                  <a:pt x="2261768" y="204750"/>
                  <a:pt x="2255063" y="204750"/>
                </a:cubicBezTo>
                <a:lnTo>
                  <a:pt x="2250491" y="204293"/>
                </a:lnTo>
                <a:cubicBezTo>
                  <a:pt x="2242871" y="211913"/>
                  <a:pt x="2235098" y="217932"/>
                  <a:pt x="2227174" y="222352"/>
                </a:cubicBezTo>
                <a:cubicBezTo>
                  <a:pt x="2219249" y="226772"/>
                  <a:pt x="2212238" y="228981"/>
                  <a:pt x="2206142" y="228981"/>
                </a:cubicBezTo>
                <a:cubicBezTo>
                  <a:pt x="2196694" y="228981"/>
                  <a:pt x="2191969" y="225019"/>
                  <a:pt x="2191969" y="217094"/>
                </a:cubicBezTo>
                <a:cubicBezTo>
                  <a:pt x="2201113" y="215265"/>
                  <a:pt x="2209038" y="212827"/>
                  <a:pt x="2215744" y="209779"/>
                </a:cubicBezTo>
                <a:cubicBezTo>
                  <a:pt x="2222450" y="206731"/>
                  <a:pt x="2228545" y="203378"/>
                  <a:pt x="2234032" y="199721"/>
                </a:cubicBezTo>
                <a:cubicBezTo>
                  <a:pt x="2223059" y="194234"/>
                  <a:pt x="2217573" y="187071"/>
                  <a:pt x="2217573" y="178232"/>
                </a:cubicBezTo>
                <a:cubicBezTo>
                  <a:pt x="2217573" y="171222"/>
                  <a:pt x="2220544" y="164669"/>
                  <a:pt x="2226488" y="158573"/>
                </a:cubicBezTo>
                <a:cubicBezTo>
                  <a:pt x="2232432" y="152477"/>
                  <a:pt x="2238756" y="149429"/>
                  <a:pt x="2245462" y="149429"/>
                </a:cubicBezTo>
                <a:close/>
                <a:moveTo>
                  <a:pt x="5466588" y="144628"/>
                </a:moveTo>
                <a:lnTo>
                  <a:pt x="5467044" y="150114"/>
                </a:lnTo>
                <a:cubicBezTo>
                  <a:pt x="5467044" y="158039"/>
                  <a:pt x="5463540" y="164135"/>
                  <a:pt x="5456529" y="168402"/>
                </a:cubicBezTo>
                <a:cubicBezTo>
                  <a:pt x="5448604" y="172365"/>
                  <a:pt x="5438394" y="176784"/>
                  <a:pt x="5425896" y="181661"/>
                </a:cubicBezTo>
                <a:cubicBezTo>
                  <a:pt x="5413400" y="186538"/>
                  <a:pt x="5398769" y="191872"/>
                  <a:pt x="5382006" y="197663"/>
                </a:cubicBezTo>
                <a:lnTo>
                  <a:pt x="5384292" y="175718"/>
                </a:lnTo>
                <a:cubicBezTo>
                  <a:pt x="5404713" y="168402"/>
                  <a:pt x="5421477" y="162306"/>
                  <a:pt x="5434584" y="157430"/>
                </a:cubicBezTo>
                <a:cubicBezTo>
                  <a:pt x="5447690" y="152553"/>
                  <a:pt x="5458358" y="148286"/>
                  <a:pt x="5466588" y="144628"/>
                </a:cubicBezTo>
                <a:close/>
                <a:moveTo>
                  <a:pt x="4181475" y="137694"/>
                </a:moveTo>
                <a:cubicBezTo>
                  <a:pt x="4184524" y="142875"/>
                  <a:pt x="4186580" y="148209"/>
                  <a:pt x="4187648" y="153696"/>
                </a:cubicBezTo>
                <a:cubicBezTo>
                  <a:pt x="4188714" y="159182"/>
                  <a:pt x="4189248" y="163145"/>
                  <a:pt x="4189248" y="165583"/>
                </a:cubicBezTo>
                <a:cubicBezTo>
                  <a:pt x="4189248" y="172593"/>
                  <a:pt x="4186962" y="178689"/>
                  <a:pt x="4182390" y="183871"/>
                </a:cubicBezTo>
                <a:cubicBezTo>
                  <a:pt x="4177818" y="189053"/>
                  <a:pt x="4172331" y="191643"/>
                  <a:pt x="4165930" y="191643"/>
                </a:cubicBezTo>
                <a:cubicBezTo>
                  <a:pt x="4160140" y="191643"/>
                  <a:pt x="4155415" y="189967"/>
                  <a:pt x="4151758" y="186614"/>
                </a:cubicBezTo>
                <a:cubicBezTo>
                  <a:pt x="4147490" y="196063"/>
                  <a:pt x="4140632" y="200787"/>
                  <a:pt x="4131183" y="200787"/>
                </a:cubicBezTo>
                <a:cubicBezTo>
                  <a:pt x="4124782" y="200787"/>
                  <a:pt x="4119754" y="199035"/>
                  <a:pt x="4116096" y="195530"/>
                </a:cubicBezTo>
                <a:cubicBezTo>
                  <a:pt x="4112438" y="192024"/>
                  <a:pt x="4110610" y="186919"/>
                  <a:pt x="4110610" y="180213"/>
                </a:cubicBezTo>
                <a:cubicBezTo>
                  <a:pt x="4110610" y="174117"/>
                  <a:pt x="4112743" y="167564"/>
                  <a:pt x="4117010" y="160554"/>
                </a:cubicBezTo>
                <a:lnTo>
                  <a:pt x="4125240" y="162383"/>
                </a:lnTo>
                <a:cubicBezTo>
                  <a:pt x="4124325" y="165126"/>
                  <a:pt x="4123868" y="168936"/>
                  <a:pt x="4123868" y="173813"/>
                </a:cubicBezTo>
                <a:cubicBezTo>
                  <a:pt x="4123868" y="180823"/>
                  <a:pt x="4126611" y="184328"/>
                  <a:pt x="4132098" y="184328"/>
                </a:cubicBezTo>
                <a:cubicBezTo>
                  <a:pt x="4134841" y="184328"/>
                  <a:pt x="4137127" y="183185"/>
                  <a:pt x="4138956" y="180899"/>
                </a:cubicBezTo>
                <a:cubicBezTo>
                  <a:pt x="4140784" y="178613"/>
                  <a:pt x="4141546" y="175794"/>
                  <a:pt x="4141242" y="172441"/>
                </a:cubicBezTo>
                <a:lnTo>
                  <a:pt x="4140328" y="158268"/>
                </a:lnTo>
                <a:lnTo>
                  <a:pt x="4152672" y="150495"/>
                </a:lnTo>
                <a:cubicBezTo>
                  <a:pt x="4154196" y="159944"/>
                  <a:pt x="4156024" y="166421"/>
                  <a:pt x="4158158" y="169926"/>
                </a:cubicBezTo>
                <a:cubicBezTo>
                  <a:pt x="4160292" y="173432"/>
                  <a:pt x="4163797" y="175184"/>
                  <a:pt x="4168674" y="175184"/>
                </a:cubicBezTo>
                <a:cubicBezTo>
                  <a:pt x="4169893" y="175184"/>
                  <a:pt x="4171188" y="174803"/>
                  <a:pt x="4172560" y="174041"/>
                </a:cubicBezTo>
                <a:cubicBezTo>
                  <a:pt x="4173931" y="173279"/>
                  <a:pt x="4174770" y="172289"/>
                  <a:pt x="4175074" y="171069"/>
                </a:cubicBezTo>
                <a:cubicBezTo>
                  <a:pt x="4174770" y="168021"/>
                  <a:pt x="4172636" y="162535"/>
                  <a:pt x="4168674" y="154610"/>
                </a:cubicBezTo>
                <a:lnTo>
                  <a:pt x="4167759" y="150953"/>
                </a:lnTo>
                <a:cubicBezTo>
                  <a:pt x="4167759" y="147905"/>
                  <a:pt x="4169054" y="145085"/>
                  <a:pt x="4171646" y="142494"/>
                </a:cubicBezTo>
                <a:cubicBezTo>
                  <a:pt x="4174236" y="139904"/>
                  <a:pt x="4177512" y="138303"/>
                  <a:pt x="4181475" y="137694"/>
                </a:cubicBezTo>
                <a:close/>
                <a:moveTo>
                  <a:pt x="5840425" y="117348"/>
                </a:moveTo>
                <a:cubicBezTo>
                  <a:pt x="5838292" y="117348"/>
                  <a:pt x="5836310" y="118034"/>
                  <a:pt x="5834481" y="119406"/>
                </a:cubicBezTo>
                <a:cubicBezTo>
                  <a:pt x="5832652" y="120777"/>
                  <a:pt x="5831738" y="122225"/>
                  <a:pt x="5831738" y="123749"/>
                </a:cubicBezTo>
                <a:cubicBezTo>
                  <a:pt x="5831738" y="130150"/>
                  <a:pt x="5836919" y="135332"/>
                  <a:pt x="5847282" y="139294"/>
                </a:cubicBezTo>
                <a:lnTo>
                  <a:pt x="5848197" y="137465"/>
                </a:lnTo>
                <a:cubicBezTo>
                  <a:pt x="5848807" y="136246"/>
                  <a:pt x="5849112" y="135179"/>
                  <a:pt x="5849112" y="134265"/>
                </a:cubicBezTo>
                <a:cubicBezTo>
                  <a:pt x="5849112" y="133350"/>
                  <a:pt x="5849112" y="132588"/>
                  <a:pt x="5849112" y="131979"/>
                </a:cubicBezTo>
                <a:cubicBezTo>
                  <a:pt x="5849112" y="127712"/>
                  <a:pt x="5848273" y="124206"/>
                  <a:pt x="5846597" y="121463"/>
                </a:cubicBezTo>
                <a:cubicBezTo>
                  <a:pt x="5844920" y="118720"/>
                  <a:pt x="5842863" y="117348"/>
                  <a:pt x="5840425" y="117348"/>
                </a:cubicBezTo>
                <a:close/>
                <a:moveTo>
                  <a:pt x="3409188" y="116053"/>
                </a:moveTo>
                <a:lnTo>
                  <a:pt x="3409646" y="121539"/>
                </a:lnTo>
                <a:cubicBezTo>
                  <a:pt x="3409646" y="129464"/>
                  <a:pt x="3406140" y="135560"/>
                  <a:pt x="3399130" y="139827"/>
                </a:cubicBezTo>
                <a:cubicBezTo>
                  <a:pt x="3391205" y="143790"/>
                  <a:pt x="3380994" y="148209"/>
                  <a:pt x="3368498" y="153086"/>
                </a:cubicBezTo>
                <a:cubicBezTo>
                  <a:pt x="3356000" y="157963"/>
                  <a:pt x="3341370" y="163297"/>
                  <a:pt x="3324606" y="169088"/>
                </a:cubicBezTo>
                <a:lnTo>
                  <a:pt x="3326892" y="147143"/>
                </a:lnTo>
                <a:cubicBezTo>
                  <a:pt x="3347314" y="139827"/>
                  <a:pt x="3364078" y="133731"/>
                  <a:pt x="3377184" y="128855"/>
                </a:cubicBezTo>
                <a:cubicBezTo>
                  <a:pt x="3390291" y="123978"/>
                  <a:pt x="3400958" y="119711"/>
                  <a:pt x="3409188" y="116053"/>
                </a:cubicBezTo>
                <a:close/>
                <a:moveTo>
                  <a:pt x="4523613" y="105156"/>
                </a:moveTo>
                <a:cubicBezTo>
                  <a:pt x="4520260" y="105156"/>
                  <a:pt x="4516908" y="105918"/>
                  <a:pt x="4513554" y="107442"/>
                </a:cubicBezTo>
                <a:cubicBezTo>
                  <a:pt x="4510202" y="108966"/>
                  <a:pt x="4505630" y="112319"/>
                  <a:pt x="4499838" y="117501"/>
                </a:cubicBezTo>
                <a:cubicBezTo>
                  <a:pt x="4505935" y="119634"/>
                  <a:pt x="4510811" y="120701"/>
                  <a:pt x="4514469" y="120701"/>
                </a:cubicBezTo>
                <a:cubicBezTo>
                  <a:pt x="4521174" y="120701"/>
                  <a:pt x="4525898" y="120396"/>
                  <a:pt x="4528642" y="119787"/>
                </a:cubicBezTo>
                <a:cubicBezTo>
                  <a:pt x="4531385" y="119177"/>
                  <a:pt x="4534890" y="117958"/>
                  <a:pt x="4539158" y="116129"/>
                </a:cubicBezTo>
                <a:cubicBezTo>
                  <a:pt x="4535500" y="108814"/>
                  <a:pt x="4530319" y="105156"/>
                  <a:pt x="4523613" y="105156"/>
                </a:cubicBezTo>
                <a:close/>
                <a:moveTo>
                  <a:pt x="1989963" y="105156"/>
                </a:moveTo>
                <a:cubicBezTo>
                  <a:pt x="1986610" y="105156"/>
                  <a:pt x="1983258" y="105918"/>
                  <a:pt x="1979905" y="107442"/>
                </a:cubicBezTo>
                <a:cubicBezTo>
                  <a:pt x="1976552" y="108966"/>
                  <a:pt x="1971980" y="112319"/>
                  <a:pt x="1966189" y="117501"/>
                </a:cubicBezTo>
                <a:cubicBezTo>
                  <a:pt x="1972285" y="119634"/>
                  <a:pt x="1977162" y="120701"/>
                  <a:pt x="1980819" y="120701"/>
                </a:cubicBezTo>
                <a:cubicBezTo>
                  <a:pt x="1987524" y="120701"/>
                  <a:pt x="1992249" y="120396"/>
                  <a:pt x="1994992" y="119787"/>
                </a:cubicBezTo>
                <a:cubicBezTo>
                  <a:pt x="1997736" y="119177"/>
                  <a:pt x="2001240" y="117958"/>
                  <a:pt x="2005508" y="116129"/>
                </a:cubicBezTo>
                <a:cubicBezTo>
                  <a:pt x="2001850" y="108814"/>
                  <a:pt x="1996669" y="105156"/>
                  <a:pt x="1989963" y="105156"/>
                </a:cubicBezTo>
                <a:close/>
                <a:moveTo>
                  <a:pt x="648386" y="104242"/>
                </a:moveTo>
                <a:cubicBezTo>
                  <a:pt x="652348" y="106985"/>
                  <a:pt x="656006" y="109881"/>
                  <a:pt x="659359" y="112929"/>
                </a:cubicBezTo>
                <a:cubicBezTo>
                  <a:pt x="662712" y="115977"/>
                  <a:pt x="665607" y="119025"/>
                  <a:pt x="668046" y="122073"/>
                </a:cubicBezTo>
                <a:cubicBezTo>
                  <a:pt x="664997" y="124816"/>
                  <a:pt x="661797" y="127864"/>
                  <a:pt x="658444" y="131217"/>
                </a:cubicBezTo>
                <a:cubicBezTo>
                  <a:pt x="655092" y="134570"/>
                  <a:pt x="651739" y="138227"/>
                  <a:pt x="648386" y="142190"/>
                </a:cubicBezTo>
                <a:cubicBezTo>
                  <a:pt x="645643" y="139142"/>
                  <a:pt x="642747" y="136170"/>
                  <a:pt x="639699" y="133274"/>
                </a:cubicBezTo>
                <a:cubicBezTo>
                  <a:pt x="636651" y="130379"/>
                  <a:pt x="633603" y="127407"/>
                  <a:pt x="630555" y="124359"/>
                </a:cubicBezTo>
                <a:cubicBezTo>
                  <a:pt x="632994" y="120396"/>
                  <a:pt x="635737" y="116815"/>
                  <a:pt x="638785" y="113615"/>
                </a:cubicBezTo>
                <a:cubicBezTo>
                  <a:pt x="641833" y="110414"/>
                  <a:pt x="645033" y="107290"/>
                  <a:pt x="648386" y="104242"/>
                </a:cubicBezTo>
                <a:close/>
                <a:moveTo>
                  <a:pt x="221285" y="104242"/>
                </a:moveTo>
                <a:cubicBezTo>
                  <a:pt x="224028" y="106985"/>
                  <a:pt x="226848" y="109805"/>
                  <a:pt x="229743" y="112700"/>
                </a:cubicBezTo>
                <a:cubicBezTo>
                  <a:pt x="232639" y="115596"/>
                  <a:pt x="235763" y="118720"/>
                  <a:pt x="239116" y="122073"/>
                </a:cubicBezTo>
                <a:cubicBezTo>
                  <a:pt x="236677" y="125730"/>
                  <a:pt x="233934" y="129236"/>
                  <a:pt x="230886" y="132588"/>
                </a:cubicBezTo>
                <a:cubicBezTo>
                  <a:pt x="227838" y="135941"/>
                  <a:pt x="224638" y="139142"/>
                  <a:pt x="221285" y="142190"/>
                </a:cubicBezTo>
                <a:cubicBezTo>
                  <a:pt x="217018" y="139142"/>
                  <a:pt x="213208" y="136094"/>
                  <a:pt x="209855" y="133046"/>
                </a:cubicBezTo>
                <a:cubicBezTo>
                  <a:pt x="206502" y="129998"/>
                  <a:pt x="203759" y="127102"/>
                  <a:pt x="201625" y="124359"/>
                </a:cubicBezTo>
                <a:cubicBezTo>
                  <a:pt x="204978" y="121616"/>
                  <a:pt x="208255" y="118568"/>
                  <a:pt x="211455" y="115215"/>
                </a:cubicBezTo>
                <a:cubicBezTo>
                  <a:pt x="214656" y="111862"/>
                  <a:pt x="217932" y="108204"/>
                  <a:pt x="221285" y="104242"/>
                </a:cubicBezTo>
                <a:close/>
                <a:moveTo>
                  <a:pt x="5845911" y="101804"/>
                </a:moveTo>
                <a:cubicBezTo>
                  <a:pt x="5850788" y="101804"/>
                  <a:pt x="5854750" y="103937"/>
                  <a:pt x="5857798" y="108204"/>
                </a:cubicBezTo>
                <a:cubicBezTo>
                  <a:pt x="5861456" y="113081"/>
                  <a:pt x="5863284" y="120854"/>
                  <a:pt x="5863284" y="131522"/>
                </a:cubicBezTo>
                <a:cubicBezTo>
                  <a:pt x="5863284" y="135484"/>
                  <a:pt x="5862522" y="139142"/>
                  <a:pt x="5860998" y="142494"/>
                </a:cubicBezTo>
                <a:lnTo>
                  <a:pt x="5875172" y="143409"/>
                </a:lnTo>
                <a:cubicBezTo>
                  <a:pt x="5875172" y="148286"/>
                  <a:pt x="5873572" y="151791"/>
                  <a:pt x="5870372" y="153924"/>
                </a:cubicBezTo>
                <a:cubicBezTo>
                  <a:pt x="5867171" y="156058"/>
                  <a:pt x="5862218" y="157125"/>
                  <a:pt x="5855512" y="157125"/>
                </a:cubicBezTo>
                <a:lnTo>
                  <a:pt x="5850940" y="156668"/>
                </a:lnTo>
                <a:cubicBezTo>
                  <a:pt x="5843320" y="164288"/>
                  <a:pt x="5835548" y="170307"/>
                  <a:pt x="5827624" y="174727"/>
                </a:cubicBezTo>
                <a:cubicBezTo>
                  <a:pt x="5819698" y="179147"/>
                  <a:pt x="5812688" y="181356"/>
                  <a:pt x="5806592" y="181356"/>
                </a:cubicBezTo>
                <a:cubicBezTo>
                  <a:pt x="5797143" y="181356"/>
                  <a:pt x="5792419" y="177394"/>
                  <a:pt x="5792419" y="169469"/>
                </a:cubicBezTo>
                <a:cubicBezTo>
                  <a:pt x="5801562" y="167640"/>
                  <a:pt x="5809487" y="165202"/>
                  <a:pt x="5816193" y="162154"/>
                </a:cubicBezTo>
                <a:cubicBezTo>
                  <a:pt x="5822898" y="159106"/>
                  <a:pt x="5828994" y="155753"/>
                  <a:pt x="5834481" y="152096"/>
                </a:cubicBezTo>
                <a:cubicBezTo>
                  <a:pt x="5823508" y="146609"/>
                  <a:pt x="5818022" y="139446"/>
                  <a:pt x="5818022" y="130607"/>
                </a:cubicBezTo>
                <a:cubicBezTo>
                  <a:pt x="5818022" y="123597"/>
                  <a:pt x="5820994" y="117044"/>
                  <a:pt x="5826938" y="110948"/>
                </a:cubicBezTo>
                <a:cubicBezTo>
                  <a:pt x="5832881" y="104852"/>
                  <a:pt x="5839205" y="101804"/>
                  <a:pt x="5845911" y="101804"/>
                </a:cubicBezTo>
                <a:close/>
                <a:moveTo>
                  <a:pt x="1845793" y="96470"/>
                </a:moveTo>
                <a:cubicBezTo>
                  <a:pt x="1843659" y="96470"/>
                  <a:pt x="1841449" y="97308"/>
                  <a:pt x="1839163" y="98984"/>
                </a:cubicBezTo>
                <a:cubicBezTo>
                  <a:pt x="1836877" y="100661"/>
                  <a:pt x="1835887" y="103175"/>
                  <a:pt x="1836192" y="106528"/>
                </a:cubicBezTo>
                <a:cubicBezTo>
                  <a:pt x="1836192" y="109576"/>
                  <a:pt x="1837106" y="112395"/>
                  <a:pt x="1838935" y="114986"/>
                </a:cubicBezTo>
                <a:cubicBezTo>
                  <a:pt x="1840764" y="117577"/>
                  <a:pt x="1843812" y="118872"/>
                  <a:pt x="1848079" y="118872"/>
                </a:cubicBezTo>
                <a:cubicBezTo>
                  <a:pt x="1851126" y="118872"/>
                  <a:pt x="1854022" y="117806"/>
                  <a:pt x="1856766" y="115672"/>
                </a:cubicBezTo>
                <a:cubicBezTo>
                  <a:pt x="1859509" y="113538"/>
                  <a:pt x="1860880" y="111557"/>
                  <a:pt x="1860880" y="109728"/>
                </a:cubicBezTo>
                <a:cubicBezTo>
                  <a:pt x="1860880" y="106985"/>
                  <a:pt x="1859280" y="104090"/>
                  <a:pt x="1856080" y="101042"/>
                </a:cubicBezTo>
                <a:cubicBezTo>
                  <a:pt x="1852879" y="97994"/>
                  <a:pt x="1849450" y="96470"/>
                  <a:pt x="1845793" y="96470"/>
                </a:cubicBezTo>
                <a:close/>
                <a:moveTo>
                  <a:pt x="4149928" y="87402"/>
                </a:moveTo>
                <a:cubicBezTo>
                  <a:pt x="4147794" y="87402"/>
                  <a:pt x="4145814" y="88088"/>
                  <a:pt x="4143985" y="89459"/>
                </a:cubicBezTo>
                <a:cubicBezTo>
                  <a:pt x="4142156" y="90831"/>
                  <a:pt x="4141242" y="92279"/>
                  <a:pt x="4141242" y="93803"/>
                </a:cubicBezTo>
                <a:cubicBezTo>
                  <a:pt x="4141242" y="99899"/>
                  <a:pt x="4146424" y="105080"/>
                  <a:pt x="4156786" y="109347"/>
                </a:cubicBezTo>
                <a:lnTo>
                  <a:pt x="4157244" y="107976"/>
                </a:lnTo>
                <a:cubicBezTo>
                  <a:pt x="4158158" y="105537"/>
                  <a:pt x="4158616" y="103709"/>
                  <a:pt x="4158616" y="102489"/>
                </a:cubicBezTo>
                <a:cubicBezTo>
                  <a:pt x="4158616" y="98222"/>
                  <a:pt x="4157777" y="94641"/>
                  <a:pt x="4156100" y="91745"/>
                </a:cubicBezTo>
                <a:cubicBezTo>
                  <a:pt x="4154424" y="88850"/>
                  <a:pt x="4152367" y="87402"/>
                  <a:pt x="4149928" y="87402"/>
                </a:cubicBezTo>
                <a:close/>
                <a:moveTo>
                  <a:pt x="4527270" y="85497"/>
                </a:moveTo>
                <a:cubicBezTo>
                  <a:pt x="4532757" y="85497"/>
                  <a:pt x="4537786" y="88392"/>
                  <a:pt x="4542358" y="94184"/>
                </a:cubicBezTo>
                <a:cubicBezTo>
                  <a:pt x="4546930" y="99975"/>
                  <a:pt x="4549216" y="106833"/>
                  <a:pt x="4549216" y="114758"/>
                </a:cubicBezTo>
                <a:cubicBezTo>
                  <a:pt x="4549216" y="120244"/>
                  <a:pt x="4547997" y="126340"/>
                  <a:pt x="4545558" y="133046"/>
                </a:cubicBezTo>
                <a:cubicBezTo>
                  <a:pt x="4540682" y="136398"/>
                  <a:pt x="4535805" y="138684"/>
                  <a:pt x="4530928" y="139904"/>
                </a:cubicBezTo>
                <a:cubicBezTo>
                  <a:pt x="4526051" y="141123"/>
                  <a:pt x="4520564" y="141732"/>
                  <a:pt x="4514469" y="141732"/>
                </a:cubicBezTo>
                <a:cubicBezTo>
                  <a:pt x="4508678" y="141732"/>
                  <a:pt x="4503192" y="140894"/>
                  <a:pt x="4498010" y="139218"/>
                </a:cubicBezTo>
                <a:cubicBezTo>
                  <a:pt x="4492828" y="137541"/>
                  <a:pt x="4486275" y="134722"/>
                  <a:pt x="4478350" y="130760"/>
                </a:cubicBezTo>
                <a:cubicBezTo>
                  <a:pt x="4471949" y="133808"/>
                  <a:pt x="4466615" y="137465"/>
                  <a:pt x="4462348" y="141732"/>
                </a:cubicBezTo>
                <a:lnTo>
                  <a:pt x="4454119" y="134874"/>
                </a:lnTo>
                <a:cubicBezTo>
                  <a:pt x="4459300" y="127254"/>
                  <a:pt x="4464100" y="121235"/>
                  <a:pt x="4468520" y="116815"/>
                </a:cubicBezTo>
                <a:cubicBezTo>
                  <a:pt x="4472940" y="112395"/>
                  <a:pt x="4477893" y="110186"/>
                  <a:pt x="4483379" y="110186"/>
                </a:cubicBezTo>
                <a:cubicBezTo>
                  <a:pt x="4485513" y="110186"/>
                  <a:pt x="4487798" y="110948"/>
                  <a:pt x="4490238" y="112472"/>
                </a:cubicBezTo>
                <a:cubicBezTo>
                  <a:pt x="4496334" y="103023"/>
                  <a:pt x="4502353" y="96165"/>
                  <a:pt x="4508297" y="91898"/>
                </a:cubicBezTo>
                <a:cubicBezTo>
                  <a:pt x="4514240" y="87630"/>
                  <a:pt x="4520566" y="85497"/>
                  <a:pt x="4527270" y="85497"/>
                </a:cubicBezTo>
                <a:close/>
                <a:moveTo>
                  <a:pt x="1993621" y="85497"/>
                </a:moveTo>
                <a:cubicBezTo>
                  <a:pt x="1999107" y="85497"/>
                  <a:pt x="2004136" y="88392"/>
                  <a:pt x="2008708" y="94184"/>
                </a:cubicBezTo>
                <a:cubicBezTo>
                  <a:pt x="2013280" y="99975"/>
                  <a:pt x="2015566" y="106833"/>
                  <a:pt x="2015566" y="114758"/>
                </a:cubicBezTo>
                <a:cubicBezTo>
                  <a:pt x="2015566" y="120244"/>
                  <a:pt x="2014347" y="126340"/>
                  <a:pt x="2011909" y="133046"/>
                </a:cubicBezTo>
                <a:cubicBezTo>
                  <a:pt x="2007032" y="136398"/>
                  <a:pt x="2002155" y="138684"/>
                  <a:pt x="1997278" y="139904"/>
                </a:cubicBezTo>
                <a:cubicBezTo>
                  <a:pt x="1992402" y="141123"/>
                  <a:pt x="1986915" y="141732"/>
                  <a:pt x="1980819" y="141732"/>
                </a:cubicBezTo>
                <a:cubicBezTo>
                  <a:pt x="1975028" y="141732"/>
                  <a:pt x="1969542" y="140894"/>
                  <a:pt x="1964360" y="139218"/>
                </a:cubicBezTo>
                <a:cubicBezTo>
                  <a:pt x="1959178" y="137541"/>
                  <a:pt x="1952625" y="134722"/>
                  <a:pt x="1944700" y="130760"/>
                </a:cubicBezTo>
                <a:cubicBezTo>
                  <a:pt x="1938300" y="133808"/>
                  <a:pt x="1932966" y="137465"/>
                  <a:pt x="1928698" y="141732"/>
                </a:cubicBezTo>
                <a:lnTo>
                  <a:pt x="1920469" y="134874"/>
                </a:lnTo>
                <a:cubicBezTo>
                  <a:pt x="1925650" y="127254"/>
                  <a:pt x="1930451" y="121235"/>
                  <a:pt x="1934870" y="116815"/>
                </a:cubicBezTo>
                <a:cubicBezTo>
                  <a:pt x="1939290" y="112395"/>
                  <a:pt x="1944243" y="110186"/>
                  <a:pt x="1949730" y="110186"/>
                </a:cubicBezTo>
                <a:cubicBezTo>
                  <a:pt x="1951863" y="110186"/>
                  <a:pt x="1954149" y="110948"/>
                  <a:pt x="1956588" y="112472"/>
                </a:cubicBezTo>
                <a:cubicBezTo>
                  <a:pt x="1962684" y="103023"/>
                  <a:pt x="1968703" y="96165"/>
                  <a:pt x="1974647" y="91898"/>
                </a:cubicBezTo>
                <a:cubicBezTo>
                  <a:pt x="1980591" y="87630"/>
                  <a:pt x="1986915" y="85497"/>
                  <a:pt x="1993621" y="85497"/>
                </a:cubicBezTo>
                <a:close/>
                <a:moveTo>
                  <a:pt x="1848079" y="78182"/>
                </a:moveTo>
                <a:cubicBezTo>
                  <a:pt x="1854784" y="77877"/>
                  <a:pt x="1860652" y="80696"/>
                  <a:pt x="1865681" y="86640"/>
                </a:cubicBezTo>
                <a:cubicBezTo>
                  <a:pt x="1870710" y="92583"/>
                  <a:pt x="1873225" y="100280"/>
                  <a:pt x="1873225" y="109728"/>
                </a:cubicBezTo>
                <a:cubicBezTo>
                  <a:pt x="1873225" y="116739"/>
                  <a:pt x="1870634" y="122835"/>
                  <a:pt x="1865452" y="128016"/>
                </a:cubicBezTo>
                <a:cubicBezTo>
                  <a:pt x="1860271" y="133198"/>
                  <a:pt x="1854327" y="135789"/>
                  <a:pt x="1847622" y="135789"/>
                </a:cubicBezTo>
                <a:cubicBezTo>
                  <a:pt x="1840611" y="135789"/>
                  <a:pt x="1834896" y="133274"/>
                  <a:pt x="1830476" y="128245"/>
                </a:cubicBezTo>
                <a:cubicBezTo>
                  <a:pt x="1826057" y="123216"/>
                  <a:pt x="1823847" y="116891"/>
                  <a:pt x="1823847" y="109271"/>
                </a:cubicBezTo>
                <a:cubicBezTo>
                  <a:pt x="1823847" y="100432"/>
                  <a:pt x="1826362" y="93041"/>
                  <a:pt x="1831391" y="87097"/>
                </a:cubicBezTo>
                <a:cubicBezTo>
                  <a:pt x="1836420" y="81153"/>
                  <a:pt x="1841982" y="78182"/>
                  <a:pt x="1848079" y="78182"/>
                </a:cubicBezTo>
                <a:close/>
                <a:moveTo>
                  <a:pt x="4155415" y="71400"/>
                </a:moveTo>
                <a:cubicBezTo>
                  <a:pt x="4160292" y="71400"/>
                  <a:pt x="4164254" y="73686"/>
                  <a:pt x="4167302" y="78258"/>
                </a:cubicBezTo>
                <a:cubicBezTo>
                  <a:pt x="4170960" y="83135"/>
                  <a:pt x="4172788" y="90907"/>
                  <a:pt x="4172788" y="101575"/>
                </a:cubicBezTo>
                <a:cubicBezTo>
                  <a:pt x="4172788" y="105233"/>
                  <a:pt x="4172026" y="108890"/>
                  <a:pt x="4170502" y="112548"/>
                </a:cubicBezTo>
                <a:lnTo>
                  <a:pt x="4184676" y="113462"/>
                </a:lnTo>
                <a:cubicBezTo>
                  <a:pt x="4184676" y="118339"/>
                  <a:pt x="4183076" y="121844"/>
                  <a:pt x="4179875" y="123978"/>
                </a:cubicBezTo>
                <a:cubicBezTo>
                  <a:pt x="4176674" y="126111"/>
                  <a:pt x="4171722" y="127178"/>
                  <a:pt x="4165016" y="127178"/>
                </a:cubicBezTo>
                <a:lnTo>
                  <a:pt x="4160444" y="126721"/>
                </a:lnTo>
                <a:cubicBezTo>
                  <a:pt x="4152824" y="134341"/>
                  <a:pt x="4145052" y="140361"/>
                  <a:pt x="4137127" y="144780"/>
                </a:cubicBezTo>
                <a:cubicBezTo>
                  <a:pt x="4129202" y="149200"/>
                  <a:pt x="4122192" y="151410"/>
                  <a:pt x="4116096" y="151410"/>
                </a:cubicBezTo>
                <a:cubicBezTo>
                  <a:pt x="4106647" y="151410"/>
                  <a:pt x="4101922" y="147447"/>
                  <a:pt x="4101922" y="139523"/>
                </a:cubicBezTo>
                <a:cubicBezTo>
                  <a:pt x="4111066" y="137389"/>
                  <a:pt x="4118992" y="134874"/>
                  <a:pt x="4125697" y="131979"/>
                </a:cubicBezTo>
                <a:cubicBezTo>
                  <a:pt x="4132402" y="129083"/>
                  <a:pt x="4138498" y="125807"/>
                  <a:pt x="4143985" y="122149"/>
                </a:cubicBezTo>
                <a:cubicBezTo>
                  <a:pt x="4133012" y="116358"/>
                  <a:pt x="4127526" y="109195"/>
                  <a:pt x="4127526" y="100661"/>
                </a:cubicBezTo>
                <a:cubicBezTo>
                  <a:pt x="4127526" y="93345"/>
                  <a:pt x="4130497" y="86640"/>
                  <a:pt x="4136441" y="80544"/>
                </a:cubicBezTo>
                <a:cubicBezTo>
                  <a:pt x="4142384" y="74448"/>
                  <a:pt x="4148709" y="71400"/>
                  <a:pt x="4155415" y="71400"/>
                </a:cubicBezTo>
                <a:close/>
                <a:moveTo>
                  <a:pt x="3378708" y="0"/>
                </a:moveTo>
                <a:cubicBezTo>
                  <a:pt x="3381146" y="11278"/>
                  <a:pt x="3382823" y="20651"/>
                  <a:pt x="3383738" y="28118"/>
                </a:cubicBezTo>
                <a:cubicBezTo>
                  <a:pt x="3384652" y="35586"/>
                  <a:pt x="3385338" y="42291"/>
                  <a:pt x="3385795" y="48235"/>
                </a:cubicBezTo>
                <a:cubicBezTo>
                  <a:pt x="3386252" y="54179"/>
                  <a:pt x="3386481" y="60808"/>
                  <a:pt x="3386481" y="68123"/>
                </a:cubicBezTo>
                <a:cubicBezTo>
                  <a:pt x="3386481" y="83668"/>
                  <a:pt x="3382214" y="96774"/>
                  <a:pt x="3373679" y="107442"/>
                </a:cubicBezTo>
                <a:lnTo>
                  <a:pt x="3370936" y="106528"/>
                </a:lnTo>
                <a:cubicBezTo>
                  <a:pt x="3370936" y="94031"/>
                  <a:pt x="3370098" y="81915"/>
                  <a:pt x="3368421" y="70181"/>
                </a:cubicBezTo>
                <a:cubicBezTo>
                  <a:pt x="3366745" y="58446"/>
                  <a:pt x="3364535" y="47244"/>
                  <a:pt x="3361792" y="36576"/>
                </a:cubicBezTo>
                <a:cubicBezTo>
                  <a:pt x="3360878" y="32614"/>
                  <a:pt x="3360420" y="29109"/>
                  <a:pt x="3360420" y="26061"/>
                </a:cubicBezTo>
                <a:cubicBezTo>
                  <a:pt x="3360420" y="19965"/>
                  <a:pt x="3362173" y="14555"/>
                  <a:pt x="3365678" y="9830"/>
                </a:cubicBezTo>
                <a:cubicBezTo>
                  <a:pt x="3369183" y="5106"/>
                  <a:pt x="3373526" y="1829"/>
                  <a:pt x="3378708"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6" name="Translation">
            <a:extLst>
              <a:ext uri="{FF2B5EF4-FFF2-40B4-BE49-F238E27FC236}">
                <a16:creationId xmlns:a16="http://schemas.microsoft.com/office/drawing/2014/main" id="{C77EAF04-BD57-156F-2DB9-676EEE8849AD}"/>
              </a:ext>
            </a:extLst>
          </p:cNvPr>
          <p:cNvSpPr txBox="1"/>
          <p:nvPr/>
        </p:nvSpPr>
        <p:spPr>
          <a:xfrm>
            <a:off x="9598587" y="3705013"/>
            <a:ext cx="6965193" cy="830997"/>
          </a:xfrm>
          <a:prstGeom prst="rect">
            <a:avLst/>
          </a:prstGeom>
          <a:noFill/>
        </p:spPr>
        <p:txBody>
          <a:bodyPr wrap="square" rtlCol="0">
            <a:spAutoFit/>
          </a:bodyPr>
          <a:lstStyle/>
          <a:p>
            <a:pPr marL="0" indent="0" algn="ctr">
              <a:buNone/>
            </a:pPr>
            <a:r>
              <a:rPr lang="en-GB" sz="2400" b="0" i="0" u="none" strike="noStrike" dirty="0">
                <a:solidFill>
                  <a:srgbClr val="000000"/>
                </a:solidFill>
                <a:effectLst/>
                <a:latin typeface="Inter"/>
              </a:rPr>
              <a:t>The Trumpet will be sounded: ‘This is the Day [you were] warned of.’</a:t>
            </a:r>
            <a:endParaRPr lang="en-GB" sz="4400" dirty="0">
              <a:effectLst/>
            </a:endParaRPr>
          </a:p>
        </p:txBody>
      </p:sp>
      <p:sp>
        <p:nvSpPr>
          <p:cNvPr id="8" name="Freeform: Shape 7">
            <a:extLst>
              <a:ext uri="{FF2B5EF4-FFF2-40B4-BE49-F238E27FC236}">
                <a16:creationId xmlns:a16="http://schemas.microsoft.com/office/drawing/2014/main" id="{678D1813-0E40-4450-80EF-4F76C76437AA}"/>
              </a:ext>
            </a:extLst>
          </p:cNvPr>
          <p:cNvSpPr/>
          <p:nvPr/>
        </p:nvSpPr>
        <p:spPr>
          <a:xfrm rot="20799858">
            <a:off x="-245960" y="5234151"/>
            <a:ext cx="9937148" cy="5398512"/>
          </a:xfrm>
          <a:custGeom>
            <a:avLst/>
            <a:gdLst>
              <a:gd name="connsiteX0" fmla="*/ 533902 w 5542288"/>
              <a:gd name="connsiteY0" fmla="*/ 18036 h 3049071"/>
              <a:gd name="connsiteX1" fmla="*/ 1979382 w 5542288"/>
              <a:gd name="connsiteY1" fmla="*/ 667978 h 3049071"/>
              <a:gd name="connsiteX2" fmla="*/ 3378861 w 5542288"/>
              <a:gd name="connsiteY2" fmla="*/ 955722 h 3049071"/>
              <a:gd name="connsiteX3" fmla="*/ 4795784 w 5542288"/>
              <a:gd name="connsiteY3" fmla="*/ 1648925 h 3049071"/>
              <a:gd name="connsiteX4" fmla="*/ 5542288 w 5542288"/>
              <a:gd name="connsiteY4" fmla="*/ 2966753 h 3049071"/>
              <a:gd name="connsiteX5" fmla="*/ 5539185 w 5542288"/>
              <a:gd name="connsiteY5" fmla="*/ 3049071 h 3049071"/>
              <a:gd name="connsiteX6" fmla="*/ 0 w 5542288"/>
              <a:gd name="connsiteY6" fmla="*/ 1736018 h 3049071"/>
              <a:gd name="connsiteX7" fmla="*/ 411519 w 5542288"/>
              <a:gd name="connsiteY7" fmla="*/ 0 h 3049071"/>
              <a:gd name="connsiteX8" fmla="*/ 430579 w 5542288"/>
              <a:gd name="connsiteY8" fmla="*/ 1167 h 3049071"/>
              <a:gd name="connsiteX9" fmla="*/ 533902 w 5542288"/>
              <a:gd name="connsiteY9" fmla="*/ 18036 h 304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42288" h="3049071">
                <a:moveTo>
                  <a:pt x="533902" y="18036"/>
                </a:moveTo>
                <a:cubicBezTo>
                  <a:pt x="988866" y="112723"/>
                  <a:pt x="1533053" y="476694"/>
                  <a:pt x="1979382" y="667978"/>
                </a:cubicBezTo>
                <a:cubicBezTo>
                  <a:pt x="2524350" y="903405"/>
                  <a:pt x="2921090" y="872889"/>
                  <a:pt x="3378861" y="955722"/>
                </a:cubicBezTo>
                <a:cubicBezTo>
                  <a:pt x="3832276" y="1042917"/>
                  <a:pt x="4346727" y="1243466"/>
                  <a:pt x="4795784" y="1648925"/>
                </a:cubicBezTo>
                <a:cubicBezTo>
                  <a:pt x="5188705" y="1999886"/>
                  <a:pt x="5534898" y="2504391"/>
                  <a:pt x="5542288" y="2966753"/>
                </a:cubicBezTo>
                <a:lnTo>
                  <a:pt x="5539185" y="3049071"/>
                </a:lnTo>
                <a:lnTo>
                  <a:pt x="0" y="1736018"/>
                </a:lnTo>
                <a:lnTo>
                  <a:pt x="411519" y="0"/>
                </a:lnTo>
                <a:lnTo>
                  <a:pt x="430579" y="1167"/>
                </a:lnTo>
                <a:cubicBezTo>
                  <a:pt x="464436" y="5062"/>
                  <a:pt x="498905" y="10753"/>
                  <a:pt x="533902" y="18036"/>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a:solidFill>
                <a:schemeClr val="tx1"/>
              </a:solidFill>
            </a:endParaRPr>
          </a:p>
        </p:txBody>
      </p:sp>
      <p:pic>
        <p:nvPicPr>
          <p:cNvPr id="4" name="Picture 3">
            <a:extLst>
              <a:ext uri="{FF2B5EF4-FFF2-40B4-BE49-F238E27FC236}">
                <a16:creationId xmlns:a16="http://schemas.microsoft.com/office/drawing/2014/main" id="{ECE813AF-9488-2E16-4119-742DB23707ED}"/>
              </a:ext>
            </a:extLst>
          </p:cNvPr>
          <p:cNvPicPr>
            <a:picLocks noChangeAspect="1"/>
          </p:cNvPicPr>
          <p:nvPr/>
        </p:nvPicPr>
        <p:blipFill>
          <a:blip r:embed="rId3"/>
          <a:stretch>
            <a:fillRect/>
          </a:stretch>
        </p:blipFill>
        <p:spPr>
          <a:xfrm>
            <a:off x="10523335" y="5215510"/>
            <a:ext cx="5115698" cy="2877580"/>
          </a:xfrm>
          <a:prstGeom prst="rect">
            <a:avLst/>
          </a:prstGeom>
          <a:effectLst>
            <a:softEdge rad="635000"/>
          </a:effectLst>
        </p:spPr>
      </p:pic>
    </p:spTree>
    <p:extLst>
      <p:ext uri="{BB962C8B-B14F-4D97-AF65-F5344CB8AC3E}">
        <p14:creationId xmlns:p14="http://schemas.microsoft.com/office/powerpoint/2010/main" val="4210301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1">
          <a:extLst>
            <a:ext uri="{FF2B5EF4-FFF2-40B4-BE49-F238E27FC236}">
              <a16:creationId xmlns:a16="http://schemas.microsoft.com/office/drawing/2014/main" id="{4542E1A7-94E0-C18F-61EA-21376475E450}"/>
            </a:ext>
          </a:extLst>
        </p:cNvPr>
        <p:cNvGrpSpPr/>
        <p:nvPr/>
      </p:nvGrpSpPr>
      <p:grpSpPr>
        <a:xfrm>
          <a:off x="0" y="0"/>
          <a:ext cx="0" cy="0"/>
          <a:chOff x="0" y="0"/>
          <a:chExt cx="0" cy="0"/>
        </a:xfrm>
      </p:grpSpPr>
      <p:sp>
        <p:nvSpPr>
          <p:cNvPr id="4" name="Background frame">
            <a:extLst>
              <a:ext uri="{FF2B5EF4-FFF2-40B4-BE49-F238E27FC236}">
                <a16:creationId xmlns:a16="http://schemas.microsoft.com/office/drawing/2014/main" id="{EE539082-8A58-CFB0-1325-6E8593C737D7}"/>
              </a:ext>
            </a:extLst>
          </p:cNvPr>
          <p:cNvSpPr/>
          <p:nvPr/>
        </p:nvSpPr>
        <p:spPr>
          <a:xfrm>
            <a:off x="9162839" y="1495285"/>
            <a:ext cx="7912045" cy="1579884"/>
          </a:xfrm>
          <a:prstGeom prst="roundRect">
            <a:avLst>
              <a:gd name="adj" fmla="val 10456"/>
            </a:avLst>
          </a:prstGeom>
          <a:solidFill>
            <a:srgbClr val="EEEB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9" name="Google Shape;110;p16">
            <a:extLst>
              <a:ext uri="{FF2B5EF4-FFF2-40B4-BE49-F238E27FC236}">
                <a16:creationId xmlns:a16="http://schemas.microsoft.com/office/drawing/2014/main" id="{FCA8D85D-726A-4F71-EA2D-44467FA56D28}"/>
              </a:ext>
            </a:extLst>
          </p:cNvPr>
          <p:cNvSpPr/>
          <p:nvPr/>
        </p:nvSpPr>
        <p:spPr>
          <a:xfrm>
            <a:off x="9144000" y="3361672"/>
            <a:ext cx="7912045" cy="1579883"/>
          </a:xfrm>
          <a:prstGeom prst="roundRect">
            <a:avLst>
              <a:gd name="adj" fmla="val 17191"/>
            </a:avLst>
          </a:prstGeom>
          <a:solidFill>
            <a:schemeClr val="lt1"/>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2">
            <a:extLst>
              <a:ext uri="{FF2B5EF4-FFF2-40B4-BE49-F238E27FC236}">
                <a16:creationId xmlns:a16="http://schemas.microsoft.com/office/drawing/2014/main" id="{0B697C81-FAB5-88BE-8888-8060524559D2}"/>
              </a:ext>
            </a:extLst>
          </p:cNvPr>
          <p:cNvSpPr txBox="1"/>
          <p:nvPr/>
        </p:nvSpPr>
        <p:spPr>
          <a:xfrm>
            <a:off x="1932841" y="1444743"/>
            <a:ext cx="5975484"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To the Divine Court</a:t>
            </a:r>
            <a:endParaRPr sz="1600" dirty="0">
              <a:solidFill>
                <a:srgbClr val="4B116F"/>
              </a:solidFill>
              <a:latin typeface="+mj-lt"/>
            </a:endParaRPr>
          </a:p>
        </p:txBody>
      </p:sp>
      <p:sp>
        <p:nvSpPr>
          <p:cNvPr id="3" name="Freeform: Shape 2">
            <a:extLst>
              <a:ext uri="{FF2B5EF4-FFF2-40B4-BE49-F238E27FC236}">
                <a16:creationId xmlns:a16="http://schemas.microsoft.com/office/drawing/2014/main" id="{35A94EA8-6C1B-D692-01CF-361459A8703A}"/>
              </a:ext>
            </a:extLst>
          </p:cNvPr>
          <p:cNvSpPr/>
          <p:nvPr/>
        </p:nvSpPr>
        <p:spPr>
          <a:xfrm>
            <a:off x="9789901" y="1945244"/>
            <a:ext cx="6606006" cy="629488"/>
          </a:xfrm>
          <a:custGeom>
            <a:avLst/>
            <a:gdLst/>
            <a:ahLst/>
            <a:cxnLst/>
            <a:rect l="l" t="t" r="r" b="b"/>
            <a:pathLst>
              <a:path w="6606006" h="629488">
                <a:moveTo>
                  <a:pt x="1503731" y="576453"/>
                </a:moveTo>
                <a:lnTo>
                  <a:pt x="1504188" y="581939"/>
                </a:lnTo>
                <a:cubicBezTo>
                  <a:pt x="1503578" y="591083"/>
                  <a:pt x="1499769" y="597484"/>
                  <a:pt x="1492758" y="601142"/>
                </a:cubicBezTo>
                <a:cubicBezTo>
                  <a:pt x="1484833" y="605104"/>
                  <a:pt x="1474546" y="609447"/>
                  <a:pt x="1461897" y="614172"/>
                </a:cubicBezTo>
                <a:cubicBezTo>
                  <a:pt x="1449248" y="618896"/>
                  <a:pt x="1434389" y="624002"/>
                  <a:pt x="1417320" y="629488"/>
                </a:cubicBezTo>
                <a:lnTo>
                  <a:pt x="1420978" y="606171"/>
                </a:lnTo>
                <a:cubicBezTo>
                  <a:pt x="1441094" y="599160"/>
                  <a:pt x="1457935" y="593293"/>
                  <a:pt x="1471498" y="588569"/>
                </a:cubicBezTo>
                <a:cubicBezTo>
                  <a:pt x="1485062" y="583844"/>
                  <a:pt x="1495806" y="579806"/>
                  <a:pt x="1503731" y="576453"/>
                </a:cubicBezTo>
                <a:close/>
                <a:moveTo>
                  <a:pt x="638861" y="555422"/>
                </a:moveTo>
                <a:cubicBezTo>
                  <a:pt x="647700" y="562127"/>
                  <a:pt x="654253" y="568071"/>
                  <a:pt x="658520" y="573252"/>
                </a:cubicBezTo>
                <a:cubicBezTo>
                  <a:pt x="655472" y="575996"/>
                  <a:pt x="652272" y="579044"/>
                  <a:pt x="648919" y="582396"/>
                </a:cubicBezTo>
                <a:cubicBezTo>
                  <a:pt x="645566" y="585749"/>
                  <a:pt x="642214" y="589559"/>
                  <a:pt x="638861" y="593826"/>
                </a:cubicBezTo>
                <a:cubicBezTo>
                  <a:pt x="634289" y="588035"/>
                  <a:pt x="628345" y="581939"/>
                  <a:pt x="621030" y="575538"/>
                </a:cubicBezTo>
                <a:cubicBezTo>
                  <a:pt x="623468" y="571881"/>
                  <a:pt x="626212" y="568376"/>
                  <a:pt x="629260" y="565023"/>
                </a:cubicBezTo>
                <a:cubicBezTo>
                  <a:pt x="632308" y="561670"/>
                  <a:pt x="635508" y="558470"/>
                  <a:pt x="638861" y="555422"/>
                </a:cubicBezTo>
                <a:close/>
                <a:moveTo>
                  <a:pt x="221285" y="555422"/>
                </a:moveTo>
                <a:cubicBezTo>
                  <a:pt x="224028" y="558165"/>
                  <a:pt x="227000" y="561060"/>
                  <a:pt x="230200" y="564108"/>
                </a:cubicBezTo>
                <a:cubicBezTo>
                  <a:pt x="233401" y="567156"/>
                  <a:pt x="236372" y="570204"/>
                  <a:pt x="239116" y="573252"/>
                </a:cubicBezTo>
                <a:cubicBezTo>
                  <a:pt x="236677" y="576910"/>
                  <a:pt x="233934" y="580491"/>
                  <a:pt x="230886" y="583997"/>
                </a:cubicBezTo>
                <a:cubicBezTo>
                  <a:pt x="227838" y="587502"/>
                  <a:pt x="224638" y="590778"/>
                  <a:pt x="221285" y="593826"/>
                </a:cubicBezTo>
                <a:cubicBezTo>
                  <a:pt x="217322" y="590778"/>
                  <a:pt x="213665" y="587730"/>
                  <a:pt x="210312" y="584682"/>
                </a:cubicBezTo>
                <a:cubicBezTo>
                  <a:pt x="206959" y="581634"/>
                  <a:pt x="204064" y="578739"/>
                  <a:pt x="201625" y="575996"/>
                </a:cubicBezTo>
                <a:cubicBezTo>
                  <a:pt x="204978" y="572948"/>
                  <a:pt x="208255" y="569747"/>
                  <a:pt x="211455" y="566394"/>
                </a:cubicBezTo>
                <a:cubicBezTo>
                  <a:pt x="214656" y="563042"/>
                  <a:pt x="217932" y="559384"/>
                  <a:pt x="221285" y="555422"/>
                </a:cubicBezTo>
                <a:close/>
                <a:moveTo>
                  <a:pt x="4318635" y="538048"/>
                </a:moveTo>
                <a:lnTo>
                  <a:pt x="4318635" y="542620"/>
                </a:lnTo>
                <a:cubicBezTo>
                  <a:pt x="4318634" y="548106"/>
                  <a:pt x="4316654" y="551993"/>
                  <a:pt x="4312691" y="554279"/>
                </a:cubicBezTo>
                <a:cubicBezTo>
                  <a:pt x="4308728" y="556565"/>
                  <a:pt x="4302632" y="559232"/>
                  <a:pt x="4294403" y="562280"/>
                </a:cubicBezTo>
                <a:cubicBezTo>
                  <a:pt x="4290136" y="564108"/>
                  <a:pt x="4283506" y="566471"/>
                  <a:pt x="4274515" y="569366"/>
                </a:cubicBezTo>
                <a:cubicBezTo>
                  <a:pt x="4265524" y="572262"/>
                  <a:pt x="4253560" y="576148"/>
                  <a:pt x="4238624" y="581025"/>
                </a:cubicBezTo>
                <a:lnTo>
                  <a:pt x="4239996" y="564108"/>
                </a:lnTo>
                <a:cubicBezTo>
                  <a:pt x="4268648" y="555879"/>
                  <a:pt x="4294860" y="547192"/>
                  <a:pt x="4318635" y="538048"/>
                </a:cubicBezTo>
                <a:close/>
                <a:moveTo>
                  <a:pt x="4314978" y="514274"/>
                </a:moveTo>
                <a:lnTo>
                  <a:pt x="4315434" y="518846"/>
                </a:lnTo>
                <a:cubicBezTo>
                  <a:pt x="4316044" y="523418"/>
                  <a:pt x="4314824" y="526694"/>
                  <a:pt x="4311777" y="528675"/>
                </a:cubicBezTo>
                <a:cubicBezTo>
                  <a:pt x="4308729" y="530657"/>
                  <a:pt x="4303852" y="533019"/>
                  <a:pt x="4297146" y="535762"/>
                </a:cubicBezTo>
                <a:cubicBezTo>
                  <a:pt x="4292574" y="537896"/>
                  <a:pt x="4285488" y="540639"/>
                  <a:pt x="4275886" y="543992"/>
                </a:cubicBezTo>
                <a:cubicBezTo>
                  <a:pt x="4266285" y="547344"/>
                  <a:pt x="4252798" y="551764"/>
                  <a:pt x="4235424" y="557250"/>
                </a:cubicBezTo>
                <a:lnTo>
                  <a:pt x="4236796" y="540334"/>
                </a:lnTo>
                <a:cubicBezTo>
                  <a:pt x="4251122" y="536067"/>
                  <a:pt x="4264914" y="531800"/>
                  <a:pt x="4278172" y="527532"/>
                </a:cubicBezTo>
                <a:cubicBezTo>
                  <a:pt x="4291431" y="523265"/>
                  <a:pt x="4303700" y="518846"/>
                  <a:pt x="4314978" y="514274"/>
                </a:cubicBezTo>
                <a:close/>
                <a:moveTo>
                  <a:pt x="2561006" y="509778"/>
                </a:moveTo>
                <a:lnTo>
                  <a:pt x="2561463" y="515264"/>
                </a:lnTo>
                <a:cubicBezTo>
                  <a:pt x="2560854" y="524408"/>
                  <a:pt x="2557044" y="530809"/>
                  <a:pt x="2550033" y="534467"/>
                </a:cubicBezTo>
                <a:cubicBezTo>
                  <a:pt x="2542108" y="538429"/>
                  <a:pt x="2531821" y="542772"/>
                  <a:pt x="2519172" y="547497"/>
                </a:cubicBezTo>
                <a:cubicBezTo>
                  <a:pt x="2506523" y="552221"/>
                  <a:pt x="2491664" y="557327"/>
                  <a:pt x="2474595" y="562813"/>
                </a:cubicBezTo>
                <a:lnTo>
                  <a:pt x="2478252" y="539496"/>
                </a:lnTo>
                <a:cubicBezTo>
                  <a:pt x="2498370" y="532485"/>
                  <a:pt x="2515210" y="526618"/>
                  <a:pt x="2528773" y="521894"/>
                </a:cubicBezTo>
                <a:cubicBezTo>
                  <a:pt x="2542336" y="517169"/>
                  <a:pt x="2553081" y="513131"/>
                  <a:pt x="2561006" y="509778"/>
                </a:cubicBezTo>
                <a:close/>
                <a:moveTo>
                  <a:pt x="1232764" y="495986"/>
                </a:moveTo>
                <a:cubicBezTo>
                  <a:pt x="1234593" y="498119"/>
                  <a:pt x="1237869" y="501548"/>
                  <a:pt x="1242594" y="506273"/>
                </a:cubicBezTo>
                <a:cubicBezTo>
                  <a:pt x="1247318" y="510997"/>
                  <a:pt x="1253490" y="517017"/>
                  <a:pt x="1261110" y="524332"/>
                </a:cubicBezTo>
                <a:cubicBezTo>
                  <a:pt x="1257452" y="529514"/>
                  <a:pt x="1253338" y="534771"/>
                  <a:pt x="1248766" y="540105"/>
                </a:cubicBezTo>
                <a:cubicBezTo>
                  <a:pt x="1244194" y="545439"/>
                  <a:pt x="1239165" y="550850"/>
                  <a:pt x="1233678" y="556336"/>
                </a:cubicBezTo>
                <a:cubicBezTo>
                  <a:pt x="1226363" y="550545"/>
                  <a:pt x="1220115" y="545211"/>
                  <a:pt x="1214933" y="540334"/>
                </a:cubicBezTo>
                <a:cubicBezTo>
                  <a:pt x="1209751" y="535457"/>
                  <a:pt x="1205484" y="531190"/>
                  <a:pt x="1202131" y="527532"/>
                </a:cubicBezTo>
                <a:cubicBezTo>
                  <a:pt x="1207008" y="522960"/>
                  <a:pt x="1212037" y="518007"/>
                  <a:pt x="1217219" y="512673"/>
                </a:cubicBezTo>
                <a:cubicBezTo>
                  <a:pt x="1222401" y="507339"/>
                  <a:pt x="1227582" y="501777"/>
                  <a:pt x="1232764" y="495986"/>
                </a:cubicBezTo>
                <a:close/>
                <a:moveTo>
                  <a:pt x="1296315" y="489585"/>
                </a:moveTo>
                <a:cubicBezTo>
                  <a:pt x="1297534" y="490499"/>
                  <a:pt x="1300429" y="493319"/>
                  <a:pt x="1305001" y="498043"/>
                </a:cubicBezTo>
                <a:cubicBezTo>
                  <a:pt x="1309573" y="502767"/>
                  <a:pt x="1316127" y="509397"/>
                  <a:pt x="1324661" y="517931"/>
                </a:cubicBezTo>
                <a:cubicBezTo>
                  <a:pt x="1321613" y="522198"/>
                  <a:pt x="1317803" y="526999"/>
                  <a:pt x="1313231" y="532333"/>
                </a:cubicBezTo>
                <a:cubicBezTo>
                  <a:pt x="1308659" y="537667"/>
                  <a:pt x="1303325" y="543382"/>
                  <a:pt x="1297229" y="549478"/>
                </a:cubicBezTo>
                <a:cubicBezTo>
                  <a:pt x="1284123" y="539115"/>
                  <a:pt x="1273759" y="529666"/>
                  <a:pt x="1266139" y="521132"/>
                </a:cubicBezTo>
                <a:cubicBezTo>
                  <a:pt x="1274978" y="513207"/>
                  <a:pt x="1285037" y="502691"/>
                  <a:pt x="1296315" y="489585"/>
                </a:cubicBezTo>
                <a:close/>
                <a:moveTo>
                  <a:pt x="6272784" y="476326"/>
                </a:moveTo>
                <a:cubicBezTo>
                  <a:pt x="6281624" y="486384"/>
                  <a:pt x="6292292" y="497052"/>
                  <a:pt x="6304788" y="508330"/>
                </a:cubicBezTo>
                <a:cubicBezTo>
                  <a:pt x="6301435" y="513207"/>
                  <a:pt x="6297092" y="518693"/>
                  <a:pt x="6291758" y="524789"/>
                </a:cubicBezTo>
                <a:cubicBezTo>
                  <a:pt x="6286424" y="530885"/>
                  <a:pt x="6280404" y="537286"/>
                  <a:pt x="6273699" y="543992"/>
                </a:cubicBezTo>
                <a:cubicBezTo>
                  <a:pt x="6266078" y="537896"/>
                  <a:pt x="6259373" y="532181"/>
                  <a:pt x="6253582" y="526847"/>
                </a:cubicBezTo>
                <a:cubicBezTo>
                  <a:pt x="6247790" y="521513"/>
                  <a:pt x="6242914" y="516560"/>
                  <a:pt x="6238952" y="511988"/>
                </a:cubicBezTo>
                <a:cubicBezTo>
                  <a:pt x="6245352" y="505587"/>
                  <a:pt x="6251372" y="499491"/>
                  <a:pt x="6257011" y="493700"/>
                </a:cubicBezTo>
                <a:cubicBezTo>
                  <a:pt x="6262650" y="487908"/>
                  <a:pt x="6267908" y="482117"/>
                  <a:pt x="6272784" y="476326"/>
                </a:cubicBezTo>
                <a:close/>
                <a:moveTo>
                  <a:pt x="3341598" y="460324"/>
                </a:moveTo>
                <a:cubicBezTo>
                  <a:pt x="3340684" y="460324"/>
                  <a:pt x="3339084" y="460476"/>
                  <a:pt x="3336798" y="460781"/>
                </a:cubicBezTo>
                <a:cubicBezTo>
                  <a:pt x="3334512" y="461086"/>
                  <a:pt x="3331845" y="461696"/>
                  <a:pt x="3328797" y="462610"/>
                </a:cubicBezTo>
                <a:cubicBezTo>
                  <a:pt x="3332454" y="479679"/>
                  <a:pt x="3339160" y="492480"/>
                  <a:pt x="3348914" y="501015"/>
                </a:cubicBezTo>
                <a:cubicBezTo>
                  <a:pt x="3358667" y="509549"/>
                  <a:pt x="3371164" y="513816"/>
                  <a:pt x="3386404" y="513816"/>
                </a:cubicBezTo>
                <a:cubicBezTo>
                  <a:pt x="3391585" y="513816"/>
                  <a:pt x="3396462" y="513054"/>
                  <a:pt x="3401034" y="511530"/>
                </a:cubicBezTo>
                <a:cubicBezTo>
                  <a:pt x="3405606" y="510006"/>
                  <a:pt x="3410026" y="507568"/>
                  <a:pt x="3414293" y="504215"/>
                </a:cubicBezTo>
                <a:cubicBezTo>
                  <a:pt x="3409416" y="495376"/>
                  <a:pt x="3403168" y="487680"/>
                  <a:pt x="3395548" y="481127"/>
                </a:cubicBezTo>
                <a:cubicBezTo>
                  <a:pt x="3387928" y="474573"/>
                  <a:pt x="3379470" y="469468"/>
                  <a:pt x="3370173" y="465810"/>
                </a:cubicBezTo>
                <a:cubicBezTo>
                  <a:pt x="3360877" y="462153"/>
                  <a:pt x="3351352" y="460324"/>
                  <a:pt x="3341598" y="460324"/>
                </a:cubicBezTo>
                <a:close/>
                <a:moveTo>
                  <a:pt x="1427074" y="460324"/>
                </a:moveTo>
                <a:cubicBezTo>
                  <a:pt x="1426159" y="460324"/>
                  <a:pt x="1424559" y="460476"/>
                  <a:pt x="1422273" y="460781"/>
                </a:cubicBezTo>
                <a:cubicBezTo>
                  <a:pt x="1419987" y="461086"/>
                  <a:pt x="1417320" y="461696"/>
                  <a:pt x="1414272" y="462610"/>
                </a:cubicBezTo>
                <a:cubicBezTo>
                  <a:pt x="1417930" y="479679"/>
                  <a:pt x="1424635" y="492480"/>
                  <a:pt x="1434389" y="501015"/>
                </a:cubicBezTo>
                <a:cubicBezTo>
                  <a:pt x="1444142" y="509549"/>
                  <a:pt x="1456639" y="513816"/>
                  <a:pt x="1471879" y="513816"/>
                </a:cubicBezTo>
                <a:cubicBezTo>
                  <a:pt x="1477061" y="513816"/>
                  <a:pt x="1481938" y="513054"/>
                  <a:pt x="1486510" y="511530"/>
                </a:cubicBezTo>
                <a:cubicBezTo>
                  <a:pt x="1491082" y="510006"/>
                  <a:pt x="1495501" y="507568"/>
                  <a:pt x="1499769" y="504215"/>
                </a:cubicBezTo>
                <a:cubicBezTo>
                  <a:pt x="1494892" y="495376"/>
                  <a:pt x="1488643" y="487680"/>
                  <a:pt x="1481023" y="481127"/>
                </a:cubicBezTo>
                <a:cubicBezTo>
                  <a:pt x="1473403" y="474573"/>
                  <a:pt x="1464945" y="469468"/>
                  <a:pt x="1455649" y="465810"/>
                </a:cubicBezTo>
                <a:cubicBezTo>
                  <a:pt x="1446352" y="462153"/>
                  <a:pt x="1436827" y="460324"/>
                  <a:pt x="1427074" y="460324"/>
                </a:cubicBezTo>
                <a:close/>
                <a:moveTo>
                  <a:pt x="154991" y="354254"/>
                </a:moveTo>
                <a:cubicBezTo>
                  <a:pt x="163220" y="368274"/>
                  <a:pt x="168707" y="380924"/>
                  <a:pt x="171450" y="392201"/>
                </a:cubicBezTo>
                <a:cubicBezTo>
                  <a:pt x="172669" y="396468"/>
                  <a:pt x="174117" y="403022"/>
                  <a:pt x="175794" y="411861"/>
                </a:cubicBezTo>
                <a:cubicBezTo>
                  <a:pt x="177470" y="420700"/>
                  <a:pt x="179222" y="430606"/>
                  <a:pt x="181051" y="441579"/>
                </a:cubicBezTo>
                <a:cubicBezTo>
                  <a:pt x="182880" y="452552"/>
                  <a:pt x="184404" y="463829"/>
                  <a:pt x="185623" y="475412"/>
                </a:cubicBezTo>
                <a:cubicBezTo>
                  <a:pt x="188062" y="490347"/>
                  <a:pt x="191338" y="501243"/>
                  <a:pt x="195453" y="508101"/>
                </a:cubicBezTo>
                <a:cubicBezTo>
                  <a:pt x="199568" y="514959"/>
                  <a:pt x="206197" y="519912"/>
                  <a:pt x="215341" y="522960"/>
                </a:cubicBezTo>
                <a:lnTo>
                  <a:pt x="227228" y="527532"/>
                </a:lnTo>
                <a:lnTo>
                  <a:pt x="221285" y="545820"/>
                </a:lnTo>
                <a:lnTo>
                  <a:pt x="191110" y="535305"/>
                </a:lnTo>
                <a:cubicBezTo>
                  <a:pt x="173736" y="529514"/>
                  <a:pt x="160554" y="520903"/>
                  <a:pt x="151562" y="509473"/>
                </a:cubicBezTo>
                <a:cubicBezTo>
                  <a:pt x="142570" y="498043"/>
                  <a:pt x="137922" y="484556"/>
                  <a:pt x="137617" y="469011"/>
                </a:cubicBezTo>
                <a:cubicBezTo>
                  <a:pt x="136703" y="453466"/>
                  <a:pt x="136855" y="430758"/>
                  <a:pt x="138074" y="400888"/>
                </a:cubicBezTo>
                <a:cubicBezTo>
                  <a:pt x="138379" y="394182"/>
                  <a:pt x="138532" y="387858"/>
                  <a:pt x="138532" y="381914"/>
                </a:cubicBezTo>
                <a:cubicBezTo>
                  <a:pt x="138532" y="375971"/>
                  <a:pt x="138532" y="370256"/>
                  <a:pt x="138532" y="364769"/>
                </a:cubicBezTo>
                <a:close/>
                <a:moveTo>
                  <a:pt x="6523254" y="349224"/>
                </a:moveTo>
                <a:cubicBezTo>
                  <a:pt x="6515938" y="349224"/>
                  <a:pt x="6509308" y="351358"/>
                  <a:pt x="6503365" y="355625"/>
                </a:cubicBezTo>
                <a:cubicBezTo>
                  <a:pt x="6497422" y="359892"/>
                  <a:pt x="6492926" y="365379"/>
                  <a:pt x="6489878" y="372084"/>
                </a:cubicBezTo>
                <a:cubicBezTo>
                  <a:pt x="6487744" y="376961"/>
                  <a:pt x="6486678" y="381990"/>
                  <a:pt x="6486678" y="387172"/>
                </a:cubicBezTo>
                <a:cubicBezTo>
                  <a:pt x="6486678" y="396926"/>
                  <a:pt x="6490716" y="404317"/>
                  <a:pt x="6498794" y="409346"/>
                </a:cubicBezTo>
                <a:cubicBezTo>
                  <a:pt x="6506870" y="414375"/>
                  <a:pt x="6518224" y="416890"/>
                  <a:pt x="6532854" y="416890"/>
                </a:cubicBezTo>
                <a:cubicBezTo>
                  <a:pt x="6540170" y="416890"/>
                  <a:pt x="6547256" y="416280"/>
                  <a:pt x="6554114" y="415061"/>
                </a:cubicBezTo>
                <a:cubicBezTo>
                  <a:pt x="6560972" y="413842"/>
                  <a:pt x="6568669" y="411708"/>
                  <a:pt x="6577203" y="408660"/>
                </a:cubicBezTo>
                <a:cubicBezTo>
                  <a:pt x="6574155" y="397992"/>
                  <a:pt x="6569583" y="387858"/>
                  <a:pt x="6563487" y="378257"/>
                </a:cubicBezTo>
                <a:cubicBezTo>
                  <a:pt x="6557392" y="368655"/>
                  <a:pt x="6550686" y="361416"/>
                  <a:pt x="6543370" y="356540"/>
                </a:cubicBezTo>
                <a:cubicBezTo>
                  <a:pt x="6536360" y="351663"/>
                  <a:pt x="6529654" y="349224"/>
                  <a:pt x="6523254" y="349224"/>
                </a:cubicBezTo>
                <a:close/>
                <a:moveTo>
                  <a:pt x="3756050" y="349224"/>
                </a:moveTo>
                <a:cubicBezTo>
                  <a:pt x="3747820" y="349224"/>
                  <a:pt x="3740353" y="353339"/>
                  <a:pt x="3733647" y="361569"/>
                </a:cubicBezTo>
                <a:cubicBezTo>
                  <a:pt x="3731209" y="364617"/>
                  <a:pt x="3728161" y="369189"/>
                  <a:pt x="3724504" y="375285"/>
                </a:cubicBezTo>
                <a:cubicBezTo>
                  <a:pt x="3720846" y="381381"/>
                  <a:pt x="3716731" y="389001"/>
                  <a:pt x="3712159" y="398145"/>
                </a:cubicBezTo>
                <a:cubicBezTo>
                  <a:pt x="3722217" y="403022"/>
                  <a:pt x="3733495" y="407136"/>
                  <a:pt x="3745992" y="410489"/>
                </a:cubicBezTo>
                <a:cubicBezTo>
                  <a:pt x="3758488" y="413842"/>
                  <a:pt x="3772510" y="416280"/>
                  <a:pt x="3788054" y="417804"/>
                </a:cubicBezTo>
                <a:cubicBezTo>
                  <a:pt x="3787140" y="405612"/>
                  <a:pt x="3784778" y="394106"/>
                  <a:pt x="3780968" y="383286"/>
                </a:cubicBezTo>
                <a:cubicBezTo>
                  <a:pt x="3777158" y="372465"/>
                  <a:pt x="3772966" y="363855"/>
                  <a:pt x="3768395" y="357454"/>
                </a:cubicBezTo>
                <a:cubicBezTo>
                  <a:pt x="3763822" y="351968"/>
                  <a:pt x="3759708" y="349224"/>
                  <a:pt x="3756050" y="349224"/>
                </a:cubicBezTo>
                <a:close/>
                <a:moveTo>
                  <a:pt x="1951254" y="349224"/>
                </a:moveTo>
                <a:cubicBezTo>
                  <a:pt x="1943938" y="349224"/>
                  <a:pt x="1937309" y="351358"/>
                  <a:pt x="1931365" y="355625"/>
                </a:cubicBezTo>
                <a:cubicBezTo>
                  <a:pt x="1925422" y="359892"/>
                  <a:pt x="1920926" y="365379"/>
                  <a:pt x="1917878" y="372084"/>
                </a:cubicBezTo>
                <a:cubicBezTo>
                  <a:pt x="1915744" y="376961"/>
                  <a:pt x="1914678" y="381990"/>
                  <a:pt x="1914678" y="387172"/>
                </a:cubicBezTo>
                <a:cubicBezTo>
                  <a:pt x="1914678" y="396926"/>
                  <a:pt x="1918716" y="404317"/>
                  <a:pt x="1926793" y="409346"/>
                </a:cubicBezTo>
                <a:cubicBezTo>
                  <a:pt x="1934870" y="414375"/>
                  <a:pt x="1946224" y="416890"/>
                  <a:pt x="1960855" y="416890"/>
                </a:cubicBezTo>
                <a:cubicBezTo>
                  <a:pt x="1968170" y="416890"/>
                  <a:pt x="1975256" y="416280"/>
                  <a:pt x="1982114" y="415061"/>
                </a:cubicBezTo>
                <a:cubicBezTo>
                  <a:pt x="1988972" y="413842"/>
                  <a:pt x="1996669" y="411708"/>
                  <a:pt x="2005203" y="408660"/>
                </a:cubicBezTo>
                <a:cubicBezTo>
                  <a:pt x="2002155" y="397992"/>
                  <a:pt x="1997583" y="387858"/>
                  <a:pt x="1991487" y="378257"/>
                </a:cubicBezTo>
                <a:cubicBezTo>
                  <a:pt x="1985391" y="368655"/>
                  <a:pt x="1978686" y="361416"/>
                  <a:pt x="1971370" y="356540"/>
                </a:cubicBezTo>
                <a:cubicBezTo>
                  <a:pt x="1964360" y="351663"/>
                  <a:pt x="1957654" y="349224"/>
                  <a:pt x="1951254" y="349224"/>
                </a:cubicBezTo>
                <a:close/>
                <a:moveTo>
                  <a:pt x="2336825" y="341452"/>
                </a:moveTo>
                <a:cubicBezTo>
                  <a:pt x="2330730" y="341452"/>
                  <a:pt x="2325014" y="343281"/>
                  <a:pt x="2319680" y="346938"/>
                </a:cubicBezTo>
                <a:cubicBezTo>
                  <a:pt x="2314346" y="350596"/>
                  <a:pt x="2310003" y="355168"/>
                  <a:pt x="2306650" y="360654"/>
                </a:cubicBezTo>
                <a:cubicBezTo>
                  <a:pt x="2303602" y="365531"/>
                  <a:pt x="2302078" y="370713"/>
                  <a:pt x="2302078" y="376199"/>
                </a:cubicBezTo>
                <a:cubicBezTo>
                  <a:pt x="2302078" y="381381"/>
                  <a:pt x="2303374" y="385877"/>
                  <a:pt x="2305964" y="389687"/>
                </a:cubicBezTo>
                <a:cubicBezTo>
                  <a:pt x="2308555" y="393497"/>
                  <a:pt x="2312289" y="396926"/>
                  <a:pt x="2317166" y="399974"/>
                </a:cubicBezTo>
                <a:cubicBezTo>
                  <a:pt x="2324481" y="404241"/>
                  <a:pt x="2334540" y="407289"/>
                  <a:pt x="2347341" y="409118"/>
                </a:cubicBezTo>
                <a:cubicBezTo>
                  <a:pt x="2351608" y="409727"/>
                  <a:pt x="2357247" y="410261"/>
                  <a:pt x="2364257" y="410718"/>
                </a:cubicBezTo>
                <a:cubicBezTo>
                  <a:pt x="2371268" y="411175"/>
                  <a:pt x="2379955" y="411708"/>
                  <a:pt x="2390318" y="412318"/>
                </a:cubicBezTo>
                <a:cubicBezTo>
                  <a:pt x="2383917" y="388544"/>
                  <a:pt x="2376145" y="370789"/>
                  <a:pt x="2367001" y="359054"/>
                </a:cubicBezTo>
                <a:cubicBezTo>
                  <a:pt x="2357856" y="347319"/>
                  <a:pt x="2347798" y="341452"/>
                  <a:pt x="2336825" y="341452"/>
                </a:cubicBezTo>
                <a:close/>
                <a:moveTo>
                  <a:pt x="4519270" y="334594"/>
                </a:moveTo>
                <a:cubicBezTo>
                  <a:pt x="4514087" y="334594"/>
                  <a:pt x="4508296" y="336423"/>
                  <a:pt x="4501896" y="340080"/>
                </a:cubicBezTo>
                <a:cubicBezTo>
                  <a:pt x="4495494" y="343738"/>
                  <a:pt x="4488942" y="348996"/>
                  <a:pt x="4482236" y="355854"/>
                </a:cubicBezTo>
                <a:cubicBezTo>
                  <a:pt x="4475530" y="362712"/>
                  <a:pt x="4468978" y="370865"/>
                  <a:pt x="4462576" y="380314"/>
                </a:cubicBezTo>
                <a:cubicBezTo>
                  <a:pt x="4468368" y="387020"/>
                  <a:pt x="4475150" y="392887"/>
                  <a:pt x="4482922" y="397916"/>
                </a:cubicBezTo>
                <a:cubicBezTo>
                  <a:pt x="4490694" y="402945"/>
                  <a:pt x="4498696" y="406832"/>
                  <a:pt x="4506925" y="409575"/>
                </a:cubicBezTo>
                <a:cubicBezTo>
                  <a:pt x="4524908" y="404088"/>
                  <a:pt x="4540148" y="396011"/>
                  <a:pt x="4552644" y="385343"/>
                </a:cubicBezTo>
                <a:cubicBezTo>
                  <a:pt x="4550816" y="377418"/>
                  <a:pt x="4547768" y="369265"/>
                  <a:pt x="4543501" y="360883"/>
                </a:cubicBezTo>
                <a:cubicBezTo>
                  <a:pt x="4539234" y="352501"/>
                  <a:pt x="4534814" y="346024"/>
                  <a:pt x="4530242" y="341452"/>
                </a:cubicBezTo>
                <a:cubicBezTo>
                  <a:pt x="4526280" y="336880"/>
                  <a:pt x="4522622" y="334594"/>
                  <a:pt x="4519270" y="334594"/>
                </a:cubicBezTo>
                <a:close/>
                <a:moveTo>
                  <a:pt x="5894604" y="325907"/>
                </a:moveTo>
                <a:cubicBezTo>
                  <a:pt x="5905880" y="325907"/>
                  <a:pt x="5915482" y="329336"/>
                  <a:pt x="5923408" y="336194"/>
                </a:cubicBezTo>
                <a:cubicBezTo>
                  <a:pt x="5931332" y="343052"/>
                  <a:pt x="5935294" y="352577"/>
                  <a:pt x="5935294" y="364769"/>
                </a:cubicBezTo>
                <a:cubicBezTo>
                  <a:pt x="5935294" y="369036"/>
                  <a:pt x="5934532" y="373608"/>
                  <a:pt x="5933008" y="378485"/>
                </a:cubicBezTo>
                <a:cubicBezTo>
                  <a:pt x="5931484" y="383362"/>
                  <a:pt x="5929198" y="387629"/>
                  <a:pt x="5926150" y="391287"/>
                </a:cubicBezTo>
                <a:cubicBezTo>
                  <a:pt x="5922493" y="390372"/>
                  <a:pt x="5919140" y="389229"/>
                  <a:pt x="5916092" y="387858"/>
                </a:cubicBezTo>
                <a:cubicBezTo>
                  <a:pt x="5913044" y="386486"/>
                  <a:pt x="5910301" y="385191"/>
                  <a:pt x="5907862" y="383972"/>
                </a:cubicBezTo>
                <a:cubicBezTo>
                  <a:pt x="5908472" y="382143"/>
                  <a:pt x="5909005" y="380390"/>
                  <a:pt x="5909462" y="378714"/>
                </a:cubicBezTo>
                <a:cubicBezTo>
                  <a:pt x="5909920" y="377037"/>
                  <a:pt x="5910301" y="375132"/>
                  <a:pt x="5910606" y="372999"/>
                </a:cubicBezTo>
                <a:cubicBezTo>
                  <a:pt x="5907862" y="371475"/>
                  <a:pt x="5904967" y="370408"/>
                  <a:pt x="5901919" y="369798"/>
                </a:cubicBezTo>
                <a:cubicBezTo>
                  <a:pt x="5898870" y="369189"/>
                  <a:pt x="5896128" y="368884"/>
                  <a:pt x="5893689" y="368884"/>
                </a:cubicBezTo>
                <a:cubicBezTo>
                  <a:pt x="5886069" y="368884"/>
                  <a:pt x="5878221" y="371094"/>
                  <a:pt x="5870144" y="375513"/>
                </a:cubicBezTo>
                <a:cubicBezTo>
                  <a:pt x="5862066" y="379933"/>
                  <a:pt x="5854370" y="387172"/>
                  <a:pt x="5847054" y="397230"/>
                </a:cubicBezTo>
                <a:cubicBezTo>
                  <a:pt x="5850712" y="402717"/>
                  <a:pt x="5854598" y="407060"/>
                  <a:pt x="5858714" y="410261"/>
                </a:cubicBezTo>
                <a:cubicBezTo>
                  <a:pt x="5862828" y="413461"/>
                  <a:pt x="5867782" y="416128"/>
                  <a:pt x="5873572" y="418262"/>
                </a:cubicBezTo>
                <a:cubicBezTo>
                  <a:pt x="5876315" y="419481"/>
                  <a:pt x="5880202" y="420700"/>
                  <a:pt x="5885231" y="421919"/>
                </a:cubicBezTo>
                <a:cubicBezTo>
                  <a:pt x="5890260" y="423138"/>
                  <a:pt x="5894604" y="423900"/>
                  <a:pt x="5898262" y="424205"/>
                </a:cubicBezTo>
                <a:cubicBezTo>
                  <a:pt x="5900090" y="423596"/>
                  <a:pt x="5902071" y="422986"/>
                  <a:pt x="5904204" y="422376"/>
                </a:cubicBezTo>
                <a:cubicBezTo>
                  <a:pt x="5906338" y="421767"/>
                  <a:pt x="5908472" y="421310"/>
                  <a:pt x="5910606" y="421005"/>
                </a:cubicBezTo>
                <a:cubicBezTo>
                  <a:pt x="5916702" y="419481"/>
                  <a:pt x="5922950" y="418109"/>
                  <a:pt x="5929351" y="416890"/>
                </a:cubicBezTo>
                <a:cubicBezTo>
                  <a:pt x="5935751" y="415671"/>
                  <a:pt x="5941848" y="414604"/>
                  <a:pt x="5947638" y="413690"/>
                </a:cubicBezTo>
                <a:cubicBezTo>
                  <a:pt x="5950688" y="413080"/>
                  <a:pt x="5953658" y="412623"/>
                  <a:pt x="5956554" y="412318"/>
                </a:cubicBezTo>
                <a:cubicBezTo>
                  <a:pt x="5959450" y="412013"/>
                  <a:pt x="5961964" y="411708"/>
                  <a:pt x="5964098" y="411404"/>
                </a:cubicBezTo>
                <a:cubicBezTo>
                  <a:pt x="5966536" y="414147"/>
                  <a:pt x="5968670" y="417500"/>
                  <a:pt x="5970499" y="421462"/>
                </a:cubicBezTo>
                <a:cubicBezTo>
                  <a:pt x="5972328" y="425424"/>
                  <a:pt x="5973242" y="429692"/>
                  <a:pt x="5973242" y="434264"/>
                </a:cubicBezTo>
                <a:cubicBezTo>
                  <a:pt x="5973242" y="440969"/>
                  <a:pt x="5971108" y="446913"/>
                  <a:pt x="5966842" y="452094"/>
                </a:cubicBezTo>
                <a:cubicBezTo>
                  <a:pt x="5962574" y="457276"/>
                  <a:pt x="5957088" y="460172"/>
                  <a:pt x="5950382" y="460781"/>
                </a:cubicBezTo>
                <a:cubicBezTo>
                  <a:pt x="5942152" y="461391"/>
                  <a:pt x="5932780" y="462153"/>
                  <a:pt x="5922264" y="463067"/>
                </a:cubicBezTo>
                <a:cubicBezTo>
                  <a:pt x="5911748" y="463982"/>
                  <a:pt x="5901309" y="465201"/>
                  <a:pt x="5890946" y="466725"/>
                </a:cubicBezTo>
                <a:cubicBezTo>
                  <a:pt x="5884240" y="467334"/>
                  <a:pt x="5877230" y="468173"/>
                  <a:pt x="5869915" y="469239"/>
                </a:cubicBezTo>
                <a:cubicBezTo>
                  <a:pt x="5862600" y="470306"/>
                  <a:pt x="5854522" y="471525"/>
                  <a:pt x="5845683" y="472897"/>
                </a:cubicBezTo>
                <a:cubicBezTo>
                  <a:pt x="5836844" y="474269"/>
                  <a:pt x="5826328" y="476174"/>
                  <a:pt x="5814136" y="478612"/>
                </a:cubicBezTo>
                <a:lnTo>
                  <a:pt x="5806821" y="457124"/>
                </a:lnTo>
                <a:cubicBezTo>
                  <a:pt x="5810174" y="455904"/>
                  <a:pt x="5814060" y="454304"/>
                  <a:pt x="5818480" y="452323"/>
                </a:cubicBezTo>
                <a:cubicBezTo>
                  <a:pt x="5822899" y="450342"/>
                  <a:pt x="5827395" y="448437"/>
                  <a:pt x="5831967" y="446608"/>
                </a:cubicBezTo>
                <a:cubicBezTo>
                  <a:pt x="5836539" y="444779"/>
                  <a:pt x="5840350" y="443255"/>
                  <a:pt x="5843398" y="442036"/>
                </a:cubicBezTo>
                <a:cubicBezTo>
                  <a:pt x="5841874" y="440817"/>
                  <a:pt x="5840426" y="439598"/>
                  <a:pt x="5839054" y="438378"/>
                </a:cubicBezTo>
                <a:cubicBezTo>
                  <a:pt x="5837682" y="437159"/>
                  <a:pt x="5836539" y="435940"/>
                  <a:pt x="5835625" y="434721"/>
                </a:cubicBezTo>
                <a:cubicBezTo>
                  <a:pt x="5832576" y="431063"/>
                  <a:pt x="5830138" y="427101"/>
                  <a:pt x="5828310" y="422834"/>
                </a:cubicBezTo>
                <a:cubicBezTo>
                  <a:pt x="5826480" y="418566"/>
                  <a:pt x="5825566" y="414147"/>
                  <a:pt x="5825566" y="409575"/>
                </a:cubicBezTo>
                <a:cubicBezTo>
                  <a:pt x="5825566" y="399821"/>
                  <a:pt x="5827776" y="389610"/>
                  <a:pt x="5832196" y="378942"/>
                </a:cubicBezTo>
                <a:cubicBezTo>
                  <a:pt x="5836615" y="368274"/>
                  <a:pt x="5842559" y="358521"/>
                  <a:pt x="5850026" y="349682"/>
                </a:cubicBezTo>
                <a:cubicBezTo>
                  <a:pt x="5857494" y="340842"/>
                  <a:pt x="5865952" y="334289"/>
                  <a:pt x="5875401" y="330022"/>
                </a:cubicBezTo>
                <a:cubicBezTo>
                  <a:pt x="5878450" y="328498"/>
                  <a:pt x="5881573" y="327431"/>
                  <a:pt x="5884774" y="326822"/>
                </a:cubicBezTo>
                <a:cubicBezTo>
                  <a:pt x="5887974" y="326212"/>
                  <a:pt x="5891251" y="325907"/>
                  <a:pt x="5894604" y="325907"/>
                </a:cubicBezTo>
                <a:close/>
                <a:moveTo>
                  <a:pt x="3544595" y="325450"/>
                </a:moveTo>
                <a:cubicBezTo>
                  <a:pt x="3536366" y="325450"/>
                  <a:pt x="3528364" y="326288"/>
                  <a:pt x="3520592" y="327965"/>
                </a:cubicBezTo>
                <a:cubicBezTo>
                  <a:pt x="3512820" y="329641"/>
                  <a:pt x="3504209" y="332765"/>
                  <a:pt x="3494760" y="337337"/>
                </a:cubicBezTo>
                <a:cubicBezTo>
                  <a:pt x="3498723" y="340690"/>
                  <a:pt x="3504209" y="345872"/>
                  <a:pt x="3511220" y="352882"/>
                </a:cubicBezTo>
                <a:cubicBezTo>
                  <a:pt x="3518230" y="359892"/>
                  <a:pt x="3526460" y="368732"/>
                  <a:pt x="3535908" y="379400"/>
                </a:cubicBezTo>
                <a:cubicBezTo>
                  <a:pt x="3537737" y="381533"/>
                  <a:pt x="3539566" y="383667"/>
                  <a:pt x="3541395" y="385800"/>
                </a:cubicBezTo>
                <a:cubicBezTo>
                  <a:pt x="3543224" y="387934"/>
                  <a:pt x="3545205" y="390068"/>
                  <a:pt x="3547338" y="392201"/>
                </a:cubicBezTo>
                <a:cubicBezTo>
                  <a:pt x="3556177" y="386410"/>
                  <a:pt x="3563035" y="380009"/>
                  <a:pt x="3567912" y="372999"/>
                </a:cubicBezTo>
                <a:cubicBezTo>
                  <a:pt x="3572789" y="365988"/>
                  <a:pt x="3575227" y="358826"/>
                  <a:pt x="3575228" y="351510"/>
                </a:cubicBezTo>
                <a:cubicBezTo>
                  <a:pt x="3575227" y="343586"/>
                  <a:pt x="3572332" y="337261"/>
                  <a:pt x="3566541" y="332537"/>
                </a:cubicBezTo>
                <a:cubicBezTo>
                  <a:pt x="3560750" y="327812"/>
                  <a:pt x="3553434" y="325450"/>
                  <a:pt x="3544595" y="325450"/>
                </a:cubicBezTo>
                <a:close/>
                <a:moveTo>
                  <a:pt x="747217" y="320878"/>
                </a:moveTo>
                <a:cubicBezTo>
                  <a:pt x="761238" y="320878"/>
                  <a:pt x="771144" y="330632"/>
                  <a:pt x="776935" y="350139"/>
                </a:cubicBezTo>
                <a:cubicBezTo>
                  <a:pt x="768096" y="352272"/>
                  <a:pt x="760705" y="354025"/>
                  <a:pt x="754761" y="355397"/>
                </a:cubicBezTo>
                <a:cubicBezTo>
                  <a:pt x="748818" y="356768"/>
                  <a:pt x="744017" y="358216"/>
                  <a:pt x="740359" y="359740"/>
                </a:cubicBezTo>
                <a:cubicBezTo>
                  <a:pt x="737006" y="360959"/>
                  <a:pt x="733730" y="362255"/>
                  <a:pt x="730530" y="363626"/>
                </a:cubicBezTo>
                <a:cubicBezTo>
                  <a:pt x="727329" y="364998"/>
                  <a:pt x="724052" y="366598"/>
                  <a:pt x="720700" y="368427"/>
                </a:cubicBezTo>
                <a:cubicBezTo>
                  <a:pt x="721919" y="392201"/>
                  <a:pt x="722681" y="412242"/>
                  <a:pt x="722986" y="428549"/>
                </a:cubicBezTo>
                <a:cubicBezTo>
                  <a:pt x="723290" y="444855"/>
                  <a:pt x="723290" y="458343"/>
                  <a:pt x="722986" y="469011"/>
                </a:cubicBezTo>
                <a:cubicBezTo>
                  <a:pt x="722376" y="484860"/>
                  <a:pt x="717576" y="498424"/>
                  <a:pt x="708584" y="509702"/>
                </a:cubicBezTo>
                <a:cubicBezTo>
                  <a:pt x="699592" y="520979"/>
                  <a:pt x="686410" y="529514"/>
                  <a:pt x="669036" y="535305"/>
                </a:cubicBezTo>
                <a:lnTo>
                  <a:pt x="638861" y="545820"/>
                </a:lnTo>
                <a:lnTo>
                  <a:pt x="632917" y="527532"/>
                </a:lnTo>
                <a:lnTo>
                  <a:pt x="645262" y="522960"/>
                </a:lnTo>
                <a:cubicBezTo>
                  <a:pt x="654710" y="519303"/>
                  <a:pt x="661340" y="514121"/>
                  <a:pt x="665150" y="507416"/>
                </a:cubicBezTo>
                <a:cubicBezTo>
                  <a:pt x="668960" y="500710"/>
                  <a:pt x="672084" y="490042"/>
                  <a:pt x="674522" y="475412"/>
                </a:cubicBezTo>
                <a:cubicBezTo>
                  <a:pt x="675437" y="467792"/>
                  <a:pt x="676885" y="456133"/>
                  <a:pt x="678866" y="440436"/>
                </a:cubicBezTo>
                <a:cubicBezTo>
                  <a:pt x="680847" y="424739"/>
                  <a:pt x="683514" y="405308"/>
                  <a:pt x="686867" y="382143"/>
                </a:cubicBezTo>
                <a:cubicBezTo>
                  <a:pt x="687172" y="380009"/>
                  <a:pt x="688620" y="376275"/>
                  <a:pt x="691210" y="370941"/>
                </a:cubicBezTo>
                <a:cubicBezTo>
                  <a:pt x="693801" y="365607"/>
                  <a:pt x="697535" y="358521"/>
                  <a:pt x="702412" y="349682"/>
                </a:cubicBezTo>
                <a:lnTo>
                  <a:pt x="707441" y="340538"/>
                </a:lnTo>
                <a:cubicBezTo>
                  <a:pt x="714451" y="334746"/>
                  <a:pt x="721614" y="330022"/>
                  <a:pt x="728929" y="326364"/>
                </a:cubicBezTo>
                <a:cubicBezTo>
                  <a:pt x="736244" y="322707"/>
                  <a:pt x="742340" y="320878"/>
                  <a:pt x="747217" y="320878"/>
                </a:cubicBezTo>
                <a:close/>
                <a:moveTo>
                  <a:pt x="3369030" y="318592"/>
                </a:moveTo>
                <a:cubicBezTo>
                  <a:pt x="3354705" y="339014"/>
                  <a:pt x="3344418" y="356768"/>
                  <a:pt x="3338170" y="371856"/>
                </a:cubicBezTo>
                <a:cubicBezTo>
                  <a:pt x="3331921" y="386943"/>
                  <a:pt x="3328187" y="401498"/>
                  <a:pt x="3326968" y="415518"/>
                </a:cubicBezTo>
                <a:cubicBezTo>
                  <a:pt x="3339160" y="413994"/>
                  <a:pt x="3350209" y="411175"/>
                  <a:pt x="3360115" y="407060"/>
                </a:cubicBezTo>
                <a:cubicBezTo>
                  <a:pt x="3370021" y="402945"/>
                  <a:pt x="3378936" y="397688"/>
                  <a:pt x="3386861" y="391287"/>
                </a:cubicBezTo>
                <a:lnTo>
                  <a:pt x="3381832" y="371627"/>
                </a:lnTo>
                <a:cubicBezTo>
                  <a:pt x="3378479" y="360045"/>
                  <a:pt x="3375660" y="349834"/>
                  <a:pt x="3373374" y="340995"/>
                </a:cubicBezTo>
                <a:cubicBezTo>
                  <a:pt x="3371088" y="332156"/>
                  <a:pt x="3369640" y="324688"/>
                  <a:pt x="3369030" y="318592"/>
                </a:cubicBezTo>
                <a:close/>
                <a:moveTo>
                  <a:pt x="1454506" y="318592"/>
                </a:moveTo>
                <a:cubicBezTo>
                  <a:pt x="1440180" y="339014"/>
                  <a:pt x="1429893" y="356768"/>
                  <a:pt x="1423645" y="371856"/>
                </a:cubicBezTo>
                <a:cubicBezTo>
                  <a:pt x="1417396" y="386943"/>
                  <a:pt x="1413663" y="401498"/>
                  <a:pt x="1412443" y="415518"/>
                </a:cubicBezTo>
                <a:cubicBezTo>
                  <a:pt x="1424635" y="413994"/>
                  <a:pt x="1435684" y="411175"/>
                  <a:pt x="1445590" y="407060"/>
                </a:cubicBezTo>
                <a:cubicBezTo>
                  <a:pt x="1455496" y="402945"/>
                  <a:pt x="1464412" y="397688"/>
                  <a:pt x="1472336" y="391287"/>
                </a:cubicBezTo>
                <a:lnTo>
                  <a:pt x="1467307" y="371627"/>
                </a:lnTo>
                <a:cubicBezTo>
                  <a:pt x="1463955" y="360045"/>
                  <a:pt x="1461135" y="349834"/>
                  <a:pt x="1458849" y="340995"/>
                </a:cubicBezTo>
                <a:cubicBezTo>
                  <a:pt x="1456563" y="332156"/>
                  <a:pt x="1455115" y="324688"/>
                  <a:pt x="1454506" y="318592"/>
                </a:cubicBezTo>
                <a:close/>
                <a:moveTo>
                  <a:pt x="821284" y="310362"/>
                </a:moveTo>
                <a:cubicBezTo>
                  <a:pt x="838048" y="323774"/>
                  <a:pt x="851002" y="335661"/>
                  <a:pt x="860146" y="346024"/>
                </a:cubicBezTo>
                <a:cubicBezTo>
                  <a:pt x="852830" y="353339"/>
                  <a:pt x="845972" y="360350"/>
                  <a:pt x="839572" y="367055"/>
                </a:cubicBezTo>
                <a:cubicBezTo>
                  <a:pt x="833171" y="373761"/>
                  <a:pt x="827380" y="380009"/>
                  <a:pt x="822198" y="385800"/>
                </a:cubicBezTo>
                <a:cubicBezTo>
                  <a:pt x="817626" y="380314"/>
                  <a:pt x="812368" y="374675"/>
                  <a:pt x="806425" y="368884"/>
                </a:cubicBezTo>
                <a:cubicBezTo>
                  <a:pt x="800481" y="363093"/>
                  <a:pt x="793852" y="356844"/>
                  <a:pt x="786536" y="350139"/>
                </a:cubicBezTo>
                <a:cubicBezTo>
                  <a:pt x="790804" y="343738"/>
                  <a:pt x="795833" y="337261"/>
                  <a:pt x="801624" y="330708"/>
                </a:cubicBezTo>
                <a:cubicBezTo>
                  <a:pt x="807415" y="324155"/>
                  <a:pt x="813968" y="317373"/>
                  <a:pt x="821284" y="310362"/>
                </a:cubicBezTo>
                <a:close/>
                <a:moveTo>
                  <a:pt x="6530569" y="299847"/>
                </a:moveTo>
                <a:cubicBezTo>
                  <a:pt x="6543370" y="299847"/>
                  <a:pt x="6555486" y="305562"/>
                  <a:pt x="6566916" y="316992"/>
                </a:cubicBezTo>
                <a:cubicBezTo>
                  <a:pt x="6578346" y="328422"/>
                  <a:pt x="6587718" y="344348"/>
                  <a:pt x="6595034" y="364769"/>
                </a:cubicBezTo>
                <a:cubicBezTo>
                  <a:pt x="6598692" y="374828"/>
                  <a:pt x="6601434" y="384734"/>
                  <a:pt x="6603264" y="394487"/>
                </a:cubicBezTo>
                <a:cubicBezTo>
                  <a:pt x="6605092" y="404241"/>
                  <a:pt x="6606006" y="413994"/>
                  <a:pt x="6606006" y="423748"/>
                </a:cubicBezTo>
                <a:cubicBezTo>
                  <a:pt x="6606006" y="438683"/>
                  <a:pt x="6603720" y="453314"/>
                  <a:pt x="6599149" y="467639"/>
                </a:cubicBezTo>
                <a:cubicBezTo>
                  <a:pt x="6594576" y="481965"/>
                  <a:pt x="6588176" y="494995"/>
                  <a:pt x="6579946" y="506730"/>
                </a:cubicBezTo>
                <a:cubicBezTo>
                  <a:pt x="6571716" y="518465"/>
                  <a:pt x="6561963" y="528294"/>
                  <a:pt x="6550686" y="536219"/>
                </a:cubicBezTo>
                <a:cubicBezTo>
                  <a:pt x="6533922" y="547802"/>
                  <a:pt x="6515482" y="553593"/>
                  <a:pt x="6495364" y="553593"/>
                </a:cubicBezTo>
                <a:cubicBezTo>
                  <a:pt x="6490792" y="553593"/>
                  <a:pt x="6484468" y="551916"/>
                  <a:pt x="6476390" y="548564"/>
                </a:cubicBezTo>
                <a:cubicBezTo>
                  <a:pt x="6468314" y="545211"/>
                  <a:pt x="6459855" y="540867"/>
                  <a:pt x="6451016" y="535533"/>
                </a:cubicBezTo>
                <a:cubicBezTo>
                  <a:pt x="6442177" y="530199"/>
                  <a:pt x="6434252" y="524637"/>
                  <a:pt x="6427242" y="518846"/>
                </a:cubicBezTo>
                <a:lnTo>
                  <a:pt x="6434556" y="501015"/>
                </a:lnTo>
                <a:cubicBezTo>
                  <a:pt x="6442786" y="503453"/>
                  <a:pt x="6451244" y="505282"/>
                  <a:pt x="6459931" y="506501"/>
                </a:cubicBezTo>
                <a:cubicBezTo>
                  <a:pt x="6468618" y="507720"/>
                  <a:pt x="6477533" y="508330"/>
                  <a:pt x="6486678" y="508330"/>
                </a:cubicBezTo>
                <a:cubicBezTo>
                  <a:pt x="6510148" y="508330"/>
                  <a:pt x="6530492" y="502158"/>
                  <a:pt x="6547714" y="489813"/>
                </a:cubicBezTo>
                <a:cubicBezTo>
                  <a:pt x="6564936" y="477469"/>
                  <a:pt x="6577203" y="460172"/>
                  <a:pt x="6584518" y="437921"/>
                </a:cubicBezTo>
                <a:lnTo>
                  <a:pt x="6584062" y="434721"/>
                </a:lnTo>
                <a:cubicBezTo>
                  <a:pt x="6575222" y="443560"/>
                  <a:pt x="6565544" y="450494"/>
                  <a:pt x="6555029" y="455523"/>
                </a:cubicBezTo>
                <a:cubicBezTo>
                  <a:pt x="6544514" y="460553"/>
                  <a:pt x="6533922" y="463067"/>
                  <a:pt x="6523254" y="463067"/>
                </a:cubicBezTo>
                <a:cubicBezTo>
                  <a:pt x="6504660" y="463067"/>
                  <a:pt x="6490259" y="457581"/>
                  <a:pt x="6480048" y="446608"/>
                </a:cubicBezTo>
                <a:cubicBezTo>
                  <a:pt x="6469837" y="435635"/>
                  <a:pt x="6464732" y="420548"/>
                  <a:pt x="6464732" y="401345"/>
                </a:cubicBezTo>
                <a:cubicBezTo>
                  <a:pt x="6464732" y="384886"/>
                  <a:pt x="6467856" y="368655"/>
                  <a:pt x="6474105" y="352653"/>
                </a:cubicBezTo>
                <a:cubicBezTo>
                  <a:pt x="6480352" y="336651"/>
                  <a:pt x="6488658" y="323926"/>
                  <a:pt x="6499022" y="314477"/>
                </a:cubicBezTo>
                <a:cubicBezTo>
                  <a:pt x="6509080" y="304724"/>
                  <a:pt x="6519596" y="299847"/>
                  <a:pt x="6530569" y="299847"/>
                </a:cubicBezTo>
                <a:close/>
                <a:moveTo>
                  <a:pt x="1958569" y="299847"/>
                </a:moveTo>
                <a:cubicBezTo>
                  <a:pt x="1971370" y="299847"/>
                  <a:pt x="1983486" y="305562"/>
                  <a:pt x="1994916" y="316992"/>
                </a:cubicBezTo>
                <a:cubicBezTo>
                  <a:pt x="2006346" y="328422"/>
                  <a:pt x="2015718" y="344348"/>
                  <a:pt x="2023034" y="364769"/>
                </a:cubicBezTo>
                <a:cubicBezTo>
                  <a:pt x="2026692" y="374828"/>
                  <a:pt x="2029435" y="384734"/>
                  <a:pt x="2031264" y="394487"/>
                </a:cubicBezTo>
                <a:cubicBezTo>
                  <a:pt x="2033092" y="404241"/>
                  <a:pt x="2034007" y="413994"/>
                  <a:pt x="2034007" y="423748"/>
                </a:cubicBezTo>
                <a:cubicBezTo>
                  <a:pt x="2034007" y="438683"/>
                  <a:pt x="2031721" y="453314"/>
                  <a:pt x="2027149" y="467639"/>
                </a:cubicBezTo>
                <a:cubicBezTo>
                  <a:pt x="2022577" y="481965"/>
                  <a:pt x="2016176" y="494995"/>
                  <a:pt x="2007946" y="506730"/>
                </a:cubicBezTo>
                <a:cubicBezTo>
                  <a:pt x="1999717" y="518465"/>
                  <a:pt x="1989963" y="528294"/>
                  <a:pt x="1978686" y="536219"/>
                </a:cubicBezTo>
                <a:cubicBezTo>
                  <a:pt x="1961922" y="547802"/>
                  <a:pt x="1943481" y="553593"/>
                  <a:pt x="1923364" y="553593"/>
                </a:cubicBezTo>
                <a:cubicBezTo>
                  <a:pt x="1918792" y="553593"/>
                  <a:pt x="1912468" y="551916"/>
                  <a:pt x="1904390" y="548564"/>
                </a:cubicBezTo>
                <a:cubicBezTo>
                  <a:pt x="1896313" y="545211"/>
                  <a:pt x="1887855" y="540867"/>
                  <a:pt x="1879016" y="535533"/>
                </a:cubicBezTo>
                <a:cubicBezTo>
                  <a:pt x="1870177" y="530199"/>
                  <a:pt x="1862252" y="524637"/>
                  <a:pt x="1855242" y="518846"/>
                </a:cubicBezTo>
                <a:lnTo>
                  <a:pt x="1862557" y="501015"/>
                </a:lnTo>
                <a:cubicBezTo>
                  <a:pt x="1870786" y="503453"/>
                  <a:pt x="1879244" y="505282"/>
                  <a:pt x="1887931" y="506501"/>
                </a:cubicBezTo>
                <a:cubicBezTo>
                  <a:pt x="1896618" y="507720"/>
                  <a:pt x="1905534" y="508330"/>
                  <a:pt x="1914678" y="508330"/>
                </a:cubicBezTo>
                <a:cubicBezTo>
                  <a:pt x="1938147" y="508330"/>
                  <a:pt x="1958492" y="502158"/>
                  <a:pt x="1975714" y="489813"/>
                </a:cubicBezTo>
                <a:cubicBezTo>
                  <a:pt x="1992935" y="477469"/>
                  <a:pt x="2005203" y="460172"/>
                  <a:pt x="2012518" y="437921"/>
                </a:cubicBezTo>
                <a:lnTo>
                  <a:pt x="2012061" y="434721"/>
                </a:lnTo>
                <a:cubicBezTo>
                  <a:pt x="2003222" y="443560"/>
                  <a:pt x="1993544" y="450494"/>
                  <a:pt x="1983029" y="455523"/>
                </a:cubicBezTo>
                <a:cubicBezTo>
                  <a:pt x="1972513" y="460553"/>
                  <a:pt x="1961922" y="463067"/>
                  <a:pt x="1951254" y="463067"/>
                </a:cubicBezTo>
                <a:cubicBezTo>
                  <a:pt x="1932660" y="463067"/>
                  <a:pt x="1918259" y="457581"/>
                  <a:pt x="1908048" y="446608"/>
                </a:cubicBezTo>
                <a:cubicBezTo>
                  <a:pt x="1897837" y="435635"/>
                  <a:pt x="1892732" y="420548"/>
                  <a:pt x="1892732" y="401345"/>
                </a:cubicBezTo>
                <a:cubicBezTo>
                  <a:pt x="1892732" y="384886"/>
                  <a:pt x="1895856" y="368655"/>
                  <a:pt x="1902104" y="352653"/>
                </a:cubicBezTo>
                <a:cubicBezTo>
                  <a:pt x="1908353" y="336651"/>
                  <a:pt x="1916659" y="323926"/>
                  <a:pt x="1927022" y="314477"/>
                </a:cubicBezTo>
                <a:cubicBezTo>
                  <a:pt x="1937080" y="304724"/>
                  <a:pt x="1947596" y="299847"/>
                  <a:pt x="1958569" y="299847"/>
                </a:cubicBezTo>
                <a:close/>
                <a:moveTo>
                  <a:pt x="37948" y="297561"/>
                </a:moveTo>
                <a:cubicBezTo>
                  <a:pt x="42520" y="303047"/>
                  <a:pt x="47778" y="308762"/>
                  <a:pt x="53721" y="314706"/>
                </a:cubicBezTo>
                <a:cubicBezTo>
                  <a:pt x="59665" y="320649"/>
                  <a:pt x="66446" y="326822"/>
                  <a:pt x="74066" y="333222"/>
                </a:cubicBezTo>
                <a:cubicBezTo>
                  <a:pt x="69799" y="339318"/>
                  <a:pt x="64694" y="345719"/>
                  <a:pt x="58750" y="352425"/>
                </a:cubicBezTo>
                <a:cubicBezTo>
                  <a:pt x="52807" y="359130"/>
                  <a:pt x="46177" y="365988"/>
                  <a:pt x="38862" y="372999"/>
                </a:cubicBezTo>
                <a:cubicBezTo>
                  <a:pt x="21488" y="358978"/>
                  <a:pt x="8534" y="347091"/>
                  <a:pt x="0" y="337337"/>
                </a:cubicBezTo>
                <a:cubicBezTo>
                  <a:pt x="7620" y="330022"/>
                  <a:pt x="14554" y="323088"/>
                  <a:pt x="20803" y="316535"/>
                </a:cubicBezTo>
                <a:cubicBezTo>
                  <a:pt x="27051" y="309981"/>
                  <a:pt x="32766" y="303657"/>
                  <a:pt x="37948" y="297561"/>
                </a:cubicBezTo>
                <a:close/>
                <a:moveTo>
                  <a:pt x="4684700" y="278816"/>
                </a:moveTo>
                <a:cubicBezTo>
                  <a:pt x="4686528" y="286740"/>
                  <a:pt x="4688586" y="296113"/>
                  <a:pt x="4690872" y="306933"/>
                </a:cubicBezTo>
                <a:cubicBezTo>
                  <a:pt x="4693158" y="317754"/>
                  <a:pt x="4695519" y="329565"/>
                  <a:pt x="4697958" y="342366"/>
                </a:cubicBezTo>
                <a:cubicBezTo>
                  <a:pt x="4699787" y="352120"/>
                  <a:pt x="4701158" y="360350"/>
                  <a:pt x="4702073" y="367055"/>
                </a:cubicBezTo>
                <a:cubicBezTo>
                  <a:pt x="4702988" y="373761"/>
                  <a:pt x="4703444" y="378942"/>
                  <a:pt x="4703444" y="382600"/>
                </a:cubicBezTo>
                <a:cubicBezTo>
                  <a:pt x="4703444" y="389001"/>
                  <a:pt x="4701768" y="397002"/>
                  <a:pt x="4698416" y="406603"/>
                </a:cubicBezTo>
                <a:cubicBezTo>
                  <a:pt x="4695062" y="416204"/>
                  <a:pt x="4690948" y="425729"/>
                  <a:pt x="4686071" y="435178"/>
                </a:cubicBezTo>
                <a:cubicBezTo>
                  <a:pt x="4665268" y="447751"/>
                  <a:pt x="4643352" y="455609"/>
                  <a:pt x="4620320" y="458752"/>
                </a:cubicBezTo>
                <a:lnTo>
                  <a:pt x="4606474" y="459682"/>
                </a:lnTo>
                <a:lnTo>
                  <a:pt x="4604308" y="460324"/>
                </a:lnTo>
                <a:lnTo>
                  <a:pt x="4599408" y="460157"/>
                </a:lnTo>
                <a:lnTo>
                  <a:pt x="4596917" y="460324"/>
                </a:lnTo>
                <a:lnTo>
                  <a:pt x="4596074" y="460043"/>
                </a:lnTo>
                <a:lnTo>
                  <a:pt x="4576676" y="459381"/>
                </a:lnTo>
                <a:cubicBezTo>
                  <a:pt x="4550216" y="457495"/>
                  <a:pt x="4527270" y="452780"/>
                  <a:pt x="4507840" y="445236"/>
                </a:cubicBezTo>
                <a:cubicBezTo>
                  <a:pt x="4495038" y="451028"/>
                  <a:pt x="4481398" y="454990"/>
                  <a:pt x="4466920" y="457124"/>
                </a:cubicBezTo>
                <a:cubicBezTo>
                  <a:pt x="4452442" y="459257"/>
                  <a:pt x="4435602" y="460324"/>
                  <a:pt x="4416400" y="460324"/>
                </a:cubicBezTo>
                <a:lnTo>
                  <a:pt x="4415790" y="460121"/>
                </a:lnTo>
                <a:lnTo>
                  <a:pt x="4415180" y="460324"/>
                </a:lnTo>
                <a:cubicBezTo>
                  <a:pt x="4402988" y="460324"/>
                  <a:pt x="4390644" y="457809"/>
                  <a:pt x="4378147" y="452780"/>
                </a:cubicBezTo>
                <a:cubicBezTo>
                  <a:pt x="4365650" y="447751"/>
                  <a:pt x="4355744" y="441426"/>
                  <a:pt x="4348429" y="433806"/>
                </a:cubicBezTo>
                <a:lnTo>
                  <a:pt x="4342028" y="448894"/>
                </a:lnTo>
                <a:cubicBezTo>
                  <a:pt x="4340504" y="452247"/>
                  <a:pt x="4337151" y="454990"/>
                  <a:pt x="4331970" y="457124"/>
                </a:cubicBezTo>
                <a:cubicBezTo>
                  <a:pt x="4326788" y="459257"/>
                  <a:pt x="4320844" y="460781"/>
                  <a:pt x="4314139" y="461696"/>
                </a:cubicBezTo>
                <a:cubicBezTo>
                  <a:pt x="4307433" y="462610"/>
                  <a:pt x="4300728" y="463067"/>
                  <a:pt x="4294022" y="463067"/>
                </a:cubicBezTo>
                <a:cubicBezTo>
                  <a:pt x="4283354" y="463067"/>
                  <a:pt x="4271162" y="459562"/>
                  <a:pt x="4257446" y="452552"/>
                </a:cubicBezTo>
                <a:cubicBezTo>
                  <a:pt x="4254702" y="454685"/>
                  <a:pt x="4250436" y="456514"/>
                  <a:pt x="4244644" y="458038"/>
                </a:cubicBezTo>
                <a:cubicBezTo>
                  <a:pt x="4238853" y="459562"/>
                  <a:pt x="4232604" y="460781"/>
                  <a:pt x="4225900" y="461696"/>
                </a:cubicBezTo>
                <a:cubicBezTo>
                  <a:pt x="4219194" y="462610"/>
                  <a:pt x="4212945" y="463067"/>
                  <a:pt x="4207154" y="463067"/>
                </a:cubicBezTo>
                <a:cubicBezTo>
                  <a:pt x="4203192" y="463067"/>
                  <a:pt x="4199915" y="462991"/>
                  <a:pt x="4197324" y="462839"/>
                </a:cubicBezTo>
                <a:cubicBezTo>
                  <a:pt x="4194734" y="462686"/>
                  <a:pt x="4192066" y="462458"/>
                  <a:pt x="4189324" y="462153"/>
                </a:cubicBezTo>
                <a:lnTo>
                  <a:pt x="4189324" y="467639"/>
                </a:lnTo>
                <a:cubicBezTo>
                  <a:pt x="4189324" y="487451"/>
                  <a:pt x="4183304" y="506044"/>
                  <a:pt x="4171264" y="523418"/>
                </a:cubicBezTo>
                <a:cubicBezTo>
                  <a:pt x="4159224" y="540791"/>
                  <a:pt x="4142689" y="554507"/>
                  <a:pt x="4121658" y="564566"/>
                </a:cubicBezTo>
                <a:cubicBezTo>
                  <a:pt x="4111294" y="569747"/>
                  <a:pt x="4100474" y="573557"/>
                  <a:pt x="4089196" y="575996"/>
                </a:cubicBezTo>
                <a:cubicBezTo>
                  <a:pt x="4077919" y="578434"/>
                  <a:pt x="4066184" y="579653"/>
                  <a:pt x="4053992" y="579653"/>
                </a:cubicBezTo>
                <a:cubicBezTo>
                  <a:pt x="4027474" y="579653"/>
                  <a:pt x="4006976" y="571881"/>
                  <a:pt x="3992498" y="556336"/>
                </a:cubicBezTo>
                <a:cubicBezTo>
                  <a:pt x="3978020" y="540791"/>
                  <a:pt x="3970782" y="518236"/>
                  <a:pt x="3970782" y="488670"/>
                </a:cubicBezTo>
                <a:cubicBezTo>
                  <a:pt x="3970782" y="483184"/>
                  <a:pt x="3971086" y="477393"/>
                  <a:pt x="3971696" y="471297"/>
                </a:cubicBezTo>
                <a:cubicBezTo>
                  <a:pt x="3972306" y="465201"/>
                  <a:pt x="3973448" y="458343"/>
                  <a:pt x="3975125" y="450723"/>
                </a:cubicBezTo>
                <a:cubicBezTo>
                  <a:pt x="3976802" y="443103"/>
                  <a:pt x="3978859" y="434416"/>
                  <a:pt x="3981298" y="424662"/>
                </a:cubicBezTo>
                <a:lnTo>
                  <a:pt x="4000500" y="429234"/>
                </a:lnTo>
                <a:cubicBezTo>
                  <a:pt x="3996537" y="443560"/>
                  <a:pt x="3994556" y="455295"/>
                  <a:pt x="3994556" y="464439"/>
                </a:cubicBezTo>
                <a:cubicBezTo>
                  <a:pt x="3994556" y="486384"/>
                  <a:pt x="3999662" y="502996"/>
                  <a:pt x="4009872" y="514274"/>
                </a:cubicBezTo>
                <a:cubicBezTo>
                  <a:pt x="4020083" y="525551"/>
                  <a:pt x="4035246" y="531190"/>
                  <a:pt x="4055364" y="531190"/>
                </a:cubicBezTo>
                <a:cubicBezTo>
                  <a:pt x="4071214" y="531190"/>
                  <a:pt x="4085920" y="529437"/>
                  <a:pt x="4099484" y="525932"/>
                </a:cubicBezTo>
                <a:cubicBezTo>
                  <a:pt x="4113047" y="522427"/>
                  <a:pt x="4125544" y="517245"/>
                  <a:pt x="4136974" y="510387"/>
                </a:cubicBezTo>
                <a:cubicBezTo>
                  <a:pt x="4148404" y="503529"/>
                  <a:pt x="4158386" y="495071"/>
                  <a:pt x="4166920" y="485013"/>
                </a:cubicBezTo>
                <a:cubicBezTo>
                  <a:pt x="4155643" y="464286"/>
                  <a:pt x="4146880" y="446303"/>
                  <a:pt x="4140632" y="431063"/>
                </a:cubicBezTo>
                <a:cubicBezTo>
                  <a:pt x="4134383" y="415823"/>
                  <a:pt x="4131259" y="405460"/>
                  <a:pt x="4131259" y="399974"/>
                </a:cubicBezTo>
                <a:cubicBezTo>
                  <a:pt x="4131259" y="389001"/>
                  <a:pt x="4134459" y="379171"/>
                  <a:pt x="4140860" y="370484"/>
                </a:cubicBezTo>
                <a:cubicBezTo>
                  <a:pt x="4147260" y="361797"/>
                  <a:pt x="4157624" y="353796"/>
                  <a:pt x="4171950" y="346481"/>
                </a:cubicBezTo>
                <a:cubicBezTo>
                  <a:pt x="4172559" y="350748"/>
                  <a:pt x="4173245" y="355397"/>
                  <a:pt x="4174007" y="360426"/>
                </a:cubicBezTo>
                <a:cubicBezTo>
                  <a:pt x="4174769" y="365455"/>
                  <a:pt x="4175912" y="372084"/>
                  <a:pt x="4177436" y="380314"/>
                </a:cubicBezTo>
                <a:cubicBezTo>
                  <a:pt x="4178960" y="388544"/>
                  <a:pt x="4180942" y="399669"/>
                  <a:pt x="4183380" y="413690"/>
                </a:cubicBezTo>
                <a:cubicBezTo>
                  <a:pt x="4187038" y="414299"/>
                  <a:pt x="4190618" y="414680"/>
                  <a:pt x="4194124" y="414833"/>
                </a:cubicBezTo>
                <a:cubicBezTo>
                  <a:pt x="4197629" y="414985"/>
                  <a:pt x="4201515" y="415061"/>
                  <a:pt x="4205782" y="415061"/>
                </a:cubicBezTo>
                <a:cubicBezTo>
                  <a:pt x="4212183" y="415061"/>
                  <a:pt x="4217974" y="414604"/>
                  <a:pt x="4223156" y="413690"/>
                </a:cubicBezTo>
                <a:cubicBezTo>
                  <a:pt x="4228338" y="412775"/>
                  <a:pt x="4233824" y="411708"/>
                  <a:pt x="4239616" y="410489"/>
                </a:cubicBezTo>
                <a:cubicBezTo>
                  <a:pt x="4242054" y="406222"/>
                  <a:pt x="4246016" y="396316"/>
                  <a:pt x="4251502" y="380771"/>
                </a:cubicBezTo>
                <a:cubicBezTo>
                  <a:pt x="4253636" y="374675"/>
                  <a:pt x="4255770" y="368732"/>
                  <a:pt x="4257904" y="362940"/>
                </a:cubicBezTo>
                <a:cubicBezTo>
                  <a:pt x="4260036" y="357149"/>
                  <a:pt x="4262322" y="351510"/>
                  <a:pt x="4264761" y="346024"/>
                </a:cubicBezTo>
                <a:cubicBezTo>
                  <a:pt x="4268419" y="338404"/>
                  <a:pt x="4274972" y="334594"/>
                  <a:pt x="4284421" y="334594"/>
                </a:cubicBezTo>
                <a:cubicBezTo>
                  <a:pt x="4290212" y="334594"/>
                  <a:pt x="4294936" y="336118"/>
                  <a:pt x="4298594" y="339166"/>
                </a:cubicBezTo>
                <a:cubicBezTo>
                  <a:pt x="4297070" y="343128"/>
                  <a:pt x="4294632" y="350063"/>
                  <a:pt x="4291279" y="359969"/>
                </a:cubicBezTo>
                <a:cubicBezTo>
                  <a:pt x="4287926" y="369875"/>
                  <a:pt x="4283811" y="382752"/>
                  <a:pt x="4278934" y="398602"/>
                </a:cubicBezTo>
                <a:lnTo>
                  <a:pt x="4274362" y="413690"/>
                </a:lnTo>
                <a:cubicBezTo>
                  <a:pt x="4277106" y="414299"/>
                  <a:pt x="4279849" y="414756"/>
                  <a:pt x="4282592" y="415061"/>
                </a:cubicBezTo>
                <a:cubicBezTo>
                  <a:pt x="4285335" y="415366"/>
                  <a:pt x="4288078" y="415671"/>
                  <a:pt x="4290822" y="415976"/>
                </a:cubicBezTo>
                <a:cubicBezTo>
                  <a:pt x="4300575" y="415976"/>
                  <a:pt x="4310634" y="414299"/>
                  <a:pt x="4320997" y="410946"/>
                </a:cubicBezTo>
                <a:cubicBezTo>
                  <a:pt x="4322216" y="408813"/>
                  <a:pt x="4323968" y="405079"/>
                  <a:pt x="4326255" y="399745"/>
                </a:cubicBezTo>
                <a:cubicBezTo>
                  <a:pt x="4328540" y="394411"/>
                  <a:pt x="4331208" y="387477"/>
                  <a:pt x="4334256" y="378942"/>
                </a:cubicBezTo>
                <a:cubicBezTo>
                  <a:pt x="4338828" y="366750"/>
                  <a:pt x="4342409" y="357149"/>
                  <a:pt x="4345000" y="350139"/>
                </a:cubicBezTo>
                <a:cubicBezTo>
                  <a:pt x="4347590" y="343128"/>
                  <a:pt x="4350105" y="338556"/>
                  <a:pt x="4352544" y="336423"/>
                </a:cubicBezTo>
                <a:cubicBezTo>
                  <a:pt x="4354677" y="334594"/>
                  <a:pt x="4357039" y="333222"/>
                  <a:pt x="4359630" y="332308"/>
                </a:cubicBezTo>
                <a:cubicBezTo>
                  <a:pt x="4362221" y="331394"/>
                  <a:pt x="4365040" y="330936"/>
                  <a:pt x="4368088" y="330936"/>
                </a:cubicBezTo>
                <a:cubicBezTo>
                  <a:pt x="4373270" y="330936"/>
                  <a:pt x="4377994" y="332308"/>
                  <a:pt x="4382262" y="335051"/>
                </a:cubicBezTo>
                <a:cubicBezTo>
                  <a:pt x="4379518" y="342062"/>
                  <a:pt x="4376394" y="350748"/>
                  <a:pt x="4372889" y="361112"/>
                </a:cubicBezTo>
                <a:cubicBezTo>
                  <a:pt x="4369384" y="371475"/>
                  <a:pt x="4365346" y="384124"/>
                  <a:pt x="4360774" y="399059"/>
                </a:cubicBezTo>
                <a:lnTo>
                  <a:pt x="4367632" y="403174"/>
                </a:lnTo>
                <a:cubicBezTo>
                  <a:pt x="4374032" y="406222"/>
                  <a:pt x="4381194" y="408584"/>
                  <a:pt x="4389120" y="410261"/>
                </a:cubicBezTo>
                <a:cubicBezTo>
                  <a:pt x="4397044" y="411937"/>
                  <a:pt x="4405731" y="412775"/>
                  <a:pt x="4415180" y="412775"/>
                </a:cubicBezTo>
                <a:lnTo>
                  <a:pt x="4415790" y="412978"/>
                </a:lnTo>
                <a:lnTo>
                  <a:pt x="4416400" y="412775"/>
                </a:lnTo>
                <a:cubicBezTo>
                  <a:pt x="4422800" y="412775"/>
                  <a:pt x="4428820" y="412699"/>
                  <a:pt x="4434459" y="412547"/>
                </a:cubicBezTo>
                <a:cubicBezTo>
                  <a:pt x="4440098" y="412394"/>
                  <a:pt x="4445508" y="412166"/>
                  <a:pt x="4450690" y="411861"/>
                </a:cubicBezTo>
                <a:cubicBezTo>
                  <a:pt x="4443984" y="402717"/>
                  <a:pt x="4440631" y="393725"/>
                  <a:pt x="4440631" y="384886"/>
                </a:cubicBezTo>
                <a:cubicBezTo>
                  <a:pt x="4440631" y="380314"/>
                  <a:pt x="4441012" y="374751"/>
                  <a:pt x="4441774" y="368198"/>
                </a:cubicBezTo>
                <a:cubicBezTo>
                  <a:pt x="4442536" y="361645"/>
                  <a:pt x="4443602" y="355397"/>
                  <a:pt x="4444974" y="349453"/>
                </a:cubicBezTo>
                <a:cubicBezTo>
                  <a:pt x="4446346" y="343509"/>
                  <a:pt x="4447642" y="339318"/>
                  <a:pt x="4448860" y="336880"/>
                </a:cubicBezTo>
                <a:cubicBezTo>
                  <a:pt x="4454347" y="326822"/>
                  <a:pt x="4461205" y="317830"/>
                  <a:pt x="4469434" y="309905"/>
                </a:cubicBezTo>
                <a:cubicBezTo>
                  <a:pt x="4477664" y="301980"/>
                  <a:pt x="4486503" y="295732"/>
                  <a:pt x="4495952" y="291160"/>
                </a:cubicBezTo>
                <a:cubicBezTo>
                  <a:pt x="4505400" y="286588"/>
                  <a:pt x="4514850" y="284302"/>
                  <a:pt x="4524298" y="284302"/>
                </a:cubicBezTo>
                <a:cubicBezTo>
                  <a:pt x="4532224" y="284302"/>
                  <a:pt x="4540224" y="288569"/>
                  <a:pt x="4548302" y="297104"/>
                </a:cubicBezTo>
                <a:cubicBezTo>
                  <a:pt x="4556379" y="305638"/>
                  <a:pt x="4562856" y="316916"/>
                  <a:pt x="4567732" y="330936"/>
                </a:cubicBezTo>
                <a:cubicBezTo>
                  <a:pt x="4572914" y="344957"/>
                  <a:pt x="4575505" y="358368"/>
                  <a:pt x="4575505" y="371170"/>
                </a:cubicBezTo>
                <a:cubicBezTo>
                  <a:pt x="4575505" y="385496"/>
                  <a:pt x="4571085" y="399059"/>
                  <a:pt x="4562246" y="411861"/>
                </a:cubicBezTo>
                <a:cubicBezTo>
                  <a:pt x="4568038" y="411861"/>
                  <a:pt x="4574514" y="412013"/>
                  <a:pt x="4581678" y="412318"/>
                </a:cubicBezTo>
                <a:lnTo>
                  <a:pt x="4599176" y="412671"/>
                </a:lnTo>
                <a:lnTo>
                  <a:pt x="4619320" y="411746"/>
                </a:lnTo>
                <a:cubicBezTo>
                  <a:pt x="4626788" y="411061"/>
                  <a:pt x="4634255" y="410032"/>
                  <a:pt x="4641722" y="408660"/>
                </a:cubicBezTo>
                <a:cubicBezTo>
                  <a:pt x="4656658" y="405917"/>
                  <a:pt x="4668850" y="402412"/>
                  <a:pt x="4678298" y="398145"/>
                </a:cubicBezTo>
                <a:cubicBezTo>
                  <a:pt x="4675555" y="391134"/>
                  <a:pt x="4672126" y="383362"/>
                  <a:pt x="4668012" y="374828"/>
                </a:cubicBezTo>
                <a:cubicBezTo>
                  <a:pt x="4663896" y="366293"/>
                  <a:pt x="4660315" y="358826"/>
                  <a:pt x="4657268" y="352425"/>
                </a:cubicBezTo>
                <a:cubicBezTo>
                  <a:pt x="4654220" y="345719"/>
                  <a:pt x="4651781" y="340004"/>
                  <a:pt x="4649952" y="335280"/>
                </a:cubicBezTo>
                <a:cubicBezTo>
                  <a:pt x="4648123" y="330555"/>
                  <a:pt x="4647208" y="326364"/>
                  <a:pt x="4647208" y="322707"/>
                </a:cubicBezTo>
                <a:cubicBezTo>
                  <a:pt x="4647208" y="315392"/>
                  <a:pt x="4650866" y="307619"/>
                  <a:pt x="4658182" y="299390"/>
                </a:cubicBezTo>
                <a:cubicBezTo>
                  <a:pt x="4665497" y="291160"/>
                  <a:pt x="4674336" y="284302"/>
                  <a:pt x="4684700" y="278816"/>
                </a:cubicBezTo>
                <a:close/>
                <a:moveTo>
                  <a:pt x="2541575" y="278816"/>
                </a:moveTo>
                <a:cubicBezTo>
                  <a:pt x="2543404" y="286740"/>
                  <a:pt x="2545461" y="296113"/>
                  <a:pt x="2547747" y="306933"/>
                </a:cubicBezTo>
                <a:cubicBezTo>
                  <a:pt x="2550033" y="317754"/>
                  <a:pt x="2552395" y="329565"/>
                  <a:pt x="2554834" y="342366"/>
                </a:cubicBezTo>
                <a:cubicBezTo>
                  <a:pt x="2556662" y="352120"/>
                  <a:pt x="2558034" y="360350"/>
                  <a:pt x="2558948" y="367055"/>
                </a:cubicBezTo>
                <a:cubicBezTo>
                  <a:pt x="2559863" y="373761"/>
                  <a:pt x="2560320" y="378942"/>
                  <a:pt x="2560320" y="382600"/>
                </a:cubicBezTo>
                <a:cubicBezTo>
                  <a:pt x="2560320" y="389001"/>
                  <a:pt x="2558644" y="397002"/>
                  <a:pt x="2555291" y="406603"/>
                </a:cubicBezTo>
                <a:cubicBezTo>
                  <a:pt x="2551938" y="416204"/>
                  <a:pt x="2547823" y="425729"/>
                  <a:pt x="2542946" y="435178"/>
                </a:cubicBezTo>
                <a:cubicBezTo>
                  <a:pt x="2515210" y="451942"/>
                  <a:pt x="2485492" y="460324"/>
                  <a:pt x="2453792" y="460324"/>
                </a:cubicBezTo>
                <a:lnTo>
                  <a:pt x="2453374" y="460184"/>
                </a:lnTo>
                <a:lnTo>
                  <a:pt x="2452954" y="460324"/>
                </a:lnTo>
                <a:lnTo>
                  <a:pt x="2428722" y="460324"/>
                </a:lnTo>
                <a:cubicBezTo>
                  <a:pt x="2425674" y="481965"/>
                  <a:pt x="2417064" y="501777"/>
                  <a:pt x="2402891" y="519760"/>
                </a:cubicBezTo>
                <a:cubicBezTo>
                  <a:pt x="2388718" y="537743"/>
                  <a:pt x="2369744" y="552221"/>
                  <a:pt x="2345970" y="563194"/>
                </a:cubicBezTo>
                <a:cubicBezTo>
                  <a:pt x="2322500" y="574167"/>
                  <a:pt x="2299030" y="579653"/>
                  <a:pt x="2275561" y="579653"/>
                </a:cubicBezTo>
                <a:cubicBezTo>
                  <a:pt x="2247824" y="579653"/>
                  <a:pt x="2226564" y="571805"/>
                  <a:pt x="2211781" y="556107"/>
                </a:cubicBezTo>
                <a:cubicBezTo>
                  <a:pt x="2196998" y="540410"/>
                  <a:pt x="2189607" y="517931"/>
                  <a:pt x="2189607" y="488670"/>
                </a:cubicBezTo>
                <a:cubicBezTo>
                  <a:pt x="2189607" y="483184"/>
                  <a:pt x="2189912" y="477393"/>
                  <a:pt x="2190522" y="471297"/>
                </a:cubicBezTo>
                <a:cubicBezTo>
                  <a:pt x="2191131" y="465201"/>
                  <a:pt x="2192274" y="458343"/>
                  <a:pt x="2193950" y="450723"/>
                </a:cubicBezTo>
                <a:cubicBezTo>
                  <a:pt x="2195627" y="443103"/>
                  <a:pt x="2197684" y="434416"/>
                  <a:pt x="2200122" y="424662"/>
                </a:cubicBezTo>
                <a:lnTo>
                  <a:pt x="2219325" y="429234"/>
                </a:lnTo>
                <a:cubicBezTo>
                  <a:pt x="2215363" y="443560"/>
                  <a:pt x="2213382" y="455295"/>
                  <a:pt x="2213382" y="464439"/>
                </a:cubicBezTo>
                <a:cubicBezTo>
                  <a:pt x="2213382" y="486384"/>
                  <a:pt x="2218944" y="502996"/>
                  <a:pt x="2230069" y="514274"/>
                </a:cubicBezTo>
                <a:cubicBezTo>
                  <a:pt x="2241194" y="525551"/>
                  <a:pt x="2257730" y="531190"/>
                  <a:pt x="2279676" y="531190"/>
                </a:cubicBezTo>
                <a:cubicBezTo>
                  <a:pt x="2301926" y="531190"/>
                  <a:pt x="2323414" y="526847"/>
                  <a:pt x="2344141" y="518160"/>
                </a:cubicBezTo>
                <a:cubicBezTo>
                  <a:pt x="2364867" y="509473"/>
                  <a:pt x="2384069" y="496900"/>
                  <a:pt x="2401748" y="480441"/>
                </a:cubicBezTo>
                <a:lnTo>
                  <a:pt x="2399919" y="459867"/>
                </a:lnTo>
                <a:cubicBezTo>
                  <a:pt x="2388337" y="459562"/>
                  <a:pt x="2377288" y="458952"/>
                  <a:pt x="2366772" y="458038"/>
                </a:cubicBezTo>
                <a:cubicBezTo>
                  <a:pt x="2356256" y="457124"/>
                  <a:pt x="2346884" y="455981"/>
                  <a:pt x="2338654" y="454609"/>
                </a:cubicBezTo>
                <a:cubicBezTo>
                  <a:pt x="2330424" y="453237"/>
                  <a:pt x="2323566" y="451637"/>
                  <a:pt x="2318080" y="449808"/>
                </a:cubicBezTo>
                <a:cubicBezTo>
                  <a:pt x="2304060" y="444627"/>
                  <a:pt x="2294306" y="437769"/>
                  <a:pt x="2288820" y="429234"/>
                </a:cubicBezTo>
                <a:cubicBezTo>
                  <a:pt x="2283333" y="420700"/>
                  <a:pt x="2280590" y="408813"/>
                  <a:pt x="2280590" y="393573"/>
                </a:cubicBezTo>
                <a:cubicBezTo>
                  <a:pt x="2280590" y="377418"/>
                  <a:pt x="2283714" y="361340"/>
                  <a:pt x="2289962" y="345338"/>
                </a:cubicBezTo>
                <a:cubicBezTo>
                  <a:pt x="2296211" y="329336"/>
                  <a:pt x="2304517" y="316458"/>
                  <a:pt x="2314880" y="306705"/>
                </a:cubicBezTo>
                <a:cubicBezTo>
                  <a:pt x="2324938" y="296951"/>
                  <a:pt x="2335302" y="292074"/>
                  <a:pt x="2345970" y="292074"/>
                </a:cubicBezTo>
                <a:cubicBezTo>
                  <a:pt x="2359076" y="292074"/>
                  <a:pt x="2371649" y="298094"/>
                  <a:pt x="2383688" y="310134"/>
                </a:cubicBezTo>
                <a:cubicBezTo>
                  <a:pt x="2395728" y="322173"/>
                  <a:pt x="2405710" y="338252"/>
                  <a:pt x="2413635" y="358368"/>
                </a:cubicBezTo>
                <a:cubicBezTo>
                  <a:pt x="2416988" y="366598"/>
                  <a:pt x="2419883" y="375285"/>
                  <a:pt x="2422322" y="384429"/>
                </a:cubicBezTo>
                <a:cubicBezTo>
                  <a:pt x="2424760" y="393573"/>
                  <a:pt x="2426589" y="403022"/>
                  <a:pt x="2427808" y="412775"/>
                </a:cubicBezTo>
                <a:lnTo>
                  <a:pt x="2452954" y="412775"/>
                </a:lnTo>
                <a:lnTo>
                  <a:pt x="2453374" y="412915"/>
                </a:lnTo>
                <a:lnTo>
                  <a:pt x="2453792" y="412775"/>
                </a:lnTo>
                <a:cubicBezTo>
                  <a:pt x="2468728" y="412775"/>
                  <a:pt x="2483662" y="411404"/>
                  <a:pt x="2498598" y="408660"/>
                </a:cubicBezTo>
                <a:cubicBezTo>
                  <a:pt x="2513533" y="405917"/>
                  <a:pt x="2525725" y="402412"/>
                  <a:pt x="2535174" y="398145"/>
                </a:cubicBezTo>
                <a:cubicBezTo>
                  <a:pt x="2532431" y="391134"/>
                  <a:pt x="2529002" y="383362"/>
                  <a:pt x="2524887" y="374828"/>
                </a:cubicBezTo>
                <a:cubicBezTo>
                  <a:pt x="2520772" y="366293"/>
                  <a:pt x="2517191" y="358826"/>
                  <a:pt x="2514143" y="352425"/>
                </a:cubicBezTo>
                <a:cubicBezTo>
                  <a:pt x="2511095" y="345719"/>
                  <a:pt x="2508656" y="340004"/>
                  <a:pt x="2506828" y="335280"/>
                </a:cubicBezTo>
                <a:cubicBezTo>
                  <a:pt x="2504999" y="330555"/>
                  <a:pt x="2504084" y="326364"/>
                  <a:pt x="2504084" y="322707"/>
                </a:cubicBezTo>
                <a:cubicBezTo>
                  <a:pt x="2504084" y="315392"/>
                  <a:pt x="2507742" y="307619"/>
                  <a:pt x="2515057" y="299390"/>
                </a:cubicBezTo>
                <a:cubicBezTo>
                  <a:pt x="2522372" y="291160"/>
                  <a:pt x="2531212" y="284302"/>
                  <a:pt x="2541575" y="278816"/>
                </a:cubicBezTo>
                <a:close/>
                <a:moveTo>
                  <a:pt x="5731536" y="266014"/>
                </a:moveTo>
                <a:cubicBezTo>
                  <a:pt x="5735802" y="286131"/>
                  <a:pt x="5739232" y="303047"/>
                  <a:pt x="5741822" y="316763"/>
                </a:cubicBezTo>
                <a:cubicBezTo>
                  <a:pt x="5744414" y="330479"/>
                  <a:pt x="5746394" y="341528"/>
                  <a:pt x="5747766" y="349910"/>
                </a:cubicBezTo>
                <a:cubicBezTo>
                  <a:pt x="5749138" y="358292"/>
                  <a:pt x="5749824" y="364922"/>
                  <a:pt x="5749824" y="369798"/>
                </a:cubicBezTo>
                <a:cubicBezTo>
                  <a:pt x="5749824" y="376199"/>
                  <a:pt x="5748147" y="384200"/>
                  <a:pt x="5744794" y="393801"/>
                </a:cubicBezTo>
                <a:cubicBezTo>
                  <a:pt x="5741442" y="403403"/>
                  <a:pt x="5737326" y="412775"/>
                  <a:pt x="5732450" y="421919"/>
                </a:cubicBezTo>
                <a:cubicBezTo>
                  <a:pt x="5719038" y="430454"/>
                  <a:pt x="5703189" y="437769"/>
                  <a:pt x="5684901" y="443865"/>
                </a:cubicBezTo>
                <a:cubicBezTo>
                  <a:pt x="5666613" y="449961"/>
                  <a:pt x="5646800" y="454685"/>
                  <a:pt x="5625466" y="458038"/>
                </a:cubicBezTo>
                <a:cubicBezTo>
                  <a:pt x="5604129" y="461391"/>
                  <a:pt x="5582183" y="463067"/>
                  <a:pt x="5559628" y="463067"/>
                </a:cubicBezTo>
                <a:cubicBezTo>
                  <a:pt x="5523052" y="463067"/>
                  <a:pt x="5495315" y="455295"/>
                  <a:pt x="5476418" y="439750"/>
                </a:cubicBezTo>
                <a:cubicBezTo>
                  <a:pt x="5457520" y="424205"/>
                  <a:pt x="5448072" y="401650"/>
                  <a:pt x="5448072" y="372084"/>
                </a:cubicBezTo>
                <a:cubicBezTo>
                  <a:pt x="5448072" y="356844"/>
                  <a:pt x="5450662" y="340080"/>
                  <a:pt x="5455844" y="321792"/>
                </a:cubicBezTo>
                <a:lnTo>
                  <a:pt x="5475046" y="321792"/>
                </a:lnTo>
                <a:cubicBezTo>
                  <a:pt x="5474742" y="323012"/>
                  <a:pt x="5474436" y="326288"/>
                  <a:pt x="5474132" y="331622"/>
                </a:cubicBezTo>
                <a:cubicBezTo>
                  <a:pt x="5473827" y="336956"/>
                  <a:pt x="5473674" y="341300"/>
                  <a:pt x="5473674" y="344652"/>
                </a:cubicBezTo>
                <a:cubicBezTo>
                  <a:pt x="5473674" y="362331"/>
                  <a:pt x="5477104" y="375971"/>
                  <a:pt x="5483962" y="385572"/>
                </a:cubicBezTo>
                <a:cubicBezTo>
                  <a:pt x="5490820" y="395173"/>
                  <a:pt x="5501564" y="402564"/>
                  <a:pt x="5516194" y="407746"/>
                </a:cubicBezTo>
                <a:cubicBezTo>
                  <a:pt x="5523510" y="409880"/>
                  <a:pt x="5531968" y="411632"/>
                  <a:pt x="5541568" y="413004"/>
                </a:cubicBezTo>
                <a:cubicBezTo>
                  <a:pt x="5551170" y="414375"/>
                  <a:pt x="5562066" y="415061"/>
                  <a:pt x="5574258" y="415061"/>
                </a:cubicBezTo>
                <a:cubicBezTo>
                  <a:pt x="5601386" y="415061"/>
                  <a:pt x="5627980" y="412470"/>
                  <a:pt x="5654040" y="407289"/>
                </a:cubicBezTo>
                <a:cubicBezTo>
                  <a:pt x="5680100" y="402107"/>
                  <a:pt x="5703646" y="394792"/>
                  <a:pt x="5724678" y="385343"/>
                </a:cubicBezTo>
                <a:cubicBezTo>
                  <a:pt x="5722238" y="378333"/>
                  <a:pt x="5718962" y="370560"/>
                  <a:pt x="5714848" y="362026"/>
                </a:cubicBezTo>
                <a:cubicBezTo>
                  <a:pt x="5710733" y="353492"/>
                  <a:pt x="5707151" y="345872"/>
                  <a:pt x="5704104" y="339166"/>
                </a:cubicBezTo>
                <a:cubicBezTo>
                  <a:pt x="5701056" y="332460"/>
                  <a:pt x="5698540" y="326669"/>
                  <a:pt x="5696560" y="321792"/>
                </a:cubicBezTo>
                <a:cubicBezTo>
                  <a:pt x="5694578" y="316916"/>
                  <a:pt x="5693588" y="312801"/>
                  <a:pt x="5693588" y="309448"/>
                </a:cubicBezTo>
                <a:cubicBezTo>
                  <a:pt x="5693588" y="302438"/>
                  <a:pt x="5697245" y="294818"/>
                  <a:pt x="5704560" y="286588"/>
                </a:cubicBezTo>
                <a:cubicBezTo>
                  <a:pt x="5711876" y="278358"/>
                  <a:pt x="5720867" y="271500"/>
                  <a:pt x="5731536" y="266014"/>
                </a:cubicBezTo>
                <a:close/>
                <a:moveTo>
                  <a:pt x="1466850" y="261899"/>
                </a:moveTo>
                <a:lnTo>
                  <a:pt x="1486052" y="266471"/>
                </a:lnTo>
                <a:cubicBezTo>
                  <a:pt x="1486662" y="272567"/>
                  <a:pt x="1487576" y="280340"/>
                  <a:pt x="1488796" y="289788"/>
                </a:cubicBezTo>
                <a:cubicBezTo>
                  <a:pt x="1490015" y="299237"/>
                  <a:pt x="1491691" y="310362"/>
                  <a:pt x="1493825" y="323164"/>
                </a:cubicBezTo>
                <a:cubicBezTo>
                  <a:pt x="1495959" y="334137"/>
                  <a:pt x="1497482" y="343433"/>
                  <a:pt x="1498397" y="351053"/>
                </a:cubicBezTo>
                <a:cubicBezTo>
                  <a:pt x="1499311" y="358673"/>
                  <a:pt x="1499769" y="364769"/>
                  <a:pt x="1499769" y="369341"/>
                </a:cubicBezTo>
                <a:cubicBezTo>
                  <a:pt x="1499769" y="378790"/>
                  <a:pt x="1497330" y="387629"/>
                  <a:pt x="1492453" y="395859"/>
                </a:cubicBezTo>
                <a:cubicBezTo>
                  <a:pt x="1487576" y="404088"/>
                  <a:pt x="1481176" y="411404"/>
                  <a:pt x="1473251" y="417804"/>
                </a:cubicBezTo>
                <a:cubicBezTo>
                  <a:pt x="1486967" y="415366"/>
                  <a:pt x="1497940" y="413918"/>
                  <a:pt x="1506169" y="413461"/>
                </a:cubicBezTo>
                <a:lnTo>
                  <a:pt x="1529778" y="412805"/>
                </a:lnTo>
                <a:lnTo>
                  <a:pt x="1529868" y="412775"/>
                </a:lnTo>
                <a:cubicBezTo>
                  <a:pt x="1542060" y="412775"/>
                  <a:pt x="1551432" y="411937"/>
                  <a:pt x="1557985" y="410261"/>
                </a:cubicBezTo>
                <a:cubicBezTo>
                  <a:pt x="1564539" y="408584"/>
                  <a:pt x="1570101" y="405612"/>
                  <a:pt x="1574673" y="401345"/>
                </a:cubicBezTo>
                <a:cubicBezTo>
                  <a:pt x="1577112" y="398907"/>
                  <a:pt x="1579321" y="396392"/>
                  <a:pt x="1581302" y="393801"/>
                </a:cubicBezTo>
                <a:cubicBezTo>
                  <a:pt x="1583284" y="391211"/>
                  <a:pt x="1585494" y="387858"/>
                  <a:pt x="1587932" y="383743"/>
                </a:cubicBezTo>
                <a:cubicBezTo>
                  <a:pt x="1590370" y="379628"/>
                  <a:pt x="1593723" y="374066"/>
                  <a:pt x="1597990" y="367055"/>
                </a:cubicBezTo>
                <a:cubicBezTo>
                  <a:pt x="1599514" y="364007"/>
                  <a:pt x="1601876" y="361569"/>
                  <a:pt x="1605077" y="359740"/>
                </a:cubicBezTo>
                <a:cubicBezTo>
                  <a:pt x="1608277" y="357911"/>
                  <a:pt x="1611706" y="356997"/>
                  <a:pt x="1615364" y="356997"/>
                </a:cubicBezTo>
                <a:cubicBezTo>
                  <a:pt x="1619631" y="356997"/>
                  <a:pt x="1624051" y="358521"/>
                  <a:pt x="1628623" y="361569"/>
                </a:cubicBezTo>
                <a:cubicBezTo>
                  <a:pt x="1623746" y="374066"/>
                  <a:pt x="1619555" y="384505"/>
                  <a:pt x="1616050" y="392887"/>
                </a:cubicBezTo>
                <a:cubicBezTo>
                  <a:pt x="1612544" y="401269"/>
                  <a:pt x="1609725" y="407746"/>
                  <a:pt x="1607592" y="412318"/>
                </a:cubicBezTo>
                <a:cubicBezTo>
                  <a:pt x="1611249" y="412928"/>
                  <a:pt x="1615669" y="413537"/>
                  <a:pt x="1620850" y="414147"/>
                </a:cubicBezTo>
                <a:cubicBezTo>
                  <a:pt x="1626032" y="414756"/>
                  <a:pt x="1631671" y="415061"/>
                  <a:pt x="1637767" y="415061"/>
                </a:cubicBezTo>
                <a:cubicBezTo>
                  <a:pt x="1644168" y="415061"/>
                  <a:pt x="1649959" y="414680"/>
                  <a:pt x="1655140" y="413918"/>
                </a:cubicBezTo>
                <a:cubicBezTo>
                  <a:pt x="1660322" y="413156"/>
                  <a:pt x="1665808" y="412013"/>
                  <a:pt x="1671600" y="410489"/>
                </a:cubicBezTo>
                <a:cubicBezTo>
                  <a:pt x="1673124" y="407746"/>
                  <a:pt x="1675028" y="403403"/>
                  <a:pt x="1677315" y="397459"/>
                </a:cubicBezTo>
                <a:cubicBezTo>
                  <a:pt x="1679600" y="391515"/>
                  <a:pt x="1682268" y="384353"/>
                  <a:pt x="1685316" y="375971"/>
                </a:cubicBezTo>
                <a:cubicBezTo>
                  <a:pt x="1688364" y="367589"/>
                  <a:pt x="1691716" y="358521"/>
                  <a:pt x="1695374" y="348767"/>
                </a:cubicBezTo>
                <a:cubicBezTo>
                  <a:pt x="1697508" y="344195"/>
                  <a:pt x="1700251" y="340690"/>
                  <a:pt x="1703604" y="338252"/>
                </a:cubicBezTo>
                <a:cubicBezTo>
                  <a:pt x="1706956" y="335813"/>
                  <a:pt x="1711224" y="334594"/>
                  <a:pt x="1716405" y="334594"/>
                </a:cubicBezTo>
                <a:cubicBezTo>
                  <a:pt x="1722196" y="334594"/>
                  <a:pt x="1727073" y="336118"/>
                  <a:pt x="1731036" y="339166"/>
                </a:cubicBezTo>
                <a:cubicBezTo>
                  <a:pt x="1727683" y="346786"/>
                  <a:pt x="1724406" y="355625"/>
                  <a:pt x="1721206" y="365684"/>
                </a:cubicBezTo>
                <a:cubicBezTo>
                  <a:pt x="1718005" y="375742"/>
                  <a:pt x="1714729" y="386410"/>
                  <a:pt x="1711376" y="397688"/>
                </a:cubicBezTo>
                <a:cubicBezTo>
                  <a:pt x="1720215" y="401955"/>
                  <a:pt x="1728978" y="405384"/>
                  <a:pt x="1737665" y="407975"/>
                </a:cubicBezTo>
                <a:cubicBezTo>
                  <a:pt x="1746352" y="410565"/>
                  <a:pt x="1755420" y="412623"/>
                  <a:pt x="1764868" y="414147"/>
                </a:cubicBezTo>
                <a:cubicBezTo>
                  <a:pt x="1774317" y="415671"/>
                  <a:pt x="1784528" y="416738"/>
                  <a:pt x="1795501" y="417347"/>
                </a:cubicBezTo>
                <a:cubicBezTo>
                  <a:pt x="1791843" y="409727"/>
                  <a:pt x="1788110" y="401955"/>
                  <a:pt x="1784300" y="394030"/>
                </a:cubicBezTo>
                <a:cubicBezTo>
                  <a:pt x="1780489" y="386105"/>
                  <a:pt x="1777060" y="378485"/>
                  <a:pt x="1774012" y="371170"/>
                </a:cubicBezTo>
                <a:cubicBezTo>
                  <a:pt x="1770964" y="363855"/>
                  <a:pt x="1768450" y="357302"/>
                  <a:pt x="1766468" y="351510"/>
                </a:cubicBezTo>
                <a:cubicBezTo>
                  <a:pt x="1764488" y="345719"/>
                  <a:pt x="1763497" y="341300"/>
                  <a:pt x="1763497" y="338252"/>
                </a:cubicBezTo>
                <a:cubicBezTo>
                  <a:pt x="1763497" y="331241"/>
                  <a:pt x="1767154" y="323621"/>
                  <a:pt x="1774470" y="315392"/>
                </a:cubicBezTo>
                <a:cubicBezTo>
                  <a:pt x="1781785" y="307162"/>
                  <a:pt x="1790776" y="300152"/>
                  <a:pt x="1801444" y="294360"/>
                </a:cubicBezTo>
                <a:cubicBezTo>
                  <a:pt x="1805407" y="314477"/>
                  <a:pt x="1808760" y="331394"/>
                  <a:pt x="1811503" y="345110"/>
                </a:cubicBezTo>
                <a:cubicBezTo>
                  <a:pt x="1814246" y="358826"/>
                  <a:pt x="1816380" y="370179"/>
                  <a:pt x="1817904" y="379171"/>
                </a:cubicBezTo>
                <a:cubicBezTo>
                  <a:pt x="1819428" y="388163"/>
                  <a:pt x="1820190" y="395402"/>
                  <a:pt x="1820190" y="400888"/>
                </a:cubicBezTo>
                <a:cubicBezTo>
                  <a:pt x="1820190" y="405460"/>
                  <a:pt x="1819199" y="411632"/>
                  <a:pt x="1817218" y="419405"/>
                </a:cubicBezTo>
                <a:cubicBezTo>
                  <a:pt x="1815236" y="427177"/>
                  <a:pt x="1812798" y="435026"/>
                  <a:pt x="1809902" y="442950"/>
                </a:cubicBezTo>
                <a:cubicBezTo>
                  <a:pt x="1807007" y="450875"/>
                  <a:pt x="1804188" y="457581"/>
                  <a:pt x="1801444" y="463067"/>
                </a:cubicBezTo>
                <a:cubicBezTo>
                  <a:pt x="1782852" y="463067"/>
                  <a:pt x="1764716" y="461162"/>
                  <a:pt x="1747038" y="457352"/>
                </a:cubicBezTo>
                <a:cubicBezTo>
                  <a:pt x="1729359" y="453542"/>
                  <a:pt x="1712443" y="448132"/>
                  <a:pt x="1696288" y="441122"/>
                </a:cubicBezTo>
                <a:cubicBezTo>
                  <a:pt x="1694764" y="444474"/>
                  <a:pt x="1693088" y="447675"/>
                  <a:pt x="1691259" y="450723"/>
                </a:cubicBezTo>
                <a:cubicBezTo>
                  <a:pt x="1689735" y="453161"/>
                  <a:pt x="1686001" y="455295"/>
                  <a:pt x="1680058" y="457124"/>
                </a:cubicBezTo>
                <a:cubicBezTo>
                  <a:pt x="1674114" y="458952"/>
                  <a:pt x="1667104" y="460400"/>
                  <a:pt x="1659027" y="461467"/>
                </a:cubicBezTo>
                <a:cubicBezTo>
                  <a:pt x="1650949" y="462534"/>
                  <a:pt x="1642796" y="463067"/>
                  <a:pt x="1634566" y="463067"/>
                </a:cubicBezTo>
                <a:cubicBezTo>
                  <a:pt x="1626337" y="463067"/>
                  <a:pt x="1617498" y="461772"/>
                  <a:pt x="1608049" y="459181"/>
                </a:cubicBezTo>
                <a:cubicBezTo>
                  <a:pt x="1598600" y="456590"/>
                  <a:pt x="1589456" y="453009"/>
                  <a:pt x="1580617" y="448437"/>
                </a:cubicBezTo>
                <a:cubicBezTo>
                  <a:pt x="1575130" y="452094"/>
                  <a:pt x="1567815" y="454990"/>
                  <a:pt x="1558671" y="457124"/>
                </a:cubicBezTo>
                <a:lnTo>
                  <a:pt x="1531353" y="460159"/>
                </a:lnTo>
                <a:lnTo>
                  <a:pt x="1530858" y="460324"/>
                </a:lnTo>
                <a:cubicBezTo>
                  <a:pt x="1519580" y="460324"/>
                  <a:pt x="1508912" y="461238"/>
                  <a:pt x="1498854" y="463067"/>
                </a:cubicBezTo>
                <a:cubicBezTo>
                  <a:pt x="1505560" y="466115"/>
                  <a:pt x="1511275" y="470763"/>
                  <a:pt x="1515999" y="477012"/>
                </a:cubicBezTo>
                <a:cubicBezTo>
                  <a:pt x="1520724" y="483260"/>
                  <a:pt x="1523086" y="489585"/>
                  <a:pt x="1523086" y="495986"/>
                </a:cubicBezTo>
                <a:cubicBezTo>
                  <a:pt x="1523086" y="498729"/>
                  <a:pt x="1522095" y="503225"/>
                  <a:pt x="1520114" y="509473"/>
                </a:cubicBezTo>
                <a:cubicBezTo>
                  <a:pt x="1518133" y="515721"/>
                  <a:pt x="1515923" y="521817"/>
                  <a:pt x="1513485" y="527761"/>
                </a:cubicBezTo>
                <a:cubicBezTo>
                  <a:pt x="1511046" y="533705"/>
                  <a:pt x="1509065" y="537591"/>
                  <a:pt x="1507541" y="539420"/>
                </a:cubicBezTo>
                <a:cubicBezTo>
                  <a:pt x="1504188" y="543077"/>
                  <a:pt x="1499083" y="546354"/>
                  <a:pt x="1492225" y="549249"/>
                </a:cubicBezTo>
                <a:cubicBezTo>
                  <a:pt x="1485367" y="552145"/>
                  <a:pt x="1477366" y="553593"/>
                  <a:pt x="1468222" y="553593"/>
                </a:cubicBezTo>
                <a:cubicBezTo>
                  <a:pt x="1444447" y="553593"/>
                  <a:pt x="1424788" y="546506"/>
                  <a:pt x="1409243" y="532333"/>
                </a:cubicBezTo>
                <a:cubicBezTo>
                  <a:pt x="1393698" y="518160"/>
                  <a:pt x="1383792" y="498424"/>
                  <a:pt x="1379525" y="473126"/>
                </a:cubicBezTo>
                <a:lnTo>
                  <a:pt x="1364437" y="479984"/>
                </a:lnTo>
                <a:lnTo>
                  <a:pt x="1359408" y="459410"/>
                </a:lnTo>
                <a:lnTo>
                  <a:pt x="1348893" y="460324"/>
                </a:lnTo>
                <a:lnTo>
                  <a:pt x="1347521" y="459867"/>
                </a:lnTo>
                <a:lnTo>
                  <a:pt x="1346150" y="460324"/>
                </a:lnTo>
                <a:cubicBezTo>
                  <a:pt x="1321156" y="460324"/>
                  <a:pt x="1298448" y="450418"/>
                  <a:pt x="1278027" y="430606"/>
                </a:cubicBezTo>
                <a:lnTo>
                  <a:pt x="1272997" y="437464"/>
                </a:lnTo>
                <a:cubicBezTo>
                  <a:pt x="1268425" y="443255"/>
                  <a:pt x="1261720" y="447827"/>
                  <a:pt x="1252881" y="451180"/>
                </a:cubicBezTo>
                <a:cubicBezTo>
                  <a:pt x="1244041" y="454533"/>
                  <a:pt x="1233297" y="456895"/>
                  <a:pt x="1220648" y="458267"/>
                </a:cubicBezTo>
                <a:lnTo>
                  <a:pt x="1183221" y="460049"/>
                </a:lnTo>
                <a:lnTo>
                  <a:pt x="1182396" y="460324"/>
                </a:lnTo>
                <a:lnTo>
                  <a:pt x="1180623" y="460173"/>
                </a:lnTo>
                <a:lnTo>
                  <a:pt x="1177443" y="460324"/>
                </a:lnTo>
                <a:lnTo>
                  <a:pt x="1175736" y="459755"/>
                </a:lnTo>
                <a:lnTo>
                  <a:pt x="1166336" y="458952"/>
                </a:lnTo>
                <a:cubicBezTo>
                  <a:pt x="1161269" y="458038"/>
                  <a:pt x="1156488" y="456666"/>
                  <a:pt x="1151992" y="454838"/>
                </a:cubicBezTo>
                <a:cubicBezTo>
                  <a:pt x="1143000" y="451180"/>
                  <a:pt x="1134999" y="445694"/>
                  <a:pt x="1127989" y="438378"/>
                </a:cubicBezTo>
                <a:cubicBezTo>
                  <a:pt x="1096290" y="454838"/>
                  <a:pt x="1064743" y="463067"/>
                  <a:pt x="1033348" y="463067"/>
                </a:cubicBezTo>
                <a:cubicBezTo>
                  <a:pt x="993724" y="463067"/>
                  <a:pt x="973912" y="451942"/>
                  <a:pt x="973912" y="429692"/>
                </a:cubicBezTo>
                <a:cubicBezTo>
                  <a:pt x="973912" y="423596"/>
                  <a:pt x="974979" y="417500"/>
                  <a:pt x="977113" y="411404"/>
                </a:cubicBezTo>
                <a:cubicBezTo>
                  <a:pt x="979246" y="405308"/>
                  <a:pt x="982142" y="400431"/>
                  <a:pt x="985800" y="396773"/>
                </a:cubicBezTo>
                <a:cubicBezTo>
                  <a:pt x="993420" y="402869"/>
                  <a:pt x="1002106" y="407441"/>
                  <a:pt x="1011860" y="410489"/>
                </a:cubicBezTo>
                <a:cubicBezTo>
                  <a:pt x="1021614" y="413537"/>
                  <a:pt x="1033653" y="415061"/>
                  <a:pt x="1047979" y="415061"/>
                </a:cubicBezTo>
                <a:cubicBezTo>
                  <a:pt x="1057123" y="415061"/>
                  <a:pt x="1066495" y="414452"/>
                  <a:pt x="1076097" y="413232"/>
                </a:cubicBezTo>
                <a:cubicBezTo>
                  <a:pt x="1085698" y="412013"/>
                  <a:pt x="1095528" y="410184"/>
                  <a:pt x="1105586" y="407746"/>
                </a:cubicBezTo>
                <a:cubicBezTo>
                  <a:pt x="1097661" y="394030"/>
                  <a:pt x="1090727" y="380466"/>
                  <a:pt x="1084783" y="367055"/>
                </a:cubicBezTo>
                <a:cubicBezTo>
                  <a:pt x="1078840" y="353644"/>
                  <a:pt x="1074192" y="341452"/>
                  <a:pt x="1070839" y="330479"/>
                </a:cubicBezTo>
                <a:cubicBezTo>
                  <a:pt x="1067486" y="319506"/>
                  <a:pt x="1065810" y="311124"/>
                  <a:pt x="1065810" y="305333"/>
                </a:cubicBezTo>
                <a:cubicBezTo>
                  <a:pt x="1065810" y="295580"/>
                  <a:pt x="1068248" y="287198"/>
                  <a:pt x="1073125" y="280187"/>
                </a:cubicBezTo>
                <a:cubicBezTo>
                  <a:pt x="1078002" y="273177"/>
                  <a:pt x="1085317" y="268148"/>
                  <a:pt x="1095070" y="265100"/>
                </a:cubicBezTo>
                <a:cubicBezTo>
                  <a:pt x="1101471" y="290398"/>
                  <a:pt x="1107948" y="312953"/>
                  <a:pt x="1114501" y="332765"/>
                </a:cubicBezTo>
                <a:cubicBezTo>
                  <a:pt x="1121055" y="352577"/>
                  <a:pt x="1128446" y="369646"/>
                  <a:pt x="1136676" y="383972"/>
                </a:cubicBezTo>
                <a:cubicBezTo>
                  <a:pt x="1142467" y="394640"/>
                  <a:pt x="1148791" y="402107"/>
                  <a:pt x="1155649" y="406374"/>
                </a:cubicBezTo>
                <a:cubicBezTo>
                  <a:pt x="1159078" y="408508"/>
                  <a:pt x="1163022" y="410108"/>
                  <a:pt x="1167479" y="411175"/>
                </a:cubicBezTo>
                <a:lnTo>
                  <a:pt x="1181119" y="412638"/>
                </a:lnTo>
                <a:lnTo>
                  <a:pt x="1220419" y="411175"/>
                </a:lnTo>
                <a:cubicBezTo>
                  <a:pt x="1232916" y="410108"/>
                  <a:pt x="1242822" y="407594"/>
                  <a:pt x="1250138" y="403631"/>
                </a:cubicBezTo>
                <a:cubicBezTo>
                  <a:pt x="1255319" y="400888"/>
                  <a:pt x="1259739" y="396468"/>
                  <a:pt x="1263396" y="390372"/>
                </a:cubicBezTo>
                <a:cubicBezTo>
                  <a:pt x="1267054" y="384276"/>
                  <a:pt x="1271931" y="375285"/>
                  <a:pt x="1278027" y="363398"/>
                </a:cubicBezTo>
                <a:cubicBezTo>
                  <a:pt x="1281684" y="355778"/>
                  <a:pt x="1285113" y="350977"/>
                  <a:pt x="1288314" y="348996"/>
                </a:cubicBezTo>
                <a:cubicBezTo>
                  <a:pt x="1291514" y="347015"/>
                  <a:pt x="1295400" y="346024"/>
                  <a:pt x="1299972" y="346024"/>
                </a:cubicBezTo>
                <a:cubicBezTo>
                  <a:pt x="1306068" y="346024"/>
                  <a:pt x="1311402" y="347853"/>
                  <a:pt x="1315974" y="351510"/>
                </a:cubicBezTo>
                <a:cubicBezTo>
                  <a:pt x="1313536" y="357606"/>
                  <a:pt x="1310945" y="363702"/>
                  <a:pt x="1308202" y="369798"/>
                </a:cubicBezTo>
                <a:cubicBezTo>
                  <a:pt x="1305459" y="375894"/>
                  <a:pt x="1302944" y="381533"/>
                  <a:pt x="1300658" y="386715"/>
                </a:cubicBezTo>
                <a:cubicBezTo>
                  <a:pt x="1298372" y="391896"/>
                  <a:pt x="1296467" y="396011"/>
                  <a:pt x="1294943" y="399059"/>
                </a:cubicBezTo>
                <a:cubicBezTo>
                  <a:pt x="1303173" y="403936"/>
                  <a:pt x="1311478" y="407441"/>
                  <a:pt x="1319860" y="409575"/>
                </a:cubicBezTo>
                <a:cubicBezTo>
                  <a:pt x="1328242" y="411708"/>
                  <a:pt x="1337005" y="412775"/>
                  <a:pt x="1346150" y="412775"/>
                </a:cubicBezTo>
                <a:lnTo>
                  <a:pt x="1347521" y="413232"/>
                </a:lnTo>
                <a:lnTo>
                  <a:pt x="1348893" y="412775"/>
                </a:lnTo>
                <a:cubicBezTo>
                  <a:pt x="1354684" y="412775"/>
                  <a:pt x="1360246" y="412623"/>
                  <a:pt x="1365580" y="412318"/>
                </a:cubicBezTo>
                <a:cubicBezTo>
                  <a:pt x="1370914" y="412013"/>
                  <a:pt x="1376020" y="411708"/>
                  <a:pt x="1380897" y="411404"/>
                </a:cubicBezTo>
                <a:cubicBezTo>
                  <a:pt x="1390955" y="356844"/>
                  <a:pt x="1419606" y="307010"/>
                  <a:pt x="1466850" y="261899"/>
                </a:cubicBezTo>
                <a:close/>
                <a:moveTo>
                  <a:pt x="5549112" y="251384"/>
                </a:moveTo>
                <a:cubicBezTo>
                  <a:pt x="5551550" y="254127"/>
                  <a:pt x="5555132" y="257861"/>
                  <a:pt x="5559857" y="262585"/>
                </a:cubicBezTo>
                <a:cubicBezTo>
                  <a:pt x="5564581" y="267309"/>
                  <a:pt x="5570448" y="272872"/>
                  <a:pt x="5577459" y="279273"/>
                </a:cubicBezTo>
                <a:cubicBezTo>
                  <a:pt x="5573802" y="284454"/>
                  <a:pt x="5569686" y="289712"/>
                  <a:pt x="5565115" y="295046"/>
                </a:cubicBezTo>
                <a:cubicBezTo>
                  <a:pt x="5560542" y="300380"/>
                  <a:pt x="5555513" y="305790"/>
                  <a:pt x="5550027" y="311277"/>
                </a:cubicBezTo>
                <a:cubicBezTo>
                  <a:pt x="5543322" y="305790"/>
                  <a:pt x="5537378" y="300685"/>
                  <a:pt x="5532196" y="295961"/>
                </a:cubicBezTo>
                <a:cubicBezTo>
                  <a:pt x="5527014" y="291236"/>
                  <a:pt x="5522442" y="286740"/>
                  <a:pt x="5518480" y="282473"/>
                </a:cubicBezTo>
                <a:cubicBezTo>
                  <a:pt x="5523357" y="277901"/>
                  <a:pt x="5528386" y="272948"/>
                  <a:pt x="5533568" y="267614"/>
                </a:cubicBezTo>
                <a:cubicBezTo>
                  <a:pt x="5538749" y="262280"/>
                  <a:pt x="5543930" y="256870"/>
                  <a:pt x="5549112" y="251384"/>
                </a:cubicBezTo>
                <a:close/>
                <a:moveTo>
                  <a:pt x="1664284" y="245440"/>
                </a:moveTo>
                <a:cubicBezTo>
                  <a:pt x="1666418" y="248183"/>
                  <a:pt x="1669771" y="251841"/>
                  <a:pt x="1674343" y="256413"/>
                </a:cubicBezTo>
                <a:cubicBezTo>
                  <a:pt x="1678915" y="260985"/>
                  <a:pt x="1684554" y="266471"/>
                  <a:pt x="1691259" y="272872"/>
                </a:cubicBezTo>
                <a:cubicBezTo>
                  <a:pt x="1687297" y="278358"/>
                  <a:pt x="1683106" y="283692"/>
                  <a:pt x="1678686" y="288874"/>
                </a:cubicBezTo>
                <a:cubicBezTo>
                  <a:pt x="1674266" y="294056"/>
                  <a:pt x="1669618" y="298932"/>
                  <a:pt x="1664742" y="303504"/>
                </a:cubicBezTo>
                <a:cubicBezTo>
                  <a:pt x="1658341" y="298628"/>
                  <a:pt x="1652626" y="293903"/>
                  <a:pt x="1647596" y="289331"/>
                </a:cubicBezTo>
                <a:cubicBezTo>
                  <a:pt x="1642567" y="284759"/>
                  <a:pt x="1638224" y="280340"/>
                  <a:pt x="1634566" y="276072"/>
                </a:cubicBezTo>
                <a:cubicBezTo>
                  <a:pt x="1639443" y="271500"/>
                  <a:pt x="1644320" y="266624"/>
                  <a:pt x="1649197" y="261442"/>
                </a:cubicBezTo>
                <a:cubicBezTo>
                  <a:pt x="1654074" y="256260"/>
                  <a:pt x="1659103" y="250926"/>
                  <a:pt x="1664284" y="245440"/>
                </a:cubicBezTo>
                <a:close/>
                <a:moveTo>
                  <a:pt x="5914264" y="244678"/>
                </a:moveTo>
                <a:lnTo>
                  <a:pt x="5914720" y="250164"/>
                </a:lnTo>
                <a:cubicBezTo>
                  <a:pt x="5914720" y="258089"/>
                  <a:pt x="5911216" y="264185"/>
                  <a:pt x="5904204" y="268452"/>
                </a:cubicBezTo>
                <a:cubicBezTo>
                  <a:pt x="5896280" y="272415"/>
                  <a:pt x="5886069" y="276834"/>
                  <a:pt x="5873572" y="281711"/>
                </a:cubicBezTo>
                <a:cubicBezTo>
                  <a:pt x="5861076" y="286588"/>
                  <a:pt x="5846446" y="291922"/>
                  <a:pt x="5829682" y="297713"/>
                </a:cubicBezTo>
                <a:lnTo>
                  <a:pt x="5831967" y="275768"/>
                </a:lnTo>
                <a:cubicBezTo>
                  <a:pt x="5852388" y="268452"/>
                  <a:pt x="5869152" y="262356"/>
                  <a:pt x="5882260" y="257480"/>
                </a:cubicBezTo>
                <a:cubicBezTo>
                  <a:pt x="5895366" y="252603"/>
                  <a:pt x="5906033" y="248336"/>
                  <a:pt x="5914264" y="244678"/>
                </a:cubicBezTo>
                <a:close/>
                <a:moveTo>
                  <a:pt x="5612663" y="244526"/>
                </a:moveTo>
                <a:cubicBezTo>
                  <a:pt x="5615102" y="247269"/>
                  <a:pt x="5618760" y="250926"/>
                  <a:pt x="5623636" y="255498"/>
                </a:cubicBezTo>
                <a:cubicBezTo>
                  <a:pt x="5628513" y="260070"/>
                  <a:pt x="5634456" y="265709"/>
                  <a:pt x="5641467" y="272415"/>
                </a:cubicBezTo>
                <a:cubicBezTo>
                  <a:pt x="5633847" y="283083"/>
                  <a:pt x="5624551" y="293751"/>
                  <a:pt x="5613578" y="304419"/>
                </a:cubicBezTo>
                <a:cubicBezTo>
                  <a:pt x="5607177" y="299237"/>
                  <a:pt x="5601386" y="294360"/>
                  <a:pt x="5596204" y="289788"/>
                </a:cubicBezTo>
                <a:cubicBezTo>
                  <a:pt x="5591022" y="285216"/>
                  <a:pt x="5586450" y="280644"/>
                  <a:pt x="5582488" y="276072"/>
                </a:cubicBezTo>
                <a:cubicBezTo>
                  <a:pt x="5586756" y="272110"/>
                  <a:pt x="5591404" y="267462"/>
                  <a:pt x="5596433" y="262128"/>
                </a:cubicBezTo>
                <a:cubicBezTo>
                  <a:pt x="5601462" y="256794"/>
                  <a:pt x="5606872" y="250926"/>
                  <a:pt x="5612663" y="244526"/>
                </a:cubicBezTo>
                <a:close/>
                <a:moveTo>
                  <a:pt x="1727835" y="239496"/>
                </a:moveTo>
                <a:cubicBezTo>
                  <a:pt x="1730578" y="242240"/>
                  <a:pt x="1734236" y="245821"/>
                  <a:pt x="1738808" y="250241"/>
                </a:cubicBezTo>
                <a:cubicBezTo>
                  <a:pt x="1743380" y="254660"/>
                  <a:pt x="1748866" y="260070"/>
                  <a:pt x="1755267" y="266471"/>
                </a:cubicBezTo>
                <a:cubicBezTo>
                  <a:pt x="1751610" y="271653"/>
                  <a:pt x="1747571" y="276834"/>
                  <a:pt x="1743152" y="282016"/>
                </a:cubicBezTo>
                <a:cubicBezTo>
                  <a:pt x="1738732" y="287198"/>
                  <a:pt x="1733931" y="292227"/>
                  <a:pt x="1728750" y="297104"/>
                </a:cubicBezTo>
                <a:cubicBezTo>
                  <a:pt x="1722654" y="292227"/>
                  <a:pt x="1717167" y="287579"/>
                  <a:pt x="1712290" y="283159"/>
                </a:cubicBezTo>
                <a:cubicBezTo>
                  <a:pt x="1707414" y="278739"/>
                  <a:pt x="1702842" y="274244"/>
                  <a:pt x="1698574" y="269672"/>
                </a:cubicBezTo>
                <a:cubicBezTo>
                  <a:pt x="1702537" y="266014"/>
                  <a:pt x="1707032" y="261671"/>
                  <a:pt x="1712062" y="256641"/>
                </a:cubicBezTo>
                <a:cubicBezTo>
                  <a:pt x="1717091" y="251612"/>
                  <a:pt x="1722349" y="245897"/>
                  <a:pt x="1727835" y="239496"/>
                </a:cubicBezTo>
                <a:close/>
                <a:moveTo>
                  <a:pt x="1694460" y="207950"/>
                </a:moveTo>
                <a:cubicBezTo>
                  <a:pt x="1697812" y="211912"/>
                  <a:pt x="1701622" y="216027"/>
                  <a:pt x="1705890" y="220294"/>
                </a:cubicBezTo>
                <a:cubicBezTo>
                  <a:pt x="1710157" y="224561"/>
                  <a:pt x="1715034" y="228981"/>
                  <a:pt x="1720520" y="233553"/>
                </a:cubicBezTo>
                <a:cubicBezTo>
                  <a:pt x="1714729" y="239954"/>
                  <a:pt x="1709776" y="245288"/>
                  <a:pt x="1705661" y="249555"/>
                </a:cubicBezTo>
                <a:cubicBezTo>
                  <a:pt x="1701546" y="253822"/>
                  <a:pt x="1698270" y="256870"/>
                  <a:pt x="1695831" y="258699"/>
                </a:cubicBezTo>
                <a:cubicBezTo>
                  <a:pt x="1690345" y="254432"/>
                  <a:pt x="1685316" y="250164"/>
                  <a:pt x="1680744" y="245897"/>
                </a:cubicBezTo>
                <a:cubicBezTo>
                  <a:pt x="1676172" y="241630"/>
                  <a:pt x="1672209" y="237515"/>
                  <a:pt x="1668856" y="233553"/>
                </a:cubicBezTo>
                <a:cubicBezTo>
                  <a:pt x="1674648" y="228371"/>
                  <a:pt x="1679677" y="223647"/>
                  <a:pt x="1683944" y="219380"/>
                </a:cubicBezTo>
                <a:cubicBezTo>
                  <a:pt x="1688211" y="215112"/>
                  <a:pt x="1691716" y="211302"/>
                  <a:pt x="1694460" y="207950"/>
                </a:cubicBezTo>
                <a:close/>
                <a:moveTo>
                  <a:pt x="2312594" y="206121"/>
                </a:moveTo>
                <a:cubicBezTo>
                  <a:pt x="2315032" y="208864"/>
                  <a:pt x="2318614" y="212598"/>
                  <a:pt x="2323338" y="217322"/>
                </a:cubicBezTo>
                <a:cubicBezTo>
                  <a:pt x="2328062" y="222047"/>
                  <a:pt x="2333930" y="227609"/>
                  <a:pt x="2340940" y="234010"/>
                </a:cubicBezTo>
                <a:cubicBezTo>
                  <a:pt x="2337282" y="239192"/>
                  <a:pt x="2333168" y="244449"/>
                  <a:pt x="2328596" y="249783"/>
                </a:cubicBezTo>
                <a:cubicBezTo>
                  <a:pt x="2324024" y="255117"/>
                  <a:pt x="2318995" y="260528"/>
                  <a:pt x="2313508" y="266014"/>
                </a:cubicBezTo>
                <a:cubicBezTo>
                  <a:pt x="2306803" y="260528"/>
                  <a:pt x="2300859" y="255422"/>
                  <a:pt x="2295678" y="250698"/>
                </a:cubicBezTo>
                <a:cubicBezTo>
                  <a:pt x="2290496" y="245973"/>
                  <a:pt x="2285924" y="241478"/>
                  <a:pt x="2281962" y="237210"/>
                </a:cubicBezTo>
                <a:cubicBezTo>
                  <a:pt x="2286838" y="232638"/>
                  <a:pt x="2291868" y="227685"/>
                  <a:pt x="2297049" y="222351"/>
                </a:cubicBezTo>
                <a:cubicBezTo>
                  <a:pt x="2302231" y="217017"/>
                  <a:pt x="2307412" y="211607"/>
                  <a:pt x="2312594" y="206121"/>
                </a:cubicBezTo>
                <a:close/>
                <a:moveTo>
                  <a:pt x="2376145" y="199263"/>
                </a:moveTo>
                <a:cubicBezTo>
                  <a:pt x="2378583" y="202006"/>
                  <a:pt x="2382240" y="205664"/>
                  <a:pt x="2387117" y="210236"/>
                </a:cubicBezTo>
                <a:cubicBezTo>
                  <a:pt x="2391994" y="214808"/>
                  <a:pt x="2397938" y="220446"/>
                  <a:pt x="2404948" y="227152"/>
                </a:cubicBezTo>
                <a:cubicBezTo>
                  <a:pt x="2397328" y="237820"/>
                  <a:pt x="2388032" y="248488"/>
                  <a:pt x="2377059" y="259156"/>
                </a:cubicBezTo>
                <a:cubicBezTo>
                  <a:pt x="2370658" y="253974"/>
                  <a:pt x="2364867" y="249098"/>
                  <a:pt x="2359686" y="244526"/>
                </a:cubicBezTo>
                <a:cubicBezTo>
                  <a:pt x="2354504" y="239954"/>
                  <a:pt x="2349932" y="235382"/>
                  <a:pt x="2345970" y="230810"/>
                </a:cubicBezTo>
                <a:cubicBezTo>
                  <a:pt x="2350236" y="226847"/>
                  <a:pt x="2354885" y="222199"/>
                  <a:pt x="2359914" y="216865"/>
                </a:cubicBezTo>
                <a:cubicBezTo>
                  <a:pt x="2364944" y="211531"/>
                  <a:pt x="2370354" y="205664"/>
                  <a:pt x="2376145" y="199263"/>
                </a:cubicBezTo>
                <a:close/>
                <a:moveTo>
                  <a:pt x="530733" y="194234"/>
                </a:moveTo>
                <a:cubicBezTo>
                  <a:pt x="540792" y="212522"/>
                  <a:pt x="549554" y="232334"/>
                  <a:pt x="557022" y="253670"/>
                </a:cubicBezTo>
                <a:cubicBezTo>
                  <a:pt x="564490" y="275006"/>
                  <a:pt x="570357" y="296113"/>
                  <a:pt x="574624" y="316992"/>
                </a:cubicBezTo>
                <a:cubicBezTo>
                  <a:pt x="578892" y="337871"/>
                  <a:pt x="581025" y="356997"/>
                  <a:pt x="581025" y="374370"/>
                </a:cubicBezTo>
                <a:cubicBezTo>
                  <a:pt x="581025" y="390525"/>
                  <a:pt x="580339" y="405536"/>
                  <a:pt x="578968" y="419405"/>
                </a:cubicBezTo>
                <a:cubicBezTo>
                  <a:pt x="577596" y="433273"/>
                  <a:pt x="575386" y="447827"/>
                  <a:pt x="572338" y="463067"/>
                </a:cubicBezTo>
                <a:lnTo>
                  <a:pt x="549478" y="458495"/>
                </a:lnTo>
                <a:cubicBezTo>
                  <a:pt x="549174" y="440207"/>
                  <a:pt x="548411" y="423443"/>
                  <a:pt x="547192" y="408203"/>
                </a:cubicBezTo>
                <a:cubicBezTo>
                  <a:pt x="545973" y="392963"/>
                  <a:pt x="544144" y="378561"/>
                  <a:pt x="541706" y="364998"/>
                </a:cubicBezTo>
                <a:cubicBezTo>
                  <a:pt x="539267" y="351434"/>
                  <a:pt x="536219" y="338556"/>
                  <a:pt x="532562" y="326364"/>
                </a:cubicBezTo>
                <a:cubicBezTo>
                  <a:pt x="529819" y="316916"/>
                  <a:pt x="526009" y="306248"/>
                  <a:pt x="521132" y="294360"/>
                </a:cubicBezTo>
                <a:cubicBezTo>
                  <a:pt x="516255" y="282473"/>
                  <a:pt x="510311" y="269367"/>
                  <a:pt x="503301" y="255041"/>
                </a:cubicBezTo>
                <a:cubicBezTo>
                  <a:pt x="499948" y="248640"/>
                  <a:pt x="498272" y="242087"/>
                  <a:pt x="498272" y="235382"/>
                </a:cubicBezTo>
                <a:cubicBezTo>
                  <a:pt x="498272" y="226847"/>
                  <a:pt x="501167" y="218999"/>
                  <a:pt x="506959" y="211836"/>
                </a:cubicBezTo>
                <a:cubicBezTo>
                  <a:pt x="512750" y="204673"/>
                  <a:pt x="520675" y="198806"/>
                  <a:pt x="530733" y="194234"/>
                </a:cubicBezTo>
                <a:close/>
                <a:moveTo>
                  <a:pt x="330708" y="194234"/>
                </a:moveTo>
                <a:cubicBezTo>
                  <a:pt x="340157" y="211302"/>
                  <a:pt x="348691" y="230048"/>
                  <a:pt x="356311" y="250469"/>
                </a:cubicBezTo>
                <a:cubicBezTo>
                  <a:pt x="359664" y="252908"/>
                  <a:pt x="363474" y="254660"/>
                  <a:pt x="367741" y="255727"/>
                </a:cubicBezTo>
                <a:cubicBezTo>
                  <a:pt x="372008" y="256794"/>
                  <a:pt x="377342" y="257327"/>
                  <a:pt x="383743" y="257327"/>
                </a:cubicBezTo>
                <a:cubicBezTo>
                  <a:pt x="397459" y="257327"/>
                  <a:pt x="408356" y="251917"/>
                  <a:pt x="416433" y="241097"/>
                </a:cubicBezTo>
                <a:cubicBezTo>
                  <a:pt x="424510" y="230276"/>
                  <a:pt x="429616" y="214960"/>
                  <a:pt x="431749" y="195148"/>
                </a:cubicBezTo>
                <a:lnTo>
                  <a:pt x="452323" y="199263"/>
                </a:lnTo>
                <a:cubicBezTo>
                  <a:pt x="450799" y="237363"/>
                  <a:pt x="444398" y="265100"/>
                  <a:pt x="433121" y="282473"/>
                </a:cubicBezTo>
                <a:cubicBezTo>
                  <a:pt x="421843" y="299847"/>
                  <a:pt x="405536" y="308534"/>
                  <a:pt x="384200" y="308534"/>
                </a:cubicBezTo>
                <a:cubicBezTo>
                  <a:pt x="380238" y="308534"/>
                  <a:pt x="376276" y="307924"/>
                  <a:pt x="372313" y="306705"/>
                </a:cubicBezTo>
                <a:cubicBezTo>
                  <a:pt x="375056" y="319506"/>
                  <a:pt x="377266" y="331470"/>
                  <a:pt x="378943" y="342595"/>
                </a:cubicBezTo>
                <a:cubicBezTo>
                  <a:pt x="380619" y="353720"/>
                  <a:pt x="381457" y="364312"/>
                  <a:pt x="381457" y="374370"/>
                </a:cubicBezTo>
                <a:cubicBezTo>
                  <a:pt x="381457" y="385038"/>
                  <a:pt x="381152" y="395021"/>
                  <a:pt x="380543" y="404317"/>
                </a:cubicBezTo>
                <a:cubicBezTo>
                  <a:pt x="379933" y="413613"/>
                  <a:pt x="379019" y="422910"/>
                  <a:pt x="377800" y="432206"/>
                </a:cubicBezTo>
                <a:cubicBezTo>
                  <a:pt x="376580" y="441503"/>
                  <a:pt x="374752" y="451790"/>
                  <a:pt x="372313" y="463067"/>
                </a:cubicBezTo>
                <a:lnTo>
                  <a:pt x="349453" y="458495"/>
                </a:lnTo>
                <a:cubicBezTo>
                  <a:pt x="349148" y="442036"/>
                  <a:pt x="348463" y="426720"/>
                  <a:pt x="347396" y="412547"/>
                </a:cubicBezTo>
                <a:cubicBezTo>
                  <a:pt x="346329" y="398373"/>
                  <a:pt x="344729" y="384886"/>
                  <a:pt x="342595" y="372084"/>
                </a:cubicBezTo>
                <a:cubicBezTo>
                  <a:pt x="340462" y="359283"/>
                  <a:pt x="337718" y="346481"/>
                  <a:pt x="334366" y="333680"/>
                </a:cubicBezTo>
                <a:cubicBezTo>
                  <a:pt x="332232" y="324840"/>
                  <a:pt x="329794" y="316687"/>
                  <a:pt x="327050" y="309219"/>
                </a:cubicBezTo>
                <a:cubicBezTo>
                  <a:pt x="324307" y="301752"/>
                  <a:pt x="321107" y="293675"/>
                  <a:pt x="317449" y="284988"/>
                </a:cubicBezTo>
                <a:cubicBezTo>
                  <a:pt x="313792" y="276301"/>
                  <a:pt x="309067" y="266319"/>
                  <a:pt x="303276" y="255041"/>
                </a:cubicBezTo>
                <a:cubicBezTo>
                  <a:pt x="299923" y="248640"/>
                  <a:pt x="298247" y="242087"/>
                  <a:pt x="298247" y="235382"/>
                </a:cubicBezTo>
                <a:cubicBezTo>
                  <a:pt x="298247" y="226847"/>
                  <a:pt x="301143" y="218999"/>
                  <a:pt x="306934" y="211836"/>
                </a:cubicBezTo>
                <a:cubicBezTo>
                  <a:pt x="312725" y="204673"/>
                  <a:pt x="320650" y="198806"/>
                  <a:pt x="330708" y="194234"/>
                </a:cubicBezTo>
                <a:close/>
                <a:moveTo>
                  <a:pt x="4660010" y="183261"/>
                </a:moveTo>
                <a:cubicBezTo>
                  <a:pt x="4663973" y="187223"/>
                  <a:pt x="4668621" y="191871"/>
                  <a:pt x="4673956" y="197205"/>
                </a:cubicBezTo>
                <a:cubicBezTo>
                  <a:pt x="4679288" y="202539"/>
                  <a:pt x="4685308" y="208407"/>
                  <a:pt x="4692014" y="214808"/>
                </a:cubicBezTo>
                <a:cubicBezTo>
                  <a:pt x="4688357" y="219989"/>
                  <a:pt x="4683938" y="225552"/>
                  <a:pt x="4678756" y="231495"/>
                </a:cubicBezTo>
                <a:cubicBezTo>
                  <a:pt x="4673574" y="237439"/>
                  <a:pt x="4667630" y="243764"/>
                  <a:pt x="4660924" y="250469"/>
                </a:cubicBezTo>
                <a:cubicBezTo>
                  <a:pt x="4645990" y="238582"/>
                  <a:pt x="4634560" y="227914"/>
                  <a:pt x="4626635" y="218465"/>
                </a:cubicBezTo>
                <a:cubicBezTo>
                  <a:pt x="4633950" y="211150"/>
                  <a:pt x="4640351" y="204597"/>
                  <a:pt x="4645838" y="198806"/>
                </a:cubicBezTo>
                <a:cubicBezTo>
                  <a:pt x="4651324" y="193014"/>
                  <a:pt x="4656048" y="187833"/>
                  <a:pt x="4660010" y="183261"/>
                </a:cubicBezTo>
                <a:close/>
                <a:moveTo>
                  <a:pt x="4515154" y="182804"/>
                </a:moveTo>
                <a:cubicBezTo>
                  <a:pt x="4519116" y="186766"/>
                  <a:pt x="4523765" y="191414"/>
                  <a:pt x="4529099" y="196748"/>
                </a:cubicBezTo>
                <a:cubicBezTo>
                  <a:pt x="4534433" y="202082"/>
                  <a:pt x="4540452" y="207950"/>
                  <a:pt x="4547158" y="214350"/>
                </a:cubicBezTo>
                <a:cubicBezTo>
                  <a:pt x="4543500" y="219532"/>
                  <a:pt x="4539081" y="225095"/>
                  <a:pt x="4533900" y="231038"/>
                </a:cubicBezTo>
                <a:cubicBezTo>
                  <a:pt x="4528718" y="236982"/>
                  <a:pt x="4522774" y="243306"/>
                  <a:pt x="4516069" y="250012"/>
                </a:cubicBezTo>
                <a:cubicBezTo>
                  <a:pt x="4501134" y="238125"/>
                  <a:pt x="4489704" y="227457"/>
                  <a:pt x="4481779" y="218008"/>
                </a:cubicBezTo>
                <a:cubicBezTo>
                  <a:pt x="4489094" y="210693"/>
                  <a:pt x="4495495" y="204140"/>
                  <a:pt x="4500982" y="198348"/>
                </a:cubicBezTo>
                <a:cubicBezTo>
                  <a:pt x="4506468" y="192557"/>
                  <a:pt x="4511192" y="187376"/>
                  <a:pt x="4515154" y="182804"/>
                </a:cubicBezTo>
                <a:close/>
                <a:moveTo>
                  <a:pt x="2913888" y="178003"/>
                </a:moveTo>
                <a:lnTo>
                  <a:pt x="2914345" y="183489"/>
                </a:lnTo>
                <a:cubicBezTo>
                  <a:pt x="2914345" y="191414"/>
                  <a:pt x="2910840" y="197510"/>
                  <a:pt x="2903830" y="201777"/>
                </a:cubicBezTo>
                <a:cubicBezTo>
                  <a:pt x="2895905" y="205740"/>
                  <a:pt x="2885694" y="210159"/>
                  <a:pt x="2873197" y="215036"/>
                </a:cubicBezTo>
                <a:cubicBezTo>
                  <a:pt x="2860700" y="219913"/>
                  <a:pt x="2846070" y="225247"/>
                  <a:pt x="2829306" y="231038"/>
                </a:cubicBezTo>
                <a:lnTo>
                  <a:pt x="2831592" y="209093"/>
                </a:lnTo>
                <a:cubicBezTo>
                  <a:pt x="2852014" y="201777"/>
                  <a:pt x="2868778" y="195681"/>
                  <a:pt x="2881884" y="190805"/>
                </a:cubicBezTo>
                <a:cubicBezTo>
                  <a:pt x="2894990" y="185928"/>
                  <a:pt x="2905658" y="181661"/>
                  <a:pt x="2913888" y="178003"/>
                </a:cubicBezTo>
                <a:close/>
                <a:moveTo>
                  <a:pt x="5579592" y="177470"/>
                </a:moveTo>
                <a:cubicBezTo>
                  <a:pt x="5577459" y="177470"/>
                  <a:pt x="5575249" y="178308"/>
                  <a:pt x="5572964" y="179984"/>
                </a:cubicBezTo>
                <a:cubicBezTo>
                  <a:pt x="5570678" y="181661"/>
                  <a:pt x="5569686" y="184175"/>
                  <a:pt x="5569992" y="187528"/>
                </a:cubicBezTo>
                <a:cubicBezTo>
                  <a:pt x="5569992" y="190576"/>
                  <a:pt x="5570905" y="193395"/>
                  <a:pt x="5572735" y="195986"/>
                </a:cubicBezTo>
                <a:cubicBezTo>
                  <a:pt x="5574563" y="198577"/>
                  <a:pt x="5577611" y="199872"/>
                  <a:pt x="5581879" y="199872"/>
                </a:cubicBezTo>
                <a:cubicBezTo>
                  <a:pt x="5584926" y="199872"/>
                  <a:pt x="5587822" y="198806"/>
                  <a:pt x="5590566" y="196672"/>
                </a:cubicBezTo>
                <a:cubicBezTo>
                  <a:pt x="5593308" y="194538"/>
                  <a:pt x="5594680" y="192557"/>
                  <a:pt x="5594680" y="190728"/>
                </a:cubicBezTo>
                <a:cubicBezTo>
                  <a:pt x="5594680" y="187985"/>
                  <a:pt x="5593080" y="185090"/>
                  <a:pt x="5589880" y="182042"/>
                </a:cubicBezTo>
                <a:cubicBezTo>
                  <a:pt x="5586678" y="178994"/>
                  <a:pt x="5583250" y="177470"/>
                  <a:pt x="5579592" y="177470"/>
                </a:cubicBezTo>
                <a:close/>
                <a:moveTo>
                  <a:pt x="2520544" y="166344"/>
                </a:moveTo>
                <a:cubicBezTo>
                  <a:pt x="2533954" y="166344"/>
                  <a:pt x="2540660" y="173812"/>
                  <a:pt x="2540660" y="188747"/>
                </a:cubicBezTo>
                <a:cubicBezTo>
                  <a:pt x="2540660" y="194234"/>
                  <a:pt x="2539746" y="198501"/>
                  <a:pt x="2537918" y="201549"/>
                </a:cubicBezTo>
                <a:lnTo>
                  <a:pt x="2527402" y="200177"/>
                </a:lnTo>
                <a:lnTo>
                  <a:pt x="2527402" y="197891"/>
                </a:lnTo>
                <a:cubicBezTo>
                  <a:pt x="2527402" y="196367"/>
                  <a:pt x="2526868" y="195072"/>
                  <a:pt x="2525802" y="194005"/>
                </a:cubicBezTo>
                <a:cubicBezTo>
                  <a:pt x="2524734" y="192938"/>
                  <a:pt x="2523134" y="192405"/>
                  <a:pt x="2521001" y="192405"/>
                </a:cubicBezTo>
                <a:cubicBezTo>
                  <a:pt x="2516734" y="192405"/>
                  <a:pt x="2512847" y="193853"/>
                  <a:pt x="2509342" y="196748"/>
                </a:cubicBezTo>
                <a:cubicBezTo>
                  <a:pt x="2505837" y="199644"/>
                  <a:pt x="2502865" y="203378"/>
                  <a:pt x="2500427" y="207950"/>
                </a:cubicBezTo>
                <a:cubicBezTo>
                  <a:pt x="2506828" y="214655"/>
                  <a:pt x="2515667" y="218008"/>
                  <a:pt x="2526944" y="218008"/>
                </a:cubicBezTo>
                <a:cubicBezTo>
                  <a:pt x="2529992" y="218008"/>
                  <a:pt x="2533345" y="217856"/>
                  <a:pt x="2537003" y="217551"/>
                </a:cubicBezTo>
                <a:cubicBezTo>
                  <a:pt x="2540660" y="217246"/>
                  <a:pt x="2544775" y="216636"/>
                  <a:pt x="2549347" y="215722"/>
                </a:cubicBezTo>
                <a:lnTo>
                  <a:pt x="2547518" y="238125"/>
                </a:lnTo>
                <a:cubicBezTo>
                  <a:pt x="2534107" y="241478"/>
                  <a:pt x="2522906" y="244754"/>
                  <a:pt x="2513914" y="247955"/>
                </a:cubicBezTo>
                <a:cubicBezTo>
                  <a:pt x="2504922" y="251155"/>
                  <a:pt x="2494483" y="256108"/>
                  <a:pt x="2482596" y="262814"/>
                </a:cubicBezTo>
                <a:lnTo>
                  <a:pt x="2480768" y="240868"/>
                </a:lnTo>
                <a:lnTo>
                  <a:pt x="2500427" y="229438"/>
                </a:lnTo>
                <a:cubicBezTo>
                  <a:pt x="2488540" y="225780"/>
                  <a:pt x="2482596" y="218770"/>
                  <a:pt x="2482596" y="208407"/>
                </a:cubicBezTo>
                <a:cubicBezTo>
                  <a:pt x="2482596" y="202006"/>
                  <a:pt x="2484577" y="195605"/>
                  <a:pt x="2488540" y="189204"/>
                </a:cubicBezTo>
                <a:cubicBezTo>
                  <a:pt x="2492502" y="182804"/>
                  <a:pt x="2497379" y="177393"/>
                  <a:pt x="2503170" y="172974"/>
                </a:cubicBezTo>
                <a:cubicBezTo>
                  <a:pt x="2508961" y="168554"/>
                  <a:pt x="2514752" y="166344"/>
                  <a:pt x="2520544" y="166344"/>
                </a:cubicBezTo>
                <a:close/>
                <a:moveTo>
                  <a:pt x="5581879" y="159182"/>
                </a:moveTo>
                <a:cubicBezTo>
                  <a:pt x="5588584" y="158877"/>
                  <a:pt x="5594452" y="161696"/>
                  <a:pt x="5599481" y="167640"/>
                </a:cubicBezTo>
                <a:cubicBezTo>
                  <a:pt x="5604510" y="173583"/>
                  <a:pt x="5607024" y="181280"/>
                  <a:pt x="5607024" y="190728"/>
                </a:cubicBezTo>
                <a:cubicBezTo>
                  <a:pt x="5607024" y="197739"/>
                  <a:pt x="5604434" y="203835"/>
                  <a:pt x="5599252" y="209016"/>
                </a:cubicBezTo>
                <a:cubicBezTo>
                  <a:pt x="5594070" y="214198"/>
                  <a:pt x="5588128" y="216789"/>
                  <a:pt x="5581422" y="216789"/>
                </a:cubicBezTo>
                <a:cubicBezTo>
                  <a:pt x="5574412" y="216789"/>
                  <a:pt x="5568696" y="214274"/>
                  <a:pt x="5564276" y="209245"/>
                </a:cubicBezTo>
                <a:cubicBezTo>
                  <a:pt x="5559857" y="204216"/>
                  <a:pt x="5557647" y="197891"/>
                  <a:pt x="5557648" y="190271"/>
                </a:cubicBezTo>
                <a:cubicBezTo>
                  <a:pt x="5557647" y="181432"/>
                  <a:pt x="5560161" y="174041"/>
                  <a:pt x="5565191" y="168097"/>
                </a:cubicBezTo>
                <a:cubicBezTo>
                  <a:pt x="5570220" y="162153"/>
                  <a:pt x="5575782" y="159182"/>
                  <a:pt x="5581879" y="159182"/>
                </a:cubicBezTo>
                <a:close/>
                <a:moveTo>
                  <a:pt x="6561964" y="158953"/>
                </a:moveTo>
                <a:lnTo>
                  <a:pt x="6562421" y="164439"/>
                </a:lnTo>
                <a:cubicBezTo>
                  <a:pt x="6562420" y="172364"/>
                  <a:pt x="6558914" y="178460"/>
                  <a:pt x="6551906" y="182727"/>
                </a:cubicBezTo>
                <a:cubicBezTo>
                  <a:pt x="6543980" y="186690"/>
                  <a:pt x="6533769" y="191109"/>
                  <a:pt x="6521273" y="195986"/>
                </a:cubicBezTo>
                <a:cubicBezTo>
                  <a:pt x="6508776" y="200863"/>
                  <a:pt x="6494146" y="206197"/>
                  <a:pt x="6477382" y="211988"/>
                </a:cubicBezTo>
                <a:lnTo>
                  <a:pt x="6479667" y="190043"/>
                </a:lnTo>
                <a:cubicBezTo>
                  <a:pt x="6500088" y="182727"/>
                  <a:pt x="6516852" y="176631"/>
                  <a:pt x="6529960" y="171755"/>
                </a:cubicBezTo>
                <a:cubicBezTo>
                  <a:pt x="6543066" y="166878"/>
                  <a:pt x="6553734" y="162611"/>
                  <a:pt x="6561964" y="158953"/>
                </a:cubicBezTo>
                <a:close/>
                <a:moveTo>
                  <a:pt x="1989963" y="158953"/>
                </a:moveTo>
                <a:lnTo>
                  <a:pt x="1990420" y="164439"/>
                </a:lnTo>
                <a:cubicBezTo>
                  <a:pt x="1990420" y="172364"/>
                  <a:pt x="1986915" y="178460"/>
                  <a:pt x="1979905" y="182727"/>
                </a:cubicBezTo>
                <a:cubicBezTo>
                  <a:pt x="1971980" y="186690"/>
                  <a:pt x="1961769" y="191109"/>
                  <a:pt x="1949272" y="195986"/>
                </a:cubicBezTo>
                <a:cubicBezTo>
                  <a:pt x="1936776" y="200863"/>
                  <a:pt x="1922145" y="206197"/>
                  <a:pt x="1905381" y="211988"/>
                </a:cubicBezTo>
                <a:lnTo>
                  <a:pt x="1907667" y="190043"/>
                </a:lnTo>
                <a:cubicBezTo>
                  <a:pt x="1928089" y="182727"/>
                  <a:pt x="1944853" y="176631"/>
                  <a:pt x="1957959" y="171755"/>
                </a:cubicBezTo>
                <a:cubicBezTo>
                  <a:pt x="1971066" y="166878"/>
                  <a:pt x="1981734" y="162611"/>
                  <a:pt x="1989963" y="158953"/>
                </a:cubicBezTo>
                <a:close/>
                <a:moveTo>
                  <a:pt x="3791407" y="153848"/>
                </a:moveTo>
                <a:cubicBezTo>
                  <a:pt x="3794455" y="159334"/>
                  <a:pt x="3796512" y="164744"/>
                  <a:pt x="3797579" y="170078"/>
                </a:cubicBezTo>
                <a:cubicBezTo>
                  <a:pt x="3798646" y="175412"/>
                  <a:pt x="3799180" y="179298"/>
                  <a:pt x="3799180" y="181737"/>
                </a:cubicBezTo>
                <a:cubicBezTo>
                  <a:pt x="3799180" y="189052"/>
                  <a:pt x="3796894" y="195224"/>
                  <a:pt x="3792321" y="200253"/>
                </a:cubicBezTo>
                <a:cubicBezTo>
                  <a:pt x="3787750" y="205283"/>
                  <a:pt x="3782111" y="207797"/>
                  <a:pt x="3775405" y="207797"/>
                </a:cubicBezTo>
                <a:cubicBezTo>
                  <a:pt x="3769919" y="207797"/>
                  <a:pt x="3765346" y="206273"/>
                  <a:pt x="3761689" y="203225"/>
                </a:cubicBezTo>
                <a:cubicBezTo>
                  <a:pt x="3757422" y="212369"/>
                  <a:pt x="3750412" y="216941"/>
                  <a:pt x="3740658" y="216941"/>
                </a:cubicBezTo>
                <a:cubicBezTo>
                  <a:pt x="3734562" y="216941"/>
                  <a:pt x="3729685" y="215189"/>
                  <a:pt x="3726028" y="211683"/>
                </a:cubicBezTo>
                <a:cubicBezTo>
                  <a:pt x="3722370" y="208178"/>
                  <a:pt x="3720541" y="203225"/>
                  <a:pt x="3720541" y="196824"/>
                </a:cubicBezTo>
                <a:cubicBezTo>
                  <a:pt x="3720541" y="190424"/>
                  <a:pt x="3722522" y="183718"/>
                  <a:pt x="3726485" y="176708"/>
                </a:cubicBezTo>
                <a:lnTo>
                  <a:pt x="3735171" y="178536"/>
                </a:lnTo>
                <a:cubicBezTo>
                  <a:pt x="3734257" y="181584"/>
                  <a:pt x="3733800" y="185394"/>
                  <a:pt x="3733800" y="189966"/>
                </a:cubicBezTo>
                <a:cubicBezTo>
                  <a:pt x="3733800" y="197282"/>
                  <a:pt x="3736390" y="200939"/>
                  <a:pt x="3741572" y="200939"/>
                </a:cubicBezTo>
                <a:cubicBezTo>
                  <a:pt x="3744316" y="200939"/>
                  <a:pt x="3746678" y="199796"/>
                  <a:pt x="3748659" y="197510"/>
                </a:cubicBezTo>
                <a:cubicBezTo>
                  <a:pt x="3750640" y="195224"/>
                  <a:pt x="3751478" y="192252"/>
                  <a:pt x="3751174" y="188595"/>
                </a:cubicBezTo>
                <a:lnTo>
                  <a:pt x="3750259" y="174422"/>
                </a:lnTo>
                <a:lnTo>
                  <a:pt x="3762604" y="166649"/>
                </a:lnTo>
                <a:cubicBezTo>
                  <a:pt x="3763822" y="176403"/>
                  <a:pt x="3765575" y="183032"/>
                  <a:pt x="3767861" y="186537"/>
                </a:cubicBezTo>
                <a:cubicBezTo>
                  <a:pt x="3770147" y="190043"/>
                  <a:pt x="3773576" y="191795"/>
                  <a:pt x="3778148" y="191795"/>
                </a:cubicBezTo>
                <a:cubicBezTo>
                  <a:pt x="3779672" y="191795"/>
                  <a:pt x="3781044" y="191338"/>
                  <a:pt x="3782263" y="190424"/>
                </a:cubicBezTo>
                <a:cubicBezTo>
                  <a:pt x="3783482" y="189509"/>
                  <a:pt x="3784396" y="188442"/>
                  <a:pt x="3785006" y="187223"/>
                </a:cubicBezTo>
                <a:cubicBezTo>
                  <a:pt x="3784396" y="184175"/>
                  <a:pt x="3782263" y="178689"/>
                  <a:pt x="3778605" y="170764"/>
                </a:cubicBezTo>
                <a:lnTo>
                  <a:pt x="3777691" y="167106"/>
                </a:lnTo>
                <a:cubicBezTo>
                  <a:pt x="3777691" y="164363"/>
                  <a:pt x="3778910" y="161696"/>
                  <a:pt x="3781349" y="159105"/>
                </a:cubicBezTo>
                <a:cubicBezTo>
                  <a:pt x="3783787" y="156515"/>
                  <a:pt x="3787140" y="154762"/>
                  <a:pt x="3791407" y="153848"/>
                </a:cubicBezTo>
                <a:close/>
                <a:moveTo>
                  <a:pt x="6059424" y="153543"/>
                </a:moveTo>
                <a:cubicBezTo>
                  <a:pt x="6060338" y="176708"/>
                  <a:pt x="6061100" y="199720"/>
                  <a:pt x="6061710" y="222580"/>
                </a:cubicBezTo>
                <a:cubicBezTo>
                  <a:pt x="6062320" y="245440"/>
                  <a:pt x="6062930" y="268757"/>
                  <a:pt x="6063539" y="292532"/>
                </a:cubicBezTo>
                <a:cubicBezTo>
                  <a:pt x="6064148" y="316306"/>
                  <a:pt x="6064758" y="341147"/>
                  <a:pt x="6065368" y="367055"/>
                </a:cubicBezTo>
                <a:lnTo>
                  <a:pt x="6067196" y="400888"/>
                </a:lnTo>
                <a:cubicBezTo>
                  <a:pt x="6072988" y="405155"/>
                  <a:pt x="6079312" y="408203"/>
                  <a:pt x="6086170" y="410032"/>
                </a:cubicBezTo>
                <a:cubicBezTo>
                  <a:pt x="6093028" y="411861"/>
                  <a:pt x="6100724" y="412775"/>
                  <a:pt x="6109259" y="412775"/>
                </a:cubicBezTo>
                <a:lnTo>
                  <a:pt x="6110174" y="413182"/>
                </a:lnTo>
                <a:lnTo>
                  <a:pt x="6111392" y="412775"/>
                </a:lnTo>
                <a:cubicBezTo>
                  <a:pt x="6133643" y="412775"/>
                  <a:pt x="6152922" y="412166"/>
                  <a:pt x="6169228" y="410946"/>
                </a:cubicBezTo>
                <a:cubicBezTo>
                  <a:pt x="6185535" y="409727"/>
                  <a:pt x="6200700" y="407136"/>
                  <a:pt x="6214720" y="403174"/>
                </a:cubicBezTo>
                <a:cubicBezTo>
                  <a:pt x="6230265" y="397992"/>
                  <a:pt x="6242762" y="394106"/>
                  <a:pt x="6252210" y="391515"/>
                </a:cubicBezTo>
                <a:cubicBezTo>
                  <a:pt x="6261659" y="388925"/>
                  <a:pt x="6269279" y="387020"/>
                  <a:pt x="6275070" y="385800"/>
                </a:cubicBezTo>
                <a:cubicBezTo>
                  <a:pt x="6270498" y="383057"/>
                  <a:pt x="6265850" y="380162"/>
                  <a:pt x="6261126" y="377114"/>
                </a:cubicBezTo>
                <a:cubicBezTo>
                  <a:pt x="6256401" y="374066"/>
                  <a:pt x="6251753" y="370865"/>
                  <a:pt x="6247182" y="367512"/>
                </a:cubicBezTo>
                <a:cubicBezTo>
                  <a:pt x="6236513" y="359892"/>
                  <a:pt x="6227674" y="354635"/>
                  <a:pt x="6220664" y="351739"/>
                </a:cubicBezTo>
                <a:cubicBezTo>
                  <a:pt x="6213653" y="348843"/>
                  <a:pt x="6206642" y="347396"/>
                  <a:pt x="6199632" y="347396"/>
                </a:cubicBezTo>
                <a:cubicBezTo>
                  <a:pt x="6190488" y="347396"/>
                  <a:pt x="6182106" y="348615"/>
                  <a:pt x="6174486" y="351053"/>
                </a:cubicBezTo>
                <a:cubicBezTo>
                  <a:pt x="6166866" y="353492"/>
                  <a:pt x="6157722" y="358216"/>
                  <a:pt x="6147054" y="365226"/>
                </a:cubicBezTo>
                <a:cubicBezTo>
                  <a:pt x="6144312" y="362483"/>
                  <a:pt x="6142101" y="358826"/>
                  <a:pt x="6140425" y="354254"/>
                </a:cubicBezTo>
                <a:cubicBezTo>
                  <a:pt x="6138748" y="349682"/>
                  <a:pt x="6137910" y="345262"/>
                  <a:pt x="6137910" y="340995"/>
                </a:cubicBezTo>
                <a:cubicBezTo>
                  <a:pt x="6137910" y="328193"/>
                  <a:pt x="6143550" y="317830"/>
                  <a:pt x="6154826" y="309905"/>
                </a:cubicBezTo>
                <a:cubicBezTo>
                  <a:pt x="6166104" y="301980"/>
                  <a:pt x="6180430" y="298018"/>
                  <a:pt x="6197804" y="298018"/>
                </a:cubicBezTo>
                <a:cubicBezTo>
                  <a:pt x="6207557" y="298018"/>
                  <a:pt x="6217082" y="299771"/>
                  <a:pt x="6226378" y="303276"/>
                </a:cubicBezTo>
                <a:cubicBezTo>
                  <a:pt x="6235675" y="306781"/>
                  <a:pt x="6246267" y="312801"/>
                  <a:pt x="6258154" y="321335"/>
                </a:cubicBezTo>
                <a:cubicBezTo>
                  <a:pt x="6272784" y="331394"/>
                  <a:pt x="6285814" y="339318"/>
                  <a:pt x="6297244" y="345110"/>
                </a:cubicBezTo>
                <a:cubicBezTo>
                  <a:pt x="6308674" y="350901"/>
                  <a:pt x="6321552" y="355625"/>
                  <a:pt x="6335878" y="359283"/>
                </a:cubicBezTo>
                <a:cubicBezTo>
                  <a:pt x="6342888" y="360807"/>
                  <a:pt x="6350966" y="362026"/>
                  <a:pt x="6360110" y="362940"/>
                </a:cubicBezTo>
                <a:cubicBezTo>
                  <a:pt x="6369254" y="363855"/>
                  <a:pt x="6379464" y="364312"/>
                  <a:pt x="6390742" y="364312"/>
                </a:cubicBezTo>
                <a:lnTo>
                  <a:pt x="6368796" y="407746"/>
                </a:lnTo>
                <a:cubicBezTo>
                  <a:pt x="6360872" y="407136"/>
                  <a:pt x="6353785" y="406527"/>
                  <a:pt x="6347537" y="405917"/>
                </a:cubicBezTo>
                <a:cubicBezTo>
                  <a:pt x="6341288" y="405308"/>
                  <a:pt x="6334202" y="405155"/>
                  <a:pt x="6326276" y="405460"/>
                </a:cubicBezTo>
                <a:cubicBezTo>
                  <a:pt x="6319266" y="406070"/>
                  <a:pt x="6312028" y="407365"/>
                  <a:pt x="6304560" y="409346"/>
                </a:cubicBezTo>
                <a:cubicBezTo>
                  <a:pt x="6297092" y="411327"/>
                  <a:pt x="6289320" y="414147"/>
                  <a:pt x="6281242" y="417804"/>
                </a:cubicBezTo>
                <a:cubicBezTo>
                  <a:pt x="6273166" y="421462"/>
                  <a:pt x="6264402" y="425882"/>
                  <a:pt x="6254954" y="431063"/>
                </a:cubicBezTo>
                <a:cubicBezTo>
                  <a:pt x="6243066" y="437769"/>
                  <a:pt x="6232246" y="443027"/>
                  <a:pt x="6222492" y="446837"/>
                </a:cubicBezTo>
                <a:cubicBezTo>
                  <a:pt x="6212738" y="450647"/>
                  <a:pt x="6202680" y="453542"/>
                  <a:pt x="6192318" y="455523"/>
                </a:cubicBezTo>
                <a:cubicBezTo>
                  <a:pt x="6181954" y="457505"/>
                  <a:pt x="6170296" y="458800"/>
                  <a:pt x="6157342" y="459410"/>
                </a:cubicBezTo>
                <a:cubicBezTo>
                  <a:pt x="6144387" y="460019"/>
                  <a:pt x="6129071" y="460324"/>
                  <a:pt x="6111392" y="460324"/>
                </a:cubicBezTo>
                <a:lnTo>
                  <a:pt x="6109869" y="459816"/>
                </a:lnTo>
                <a:lnTo>
                  <a:pt x="6108344" y="460324"/>
                </a:lnTo>
                <a:cubicBezTo>
                  <a:pt x="6092190" y="460324"/>
                  <a:pt x="6078855" y="457733"/>
                  <a:pt x="6068340" y="452552"/>
                </a:cubicBezTo>
                <a:cubicBezTo>
                  <a:pt x="6057824" y="447370"/>
                  <a:pt x="6049822" y="440436"/>
                  <a:pt x="6044337" y="431749"/>
                </a:cubicBezTo>
                <a:cubicBezTo>
                  <a:pt x="6038850" y="423062"/>
                  <a:pt x="6035497" y="412928"/>
                  <a:pt x="6034278" y="401345"/>
                </a:cubicBezTo>
                <a:cubicBezTo>
                  <a:pt x="6033364" y="394640"/>
                  <a:pt x="6032220" y="385038"/>
                  <a:pt x="6030850" y="372542"/>
                </a:cubicBezTo>
                <a:cubicBezTo>
                  <a:pt x="6029478" y="360045"/>
                  <a:pt x="6028030" y="345795"/>
                  <a:pt x="6026506" y="329793"/>
                </a:cubicBezTo>
                <a:cubicBezTo>
                  <a:pt x="6024982" y="313791"/>
                  <a:pt x="6023382" y="297104"/>
                  <a:pt x="6021705" y="279730"/>
                </a:cubicBezTo>
                <a:cubicBezTo>
                  <a:pt x="6020029" y="262356"/>
                  <a:pt x="6018428" y="245211"/>
                  <a:pt x="6016905" y="228295"/>
                </a:cubicBezTo>
                <a:cubicBezTo>
                  <a:pt x="6015381" y="211379"/>
                  <a:pt x="6014009" y="196062"/>
                  <a:pt x="6012790" y="182346"/>
                </a:cubicBezTo>
                <a:cubicBezTo>
                  <a:pt x="6020104" y="176860"/>
                  <a:pt x="6027648" y="171755"/>
                  <a:pt x="6035421" y="167030"/>
                </a:cubicBezTo>
                <a:cubicBezTo>
                  <a:pt x="6043194" y="162306"/>
                  <a:pt x="6051194" y="157810"/>
                  <a:pt x="6059424" y="153543"/>
                </a:cubicBezTo>
                <a:close/>
                <a:moveTo>
                  <a:pt x="5056784" y="153543"/>
                </a:moveTo>
                <a:cubicBezTo>
                  <a:pt x="5058918" y="162687"/>
                  <a:pt x="5061508" y="172059"/>
                  <a:pt x="5064556" y="181661"/>
                </a:cubicBezTo>
                <a:cubicBezTo>
                  <a:pt x="5067604" y="191262"/>
                  <a:pt x="5070805" y="200482"/>
                  <a:pt x="5074158" y="209321"/>
                </a:cubicBezTo>
                <a:lnTo>
                  <a:pt x="5060899" y="219380"/>
                </a:lnTo>
                <a:cubicBezTo>
                  <a:pt x="5065166" y="258699"/>
                  <a:pt x="5068824" y="293598"/>
                  <a:pt x="5071872" y="324078"/>
                </a:cubicBezTo>
                <a:cubicBezTo>
                  <a:pt x="5074919" y="354558"/>
                  <a:pt x="5077510" y="380771"/>
                  <a:pt x="5079644" y="402717"/>
                </a:cubicBezTo>
                <a:cubicBezTo>
                  <a:pt x="5085588" y="406070"/>
                  <a:pt x="5091684" y="408584"/>
                  <a:pt x="5097932" y="410261"/>
                </a:cubicBezTo>
                <a:lnTo>
                  <a:pt x="5115928" y="412617"/>
                </a:lnTo>
                <a:lnTo>
                  <a:pt x="5165216" y="410946"/>
                </a:lnTo>
                <a:cubicBezTo>
                  <a:pt x="5180761" y="409727"/>
                  <a:pt x="5194173" y="408051"/>
                  <a:pt x="5205450" y="405917"/>
                </a:cubicBezTo>
                <a:cubicBezTo>
                  <a:pt x="5214594" y="404698"/>
                  <a:pt x="5222748" y="403022"/>
                  <a:pt x="5229911" y="400888"/>
                </a:cubicBezTo>
                <a:cubicBezTo>
                  <a:pt x="5237074" y="398754"/>
                  <a:pt x="5243550" y="396316"/>
                  <a:pt x="5249342" y="393573"/>
                </a:cubicBezTo>
                <a:cubicBezTo>
                  <a:pt x="5245989" y="385953"/>
                  <a:pt x="5241112" y="378104"/>
                  <a:pt x="5234711" y="370027"/>
                </a:cubicBezTo>
                <a:cubicBezTo>
                  <a:pt x="5228310" y="361950"/>
                  <a:pt x="5220233" y="354254"/>
                  <a:pt x="5210480" y="346938"/>
                </a:cubicBezTo>
                <a:cubicBezTo>
                  <a:pt x="5204384" y="341452"/>
                  <a:pt x="5197069" y="335889"/>
                  <a:pt x="5188534" y="330251"/>
                </a:cubicBezTo>
                <a:cubicBezTo>
                  <a:pt x="5180000" y="324612"/>
                  <a:pt x="5170094" y="318744"/>
                  <a:pt x="5158816" y="312648"/>
                </a:cubicBezTo>
                <a:cubicBezTo>
                  <a:pt x="5155464" y="313868"/>
                  <a:pt x="5151501" y="314477"/>
                  <a:pt x="5146929" y="314477"/>
                </a:cubicBezTo>
                <a:cubicBezTo>
                  <a:pt x="5138699" y="314477"/>
                  <a:pt x="5131613" y="311582"/>
                  <a:pt x="5125669" y="305790"/>
                </a:cubicBezTo>
                <a:cubicBezTo>
                  <a:pt x="5119725" y="299999"/>
                  <a:pt x="5116754" y="292989"/>
                  <a:pt x="5116754" y="284759"/>
                </a:cubicBezTo>
                <a:cubicBezTo>
                  <a:pt x="5116754" y="281406"/>
                  <a:pt x="5117211" y="276911"/>
                  <a:pt x="5118126" y="271272"/>
                </a:cubicBezTo>
                <a:cubicBezTo>
                  <a:pt x="5119040" y="265633"/>
                  <a:pt x="5120183" y="259918"/>
                  <a:pt x="5121554" y="254127"/>
                </a:cubicBezTo>
                <a:cubicBezTo>
                  <a:pt x="5122926" y="248336"/>
                  <a:pt x="5124221" y="243306"/>
                  <a:pt x="5125440" y="239039"/>
                </a:cubicBezTo>
                <a:cubicBezTo>
                  <a:pt x="5126660" y="234772"/>
                  <a:pt x="5127726" y="232486"/>
                  <a:pt x="5128641" y="232181"/>
                </a:cubicBezTo>
                <a:cubicBezTo>
                  <a:pt x="5148148" y="222123"/>
                  <a:pt x="5165140" y="213588"/>
                  <a:pt x="5179618" y="206578"/>
                </a:cubicBezTo>
                <a:cubicBezTo>
                  <a:pt x="5194097" y="199568"/>
                  <a:pt x="5207279" y="193319"/>
                  <a:pt x="5219166" y="187833"/>
                </a:cubicBezTo>
                <a:cubicBezTo>
                  <a:pt x="5231054" y="182346"/>
                  <a:pt x="5242788" y="177089"/>
                  <a:pt x="5254371" y="172059"/>
                </a:cubicBezTo>
                <a:cubicBezTo>
                  <a:pt x="5265953" y="167030"/>
                  <a:pt x="5278754" y="161772"/>
                  <a:pt x="5292776" y="156286"/>
                </a:cubicBezTo>
                <a:cubicBezTo>
                  <a:pt x="5298567" y="161468"/>
                  <a:pt x="5301462" y="168478"/>
                  <a:pt x="5301462" y="177317"/>
                </a:cubicBezTo>
                <a:cubicBezTo>
                  <a:pt x="5301462" y="186766"/>
                  <a:pt x="5299634" y="193929"/>
                  <a:pt x="5295976" y="198806"/>
                </a:cubicBezTo>
                <a:cubicBezTo>
                  <a:pt x="5292319" y="203682"/>
                  <a:pt x="5286375" y="207950"/>
                  <a:pt x="5278145" y="211607"/>
                </a:cubicBezTo>
                <a:cubicBezTo>
                  <a:pt x="5261686" y="219227"/>
                  <a:pt x="5246142" y="226161"/>
                  <a:pt x="5231511" y="232410"/>
                </a:cubicBezTo>
                <a:cubicBezTo>
                  <a:pt x="5216880" y="238658"/>
                  <a:pt x="5202174" y="244526"/>
                  <a:pt x="5187391" y="250012"/>
                </a:cubicBezTo>
                <a:cubicBezTo>
                  <a:pt x="5172608" y="255498"/>
                  <a:pt x="5156682" y="260985"/>
                  <a:pt x="5139614" y="266471"/>
                </a:cubicBezTo>
                <a:cubicBezTo>
                  <a:pt x="5162168" y="272262"/>
                  <a:pt x="5183580" y="281635"/>
                  <a:pt x="5203850" y="294589"/>
                </a:cubicBezTo>
                <a:cubicBezTo>
                  <a:pt x="5224120" y="307543"/>
                  <a:pt x="5240350" y="322250"/>
                  <a:pt x="5252542" y="338709"/>
                </a:cubicBezTo>
                <a:cubicBezTo>
                  <a:pt x="5264734" y="354863"/>
                  <a:pt x="5270830" y="370408"/>
                  <a:pt x="5270830" y="385343"/>
                </a:cubicBezTo>
                <a:cubicBezTo>
                  <a:pt x="5270830" y="410032"/>
                  <a:pt x="5257266" y="428777"/>
                  <a:pt x="5230140" y="441579"/>
                </a:cubicBezTo>
                <a:cubicBezTo>
                  <a:pt x="5216424" y="447675"/>
                  <a:pt x="5199736" y="452323"/>
                  <a:pt x="5180076" y="455523"/>
                </a:cubicBezTo>
                <a:cubicBezTo>
                  <a:pt x="5170246" y="457124"/>
                  <a:pt x="5159597" y="458324"/>
                  <a:pt x="5148130" y="459124"/>
                </a:cubicBezTo>
                <a:lnTo>
                  <a:pt x="5117770" y="460112"/>
                </a:lnTo>
                <a:lnTo>
                  <a:pt x="5117134" y="460324"/>
                </a:lnTo>
                <a:lnTo>
                  <a:pt x="5115896" y="460173"/>
                </a:lnTo>
                <a:lnTo>
                  <a:pt x="5111268" y="460324"/>
                </a:lnTo>
                <a:cubicBezTo>
                  <a:pt x="5110048" y="460324"/>
                  <a:pt x="5109134" y="460019"/>
                  <a:pt x="5108524" y="459410"/>
                </a:cubicBezTo>
                <a:lnTo>
                  <a:pt x="5108478" y="459271"/>
                </a:lnTo>
                <a:lnTo>
                  <a:pt x="5100218" y="458267"/>
                </a:lnTo>
                <a:cubicBezTo>
                  <a:pt x="5094732" y="456895"/>
                  <a:pt x="5089093" y="454685"/>
                  <a:pt x="5083302" y="451637"/>
                </a:cubicBezTo>
                <a:lnTo>
                  <a:pt x="5083759" y="467639"/>
                </a:lnTo>
                <a:cubicBezTo>
                  <a:pt x="5083759" y="487451"/>
                  <a:pt x="5077739" y="506044"/>
                  <a:pt x="5065700" y="523418"/>
                </a:cubicBezTo>
                <a:cubicBezTo>
                  <a:pt x="5053660" y="540791"/>
                  <a:pt x="5037277" y="554507"/>
                  <a:pt x="5016550" y="564566"/>
                </a:cubicBezTo>
                <a:cubicBezTo>
                  <a:pt x="5006188" y="569747"/>
                  <a:pt x="4995444" y="573557"/>
                  <a:pt x="4984318" y="575996"/>
                </a:cubicBezTo>
                <a:cubicBezTo>
                  <a:pt x="4973192" y="578434"/>
                  <a:pt x="4961534" y="579653"/>
                  <a:pt x="4949342" y="579653"/>
                </a:cubicBezTo>
                <a:cubicBezTo>
                  <a:pt x="4922520" y="579653"/>
                  <a:pt x="4901870" y="571881"/>
                  <a:pt x="4887392" y="556336"/>
                </a:cubicBezTo>
                <a:cubicBezTo>
                  <a:pt x="4872914" y="540791"/>
                  <a:pt x="4865674" y="518236"/>
                  <a:pt x="4865674" y="488670"/>
                </a:cubicBezTo>
                <a:cubicBezTo>
                  <a:pt x="4865674" y="483184"/>
                  <a:pt x="4866055" y="477393"/>
                  <a:pt x="4866818" y="471297"/>
                </a:cubicBezTo>
                <a:cubicBezTo>
                  <a:pt x="4867580" y="465201"/>
                  <a:pt x="4868722" y="458343"/>
                  <a:pt x="4870247" y="450723"/>
                </a:cubicBezTo>
                <a:cubicBezTo>
                  <a:pt x="4871770" y="443103"/>
                  <a:pt x="4873752" y="434416"/>
                  <a:pt x="4876190" y="424662"/>
                </a:cubicBezTo>
                <a:lnTo>
                  <a:pt x="4895392" y="429234"/>
                </a:lnTo>
                <a:cubicBezTo>
                  <a:pt x="4891735" y="442646"/>
                  <a:pt x="4889906" y="454380"/>
                  <a:pt x="4889906" y="464439"/>
                </a:cubicBezTo>
                <a:cubicBezTo>
                  <a:pt x="4889906" y="486384"/>
                  <a:pt x="4895011" y="502996"/>
                  <a:pt x="4905222" y="514274"/>
                </a:cubicBezTo>
                <a:cubicBezTo>
                  <a:pt x="4915433" y="525551"/>
                  <a:pt x="4930444" y="531190"/>
                  <a:pt x="4950256" y="531190"/>
                </a:cubicBezTo>
                <a:cubicBezTo>
                  <a:pt x="4966716" y="531190"/>
                  <a:pt x="4981956" y="529361"/>
                  <a:pt x="4995976" y="525704"/>
                </a:cubicBezTo>
                <a:cubicBezTo>
                  <a:pt x="5009997" y="522046"/>
                  <a:pt x="5022952" y="516255"/>
                  <a:pt x="5034838" y="508330"/>
                </a:cubicBezTo>
                <a:cubicBezTo>
                  <a:pt x="5044592" y="501929"/>
                  <a:pt x="5053278" y="494157"/>
                  <a:pt x="5060899" y="485013"/>
                </a:cubicBezTo>
                <a:lnTo>
                  <a:pt x="5050384" y="424662"/>
                </a:lnTo>
                <a:cubicBezTo>
                  <a:pt x="5047336" y="406984"/>
                  <a:pt x="5043906" y="387248"/>
                  <a:pt x="5040096" y="365455"/>
                </a:cubicBezTo>
                <a:cubicBezTo>
                  <a:pt x="5036286" y="343662"/>
                  <a:pt x="5032248" y="319659"/>
                  <a:pt x="5027981" y="293446"/>
                </a:cubicBezTo>
                <a:cubicBezTo>
                  <a:pt x="5026761" y="284302"/>
                  <a:pt x="5025314" y="274777"/>
                  <a:pt x="5023637" y="264871"/>
                </a:cubicBezTo>
                <a:cubicBezTo>
                  <a:pt x="5021961" y="254965"/>
                  <a:pt x="5020436" y="245364"/>
                  <a:pt x="5019065" y="236067"/>
                </a:cubicBezTo>
                <a:cubicBezTo>
                  <a:pt x="5017694" y="226771"/>
                  <a:pt x="5016474" y="218618"/>
                  <a:pt x="5015408" y="211607"/>
                </a:cubicBezTo>
                <a:cubicBezTo>
                  <a:pt x="5014340" y="204597"/>
                  <a:pt x="5013808" y="199568"/>
                  <a:pt x="5013808" y="196520"/>
                </a:cubicBezTo>
                <a:cubicBezTo>
                  <a:pt x="5013808" y="184632"/>
                  <a:pt x="5017846" y="174650"/>
                  <a:pt x="5025924" y="166573"/>
                </a:cubicBezTo>
                <a:cubicBezTo>
                  <a:pt x="5034000" y="158496"/>
                  <a:pt x="5044287" y="154152"/>
                  <a:pt x="5056784" y="153543"/>
                </a:cubicBezTo>
                <a:close/>
                <a:moveTo>
                  <a:pt x="3211449" y="153543"/>
                </a:moveTo>
                <a:cubicBezTo>
                  <a:pt x="3212363" y="176708"/>
                  <a:pt x="3213125" y="199720"/>
                  <a:pt x="3213735" y="222580"/>
                </a:cubicBezTo>
                <a:cubicBezTo>
                  <a:pt x="3214344" y="245440"/>
                  <a:pt x="3214954" y="268757"/>
                  <a:pt x="3215564" y="292532"/>
                </a:cubicBezTo>
                <a:cubicBezTo>
                  <a:pt x="3216173" y="316306"/>
                  <a:pt x="3216783" y="341147"/>
                  <a:pt x="3217392" y="367055"/>
                </a:cubicBezTo>
                <a:lnTo>
                  <a:pt x="3219222" y="400888"/>
                </a:lnTo>
                <a:cubicBezTo>
                  <a:pt x="3225012" y="405155"/>
                  <a:pt x="3231337" y="408203"/>
                  <a:pt x="3238195" y="410032"/>
                </a:cubicBezTo>
                <a:cubicBezTo>
                  <a:pt x="3245053" y="411861"/>
                  <a:pt x="3252749" y="412775"/>
                  <a:pt x="3261284" y="412775"/>
                </a:cubicBezTo>
                <a:lnTo>
                  <a:pt x="3262198" y="413182"/>
                </a:lnTo>
                <a:lnTo>
                  <a:pt x="3263417" y="412775"/>
                </a:lnTo>
                <a:cubicBezTo>
                  <a:pt x="3269208" y="412775"/>
                  <a:pt x="3274771" y="412623"/>
                  <a:pt x="3280105" y="412318"/>
                </a:cubicBezTo>
                <a:cubicBezTo>
                  <a:pt x="3285439" y="412013"/>
                  <a:pt x="3290544" y="411708"/>
                  <a:pt x="3295421" y="411404"/>
                </a:cubicBezTo>
                <a:cubicBezTo>
                  <a:pt x="3305479" y="356844"/>
                  <a:pt x="3334131" y="307010"/>
                  <a:pt x="3381375" y="261899"/>
                </a:cubicBezTo>
                <a:lnTo>
                  <a:pt x="3400577" y="266471"/>
                </a:lnTo>
                <a:cubicBezTo>
                  <a:pt x="3401186" y="272567"/>
                  <a:pt x="3402101" y="280340"/>
                  <a:pt x="3403320" y="289788"/>
                </a:cubicBezTo>
                <a:cubicBezTo>
                  <a:pt x="3404540" y="299237"/>
                  <a:pt x="3406216" y="310362"/>
                  <a:pt x="3408350" y="323164"/>
                </a:cubicBezTo>
                <a:cubicBezTo>
                  <a:pt x="3410483" y="334137"/>
                  <a:pt x="3412007" y="343433"/>
                  <a:pt x="3412922" y="351053"/>
                </a:cubicBezTo>
                <a:cubicBezTo>
                  <a:pt x="3413836" y="358673"/>
                  <a:pt x="3414293" y="364769"/>
                  <a:pt x="3414293" y="369341"/>
                </a:cubicBezTo>
                <a:cubicBezTo>
                  <a:pt x="3414293" y="378790"/>
                  <a:pt x="3411855" y="387629"/>
                  <a:pt x="3406978" y="395859"/>
                </a:cubicBezTo>
                <a:cubicBezTo>
                  <a:pt x="3402101" y="404088"/>
                  <a:pt x="3395700" y="411404"/>
                  <a:pt x="3387776" y="417804"/>
                </a:cubicBezTo>
                <a:cubicBezTo>
                  <a:pt x="3401492" y="415366"/>
                  <a:pt x="3412464" y="413918"/>
                  <a:pt x="3420694" y="413461"/>
                </a:cubicBezTo>
                <a:lnTo>
                  <a:pt x="3434410" y="413080"/>
                </a:lnTo>
                <a:lnTo>
                  <a:pt x="3435324" y="412775"/>
                </a:lnTo>
                <a:cubicBezTo>
                  <a:pt x="3451479" y="412775"/>
                  <a:pt x="3466186" y="412318"/>
                  <a:pt x="3479444" y="411404"/>
                </a:cubicBezTo>
                <a:cubicBezTo>
                  <a:pt x="3492703" y="410489"/>
                  <a:pt x="3504514" y="408813"/>
                  <a:pt x="3514877" y="406374"/>
                </a:cubicBezTo>
                <a:lnTo>
                  <a:pt x="3505733" y="395402"/>
                </a:lnTo>
                <a:cubicBezTo>
                  <a:pt x="3501161" y="388391"/>
                  <a:pt x="3496970" y="382600"/>
                  <a:pt x="3493160" y="378028"/>
                </a:cubicBezTo>
                <a:cubicBezTo>
                  <a:pt x="3489350" y="373456"/>
                  <a:pt x="3485768" y="369646"/>
                  <a:pt x="3482416" y="366598"/>
                </a:cubicBezTo>
                <a:cubicBezTo>
                  <a:pt x="3479978" y="363855"/>
                  <a:pt x="3477540" y="361340"/>
                  <a:pt x="3475101" y="359054"/>
                </a:cubicBezTo>
                <a:cubicBezTo>
                  <a:pt x="3472662" y="356768"/>
                  <a:pt x="3470224" y="354711"/>
                  <a:pt x="3467786" y="352882"/>
                </a:cubicBezTo>
                <a:lnTo>
                  <a:pt x="3460013" y="358368"/>
                </a:lnTo>
                <a:cubicBezTo>
                  <a:pt x="3452698" y="350444"/>
                  <a:pt x="3449040" y="341757"/>
                  <a:pt x="3449040" y="332308"/>
                </a:cubicBezTo>
                <a:cubicBezTo>
                  <a:pt x="3449040" y="324993"/>
                  <a:pt x="3451250" y="318592"/>
                  <a:pt x="3455670" y="313106"/>
                </a:cubicBezTo>
                <a:cubicBezTo>
                  <a:pt x="3460089" y="307619"/>
                  <a:pt x="3466109" y="302590"/>
                  <a:pt x="3473729" y="298018"/>
                </a:cubicBezTo>
                <a:cubicBezTo>
                  <a:pt x="3481349" y="293446"/>
                  <a:pt x="3490036" y="289636"/>
                  <a:pt x="3499790" y="286588"/>
                </a:cubicBezTo>
                <a:cubicBezTo>
                  <a:pt x="3514420" y="281406"/>
                  <a:pt x="3528898" y="278816"/>
                  <a:pt x="3543224" y="278816"/>
                </a:cubicBezTo>
                <a:cubicBezTo>
                  <a:pt x="3556330" y="278816"/>
                  <a:pt x="3568598" y="281635"/>
                  <a:pt x="3580028" y="287274"/>
                </a:cubicBezTo>
                <a:cubicBezTo>
                  <a:pt x="3591458" y="292913"/>
                  <a:pt x="3600374" y="300609"/>
                  <a:pt x="3606774" y="310362"/>
                </a:cubicBezTo>
                <a:cubicBezTo>
                  <a:pt x="3613480" y="320116"/>
                  <a:pt x="3616833" y="330479"/>
                  <a:pt x="3616833" y="341452"/>
                </a:cubicBezTo>
                <a:cubicBezTo>
                  <a:pt x="3616833" y="353339"/>
                  <a:pt x="3613556" y="364769"/>
                  <a:pt x="3607003" y="375742"/>
                </a:cubicBezTo>
                <a:cubicBezTo>
                  <a:pt x="3600450" y="386715"/>
                  <a:pt x="3591229" y="397383"/>
                  <a:pt x="3579342" y="407746"/>
                </a:cubicBezTo>
                <a:cubicBezTo>
                  <a:pt x="3586962" y="409575"/>
                  <a:pt x="3595573" y="410870"/>
                  <a:pt x="3605174" y="411632"/>
                </a:cubicBezTo>
                <a:lnTo>
                  <a:pt x="3635546" y="412694"/>
                </a:lnTo>
                <a:lnTo>
                  <a:pt x="3651923" y="410661"/>
                </a:lnTo>
                <a:cubicBezTo>
                  <a:pt x="3657181" y="409251"/>
                  <a:pt x="3662020" y="407136"/>
                  <a:pt x="3666439" y="404317"/>
                </a:cubicBezTo>
                <a:cubicBezTo>
                  <a:pt x="3675278" y="398678"/>
                  <a:pt x="3682594" y="390220"/>
                  <a:pt x="3688385" y="378942"/>
                </a:cubicBezTo>
                <a:cubicBezTo>
                  <a:pt x="3692652" y="370713"/>
                  <a:pt x="3696386" y="363550"/>
                  <a:pt x="3699586" y="357454"/>
                </a:cubicBezTo>
                <a:cubicBezTo>
                  <a:pt x="3702786" y="351358"/>
                  <a:pt x="3705758" y="345948"/>
                  <a:pt x="3708502" y="341223"/>
                </a:cubicBezTo>
                <a:cubicBezTo>
                  <a:pt x="3711245" y="336499"/>
                  <a:pt x="3713988" y="332156"/>
                  <a:pt x="3716731" y="328193"/>
                </a:cubicBezTo>
                <a:cubicBezTo>
                  <a:pt x="3724351" y="318135"/>
                  <a:pt x="3731742" y="310896"/>
                  <a:pt x="3738905" y="306476"/>
                </a:cubicBezTo>
                <a:cubicBezTo>
                  <a:pt x="3746068" y="302057"/>
                  <a:pt x="3754069" y="299847"/>
                  <a:pt x="3762908" y="299847"/>
                </a:cubicBezTo>
                <a:cubicBezTo>
                  <a:pt x="3773271" y="299847"/>
                  <a:pt x="3783406" y="305486"/>
                  <a:pt x="3793312" y="316763"/>
                </a:cubicBezTo>
                <a:cubicBezTo>
                  <a:pt x="3803218" y="328041"/>
                  <a:pt x="3811371" y="342824"/>
                  <a:pt x="3817772" y="361112"/>
                </a:cubicBezTo>
                <a:cubicBezTo>
                  <a:pt x="3823868" y="378790"/>
                  <a:pt x="3826916" y="396011"/>
                  <a:pt x="3826916" y="412775"/>
                </a:cubicBezTo>
                <a:cubicBezTo>
                  <a:pt x="3826916" y="421310"/>
                  <a:pt x="3824554" y="430301"/>
                  <a:pt x="3819830" y="439750"/>
                </a:cubicBezTo>
                <a:cubicBezTo>
                  <a:pt x="3815105" y="449199"/>
                  <a:pt x="3808933" y="456971"/>
                  <a:pt x="3801313" y="463067"/>
                </a:cubicBezTo>
                <a:cubicBezTo>
                  <a:pt x="3788206" y="463067"/>
                  <a:pt x="3774795" y="462000"/>
                  <a:pt x="3761080" y="459867"/>
                </a:cubicBezTo>
                <a:cubicBezTo>
                  <a:pt x="3747363" y="457733"/>
                  <a:pt x="3734257" y="454609"/>
                  <a:pt x="3721760" y="450494"/>
                </a:cubicBezTo>
                <a:cubicBezTo>
                  <a:pt x="3709263" y="446379"/>
                  <a:pt x="3698290" y="441884"/>
                  <a:pt x="3688842" y="437007"/>
                </a:cubicBezTo>
                <a:cubicBezTo>
                  <a:pt x="3681526" y="445236"/>
                  <a:pt x="3673678" y="451180"/>
                  <a:pt x="3665296" y="454838"/>
                </a:cubicBezTo>
                <a:cubicBezTo>
                  <a:pt x="3661105" y="456666"/>
                  <a:pt x="3656476" y="458038"/>
                  <a:pt x="3651408" y="458952"/>
                </a:cubicBezTo>
                <a:lnTo>
                  <a:pt x="3639001" y="459983"/>
                </a:lnTo>
                <a:lnTo>
                  <a:pt x="3637864" y="460324"/>
                </a:lnTo>
                <a:lnTo>
                  <a:pt x="3636102" y="460223"/>
                </a:lnTo>
                <a:lnTo>
                  <a:pt x="3634892" y="460324"/>
                </a:lnTo>
                <a:lnTo>
                  <a:pt x="3634279" y="460119"/>
                </a:lnTo>
                <a:lnTo>
                  <a:pt x="3607803" y="458609"/>
                </a:lnTo>
                <a:cubicBezTo>
                  <a:pt x="3598430" y="457466"/>
                  <a:pt x="3589706" y="455752"/>
                  <a:pt x="3581628" y="453466"/>
                </a:cubicBezTo>
                <a:cubicBezTo>
                  <a:pt x="3565474" y="448894"/>
                  <a:pt x="3551910" y="442188"/>
                  <a:pt x="3540938" y="433349"/>
                </a:cubicBezTo>
                <a:cubicBezTo>
                  <a:pt x="3524478" y="442493"/>
                  <a:pt x="3507638" y="449275"/>
                  <a:pt x="3490417" y="453695"/>
                </a:cubicBezTo>
                <a:cubicBezTo>
                  <a:pt x="3481806" y="455904"/>
                  <a:pt x="3472910" y="457562"/>
                  <a:pt x="3463728" y="458667"/>
                </a:cubicBezTo>
                <a:lnTo>
                  <a:pt x="3447517" y="459613"/>
                </a:lnTo>
                <a:lnTo>
                  <a:pt x="3445383" y="460324"/>
                </a:lnTo>
                <a:cubicBezTo>
                  <a:pt x="3434105" y="460324"/>
                  <a:pt x="3423437" y="461238"/>
                  <a:pt x="3413379" y="463067"/>
                </a:cubicBezTo>
                <a:cubicBezTo>
                  <a:pt x="3420084" y="466115"/>
                  <a:pt x="3425799" y="470763"/>
                  <a:pt x="3430524" y="477012"/>
                </a:cubicBezTo>
                <a:cubicBezTo>
                  <a:pt x="3435248" y="483260"/>
                  <a:pt x="3437610" y="489585"/>
                  <a:pt x="3437610" y="495986"/>
                </a:cubicBezTo>
                <a:cubicBezTo>
                  <a:pt x="3437610" y="498729"/>
                  <a:pt x="3436620" y="503225"/>
                  <a:pt x="3434638" y="509473"/>
                </a:cubicBezTo>
                <a:cubicBezTo>
                  <a:pt x="3432657" y="515721"/>
                  <a:pt x="3430448" y="521817"/>
                  <a:pt x="3428009" y="527761"/>
                </a:cubicBezTo>
                <a:cubicBezTo>
                  <a:pt x="3425571" y="533705"/>
                  <a:pt x="3423590" y="537591"/>
                  <a:pt x="3422066" y="539420"/>
                </a:cubicBezTo>
                <a:cubicBezTo>
                  <a:pt x="3418713" y="543077"/>
                  <a:pt x="3413607" y="546354"/>
                  <a:pt x="3406749" y="549249"/>
                </a:cubicBezTo>
                <a:cubicBezTo>
                  <a:pt x="3399892" y="552145"/>
                  <a:pt x="3391890" y="553593"/>
                  <a:pt x="3382746" y="553593"/>
                </a:cubicBezTo>
                <a:cubicBezTo>
                  <a:pt x="3358972" y="553593"/>
                  <a:pt x="3339312" y="546506"/>
                  <a:pt x="3323768" y="532333"/>
                </a:cubicBezTo>
                <a:cubicBezTo>
                  <a:pt x="3308223" y="518160"/>
                  <a:pt x="3298317" y="498424"/>
                  <a:pt x="3294050" y="473126"/>
                </a:cubicBezTo>
                <a:lnTo>
                  <a:pt x="3278962" y="479984"/>
                </a:lnTo>
                <a:lnTo>
                  <a:pt x="3273933" y="459410"/>
                </a:lnTo>
                <a:lnTo>
                  <a:pt x="3263417" y="460324"/>
                </a:lnTo>
                <a:lnTo>
                  <a:pt x="3261893" y="459816"/>
                </a:lnTo>
                <a:lnTo>
                  <a:pt x="3260369" y="460324"/>
                </a:lnTo>
                <a:cubicBezTo>
                  <a:pt x="3244215" y="460324"/>
                  <a:pt x="3230880" y="457733"/>
                  <a:pt x="3220364" y="452552"/>
                </a:cubicBezTo>
                <a:cubicBezTo>
                  <a:pt x="3209849" y="447370"/>
                  <a:pt x="3201848" y="440436"/>
                  <a:pt x="3196361" y="431749"/>
                </a:cubicBezTo>
                <a:cubicBezTo>
                  <a:pt x="3190875" y="423062"/>
                  <a:pt x="3187522" y="412928"/>
                  <a:pt x="3186303" y="401345"/>
                </a:cubicBezTo>
                <a:cubicBezTo>
                  <a:pt x="3185389" y="394640"/>
                  <a:pt x="3184246" y="385038"/>
                  <a:pt x="3182874" y="372542"/>
                </a:cubicBezTo>
                <a:cubicBezTo>
                  <a:pt x="3181502" y="360045"/>
                  <a:pt x="3180054" y="345795"/>
                  <a:pt x="3178531" y="329793"/>
                </a:cubicBezTo>
                <a:cubicBezTo>
                  <a:pt x="3177006" y="313791"/>
                  <a:pt x="3175406" y="297104"/>
                  <a:pt x="3173730" y="279730"/>
                </a:cubicBezTo>
                <a:cubicBezTo>
                  <a:pt x="3172054" y="262356"/>
                  <a:pt x="3170453" y="245211"/>
                  <a:pt x="3168930" y="228295"/>
                </a:cubicBezTo>
                <a:cubicBezTo>
                  <a:pt x="3167405" y="211379"/>
                  <a:pt x="3166034" y="196062"/>
                  <a:pt x="3164814" y="182346"/>
                </a:cubicBezTo>
                <a:cubicBezTo>
                  <a:pt x="3172130" y="176860"/>
                  <a:pt x="3179673" y="171755"/>
                  <a:pt x="3187446" y="167030"/>
                </a:cubicBezTo>
                <a:cubicBezTo>
                  <a:pt x="3195218" y="162306"/>
                  <a:pt x="3203219" y="157810"/>
                  <a:pt x="3211449" y="153543"/>
                </a:cubicBezTo>
                <a:close/>
                <a:moveTo>
                  <a:pt x="2668524" y="153543"/>
                </a:moveTo>
                <a:cubicBezTo>
                  <a:pt x="2669438" y="176708"/>
                  <a:pt x="2670200" y="199720"/>
                  <a:pt x="2670810" y="222580"/>
                </a:cubicBezTo>
                <a:cubicBezTo>
                  <a:pt x="2671420" y="245440"/>
                  <a:pt x="2672029" y="268757"/>
                  <a:pt x="2672639" y="292532"/>
                </a:cubicBezTo>
                <a:cubicBezTo>
                  <a:pt x="2673248" y="316306"/>
                  <a:pt x="2673858" y="341147"/>
                  <a:pt x="2674468" y="367055"/>
                </a:cubicBezTo>
                <a:lnTo>
                  <a:pt x="2676296" y="400888"/>
                </a:lnTo>
                <a:cubicBezTo>
                  <a:pt x="2682088" y="405155"/>
                  <a:pt x="2688412" y="408203"/>
                  <a:pt x="2695270" y="410032"/>
                </a:cubicBezTo>
                <a:lnTo>
                  <a:pt x="2715184" y="412398"/>
                </a:lnTo>
                <a:lnTo>
                  <a:pt x="2739085" y="410261"/>
                </a:lnTo>
                <a:cubicBezTo>
                  <a:pt x="2745638" y="408584"/>
                  <a:pt x="2751201" y="405612"/>
                  <a:pt x="2755773" y="401345"/>
                </a:cubicBezTo>
                <a:cubicBezTo>
                  <a:pt x="2758212" y="398907"/>
                  <a:pt x="2760421" y="396392"/>
                  <a:pt x="2762402" y="393801"/>
                </a:cubicBezTo>
                <a:cubicBezTo>
                  <a:pt x="2764384" y="391211"/>
                  <a:pt x="2766593" y="387858"/>
                  <a:pt x="2769032" y="383743"/>
                </a:cubicBezTo>
                <a:cubicBezTo>
                  <a:pt x="2771470" y="379628"/>
                  <a:pt x="2774823" y="374066"/>
                  <a:pt x="2779090" y="367055"/>
                </a:cubicBezTo>
                <a:cubicBezTo>
                  <a:pt x="2780614" y="364007"/>
                  <a:pt x="2782976" y="361569"/>
                  <a:pt x="2786177" y="359740"/>
                </a:cubicBezTo>
                <a:cubicBezTo>
                  <a:pt x="2789377" y="357911"/>
                  <a:pt x="2792806" y="356997"/>
                  <a:pt x="2796464" y="356997"/>
                </a:cubicBezTo>
                <a:cubicBezTo>
                  <a:pt x="2800731" y="356997"/>
                  <a:pt x="2805150" y="358521"/>
                  <a:pt x="2809722" y="361569"/>
                </a:cubicBezTo>
                <a:cubicBezTo>
                  <a:pt x="2804846" y="374066"/>
                  <a:pt x="2800655" y="384505"/>
                  <a:pt x="2797150" y="392887"/>
                </a:cubicBezTo>
                <a:cubicBezTo>
                  <a:pt x="2793644" y="401269"/>
                  <a:pt x="2790825" y="407746"/>
                  <a:pt x="2788691" y="412318"/>
                </a:cubicBezTo>
                <a:cubicBezTo>
                  <a:pt x="2792349" y="412928"/>
                  <a:pt x="2796768" y="413537"/>
                  <a:pt x="2801950" y="414147"/>
                </a:cubicBezTo>
                <a:cubicBezTo>
                  <a:pt x="2807132" y="414756"/>
                  <a:pt x="2812771" y="415061"/>
                  <a:pt x="2818866" y="415061"/>
                </a:cubicBezTo>
                <a:cubicBezTo>
                  <a:pt x="2825268" y="415061"/>
                  <a:pt x="2831058" y="414680"/>
                  <a:pt x="2836240" y="413918"/>
                </a:cubicBezTo>
                <a:cubicBezTo>
                  <a:pt x="2841422" y="413156"/>
                  <a:pt x="2846908" y="412013"/>
                  <a:pt x="2852699" y="410489"/>
                </a:cubicBezTo>
                <a:cubicBezTo>
                  <a:pt x="2854224" y="407746"/>
                  <a:pt x="2856128" y="403403"/>
                  <a:pt x="2858414" y="397459"/>
                </a:cubicBezTo>
                <a:cubicBezTo>
                  <a:pt x="2860700" y="391515"/>
                  <a:pt x="2863367" y="384353"/>
                  <a:pt x="2866416" y="375971"/>
                </a:cubicBezTo>
                <a:cubicBezTo>
                  <a:pt x="2869464" y="367589"/>
                  <a:pt x="2872816" y="358521"/>
                  <a:pt x="2876474" y="348767"/>
                </a:cubicBezTo>
                <a:cubicBezTo>
                  <a:pt x="2878607" y="344195"/>
                  <a:pt x="2881350" y="340690"/>
                  <a:pt x="2884704" y="338252"/>
                </a:cubicBezTo>
                <a:cubicBezTo>
                  <a:pt x="2888056" y="335813"/>
                  <a:pt x="2892323" y="334594"/>
                  <a:pt x="2897505" y="334594"/>
                </a:cubicBezTo>
                <a:cubicBezTo>
                  <a:pt x="2903296" y="334594"/>
                  <a:pt x="2908173" y="336118"/>
                  <a:pt x="2912136" y="339166"/>
                </a:cubicBezTo>
                <a:cubicBezTo>
                  <a:pt x="2908782" y="346786"/>
                  <a:pt x="2905506" y="355625"/>
                  <a:pt x="2902306" y="365684"/>
                </a:cubicBezTo>
                <a:cubicBezTo>
                  <a:pt x="2899105" y="375742"/>
                  <a:pt x="2895828" y="386410"/>
                  <a:pt x="2892476" y="397688"/>
                </a:cubicBezTo>
                <a:cubicBezTo>
                  <a:pt x="2901315" y="401955"/>
                  <a:pt x="2910078" y="405384"/>
                  <a:pt x="2918765" y="407975"/>
                </a:cubicBezTo>
                <a:cubicBezTo>
                  <a:pt x="2927452" y="410565"/>
                  <a:pt x="2936519" y="412623"/>
                  <a:pt x="2945968" y="414147"/>
                </a:cubicBezTo>
                <a:cubicBezTo>
                  <a:pt x="2955417" y="415671"/>
                  <a:pt x="2965628" y="416738"/>
                  <a:pt x="2976600" y="417347"/>
                </a:cubicBezTo>
                <a:cubicBezTo>
                  <a:pt x="2972943" y="409727"/>
                  <a:pt x="2969210" y="401955"/>
                  <a:pt x="2965399" y="394030"/>
                </a:cubicBezTo>
                <a:cubicBezTo>
                  <a:pt x="2961589" y="386105"/>
                  <a:pt x="2958160" y="378485"/>
                  <a:pt x="2955112" y="371170"/>
                </a:cubicBezTo>
                <a:cubicBezTo>
                  <a:pt x="2952064" y="363855"/>
                  <a:pt x="2949550" y="357302"/>
                  <a:pt x="2947568" y="351510"/>
                </a:cubicBezTo>
                <a:cubicBezTo>
                  <a:pt x="2945587" y="345719"/>
                  <a:pt x="2944597" y="341300"/>
                  <a:pt x="2944597" y="338252"/>
                </a:cubicBezTo>
                <a:cubicBezTo>
                  <a:pt x="2944597" y="331241"/>
                  <a:pt x="2948254" y="323621"/>
                  <a:pt x="2955570" y="315392"/>
                </a:cubicBezTo>
                <a:cubicBezTo>
                  <a:pt x="2962885" y="307162"/>
                  <a:pt x="2971876" y="300152"/>
                  <a:pt x="2982544" y="294360"/>
                </a:cubicBezTo>
                <a:cubicBezTo>
                  <a:pt x="2986506" y="314477"/>
                  <a:pt x="2989860" y="331394"/>
                  <a:pt x="2992602" y="345110"/>
                </a:cubicBezTo>
                <a:cubicBezTo>
                  <a:pt x="2995346" y="358826"/>
                  <a:pt x="2997480" y="370179"/>
                  <a:pt x="2999003" y="379171"/>
                </a:cubicBezTo>
                <a:cubicBezTo>
                  <a:pt x="3000528" y="388163"/>
                  <a:pt x="3001290" y="395402"/>
                  <a:pt x="3001290" y="400888"/>
                </a:cubicBezTo>
                <a:cubicBezTo>
                  <a:pt x="3001290" y="405460"/>
                  <a:pt x="3000299" y="411632"/>
                  <a:pt x="2998318" y="419405"/>
                </a:cubicBezTo>
                <a:cubicBezTo>
                  <a:pt x="2996336" y="427177"/>
                  <a:pt x="2993898" y="435026"/>
                  <a:pt x="2991002" y="442950"/>
                </a:cubicBezTo>
                <a:cubicBezTo>
                  <a:pt x="2988106" y="450875"/>
                  <a:pt x="2985287" y="457581"/>
                  <a:pt x="2982544" y="463067"/>
                </a:cubicBezTo>
                <a:cubicBezTo>
                  <a:pt x="2963951" y="463067"/>
                  <a:pt x="2945816" y="461162"/>
                  <a:pt x="2928138" y="457352"/>
                </a:cubicBezTo>
                <a:cubicBezTo>
                  <a:pt x="2910459" y="453542"/>
                  <a:pt x="2893542" y="448132"/>
                  <a:pt x="2877388" y="441122"/>
                </a:cubicBezTo>
                <a:cubicBezTo>
                  <a:pt x="2875864" y="444474"/>
                  <a:pt x="2874188" y="447675"/>
                  <a:pt x="2872359" y="450723"/>
                </a:cubicBezTo>
                <a:cubicBezTo>
                  <a:pt x="2870835" y="453161"/>
                  <a:pt x="2867101" y="455295"/>
                  <a:pt x="2861158" y="457124"/>
                </a:cubicBezTo>
                <a:cubicBezTo>
                  <a:pt x="2855214" y="458952"/>
                  <a:pt x="2848204" y="460400"/>
                  <a:pt x="2840126" y="461467"/>
                </a:cubicBezTo>
                <a:cubicBezTo>
                  <a:pt x="2832050" y="462534"/>
                  <a:pt x="2823896" y="463067"/>
                  <a:pt x="2815666" y="463067"/>
                </a:cubicBezTo>
                <a:cubicBezTo>
                  <a:pt x="2807436" y="463067"/>
                  <a:pt x="2798597" y="461772"/>
                  <a:pt x="2789148" y="459181"/>
                </a:cubicBezTo>
                <a:cubicBezTo>
                  <a:pt x="2779700" y="456590"/>
                  <a:pt x="2770556" y="453009"/>
                  <a:pt x="2761716" y="448437"/>
                </a:cubicBezTo>
                <a:cubicBezTo>
                  <a:pt x="2756230" y="452094"/>
                  <a:pt x="2748915" y="454990"/>
                  <a:pt x="2739771" y="457124"/>
                </a:cubicBezTo>
                <a:lnTo>
                  <a:pt x="2720226" y="459295"/>
                </a:lnTo>
                <a:lnTo>
                  <a:pt x="2720188" y="459410"/>
                </a:lnTo>
                <a:cubicBezTo>
                  <a:pt x="2719578" y="460019"/>
                  <a:pt x="2718664" y="460324"/>
                  <a:pt x="2717444" y="460324"/>
                </a:cubicBezTo>
                <a:lnTo>
                  <a:pt x="2713827" y="460006"/>
                </a:lnTo>
                <a:lnTo>
                  <a:pt x="2710968" y="460324"/>
                </a:lnTo>
                <a:lnTo>
                  <a:pt x="2708650" y="459551"/>
                </a:lnTo>
                <a:lnTo>
                  <a:pt x="2695328" y="458381"/>
                </a:lnTo>
                <a:cubicBezTo>
                  <a:pt x="2688660" y="457085"/>
                  <a:pt x="2682697" y="455142"/>
                  <a:pt x="2677440" y="452552"/>
                </a:cubicBezTo>
                <a:cubicBezTo>
                  <a:pt x="2666924" y="447370"/>
                  <a:pt x="2658923" y="440436"/>
                  <a:pt x="2653436" y="431749"/>
                </a:cubicBezTo>
                <a:cubicBezTo>
                  <a:pt x="2647950" y="423062"/>
                  <a:pt x="2644597" y="412928"/>
                  <a:pt x="2643378" y="401345"/>
                </a:cubicBezTo>
                <a:cubicBezTo>
                  <a:pt x="2642464" y="394640"/>
                  <a:pt x="2641320" y="385038"/>
                  <a:pt x="2639949" y="372542"/>
                </a:cubicBezTo>
                <a:cubicBezTo>
                  <a:pt x="2638577" y="360045"/>
                  <a:pt x="2637130" y="345795"/>
                  <a:pt x="2635606" y="329793"/>
                </a:cubicBezTo>
                <a:cubicBezTo>
                  <a:pt x="2634082" y="313791"/>
                  <a:pt x="2632482" y="297104"/>
                  <a:pt x="2630805" y="279730"/>
                </a:cubicBezTo>
                <a:cubicBezTo>
                  <a:pt x="2629128" y="262356"/>
                  <a:pt x="2627528" y="245211"/>
                  <a:pt x="2626004" y="228295"/>
                </a:cubicBezTo>
                <a:cubicBezTo>
                  <a:pt x="2624480" y="211379"/>
                  <a:pt x="2623109" y="196062"/>
                  <a:pt x="2621890" y="182346"/>
                </a:cubicBezTo>
                <a:cubicBezTo>
                  <a:pt x="2629205" y="176860"/>
                  <a:pt x="2636748" y="171755"/>
                  <a:pt x="2644521" y="167030"/>
                </a:cubicBezTo>
                <a:cubicBezTo>
                  <a:pt x="2652294" y="162306"/>
                  <a:pt x="2660294" y="157810"/>
                  <a:pt x="2668524" y="153543"/>
                </a:cubicBezTo>
                <a:close/>
                <a:moveTo>
                  <a:pt x="1732788" y="149428"/>
                </a:moveTo>
                <a:lnTo>
                  <a:pt x="1733245" y="154914"/>
                </a:lnTo>
                <a:cubicBezTo>
                  <a:pt x="1733245" y="162839"/>
                  <a:pt x="1729740" y="168935"/>
                  <a:pt x="1722730" y="173202"/>
                </a:cubicBezTo>
                <a:cubicBezTo>
                  <a:pt x="1714805" y="177165"/>
                  <a:pt x="1704594" y="181584"/>
                  <a:pt x="1692097" y="186461"/>
                </a:cubicBezTo>
                <a:cubicBezTo>
                  <a:pt x="1679600" y="191338"/>
                  <a:pt x="1664970" y="196672"/>
                  <a:pt x="1648206" y="202463"/>
                </a:cubicBezTo>
                <a:lnTo>
                  <a:pt x="1650492" y="180518"/>
                </a:lnTo>
                <a:cubicBezTo>
                  <a:pt x="1670914" y="173202"/>
                  <a:pt x="1687678" y="167106"/>
                  <a:pt x="1700784" y="162230"/>
                </a:cubicBezTo>
                <a:cubicBezTo>
                  <a:pt x="1713890" y="157353"/>
                  <a:pt x="1724558" y="153086"/>
                  <a:pt x="1732788" y="149428"/>
                </a:cubicBezTo>
                <a:close/>
                <a:moveTo>
                  <a:pt x="6285738" y="139903"/>
                </a:moveTo>
                <a:lnTo>
                  <a:pt x="6286196" y="145389"/>
                </a:lnTo>
                <a:cubicBezTo>
                  <a:pt x="6286196" y="153314"/>
                  <a:pt x="6282690" y="159410"/>
                  <a:pt x="6275680" y="163677"/>
                </a:cubicBezTo>
                <a:cubicBezTo>
                  <a:pt x="6267754" y="167640"/>
                  <a:pt x="6257544" y="172059"/>
                  <a:pt x="6245047" y="176936"/>
                </a:cubicBezTo>
                <a:cubicBezTo>
                  <a:pt x="6232550" y="181813"/>
                  <a:pt x="6217920" y="187147"/>
                  <a:pt x="6201156" y="192938"/>
                </a:cubicBezTo>
                <a:lnTo>
                  <a:pt x="6203442" y="170993"/>
                </a:lnTo>
                <a:cubicBezTo>
                  <a:pt x="6223864" y="163677"/>
                  <a:pt x="6240628" y="157581"/>
                  <a:pt x="6253734" y="152705"/>
                </a:cubicBezTo>
                <a:cubicBezTo>
                  <a:pt x="6266840" y="147828"/>
                  <a:pt x="6277508" y="143561"/>
                  <a:pt x="6285738" y="139903"/>
                </a:cubicBezTo>
                <a:close/>
                <a:moveTo>
                  <a:pt x="3580638" y="139903"/>
                </a:moveTo>
                <a:lnTo>
                  <a:pt x="3581095" y="145389"/>
                </a:lnTo>
                <a:cubicBezTo>
                  <a:pt x="3581095" y="153314"/>
                  <a:pt x="3577590" y="159410"/>
                  <a:pt x="3570580" y="163677"/>
                </a:cubicBezTo>
                <a:cubicBezTo>
                  <a:pt x="3562654" y="167640"/>
                  <a:pt x="3552444" y="172059"/>
                  <a:pt x="3539947" y="176936"/>
                </a:cubicBezTo>
                <a:cubicBezTo>
                  <a:pt x="3527450" y="181813"/>
                  <a:pt x="3512820" y="187147"/>
                  <a:pt x="3496056" y="192938"/>
                </a:cubicBezTo>
                <a:lnTo>
                  <a:pt x="3498342" y="170993"/>
                </a:lnTo>
                <a:cubicBezTo>
                  <a:pt x="3518763" y="163677"/>
                  <a:pt x="3535528" y="157581"/>
                  <a:pt x="3548634" y="152705"/>
                </a:cubicBezTo>
                <a:cubicBezTo>
                  <a:pt x="3561740" y="147828"/>
                  <a:pt x="3572408" y="143561"/>
                  <a:pt x="3580638" y="139903"/>
                </a:cubicBezTo>
                <a:close/>
                <a:moveTo>
                  <a:pt x="638861" y="137998"/>
                </a:moveTo>
                <a:lnTo>
                  <a:pt x="669036" y="148056"/>
                </a:lnTo>
                <a:cubicBezTo>
                  <a:pt x="686410" y="153848"/>
                  <a:pt x="699592" y="162458"/>
                  <a:pt x="708584" y="173888"/>
                </a:cubicBezTo>
                <a:cubicBezTo>
                  <a:pt x="717576" y="185318"/>
                  <a:pt x="722376" y="198806"/>
                  <a:pt x="722986" y="214350"/>
                </a:cubicBezTo>
                <a:cubicBezTo>
                  <a:pt x="723290" y="221970"/>
                  <a:pt x="723443" y="231419"/>
                  <a:pt x="723443" y="242697"/>
                </a:cubicBezTo>
                <a:cubicBezTo>
                  <a:pt x="723443" y="253974"/>
                  <a:pt x="722986" y="267233"/>
                  <a:pt x="722071" y="282473"/>
                </a:cubicBezTo>
                <a:cubicBezTo>
                  <a:pt x="722071" y="289179"/>
                  <a:pt x="721995" y="295580"/>
                  <a:pt x="721843" y="301676"/>
                </a:cubicBezTo>
                <a:cubicBezTo>
                  <a:pt x="721690" y="307772"/>
                  <a:pt x="721614" y="313563"/>
                  <a:pt x="721614" y="319049"/>
                </a:cubicBezTo>
                <a:lnTo>
                  <a:pt x="705155" y="329108"/>
                </a:lnTo>
                <a:cubicBezTo>
                  <a:pt x="696925" y="315087"/>
                  <a:pt x="691591" y="302590"/>
                  <a:pt x="689153" y="291617"/>
                </a:cubicBezTo>
                <a:cubicBezTo>
                  <a:pt x="687934" y="287045"/>
                  <a:pt x="686486" y="280340"/>
                  <a:pt x="684810" y="271500"/>
                </a:cubicBezTo>
                <a:cubicBezTo>
                  <a:pt x="683133" y="262661"/>
                  <a:pt x="681380" y="252679"/>
                  <a:pt x="679552" y="241554"/>
                </a:cubicBezTo>
                <a:cubicBezTo>
                  <a:pt x="677723" y="230429"/>
                  <a:pt x="676046" y="219227"/>
                  <a:pt x="674522" y="207950"/>
                </a:cubicBezTo>
                <a:cubicBezTo>
                  <a:pt x="672389" y="193014"/>
                  <a:pt x="669188" y="182194"/>
                  <a:pt x="664921" y="175488"/>
                </a:cubicBezTo>
                <a:cubicBezTo>
                  <a:pt x="660654" y="168783"/>
                  <a:pt x="654101" y="163754"/>
                  <a:pt x="645262" y="160401"/>
                </a:cubicBezTo>
                <a:lnTo>
                  <a:pt x="632917" y="155829"/>
                </a:lnTo>
                <a:close/>
                <a:moveTo>
                  <a:pt x="221285" y="137998"/>
                </a:moveTo>
                <a:lnTo>
                  <a:pt x="227228" y="155829"/>
                </a:lnTo>
                <a:lnTo>
                  <a:pt x="215341" y="160401"/>
                </a:lnTo>
                <a:cubicBezTo>
                  <a:pt x="205588" y="163754"/>
                  <a:pt x="198730" y="168859"/>
                  <a:pt x="194767" y="175717"/>
                </a:cubicBezTo>
                <a:cubicBezTo>
                  <a:pt x="190805" y="182575"/>
                  <a:pt x="187757" y="193319"/>
                  <a:pt x="185623" y="207950"/>
                </a:cubicBezTo>
                <a:cubicBezTo>
                  <a:pt x="184709" y="215874"/>
                  <a:pt x="183185" y="227533"/>
                  <a:pt x="181051" y="242925"/>
                </a:cubicBezTo>
                <a:cubicBezTo>
                  <a:pt x="178918" y="258318"/>
                  <a:pt x="176479" y="277749"/>
                  <a:pt x="173736" y="301218"/>
                </a:cubicBezTo>
                <a:cubicBezTo>
                  <a:pt x="173431" y="303352"/>
                  <a:pt x="171984" y="307086"/>
                  <a:pt x="169393" y="312420"/>
                </a:cubicBezTo>
                <a:cubicBezTo>
                  <a:pt x="166802" y="317754"/>
                  <a:pt x="162916" y="324688"/>
                  <a:pt x="157734" y="333222"/>
                </a:cubicBezTo>
                <a:lnTo>
                  <a:pt x="152705" y="342824"/>
                </a:lnTo>
                <a:cubicBezTo>
                  <a:pt x="145694" y="348615"/>
                  <a:pt x="138532" y="353339"/>
                  <a:pt x="131216" y="356997"/>
                </a:cubicBezTo>
                <a:cubicBezTo>
                  <a:pt x="123901" y="360654"/>
                  <a:pt x="117805" y="362483"/>
                  <a:pt x="112928" y="362483"/>
                </a:cubicBezTo>
                <a:cubicBezTo>
                  <a:pt x="98908" y="362483"/>
                  <a:pt x="89154" y="352730"/>
                  <a:pt x="83668" y="333222"/>
                </a:cubicBezTo>
                <a:cubicBezTo>
                  <a:pt x="92202" y="331089"/>
                  <a:pt x="99441" y="329260"/>
                  <a:pt x="105385" y="327736"/>
                </a:cubicBezTo>
                <a:cubicBezTo>
                  <a:pt x="111328" y="326212"/>
                  <a:pt x="116129" y="324840"/>
                  <a:pt x="119786" y="323621"/>
                </a:cubicBezTo>
                <a:cubicBezTo>
                  <a:pt x="123139" y="322097"/>
                  <a:pt x="126492" y="320726"/>
                  <a:pt x="129845" y="319506"/>
                </a:cubicBezTo>
                <a:cubicBezTo>
                  <a:pt x="133198" y="318287"/>
                  <a:pt x="136398" y="316763"/>
                  <a:pt x="139446" y="314934"/>
                </a:cubicBezTo>
                <a:cubicBezTo>
                  <a:pt x="138532" y="291160"/>
                  <a:pt x="137846" y="271043"/>
                  <a:pt x="137389" y="254584"/>
                </a:cubicBezTo>
                <a:cubicBezTo>
                  <a:pt x="136931" y="238125"/>
                  <a:pt x="137008" y="224561"/>
                  <a:pt x="137617" y="213893"/>
                </a:cubicBezTo>
                <a:cubicBezTo>
                  <a:pt x="137922" y="198653"/>
                  <a:pt x="142646" y="185318"/>
                  <a:pt x="151790" y="173888"/>
                </a:cubicBezTo>
                <a:cubicBezTo>
                  <a:pt x="160934" y="162458"/>
                  <a:pt x="174041" y="153848"/>
                  <a:pt x="191110" y="148056"/>
                </a:cubicBezTo>
                <a:close/>
                <a:moveTo>
                  <a:pt x="5164150" y="122148"/>
                </a:moveTo>
                <a:cubicBezTo>
                  <a:pt x="5162016" y="122148"/>
                  <a:pt x="5160036" y="122834"/>
                  <a:pt x="5158206" y="124206"/>
                </a:cubicBezTo>
                <a:cubicBezTo>
                  <a:pt x="5156378" y="125577"/>
                  <a:pt x="5155464" y="127025"/>
                  <a:pt x="5155464" y="128549"/>
                </a:cubicBezTo>
                <a:cubicBezTo>
                  <a:pt x="5155464" y="134950"/>
                  <a:pt x="5160645" y="140132"/>
                  <a:pt x="5171008" y="144094"/>
                </a:cubicBezTo>
                <a:lnTo>
                  <a:pt x="5171922" y="142265"/>
                </a:lnTo>
                <a:cubicBezTo>
                  <a:pt x="5172532" y="141046"/>
                  <a:pt x="5172837" y="139979"/>
                  <a:pt x="5172837" y="139065"/>
                </a:cubicBezTo>
                <a:cubicBezTo>
                  <a:pt x="5172837" y="138150"/>
                  <a:pt x="5172837" y="137388"/>
                  <a:pt x="5172837" y="136779"/>
                </a:cubicBezTo>
                <a:cubicBezTo>
                  <a:pt x="5172837" y="132512"/>
                  <a:pt x="5171999" y="129006"/>
                  <a:pt x="5170322" y="126263"/>
                </a:cubicBezTo>
                <a:cubicBezTo>
                  <a:pt x="5168646" y="123520"/>
                  <a:pt x="5166588" y="122148"/>
                  <a:pt x="5164150" y="122148"/>
                </a:cubicBezTo>
                <a:close/>
                <a:moveTo>
                  <a:pt x="3409188" y="120853"/>
                </a:moveTo>
                <a:lnTo>
                  <a:pt x="3409645" y="126339"/>
                </a:lnTo>
                <a:cubicBezTo>
                  <a:pt x="3409645" y="134264"/>
                  <a:pt x="3406140" y="140360"/>
                  <a:pt x="3399130" y="144627"/>
                </a:cubicBezTo>
                <a:cubicBezTo>
                  <a:pt x="3391204" y="148590"/>
                  <a:pt x="3380994" y="153009"/>
                  <a:pt x="3368497" y="157886"/>
                </a:cubicBezTo>
                <a:cubicBezTo>
                  <a:pt x="3356000" y="162763"/>
                  <a:pt x="3341370" y="168097"/>
                  <a:pt x="3324606" y="173888"/>
                </a:cubicBezTo>
                <a:lnTo>
                  <a:pt x="3326892" y="151943"/>
                </a:lnTo>
                <a:cubicBezTo>
                  <a:pt x="3347313" y="144627"/>
                  <a:pt x="3364078" y="138531"/>
                  <a:pt x="3377184" y="133655"/>
                </a:cubicBezTo>
                <a:cubicBezTo>
                  <a:pt x="3390290" y="128778"/>
                  <a:pt x="3400958" y="124511"/>
                  <a:pt x="3409188" y="120853"/>
                </a:cubicBezTo>
                <a:close/>
                <a:moveTo>
                  <a:pt x="4512792" y="120320"/>
                </a:moveTo>
                <a:cubicBezTo>
                  <a:pt x="4510659" y="120320"/>
                  <a:pt x="4508449" y="121158"/>
                  <a:pt x="4506162" y="122834"/>
                </a:cubicBezTo>
                <a:cubicBezTo>
                  <a:pt x="4503877" y="124511"/>
                  <a:pt x="4502886" y="127025"/>
                  <a:pt x="4503192" y="130378"/>
                </a:cubicBezTo>
                <a:cubicBezTo>
                  <a:pt x="4503191" y="133426"/>
                  <a:pt x="4504106" y="136245"/>
                  <a:pt x="4505934" y="138836"/>
                </a:cubicBezTo>
                <a:cubicBezTo>
                  <a:pt x="4507763" y="141427"/>
                  <a:pt x="4510811" y="142722"/>
                  <a:pt x="4515078" y="142722"/>
                </a:cubicBezTo>
                <a:cubicBezTo>
                  <a:pt x="4518126" y="142722"/>
                  <a:pt x="4521022" y="141656"/>
                  <a:pt x="4523765" y="139522"/>
                </a:cubicBezTo>
                <a:cubicBezTo>
                  <a:pt x="4526508" y="137388"/>
                  <a:pt x="4527880" y="135407"/>
                  <a:pt x="4527880" y="133578"/>
                </a:cubicBezTo>
                <a:cubicBezTo>
                  <a:pt x="4527880" y="130835"/>
                  <a:pt x="4526280" y="127940"/>
                  <a:pt x="4523079" y="124892"/>
                </a:cubicBezTo>
                <a:cubicBezTo>
                  <a:pt x="4519878" y="121844"/>
                  <a:pt x="4516450" y="120320"/>
                  <a:pt x="4512792" y="120320"/>
                </a:cubicBezTo>
                <a:close/>
                <a:moveTo>
                  <a:pt x="3795979" y="116814"/>
                </a:moveTo>
                <a:lnTo>
                  <a:pt x="3796436" y="122301"/>
                </a:lnTo>
                <a:cubicBezTo>
                  <a:pt x="3796436" y="130835"/>
                  <a:pt x="3793083" y="137084"/>
                  <a:pt x="3786378" y="141046"/>
                </a:cubicBezTo>
                <a:cubicBezTo>
                  <a:pt x="3778148" y="145008"/>
                  <a:pt x="3767785" y="149352"/>
                  <a:pt x="3755288" y="154076"/>
                </a:cubicBezTo>
                <a:cubicBezTo>
                  <a:pt x="3742791" y="158801"/>
                  <a:pt x="3728313" y="163906"/>
                  <a:pt x="3711854" y="169392"/>
                </a:cubicBezTo>
                <a:lnTo>
                  <a:pt x="3714140" y="148361"/>
                </a:lnTo>
                <a:cubicBezTo>
                  <a:pt x="3732428" y="141656"/>
                  <a:pt x="3748202" y="135864"/>
                  <a:pt x="3761460" y="130988"/>
                </a:cubicBezTo>
                <a:cubicBezTo>
                  <a:pt x="3774719" y="126111"/>
                  <a:pt x="3786226" y="121386"/>
                  <a:pt x="3795979" y="116814"/>
                </a:cubicBezTo>
                <a:close/>
                <a:moveTo>
                  <a:pt x="2342541" y="114452"/>
                </a:moveTo>
                <a:cubicBezTo>
                  <a:pt x="2339797" y="114452"/>
                  <a:pt x="2337435" y="115214"/>
                  <a:pt x="2335454" y="116738"/>
                </a:cubicBezTo>
                <a:cubicBezTo>
                  <a:pt x="2333472" y="118262"/>
                  <a:pt x="2332482" y="119786"/>
                  <a:pt x="2332482" y="121310"/>
                </a:cubicBezTo>
                <a:cubicBezTo>
                  <a:pt x="2332482" y="127406"/>
                  <a:pt x="2338426" y="132588"/>
                  <a:pt x="2350313" y="136855"/>
                </a:cubicBezTo>
                <a:lnTo>
                  <a:pt x="2350770" y="135026"/>
                </a:lnTo>
                <a:cubicBezTo>
                  <a:pt x="2351075" y="133807"/>
                  <a:pt x="2351304" y="132740"/>
                  <a:pt x="2351456" y="131826"/>
                </a:cubicBezTo>
                <a:cubicBezTo>
                  <a:pt x="2351608" y="130911"/>
                  <a:pt x="2351684" y="129997"/>
                  <a:pt x="2351684" y="129083"/>
                </a:cubicBezTo>
                <a:cubicBezTo>
                  <a:pt x="2351684" y="125425"/>
                  <a:pt x="2350999" y="122072"/>
                  <a:pt x="2349627" y="119024"/>
                </a:cubicBezTo>
                <a:cubicBezTo>
                  <a:pt x="2348256" y="115976"/>
                  <a:pt x="2345894" y="114452"/>
                  <a:pt x="2342541" y="114452"/>
                </a:cubicBezTo>
                <a:close/>
                <a:moveTo>
                  <a:pt x="1066191" y="114452"/>
                </a:moveTo>
                <a:cubicBezTo>
                  <a:pt x="1063447" y="114452"/>
                  <a:pt x="1061085" y="115214"/>
                  <a:pt x="1059104" y="116738"/>
                </a:cubicBezTo>
                <a:cubicBezTo>
                  <a:pt x="1057123" y="118262"/>
                  <a:pt x="1056132" y="119786"/>
                  <a:pt x="1056132" y="121310"/>
                </a:cubicBezTo>
                <a:cubicBezTo>
                  <a:pt x="1056132" y="127406"/>
                  <a:pt x="1062076" y="132588"/>
                  <a:pt x="1073963" y="136855"/>
                </a:cubicBezTo>
                <a:lnTo>
                  <a:pt x="1074420" y="135026"/>
                </a:lnTo>
                <a:cubicBezTo>
                  <a:pt x="1074725" y="133807"/>
                  <a:pt x="1074954" y="132740"/>
                  <a:pt x="1075106" y="131826"/>
                </a:cubicBezTo>
                <a:cubicBezTo>
                  <a:pt x="1075258" y="130911"/>
                  <a:pt x="1075335" y="129997"/>
                  <a:pt x="1075335" y="129083"/>
                </a:cubicBezTo>
                <a:cubicBezTo>
                  <a:pt x="1075335" y="125425"/>
                  <a:pt x="1074649" y="122072"/>
                  <a:pt x="1073277" y="119024"/>
                </a:cubicBezTo>
                <a:cubicBezTo>
                  <a:pt x="1071906" y="115976"/>
                  <a:pt x="1069543" y="114452"/>
                  <a:pt x="1066191" y="114452"/>
                </a:cubicBezTo>
                <a:close/>
                <a:moveTo>
                  <a:pt x="4695063" y="111328"/>
                </a:moveTo>
                <a:lnTo>
                  <a:pt x="4695520" y="116814"/>
                </a:lnTo>
                <a:cubicBezTo>
                  <a:pt x="4695520" y="124739"/>
                  <a:pt x="4692014" y="130835"/>
                  <a:pt x="4685004" y="135102"/>
                </a:cubicBezTo>
                <a:cubicBezTo>
                  <a:pt x="4677080" y="139065"/>
                  <a:pt x="4666868" y="143484"/>
                  <a:pt x="4654372" y="148361"/>
                </a:cubicBezTo>
                <a:cubicBezTo>
                  <a:pt x="4641874" y="153238"/>
                  <a:pt x="4627244" y="158572"/>
                  <a:pt x="4610480" y="164363"/>
                </a:cubicBezTo>
                <a:lnTo>
                  <a:pt x="4612766" y="142418"/>
                </a:lnTo>
                <a:cubicBezTo>
                  <a:pt x="4633188" y="135102"/>
                  <a:pt x="4649952" y="129006"/>
                  <a:pt x="4663059" y="124130"/>
                </a:cubicBezTo>
                <a:cubicBezTo>
                  <a:pt x="4676165" y="119253"/>
                  <a:pt x="4686833" y="114986"/>
                  <a:pt x="4695063" y="111328"/>
                </a:cubicBezTo>
                <a:close/>
                <a:moveTo>
                  <a:pt x="5169636" y="106604"/>
                </a:moveTo>
                <a:cubicBezTo>
                  <a:pt x="5174513" y="106604"/>
                  <a:pt x="5178476" y="108737"/>
                  <a:pt x="5181524" y="113004"/>
                </a:cubicBezTo>
                <a:cubicBezTo>
                  <a:pt x="5185182" y="117881"/>
                  <a:pt x="5187010" y="125654"/>
                  <a:pt x="5187010" y="136322"/>
                </a:cubicBezTo>
                <a:cubicBezTo>
                  <a:pt x="5187010" y="140284"/>
                  <a:pt x="5186248" y="143942"/>
                  <a:pt x="5184724" y="147294"/>
                </a:cubicBezTo>
                <a:lnTo>
                  <a:pt x="5198898" y="148209"/>
                </a:lnTo>
                <a:cubicBezTo>
                  <a:pt x="5198898" y="153086"/>
                  <a:pt x="5197297" y="156591"/>
                  <a:pt x="5194097" y="158724"/>
                </a:cubicBezTo>
                <a:cubicBezTo>
                  <a:pt x="5190896" y="160858"/>
                  <a:pt x="5185944" y="161925"/>
                  <a:pt x="5179238" y="161925"/>
                </a:cubicBezTo>
                <a:lnTo>
                  <a:pt x="5174666" y="161468"/>
                </a:lnTo>
                <a:cubicBezTo>
                  <a:pt x="5167046" y="169088"/>
                  <a:pt x="5159274" y="175107"/>
                  <a:pt x="5151349" y="179527"/>
                </a:cubicBezTo>
                <a:cubicBezTo>
                  <a:pt x="5143424" y="183947"/>
                  <a:pt x="5136413" y="186156"/>
                  <a:pt x="5130318" y="186156"/>
                </a:cubicBezTo>
                <a:cubicBezTo>
                  <a:pt x="5120869" y="186156"/>
                  <a:pt x="5116144" y="182194"/>
                  <a:pt x="5116144" y="174269"/>
                </a:cubicBezTo>
                <a:cubicBezTo>
                  <a:pt x="5125288" y="172440"/>
                  <a:pt x="5133213" y="170002"/>
                  <a:pt x="5139919" y="166954"/>
                </a:cubicBezTo>
                <a:cubicBezTo>
                  <a:pt x="5146624" y="163906"/>
                  <a:pt x="5152720" y="160553"/>
                  <a:pt x="5158206" y="156896"/>
                </a:cubicBezTo>
                <a:cubicBezTo>
                  <a:pt x="5147234" y="151409"/>
                  <a:pt x="5141748" y="144246"/>
                  <a:pt x="5141748" y="135407"/>
                </a:cubicBezTo>
                <a:cubicBezTo>
                  <a:pt x="5141748" y="128397"/>
                  <a:pt x="5144719" y="121844"/>
                  <a:pt x="5150663" y="115748"/>
                </a:cubicBezTo>
                <a:cubicBezTo>
                  <a:pt x="5156606" y="109652"/>
                  <a:pt x="5162930" y="106604"/>
                  <a:pt x="5169636" y="106604"/>
                </a:cubicBezTo>
                <a:close/>
                <a:moveTo>
                  <a:pt x="4515078" y="102032"/>
                </a:moveTo>
                <a:cubicBezTo>
                  <a:pt x="4521784" y="101727"/>
                  <a:pt x="4527651" y="104546"/>
                  <a:pt x="4532680" y="110490"/>
                </a:cubicBezTo>
                <a:cubicBezTo>
                  <a:pt x="4537710" y="116433"/>
                  <a:pt x="4540224" y="124130"/>
                  <a:pt x="4540224" y="133578"/>
                </a:cubicBezTo>
                <a:cubicBezTo>
                  <a:pt x="4540224" y="140589"/>
                  <a:pt x="4537634" y="146685"/>
                  <a:pt x="4532452" y="151866"/>
                </a:cubicBezTo>
                <a:cubicBezTo>
                  <a:pt x="4527270" y="157048"/>
                  <a:pt x="4521327" y="159639"/>
                  <a:pt x="4514621" y="159639"/>
                </a:cubicBezTo>
                <a:cubicBezTo>
                  <a:pt x="4507611" y="159639"/>
                  <a:pt x="4501896" y="157124"/>
                  <a:pt x="4497476" y="152095"/>
                </a:cubicBezTo>
                <a:cubicBezTo>
                  <a:pt x="4493056" y="147066"/>
                  <a:pt x="4490847" y="140741"/>
                  <a:pt x="4490847" y="133121"/>
                </a:cubicBezTo>
                <a:cubicBezTo>
                  <a:pt x="4490847" y="124282"/>
                  <a:pt x="4493361" y="116891"/>
                  <a:pt x="4498391" y="110947"/>
                </a:cubicBezTo>
                <a:cubicBezTo>
                  <a:pt x="4503420" y="105003"/>
                  <a:pt x="4508982" y="102032"/>
                  <a:pt x="4515078" y="102032"/>
                </a:cubicBezTo>
                <a:close/>
                <a:moveTo>
                  <a:pt x="2347112" y="98907"/>
                </a:moveTo>
                <a:cubicBezTo>
                  <a:pt x="2351380" y="98907"/>
                  <a:pt x="2355342" y="101498"/>
                  <a:pt x="2359000" y="106680"/>
                </a:cubicBezTo>
                <a:cubicBezTo>
                  <a:pt x="2360524" y="108813"/>
                  <a:pt x="2361666" y="111785"/>
                  <a:pt x="2362429" y="115595"/>
                </a:cubicBezTo>
                <a:cubicBezTo>
                  <a:pt x="2363190" y="119405"/>
                  <a:pt x="2363572" y="123901"/>
                  <a:pt x="2363572" y="129083"/>
                </a:cubicBezTo>
                <a:cubicBezTo>
                  <a:pt x="2363572" y="133350"/>
                  <a:pt x="2363267" y="136703"/>
                  <a:pt x="2362657" y="139141"/>
                </a:cubicBezTo>
                <a:cubicBezTo>
                  <a:pt x="2364486" y="139446"/>
                  <a:pt x="2366467" y="139598"/>
                  <a:pt x="2368601" y="139598"/>
                </a:cubicBezTo>
                <a:cubicBezTo>
                  <a:pt x="2370734" y="139598"/>
                  <a:pt x="2372716" y="139598"/>
                  <a:pt x="2374544" y="139598"/>
                </a:cubicBezTo>
                <a:cubicBezTo>
                  <a:pt x="2374240" y="144475"/>
                  <a:pt x="2372716" y="148361"/>
                  <a:pt x="2369972" y="151257"/>
                </a:cubicBezTo>
                <a:cubicBezTo>
                  <a:pt x="2367229" y="154152"/>
                  <a:pt x="2362810" y="155448"/>
                  <a:pt x="2356714" y="155143"/>
                </a:cubicBezTo>
                <a:lnTo>
                  <a:pt x="2350770" y="154686"/>
                </a:lnTo>
                <a:cubicBezTo>
                  <a:pt x="2344674" y="160477"/>
                  <a:pt x="2337435" y="165887"/>
                  <a:pt x="2329053" y="170916"/>
                </a:cubicBezTo>
                <a:cubicBezTo>
                  <a:pt x="2320671" y="175946"/>
                  <a:pt x="2314194" y="178460"/>
                  <a:pt x="2309622" y="178460"/>
                </a:cubicBezTo>
                <a:cubicBezTo>
                  <a:pt x="2308708" y="178460"/>
                  <a:pt x="2306422" y="177012"/>
                  <a:pt x="2302764" y="174117"/>
                </a:cubicBezTo>
                <a:cubicBezTo>
                  <a:pt x="2299106" y="171221"/>
                  <a:pt x="2297278" y="169316"/>
                  <a:pt x="2297278" y="168402"/>
                </a:cubicBezTo>
                <a:lnTo>
                  <a:pt x="2299106" y="156515"/>
                </a:lnTo>
                <a:cubicBezTo>
                  <a:pt x="2299106" y="153162"/>
                  <a:pt x="2298040" y="151485"/>
                  <a:pt x="2295906" y="151485"/>
                </a:cubicBezTo>
                <a:cubicBezTo>
                  <a:pt x="2295296" y="151485"/>
                  <a:pt x="2293620" y="151943"/>
                  <a:pt x="2290877" y="152857"/>
                </a:cubicBezTo>
                <a:cubicBezTo>
                  <a:pt x="2288134" y="153771"/>
                  <a:pt x="2284628" y="155295"/>
                  <a:pt x="2280361" y="157429"/>
                </a:cubicBezTo>
                <a:lnTo>
                  <a:pt x="2275332" y="151485"/>
                </a:lnTo>
                <a:cubicBezTo>
                  <a:pt x="2284781" y="138684"/>
                  <a:pt x="2293010" y="132283"/>
                  <a:pt x="2300021" y="132283"/>
                </a:cubicBezTo>
                <a:cubicBezTo>
                  <a:pt x="2309165" y="132283"/>
                  <a:pt x="2313736" y="138227"/>
                  <a:pt x="2313737" y="150114"/>
                </a:cubicBezTo>
                <a:cubicBezTo>
                  <a:pt x="2313736" y="151333"/>
                  <a:pt x="2313584" y="152781"/>
                  <a:pt x="2313280" y="154457"/>
                </a:cubicBezTo>
                <a:cubicBezTo>
                  <a:pt x="2312975" y="156134"/>
                  <a:pt x="2312670" y="157734"/>
                  <a:pt x="2312365" y="159258"/>
                </a:cubicBezTo>
                <a:cubicBezTo>
                  <a:pt x="2320900" y="157124"/>
                  <a:pt x="2328367" y="153924"/>
                  <a:pt x="2334768" y="149657"/>
                </a:cubicBezTo>
                <a:cubicBezTo>
                  <a:pt x="2324405" y="143561"/>
                  <a:pt x="2319223" y="136245"/>
                  <a:pt x="2319223" y="127711"/>
                </a:cubicBezTo>
                <a:cubicBezTo>
                  <a:pt x="2319223" y="120701"/>
                  <a:pt x="2322195" y="114147"/>
                  <a:pt x="2328139" y="108051"/>
                </a:cubicBezTo>
                <a:cubicBezTo>
                  <a:pt x="2334082" y="101955"/>
                  <a:pt x="2340407" y="98907"/>
                  <a:pt x="2347112" y="98907"/>
                </a:cubicBezTo>
                <a:close/>
                <a:moveTo>
                  <a:pt x="1070763" y="98907"/>
                </a:moveTo>
                <a:cubicBezTo>
                  <a:pt x="1075030" y="98907"/>
                  <a:pt x="1078992" y="101498"/>
                  <a:pt x="1082650" y="106680"/>
                </a:cubicBezTo>
                <a:cubicBezTo>
                  <a:pt x="1084174" y="108813"/>
                  <a:pt x="1085317" y="111785"/>
                  <a:pt x="1086079" y="115595"/>
                </a:cubicBezTo>
                <a:cubicBezTo>
                  <a:pt x="1086841" y="119405"/>
                  <a:pt x="1087222" y="123901"/>
                  <a:pt x="1087222" y="129083"/>
                </a:cubicBezTo>
                <a:cubicBezTo>
                  <a:pt x="1087222" y="133350"/>
                  <a:pt x="1086917" y="136703"/>
                  <a:pt x="1086307" y="139141"/>
                </a:cubicBezTo>
                <a:cubicBezTo>
                  <a:pt x="1088136" y="139446"/>
                  <a:pt x="1090117" y="139598"/>
                  <a:pt x="1092251" y="139598"/>
                </a:cubicBezTo>
                <a:cubicBezTo>
                  <a:pt x="1094385" y="139598"/>
                  <a:pt x="1096366" y="139598"/>
                  <a:pt x="1098194" y="139598"/>
                </a:cubicBezTo>
                <a:cubicBezTo>
                  <a:pt x="1097890" y="144475"/>
                  <a:pt x="1096366" y="148361"/>
                  <a:pt x="1093623" y="151257"/>
                </a:cubicBezTo>
                <a:cubicBezTo>
                  <a:pt x="1090879" y="154152"/>
                  <a:pt x="1086460" y="155448"/>
                  <a:pt x="1080364" y="155143"/>
                </a:cubicBezTo>
                <a:lnTo>
                  <a:pt x="1074420" y="154686"/>
                </a:lnTo>
                <a:cubicBezTo>
                  <a:pt x="1068324" y="160477"/>
                  <a:pt x="1061085" y="165887"/>
                  <a:pt x="1052703" y="170916"/>
                </a:cubicBezTo>
                <a:cubicBezTo>
                  <a:pt x="1044321" y="175946"/>
                  <a:pt x="1037844" y="178460"/>
                  <a:pt x="1033272" y="178460"/>
                </a:cubicBezTo>
                <a:cubicBezTo>
                  <a:pt x="1032358" y="178460"/>
                  <a:pt x="1030072" y="177012"/>
                  <a:pt x="1026414" y="174117"/>
                </a:cubicBezTo>
                <a:cubicBezTo>
                  <a:pt x="1022756" y="171221"/>
                  <a:pt x="1020928" y="169316"/>
                  <a:pt x="1020928" y="168402"/>
                </a:cubicBezTo>
                <a:lnTo>
                  <a:pt x="1022756" y="156515"/>
                </a:lnTo>
                <a:cubicBezTo>
                  <a:pt x="1022756" y="153162"/>
                  <a:pt x="1021690" y="151485"/>
                  <a:pt x="1019556" y="151485"/>
                </a:cubicBezTo>
                <a:cubicBezTo>
                  <a:pt x="1018946" y="151485"/>
                  <a:pt x="1017270" y="151943"/>
                  <a:pt x="1014527" y="152857"/>
                </a:cubicBezTo>
                <a:cubicBezTo>
                  <a:pt x="1011784" y="153771"/>
                  <a:pt x="1008279" y="155295"/>
                  <a:pt x="1004011" y="157429"/>
                </a:cubicBezTo>
                <a:lnTo>
                  <a:pt x="998982" y="151485"/>
                </a:lnTo>
                <a:cubicBezTo>
                  <a:pt x="1008431" y="138684"/>
                  <a:pt x="1016660" y="132283"/>
                  <a:pt x="1023671" y="132283"/>
                </a:cubicBezTo>
                <a:cubicBezTo>
                  <a:pt x="1032815" y="132283"/>
                  <a:pt x="1037387" y="138227"/>
                  <a:pt x="1037387" y="150114"/>
                </a:cubicBezTo>
                <a:cubicBezTo>
                  <a:pt x="1037387" y="151333"/>
                  <a:pt x="1037235" y="152781"/>
                  <a:pt x="1036930" y="154457"/>
                </a:cubicBezTo>
                <a:cubicBezTo>
                  <a:pt x="1036625" y="156134"/>
                  <a:pt x="1036320" y="157734"/>
                  <a:pt x="1036015" y="159258"/>
                </a:cubicBezTo>
                <a:cubicBezTo>
                  <a:pt x="1044550" y="157124"/>
                  <a:pt x="1052017" y="153924"/>
                  <a:pt x="1058418" y="149657"/>
                </a:cubicBezTo>
                <a:cubicBezTo>
                  <a:pt x="1048055" y="143561"/>
                  <a:pt x="1042873" y="136245"/>
                  <a:pt x="1042873" y="127711"/>
                </a:cubicBezTo>
                <a:cubicBezTo>
                  <a:pt x="1042873" y="120701"/>
                  <a:pt x="1045845" y="114147"/>
                  <a:pt x="1051789" y="108051"/>
                </a:cubicBezTo>
                <a:cubicBezTo>
                  <a:pt x="1057732" y="101955"/>
                  <a:pt x="1064057" y="98907"/>
                  <a:pt x="1070763" y="98907"/>
                </a:cubicBezTo>
                <a:close/>
                <a:moveTo>
                  <a:pt x="6088456" y="98374"/>
                </a:moveTo>
                <a:lnTo>
                  <a:pt x="6092114" y="108890"/>
                </a:lnTo>
                <a:cubicBezTo>
                  <a:pt x="6086322" y="115290"/>
                  <a:pt x="6079236" y="120472"/>
                  <a:pt x="6070854" y="124434"/>
                </a:cubicBezTo>
                <a:cubicBezTo>
                  <a:pt x="6062472" y="128397"/>
                  <a:pt x="6055538" y="130378"/>
                  <a:pt x="6050052" y="130378"/>
                </a:cubicBezTo>
                <a:cubicBezTo>
                  <a:pt x="6035726" y="130378"/>
                  <a:pt x="6019876" y="127025"/>
                  <a:pt x="6002502" y="120320"/>
                </a:cubicBezTo>
                <a:lnTo>
                  <a:pt x="5980558" y="131292"/>
                </a:lnTo>
                <a:lnTo>
                  <a:pt x="5974614" y="121691"/>
                </a:lnTo>
                <a:cubicBezTo>
                  <a:pt x="5992901" y="106756"/>
                  <a:pt x="6003112" y="99288"/>
                  <a:pt x="6005246" y="99288"/>
                </a:cubicBezTo>
                <a:lnTo>
                  <a:pt x="6013018" y="100203"/>
                </a:lnTo>
                <a:cubicBezTo>
                  <a:pt x="6021858" y="102336"/>
                  <a:pt x="6029554" y="104013"/>
                  <a:pt x="6036107" y="105232"/>
                </a:cubicBezTo>
                <a:cubicBezTo>
                  <a:pt x="6042660" y="106451"/>
                  <a:pt x="6047918" y="107061"/>
                  <a:pt x="6051880" y="107061"/>
                </a:cubicBezTo>
                <a:cubicBezTo>
                  <a:pt x="6057062" y="107061"/>
                  <a:pt x="6063386" y="106146"/>
                  <a:pt x="6070854" y="104318"/>
                </a:cubicBezTo>
                <a:cubicBezTo>
                  <a:pt x="6078322" y="102489"/>
                  <a:pt x="6084189" y="100508"/>
                  <a:pt x="6088456" y="98374"/>
                </a:cubicBezTo>
                <a:close/>
                <a:moveTo>
                  <a:pt x="2697556" y="98374"/>
                </a:moveTo>
                <a:lnTo>
                  <a:pt x="2701214" y="108890"/>
                </a:lnTo>
                <a:cubicBezTo>
                  <a:pt x="2695422" y="115290"/>
                  <a:pt x="2688336" y="120472"/>
                  <a:pt x="2679954" y="124434"/>
                </a:cubicBezTo>
                <a:cubicBezTo>
                  <a:pt x="2671572" y="128397"/>
                  <a:pt x="2664638" y="130378"/>
                  <a:pt x="2659152" y="130378"/>
                </a:cubicBezTo>
                <a:cubicBezTo>
                  <a:pt x="2644826" y="130378"/>
                  <a:pt x="2628976" y="127025"/>
                  <a:pt x="2611603" y="120320"/>
                </a:cubicBezTo>
                <a:lnTo>
                  <a:pt x="2589657" y="131292"/>
                </a:lnTo>
                <a:lnTo>
                  <a:pt x="2583714" y="121691"/>
                </a:lnTo>
                <a:cubicBezTo>
                  <a:pt x="2602001" y="106756"/>
                  <a:pt x="2612212" y="99288"/>
                  <a:pt x="2614346" y="99288"/>
                </a:cubicBezTo>
                <a:lnTo>
                  <a:pt x="2622118" y="100203"/>
                </a:lnTo>
                <a:cubicBezTo>
                  <a:pt x="2630957" y="102336"/>
                  <a:pt x="2638654" y="104013"/>
                  <a:pt x="2645207" y="105232"/>
                </a:cubicBezTo>
                <a:cubicBezTo>
                  <a:pt x="2651760" y="106451"/>
                  <a:pt x="2657018" y="107061"/>
                  <a:pt x="2660980" y="107061"/>
                </a:cubicBezTo>
                <a:cubicBezTo>
                  <a:pt x="2666162" y="107061"/>
                  <a:pt x="2672486" y="106146"/>
                  <a:pt x="2679954" y="104318"/>
                </a:cubicBezTo>
                <a:cubicBezTo>
                  <a:pt x="2687422" y="102489"/>
                  <a:pt x="2693289" y="100508"/>
                  <a:pt x="2697556" y="98374"/>
                </a:cubicBezTo>
                <a:close/>
                <a:moveTo>
                  <a:pt x="638861" y="89992"/>
                </a:moveTo>
                <a:cubicBezTo>
                  <a:pt x="642823" y="92735"/>
                  <a:pt x="646481" y="95631"/>
                  <a:pt x="649834" y="98679"/>
                </a:cubicBezTo>
                <a:cubicBezTo>
                  <a:pt x="653186" y="101727"/>
                  <a:pt x="656082" y="104775"/>
                  <a:pt x="658520" y="107823"/>
                </a:cubicBezTo>
                <a:cubicBezTo>
                  <a:pt x="655472" y="110566"/>
                  <a:pt x="652272" y="113614"/>
                  <a:pt x="648919" y="116967"/>
                </a:cubicBezTo>
                <a:cubicBezTo>
                  <a:pt x="645566" y="120320"/>
                  <a:pt x="642214" y="123977"/>
                  <a:pt x="638861" y="127940"/>
                </a:cubicBezTo>
                <a:cubicBezTo>
                  <a:pt x="636118" y="124892"/>
                  <a:pt x="633222" y="121920"/>
                  <a:pt x="630174" y="119024"/>
                </a:cubicBezTo>
                <a:cubicBezTo>
                  <a:pt x="627126" y="116129"/>
                  <a:pt x="624078" y="113157"/>
                  <a:pt x="621030" y="110109"/>
                </a:cubicBezTo>
                <a:cubicBezTo>
                  <a:pt x="623468" y="106146"/>
                  <a:pt x="626212" y="102565"/>
                  <a:pt x="629260" y="99365"/>
                </a:cubicBezTo>
                <a:cubicBezTo>
                  <a:pt x="632308" y="96164"/>
                  <a:pt x="635508" y="93040"/>
                  <a:pt x="638861" y="89992"/>
                </a:cubicBezTo>
                <a:close/>
                <a:moveTo>
                  <a:pt x="221285" y="89992"/>
                </a:moveTo>
                <a:cubicBezTo>
                  <a:pt x="224028" y="92735"/>
                  <a:pt x="226847" y="95555"/>
                  <a:pt x="229743" y="98450"/>
                </a:cubicBezTo>
                <a:cubicBezTo>
                  <a:pt x="232639" y="101346"/>
                  <a:pt x="235763" y="104470"/>
                  <a:pt x="239116" y="107823"/>
                </a:cubicBezTo>
                <a:cubicBezTo>
                  <a:pt x="236677" y="111480"/>
                  <a:pt x="233934" y="114986"/>
                  <a:pt x="230886" y="118338"/>
                </a:cubicBezTo>
                <a:cubicBezTo>
                  <a:pt x="227838" y="121691"/>
                  <a:pt x="224638" y="124892"/>
                  <a:pt x="221285" y="127940"/>
                </a:cubicBezTo>
                <a:cubicBezTo>
                  <a:pt x="217018" y="124892"/>
                  <a:pt x="213208" y="121844"/>
                  <a:pt x="209855" y="118796"/>
                </a:cubicBezTo>
                <a:cubicBezTo>
                  <a:pt x="206502" y="115748"/>
                  <a:pt x="203759" y="112852"/>
                  <a:pt x="201625" y="110109"/>
                </a:cubicBezTo>
                <a:cubicBezTo>
                  <a:pt x="204978" y="107366"/>
                  <a:pt x="208255" y="104318"/>
                  <a:pt x="211455" y="100965"/>
                </a:cubicBezTo>
                <a:cubicBezTo>
                  <a:pt x="214656" y="97612"/>
                  <a:pt x="217932" y="93954"/>
                  <a:pt x="221285" y="89992"/>
                </a:cubicBezTo>
                <a:close/>
                <a:moveTo>
                  <a:pt x="5067300" y="66294"/>
                </a:moveTo>
                <a:cubicBezTo>
                  <a:pt x="5070348" y="71475"/>
                  <a:pt x="5072405" y="76809"/>
                  <a:pt x="5073472" y="82296"/>
                </a:cubicBezTo>
                <a:cubicBezTo>
                  <a:pt x="5074538" y="87782"/>
                  <a:pt x="5075072" y="91745"/>
                  <a:pt x="5075072" y="94183"/>
                </a:cubicBezTo>
                <a:cubicBezTo>
                  <a:pt x="5075072" y="101193"/>
                  <a:pt x="5072786" y="107289"/>
                  <a:pt x="5068214" y="112471"/>
                </a:cubicBezTo>
                <a:cubicBezTo>
                  <a:pt x="5063642" y="117653"/>
                  <a:pt x="5058156" y="120243"/>
                  <a:pt x="5051755" y="120243"/>
                </a:cubicBezTo>
                <a:cubicBezTo>
                  <a:pt x="5045964" y="120243"/>
                  <a:pt x="5041240" y="118567"/>
                  <a:pt x="5037582" y="115214"/>
                </a:cubicBezTo>
                <a:cubicBezTo>
                  <a:pt x="5033314" y="124663"/>
                  <a:pt x="5026456" y="129387"/>
                  <a:pt x="5017008" y="129387"/>
                </a:cubicBezTo>
                <a:cubicBezTo>
                  <a:pt x="5010607" y="129387"/>
                  <a:pt x="5005578" y="127635"/>
                  <a:pt x="5001920" y="124130"/>
                </a:cubicBezTo>
                <a:cubicBezTo>
                  <a:pt x="4998262" y="120624"/>
                  <a:pt x="4996434" y="115519"/>
                  <a:pt x="4996434" y="108813"/>
                </a:cubicBezTo>
                <a:cubicBezTo>
                  <a:pt x="4996434" y="102717"/>
                  <a:pt x="4998567" y="96164"/>
                  <a:pt x="5002834" y="89154"/>
                </a:cubicBezTo>
                <a:lnTo>
                  <a:pt x="5011064" y="90983"/>
                </a:lnTo>
                <a:cubicBezTo>
                  <a:pt x="5010150" y="93726"/>
                  <a:pt x="5009692" y="97536"/>
                  <a:pt x="5009692" y="102413"/>
                </a:cubicBezTo>
                <a:cubicBezTo>
                  <a:pt x="5009692" y="109423"/>
                  <a:pt x="5012436" y="112928"/>
                  <a:pt x="5017922" y="112928"/>
                </a:cubicBezTo>
                <a:cubicBezTo>
                  <a:pt x="5020666" y="112928"/>
                  <a:pt x="5022952" y="111785"/>
                  <a:pt x="5024780" y="109499"/>
                </a:cubicBezTo>
                <a:cubicBezTo>
                  <a:pt x="5026609" y="107213"/>
                  <a:pt x="5027370" y="104394"/>
                  <a:pt x="5027066" y="101041"/>
                </a:cubicBezTo>
                <a:lnTo>
                  <a:pt x="5026152" y="86868"/>
                </a:lnTo>
                <a:lnTo>
                  <a:pt x="5038496" y="79095"/>
                </a:lnTo>
                <a:cubicBezTo>
                  <a:pt x="5040020" y="88544"/>
                  <a:pt x="5041848" y="95021"/>
                  <a:pt x="5043983" y="98526"/>
                </a:cubicBezTo>
                <a:cubicBezTo>
                  <a:pt x="5046116" y="102032"/>
                  <a:pt x="5049622" y="103784"/>
                  <a:pt x="5054498" y="103784"/>
                </a:cubicBezTo>
                <a:cubicBezTo>
                  <a:pt x="5055717" y="103784"/>
                  <a:pt x="5057013" y="103403"/>
                  <a:pt x="5058384" y="102641"/>
                </a:cubicBezTo>
                <a:cubicBezTo>
                  <a:pt x="5059756" y="101879"/>
                  <a:pt x="5060594" y="100889"/>
                  <a:pt x="5060899" y="99669"/>
                </a:cubicBezTo>
                <a:cubicBezTo>
                  <a:pt x="5060594" y="96621"/>
                  <a:pt x="5058460" y="91135"/>
                  <a:pt x="5054498" y="83210"/>
                </a:cubicBezTo>
                <a:lnTo>
                  <a:pt x="5053584" y="79553"/>
                </a:lnTo>
                <a:cubicBezTo>
                  <a:pt x="5053584" y="76505"/>
                  <a:pt x="5054879" y="73685"/>
                  <a:pt x="5057470" y="71094"/>
                </a:cubicBezTo>
                <a:cubicBezTo>
                  <a:pt x="5060060" y="68504"/>
                  <a:pt x="5063338" y="66903"/>
                  <a:pt x="5067300" y="66294"/>
                </a:cubicBezTo>
                <a:close/>
                <a:moveTo>
                  <a:pt x="5035753" y="16002"/>
                </a:moveTo>
                <a:cubicBezTo>
                  <a:pt x="5033620" y="16002"/>
                  <a:pt x="5031638" y="16688"/>
                  <a:pt x="5029809" y="18059"/>
                </a:cubicBezTo>
                <a:cubicBezTo>
                  <a:pt x="5027981" y="19431"/>
                  <a:pt x="5027066" y="20879"/>
                  <a:pt x="5027066" y="22403"/>
                </a:cubicBezTo>
                <a:cubicBezTo>
                  <a:pt x="5027066" y="28499"/>
                  <a:pt x="5032248" y="33680"/>
                  <a:pt x="5042610" y="37947"/>
                </a:cubicBezTo>
                <a:lnTo>
                  <a:pt x="5043068" y="36576"/>
                </a:lnTo>
                <a:cubicBezTo>
                  <a:pt x="5043983" y="34137"/>
                  <a:pt x="5044440" y="32309"/>
                  <a:pt x="5044440" y="31089"/>
                </a:cubicBezTo>
                <a:cubicBezTo>
                  <a:pt x="5044440" y="26822"/>
                  <a:pt x="5043602" y="23241"/>
                  <a:pt x="5041926" y="20345"/>
                </a:cubicBezTo>
                <a:cubicBezTo>
                  <a:pt x="5040248" y="17450"/>
                  <a:pt x="5038192" y="16002"/>
                  <a:pt x="5035753" y="16002"/>
                </a:cubicBezTo>
                <a:close/>
                <a:moveTo>
                  <a:pt x="5041240" y="0"/>
                </a:moveTo>
                <a:cubicBezTo>
                  <a:pt x="5046116" y="0"/>
                  <a:pt x="5050078" y="2286"/>
                  <a:pt x="5053126" y="6858"/>
                </a:cubicBezTo>
                <a:cubicBezTo>
                  <a:pt x="5056784" y="11735"/>
                  <a:pt x="5058614" y="19507"/>
                  <a:pt x="5058614" y="30175"/>
                </a:cubicBezTo>
                <a:cubicBezTo>
                  <a:pt x="5058614" y="33833"/>
                  <a:pt x="5057851" y="37490"/>
                  <a:pt x="5056327" y="41148"/>
                </a:cubicBezTo>
                <a:lnTo>
                  <a:pt x="5070500" y="42062"/>
                </a:lnTo>
                <a:cubicBezTo>
                  <a:pt x="5070500" y="46939"/>
                  <a:pt x="5068900" y="50444"/>
                  <a:pt x="5065700" y="52578"/>
                </a:cubicBezTo>
                <a:cubicBezTo>
                  <a:pt x="5062499" y="54711"/>
                  <a:pt x="5057546" y="55778"/>
                  <a:pt x="5050840" y="55778"/>
                </a:cubicBezTo>
                <a:lnTo>
                  <a:pt x="5046268" y="55321"/>
                </a:lnTo>
                <a:cubicBezTo>
                  <a:pt x="5038648" y="62941"/>
                  <a:pt x="5030876" y="68961"/>
                  <a:pt x="5022952" y="73380"/>
                </a:cubicBezTo>
                <a:cubicBezTo>
                  <a:pt x="5015026" y="77800"/>
                  <a:pt x="5008016" y="80010"/>
                  <a:pt x="5001920" y="80010"/>
                </a:cubicBezTo>
                <a:cubicBezTo>
                  <a:pt x="4992472" y="80010"/>
                  <a:pt x="4987747" y="76047"/>
                  <a:pt x="4987747" y="68123"/>
                </a:cubicBezTo>
                <a:cubicBezTo>
                  <a:pt x="4996891" y="65989"/>
                  <a:pt x="5004816" y="63474"/>
                  <a:pt x="5011522" y="60579"/>
                </a:cubicBezTo>
                <a:cubicBezTo>
                  <a:pt x="5018227" y="57683"/>
                  <a:pt x="5024323" y="54407"/>
                  <a:pt x="5029809" y="50749"/>
                </a:cubicBezTo>
                <a:cubicBezTo>
                  <a:pt x="5018836" y="44958"/>
                  <a:pt x="5013350" y="37795"/>
                  <a:pt x="5013350" y="29261"/>
                </a:cubicBezTo>
                <a:cubicBezTo>
                  <a:pt x="5013350" y="21945"/>
                  <a:pt x="5016322" y="15240"/>
                  <a:pt x="5022266" y="9144"/>
                </a:cubicBezTo>
                <a:cubicBezTo>
                  <a:pt x="5028210" y="3048"/>
                  <a:pt x="5034534" y="0"/>
                  <a:pt x="5041240"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6" name="Translation">
            <a:extLst>
              <a:ext uri="{FF2B5EF4-FFF2-40B4-BE49-F238E27FC236}">
                <a16:creationId xmlns:a16="http://schemas.microsoft.com/office/drawing/2014/main" id="{B80D2DDF-0009-E938-CC28-A9AD39725BAA}"/>
              </a:ext>
            </a:extLst>
          </p:cNvPr>
          <p:cNvSpPr txBox="1"/>
          <p:nvPr/>
        </p:nvSpPr>
        <p:spPr>
          <a:xfrm>
            <a:off x="9636264" y="3746935"/>
            <a:ext cx="6965193" cy="830997"/>
          </a:xfrm>
          <a:prstGeom prst="rect">
            <a:avLst/>
          </a:prstGeom>
          <a:noFill/>
        </p:spPr>
        <p:txBody>
          <a:bodyPr wrap="square" rtlCol="0">
            <a:spAutoFit/>
          </a:bodyPr>
          <a:lstStyle/>
          <a:p>
            <a:pPr marL="0" indent="0" algn="ctr">
              <a:buNone/>
            </a:pPr>
            <a:r>
              <a:rPr lang="en-GB" sz="2400" b="0" i="0" u="none" strike="noStrike" dirty="0">
                <a:solidFill>
                  <a:srgbClr val="000000"/>
                </a:solidFill>
                <a:effectLst/>
                <a:latin typeface="Inter"/>
              </a:rPr>
              <a:t>Each person will arrive attended by an [angel] to drive him on and another to bear witness:</a:t>
            </a:r>
            <a:endParaRPr lang="en-GB" sz="4400" dirty="0">
              <a:effectLst/>
            </a:endParaRPr>
          </a:p>
        </p:txBody>
      </p:sp>
      <p:sp>
        <p:nvSpPr>
          <p:cNvPr id="8" name="Freeform: Shape 7">
            <a:extLst>
              <a:ext uri="{FF2B5EF4-FFF2-40B4-BE49-F238E27FC236}">
                <a16:creationId xmlns:a16="http://schemas.microsoft.com/office/drawing/2014/main" id="{029BF366-0CFB-8617-21F0-918CF6808898}"/>
              </a:ext>
            </a:extLst>
          </p:cNvPr>
          <p:cNvSpPr/>
          <p:nvPr/>
        </p:nvSpPr>
        <p:spPr>
          <a:xfrm rot="20799858">
            <a:off x="-245960" y="5234151"/>
            <a:ext cx="9937148" cy="5398512"/>
          </a:xfrm>
          <a:custGeom>
            <a:avLst/>
            <a:gdLst>
              <a:gd name="connsiteX0" fmla="*/ 533902 w 5542288"/>
              <a:gd name="connsiteY0" fmla="*/ 18036 h 3049071"/>
              <a:gd name="connsiteX1" fmla="*/ 1979382 w 5542288"/>
              <a:gd name="connsiteY1" fmla="*/ 667978 h 3049071"/>
              <a:gd name="connsiteX2" fmla="*/ 3378861 w 5542288"/>
              <a:gd name="connsiteY2" fmla="*/ 955722 h 3049071"/>
              <a:gd name="connsiteX3" fmla="*/ 4795784 w 5542288"/>
              <a:gd name="connsiteY3" fmla="*/ 1648925 h 3049071"/>
              <a:gd name="connsiteX4" fmla="*/ 5542288 w 5542288"/>
              <a:gd name="connsiteY4" fmla="*/ 2966753 h 3049071"/>
              <a:gd name="connsiteX5" fmla="*/ 5539185 w 5542288"/>
              <a:gd name="connsiteY5" fmla="*/ 3049071 h 3049071"/>
              <a:gd name="connsiteX6" fmla="*/ 0 w 5542288"/>
              <a:gd name="connsiteY6" fmla="*/ 1736018 h 3049071"/>
              <a:gd name="connsiteX7" fmla="*/ 411519 w 5542288"/>
              <a:gd name="connsiteY7" fmla="*/ 0 h 3049071"/>
              <a:gd name="connsiteX8" fmla="*/ 430579 w 5542288"/>
              <a:gd name="connsiteY8" fmla="*/ 1167 h 3049071"/>
              <a:gd name="connsiteX9" fmla="*/ 533902 w 5542288"/>
              <a:gd name="connsiteY9" fmla="*/ 18036 h 304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42288" h="3049071">
                <a:moveTo>
                  <a:pt x="533902" y="18036"/>
                </a:moveTo>
                <a:cubicBezTo>
                  <a:pt x="988866" y="112723"/>
                  <a:pt x="1533053" y="476694"/>
                  <a:pt x="1979382" y="667978"/>
                </a:cubicBezTo>
                <a:cubicBezTo>
                  <a:pt x="2524350" y="903405"/>
                  <a:pt x="2921090" y="872889"/>
                  <a:pt x="3378861" y="955722"/>
                </a:cubicBezTo>
                <a:cubicBezTo>
                  <a:pt x="3832276" y="1042917"/>
                  <a:pt x="4346727" y="1243466"/>
                  <a:pt x="4795784" y="1648925"/>
                </a:cubicBezTo>
                <a:cubicBezTo>
                  <a:pt x="5188705" y="1999886"/>
                  <a:pt x="5534898" y="2504391"/>
                  <a:pt x="5542288" y="2966753"/>
                </a:cubicBezTo>
                <a:lnTo>
                  <a:pt x="5539185" y="3049071"/>
                </a:lnTo>
                <a:lnTo>
                  <a:pt x="0" y="1736018"/>
                </a:lnTo>
                <a:lnTo>
                  <a:pt x="411519" y="0"/>
                </a:lnTo>
                <a:lnTo>
                  <a:pt x="430579" y="1167"/>
                </a:lnTo>
                <a:cubicBezTo>
                  <a:pt x="464436" y="5062"/>
                  <a:pt x="498905" y="10753"/>
                  <a:pt x="533902" y="18036"/>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a:solidFill>
                <a:schemeClr val="tx1"/>
              </a:solidFill>
            </a:endParaRPr>
          </a:p>
        </p:txBody>
      </p:sp>
      <p:pic>
        <p:nvPicPr>
          <p:cNvPr id="11" name="Picture 10">
            <a:extLst>
              <a:ext uri="{FF2B5EF4-FFF2-40B4-BE49-F238E27FC236}">
                <a16:creationId xmlns:a16="http://schemas.microsoft.com/office/drawing/2014/main" id="{8F822F86-7AEE-33DB-1890-58BDDB499679}"/>
              </a:ext>
            </a:extLst>
          </p:cNvPr>
          <p:cNvPicPr>
            <a:picLocks noChangeAspect="1"/>
          </p:cNvPicPr>
          <p:nvPr/>
        </p:nvPicPr>
        <p:blipFill>
          <a:blip r:embed="rId3"/>
          <a:stretch>
            <a:fillRect/>
          </a:stretch>
        </p:blipFill>
        <p:spPr>
          <a:xfrm>
            <a:off x="10798494" y="5473110"/>
            <a:ext cx="4846882" cy="3229993"/>
          </a:xfrm>
          <a:prstGeom prst="rect">
            <a:avLst/>
          </a:prstGeom>
          <a:effectLst>
            <a:softEdge rad="635000"/>
          </a:effectLst>
        </p:spPr>
      </p:pic>
      <p:graphicFrame>
        <p:nvGraphicFramePr>
          <p:cNvPr id="2" name="Diagram 1">
            <a:extLst>
              <a:ext uri="{FF2B5EF4-FFF2-40B4-BE49-F238E27FC236}">
                <a16:creationId xmlns:a16="http://schemas.microsoft.com/office/drawing/2014/main" id="{87CF7061-1EA2-6010-D4E1-5F11B2A1C45D}"/>
              </a:ext>
            </a:extLst>
          </p:cNvPr>
          <p:cNvGraphicFramePr/>
          <p:nvPr>
            <p:extLst>
              <p:ext uri="{D42A27DB-BD31-4B8C-83A1-F6EECF244321}">
                <p14:modId xmlns:p14="http://schemas.microsoft.com/office/powerpoint/2010/main" val="1595813877"/>
              </p:ext>
            </p:extLst>
          </p:nvPr>
        </p:nvGraphicFramePr>
        <p:xfrm>
          <a:off x="1764282" y="3695710"/>
          <a:ext cx="6535346" cy="441669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008986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graphicEl>
                                              <a:dgm id="{9F60D0E8-480B-40E1-BEDA-F0EB7BC72A86}"/>
                                            </p:graphicEl>
                                          </p:spTgt>
                                        </p:tgtEl>
                                        <p:attrNameLst>
                                          <p:attrName>style.visibility</p:attrName>
                                        </p:attrNameLst>
                                      </p:cBhvr>
                                      <p:to>
                                        <p:strVal val="visible"/>
                                      </p:to>
                                    </p:set>
                                    <p:anim calcmode="lin" valueType="num">
                                      <p:cBhvr additive="base">
                                        <p:cTn id="7" dur="500" fill="hold"/>
                                        <p:tgtEl>
                                          <p:spTgt spid="2">
                                            <p:graphicEl>
                                              <a:dgm id="{9F60D0E8-480B-40E1-BEDA-F0EB7BC72A86}"/>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graphicEl>
                                              <a:dgm id="{9F60D0E8-480B-40E1-BEDA-F0EB7BC72A86}"/>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graphicEl>
                                              <a:dgm id="{4D8166D2-1731-4100-9E4D-35FF94B368BB}"/>
                                            </p:graphicEl>
                                          </p:spTgt>
                                        </p:tgtEl>
                                        <p:attrNameLst>
                                          <p:attrName>style.visibility</p:attrName>
                                        </p:attrNameLst>
                                      </p:cBhvr>
                                      <p:to>
                                        <p:strVal val="visible"/>
                                      </p:to>
                                    </p:set>
                                    <p:anim calcmode="lin" valueType="num">
                                      <p:cBhvr additive="base">
                                        <p:cTn id="13" dur="500" fill="hold"/>
                                        <p:tgtEl>
                                          <p:spTgt spid="2">
                                            <p:graphicEl>
                                              <a:dgm id="{4D8166D2-1731-4100-9E4D-35FF94B368BB}"/>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graphicEl>
                                              <a:dgm id="{4D8166D2-1731-4100-9E4D-35FF94B368BB}"/>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graphicEl>
                                              <a:dgm id="{84B37FE1-3CCB-4B44-A01A-7CDA24FBDCFC}"/>
                                            </p:graphicEl>
                                          </p:spTgt>
                                        </p:tgtEl>
                                        <p:attrNameLst>
                                          <p:attrName>style.visibility</p:attrName>
                                        </p:attrNameLst>
                                      </p:cBhvr>
                                      <p:to>
                                        <p:strVal val="visible"/>
                                      </p:to>
                                    </p:set>
                                    <p:anim calcmode="lin" valueType="num">
                                      <p:cBhvr additive="base">
                                        <p:cTn id="19" dur="500" fill="hold"/>
                                        <p:tgtEl>
                                          <p:spTgt spid="2">
                                            <p:graphicEl>
                                              <a:dgm id="{84B37FE1-3CCB-4B44-A01A-7CDA24FBDCFC}"/>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graphicEl>
                                              <a:dgm id="{84B37FE1-3CCB-4B44-A01A-7CDA24FBDCFC}"/>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graphicEl>
                                              <a:dgm id="{B63B34FF-601D-4F19-A8DB-24897B842782}"/>
                                            </p:graphicEl>
                                          </p:spTgt>
                                        </p:tgtEl>
                                        <p:attrNameLst>
                                          <p:attrName>style.visibility</p:attrName>
                                        </p:attrNameLst>
                                      </p:cBhvr>
                                      <p:to>
                                        <p:strVal val="visible"/>
                                      </p:to>
                                    </p:set>
                                    <p:anim calcmode="lin" valueType="num">
                                      <p:cBhvr additive="base">
                                        <p:cTn id="25" dur="500" fill="hold"/>
                                        <p:tgtEl>
                                          <p:spTgt spid="2">
                                            <p:graphicEl>
                                              <a:dgm id="{B63B34FF-601D-4F19-A8DB-24897B842782}"/>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graphicEl>
                                              <a:dgm id="{B63B34FF-601D-4F19-A8DB-24897B842782}"/>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1">
          <a:extLst>
            <a:ext uri="{FF2B5EF4-FFF2-40B4-BE49-F238E27FC236}">
              <a16:creationId xmlns:a16="http://schemas.microsoft.com/office/drawing/2014/main" id="{67FE61DC-C771-A12C-6C73-6F8516739A70}"/>
            </a:ext>
          </a:extLst>
        </p:cNvPr>
        <p:cNvGrpSpPr/>
        <p:nvPr/>
      </p:nvGrpSpPr>
      <p:grpSpPr>
        <a:xfrm>
          <a:off x="0" y="0"/>
          <a:ext cx="0" cy="0"/>
          <a:chOff x="0" y="0"/>
          <a:chExt cx="0" cy="0"/>
        </a:xfrm>
      </p:grpSpPr>
      <p:sp>
        <p:nvSpPr>
          <p:cNvPr id="10" name="Background frame">
            <a:extLst>
              <a:ext uri="{FF2B5EF4-FFF2-40B4-BE49-F238E27FC236}">
                <a16:creationId xmlns:a16="http://schemas.microsoft.com/office/drawing/2014/main" id="{FC41D93D-2D84-F177-8818-456E33537039}"/>
              </a:ext>
            </a:extLst>
          </p:cNvPr>
          <p:cNvSpPr/>
          <p:nvPr/>
        </p:nvSpPr>
        <p:spPr>
          <a:xfrm>
            <a:off x="9144000" y="1534214"/>
            <a:ext cx="7912045" cy="2698716"/>
          </a:xfrm>
          <a:prstGeom prst="roundRect">
            <a:avLst>
              <a:gd name="adj" fmla="val 10456"/>
            </a:avLst>
          </a:prstGeom>
          <a:solidFill>
            <a:srgbClr val="EEEB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9" name="Google Shape;110;p16">
            <a:extLst>
              <a:ext uri="{FF2B5EF4-FFF2-40B4-BE49-F238E27FC236}">
                <a16:creationId xmlns:a16="http://schemas.microsoft.com/office/drawing/2014/main" id="{4CB7C4FD-E908-FEEF-00E3-4836688D4CB2}"/>
              </a:ext>
            </a:extLst>
          </p:cNvPr>
          <p:cNvSpPr/>
          <p:nvPr/>
        </p:nvSpPr>
        <p:spPr>
          <a:xfrm>
            <a:off x="9148517" y="4555104"/>
            <a:ext cx="7912045" cy="1829988"/>
          </a:xfrm>
          <a:prstGeom prst="roundRect">
            <a:avLst>
              <a:gd name="adj" fmla="val 17191"/>
            </a:avLst>
          </a:prstGeom>
          <a:solidFill>
            <a:schemeClr val="lt1"/>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2">
            <a:extLst>
              <a:ext uri="{FF2B5EF4-FFF2-40B4-BE49-F238E27FC236}">
                <a16:creationId xmlns:a16="http://schemas.microsoft.com/office/drawing/2014/main" id="{4B13C18C-4DC8-E4AA-57F8-053BCA53E072}"/>
              </a:ext>
            </a:extLst>
          </p:cNvPr>
          <p:cNvSpPr txBox="1"/>
          <p:nvPr/>
        </p:nvSpPr>
        <p:spPr>
          <a:xfrm>
            <a:off x="1932841" y="1444743"/>
            <a:ext cx="5975484"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The Veil </a:t>
            </a:r>
          </a:p>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Is Lifted</a:t>
            </a:r>
            <a:endParaRPr sz="1600" dirty="0">
              <a:solidFill>
                <a:srgbClr val="4B116F"/>
              </a:solidFill>
              <a:latin typeface="+mj-lt"/>
            </a:endParaRPr>
          </a:p>
        </p:txBody>
      </p:sp>
      <p:sp>
        <p:nvSpPr>
          <p:cNvPr id="3" name="Google Shape;203;p22">
            <a:extLst>
              <a:ext uri="{FF2B5EF4-FFF2-40B4-BE49-F238E27FC236}">
                <a16:creationId xmlns:a16="http://schemas.microsoft.com/office/drawing/2014/main" id="{32FABF61-BADA-AD13-3B1B-BFB64E1B08DB}"/>
              </a:ext>
            </a:extLst>
          </p:cNvPr>
          <p:cNvSpPr txBox="1"/>
          <p:nvPr/>
        </p:nvSpPr>
        <p:spPr>
          <a:xfrm>
            <a:off x="1932842" y="3501521"/>
            <a:ext cx="6527418" cy="3093114"/>
          </a:xfrm>
          <a:prstGeom prst="rect">
            <a:avLst/>
          </a:prstGeom>
          <a:noFill/>
          <a:ln>
            <a:noFill/>
          </a:ln>
        </p:spPr>
        <p:txBody>
          <a:bodyPr spcFirstLastPara="1" wrap="square" lIns="91425" tIns="45700" rIns="91425" bIns="45700" anchor="t" anchorCtr="0">
            <a:spAutoFit/>
          </a:bodyPr>
          <a:lstStyle/>
          <a:p>
            <a:pPr marL="342900" marR="0" lvl="0" indent="-342900" algn="l" rtl="0">
              <a:lnSpc>
                <a:spcPct val="150000"/>
              </a:lnSpc>
              <a:spcBef>
                <a:spcPts val="0"/>
              </a:spcBef>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You were heedless and denied the Day of Judgement.</a:t>
            </a:r>
          </a:p>
          <a:p>
            <a:pPr marL="342900" marR="0" lvl="0" indent="-342900" algn="l" rtl="0">
              <a:lnSpc>
                <a:spcPct val="150000"/>
              </a:lnSpc>
              <a:spcBef>
                <a:spcPts val="0"/>
              </a:spcBef>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Today, you will see everything.</a:t>
            </a:r>
          </a:p>
          <a:p>
            <a:pPr marL="342900" marR="0" lvl="0" indent="-342900" algn="l" rtl="0">
              <a:lnSpc>
                <a:spcPct val="150000"/>
              </a:lnSpc>
              <a:spcBef>
                <a:spcPts val="0"/>
              </a:spcBef>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We still have time. We need to remove the </a:t>
            </a:r>
            <a:r>
              <a:rPr lang="en-GB" sz="2400" dirty="0" err="1">
                <a:solidFill>
                  <a:srgbClr val="1E1E1E"/>
                </a:solidFill>
                <a:latin typeface="Inter Light"/>
                <a:ea typeface="Inter Light"/>
                <a:cs typeface="Inter Light"/>
                <a:sym typeface="Inter Light"/>
              </a:rPr>
              <a:t>ghaflah</a:t>
            </a:r>
            <a:r>
              <a:rPr lang="en-GB" sz="2400" dirty="0">
                <a:solidFill>
                  <a:srgbClr val="1E1E1E"/>
                </a:solidFill>
                <a:latin typeface="Inter Light"/>
                <a:ea typeface="Inter Light"/>
                <a:cs typeface="Inter Light"/>
                <a:sym typeface="Inter Light"/>
              </a:rPr>
              <a:t>.</a:t>
            </a:r>
          </a:p>
        </p:txBody>
      </p:sp>
      <p:sp>
        <p:nvSpPr>
          <p:cNvPr id="2" name="Freeform: Shape 1">
            <a:extLst>
              <a:ext uri="{FF2B5EF4-FFF2-40B4-BE49-F238E27FC236}">
                <a16:creationId xmlns:a16="http://schemas.microsoft.com/office/drawing/2014/main" id="{C61FA471-D05C-A969-BEA8-B743B9F86A6F}"/>
              </a:ext>
            </a:extLst>
          </p:cNvPr>
          <p:cNvSpPr/>
          <p:nvPr/>
        </p:nvSpPr>
        <p:spPr>
          <a:xfrm>
            <a:off x="10008044" y="2246964"/>
            <a:ext cx="6162522" cy="1397432"/>
          </a:xfrm>
          <a:custGeom>
            <a:avLst/>
            <a:gdLst/>
            <a:ahLst/>
            <a:cxnLst/>
            <a:rect l="l" t="t" r="r" b="b"/>
            <a:pathLst>
              <a:path w="6162522" h="1397432">
                <a:moveTo>
                  <a:pt x="1087679" y="1343483"/>
                </a:moveTo>
                <a:cubicBezTo>
                  <a:pt x="1096518" y="1350188"/>
                  <a:pt x="1103071" y="1356132"/>
                  <a:pt x="1107338" y="1361313"/>
                </a:cubicBezTo>
                <a:cubicBezTo>
                  <a:pt x="1104290" y="1364057"/>
                  <a:pt x="1101090" y="1367105"/>
                  <a:pt x="1097737" y="1370457"/>
                </a:cubicBezTo>
                <a:cubicBezTo>
                  <a:pt x="1094384" y="1373810"/>
                  <a:pt x="1091032" y="1377620"/>
                  <a:pt x="1087679" y="1381887"/>
                </a:cubicBezTo>
                <a:cubicBezTo>
                  <a:pt x="1083107" y="1376096"/>
                  <a:pt x="1077163" y="1370000"/>
                  <a:pt x="1069848" y="1363599"/>
                </a:cubicBezTo>
                <a:cubicBezTo>
                  <a:pt x="1072287" y="1359942"/>
                  <a:pt x="1075030" y="1356437"/>
                  <a:pt x="1078078" y="1353084"/>
                </a:cubicBezTo>
                <a:cubicBezTo>
                  <a:pt x="1081126" y="1349731"/>
                  <a:pt x="1084326" y="1346531"/>
                  <a:pt x="1087679" y="1343483"/>
                </a:cubicBezTo>
                <a:close/>
                <a:moveTo>
                  <a:pt x="622478" y="1343483"/>
                </a:moveTo>
                <a:cubicBezTo>
                  <a:pt x="625221" y="1346226"/>
                  <a:pt x="628193" y="1349121"/>
                  <a:pt x="631393" y="1352169"/>
                </a:cubicBezTo>
                <a:cubicBezTo>
                  <a:pt x="634594" y="1355217"/>
                  <a:pt x="637565" y="1358265"/>
                  <a:pt x="640309" y="1361313"/>
                </a:cubicBezTo>
                <a:cubicBezTo>
                  <a:pt x="637870" y="1364971"/>
                  <a:pt x="635127" y="1368552"/>
                  <a:pt x="632079" y="1372058"/>
                </a:cubicBezTo>
                <a:cubicBezTo>
                  <a:pt x="629031" y="1375563"/>
                  <a:pt x="625831" y="1378839"/>
                  <a:pt x="622478" y="1381887"/>
                </a:cubicBezTo>
                <a:cubicBezTo>
                  <a:pt x="618515" y="1378839"/>
                  <a:pt x="614858" y="1375791"/>
                  <a:pt x="611505" y="1372743"/>
                </a:cubicBezTo>
                <a:cubicBezTo>
                  <a:pt x="608152" y="1369695"/>
                  <a:pt x="605257" y="1366800"/>
                  <a:pt x="602818" y="1364057"/>
                </a:cubicBezTo>
                <a:cubicBezTo>
                  <a:pt x="606171" y="1361009"/>
                  <a:pt x="609448" y="1357808"/>
                  <a:pt x="612648" y="1354455"/>
                </a:cubicBezTo>
                <a:cubicBezTo>
                  <a:pt x="615848" y="1351103"/>
                  <a:pt x="619125" y="1347445"/>
                  <a:pt x="622478" y="1343483"/>
                </a:cubicBezTo>
                <a:close/>
                <a:moveTo>
                  <a:pt x="5676824" y="1297839"/>
                </a:moveTo>
                <a:lnTo>
                  <a:pt x="5677282" y="1303325"/>
                </a:lnTo>
                <a:cubicBezTo>
                  <a:pt x="5676672" y="1312469"/>
                  <a:pt x="5672862" y="1318870"/>
                  <a:pt x="5665851" y="1322528"/>
                </a:cubicBezTo>
                <a:cubicBezTo>
                  <a:pt x="5657926" y="1326490"/>
                  <a:pt x="5647639" y="1330833"/>
                  <a:pt x="5634990" y="1335558"/>
                </a:cubicBezTo>
                <a:cubicBezTo>
                  <a:pt x="5622341" y="1340282"/>
                  <a:pt x="5607482" y="1345388"/>
                  <a:pt x="5590414" y="1350874"/>
                </a:cubicBezTo>
                <a:lnTo>
                  <a:pt x="5594070" y="1327557"/>
                </a:lnTo>
                <a:cubicBezTo>
                  <a:pt x="5614188" y="1320546"/>
                  <a:pt x="5631028" y="1314679"/>
                  <a:pt x="5644592" y="1309955"/>
                </a:cubicBezTo>
                <a:cubicBezTo>
                  <a:pt x="5658154" y="1305230"/>
                  <a:pt x="5668898" y="1301192"/>
                  <a:pt x="5676824" y="1297839"/>
                </a:cubicBezTo>
                <a:close/>
                <a:moveTo>
                  <a:pt x="1933499" y="1297839"/>
                </a:moveTo>
                <a:lnTo>
                  <a:pt x="1933956" y="1303325"/>
                </a:lnTo>
                <a:cubicBezTo>
                  <a:pt x="1933346" y="1312469"/>
                  <a:pt x="1929536" y="1318870"/>
                  <a:pt x="1922526" y="1322528"/>
                </a:cubicBezTo>
                <a:cubicBezTo>
                  <a:pt x="1914602" y="1326490"/>
                  <a:pt x="1904314" y="1330833"/>
                  <a:pt x="1891665" y="1335558"/>
                </a:cubicBezTo>
                <a:cubicBezTo>
                  <a:pt x="1879016" y="1340282"/>
                  <a:pt x="1864157" y="1345388"/>
                  <a:pt x="1847088" y="1350874"/>
                </a:cubicBezTo>
                <a:lnTo>
                  <a:pt x="1850746" y="1327557"/>
                </a:lnTo>
                <a:cubicBezTo>
                  <a:pt x="1870862" y="1320546"/>
                  <a:pt x="1887703" y="1314679"/>
                  <a:pt x="1901266" y="1309955"/>
                </a:cubicBezTo>
                <a:cubicBezTo>
                  <a:pt x="1914830" y="1305230"/>
                  <a:pt x="1925574" y="1301192"/>
                  <a:pt x="1933499" y="1297839"/>
                </a:cubicBezTo>
                <a:close/>
                <a:moveTo>
                  <a:pt x="2910307" y="1284047"/>
                </a:moveTo>
                <a:cubicBezTo>
                  <a:pt x="2912136" y="1286180"/>
                  <a:pt x="2915412" y="1289609"/>
                  <a:pt x="2920136" y="1294334"/>
                </a:cubicBezTo>
                <a:cubicBezTo>
                  <a:pt x="2924861" y="1299058"/>
                  <a:pt x="2931033" y="1305078"/>
                  <a:pt x="2938653" y="1312393"/>
                </a:cubicBezTo>
                <a:cubicBezTo>
                  <a:pt x="2934996" y="1317575"/>
                  <a:pt x="2930881" y="1322832"/>
                  <a:pt x="2926309" y="1328166"/>
                </a:cubicBezTo>
                <a:cubicBezTo>
                  <a:pt x="2921737" y="1333500"/>
                  <a:pt x="2916708" y="1338911"/>
                  <a:pt x="2911221" y="1344397"/>
                </a:cubicBezTo>
                <a:cubicBezTo>
                  <a:pt x="2903906" y="1338606"/>
                  <a:pt x="2897658" y="1333272"/>
                  <a:pt x="2892476" y="1328395"/>
                </a:cubicBezTo>
                <a:cubicBezTo>
                  <a:pt x="2887294" y="1323518"/>
                  <a:pt x="2883027" y="1319251"/>
                  <a:pt x="2879674" y="1315593"/>
                </a:cubicBezTo>
                <a:cubicBezTo>
                  <a:pt x="2884551" y="1311021"/>
                  <a:pt x="2889580" y="1306068"/>
                  <a:pt x="2894762" y="1300734"/>
                </a:cubicBezTo>
                <a:cubicBezTo>
                  <a:pt x="2899944" y="1295400"/>
                  <a:pt x="2905125" y="1289838"/>
                  <a:pt x="2910307" y="1284047"/>
                </a:cubicBezTo>
                <a:close/>
                <a:moveTo>
                  <a:pt x="1679677" y="1284047"/>
                </a:moveTo>
                <a:cubicBezTo>
                  <a:pt x="1681506" y="1286180"/>
                  <a:pt x="1684782" y="1289609"/>
                  <a:pt x="1689506" y="1294334"/>
                </a:cubicBezTo>
                <a:cubicBezTo>
                  <a:pt x="1694231" y="1299058"/>
                  <a:pt x="1700403" y="1305078"/>
                  <a:pt x="1708023" y="1312393"/>
                </a:cubicBezTo>
                <a:cubicBezTo>
                  <a:pt x="1704366" y="1317575"/>
                  <a:pt x="1700251" y="1322832"/>
                  <a:pt x="1695679" y="1328166"/>
                </a:cubicBezTo>
                <a:cubicBezTo>
                  <a:pt x="1691107" y="1333500"/>
                  <a:pt x="1686078" y="1338911"/>
                  <a:pt x="1680591" y="1344397"/>
                </a:cubicBezTo>
                <a:cubicBezTo>
                  <a:pt x="1673276" y="1338606"/>
                  <a:pt x="1667028" y="1333272"/>
                  <a:pt x="1661846" y="1328395"/>
                </a:cubicBezTo>
                <a:cubicBezTo>
                  <a:pt x="1656664" y="1323518"/>
                  <a:pt x="1652397" y="1319251"/>
                  <a:pt x="1649044" y="1315593"/>
                </a:cubicBezTo>
                <a:cubicBezTo>
                  <a:pt x="1653921" y="1311021"/>
                  <a:pt x="1658950" y="1306068"/>
                  <a:pt x="1664132" y="1300734"/>
                </a:cubicBezTo>
                <a:cubicBezTo>
                  <a:pt x="1669314" y="1295400"/>
                  <a:pt x="1674495" y="1289838"/>
                  <a:pt x="1679677" y="1284047"/>
                </a:cubicBezTo>
                <a:close/>
                <a:moveTo>
                  <a:pt x="4244874" y="1283132"/>
                </a:moveTo>
                <a:cubicBezTo>
                  <a:pt x="4253712" y="1293191"/>
                  <a:pt x="4264380" y="1303859"/>
                  <a:pt x="4276878" y="1315136"/>
                </a:cubicBezTo>
                <a:cubicBezTo>
                  <a:pt x="4273524" y="1320013"/>
                  <a:pt x="4269182" y="1325499"/>
                  <a:pt x="4263848" y="1331595"/>
                </a:cubicBezTo>
                <a:cubicBezTo>
                  <a:pt x="4258514" y="1337691"/>
                  <a:pt x="4252494" y="1344092"/>
                  <a:pt x="4245788" y="1350798"/>
                </a:cubicBezTo>
                <a:cubicBezTo>
                  <a:pt x="4238168" y="1344702"/>
                  <a:pt x="4231462" y="1338987"/>
                  <a:pt x="4225671" y="1333653"/>
                </a:cubicBezTo>
                <a:cubicBezTo>
                  <a:pt x="4219880" y="1328319"/>
                  <a:pt x="4215003" y="1323366"/>
                  <a:pt x="4211041" y="1318794"/>
                </a:cubicBezTo>
                <a:cubicBezTo>
                  <a:pt x="4217442" y="1312393"/>
                  <a:pt x="4223462" y="1306297"/>
                  <a:pt x="4229100" y="1300506"/>
                </a:cubicBezTo>
                <a:cubicBezTo>
                  <a:pt x="4234739" y="1294715"/>
                  <a:pt x="4239996" y="1288923"/>
                  <a:pt x="4244874" y="1283132"/>
                </a:cubicBezTo>
                <a:close/>
                <a:moveTo>
                  <a:pt x="2973858" y="1277646"/>
                </a:moveTo>
                <a:cubicBezTo>
                  <a:pt x="2975077" y="1278560"/>
                  <a:pt x="2977972" y="1281380"/>
                  <a:pt x="2982544" y="1286104"/>
                </a:cubicBezTo>
                <a:cubicBezTo>
                  <a:pt x="2987116" y="1290828"/>
                  <a:pt x="2993670" y="1297458"/>
                  <a:pt x="3002204" y="1305992"/>
                </a:cubicBezTo>
                <a:cubicBezTo>
                  <a:pt x="2999156" y="1310259"/>
                  <a:pt x="2995346" y="1315060"/>
                  <a:pt x="2990774" y="1320394"/>
                </a:cubicBezTo>
                <a:cubicBezTo>
                  <a:pt x="2986202" y="1325728"/>
                  <a:pt x="2980868" y="1331443"/>
                  <a:pt x="2974772" y="1337539"/>
                </a:cubicBezTo>
                <a:cubicBezTo>
                  <a:pt x="2961666" y="1327176"/>
                  <a:pt x="2951302" y="1317727"/>
                  <a:pt x="2943682" y="1309193"/>
                </a:cubicBezTo>
                <a:cubicBezTo>
                  <a:pt x="2952522" y="1301268"/>
                  <a:pt x="2962580" y="1290752"/>
                  <a:pt x="2973858" y="1277646"/>
                </a:cubicBezTo>
                <a:close/>
                <a:moveTo>
                  <a:pt x="1743228" y="1277646"/>
                </a:moveTo>
                <a:cubicBezTo>
                  <a:pt x="1744447" y="1278560"/>
                  <a:pt x="1747342" y="1281380"/>
                  <a:pt x="1751914" y="1286104"/>
                </a:cubicBezTo>
                <a:cubicBezTo>
                  <a:pt x="1756486" y="1290828"/>
                  <a:pt x="1763040" y="1297458"/>
                  <a:pt x="1771574" y="1305992"/>
                </a:cubicBezTo>
                <a:cubicBezTo>
                  <a:pt x="1768526" y="1310259"/>
                  <a:pt x="1764716" y="1315060"/>
                  <a:pt x="1760144" y="1320394"/>
                </a:cubicBezTo>
                <a:cubicBezTo>
                  <a:pt x="1755572" y="1325728"/>
                  <a:pt x="1750238" y="1331443"/>
                  <a:pt x="1744142" y="1337539"/>
                </a:cubicBezTo>
                <a:cubicBezTo>
                  <a:pt x="1731036" y="1327176"/>
                  <a:pt x="1720672" y="1317727"/>
                  <a:pt x="1713052" y="1309193"/>
                </a:cubicBezTo>
                <a:cubicBezTo>
                  <a:pt x="1721892" y="1301268"/>
                  <a:pt x="1731950" y="1290752"/>
                  <a:pt x="1743228" y="1277646"/>
                </a:cubicBezTo>
                <a:close/>
                <a:moveTo>
                  <a:pt x="556184" y="1142315"/>
                </a:moveTo>
                <a:cubicBezTo>
                  <a:pt x="564414" y="1156335"/>
                  <a:pt x="569900" y="1168985"/>
                  <a:pt x="572643" y="1180262"/>
                </a:cubicBezTo>
                <a:cubicBezTo>
                  <a:pt x="573862" y="1184529"/>
                  <a:pt x="575310" y="1191083"/>
                  <a:pt x="576986" y="1199922"/>
                </a:cubicBezTo>
                <a:cubicBezTo>
                  <a:pt x="578663" y="1208761"/>
                  <a:pt x="580416" y="1218667"/>
                  <a:pt x="582244" y="1229640"/>
                </a:cubicBezTo>
                <a:cubicBezTo>
                  <a:pt x="584073" y="1240613"/>
                  <a:pt x="585597" y="1251890"/>
                  <a:pt x="586816" y="1263473"/>
                </a:cubicBezTo>
                <a:cubicBezTo>
                  <a:pt x="589255" y="1278408"/>
                  <a:pt x="592531" y="1289304"/>
                  <a:pt x="596646" y="1296162"/>
                </a:cubicBezTo>
                <a:cubicBezTo>
                  <a:pt x="600761" y="1303020"/>
                  <a:pt x="607390" y="1307973"/>
                  <a:pt x="616534" y="1311021"/>
                </a:cubicBezTo>
                <a:lnTo>
                  <a:pt x="628422" y="1315593"/>
                </a:lnTo>
                <a:lnTo>
                  <a:pt x="622478" y="1333881"/>
                </a:lnTo>
                <a:lnTo>
                  <a:pt x="592303" y="1323366"/>
                </a:lnTo>
                <a:cubicBezTo>
                  <a:pt x="574929" y="1317575"/>
                  <a:pt x="561746" y="1308964"/>
                  <a:pt x="552755" y="1297534"/>
                </a:cubicBezTo>
                <a:cubicBezTo>
                  <a:pt x="543763" y="1286104"/>
                  <a:pt x="539115" y="1272617"/>
                  <a:pt x="538810" y="1257072"/>
                </a:cubicBezTo>
                <a:cubicBezTo>
                  <a:pt x="537896" y="1241527"/>
                  <a:pt x="538048" y="1218819"/>
                  <a:pt x="539268" y="1188949"/>
                </a:cubicBezTo>
                <a:cubicBezTo>
                  <a:pt x="539572" y="1182243"/>
                  <a:pt x="539725" y="1175919"/>
                  <a:pt x="539725" y="1169975"/>
                </a:cubicBezTo>
                <a:cubicBezTo>
                  <a:pt x="539725" y="1164032"/>
                  <a:pt x="539725" y="1158317"/>
                  <a:pt x="539725" y="1152830"/>
                </a:cubicBezTo>
                <a:close/>
                <a:moveTo>
                  <a:pt x="2750668" y="1129513"/>
                </a:moveTo>
                <a:cubicBezTo>
                  <a:pt x="2744877" y="1129513"/>
                  <a:pt x="2739314" y="1131342"/>
                  <a:pt x="2733980" y="1134999"/>
                </a:cubicBezTo>
                <a:cubicBezTo>
                  <a:pt x="2728646" y="1138657"/>
                  <a:pt x="2724302" y="1143077"/>
                  <a:pt x="2720950" y="1148258"/>
                </a:cubicBezTo>
                <a:cubicBezTo>
                  <a:pt x="2717597" y="1153440"/>
                  <a:pt x="2715920" y="1158774"/>
                  <a:pt x="2715920" y="1164260"/>
                </a:cubicBezTo>
                <a:cubicBezTo>
                  <a:pt x="2715920" y="1173404"/>
                  <a:pt x="2719730" y="1180643"/>
                  <a:pt x="2727351" y="1185977"/>
                </a:cubicBezTo>
                <a:cubicBezTo>
                  <a:pt x="2734970" y="1191311"/>
                  <a:pt x="2746096" y="1195045"/>
                  <a:pt x="2760726" y="1197179"/>
                </a:cubicBezTo>
                <a:cubicBezTo>
                  <a:pt x="2765298" y="1197788"/>
                  <a:pt x="2771546" y="1198322"/>
                  <a:pt x="2779471" y="1198779"/>
                </a:cubicBezTo>
                <a:cubicBezTo>
                  <a:pt x="2787396" y="1199236"/>
                  <a:pt x="2797150" y="1199769"/>
                  <a:pt x="2808732" y="1200379"/>
                </a:cubicBezTo>
                <a:cubicBezTo>
                  <a:pt x="2805074" y="1186053"/>
                  <a:pt x="2800274" y="1173557"/>
                  <a:pt x="2794330" y="1162889"/>
                </a:cubicBezTo>
                <a:cubicBezTo>
                  <a:pt x="2788387" y="1152221"/>
                  <a:pt x="2781681" y="1143991"/>
                  <a:pt x="2774214" y="1138200"/>
                </a:cubicBezTo>
                <a:cubicBezTo>
                  <a:pt x="2766746" y="1132409"/>
                  <a:pt x="2758898" y="1129513"/>
                  <a:pt x="2750668" y="1129513"/>
                </a:cubicBezTo>
                <a:close/>
                <a:moveTo>
                  <a:pt x="4034333" y="1123569"/>
                </a:moveTo>
                <a:cubicBezTo>
                  <a:pt x="4020617" y="1123569"/>
                  <a:pt x="4004462" y="1130199"/>
                  <a:pt x="3985870" y="1143458"/>
                </a:cubicBezTo>
                <a:cubicBezTo>
                  <a:pt x="3967277" y="1156716"/>
                  <a:pt x="3947465" y="1175690"/>
                  <a:pt x="3926434" y="1200379"/>
                </a:cubicBezTo>
                <a:cubicBezTo>
                  <a:pt x="3937102" y="1202208"/>
                  <a:pt x="3947388" y="1203579"/>
                  <a:pt x="3957295" y="1204494"/>
                </a:cubicBezTo>
                <a:cubicBezTo>
                  <a:pt x="3967201" y="1205408"/>
                  <a:pt x="3976878" y="1205865"/>
                  <a:pt x="3986327" y="1205865"/>
                </a:cubicBezTo>
                <a:cubicBezTo>
                  <a:pt x="4007663" y="1205865"/>
                  <a:pt x="4028084" y="1203046"/>
                  <a:pt x="4047592" y="1197407"/>
                </a:cubicBezTo>
                <a:cubicBezTo>
                  <a:pt x="4067099" y="1191768"/>
                  <a:pt x="4087825" y="1183310"/>
                  <a:pt x="4109771" y="1172033"/>
                </a:cubicBezTo>
                <a:cubicBezTo>
                  <a:pt x="4097579" y="1155878"/>
                  <a:pt x="4085006" y="1143762"/>
                  <a:pt x="4072052" y="1135685"/>
                </a:cubicBezTo>
                <a:cubicBezTo>
                  <a:pt x="4059098" y="1127608"/>
                  <a:pt x="4046525" y="1123569"/>
                  <a:pt x="4034333" y="1123569"/>
                </a:cubicBezTo>
                <a:close/>
                <a:moveTo>
                  <a:pt x="5396027" y="1117626"/>
                </a:moveTo>
                <a:cubicBezTo>
                  <a:pt x="5382006" y="1117626"/>
                  <a:pt x="5365547" y="1124560"/>
                  <a:pt x="5346649" y="1138428"/>
                </a:cubicBezTo>
                <a:cubicBezTo>
                  <a:pt x="5327752" y="1152297"/>
                  <a:pt x="5307025" y="1172642"/>
                  <a:pt x="5284470" y="1199465"/>
                </a:cubicBezTo>
                <a:cubicBezTo>
                  <a:pt x="5290566" y="1199465"/>
                  <a:pt x="5297882" y="1199160"/>
                  <a:pt x="5306416" y="1198550"/>
                </a:cubicBezTo>
                <a:cubicBezTo>
                  <a:pt x="5314950" y="1197941"/>
                  <a:pt x="5323865" y="1197255"/>
                  <a:pt x="5333162" y="1196493"/>
                </a:cubicBezTo>
                <a:cubicBezTo>
                  <a:pt x="5342458" y="1195731"/>
                  <a:pt x="5351450" y="1194740"/>
                  <a:pt x="5360137" y="1193521"/>
                </a:cubicBezTo>
                <a:cubicBezTo>
                  <a:pt x="5368824" y="1192302"/>
                  <a:pt x="5376215" y="1190930"/>
                  <a:pt x="5382311" y="1189406"/>
                </a:cubicBezTo>
                <a:cubicBezTo>
                  <a:pt x="5389321" y="1187882"/>
                  <a:pt x="5396484" y="1186206"/>
                  <a:pt x="5403799" y="1184377"/>
                </a:cubicBezTo>
                <a:cubicBezTo>
                  <a:pt x="5411114" y="1182548"/>
                  <a:pt x="5419954" y="1179957"/>
                  <a:pt x="5430317" y="1176605"/>
                </a:cubicBezTo>
                <a:cubicBezTo>
                  <a:pt x="5440680" y="1173252"/>
                  <a:pt x="5453634" y="1169137"/>
                  <a:pt x="5469179" y="1164260"/>
                </a:cubicBezTo>
                <a:cubicBezTo>
                  <a:pt x="5460340" y="1152983"/>
                  <a:pt x="5451958" y="1143991"/>
                  <a:pt x="5444033" y="1137285"/>
                </a:cubicBezTo>
                <a:cubicBezTo>
                  <a:pt x="5436108" y="1130580"/>
                  <a:pt x="5428336" y="1125627"/>
                  <a:pt x="5420716" y="1122426"/>
                </a:cubicBezTo>
                <a:cubicBezTo>
                  <a:pt x="5413096" y="1119226"/>
                  <a:pt x="5404866" y="1117626"/>
                  <a:pt x="5396027" y="1117626"/>
                </a:cubicBezTo>
                <a:close/>
                <a:moveTo>
                  <a:pt x="4990872" y="1113968"/>
                </a:moveTo>
                <a:cubicBezTo>
                  <a:pt x="5002148" y="1113968"/>
                  <a:pt x="5011750" y="1117397"/>
                  <a:pt x="5019675" y="1124255"/>
                </a:cubicBezTo>
                <a:cubicBezTo>
                  <a:pt x="5027600" y="1131113"/>
                  <a:pt x="5031562" y="1140638"/>
                  <a:pt x="5031562" y="1152830"/>
                </a:cubicBezTo>
                <a:cubicBezTo>
                  <a:pt x="5031562" y="1157097"/>
                  <a:pt x="5030800" y="1161669"/>
                  <a:pt x="5029276" y="1166546"/>
                </a:cubicBezTo>
                <a:cubicBezTo>
                  <a:pt x="5027752" y="1171423"/>
                  <a:pt x="5025466" y="1175690"/>
                  <a:pt x="5022418" y="1179348"/>
                </a:cubicBezTo>
                <a:cubicBezTo>
                  <a:pt x="5018760" y="1178433"/>
                  <a:pt x="5015408" y="1177290"/>
                  <a:pt x="5012360" y="1175919"/>
                </a:cubicBezTo>
                <a:cubicBezTo>
                  <a:pt x="5009312" y="1174547"/>
                  <a:pt x="5006568" y="1173252"/>
                  <a:pt x="5004130" y="1172033"/>
                </a:cubicBezTo>
                <a:cubicBezTo>
                  <a:pt x="5004740" y="1170204"/>
                  <a:pt x="5005273" y="1168451"/>
                  <a:pt x="5005730" y="1166775"/>
                </a:cubicBezTo>
                <a:cubicBezTo>
                  <a:pt x="5006188" y="1165098"/>
                  <a:pt x="5006568" y="1163193"/>
                  <a:pt x="5006874" y="1161060"/>
                </a:cubicBezTo>
                <a:cubicBezTo>
                  <a:pt x="5004130" y="1159536"/>
                  <a:pt x="5001234" y="1158469"/>
                  <a:pt x="4998187" y="1157859"/>
                </a:cubicBezTo>
                <a:cubicBezTo>
                  <a:pt x="4995138" y="1157250"/>
                  <a:pt x="4992396" y="1156945"/>
                  <a:pt x="4989957" y="1156945"/>
                </a:cubicBezTo>
                <a:cubicBezTo>
                  <a:pt x="4982336" y="1156945"/>
                  <a:pt x="4974488" y="1159155"/>
                  <a:pt x="4966412" y="1163574"/>
                </a:cubicBezTo>
                <a:cubicBezTo>
                  <a:pt x="4958334" y="1167994"/>
                  <a:pt x="4950638" y="1175233"/>
                  <a:pt x="4943322" y="1185291"/>
                </a:cubicBezTo>
                <a:cubicBezTo>
                  <a:pt x="4946980" y="1190778"/>
                  <a:pt x="4950866" y="1195121"/>
                  <a:pt x="4954982" y="1198322"/>
                </a:cubicBezTo>
                <a:cubicBezTo>
                  <a:pt x="4959096" y="1201522"/>
                  <a:pt x="4964048" y="1204189"/>
                  <a:pt x="4969840" y="1206323"/>
                </a:cubicBezTo>
                <a:cubicBezTo>
                  <a:pt x="4972583" y="1207542"/>
                  <a:pt x="4976470" y="1208761"/>
                  <a:pt x="4981499" y="1209980"/>
                </a:cubicBezTo>
                <a:cubicBezTo>
                  <a:pt x="4986528" y="1211199"/>
                  <a:pt x="4990872" y="1211961"/>
                  <a:pt x="4994529" y="1212266"/>
                </a:cubicBezTo>
                <a:cubicBezTo>
                  <a:pt x="4996358" y="1211657"/>
                  <a:pt x="4998339" y="1211047"/>
                  <a:pt x="5000472" y="1210437"/>
                </a:cubicBezTo>
                <a:cubicBezTo>
                  <a:pt x="5002606" y="1209828"/>
                  <a:pt x="5004740" y="1209371"/>
                  <a:pt x="5006874" y="1209066"/>
                </a:cubicBezTo>
                <a:cubicBezTo>
                  <a:pt x="5012969" y="1207542"/>
                  <a:pt x="5019218" y="1206170"/>
                  <a:pt x="5025619" y="1204951"/>
                </a:cubicBezTo>
                <a:cubicBezTo>
                  <a:pt x="5032019" y="1203732"/>
                  <a:pt x="5038115" y="1202665"/>
                  <a:pt x="5043906" y="1201751"/>
                </a:cubicBezTo>
                <a:cubicBezTo>
                  <a:pt x="5046954" y="1201141"/>
                  <a:pt x="5049926" y="1200684"/>
                  <a:pt x="5052822" y="1200379"/>
                </a:cubicBezTo>
                <a:cubicBezTo>
                  <a:pt x="5055718" y="1200074"/>
                  <a:pt x="5058232" y="1199769"/>
                  <a:pt x="5060366" y="1199465"/>
                </a:cubicBezTo>
                <a:cubicBezTo>
                  <a:pt x="5062804" y="1202208"/>
                  <a:pt x="5064938" y="1205561"/>
                  <a:pt x="5066766" y="1209523"/>
                </a:cubicBezTo>
                <a:cubicBezTo>
                  <a:pt x="5068594" y="1213485"/>
                  <a:pt x="5069509" y="1217753"/>
                  <a:pt x="5069510" y="1222325"/>
                </a:cubicBezTo>
                <a:cubicBezTo>
                  <a:pt x="5069509" y="1229030"/>
                  <a:pt x="5067376" y="1234974"/>
                  <a:pt x="5063109" y="1240155"/>
                </a:cubicBezTo>
                <a:cubicBezTo>
                  <a:pt x="5058842" y="1245337"/>
                  <a:pt x="5053356" y="1248233"/>
                  <a:pt x="5046650" y="1248842"/>
                </a:cubicBezTo>
                <a:cubicBezTo>
                  <a:pt x="5038420" y="1249452"/>
                  <a:pt x="5029048" y="1250214"/>
                  <a:pt x="5018532" y="1251128"/>
                </a:cubicBezTo>
                <a:cubicBezTo>
                  <a:pt x="5008016" y="1252043"/>
                  <a:pt x="4997577" y="1253262"/>
                  <a:pt x="4987214" y="1254786"/>
                </a:cubicBezTo>
                <a:cubicBezTo>
                  <a:pt x="4980508" y="1255395"/>
                  <a:pt x="4973498" y="1256234"/>
                  <a:pt x="4966182" y="1257300"/>
                </a:cubicBezTo>
                <a:cubicBezTo>
                  <a:pt x="4958867" y="1258367"/>
                  <a:pt x="4950790" y="1259586"/>
                  <a:pt x="4941951" y="1260958"/>
                </a:cubicBezTo>
                <a:cubicBezTo>
                  <a:pt x="4933112" y="1262330"/>
                  <a:pt x="4922596" y="1264235"/>
                  <a:pt x="4910404" y="1266673"/>
                </a:cubicBezTo>
                <a:lnTo>
                  <a:pt x="4903089" y="1245185"/>
                </a:lnTo>
                <a:cubicBezTo>
                  <a:pt x="4906442" y="1243965"/>
                  <a:pt x="4910328" y="1242365"/>
                  <a:pt x="4914748" y="1240384"/>
                </a:cubicBezTo>
                <a:cubicBezTo>
                  <a:pt x="4919166" y="1238403"/>
                  <a:pt x="4923663" y="1236498"/>
                  <a:pt x="4928235" y="1234669"/>
                </a:cubicBezTo>
                <a:cubicBezTo>
                  <a:pt x="4932806" y="1232840"/>
                  <a:pt x="4936616" y="1231316"/>
                  <a:pt x="4939665" y="1230097"/>
                </a:cubicBezTo>
                <a:cubicBezTo>
                  <a:pt x="4938141" y="1228878"/>
                  <a:pt x="4936694" y="1227659"/>
                  <a:pt x="4935322" y="1226439"/>
                </a:cubicBezTo>
                <a:cubicBezTo>
                  <a:pt x="4933950" y="1225220"/>
                  <a:pt x="4932807" y="1224001"/>
                  <a:pt x="4931892" y="1222782"/>
                </a:cubicBezTo>
                <a:cubicBezTo>
                  <a:pt x="4928844" y="1219124"/>
                  <a:pt x="4926406" y="1215162"/>
                  <a:pt x="4924578" y="1210895"/>
                </a:cubicBezTo>
                <a:cubicBezTo>
                  <a:pt x="4922748" y="1206627"/>
                  <a:pt x="4921834" y="1202208"/>
                  <a:pt x="4921834" y="1197636"/>
                </a:cubicBezTo>
                <a:cubicBezTo>
                  <a:pt x="4921834" y="1187882"/>
                  <a:pt x="4924044" y="1177671"/>
                  <a:pt x="4928464" y="1167003"/>
                </a:cubicBezTo>
                <a:cubicBezTo>
                  <a:pt x="4932882" y="1156335"/>
                  <a:pt x="4938826" y="1146582"/>
                  <a:pt x="4946294" y="1137743"/>
                </a:cubicBezTo>
                <a:cubicBezTo>
                  <a:pt x="4953762" y="1128903"/>
                  <a:pt x="4962220" y="1122350"/>
                  <a:pt x="4971669" y="1118083"/>
                </a:cubicBezTo>
                <a:cubicBezTo>
                  <a:pt x="4974716" y="1116559"/>
                  <a:pt x="4977841" y="1115492"/>
                  <a:pt x="4981042" y="1114883"/>
                </a:cubicBezTo>
                <a:cubicBezTo>
                  <a:pt x="4984242" y="1114273"/>
                  <a:pt x="4987518" y="1113968"/>
                  <a:pt x="4990872" y="1113968"/>
                </a:cubicBezTo>
                <a:close/>
                <a:moveTo>
                  <a:pt x="1196035" y="1108939"/>
                </a:moveTo>
                <a:cubicBezTo>
                  <a:pt x="1210056" y="1108939"/>
                  <a:pt x="1219962" y="1118693"/>
                  <a:pt x="1225753" y="1138200"/>
                </a:cubicBezTo>
                <a:cubicBezTo>
                  <a:pt x="1216914" y="1140333"/>
                  <a:pt x="1209523" y="1142086"/>
                  <a:pt x="1203579" y="1143458"/>
                </a:cubicBezTo>
                <a:cubicBezTo>
                  <a:pt x="1197636" y="1144829"/>
                  <a:pt x="1192835" y="1146277"/>
                  <a:pt x="1189177" y="1147801"/>
                </a:cubicBezTo>
                <a:cubicBezTo>
                  <a:pt x="1185824" y="1149020"/>
                  <a:pt x="1182548" y="1150316"/>
                  <a:pt x="1179348" y="1151687"/>
                </a:cubicBezTo>
                <a:cubicBezTo>
                  <a:pt x="1176147" y="1153059"/>
                  <a:pt x="1172870" y="1154659"/>
                  <a:pt x="1169518" y="1156488"/>
                </a:cubicBezTo>
                <a:cubicBezTo>
                  <a:pt x="1170737" y="1180262"/>
                  <a:pt x="1171499" y="1200303"/>
                  <a:pt x="1171804" y="1216610"/>
                </a:cubicBezTo>
                <a:cubicBezTo>
                  <a:pt x="1172108" y="1232916"/>
                  <a:pt x="1172108" y="1246404"/>
                  <a:pt x="1171804" y="1257072"/>
                </a:cubicBezTo>
                <a:cubicBezTo>
                  <a:pt x="1171194" y="1272921"/>
                  <a:pt x="1166394" y="1286485"/>
                  <a:pt x="1157402" y="1297763"/>
                </a:cubicBezTo>
                <a:cubicBezTo>
                  <a:pt x="1148410" y="1309040"/>
                  <a:pt x="1135228" y="1317575"/>
                  <a:pt x="1117854" y="1323366"/>
                </a:cubicBezTo>
                <a:lnTo>
                  <a:pt x="1087679" y="1333881"/>
                </a:lnTo>
                <a:lnTo>
                  <a:pt x="1081735" y="1315593"/>
                </a:lnTo>
                <a:lnTo>
                  <a:pt x="1094080" y="1311021"/>
                </a:lnTo>
                <a:cubicBezTo>
                  <a:pt x="1103528" y="1307364"/>
                  <a:pt x="1110158" y="1302182"/>
                  <a:pt x="1113968" y="1295477"/>
                </a:cubicBezTo>
                <a:cubicBezTo>
                  <a:pt x="1117778" y="1288771"/>
                  <a:pt x="1120902" y="1278103"/>
                  <a:pt x="1123340" y="1263473"/>
                </a:cubicBezTo>
                <a:cubicBezTo>
                  <a:pt x="1124255" y="1255853"/>
                  <a:pt x="1125703" y="1244194"/>
                  <a:pt x="1127684" y="1228497"/>
                </a:cubicBezTo>
                <a:cubicBezTo>
                  <a:pt x="1129665" y="1212800"/>
                  <a:pt x="1132332" y="1193369"/>
                  <a:pt x="1135685" y="1170204"/>
                </a:cubicBezTo>
                <a:cubicBezTo>
                  <a:pt x="1135990" y="1168070"/>
                  <a:pt x="1137438" y="1164336"/>
                  <a:pt x="1140028" y="1159002"/>
                </a:cubicBezTo>
                <a:cubicBezTo>
                  <a:pt x="1142619" y="1153668"/>
                  <a:pt x="1146353" y="1146582"/>
                  <a:pt x="1151230" y="1137743"/>
                </a:cubicBezTo>
                <a:lnTo>
                  <a:pt x="1156259" y="1128599"/>
                </a:lnTo>
                <a:cubicBezTo>
                  <a:pt x="1163269" y="1122807"/>
                  <a:pt x="1170432" y="1118083"/>
                  <a:pt x="1177747" y="1114425"/>
                </a:cubicBezTo>
                <a:cubicBezTo>
                  <a:pt x="1185062" y="1110768"/>
                  <a:pt x="1191158" y="1108939"/>
                  <a:pt x="1196035" y="1108939"/>
                </a:cubicBezTo>
                <a:close/>
                <a:moveTo>
                  <a:pt x="1270102" y="1098423"/>
                </a:moveTo>
                <a:cubicBezTo>
                  <a:pt x="1286866" y="1111835"/>
                  <a:pt x="1299820" y="1123722"/>
                  <a:pt x="1308964" y="1134085"/>
                </a:cubicBezTo>
                <a:cubicBezTo>
                  <a:pt x="1301648" y="1141400"/>
                  <a:pt x="1294790" y="1148411"/>
                  <a:pt x="1288390" y="1155116"/>
                </a:cubicBezTo>
                <a:cubicBezTo>
                  <a:pt x="1281989" y="1161822"/>
                  <a:pt x="1276198" y="1168070"/>
                  <a:pt x="1271016" y="1173861"/>
                </a:cubicBezTo>
                <a:cubicBezTo>
                  <a:pt x="1266444" y="1168375"/>
                  <a:pt x="1261186" y="1162736"/>
                  <a:pt x="1255243" y="1156945"/>
                </a:cubicBezTo>
                <a:cubicBezTo>
                  <a:pt x="1249299" y="1151154"/>
                  <a:pt x="1242670" y="1144905"/>
                  <a:pt x="1235354" y="1138200"/>
                </a:cubicBezTo>
                <a:cubicBezTo>
                  <a:pt x="1239622" y="1131799"/>
                  <a:pt x="1244651" y="1125322"/>
                  <a:pt x="1250442" y="1118769"/>
                </a:cubicBezTo>
                <a:cubicBezTo>
                  <a:pt x="1256233" y="1112216"/>
                  <a:pt x="1262786" y="1105434"/>
                  <a:pt x="1270102" y="1098423"/>
                </a:cubicBezTo>
                <a:close/>
                <a:moveTo>
                  <a:pt x="4389196" y="1092023"/>
                </a:moveTo>
                <a:cubicBezTo>
                  <a:pt x="4379747" y="1092023"/>
                  <a:pt x="4372204" y="1094994"/>
                  <a:pt x="4366565" y="1100938"/>
                </a:cubicBezTo>
                <a:cubicBezTo>
                  <a:pt x="4360926" y="1106882"/>
                  <a:pt x="4358106" y="1113511"/>
                  <a:pt x="4358106" y="1120826"/>
                </a:cubicBezTo>
                <a:cubicBezTo>
                  <a:pt x="4358106" y="1128751"/>
                  <a:pt x="4361002" y="1134695"/>
                  <a:pt x="4366794" y="1138657"/>
                </a:cubicBezTo>
                <a:cubicBezTo>
                  <a:pt x="4372584" y="1142619"/>
                  <a:pt x="4381728" y="1144601"/>
                  <a:pt x="4394226" y="1144601"/>
                </a:cubicBezTo>
                <a:cubicBezTo>
                  <a:pt x="4407332" y="1144601"/>
                  <a:pt x="4421352" y="1141857"/>
                  <a:pt x="4436288" y="1136371"/>
                </a:cubicBezTo>
                <a:cubicBezTo>
                  <a:pt x="4430496" y="1121436"/>
                  <a:pt x="4423790" y="1110311"/>
                  <a:pt x="4416171" y="1102995"/>
                </a:cubicBezTo>
                <a:cubicBezTo>
                  <a:pt x="4408550" y="1095680"/>
                  <a:pt x="4399560" y="1092023"/>
                  <a:pt x="4389196" y="1092023"/>
                </a:cubicBezTo>
                <a:close/>
                <a:moveTo>
                  <a:pt x="439141" y="1085622"/>
                </a:moveTo>
                <a:cubicBezTo>
                  <a:pt x="443713" y="1091108"/>
                  <a:pt x="448970" y="1096823"/>
                  <a:pt x="454914" y="1102767"/>
                </a:cubicBezTo>
                <a:cubicBezTo>
                  <a:pt x="460858" y="1108710"/>
                  <a:pt x="467640" y="1114883"/>
                  <a:pt x="475260" y="1121283"/>
                </a:cubicBezTo>
                <a:cubicBezTo>
                  <a:pt x="470992" y="1127379"/>
                  <a:pt x="465887" y="1133780"/>
                  <a:pt x="459943" y="1140486"/>
                </a:cubicBezTo>
                <a:cubicBezTo>
                  <a:pt x="454000" y="1147191"/>
                  <a:pt x="447370" y="1154049"/>
                  <a:pt x="440055" y="1161060"/>
                </a:cubicBezTo>
                <a:cubicBezTo>
                  <a:pt x="422682" y="1147039"/>
                  <a:pt x="409728" y="1135152"/>
                  <a:pt x="401193" y="1125398"/>
                </a:cubicBezTo>
                <a:cubicBezTo>
                  <a:pt x="408813" y="1118083"/>
                  <a:pt x="415747" y="1111149"/>
                  <a:pt x="421996" y="1104596"/>
                </a:cubicBezTo>
                <a:cubicBezTo>
                  <a:pt x="428244" y="1098042"/>
                  <a:pt x="433959" y="1091718"/>
                  <a:pt x="439141" y="1085622"/>
                </a:cubicBezTo>
                <a:close/>
                <a:moveTo>
                  <a:pt x="2521153" y="1081050"/>
                </a:moveTo>
                <a:cubicBezTo>
                  <a:pt x="2528468" y="1081050"/>
                  <a:pt x="2535479" y="1083717"/>
                  <a:pt x="2542185" y="1089051"/>
                </a:cubicBezTo>
                <a:cubicBezTo>
                  <a:pt x="2548890" y="1094385"/>
                  <a:pt x="2556510" y="1103148"/>
                  <a:pt x="2565044" y="1115340"/>
                </a:cubicBezTo>
                <a:cubicBezTo>
                  <a:pt x="2574798" y="1129361"/>
                  <a:pt x="2583942" y="1141172"/>
                  <a:pt x="2592477" y="1150773"/>
                </a:cubicBezTo>
                <a:cubicBezTo>
                  <a:pt x="2601011" y="1160374"/>
                  <a:pt x="2609698" y="1168375"/>
                  <a:pt x="2618537" y="1174776"/>
                </a:cubicBezTo>
                <a:lnTo>
                  <a:pt x="2598878" y="1226897"/>
                </a:lnTo>
                <a:cubicBezTo>
                  <a:pt x="2585162" y="1226897"/>
                  <a:pt x="2571293" y="1227278"/>
                  <a:pt x="2557272" y="1228040"/>
                </a:cubicBezTo>
                <a:cubicBezTo>
                  <a:pt x="2543252" y="1228802"/>
                  <a:pt x="2529993" y="1230021"/>
                  <a:pt x="2517496" y="1231697"/>
                </a:cubicBezTo>
                <a:cubicBezTo>
                  <a:pt x="2504999" y="1233374"/>
                  <a:pt x="2493645" y="1235202"/>
                  <a:pt x="2483434" y="1237184"/>
                </a:cubicBezTo>
                <a:cubicBezTo>
                  <a:pt x="2473224" y="1239165"/>
                  <a:pt x="2464918" y="1241222"/>
                  <a:pt x="2458517" y="1243356"/>
                </a:cubicBezTo>
                <a:cubicBezTo>
                  <a:pt x="2460346" y="1252195"/>
                  <a:pt x="2462098" y="1260958"/>
                  <a:pt x="2463775" y="1269645"/>
                </a:cubicBezTo>
                <a:cubicBezTo>
                  <a:pt x="2465451" y="1278332"/>
                  <a:pt x="2467204" y="1286942"/>
                  <a:pt x="2469033" y="1295477"/>
                </a:cubicBezTo>
                <a:cubicBezTo>
                  <a:pt x="2471776" y="1309193"/>
                  <a:pt x="2474443" y="1322680"/>
                  <a:pt x="2477034" y="1335939"/>
                </a:cubicBezTo>
                <a:cubicBezTo>
                  <a:pt x="2479624" y="1349198"/>
                  <a:pt x="2481986" y="1362228"/>
                  <a:pt x="2484120" y="1375029"/>
                </a:cubicBezTo>
                <a:cubicBezTo>
                  <a:pt x="2477415" y="1379906"/>
                  <a:pt x="2470709" y="1384250"/>
                  <a:pt x="2464003" y="1388060"/>
                </a:cubicBezTo>
                <a:cubicBezTo>
                  <a:pt x="2457298" y="1391870"/>
                  <a:pt x="2450287" y="1394994"/>
                  <a:pt x="2442972" y="1397432"/>
                </a:cubicBezTo>
                <a:cubicBezTo>
                  <a:pt x="2442972" y="1384631"/>
                  <a:pt x="2442591" y="1370991"/>
                  <a:pt x="2441829" y="1356513"/>
                </a:cubicBezTo>
                <a:cubicBezTo>
                  <a:pt x="2441067" y="1342035"/>
                  <a:pt x="2439772" y="1326871"/>
                  <a:pt x="2437943" y="1311021"/>
                </a:cubicBezTo>
                <a:cubicBezTo>
                  <a:pt x="2436419" y="1295781"/>
                  <a:pt x="2435276" y="1283056"/>
                  <a:pt x="2434514" y="1272845"/>
                </a:cubicBezTo>
                <a:cubicBezTo>
                  <a:pt x="2433752" y="1262634"/>
                  <a:pt x="2433371" y="1255091"/>
                  <a:pt x="2433371" y="1250214"/>
                </a:cubicBezTo>
                <a:cubicBezTo>
                  <a:pt x="2433371" y="1245642"/>
                  <a:pt x="2434895" y="1239089"/>
                  <a:pt x="2437943" y="1230554"/>
                </a:cubicBezTo>
                <a:cubicBezTo>
                  <a:pt x="2440991" y="1222020"/>
                  <a:pt x="2445258" y="1211961"/>
                  <a:pt x="2450744" y="1200379"/>
                </a:cubicBezTo>
                <a:cubicBezTo>
                  <a:pt x="2453793" y="1198550"/>
                  <a:pt x="2458517" y="1196798"/>
                  <a:pt x="2464918" y="1195121"/>
                </a:cubicBezTo>
                <a:cubicBezTo>
                  <a:pt x="2471318" y="1193445"/>
                  <a:pt x="2478862" y="1191845"/>
                  <a:pt x="2487549" y="1190321"/>
                </a:cubicBezTo>
                <a:cubicBezTo>
                  <a:pt x="2496236" y="1188797"/>
                  <a:pt x="2505304" y="1187501"/>
                  <a:pt x="2514752" y="1186434"/>
                </a:cubicBezTo>
                <a:cubicBezTo>
                  <a:pt x="2524202" y="1185368"/>
                  <a:pt x="2533498" y="1184453"/>
                  <a:pt x="2542642" y="1183691"/>
                </a:cubicBezTo>
                <a:cubicBezTo>
                  <a:pt x="2551786" y="1182929"/>
                  <a:pt x="2559710" y="1182548"/>
                  <a:pt x="2566416" y="1182548"/>
                </a:cubicBezTo>
                <a:lnTo>
                  <a:pt x="2557272" y="1171575"/>
                </a:lnTo>
                <a:cubicBezTo>
                  <a:pt x="2548433" y="1159993"/>
                  <a:pt x="2540584" y="1150087"/>
                  <a:pt x="2533726" y="1141857"/>
                </a:cubicBezTo>
                <a:cubicBezTo>
                  <a:pt x="2526868" y="1133628"/>
                  <a:pt x="2519782" y="1129513"/>
                  <a:pt x="2512467" y="1129513"/>
                </a:cubicBezTo>
                <a:cubicBezTo>
                  <a:pt x="2505456" y="1129513"/>
                  <a:pt x="2498598" y="1132104"/>
                  <a:pt x="2491893" y="1137285"/>
                </a:cubicBezTo>
                <a:cubicBezTo>
                  <a:pt x="2485187" y="1142467"/>
                  <a:pt x="2478177" y="1150544"/>
                  <a:pt x="2470862" y="1161517"/>
                </a:cubicBezTo>
                <a:lnTo>
                  <a:pt x="2453488" y="1152830"/>
                </a:lnTo>
                <a:cubicBezTo>
                  <a:pt x="2462022" y="1130885"/>
                  <a:pt x="2472309" y="1113435"/>
                  <a:pt x="2484349" y="1100481"/>
                </a:cubicBezTo>
                <a:cubicBezTo>
                  <a:pt x="2496388" y="1087527"/>
                  <a:pt x="2508656" y="1081050"/>
                  <a:pt x="2521153" y="1081050"/>
                </a:cubicBezTo>
                <a:close/>
                <a:moveTo>
                  <a:pt x="4722876" y="1061390"/>
                </a:moveTo>
                <a:cubicBezTo>
                  <a:pt x="4731106" y="1061390"/>
                  <a:pt x="4736287" y="1065657"/>
                  <a:pt x="4738420" y="1074192"/>
                </a:cubicBezTo>
                <a:lnTo>
                  <a:pt x="4731106" y="1077392"/>
                </a:lnTo>
                <a:cubicBezTo>
                  <a:pt x="4729582" y="1075868"/>
                  <a:pt x="4727752" y="1075106"/>
                  <a:pt x="4725619" y="1075106"/>
                </a:cubicBezTo>
                <a:cubicBezTo>
                  <a:pt x="4723181" y="1075106"/>
                  <a:pt x="4720209" y="1076325"/>
                  <a:pt x="4716704" y="1078764"/>
                </a:cubicBezTo>
                <a:cubicBezTo>
                  <a:pt x="4713198" y="1081202"/>
                  <a:pt x="4710074" y="1084098"/>
                  <a:pt x="4707332" y="1087451"/>
                </a:cubicBezTo>
                <a:cubicBezTo>
                  <a:pt x="4704588" y="1090803"/>
                  <a:pt x="4702912" y="1094156"/>
                  <a:pt x="4702302" y="1097509"/>
                </a:cubicBezTo>
                <a:cubicBezTo>
                  <a:pt x="4707484" y="1099947"/>
                  <a:pt x="4714036" y="1101548"/>
                  <a:pt x="4721962" y="1102310"/>
                </a:cubicBezTo>
                <a:cubicBezTo>
                  <a:pt x="4729886" y="1103072"/>
                  <a:pt x="4735830" y="1104824"/>
                  <a:pt x="4739792" y="1107567"/>
                </a:cubicBezTo>
                <a:cubicBezTo>
                  <a:pt x="4742536" y="1109396"/>
                  <a:pt x="4743908" y="1112292"/>
                  <a:pt x="4743908" y="1116254"/>
                </a:cubicBezTo>
                <a:cubicBezTo>
                  <a:pt x="4743908" y="1120217"/>
                  <a:pt x="4741012" y="1125093"/>
                  <a:pt x="4735220" y="1130885"/>
                </a:cubicBezTo>
                <a:cubicBezTo>
                  <a:pt x="4729430" y="1136676"/>
                  <a:pt x="4722418" y="1141781"/>
                  <a:pt x="4714189" y="1146201"/>
                </a:cubicBezTo>
                <a:cubicBezTo>
                  <a:pt x="4705960" y="1150620"/>
                  <a:pt x="4698187" y="1152830"/>
                  <a:pt x="4690872" y="1152830"/>
                </a:cubicBezTo>
                <a:cubicBezTo>
                  <a:pt x="4686910" y="1152830"/>
                  <a:pt x="4684166" y="1151916"/>
                  <a:pt x="4682642" y="1150087"/>
                </a:cubicBezTo>
                <a:cubicBezTo>
                  <a:pt x="4681118" y="1148258"/>
                  <a:pt x="4680356" y="1146125"/>
                  <a:pt x="4680356" y="1143686"/>
                </a:cubicBezTo>
                <a:cubicBezTo>
                  <a:pt x="4688282" y="1143077"/>
                  <a:pt x="4695978" y="1141400"/>
                  <a:pt x="4703445" y="1138657"/>
                </a:cubicBezTo>
                <a:cubicBezTo>
                  <a:pt x="4710912" y="1135914"/>
                  <a:pt x="4717237" y="1132713"/>
                  <a:pt x="4722418" y="1129056"/>
                </a:cubicBezTo>
                <a:cubicBezTo>
                  <a:pt x="4724858" y="1127532"/>
                  <a:pt x="4726915" y="1125932"/>
                  <a:pt x="4728591" y="1124255"/>
                </a:cubicBezTo>
                <a:cubicBezTo>
                  <a:pt x="4730268" y="1122579"/>
                  <a:pt x="4731562" y="1120826"/>
                  <a:pt x="4732478" y="1118997"/>
                </a:cubicBezTo>
                <a:cubicBezTo>
                  <a:pt x="4718152" y="1118693"/>
                  <a:pt x="4707026" y="1117245"/>
                  <a:pt x="4699102" y="1114654"/>
                </a:cubicBezTo>
                <a:cubicBezTo>
                  <a:pt x="4691177" y="1112063"/>
                  <a:pt x="4687214" y="1106196"/>
                  <a:pt x="4687214" y="1097052"/>
                </a:cubicBezTo>
                <a:cubicBezTo>
                  <a:pt x="4687214" y="1092175"/>
                  <a:pt x="4689043" y="1086993"/>
                  <a:pt x="4692701" y="1081507"/>
                </a:cubicBezTo>
                <a:cubicBezTo>
                  <a:pt x="4696358" y="1076021"/>
                  <a:pt x="4700930" y="1071296"/>
                  <a:pt x="4706417" y="1067334"/>
                </a:cubicBezTo>
                <a:cubicBezTo>
                  <a:pt x="4711903" y="1063371"/>
                  <a:pt x="4717390" y="1061390"/>
                  <a:pt x="4722876" y="1061390"/>
                </a:cubicBezTo>
                <a:close/>
                <a:moveTo>
                  <a:pt x="3465576" y="1061390"/>
                </a:moveTo>
                <a:cubicBezTo>
                  <a:pt x="3473806" y="1061390"/>
                  <a:pt x="3478987" y="1065657"/>
                  <a:pt x="3481121" y="1074192"/>
                </a:cubicBezTo>
                <a:lnTo>
                  <a:pt x="3473806" y="1077392"/>
                </a:lnTo>
                <a:cubicBezTo>
                  <a:pt x="3472282" y="1075868"/>
                  <a:pt x="3470453" y="1075106"/>
                  <a:pt x="3468320" y="1075106"/>
                </a:cubicBezTo>
                <a:cubicBezTo>
                  <a:pt x="3465881" y="1075106"/>
                  <a:pt x="3462909" y="1076325"/>
                  <a:pt x="3459404" y="1078764"/>
                </a:cubicBezTo>
                <a:cubicBezTo>
                  <a:pt x="3455899" y="1081202"/>
                  <a:pt x="3452774" y="1084098"/>
                  <a:pt x="3450032" y="1087451"/>
                </a:cubicBezTo>
                <a:cubicBezTo>
                  <a:pt x="3447288" y="1090803"/>
                  <a:pt x="3445612" y="1094156"/>
                  <a:pt x="3445002" y="1097509"/>
                </a:cubicBezTo>
                <a:cubicBezTo>
                  <a:pt x="3450184" y="1099947"/>
                  <a:pt x="3456737" y="1101548"/>
                  <a:pt x="3464662" y="1102310"/>
                </a:cubicBezTo>
                <a:cubicBezTo>
                  <a:pt x="3472587" y="1103072"/>
                  <a:pt x="3478530" y="1104824"/>
                  <a:pt x="3482493" y="1107567"/>
                </a:cubicBezTo>
                <a:cubicBezTo>
                  <a:pt x="3485236" y="1109396"/>
                  <a:pt x="3486608" y="1112292"/>
                  <a:pt x="3486608" y="1116254"/>
                </a:cubicBezTo>
                <a:cubicBezTo>
                  <a:pt x="3486608" y="1120217"/>
                  <a:pt x="3483712" y="1125093"/>
                  <a:pt x="3477920" y="1130885"/>
                </a:cubicBezTo>
                <a:cubicBezTo>
                  <a:pt x="3472129" y="1136676"/>
                  <a:pt x="3465119" y="1141781"/>
                  <a:pt x="3456889" y="1146201"/>
                </a:cubicBezTo>
                <a:cubicBezTo>
                  <a:pt x="3448660" y="1150620"/>
                  <a:pt x="3440887" y="1152830"/>
                  <a:pt x="3433572" y="1152830"/>
                </a:cubicBezTo>
                <a:cubicBezTo>
                  <a:pt x="3429610" y="1152830"/>
                  <a:pt x="3426867" y="1151916"/>
                  <a:pt x="3425343" y="1150087"/>
                </a:cubicBezTo>
                <a:cubicBezTo>
                  <a:pt x="3423818" y="1148258"/>
                  <a:pt x="3423057" y="1146125"/>
                  <a:pt x="3423057" y="1143686"/>
                </a:cubicBezTo>
                <a:cubicBezTo>
                  <a:pt x="3430981" y="1143077"/>
                  <a:pt x="3438678" y="1141400"/>
                  <a:pt x="3446145" y="1138657"/>
                </a:cubicBezTo>
                <a:cubicBezTo>
                  <a:pt x="3453613" y="1135914"/>
                  <a:pt x="3459937" y="1132713"/>
                  <a:pt x="3465119" y="1129056"/>
                </a:cubicBezTo>
                <a:cubicBezTo>
                  <a:pt x="3467558" y="1127532"/>
                  <a:pt x="3469615" y="1125932"/>
                  <a:pt x="3471291" y="1124255"/>
                </a:cubicBezTo>
                <a:cubicBezTo>
                  <a:pt x="3472968" y="1122579"/>
                  <a:pt x="3474263" y="1120826"/>
                  <a:pt x="3475178" y="1118997"/>
                </a:cubicBezTo>
                <a:cubicBezTo>
                  <a:pt x="3460852" y="1118693"/>
                  <a:pt x="3449727" y="1117245"/>
                  <a:pt x="3441802" y="1114654"/>
                </a:cubicBezTo>
                <a:cubicBezTo>
                  <a:pt x="3433877" y="1112063"/>
                  <a:pt x="3429914" y="1106196"/>
                  <a:pt x="3429914" y="1097052"/>
                </a:cubicBezTo>
                <a:cubicBezTo>
                  <a:pt x="3429914" y="1092175"/>
                  <a:pt x="3431744" y="1086993"/>
                  <a:pt x="3435401" y="1081507"/>
                </a:cubicBezTo>
                <a:cubicBezTo>
                  <a:pt x="3439059" y="1076021"/>
                  <a:pt x="3443631" y="1071296"/>
                  <a:pt x="3449117" y="1067334"/>
                </a:cubicBezTo>
                <a:cubicBezTo>
                  <a:pt x="3454603" y="1063371"/>
                  <a:pt x="3460090" y="1061390"/>
                  <a:pt x="3465576" y="1061390"/>
                </a:cubicBezTo>
                <a:close/>
                <a:moveTo>
                  <a:pt x="1924888" y="1053161"/>
                </a:moveTo>
                <a:cubicBezTo>
                  <a:pt x="1931289" y="1078459"/>
                  <a:pt x="1937766" y="1101014"/>
                  <a:pt x="1944320" y="1120826"/>
                </a:cubicBezTo>
                <a:cubicBezTo>
                  <a:pt x="1950872" y="1140638"/>
                  <a:pt x="1958264" y="1157707"/>
                  <a:pt x="1966494" y="1172033"/>
                </a:cubicBezTo>
                <a:cubicBezTo>
                  <a:pt x="1972285" y="1182701"/>
                  <a:pt x="1978610" y="1190168"/>
                  <a:pt x="1985468" y="1194435"/>
                </a:cubicBezTo>
                <a:cubicBezTo>
                  <a:pt x="1988896" y="1196569"/>
                  <a:pt x="1992840" y="1198169"/>
                  <a:pt x="1997297" y="1199236"/>
                </a:cubicBezTo>
                <a:lnTo>
                  <a:pt x="2011086" y="1200715"/>
                </a:lnTo>
                <a:lnTo>
                  <a:pt x="2065096" y="1199007"/>
                </a:lnTo>
                <a:cubicBezTo>
                  <a:pt x="2081403" y="1197788"/>
                  <a:pt x="2096567" y="1195197"/>
                  <a:pt x="2110588" y="1191235"/>
                </a:cubicBezTo>
                <a:cubicBezTo>
                  <a:pt x="2126132" y="1186053"/>
                  <a:pt x="2138629" y="1182167"/>
                  <a:pt x="2148078" y="1179576"/>
                </a:cubicBezTo>
                <a:cubicBezTo>
                  <a:pt x="2157527" y="1176986"/>
                  <a:pt x="2165147" y="1175081"/>
                  <a:pt x="2170938" y="1173861"/>
                </a:cubicBezTo>
                <a:cubicBezTo>
                  <a:pt x="2166366" y="1171118"/>
                  <a:pt x="2161718" y="1168223"/>
                  <a:pt x="2156994" y="1165175"/>
                </a:cubicBezTo>
                <a:cubicBezTo>
                  <a:pt x="2152269" y="1162127"/>
                  <a:pt x="2147621" y="1158926"/>
                  <a:pt x="2143049" y="1155573"/>
                </a:cubicBezTo>
                <a:cubicBezTo>
                  <a:pt x="2132381" y="1147953"/>
                  <a:pt x="2123542" y="1142696"/>
                  <a:pt x="2116531" y="1139800"/>
                </a:cubicBezTo>
                <a:cubicBezTo>
                  <a:pt x="2109521" y="1136904"/>
                  <a:pt x="2102510" y="1135457"/>
                  <a:pt x="2095500" y="1135457"/>
                </a:cubicBezTo>
                <a:cubicBezTo>
                  <a:pt x="2086356" y="1135457"/>
                  <a:pt x="2077974" y="1136676"/>
                  <a:pt x="2070354" y="1139114"/>
                </a:cubicBezTo>
                <a:cubicBezTo>
                  <a:pt x="2062734" y="1141553"/>
                  <a:pt x="2053590" y="1146277"/>
                  <a:pt x="2042922" y="1153287"/>
                </a:cubicBezTo>
                <a:cubicBezTo>
                  <a:pt x="2040179" y="1150544"/>
                  <a:pt x="2037969" y="1146887"/>
                  <a:pt x="2036293" y="1142315"/>
                </a:cubicBezTo>
                <a:cubicBezTo>
                  <a:pt x="2034616" y="1137743"/>
                  <a:pt x="2033778" y="1133323"/>
                  <a:pt x="2033778" y="1129056"/>
                </a:cubicBezTo>
                <a:cubicBezTo>
                  <a:pt x="2033778" y="1116254"/>
                  <a:pt x="2039417" y="1105891"/>
                  <a:pt x="2050694" y="1097966"/>
                </a:cubicBezTo>
                <a:cubicBezTo>
                  <a:pt x="2061972" y="1090041"/>
                  <a:pt x="2076298" y="1086079"/>
                  <a:pt x="2093671" y="1086079"/>
                </a:cubicBezTo>
                <a:cubicBezTo>
                  <a:pt x="2103425" y="1086079"/>
                  <a:pt x="2112950" y="1087832"/>
                  <a:pt x="2122246" y="1091337"/>
                </a:cubicBezTo>
                <a:cubicBezTo>
                  <a:pt x="2131543" y="1094842"/>
                  <a:pt x="2142135" y="1100862"/>
                  <a:pt x="2154022" y="1109396"/>
                </a:cubicBezTo>
                <a:cubicBezTo>
                  <a:pt x="2168652" y="1119455"/>
                  <a:pt x="2181682" y="1127379"/>
                  <a:pt x="2193112" y="1133171"/>
                </a:cubicBezTo>
                <a:cubicBezTo>
                  <a:pt x="2204542" y="1138962"/>
                  <a:pt x="2217420" y="1143686"/>
                  <a:pt x="2231746" y="1147344"/>
                </a:cubicBezTo>
                <a:cubicBezTo>
                  <a:pt x="2238756" y="1148868"/>
                  <a:pt x="2246833" y="1150087"/>
                  <a:pt x="2255978" y="1151001"/>
                </a:cubicBezTo>
                <a:cubicBezTo>
                  <a:pt x="2265121" y="1151916"/>
                  <a:pt x="2275332" y="1152373"/>
                  <a:pt x="2286610" y="1152373"/>
                </a:cubicBezTo>
                <a:lnTo>
                  <a:pt x="2264664" y="1195807"/>
                </a:lnTo>
                <a:cubicBezTo>
                  <a:pt x="2256739" y="1195197"/>
                  <a:pt x="2249653" y="1194588"/>
                  <a:pt x="2243404" y="1193978"/>
                </a:cubicBezTo>
                <a:cubicBezTo>
                  <a:pt x="2237156" y="1193369"/>
                  <a:pt x="2230070" y="1193216"/>
                  <a:pt x="2222144" y="1193521"/>
                </a:cubicBezTo>
                <a:cubicBezTo>
                  <a:pt x="2215134" y="1194131"/>
                  <a:pt x="2207895" y="1195426"/>
                  <a:pt x="2200428" y="1197407"/>
                </a:cubicBezTo>
                <a:cubicBezTo>
                  <a:pt x="2192960" y="1199388"/>
                  <a:pt x="2185188" y="1202208"/>
                  <a:pt x="2177110" y="1205865"/>
                </a:cubicBezTo>
                <a:cubicBezTo>
                  <a:pt x="2169033" y="1209523"/>
                  <a:pt x="2160270" y="1213943"/>
                  <a:pt x="2150821" y="1219124"/>
                </a:cubicBezTo>
                <a:cubicBezTo>
                  <a:pt x="2138934" y="1225830"/>
                  <a:pt x="2128114" y="1231088"/>
                  <a:pt x="2118360" y="1234898"/>
                </a:cubicBezTo>
                <a:cubicBezTo>
                  <a:pt x="2108606" y="1238708"/>
                  <a:pt x="2098548" y="1241603"/>
                  <a:pt x="2088185" y="1243584"/>
                </a:cubicBezTo>
                <a:cubicBezTo>
                  <a:pt x="2077822" y="1245566"/>
                  <a:pt x="2066163" y="1246861"/>
                  <a:pt x="2053209" y="1247471"/>
                </a:cubicBezTo>
                <a:lnTo>
                  <a:pt x="2012528" y="1248280"/>
                </a:lnTo>
                <a:lnTo>
                  <a:pt x="2012214" y="1248385"/>
                </a:lnTo>
                <a:lnTo>
                  <a:pt x="2011278" y="1248305"/>
                </a:lnTo>
                <a:lnTo>
                  <a:pt x="2007260" y="1248385"/>
                </a:lnTo>
                <a:lnTo>
                  <a:pt x="2005554" y="1247816"/>
                </a:lnTo>
                <a:lnTo>
                  <a:pt x="1996154" y="1247013"/>
                </a:lnTo>
                <a:cubicBezTo>
                  <a:pt x="1991087" y="1246099"/>
                  <a:pt x="1986306" y="1244727"/>
                  <a:pt x="1981810" y="1242899"/>
                </a:cubicBezTo>
                <a:cubicBezTo>
                  <a:pt x="1972818" y="1239241"/>
                  <a:pt x="1964817" y="1233755"/>
                  <a:pt x="1957807" y="1226439"/>
                </a:cubicBezTo>
                <a:cubicBezTo>
                  <a:pt x="1926108" y="1242899"/>
                  <a:pt x="1894561" y="1251128"/>
                  <a:pt x="1863166" y="1251128"/>
                </a:cubicBezTo>
                <a:cubicBezTo>
                  <a:pt x="1823542" y="1251128"/>
                  <a:pt x="1803730" y="1240003"/>
                  <a:pt x="1803730" y="1217753"/>
                </a:cubicBezTo>
                <a:cubicBezTo>
                  <a:pt x="1803730" y="1211657"/>
                  <a:pt x="1804797" y="1205561"/>
                  <a:pt x="1806931" y="1199465"/>
                </a:cubicBezTo>
                <a:cubicBezTo>
                  <a:pt x="1809064" y="1193369"/>
                  <a:pt x="1811960" y="1188492"/>
                  <a:pt x="1815618" y="1184834"/>
                </a:cubicBezTo>
                <a:cubicBezTo>
                  <a:pt x="1823238" y="1190930"/>
                  <a:pt x="1831924" y="1195502"/>
                  <a:pt x="1841678" y="1198550"/>
                </a:cubicBezTo>
                <a:cubicBezTo>
                  <a:pt x="1851432" y="1201598"/>
                  <a:pt x="1863471" y="1203122"/>
                  <a:pt x="1877797" y="1203122"/>
                </a:cubicBezTo>
                <a:cubicBezTo>
                  <a:pt x="1886941" y="1203122"/>
                  <a:pt x="1896313" y="1202513"/>
                  <a:pt x="1905914" y="1201293"/>
                </a:cubicBezTo>
                <a:cubicBezTo>
                  <a:pt x="1915516" y="1200074"/>
                  <a:pt x="1925346" y="1198245"/>
                  <a:pt x="1935404" y="1195807"/>
                </a:cubicBezTo>
                <a:cubicBezTo>
                  <a:pt x="1927479" y="1182091"/>
                  <a:pt x="1920545" y="1168527"/>
                  <a:pt x="1914602" y="1155116"/>
                </a:cubicBezTo>
                <a:cubicBezTo>
                  <a:pt x="1908658" y="1141705"/>
                  <a:pt x="1904010" y="1129513"/>
                  <a:pt x="1900657" y="1118540"/>
                </a:cubicBezTo>
                <a:cubicBezTo>
                  <a:pt x="1897304" y="1107567"/>
                  <a:pt x="1895628" y="1099185"/>
                  <a:pt x="1895628" y="1093394"/>
                </a:cubicBezTo>
                <a:cubicBezTo>
                  <a:pt x="1895628" y="1083641"/>
                  <a:pt x="1898066" y="1075259"/>
                  <a:pt x="1902943" y="1068248"/>
                </a:cubicBezTo>
                <a:cubicBezTo>
                  <a:pt x="1907820" y="1061238"/>
                  <a:pt x="1915135" y="1056209"/>
                  <a:pt x="1924888" y="1053161"/>
                </a:cubicBezTo>
                <a:close/>
                <a:moveTo>
                  <a:pt x="1553413" y="1053161"/>
                </a:moveTo>
                <a:cubicBezTo>
                  <a:pt x="1559814" y="1078459"/>
                  <a:pt x="1566291" y="1101014"/>
                  <a:pt x="1572844" y="1120826"/>
                </a:cubicBezTo>
                <a:cubicBezTo>
                  <a:pt x="1579398" y="1140638"/>
                  <a:pt x="1586789" y="1157707"/>
                  <a:pt x="1595018" y="1172033"/>
                </a:cubicBezTo>
                <a:cubicBezTo>
                  <a:pt x="1600810" y="1182701"/>
                  <a:pt x="1607134" y="1190168"/>
                  <a:pt x="1613992" y="1194435"/>
                </a:cubicBezTo>
                <a:cubicBezTo>
                  <a:pt x="1617421" y="1196569"/>
                  <a:pt x="1621365" y="1198169"/>
                  <a:pt x="1625822" y="1199236"/>
                </a:cubicBezTo>
                <a:lnTo>
                  <a:pt x="1639398" y="1200692"/>
                </a:lnTo>
                <a:lnTo>
                  <a:pt x="1681734" y="1199007"/>
                </a:lnTo>
                <a:cubicBezTo>
                  <a:pt x="1696517" y="1197788"/>
                  <a:pt x="1709776" y="1196036"/>
                  <a:pt x="1721510" y="1193750"/>
                </a:cubicBezTo>
                <a:cubicBezTo>
                  <a:pt x="1733245" y="1191464"/>
                  <a:pt x="1742161" y="1188949"/>
                  <a:pt x="1748257" y="1186206"/>
                </a:cubicBezTo>
                <a:cubicBezTo>
                  <a:pt x="1745818" y="1179500"/>
                  <a:pt x="1742542" y="1171880"/>
                  <a:pt x="1738427" y="1163346"/>
                </a:cubicBezTo>
                <a:cubicBezTo>
                  <a:pt x="1734312" y="1154811"/>
                  <a:pt x="1730731" y="1147191"/>
                  <a:pt x="1727683" y="1140486"/>
                </a:cubicBezTo>
                <a:cubicBezTo>
                  <a:pt x="1724635" y="1133780"/>
                  <a:pt x="1722120" y="1128065"/>
                  <a:pt x="1720139" y="1123341"/>
                </a:cubicBezTo>
                <a:cubicBezTo>
                  <a:pt x="1718158" y="1118616"/>
                  <a:pt x="1717167" y="1114425"/>
                  <a:pt x="1717167" y="1110768"/>
                </a:cubicBezTo>
                <a:cubicBezTo>
                  <a:pt x="1717167" y="1103757"/>
                  <a:pt x="1720825" y="1096061"/>
                  <a:pt x="1728140" y="1087679"/>
                </a:cubicBezTo>
                <a:cubicBezTo>
                  <a:pt x="1735455" y="1079297"/>
                  <a:pt x="1744447" y="1072363"/>
                  <a:pt x="1755115" y="1066877"/>
                </a:cubicBezTo>
                <a:cubicBezTo>
                  <a:pt x="1759382" y="1088213"/>
                  <a:pt x="1762887" y="1105358"/>
                  <a:pt x="1765630" y="1118312"/>
                </a:cubicBezTo>
                <a:cubicBezTo>
                  <a:pt x="1768374" y="1131266"/>
                  <a:pt x="1770355" y="1141705"/>
                  <a:pt x="1771574" y="1149630"/>
                </a:cubicBezTo>
                <a:cubicBezTo>
                  <a:pt x="1772793" y="1157555"/>
                  <a:pt x="1773403" y="1164565"/>
                  <a:pt x="1773403" y="1170661"/>
                </a:cubicBezTo>
                <a:cubicBezTo>
                  <a:pt x="1773403" y="1177062"/>
                  <a:pt x="1771802" y="1184910"/>
                  <a:pt x="1768602" y="1194207"/>
                </a:cubicBezTo>
                <a:cubicBezTo>
                  <a:pt x="1765402" y="1203503"/>
                  <a:pt x="1761211" y="1213181"/>
                  <a:pt x="1756029" y="1223239"/>
                </a:cubicBezTo>
                <a:cubicBezTo>
                  <a:pt x="1747800" y="1228116"/>
                  <a:pt x="1737132" y="1232459"/>
                  <a:pt x="1724025" y="1236269"/>
                </a:cubicBezTo>
                <a:cubicBezTo>
                  <a:pt x="1710919" y="1240079"/>
                  <a:pt x="1696670" y="1243051"/>
                  <a:pt x="1681277" y="1245185"/>
                </a:cubicBezTo>
                <a:lnTo>
                  <a:pt x="1642064" y="1247943"/>
                </a:lnTo>
                <a:lnTo>
                  <a:pt x="1640738" y="1248385"/>
                </a:lnTo>
                <a:lnTo>
                  <a:pt x="1638502" y="1248194"/>
                </a:lnTo>
                <a:lnTo>
                  <a:pt x="1635786" y="1248385"/>
                </a:lnTo>
                <a:lnTo>
                  <a:pt x="1634079" y="1247816"/>
                </a:lnTo>
                <a:lnTo>
                  <a:pt x="1624680" y="1247013"/>
                </a:lnTo>
                <a:cubicBezTo>
                  <a:pt x="1619612" y="1246099"/>
                  <a:pt x="1614830" y="1244727"/>
                  <a:pt x="1610335" y="1242899"/>
                </a:cubicBezTo>
                <a:cubicBezTo>
                  <a:pt x="1601343" y="1239241"/>
                  <a:pt x="1593342" y="1233755"/>
                  <a:pt x="1586332" y="1226439"/>
                </a:cubicBezTo>
                <a:cubicBezTo>
                  <a:pt x="1554632" y="1242899"/>
                  <a:pt x="1523086" y="1251128"/>
                  <a:pt x="1491691" y="1251128"/>
                </a:cubicBezTo>
                <a:cubicBezTo>
                  <a:pt x="1452067" y="1251128"/>
                  <a:pt x="1432256" y="1240003"/>
                  <a:pt x="1432256" y="1217753"/>
                </a:cubicBezTo>
                <a:cubicBezTo>
                  <a:pt x="1432256" y="1211657"/>
                  <a:pt x="1433322" y="1205561"/>
                  <a:pt x="1435456" y="1199465"/>
                </a:cubicBezTo>
                <a:cubicBezTo>
                  <a:pt x="1437589" y="1193369"/>
                  <a:pt x="1440485" y="1188492"/>
                  <a:pt x="1444142" y="1184834"/>
                </a:cubicBezTo>
                <a:cubicBezTo>
                  <a:pt x="1451762" y="1190930"/>
                  <a:pt x="1460449" y="1195502"/>
                  <a:pt x="1470203" y="1198550"/>
                </a:cubicBezTo>
                <a:cubicBezTo>
                  <a:pt x="1479957" y="1201598"/>
                  <a:pt x="1491996" y="1203122"/>
                  <a:pt x="1506322" y="1203122"/>
                </a:cubicBezTo>
                <a:cubicBezTo>
                  <a:pt x="1515466" y="1203122"/>
                  <a:pt x="1524838" y="1202513"/>
                  <a:pt x="1534440" y="1201293"/>
                </a:cubicBezTo>
                <a:cubicBezTo>
                  <a:pt x="1544041" y="1200074"/>
                  <a:pt x="1553870" y="1198245"/>
                  <a:pt x="1563929" y="1195807"/>
                </a:cubicBezTo>
                <a:cubicBezTo>
                  <a:pt x="1556004" y="1182091"/>
                  <a:pt x="1549070" y="1168527"/>
                  <a:pt x="1543126" y="1155116"/>
                </a:cubicBezTo>
                <a:cubicBezTo>
                  <a:pt x="1537183" y="1141705"/>
                  <a:pt x="1532534" y="1129513"/>
                  <a:pt x="1529182" y="1118540"/>
                </a:cubicBezTo>
                <a:cubicBezTo>
                  <a:pt x="1525829" y="1107567"/>
                  <a:pt x="1524152" y="1099185"/>
                  <a:pt x="1524152" y="1093394"/>
                </a:cubicBezTo>
                <a:cubicBezTo>
                  <a:pt x="1524152" y="1083641"/>
                  <a:pt x="1526591" y="1075259"/>
                  <a:pt x="1531468" y="1068248"/>
                </a:cubicBezTo>
                <a:cubicBezTo>
                  <a:pt x="1536344" y="1061238"/>
                  <a:pt x="1543660" y="1056209"/>
                  <a:pt x="1553413" y="1053161"/>
                </a:cubicBezTo>
                <a:close/>
                <a:moveTo>
                  <a:pt x="4398340" y="1042188"/>
                </a:moveTo>
                <a:cubicBezTo>
                  <a:pt x="4411751" y="1042188"/>
                  <a:pt x="4424401" y="1048741"/>
                  <a:pt x="4436288" y="1061847"/>
                </a:cubicBezTo>
                <a:cubicBezTo>
                  <a:pt x="4448175" y="1074954"/>
                  <a:pt x="4457472" y="1092023"/>
                  <a:pt x="4464177" y="1113054"/>
                </a:cubicBezTo>
                <a:cubicBezTo>
                  <a:pt x="4467530" y="1122807"/>
                  <a:pt x="4469968" y="1132790"/>
                  <a:pt x="4471492" y="1143000"/>
                </a:cubicBezTo>
                <a:cubicBezTo>
                  <a:pt x="4473016" y="1153211"/>
                  <a:pt x="4473778" y="1163803"/>
                  <a:pt x="4473778" y="1174776"/>
                </a:cubicBezTo>
                <a:cubicBezTo>
                  <a:pt x="4473778" y="1178129"/>
                  <a:pt x="4473550" y="1182777"/>
                  <a:pt x="4473092" y="1188720"/>
                </a:cubicBezTo>
                <a:cubicBezTo>
                  <a:pt x="4472635" y="1194664"/>
                  <a:pt x="4471416" y="1200608"/>
                  <a:pt x="4469434" y="1206551"/>
                </a:cubicBezTo>
                <a:cubicBezTo>
                  <a:pt x="4467454" y="1212495"/>
                  <a:pt x="4463567" y="1217448"/>
                  <a:pt x="4457776" y="1221410"/>
                </a:cubicBezTo>
                <a:cubicBezTo>
                  <a:pt x="4451070" y="1225373"/>
                  <a:pt x="4440326" y="1229487"/>
                  <a:pt x="4425544" y="1233755"/>
                </a:cubicBezTo>
                <a:cubicBezTo>
                  <a:pt x="4410761" y="1238022"/>
                  <a:pt x="4393006" y="1241527"/>
                  <a:pt x="4372280" y="1244270"/>
                </a:cubicBezTo>
                <a:cubicBezTo>
                  <a:pt x="4361916" y="1245642"/>
                  <a:pt x="4350982" y="1246670"/>
                  <a:pt x="4339476" y="1247356"/>
                </a:cubicBezTo>
                <a:lnTo>
                  <a:pt x="4307408" y="1248267"/>
                </a:lnTo>
                <a:lnTo>
                  <a:pt x="4307053" y="1248385"/>
                </a:lnTo>
                <a:lnTo>
                  <a:pt x="4306229" y="1248300"/>
                </a:lnTo>
                <a:lnTo>
                  <a:pt x="4303242" y="1248385"/>
                </a:lnTo>
                <a:lnTo>
                  <a:pt x="4301540" y="1247817"/>
                </a:lnTo>
                <a:lnTo>
                  <a:pt x="4288736" y="1246499"/>
                </a:lnTo>
                <a:cubicBezTo>
                  <a:pt x="4270848" y="1242727"/>
                  <a:pt x="4254246" y="1233297"/>
                  <a:pt x="4238930" y="1218210"/>
                </a:cubicBezTo>
                <a:cubicBezTo>
                  <a:pt x="4237101" y="1220953"/>
                  <a:pt x="4235424" y="1223391"/>
                  <a:pt x="4233901" y="1225525"/>
                </a:cubicBezTo>
                <a:cubicBezTo>
                  <a:pt x="4232377" y="1227659"/>
                  <a:pt x="4230853" y="1229792"/>
                  <a:pt x="4229329" y="1231926"/>
                </a:cubicBezTo>
                <a:cubicBezTo>
                  <a:pt x="4225671" y="1236193"/>
                  <a:pt x="4218432" y="1240003"/>
                  <a:pt x="4207612" y="1243356"/>
                </a:cubicBezTo>
                <a:cubicBezTo>
                  <a:pt x="4202202" y="1245032"/>
                  <a:pt x="4196315" y="1246290"/>
                  <a:pt x="4189952" y="1247128"/>
                </a:cubicBezTo>
                <a:lnTo>
                  <a:pt x="4180099" y="1247731"/>
                </a:lnTo>
                <a:lnTo>
                  <a:pt x="4177894" y="1248385"/>
                </a:lnTo>
                <a:lnTo>
                  <a:pt x="4174798" y="1248056"/>
                </a:lnTo>
                <a:lnTo>
                  <a:pt x="4169436" y="1248385"/>
                </a:lnTo>
                <a:cubicBezTo>
                  <a:pt x="4168216" y="1248385"/>
                  <a:pt x="4167302" y="1248080"/>
                  <a:pt x="4166692" y="1247471"/>
                </a:cubicBezTo>
                <a:lnTo>
                  <a:pt x="4166598" y="1247186"/>
                </a:lnTo>
                <a:lnTo>
                  <a:pt x="4157434" y="1246213"/>
                </a:lnTo>
                <a:cubicBezTo>
                  <a:pt x="4150652" y="1244766"/>
                  <a:pt x="4143908" y="1242594"/>
                  <a:pt x="4137203" y="1239698"/>
                </a:cubicBezTo>
                <a:cubicBezTo>
                  <a:pt x="4123792" y="1233907"/>
                  <a:pt x="4112057" y="1225677"/>
                  <a:pt x="4101998" y="1215009"/>
                </a:cubicBezTo>
                <a:cubicBezTo>
                  <a:pt x="4094378" y="1221410"/>
                  <a:pt x="4083939" y="1227506"/>
                  <a:pt x="4070680" y="1233297"/>
                </a:cubicBezTo>
                <a:cubicBezTo>
                  <a:pt x="4057422" y="1239089"/>
                  <a:pt x="4043172" y="1243508"/>
                  <a:pt x="4027932" y="1246556"/>
                </a:cubicBezTo>
                <a:cubicBezTo>
                  <a:pt x="4020007" y="1247775"/>
                  <a:pt x="4012235" y="1248842"/>
                  <a:pt x="4004615" y="1249757"/>
                </a:cubicBezTo>
                <a:cubicBezTo>
                  <a:pt x="3996995" y="1250671"/>
                  <a:pt x="3989375" y="1251128"/>
                  <a:pt x="3981755" y="1251128"/>
                </a:cubicBezTo>
                <a:cubicBezTo>
                  <a:pt x="3968039" y="1251128"/>
                  <a:pt x="3953714" y="1250214"/>
                  <a:pt x="3938778" y="1248385"/>
                </a:cubicBezTo>
                <a:cubicBezTo>
                  <a:pt x="3923843" y="1246556"/>
                  <a:pt x="3909365" y="1243813"/>
                  <a:pt x="3895344" y="1240155"/>
                </a:cubicBezTo>
                <a:cubicBezTo>
                  <a:pt x="3881324" y="1236498"/>
                  <a:pt x="3868826" y="1231926"/>
                  <a:pt x="3857854" y="1226439"/>
                </a:cubicBezTo>
                <a:cubicBezTo>
                  <a:pt x="3856634" y="1227659"/>
                  <a:pt x="3855415" y="1228954"/>
                  <a:pt x="3854196" y="1230326"/>
                </a:cubicBezTo>
                <a:cubicBezTo>
                  <a:pt x="3852977" y="1231697"/>
                  <a:pt x="3851606" y="1232840"/>
                  <a:pt x="3850082" y="1233755"/>
                </a:cubicBezTo>
                <a:cubicBezTo>
                  <a:pt x="3843986" y="1238631"/>
                  <a:pt x="3836365" y="1242289"/>
                  <a:pt x="3827222" y="1244727"/>
                </a:cubicBezTo>
                <a:cubicBezTo>
                  <a:pt x="3822649" y="1245947"/>
                  <a:pt x="3817925" y="1246861"/>
                  <a:pt x="3813048" y="1247471"/>
                </a:cubicBezTo>
                <a:lnTo>
                  <a:pt x="3804200" y="1248007"/>
                </a:lnTo>
                <a:lnTo>
                  <a:pt x="3803066" y="1248385"/>
                </a:lnTo>
                <a:lnTo>
                  <a:pt x="3801474" y="1248172"/>
                </a:lnTo>
                <a:lnTo>
                  <a:pt x="3797960" y="1248385"/>
                </a:lnTo>
                <a:cubicBezTo>
                  <a:pt x="3796741" y="1248385"/>
                  <a:pt x="3795826" y="1248080"/>
                  <a:pt x="3795217" y="1247471"/>
                </a:cubicBezTo>
                <a:lnTo>
                  <a:pt x="3795170" y="1247329"/>
                </a:lnTo>
                <a:lnTo>
                  <a:pt x="3785120" y="1245985"/>
                </a:lnTo>
                <a:cubicBezTo>
                  <a:pt x="3779254" y="1244384"/>
                  <a:pt x="3773500" y="1241984"/>
                  <a:pt x="3767862" y="1238784"/>
                </a:cubicBezTo>
                <a:cubicBezTo>
                  <a:pt x="3764508" y="1259205"/>
                  <a:pt x="3758032" y="1277189"/>
                  <a:pt x="3748430" y="1292733"/>
                </a:cubicBezTo>
                <a:cubicBezTo>
                  <a:pt x="3738830" y="1308278"/>
                  <a:pt x="3726866" y="1320318"/>
                  <a:pt x="3712540" y="1328852"/>
                </a:cubicBezTo>
                <a:cubicBezTo>
                  <a:pt x="3698214" y="1337387"/>
                  <a:pt x="3682365" y="1341654"/>
                  <a:pt x="3664992" y="1341654"/>
                </a:cubicBezTo>
                <a:cubicBezTo>
                  <a:pt x="3661029" y="1341654"/>
                  <a:pt x="3655695" y="1340206"/>
                  <a:pt x="3648990" y="1337310"/>
                </a:cubicBezTo>
                <a:cubicBezTo>
                  <a:pt x="3642284" y="1334415"/>
                  <a:pt x="3634892" y="1330376"/>
                  <a:pt x="3626815" y="1325195"/>
                </a:cubicBezTo>
                <a:cubicBezTo>
                  <a:pt x="3618738" y="1320013"/>
                  <a:pt x="3611042" y="1314374"/>
                  <a:pt x="3603727" y="1308278"/>
                </a:cubicBezTo>
                <a:lnTo>
                  <a:pt x="3610585" y="1290447"/>
                </a:lnTo>
                <a:cubicBezTo>
                  <a:pt x="3618814" y="1292581"/>
                  <a:pt x="3626739" y="1294105"/>
                  <a:pt x="3634360" y="1295019"/>
                </a:cubicBezTo>
                <a:cubicBezTo>
                  <a:pt x="3641979" y="1295934"/>
                  <a:pt x="3649142" y="1296391"/>
                  <a:pt x="3655848" y="1296391"/>
                </a:cubicBezTo>
                <a:cubicBezTo>
                  <a:pt x="3678402" y="1296391"/>
                  <a:pt x="3697605" y="1290371"/>
                  <a:pt x="3713454" y="1278332"/>
                </a:cubicBezTo>
                <a:cubicBezTo>
                  <a:pt x="3729304" y="1266292"/>
                  <a:pt x="3740887" y="1248842"/>
                  <a:pt x="3748202" y="1225982"/>
                </a:cubicBezTo>
                <a:cubicBezTo>
                  <a:pt x="3746068" y="1221410"/>
                  <a:pt x="3743782" y="1216762"/>
                  <a:pt x="3741344" y="1212038"/>
                </a:cubicBezTo>
                <a:cubicBezTo>
                  <a:pt x="3738906" y="1207313"/>
                  <a:pt x="3736162" y="1202513"/>
                  <a:pt x="3733114" y="1197636"/>
                </a:cubicBezTo>
                <a:cubicBezTo>
                  <a:pt x="3725190" y="1184529"/>
                  <a:pt x="3718941" y="1173480"/>
                  <a:pt x="3714369" y="1164489"/>
                </a:cubicBezTo>
                <a:cubicBezTo>
                  <a:pt x="3709797" y="1155497"/>
                  <a:pt x="3706596" y="1148106"/>
                  <a:pt x="3704768" y="1142315"/>
                </a:cubicBezTo>
                <a:cubicBezTo>
                  <a:pt x="3703548" y="1136219"/>
                  <a:pt x="3703244" y="1130961"/>
                  <a:pt x="3703854" y="1126541"/>
                </a:cubicBezTo>
                <a:cubicBezTo>
                  <a:pt x="3704463" y="1122122"/>
                  <a:pt x="3706292" y="1118083"/>
                  <a:pt x="3709340" y="1114425"/>
                </a:cubicBezTo>
                <a:cubicBezTo>
                  <a:pt x="3709645" y="1109853"/>
                  <a:pt x="3712388" y="1105434"/>
                  <a:pt x="3717570" y="1101167"/>
                </a:cubicBezTo>
                <a:cubicBezTo>
                  <a:pt x="3722751" y="1096899"/>
                  <a:pt x="3729456" y="1093699"/>
                  <a:pt x="3737686" y="1091565"/>
                </a:cubicBezTo>
                <a:cubicBezTo>
                  <a:pt x="3740124" y="1099795"/>
                  <a:pt x="3742487" y="1107339"/>
                  <a:pt x="3744773" y="1114197"/>
                </a:cubicBezTo>
                <a:cubicBezTo>
                  <a:pt x="3747059" y="1121055"/>
                  <a:pt x="3749116" y="1127532"/>
                  <a:pt x="3750945" y="1133628"/>
                </a:cubicBezTo>
                <a:cubicBezTo>
                  <a:pt x="3756126" y="1148258"/>
                  <a:pt x="3760165" y="1160450"/>
                  <a:pt x="3763061" y="1170204"/>
                </a:cubicBezTo>
                <a:cubicBezTo>
                  <a:pt x="3765956" y="1179957"/>
                  <a:pt x="3767710" y="1187273"/>
                  <a:pt x="3768319" y="1192149"/>
                </a:cubicBezTo>
                <a:cubicBezTo>
                  <a:pt x="3773500" y="1195045"/>
                  <a:pt x="3778987" y="1197217"/>
                  <a:pt x="3784778" y="1198665"/>
                </a:cubicBezTo>
                <a:lnTo>
                  <a:pt x="3800700" y="1200555"/>
                </a:lnTo>
                <a:lnTo>
                  <a:pt x="3824707" y="1198093"/>
                </a:lnTo>
                <a:cubicBezTo>
                  <a:pt x="3831260" y="1196264"/>
                  <a:pt x="3836975" y="1192835"/>
                  <a:pt x="3841852" y="1187806"/>
                </a:cubicBezTo>
                <a:cubicBezTo>
                  <a:pt x="3846728" y="1182777"/>
                  <a:pt x="3851758" y="1175538"/>
                  <a:pt x="3856940" y="1166089"/>
                </a:cubicBezTo>
                <a:cubicBezTo>
                  <a:pt x="3858158" y="1163955"/>
                  <a:pt x="3859302" y="1161822"/>
                  <a:pt x="3860368" y="1159688"/>
                </a:cubicBezTo>
                <a:cubicBezTo>
                  <a:pt x="3861435" y="1157555"/>
                  <a:pt x="3862578" y="1155421"/>
                  <a:pt x="3863798" y="1153287"/>
                </a:cubicBezTo>
                <a:cubicBezTo>
                  <a:pt x="3868065" y="1145972"/>
                  <a:pt x="3874313" y="1142315"/>
                  <a:pt x="3882542" y="1142315"/>
                </a:cubicBezTo>
                <a:cubicBezTo>
                  <a:pt x="3886810" y="1142315"/>
                  <a:pt x="3891230" y="1143839"/>
                  <a:pt x="3895802" y="1146887"/>
                </a:cubicBezTo>
                <a:cubicBezTo>
                  <a:pt x="3892754" y="1154507"/>
                  <a:pt x="3889858" y="1161669"/>
                  <a:pt x="3887115" y="1168375"/>
                </a:cubicBezTo>
                <a:cubicBezTo>
                  <a:pt x="3884372" y="1175081"/>
                  <a:pt x="3881780" y="1181329"/>
                  <a:pt x="3879342" y="1187120"/>
                </a:cubicBezTo>
                <a:cubicBezTo>
                  <a:pt x="3882695" y="1188339"/>
                  <a:pt x="3886048" y="1189559"/>
                  <a:pt x="3889400" y="1190778"/>
                </a:cubicBezTo>
                <a:cubicBezTo>
                  <a:pt x="3892754" y="1191997"/>
                  <a:pt x="3896106" y="1193216"/>
                  <a:pt x="3899459" y="1194435"/>
                </a:cubicBezTo>
                <a:cubicBezTo>
                  <a:pt x="3930244" y="1153592"/>
                  <a:pt x="3957828" y="1123417"/>
                  <a:pt x="3982212" y="1103910"/>
                </a:cubicBezTo>
                <a:cubicBezTo>
                  <a:pt x="4005682" y="1084403"/>
                  <a:pt x="4026865" y="1074649"/>
                  <a:pt x="4045763" y="1074649"/>
                </a:cubicBezTo>
                <a:cubicBezTo>
                  <a:pt x="4052773" y="1074649"/>
                  <a:pt x="4060622" y="1076706"/>
                  <a:pt x="4069309" y="1080821"/>
                </a:cubicBezTo>
                <a:cubicBezTo>
                  <a:pt x="4077996" y="1084936"/>
                  <a:pt x="4086758" y="1090422"/>
                  <a:pt x="4095598" y="1097280"/>
                </a:cubicBezTo>
                <a:cubicBezTo>
                  <a:pt x="4104437" y="1104138"/>
                  <a:pt x="4112210" y="1111530"/>
                  <a:pt x="4118915" y="1119455"/>
                </a:cubicBezTo>
                <a:cubicBezTo>
                  <a:pt x="4128973" y="1131647"/>
                  <a:pt x="4134002" y="1141857"/>
                  <a:pt x="4134002" y="1150087"/>
                </a:cubicBezTo>
                <a:cubicBezTo>
                  <a:pt x="4134002" y="1163193"/>
                  <a:pt x="4130954" y="1174928"/>
                  <a:pt x="4124858" y="1185291"/>
                </a:cubicBezTo>
                <a:cubicBezTo>
                  <a:pt x="4134612" y="1191083"/>
                  <a:pt x="4143375" y="1195121"/>
                  <a:pt x="4151148" y="1197407"/>
                </a:cubicBezTo>
                <a:lnTo>
                  <a:pt x="4174067" y="1200346"/>
                </a:lnTo>
                <a:lnTo>
                  <a:pt x="4196410" y="1197979"/>
                </a:lnTo>
                <a:cubicBezTo>
                  <a:pt x="4204030" y="1196074"/>
                  <a:pt x="4210279" y="1193216"/>
                  <a:pt x="4215156" y="1189406"/>
                </a:cubicBezTo>
                <a:cubicBezTo>
                  <a:pt x="4218813" y="1186663"/>
                  <a:pt x="4222318" y="1182167"/>
                  <a:pt x="4225671" y="1175919"/>
                </a:cubicBezTo>
                <a:cubicBezTo>
                  <a:pt x="4229024" y="1169670"/>
                  <a:pt x="4233444" y="1161365"/>
                  <a:pt x="4238930" y="1151001"/>
                </a:cubicBezTo>
                <a:cubicBezTo>
                  <a:pt x="4242588" y="1143686"/>
                  <a:pt x="4246093" y="1139038"/>
                  <a:pt x="4249446" y="1137057"/>
                </a:cubicBezTo>
                <a:cubicBezTo>
                  <a:pt x="4252798" y="1135076"/>
                  <a:pt x="4256608" y="1134085"/>
                  <a:pt x="4260876" y="1134085"/>
                </a:cubicBezTo>
                <a:cubicBezTo>
                  <a:pt x="4266667" y="1134085"/>
                  <a:pt x="4272000" y="1135914"/>
                  <a:pt x="4276878" y="1139571"/>
                </a:cubicBezTo>
                <a:cubicBezTo>
                  <a:pt x="4273524" y="1147191"/>
                  <a:pt x="4270019" y="1155040"/>
                  <a:pt x="4266362" y="1163117"/>
                </a:cubicBezTo>
                <a:cubicBezTo>
                  <a:pt x="4262704" y="1171194"/>
                  <a:pt x="4259046" y="1179195"/>
                  <a:pt x="4255390" y="1187120"/>
                </a:cubicBezTo>
                <a:cubicBezTo>
                  <a:pt x="4263924" y="1191997"/>
                  <a:pt x="4272306" y="1195502"/>
                  <a:pt x="4280535" y="1197636"/>
                </a:cubicBezTo>
                <a:lnTo>
                  <a:pt x="4306457" y="1200764"/>
                </a:lnTo>
                <a:lnTo>
                  <a:pt x="4349248" y="1199808"/>
                </a:lnTo>
                <a:cubicBezTo>
                  <a:pt x="4363307" y="1199122"/>
                  <a:pt x="4376090" y="1198093"/>
                  <a:pt x="4387596" y="1196721"/>
                </a:cubicBezTo>
                <a:cubicBezTo>
                  <a:pt x="4410608" y="1193978"/>
                  <a:pt x="4431411" y="1188492"/>
                  <a:pt x="4450004" y="1180262"/>
                </a:cubicBezTo>
                <a:cubicBezTo>
                  <a:pt x="4449394" y="1176605"/>
                  <a:pt x="4448556" y="1172871"/>
                  <a:pt x="4447489" y="1169061"/>
                </a:cubicBezTo>
                <a:cubicBezTo>
                  <a:pt x="4446422" y="1165251"/>
                  <a:pt x="4445279" y="1161212"/>
                  <a:pt x="4444060" y="1156945"/>
                </a:cubicBezTo>
                <a:cubicBezTo>
                  <a:pt x="4435830" y="1163651"/>
                  <a:pt x="4426915" y="1168908"/>
                  <a:pt x="4417314" y="1172718"/>
                </a:cubicBezTo>
                <a:cubicBezTo>
                  <a:pt x="4407712" y="1176528"/>
                  <a:pt x="4397426" y="1178433"/>
                  <a:pt x="4386453" y="1178433"/>
                </a:cubicBezTo>
                <a:cubicBezTo>
                  <a:pt x="4370603" y="1178433"/>
                  <a:pt x="4358412" y="1173709"/>
                  <a:pt x="4349877" y="1164260"/>
                </a:cubicBezTo>
                <a:cubicBezTo>
                  <a:pt x="4341342" y="1154811"/>
                  <a:pt x="4337076" y="1142924"/>
                  <a:pt x="4337076" y="1128599"/>
                </a:cubicBezTo>
                <a:cubicBezTo>
                  <a:pt x="4337076" y="1113359"/>
                  <a:pt x="4339818" y="1099185"/>
                  <a:pt x="4345305" y="1086079"/>
                </a:cubicBezTo>
                <a:cubicBezTo>
                  <a:pt x="4350792" y="1072973"/>
                  <a:pt x="4358106" y="1062609"/>
                  <a:pt x="4367251" y="1054989"/>
                </a:cubicBezTo>
                <a:cubicBezTo>
                  <a:pt x="4371822" y="1051027"/>
                  <a:pt x="4376776" y="1047903"/>
                  <a:pt x="4382110" y="1045617"/>
                </a:cubicBezTo>
                <a:cubicBezTo>
                  <a:pt x="4387444" y="1043331"/>
                  <a:pt x="4392854" y="1042188"/>
                  <a:pt x="4398340" y="1042188"/>
                </a:cubicBezTo>
                <a:close/>
                <a:moveTo>
                  <a:pt x="5010531" y="1032739"/>
                </a:moveTo>
                <a:lnTo>
                  <a:pt x="5010988" y="1038225"/>
                </a:lnTo>
                <a:cubicBezTo>
                  <a:pt x="5010988" y="1046150"/>
                  <a:pt x="5007482" y="1052246"/>
                  <a:pt x="5000472" y="1056513"/>
                </a:cubicBezTo>
                <a:cubicBezTo>
                  <a:pt x="4992548" y="1060476"/>
                  <a:pt x="4982336" y="1064895"/>
                  <a:pt x="4969840" y="1069772"/>
                </a:cubicBezTo>
                <a:cubicBezTo>
                  <a:pt x="4957344" y="1074649"/>
                  <a:pt x="4942713" y="1079983"/>
                  <a:pt x="4925948" y="1085774"/>
                </a:cubicBezTo>
                <a:lnTo>
                  <a:pt x="4928235" y="1063829"/>
                </a:lnTo>
                <a:cubicBezTo>
                  <a:pt x="4948656" y="1056513"/>
                  <a:pt x="4965420" y="1050417"/>
                  <a:pt x="4978527" y="1045541"/>
                </a:cubicBezTo>
                <a:cubicBezTo>
                  <a:pt x="4991633" y="1040664"/>
                  <a:pt x="5002301" y="1036397"/>
                  <a:pt x="5010531" y="1032739"/>
                </a:cubicBezTo>
                <a:close/>
                <a:moveTo>
                  <a:pt x="2981706" y="994639"/>
                </a:moveTo>
                <a:lnTo>
                  <a:pt x="2982164" y="1000125"/>
                </a:lnTo>
                <a:cubicBezTo>
                  <a:pt x="2982163" y="1008050"/>
                  <a:pt x="2978658" y="1014146"/>
                  <a:pt x="2971648" y="1018413"/>
                </a:cubicBezTo>
                <a:cubicBezTo>
                  <a:pt x="2963723" y="1022376"/>
                  <a:pt x="2953512" y="1026795"/>
                  <a:pt x="2941016" y="1031672"/>
                </a:cubicBezTo>
                <a:cubicBezTo>
                  <a:pt x="2928518" y="1036549"/>
                  <a:pt x="2913888" y="1041883"/>
                  <a:pt x="2897124" y="1047674"/>
                </a:cubicBezTo>
                <a:lnTo>
                  <a:pt x="2899410" y="1025729"/>
                </a:lnTo>
                <a:cubicBezTo>
                  <a:pt x="2919832" y="1018413"/>
                  <a:pt x="2936596" y="1012317"/>
                  <a:pt x="2949702" y="1007441"/>
                </a:cubicBezTo>
                <a:cubicBezTo>
                  <a:pt x="2962809" y="1002564"/>
                  <a:pt x="2973477" y="998297"/>
                  <a:pt x="2981706" y="994639"/>
                </a:cubicBezTo>
                <a:close/>
                <a:moveTo>
                  <a:pt x="4753356" y="985114"/>
                </a:moveTo>
                <a:lnTo>
                  <a:pt x="4753814" y="990600"/>
                </a:lnTo>
                <a:cubicBezTo>
                  <a:pt x="4753814" y="998525"/>
                  <a:pt x="4750308" y="1004621"/>
                  <a:pt x="4743298" y="1008888"/>
                </a:cubicBezTo>
                <a:cubicBezTo>
                  <a:pt x="4735372" y="1012851"/>
                  <a:pt x="4725162" y="1017270"/>
                  <a:pt x="4712665" y="1022147"/>
                </a:cubicBezTo>
                <a:cubicBezTo>
                  <a:pt x="4700168" y="1027024"/>
                  <a:pt x="4685538" y="1032358"/>
                  <a:pt x="4668774" y="1038149"/>
                </a:cubicBezTo>
                <a:lnTo>
                  <a:pt x="4671060" y="1016204"/>
                </a:lnTo>
                <a:cubicBezTo>
                  <a:pt x="4691482" y="1008888"/>
                  <a:pt x="4708245" y="1002792"/>
                  <a:pt x="4721352" y="997916"/>
                </a:cubicBezTo>
                <a:cubicBezTo>
                  <a:pt x="4734458" y="993039"/>
                  <a:pt x="4745126" y="988772"/>
                  <a:pt x="4753356" y="985114"/>
                </a:cubicBezTo>
                <a:close/>
                <a:moveTo>
                  <a:pt x="3496056" y="985114"/>
                </a:moveTo>
                <a:lnTo>
                  <a:pt x="3496513" y="990600"/>
                </a:lnTo>
                <a:cubicBezTo>
                  <a:pt x="3496513" y="998525"/>
                  <a:pt x="3493008" y="1004621"/>
                  <a:pt x="3485998" y="1008888"/>
                </a:cubicBezTo>
                <a:cubicBezTo>
                  <a:pt x="3478073" y="1012851"/>
                  <a:pt x="3467862" y="1017270"/>
                  <a:pt x="3455366" y="1022147"/>
                </a:cubicBezTo>
                <a:cubicBezTo>
                  <a:pt x="3442868" y="1027024"/>
                  <a:pt x="3428238" y="1032358"/>
                  <a:pt x="3411474" y="1038149"/>
                </a:cubicBezTo>
                <a:lnTo>
                  <a:pt x="3413760" y="1016204"/>
                </a:lnTo>
                <a:cubicBezTo>
                  <a:pt x="3434182" y="1008888"/>
                  <a:pt x="3450946" y="1002792"/>
                  <a:pt x="3464052" y="997916"/>
                </a:cubicBezTo>
                <a:cubicBezTo>
                  <a:pt x="3477158" y="993039"/>
                  <a:pt x="3487827" y="988772"/>
                  <a:pt x="3496056" y="985114"/>
                </a:cubicBezTo>
                <a:close/>
                <a:moveTo>
                  <a:pt x="931926" y="982295"/>
                </a:moveTo>
                <a:cubicBezTo>
                  <a:pt x="941375" y="999363"/>
                  <a:pt x="949909" y="1018109"/>
                  <a:pt x="957529" y="1038530"/>
                </a:cubicBezTo>
                <a:cubicBezTo>
                  <a:pt x="960882" y="1040969"/>
                  <a:pt x="964692" y="1042721"/>
                  <a:pt x="968959" y="1043788"/>
                </a:cubicBezTo>
                <a:cubicBezTo>
                  <a:pt x="973226" y="1044855"/>
                  <a:pt x="978560" y="1045388"/>
                  <a:pt x="984961" y="1045388"/>
                </a:cubicBezTo>
                <a:cubicBezTo>
                  <a:pt x="998677" y="1045388"/>
                  <a:pt x="1009574" y="1039978"/>
                  <a:pt x="1017651" y="1029158"/>
                </a:cubicBezTo>
                <a:cubicBezTo>
                  <a:pt x="1025728" y="1018337"/>
                  <a:pt x="1030834" y="1003021"/>
                  <a:pt x="1032967" y="983209"/>
                </a:cubicBezTo>
                <a:lnTo>
                  <a:pt x="1053541" y="987324"/>
                </a:lnTo>
                <a:cubicBezTo>
                  <a:pt x="1052017" y="1025424"/>
                  <a:pt x="1045616" y="1053161"/>
                  <a:pt x="1034339" y="1070534"/>
                </a:cubicBezTo>
                <a:cubicBezTo>
                  <a:pt x="1023061" y="1087908"/>
                  <a:pt x="1006754" y="1096595"/>
                  <a:pt x="985418" y="1096595"/>
                </a:cubicBezTo>
                <a:cubicBezTo>
                  <a:pt x="981456" y="1096595"/>
                  <a:pt x="977494" y="1095985"/>
                  <a:pt x="973531" y="1094766"/>
                </a:cubicBezTo>
                <a:cubicBezTo>
                  <a:pt x="976274" y="1107567"/>
                  <a:pt x="978484" y="1119531"/>
                  <a:pt x="980161" y="1130656"/>
                </a:cubicBezTo>
                <a:cubicBezTo>
                  <a:pt x="981837" y="1141781"/>
                  <a:pt x="982675" y="1152373"/>
                  <a:pt x="982675" y="1162431"/>
                </a:cubicBezTo>
                <a:cubicBezTo>
                  <a:pt x="982675" y="1173099"/>
                  <a:pt x="982370" y="1183082"/>
                  <a:pt x="981761" y="1192378"/>
                </a:cubicBezTo>
                <a:cubicBezTo>
                  <a:pt x="981151" y="1201674"/>
                  <a:pt x="980237" y="1210971"/>
                  <a:pt x="979018" y="1220267"/>
                </a:cubicBezTo>
                <a:cubicBezTo>
                  <a:pt x="977798" y="1229564"/>
                  <a:pt x="975970" y="1239851"/>
                  <a:pt x="973531" y="1251128"/>
                </a:cubicBezTo>
                <a:lnTo>
                  <a:pt x="950671" y="1246556"/>
                </a:lnTo>
                <a:cubicBezTo>
                  <a:pt x="950366" y="1230097"/>
                  <a:pt x="949681" y="1214781"/>
                  <a:pt x="948614" y="1200608"/>
                </a:cubicBezTo>
                <a:cubicBezTo>
                  <a:pt x="947547" y="1186434"/>
                  <a:pt x="945947" y="1172947"/>
                  <a:pt x="943813" y="1160145"/>
                </a:cubicBezTo>
                <a:cubicBezTo>
                  <a:pt x="941680" y="1147344"/>
                  <a:pt x="938936" y="1134542"/>
                  <a:pt x="935584" y="1121741"/>
                </a:cubicBezTo>
                <a:cubicBezTo>
                  <a:pt x="933450" y="1112901"/>
                  <a:pt x="931012" y="1104748"/>
                  <a:pt x="928268" y="1097280"/>
                </a:cubicBezTo>
                <a:cubicBezTo>
                  <a:pt x="925525" y="1089813"/>
                  <a:pt x="922325" y="1081736"/>
                  <a:pt x="918667" y="1073049"/>
                </a:cubicBezTo>
                <a:cubicBezTo>
                  <a:pt x="915010" y="1064362"/>
                  <a:pt x="910285" y="1054380"/>
                  <a:pt x="904494" y="1043102"/>
                </a:cubicBezTo>
                <a:cubicBezTo>
                  <a:pt x="901141" y="1036701"/>
                  <a:pt x="899465" y="1030148"/>
                  <a:pt x="899465" y="1023443"/>
                </a:cubicBezTo>
                <a:cubicBezTo>
                  <a:pt x="899465" y="1014908"/>
                  <a:pt x="902360" y="1007060"/>
                  <a:pt x="908152" y="999897"/>
                </a:cubicBezTo>
                <a:cubicBezTo>
                  <a:pt x="913943" y="992734"/>
                  <a:pt x="921868" y="986867"/>
                  <a:pt x="931926" y="982295"/>
                </a:cubicBezTo>
                <a:close/>
                <a:moveTo>
                  <a:pt x="731901" y="982295"/>
                </a:moveTo>
                <a:cubicBezTo>
                  <a:pt x="741350" y="999363"/>
                  <a:pt x="749884" y="1018109"/>
                  <a:pt x="757504" y="1038530"/>
                </a:cubicBezTo>
                <a:cubicBezTo>
                  <a:pt x="760857" y="1040969"/>
                  <a:pt x="764667" y="1042721"/>
                  <a:pt x="768934" y="1043788"/>
                </a:cubicBezTo>
                <a:cubicBezTo>
                  <a:pt x="773202" y="1044855"/>
                  <a:pt x="778536" y="1045388"/>
                  <a:pt x="784936" y="1045388"/>
                </a:cubicBezTo>
                <a:cubicBezTo>
                  <a:pt x="798652" y="1045388"/>
                  <a:pt x="809549" y="1039978"/>
                  <a:pt x="817626" y="1029158"/>
                </a:cubicBezTo>
                <a:cubicBezTo>
                  <a:pt x="825703" y="1018337"/>
                  <a:pt x="830809" y="1003021"/>
                  <a:pt x="832942" y="983209"/>
                </a:cubicBezTo>
                <a:lnTo>
                  <a:pt x="853516" y="987324"/>
                </a:lnTo>
                <a:cubicBezTo>
                  <a:pt x="851992" y="1025424"/>
                  <a:pt x="845592" y="1053161"/>
                  <a:pt x="834314" y="1070534"/>
                </a:cubicBezTo>
                <a:cubicBezTo>
                  <a:pt x="823036" y="1087908"/>
                  <a:pt x="806730" y="1096595"/>
                  <a:pt x="785394" y="1096595"/>
                </a:cubicBezTo>
                <a:cubicBezTo>
                  <a:pt x="781431" y="1096595"/>
                  <a:pt x="777469" y="1095985"/>
                  <a:pt x="773506" y="1094766"/>
                </a:cubicBezTo>
                <a:cubicBezTo>
                  <a:pt x="776250" y="1107567"/>
                  <a:pt x="778459" y="1119531"/>
                  <a:pt x="780136" y="1130656"/>
                </a:cubicBezTo>
                <a:cubicBezTo>
                  <a:pt x="781812" y="1141781"/>
                  <a:pt x="782650" y="1152373"/>
                  <a:pt x="782650" y="1162431"/>
                </a:cubicBezTo>
                <a:cubicBezTo>
                  <a:pt x="782650" y="1173099"/>
                  <a:pt x="782346" y="1183082"/>
                  <a:pt x="781736" y="1192378"/>
                </a:cubicBezTo>
                <a:cubicBezTo>
                  <a:pt x="781126" y="1201674"/>
                  <a:pt x="780212" y="1210971"/>
                  <a:pt x="778993" y="1220267"/>
                </a:cubicBezTo>
                <a:cubicBezTo>
                  <a:pt x="777774" y="1229564"/>
                  <a:pt x="775945" y="1239851"/>
                  <a:pt x="773506" y="1251128"/>
                </a:cubicBezTo>
                <a:lnTo>
                  <a:pt x="750646" y="1246556"/>
                </a:lnTo>
                <a:cubicBezTo>
                  <a:pt x="750342" y="1230097"/>
                  <a:pt x="749656" y="1214781"/>
                  <a:pt x="748589" y="1200608"/>
                </a:cubicBezTo>
                <a:cubicBezTo>
                  <a:pt x="747522" y="1186434"/>
                  <a:pt x="745922" y="1172947"/>
                  <a:pt x="743788" y="1160145"/>
                </a:cubicBezTo>
                <a:cubicBezTo>
                  <a:pt x="741655" y="1147344"/>
                  <a:pt x="738911" y="1134542"/>
                  <a:pt x="735559" y="1121741"/>
                </a:cubicBezTo>
                <a:cubicBezTo>
                  <a:pt x="733425" y="1112901"/>
                  <a:pt x="730987" y="1104748"/>
                  <a:pt x="728244" y="1097280"/>
                </a:cubicBezTo>
                <a:cubicBezTo>
                  <a:pt x="725500" y="1089813"/>
                  <a:pt x="722300" y="1081736"/>
                  <a:pt x="718642" y="1073049"/>
                </a:cubicBezTo>
                <a:cubicBezTo>
                  <a:pt x="714985" y="1064362"/>
                  <a:pt x="710260" y="1054380"/>
                  <a:pt x="704469" y="1043102"/>
                </a:cubicBezTo>
                <a:cubicBezTo>
                  <a:pt x="701116" y="1036701"/>
                  <a:pt x="699440" y="1030148"/>
                  <a:pt x="699440" y="1023443"/>
                </a:cubicBezTo>
                <a:cubicBezTo>
                  <a:pt x="699440" y="1014908"/>
                  <a:pt x="702336" y="1007060"/>
                  <a:pt x="708127" y="999897"/>
                </a:cubicBezTo>
                <a:cubicBezTo>
                  <a:pt x="713918" y="992734"/>
                  <a:pt x="721843" y="986867"/>
                  <a:pt x="731901" y="982295"/>
                </a:cubicBezTo>
                <a:close/>
                <a:moveTo>
                  <a:pt x="4277106" y="975589"/>
                </a:moveTo>
                <a:lnTo>
                  <a:pt x="4277564" y="981075"/>
                </a:lnTo>
                <a:cubicBezTo>
                  <a:pt x="4277564" y="989000"/>
                  <a:pt x="4274058" y="995096"/>
                  <a:pt x="4267048" y="999363"/>
                </a:cubicBezTo>
                <a:cubicBezTo>
                  <a:pt x="4259123" y="1003326"/>
                  <a:pt x="4248912" y="1007745"/>
                  <a:pt x="4236416" y="1012622"/>
                </a:cubicBezTo>
                <a:cubicBezTo>
                  <a:pt x="4223918" y="1017499"/>
                  <a:pt x="4209288" y="1022833"/>
                  <a:pt x="4192524" y="1028624"/>
                </a:cubicBezTo>
                <a:lnTo>
                  <a:pt x="4194810" y="1006679"/>
                </a:lnTo>
                <a:cubicBezTo>
                  <a:pt x="4215232" y="999363"/>
                  <a:pt x="4231996" y="993267"/>
                  <a:pt x="4245102" y="988391"/>
                </a:cubicBezTo>
                <a:cubicBezTo>
                  <a:pt x="4258208" y="983514"/>
                  <a:pt x="4268876" y="979247"/>
                  <a:pt x="4277106" y="975589"/>
                </a:cubicBezTo>
                <a:close/>
                <a:moveTo>
                  <a:pt x="5611216" y="970865"/>
                </a:moveTo>
                <a:cubicBezTo>
                  <a:pt x="5615178" y="974827"/>
                  <a:pt x="5619826" y="979475"/>
                  <a:pt x="5625160" y="984809"/>
                </a:cubicBezTo>
                <a:cubicBezTo>
                  <a:pt x="5630494" y="990143"/>
                  <a:pt x="5636514" y="996011"/>
                  <a:pt x="5643220" y="1002411"/>
                </a:cubicBezTo>
                <a:cubicBezTo>
                  <a:pt x="5639562" y="1007593"/>
                  <a:pt x="5635142" y="1013156"/>
                  <a:pt x="5629961" y="1019099"/>
                </a:cubicBezTo>
                <a:cubicBezTo>
                  <a:pt x="5624780" y="1025043"/>
                  <a:pt x="5618836" y="1031367"/>
                  <a:pt x="5612130" y="1038073"/>
                </a:cubicBezTo>
                <a:cubicBezTo>
                  <a:pt x="5597195" y="1026186"/>
                  <a:pt x="5585765" y="1015518"/>
                  <a:pt x="5577840" y="1006069"/>
                </a:cubicBezTo>
                <a:cubicBezTo>
                  <a:pt x="5585155" y="998754"/>
                  <a:pt x="5591556" y="992201"/>
                  <a:pt x="5597042" y="986409"/>
                </a:cubicBezTo>
                <a:cubicBezTo>
                  <a:pt x="5602528" y="980618"/>
                  <a:pt x="5607253" y="975437"/>
                  <a:pt x="5611216" y="970865"/>
                </a:cubicBezTo>
                <a:close/>
                <a:moveTo>
                  <a:pt x="2553081" y="947014"/>
                </a:moveTo>
                <a:lnTo>
                  <a:pt x="2553538" y="952500"/>
                </a:lnTo>
                <a:cubicBezTo>
                  <a:pt x="2553538" y="960425"/>
                  <a:pt x="2550033" y="966521"/>
                  <a:pt x="2543023" y="970788"/>
                </a:cubicBezTo>
                <a:cubicBezTo>
                  <a:pt x="2535098" y="974751"/>
                  <a:pt x="2524887" y="979170"/>
                  <a:pt x="2512390" y="984047"/>
                </a:cubicBezTo>
                <a:cubicBezTo>
                  <a:pt x="2499894" y="988924"/>
                  <a:pt x="2485263" y="994258"/>
                  <a:pt x="2468499" y="1000049"/>
                </a:cubicBezTo>
                <a:lnTo>
                  <a:pt x="2470785" y="978104"/>
                </a:lnTo>
                <a:cubicBezTo>
                  <a:pt x="2491207" y="970788"/>
                  <a:pt x="2507971" y="964692"/>
                  <a:pt x="2521077" y="959816"/>
                </a:cubicBezTo>
                <a:cubicBezTo>
                  <a:pt x="2534184" y="954939"/>
                  <a:pt x="2544852" y="950672"/>
                  <a:pt x="2553081" y="947014"/>
                </a:cubicBezTo>
                <a:close/>
                <a:moveTo>
                  <a:pt x="2751811" y="946481"/>
                </a:moveTo>
                <a:cubicBezTo>
                  <a:pt x="2749677" y="946481"/>
                  <a:pt x="2747468" y="947319"/>
                  <a:pt x="2745182" y="948995"/>
                </a:cubicBezTo>
                <a:cubicBezTo>
                  <a:pt x="2742895" y="950672"/>
                  <a:pt x="2741905" y="953186"/>
                  <a:pt x="2742210" y="956539"/>
                </a:cubicBezTo>
                <a:cubicBezTo>
                  <a:pt x="2742210" y="959587"/>
                  <a:pt x="2743124" y="962406"/>
                  <a:pt x="2744953" y="964997"/>
                </a:cubicBezTo>
                <a:cubicBezTo>
                  <a:pt x="2746782" y="967588"/>
                  <a:pt x="2749830" y="968883"/>
                  <a:pt x="2754097" y="968883"/>
                </a:cubicBezTo>
                <a:cubicBezTo>
                  <a:pt x="2757145" y="968883"/>
                  <a:pt x="2760040" y="967817"/>
                  <a:pt x="2762784" y="965683"/>
                </a:cubicBezTo>
                <a:cubicBezTo>
                  <a:pt x="2765527" y="963549"/>
                  <a:pt x="2766898" y="961568"/>
                  <a:pt x="2766898" y="959739"/>
                </a:cubicBezTo>
                <a:cubicBezTo>
                  <a:pt x="2766898" y="956996"/>
                  <a:pt x="2765298" y="954101"/>
                  <a:pt x="2762098" y="951053"/>
                </a:cubicBezTo>
                <a:cubicBezTo>
                  <a:pt x="2758898" y="948005"/>
                  <a:pt x="2755468" y="946481"/>
                  <a:pt x="2751811" y="946481"/>
                </a:cubicBezTo>
                <a:close/>
                <a:moveTo>
                  <a:pt x="4396512" y="945719"/>
                </a:moveTo>
                <a:cubicBezTo>
                  <a:pt x="4400474" y="949681"/>
                  <a:pt x="4405122" y="954329"/>
                  <a:pt x="4410456" y="959663"/>
                </a:cubicBezTo>
                <a:cubicBezTo>
                  <a:pt x="4415790" y="964997"/>
                  <a:pt x="4421810" y="970865"/>
                  <a:pt x="4428515" y="977265"/>
                </a:cubicBezTo>
                <a:cubicBezTo>
                  <a:pt x="4424858" y="982447"/>
                  <a:pt x="4420438" y="988010"/>
                  <a:pt x="4415256" y="993953"/>
                </a:cubicBezTo>
                <a:cubicBezTo>
                  <a:pt x="4410075" y="999897"/>
                  <a:pt x="4404131" y="1006221"/>
                  <a:pt x="4397426" y="1012927"/>
                </a:cubicBezTo>
                <a:cubicBezTo>
                  <a:pt x="4382490" y="1001040"/>
                  <a:pt x="4371060" y="990372"/>
                  <a:pt x="4363136" y="980923"/>
                </a:cubicBezTo>
                <a:cubicBezTo>
                  <a:pt x="4370450" y="973608"/>
                  <a:pt x="4376852" y="967055"/>
                  <a:pt x="4382338" y="961263"/>
                </a:cubicBezTo>
                <a:cubicBezTo>
                  <a:pt x="4387824" y="955472"/>
                  <a:pt x="4392548" y="950291"/>
                  <a:pt x="4396512" y="945719"/>
                </a:cubicBezTo>
                <a:close/>
                <a:moveTo>
                  <a:pt x="5155692" y="941604"/>
                </a:moveTo>
                <a:cubicBezTo>
                  <a:pt x="5156606" y="964769"/>
                  <a:pt x="5157368" y="987781"/>
                  <a:pt x="5157978" y="1010641"/>
                </a:cubicBezTo>
                <a:cubicBezTo>
                  <a:pt x="5158588" y="1033501"/>
                  <a:pt x="5159198" y="1056818"/>
                  <a:pt x="5159806" y="1080593"/>
                </a:cubicBezTo>
                <a:cubicBezTo>
                  <a:pt x="5160416" y="1104367"/>
                  <a:pt x="5161026" y="1129208"/>
                  <a:pt x="5161636" y="1155116"/>
                </a:cubicBezTo>
                <a:lnTo>
                  <a:pt x="5163464" y="1188949"/>
                </a:lnTo>
                <a:cubicBezTo>
                  <a:pt x="5169256" y="1193216"/>
                  <a:pt x="5175580" y="1196264"/>
                  <a:pt x="5182438" y="1198093"/>
                </a:cubicBezTo>
                <a:cubicBezTo>
                  <a:pt x="5189296" y="1199922"/>
                  <a:pt x="5196992" y="1200836"/>
                  <a:pt x="5205527" y="1200836"/>
                </a:cubicBezTo>
                <a:lnTo>
                  <a:pt x="5206442" y="1201243"/>
                </a:lnTo>
                <a:lnTo>
                  <a:pt x="5207660" y="1200836"/>
                </a:lnTo>
                <a:cubicBezTo>
                  <a:pt x="5215280" y="1200531"/>
                  <a:pt x="5222748" y="1200379"/>
                  <a:pt x="5230064" y="1200379"/>
                </a:cubicBezTo>
                <a:cubicBezTo>
                  <a:pt x="5237378" y="1200379"/>
                  <a:pt x="5244694" y="1200379"/>
                  <a:pt x="5252009" y="1200379"/>
                </a:cubicBezTo>
                <a:cubicBezTo>
                  <a:pt x="5255971" y="1195197"/>
                  <a:pt x="5259782" y="1190016"/>
                  <a:pt x="5263438" y="1184834"/>
                </a:cubicBezTo>
                <a:cubicBezTo>
                  <a:pt x="5267096" y="1179653"/>
                  <a:pt x="5270754" y="1174776"/>
                  <a:pt x="5274412" y="1170204"/>
                </a:cubicBezTo>
                <a:cubicBezTo>
                  <a:pt x="5268011" y="1137285"/>
                  <a:pt x="5262600" y="1109701"/>
                  <a:pt x="5258182" y="1087451"/>
                </a:cubicBezTo>
                <a:cubicBezTo>
                  <a:pt x="5253762" y="1065200"/>
                  <a:pt x="5250256" y="1047141"/>
                  <a:pt x="5247666" y="1033272"/>
                </a:cubicBezTo>
                <a:cubicBezTo>
                  <a:pt x="5245074" y="1019404"/>
                  <a:pt x="5243246" y="1008584"/>
                  <a:pt x="5242179" y="1000811"/>
                </a:cubicBezTo>
                <a:cubicBezTo>
                  <a:pt x="5241112" y="993039"/>
                  <a:pt x="5240579" y="987324"/>
                  <a:pt x="5240579" y="983666"/>
                </a:cubicBezTo>
                <a:cubicBezTo>
                  <a:pt x="5240579" y="971779"/>
                  <a:pt x="5244312" y="962025"/>
                  <a:pt x="5251780" y="954405"/>
                </a:cubicBezTo>
                <a:cubicBezTo>
                  <a:pt x="5259248" y="946785"/>
                  <a:pt x="5269230" y="942518"/>
                  <a:pt x="5281727" y="941604"/>
                </a:cubicBezTo>
                <a:cubicBezTo>
                  <a:pt x="5284165" y="950443"/>
                  <a:pt x="5286756" y="959206"/>
                  <a:pt x="5289499" y="967893"/>
                </a:cubicBezTo>
                <a:cubicBezTo>
                  <a:pt x="5292242" y="976580"/>
                  <a:pt x="5295596" y="986409"/>
                  <a:pt x="5299558" y="997382"/>
                </a:cubicBezTo>
                <a:lnTo>
                  <a:pt x="5285842" y="1007898"/>
                </a:lnTo>
                <a:cubicBezTo>
                  <a:pt x="5286451" y="1013994"/>
                  <a:pt x="5287060" y="1020852"/>
                  <a:pt x="5287670" y="1028472"/>
                </a:cubicBezTo>
                <a:cubicBezTo>
                  <a:pt x="5288280" y="1036092"/>
                  <a:pt x="5288890" y="1043712"/>
                  <a:pt x="5289499" y="1051332"/>
                </a:cubicBezTo>
                <a:cubicBezTo>
                  <a:pt x="5290108" y="1058952"/>
                  <a:pt x="5290718" y="1066343"/>
                  <a:pt x="5291328" y="1073506"/>
                </a:cubicBezTo>
                <a:cubicBezTo>
                  <a:pt x="5291938" y="1080669"/>
                  <a:pt x="5292395" y="1086841"/>
                  <a:pt x="5292700" y="1092023"/>
                </a:cubicBezTo>
                <a:cubicBezTo>
                  <a:pt x="5293614" y="1102386"/>
                  <a:pt x="5294452" y="1111835"/>
                  <a:pt x="5295214" y="1120369"/>
                </a:cubicBezTo>
                <a:cubicBezTo>
                  <a:pt x="5295976" y="1128903"/>
                  <a:pt x="5296510" y="1136371"/>
                  <a:pt x="5296814" y="1142772"/>
                </a:cubicBezTo>
                <a:cubicBezTo>
                  <a:pt x="5318455" y="1118083"/>
                  <a:pt x="5338572" y="1099414"/>
                  <a:pt x="5357165" y="1086765"/>
                </a:cubicBezTo>
                <a:cubicBezTo>
                  <a:pt x="5375758" y="1074116"/>
                  <a:pt x="5392369" y="1067791"/>
                  <a:pt x="5407000" y="1067791"/>
                </a:cubicBezTo>
                <a:cubicBezTo>
                  <a:pt x="5418277" y="1067791"/>
                  <a:pt x="5430622" y="1071449"/>
                  <a:pt x="5444033" y="1078764"/>
                </a:cubicBezTo>
                <a:cubicBezTo>
                  <a:pt x="5457444" y="1086079"/>
                  <a:pt x="5469484" y="1095985"/>
                  <a:pt x="5480152" y="1108482"/>
                </a:cubicBezTo>
                <a:cubicBezTo>
                  <a:pt x="5490820" y="1121588"/>
                  <a:pt x="5496154" y="1131951"/>
                  <a:pt x="5496154" y="1139571"/>
                </a:cubicBezTo>
                <a:cubicBezTo>
                  <a:pt x="5496154" y="1158164"/>
                  <a:pt x="5488990" y="1174623"/>
                  <a:pt x="5474665" y="1188949"/>
                </a:cubicBezTo>
                <a:cubicBezTo>
                  <a:pt x="5481980" y="1192911"/>
                  <a:pt x="5489638" y="1195883"/>
                  <a:pt x="5497640" y="1197864"/>
                </a:cubicBezTo>
                <a:lnTo>
                  <a:pt x="5521840" y="1200737"/>
                </a:lnTo>
                <a:lnTo>
                  <a:pt x="5534178" y="1200608"/>
                </a:lnTo>
                <a:cubicBezTo>
                  <a:pt x="5541340" y="1200455"/>
                  <a:pt x="5548426" y="1200379"/>
                  <a:pt x="5555438" y="1200379"/>
                </a:cubicBezTo>
                <a:cubicBezTo>
                  <a:pt x="5550865" y="1195807"/>
                  <a:pt x="5547132" y="1190549"/>
                  <a:pt x="5544236" y="1184606"/>
                </a:cubicBezTo>
                <a:cubicBezTo>
                  <a:pt x="5541341" y="1178662"/>
                  <a:pt x="5539892" y="1172490"/>
                  <a:pt x="5539892" y="1166089"/>
                </a:cubicBezTo>
                <a:cubicBezTo>
                  <a:pt x="5539892" y="1156945"/>
                  <a:pt x="5541645" y="1147268"/>
                  <a:pt x="5545150" y="1137057"/>
                </a:cubicBezTo>
                <a:cubicBezTo>
                  <a:pt x="5548656" y="1126846"/>
                  <a:pt x="5553456" y="1117092"/>
                  <a:pt x="5559552" y="1107796"/>
                </a:cubicBezTo>
                <a:cubicBezTo>
                  <a:pt x="5565648" y="1098500"/>
                  <a:pt x="5572506" y="1090803"/>
                  <a:pt x="5580126" y="1084707"/>
                </a:cubicBezTo>
                <a:cubicBezTo>
                  <a:pt x="5591708" y="1075868"/>
                  <a:pt x="5603444" y="1071449"/>
                  <a:pt x="5615330" y="1071449"/>
                </a:cubicBezTo>
                <a:cubicBezTo>
                  <a:pt x="5625998" y="1071449"/>
                  <a:pt x="5636742" y="1074649"/>
                  <a:pt x="5647564" y="1081050"/>
                </a:cubicBezTo>
                <a:cubicBezTo>
                  <a:pt x="5658384" y="1087451"/>
                  <a:pt x="5670042" y="1097204"/>
                  <a:pt x="5682539" y="1110311"/>
                </a:cubicBezTo>
                <a:lnTo>
                  <a:pt x="5673395" y="1127684"/>
                </a:lnTo>
                <a:cubicBezTo>
                  <a:pt x="5663032" y="1123722"/>
                  <a:pt x="5654345" y="1120979"/>
                  <a:pt x="5647334" y="1119455"/>
                </a:cubicBezTo>
                <a:cubicBezTo>
                  <a:pt x="5640324" y="1117931"/>
                  <a:pt x="5633466" y="1117169"/>
                  <a:pt x="5626760" y="1117169"/>
                </a:cubicBezTo>
                <a:cubicBezTo>
                  <a:pt x="5616398" y="1117169"/>
                  <a:pt x="5606796" y="1118388"/>
                  <a:pt x="5597957" y="1120826"/>
                </a:cubicBezTo>
                <a:cubicBezTo>
                  <a:pt x="5589118" y="1123265"/>
                  <a:pt x="5579821" y="1127075"/>
                  <a:pt x="5570068" y="1132256"/>
                </a:cubicBezTo>
                <a:cubicBezTo>
                  <a:pt x="5570373" y="1144143"/>
                  <a:pt x="5573040" y="1154888"/>
                  <a:pt x="5578069" y="1164489"/>
                </a:cubicBezTo>
                <a:cubicBezTo>
                  <a:pt x="5583098" y="1174090"/>
                  <a:pt x="5590490" y="1182091"/>
                  <a:pt x="5600243" y="1188492"/>
                </a:cubicBezTo>
                <a:cubicBezTo>
                  <a:pt x="5606644" y="1192149"/>
                  <a:pt x="5613654" y="1194740"/>
                  <a:pt x="5621274" y="1196264"/>
                </a:cubicBezTo>
                <a:cubicBezTo>
                  <a:pt x="5634685" y="1195045"/>
                  <a:pt x="5647030" y="1193521"/>
                  <a:pt x="5658308" y="1191692"/>
                </a:cubicBezTo>
                <a:cubicBezTo>
                  <a:pt x="5669584" y="1189863"/>
                  <a:pt x="5680862" y="1187196"/>
                  <a:pt x="5692140" y="1183691"/>
                </a:cubicBezTo>
                <a:cubicBezTo>
                  <a:pt x="5703418" y="1180186"/>
                  <a:pt x="5715458" y="1175995"/>
                  <a:pt x="5728259" y="1171118"/>
                </a:cubicBezTo>
                <a:cubicBezTo>
                  <a:pt x="5730698" y="1172947"/>
                  <a:pt x="5732450" y="1175919"/>
                  <a:pt x="5733517" y="1180034"/>
                </a:cubicBezTo>
                <a:cubicBezTo>
                  <a:pt x="5734584" y="1184148"/>
                  <a:pt x="5735117" y="1187882"/>
                  <a:pt x="5735117" y="1191235"/>
                </a:cubicBezTo>
                <a:cubicBezTo>
                  <a:pt x="5735117" y="1197941"/>
                  <a:pt x="5733746" y="1203884"/>
                  <a:pt x="5731002" y="1209066"/>
                </a:cubicBezTo>
                <a:cubicBezTo>
                  <a:pt x="5728259" y="1214247"/>
                  <a:pt x="5724296" y="1218210"/>
                  <a:pt x="5719115" y="1220953"/>
                </a:cubicBezTo>
                <a:cubicBezTo>
                  <a:pt x="5716676" y="1221867"/>
                  <a:pt x="5711952" y="1223315"/>
                  <a:pt x="5704942" y="1225296"/>
                </a:cubicBezTo>
                <a:cubicBezTo>
                  <a:pt x="5697932" y="1227278"/>
                  <a:pt x="5689244" y="1229335"/>
                  <a:pt x="5678882" y="1231469"/>
                </a:cubicBezTo>
                <a:cubicBezTo>
                  <a:pt x="5652668" y="1237260"/>
                  <a:pt x="5626608" y="1241527"/>
                  <a:pt x="5600700" y="1244270"/>
                </a:cubicBezTo>
                <a:cubicBezTo>
                  <a:pt x="5587746" y="1245642"/>
                  <a:pt x="5573916" y="1246670"/>
                  <a:pt x="5559210" y="1247356"/>
                </a:cubicBezTo>
                <a:lnTo>
                  <a:pt x="5523393" y="1248144"/>
                </a:lnTo>
                <a:lnTo>
                  <a:pt x="5522671" y="1248385"/>
                </a:lnTo>
                <a:lnTo>
                  <a:pt x="5521006" y="1248197"/>
                </a:lnTo>
                <a:lnTo>
                  <a:pt x="5512460" y="1248385"/>
                </a:lnTo>
                <a:cubicBezTo>
                  <a:pt x="5511242" y="1248385"/>
                  <a:pt x="5510327" y="1248080"/>
                  <a:pt x="5509718" y="1247471"/>
                </a:cubicBezTo>
                <a:lnTo>
                  <a:pt x="5509528" y="1246902"/>
                </a:lnTo>
                <a:lnTo>
                  <a:pt x="5500898" y="1245928"/>
                </a:lnTo>
                <a:cubicBezTo>
                  <a:pt x="5493696" y="1244289"/>
                  <a:pt x="5486552" y="1241832"/>
                  <a:pt x="5479466" y="1238555"/>
                </a:cubicBezTo>
                <a:cubicBezTo>
                  <a:pt x="5465292" y="1232002"/>
                  <a:pt x="5453482" y="1223239"/>
                  <a:pt x="5444033" y="1212266"/>
                </a:cubicBezTo>
                <a:cubicBezTo>
                  <a:pt x="5421782" y="1223544"/>
                  <a:pt x="5391607" y="1232383"/>
                  <a:pt x="5353508" y="1238784"/>
                </a:cubicBezTo>
                <a:cubicBezTo>
                  <a:pt x="5315407" y="1245185"/>
                  <a:pt x="5266792" y="1248385"/>
                  <a:pt x="5207660" y="1248385"/>
                </a:cubicBezTo>
                <a:lnTo>
                  <a:pt x="5206136" y="1247877"/>
                </a:lnTo>
                <a:lnTo>
                  <a:pt x="5204612" y="1248385"/>
                </a:lnTo>
                <a:cubicBezTo>
                  <a:pt x="5188458" y="1248385"/>
                  <a:pt x="5175123" y="1245794"/>
                  <a:pt x="5164608" y="1240613"/>
                </a:cubicBezTo>
                <a:cubicBezTo>
                  <a:pt x="5154092" y="1235431"/>
                  <a:pt x="5146090" y="1228497"/>
                  <a:pt x="5140604" y="1219810"/>
                </a:cubicBezTo>
                <a:cubicBezTo>
                  <a:pt x="5135118" y="1211123"/>
                  <a:pt x="5131765" y="1200989"/>
                  <a:pt x="5130546" y="1189406"/>
                </a:cubicBezTo>
                <a:cubicBezTo>
                  <a:pt x="5129631" y="1182701"/>
                  <a:pt x="5128488" y="1173099"/>
                  <a:pt x="5127116" y="1160603"/>
                </a:cubicBezTo>
                <a:cubicBezTo>
                  <a:pt x="5125744" y="1148106"/>
                  <a:pt x="5124298" y="1133856"/>
                  <a:pt x="5122774" y="1117854"/>
                </a:cubicBezTo>
                <a:cubicBezTo>
                  <a:pt x="5121250" y="1101852"/>
                  <a:pt x="5119650" y="1085165"/>
                  <a:pt x="5117973" y="1067791"/>
                </a:cubicBezTo>
                <a:cubicBezTo>
                  <a:pt x="5116296" y="1050417"/>
                  <a:pt x="5114696" y="1033272"/>
                  <a:pt x="5113172" y="1016356"/>
                </a:cubicBezTo>
                <a:cubicBezTo>
                  <a:pt x="5111648" y="999440"/>
                  <a:pt x="5110277" y="984123"/>
                  <a:pt x="5109058" y="970407"/>
                </a:cubicBezTo>
                <a:cubicBezTo>
                  <a:pt x="5116372" y="964921"/>
                  <a:pt x="5123916" y="959816"/>
                  <a:pt x="5131689" y="955091"/>
                </a:cubicBezTo>
                <a:cubicBezTo>
                  <a:pt x="5139462" y="950367"/>
                  <a:pt x="5147462" y="945871"/>
                  <a:pt x="5155692" y="941604"/>
                </a:cubicBezTo>
                <a:close/>
                <a:moveTo>
                  <a:pt x="4824832" y="941604"/>
                </a:moveTo>
                <a:cubicBezTo>
                  <a:pt x="4827270" y="950443"/>
                  <a:pt x="4830014" y="959739"/>
                  <a:pt x="4833062" y="969493"/>
                </a:cubicBezTo>
                <a:cubicBezTo>
                  <a:pt x="4836110" y="979247"/>
                  <a:pt x="4839157" y="988543"/>
                  <a:pt x="4842205" y="997382"/>
                </a:cubicBezTo>
                <a:lnTo>
                  <a:pt x="4828489" y="1007898"/>
                </a:lnTo>
                <a:cubicBezTo>
                  <a:pt x="4833976" y="1058799"/>
                  <a:pt x="4838014" y="1099795"/>
                  <a:pt x="4840605" y="1130885"/>
                </a:cubicBezTo>
                <a:cubicBezTo>
                  <a:pt x="4843196" y="1161974"/>
                  <a:pt x="4844491" y="1183310"/>
                  <a:pt x="4844492" y="1194893"/>
                </a:cubicBezTo>
                <a:cubicBezTo>
                  <a:pt x="4844491" y="1202817"/>
                  <a:pt x="4842815" y="1211276"/>
                  <a:pt x="4839462" y="1220267"/>
                </a:cubicBezTo>
                <a:cubicBezTo>
                  <a:pt x="4836110" y="1229259"/>
                  <a:pt x="4831994" y="1236955"/>
                  <a:pt x="4827118" y="1243356"/>
                </a:cubicBezTo>
                <a:cubicBezTo>
                  <a:pt x="4809744" y="1245794"/>
                  <a:pt x="4791532" y="1247623"/>
                  <a:pt x="4772482" y="1248842"/>
                </a:cubicBezTo>
                <a:cubicBezTo>
                  <a:pt x="4753432" y="1250061"/>
                  <a:pt x="4733544" y="1250671"/>
                  <a:pt x="4712818" y="1250671"/>
                </a:cubicBezTo>
                <a:cubicBezTo>
                  <a:pt x="4693310" y="1250671"/>
                  <a:pt x="4671365" y="1249757"/>
                  <a:pt x="4646981" y="1247928"/>
                </a:cubicBezTo>
                <a:cubicBezTo>
                  <a:pt x="4622902" y="1246404"/>
                  <a:pt x="4610862" y="1244423"/>
                  <a:pt x="4610862" y="1241984"/>
                </a:cubicBezTo>
                <a:cubicBezTo>
                  <a:pt x="4610862" y="1234364"/>
                  <a:pt x="4611929" y="1225754"/>
                  <a:pt x="4614062" y="1216152"/>
                </a:cubicBezTo>
                <a:cubicBezTo>
                  <a:pt x="4616196" y="1206551"/>
                  <a:pt x="4618634" y="1199007"/>
                  <a:pt x="4621378" y="1193521"/>
                </a:cubicBezTo>
                <a:cubicBezTo>
                  <a:pt x="4629302" y="1195350"/>
                  <a:pt x="4639056" y="1197026"/>
                  <a:pt x="4650638" y="1198550"/>
                </a:cubicBezTo>
                <a:cubicBezTo>
                  <a:pt x="4662220" y="1200074"/>
                  <a:pt x="4674184" y="1201217"/>
                  <a:pt x="4686528" y="1201979"/>
                </a:cubicBezTo>
                <a:cubicBezTo>
                  <a:pt x="4698873" y="1202741"/>
                  <a:pt x="4710532" y="1203122"/>
                  <a:pt x="4721504" y="1203122"/>
                </a:cubicBezTo>
                <a:cubicBezTo>
                  <a:pt x="4738878" y="1203122"/>
                  <a:pt x="4755947" y="1202360"/>
                  <a:pt x="4772711" y="1200836"/>
                </a:cubicBezTo>
                <a:cubicBezTo>
                  <a:pt x="4789474" y="1199312"/>
                  <a:pt x="4806238" y="1197026"/>
                  <a:pt x="4823002" y="1193978"/>
                </a:cubicBezTo>
                <a:cubicBezTo>
                  <a:pt x="4817212" y="1168680"/>
                  <a:pt x="4812411" y="1147344"/>
                  <a:pt x="4808601" y="1129970"/>
                </a:cubicBezTo>
                <a:cubicBezTo>
                  <a:pt x="4804791" y="1112597"/>
                  <a:pt x="4801819" y="1098881"/>
                  <a:pt x="4799686" y="1088822"/>
                </a:cubicBezTo>
                <a:cubicBezTo>
                  <a:pt x="4797856" y="1081202"/>
                  <a:pt x="4795876" y="1072287"/>
                  <a:pt x="4793742" y="1062076"/>
                </a:cubicBezTo>
                <a:cubicBezTo>
                  <a:pt x="4791608" y="1051865"/>
                  <a:pt x="4789628" y="1041578"/>
                  <a:pt x="4787798" y="1031215"/>
                </a:cubicBezTo>
                <a:cubicBezTo>
                  <a:pt x="4785970" y="1020852"/>
                  <a:pt x="4784522" y="1011479"/>
                  <a:pt x="4783455" y="1003097"/>
                </a:cubicBezTo>
                <a:cubicBezTo>
                  <a:pt x="4782388" y="994715"/>
                  <a:pt x="4781854" y="988695"/>
                  <a:pt x="4781854" y="985038"/>
                </a:cubicBezTo>
                <a:cubicBezTo>
                  <a:pt x="4781854" y="972846"/>
                  <a:pt x="4785817" y="962787"/>
                  <a:pt x="4793742" y="954863"/>
                </a:cubicBezTo>
                <a:cubicBezTo>
                  <a:pt x="4801667" y="946938"/>
                  <a:pt x="4812030" y="942518"/>
                  <a:pt x="4824832" y="941604"/>
                </a:cubicBezTo>
                <a:close/>
                <a:moveTo>
                  <a:pt x="3567532" y="941604"/>
                </a:moveTo>
                <a:cubicBezTo>
                  <a:pt x="3569970" y="950443"/>
                  <a:pt x="3572714" y="959739"/>
                  <a:pt x="3575762" y="969493"/>
                </a:cubicBezTo>
                <a:cubicBezTo>
                  <a:pt x="3578810" y="979247"/>
                  <a:pt x="3581857" y="988543"/>
                  <a:pt x="3584905" y="997382"/>
                </a:cubicBezTo>
                <a:lnTo>
                  <a:pt x="3571189" y="1007898"/>
                </a:lnTo>
                <a:cubicBezTo>
                  <a:pt x="3576676" y="1058799"/>
                  <a:pt x="3580714" y="1099795"/>
                  <a:pt x="3583306" y="1130885"/>
                </a:cubicBezTo>
                <a:cubicBezTo>
                  <a:pt x="3585896" y="1161974"/>
                  <a:pt x="3587191" y="1183310"/>
                  <a:pt x="3587192" y="1194893"/>
                </a:cubicBezTo>
                <a:cubicBezTo>
                  <a:pt x="3587191" y="1202817"/>
                  <a:pt x="3585515" y="1211276"/>
                  <a:pt x="3582162" y="1220267"/>
                </a:cubicBezTo>
                <a:cubicBezTo>
                  <a:pt x="3578810" y="1229259"/>
                  <a:pt x="3574694" y="1236955"/>
                  <a:pt x="3569818" y="1243356"/>
                </a:cubicBezTo>
                <a:cubicBezTo>
                  <a:pt x="3552444" y="1245794"/>
                  <a:pt x="3534232" y="1247623"/>
                  <a:pt x="3515182" y="1248842"/>
                </a:cubicBezTo>
                <a:cubicBezTo>
                  <a:pt x="3496132" y="1250061"/>
                  <a:pt x="3476244" y="1250671"/>
                  <a:pt x="3455518" y="1250671"/>
                </a:cubicBezTo>
                <a:cubicBezTo>
                  <a:pt x="3436011" y="1250671"/>
                  <a:pt x="3414065" y="1249757"/>
                  <a:pt x="3389681" y="1247928"/>
                </a:cubicBezTo>
                <a:cubicBezTo>
                  <a:pt x="3365602" y="1246404"/>
                  <a:pt x="3353562" y="1244423"/>
                  <a:pt x="3353562" y="1241984"/>
                </a:cubicBezTo>
                <a:cubicBezTo>
                  <a:pt x="3353562" y="1234364"/>
                  <a:pt x="3354629" y="1225754"/>
                  <a:pt x="3356762" y="1216152"/>
                </a:cubicBezTo>
                <a:cubicBezTo>
                  <a:pt x="3358896" y="1206551"/>
                  <a:pt x="3361335" y="1199007"/>
                  <a:pt x="3364078" y="1193521"/>
                </a:cubicBezTo>
                <a:cubicBezTo>
                  <a:pt x="3372002" y="1195350"/>
                  <a:pt x="3381756" y="1197026"/>
                  <a:pt x="3393338" y="1198550"/>
                </a:cubicBezTo>
                <a:cubicBezTo>
                  <a:pt x="3404921" y="1200074"/>
                  <a:pt x="3416884" y="1201217"/>
                  <a:pt x="3429229" y="1201979"/>
                </a:cubicBezTo>
                <a:cubicBezTo>
                  <a:pt x="3441573" y="1202741"/>
                  <a:pt x="3453232" y="1203122"/>
                  <a:pt x="3464204" y="1203122"/>
                </a:cubicBezTo>
                <a:cubicBezTo>
                  <a:pt x="3481578" y="1203122"/>
                  <a:pt x="3498647" y="1202360"/>
                  <a:pt x="3515411" y="1200836"/>
                </a:cubicBezTo>
                <a:cubicBezTo>
                  <a:pt x="3532175" y="1199312"/>
                  <a:pt x="3548939" y="1197026"/>
                  <a:pt x="3565703" y="1193978"/>
                </a:cubicBezTo>
                <a:cubicBezTo>
                  <a:pt x="3559912" y="1168680"/>
                  <a:pt x="3555111" y="1147344"/>
                  <a:pt x="3551301" y="1129970"/>
                </a:cubicBezTo>
                <a:cubicBezTo>
                  <a:pt x="3547491" y="1112597"/>
                  <a:pt x="3544520" y="1098881"/>
                  <a:pt x="3542386" y="1088822"/>
                </a:cubicBezTo>
                <a:cubicBezTo>
                  <a:pt x="3540557" y="1081202"/>
                  <a:pt x="3538576" y="1072287"/>
                  <a:pt x="3536442" y="1062076"/>
                </a:cubicBezTo>
                <a:cubicBezTo>
                  <a:pt x="3534309" y="1051865"/>
                  <a:pt x="3532328" y="1041578"/>
                  <a:pt x="3530499" y="1031215"/>
                </a:cubicBezTo>
                <a:cubicBezTo>
                  <a:pt x="3528670" y="1020852"/>
                  <a:pt x="3527222" y="1011479"/>
                  <a:pt x="3526155" y="1003097"/>
                </a:cubicBezTo>
                <a:cubicBezTo>
                  <a:pt x="3525088" y="994715"/>
                  <a:pt x="3524555" y="988695"/>
                  <a:pt x="3524555" y="985038"/>
                </a:cubicBezTo>
                <a:cubicBezTo>
                  <a:pt x="3524555" y="972846"/>
                  <a:pt x="3528518" y="962787"/>
                  <a:pt x="3536442" y="954863"/>
                </a:cubicBezTo>
                <a:cubicBezTo>
                  <a:pt x="3544367" y="946938"/>
                  <a:pt x="3554730" y="942518"/>
                  <a:pt x="3567532" y="941604"/>
                </a:cubicBezTo>
                <a:close/>
                <a:moveTo>
                  <a:pt x="3189885" y="941604"/>
                </a:moveTo>
                <a:cubicBezTo>
                  <a:pt x="3192018" y="949833"/>
                  <a:pt x="3194609" y="958749"/>
                  <a:pt x="3197657" y="968350"/>
                </a:cubicBezTo>
                <a:cubicBezTo>
                  <a:pt x="3200705" y="977951"/>
                  <a:pt x="3204058" y="987629"/>
                  <a:pt x="3207716" y="997382"/>
                </a:cubicBezTo>
                <a:lnTo>
                  <a:pt x="3193085" y="1008812"/>
                </a:lnTo>
                <a:cubicBezTo>
                  <a:pt x="3194000" y="1027405"/>
                  <a:pt x="3194532" y="1048436"/>
                  <a:pt x="3194685" y="1071906"/>
                </a:cubicBezTo>
                <a:cubicBezTo>
                  <a:pt x="3194838" y="1095375"/>
                  <a:pt x="3194685" y="1121436"/>
                  <a:pt x="3194228" y="1150087"/>
                </a:cubicBezTo>
                <a:cubicBezTo>
                  <a:pt x="3193771" y="1178738"/>
                  <a:pt x="3192780" y="1210285"/>
                  <a:pt x="3191256" y="1244727"/>
                </a:cubicBezTo>
                <a:lnTo>
                  <a:pt x="3164738" y="1248385"/>
                </a:lnTo>
                <a:cubicBezTo>
                  <a:pt x="3163824" y="1218515"/>
                  <a:pt x="3162681" y="1191616"/>
                  <a:pt x="3161310" y="1167689"/>
                </a:cubicBezTo>
                <a:cubicBezTo>
                  <a:pt x="3159938" y="1143762"/>
                  <a:pt x="3158566" y="1121436"/>
                  <a:pt x="3157195" y="1100709"/>
                </a:cubicBezTo>
                <a:cubicBezTo>
                  <a:pt x="3155823" y="1079983"/>
                  <a:pt x="3154376" y="1060019"/>
                  <a:pt x="3152852" y="1040816"/>
                </a:cubicBezTo>
                <a:cubicBezTo>
                  <a:pt x="3151328" y="1021614"/>
                  <a:pt x="3149498" y="1001649"/>
                  <a:pt x="3147365" y="980923"/>
                </a:cubicBezTo>
                <a:cubicBezTo>
                  <a:pt x="3146451" y="973303"/>
                  <a:pt x="3147746" y="966597"/>
                  <a:pt x="3151251" y="960806"/>
                </a:cubicBezTo>
                <a:cubicBezTo>
                  <a:pt x="3154756" y="955015"/>
                  <a:pt x="3159938" y="950519"/>
                  <a:pt x="3166796" y="947319"/>
                </a:cubicBezTo>
                <a:cubicBezTo>
                  <a:pt x="3173654" y="944118"/>
                  <a:pt x="3181350" y="942213"/>
                  <a:pt x="3189885" y="941604"/>
                </a:cubicBezTo>
                <a:close/>
                <a:moveTo>
                  <a:pt x="3080462" y="941604"/>
                </a:moveTo>
                <a:cubicBezTo>
                  <a:pt x="3081376" y="963854"/>
                  <a:pt x="3082214" y="986028"/>
                  <a:pt x="3082976" y="1008126"/>
                </a:cubicBezTo>
                <a:cubicBezTo>
                  <a:pt x="3083738" y="1030224"/>
                  <a:pt x="3084576" y="1052246"/>
                  <a:pt x="3085491" y="1074192"/>
                </a:cubicBezTo>
                <a:cubicBezTo>
                  <a:pt x="3086405" y="1094613"/>
                  <a:pt x="3087090" y="1113587"/>
                  <a:pt x="3087548" y="1131113"/>
                </a:cubicBezTo>
                <a:cubicBezTo>
                  <a:pt x="3088006" y="1148639"/>
                  <a:pt x="3088234" y="1164870"/>
                  <a:pt x="3088234" y="1179805"/>
                </a:cubicBezTo>
                <a:cubicBezTo>
                  <a:pt x="3088234" y="1188339"/>
                  <a:pt x="3086786" y="1197331"/>
                  <a:pt x="3083890" y="1206780"/>
                </a:cubicBezTo>
                <a:cubicBezTo>
                  <a:pt x="3080995" y="1216229"/>
                  <a:pt x="3076804" y="1225220"/>
                  <a:pt x="3071318" y="1233755"/>
                </a:cubicBezTo>
                <a:cubicBezTo>
                  <a:pt x="3068270" y="1238327"/>
                  <a:pt x="3061945" y="1241908"/>
                  <a:pt x="3052344" y="1244499"/>
                </a:cubicBezTo>
                <a:cubicBezTo>
                  <a:pt x="3047543" y="1245794"/>
                  <a:pt x="3042190" y="1246766"/>
                  <a:pt x="3036285" y="1247413"/>
                </a:cubicBezTo>
                <a:lnTo>
                  <a:pt x="3024893" y="1247985"/>
                </a:lnTo>
                <a:lnTo>
                  <a:pt x="3023692" y="1248385"/>
                </a:lnTo>
                <a:lnTo>
                  <a:pt x="3021448" y="1248157"/>
                </a:lnTo>
                <a:lnTo>
                  <a:pt x="3016910" y="1248385"/>
                </a:lnTo>
                <a:cubicBezTo>
                  <a:pt x="3015539" y="1248385"/>
                  <a:pt x="3014510" y="1248080"/>
                  <a:pt x="3013825" y="1247471"/>
                </a:cubicBezTo>
                <a:lnTo>
                  <a:pt x="3013791" y="1247381"/>
                </a:lnTo>
                <a:lnTo>
                  <a:pt x="3005376" y="1246528"/>
                </a:lnTo>
                <a:cubicBezTo>
                  <a:pt x="2987488" y="1242813"/>
                  <a:pt x="2970886" y="1233526"/>
                  <a:pt x="2955570" y="1218667"/>
                </a:cubicBezTo>
                <a:lnTo>
                  <a:pt x="2950540" y="1225525"/>
                </a:lnTo>
                <a:cubicBezTo>
                  <a:pt x="2945968" y="1231316"/>
                  <a:pt x="2939263" y="1235888"/>
                  <a:pt x="2930424" y="1239241"/>
                </a:cubicBezTo>
                <a:cubicBezTo>
                  <a:pt x="2921584" y="1242594"/>
                  <a:pt x="2910840" y="1244956"/>
                  <a:pt x="2898191" y="1246328"/>
                </a:cubicBezTo>
                <a:lnTo>
                  <a:pt x="2860764" y="1248110"/>
                </a:lnTo>
                <a:lnTo>
                  <a:pt x="2859938" y="1248385"/>
                </a:lnTo>
                <a:lnTo>
                  <a:pt x="2854986" y="1248385"/>
                </a:lnTo>
                <a:lnTo>
                  <a:pt x="2830678" y="1248385"/>
                </a:lnTo>
                <a:cubicBezTo>
                  <a:pt x="2825496" y="1267587"/>
                  <a:pt x="2817267" y="1284428"/>
                  <a:pt x="2805989" y="1298906"/>
                </a:cubicBezTo>
                <a:cubicBezTo>
                  <a:pt x="2794712" y="1313384"/>
                  <a:pt x="2781757" y="1324280"/>
                  <a:pt x="2767127" y="1331595"/>
                </a:cubicBezTo>
                <a:cubicBezTo>
                  <a:pt x="2753411" y="1338301"/>
                  <a:pt x="2739238" y="1341654"/>
                  <a:pt x="2724608" y="1341654"/>
                </a:cubicBezTo>
                <a:cubicBezTo>
                  <a:pt x="2720036" y="1341654"/>
                  <a:pt x="2713711" y="1339977"/>
                  <a:pt x="2705634" y="1336625"/>
                </a:cubicBezTo>
                <a:cubicBezTo>
                  <a:pt x="2697556" y="1333272"/>
                  <a:pt x="2689098" y="1328928"/>
                  <a:pt x="2680259" y="1323594"/>
                </a:cubicBezTo>
                <a:cubicBezTo>
                  <a:pt x="2671420" y="1318260"/>
                  <a:pt x="2663495" y="1312698"/>
                  <a:pt x="2656485" y="1306907"/>
                </a:cubicBezTo>
                <a:lnTo>
                  <a:pt x="2663800" y="1289076"/>
                </a:lnTo>
                <a:cubicBezTo>
                  <a:pt x="2672029" y="1291514"/>
                  <a:pt x="2680488" y="1293343"/>
                  <a:pt x="2689174" y="1294562"/>
                </a:cubicBezTo>
                <a:cubicBezTo>
                  <a:pt x="2697861" y="1295781"/>
                  <a:pt x="2706777" y="1296391"/>
                  <a:pt x="2715920" y="1296391"/>
                </a:cubicBezTo>
                <a:cubicBezTo>
                  <a:pt x="2734818" y="1296391"/>
                  <a:pt x="2751887" y="1292124"/>
                  <a:pt x="2767127" y="1283589"/>
                </a:cubicBezTo>
                <a:cubicBezTo>
                  <a:pt x="2782367" y="1275055"/>
                  <a:pt x="2794559" y="1263168"/>
                  <a:pt x="2803703" y="1247928"/>
                </a:cubicBezTo>
                <a:cubicBezTo>
                  <a:pt x="2789987" y="1247013"/>
                  <a:pt x="2778100" y="1246099"/>
                  <a:pt x="2768042" y="1245185"/>
                </a:cubicBezTo>
                <a:cubicBezTo>
                  <a:pt x="2757983" y="1244270"/>
                  <a:pt x="2749906" y="1243051"/>
                  <a:pt x="2743810" y="1241527"/>
                </a:cubicBezTo>
                <a:cubicBezTo>
                  <a:pt x="2726436" y="1237260"/>
                  <a:pt x="2713787" y="1230478"/>
                  <a:pt x="2705862" y="1221182"/>
                </a:cubicBezTo>
                <a:cubicBezTo>
                  <a:pt x="2697937" y="1211885"/>
                  <a:pt x="2693975" y="1198703"/>
                  <a:pt x="2693975" y="1181634"/>
                </a:cubicBezTo>
                <a:cubicBezTo>
                  <a:pt x="2693975" y="1165479"/>
                  <a:pt x="2697176" y="1149401"/>
                  <a:pt x="2703576" y="1133399"/>
                </a:cubicBezTo>
                <a:cubicBezTo>
                  <a:pt x="2709977" y="1117397"/>
                  <a:pt x="2718359" y="1104519"/>
                  <a:pt x="2728722" y="1094766"/>
                </a:cubicBezTo>
                <a:cubicBezTo>
                  <a:pt x="2739086" y="1085012"/>
                  <a:pt x="2749448" y="1080135"/>
                  <a:pt x="2759812" y="1080135"/>
                </a:cubicBezTo>
                <a:cubicBezTo>
                  <a:pt x="2772309" y="1080135"/>
                  <a:pt x="2784120" y="1085774"/>
                  <a:pt x="2795245" y="1097052"/>
                </a:cubicBezTo>
                <a:cubicBezTo>
                  <a:pt x="2806370" y="1108329"/>
                  <a:pt x="2815438" y="1123265"/>
                  <a:pt x="2822448" y="1141857"/>
                </a:cubicBezTo>
                <a:cubicBezTo>
                  <a:pt x="2825801" y="1151001"/>
                  <a:pt x="2828468" y="1160450"/>
                  <a:pt x="2830449" y="1170204"/>
                </a:cubicBezTo>
                <a:cubicBezTo>
                  <a:pt x="2832430" y="1179957"/>
                  <a:pt x="2833726" y="1190168"/>
                  <a:pt x="2834336" y="1200836"/>
                </a:cubicBezTo>
                <a:lnTo>
                  <a:pt x="2854986" y="1200836"/>
                </a:lnTo>
                <a:cubicBezTo>
                  <a:pt x="2871140" y="1200836"/>
                  <a:pt x="2885466" y="1200303"/>
                  <a:pt x="2897963" y="1199236"/>
                </a:cubicBezTo>
                <a:cubicBezTo>
                  <a:pt x="2910459" y="1198169"/>
                  <a:pt x="2920365" y="1195655"/>
                  <a:pt x="2927680" y="1191692"/>
                </a:cubicBezTo>
                <a:cubicBezTo>
                  <a:pt x="2932862" y="1188949"/>
                  <a:pt x="2937282" y="1184529"/>
                  <a:pt x="2940939" y="1178433"/>
                </a:cubicBezTo>
                <a:cubicBezTo>
                  <a:pt x="2944597" y="1172337"/>
                  <a:pt x="2949474" y="1163346"/>
                  <a:pt x="2955570" y="1151459"/>
                </a:cubicBezTo>
                <a:cubicBezTo>
                  <a:pt x="2959227" y="1143839"/>
                  <a:pt x="2962656" y="1139038"/>
                  <a:pt x="2965857" y="1137057"/>
                </a:cubicBezTo>
                <a:cubicBezTo>
                  <a:pt x="2969057" y="1135076"/>
                  <a:pt x="2972943" y="1134085"/>
                  <a:pt x="2977515" y="1134085"/>
                </a:cubicBezTo>
                <a:cubicBezTo>
                  <a:pt x="2983611" y="1134085"/>
                  <a:pt x="2988945" y="1135914"/>
                  <a:pt x="2993517" y="1139571"/>
                </a:cubicBezTo>
                <a:cubicBezTo>
                  <a:pt x="2991079" y="1145667"/>
                  <a:pt x="2988488" y="1151763"/>
                  <a:pt x="2985745" y="1157859"/>
                </a:cubicBezTo>
                <a:cubicBezTo>
                  <a:pt x="2983002" y="1163955"/>
                  <a:pt x="2980487" y="1169594"/>
                  <a:pt x="2978201" y="1174776"/>
                </a:cubicBezTo>
                <a:cubicBezTo>
                  <a:pt x="2975915" y="1179957"/>
                  <a:pt x="2974010" y="1184072"/>
                  <a:pt x="2972486" y="1187120"/>
                </a:cubicBezTo>
                <a:cubicBezTo>
                  <a:pt x="2980716" y="1191997"/>
                  <a:pt x="2989022" y="1195502"/>
                  <a:pt x="2997403" y="1197636"/>
                </a:cubicBezTo>
                <a:lnTo>
                  <a:pt x="3020368" y="1200431"/>
                </a:lnTo>
                <a:lnTo>
                  <a:pt x="3040342" y="1198093"/>
                </a:lnTo>
                <a:cubicBezTo>
                  <a:pt x="3048496" y="1196264"/>
                  <a:pt x="3056992" y="1193521"/>
                  <a:pt x="3065831" y="1189863"/>
                </a:cubicBezTo>
                <a:cubicBezTo>
                  <a:pt x="3064612" y="1180110"/>
                  <a:pt x="3063469" y="1170356"/>
                  <a:pt x="3062402" y="1160603"/>
                </a:cubicBezTo>
                <a:cubicBezTo>
                  <a:pt x="3061335" y="1150849"/>
                  <a:pt x="3060192" y="1141095"/>
                  <a:pt x="3058973" y="1131342"/>
                </a:cubicBezTo>
                <a:cubicBezTo>
                  <a:pt x="3057144" y="1116102"/>
                  <a:pt x="3054172" y="1095071"/>
                  <a:pt x="3050058" y="1068248"/>
                </a:cubicBezTo>
                <a:cubicBezTo>
                  <a:pt x="3045943" y="1041426"/>
                  <a:pt x="3040685" y="1008812"/>
                  <a:pt x="3034284" y="970407"/>
                </a:cubicBezTo>
                <a:cubicBezTo>
                  <a:pt x="3040990" y="965226"/>
                  <a:pt x="3048305" y="960273"/>
                  <a:pt x="3056230" y="955548"/>
                </a:cubicBezTo>
                <a:cubicBezTo>
                  <a:pt x="3064154" y="950824"/>
                  <a:pt x="3072232" y="946176"/>
                  <a:pt x="3080462" y="941604"/>
                </a:cubicBezTo>
                <a:close/>
                <a:moveTo>
                  <a:pt x="3707968" y="929259"/>
                </a:moveTo>
                <a:cubicBezTo>
                  <a:pt x="3705834" y="929259"/>
                  <a:pt x="3703854" y="929945"/>
                  <a:pt x="3702024" y="931317"/>
                </a:cubicBezTo>
                <a:cubicBezTo>
                  <a:pt x="3700196" y="932688"/>
                  <a:pt x="3699282" y="934136"/>
                  <a:pt x="3699282" y="935660"/>
                </a:cubicBezTo>
                <a:cubicBezTo>
                  <a:pt x="3699282" y="942061"/>
                  <a:pt x="3704463" y="947243"/>
                  <a:pt x="3714826" y="951205"/>
                </a:cubicBezTo>
                <a:lnTo>
                  <a:pt x="3715740" y="949376"/>
                </a:lnTo>
                <a:cubicBezTo>
                  <a:pt x="3716350" y="948157"/>
                  <a:pt x="3716655" y="947090"/>
                  <a:pt x="3716655" y="946176"/>
                </a:cubicBezTo>
                <a:cubicBezTo>
                  <a:pt x="3716655" y="945261"/>
                  <a:pt x="3716655" y="944499"/>
                  <a:pt x="3716655" y="943890"/>
                </a:cubicBezTo>
                <a:cubicBezTo>
                  <a:pt x="3716655" y="939623"/>
                  <a:pt x="3715817" y="936117"/>
                  <a:pt x="3714140" y="933374"/>
                </a:cubicBezTo>
                <a:cubicBezTo>
                  <a:pt x="3712464" y="930631"/>
                  <a:pt x="3710406" y="929259"/>
                  <a:pt x="3707968" y="929259"/>
                </a:cubicBezTo>
                <a:close/>
                <a:moveTo>
                  <a:pt x="2754097" y="928193"/>
                </a:moveTo>
                <a:cubicBezTo>
                  <a:pt x="2760802" y="927888"/>
                  <a:pt x="2766670" y="930707"/>
                  <a:pt x="2771699" y="936651"/>
                </a:cubicBezTo>
                <a:cubicBezTo>
                  <a:pt x="2776728" y="942594"/>
                  <a:pt x="2779243" y="950291"/>
                  <a:pt x="2779243" y="959739"/>
                </a:cubicBezTo>
                <a:cubicBezTo>
                  <a:pt x="2779243" y="966750"/>
                  <a:pt x="2776652" y="972846"/>
                  <a:pt x="2771470" y="978027"/>
                </a:cubicBezTo>
                <a:cubicBezTo>
                  <a:pt x="2766289" y="983209"/>
                  <a:pt x="2760345" y="985800"/>
                  <a:pt x="2753640" y="985800"/>
                </a:cubicBezTo>
                <a:cubicBezTo>
                  <a:pt x="2746630" y="985800"/>
                  <a:pt x="2740914" y="983285"/>
                  <a:pt x="2736495" y="978256"/>
                </a:cubicBezTo>
                <a:cubicBezTo>
                  <a:pt x="2732075" y="973227"/>
                  <a:pt x="2729865" y="966902"/>
                  <a:pt x="2729865" y="959282"/>
                </a:cubicBezTo>
                <a:cubicBezTo>
                  <a:pt x="2729865" y="950443"/>
                  <a:pt x="2732380" y="943052"/>
                  <a:pt x="2737409" y="937108"/>
                </a:cubicBezTo>
                <a:cubicBezTo>
                  <a:pt x="2742438" y="931164"/>
                  <a:pt x="2748001" y="928193"/>
                  <a:pt x="2754097" y="928193"/>
                </a:cubicBezTo>
                <a:close/>
                <a:moveTo>
                  <a:pt x="4019932" y="927964"/>
                </a:moveTo>
                <a:lnTo>
                  <a:pt x="4020388" y="933450"/>
                </a:lnTo>
                <a:cubicBezTo>
                  <a:pt x="4020388" y="941375"/>
                  <a:pt x="4016884" y="947471"/>
                  <a:pt x="4009873" y="951738"/>
                </a:cubicBezTo>
                <a:cubicBezTo>
                  <a:pt x="4001948" y="955701"/>
                  <a:pt x="3991737" y="960120"/>
                  <a:pt x="3979240" y="964997"/>
                </a:cubicBezTo>
                <a:cubicBezTo>
                  <a:pt x="3966744" y="969874"/>
                  <a:pt x="3952113" y="975208"/>
                  <a:pt x="3935350" y="980999"/>
                </a:cubicBezTo>
                <a:lnTo>
                  <a:pt x="3937635" y="959054"/>
                </a:lnTo>
                <a:cubicBezTo>
                  <a:pt x="3958056" y="951738"/>
                  <a:pt x="3974821" y="945642"/>
                  <a:pt x="3987927" y="940766"/>
                </a:cubicBezTo>
                <a:cubicBezTo>
                  <a:pt x="4001034" y="935889"/>
                  <a:pt x="4011702" y="931622"/>
                  <a:pt x="4019932" y="927964"/>
                </a:cubicBezTo>
                <a:close/>
                <a:moveTo>
                  <a:pt x="2181606" y="927964"/>
                </a:moveTo>
                <a:lnTo>
                  <a:pt x="2182063" y="933450"/>
                </a:lnTo>
                <a:cubicBezTo>
                  <a:pt x="2182063" y="941375"/>
                  <a:pt x="2178558" y="947471"/>
                  <a:pt x="2171548" y="951738"/>
                </a:cubicBezTo>
                <a:cubicBezTo>
                  <a:pt x="2163623" y="955701"/>
                  <a:pt x="2153412" y="960120"/>
                  <a:pt x="2140916" y="964997"/>
                </a:cubicBezTo>
                <a:cubicBezTo>
                  <a:pt x="2128418" y="969874"/>
                  <a:pt x="2113788" y="975208"/>
                  <a:pt x="2097024" y="980999"/>
                </a:cubicBezTo>
                <a:lnTo>
                  <a:pt x="2099310" y="959054"/>
                </a:lnTo>
                <a:cubicBezTo>
                  <a:pt x="2119732" y="951738"/>
                  <a:pt x="2136496" y="945642"/>
                  <a:pt x="2149602" y="940766"/>
                </a:cubicBezTo>
                <a:cubicBezTo>
                  <a:pt x="2162709" y="935889"/>
                  <a:pt x="2173377" y="931622"/>
                  <a:pt x="2181606" y="927964"/>
                </a:cubicBezTo>
                <a:close/>
                <a:moveTo>
                  <a:pt x="1087679" y="926059"/>
                </a:moveTo>
                <a:lnTo>
                  <a:pt x="1117854" y="936117"/>
                </a:lnTo>
                <a:cubicBezTo>
                  <a:pt x="1135228" y="941909"/>
                  <a:pt x="1148410" y="950519"/>
                  <a:pt x="1157402" y="961949"/>
                </a:cubicBezTo>
                <a:cubicBezTo>
                  <a:pt x="1166394" y="973379"/>
                  <a:pt x="1171194" y="986867"/>
                  <a:pt x="1171804" y="1002411"/>
                </a:cubicBezTo>
                <a:cubicBezTo>
                  <a:pt x="1172108" y="1010031"/>
                  <a:pt x="1172261" y="1019480"/>
                  <a:pt x="1172261" y="1030758"/>
                </a:cubicBezTo>
                <a:cubicBezTo>
                  <a:pt x="1172261" y="1042035"/>
                  <a:pt x="1171804" y="1055294"/>
                  <a:pt x="1170889" y="1070534"/>
                </a:cubicBezTo>
                <a:cubicBezTo>
                  <a:pt x="1170889" y="1077240"/>
                  <a:pt x="1170813" y="1083641"/>
                  <a:pt x="1170661" y="1089737"/>
                </a:cubicBezTo>
                <a:cubicBezTo>
                  <a:pt x="1170508" y="1095833"/>
                  <a:pt x="1170432" y="1101624"/>
                  <a:pt x="1170432" y="1107110"/>
                </a:cubicBezTo>
                <a:lnTo>
                  <a:pt x="1153973" y="1117169"/>
                </a:lnTo>
                <a:cubicBezTo>
                  <a:pt x="1145743" y="1103148"/>
                  <a:pt x="1140409" y="1090651"/>
                  <a:pt x="1137971" y="1079678"/>
                </a:cubicBezTo>
                <a:cubicBezTo>
                  <a:pt x="1136752" y="1075106"/>
                  <a:pt x="1135304" y="1068401"/>
                  <a:pt x="1133628" y="1059561"/>
                </a:cubicBezTo>
                <a:cubicBezTo>
                  <a:pt x="1131951" y="1050722"/>
                  <a:pt x="1130198" y="1040740"/>
                  <a:pt x="1128370" y="1029615"/>
                </a:cubicBezTo>
                <a:cubicBezTo>
                  <a:pt x="1126541" y="1018490"/>
                  <a:pt x="1124864" y="1007288"/>
                  <a:pt x="1123340" y="996011"/>
                </a:cubicBezTo>
                <a:cubicBezTo>
                  <a:pt x="1121207" y="981075"/>
                  <a:pt x="1118006" y="970255"/>
                  <a:pt x="1113739" y="963549"/>
                </a:cubicBezTo>
                <a:cubicBezTo>
                  <a:pt x="1109472" y="956844"/>
                  <a:pt x="1102919" y="951815"/>
                  <a:pt x="1094080" y="948462"/>
                </a:cubicBezTo>
                <a:lnTo>
                  <a:pt x="1081735" y="943890"/>
                </a:lnTo>
                <a:close/>
                <a:moveTo>
                  <a:pt x="622478" y="926059"/>
                </a:moveTo>
                <a:lnTo>
                  <a:pt x="628422" y="943890"/>
                </a:lnTo>
                <a:lnTo>
                  <a:pt x="616534" y="948462"/>
                </a:lnTo>
                <a:cubicBezTo>
                  <a:pt x="606781" y="951815"/>
                  <a:pt x="599923" y="956920"/>
                  <a:pt x="595960" y="963778"/>
                </a:cubicBezTo>
                <a:cubicBezTo>
                  <a:pt x="591998" y="970636"/>
                  <a:pt x="588950" y="981380"/>
                  <a:pt x="586816" y="996011"/>
                </a:cubicBezTo>
                <a:cubicBezTo>
                  <a:pt x="585902" y="1003935"/>
                  <a:pt x="584378" y="1015594"/>
                  <a:pt x="582244" y="1030986"/>
                </a:cubicBezTo>
                <a:cubicBezTo>
                  <a:pt x="580111" y="1046379"/>
                  <a:pt x="577672" y="1065810"/>
                  <a:pt x="574929" y="1089279"/>
                </a:cubicBezTo>
                <a:cubicBezTo>
                  <a:pt x="574624" y="1091413"/>
                  <a:pt x="573176" y="1095147"/>
                  <a:pt x="570586" y="1100481"/>
                </a:cubicBezTo>
                <a:cubicBezTo>
                  <a:pt x="567995" y="1105815"/>
                  <a:pt x="564109" y="1112749"/>
                  <a:pt x="558927" y="1121283"/>
                </a:cubicBezTo>
                <a:lnTo>
                  <a:pt x="553898" y="1130885"/>
                </a:lnTo>
                <a:cubicBezTo>
                  <a:pt x="546888" y="1136676"/>
                  <a:pt x="539725" y="1141400"/>
                  <a:pt x="532410" y="1145058"/>
                </a:cubicBezTo>
                <a:cubicBezTo>
                  <a:pt x="525094" y="1148715"/>
                  <a:pt x="518998" y="1150544"/>
                  <a:pt x="514122" y="1150544"/>
                </a:cubicBezTo>
                <a:cubicBezTo>
                  <a:pt x="500101" y="1150544"/>
                  <a:pt x="490347" y="1140791"/>
                  <a:pt x="484861" y="1121283"/>
                </a:cubicBezTo>
                <a:cubicBezTo>
                  <a:pt x="493395" y="1119150"/>
                  <a:pt x="500634" y="1117321"/>
                  <a:pt x="506578" y="1115797"/>
                </a:cubicBezTo>
                <a:cubicBezTo>
                  <a:pt x="512521" y="1114273"/>
                  <a:pt x="517322" y="1112901"/>
                  <a:pt x="520980" y="1111682"/>
                </a:cubicBezTo>
                <a:cubicBezTo>
                  <a:pt x="524332" y="1110158"/>
                  <a:pt x="527685" y="1108787"/>
                  <a:pt x="531038" y="1107567"/>
                </a:cubicBezTo>
                <a:cubicBezTo>
                  <a:pt x="534391" y="1106348"/>
                  <a:pt x="537591" y="1104824"/>
                  <a:pt x="540639" y="1102995"/>
                </a:cubicBezTo>
                <a:cubicBezTo>
                  <a:pt x="539725" y="1079221"/>
                  <a:pt x="539039" y="1059104"/>
                  <a:pt x="538582" y="1042645"/>
                </a:cubicBezTo>
                <a:cubicBezTo>
                  <a:pt x="538124" y="1026186"/>
                  <a:pt x="538201" y="1012622"/>
                  <a:pt x="538810" y="1001954"/>
                </a:cubicBezTo>
                <a:cubicBezTo>
                  <a:pt x="539115" y="986714"/>
                  <a:pt x="543840" y="973379"/>
                  <a:pt x="552984" y="961949"/>
                </a:cubicBezTo>
                <a:cubicBezTo>
                  <a:pt x="562128" y="950519"/>
                  <a:pt x="575234" y="941909"/>
                  <a:pt x="592303" y="936117"/>
                </a:cubicBezTo>
                <a:close/>
                <a:moveTo>
                  <a:pt x="5429632" y="918439"/>
                </a:moveTo>
                <a:lnTo>
                  <a:pt x="5430088" y="923925"/>
                </a:lnTo>
                <a:cubicBezTo>
                  <a:pt x="5430088" y="931850"/>
                  <a:pt x="5426582" y="937946"/>
                  <a:pt x="5419572" y="942213"/>
                </a:cubicBezTo>
                <a:cubicBezTo>
                  <a:pt x="5411648" y="946176"/>
                  <a:pt x="5401437" y="950595"/>
                  <a:pt x="5388940" y="955472"/>
                </a:cubicBezTo>
                <a:cubicBezTo>
                  <a:pt x="5376444" y="960349"/>
                  <a:pt x="5361813" y="965683"/>
                  <a:pt x="5345050" y="971474"/>
                </a:cubicBezTo>
                <a:lnTo>
                  <a:pt x="5347335" y="949529"/>
                </a:lnTo>
                <a:cubicBezTo>
                  <a:pt x="5367756" y="942213"/>
                  <a:pt x="5384520" y="936117"/>
                  <a:pt x="5397627" y="931241"/>
                </a:cubicBezTo>
                <a:cubicBezTo>
                  <a:pt x="5410733" y="926364"/>
                  <a:pt x="5421402" y="922097"/>
                  <a:pt x="5429632" y="918439"/>
                </a:cubicBezTo>
                <a:close/>
                <a:moveTo>
                  <a:pt x="3713454" y="913715"/>
                </a:moveTo>
                <a:cubicBezTo>
                  <a:pt x="3718332" y="913715"/>
                  <a:pt x="3722294" y="915848"/>
                  <a:pt x="3725342" y="920115"/>
                </a:cubicBezTo>
                <a:cubicBezTo>
                  <a:pt x="3729000" y="924992"/>
                  <a:pt x="3730828" y="932765"/>
                  <a:pt x="3730828" y="943433"/>
                </a:cubicBezTo>
                <a:cubicBezTo>
                  <a:pt x="3730828" y="947395"/>
                  <a:pt x="3730066" y="951053"/>
                  <a:pt x="3728542" y="954405"/>
                </a:cubicBezTo>
                <a:lnTo>
                  <a:pt x="3742716" y="955320"/>
                </a:lnTo>
                <a:cubicBezTo>
                  <a:pt x="3742716" y="960197"/>
                  <a:pt x="3741115" y="963702"/>
                  <a:pt x="3737915" y="965835"/>
                </a:cubicBezTo>
                <a:cubicBezTo>
                  <a:pt x="3734714" y="967969"/>
                  <a:pt x="3729762" y="969036"/>
                  <a:pt x="3723056" y="969036"/>
                </a:cubicBezTo>
                <a:lnTo>
                  <a:pt x="3718484" y="968579"/>
                </a:lnTo>
                <a:cubicBezTo>
                  <a:pt x="3710864" y="976199"/>
                  <a:pt x="3703092" y="982218"/>
                  <a:pt x="3695166" y="986638"/>
                </a:cubicBezTo>
                <a:cubicBezTo>
                  <a:pt x="3687242" y="991058"/>
                  <a:pt x="3680232" y="993267"/>
                  <a:pt x="3674136" y="993267"/>
                </a:cubicBezTo>
                <a:cubicBezTo>
                  <a:pt x="3664686" y="993267"/>
                  <a:pt x="3659962" y="989305"/>
                  <a:pt x="3659962" y="981380"/>
                </a:cubicBezTo>
                <a:cubicBezTo>
                  <a:pt x="3669106" y="979551"/>
                  <a:pt x="3677031" y="977113"/>
                  <a:pt x="3683737" y="974065"/>
                </a:cubicBezTo>
                <a:cubicBezTo>
                  <a:pt x="3690442" y="971017"/>
                  <a:pt x="3696538" y="967664"/>
                  <a:pt x="3702024" y="964007"/>
                </a:cubicBezTo>
                <a:cubicBezTo>
                  <a:pt x="3691052" y="958520"/>
                  <a:pt x="3685566" y="951357"/>
                  <a:pt x="3685566" y="942518"/>
                </a:cubicBezTo>
                <a:cubicBezTo>
                  <a:pt x="3685566" y="935508"/>
                  <a:pt x="3688538" y="928955"/>
                  <a:pt x="3694481" y="922859"/>
                </a:cubicBezTo>
                <a:cubicBezTo>
                  <a:pt x="3700424" y="916763"/>
                  <a:pt x="3706749" y="913715"/>
                  <a:pt x="3713454" y="913715"/>
                </a:cubicBezTo>
                <a:close/>
                <a:moveTo>
                  <a:pt x="1524534" y="902513"/>
                </a:moveTo>
                <a:cubicBezTo>
                  <a:pt x="1521790" y="902513"/>
                  <a:pt x="1519428" y="903275"/>
                  <a:pt x="1517447" y="904799"/>
                </a:cubicBezTo>
                <a:cubicBezTo>
                  <a:pt x="1515466" y="906323"/>
                  <a:pt x="1514475" y="907847"/>
                  <a:pt x="1514475" y="909371"/>
                </a:cubicBezTo>
                <a:cubicBezTo>
                  <a:pt x="1514475" y="915467"/>
                  <a:pt x="1520419" y="920649"/>
                  <a:pt x="1532306" y="924916"/>
                </a:cubicBezTo>
                <a:lnTo>
                  <a:pt x="1532763" y="923087"/>
                </a:lnTo>
                <a:cubicBezTo>
                  <a:pt x="1533068" y="921868"/>
                  <a:pt x="1533296" y="920801"/>
                  <a:pt x="1533449" y="919887"/>
                </a:cubicBezTo>
                <a:cubicBezTo>
                  <a:pt x="1533601" y="918972"/>
                  <a:pt x="1533678" y="918058"/>
                  <a:pt x="1533678" y="917144"/>
                </a:cubicBezTo>
                <a:cubicBezTo>
                  <a:pt x="1533678" y="913486"/>
                  <a:pt x="1532992" y="910133"/>
                  <a:pt x="1531620" y="907085"/>
                </a:cubicBezTo>
                <a:cubicBezTo>
                  <a:pt x="1530248" y="904037"/>
                  <a:pt x="1527886" y="902513"/>
                  <a:pt x="1524534" y="902513"/>
                </a:cubicBezTo>
                <a:close/>
                <a:moveTo>
                  <a:pt x="1529106" y="886968"/>
                </a:moveTo>
                <a:cubicBezTo>
                  <a:pt x="1533373" y="886968"/>
                  <a:pt x="1537335" y="889559"/>
                  <a:pt x="1540993" y="894741"/>
                </a:cubicBezTo>
                <a:cubicBezTo>
                  <a:pt x="1542517" y="896874"/>
                  <a:pt x="1543660" y="899846"/>
                  <a:pt x="1544422" y="903656"/>
                </a:cubicBezTo>
                <a:cubicBezTo>
                  <a:pt x="1545184" y="907466"/>
                  <a:pt x="1545565" y="911962"/>
                  <a:pt x="1545565" y="917144"/>
                </a:cubicBezTo>
                <a:cubicBezTo>
                  <a:pt x="1545565" y="921411"/>
                  <a:pt x="1545260" y="924764"/>
                  <a:pt x="1544650" y="927202"/>
                </a:cubicBezTo>
                <a:cubicBezTo>
                  <a:pt x="1546479" y="927507"/>
                  <a:pt x="1548460" y="927659"/>
                  <a:pt x="1550594" y="927659"/>
                </a:cubicBezTo>
                <a:cubicBezTo>
                  <a:pt x="1552728" y="927659"/>
                  <a:pt x="1554709" y="927659"/>
                  <a:pt x="1556538" y="927659"/>
                </a:cubicBezTo>
                <a:cubicBezTo>
                  <a:pt x="1556233" y="932536"/>
                  <a:pt x="1554709" y="936422"/>
                  <a:pt x="1551966" y="939318"/>
                </a:cubicBezTo>
                <a:cubicBezTo>
                  <a:pt x="1549222" y="942213"/>
                  <a:pt x="1544803" y="943509"/>
                  <a:pt x="1538707" y="943204"/>
                </a:cubicBezTo>
                <a:lnTo>
                  <a:pt x="1532763" y="942747"/>
                </a:lnTo>
                <a:cubicBezTo>
                  <a:pt x="1526667" y="948538"/>
                  <a:pt x="1519428" y="953948"/>
                  <a:pt x="1511046" y="958977"/>
                </a:cubicBezTo>
                <a:cubicBezTo>
                  <a:pt x="1502664" y="964007"/>
                  <a:pt x="1496187" y="966521"/>
                  <a:pt x="1491615" y="966521"/>
                </a:cubicBezTo>
                <a:cubicBezTo>
                  <a:pt x="1490701" y="966521"/>
                  <a:pt x="1488415" y="965073"/>
                  <a:pt x="1484757" y="962178"/>
                </a:cubicBezTo>
                <a:cubicBezTo>
                  <a:pt x="1481100" y="959282"/>
                  <a:pt x="1479271" y="957377"/>
                  <a:pt x="1479271" y="956463"/>
                </a:cubicBezTo>
                <a:lnTo>
                  <a:pt x="1481100" y="944576"/>
                </a:lnTo>
                <a:cubicBezTo>
                  <a:pt x="1481100" y="941223"/>
                  <a:pt x="1480033" y="939546"/>
                  <a:pt x="1477899" y="939546"/>
                </a:cubicBezTo>
                <a:cubicBezTo>
                  <a:pt x="1477290" y="939546"/>
                  <a:pt x="1475613" y="940004"/>
                  <a:pt x="1472870" y="940918"/>
                </a:cubicBezTo>
                <a:cubicBezTo>
                  <a:pt x="1470127" y="941832"/>
                  <a:pt x="1466622" y="943356"/>
                  <a:pt x="1462354" y="945490"/>
                </a:cubicBezTo>
                <a:lnTo>
                  <a:pt x="1457325" y="939546"/>
                </a:lnTo>
                <a:cubicBezTo>
                  <a:pt x="1466774" y="926745"/>
                  <a:pt x="1475004" y="920344"/>
                  <a:pt x="1482014" y="920344"/>
                </a:cubicBezTo>
                <a:cubicBezTo>
                  <a:pt x="1491158" y="920344"/>
                  <a:pt x="1495730" y="926288"/>
                  <a:pt x="1495730" y="938175"/>
                </a:cubicBezTo>
                <a:cubicBezTo>
                  <a:pt x="1495730" y="939394"/>
                  <a:pt x="1495578" y="940842"/>
                  <a:pt x="1495273" y="942518"/>
                </a:cubicBezTo>
                <a:cubicBezTo>
                  <a:pt x="1494968" y="944195"/>
                  <a:pt x="1494663" y="945795"/>
                  <a:pt x="1494358" y="947319"/>
                </a:cubicBezTo>
                <a:cubicBezTo>
                  <a:pt x="1502893" y="945185"/>
                  <a:pt x="1510360" y="941985"/>
                  <a:pt x="1516761" y="937718"/>
                </a:cubicBezTo>
                <a:cubicBezTo>
                  <a:pt x="1506398" y="931622"/>
                  <a:pt x="1501216" y="924306"/>
                  <a:pt x="1501216" y="915772"/>
                </a:cubicBezTo>
                <a:cubicBezTo>
                  <a:pt x="1501216" y="908762"/>
                  <a:pt x="1504188" y="902208"/>
                  <a:pt x="1510132" y="896112"/>
                </a:cubicBezTo>
                <a:cubicBezTo>
                  <a:pt x="1516075" y="890016"/>
                  <a:pt x="1522400" y="886968"/>
                  <a:pt x="1529106" y="886968"/>
                </a:cubicBezTo>
                <a:close/>
                <a:moveTo>
                  <a:pt x="5184724" y="886435"/>
                </a:moveTo>
                <a:lnTo>
                  <a:pt x="5188382" y="896951"/>
                </a:lnTo>
                <a:cubicBezTo>
                  <a:pt x="5182590" y="903351"/>
                  <a:pt x="5175504" y="908533"/>
                  <a:pt x="5167122" y="912495"/>
                </a:cubicBezTo>
                <a:cubicBezTo>
                  <a:pt x="5158740" y="916458"/>
                  <a:pt x="5151806" y="918439"/>
                  <a:pt x="5146320" y="918439"/>
                </a:cubicBezTo>
                <a:cubicBezTo>
                  <a:pt x="5131994" y="918439"/>
                  <a:pt x="5116144" y="915086"/>
                  <a:pt x="5098770" y="908381"/>
                </a:cubicBezTo>
                <a:lnTo>
                  <a:pt x="5076825" y="919353"/>
                </a:lnTo>
                <a:lnTo>
                  <a:pt x="5070881" y="909752"/>
                </a:lnTo>
                <a:cubicBezTo>
                  <a:pt x="5089169" y="894817"/>
                  <a:pt x="5099380" y="887349"/>
                  <a:pt x="5101514" y="887349"/>
                </a:cubicBezTo>
                <a:lnTo>
                  <a:pt x="5109286" y="888264"/>
                </a:lnTo>
                <a:cubicBezTo>
                  <a:pt x="5118126" y="890397"/>
                  <a:pt x="5125822" y="892074"/>
                  <a:pt x="5132374" y="893293"/>
                </a:cubicBezTo>
                <a:cubicBezTo>
                  <a:pt x="5138928" y="894512"/>
                  <a:pt x="5144186" y="895122"/>
                  <a:pt x="5148148" y="895122"/>
                </a:cubicBezTo>
                <a:cubicBezTo>
                  <a:pt x="5153330" y="895122"/>
                  <a:pt x="5159654" y="894207"/>
                  <a:pt x="5167122" y="892379"/>
                </a:cubicBezTo>
                <a:cubicBezTo>
                  <a:pt x="5174590" y="890550"/>
                  <a:pt x="5180457" y="888569"/>
                  <a:pt x="5184724" y="886435"/>
                </a:cubicBezTo>
                <a:close/>
                <a:moveTo>
                  <a:pt x="3191256" y="878967"/>
                </a:moveTo>
                <a:cubicBezTo>
                  <a:pt x="3187903" y="878967"/>
                  <a:pt x="3184551" y="879729"/>
                  <a:pt x="3181198" y="881253"/>
                </a:cubicBezTo>
                <a:cubicBezTo>
                  <a:pt x="3177845" y="882777"/>
                  <a:pt x="3173273" y="886130"/>
                  <a:pt x="3167482" y="891312"/>
                </a:cubicBezTo>
                <a:cubicBezTo>
                  <a:pt x="3173578" y="893445"/>
                  <a:pt x="3178454" y="894512"/>
                  <a:pt x="3182112" y="894512"/>
                </a:cubicBezTo>
                <a:cubicBezTo>
                  <a:pt x="3188818" y="894512"/>
                  <a:pt x="3193542" y="894207"/>
                  <a:pt x="3196286" y="893598"/>
                </a:cubicBezTo>
                <a:cubicBezTo>
                  <a:pt x="3199028" y="892988"/>
                  <a:pt x="3202534" y="891769"/>
                  <a:pt x="3206801" y="889940"/>
                </a:cubicBezTo>
                <a:cubicBezTo>
                  <a:pt x="3203144" y="882625"/>
                  <a:pt x="3197962" y="878967"/>
                  <a:pt x="3191256" y="878967"/>
                </a:cubicBezTo>
                <a:close/>
                <a:moveTo>
                  <a:pt x="1087679" y="878053"/>
                </a:moveTo>
                <a:cubicBezTo>
                  <a:pt x="1091641" y="880796"/>
                  <a:pt x="1095299" y="883692"/>
                  <a:pt x="1098652" y="886740"/>
                </a:cubicBezTo>
                <a:cubicBezTo>
                  <a:pt x="1102004" y="889788"/>
                  <a:pt x="1104900" y="892836"/>
                  <a:pt x="1107338" y="895884"/>
                </a:cubicBezTo>
                <a:cubicBezTo>
                  <a:pt x="1104290" y="898627"/>
                  <a:pt x="1101090" y="901675"/>
                  <a:pt x="1097737" y="905028"/>
                </a:cubicBezTo>
                <a:cubicBezTo>
                  <a:pt x="1094384" y="908381"/>
                  <a:pt x="1091032" y="912038"/>
                  <a:pt x="1087679" y="916001"/>
                </a:cubicBezTo>
                <a:cubicBezTo>
                  <a:pt x="1084936" y="912953"/>
                  <a:pt x="1082040" y="909981"/>
                  <a:pt x="1078992" y="907085"/>
                </a:cubicBezTo>
                <a:cubicBezTo>
                  <a:pt x="1075944" y="904190"/>
                  <a:pt x="1072896" y="901218"/>
                  <a:pt x="1069848" y="898170"/>
                </a:cubicBezTo>
                <a:cubicBezTo>
                  <a:pt x="1072287" y="894207"/>
                  <a:pt x="1075030" y="890626"/>
                  <a:pt x="1078078" y="887426"/>
                </a:cubicBezTo>
                <a:cubicBezTo>
                  <a:pt x="1081126" y="884225"/>
                  <a:pt x="1084326" y="881101"/>
                  <a:pt x="1087679" y="878053"/>
                </a:cubicBezTo>
                <a:close/>
                <a:moveTo>
                  <a:pt x="622478" y="878053"/>
                </a:moveTo>
                <a:cubicBezTo>
                  <a:pt x="625221" y="880796"/>
                  <a:pt x="628040" y="883616"/>
                  <a:pt x="630936" y="886511"/>
                </a:cubicBezTo>
                <a:cubicBezTo>
                  <a:pt x="633832" y="889407"/>
                  <a:pt x="636956" y="892531"/>
                  <a:pt x="640309" y="895884"/>
                </a:cubicBezTo>
                <a:cubicBezTo>
                  <a:pt x="637870" y="899541"/>
                  <a:pt x="635127" y="903047"/>
                  <a:pt x="632079" y="906399"/>
                </a:cubicBezTo>
                <a:cubicBezTo>
                  <a:pt x="629031" y="909752"/>
                  <a:pt x="625831" y="912953"/>
                  <a:pt x="622478" y="916001"/>
                </a:cubicBezTo>
                <a:cubicBezTo>
                  <a:pt x="618211" y="912953"/>
                  <a:pt x="614401" y="909905"/>
                  <a:pt x="611048" y="906857"/>
                </a:cubicBezTo>
                <a:cubicBezTo>
                  <a:pt x="607695" y="903809"/>
                  <a:pt x="604952" y="900913"/>
                  <a:pt x="602818" y="898170"/>
                </a:cubicBezTo>
                <a:cubicBezTo>
                  <a:pt x="606171" y="895427"/>
                  <a:pt x="609448" y="892379"/>
                  <a:pt x="612648" y="889026"/>
                </a:cubicBezTo>
                <a:cubicBezTo>
                  <a:pt x="615848" y="885673"/>
                  <a:pt x="619125" y="882015"/>
                  <a:pt x="622478" y="878053"/>
                </a:cubicBezTo>
                <a:close/>
                <a:moveTo>
                  <a:pt x="4439031" y="870814"/>
                </a:moveTo>
                <a:lnTo>
                  <a:pt x="4439488" y="876300"/>
                </a:lnTo>
                <a:cubicBezTo>
                  <a:pt x="4439488" y="884225"/>
                  <a:pt x="4435982" y="890321"/>
                  <a:pt x="4428972" y="894588"/>
                </a:cubicBezTo>
                <a:cubicBezTo>
                  <a:pt x="4421048" y="898551"/>
                  <a:pt x="4410836" y="902970"/>
                  <a:pt x="4398340" y="907847"/>
                </a:cubicBezTo>
                <a:cubicBezTo>
                  <a:pt x="4385844" y="912724"/>
                  <a:pt x="4371213" y="918058"/>
                  <a:pt x="4354448" y="923849"/>
                </a:cubicBezTo>
                <a:lnTo>
                  <a:pt x="4356735" y="901904"/>
                </a:lnTo>
                <a:cubicBezTo>
                  <a:pt x="4377156" y="894588"/>
                  <a:pt x="4393920" y="888492"/>
                  <a:pt x="4407027" y="883616"/>
                </a:cubicBezTo>
                <a:cubicBezTo>
                  <a:pt x="4420133" y="878739"/>
                  <a:pt x="4430802" y="874472"/>
                  <a:pt x="4439031" y="870814"/>
                </a:cubicBezTo>
                <a:close/>
                <a:moveTo>
                  <a:pt x="3056611" y="870281"/>
                </a:moveTo>
                <a:cubicBezTo>
                  <a:pt x="3054477" y="870281"/>
                  <a:pt x="3052268" y="871119"/>
                  <a:pt x="3049982" y="872795"/>
                </a:cubicBezTo>
                <a:cubicBezTo>
                  <a:pt x="3047696" y="874472"/>
                  <a:pt x="3046705" y="876986"/>
                  <a:pt x="3047010" y="880339"/>
                </a:cubicBezTo>
                <a:cubicBezTo>
                  <a:pt x="3047010" y="883387"/>
                  <a:pt x="3047924" y="886206"/>
                  <a:pt x="3049753" y="888797"/>
                </a:cubicBezTo>
                <a:cubicBezTo>
                  <a:pt x="3051582" y="891388"/>
                  <a:pt x="3054630" y="892683"/>
                  <a:pt x="3058897" y="892683"/>
                </a:cubicBezTo>
                <a:cubicBezTo>
                  <a:pt x="3061945" y="892683"/>
                  <a:pt x="3064840" y="891617"/>
                  <a:pt x="3067584" y="889483"/>
                </a:cubicBezTo>
                <a:cubicBezTo>
                  <a:pt x="3070327" y="887349"/>
                  <a:pt x="3071698" y="885368"/>
                  <a:pt x="3071698" y="883539"/>
                </a:cubicBezTo>
                <a:cubicBezTo>
                  <a:pt x="3071698" y="880796"/>
                  <a:pt x="3070098" y="877901"/>
                  <a:pt x="3066898" y="874853"/>
                </a:cubicBezTo>
                <a:cubicBezTo>
                  <a:pt x="3063698" y="871805"/>
                  <a:pt x="3060268" y="870281"/>
                  <a:pt x="3056611" y="870281"/>
                </a:cubicBezTo>
                <a:close/>
                <a:moveTo>
                  <a:pt x="3194914" y="859308"/>
                </a:moveTo>
                <a:cubicBezTo>
                  <a:pt x="3200400" y="859308"/>
                  <a:pt x="3205429" y="862203"/>
                  <a:pt x="3210002" y="867995"/>
                </a:cubicBezTo>
                <a:cubicBezTo>
                  <a:pt x="3214573" y="873786"/>
                  <a:pt x="3216860" y="880644"/>
                  <a:pt x="3216860" y="888569"/>
                </a:cubicBezTo>
                <a:cubicBezTo>
                  <a:pt x="3216860" y="894055"/>
                  <a:pt x="3215640" y="900151"/>
                  <a:pt x="3213202" y="906857"/>
                </a:cubicBezTo>
                <a:cubicBezTo>
                  <a:pt x="3208325" y="910209"/>
                  <a:pt x="3203448" y="912495"/>
                  <a:pt x="3198571" y="913715"/>
                </a:cubicBezTo>
                <a:cubicBezTo>
                  <a:pt x="3193694" y="914934"/>
                  <a:pt x="3188208" y="915543"/>
                  <a:pt x="3182112" y="915543"/>
                </a:cubicBezTo>
                <a:cubicBezTo>
                  <a:pt x="3176321" y="915543"/>
                  <a:pt x="3170835" y="914705"/>
                  <a:pt x="3165653" y="913029"/>
                </a:cubicBezTo>
                <a:cubicBezTo>
                  <a:pt x="3160471" y="911352"/>
                  <a:pt x="3153918" y="908533"/>
                  <a:pt x="3145994" y="904571"/>
                </a:cubicBezTo>
                <a:cubicBezTo>
                  <a:pt x="3139593" y="907619"/>
                  <a:pt x="3134259" y="911276"/>
                  <a:pt x="3129992" y="915543"/>
                </a:cubicBezTo>
                <a:lnTo>
                  <a:pt x="3121762" y="908685"/>
                </a:lnTo>
                <a:cubicBezTo>
                  <a:pt x="3126944" y="901065"/>
                  <a:pt x="3131744" y="895046"/>
                  <a:pt x="3136164" y="890626"/>
                </a:cubicBezTo>
                <a:cubicBezTo>
                  <a:pt x="3140583" y="886206"/>
                  <a:pt x="3145536" y="883997"/>
                  <a:pt x="3151023" y="883997"/>
                </a:cubicBezTo>
                <a:cubicBezTo>
                  <a:pt x="3153156" y="883997"/>
                  <a:pt x="3155442" y="884759"/>
                  <a:pt x="3157881" y="886283"/>
                </a:cubicBezTo>
                <a:cubicBezTo>
                  <a:pt x="3163977" y="876834"/>
                  <a:pt x="3169996" y="869976"/>
                  <a:pt x="3175940" y="865709"/>
                </a:cubicBezTo>
                <a:cubicBezTo>
                  <a:pt x="3181884" y="861441"/>
                  <a:pt x="3188208" y="859308"/>
                  <a:pt x="3194914" y="859308"/>
                </a:cubicBezTo>
                <a:close/>
                <a:moveTo>
                  <a:pt x="3058897" y="851993"/>
                </a:moveTo>
                <a:cubicBezTo>
                  <a:pt x="3065602" y="851688"/>
                  <a:pt x="3071470" y="854507"/>
                  <a:pt x="3076499" y="860451"/>
                </a:cubicBezTo>
                <a:cubicBezTo>
                  <a:pt x="3081528" y="866394"/>
                  <a:pt x="3084043" y="874091"/>
                  <a:pt x="3084043" y="883539"/>
                </a:cubicBezTo>
                <a:cubicBezTo>
                  <a:pt x="3084043" y="890550"/>
                  <a:pt x="3081452" y="896646"/>
                  <a:pt x="3076271" y="901827"/>
                </a:cubicBezTo>
                <a:cubicBezTo>
                  <a:pt x="3071089" y="907009"/>
                  <a:pt x="3065145" y="909600"/>
                  <a:pt x="3058440" y="909600"/>
                </a:cubicBezTo>
                <a:cubicBezTo>
                  <a:pt x="3051429" y="909600"/>
                  <a:pt x="3045714" y="907085"/>
                  <a:pt x="3041294" y="902056"/>
                </a:cubicBezTo>
                <a:cubicBezTo>
                  <a:pt x="3036875" y="897027"/>
                  <a:pt x="3034665" y="890702"/>
                  <a:pt x="3034665" y="883082"/>
                </a:cubicBezTo>
                <a:cubicBezTo>
                  <a:pt x="3034665" y="874243"/>
                  <a:pt x="3037180" y="866852"/>
                  <a:pt x="3042209" y="860908"/>
                </a:cubicBezTo>
                <a:cubicBezTo>
                  <a:pt x="3047238" y="854964"/>
                  <a:pt x="3052801" y="851993"/>
                  <a:pt x="3058897" y="851993"/>
                </a:cubicBezTo>
                <a:close/>
                <a:moveTo>
                  <a:pt x="3576828" y="506959"/>
                </a:moveTo>
                <a:lnTo>
                  <a:pt x="3576828" y="511531"/>
                </a:lnTo>
                <a:cubicBezTo>
                  <a:pt x="3576828" y="517017"/>
                  <a:pt x="3574846" y="520904"/>
                  <a:pt x="3570884" y="523190"/>
                </a:cubicBezTo>
                <a:cubicBezTo>
                  <a:pt x="3566922" y="525476"/>
                  <a:pt x="3560826" y="528143"/>
                  <a:pt x="3552596" y="531191"/>
                </a:cubicBezTo>
                <a:cubicBezTo>
                  <a:pt x="3548329" y="533019"/>
                  <a:pt x="3541700" y="535382"/>
                  <a:pt x="3532708" y="538277"/>
                </a:cubicBezTo>
                <a:cubicBezTo>
                  <a:pt x="3523716" y="541173"/>
                  <a:pt x="3511753" y="545059"/>
                  <a:pt x="3496818" y="549936"/>
                </a:cubicBezTo>
                <a:lnTo>
                  <a:pt x="3498190" y="533019"/>
                </a:lnTo>
                <a:cubicBezTo>
                  <a:pt x="3526841" y="524790"/>
                  <a:pt x="3553054" y="516103"/>
                  <a:pt x="3576828" y="506959"/>
                </a:cubicBezTo>
                <a:close/>
                <a:moveTo>
                  <a:pt x="3573170" y="483185"/>
                </a:moveTo>
                <a:lnTo>
                  <a:pt x="3573628" y="487757"/>
                </a:lnTo>
                <a:cubicBezTo>
                  <a:pt x="3574237" y="492329"/>
                  <a:pt x="3573018" y="495605"/>
                  <a:pt x="3569970" y="497586"/>
                </a:cubicBezTo>
                <a:cubicBezTo>
                  <a:pt x="3566922" y="499568"/>
                  <a:pt x="3562045" y="501930"/>
                  <a:pt x="3555340" y="504673"/>
                </a:cubicBezTo>
                <a:cubicBezTo>
                  <a:pt x="3550768" y="506807"/>
                  <a:pt x="3543681" y="509550"/>
                  <a:pt x="3534080" y="512903"/>
                </a:cubicBezTo>
                <a:cubicBezTo>
                  <a:pt x="3524478" y="516255"/>
                  <a:pt x="3510991" y="520675"/>
                  <a:pt x="3493618" y="526161"/>
                </a:cubicBezTo>
                <a:lnTo>
                  <a:pt x="3494989" y="509245"/>
                </a:lnTo>
                <a:cubicBezTo>
                  <a:pt x="3509314" y="504978"/>
                  <a:pt x="3523107" y="500711"/>
                  <a:pt x="3536366" y="496443"/>
                </a:cubicBezTo>
                <a:cubicBezTo>
                  <a:pt x="3549624" y="492176"/>
                  <a:pt x="3561892" y="487757"/>
                  <a:pt x="3573170" y="483185"/>
                </a:cubicBezTo>
                <a:close/>
                <a:moveTo>
                  <a:pt x="4724322" y="478689"/>
                </a:moveTo>
                <a:lnTo>
                  <a:pt x="4724780" y="484175"/>
                </a:lnTo>
                <a:cubicBezTo>
                  <a:pt x="4724170" y="493319"/>
                  <a:pt x="4720360" y="499720"/>
                  <a:pt x="4713350" y="503378"/>
                </a:cubicBezTo>
                <a:cubicBezTo>
                  <a:pt x="4705425" y="507340"/>
                  <a:pt x="4695138" y="511683"/>
                  <a:pt x="4682488" y="516408"/>
                </a:cubicBezTo>
                <a:cubicBezTo>
                  <a:pt x="4669840" y="521132"/>
                  <a:pt x="4654980" y="526238"/>
                  <a:pt x="4637912" y="531724"/>
                </a:cubicBezTo>
                <a:lnTo>
                  <a:pt x="4641570" y="508407"/>
                </a:lnTo>
                <a:cubicBezTo>
                  <a:pt x="4661686" y="501396"/>
                  <a:pt x="4678526" y="495529"/>
                  <a:pt x="4692090" y="490805"/>
                </a:cubicBezTo>
                <a:cubicBezTo>
                  <a:pt x="4705654" y="486080"/>
                  <a:pt x="4716398" y="482042"/>
                  <a:pt x="4724322" y="478689"/>
                </a:cubicBezTo>
                <a:close/>
                <a:moveTo>
                  <a:pt x="3204743" y="318135"/>
                </a:moveTo>
                <a:cubicBezTo>
                  <a:pt x="3196514" y="318135"/>
                  <a:pt x="3189046" y="322250"/>
                  <a:pt x="3182340" y="330480"/>
                </a:cubicBezTo>
                <a:cubicBezTo>
                  <a:pt x="3179902" y="333528"/>
                  <a:pt x="3176854" y="338100"/>
                  <a:pt x="3173196" y="344196"/>
                </a:cubicBezTo>
                <a:cubicBezTo>
                  <a:pt x="3169539" y="350292"/>
                  <a:pt x="3165424" y="357912"/>
                  <a:pt x="3160852" y="367056"/>
                </a:cubicBezTo>
                <a:cubicBezTo>
                  <a:pt x="3170910" y="371933"/>
                  <a:pt x="3182188" y="376047"/>
                  <a:pt x="3194685" y="379400"/>
                </a:cubicBezTo>
                <a:cubicBezTo>
                  <a:pt x="3207182" y="382753"/>
                  <a:pt x="3221202" y="385191"/>
                  <a:pt x="3236747" y="386715"/>
                </a:cubicBezTo>
                <a:cubicBezTo>
                  <a:pt x="3235833" y="374523"/>
                  <a:pt x="3233471" y="363017"/>
                  <a:pt x="3229661" y="352197"/>
                </a:cubicBezTo>
                <a:cubicBezTo>
                  <a:pt x="3225851" y="341376"/>
                  <a:pt x="3221660" y="332766"/>
                  <a:pt x="3217088" y="326365"/>
                </a:cubicBezTo>
                <a:cubicBezTo>
                  <a:pt x="3212516" y="320879"/>
                  <a:pt x="3208401" y="318135"/>
                  <a:pt x="3204743" y="318135"/>
                </a:cubicBezTo>
                <a:close/>
                <a:moveTo>
                  <a:pt x="5996787" y="303505"/>
                </a:moveTo>
                <a:cubicBezTo>
                  <a:pt x="5991605" y="303505"/>
                  <a:pt x="5985814" y="305334"/>
                  <a:pt x="5979414" y="308991"/>
                </a:cubicBezTo>
                <a:cubicBezTo>
                  <a:pt x="5973012" y="312649"/>
                  <a:pt x="5966460" y="317907"/>
                  <a:pt x="5959754" y="324765"/>
                </a:cubicBezTo>
                <a:cubicBezTo>
                  <a:pt x="5953048" y="331623"/>
                  <a:pt x="5946494" y="339776"/>
                  <a:pt x="5940094" y="349225"/>
                </a:cubicBezTo>
                <a:cubicBezTo>
                  <a:pt x="5945886" y="355931"/>
                  <a:pt x="5952667" y="361798"/>
                  <a:pt x="5960440" y="366827"/>
                </a:cubicBezTo>
                <a:cubicBezTo>
                  <a:pt x="5968212" y="371856"/>
                  <a:pt x="5976212" y="375743"/>
                  <a:pt x="5984442" y="378486"/>
                </a:cubicBezTo>
                <a:cubicBezTo>
                  <a:pt x="6002426" y="372999"/>
                  <a:pt x="6017665" y="364922"/>
                  <a:pt x="6030162" y="354254"/>
                </a:cubicBezTo>
                <a:cubicBezTo>
                  <a:pt x="6028334" y="346329"/>
                  <a:pt x="6025286" y="338176"/>
                  <a:pt x="6021018" y="329794"/>
                </a:cubicBezTo>
                <a:cubicBezTo>
                  <a:pt x="6016751" y="321412"/>
                  <a:pt x="6012332" y="314935"/>
                  <a:pt x="6007760" y="310363"/>
                </a:cubicBezTo>
                <a:cubicBezTo>
                  <a:pt x="6003798" y="305791"/>
                  <a:pt x="6000140" y="303505"/>
                  <a:pt x="5996787" y="303505"/>
                </a:cubicBezTo>
                <a:close/>
                <a:moveTo>
                  <a:pt x="3844137" y="303505"/>
                </a:moveTo>
                <a:cubicBezTo>
                  <a:pt x="3838955" y="303505"/>
                  <a:pt x="3833164" y="305334"/>
                  <a:pt x="3826764" y="308991"/>
                </a:cubicBezTo>
                <a:cubicBezTo>
                  <a:pt x="3820362" y="312649"/>
                  <a:pt x="3813810" y="317907"/>
                  <a:pt x="3807104" y="324765"/>
                </a:cubicBezTo>
                <a:cubicBezTo>
                  <a:pt x="3800398" y="331623"/>
                  <a:pt x="3793845" y="339776"/>
                  <a:pt x="3787444" y="349225"/>
                </a:cubicBezTo>
                <a:cubicBezTo>
                  <a:pt x="3793236" y="355931"/>
                  <a:pt x="3800018" y="361798"/>
                  <a:pt x="3807790" y="366827"/>
                </a:cubicBezTo>
                <a:cubicBezTo>
                  <a:pt x="3815562" y="371856"/>
                  <a:pt x="3823563" y="375743"/>
                  <a:pt x="3831793" y="378486"/>
                </a:cubicBezTo>
                <a:cubicBezTo>
                  <a:pt x="3849776" y="372999"/>
                  <a:pt x="3865016" y="364922"/>
                  <a:pt x="3877512" y="354254"/>
                </a:cubicBezTo>
                <a:cubicBezTo>
                  <a:pt x="3875684" y="346329"/>
                  <a:pt x="3872636" y="338176"/>
                  <a:pt x="3868369" y="329794"/>
                </a:cubicBezTo>
                <a:cubicBezTo>
                  <a:pt x="3864102" y="321412"/>
                  <a:pt x="3859682" y="314935"/>
                  <a:pt x="3855110" y="310363"/>
                </a:cubicBezTo>
                <a:cubicBezTo>
                  <a:pt x="3851148" y="305791"/>
                  <a:pt x="3847490" y="303505"/>
                  <a:pt x="3844137" y="303505"/>
                </a:cubicBezTo>
                <a:close/>
                <a:moveTo>
                  <a:pt x="1139038" y="303505"/>
                </a:moveTo>
                <a:cubicBezTo>
                  <a:pt x="1133856" y="303505"/>
                  <a:pt x="1128065" y="305334"/>
                  <a:pt x="1121664" y="308991"/>
                </a:cubicBezTo>
                <a:cubicBezTo>
                  <a:pt x="1115263" y="312649"/>
                  <a:pt x="1108710" y="317907"/>
                  <a:pt x="1102004" y="324765"/>
                </a:cubicBezTo>
                <a:cubicBezTo>
                  <a:pt x="1095299" y="331623"/>
                  <a:pt x="1088746" y="339776"/>
                  <a:pt x="1082345" y="349225"/>
                </a:cubicBezTo>
                <a:cubicBezTo>
                  <a:pt x="1088136" y="355931"/>
                  <a:pt x="1094918" y="361798"/>
                  <a:pt x="1102690" y="366827"/>
                </a:cubicBezTo>
                <a:cubicBezTo>
                  <a:pt x="1110463" y="371856"/>
                  <a:pt x="1118464" y="375743"/>
                  <a:pt x="1126693" y="378486"/>
                </a:cubicBezTo>
                <a:cubicBezTo>
                  <a:pt x="1144676" y="372999"/>
                  <a:pt x="1159916" y="364922"/>
                  <a:pt x="1172413" y="354254"/>
                </a:cubicBezTo>
                <a:cubicBezTo>
                  <a:pt x="1170584" y="346329"/>
                  <a:pt x="1167536" y="338176"/>
                  <a:pt x="1163269" y="329794"/>
                </a:cubicBezTo>
                <a:cubicBezTo>
                  <a:pt x="1159002" y="321412"/>
                  <a:pt x="1154583" y="314935"/>
                  <a:pt x="1150010" y="310363"/>
                </a:cubicBezTo>
                <a:cubicBezTo>
                  <a:pt x="1146048" y="305791"/>
                  <a:pt x="1142390" y="303505"/>
                  <a:pt x="1139038" y="303505"/>
                </a:cubicBezTo>
                <a:close/>
                <a:moveTo>
                  <a:pt x="3543300" y="301219"/>
                </a:moveTo>
                <a:cubicBezTo>
                  <a:pt x="3512210" y="311582"/>
                  <a:pt x="3488740" y="325146"/>
                  <a:pt x="3472891" y="341910"/>
                </a:cubicBezTo>
                <a:cubicBezTo>
                  <a:pt x="3482035" y="348920"/>
                  <a:pt x="3491179" y="353873"/>
                  <a:pt x="3500323" y="356769"/>
                </a:cubicBezTo>
                <a:cubicBezTo>
                  <a:pt x="3509467" y="359664"/>
                  <a:pt x="3518458" y="361874"/>
                  <a:pt x="3527298" y="363398"/>
                </a:cubicBezTo>
                <a:cubicBezTo>
                  <a:pt x="3531870" y="364008"/>
                  <a:pt x="3536518" y="364465"/>
                  <a:pt x="3541242" y="364770"/>
                </a:cubicBezTo>
                <a:cubicBezTo>
                  <a:pt x="3545967" y="365075"/>
                  <a:pt x="3550920" y="365379"/>
                  <a:pt x="3556102" y="365684"/>
                </a:cubicBezTo>
                <a:cubicBezTo>
                  <a:pt x="3554272" y="356845"/>
                  <a:pt x="3552291" y="347015"/>
                  <a:pt x="3550158" y="336195"/>
                </a:cubicBezTo>
                <a:cubicBezTo>
                  <a:pt x="3548024" y="325374"/>
                  <a:pt x="3545738" y="313716"/>
                  <a:pt x="3543300" y="301219"/>
                </a:cubicBezTo>
                <a:close/>
                <a:moveTo>
                  <a:pt x="2611984" y="294818"/>
                </a:moveTo>
                <a:cubicBezTo>
                  <a:pt x="2616251" y="304267"/>
                  <a:pt x="2618384" y="314325"/>
                  <a:pt x="2618384" y="324993"/>
                </a:cubicBezTo>
                <a:cubicBezTo>
                  <a:pt x="2618384" y="345720"/>
                  <a:pt x="2612746" y="363855"/>
                  <a:pt x="2601468" y="379400"/>
                </a:cubicBezTo>
                <a:cubicBezTo>
                  <a:pt x="2610307" y="382143"/>
                  <a:pt x="2620442" y="384658"/>
                  <a:pt x="2631872" y="386944"/>
                </a:cubicBezTo>
                <a:cubicBezTo>
                  <a:pt x="2643302" y="389230"/>
                  <a:pt x="2655874" y="391287"/>
                  <a:pt x="2669591" y="393116"/>
                </a:cubicBezTo>
                <a:cubicBezTo>
                  <a:pt x="2666238" y="379400"/>
                  <a:pt x="2661818" y="366522"/>
                  <a:pt x="2656332" y="354483"/>
                </a:cubicBezTo>
                <a:cubicBezTo>
                  <a:pt x="2650846" y="342443"/>
                  <a:pt x="2644444" y="331547"/>
                  <a:pt x="2637130" y="321793"/>
                </a:cubicBezTo>
                <a:cubicBezTo>
                  <a:pt x="2633472" y="316307"/>
                  <a:pt x="2629509" y="311354"/>
                  <a:pt x="2625242" y="306934"/>
                </a:cubicBezTo>
                <a:cubicBezTo>
                  <a:pt x="2620975" y="302514"/>
                  <a:pt x="2616556" y="298476"/>
                  <a:pt x="2611984" y="294818"/>
                </a:cubicBezTo>
                <a:close/>
                <a:moveTo>
                  <a:pt x="2565806" y="292989"/>
                </a:moveTo>
                <a:cubicBezTo>
                  <a:pt x="2560320" y="292989"/>
                  <a:pt x="2555062" y="294742"/>
                  <a:pt x="2550033" y="298247"/>
                </a:cubicBezTo>
                <a:cubicBezTo>
                  <a:pt x="2545004" y="301752"/>
                  <a:pt x="2540356" y="306858"/>
                  <a:pt x="2536088" y="313563"/>
                </a:cubicBezTo>
                <a:cubicBezTo>
                  <a:pt x="2534260" y="316307"/>
                  <a:pt x="2532507" y="319431"/>
                  <a:pt x="2530831" y="322936"/>
                </a:cubicBezTo>
                <a:cubicBezTo>
                  <a:pt x="2529154" y="326441"/>
                  <a:pt x="2527554" y="330175"/>
                  <a:pt x="2526030" y="334137"/>
                </a:cubicBezTo>
                <a:cubicBezTo>
                  <a:pt x="2532126" y="340843"/>
                  <a:pt x="2538679" y="346863"/>
                  <a:pt x="2545690" y="352197"/>
                </a:cubicBezTo>
                <a:cubicBezTo>
                  <a:pt x="2552700" y="357531"/>
                  <a:pt x="2560168" y="362179"/>
                  <a:pt x="2568092" y="366141"/>
                </a:cubicBezTo>
                <a:cubicBezTo>
                  <a:pt x="2574798" y="362179"/>
                  <a:pt x="2580132" y="356464"/>
                  <a:pt x="2584094" y="348996"/>
                </a:cubicBezTo>
                <a:cubicBezTo>
                  <a:pt x="2588056" y="341529"/>
                  <a:pt x="2590038" y="333071"/>
                  <a:pt x="2590038" y="323622"/>
                </a:cubicBezTo>
                <a:cubicBezTo>
                  <a:pt x="2590038" y="315697"/>
                  <a:pt x="2587447" y="308610"/>
                  <a:pt x="2582266" y="302362"/>
                </a:cubicBezTo>
                <a:cubicBezTo>
                  <a:pt x="2577084" y="296114"/>
                  <a:pt x="2571598" y="292989"/>
                  <a:pt x="2565806" y="292989"/>
                </a:cubicBezTo>
                <a:close/>
                <a:moveTo>
                  <a:pt x="4665420" y="272873"/>
                </a:moveTo>
                <a:cubicBezTo>
                  <a:pt x="4655971" y="272873"/>
                  <a:pt x="4648428" y="275844"/>
                  <a:pt x="4642788" y="281788"/>
                </a:cubicBezTo>
                <a:cubicBezTo>
                  <a:pt x="4637150" y="287732"/>
                  <a:pt x="4634330" y="294361"/>
                  <a:pt x="4634330" y="301676"/>
                </a:cubicBezTo>
                <a:cubicBezTo>
                  <a:pt x="4634330" y="309601"/>
                  <a:pt x="4637226" y="315545"/>
                  <a:pt x="4643017" y="319507"/>
                </a:cubicBezTo>
                <a:cubicBezTo>
                  <a:pt x="4648808" y="323469"/>
                  <a:pt x="4657952" y="325451"/>
                  <a:pt x="4670449" y="325451"/>
                </a:cubicBezTo>
                <a:cubicBezTo>
                  <a:pt x="4683556" y="325451"/>
                  <a:pt x="4697576" y="322707"/>
                  <a:pt x="4712512" y="317221"/>
                </a:cubicBezTo>
                <a:cubicBezTo>
                  <a:pt x="4706720" y="302286"/>
                  <a:pt x="4700014" y="291161"/>
                  <a:pt x="4692395" y="283845"/>
                </a:cubicBezTo>
                <a:cubicBezTo>
                  <a:pt x="4684774" y="276530"/>
                  <a:pt x="4675783" y="272873"/>
                  <a:pt x="4665420" y="272873"/>
                </a:cubicBezTo>
                <a:close/>
                <a:moveTo>
                  <a:pt x="1826971" y="272873"/>
                </a:moveTo>
                <a:cubicBezTo>
                  <a:pt x="1817522" y="272873"/>
                  <a:pt x="1809978" y="275844"/>
                  <a:pt x="1804340" y="281788"/>
                </a:cubicBezTo>
                <a:cubicBezTo>
                  <a:pt x="1798701" y="287732"/>
                  <a:pt x="1795882" y="294361"/>
                  <a:pt x="1795882" y="301676"/>
                </a:cubicBezTo>
                <a:cubicBezTo>
                  <a:pt x="1795882" y="309601"/>
                  <a:pt x="1798777" y="315545"/>
                  <a:pt x="1804568" y="319507"/>
                </a:cubicBezTo>
                <a:cubicBezTo>
                  <a:pt x="1810360" y="323469"/>
                  <a:pt x="1819504" y="325451"/>
                  <a:pt x="1832000" y="325451"/>
                </a:cubicBezTo>
                <a:cubicBezTo>
                  <a:pt x="1845107" y="325451"/>
                  <a:pt x="1859128" y="322707"/>
                  <a:pt x="1874063" y="317221"/>
                </a:cubicBezTo>
                <a:cubicBezTo>
                  <a:pt x="1868272" y="302286"/>
                  <a:pt x="1861566" y="291161"/>
                  <a:pt x="1853946" y="283845"/>
                </a:cubicBezTo>
                <a:cubicBezTo>
                  <a:pt x="1846326" y="276530"/>
                  <a:pt x="1837334" y="272873"/>
                  <a:pt x="1826971" y="272873"/>
                </a:cubicBezTo>
                <a:close/>
                <a:moveTo>
                  <a:pt x="3211601" y="268758"/>
                </a:moveTo>
                <a:cubicBezTo>
                  <a:pt x="3221964" y="268758"/>
                  <a:pt x="3232099" y="274397"/>
                  <a:pt x="3242005" y="285674"/>
                </a:cubicBezTo>
                <a:cubicBezTo>
                  <a:pt x="3251911" y="296952"/>
                  <a:pt x="3260064" y="311735"/>
                  <a:pt x="3266466" y="330023"/>
                </a:cubicBezTo>
                <a:cubicBezTo>
                  <a:pt x="3272561" y="347701"/>
                  <a:pt x="3275609" y="364922"/>
                  <a:pt x="3275609" y="381686"/>
                </a:cubicBezTo>
                <a:cubicBezTo>
                  <a:pt x="3275609" y="390221"/>
                  <a:pt x="3273247" y="399212"/>
                  <a:pt x="3268522" y="408661"/>
                </a:cubicBezTo>
                <a:cubicBezTo>
                  <a:pt x="3263798" y="418110"/>
                  <a:pt x="3257626" y="425882"/>
                  <a:pt x="3250006" y="431978"/>
                </a:cubicBezTo>
                <a:cubicBezTo>
                  <a:pt x="3236900" y="431978"/>
                  <a:pt x="3223488" y="430911"/>
                  <a:pt x="3209772" y="428778"/>
                </a:cubicBezTo>
                <a:cubicBezTo>
                  <a:pt x="3196056" y="426644"/>
                  <a:pt x="3182950" y="423520"/>
                  <a:pt x="3170453" y="419405"/>
                </a:cubicBezTo>
                <a:cubicBezTo>
                  <a:pt x="3157956" y="415290"/>
                  <a:pt x="3146984" y="410795"/>
                  <a:pt x="3137535" y="405918"/>
                </a:cubicBezTo>
                <a:cubicBezTo>
                  <a:pt x="3130220" y="414147"/>
                  <a:pt x="3122371" y="420091"/>
                  <a:pt x="3113989" y="423749"/>
                </a:cubicBezTo>
                <a:cubicBezTo>
                  <a:pt x="3109798" y="425577"/>
                  <a:pt x="3105169" y="426949"/>
                  <a:pt x="3100102" y="427863"/>
                </a:cubicBezTo>
                <a:lnTo>
                  <a:pt x="3095697" y="428229"/>
                </a:lnTo>
                <a:lnTo>
                  <a:pt x="3095663" y="428321"/>
                </a:lnTo>
                <a:cubicBezTo>
                  <a:pt x="3094977" y="428930"/>
                  <a:pt x="3093948" y="429235"/>
                  <a:pt x="3092577" y="429235"/>
                </a:cubicBezTo>
                <a:lnTo>
                  <a:pt x="3088126" y="428858"/>
                </a:lnTo>
                <a:lnTo>
                  <a:pt x="3083585" y="429235"/>
                </a:lnTo>
                <a:cubicBezTo>
                  <a:pt x="3082366" y="429235"/>
                  <a:pt x="3081452" y="428930"/>
                  <a:pt x="3080842" y="428321"/>
                </a:cubicBezTo>
                <a:lnTo>
                  <a:pt x="3080814" y="428238"/>
                </a:lnTo>
                <a:lnTo>
                  <a:pt x="3079089" y="428092"/>
                </a:lnTo>
                <a:cubicBezTo>
                  <a:pt x="3074670" y="427330"/>
                  <a:pt x="3070326" y="426035"/>
                  <a:pt x="3066059" y="424206"/>
                </a:cubicBezTo>
                <a:lnTo>
                  <a:pt x="3066516" y="436550"/>
                </a:lnTo>
                <a:cubicBezTo>
                  <a:pt x="3066516" y="456362"/>
                  <a:pt x="3060496" y="474955"/>
                  <a:pt x="3048457" y="492329"/>
                </a:cubicBezTo>
                <a:cubicBezTo>
                  <a:pt x="3036417" y="509702"/>
                  <a:pt x="3019882" y="523418"/>
                  <a:pt x="2998851" y="533477"/>
                </a:cubicBezTo>
                <a:cubicBezTo>
                  <a:pt x="2988488" y="538658"/>
                  <a:pt x="2977667" y="542468"/>
                  <a:pt x="2966390" y="544907"/>
                </a:cubicBezTo>
                <a:cubicBezTo>
                  <a:pt x="2955112" y="547345"/>
                  <a:pt x="2943377" y="548564"/>
                  <a:pt x="2931185" y="548564"/>
                </a:cubicBezTo>
                <a:cubicBezTo>
                  <a:pt x="2904668" y="548564"/>
                  <a:pt x="2884170" y="540792"/>
                  <a:pt x="2869692" y="525247"/>
                </a:cubicBezTo>
                <a:cubicBezTo>
                  <a:pt x="2855214" y="509702"/>
                  <a:pt x="2847975" y="487147"/>
                  <a:pt x="2847975" y="457581"/>
                </a:cubicBezTo>
                <a:cubicBezTo>
                  <a:pt x="2847975" y="452095"/>
                  <a:pt x="2848279" y="446304"/>
                  <a:pt x="2848889" y="440208"/>
                </a:cubicBezTo>
                <a:cubicBezTo>
                  <a:pt x="2849499" y="434112"/>
                  <a:pt x="2850642" y="427254"/>
                  <a:pt x="2852318" y="419634"/>
                </a:cubicBezTo>
                <a:cubicBezTo>
                  <a:pt x="2853994" y="412014"/>
                  <a:pt x="2856052" y="403327"/>
                  <a:pt x="2858490" y="393573"/>
                </a:cubicBezTo>
                <a:lnTo>
                  <a:pt x="2877693" y="398145"/>
                </a:lnTo>
                <a:cubicBezTo>
                  <a:pt x="2873730" y="412471"/>
                  <a:pt x="2871749" y="424206"/>
                  <a:pt x="2871749" y="433350"/>
                </a:cubicBezTo>
                <a:cubicBezTo>
                  <a:pt x="2871749" y="455295"/>
                  <a:pt x="2876854" y="471907"/>
                  <a:pt x="2887065" y="483185"/>
                </a:cubicBezTo>
                <a:cubicBezTo>
                  <a:pt x="2897276" y="494462"/>
                  <a:pt x="2912440" y="500101"/>
                  <a:pt x="2932557" y="500101"/>
                </a:cubicBezTo>
                <a:cubicBezTo>
                  <a:pt x="2948406" y="500101"/>
                  <a:pt x="2963113" y="498348"/>
                  <a:pt x="2976677" y="494843"/>
                </a:cubicBezTo>
                <a:cubicBezTo>
                  <a:pt x="2990240" y="491338"/>
                  <a:pt x="3002737" y="486156"/>
                  <a:pt x="3014167" y="479298"/>
                </a:cubicBezTo>
                <a:cubicBezTo>
                  <a:pt x="3025597" y="472440"/>
                  <a:pt x="3035579" y="463982"/>
                  <a:pt x="3044114" y="453924"/>
                </a:cubicBezTo>
                <a:cubicBezTo>
                  <a:pt x="3034055" y="433807"/>
                  <a:pt x="3025597" y="416510"/>
                  <a:pt x="3018739" y="402032"/>
                </a:cubicBezTo>
                <a:cubicBezTo>
                  <a:pt x="3011881" y="387554"/>
                  <a:pt x="3008452" y="376505"/>
                  <a:pt x="3008452" y="368885"/>
                </a:cubicBezTo>
                <a:cubicBezTo>
                  <a:pt x="3008452" y="357912"/>
                  <a:pt x="3011652" y="348082"/>
                  <a:pt x="3018053" y="339395"/>
                </a:cubicBezTo>
                <a:cubicBezTo>
                  <a:pt x="3024454" y="330708"/>
                  <a:pt x="3034817" y="322707"/>
                  <a:pt x="3049143" y="315392"/>
                </a:cubicBezTo>
                <a:cubicBezTo>
                  <a:pt x="3049752" y="320269"/>
                  <a:pt x="3050819" y="327508"/>
                  <a:pt x="3052343" y="337109"/>
                </a:cubicBezTo>
                <a:cubicBezTo>
                  <a:pt x="3053867" y="346710"/>
                  <a:pt x="3056001" y="358826"/>
                  <a:pt x="3058744" y="373457"/>
                </a:cubicBezTo>
                <a:cubicBezTo>
                  <a:pt x="3063926" y="376200"/>
                  <a:pt x="3069336" y="378257"/>
                  <a:pt x="3074974" y="379629"/>
                </a:cubicBezTo>
                <a:lnTo>
                  <a:pt x="3087945" y="381145"/>
                </a:lnTo>
                <a:lnTo>
                  <a:pt x="3100616" y="379572"/>
                </a:lnTo>
                <a:cubicBezTo>
                  <a:pt x="3105874" y="378162"/>
                  <a:pt x="3110713" y="376047"/>
                  <a:pt x="3115132" y="373228"/>
                </a:cubicBezTo>
                <a:cubicBezTo>
                  <a:pt x="3123971" y="367589"/>
                  <a:pt x="3131286" y="359131"/>
                  <a:pt x="3137078" y="347853"/>
                </a:cubicBezTo>
                <a:cubicBezTo>
                  <a:pt x="3141345" y="339624"/>
                  <a:pt x="3145078" y="332461"/>
                  <a:pt x="3148279" y="326365"/>
                </a:cubicBezTo>
                <a:cubicBezTo>
                  <a:pt x="3151480" y="320269"/>
                  <a:pt x="3154451" y="314859"/>
                  <a:pt x="3157194" y="310134"/>
                </a:cubicBezTo>
                <a:cubicBezTo>
                  <a:pt x="3159937" y="305410"/>
                  <a:pt x="3162681" y="301067"/>
                  <a:pt x="3165424" y="297104"/>
                </a:cubicBezTo>
                <a:cubicBezTo>
                  <a:pt x="3173044" y="287046"/>
                  <a:pt x="3180435" y="279807"/>
                  <a:pt x="3187598" y="275387"/>
                </a:cubicBezTo>
                <a:cubicBezTo>
                  <a:pt x="3194761" y="270968"/>
                  <a:pt x="3202762" y="268758"/>
                  <a:pt x="3211601" y="268758"/>
                </a:cubicBezTo>
                <a:close/>
                <a:moveTo>
                  <a:pt x="2944444" y="253670"/>
                </a:moveTo>
                <a:cubicBezTo>
                  <a:pt x="2948406" y="257633"/>
                  <a:pt x="2953054" y="262281"/>
                  <a:pt x="2958388" y="267615"/>
                </a:cubicBezTo>
                <a:cubicBezTo>
                  <a:pt x="2963722" y="272949"/>
                  <a:pt x="2969742" y="278816"/>
                  <a:pt x="2976448" y="285217"/>
                </a:cubicBezTo>
                <a:cubicBezTo>
                  <a:pt x="2972790" y="290399"/>
                  <a:pt x="2968371" y="295961"/>
                  <a:pt x="2963189" y="301905"/>
                </a:cubicBezTo>
                <a:cubicBezTo>
                  <a:pt x="2958008" y="307848"/>
                  <a:pt x="2952064" y="314173"/>
                  <a:pt x="2945358" y="320879"/>
                </a:cubicBezTo>
                <a:cubicBezTo>
                  <a:pt x="2930423" y="308991"/>
                  <a:pt x="2918993" y="298323"/>
                  <a:pt x="2911068" y="288875"/>
                </a:cubicBezTo>
                <a:cubicBezTo>
                  <a:pt x="2918384" y="281559"/>
                  <a:pt x="2924784" y="275006"/>
                  <a:pt x="2930271" y="269215"/>
                </a:cubicBezTo>
                <a:cubicBezTo>
                  <a:pt x="2935757" y="263424"/>
                  <a:pt x="2940482" y="258242"/>
                  <a:pt x="2944444" y="253670"/>
                </a:cubicBezTo>
                <a:close/>
                <a:moveTo>
                  <a:pt x="141275" y="242240"/>
                </a:moveTo>
                <a:cubicBezTo>
                  <a:pt x="149505" y="242240"/>
                  <a:pt x="154686" y="246507"/>
                  <a:pt x="156820" y="255042"/>
                </a:cubicBezTo>
                <a:lnTo>
                  <a:pt x="149505" y="258242"/>
                </a:lnTo>
                <a:cubicBezTo>
                  <a:pt x="147981" y="256718"/>
                  <a:pt x="146152" y="255956"/>
                  <a:pt x="144018" y="255956"/>
                </a:cubicBezTo>
                <a:cubicBezTo>
                  <a:pt x="141580" y="255956"/>
                  <a:pt x="138684" y="257175"/>
                  <a:pt x="135331" y="259614"/>
                </a:cubicBezTo>
                <a:cubicBezTo>
                  <a:pt x="131979" y="262052"/>
                  <a:pt x="128854" y="264948"/>
                  <a:pt x="125959" y="268301"/>
                </a:cubicBezTo>
                <a:cubicBezTo>
                  <a:pt x="123063" y="271653"/>
                  <a:pt x="121311" y="275006"/>
                  <a:pt x="120701" y="278359"/>
                </a:cubicBezTo>
                <a:cubicBezTo>
                  <a:pt x="125883" y="280797"/>
                  <a:pt x="132436" y="282398"/>
                  <a:pt x="140361" y="283160"/>
                </a:cubicBezTo>
                <a:cubicBezTo>
                  <a:pt x="148285" y="283922"/>
                  <a:pt x="154229" y="285674"/>
                  <a:pt x="158191" y="288417"/>
                </a:cubicBezTo>
                <a:cubicBezTo>
                  <a:pt x="160935" y="290246"/>
                  <a:pt x="162306" y="293142"/>
                  <a:pt x="162306" y="297104"/>
                </a:cubicBezTo>
                <a:cubicBezTo>
                  <a:pt x="162306" y="301067"/>
                  <a:pt x="159411" y="305943"/>
                  <a:pt x="153619" y="311735"/>
                </a:cubicBezTo>
                <a:cubicBezTo>
                  <a:pt x="147828" y="317526"/>
                  <a:pt x="140818" y="322631"/>
                  <a:pt x="132588" y="327051"/>
                </a:cubicBezTo>
                <a:cubicBezTo>
                  <a:pt x="124359" y="331470"/>
                  <a:pt x="116586" y="333680"/>
                  <a:pt x="109271" y="333680"/>
                </a:cubicBezTo>
                <a:cubicBezTo>
                  <a:pt x="105309" y="333680"/>
                  <a:pt x="102565" y="332766"/>
                  <a:pt x="101041" y="330937"/>
                </a:cubicBezTo>
                <a:cubicBezTo>
                  <a:pt x="99517" y="329108"/>
                  <a:pt x="98755" y="326975"/>
                  <a:pt x="98755" y="324536"/>
                </a:cubicBezTo>
                <a:cubicBezTo>
                  <a:pt x="106680" y="323927"/>
                  <a:pt x="114376" y="322250"/>
                  <a:pt x="121844" y="319507"/>
                </a:cubicBezTo>
                <a:cubicBezTo>
                  <a:pt x="129312" y="316764"/>
                  <a:pt x="135636" y="313563"/>
                  <a:pt x="140818" y="309906"/>
                </a:cubicBezTo>
                <a:cubicBezTo>
                  <a:pt x="143256" y="308382"/>
                  <a:pt x="145314" y="306782"/>
                  <a:pt x="146990" y="305105"/>
                </a:cubicBezTo>
                <a:cubicBezTo>
                  <a:pt x="148666" y="303429"/>
                  <a:pt x="149962" y="301676"/>
                  <a:pt x="150876" y="299847"/>
                </a:cubicBezTo>
                <a:cubicBezTo>
                  <a:pt x="136551" y="299543"/>
                  <a:pt x="125425" y="298095"/>
                  <a:pt x="117501" y="295504"/>
                </a:cubicBezTo>
                <a:cubicBezTo>
                  <a:pt x="109576" y="292913"/>
                  <a:pt x="105613" y="287046"/>
                  <a:pt x="105613" y="277902"/>
                </a:cubicBezTo>
                <a:cubicBezTo>
                  <a:pt x="105613" y="273025"/>
                  <a:pt x="107442" y="267843"/>
                  <a:pt x="111100" y="262357"/>
                </a:cubicBezTo>
                <a:cubicBezTo>
                  <a:pt x="114757" y="256871"/>
                  <a:pt x="119329" y="252146"/>
                  <a:pt x="124816" y="248184"/>
                </a:cubicBezTo>
                <a:cubicBezTo>
                  <a:pt x="130302" y="244221"/>
                  <a:pt x="135789" y="242240"/>
                  <a:pt x="141275" y="242240"/>
                </a:cubicBezTo>
                <a:close/>
                <a:moveTo>
                  <a:pt x="4674564" y="223038"/>
                </a:moveTo>
                <a:cubicBezTo>
                  <a:pt x="4687975" y="223038"/>
                  <a:pt x="4700624" y="229591"/>
                  <a:pt x="4712512" y="242697"/>
                </a:cubicBezTo>
                <a:cubicBezTo>
                  <a:pt x="4724399" y="255804"/>
                  <a:pt x="4733696" y="272873"/>
                  <a:pt x="4740401" y="293904"/>
                </a:cubicBezTo>
                <a:cubicBezTo>
                  <a:pt x="4743754" y="303657"/>
                  <a:pt x="4746192" y="313640"/>
                  <a:pt x="4747716" y="323850"/>
                </a:cubicBezTo>
                <a:cubicBezTo>
                  <a:pt x="4749240" y="334061"/>
                  <a:pt x="4750002" y="344653"/>
                  <a:pt x="4750002" y="355626"/>
                </a:cubicBezTo>
                <a:cubicBezTo>
                  <a:pt x="4750002" y="358979"/>
                  <a:pt x="4749774" y="363627"/>
                  <a:pt x="4749316" y="369570"/>
                </a:cubicBezTo>
                <a:cubicBezTo>
                  <a:pt x="4748859" y="375514"/>
                  <a:pt x="4747640" y="381458"/>
                  <a:pt x="4745658" y="387401"/>
                </a:cubicBezTo>
                <a:cubicBezTo>
                  <a:pt x="4743678" y="393345"/>
                  <a:pt x="4739791" y="398298"/>
                  <a:pt x="4734000" y="402260"/>
                </a:cubicBezTo>
                <a:cubicBezTo>
                  <a:pt x="4727294" y="406223"/>
                  <a:pt x="4716550" y="410337"/>
                  <a:pt x="4701768" y="414605"/>
                </a:cubicBezTo>
                <a:cubicBezTo>
                  <a:pt x="4686984" y="418872"/>
                  <a:pt x="4669230" y="422377"/>
                  <a:pt x="4648504" y="425120"/>
                </a:cubicBezTo>
                <a:cubicBezTo>
                  <a:pt x="4627777" y="427863"/>
                  <a:pt x="4604765" y="429235"/>
                  <a:pt x="4579466" y="429235"/>
                </a:cubicBezTo>
                <a:cubicBezTo>
                  <a:pt x="4578095" y="429235"/>
                  <a:pt x="4577066" y="428892"/>
                  <a:pt x="4576380" y="428206"/>
                </a:cubicBezTo>
                <a:lnTo>
                  <a:pt x="4576374" y="428186"/>
                </a:lnTo>
                <a:lnTo>
                  <a:pt x="4572914" y="429235"/>
                </a:lnTo>
                <a:cubicBezTo>
                  <a:pt x="4566208" y="429235"/>
                  <a:pt x="4558588" y="428930"/>
                  <a:pt x="4550054" y="428321"/>
                </a:cubicBezTo>
                <a:cubicBezTo>
                  <a:pt x="4541518" y="427711"/>
                  <a:pt x="4533060" y="426797"/>
                  <a:pt x="4524679" y="425577"/>
                </a:cubicBezTo>
                <a:cubicBezTo>
                  <a:pt x="4516296" y="424358"/>
                  <a:pt x="4509058" y="422987"/>
                  <a:pt x="4502962" y="421463"/>
                </a:cubicBezTo>
                <a:cubicBezTo>
                  <a:pt x="4512715" y="426035"/>
                  <a:pt x="4520488" y="429845"/>
                  <a:pt x="4526279" y="432893"/>
                </a:cubicBezTo>
                <a:cubicBezTo>
                  <a:pt x="4532070" y="435941"/>
                  <a:pt x="4536642" y="438455"/>
                  <a:pt x="4539995" y="440436"/>
                </a:cubicBezTo>
                <a:cubicBezTo>
                  <a:pt x="4543348" y="442418"/>
                  <a:pt x="4546091" y="444323"/>
                  <a:pt x="4548224" y="446151"/>
                </a:cubicBezTo>
                <a:cubicBezTo>
                  <a:pt x="4551273" y="448590"/>
                  <a:pt x="4553254" y="452019"/>
                  <a:pt x="4554168" y="456438"/>
                </a:cubicBezTo>
                <a:cubicBezTo>
                  <a:pt x="4555082" y="460858"/>
                  <a:pt x="4555540" y="465506"/>
                  <a:pt x="4555540" y="470383"/>
                </a:cubicBezTo>
                <a:cubicBezTo>
                  <a:pt x="4555540" y="478003"/>
                  <a:pt x="4551654" y="485852"/>
                  <a:pt x="4543882" y="493929"/>
                </a:cubicBezTo>
                <a:cubicBezTo>
                  <a:pt x="4536108" y="502006"/>
                  <a:pt x="4525288" y="509702"/>
                  <a:pt x="4511420" y="517017"/>
                </a:cubicBezTo>
                <a:cubicBezTo>
                  <a:pt x="4497552" y="524333"/>
                  <a:pt x="4481626" y="530733"/>
                  <a:pt x="4463642" y="536220"/>
                </a:cubicBezTo>
                <a:cubicBezTo>
                  <a:pt x="4436210" y="544449"/>
                  <a:pt x="4410150" y="548564"/>
                  <a:pt x="4385462" y="548564"/>
                </a:cubicBezTo>
                <a:cubicBezTo>
                  <a:pt x="4353458" y="548564"/>
                  <a:pt x="4328920" y="540716"/>
                  <a:pt x="4311852" y="525018"/>
                </a:cubicBezTo>
                <a:cubicBezTo>
                  <a:pt x="4294784" y="509321"/>
                  <a:pt x="4286249" y="486842"/>
                  <a:pt x="4286249" y="457581"/>
                </a:cubicBezTo>
                <a:cubicBezTo>
                  <a:pt x="4286249" y="452095"/>
                  <a:pt x="4286554" y="446304"/>
                  <a:pt x="4287164" y="440208"/>
                </a:cubicBezTo>
                <a:cubicBezTo>
                  <a:pt x="4287773" y="434112"/>
                  <a:pt x="4288916" y="427178"/>
                  <a:pt x="4290592" y="419405"/>
                </a:cubicBezTo>
                <a:cubicBezTo>
                  <a:pt x="4292269" y="411633"/>
                  <a:pt x="4294326" y="403022"/>
                  <a:pt x="4296764" y="393573"/>
                </a:cubicBezTo>
                <a:lnTo>
                  <a:pt x="4315967" y="398145"/>
                </a:lnTo>
                <a:cubicBezTo>
                  <a:pt x="4312004" y="412471"/>
                  <a:pt x="4310024" y="424206"/>
                  <a:pt x="4310024" y="433350"/>
                </a:cubicBezTo>
                <a:cubicBezTo>
                  <a:pt x="4310024" y="454686"/>
                  <a:pt x="4316653" y="471145"/>
                  <a:pt x="4329912" y="482727"/>
                </a:cubicBezTo>
                <a:cubicBezTo>
                  <a:pt x="4343170" y="494310"/>
                  <a:pt x="4362906" y="500101"/>
                  <a:pt x="4389120" y="500101"/>
                </a:cubicBezTo>
                <a:cubicBezTo>
                  <a:pt x="4409236" y="500101"/>
                  <a:pt x="4427904" y="498882"/>
                  <a:pt x="4445126" y="496443"/>
                </a:cubicBezTo>
                <a:cubicBezTo>
                  <a:pt x="4462347" y="494005"/>
                  <a:pt x="4478426" y="490805"/>
                  <a:pt x="4493360" y="486842"/>
                </a:cubicBezTo>
                <a:cubicBezTo>
                  <a:pt x="4500676" y="484709"/>
                  <a:pt x="4507914" y="482346"/>
                  <a:pt x="4515078" y="479756"/>
                </a:cubicBezTo>
                <a:cubicBezTo>
                  <a:pt x="4522240" y="477165"/>
                  <a:pt x="4528717" y="474193"/>
                  <a:pt x="4534508" y="470840"/>
                </a:cubicBezTo>
                <a:cubicBezTo>
                  <a:pt x="4525974" y="466878"/>
                  <a:pt x="4517058" y="462458"/>
                  <a:pt x="4507762" y="457581"/>
                </a:cubicBezTo>
                <a:cubicBezTo>
                  <a:pt x="4498466" y="452705"/>
                  <a:pt x="4489932" y="447828"/>
                  <a:pt x="4482159" y="442951"/>
                </a:cubicBezTo>
                <a:cubicBezTo>
                  <a:pt x="4474387" y="438074"/>
                  <a:pt x="4468062" y="433959"/>
                  <a:pt x="4463185" y="430607"/>
                </a:cubicBezTo>
                <a:cubicBezTo>
                  <a:pt x="4455565" y="424511"/>
                  <a:pt x="4451755" y="420243"/>
                  <a:pt x="4451756" y="417805"/>
                </a:cubicBezTo>
                <a:cubicBezTo>
                  <a:pt x="4451755" y="415062"/>
                  <a:pt x="4452670" y="411328"/>
                  <a:pt x="4454498" y="406604"/>
                </a:cubicBezTo>
                <a:cubicBezTo>
                  <a:pt x="4456327" y="401879"/>
                  <a:pt x="4458461" y="397002"/>
                  <a:pt x="4460899" y="391973"/>
                </a:cubicBezTo>
                <a:cubicBezTo>
                  <a:pt x="4463338" y="386944"/>
                  <a:pt x="4465776" y="382677"/>
                  <a:pt x="4468214" y="379172"/>
                </a:cubicBezTo>
                <a:cubicBezTo>
                  <a:pt x="4470652" y="375666"/>
                  <a:pt x="4472330" y="373914"/>
                  <a:pt x="4473244" y="373914"/>
                </a:cubicBezTo>
                <a:cubicBezTo>
                  <a:pt x="4486046" y="376352"/>
                  <a:pt x="4500980" y="378257"/>
                  <a:pt x="4518049" y="379629"/>
                </a:cubicBezTo>
                <a:cubicBezTo>
                  <a:pt x="4535118" y="381000"/>
                  <a:pt x="4553406" y="381686"/>
                  <a:pt x="4572914" y="381686"/>
                </a:cubicBezTo>
                <a:lnTo>
                  <a:pt x="4576334" y="382723"/>
                </a:lnTo>
                <a:lnTo>
                  <a:pt x="4576380" y="382601"/>
                </a:lnTo>
                <a:cubicBezTo>
                  <a:pt x="4577066" y="381991"/>
                  <a:pt x="4578095" y="381686"/>
                  <a:pt x="4579466" y="381686"/>
                </a:cubicBezTo>
                <a:cubicBezTo>
                  <a:pt x="4612690" y="381686"/>
                  <a:pt x="4640808" y="380315"/>
                  <a:pt x="4663820" y="377571"/>
                </a:cubicBezTo>
                <a:cubicBezTo>
                  <a:pt x="4686832" y="374828"/>
                  <a:pt x="4707634" y="369342"/>
                  <a:pt x="4726228" y="361112"/>
                </a:cubicBezTo>
                <a:cubicBezTo>
                  <a:pt x="4725618" y="357455"/>
                  <a:pt x="4724780" y="353721"/>
                  <a:pt x="4723713" y="349911"/>
                </a:cubicBezTo>
                <a:cubicBezTo>
                  <a:pt x="4722646" y="346101"/>
                  <a:pt x="4721503" y="342062"/>
                  <a:pt x="4720284" y="337795"/>
                </a:cubicBezTo>
                <a:cubicBezTo>
                  <a:pt x="4712054" y="344501"/>
                  <a:pt x="4703139" y="349758"/>
                  <a:pt x="4693538" y="353568"/>
                </a:cubicBezTo>
                <a:cubicBezTo>
                  <a:pt x="4683937" y="357378"/>
                  <a:pt x="4673650" y="359283"/>
                  <a:pt x="4662677" y="359283"/>
                </a:cubicBezTo>
                <a:cubicBezTo>
                  <a:pt x="4646827" y="359283"/>
                  <a:pt x="4634635" y="354559"/>
                  <a:pt x="4626101" y="345110"/>
                </a:cubicBezTo>
                <a:cubicBezTo>
                  <a:pt x="4617566" y="335661"/>
                  <a:pt x="4613299" y="323774"/>
                  <a:pt x="4613299" y="309449"/>
                </a:cubicBezTo>
                <a:cubicBezTo>
                  <a:pt x="4613299" y="294209"/>
                  <a:pt x="4616042" y="280035"/>
                  <a:pt x="4621529" y="266929"/>
                </a:cubicBezTo>
                <a:cubicBezTo>
                  <a:pt x="4627015" y="253823"/>
                  <a:pt x="4634330" y="243459"/>
                  <a:pt x="4643474" y="235839"/>
                </a:cubicBezTo>
                <a:cubicBezTo>
                  <a:pt x="4648046" y="231877"/>
                  <a:pt x="4652999" y="228753"/>
                  <a:pt x="4658334" y="226467"/>
                </a:cubicBezTo>
                <a:cubicBezTo>
                  <a:pt x="4663667" y="224181"/>
                  <a:pt x="4669078" y="223038"/>
                  <a:pt x="4674564" y="223038"/>
                </a:cubicBezTo>
                <a:close/>
                <a:moveTo>
                  <a:pt x="5015102" y="220295"/>
                </a:moveTo>
                <a:cubicBezTo>
                  <a:pt x="5017540" y="223038"/>
                  <a:pt x="5021122" y="226772"/>
                  <a:pt x="5025846" y="231496"/>
                </a:cubicBezTo>
                <a:cubicBezTo>
                  <a:pt x="5030571" y="236220"/>
                  <a:pt x="5036438" y="241783"/>
                  <a:pt x="5043448" y="248184"/>
                </a:cubicBezTo>
                <a:cubicBezTo>
                  <a:pt x="5039791" y="253365"/>
                  <a:pt x="5035676" y="258623"/>
                  <a:pt x="5031104" y="263957"/>
                </a:cubicBezTo>
                <a:cubicBezTo>
                  <a:pt x="5026532" y="269291"/>
                  <a:pt x="5021503" y="274701"/>
                  <a:pt x="5016016" y="280188"/>
                </a:cubicBezTo>
                <a:cubicBezTo>
                  <a:pt x="5009311" y="274701"/>
                  <a:pt x="5003368" y="269596"/>
                  <a:pt x="4998186" y="264872"/>
                </a:cubicBezTo>
                <a:cubicBezTo>
                  <a:pt x="4993004" y="260147"/>
                  <a:pt x="4988432" y="255651"/>
                  <a:pt x="4984470" y="251384"/>
                </a:cubicBezTo>
                <a:cubicBezTo>
                  <a:pt x="4989346" y="246812"/>
                  <a:pt x="4994376" y="241859"/>
                  <a:pt x="4999558" y="236525"/>
                </a:cubicBezTo>
                <a:cubicBezTo>
                  <a:pt x="5004738" y="231191"/>
                  <a:pt x="5009920" y="225781"/>
                  <a:pt x="5015102" y="220295"/>
                </a:cubicBezTo>
                <a:close/>
                <a:moveTo>
                  <a:pt x="2555748" y="219837"/>
                </a:moveTo>
                <a:cubicBezTo>
                  <a:pt x="2581046" y="226543"/>
                  <a:pt x="2604364" y="237897"/>
                  <a:pt x="2625700" y="253899"/>
                </a:cubicBezTo>
                <a:cubicBezTo>
                  <a:pt x="2647036" y="269901"/>
                  <a:pt x="2663800" y="288875"/>
                  <a:pt x="2675992" y="310820"/>
                </a:cubicBezTo>
                <a:cubicBezTo>
                  <a:pt x="2688488" y="332461"/>
                  <a:pt x="2694736" y="354254"/>
                  <a:pt x="2694737" y="376200"/>
                </a:cubicBezTo>
                <a:cubicBezTo>
                  <a:pt x="2694736" y="383210"/>
                  <a:pt x="2692603" y="392278"/>
                  <a:pt x="2688336" y="403403"/>
                </a:cubicBezTo>
                <a:cubicBezTo>
                  <a:pt x="2684069" y="414528"/>
                  <a:pt x="2678430" y="425882"/>
                  <a:pt x="2671420" y="437465"/>
                </a:cubicBezTo>
                <a:cubicBezTo>
                  <a:pt x="2651302" y="436245"/>
                  <a:pt x="2632024" y="433350"/>
                  <a:pt x="2613584" y="428778"/>
                </a:cubicBezTo>
                <a:cubicBezTo>
                  <a:pt x="2595143" y="424206"/>
                  <a:pt x="2578913" y="418110"/>
                  <a:pt x="2564892" y="410490"/>
                </a:cubicBezTo>
                <a:cubicBezTo>
                  <a:pt x="2553614" y="416891"/>
                  <a:pt x="2541270" y="421615"/>
                  <a:pt x="2527859" y="424663"/>
                </a:cubicBezTo>
                <a:cubicBezTo>
                  <a:pt x="2521153" y="426187"/>
                  <a:pt x="2514105" y="427330"/>
                  <a:pt x="2506713" y="428092"/>
                </a:cubicBezTo>
                <a:lnTo>
                  <a:pt x="2486070" y="429109"/>
                </a:lnTo>
                <a:lnTo>
                  <a:pt x="2485644" y="429235"/>
                </a:lnTo>
                <a:lnTo>
                  <a:pt x="2483510" y="429235"/>
                </a:lnTo>
                <a:lnTo>
                  <a:pt x="2388260" y="429235"/>
                </a:lnTo>
                <a:lnTo>
                  <a:pt x="2385974" y="428473"/>
                </a:lnTo>
                <a:lnTo>
                  <a:pt x="2383688" y="429235"/>
                </a:lnTo>
                <a:cubicBezTo>
                  <a:pt x="2372410" y="429235"/>
                  <a:pt x="2362276" y="427406"/>
                  <a:pt x="2353284" y="423749"/>
                </a:cubicBezTo>
                <a:cubicBezTo>
                  <a:pt x="2344293" y="420091"/>
                  <a:pt x="2336292" y="414605"/>
                  <a:pt x="2329281" y="407289"/>
                </a:cubicBezTo>
                <a:cubicBezTo>
                  <a:pt x="2297582" y="423749"/>
                  <a:pt x="2266036" y="431978"/>
                  <a:pt x="2234641" y="431978"/>
                </a:cubicBezTo>
                <a:cubicBezTo>
                  <a:pt x="2195017" y="431978"/>
                  <a:pt x="2175205" y="420853"/>
                  <a:pt x="2175205" y="398603"/>
                </a:cubicBezTo>
                <a:cubicBezTo>
                  <a:pt x="2175205" y="392507"/>
                  <a:pt x="2176272" y="386411"/>
                  <a:pt x="2178406" y="380315"/>
                </a:cubicBezTo>
                <a:cubicBezTo>
                  <a:pt x="2180539" y="374219"/>
                  <a:pt x="2183435" y="369342"/>
                  <a:pt x="2187092" y="365684"/>
                </a:cubicBezTo>
                <a:cubicBezTo>
                  <a:pt x="2194712" y="371780"/>
                  <a:pt x="2203399" y="376352"/>
                  <a:pt x="2213153" y="379400"/>
                </a:cubicBezTo>
                <a:cubicBezTo>
                  <a:pt x="2222906" y="382448"/>
                  <a:pt x="2234946" y="383972"/>
                  <a:pt x="2249272" y="383972"/>
                </a:cubicBezTo>
                <a:cubicBezTo>
                  <a:pt x="2258416" y="383972"/>
                  <a:pt x="2267788" y="383363"/>
                  <a:pt x="2277390" y="382143"/>
                </a:cubicBezTo>
                <a:cubicBezTo>
                  <a:pt x="2286990" y="380924"/>
                  <a:pt x="2296820" y="379095"/>
                  <a:pt x="2306879" y="376657"/>
                </a:cubicBezTo>
                <a:cubicBezTo>
                  <a:pt x="2298954" y="362941"/>
                  <a:pt x="2292020" y="349377"/>
                  <a:pt x="2286076" y="335966"/>
                </a:cubicBezTo>
                <a:cubicBezTo>
                  <a:pt x="2280132" y="322555"/>
                  <a:pt x="2275484" y="310363"/>
                  <a:pt x="2272132" y="299390"/>
                </a:cubicBezTo>
                <a:cubicBezTo>
                  <a:pt x="2268779" y="288417"/>
                  <a:pt x="2267102" y="280035"/>
                  <a:pt x="2267102" y="274244"/>
                </a:cubicBezTo>
                <a:cubicBezTo>
                  <a:pt x="2267102" y="264491"/>
                  <a:pt x="2269540" y="256109"/>
                  <a:pt x="2274418" y="249098"/>
                </a:cubicBezTo>
                <a:cubicBezTo>
                  <a:pt x="2279294" y="242088"/>
                  <a:pt x="2286610" y="237059"/>
                  <a:pt x="2296363" y="234011"/>
                </a:cubicBezTo>
                <a:cubicBezTo>
                  <a:pt x="2302764" y="259309"/>
                  <a:pt x="2309241" y="281864"/>
                  <a:pt x="2315794" y="301676"/>
                </a:cubicBezTo>
                <a:cubicBezTo>
                  <a:pt x="2322347" y="321488"/>
                  <a:pt x="2329738" y="338557"/>
                  <a:pt x="2337968" y="352883"/>
                </a:cubicBezTo>
                <a:cubicBezTo>
                  <a:pt x="2343760" y="363551"/>
                  <a:pt x="2350084" y="371018"/>
                  <a:pt x="2356942" y="375285"/>
                </a:cubicBezTo>
                <a:cubicBezTo>
                  <a:pt x="2363800" y="379553"/>
                  <a:pt x="2372716" y="381686"/>
                  <a:pt x="2383688" y="381686"/>
                </a:cubicBezTo>
                <a:lnTo>
                  <a:pt x="2385974" y="382448"/>
                </a:lnTo>
                <a:lnTo>
                  <a:pt x="2388260" y="381686"/>
                </a:lnTo>
                <a:lnTo>
                  <a:pt x="2483510" y="381686"/>
                </a:lnTo>
                <a:cubicBezTo>
                  <a:pt x="2490825" y="381381"/>
                  <a:pt x="2497836" y="381077"/>
                  <a:pt x="2504542" y="380772"/>
                </a:cubicBezTo>
                <a:cubicBezTo>
                  <a:pt x="2511247" y="380467"/>
                  <a:pt x="2517648" y="379857"/>
                  <a:pt x="2523744" y="378943"/>
                </a:cubicBezTo>
                <a:cubicBezTo>
                  <a:pt x="2511247" y="365227"/>
                  <a:pt x="2504998" y="350444"/>
                  <a:pt x="2504999" y="334595"/>
                </a:cubicBezTo>
                <a:cubicBezTo>
                  <a:pt x="2504998" y="326060"/>
                  <a:pt x="2506675" y="316992"/>
                  <a:pt x="2510028" y="307391"/>
                </a:cubicBezTo>
                <a:cubicBezTo>
                  <a:pt x="2513380" y="297790"/>
                  <a:pt x="2518029" y="288798"/>
                  <a:pt x="2523973" y="280416"/>
                </a:cubicBezTo>
                <a:cubicBezTo>
                  <a:pt x="2529916" y="272034"/>
                  <a:pt x="2536393" y="265710"/>
                  <a:pt x="2543404" y="261443"/>
                </a:cubicBezTo>
                <a:close/>
                <a:moveTo>
                  <a:pt x="1351102" y="214351"/>
                </a:moveTo>
                <a:cubicBezTo>
                  <a:pt x="1353236" y="217094"/>
                  <a:pt x="1356588" y="220752"/>
                  <a:pt x="1361161" y="225324"/>
                </a:cubicBezTo>
                <a:cubicBezTo>
                  <a:pt x="1365733" y="229896"/>
                  <a:pt x="1371371" y="235382"/>
                  <a:pt x="1378077" y="241783"/>
                </a:cubicBezTo>
                <a:cubicBezTo>
                  <a:pt x="1374115" y="247269"/>
                  <a:pt x="1369924" y="252603"/>
                  <a:pt x="1365504" y="257785"/>
                </a:cubicBezTo>
                <a:cubicBezTo>
                  <a:pt x="1361084" y="262967"/>
                  <a:pt x="1356436" y="267843"/>
                  <a:pt x="1351560" y="272415"/>
                </a:cubicBezTo>
                <a:cubicBezTo>
                  <a:pt x="1345159" y="267539"/>
                  <a:pt x="1339444" y="262814"/>
                  <a:pt x="1334414" y="258242"/>
                </a:cubicBezTo>
                <a:cubicBezTo>
                  <a:pt x="1329385" y="253670"/>
                  <a:pt x="1325042" y="249251"/>
                  <a:pt x="1321384" y="244983"/>
                </a:cubicBezTo>
                <a:cubicBezTo>
                  <a:pt x="1326261" y="240411"/>
                  <a:pt x="1331138" y="235535"/>
                  <a:pt x="1336014" y="230353"/>
                </a:cubicBezTo>
                <a:cubicBezTo>
                  <a:pt x="1340891" y="225171"/>
                  <a:pt x="1345920" y="219837"/>
                  <a:pt x="1351102" y="214351"/>
                </a:cubicBezTo>
                <a:close/>
                <a:moveTo>
                  <a:pt x="5078653" y="213437"/>
                </a:moveTo>
                <a:cubicBezTo>
                  <a:pt x="5081092" y="216180"/>
                  <a:pt x="5084749" y="219837"/>
                  <a:pt x="5089626" y="224409"/>
                </a:cubicBezTo>
                <a:cubicBezTo>
                  <a:pt x="5094502" y="228981"/>
                  <a:pt x="5100446" y="234620"/>
                  <a:pt x="5107457" y="241326"/>
                </a:cubicBezTo>
                <a:cubicBezTo>
                  <a:pt x="5099836" y="251994"/>
                  <a:pt x="5090540" y="262662"/>
                  <a:pt x="5079568" y="273330"/>
                </a:cubicBezTo>
                <a:cubicBezTo>
                  <a:pt x="5073166" y="268148"/>
                  <a:pt x="5067376" y="263271"/>
                  <a:pt x="5062194" y="258699"/>
                </a:cubicBezTo>
                <a:cubicBezTo>
                  <a:pt x="5057012" y="254127"/>
                  <a:pt x="5052440" y="249555"/>
                  <a:pt x="5048478" y="244983"/>
                </a:cubicBezTo>
                <a:cubicBezTo>
                  <a:pt x="5052745" y="241021"/>
                  <a:pt x="5057393" y="236373"/>
                  <a:pt x="5062422" y="231039"/>
                </a:cubicBezTo>
                <a:cubicBezTo>
                  <a:pt x="5067452" y="225705"/>
                  <a:pt x="5072862" y="219837"/>
                  <a:pt x="5078653" y="213437"/>
                </a:cubicBezTo>
                <a:close/>
                <a:moveTo>
                  <a:pt x="1414653" y="208407"/>
                </a:moveTo>
                <a:cubicBezTo>
                  <a:pt x="1417396" y="211151"/>
                  <a:pt x="1421054" y="214732"/>
                  <a:pt x="1425626" y="219152"/>
                </a:cubicBezTo>
                <a:cubicBezTo>
                  <a:pt x="1430198" y="223571"/>
                  <a:pt x="1435684" y="228981"/>
                  <a:pt x="1442085" y="235382"/>
                </a:cubicBezTo>
                <a:cubicBezTo>
                  <a:pt x="1438427" y="240564"/>
                  <a:pt x="1434389" y="245745"/>
                  <a:pt x="1429969" y="250927"/>
                </a:cubicBezTo>
                <a:cubicBezTo>
                  <a:pt x="1425550" y="256109"/>
                  <a:pt x="1420749" y="261138"/>
                  <a:pt x="1415568" y="266015"/>
                </a:cubicBezTo>
                <a:cubicBezTo>
                  <a:pt x="1409471" y="261138"/>
                  <a:pt x="1403985" y="256490"/>
                  <a:pt x="1399108" y="252070"/>
                </a:cubicBezTo>
                <a:cubicBezTo>
                  <a:pt x="1394232" y="247650"/>
                  <a:pt x="1389660" y="243155"/>
                  <a:pt x="1385392" y="238583"/>
                </a:cubicBezTo>
                <a:cubicBezTo>
                  <a:pt x="1389354" y="234925"/>
                  <a:pt x="1393850" y="230582"/>
                  <a:pt x="1398880" y="225552"/>
                </a:cubicBezTo>
                <a:cubicBezTo>
                  <a:pt x="1403909" y="220523"/>
                  <a:pt x="1409167" y="214808"/>
                  <a:pt x="1414653" y="208407"/>
                </a:cubicBezTo>
                <a:close/>
                <a:moveTo>
                  <a:pt x="5314797" y="207036"/>
                </a:moveTo>
                <a:cubicBezTo>
                  <a:pt x="5318759" y="210998"/>
                  <a:pt x="5323407" y="215646"/>
                  <a:pt x="5328742" y="220980"/>
                </a:cubicBezTo>
                <a:cubicBezTo>
                  <a:pt x="5334075" y="226314"/>
                  <a:pt x="5340095" y="232182"/>
                  <a:pt x="5346801" y="238583"/>
                </a:cubicBezTo>
                <a:cubicBezTo>
                  <a:pt x="5343143" y="243764"/>
                  <a:pt x="5338724" y="249327"/>
                  <a:pt x="5333542" y="255270"/>
                </a:cubicBezTo>
                <a:cubicBezTo>
                  <a:pt x="5328360" y="261214"/>
                  <a:pt x="5322416" y="267539"/>
                  <a:pt x="5315711" y="274244"/>
                </a:cubicBezTo>
                <a:cubicBezTo>
                  <a:pt x="5300776" y="262357"/>
                  <a:pt x="5289346" y="251689"/>
                  <a:pt x="5281421" y="242240"/>
                </a:cubicBezTo>
                <a:cubicBezTo>
                  <a:pt x="5288736" y="234925"/>
                  <a:pt x="5295137" y="228372"/>
                  <a:pt x="5300624" y="222581"/>
                </a:cubicBezTo>
                <a:cubicBezTo>
                  <a:pt x="5306110" y="216789"/>
                  <a:pt x="5310834" y="211608"/>
                  <a:pt x="5314797" y="207036"/>
                </a:cubicBezTo>
                <a:close/>
                <a:moveTo>
                  <a:pt x="971398" y="207036"/>
                </a:moveTo>
                <a:cubicBezTo>
                  <a:pt x="975360" y="210998"/>
                  <a:pt x="980008" y="215646"/>
                  <a:pt x="985342" y="220980"/>
                </a:cubicBezTo>
                <a:cubicBezTo>
                  <a:pt x="990676" y="226314"/>
                  <a:pt x="996696" y="232182"/>
                  <a:pt x="1003402" y="238583"/>
                </a:cubicBezTo>
                <a:cubicBezTo>
                  <a:pt x="999744" y="243764"/>
                  <a:pt x="995324" y="249327"/>
                  <a:pt x="990143" y="255270"/>
                </a:cubicBezTo>
                <a:cubicBezTo>
                  <a:pt x="984961" y="261214"/>
                  <a:pt x="979018" y="267539"/>
                  <a:pt x="972312" y="274244"/>
                </a:cubicBezTo>
                <a:cubicBezTo>
                  <a:pt x="957377" y="262357"/>
                  <a:pt x="945947" y="251689"/>
                  <a:pt x="938022" y="242240"/>
                </a:cubicBezTo>
                <a:cubicBezTo>
                  <a:pt x="945337" y="234925"/>
                  <a:pt x="951738" y="228372"/>
                  <a:pt x="957224" y="222581"/>
                </a:cubicBezTo>
                <a:cubicBezTo>
                  <a:pt x="962711" y="216789"/>
                  <a:pt x="967435" y="211608"/>
                  <a:pt x="971398" y="207036"/>
                </a:cubicBezTo>
                <a:close/>
                <a:moveTo>
                  <a:pt x="371323" y="207036"/>
                </a:moveTo>
                <a:cubicBezTo>
                  <a:pt x="375285" y="210998"/>
                  <a:pt x="379933" y="215646"/>
                  <a:pt x="385267" y="220980"/>
                </a:cubicBezTo>
                <a:cubicBezTo>
                  <a:pt x="390601" y="226314"/>
                  <a:pt x="396621" y="232182"/>
                  <a:pt x="403327" y="238583"/>
                </a:cubicBezTo>
                <a:cubicBezTo>
                  <a:pt x="399669" y="243764"/>
                  <a:pt x="395250" y="249327"/>
                  <a:pt x="390068" y="255270"/>
                </a:cubicBezTo>
                <a:cubicBezTo>
                  <a:pt x="384886" y="261214"/>
                  <a:pt x="378943" y="267539"/>
                  <a:pt x="372237" y="274244"/>
                </a:cubicBezTo>
                <a:cubicBezTo>
                  <a:pt x="357302" y="262357"/>
                  <a:pt x="345872" y="251689"/>
                  <a:pt x="337947" y="242240"/>
                </a:cubicBezTo>
                <a:cubicBezTo>
                  <a:pt x="345262" y="234925"/>
                  <a:pt x="351663" y="228372"/>
                  <a:pt x="357150" y="222581"/>
                </a:cubicBezTo>
                <a:cubicBezTo>
                  <a:pt x="362636" y="216789"/>
                  <a:pt x="367360" y="211608"/>
                  <a:pt x="371323" y="207036"/>
                </a:cubicBezTo>
                <a:close/>
                <a:moveTo>
                  <a:pt x="2942310" y="194006"/>
                </a:moveTo>
                <a:cubicBezTo>
                  <a:pt x="2940177" y="194006"/>
                  <a:pt x="2937967" y="194844"/>
                  <a:pt x="2935681" y="196520"/>
                </a:cubicBezTo>
                <a:cubicBezTo>
                  <a:pt x="2933395" y="198197"/>
                  <a:pt x="2932404" y="200711"/>
                  <a:pt x="2932709" y="204064"/>
                </a:cubicBezTo>
                <a:cubicBezTo>
                  <a:pt x="2932709" y="207112"/>
                  <a:pt x="2933624" y="209931"/>
                  <a:pt x="2935452" y="212522"/>
                </a:cubicBezTo>
                <a:cubicBezTo>
                  <a:pt x="2937281" y="215113"/>
                  <a:pt x="2940329" y="216408"/>
                  <a:pt x="2944596" y="216408"/>
                </a:cubicBezTo>
                <a:cubicBezTo>
                  <a:pt x="2947644" y="216408"/>
                  <a:pt x="2950540" y="215342"/>
                  <a:pt x="2953284" y="213208"/>
                </a:cubicBezTo>
                <a:cubicBezTo>
                  <a:pt x="2956026" y="211074"/>
                  <a:pt x="2957398" y="209093"/>
                  <a:pt x="2957398" y="207264"/>
                </a:cubicBezTo>
                <a:cubicBezTo>
                  <a:pt x="2957398" y="204521"/>
                  <a:pt x="2955798" y="201626"/>
                  <a:pt x="2952598" y="198578"/>
                </a:cubicBezTo>
                <a:cubicBezTo>
                  <a:pt x="2949397" y="195530"/>
                  <a:pt x="2945968" y="194006"/>
                  <a:pt x="2942310" y="194006"/>
                </a:cubicBezTo>
                <a:close/>
                <a:moveTo>
                  <a:pt x="1381278" y="176861"/>
                </a:moveTo>
                <a:cubicBezTo>
                  <a:pt x="1384630" y="180823"/>
                  <a:pt x="1388440" y="184938"/>
                  <a:pt x="1392707" y="189205"/>
                </a:cubicBezTo>
                <a:cubicBezTo>
                  <a:pt x="1396975" y="193472"/>
                  <a:pt x="1401851" y="197892"/>
                  <a:pt x="1407338" y="202464"/>
                </a:cubicBezTo>
                <a:cubicBezTo>
                  <a:pt x="1401546" y="208865"/>
                  <a:pt x="1396594" y="214199"/>
                  <a:pt x="1392479" y="218466"/>
                </a:cubicBezTo>
                <a:cubicBezTo>
                  <a:pt x="1388364" y="222733"/>
                  <a:pt x="1385087" y="225781"/>
                  <a:pt x="1382649" y="227610"/>
                </a:cubicBezTo>
                <a:cubicBezTo>
                  <a:pt x="1377162" y="223343"/>
                  <a:pt x="1372133" y="219075"/>
                  <a:pt x="1367561" y="214808"/>
                </a:cubicBezTo>
                <a:cubicBezTo>
                  <a:pt x="1362989" y="210541"/>
                  <a:pt x="1359027" y="206426"/>
                  <a:pt x="1355674" y="202464"/>
                </a:cubicBezTo>
                <a:cubicBezTo>
                  <a:pt x="1361465" y="197282"/>
                  <a:pt x="1366495" y="192558"/>
                  <a:pt x="1370762" y="188291"/>
                </a:cubicBezTo>
                <a:cubicBezTo>
                  <a:pt x="1375029" y="184023"/>
                  <a:pt x="1378534" y="180213"/>
                  <a:pt x="1381278" y="176861"/>
                </a:cubicBezTo>
                <a:close/>
                <a:moveTo>
                  <a:pt x="2944596" y="175718"/>
                </a:moveTo>
                <a:cubicBezTo>
                  <a:pt x="2951302" y="175413"/>
                  <a:pt x="2957169" y="178232"/>
                  <a:pt x="2962199" y="184176"/>
                </a:cubicBezTo>
                <a:cubicBezTo>
                  <a:pt x="2967228" y="190119"/>
                  <a:pt x="2969742" y="197816"/>
                  <a:pt x="2969742" y="207264"/>
                </a:cubicBezTo>
                <a:cubicBezTo>
                  <a:pt x="2969742" y="214275"/>
                  <a:pt x="2967152" y="220371"/>
                  <a:pt x="2961970" y="225552"/>
                </a:cubicBezTo>
                <a:cubicBezTo>
                  <a:pt x="2956788" y="230734"/>
                  <a:pt x="2950845" y="233325"/>
                  <a:pt x="2944139" y="233325"/>
                </a:cubicBezTo>
                <a:cubicBezTo>
                  <a:pt x="2937129" y="233325"/>
                  <a:pt x="2931414" y="230810"/>
                  <a:pt x="2926994" y="225781"/>
                </a:cubicBezTo>
                <a:cubicBezTo>
                  <a:pt x="2922574" y="220752"/>
                  <a:pt x="2920365" y="214427"/>
                  <a:pt x="2920365" y="206807"/>
                </a:cubicBezTo>
                <a:cubicBezTo>
                  <a:pt x="2920365" y="197968"/>
                  <a:pt x="2922880" y="190577"/>
                  <a:pt x="2927909" y="184633"/>
                </a:cubicBezTo>
                <a:cubicBezTo>
                  <a:pt x="2932938" y="178689"/>
                  <a:pt x="2938500" y="175718"/>
                  <a:pt x="2944596" y="175718"/>
                </a:cubicBezTo>
                <a:close/>
                <a:moveTo>
                  <a:pt x="5960668" y="168174"/>
                </a:moveTo>
                <a:cubicBezTo>
                  <a:pt x="5963106" y="170917"/>
                  <a:pt x="5966688" y="174651"/>
                  <a:pt x="5971412" y="179375"/>
                </a:cubicBezTo>
                <a:cubicBezTo>
                  <a:pt x="5976136" y="184100"/>
                  <a:pt x="5982004" y="189662"/>
                  <a:pt x="5989014" y="196063"/>
                </a:cubicBezTo>
                <a:cubicBezTo>
                  <a:pt x="5985356" y="201245"/>
                  <a:pt x="5981242" y="206502"/>
                  <a:pt x="5976670" y="211836"/>
                </a:cubicBezTo>
                <a:cubicBezTo>
                  <a:pt x="5972098" y="217170"/>
                  <a:pt x="5967069" y="222581"/>
                  <a:pt x="5961582" y="228067"/>
                </a:cubicBezTo>
                <a:cubicBezTo>
                  <a:pt x="5954876" y="222581"/>
                  <a:pt x="5948934" y="217475"/>
                  <a:pt x="5943752" y="212751"/>
                </a:cubicBezTo>
                <a:cubicBezTo>
                  <a:pt x="5938570" y="208026"/>
                  <a:pt x="5933998" y="203531"/>
                  <a:pt x="5930036" y="199263"/>
                </a:cubicBezTo>
                <a:cubicBezTo>
                  <a:pt x="5934912" y="194691"/>
                  <a:pt x="5939942" y="189738"/>
                  <a:pt x="5945123" y="184404"/>
                </a:cubicBezTo>
                <a:cubicBezTo>
                  <a:pt x="5950305" y="179070"/>
                  <a:pt x="5955486" y="173660"/>
                  <a:pt x="5960668" y="168174"/>
                </a:cubicBezTo>
                <a:close/>
                <a:moveTo>
                  <a:pt x="171831" y="165964"/>
                </a:moveTo>
                <a:lnTo>
                  <a:pt x="172288" y="171450"/>
                </a:lnTo>
                <a:cubicBezTo>
                  <a:pt x="172288" y="179375"/>
                  <a:pt x="168783" y="185471"/>
                  <a:pt x="161773" y="189738"/>
                </a:cubicBezTo>
                <a:cubicBezTo>
                  <a:pt x="153848" y="193701"/>
                  <a:pt x="143637" y="198120"/>
                  <a:pt x="131140" y="202997"/>
                </a:cubicBezTo>
                <a:cubicBezTo>
                  <a:pt x="118644" y="207874"/>
                  <a:pt x="104013" y="213208"/>
                  <a:pt x="87249" y="218999"/>
                </a:cubicBezTo>
                <a:lnTo>
                  <a:pt x="89535" y="197054"/>
                </a:lnTo>
                <a:cubicBezTo>
                  <a:pt x="109957" y="189738"/>
                  <a:pt x="126721" y="183642"/>
                  <a:pt x="139827" y="178766"/>
                </a:cubicBezTo>
                <a:cubicBezTo>
                  <a:pt x="152934" y="173889"/>
                  <a:pt x="163602" y="169622"/>
                  <a:pt x="171831" y="165964"/>
                </a:cubicBezTo>
                <a:close/>
                <a:moveTo>
                  <a:pt x="6024219" y="161316"/>
                </a:moveTo>
                <a:cubicBezTo>
                  <a:pt x="6026657" y="164059"/>
                  <a:pt x="6030315" y="167717"/>
                  <a:pt x="6035192" y="172289"/>
                </a:cubicBezTo>
                <a:cubicBezTo>
                  <a:pt x="6040068" y="176861"/>
                  <a:pt x="6046012" y="182499"/>
                  <a:pt x="6053022" y="189205"/>
                </a:cubicBezTo>
                <a:cubicBezTo>
                  <a:pt x="6045402" y="199873"/>
                  <a:pt x="6036106" y="210541"/>
                  <a:pt x="6025134" y="221209"/>
                </a:cubicBezTo>
                <a:cubicBezTo>
                  <a:pt x="6018732" y="216027"/>
                  <a:pt x="6012941" y="211151"/>
                  <a:pt x="6007760" y="206579"/>
                </a:cubicBezTo>
                <a:cubicBezTo>
                  <a:pt x="6002578" y="202007"/>
                  <a:pt x="5998006" y="197435"/>
                  <a:pt x="5994044" y="192863"/>
                </a:cubicBezTo>
                <a:cubicBezTo>
                  <a:pt x="5998310" y="188900"/>
                  <a:pt x="6002958" y="184252"/>
                  <a:pt x="6007988" y="178918"/>
                </a:cubicBezTo>
                <a:cubicBezTo>
                  <a:pt x="6013018" y="173584"/>
                  <a:pt x="6018428" y="167717"/>
                  <a:pt x="6024219" y="161316"/>
                </a:cubicBezTo>
                <a:close/>
                <a:moveTo>
                  <a:pt x="3484321" y="152629"/>
                </a:moveTo>
                <a:cubicBezTo>
                  <a:pt x="3486760" y="155372"/>
                  <a:pt x="3490341" y="159106"/>
                  <a:pt x="3495065" y="163830"/>
                </a:cubicBezTo>
                <a:cubicBezTo>
                  <a:pt x="3499790" y="168555"/>
                  <a:pt x="3505657" y="174117"/>
                  <a:pt x="3512668" y="180518"/>
                </a:cubicBezTo>
                <a:cubicBezTo>
                  <a:pt x="3509010" y="185700"/>
                  <a:pt x="3504895" y="190958"/>
                  <a:pt x="3500323" y="196292"/>
                </a:cubicBezTo>
                <a:cubicBezTo>
                  <a:pt x="3495751" y="201626"/>
                  <a:pt x="3490722" y="207036"/>
                  <a:pt x="3485236" y="212522"/>
                </a:cubicBezTo>
                <a:cubicBezTo>
                  <a:pt x="3478530" y="207036"/>
                  <a:pt x="3472586" y="201930"/>
                  <a:pt x="3467404" y="197206"/>
                </a:cubicBezTo>
                <a:cubicBezTo>
                  <a:pt x="3462223" y="192482"/>
                  <a:pt x="3457651" y="187986"/>
                  <a:pt x="3453688" y="183719"/>
                </a:cubicBezTo>
                <a:cubicBezTo>
                  <a:pt x="3458565" y="179147"/>
                  <a:pt x="3463595" y="174194"/>
                  <a:pt x="3468776" y="168860"/>
                </a:cubicBezTo>
                <a:cubicBezTo>
                  <a:pt x="3473958" y="163526"/>
                  <a:pt x="3479139" y="158115"/>
                  <a:pt x="3484321" y="152629"/>
                </a:cubicBezTo>
                <a:close/>
                <a:moveTo>
                  <a:pt x="4020540" y="151715"/>
                </a:moveTo>
                <a:cubicBezTo>
                  <a:pt x="4024502" y="155677"/>
                  <a:pt x="4029150" y="160325"/>
                  <a:pt x="4034484" y="165659"/>
                </a:cubicBezTo>
                <a:cubicBezTo>
                  <a:pt x="4039818" y="170993"/>
                  <a:pt x="4045838" y="176861"/>
                  <a:pt x="4052544" y="183261"/>
                </a:cubicBezTo>
                <a:cubicBezTo>
                  <a:pt x="4048886" y="188443"/>
                  <a:pt x="4044467" y="194006"/>
                  <a:pt x="4039286" y="199949"/>
                </a:cubicBezTo>
                <a:cubicBezTo>
                  <a:pt x="4034104" y="205893"/>
                  <a:pt x="4028160" y="212217"/>
                  <a:pt x="4021454" y="218923"/>
                </a:cubicBezTo>
                <a:cubicBezTo>
                  <a:pt x="4006519" y="207036"/>
                  <a:pt x="3995090" y="196368"/>
                  <a:pt x="3987164" y="186919"/>
                </a:cubicBezTo>
                <a:cubicBezTo>
                  <a:pt x="3994480" y="179604"/>
                  <a:pt x="4000880" y="173051"/>
                  <a:pt x="4006367" y="167259"/>
                </a:cubicBezTo>
                <a:cubicBezTo>
                  <a:pt x="4011854" y="161468"/>
                  <a:pt x="4016578" y="156287"/>
                  <a:pt x="4020540" y="151715"/>
                </a:cubicBezTo>
                <a:close/>
                <a:moveTo>
                  <a:pt x="3840022" y="151715"/>
                </a:moveTo>
                <a:cubicBezTo>
                  <a:pt x="3843984" y="155677"/>
                  <a:pt x="3848633" y="160325"/>
                  <a:pt x="3853967" y="165659"/>
                </a:cubicBezTo>
                <a:cubicBezTo>
                  <a:pt x="3859301" y="170993"/>
                  <a:pt x="3865320" y="176861"/>
                  <a:pt x="3872026" y="183261"/>
                </a:cubicBezTo>
                <a:cubicBezTo>
                  <a:pt x="3868369" y="188443"/>
                  <a:pt x="3863949" y="194006"/>
                  <a:pt x="3858768" y="199949"/>
                </a:cubicBezTo>
                <a:cubicBezTo>
                  <a:pt x="3853586" y="205893"/>
                  <a:pt x="3847642" y="212217"/>
                  <a:pt x="3840937" y="218923"/>
                </a:cubicBezTo>
                <a:cubicBezTo>
                  <a:pt x="3826002" y="207036"/>
                  <a:pt x="3814572" y="196368"/>
                  <a:pt x="3806646" y="186919"/>
                </a:cubicBezTo>
                <a:cubicBezTo>
                  <a:pt x="3813962" y="179604"/>
                  <a:pt x="3820362" y="173051"/>
                  <a:pt x="3825850" y="167259"/>
                </a:cubicBezTo>
                <a:cubicBezTo>
                  <a:pt x="3831336" y="161468"/>
                  <a:pt x="3836060" y="156287"/>
                  <a:pt x="3840022" y="151715"/>
                </a:cubicBezTo>
                <a:close/>
                <a:moveTo>
                  <a:pt x="1134923" y="151715"/>
                </a:moveTo>
                <a:cubicBezTo>
                  <a:pt x="1138885" y="155677"/>
                  <a:pt x="1143534" y="160325"/>
                  <a:pt x="1148868" y="165659"/>
                </a:cubicBezTo>
                <a:cubicBezTo>
                  <a:pt x="1154201" y="170993"/>
                  <a:pt x="1160221" y="176861"/>
                  <a:pt x="1166927" y="183261"/>
                </a:cubicBezTo>
                <a:cubicBezTo>
                  <a:pt x="1163269" y="188443"/>
                  <a:pt x="1158850" y="194006"/>
                  <a:pt x="1153668" y="199949"/>
                </a:cubicBezTo>
                <a:cubicBezTo>
                  <a:pt x="1148486" y="205893"/>
                  <a:pt x="1142543" y="212217"/>
                  <a:pt x="1135837" y="218923"/>
                </a:cubicBezTo>
                <a:cubicBezTo>
                  <a:pt x="1120902" y="207036"/>
                  <a:pt x="1109472" y="196368"/>
                  <a:pt x="1101547" y="186919"/>
                </a:cubicBezTo>
                <a:cubicBezTo>
                  <a:pt x="1108862" y="179604"/>
                  <a:pt x="1115263" y="173051"/>
                  <a:pt x="1120750" y="167259"/>
                </a:cubicBezTo>
                <a:cubicBezTo>
                  <a:pt x="1126236" y="161468"/>
                  <a:pt x="1130960" y="156287"/>
                  <a:pt x="1134923" y="151715"/>
                </a:cubicBezTo>
                <a:close/>
                <a:moveTo>
                  <a:pt x="3547872" y="145771"/>
                </a:moveTo>
                <a:cubicBezTo>
                  <a:pt x="3550310" y="148514"/>
                  <a:pt x="3553968" y="152172"/>
                  <a:pt x="3558845" y="156744"/>
                </a:cubicBezTo>
                <a:cubicBezTo>
                  <a:pt x="3563722" y="161316"/>
                  <a:pt x="3569665" y="166955"/>
                  <a:pt x="3576676" y="173660"/>
                </a:cubicBezTo>
                <a:cubicBezTo>
                  <a:pt x="3569056" y="184328"/>
                  <a:pt x="3559759" y="194996"/>
                  <a:pt x="3548786" y="205664"/>
                </a:cubicBezTo>
                <a:cubicBezTo>
                  <a:pt x="3542385" y="200483"/>
                  <a:pt x="3536594" y="195606"/>
                  <a:pt x="3531413" y="191034"/>
                </a:cubicBezTo>
                <a:cubicBezTo>
                  <a:pt x="3526231" y="186462"/>
                  <a:pt x="3521659" y="181890"/>
                  <a:pt x="3517696" y="177318"/>
                </a:cubicBezTo>
                <a:cubicBezTo>
                  <a:pt x="3521964" y="173355"/>
                  <a:pt x="3526612" y="168707"/>
                  <a:pt x="3531642" y="163373"/>
                </a:cubicBezTo>
                <a:cubicBezTo>
                  <a:pt x="3536670" y="158039"/>
                  <a:pt x="3542080" y="152172"/>
                  <a:pt x="3547872" y="145771"/>
                </a:cubicBezTo>
                <a:close/>
                <a:moveTo>
                  <a:pt x="2261159" y="138913"/>
                </a:moveTo>
                <a:cubicBezTo>
                  <a:pt x="2265121" y="142875"/>
                  <a:pt x="2269769" y="147524"/>
                  <a:pt x="2275103" y="152858"/>
                </a:cubicBezTo>
                <a:cubicBezTo>
                  <a:pt x="2280437" y="158192"/>
                  <a:pt x="2286457" y="164059"/>
                  <a:pt x="2293163" y="170460"/>
                </a:cubicBezTo>
                <a:cubicBezTo>
                  <a:pt x="2289505" y="175641"/>
                  <a:pt x="2285085" y="181204"/>
                  <a:pt x="2279904" y="187148"/>
                </a:cubicBezTo>
                <a:cubicBezTo>
                  <a:pt x="2274722" y="193091"/>
                  <a:pt x="2268779" y="199416"/>
                  <a:pt x="2262073" y="206121"/>
                </a:cubicBezTo>
                <a:cubicBezTo>
                  <a:pt x="2247138" y="194234"/>
                  <a:pt x="2235708" y="183566"/>
                  <a:pt x="2227783" y="174117"/>
                </a:cubicBezTo>
                <a:cubicBezTo>
                  <a:pt x="2235098" y="166802"/>
                  <a:pt x="2241499" y="160249"/>
                  <a:pt x="2246986" y="154458"/>
                </a:cubicBezTo>
                <a:cubicBezTo>
                  <a:pt x="2252472" y="148667"/>
                  <a:pt x="2257196" y="143485"/>
                  <a:pt x="2261159" y="138913"/>
                </a:cubicBezTo>
                <a:close/>
                <a:moveTo>
                  <a:pt x="3252064" y="138151"/>
                </a:moveTo>
                <a:lnTo>
                  <a:pt x="3252521" y="143637"/>
                </a:lnTo>
                <a:cubicBezTo>
                  <a:pt x="3252520" y="151562"/>
                  <a:pt x="3249015" y="157506"/>
                  <a:pt x="3242005" y="161468"/>
                </a:cubicBezTo>
                <a:cubicBezTo>
                  <a:pt x="3234385" y="165431"/>
                  <a:pt x="3224326" y="169926"/>
                  <a:pt x="3211830" y="174956"/>
                </a:cubicBezTo>
                <a:cubicBezTo>
                  <a:pt x="3199333" y="179985"/>
                  <a:pt x="3184550" y="185395"/>
                  <a:pt x="3167482" y="191186"/>
                </a:cubicBezTo>
                <a:lnTo>
                  <a:pt x="3170225" y="169241"/>
                </a:lnTo>
                <a:cubicBezTo>
                  <a:pt x="3188818" y="162535"/>
                  <a:pt x="3204743" y="156668"/>
                  <a:pt x="3218002" y="151638"/>
                </a:cubicBezTo>
                <a:cubicBezTo>
                  <a:pt x="3231260" y="146609"/>
                  <a:pt x="3242614" y="142113"/>
                  <a:pt x="3252064" y="138151"/>
                </a:cubicBezTo>
                <a:close/>
                <a:moveTo>
                  <a:pt x="5077205" y="137389"/>
                </a:moveTo>
                <a:lnTo>
                  <a:pt x="5077662" y="142875"/>
                </a:lnTo>
                <a:cubicBezTo>
                  <a:pt x="5077662" y="150800"/>
                  <a:pt x="5074157" y="156896"/>
                  <a:pt x="5067146" y="161163"/>
                </a:cubicBezTo>
                <a:cubicBezTo>
                  <a:pt x="5059222" y="165126"/>
                  <a:pt x="5049011" y="169545"/>
                  <a:pt x="5036514" y="174422"/>
                </a:cubicBezTo>
                <a:cubicBezTo>
                  <a:pt x="5024018" y="179299"/>
                  <a:pt x="5009387" y="184633"/>
                  <a:pt x="4992623" y="190424"/>
                </a:cubicBezTo>
                <a:lnTo>
                  <a:pt x="4994909" y="168479"/>
                </a:lnTo>
                <a:cubicBezTo>
                  <a:pt x="5015330" y="161163"/>
                  <a:pt x="5032094" y="155067"/>
                  <a:pt x="5045202" y="150191"/>
                </a:cubicBezTo>
                <a:cubicBezTo>
                  <a:pt x="5058307" y="145314"/>
                  <a:pt x="5068975" y="141047"/>
                  <a:pt x="5077205" y="137389"/>
                </a:cubicBezTo>
                <a:close/>
                <a:moveTo>
                  <a:pt x="1010031" y="137389"/>
                </a:moveTo>
                <a:lnTo>
                  <a:pt x="1010488" y="142875"/>
                </a:lnTo>
                <a:cubicBezTo>
                  <a:pt x="1010488" y="150800"/>
                  <a:pt x="1006983" y="156896"/>
                  <a:pt x="999973" y="161163"/>
                </a:cubicBezTo>
                <a:cubicBezTo>
                  <a:pt x="992048" y="165126"/>
                  <a:pt x="981837" y="169545"/>
                  <a:pt x="969340" y="174422"/>
                </a:cubicBezTo>
                <a:cubicBezTo>
                  <a:pt x="956844" y="179299"/>
                  <a:pt x="942213" y="184633"/>
                  <a:pt x="925449" y="190424"/>
                </a:cubicBezTo>
                <a:lnTo>
                  <a:pt x="927735" y="168479"/>
                </a:lnTo>
                <a:cubicBezTo>
                  <a:pt x="948157" y="161163"/>
                  <a:pt x="964921" y="155067"/>
                  <a:pt x="978027" y="150191"/>
                </a:cubicBezTo>
                <a:cubicBezTo>
                  <a:pt x="991134" y="145314"/>
                  <a:pt x="1001802" y="141047"/>
                  <a:pt x="1010031" y="137389"/>
                </a:cubicBezTo>
                <a:close/>
                <a:moveTo>
                  <a:pt x="4672735" y="126569"/>
                </a:moveTo>
                <a:cubicBezTo>
                  <a:pt x="4676697" y="130531"/>
                  <a:pt x="4681346" y="135179"/>
                  <a:pt x="4686680" y="140513"/>
                </a:cubicBezTo>
                <a:cubicBezTo>
                  <a:pt x="4692014" y="145847"/>
                  <a:pt x="4698034" y="151715"/>
                  <a:pt x="4704739" y="158115"/>
                </a:cubicBezTo>
                <a:cubicBezTo>
                  <a:pt x="4701082" y="163297"/>
                  <a:pt x="4696662" y="168860"/>
                  <a:pt x="4691480" y="174803"/>
                </a:cubicBezTo>
                <a:cubicBezTo>
                  <a:pt x="4686299" y="180747"/>
                  <a:pt x="4680355" y="187071"/>
                  <a:pt x="4673650" y="193777"/>
                </a:cubicBezTo>
                <a:cubicBezTo>
                  <a:pt x="4658714" y="181890"/>
                  <a:pt x="4647284" y="171222"/>
                  <a:pt x="4639360" y="161773"/>
                </a:cubicBezTo>
                <a:cubicBezTo>
                  <a:pt x="4646675" y="154458"/>
                  <a:pt x="4653076" y="147905"/>
                  <a:pt x="4658562" y="142113"/>
                </a:cubicBezTo>
                <a:cubicBezTo>
                  <a:pt x="4664048" y="136322"/>
                  <a:pt x="4668772" y="131141"/>
                  <a:pt x="4672735" y="126569"/>
                </a:cubicBezTo>
                <a:close/>
                <a:moveTo>
                  <a:pt x="1834286" y="126569"/>
                </a:moveTo>
                <a:cubicBezTo>
                  <a:pt x="1838248" y="130531"/>
                  <a:pt x="1842897" y="135179"/>
                  <a:pt x="1848231" y="140513"/>
                </a:cubicBezTo>
                <a:cubicBezTo>
                  <a:pt x="1853565" y="145847"/>
                  <a:pt x="1859585" y="151715"/>
                  <a:pt x="1866290" y="158115"/>
                </a:cubicBezTo>
                <a:cubicBezTo>
                  <a:pt x="1862632" y="163297"/>
                  <a:pt x="1858213" y="168860"/>
                  <a:pt x="1853032" y="174803"/>
                </a:cubicBezTo>
                <a:cubicBezTo>
                  <a:pt x="1847850" y="180747"/>
                  <a:pt x="1841906" y="187071"/>
                  <a:pt x="1835201" y="193777"/>
                </a:cubicBezTo>
                <a:cubicBezTo>
                  <a:pt x="1820266" y="181890"/>
                  <a:pt x="1808836" y="171222"/>
                  <a:pt x="1800911" y="161773"/>
                </a:cubicBezTo>
                <a:cubicBezTo>
                  <a:pt x="1808226" y="154458"/>
                  <a:pt x="1814627" y="147905"/>
                  <a:pt x="1820113" y="142113"/>
                </a:cubicBezTo>
                <a:cubicBezTo>
                  <a:pt x="1825600" y="136322"/>
                  <a:pt x="1830324" y="131141"/>
                  <a:pt x="1834286" y="126569"/>
                </a:cubicBezTo>
                <a:close/>
                <a:moveTo>
                  <a:pt x="2398776" y="126111"/>
                </a:moveTo>
                <a:cubicBezTo>
                  <a:pt x="2401214" y="137389"/>
                  <a:pt x="2402891" y="146762"/>
                  <a:pt x="2403805" y="154229"/>
                </a:cubicBezTo>
                <a:cubicBezTo>
                  <a:pt x="2404720" y="161697"/>
                  <a:pt x="2405405" y="168402"/>
                  <a:pt x="2405862" y="174346"/>
                </a:cubicBezTo>
                <a:cubicBezTo>
                  <a:pt x="2406320" y="180290"/>
                  <a:pt x="2406548" y="186919"/>
                  <a:pt x="2406548" y="194234"/>
                </a:cubicBezTo>
                <a:cubicBezTo>
                  <a:pt x="2406548" y="209779"/>
                  <a:pt x="2402281" y="222885"/>
                  <a:pt x="2393746" y="233553"/>
                </a:cubicBezTo>
                <a:lnTo>
                  <a:pt x="2391004" y="232639"/>
                </a:lnTo>
                <a:cubicBezTo>
                  <a:pt x="2391004" y="220142"/>
                  <a:pt x="2390165" y="208026"/>
                  <a:pt x="2388489" y="196292"/>
                </a:cubicBezTo>
                <a:cubicBezTo>
                  <a:pt x="2386812" y="184557"/>
                  <a:pt x="2384603" y="173355"/>
                  <a:pt x="2381860" y="162687"/>
                </a:cubicBezTo>
                <a:cubicBezTo>
                  <a:pt x="2380945" y="158725"/>
                  <a:pt x="2380488" y="155220"/>
                  <a:pt x="2380488" y="152172"/>
                </a:cubicBezTo>
                <a:cubicBezTo>
                  <a:pt x="2380488" y="146076"/>
                  <a:pt x="2382240" y="140666"/>
                  <a:pt x="2385746" y="135941"/>
                </a:cubicBezTo>
                <a:cubicBezTo>
                  <a:pt x="2389251" y="131217"/>
                  <a:pt x="2393594" y="127940"/>
                  <a:pt x="2398776" y="126111"/>
                </a:cubicBezTo>
                <a:close/>
                <a:moveTo>
                  <a:pt x="5560618" y="125197"/>
                </a:moveTo>
                <a:cubicBezTo>
                  <a:pt x="5566410" y="130379"/>
                  <a:pt x="5569305" y="137389"/>
                  <a:pt x="5569305" y="146228"/>
                </a:cubicBezTo>
                <a:cubicBezTo>
                  <a:pt x="5569305" y="155677"/>
                  <a:pt x="5567476" y="162840"/>
                  <a:pt x="5563818" y="167717"/>
                </a:cubicBezTo>
                <a:cubicBezTo>
                  <a:pt x="5560161" y="172593"/>
                  <a:pt x="5554218" y="176861"/>
                  <a:pt x="5545988" y="180518"/>
                </a:cubicBezTo>
                <a:cubicBezTo>
                  <a:pt x="5529528" y="188138"/>
                  <a:pt x="5513984" y="195072"/>
                  <a:pt x="5499354" y="201321"/>
                </a:cubicBezTo>
                <a:cubicBezTo>
                  <a:pt x="5484723" y="207569"/>
                  <a:pt x="5470016" y="213437"/>
                  <a:pt x="5455234" y="218923"/>
                </a:cubicBezTo>
                <a:cubicBezTo>
                  <a:pt x="5440450" y="224409"/>
                  <a:pt x="5424524" y="229896"/>
                  <a:pt x="5407456" y="235382"/>
                </a:cubicBezTo>
                <a:cubicBezTo>
                  <a:pt x="5430011" y="241173"/>
                  <a:pt x="5451423" y="250546"/>
                  <a:pt x="5471692" y="263500"/>
                </a:cubicBezTo>
                <a:cubicBezTo>
                  <a:pt x="5491962" y="276454"/>
                  <a:pt x="5508192" y="291161"/>
                  <a:pt x="5520384" y="307620"/>
                </a:cubicBezTo>
                <a:cubicBezTo>
                  <a:pt x="5532576" y="323774"/>
                  <a:pt x="5538672" y="339319"/>
                  <a:pt x="5538672" y="354254"/>
                </a:cubicBezTo>
                <a:cubicBezTo>
                  <a:pt x="5538672" y="378943"/>
                  <a:pt x="5525108" y="397688"/>
                  <a:pt x="5497982" y="410490"/>
                </a:cubicBezTo>
                <a:cubicBezTo>
                  <a:pt x="5484266" y="416586"/>
                  <a:pt x="5467578" y="421234"/>
                  <a:pt x="5447918" y="424434"/>
                </a:cubicBezTo>
                <a:cubicBezTo>
                  <a:pt x="5438089" y="426035"/>
                  <a:pt x="5427440" y="427235"/>
                  <a:pt x="5415972" y="428035"/>
                </a:cubicBezTo>
                <a:lnTo>
                  <a:pt x="5383839" y="429081"/>
                </a:lnTo>
                <a:lnTo>
                  <a:pt x="5383376" y="429235"/>
                </a:lnTo>
                <a:lnTo>
                  <a:pt x="5382352" y="429129"/>
                </a:lnTo>
                <a:lnTo>
                  <a:pt x="5379110" y="429235"/>
                </a:lnTo>
                <a:lnTo>
                  <a:pt x="5377202" y="428599"/>
                </a:lnTo>
                <a:lnTo>
                  <a:pt x="5365060" y="427349"/>
                </a:lnTo>
                <a:cubicBezTo>
                  <a:pt x="5347172" y="423577"/>
                  <a:pt x="5330570" y="414147"/>
                  <a:pt x="5315254" y="399060"/>
                </a:cubicBezTo>
                <a:cubicBezTo>
                  <a:pt x="5313425" y="401803"/>
                  <a:pt x="5311748" y="404241"/>
                  <a:pt x="5310224" y="406375"/>
                </a:cubicBezTo>
                <a:cubicBezTo>
                  <a:pt x="5308700" y="408509"/>
                  <a:pt x="5307176" y="410642"/>
                  <a:pt x="5305653" y="412776"/>
                </a:cubicBezTo>
                <a:cubicBezTo>
                  <a:pt x="5301995" y="417043"/>
                  <a:pt x="5294756" y="420853"/>
                  <a:pt x="5283936" y="424206"/>
                </a:cubicBezTo>
                <a:cubicBezTo>
                  <a:pt x="5278526" y="425882"/>
                  <a:pt x="5272639" y="427139"/>
                  <a:pt x="5266276" y="427978"/>
                </a:cubicBezTo>
                <a:lnTo>
                  <a:pt x="5253883" y="428737"/>
                </a:lnTo>
                <a:lnTo>
                  <a:pt x="5252390" y="429235"/>
                </a:lnTo>
                <a:lnTo>
                  <a:pt x="5249966" y="428977"/>
                </a:lnTo>
                <a:lnTo>
                  <a:pt x="5245760" y="429235"/>
                </a:lnTo>
                <a:cubicBezTo>
                  <a:pt x="5244540" y="429235"/>
                  <a:pt x="5243626" y="428930"/>
                  <a:pt x="5243016" y="428321"/>
                </a:cubicBezTo>
                <a:lnTo>
                  <a:pt x="5242988" y="428235"/>
                </a:lnTo>
                <a:lnTo>
                  <a:pt x="5233586" y="427235"/>
                </a:lnTo>
                <a:cubicBezTo>
                  <a:pt x="5227452" y="425901"/>
                  <a:pt x="5221452" y="423901"/>
                  <a:pt x="5215584" y="421234"/>
                </a:cubicBezTo>
                <a:cubicBezTo>
                  <a:pt x="5203849" y="415900"/>
                  <a:pt x="5191886" y="407289"/>
                  <a:pt x="5179694" y="395402"/>
                </a:cubicBezTo>
                <a:cubicBezTo>
                  <a:pt x="5163235" y="406680"/>
                  <a:pt x="5140756" y="415595"/>
                  <a:pt x="5112257" y="422148"/>
                </a:cubicBezTo>
                <a:cubicBezTo>
                  <a:pt x="5083758" y="428702"/>
                  <a:pt x="5052288" y="431978"/>
                  <a:pt x="5017846" y="431978"/>
                </a:cubicBezTo>
                <a:cubicBezTo>
                  <a:pt x="4980964" y="431978"/>
                  <a:pt x="4953152" y="424358"/>
                  <a:pt x="4934406" y="409118"/>
                </a:cubicBezTo>
                <a:cubicBezTo>
                  <a:pt x="4915661" y="393878"/>
                  <a:pt x="4906289" y="371171"/>
                  <a:pt x="4906289" y="340995"/>
                </a:cubicBezTo>
                <a:cubicBezTo>
                  <a:pt x="4906289" y="325755"/>
                  <a:pt x="4908880" y="308991"/>
                  <a:pt x="4914061" y="290703"/>
                </a:cubicBezTo>
                <a:lnTo>
                  <a:pt x="4933264" y="290703"/>
                </a:lnTo>
                <a:cubicBezTo>
                  <a:pt x="4932959" y="291923"/>
                  <a:pt x="4932654" y="295199"/>
                  <a:pt x="4932349" y="300533"/>
                </a:cubicBezTo>
                <a:cubicBezTo>
                  <a:pt x="4932044" y="305867"/>
                  <a:pt x="4931892" y="310211"/>
                  <a:pt x="4931892" y="313563"/>
                </a:cubicBezTo>
                <a:cubicBezTo>
                  <a:pt x="4931892" y="331242"/>
                  <a:pt x="4935321" y="344882"/>
                  <a:pt x="4942179" y="354483"/>
                </a:cubicBezTo>
                <a:cubicBezTo>
                  <a:pt x="4949037" y="364084"/>
                  <a:pt x="4959781" y="371475"/>
                  <a:pt x="4974412" y="376657"/>
                </a:cubicBezTo>
                <a:cubicBezTo>
                  <a:pt x="4981726" y="378791"/>
                  <a:pt x="4990185" y="380543"/>
                  <a:pt x="4999786" y="381915"/>
                </a:cubicBezTo>
                <a:cubicBezTo>
                  <a:pt x="5009387" y="383286"/>
                  <a:pt x="5020284" y="383972"/>
                  <a:pt x="5032476" y="383972"/>
                </a:cubicBezTo>
                <a:cubicBezTo>
                  <a:pt x="5047410" y="383972"/>
                  <a:pt x="5061888" y="383363"/>
                  <a:pt x="5075910" y="382143"/>
                </a:cubicBezTo>
                <a:cubicBezTo>
                  <a:pt x="5089930" y="380924"/>
                  <a:pt x="5102884" y="379324"/>
                  <a:pt x="5114772" y="377343"/>
                </a:cubicBezTo>
                <a:cubicBezTo>
                  <a:pt x="5126659" y="375362"/>
                  <a:pt x="5136870" y="372923"/>
                  <a:pt x="5145404" y="370028"/>
                </a:cubicBezTo>
                <a:cubicBezTo>
                  <a:pt x="5153938" y="367132"/>
                  <a:pt x="5160339" y="364160"/>
                  <a:pt x="5164607" y="361112"/>
                </a:cubicBezTo>
                <a:cubicBezTo>
                  <a:pt x="5168264" y="358064"/>
                  <a:pt x="5171312" y="354635"/>
                  <a:pt x="5173750" y="350825"/>
                </a:cubicBezTo>
                <a:cubicBezTo>
                  <a:pt x="5176188" y="347015"/>
                  <a:pt x="5179389" y="341148"/>
                  <a:pt x="5183352" y="333223"/>
                </a:cubicBezTo>
                <a:cubicBezTo>
                  <a:pt x="5186704" y="326213"/>
                  <a:pt x="5189982" y="321717"/>
                  <a:pt x="5193182" y="319736"/>
                </a:cubicBezTo>
                <a:cubicBezTo>
                  <a:pt x="5196382" y="317754"/>
                  <a:pt x="5200116" y="316764"/>
                  <a:pt x="5204383" y="316764"/>
                </a:cubicBezTo>
                <a:cubicBezTo>
                  <a:pt x="5210784" y="316764"/>
                  <a:pt x="5216118" y="318593"/>
                  <a:pt x="5220385" y="322250"/>
                </a:cubicBezTo>
                <a:cubicBezTo>
                  <a:pt x="5217032" y="331089"/>
                  <a:pt x="5213680" y="339243"/>
                  <a:pt x="5210326" y="346710"/>
                </a:cubicBezTo>
                <a:cubicBezTo>
                  <a:pt x="5206974" y="354178"/>
                  <a:pt x="5203468" y="360960"/>
                  <a:pt x="5199811" y="367056"/>
                </a:cubicBezTo>
                <a:cubicBezTo>
                  <a:pt x="5208650" y="371933"/>
                  <a:pt x="5217032" y="375590"/>
                  <a:pt x="5224957" y="378029"/>
                </a:cubicBezTo>
                <a:cubicBezTo>
                  <a:pt x="5228920" y="379248"/>
                  <a:pt x="5233187" y="380162"/>
                  <a:pt x="5237759" y="380772"/>
                </a:cubicBezTo>
                <a:lnTo>
                  <a:pt x="5248220" y="381426"/>
                </a:lnTo>
                <a:lnTo>
                  <a:pt x="5272734" y="378829"/>
                </a:lnTo>
                <a:cubicBezTo>
                  <a:pt x="5280354" y="376924"/>
                  <a:pt x="5286603" y="374066"/>
                  <a:pt x="5291480" y="370256"/>
                </a:cubicBezTo>
                <a:cubicBezTo>
                  <a:pt x="5295137" y="367513"/>
                  <a:pt x="5298642" y="363017"/>
                  <a:pt x="5301995" y="356769"/>
                </a:cubicBezTo>
                <a:cubicBezTo>
                  <a:pt x="5305348" y="350520"/>
                  <a:pt x="5309768" y="342215"/>
                  <a:pt x="5315254" y="331851"/>
                </a:cubicBezTo>
                <a:cubicBezTo>
                  <a:pt x="5318912" y="324536"/>
                  <a:pt x="5322416" y="319888"/>
                  <a:pt x="5325770" y="317907"/>
                </a:cubicBezTo>
                <a:cubicBezTo>
                  <a:pt x="5329122" y="315926"/>
                  <a:pt x="5332932" y="314935"/>
                  <a:pt x="5337200" y="314935"/>
                </a:cubicBezTo>
                <a:cubicBezTo>
                  <a:pt x="5342990" y="314935"/>
                  <a:pt x="5348324" y="316764"/>
                  <a:pt x="5353202" y="320421"/>
                </a:cubicBezTo>
                <a:cubicBezTo>
                  <a:pt x="5349848" y="328041"/>
                  <a:pt x="5346344" y="335890"/>
                  <a:pt x="5342686" y="343967"/>
                </a:cubicBezTo>
                <a:cubicBezTo>
                  <a:pt x="5339028" y="352044"/>
                  <a:pt x="5335371" y="360045"/>
                  <a:pt x="5331714" y="367970"/>
                </a:cubicBezTo>
                <a:cubicBezTo>
                  <a:pt x="5340248" y="372847"/>
                  <a:pt x="5348630" y="376352"/>
                  <a:pt x="5356859" y="378486"/>
                </a:cubicBezTo>
                <a:lnTo>
                  <a:pt x="5382441" y="381573"/>
                </a:lnTo>
                <a:lnTo>
                  <a:pt x="5433060" y="379857"/>
                </a:lnTo>
                <a:cubicBezTo>
                  <a:pt x="5448604" y="378638"/>
                  <a:pt x="5462016" y="376962"/>
                  <a:pt x="5473293" y="374828"/>
                </a:cubicBezTo>
                <a:cubicBezTo>
                  <a:pt x="5482437" y="373609"/>
                  <a:pt x="5490590" y="371933"/>
                  <a:pt x="5497754" y="369799"/>
                </a:cubicBezTo>
                <a:cubicBezTo>
                  <a:pt x="5504916" y="367665"/>
                  <a:pt x="5511392" y="365227"/>
                  <a:pt x="5517184" y="362484"/>
                </a:cubicBezTo>
                <a:cubicBezTo>
                  <a:pt x="5513831" y="354864"/>
                  <a:pt x="5508954" y="347015"/>
                  <a:pt x="5502554" y="338938"/>
                </a:cubicBezTo>
                <a:cubicBezTo>
                  <a:pt x="5496152" y="330861"/>
                  <a:pt x="5488076" y="323165"/>
                  <a:pt x="5478322" y="315849"/>
                </a:cubicBezTo>
                <a:cubicBezTo>
                  <a:pt x="5472226" y="310363"/>
                  <a:pt x="5464911" y="304800"/>
                  <a:pt x="5456377" y="299162"/>
                </a:cubicBezTo>
                <a:cubicBezTo>
                  <a:pt x="5447842" y="293523"/>
                  <a:pt x="5437936" y="287655"/>
                  <a:pt x="5426659" y="281559"/>
                </a:cubicBezTo>
                <a:cubicBezTo>
                  <a:pt x="5423306" y="282779"/>
                  <a:pt x="5419343" y="283388"/>
                  <a:pt x="5414771" y="283388"/>
                </a:cubicBezTo>
                <a:cubicBezTo>
                  <a:pt x="5406542" y="283388"/>
                  <a:pt x="5399454" y="280493"/>
                  <a:pt x="5393512" y="274701"/>
                </a:cubicBezTo>
                <a:cubicBezTo>
                  <a:pt x="5387568" y="268910"/>
                  <a:pt x="5384596" y="261900"/>
                  <a:pt x="5384596" y="253670"/>
                </a:cubicBezTo>
                <a:cubicBezTo>
                  <a:pt x="5384596" y="250317"/>
                  <a:pt x="5385052" y="245822"/>
                  <a:pt x="5385968" y="240183"/>
                </a:cubicBezTo>
                <a:cubicBezTo>
                  <a:pt x="5386882" y="234544"/>
                  <a:pt x="5388024" y="228829"/>
                  <a:pt x="5389396" y="223038"/>
                </a:cubicBezTo>
                <a:cubicBezTo>
                  <a:pt x="5390768" y="217247"/>
                  <a:pt x="5392064" y="212217"/>
                  <a:pt x="5393283" y="207950"/>
                </a:cubicBezTo>
                <a:cubicBezTo>
                  <a:pt x="5394502" y="203683"/>
                  <a:pt x="5395569" y="201397"/>
                  <a:pt x="5396484" y="201092"/>
                </a:cubicBezTo>
                <a:cubicBezTo>
                  <a:pt x="5415990" y="191034"/>
                  <a:pt x="5432983" y="182499"/>
                  <a:pt x="5447461" y="175489"/>
                </a:cubicBezTo>
                <a:cubicBezTo>
                  <a:pt x="5461940" y="168479"/>
                  <a:pt x="5475122" y="162230"/>
                  <a:pt x="5487010" y="156744"/>
                </a:cubicBezTo>
                <a:cubicBezTo>
                  <a:pt x="5498896" y="151257"/>
                  <a:pt x="5510631" y="146000"/>
                  <a:pt x="5522214" y="140970"/>
                </a:cubicBezTo>
                <a:cubicBezTo>
                  <a:pt x="5533796" y="135941"/>
                  <a:pt x="5546598" y="130683"/>
                  <a:pt x="5560618" y="125197"/>
                </a:cubicBezTo>
                <a:close/>
                <a:moveTo>
                  <a:pt x="6147511" y="122454"/>
                </a:moveTo>
                <a:cubicBezTo>
                  <a:pt x="6148426" y="144704"/>
                  <a:pt x="6149263" y="166878"/>
                  <a:pt x="6150025" y="188976"/>
                </a:cubicBezTo>
                <a:cubicBezTo>
                  <a:pt x="6150787" y="211074"/>
                  <a:pt x="6151626" y="233096"/>
                  <a:pt x="6152540" y="255042"/>
                </a:cubicBezTo>
                <a:cubicBezTo>
                  <a:pt x="6153454" y="275463"/>
                  <a:pt x="6154140" y="294437"/>
                  <a:pt x="6154597" y="311963"/>
                </a:cubicBezTo>
                <a:cubicBezTo>
                  <a:pt x="6155054" y="329489"/>
                  <a:pt x="6155283" y="345720"/>
                  <a:pt x="6155283" y="360655"/>
                </a:cubicBezTo>
                <a:cubicBezTo>
                  <a:pt x="6155283" y="369189"/>
                  <a:pt x="6153836" y="378181"/>
                  <a:pt x="6150940" y="387630"/>
                </a:cubicBezTo>
                <a:cubicBezTo>
                  <a:pt x="6148044" y="397079"/>
                  <a:pt x="6143853" y="406070"/>
                  <a:pt x="6138366" y="414605"/>
                </a:cubicBezTo>
                <a:cubicBezTo>
                  <a:pt x="6135318" y="419177"/>
                  <a:pt x="6128994" y="422758"/>
                  <a:pt x="6119392" y="425349"/>
                </a:cubicBezTo>
                <a:cubicBezTo>
                  <a:pt x="6109792" y="427940"/>
                  <a:pt x="6097980" y="429235"/>
                  <a:pt x="6083960" y="429235"/>
                </a:cubicBezTo>
                <a:lnTo>
                  <a:pt x="6082892" y="428919"/>
                </a:lnTo>
                <a:lnTo>
                  <a:pt x="6081826" y="429235"/>
                </a:lnTo>
                <a:cubicBezTo>
                  <a:pt x="6043420" y="429235"/>
                  <a:pt x="6011264" y="424206"/>
                  <a:pt x="5985356" y="414147"/>
                </a:cubicBezTo>
                <a:cubicBezTo>
                  <a:pt x="5972554" y="419939"/>
                  <a:pt x="5958916" y="423901"/>
                  <a:pt x="5944438" y="426035"/>
                </a:cubicBezTo>
                <a:lnTo>
                  <a:pt x="5899467" y="428883"/>
                </a:lnTo>
                <a:lnTo>
                  <a:pt x="5898412" y="429235"/>
                </a:lnTo>
                <a:lnTo>
                  <a:pt x="5896498" y="429071"/>
                </a:lnTo>
                <a:lnTo>
                  <a:pt x="5893917" y="429235"/>
                </a:lnTo>
                <a:lnTo>
                  <a:pt x="5892368" y="428719"/>
                </a:lnTo>
                <a:lnTo>
                  <a:pt x="5882353" y="427863"/>
                </a:lnTo>
                <a:cubicBezTo>
                  <a:pt x="5877286" y="426949"/>
                  <a:pt x="5872504" y="425577"/>
                  <a:pt x="5868008" y="423749"/>
                </a:cubicBezTo>
                <a:cubicBezTo>
                  <a:pt x="5859017" y="420091"/>
                  <a:pt x="5851016" y="414605"/>
                  <a:pt x="5844006" y="407289"/>
                </a:cubicBezTo>
                <a:cubicBezTo>
                  <a:pt x="5812306" y="423749"/>
                  <a:pt x="5780760" y="431978"/>
                  <a:pt x="5749366" y="431978"/>
                </a:cubicBezTo>
                <a:cubicBezTo>
                  <a:pt x="5709741" y="431978"/>
                  <a:pt x="5689930" y="420853"/>
                  <a:pt x="5689930" y="398603"/>
                </a:cubicBezTo>
                <a:cubicBezTo>
                  <a:pt x="5689930" y="392507"/>
                  <a:pt x="5690996" y="386411"/>
                  <a:pt x="5693130" y="380315"/>
                </a:cubicBezTo>
                <a:cubicBezTo>
                  <a:pt x="5695264" y="374219"/>
                  <a:pt x="5698159" y="369342"/>
                  <a:pt x="5701816" y="365684"/>
                </a:cubicBezTo>
                <a:cubicBezTo>
                  <a:pt x="5709436" y="371780"/>
                  <a:pt x="5718123" y="376352"/>
                  <a:pt x="5727877" y="379400"/>
                </a:cubicBezTo>
                <a:cubicBezTo>
                  <a:pt x="5737630" y="382448"/>
                  <a:pt x="5749670" y="383972"/>
                  <a:pt x="5763996" y="383972"/>
                </a:cubicBezTo>
                <a:cubicBezTo>
                  <a:pt x="5773140" y="383972"/>
                  <a:pt x="5782512" y="383363"/>
                  <a:pt x="5792114" y="382143"/>
                </a:cubicBezTo>
                <a:cubicBezTo>
                  <a:pt x="5801715" y="380924"/>
                  <a:pt x="5811544" y="379095"/>
                  <a:pt x="5821603" y="376657"/>
                </a:cubicBezTo>
                <a:cubicBezTo>
                  <a:pt x="5813678" y="362941"/>
                  <a:pt x="5806744" y="349377"/>
                  <a:pt x="5800800" y="335966"/>
                </a:cubicBezTo>
                <a:cubicBezTo>
                  <a:pt x="5794856" y="322555"/>
                  <a:pt x="5790208" y="310363"/>
                  <a:pt x="5786856" y="299390"/>
                </a:cubicBezTo>
                <a:cubicBezTo>
                  <a:pt x="5783503" y="288417"/>
                  <a:pt x="5781826" y="280035"/>
                  <a:pt x="5781826" y="274244"/>
                </a:cubicBezTo>
                <a:cubicBezTo>
                  <a:pt x="5781826" y="264491"/>
                  <a:pt x="5784265" y="256109"/>
                  <a:pt x="5789142" y="249098"/>
                </a:cubicBezTo>
                <a:cubicBezTo>
                  <a:pt x="5794018" y="242088"/>
                  <a:pt x="5801334" y="237059"/>
                  <a:pt x="5811087" y="234011"/>
                </a:cubicBezTo>
                <a:cubicBezTo>
                  <a:pt x="5817488" y="259309"/>
                  <a:pt x="5823965" y="281864"/>
                  <a:pt x="5830518" y="301676"/>
                </a:cubicBezTo>
                <a:cubicBezTo>
                  <a:pt x="5837072" y="321488"/>
                  <a:pt x="5844463" y="338557"/>
                  <a:pt x="5852692" y="352883"/>
                </a:cubicBezTo>
                <a:cubicBezTo>
                  <a:pt x="5858484" y="363551"/>
                  <a:pt x="5864808" y="371018"/>
                  <a:pt x="5871666" y="375285"/>
                </a:cubicBezTo>
                <a:cubicBezTo>
                  <a:pt x="5875096" y="377419"/>
                  <a:pt x="5879039" y="379019"/>
                  <a:pt x="5883496" y="380086"/>
                </a:cubicBezTo>
                <a:lnTo>
                  <a:pt x="5897938" y="381635"/>
                </a:lnTo>
                <a:lnTo>
                  <a:pt x="5911976" y="381458"/>
                </a:lnTo>
                <a:cubicBezTo>
                  <a:pt x="5917615" y="381305"/>
                  <a:pt x="5923026" y="381077"/>
                  <a:pt x="5928206" y="380772"/>
                </a:cubicBezTo>
                <a:cubicBezTo>
                  <a:pt x="5921502" y="371628"/>
                  <a:pt x="5918148" y="362636"/>
                  <a:pt x="5918148" y="353797"/>
                </a:cubicBezTo>
                <a:cubicBezTo>
                  <a:pt x="5918148" y="349225"/>
                  <a:pt x="5918530" y="343662"/>
                  <a:pt x="5919292" y="337109"/>
                </a:cubicBezTo>
                <a:cubicBezTo>
                  <a:pt x="5920054" y="330556"/>
                  <a:pt x="5921120" y="324308"/>
                  <a:pt x="5922492" y="318364"/>
                </a:cubicBezTo>
                <a:cubicBezTo>
                  <a:pt x="5923864" y="312420"/>
                  <a:pt x="5925158" y="308229"/>
                  <a:pt x="5926378" y="305791"/>
                </a:cubicBezTo>
                <a:cubicBezTo>
                  <a:pt x="5931864" y="295733"/>
                  <a:pt x="5938722" y="286741"/>
                  <a:pt x="5946952" y="278816"/>
                </a:cubicBezTo>
                <a:cubicBezTo>
                  <a:pt x="5955182" y="270891"/>
                  <a:pt x="5964021" y="264643"/>
                  <a:pt x="5973470" y="260071"/>
                </a:cubicBezTo>
                <a:cubicBezTo>
                  <a:pt x="5982918" y="255499"/>
                  <a:pt x="5992368" y="253213"/>
                  <a:pt x="6001816" y="253213"/>
                </a:cubicBezTo>
                <a:cubicBezTo>
                  <a:pt x="6009740" y="253213"/>
                  <a:pt x="6017742" y="257480"/>
                  <a:pt x="6025820" y="266015"/>
                </a:cubicBezTo>
                <a:cubicBezTo>
                  <a:pt x="6033896" y="274549"/>
                  <a:pt x="6040373" y="285827"/>
                  <a:pt x="6045250" y="299847"/>
                </a:cubicBezTo>
                <a:cubicBezTo>
                  <a:pt x="6050432" y="313868"/>
                  <a:pt x="6053022" y="327279"/>
                  <a:pt x="6053022" y="340081"/>
                </a:cubicBezTo>
                <a:cubicBezTo>
                  <a:pt x="6053022" y="354407"/>
                  <a:pt x="6048603" y="367970"/>
                  <a:pt x="6039764" y="380772"/>
                </a:cubicBezTo>
                <a:cubicBezTo>
                  <a:pt x="6045555" y="380772"/>
                  <a:pt x="6052032" y="380924"/>
                  <a:pt x="6059194" y="381229"/>
                </a:cubicBezTo>
                <a:cubicBezTo>
                  <a:pt x="6066358" y="381534"/>
                  <a:pt x="6073902" y="381686"/>
                  <a:pt x="6081826" y="381686"/>
                </a:cubicBezTo>
                <a:lnTo>
                  <a:pt x="6082892" y="382002"/>
                </a:lnTo>
                <a:lnTo>
                  <a:pt x="6083960" y="381686"/>
                </a:lnTo>
                <a:cubicBezTo>
                  <a:pt x="6098894" y="381686"/>
                  <a:pt x="6115202" y="378029"/>
                  <a:pt x="6132880" y="370713"/>
                </a:cubicBezTo>
                <a:cubicBezTo>
                  <a:pt x="6131661" y="360960"/>
                  <a:pt x="6130518" y="351206"/>
                  <a:pt x="6129452" y="341453"/>
                </a:cubicBezTo>
                <a:cubicBezTo>
                  <a:pt x="6128384" y="331699"/>
                  <a:pt x="6127241" y="321945"/>
                  <a:pt x="6126022" y="312192"/>
                </a:cubicBezTo>
                <a:cubicBezTo>
                  <a:pt x="6124193" y="296952"/>
                  <a:pt x="6121221" y="275921"/>
                  <a:pt x="6117107" y="249098"/>
                </a:cubicBezTo>
                <a:cubicBezTo>
                  <a:pt x="6112992" y="222276"/>
                  <a:pt x="6107734" y="189662"/>
                  <a:pt x="6101334" y="151257"/>
                </a:cubicBezTo>
                <a:cubicBezTo>
                  <a:pt x="6108039" y="146076"/>
                  <a:pt x="6115354" y="141123"/>
                  <a:pt x="6123279" y="136398"/>
                </a:cubicBezTo>
                <a:cubicBezTo>
                  <a:pt x="6131204" y="131674"/>
                  <a:pt x="6139281" y="127026"/>
                  <a:pt x="6147511" y="122454"/>
                </a:cubicBezTo>
                <a:close/>
                <a:moveTo>
                  <a:pt x="3693261" y="122454"/>
                </a:moveTo>
                <a:cubicBezTo>
                  <a:pt x="3693261" y="134646"/>
                  <a:pt x="3693261" y="150572"/>
                  <a:pt x="3693261" y="170231"/>
                </a:cubicBezTo>
                <a:cubicBezTo>
                  <a:pt x="3693261" y="189891"/>
                  <a:pt x="3693185" y="211913"/>
                  <a:pt x="3693032" y="236297"/>
                </a:cubicBezTo>
                <a:cubicBezTo>
                  <a:pt x="3692880" y="260681"/>
                  <a:pt x="3692804" y="286131"/>
                  <a:pt x="3692804" y="312649"/>
                </a:cubicBezTo>
                <a:cubicBezTo>
                  <a:pt x="3692804" y="324841"/>
                  <a:pt x="3692804" y="335280"/>
                  <a:pt x="3692804" y="343967"/>
                </a:cubicBezTo>
                <a:cubicBezTo>
                  <a:pt x="3692804" y="352654"/>
                  <a:pt x="3692956" y="360960"/>
                  <a:pt x="3693261" y="368885"/>
                </a:cubicBezTo>
                <a:cubicBezTo>
                  <a:pt x="3699814" y="373152"/>
                  <a:pt x="3707168" y="376352"/>
                  <a:pt x="3715321" y="378486"/>
                </a:cubicBezTo>
                <a:lnTo>
                  <a:pt x="3742094" y="381676"/>
                </a:lnTo>
                <a:lnTo>
                  <a:pt x="3759326" y="381458"/>
                </a:lnTo>
                <a:cubicBezTo>
                  <a:pt x="3764965" y="381305"/>
                  <a:pt x="3770376" y="381077"/>
                  <a:pt x="3775558" y="380772"/>
                </a:cubicBezTo>
                <a:cubicBezTo>
                  <a:pt x="3768852" y="371628"/>
                  <a:pt x="3765499" y="362636"/>
                  <a:pt x="3765499" y="353797"/>
                </a:cubicBezTo>
                <a:cubicBezTo>
                  <a:pt x="3765499" y="349225"/>
                  <a:pt x="3765880" y="343662"/>
                  <a:pt x="3766642" y="337109"/>
                </a:cubicBezTo>
                <a:cubicBezTo>
                  <a:pt x="3767404" y="330556"/>
                  <a:pt x="3768470" y="324308"/>
                  <a:pt x="3769842" y="318364"/>
                </a:cubicBezTo>
                <a:cubicBezTo>
                  <a:pt x="3771214" y="312420"/>
                  <a:pt x="3772509" y="308229"/>
                  <a:pt x="3773728" y="305791"/>
                </a:cubicBezTo>
                <a:cubicBezTo>
                  <a:pt x="3779215" y="295733"/>
                  <a:pt x="3786073" y="286741"/>
                  <a:pt x="3794302" y="278816"/>
                </a:cubicBezTo>
                <a:cubicBezTo>
                  <a:pt x="3802532" y="270891"/>
                  <a:pt x="3811371" y="264643"/>
                  <a:pt x="3820820" y="260071"/>
                </a:cubicBezTo>
                <a:cubicBezTo>
                  <a:pt x="3830268" y="255499"/>
                  <a:pt x="3839718" y="253213"/>
                  <a:pt x="3849166" y="253213"/>
                </a:cubicBezTo>
                <a:cubicBezTo>
                  <a:pt x="3857091" y="253213"/>
                  <a:pt x="3865092" y="257480"/>
                  <a:pt x="3873170" y="266015"/>
                </a:cubicBezTo>
                <a:cubicBezTo>
                  <a:pt x="3881246" y="274549"/>
                  <a:pt x="3887724" y="285827"/>
                  <a:pt x="3892600" y="299847"/>
                </a:cubicBezTo>
                <a:cubicBezTo>
                  <a:pt x="3897782" y="313868"/>
                  <a:pt x="3900373" y="327279"/>
                  <a:pt x="3900373" y="340081"/>
                </a:cubicBezTo>
                <a:cubicBezTo>
                  <a:pt x="3900373" y="354407"/>
                  <a:pt x="3895953" y="367970"/>
                  <a:pt x="3887114" y="380772"/>
                </a:cubicBezTo>
                <a:cubicBezTo>
                  <a:pt x="3892905" y="380772"/>
                  <a:pt x="3899382" y="380924"/>
                  <a:pt x="3906545" y="381229"/>
                </a:cubicBezTo>
                <a:lnTo>
                  <a:pt x="3926644" y="381635"/>
                </a:lnTo>
                <a:lnTo>
                  <a:pt x="3943502" y="381458"/>
                </a:lnTo>
                <a:cubicBezTo>
                  <a:pt x="3950665" y="381305"/>
                  <a:pt x="3957752" y="381229"/>
                  <a:pt x="3964762" y="381229"/>
                </a:cubicBezTo>
                <a:cubicBezTo>
                  <a:pt x="3960190" y="376657"/>
                  <a:pt x="3956456" y="371399"/>
                  <a:pt x="3953560" y="365456"/>
                </a:cubicBezTo>
                <a:cubicBezTo>
                  <a:pt x="3950664" y="359512"/>
                  <a:pt x="3949216" y="353340"/>
                  <a:pt x="3949217" y="346939"/>
                </a:cubicBezTo>
                <a:cubicBezTo>
                  <a:pt x="3949216" y="337795"/>
                  <a:pt x="3950970" y="328118"/>
                  <a:pt x="3954474" y="317907"/>
                </a:cubicBezTo>
                <a:cubicBezTo>
                  <a:pt x="3957980" y="307696"/>
                  <a:pt x="3962780" y="297942"/>
                  <a:pt x="3968876" y="288646"/>
                </a:cubicBezTo>
                <a:cubicBezTo>
                  <a:pt x="3974972" y="279350"/>
                  <a:pt x="3981830" y="271653"/>
                  <a:pt x="3989450" y="265557"/>
                </a:cubicBezTo>
                <a:cubicBezTo>
                  <a:pt x="4001033" y="256718"/>
                  <a:pt x="4012768" y="252299"/>
                  <a:pt x="4024655" y="252299"/>
                </a:cubicBezTo>
                <a:cubicBezTo>
                  <a:pt x="4035323" y="252299"/>
                  <a:pt x="4046067" y="255499"/>
                  <a:pt x="4056888" y="261900"/>
                </a:cubicBezTo>
                <a:cubicBezTo>
                  <a:pt x="4067708" y="268301"/>
                  <a:pt x="4079366" y="278054"/>
                  <a:pt x="4091864" y="291161"/>
                </a:cubicBezTo>
                <a:lnTo>
                  <a:pt x="4082720" y="308534"/>
                </a:lnTo>
                <a:cubicBezTo>
                  <a:pt x="4072356" y="304572"/>
                  <a:pt x="4063669" y="301829"/>
                  <a:pt x="4056659" y="300305"/>
                </a:cubicBezTo>
                <a:cubicBezTo>
                  <a:pt x="4049648" y="298781"/>
                  <a:pt x="4042790" y="298019"/>
                  <a:pt x="4036084" y="298019"/>
                </a:cubicBezTo>
                <a:cubicBezTo>
                  <a:pt x="4025722" y="298019"/>
                  <a:pt x="4016120" y="299238"/>
                  <a:pt x="4007282" y="301676"/>
                </a:cubicBezTo>
                <a:cubicBezTo>
                  <a:pt x="3998442" y="304115"/>
                  <a:pt x="3989146" y="307925"/>
                  <a:pt x="3979392" y="313106"/>
                </a:cubicBezTo>
                <a:cubicBezTo>
                  <a:pt x="3979697" y="324993"/>
                  <a:pt x="3982364" y="335738"/>
                  <a:pt x="3987393" y="345339"/>
                </a:cubicBezTo>
                <a:cubicBezTo>
                  <a:pt x="3992422" y="354940"/>
                  <a:pt x="3999814" y="362941"/>
                  <a:pt x="4009567" y="369342"/>
                </a:cubicBezTo>
                <a:cubicBezTo>
                  <a:pt x="4015968" y="372999"/>
                  <a:pt x="4022978" y="375590"/>
                  <a:pt x="4030598" y="377114"/>
                </a:cubicBezTo>
                <a:cubicBezTo>
                  <a:pt x="4044010" y="375895"/>
                  <a:pt x="4056354" y="374371"/>
                  <a:pt x="4067632" y="372542"/>
                </a:cubicBezTo>
                <a:cubicBezTo>
                  <a:pt x="4078910" y="370713"/>
                  <a:pt x="4090186" y="368046"/>
                  <a:pt x="4101464" y="364541"/>
                </a:cubicBezTo>
                <a:cubicBezTo>
                  <a:pt x="4112742" y="361036"/>
                  <a:pt x="4124782" y="356845"/>
                  <a:pt x="4137583" y="351968"/>
                </a:cubicBezTo>
                <a:cubicBezTo>
                  <a:pt x="4140022" y="353797"/>
                  <a:pt x="4141774" y="356769"/>
                  <a:pt x="4142841" y="360884"/>
                </a:cubicBezTo>
                <a:cubicBezTo>
                  <a:pt x="4143908" y="364998"/>
                  <a:pt x="4144441" y="368732"/>
                  <a:pt x="4144441" y="372085"/>
                </a:cubicBezTo>
                <a:cubicBezTo>
                  <a:pt x="4144441" y="378791"/>
                  <a:pt x="4143070" y="384734"/>
                  <a:pt x="4140326" y="389916"/>
                </a:cubicBezTo>
                <a:cubicBezTo>
                  <a:pt x="4137583" y="395097"/>
                  <a:pt x="4133620" y="399060"/>
                  <a:pt x="4128440" y="401803"/>
                </a:cubicBezTo>
                <a:cubicBezTo>
                  <a:pt x="4126000" y="402717"/>
                  <a:pt x="4121276" y="404165"/>
                  <a:pt x="4114266" y="406146"/>
                </a:cubicBezTo>
                <a:cubicBezTo>
                  <a:pt x="4107256" y="408128"/>
                  <a:pt x="4098569" y="410185"/>
                  <a:pt x="4088206" y="412319"/>
                </a:cubicBezTo>
                <a:cubicBezTo>
                  <a:pt x="4061993" y="418110"/>
                  <a:pt x="4035932" y="422377"/>
                  <a:pt x="4010024" y="425120"/>
                </a:cubicBezTo>
                <a:cubicBezTo>
                  <a:pt x="3997070" y="426492"/>
                  <a:pt x="3983240" y="427520"/>
                  <a:pt x="3968534" y="428206"/>
                </a:cubicBezTo>
                <a:lnTo>
                  <a:pt x="3929770" y="429059"/>
                </a:lnTo>
                <a:lnTo>
                  <a:pt x="3929176" y="429235"/>
                </a:lnTo>
                <a:lnTo>
                  <a:pt x="3926278" y="429136"/>
                </a:lnTo>
                <a:lnTo>
                  <a:pt x="3921785" y="429235"/>
                </a:lnTo>
                <a:lnTo>
                  <a:pt x="3920942" y="428954"/>
                </a:lnTo>
                <a:lnTo>
                  <a:pt x="3901544" y="428292"/>
                </a:lnTo>
                <a:cubicBezTo>
                  <a:pt x="3875084" y="426406"/>
                  <a:pt x="3852138" y="421691"/>
                  <a:pt x="3832708" y="414147"/>
                </a:cubicBezTo>
                <a:cubicBezTo>
                  <a:pt x="3819906" y="419939"/>
                  <a:pt x="3806266" y="423901"/>
                  <a:pt x="3791788" y="426035"/>
                </a:cubicBezTo>
                <a:lnTo>
                  <a:pt x="3742430" y="429161"/>
                </a:lnTo>
                <a:lnTo>
                  <a:pt x="3742182" y="429235"/>
                </a:lnTo>
                <a:lnTo>
                  <a:pt x="3741706" y="429207"/>
                </a:lnTo>
                <a:lnTo>
                  <a:pt x="3741268" y="429235"/>
                </a:lnTo>
                <a:lnTo>
                  <a:pt x="3741074" y="429170"/>
                </a:lnTo>
                <a:lnTo>
                  <a:pt x="3725036" y="428235"/>
                </a:lnTo>
                <a:cubicBezTo>
                  <a:pt x="3709034" y="426235"/>
                  <a:pt x="3696462" y="421234"/>
                  <a:pt x="3687318" y="413233"/>
                </a:cubicBezTo>
                <a:cubicBezTo>
                  <a:pt x="3679088" y="418110"/>
                  <a:pt x="3669944" y="421996"/>
                  <a:pt x="3659886" y="424892"/>
                </a:cubicBezTo>
                <a:cubicBezTo>
                  <a:pt x="3654856" y="426339"/>
                  <a:pt x="3649560" y="427425"/>
                  <a:pt x="3643998" y="428149"/>
                </a:cubicBezTo>
                <a:lnTo>
                  <a:pt x="3627634" y="429165"/>
                </a:lnTo>
                <a:lnTo>
                  <a:pt x="3627424" y="429235"/>
                </a:lnTo>
                <a:lnTo>
                  <a:pt x="3627059" y="429201"/>
                </a:lnTo>
                <a:lnTo>
                  <a:pt x="3626510" y="429235"/>
                </a:lnTo>
                <a:lnTo>
                  <a:pt x="3626155" y="429117"/>
                </a:lnTo>
                <a:lnTo>
                  <a:pt x="3602278" y="426892"/>
                </a:lnTo>
                <a:cubicBezTo>
                  <a:pt x="3594811" y="425330"/>
                  <a:pt x="3588258" y="422987"/>
                  <a:pt x="3582619" y="419862"/>
                </a:cubicBezTo>
                <a:cubicBezTo>
                  <a:pt x="3571341" y="413614"/>
                  <a:pt x="3564636" y="404851"/>
                  <a:pt x="3562502" y="393573"/>
                </a:cubicBezTo>
                <a:lnTo>
                  <a:pt x="3559302" y="378943"/>
                </a:lnTo>
                <a:lnTo>
                  <a:pt x="3541471" y="414605"/>
                </a:lnTo>
                <a:cubicBezTo>
                  <a:pt x="3533546" y="413690"/>
                  <a:pt x="3526688" y="412852"/>
                  <a:pt x="3520897" y="412090"/>
                </a:cubicBezTo>
                <a:cubicBezTo>
                  <a:pt x="3515106" y="411328"/>
                  <a:pt x="3509848" y="410414"/>
                  <a:pt x="3505124" y="409347"/>
                </a:cubicBezTo>
                <a:cubicBezTo>
                  <a:pt x="3500399" y="408280"/>
                  <a:pt x="3495751" y="406832"/>
                  <a:pt x="3491179" y="405003"/>
                </a:cubicBezTo>
                <a:cubicBezTo>
                  <a:pt x="3484169" y="402565"/>
                  <a:pt x="3477006" y="399212"/>
                  <a:pt x="3469691" y="394945"/>
                </a:cubicBezTo>
                <a:cubicBezTo>
                  <a:pt x="3462375" y="390678"/>
                  <a:pt x="3456203" y="386258"/>
                  <a:pt x="3451174" y="381686"/>
                </a:cubicBezTo>
                <a:cubicBezTo>
                  <a:pt x="3446144" y="377114"/>
                  <a:pt x="3443630" y="373152"/>
                  <a:pt x="3443630" y="369799"/>
                </a:cubicBezTo>
                <a:cubicBezTo>
                  <a:pt x="3443630" y="367056"/>
                  <a:pt x="3444621" y="362560"/>
                  <a:pt x="3446602" y="356312"/>
                </a:cubicBezTo>
                <a:cubicBezTo>
                  <a:pt x="3448584" y="350063"/>
                  <a:pt x="3450946" y="343586"/>
                  <a:pt x="3453688" y="336881"/>
                </a:cubicBezTo>
                <a:cubicBezTo>
                  <a:pt x="3456432" y="330175"/>
                  <a:pt x="3458718" y="325146"/>
                  <a:pt x="3460546" y="321793"/>
                </a:cubicBezTo>
                <a:cubicBezTo>
                  <a:pt x="3463290" y="316307"/>
                  <a:pt x="3468472" y="310211"/>
                  <a:pt x="3476092" y="303505"/>
                </a:cubicBezTo>
                <a:cubicBezTo>
                  <a:pt x="3484321" y="295885"/>
                  <a:pt x="3494151" y="288417"/>
                  <a:pt x="3505581" y="281102"/>
                </a:cubicBezTo>
                <a:cubicBezTo>
                  <a:pt x="3517010" y="273787"/>
                  <a:pt x="3527450" y="268148"/>
                  <a:pt x="3536899" y="264186"/>
                </a:cubicBezTo>
                <a:lnTo>
                  <a:pt x="3534613" y="247727"/>
                </a:lnTo>
                <a:cubicBezTo>
                  <a:pt x="3541319" y="242545"/>
                  <a:pt x="3546957" y="238278"/>
                  <a:pt x="3551530" y="234925"/>
                </a:cubicBezTo>
                <a:cubicBezTo>
                  <a:pt x="3556101" y="231572"/>
                  <a:pt x="3560444" y="228524"/>
                  <a:pt x="3564560" y="225781"/>
                </a:cubicBezTo>
                <a:cubicBezTo>
                  <a:pt x="3568674" y="223038"/>
                  <a:pt x="3573018" y="220295"/>
                  <a:pt x="3577590" y="217551"/>
                </a:cubicBezTo>
                <a:cubicBezTo>
                  <a:pt x="3577895" y="242850"/>
                  <a:pt x="3578199" y="268148"/>
                  <a:pt x="3578504" y="293447"/>
                </a:cubicBezTo>
                <a:cubicBezTo>
                  <a:pt x="3578809" y="318745"/>
                  <a:pt x="3578961" y="344043"/>
                  <a:pt x="3578962" y="369342"/>
                </a:cubicBezTo>
                <a:cubicBezTo>
                  <a:pt x="3586276" y="373457"/>
                  <a:pt x="3593973" y="376543"/>
                  <a:pt x="3602050" y="378600"/>
                </a:cubicBezTo>
                <a:lnTo>
                  <a:pt x="3626992" y="381634"/>
                </a:lnTo>
                <a:lnTo>
                  <a:pt x="3649598" y="379172"/>
                </a:lnTo>
                <a:cubicBezTo>
                  <a:pt x="3657066" y="377495"/>
                  <a:pt x="3664305" y="375133"/>
                  <a:pt x="3671316" y="372085"/>
                </a:cubicBezTo>
                <a:cubicBezTo>
                  <a:pt x="3668572" y="352273"/>
                  <a:pt x="3665600" y="329108"/>
                  <a:pt x="3662400" y="302591"/>
                </a:cubicBezTo>
                <a:cubicBezTo>
                  <a:pt x="3659200" y="276073"/>
                  <a:pt x="3656076" y="246203"/>
                  <a:pt x="3653028" y="212979"/>
                </a:cubicBezTo>
                <a:cubicBezTo>
                  <a:pt x="3651808" y="202921"/>
                  <a:pt x="3650742" y="192786"/>
                  <a:pt x="3649827" y="182576"/>
                </a:cubicBezTo>
                <a:cubicBezTo>
                  <a:pt x="3648912" y="172365"/>
                  <a:pt x="3647998" y="161925"/>
                  <a:pt x="3647084" y="151257"/>
                </a:cubicBezTo>
                <a:cubicBezTo>
                  <a:pt x="3654094" y="145466"/>
                  <a:pt x="3661486" y="140285"/>
                  <a:pt x="3669258" y="135713"/>
                </a:cubicBezTo>
                <a:cubicBezTo>
                  <a:pt x="3677031" y="131141"/>
                  <a:pt x="3685032" y="126721"/>
                  <a:pt x="3693261" y="122454"/>
                </a:cubicBezTo>
                <a:close/>
                <a:moveTo>
                  <a:pt x="2123084" y="122454"/>
                </a:moveTo>
                <a:cubicBezTo>
                  <a:pt x="2125218" y="130683"/>
                  <a:pt x="2127808" y="139599"/>
                  <a:pt x="2130857" y="149200"/>
                </a:cubicBezTo>
                <a:cubicBezTo>
                  <a:pt x="2133904" y="158801"/>
                  <a:pt x="2137257" y="168479"/>
                  <a:pt x="2140915" y="178232"/>
                </a:cubicBezTo>
                <a:lnTo>
                  <a:pt x="2126285" y="189662"/>
                </a:lnTo>
                <a:cubicBezTo>
                  <a:pt x="2127199" y="208255"/>
                  <a:pt x="2127732" y="229286"/>
                  <a:pt x="2127885" y="252756"/>
                </a:cubicBezTo>
                <a:cubicBezTo>
                  <a:pt x="2128037" y="276225"/>
                  <a:pt x="2127885" y="302286"/>
                  <a:pt x="2127428" y="330937"/>
                </a:cubicBezTo>
                <a:cubicBezTo>
                  <a:pt x="2126970" y="359588"/>
                  <a:pt x="2125980" y="391135"/>
                  <a:pt x="2124456" y="425577"/>
                </a:cubicBezTo>
                <a:lnTo>
                  <a:pt x="2097938" y="429235"/>
                </a:lnTo>
                <a:cubicBezTo>
                  <a:pt x="2097024" y="399365"/>
                  <a:pt x="2095881" y="372466"/>
                  <a:pt x="2094509" y="348539"/>
                </a:cubicBezTo>
                <a:cubicBezTo>
                  <a:pt x="2093138" y="324612"/>
                  <a:pt x="2091766" y="302286"/>
                  <a:pt x="2090394" y="281559"/>
                </a:cubicBezTo>
                <a:cubicBezTo>
                  <a:pt x="2089023" y="260833"/>
                  <a:pt x="2087575" y="240869"/>
                  <a:pt x="2086051" y="221666"/>
                </a:cubicBezTo>
                <a:cubicBezTo>
                  <a:pt x="2084527" y="202464"/>
                  <a:pt x="2082698" y="182499"/>
                  <a:pt x="2080564" y="161773"/>
                </a:cubicBezTo>
                <a:cubicBezTo>
                  <a:pt x="2079650" y="154153"/>
                  <a:pt x="2080945" y="147447"/>
                  <a:pt x="2084451" y="141656"/>
                </a:cubicBezTo>
                <a:cubicBezTo>
                  <a:pt x="2087956" y="135865"/>
                  <a:pt x="2093138" y="131369"/>
                  <a:pt x="2099996" y="128169"/>
                </a:cubicBezTo>
                <a:cubicBezTo>
                  <a:pt x="2106854" y="124968"/>
                  <a:pt x="2114550" y="123063"/>
                  <a:pt x="2123084" y="122454"/>
                </a:cubicBezTo>
                <a:close/>
                <a:moveTo>
                  <a:pt x="859917" y="122454"/>
                </a:moveTo>
                <a:cubicBezTo>
                  <a:pt x="860832" y="145619"/>
                  <a:pt x="861594" y="168631"/>
                  <a:pt x="862203" y="191491"/>
                </a:cubicBezTo>
                <a:cubicBezTo>
                  <a:pt x="862813" y="214351"/>
                  <a:pt x="863422" y="237668"/>
                  <a:pt x="864032" y="261443"/>
                </a:cubicBezTo>
                <a:cubicBezTo>
                  <a:pt x="864642" y="285217"/>
                  <a:pt x="865251" y="310058"/>
                  <a:pt x="865861" y="335966"/>
                </a:cubicBezTo>
                <a:lnTo>
                  <a:pt x="867690" y="369799"/>
                </a:lnTo>
                <a:cubicBezTo>
                  <a:pt x="873481" y="374066"/>
                  <a:pt x="879805" y="377114"/>
                  <a:pt x="886663" y="378943"/>
                </a:cubicBezTo>
                <a:lnTo>
                  <a:pt x="906268" y="381272"/>
                </a:lnTo>
                <a:lnTo>
                  <a:pt x="929335" y="378829"/>
                </a:lnTo>
                <a:cubicBezTo>
                  <a:pt x="936955" y="376924"/>
                  <a:pt x="943204" y="374066"/>
                  <a:pt x="948080" y="370256"/>
                </a:cubicBezTo>
                <a:cubicBezTo>
                  <a:pt x="951738" y="367513"/>
                  <a:pt x="955243" y="363017"/>
                  <a:pt x="958596" y="356769"/>
                </a:cubicBezTo>
                <a:cubicBezTo>
                  <a:pt x="961949" y="350520"/>
                  <a:pt x="966368" y="342215"/>
                  <a:pt x="971855" y="331851"/>
                </a:cubicBezTo>
                <a:cubicBezTo>
                  <a:pt x="975512" y="324536"/>
                  <a:pt x="979018" y="319888"/>
                  <a:pt x="982370" y="317907"/>
                </a:cubicBezTo>
                <a:cubicBezTo>
                  <a:pt x="985723" y="315926"/>
                  <a:pt x="989533" y="314935"/>
                  <a:pt x="993800" y="314935"/>
                </a:cubicBezTo>
                <a:cubicBezTo>
                  <a:pt x="999592" y="314935"/>
                  <a:pt x="1004926" y="316764"/>
                  <a:pt x="1009802" y="320421"/>
                </a:cubicBezTo>
                <a:cubicBezTo>
                  <a:pt x="1006450" y="328041"/>
                  <a:pt x="1002944" y="335890"/>
                  <a:pt x="999287" y="343967"/>
                </a:cubicBezTo>
                <a:cubicBezTo>
                  <a:pt x="995629" y="352044"/>
                  <a:pt x="991972" y="360045"/>
                  <a:pt x="988314" y="367970"/>
                </a:cubicBezTo>
                <a:cubicBezTo>
                  <a:pt x="996848" y="372847"/>
                  <a:pt x="1005230" y="376352"/>
                  <a:pt x="1013460" y="378486"/>
                </a:cubicBezTo>
                <a:lnTo>
                  <a:pt x="1039616" y="381643"/>
                </a:lnTo>
                <a:lnTo>
                  <a:pt x="1054227" y="381458"/>
                </a:lnTo>
                <a:cubicBezTo>
                  <a:pt x="1059866" y="381305"/>
                  <a:pt x="1065276" y="381077"/>
                  <a:pt x="1070458" y="380772"/>
                </a:cubicBezTo>
                <a:cubicBezTo>
                  <a:pt x="1063752" y="371628"/>
                  <a:pt x="1060399" y="362636"/>
                  <a:pt x="1060399" y="353797"/>
                </a:cubicBezTo>
                <a:cubicBezTo>
                  <a:pt x="1060399" y="349225"/>
                  <a:pt x="1060780" y="343662"/>
                  <a:pt x="1061542" y="337109"/>
                </a:cubicBezTo>
                <a:cubicBezTo>
                  <a:pt x="1062304" y="330556"/>
                  <a:pt x="1063371" y="324308"/>
                  <a:pt x="1064743" y="318364"/>
                </a:cubicBezTo>
                <a:cubicBezTo>
                  <a:pt x="1066114" y="312420"/>
                  <a:pt x="1067410" y="308229"/>
                  <a:pt x="1068629" y="305791"/>
                </a:cubicBezTo>
                <a:cubicBezTo>
                  <a:pt x="1074115" y="295733"/>
                  <a:pt x="1080973" y="286741"/>
                  <a:pt x="1089203" y="278816"/>
                </a:cubicBezTo>
                <a:cubicBezTo>
                  <a:pt x="1097433" y="270891"/>
                  <a:pt x="1106272" y="264643"/>
                  <a:pt x="1115720" y="260071"/>
                </a:cubicBezTo>
                <a:cubicBezTo>
                  <a:pt x="1125169" y="255499"/>
                  <a:pt x="1134618" y="253213"/>
                  <a:pt x="1144067" y="253213"/>
                </a:cubicBezTo>
                <a:cubicBezTo>
                  <a:pt x="1151992" y="253213"/>
                  <a:pt x="1159993" y="257480"/>
                  <a:pt x="1168070" y="266015"/>
                </a:cubicBezTo>
                <a:cubicBezTo>
                  <a:pt x="1176147" y="274549"/>
                  <a:pt x="1182624" y="285827"/>
                  <a:pt x="1187501" y="299847"/>
                </a:cubicBezTo>
                <a:cubicBezTo>
                  <a:pt x="1192682" y="313868"/>
                  <a:pt x="1195273" y="327279"/>
                  <a:pt x="1195273" y="340081"/>
                </a:cubicBezTo>
                <a:cubicBezTo>
                  <a:pt x="1195273" y="354407"/>
                  <a:pt x="1190854" y="367970"/>
                  <a:pt x="1182014" y="380772"/>
                </a:cubicBezTo>
                <a:cubicBezTo>
                  <a:pt x="1187806" y="380772"/>
                  <a:pt x="1194283" y="380924"/>
                  <a:pt x="1201445" y="381229"/>
                </a:cubicBezTo>
                <a:lnTo>
                  <a:pt x="1218048" y="381564"/>
                </a:lnTo>
                <a:lnTo>
                  <a:pt x="1244803" y="379172"/>
                </a:lnTo>
                <a:cubicBezTo>
                  <a:pt x="1251356" y="377495"/>
                  <a:pt x="1256919" y="374523"/>
                  <a:pt x="1261491" y="370256"/>
                </a:cubicBezTo>
                <a:cubicBezTo>
                  <a:pt x="1265453" y="366599"/>
                  <a:pt x="1268883" y="362484"/>
                  <a:pt x="1271778" y="357912"/>
                </a:cubicBezTo>
                <a:cubicBezTo>
                  <a:pt x="1274674" y="353340"/>
                  <a:pt x="1279017" y="346025"/>
                  <a:pt x="1284808" y="335966"/>
                </a:cubicBezTo>
                <a:cubicBezTo>
                  <a:pt x="1286332" y="332918"/>
                  <a:pt x="1288694" y="330480"/>
                  <a:pt x="1291895" y="328651"/>
                </a:cubicBezTo>
                <a:cubicBezTo>
                  <a:pt x="1295095" y="326822"/>
                  <a:pt x="1298524" y="325908"/>
                  <a:pt x="1302182" y="325908"/>
                </a:cubicBezTo>
                <a:cubicBezTo>
                  <a:pt x="1306449" y="325908"/>
                  <a:pt x="1310868" y="327432"/>
                  <a:pt x="1315440" y="330480"/>
                </a:cubicBezTo>
                <a:cubicBezTo>
                  <a:pt x="1311173" y="340538"/>
                  <a:pt x="1307364" y="349758"/>
                  <a:pt x="1304011" y="358140"/>
                </a:cubicBezTo>
                <a:cubicBezTo>
                  <a:pt x="1300658" y="366522"/>
                  <a:pt x="1297457" y="374219"/>
                  <a:pt x="1294410" y="381229"/>
                </a:cubicBezTo>
                <a:cubicBezTo>
                  <a:pt x="1298067" y="381839"/>
                  <a:pt x="1302487" y="382448"/>
                  <a:pt x="1307668" y="383058"/>
                </a:cubicBezTo>
                <a:cubicBezTo>
                  <a:pt x="1312850" y="383667"/>
                  <a:pt x="1318488" y="383972"/>
                  <a:pt x="1324585" y="383972"/>
                </a:cubicBezTo>
                <a:cubicBezTo>
                  <a:pt x="1330986" y="383972"/>
                  <a:pt x="1336396" y="383667"/>
                  <a:pt x="1340815" y="383058"/>
                </a:cubicBezTo>
                <a:cubicBezTo>
                  <a:pt x="1345235" y="382448"/>
                  <a:pt x="1351102" y="381229"/>
                  <a:pt x="1358418" y="379400"/>
                </a:cubicBezTo>
                <a:cubicBezTo>
                  <a:pt x="1359941" y="376657"/>
                  <a:pt x="1361846" y="372237"/>
                  <a:pt x="1364132" y="366141"/>
                </a:cubicBezTo>
                <a:cubicBezTo>
                  <a:pt x="1366418" y="360045"/>
                  <a:pt x="1369086" y="352806"/>
                  <a:pt x="1372134" y="344424"/>
                </a:cubicBezTo>
                <a:cubicBezTo>
                  <a:pt x="1375181" y="336042"/>
                  <a:pt x="1378534" y="327127"/>
                  <a:pt x="1382192" y="317678"/>
                </a:cubicBezTo>
                <a:cubicBezTo>
                  <a:pt x="1384325" y="313106"/>
                  <a:pt x="1387068" y="309601"/>
                  <a:pt x="1390422" y="307163"/>
                </a:cubicBezTo>
                <a:cubicBezTo>
                  <a:pt x="1393774" y="304724"/>
                  <a:pt x="1398041" y="303505"/>
                  <a:pt x="1403223" y="303505"/>
                </a:cubicBezTo>
                <a:cubicBezTo>
                  <a:pt x="1409014" y="303505"/>
                  <a:pt x="1413891" y="305029"/>
                  <a:pt x="1417853" y="308077"/>
                </a:cubicBezTo>
                <a:cubicBezTo>
                  <a:pt x="1415720" y="312649"/>
                  <a:pt x="1412748" y="320726"/>
                  <a:pt x="1408938" y="332309"/>
                </a:cubicBezTo>
                <a:cubicBezTo>
                  <a:pt x="1405128" y="343891"/>
                  <a:pt x="1399870" y="360655"/>
                  <a:pt x="1393164" y="382601"/>
                </a:cubicBezTo>
                <a:cubicBezTo>
                  <a:pt x="1396213" y="383515"/>
                  <a:pt x="1398956" y="384048"/>
                  <a:pt x="1401394" y="384201"/>
                </a:cubicBezTo>
                <a:cubicBezTo>
                  <a:pt x="1403833" y="384353"/>
                  <a:pt x="1406576" y="384582"/>
                  <a:pt x="1409624" y="384887"/>
                </a:cubicBezTo>
                <a:cubicBezTo>
                  <a:pt x="1419682" y="384887"/>
                  <a:pt x="1429741" y="383210"/>
                  <a:pt x="1439799" y="379857"/>
                </a:cubicBezTo>
                <a:cubicBezTo>
                  <a:pt x="1441018" y="378333"/>
                  <a:pt x="1442466" y="375438"/>
                  <a:pt x="1444142" y="371171"/>
                </a:cubicBezTo>
                <a:cubicBezTo>
                  <a:pt x="1445819" y="366903"/>
                  <a:pt x="1448181" y="360807"/>
                  <a:pt x="1451229" y="352883"/>
                </a:cubicBezTo>
                <a:cubicBezTo>
                  <a:pt x="1453058" y="346787"/>
                  <a:pt x="1455344" y="340310"/>
                  <a:pt x="1458087" y="333452"/>
                </a:cubicBezTo>
                <a:cubicBezTo>
                  <a:pt x="1460830" y="326594"/>
                  <a:pt x="1463878" y="319202"/>
                  <a:pt x="1467231" y="311277"/>
                </a:cubicBezTo>
                <a:cubicBezTo>
                  <a:pt x="1468755" y="307620"/>
                  <a:pt x="1471270" y="304800"/>
                  <a:pt x="1474775" y="302819"/>
                </a:cubicBezTo>
                <a:cubicBezTo>
                  <a:pt x="1478280" y="300838"/>
                  <a:pt x="1482318" y="299847"/>
                  <a:pt x="1486891" y="299847"/>
                </a:cubicBezTo>
                <a:cubicBezTo>
                  <a:pt x="1492072" y="299847"/>
                  <a:pt x="1496797" y="301219"/>
                  <a:pt x="1501064" y="303962"/>
                </a:cubicBezTo>
                <a:cubicBezTo>
                  <a:pt x="1499235" y="308839"/>
                  <a:pt x="1496644" y="316154"/>
                  <a:pt x="1493291" y="325908"/>
                </a:cubicBezTo>
                <a:cubicBezTo>
                  <a:pt x="1489938" y="335661"/>
                  <a:pt x="1485367" y="349682"/>
                  <a:pt x="1479576" y="367970"/>
                </a:cubicBezTo>
                <a:cubicBezTo>
                  <a:pt x="1487805" y="372542"/>
                  <a:pt x="1496187" y="375971"/>
                  <a:pt x="1504721" y="378257"/>
                </a:cubicBezTo>
                <a:lnTo>
                  <a:pt x="1533338" y="381611"/>
                </a:lnTo>
                <a:lnTo>
                  <a:pt x="1583817" y="379972"/>
                </a:lnTo>
                <a:cubicBezTo>
                  <a:pt x="1599514" y="378829"/>
                  <a:pt x="1613306" y="377114"/>
                  <a:pt x="1625194" y="374828"/>
                </a:cubicBezTo>
                <a:cubicBezTo>
                  <a:pt x="1643177" y="372390"/>
                  <a:pt x="1657807" y="368275"/>
                  <a:pt x="1669085" y="362484"/>
                </a:cubicBezTo>
                <a:cubicBezTo>
                  <a:pt x="1665732" y="354559"/>
                  <a:pt x="1660550" y="346406"/>
                  <a:pt x="1653540" y="338024"/>
                </a:cubicBezTo>
                <a:cubicBezTo>
                  <a:pt x="1646530" y="329642"/>
                  <a:pt x="1637995" y="321336"/>
                  <a:pt x="1627937" y="313106"/>
                </a:cubicBezTo>
                <a:cubicBezTo>
                  <a:pt x="1621536" y="308229"/>
                  <a:pt x="1614297" y="303200"/>
                  <a:pt x="1606220" y="298019"/>
                </a:cubicBezTo>
                <a:cubicBezTo>
                  <a:pt x="1598142" y="292837"/>
                  <a:pt x="1588922" y="287351"/>
                  <a:pt x="1578559" y="281559"/>
                </a:cubicBezTo>
                <a:cubicBezTo>
                  <a:pt x="1563624" y="273635"/>
                  <a:pt x="1552499" y="265938"/>
                  <a:pt x="1545184" y="258471"/>
                </a:cubicBezTo>
                <a:cubicBezTo>
                  <a:pt x="1537868" y="251003"/>
                  <a:pt x="1534211" y="243612"/>
                  <a:pt x="1534211" y="236297"/>
                </a:cubicBezTo>
                <a:cubicBezTo>
                  <a:pt x="1534211" y="230505"/>
                  <a:pt x="1535354" y="224943"/>
                  <a:pt x="1537640" y="219609"/>
                </a:cubicBezTo>
                <a:cubicBezTo>
                  <a:pt x="1539926" y="214275"/>
                  <a:pt x="1543050" y="209779"/>
                  <a:pt x="1547012" y="206121"/>
                </a:cubicBezTo>
                <a:cubicBezTo>
                  <a:pt x="1549451" y="203988"/>
                  <a:pt x="1554861" y="200711"/>
                  <a:pt x="1563243" y="196292"/>
                </a:cubicBezTo>
                <a:cubicBezTo>
                  <a:pt x="1571625" y="191872"/>
                  <a:pt x="1581988" y="186843"/>
                  <a:pt x="1594332" y="181204"/>
                </a:cubicBezTo>
                <a:cubicBezTo>
                  <a:pt x="1606677" y="175565"/>
                  <a:pt x="1620317" y="169469"/>
                  <a:pt x="1635252" y="162916"/>
                </a:cubicBezTo>
                <a:cubicBezTo>
                  <a:pt x="1650187" y="156363"/>
                  <a:pt x="1665351" y="149886"/>
                  <a:pt x="1680744" y="143485"/>
                </a:cubicBezTo>
                <a:cubicBezTo>
                  <a:pt x="1696136" y="137084"/>
                  <a:pt x="1710842" y="130988"/>
                  <a:pt x="1724863" y="125197"/>
                </a:cubicBezTo>
                <a:cubicBezTo>
                  <a:pt x="1730654" y="130379"/>
                  <a:pt x="1733550" y="137389"/>
                  <a:pt x="1733550" y="146228"/>
                </a:cubicBezTo>
                <a:cubicBezTo>
                  <a:pt x="1733550" y="153543"/>
                  <a:pt x="1731492" y="160173"/>
                  <a:pt x="1727378" y="166116"/>
                </a:cubicBezTo>
                <a:cubicBezTo>
                  <a:pt x="1723263" y="172060"/>
                  <a:pt x="1717700" y="176556"/>
                  <a:pt x="1710690" y="179604"/>
                </a:cubicBezTo>
                <a:cubicBezTo>
                  <a:pt x="1697279" y="185700"/>
                  <a:pt x="1683715" y="191720"/>
                  <a:pt x="1669999" y="197663"/>
                </a:cubicBezTo>
                <a:cubicBezTo>
                  <a:pt x="1656283" y="203607"/>
                  <a:pt x="1641043" y="209779"/>
                  <a:pt x="1624279" y="216180"/>
                </a:cubicBezTo>
                <a:cubicBezTo>
                  <a:pt x="1607515" y="222581"/>
                  <a:pt x="1587856" y="229896"/>
                  <a:pt x="1565300" y="238125"/>
                </a:cubicBezTo>
                <a:cubicBezTo>
                  <a:pt x="1586941" y="243307"/>
                  <a:pt x="1607286" y="252146"/>
                  <a:pt x="1626336" y="264643"/>
                </a:cubicBezTo>
                <a:cubicBezTo>
                  <a:pt x="1645386" y="277140"/>
                  <a:pt x="1660703" y="291313"/>
                  <a:pt x="1672285" y="307163"/>
                </a:cubicBezTo>
                <a:cubicBezTo>
                  <a:pt x="1684477" y="323927"/>
                  <a:pt x="1690573" y="339624"/>
                  <a:pt x="1690573" y="354254"/>
                </a:cubicBezTo>
                <a:cubicBezTo>
                  <a:pt x="1690573" y="358217"/>
                  <a:pt x="1690116" y="361417"/>
                  <a:pt x="1689202" y="363855"/>
                </a:cubicBezTo>
                <a:cubicBezTo>
                  <a:pt x="1702460" y="372771"/>
                  <a:pt x="1716662" y="378343"/>
                  <a:pt x="1731807" y="380572"/>
                </a:cubicBezTo>
                <a:lnTo>
                  <a:pt x="1745786" y="381580"/>
                </a:lnTo>
                <a:lnTo>
                  <a:pt x="1787023" y="380657"/>
                </a:lnTo>
                <a:cubicBezTo>
                  <a:pt x="1801082" y="379972"/>
                  <a:pt x="1813865" y="378943"/>
                  <a:pt x="1825371" y="377571"/>
                </a:cubicBezTo>
                <a:cubicBezTo>
                  <a:pt x="1848384" y="374828"/>
                  <a:pt x="1869186" y="369342"/>
                  <a:pt x="1887779" y="361112"/>
                </a:cubicBezTo>
                <a:cubicBezTo>
                  <a:pt x="1887169" y="357455"/>
                  <a:pt x="1886331" y="353721"/>
                  <a:pt x="1885264" y="349911"/>
                </a:cubicBezTo>
                <a:cubicBezTo>
                  <a:pt x="1884198" y="346101"/>
                  <a:pt x="1883054" y="342062"/>
                  <a:pt x="1881835" y="337795"/>
                </a:cubicBezTo>
                <a:cubicBezTo>
                  <a:pt x="1873606" y="344501"/>
                  <a:pt x="1864690" y="349758"/>
                  <a:pt x="1855089" y="353568"/>
                </a:cubicBezTo>
                <a:cubicBezTo>
                  <a:pt x="1845488" y="357378"/>
                  <a:pt x="1835201" y="359283"/>
                  <a:pt x="1824228" y="359283"/>
                </a:cubicBezTo>
                <a:cubicBezTo>
                  <a:pt x="1808378" y="359283"/>
                  <a:pt x="1796186" y="354559"/>
                  <a:pt x="1787652" y="345110"/>
                </a:cubicBezTo>
                <a:cubicBezTo>
                  <a:pt x="1779118" y="335661"/>
                  <a:pt x="1774850" y="323774"/>
                  <a:pt x="1774850" y="309449"/>
                </a:cubicBezTo>
                <a:cubicBezTo>
                  <a:pt x="1774850" y="294209"/>
                  <a:pt x="1777594" y="280035"/>
                  <a:pt x="1783080" y="266929"/>
                </a:cubicBezTo>
                <a:cubicBezTo>
                  <a:pt x="1788566" y="253823"/>
                  <a:pt x="1795882" y="243459"/>
                  <a:pt x="1805026" y="235839"/>
                </a:cubicBezTo>
                <a:cubicBezTo>
                  <a:pt x="1809598" y="231877"/>
                  <a:pt x="1814550" y="228753"/>
                  <a:pt x="1819884" y="226467"/>
                </a:cubicBezTo>
                <a:cubicBezTo>
                  <a:pt x="1825218" y="224181"/>
                  <a:pt x="1830629" y="223038"/>
                  <a:pt x="1836115" y="223038"/>
                </a:cubicBezTo>
                <a:cubicBezTo>
                  <a:pt x="1849527" y="223038"/>
                  <a:pt x="1862176" y="229591"/>
                  <a:pt x="1874063" y="242697"/>
                </a:cubicBezTo>
                <a:cubicBezTo>
                  <a:pt x="1885950" y="255804"/>
                  <a:pt x="1895246" y="272873"/>
                  <a:pt x="1901952" y="293904"/>
                </a:cubicBezTo>
                <a:cubicBezTo>
                  <a:pt x="1905305" y="303657"/>
                  <a:pt x="1907743" y="313640"/>
                  <a:pt x="1909267" y="323850"/>
                </a:cubicBezTo>
                <a:cubicBezTo>
                  <a:pt x="1910791" y="334061"/>
                  <a:pt x="1911553" y="344653"/>
                  <a:pt x="1911553" y="355626"/>
                </a:cubicBezTo>
                <a:cubicBezTo>
                  <a:pt x="1911553" y="358979"/>
                  <a:pt x="1911324" y="363627"/>
                  <a:pt x="1910867" y="369570"/>
                </a:cubicBezTo>
                <a:cubicBezTo>
                  <a:pt x="1910410" y="375514"/>
                  <a:pt x="1909191" y="381458"/>
                  <a:pt x="1907210" y="387401"/>
                </a:cubicBezTo>
                <a:cubicBezTo>
                  <a:pt x="1905228" y="393345"/>
                  <a:pt x="1901342" y="398298"/>
                  <a:pt x="1895551" y="402260"/>
                </a:cubicBezTo>
                <a:cubicBezTo>
                  <a:pt x="1888846" y="406223"/>
                  <a:pt x="1878101" y="410337"/>
                  <a:pt x="1863318" y="414605"/>
                </a:cubicBezTo>
                <a:cubicBezTo>
                  <a:pt x="1848536" y="418872"/>
                  <a:pt x="1830781" y="422377"/>
                  <a:pt x="1810055" y="425120"/>
                </a:cubicBezTo>
                <a:cubicBezTo>
                  <a:pt x="1799692" y="426492"/>
                  <a:pt x="1788757" y="427520"/>
                  <a:pt x="1777251" y="428206"/>
                </a:cubicBezTo>
                <a:lnTo>
                  <a:pt x="1747928" y="429039"/>
                </a:lnTo>
                <a:lnTo>
                  <a:pt x="1747266" y="429235"/>
                </a:lnTo>
                <a:lnTo>
                  <a:pt x="1745887" y="429097"/>
                </a:lnTo>
                <a:lnTo>
                  <a:pt x="1741018" y="429235"/>
                </a:lnTo>
                <a:lnTo>
                  <a:pt x="1738329" y="428339"/>
                </a:lnTo>
                <a:lnTo>
                  <a:pt x="1726749" y="427178"/>
                </a:lnTo>
                <a:cubicBezTo>
                  <a:pt x="1720082" y="425806"/>
                  <a:pt x="1713586" y="423749"/>
                  <a:pt x="1707261" y="421005"/>
                </a:cubicBezTo>
                <a:cubicBezTo>
                  <a:pt x="1694612" y="415519"/>
                  <a:pt x="1682953" y="406985"/>
                  <a:pt x="1672285" y="395402"/>
                </a:cubicBezTo>
                <a:cubicBezTo>
                  <a:pt x="1669847" y="397841"/>
                  <a:pt x="1666875" y="400203"/>
                  <a:pt x="1663370" y="402489"/>
                </a:cubicBezTo>
                <a:cubicBezTo>
                  <a:pt x="1659865" y="404775"/>
                  <a:pt x="1656130" y="406985"/>
                  <a:pt x="1652168" y="409118"/>
                </a:cubicBezTo>
                <a:cubicBezTo>
                  <a:pt x="1632052" y="419177"/>
                  <a:pt x="1604305" y="425463"/>
                  <a:pt x="1568930" y="427978"/>
                </a:cubicBezTo>
                <a:lnTo>
                  <a:pt x="1534356" y="429124"/>
                </a:lnTo>
                <a:lnTo>
                  <a:pt x="1533982" y="429235"/>
                </a:lnTo>
                <a:lnTo>
                  <a:pt x="1533266" y="429160"/>
                </a:lnTo>
                <a:lnTo>
                  <a:pt x="1531010" y="429235"/>
                </a:lnTo>
                <a:lnTo>
                  <a:pt x="1529654" y="428783"/>
                </a:lnTo>
                <a:lnTo>
                  <a:pt x="1515923" y="427349"/>
                </a:lnTo>
                <a:cubicBezTo>
                  <a:pt x="1509827" y="426092"/>
                  <a:pt x="1503654" y="424206"/>
                  <a:pt x="1497406" y="421691"/>
                </a:cubicBezTo>
                <a:cubicBezTo>
                  <a:pt x="1484909" y="416662"/>
                  <a:pt x="1475003" y="410337"/>
                  <a:pt x="1467688" y="402717"/>
                </a:cubicBezTo>
                <a:cubicBezTo>
                  <a:pt x="1465859" y="407899"/>
                  <a:pt x="1463878" y="412395"/>
                  <a:pt x="1461745" y="416205"/>
                </a:cubicBezTo>
                <a:cubicBezTo>
                  <a:pt x="1459611" y="420015"/>
                  <a:pt x="1455344" y="423139"/>
                  <a:pt x="1448943" y="425577"/>
                </a:cubicBezTo>
                <a:cubicBezTo>
                  <a:pt x="1445285" y="427406"/>
                  <a:pt x="1440180" y="428930"/>
                  <a:pt x="1433627" y="430149"/>
                </a:cubicBezTo>
                <a:cubicBezTo>
                  <a:pt x="1427074" y="431369"/>
                  <a:pt x="1420292" y="431978"/>
                  <a:pt x="1413282" y="431978"/>
                </a:cubicBezTo>
                <a:cubicBezTo>
                  <a:pt x="1402308" y="431978"/>
                  <a:pt x="1389964" y="428473"/>
                  <a:pt x="1376248" y="421463"/>
                </a:cubicBezTo>
                <a:cubicBezTo>
                  <a:pt x="1373810" y="423596"/>
                  <a:pt x="1369543" y="425425"/>
                  <a:pt x="1363447" y="426949"/>
                </a:cubicBezTo>
                <a:cubicBezTo>
                  <a:pt x="1357351" y="428473"/>
                  <a:pt x="1350569" y="429692"/>
                  <a:pt x="1343101" y="430607"/>
                </a:cubicBezTo>
                <a:cubicBezTo>
                  <a:pt x="1335633" y="431521"/>
                  <a:pt x="1328394" y="431978"/>
                  <a:pt x="1321384" y="431978"/>
                </a:cubicBezTo>
                <a:cubicBezTo>
                  <a:pt x="1313460" y="431978"/>
                  <a:pt x="1304696" y="430683"/>
                  <a:pt x="1295095" y="428092"/>
                </a:cubicBezTo>
                <a:cubicBezTo>
                  <a:pt x="1285494" y="425501"/>
                  <a:pt x="1276274" y="421920"/>
                  <a:pt x="1267434" y="417348"/>
                </a:cubicBezTo>
                <a:cubicBezTo>
                  <a:pt x="1261948" y="421005"/>
                  <a:pt x="1254633" y="423901"/>
                  <a:pt x="1245489" y="426035"/>
                </a:cubicBezTo>
                <a:lnTo>
                  <a:pt x="1227261" y="428060"/>
                </a:lnTo>
                <a:lnTo>
                  <a:pt x="1227163" y="428321"/>
                </a:lnTo>
                <a:cubicBezTo>
                  <a:pt x="1226477" y="428930"/>
                  <a:pt x="1225448" y="429235"/>
                  <a:pt x="1224077" y="429235"/>
                </a:cubicBezTo>
                <a:lnTo>
                  <a:pt x="1218422" y="429042"/>
                </a:lnTo>
                <a:lnTo>
                  <a:pt x="1216686" y="429235"/>
                </a:lnTo>
                <a:lnTo>
                  <a:pt x="1215842" y="428954"/>
                </a:lnTo>
                <a:lnTo>
                  <a:pt x="1196445" y="428292"/>
                </a:lnTo>
                <a:cubicBezTo>
                  <a:pt x="1169984" y="426406"/>
                  <a:pt x="1147038" y="421691"/>
                  <a:pt x="1127608" y="414147"/>
                </a:cubicBezTo>
                <a:cubicBezTo>
                  <a:pt x="1114806" y="419939"/>
                  <a:pt x="1101166" y="423901"/>
                  <a:pt x="1086688" y="426035"/>
                </a:cubicBezTo>
                <a:lnTo>
                  <a:pt x="1040872" y="428937"/>
                </a:lnTo>
                <a:lnTo>
                  <a:pt x="1039978" y="429235"/>
                </a:lnTo>
                <a:lnTo>
                  <a:pt x="1038526" y="429086"/>
                </a:lnTo>
                <a:lnTo>
                  <a:pt x="1036168" y="429235"/>
                </a:lnTo>
                <a:lnTo>
                  <a:pt x="1034465" y="428667"/>
                </a:lnTo>
                <a:lnTo>
                  <a:pt x="1021661" y="427349"/>
                </a:lnTo>
                <a:cubicBezTo>
                  <a:pt x="1003773" y="423577"/>
                  <a:pt x="987171" y="414147"/>
                  <a:pt x="971855" y="399060"/>
                </a:cubicBezTo>
                <a:cubicBezTo>
                  <a:pt x="970026" y="401803"/>
                  <a:pt x="968350" y="404241"/>
                  <a:pt x="966826" y="406375"/>
                </a:cubicBezTo>
                <a:cubicBezTo>
                  <a:pt x="965302" y="408509"/>
                  <a:pt x="963778" y="410642"/>
                  <a:pt x="962254" y="412776"/>
                </a:cubicBezTo>
                <a:cubicBezTo>
                  <a:pt x="958596" y="417043"/>
                  <a:pt x="951357" y="420853"/>
                  <a:pt x="940537" y="424206"/>
                </a:cubicBezTo>
                <a:cubicBezTo>
                  <a:pt x="935126" y="425882"/>
                  <a:pt x="929240" y="427139"/>
                  <a:pt x="922877" y="427978"/>
                </a:cubicBezTo>
                <a:lnTo>
                  <a:pt x="910297" y="428749"/>
                </a:lnTo>
                <a:lnTo>
                  <a:pt x="908838" y="429235"/>
                </a:lnTo>
                <a:lnTo>
                  <a:pt x="906176" y="429001"/>
                </a:lnTo>
                <a:lnTo>
                  <a:pt x="902360" y="429235"/>
                </a:lnTo>
                <a:lnTo>
                  <a:pt x="900042" y="428462"/>
                </a:lnTo>
                <a:lnTo>
                  <a:pt x="886720" y="427292"/>
                </a:lnTo>
                <a:cubicBezTo>
                  <a:pt x="880053" y="425996"/>
                  <a:pt x="874090" y="424053"/>
                  <a:pt x="868833" y="421463"/>
                </a:cubicBezTo>
                <a:cubicBezTo>
                  <a:pt x="858317" y="416281"/>
                  <a:pt x="850316" y="409347"/>
                  <a:pt x="844830" y="400660"/>
                </a:cubicBezTo>
                <a:cubicBezTo>
                  <a:pt x="839343" y="391973"/>
                  <a:pt x="835990" y="381839"/>
                  <a:pt x="834771" y="370256"/>
                </a:cubicBezTo>
                <a:cubicBezTo>
                  <a:pt x="833857" y="363551"/>
                  <a:pt x="832714" y="353949"/>
                  <a:pt x="831342" y="341453"/>
                </a:cubicBezTo>
                <a:cubicBezTo>
                  <a:pt x="829970" y="328956"/>
                  <a:pt x="828523" y="314706"/>
                  <a:pt x="826999" y="298704"/>
                </a:cubicBezTo>
                <a:cubicBezTo>
                  <a:pt x="825475" y="282702"/>
                  <a:pt x="823874" y="266015"/>
                  <a:pt x="822198" y="248641"/>
                </a:cubicBezTo>
                <a:cubicBezTo>
                  <a:pt x="820522" y="231267"/>
                  <a:pt x="818922" y="214122"/>
                  <a:pt x="817398" y="197206"/>
                </a:cubicBezTo>
                <a:cubicBezTo>
                  <a:pt x="815874" y="180290"/>
                  <a:pt x="814502" y="164973"/>
                  <a:pt x="813283" y="151257"/>
                </a:cubicBezTo>
                <a:cubicBezTo>
                  <a:pt x="820598" y="145771"/>
                  <a:pt x="828142" y="140666"/>
                  <a:pt x="835914" y="135941"/>
                </a:cubicBezTo>
                <a:cubicBezTo>
                  <a:pt x="843687" y="131217"/>
                  <a:pt x="851688" y="126721"/>
                  <a:pt x="859917" y="122454"/>
                </a:cubicBezTo>
                <a:close/>
                <a:moveTo>
                  <a:pt x="1419606" y="118339"/>
                </a:moveTo>
                <a:lnTo>
                  <a:pt x="1420063" y="123825"/>
                </a:lnTo>
                <a:cubicBezTo>
                  <a:pt x="1420063" y="131750"/>
                  <a:pt x="1416558" y="137846"/>
                  <a:pt x="1409548" y="142113"/>
                </a:cubicBezTo>
                <a:cubicBezTo>
                  <a:pt x="1401623" y="146076"/>
                  <a:pt x="1391412" y="150495"/>
                  <a:pt x="1378915" y="155372"/>
                </a:cubicBezTo>
                <a:cubicBezTo>
                  <a:pt x="1366418" y="160249"/>
                  <a:pt x="1351788" y="165583"/>
                  <a:pt x="1335024" y="171374"/>
                </a:cubicBezTo>
                <a:lnTo>
                  <a:pt x="1337310" y="149429"/>
                </a:lnTo>
                <a:cubicBezTo>
                  <a:pt x="1357732" y="142113"/>
                  <a:pt x="1374496" y="136017"/>
                  <a:pt x="1387602" y="131141"/>
                </a:cubicBezTo>
                <a:cubicBezTo>
                  <a:pt x="1400708" y="126264"/>
                  <a:pt x="1411376" y="121997"/>
                  <a:pt x="1419606" y="118339"/>
                </a:cubicBezTo>
                <a:close/>
                <a:moveTo>
                  <a:pt x="262890" y="117425"/>
                </a:moveTo>
                <a:cubicBezTo>
                  <a:pt x="262585" y="150953"/>
                  <a:pt x="262433" y="180747"/>
                  <a:pt x="262433" y="206807"/>
                </a:cubicBezTo>
                <a:cubicBezTo>
                  <a:pt x="262433" y="232868"/>
                  <a:pt x="262357" y="255804"/>
                  <a:pt x="262204" y="275616"/>
                </a:cubicBezTo>
                <a:cubicBezTo>
                  <a:pt x="262052" y="295428"/>
                  <a:pt x="262052" y="312878"/>
                  <a:pt x="262204" y="327965"/>
                </a:cubicBezTo>
                <a:cubicBezTo>
                  <a:pt x="262357" y="343053"/>
                  <a:pt x="262433" y="356693"/>
                  <a:pt x="262433" y="368885"/>
                </a:cubicBezTo>
                <a:cubicBezTo>
                  <a:pt x="269443" y="373457"/>
                  <a:pt x="276987" y="376733"/>
                  <a:pt x="285064" y="378714"/>
                </a:cubicBezTo>
                <a:lnTo>
                  <a:pt x="307162" y="381170"/>
                </a:lnTo>
                <a:lnTo>
                  <a:pt x="329260" y="378829"/>
                </a:lnTo>
                <a:cubicBezTo>
                  <a:pt x="336880" y="376924"/>
                  <a:pt x="343129" y="374066"/>
                  <a:pt x="348006" y="370256"/>
                </a:cubicBezTo>
                <a:cubicBezTo>
                  <a:pt x="351663" y="367513"/>
                  <a:pt x="355168" y="363017"/>
                  <a:pt x="358521" y="356769"/>
                </a:cubicBezTo>
                <a:cubicBezTo>
                  <a:pt x="361874" y="350520"/>
                  <a:pt x="366294" y="342215"/>
                  <a:pt x="371780" y="331851"/>
                </a:cubicBezTo>
                <a:cubicBezTo>
                  <a:pt x="375438" y="324536"/>
                  <a:pt x="378943" y="319888"/>
                  <a:pt x="382296" y="317907"/>
                </a:cubicBezTo>
                <a:cubicBezTo>
                  <a:pt x="385648" y="315926"/>
                  <a:pt x="389458" y="314935"/>
                  <a:pt x="393726" y="314935"/>
                </a:cubicBezTo>
                <a:cubicBezTo>
                  <a:pt x="399517" y="314935"/>
                  <a:pt x="404851" y="316764"/>
                  <a:pt x="409728" y="320421"/>
                </a:cubicBezTo>
                <a:cubicBezTo>
                  <a:pt x="406375" y="328041"/>
                  <a:pt x="402870" y="335890"/>
                  <a:pt x="399212" y="343967"/>
                </a:cubicBezTo>
                <a:cubicBezTo>
                  <a:pt x="395554" y="352044"/>
                  <a:pt x="391897" y="360045"/>
                  <a:pt x="388239" y="367970"/>
                </a:cubicBezTo>
                <a:cubicBezTo>
                  <a:pt x="396774" y="372847"/>
                  <a:pt x="405156" y="376352"/>
                  <a:pt x="413385" y="378486"/>
                </a:cubicBezTo>
                <a:lnTo>
                  <a:pt x="439560" y="381645"/>
                </a:lnTo>
                <a:lnTo>
                  <a:pt x="457352" y="381458"/>
                </a:lnTo>
                <a:cubicBezTo>
                  <a:pt x="464515" y="381305"/>
                  <a:pt x="471602" y="381229"/>
                  <a:pt x="478612" y="381229"/>
                </a:cubicBezTo>
                <a:cubicBezTo>
                  <a:pt x="474040" y="376657"/>
                  <a:pt x="470306" y="371399"/>
                  <a:pt x="467411" y="365456"/>
                </a:cubicBezTo>
                <a:cubicBezTo>
                  <a:pt x="464515" y="359512"/>
                  <a:pt x="463068" y="353340"/>
                  <a:pt x="463068" y="346939"/>
                </a:cubicBezTo>
                <a:cubicBezTo>
                  <a:pt x="463068" y="337795"/>
                  <a:pt x="464820" y="328118"/>
                  <a:pt x="468325" y="317907"/>
                </a:cubicBezTo>
                <a:cubicBezTo>
                  <a:pt x="471831" y="307696"/>
                  <a:pt x="476631" y="297942"/>
                  <a:pt x="482727" y="288646"/>
                </a:cubicBezTo>
                <a:cubicBezTo>
                  <a:pt x="488823" y="279350"/>
                  <a:pt x="495681" y="271653"/>
                  <a:pt x="503301" y="265557"/>
                </a:cubicBezTo>
                <a:cubicBezTo>
                  <a:pt x="514884" y="256718"/>
                  <a:pt x="526618" y="252299"/>
                  <a:pt x="538506" y="252299"/>
                </a:cubicBezTo>
                <a:cubicBezTo>
                  <a:pt x="549174" y="252299"/>
                  <a:pt x="559918" y="255499"/>
                  <a:pt x="570738" y="261900"/>
                </a:cubicBezTo>
                <a:cubicBezTo>
                  <a:pt x="581558" y="268301"/>
                  <a:pt x="593217" y="278054"/>
                  <a:pt x="605714" y="291161"/>
                </a:cubicBezTo>
                <a:lnTo>
                  <a:pt x="596570" y="308534"/>
                </a:lnTo>
                <a:cubicBezTo>
                  <a:pt x="586207" y="304572"/>
                  <a:pt x="577520" y="301829"/>
                  <a:pt x="570510" y="300305"/>
                </a:cubicBezTo>
                <a:cubicBezTo>
                  <a:pt x="563499" y="298781"/>
                  <a:pt x="556641" y="298019"/>
                  <a:pt x="549936" y="298019"/>
                </a:cubicBezTo>
                <a:cubicBezTo>
                  <a:pt x="539572" y="298019"/>
                  <a:pt x="529971" y="299238"/>
                  <a:pt x="521132" y="301676"/>
                </a:cubicBezTo>
                <a:cubicBezTo>
                  <a:pt x="512293" y="304115"/>
                  <a:pt x="502996" y="307925"/>
                  <a:pt x="493243" y="313106"/>
                </a:cubicBezTo>
                <a:cubicBezTo>
                  <a:pt x="493548" y="324993"/>
                  <a:pt x="496214" y="335738"/>
                  <a:pt x="501244" y="345339"/>
                </a:cubicBezTo>
                <a:cubicBezTo>
                  <a:pt x="506273" y="354940"/>
                  <a:pt x="513664" y="362941"/>
                  <a:pt x="523418" y="369342"/>
                </a:cubicBezTo>
                <a:cubicBezTo>
                  <a:pt x="529819" y="372999"/>
                  <a:pt x="536829" y="375590"/>
                  <a:pt x="544449" y="377114"/>
                </a:cubicBezTo>
                <a:cubicBezTo>
                  <a:pt x="557860" y="375895"/>
                  <a:pt x="570205" y="374371"/>
                  <a:pt x="581482" y="372542"/>
                </a:cubicBezTo>
                <a:cubicBezTo>
                  <a:pt x="592760" y="370713"/>
                  <a:pt x="604038" y="368046"/>
                  <a:pt x="615315" y="364541"/>
                </a:cubicBezTo>
                <a:cubicBezTo>
                  <a:pt x="626593" y="361036"/>
                  <a:pt x="638632" y="356845"/>
                  <a:pt x="651434" y="351968"/>
                </a:cubicBezTo>
                <a:cubicBezTo>
                  <a:pt x="653872" y="353797"/>
                  <a:pt x="655625" y="356769"/>
                  <a:pt x="656692" y="360884"/>
                </a:cubicBezTo>
                <a:cubicBezTo>
                  <a:pt x="657758" y="364998"/>
                  <a:pt x="658292" y="368732"/>
                  <a:pt x="658292" y="372085"/>
                </a:cubicBezTo>
                <a:cubicBezTo>
                  <a:pt x="658292" y="378791"/>
                  <a:pt x="656920" y="384734"/>
                  <a:pt x="654177" y="389916"/>
                </a:cubicBezTo>
                <a:cubicBezTo>
                  <a:pt x="651434" y="395097"/>
                  <a:pt x="647472" y="399060"/>
                  <a:pt x="642290" y="401803"/>
                </a:cubicBezTo>
                <a:cubicBezTo>
                  <a:pt x="639852" y="402717"/>
                  <a:pt x="635127" y="404165"/>
                  <a:pt x="628117" y="406146"/>
                </a:cubicBezTo>
                <a:cubicBezTo>
                  <a:pt x="621106" y="408128"/>
                  <a:pt x="612419" y="410185"/>
                  <a:pt x="602056" y="412319"/>
                </a:cubicBezTo>
                <a:cubicBezTo>
                  <a:pt x="575844" y="418110"/>
                  <a:pt x="549783" y="422377"/>
                  <a:pt x="523875" y="425120"/>
                </a:cubicBezTo>
                <a:cubicBezTo>
                  <a:pt x="510921" y="426492"/>
                  <a:pt x="497091" y="427520"/>
                  <a:pt x="482384" y="428206"/>
                </a:cubicBezTo>
                <a:lnTo>
                  <a:pt x="440204" y="429134"/>
                </a:lnTo>
                <a:lnTo>
                  <a:pt x="439903" y="429235"/>
                </a:lnTo>
                <a:lnTo>
                  <a:pt x="439151" y="429158"/>
                </a:lnTo>
                <a:lnTo>
                  <a:pt x="435636" y="429235"/>
                </a:lnTo>
                <a:lnTo>
                  <a:pt x="433728" y="428599"/>
                </a:lnTo>
                <a:lnTo>
                  <a:pt x="421586" y="427349"/>
                </a:lnTo>
                <a:cubicBezTo>
                  <a:pt x="403698" y="423577"/>
                  <a:pt x="387096" y="414147"/>
                  <a:pt x="371780" y="399060"/>
                </a:cubicBezTo>
                <a:cubicBezTo>
                  <a:pt x="369951" y="401803"/>
                  <a:pt x="368275" y="404241"/>
                  <a:pt x="366751" y="406375"/>
                </a:cubicBezTo>
                <a:cubicBezTo>
                  <a:pt x="365227" y="408509"/>
                  <a:pt x="363703" y="410642"/>
                  <a:pt x="362179" y="412776"/>
                </a:cubicBezTo>
                <a:cubicBezTo>
                  <a:pt x="358521" y="417043"/>
                  <a:pt x="351282" y="420853"/>
                  <a:pt x="340462" y="424206"/>
                </a:cubicBezTo>
                <a:cubicBezTo>
                  <a:pt x="335052" y="425882"/>
                  <a:pt x="329165" y="427139"/>
                  <a:pt x="322802" y="427978"/>
                </a:cubicBezTo>
                <a:lnTo>
                  <a:pt x="314294" y="428499"/>
                </a:lnTo>
                <a:lnTo>
                  <a:pt x="311811" y="429235"/>
                </a:lnTo>
                <a:lnTo>
                  <a:pt x="307419" y="428920"/>
                </a:lnTo>
                <a:lnTo>
                  <a:pt x="302286" y="429235"/>
                </a:lnTo>
                <a:lnTo>
                  <a:pt x="299679" y="428366"/>
                </a:lnTo>
                <a:lnTo>
                  <a:pt x="291065" y="427749"/>
                </a:lnTo>
                <a:cubicBezTo>
                  <a:pt x="284855" y="426758"/>
                  <a:pt x="279349" y="425273"/>
                  <a:pt x="274549" y="423291"/>
                </a:cubicBezTo>
                <a:cubicBezTo>
                  <a:pt x="264948" y="419329"/>
                  <a:pt x="256794" y="413233"/>
                  <a:pt x="250089" y="405003"/>
                </a:cubicBezTo>
                <a:cubicBezTo>
                  <a:pt x="224790" y="414147"/>
                  <a:pt x="200787" y="420929"/>
                  <a:pt x="178080" y="425349"/>
                </a:cubicBezTo>
                <a:cubicBezTo>
                  <a:pt x="155372" y="429768"/>
                  <a:pt x="133350" y="431978"/>
                  <a:pt x="112014" y="431978"/>
                </a:cubicBezTo>
                <a:cubicBezTo>
                  <a:pt x="82753" y="431978"/>
                  <a:pt x="60503" y="429540"/>
                  <a:pt x="45263" y="424663"/>
                </a:cubicBezTo>
                <a:cubicBezTo>
                  <a:pt x="30023" y="419786"/>
                  <a:pt x="18745" y="412166"/>
                  <a:pt x="11430" y="401803"/>
                </a:cubicBezTo>
                <a:cubicBezTo>
                  <a:pt x="3810" y="391440"/>
                  <a:pt x="0" y="377724"/>
                  <a:pt x="0" y="360655"/>
                </a:cubicBezTo>
                <a:cubicBezTo>
                  <a:pt x="0" y="356388"/>
                  <a:pt x="305" y="351359"/>
                  <a:pt x="915" y="345567"/>
                </a:cubicBezTo>
                <a:cubicBezTo>
                  <a:pt x="1524" y="339776"/>
                  <a:pt x="2362" y="334214"/>
                  <a:pt x="3429" y="328880"/>
                </a:cubicBezTo>
                <a:cubicBezTo>
                  <a:pt x="4496" y="323546"/>
                  <a:pt x="5487" y="319659"/>
                  <a:pt x="6401" y="317221"/>
                </a:cubicBezTo>
                <a:lnTo>
                  <a:pt x="25146" y="317221"/>
                </a:lnTo>
                <a:cubicBezTo>
                  <a:pt x="24841" y="320269"/>
                  <a:pt x="24537" y="323165"/>
                  <a:pt x="24232" y="325908"/>
                </a:cubicBezTo>
                <a:cubicBezTo>
                  <a:pt x="23927" y="328651"/>
                  <a:pt x="23775" y="331547"/>
                  <a:pt x="23775" y="334595"/>
                </a:cubicBezTo>
                <a:cubicBezTo>
                  <a:pt x="23775" y="349530"/>
                  <a:pt x="26975" y="360503"/>
                  <a:pt x="33376" y="367513"/>
                </a:cubicBezTo>
                <a:cubicBezTo>
                  <a:pt x="39777" y="374523"/>
                  <a:pt x="50140" y="379019"/>
                  <a:pt x="64465" y="381000"/>
                </a:cubicBezTo>
                <a:cubicBezTo>
                  <a:pt x="78791" y="382982"/>
                  <a:pt x="97841" y="383972"/>
                  <a:pt x="121615" y="383972"/>
                </a:cubicBezTo>
                <a:cubicBezTo>
                  <a:pt x="145695" y="383972"/>
                  <a:pt x="167107" y="382829"/>
                  <a:pt x="185852" y="380543"/>
                </a:cubicBezTo>
                <a:cubicBezTo>
                  <a:pt x="204597" y="378257"/>
                  <a:pt x="222961" y="375133"/>
                  <a:pt x="240945" y="371171"/>
                </a:cubicBezTo>
                <a:cubicBezTo>
                  <a:pt x="239421" y="357759"/>
                  <a:pt x="237668" y="343434"/>
                  <a:pt x="235687" y="328194"/>
                </a:cubicBezTo>
                <a:cubicBezTo>
                  <a:pt x="233706" y="312954"/>
                  <a:pt x="231724" y="296266"/>
                  <a:pt x="229743" y="278130"/>
                </a:cubicBezTo>
                <a:cubicBezTo>
                  <a:pt x="227762" y="259995"/>
                  <a:pt x="225705" y="240030"/>
                  <a:pt x="223571" y="218237"/>
                </a:cubicBezTo>
                <a:cubicBezTo>
                  <a:pt x="221437" y="196444"/>
                  <a:pt x="219151" y="172289"/>
                  <a:pt x="216713" y="145771"/>
                </a:cubicBezTo>
                <a:cubicBezTo>
                  <a:pt x="223419" y="140285"/>
                  <a:pt x="230734" y="135179"/>
                  <a:pt x="238659" y="130455"/>
                </a:cubicBezTo>
                <a:cubicBezTo>
                  <a:pt x="246583" y="125730"/>
                  <a:pt x="254661" y="121387"/>
                  <a:pt x="262890" y="117425"/>
                </a:cubicBezTo>
                <a:close/>
                <a:moveTo>
                  <a:pt x="1619631" y="108814"/>
                </a:moveTo>
                <a:lnTo>
                  <a:pt x="1620088" y="114300"/>
                </a:lnTo>
                <a:cubicBezTo>
                  <a:pt x="1620088" y="122225"/>
                  <a:pt x="1616583" y="128321"/>
                  <a:pt x="1609573" y="132588"/>
                </a:cubicBezTo>
                <a:cubicBezTo>
                  <a:pt x="1601648" y="136551"/>
                  <a:pt x="1591437" y="140970"/>
                  <a:pt x="1578940" y="145847"/>
                </a:cubicBezTo>
                <a:cubicBezTo>
                  <a:pt x="1566443" y="150724"/>
                  <a:pt x="1551813" y="156058"/>
                  <a:pt x="1535049" y="161849"/>
                </a:cubicBezTo>
                <a:lnTo>
                  <a:pt x="1537335" y="139904"/>
                </a:lnTo>
                <a:cubicBezTo>
                  <a:pt x="1557756" y="132588"/>
                  <a:pt x="1574520" y="126492"/>
                  <a:pt x="1587627" y="121616"/>
                </a:cubicBezTo>
                <a:cubicBezTo>
                  <a:pt x="1600734" y="116739"/>
                  <a:pt x="1611401" y="112472"/>
                  <a:pt x="1619631" y="108814"/>
                </a:cubicBezTo>
                <a:close/>
                <a:moveTo>
                  <a:pt x="571881" y="108814"/>
                </a:moveTo>
                <a:lnTo>
                  <a:pt x="572338" y="114300"/>
                </a:lnTo>
                <a:cubicBezTo>
                  <a:pt x="572338" y="122225"/>
                  <a:pt x="568833" y="128321"/>
                  <a:pt x="561823" y="132588"/>
                </a:cubicBezTo>
                <a:cubicBezTo>
                  <a:pt x="553898" y="136551"/>
                  <a:pt x="543687" y="140970"/>
                  <a:pt x="531190" y="145847"/>
                </a:cubicBezTo>
                <a:cubicBezTo>
                  <a:pt x="518694" y="150724"/>
                  <a:pt x="504063" y="156058"/>
                  <a:pt x="487299" y="161849"/>
                </a:cubicBezTo>
                <a:lnTo>
                  <a:pt x="489585" y="139904"/>
                </a:lnTo>
                <a:cubicBezTo>
                  <a:pt x="510007" y="132588"/>
                  <a:pt x="526771" y="126492"/>
                  <a:pt x="539877" y="121616"/>
                </a:cubicBezTo>
                <a:cubicBezTo>
                  <a:pt x="552984" y="116739"/>
                  <a:pt x="563652" y="112472"/>
                  <a:pt x="571881" y="108814"/>
                </a:cubicBezTo>
                <a:close/>
                <a:moveTo>
                  <a:pt x="5780760" y="108281"/>
                </a:moveTo>
                <a:cubicBezTo>
                  <a:pt x="5778626" y="108281"/>
                  <a:pt x="5776416" y="109119"/>
                  <a:pt x="5774130" y="110795"/>
                </a:cubicBezTo>
                <a:cubicBezTo>
                  <a:pt x="5771844" y="112472"/>
                  <a:pt x="5770854" y="114986"/>
                  <a:pt x="5771159" y="118339"/>
                </a:cubicBezTo>
                <a:cubicBezTo>
                  <a:pt x="5771158" y="121387"/>
                  <a:pt x="5772072" y="124206"/>
                  <a:pt x="5773902" y="126797"/>
                </a:cubicBezTo>
                <a:cubicBezTo>
                  <a:pt x="5775730" y="129388"/>
                  <a:pt x="5778778" y="130683"/>
                  <a:pt x="5783046" y="130683"/>
                </a:cubicBezTo>
                <a:cubicBezTo>
                  <a:pt x="5786094" y="130683"/>
                  <a:pt x="5788989" y="129617"/>
                  <a:pt x="5791732" y="127483"/>
                </a:cubicBezTo>
                <a:cubicBezTo>
                  <a:pt x="5794476" y="125349"/>
                  <a:pt x="5795848" y="123368"/>
                  <a:pt x="5795848" y="121539"/>
                </a:cubicBezTo>
                <a:cubicBezTo>
                  <a:pt x="5795848" y="118796"/>
                  <a:pt x="5794247" y="115901"/>
                  <a:pt x="5791047" y="112853"/>
                </a:cubicBezTo>
                <a:cubicBezTo>
                  <a:pt x="5787846" y="109805"/>
                  <a:pt x="5784418" y="108281"/>
                  <a:pt x="5780760" y="108281"/>
                </a:cubicBezTo>
                <a:close/>
                <a:moveTo>
                  <a:pt x="5431993" y="91059"/>
                </a:moveTo>
                <a:cubicBezTo>
                  <a:pt x="5429860" y="91059"/>
                  <a:pt x="5427878" y="91745"/>
                  <a:pt x="5426049" y="93117"/>
                </a:cubicBezTo>
                <a:cubicBezTo>
                  <a:pt x="5424220" y="94488"/>
                  <a:pt x="5423306" y="95936"/>
                  <a:pt x="5423306" y="97460"/>
                </a:cubicBezTo>
                <a:cubicBezTo>
                  <a:pt x="5423306" y="103861"/>
                  <a:pt x="5428487" y="109043"/>
                  <a:pt x="5438850" y="113005"/>
                </a:cubicBezTo>
                <a:lnTo>
                  <a:pt x="5439765" y="111176"/>
                </a:lnTo>
                <a:cubicBezTo>
                  <a:pt x="5440374" y="109957"/>
                  <a:pt x="5440680" y="108890"/>
                  <a:pt x="5440680" y="107976"/>
                </a:cubicBezTo>
                <a:cubicBezTo>
                  <a:pt x="5440680" y="107061"/>
                  <a:pt x="5440680" y="106299"/>
                  <a:pt x="5440680" y="105690"/>
                </a:cubicBezTo>
                <a:cubicBezTo>
                  <a:pt x="5440680" y="101423"/>
                  <a:pt x="5439841" y="97917"/>
                  <a:pt x="5438165" y="95174"/>
                </a:cubicBezTo>
                <a:cubicBezTo>
                  <a:pt x="5436488" y="92431"/>
                  <a:pt x="5434431" y="91059"/>
                  <a:pt x="5431993" y="91059"/>
                </a:cubicBezTo>
                <a:close/>
                <a:moveTo>
                  <a:pt x="5783046" y="89993"/>
                </a:moveTo>
                <a:cubicBezTo>
                  <a:pt x="5789751" y="89688"/>
                  <a:pt x="5795618" y="92507"/>
                  <a:pt x="5800648" y="98451"/>
                </a:cubicBezTo>
                <a:cubicBezTo>
                  <a:pt x="5805677" y="104394"/>
                  <a:pt x="5808192" y="112091"/>
                  <a:pt x="5808192" y="121539"/>
                </a:cubicBezTo>
                <a:cubicBezTo>
                  <a:pt x="5808192" y="128550"/>
                  <a:pt x="5805601" y="134646"/>
                  <a:pt x="5800420" y="139827"/>
                </a:cubicBezTo>
                <a:cubicBezTo>
                  <a:pt x="5795238" y="145009"/>
                  <a:pt x="5789294" y="147600"/>
                  <a:pt x="5782589" y="147600"/>
                </a:cubicBezTo>
                <a:cubicBezTo>
                  <a:pt x="5775578" y="147600"/>
                  <a:pt x="5769863" y="145085"/>
                  <a:pt x="5765444" y="140056"/>
                </a:cubicBezTo>
                <a:cubicBezTo>
                  <a:pt x="5761024" y="135027"/>
                  <a:pt x="5758814" y="128702"/>
                  <a:pt x="5758814" y="121082"/>
                </a:cubicBezTo>
                <a:cubicBezTo>
                  <a:pt x="5758814" y="112243"/>
                  <a:pt x="5761328" y="104852"/>
                  <a:pt x="5766358" y="98908"/>
                </a:cubicBezTo>
                <a:cubicBezTo>
                  <a:pt x="5771386" y="92964"/>
                  <a:pt x="5776950" y="89993"/>
                  <a:pt x="5783046" y="89993"/>
                </a:cubicBezTo>
                <a:close/>
                <a:moveTo>
                  <a:pt x="3837660" y="89231"/>
                </a:moveTo>
                <a:cubicBezTo>
                  <a:pt x="3835526" y="89231"/>
                  <a:pt x="3833316" y="90069"/>
                  <a:pt x="3831030" y="91745"/>
                </a:cubicBezTo>
                <a:cubicBezTo>
                  <a:pt x="3828745" y="93422"/>
                  <a:pt x="3827754" y="95936"/>
                  <a:pt x="3828059" y="99289"/>
                </a:cubicBezTo>
                <a:cubicBezTo>
                  <a:pt x="3828059" y="102337"/>
                  <a:pt x="3828973" y="105156"/>
                  <a:pt x="3830802" y="107747"/>
                </a:cubicBezTo>
                <a:cubicBezTo>
                  <a:pt x="3832631" y="110338"/>
                  <a:pt x="3835679" y="111633"/>
                  <a:pt x="3839946" y="111633"/>
                </a:cubicBezTo>
                <a:cubicBezTo>
                  <a:pt x="3842994" y="111633"/>
                  <a:pt x="3845890" y="110567"/>
                  <a:pt x="3848633" y="108433"/>
                </a:cubicBezTo>
                <a:cubicBezTo>
                  <a:pt x="3851376" y="106299"/>
                  <a:pt x="3852748" y="104318"/>
                  <a:pt x="3852748" y="102489"/>
                </a:cubicBezTo>
                <a:cubicBezTo>
                  <a:pt x="3852748" y="99746"/>
                  <a:pt x="3851148" y="96851"/>
                  <a:pt x="3847947" y="93803"/>
                </a:cubicBezTo>
                <a:cubicBezTo>
                  <a:pt x="3844746" y="90755"/>
                  <a:pt x="3841318" y="89231"/>
                  <a:pt x="3837660" y="89231"/>
                </a:cubicBezTo>
                <a:close/>
                <a:moveTo>
                  <a:pt x="1132561" y="89231"/>
                </a:moveTo>
                <a:cubicBezTo>
                  <a:pt x="1130427" y="89231"/>
                  <a:pt x="1128217" y="90069"/>
                  <a:pt x="1125931" y="91745"/>
                </a:cubicBezTo>
                <a:cubicBezTo>
                  <a:pt x="1123645" y="93422"/>
                  <a:pt x="1122654" y="95936"/>
                  <a:pt x="1122960" y="99289"/>
                </a:cubicBezTo>
                <a:cubicBezTo>
                  <a:pt x="1122960" y="102337"/>
                  <a:pt x="1123874" y="105156"/>
                  <a:pt x="1125702" y="107747"/>
                </a:cubicBezTo>
                <a:cubicBezTo>
                  <a:pt x="1127532" y="110338"/>
                  <a:pt x="1130580" y="111633"/>
                  <a:pt x="1134847" y="111633"/>
                </a:cubicBezTo>
                <a:cubicBezTo>
                  <a:pt x="1137895" y="111633"/>
                  <a:pt x="1140790" y="110567"/>
                  <a:pt x="1143534" y="108433"/>
                </a:cubicBezTo>
                <a:cubicBezTo>
                  <a:pt x="1146276" y="106299"/>
                  <a:pt x="1147648" y="104318"/>
                  <a:pt x="1147648" y="102489"/>
                </a:cubicBezTo>
                <a:cubicBezTo>
                  <a:pt x="1147648" y="99746"/>
                  <a:pt x="1146048" y="96851"/>
                  <a:pt x="1142848" y="93803"/>
                </a:cubicBezTo>
                <a:cubicBezTo>
                  <a:pt x="1139647" y="90755"/>
                  <a:pt x="1136218" y="89231"/>
                  <a:pt x="1132561" y="89231"/>
                </a:cubicBezTo>
                <a:close/>
                <a:moveTo>
                  <a:pt x="6029705" y="80239"/>
                </a:moveTo>
                <a:lnTo>
                  <a:pt x="6030162" y="85725"/>
                </a:lnTo>
                <a:cubicBezTo>
                  <a:pt x="6030162" y="93650"/>
                  <a:pt x="6026657" y="99746"/>
                  <a:pt x="6019647" y="104013"/>
                </a:cubicBezTo>
                <a:cubicBezTo>
                  <a:pt x="6011722" y="107976"/>
                  <a:pt x="6001511" y="112395"/>
                  <a:pt x="5989014" y="117272"/>
                </a:cubicBezTo>
                <a:cubicBezTo>
                  <a:pt x="5976517" y="122149"/>
                  <a:pt x="5961887" y="127483"/>
                  <a:pt x="5945123" y="133274"/>
                </a:cubicBezTo>
                <a:lnTo>
                  <a:pt x="5947409" y="111329"/>
                </a:lnTo>
                <a:cubicBezTo>
                  <a:pt x="5967831" y="104013"/>
                  <a:pt x="5984594" y="97917"/>
                  <a:pt x="5997702" y="93041"/>
                </a:cubicBezTo>
                <a:cubicBezTo>
                  <a:pt x="6010808" y="88164"/>
                  <a:pt x="6021476" y="83897"/>
                  <a:pt x="6029705" y="80239"/>
                </a:cubicBezTo>
                <a:close/>
                <a:moveTo>
                  <a:pt x="4058030" y="80239"/>
                </a:moveTo>
                <a:lnTo>
                  <a:pt x="4058488" y="85725"/>
                </a:lnTo>
                <a:cubicBezTo>
                  <a:pt x="4058488" y="93650"/>
                  <a:pt x="4054982" y="99746"/>
                  <a:pt x="4047972" y="104013"/>
                </a:cubicBezTo>
                <a:cubicBezTo>
                  <a:pt x="4040048" y="107976"/>
                  <a:pt x="4029836" y="112395"/>
                  <a:pt x="4017340" y="117272"/>
                </a:cubicBezTo>
                <a:cubicBezTo>
                  <a:pt x="4004842" y="122149"/>
                  <a:pt x="3990212" y="127483"/>
                  <a:pt x="3973448" y="133274"/>
                </a:cubicBezTo>
                <a:lnTo>
                  <a:pt x="3975734" y="111329"/>
                </a:lnTo>
                <a:cubicBezTo>
                  <a:pt x="3996156" y="104013"/>
                  <a:pt x="4012920" y="97917"/>
                  <a:pt x="4026026" y="93041"/>
                </a:cubicBezTo>
                <a:cubicBezTo>
                  <a:pt x="4039133" y="88164"/>
                  <a:pt x="4049801" y="83897"/>
                  <a:pt x="4058030" y="80239"/>
                </a:cubicBezTo>
                <a:close/>
                <a:moveTo>
                  <a:pt x="3239262" y="79629"/>
                </a:moveTo>
                <a:cubicBezTo>
                  <a:pt x="3242005" y="85116"/>
                  <a:pt x="3243910" y="90526"/>
                  <a:pt x="3244977" y="95860"/>
                </a:cubicBezTo>
                <a:cubicBezTo>
                  <a:pt x="3246044" y="101194"/>
                  <a:pt x="3246577" y="105080"/>
                  <a:pt x="3246577" y="107519"/>
                </a:cubicBezTo>
                <a:cubicBezTo>
                  <a:pt x="3246577" y="114834"/>
                  <a:pt x="3244291" y="121082"/>
                  <a:pt x="3239719" y="126264"/>
                </a:cubicBezTo>
                <a:cubicBezTo>
                  <a:pt x="3235147" y="131445"/>
                  <a:pt x="3229661" y="134036"/>
                  <a:pt x="3223260" y="134036"/>
                </a:cubicBezTo>
                <a:cubicBezTo>
                  <a:pt x="3217468" y="134036"/>
                  <a:pt x="3212744" y="132360"/>
                  <a:pt x="3209087" y="129007"/>
                </a:cubicBezTo>
                <a:cubicBezTo>
                  <a:pt x="3206953" y="133274"/>
                  <a:pt x="3204057" y="136703"/>
                  <a:pt x="3200400" y="139294"/>
                </a:cubicBezTo>
                <a:cubicBezTo>
                  <a:pt x="3196742" y="141885"/>
                  <a:pt x="3192780" y="143180"/>
                  <a:pt x="3188513" y="143180"/>
                </a:cubicBezTo>
                <a:cubicBezTo>
                  <a:pt x="3182112" y="143180"/>
                  <a:pt x="3177159" y="141351"/>
                  <a:pt x="3173654" y="137694"/>
                </a:cubicBezTo>
                <a:cubicBezTo>
                  <a:pt x="3170149" y="134036"/>
                  <a:pt x="3168396" y="129007"/>
                  <a:pt x="3168396" y="122606"/>
                </a:cubicBezTo>
                <a:cubicBezTo>
                  <a:pt x="3168396" y="116510"/>
                  <a:pt x="3170377" y="109805"/>
                  <a:pt x="3174339" y="102489"/>
                </a:cubicBezTo>
                <a:lnTo>
                  <a:pt x="3182569" y="104318"/>
                </a:lnTo>
                <a:cubicBezTo>
                  <a:pt x="3181654" y="107366"/>
                  <a:pt x="3181198" y="111176"/>
                  <a:pt x="3181198" y="115748"/>
                </a:cubicBezTo>
                <a:cubicBezTo>
                  <a:pt x="3181198" y="123063"/>
                  <a:pt x="3183940" y="126721"/>
                  <a:pt x="3189427" y="126721"/>
                </a:cubicBezTo>
                <a:cubicBezTo>
                  <a:pt x="3192170" y="126721"/>
                  <a:pt x="3194456" y="125578"/>
                  <a:pt x="3196285" y="123292"/>
                </a:cubicBezTo>
                <a:cubicBezTo>
                  <a:pt x="3198114" y="121006"/>
                  <a:pt x="3198876" y="118034"/>
                  <a:pt x="3198571" y="114377"/>
                </a:cubicBezTo>
                <a:lnTo>
                  <a:pt x="3198114" y="100203"/>
                </a:lnTo>
                <a:lnTo>
                  <a:pt x="3210458" y="92431"/>
                </a:lnTo>
                <a:cubicBezTo>
                  <a:pt x="3211678" y="102185"/>
                  <a:pt x="3213430" y="108814"/>
                  <a:pt x="3215716" y="112319"/>
                </a:cubicBezTo>
                <a:cubicBezTo>
                  <a:pt x="3218002" y="115824"/>
                  <a:pt x="3221431" y="117577"/>
                  <a:pt x="3226003" y="117577"/>
                </a:cubicBezTo>
                <a:cubicBezTo>
                  <a:pt x="3227222" y="117577"/>
                  <a:pt x="3228518" y="117120"/>
                  <a:pt x="3229889" y="116205"/>
                </a:cubicBezTo>
                <a:cubicBezTo>
                  <a:pt x="3231260" y="115291"/>
                  <a:pt x="3232099" y="114224"/>
                  <a:pt x="3232404" y="113005"/>
                </a:cubicBezTo>
                <a:cubicBezTo>
                  <a:pt x="3232099" y="109957"/>
                  <a:pt x="3229965" y="104471"/>
                  <a:pt x="3226003" y="96546"/>
                </a:cubicBezTo>
                <a:lnTo>
                  <a:pt x="3225546" y="92888"/>
                </a:lnTo>
                <a:cubicBezTo>
                  <a:pt x="3225546" y="90145"/>
                  <a:pt x="3226765" y="87478"/>
                  <a:pt x="3229204" y="84887"/>
                </a:cubicBezTo>
                <a:cubicBezTo>
                  <a:pt x="3231642" y="82296"/>
                  <a:pt x="3234995" y="80544"/>
                  <a:pt x="3239262" y="79629"/>
                </a:cubicBezTo>
                <a:close/>
                <a:moveTo>
                  <a:pt x="5437479" y="75515"/>
                </a:moveTo>
                <a:cubicBezTo>
                  <a:pt x="5442356" y="75515"/>
                  <a:pt x="5446318" y="77648"/>
                  <a:pt x="5449366" y="81915"/>
                </a:cubicBezTo>
                <a:cubicBezTo>
                  <a:pt x="5453024" y="86792"/>
                  <a:pt x="5454852" y="94565"/>
                  <a:pt x="5454852" y="105233"/>
                </a:cubicBezTo>
                <a:cubicBezTo>
                  <a:pt x="5454852" y="109195"/>
                  <a:pt x="5454090" y="112853"/>
                  <a:pt x="5452566" y="116205"/>
                </a:cubicBezTo>
                <a:lnTo>
                  <a:pt x="5466740" y="117120"/>
                </a:lnTo>
                <a:cubicBezTo>
                  <a:pt x="5466740" y="121997"/>
                  <a:pt x="5465140" y="125502"/>
                  <a:pt x="5461940" y="127635"/>
                </a:cubicBezTo>
                <a:cubicBezTo>
                  <a:pt x="5458739" y="129769"/>
                  <a:pt x="5453786" y="130836"/>
                  <a:pt x="5447080" y="130836"/>
                </a:cubicBezTo>
                <a:lnTo>
                  <a:pt x="5442508" y="130379"/>
                </a:lnTo>
                <a:cubicBezTo>
                  <a:pt x="5434888" y="137999"/>
                  <a:pt x="5427116" y="144018"/>
                  <a:pt x="5419192" y="148438"/>
                </a:cubicBezTo>
                <a:cubicBezTo>
                  <a:pt x="5411266" y="152858"/>
                  <a:pt x="5404256" y="155067"/>
                  <a:pt x="5398160" y="155067"/>
                </a:cubicBezTo>
                <a:cubicBezTo>
                  <a:pt x="5388711" y="155067"/>
                  <a:pt x="5383986" y="151105"/>
                  <a:pt x="5383986" y="143180"/>
                </a:cubicBezTo>
                <a:cubicBezTo>
                  <a:pt x="5393130" y="141351"/>
                  <a:pt x="5401055" y="138913"/>
                  <a:pt x="5407761" y="135865"/>
                </a:cubicBezTo>
                <a:cubicBezTo>
                  <a:pt x="5414466" y="132817"/>
                  <a:pt x="5420562" y="129464"/>
                  <a:pt x="5426049" y="125807"/>
                </a:cubicBezTo>
                <a:cubicBezTo>
                  <a:pt x="5415076" y="120320"/>
                  <a:pt x="5409590" y="113157"/>
                  <a:pt x="5409590" y="104318"/>
                </a:cubicBezTo>
                <a:cubicBezTo>
                  <a:pt x="5409590" y="97308"/>
                  <a:pt x="5412562" y="90755"/>
                  <a:pt x="5418506" y="84659"/>
                </a:cubicBezTo>
                <a:cubicBezTo>
                  <a:pt x="5424449" y="78563"/>
                  <a:pt x="5430773" y="75515"/>
                  <a:pt x="5437479" y="75515"/>
                </a:cubicBezTo>
                <a:close/>
                <a:moveTo>
                  <a:pt x="3839946" y="70943"/>
                </a:moveTo>
                <a:cubicBezTo>
                  <a:pt x="3846652" y="70638"/>
                  <a:pt x="3852519" y="73457"/>
                  <a:pt x="3857548" y="79401"/>
                </a:cubicBezTo>
                <a:cubicBezTo>
                  <a:pt x="3862578" y="85344"/>
                  <a:pt x="3865092" y="93041"/>
                  <a:pt x="3865092" y="102489"/>
                </a:cubicBezTo>
                <a:cubicBezTo>
                  <a:pt x="3865092" y="109500"/>
                  <a:pt x="3862501" y="115596"/>
                  <a:pt x="3857320" y="120777"/>
                </a:cubicBezTo>
                <a:cubicBezTo>
                  <a:pt x="3852138" y="125959"/>
                  <a:pt x="3846194" y="128550"/>
                  <a:pt x="3839489" y="128550"/>
                </a:cubicBezTo>
                <a:cubicBezTo>
                  <a:pt x="3832478" y="128550"/>
                  <a:pt x="3826764" y="126035"/>
                  <a:pt x="3822344" y="121006"/>
                </a:cubicBezTo>
                <a:cubicBezTo>
                  <a:pt x="3817924" y="115977"/>
                  <a:pt x="3815714" y="109652"/>
                  <a:pt x="3815714" y="102032"/>
                </a:cubicBezTo>
                <a:cubicBezTo>
                  <a:pt x="3815714" y="93193"/>
                  <a:pt x="3818229" y="85802"/>
                  <a:pt x="3823258" y="79858"/>
                </a:cubicBezTo>
                <a:cubicBezTo>
                  <a:pt x="3828288" y="73914"/>
                  <a:pt x="3833850" y="70943"/>
                  <a:pt x="3839946" y="70943"/>
                </a:cubicBezTo>
                <a:close/>
                <a:moveTo>
                  <a:pt x="1134847" y="70943"/>
                </a:moveTo>
                <a:cubicBezTo>
                  <a:pt x="1141552" y="70638"/>
                  <a:pt x="1147420" y="73457"/>
                  <a:pt x="1152449" y="79401"/>
                </a:cubicBezTo>
                <a:cubicBezTo>
                  <a:pt x="1157478" y="85344"/>
                  <a:pt x="1159993" y="93041"/>
                  <a:pt x="1159993" y="102489"/>
                </a:cubicBezTo>
                <a:cubicBezTo>
                  <a:pt x="1159993" y="109500"/>
                  <a:pt x="1157402" y="115596"/>
                  <a:pt x="1152220" y="120777"/>
                </a:cubicBezTo>
                <a:cubicBezTo>
                  <a:pt x="1147038" y="125959"/>
                  <a:pt x="1141095" y="128550"/>
                  <a:pt x="1134390" y="128550"/>
                </a:cubicBezTo>
                <a:cubicBezTo>
                  <a:pt x="1127379" y="128550"/>
                  <a:pt x="1121664" y="126035"/>
                  <a:pt x="1117244" y="121006"/>
                </a:cubicBezTo>
                <a:cubicBezTo>
                  <a:pt x="1112825" y="115977"/>
                  <a:pt x="1110615" y="109652"/>
                  <a:pt x="1110615" y="102032"/>
                </a:cubicBezTo>
                <a:cubicBezTo>
                  <a:pt x="1110615" y="93193"/>
                  <a:pt x="1113130" y="85802"/>
                  <a:pt x="1118159" y="79858"/>
                </a:cubicBezTo>
                <a:cubicBezTo>
                  <a:pt x="1123188" y="73914"/>
                  <a:pt x="1128751" y="70943"/>
                  <a:pt x="1134847" y="70943"/>
                </a:cubicBezTo>
                <a:close/>
                <a:moveTo>
                  <a:pt x="2600706" y="70714"/>
                </a:moveTo>
                <a:lnTo>
                  <a:pt x="2601163" y="76200"/>
                </a:lnTo>
                <a:cubicBezTo>
                  <a:pt x="2601163" y="84125"/>
                  <a:pt x="2597658" y="90221"/>
                  <a:pt x="2590648" y="94488"/>
                </a:cubicBezTo>
                <a:cubicBezTo>
                  <a:pt x="2582723" y="98451"/>
                  <a:pt x="2572512" y="102870"/>
                  <a:pt x="2560015" y="107747"/>
                </a:cubicBezTo>
                <a:cubicBezTo>
                  <a:pt x="2547518" y="112624"/>
                  <a:pt x="2532888" y="117958"/>
                  <a:pt x="2516124" y="123749"/>
                </a:cubicBezTo>
                <a:lnTo>
                  <a:pt x="2518410" y="101804"/>
                </a:lnTo>
                <a:cubicBezTo>
                  <a:pt x="2538832" y="94488"/>
                  <a:pt x="2555596" y="88392"/>
                  <a:pt x="2568702" y="83516"/>
                </a:cubicBezTo>
                <a:cubicBezTo>
                  <a:pt x="2581808" y="78639"/>
                  <a:pt x="2592476" y="74372"/>
                  <a:pt x="2600706" y="70714"/>
                </a:cubicBezTo>
                <a:close/>
                <a:moveTo>
                  <a:pt x="2295906" y="70714"/>
                </a:moveTo>
                <a:lnTo>
                  <a:pt x="2296363" y="76200"/>
                </a:lnTo>
                <a:cubicBezTo>
                  <a:pt x="2296363" y="84125"/>
                  <a:pt x="2292858" y="90221"/>
                  <a:pt x="2285848" y="94488"/>
                </a:cubicBezTo>
                <a:cubicBezTo>
                  <a:pt x="2277922" y="98451"/>
                  <a:pt x="2267712" y="102870"/>
                  <a:pt x="2255215" y="107747"/>
                </a:cubicBezTo>
                <a:cubicBezTo>
                  <a:pt x="2242718" y="112624"/>
                  <a:pt x="2228088" y="117958"/>
                  <a:pt x="2211324" y="123749"/>
                </a:cubicBezTo>
                <a:lnTo>
                  <a:pt x="2213610" y="101804"/>
                </a:lnTo>
                <a:cubicBezTo>
                  <a:pt x="2234031" y="94488"/>
                  <a:pt x="2250796" y="88392"/>
                  <a:pt x="2263902" y="83516"/>
                </a:cubicBezTo>
                <a:cubicBezTo>
                  <a:pt x="2277008" y="78639"/>
                  <a:pt x="2287676" y="74372"/>
                  <a:pt x="2295906" y="70714"/>
                </a:cubicBezTo>
                <a:close/>
                <a:moveTo>
                  <a:pt x="3705606" y="51664"/>
                </a:moveTo>
                <a:lnTo>
                  <a:pt x="3706062" y="57150"/>
                </a:lnTo>
                <a:cubicBezTo>
                  <a:pt x="3706062" y="65075"/>
                  <a:pt x="3702558" y="71171"/>
                  <a:pt x="3695548" y="75438"/>
                </a:cubicBezTo>
                <a:cubicBezTo>
                  <a:pt x="3687622" y="79401"/>
                  <a:pt x="3677412" y="83820"/>
                  <a:pt x="3664915" y="88697"/>
                </a:cubicBezTo>
                <a:cubicBezTo>
                  <a:pt x="3652418" y="93574"/>
                  <a:pt x="3637787" y="98908"/>
                  <a:pt x="3621024" y="104699"/>
                </a:cubicBezTo>
                <a:lnTo>
                  <a:pt x="3623310" y="82754"/>
                </a:lnTo>
                <a:cubicBezTo>
                  <a:pt x="3643731" y="75438"/>
                  <a:pt x="3660495" y="69342"/>
                  <a:pt x="3673602" y="64466"/>
                </a:cubicBezTo>
                <a:cubicBezTo>
                  <a:pt x="3686708" y="59589"/>
                  <a:pt x="3697376" y="55322"/>
                  <a:pt x="3705606" y="51664"/>
                </a:cubicBezTo>
                <a:close/>
                <a:moveTo>
                  <a:pt x="1876806" y="51664"/>
                </a:moveTo>
                <a:lnTo>
                  <a:pt x="1877263" y="57150"/>
                </a:lnTo>
                <a:cubicBezTo>
                  <a:pt x="1877263" y="65075"/>
                  <a:pt x="1873758" y="71171"/>
                  <a:pt x="1866748" y="75438"/>
                </a:cubicBezTo>
                <a:cubicBezTo>
                  <a:pt x="1858823" y="79401"/>
                  <a:pt x="1848612" y="83820"/>
                  <a:pt x="1836115" y="88697"/>
                </a:cubicBezTo>
                <a:cubicBezTo>
                  <a:pt x="1823618" y="93574"/>
                  <a:pt x="1808988" y="98908"/>
                  <a:pt x="1792224" y="104699"/>
                </a:cubicBezTo>
                <a:lnTo>
                  <a:pt x="1794510" y="82754"/>
                </a:lnTo>
                <a:cubicBezTo>
                  <a:pt x="1814932" y="75438"/>
                  <a:pt x="1831696" y="69342"/>
                  <a:pt x="1844802" y="64466"/>
                </a:cubicBezTo>
                <a:cubicBezTo>
                  <a:pt x="1857908" y="59589"/>
                  <a:pt x="1868576" y="55322"/>
                  <a:pt x="1876806" y="51664"/>
                </a:cubicBezTo>
                <a:close/>
                <a:moveTo>
                  <a:pt x="6154750" y="37034"/>
                </a:moveTo>
                <a:cubicBezTo>
                  <a:pt x="6157798" y="42520"/>
                  <a:pt x="6159855" y="47930"/>
                  <a:pt x="6160922" y="53264"/>
                </a:cubicBezTo>
                <a:cubicBezTo>
                  <a:pt x="6161988" y="58598"/>
                  <a:pt x="6162522" y="62484"/>
                  <a:pt x="6162522" y="64923"/>
                </a:cubicBezTo>
                <a:cubicBezTo>
                  <a:pt x="6162522" y="72238"/>
                  <a:pt x="6160236" y="78410"/>
                  <a:pt x="6155664" y="83439"/>
                </a:cubicBezTo>
                <a:cubicBezTo>
                  <a:pt x="6151092" y="88469"/>
                  <a:pt x="6145454" y="90983"/>
                  <a:pt x="6138748" y="90983"/>
                </a:cubicBezTo>
                <a:cubicBezTo>
                  <a:pt x="6133260" y="90983"/>
                  <a:pt x="6128688" y="89459"/>
                  <a:pt x="6125032" y="86411"/>
                </a:cubicBezTo>
                <a:cubicBezTo>
                  <a:pt x="6120765" y="95555"/>
                  <a:pt x="6113754" y="100127"/>
                  <a:pt x="6104000" y="100127"/>
                </a:cubicBezTo>
                <a:cubicBezTo>
                  <a:pt x="6097904" y="100127"/>
                  <a:pt x="6093027" y="98375"/>
                  <a:pt x="6089370" y="94869"/>
                </a:cubicBezTo>
                <a:cubicBezTo>
                  <a:pt x="6085712" y="91364"/>
                  <a:pt x="6083884" y="86411"/>
                  <a:pt x="6083884" y="80010"/>
                </a:cubicBezTo>
                <a:cubicBezTo>
                  <a:pt x="6083884" y="73610"/>
                  <a:pt x="6085864" y="66904"/>
                  <a:pt x="6089827" y="59894"/>
                </a:cubicBezTo>
                <a:lnTo>
                  <a:pt x="6098514" y="61722"/>
                </a:lnTo>
                <a:cubicBezTo>
                  <a:pt x="6097600" y="64770"/>
                  <a:pt x="6097142" y="68580"/>
                  <a:pt x="6097142" y="73152"/>
                </a:cubicBezTo>
                <a:cubicBezTo>
                  <a:pt x="6097142" y="80468"/>
                  <a:pt x="6099733" y="84125"/>
                  <a:pt x="6104914" y="84125"/>
                </a:cubicBezTo>
                <a:cubicBezTo>
                  <a:pt x="6107658" y="84125"/>
                  <a:pt x="6110020" y="82982"/>
                  <a:pt x="6112002" y="80696"/>
                </a:cubicBezTo>
                <a:cubicBezTo>
                  <a:pt x="6113982" y="78410"/>
                  <a:pt x="6114820" y="75438"/>
                  <a:pt x="6114516" y="71781"/>
                </a:cubicBezTo>
                <a:lnTo>
                  <a:pt x="6113601" y="57608"/>
                </a:lnTo>
                <a:lnTo>
                  <a:pt x="6125946" y="49835"/>
                </a:lnTo>
                <a:cubicBezTo>
                  <a:pt x="6127165" y="59589"/>
                  <a:pt x="6128917" y="66218"/>
                  <a:pt x="6131204" y="69723"/>
                </a:cubicBezTo>
                <a:cubicBezTo>
                  <a:pt x="6133490" y="73229"/>
                  <a:pt x="6136918" y="74981"/>
                  <a:pt x="6141491" y="74981"/>
                </a:cubicBezTo>
                <a:cubicBezTo>
                  <a:pt x="6143014" y="74981"/>
                  <a:pt x="6144386" y="74524"/>
                  <a:pt x="6145606" y="73610"/>
                </a:cubicBezTo>
                <a:cubicBezTo>
                  <a:pt x="6146825" y="72695"/>
                  <a:pt x="6147740" y="71628"/>
                  <a:pt x="6148348" y="70409"/>
                </a:cubicBezTo>
                <a:cubicBezTo>
                  <a:pt x="6147740" y="67361"/>
                  <a:pt x="6145606" y="61875"/>
                  <a:pt x="6141948" y="53950"/>
                </a:cubicBezTo>
                <a:lnTo>
                  <a:pt x="6141034" y="50292"/>
                </a:lnTo>
                <a:cubicBezTo>
                  <a:pt x="6141034" y="47549"/>
                  <a:pt x="6142252" y="44882"/>
                  <a:pt x="6144691" y="42291"/>
                </a:cubicBezTo>
                <a:cubicBezTo>
                  <a:pt x="6147130" y="39701"/>
                  <a:pt x="6150482" y="37948"/>
                  <a:pt x="6154750" y="37034"/>
                </a:cubicBezTo>
                <a:close/>
                <a:moveTo>
                  <a:pt x="6159322" y="0"/>
                </a:moveTo>
                <a:lnTo>
                  <a:pt x="6159778" y="5487"/>
                </a:lnTo>
                <a:cubicBezTo>
                  <a:pt x="6159778" y="14021"/>
                  <a:pt x="6156426" y="20270"/>
                  <a:pt x="6149720" y="24232"/>
                </a:cubicBezTo>
                <a:cubicBezTo>
                  <a:pt x="6141490" y="28194"/>
                  <a:pt x="6131128" y="32538"/>
                  <a:pt x="6118630" y="37262"/>
                </a:cubicBezTo>
                <a:cubicBezTo>
                  <a:pt x="6106134" y="41987"/>
                  <a:pt x="6091656" y="47092"/>
                  <a:pt x="6075196" y="52578"/>
                </a:cubicBezTo>
                <a:lnTo>
                  <a:pt x="6077482" y="31547"/>
                </a:lnTo>
                <a:cubicBezTo>
                  <a:pt x="6095771" y="24842"/>
                  <a:pt x="6111544" y="19050"/>
                  <a:pt x="6124803" y="14174"/>
                </a:cubicBezTo>
                <a:cubicBezTo>
                  <a:pt x="6138062" y="9297"/>
                  <a:pt x="6149568" y="4572"/>
                  <a:pt x="6159322"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6" name="Translation">
            <a:extLst>
              <a:ext uri="{FF2B5EF4-FFF2-40B4-BE49-F238E27FC236}">
                <a16:creationId xmlns:a16="http://schemas.microsoft.com/office/drawing/2014/main" id="{B776DF65-D85A-F69E-C54E-168525716653}"/>
              </a:ext>
            </a:extLst>
          </p:cNvPr>
          <p:cNvSpPr txBox="1"/>
          <p:nvPr/>
        </p:nvSpPr>
        <p:spPr>
          <a:xfrm>
            <a:off x="9836727" y="4893877"/>
            <a:ext cx="6965193" cy="1200329"/>
          </a:xfrm>
          <a:prstGeom prst="rect">
            <a:avLst/>
          </a:prstGeom>
          <a:noFill/>
        </p:spPr>
        <p:txBody>
          <a:bodyPr wrap="square" rtlCol="0">
            <a:spAutoFit/>
          </a:bodyPr>
          <a:lstStyle/>
          <a:p>
            <a:pPr marL="0" indent="0" algn="ctr">
              <a:buNone/>
            </a:pPr>
            <a:r>
              <a:rPr lang="en-GB" sz="2400" b="0" i="0" u="none" strike="noStrike" dirty="0">
                <a:solidFill>
                  <a:srgbClr val="000000"/>
                </a:solidFill>
                <a:effectLst/>
                <a:latin typeface="Inter"/>
              </a:rPr>
              <a:t>‘You paid no attention to this [Day]; but today We have removed your veil and your sight is sharp.’</a:t>
            </a:r>
            <a:endParaRPr lang="en-GB" sz="4400" dirty="0">
              <a:effectLst/>
            </a:endParaRPr>
          </a:p>
        </p:txBody>
      </p:sp>
      <p:sp>
        <p:nvSpPr>
          <p:cNvPr id="8" name="Freeform: Shape 7">
            <a:extLst>
              <a:ext uri="{FF2B5EF4-FFF2-40B4-BE49-F238E27FC236}">
                <a16:creationId xmlns:a16="http://schemas.microsoft.com/office/drawing/2014/main" id="{9C8CA38D-B819-437D-F18D-62BE141EDA3A}"/>
              </a:ext>
            </a:extLst>
          </p:cNvPr>
          <p:cNvSpPr/>
          <p:nvPr/>
        </p:nvSpPr>
        <p:spPr>
          <a:xfrm rot="20799858">
            <a:off x="-245960" y="5234151"/>
            <a:ext cx="9937148" cy="5398512"/>
          </a:xfrm>
          <a:custGeom>
            <a:avLst/>
            <a:gdLst>
              <a:gd name="connsiteX0" fmla="*/ 533902 w 5542288"/>
              <a:gd name="connsiteY0" fmla="*/ 18036 h 3049071"/>
              <a:gd name="connsiteX1" fmla="*/ 1979382 w 5542288"/>
              <a:gd name="connsiteY1" fmla="*/ 667978 h 3049071"/>
              <a:gd name="connsiteX2" fmla="*/ 3378861 w 5542288"/>
              <a:gd name="connsiteY2" fmla="*/ 955722 h 3049071"/>
              <a:gd name="connsiteX3" fmla="*/ 4795784 w 5542288"/>
              <a:gd name="connsiteY3" fmla="*/ 1648925 h 3049071"/>
              <a:gd name="connsiteX4" fmla="*/ 5542288 w 5542288"/>
              <a:gd name="connsiteY4" fmla="*/ 2966753 h 3049071"/>
              <a:gd name="connsiteX5" fmla="*/ 5539185 w 5542288"/>
              <a:gd name="connsiteY5" fmla="*/ 3049071 h 3049071"/>
              <a:gd name="connsiteX6" fmla="*/ 0 w 5542288"/>
              <a:gd name="connsiteY6" fmla="*/ 1736018 h 3049071"/>
              <a:gd name="connsiteX7" fmla="*/ 411519 w 5542288"/>
              <a:gd name="connsiteY7" fmla="*/ 0 h 3049071"/>
              <a:gd name="connsiteX8" fmla="*/ 430579 w 5542288"/>
              <a:gd name="connsiteY8" fmla="*/ 1167 h 3049071"/>
              <a:gd name="connsiteX9" fmla="*/ 533902 w 5542288"/>
              <a:gd name="connsiteY9" fmla="*/ 18036 h 304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42288" h="3049071">
                <a:moveTo>
                  <a:pt x="533902" y="18036"/>
                </a:moveTo>
                <a:cubicBezTo>
                  <a:pt x="988866" y="112723"/>
                  <a:pt x="1533053" y="476694"/>
                  <a:pt x="1979382" y="667978"/>
                </a:cubicBezTo>
                <a:cubicBezTo>
                  <a:pt x="2524350" y="903405"/>
                  <a:pt x="2921090" y="872889"/>
                  <a:pt x="3378861" y="955722"/>
                </a:cubicBezTo>
                <a:cubicBezTo>
                  <a:pt x="3832276" y="1042917"/>
                  <a:pt x="4346727" y="1243466"/>
                  <a:pt x="4795784" y="1648925"/>
                </a:cubicBezTo>
                <a:cubicBezTo>
                  <a:pt x="5188705" y="1999886"/>
                  <a:pt x="5534898" y="2504391"/>
                  <a:pt x="5542288" y="2966753"/>
                </a:cubicBezTo>
                <a:lnTo>
                  <a:pt x="5539185" y="3049071"/>
                </a:lnTo>
                <a:lnTo>
                  <a:pt x="0" y="1736018"/>
                </a:lnTo>
                <a:lnTo>
                  <a:pt x="411519" y="0"/>
                </a:lnTo>
                <a:lnTo>
                  <a:pt x="430579" y="1167"/>
                </a:lnTo>
                <a:cubicBezTo>
                  <a:pt x="464436" y="5062"/>
                  <a:pt x="498905" y="10753"/>
                  <a:pt x="533902" y="18036"/>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a:solidFill>
                <a:schemeClr val="tx1"/>
              </a:solidFill>
            </a:endParaRPr>
          </a:p>
        </p:txBody>
      </p:sp>
      <p:pic>
        <p:nvPicPr>
          <p:cNvPr id="4" name="Picture 3">
            <a:extLst>
              <a:ext uri="{FF2B5EF4-FFF2-40B4-BE49-F238E27FC236}">
                <a16:creationId xmlns:a16="http://schemas.microsoft.com/office/drawing/2014/main" id="{8A36FBE6-2D0C-C6CF-0B4D-A64AE07D6A8B}"/>
              </a:ext>
            </a:extLst>
          </p:cNvPr>
          <p:cNvPicPr>
            <a:picLocks noChangeAspect="1"/>
          </p:cNvPicPr>
          <p:nvPr/>
        </p:nvPicPr>
        <p:blipFill>
          <a:blip r:embed="rId3">
            <a:duotone>
              <a:prstClr val="black"/>
              <a:schemeClr val="accent2">
                <a:tint val="45000"/>
                <a:satMod val="400000"/>
              </a:schemeClr>
            </a:duotone>
          </a:blip>
          <a:stretch>
            <a:fillRect/>
          </a:stretch>
        </p:blipFill>
        <p:spPr>
          <a:xfrm>
            <a:off x="9672624" y="6753294"/>
            <a:ext cx="7129296" cy="2239045"/>
          </a:xfrm>
          <a:prstGeom prst="rect">
            <a:avLst/>
          </a:prstGeom>
          <a:effectLst>
            <a:softEdge rad="495300"/>
          </a:effectLst>
        </p:spPr>
      </p:pic>
    </p:spTree>
    <p:extLst>
      <p:ext uri="{BB962C8B-B14F-4D97-AF65-F5344CB8AC3E}">
        <p14:creationId xmlns:p14="http://schemas.microsoft.com/office/powerpoint/2010/main" val="693570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1">
          <a:extLst>
            <a:ext uri="{FF2B5EF4-FFF2-40B4-BE49-F238E27FC236}">
              <a16:creationId xmlns:a16="http://schemas.microsoft.com/office/drawing/2014/main" id="{89EAF9BE-7091-10B9-5607-643EAB57A78B}"/>
            </a:ext>
          </a:extLst>
        </p:cNvPr>
        <p:cNvGrpSpPr/>
        <p:nvPr/>
      </p:nvGrpSpPr>
      <p:grpSpPr>
        <a:xfrm>
          <a:off x="0" y="0"/>
          <a:ext cx="0" cy="0"/>
          <a:chOff x="0" y="0"/>
          <a:chExt cx="0" cy="0"/>
        </a:xfrm>
      </p:grpSpPr>
      <p:sp>
        <p:nvSpPr>
          <p:cNvPr id="10" name="Background frame">
            <a:extLst>
              <a:ext uri="{FF2B5EF4-FFF2-40B4-BE49-F238E27FC236}">
                <a16:creationId xmlns:a16="http://schemas.microsoft.com/office/drawing/2014/main" id="{B324BCA9-4D84-B785-1F88-33F23A19D21B}"/>
              </a:ext>
            </a:extLst>
          </p:cNvPr>
          <p:cNvSpPr/>
          <p:nvPr/>
        </p:nvSpPr>
        <p:spPr>
          <a:xfrm>
            <a:off x="9144000" y="1573600"/>
            <a:ext cx="7912045" cy="1829989"/>
          </a:xfrm>
          <a:prstGeom prst="roundRect">
            <a:avLst>
              <a:gd name="adj" fmla="val 10456"/>
            </a:avLst>
          </a:prstGeom>
          <a:solidFill>
            <a:srgbClr val="EEEB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9" name="Google Shape;110;p16">
            <a:extLst>
              <a:ext uri="{FF2B5EF4-FFF2-40B4-BE49-F238E27FC236}">
                <a16:creationId xmlns:a16="http://schemas.microsoft.com/office/drawing/2014/main" id="{CBBCB41A-6371-6764-88E6-950C6C63033F}"/>
              </a:ext>
            </a:extLst>
          </p:cNvPr>
          <p:cNvSpPr/>
          <p:nvPr/>
        </p:nvSpPr>
        <p:spPr>
          <a:xfrm>
            <a:off x="9148517" y="3725764"/>
            <a:ext cx="7912045" cy="1829988"/>
          </a:xfrm>
          <a:prstGeom prst="roundRect">
            <a:avLst>
              <a:gd name="adj" fmla="val 17191"/>
            </a:avLst>
          </a:prstGeom>
          <a:solidFill>
            <a:schemeClr val="lt1"/>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2">
            <a:extLst>
              <a:ext uri="{FF2B5EF4-FFF2-40B4-BE49-F238E27FC236}">
                <a16:creationId xmlns:a16="http://schemas.microsoft.com/office/drawing/2014/main" id="{BA3EF61A-A643-D3A8-6F2E-396BCA319E62}"/>
              </a:ext>
            </a:extLst>
          </p:cNvPr>
          <p:cNvSpPr txBox="1"/>
          <p:nvPr/>
        </p:nvSpPr>
        <p:spPr>
          <a:xfrm>
            <a:off x="1932841" y="1444743"/>
            <a:ext cx="5975484"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Secrets </a:t>
            </a:r>
          </a:p>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Unveiled</a:t>
            </a:r>
            <a:endParaRPr sz="1600" dirty="0">
              <a:solidFill>
                <a:srgbClr val="4B116F"/>
              </a:solidFill>
              <a:latin typeface="+mj-lt"/>
            </a:endParaRPr>
          </a:p>
        </p:txBody>
      </p:sp>
      <p:sp>
        <p:nvSpPr>
          <p:cNvPr id="3" name="Google Shape;203;p22">
            <a:extLst>
              <a:ext uri="{FF2B5EF4-FFF2-40B4-BE49-F238E27FC236}">
                <a16:creationId xmlns:a16="http://schemas.microsoft.com/office/drawing/2014/main" id="{3A385BDD-5B3F-C429-C797-B45A43A33F04}"/>
              </a:ext>
            </a:extLst>
          </p:cNvPr>
          <p:cNvSpPr txBox="1"/>
          <p:nvPr/>
        </p:nvSpPr>
        <p:spPr>
          <a:xfrm>
            <a:off x="1932842" y="3501521"/>
            <a:ext cx="6527418" cy="2677616"/>
          </a:xfrm>
          <a:prstGeom prst="rect">
            <a:avLst/>
          </a:prstGeom>
          <a:noFill/>
          <a:ln>
            <a:noFill/>
          </a:ln>
        </p:spPr>
        <p:txBody>
          <a:bodyPr spcFirstLastPara="1" wrap="square" lIns="91425" tIns="45700" rIns="91425" bIns="45700" anchor="t" anchorCtr="0">
            <a:spAutoFit/>
          </a:bodyPr>
          <a:lstStyle/>
          <a:p>
            <a:pPr marL="342900" indent="-342900" fontAlgn="base">
              <a:buFont typeface="Arial" panose="020B0604020202020204" pitchFamily="34" charset="0"/>
              <a:buChar char="•"/>
            </a:pPr>
            <a:r>
              <a:rPr lang="ar-SA" sz="2400" dirty="0">
                <a:solidFill>
                  <a:srgbClr val="413169"/>
                </a:solidFill>
                <a:latin typeface="Noto Naskh Arabic SemiBold" pitchFamily="2" charset="-78"/>
                <a:cs typeface="Noto Naskh Arabic SemiBold" pitchFamily="2" charset="-78"/>
              </a:rPr>
              <a:t>قَرِينُه</a:t>
            </a:r>
            <a:r>
              <a:rPr lang="en-GB" sz="2400" dirty="0">
                <a:solidFill>
                  <a:srgbClr val="413169"/>
                </a:solidFill>
                <a:latin typeface="Noto Naskh Arabic SemiBold" pitchFamily="2" charset="-78"/>
                <a:cs typeface="Noto Naskh Arabic SemiBold" pitchFamily="2" charset="-78"/>
              </a:rPr>
              <a:t>: </a:t>
            </a:r>
            <a:r>
              <a:rPr lang="en-GB" sz="2400" dirty="0">
                <a:solidFill>
                  <a:srgbClr val="1E1E1E"/>
                </a:solidFill>
                <a:latin typeface="Inter Light"/>
                <a:ea typeface="Inter Light"/>
                <a:cs typeface="Inter Light"/>
              </a:rPr>
              <a:t>Close companion, the one who is always with you.</a:t>
            </a:r>
          </a:p>
          <a:p>
            <a:pPr fontAlgn="base"/>
            <a:endParaRPr lang="en-GB" sz="2400" dirty="0">
              <a:solidFill>
                <a:srgbClr val="1E1E1E"/>
              </a:solidFill>
              <a:latin typeface="Inter Light"/>
              <a:ea typeface="Inter Light"/>
              <a:cs typeface="Inter Light"/>
            </a:endParaRPr>
          </a:p>
          <a:p>
            <a:pPr marL="342900" indent="-342900" fontAlgn="base">
              <a:buFont typeface="Arial" panose="020B0604020202020204" pitchFamily="34" charset="0"/>
              <a:buChar char="•"/>
            </a:pPr>
            <a:r>
              <a:rPr lang="en-GB" sz="2400" dirty="0">
                <a:solidFill>
                  <a:srgbClr val="1E1E1E"/>
                </a:solidFill>
                <a:latin typeface="Inter Light"/>
                <a:ea typeface="Inter Light"/>
                <a:cs typeface="Inter Light"/>
              </a:rPr>
              <a:t>Witness statement in Divine court</a:t>
            </a:r>
          </a:p>
          <a:p>
            <a:pPr marL="342900" indent="-342900" fontAlgn="base">
              <a:buFont typeface="Arial" panose="020B0604020202020204" pitchFamily="34" charset="0"/>
              <a:buChar char="•"/>
            </a:pPr>
            <a:endParaRPr lang="en-GB" sz="2400" dirty="0">
              <a:solidFill>
                <a:srgbClr val="1E1E1E"/>
              </a:solidFill>
              <a:latin typeface="Inter Light"/>
              <a:ea typeface="Inter Light"/>
              <a:cs typeface="Inter Light"/>
            </a:endParaRPr>
          </a:p>
          <a:p>
            <a:pPr marL="342900" indent="-342900" fontAlgn="base">
              <a:buFont typeface="Arial" panose="020B0604020202020204" pitchFamily="34" charset="0"/>
              <a:buChar char="•"/>
            </a:pPr>
            <a:r>
              <a:rPr lang="en-GB" sz="2400" dirty="0">
                <a:solidFill>
                  <a:srgbClr val="1E1E1E"/>
                </a:solidFill>
                <a:latin typeface="Inter Light"/>
                <a:ea typeface="Inter Light"/>
                <a:cs typeface="Inter Light"/>
              </a:rPr>
              <a:t>[A] What/who else will testify for/against you on the Day of Judgement?</a:t>
            </a:r>
          </a:p>
        </p:txBody>
      </p:sp>
      <p:sp>
        <p:nvSpPr>
          <p:cNvPr id="2" name="Freeform: Shape 1">
            <a:extLst>
              <a:ext uri="{FF2B5EF4-FFF2-40B4-BE49-F238E27FC236}">
                <a16:creationId xmlns:a16="http://schemas.microsoft.com/office/drawing/2014/main" id="{9B5B8863-7225-C65B-7484-B9A4A5921981}"/>
              </a:ext>
            </a:extLst>
          </p:cNvPr>
          <p:cNvSpPr/>
          <p:nvPr/>
        </p:nvSpPr>
        <p:spPr>
          <a:xfrm>
            <a:off x="10218737" y="2292488"/>
            <a:ext cx="5720182" cy="546735"/>
          </a:xfrm>
          <a:custGeom>
            <a:avLst/>
            <a:gdLst/>
            <a:ahLst/>
            <a:cxnLst/>
            <a:rect l="l" t="t" r="r" b="b"/>
            <a:pathLst>
              <a:path w="5720182" h="546735">
                <a:moveTo>
                  <a:pt x="4532681" y="493700"/>
                </a:moveTo>
                <a:lnTo>
                  <a:pt x="4533139" y="499186"/>
                </a:lnTo>
                <a:cubicBezTo>
                  <a:pt x="4532529" y="508330"/>
                  <a:pt x="4528719" y="514731"/>
                  <a:pt x="4521708" y="518389"/>
                </a:cubicBezTo>
                <a:cubicBezTo>
                  <a:pt x="4513783" y="522351"/>
                  <a:pt x="4503496" y="526694"/>
                  <a:pt x="4490847" y="531419"/>
                </a:cubicBezTo>
                <a:cubicBezTo>
                  <a:pt x="4478198" y="536143"/>
                  <a:pt x="4463339" y="541249"/>
                  <a:pt x="4446271" y="546735"/>
                </a:cubicBezTo>
                <a:lnTo>
                  <a:pt x="4449927" y="523418"/>
                </a:lnTo>
                <a:cubicBezTo>
                  <a:pt x="4470045" y="516407"/>
                  <a:pt x="4486885" y="510540"/>
                  <a:pt x="4500449" y="505816"/>
                </a:cubicBezTo>
                <a:cubicBezTo>
                  <a:pt x="4514011" y="501091"/>
                  <a:pt x="4524755" y="497053"/>
                  <a:pt x="4532681" y="493700"/>
                </a:cubicBezTo>
                <a:close/>
                <a:moveTo>
                  <a:pt x="715061" y="472669"/>
                </a:moveTo>
                <a:cubicBezTo>
                  <a:pt x="723900" y="479374"/>
                  <a:pt x="730453" y="485318"/>
                  <a:pt x="734721" y="490499"/>
                </a:cubicBezTo>
                <a:cubicBezTo>
                  <a:pt x="731672" y="493243"/>
                  <a:pt x="728472" y="496291"/>
                  <a:pt x="725119" y="499643"/>
                </a:cubicBezTo>
                <a:cubicBezTo>
                  <a:pt x="721767" y="502996"/>
                  <a:pt x="718414" y="506806"/>
                  <a:pt x="715061" y="511073"/>
                </a:cubicBezTo>
                <a:cubicBezTo>
                  <a:pt x="710489" y="505282"/>
                  <a:pt x="704545" y="499186"/>
                  <a:pt x="697230" y="492785"/>
                </a:cubicBezTo>
                <a:cubicBezTo>
                  <a:pt x="699669" y="489128"/>
                  <a:pt x="702412" y="485623"/>
                  <a:pt x="705460" y="482270"/>
                </a:cubicBezTo>
                <a:cubicBezTo>
                  <a:pt x="708508" y="478917"/>
                  <a:pt x="711708" y="475717"/>
                  <a:pt x="715061" y="472669"/>
                </a:cubicBezTo>
                <a:close/>
                <a:moveTo>
                  <a:pt x="221285" y="472669"/>
                </a:moveTo>
                <a:cubicBezTo>
                  <a:pt x="224028" y="475412"/>
                  <a:pt x="227000" y="478307"/>
                  <a:pt x="230200" y="481355"/>
                </a:cubicBezTo>
                <a:cubicBezTo>
                  <a:pt x="233401" y="484403"/>
                  <a:pt x="236373" y="487451"/>
                  <a:pt x="239116" y="490499"/>
                </a:cubicBezTo>
                <a:cubicBezTo>
                  <a:pt x="236677" y="494157"/>
                  <a:pt x="233934" y="497738"/>
                  <a:pt x="230886" y="501244"/>
                </a:cubicBezTo>
                <a:cubicBezTo>
                  <a:pt x="227838" y="504749"/>
                  <a:pt x="224638" y="508025"/>
                  <a:pt x="221285" y="511073"/>
                </a:cubicBezTo>
                <a:cubicBezTo>
                  <a:pt x="217323" y="508025"/>
                  <a:pt x="213665" y="504977"/>
                  <a:pt x="210312" y="501929"/>
                </a:cubicBezTo>
                <a:cubicBezTo>
                  <a:pt x="206959" y="498881"/>
                  <a:pt x="204064" y="495986"/>
                  <a:pt x="201625" y="493243"/>
                </a:cubicBezTo>
                <a:cubicBezTo>
                  <a:pt x="204978" y="490195"/>
                  <a:pt x="208255" y="486994"/>
                  <a:pt x="211455" y="483641"/>
                </a:cubicBezTo>
                <a:cubicBezTo>
                  <a:pt x="214655" y="480289"/>
                  <a:pt x="217932" y="476631"/>
                  <a:pt x="221285" y="472669"/>
                </a:cubicBezTo>
                <a:close/>
                <a:moveTo>
                  <a:pt x="1560881" y="427025"/>
                </a:moveTo>
                <a:lnTo>
                  <a:pt x="1561338" y="432511"/>
                </a:lnTo>
                <a:cubicBezTo>
                  <a:pt x="1560729" y="441655"/>
                  <a:pt x="1556919" y="448056"/>
                  <a:pt x="1549908" y="451714"/>
                </a:cubicBezTo>
                <a:cubicBezTo>
                  <a:pt x="1541983" y="455676"/>
                  <a:pt x="1531696" y="460019"/>
                  <a:pt x="1519047" y="464744"/>
                </a:cubicBezTo>
                <a:cubicBezTo>
                  <a:pt x="1506398" y="469468"/>
                  <a:pt x="1491539" y="474574"/>
                  <a:pt x="1474470" y="480060"/>
                </a:cubicBezTo>
                <a:lnTo>
                  <a:pt x="1478128" y="456743"/>
                </a:lnTo>
                <a:cubicBezTo>
                  <a:pt x="1498245" y="449732"/>
                  <a:pt x="1515085" y="443865"/>
                  <a:pt x="1528648" y="439141"/>
                </a:cubicBezTo>
                <a:cubicBezTo>
                  <a:pt x="1542212" y="434416"/>
                  <a:pt x="1552956" y="430378"/>
                  <a:pt x="1560881" y="427025"/>
                </a:cubicBezTo>
                <a:close/>
                <a:moveTo>
                  <a:pt x="4326484" y="413233"/>
                </a:moveTo>
                <a:cubicBezTo>
                  <a:pt x="4328313" y="415366"/>
                  <a:pt x="4331589" y="418795"/>
                  <a:pt x="4336313" y="423520"/>
                </a:cubicBezTo>
                <a:cubicBezTo>
                  <a:pt x="4341038" y="428244"/>
                  <a:pt x="4347210" y="434264"/>
                  <a:pt x="4354830" y="441579"/>
                </a:cubicBezTo>
                <a:cubicBezTo>
                  <a:pt x="4351173" y="446761"/>
                  <a:pt x="4347058" y="452018"/>
                  <a:pt x="4342486" y="457352"/>
                </a:cubicBezTo>
                <a:cubicBezTo>
                  <a:pt x="4337913" y="462686"/>
                  <a:pt x="4332885" y="468097"/>
                  <a:pt x="4327398" y="473583"/>
                </a:cubicBezTo>
                <a:cubicBezTo>
                  <a:pt x="4320083" y="467792"/>
                  <a:pt x="4313835" y="462458"/>
                  <a:pt x="4308653" y="457581"/>
                </a:cubicBezTo>
                <a:cubicBezTo>
                  <a:pt x="4303471" y="452704"/>
                  <a:pt x="4299205" y="448437"/>
                  <a:pt x="4295851" y="444779"/>
                </a:cubicBezTo>
                <a:cubicBezTo>
                  <a:pt x="4300728" y="440207"/>
                  <a:pt x="4305757" y="435254"/>
                  <a:pt x="4310939" y="429920"/>
                </a:cubicBezTo>
                <a:cubicBezTo>
                  <a:pt x="4316121" y="424586"/>
                  <a:pt x="4321303" y="419024"/>
                  <a:pt x="4326484" y="413233"/>
                </a:cubicBezTo>
                <a:close/>
                <a:moveTo>
                  <a:pt x="1318489" y="413233"/>
                </a:moveTo>
                <a:cubicBezTo>
                  <a:pt x="1320317" y="415366"/>
                  <a:pt x="1323594" y="418795"/>
                  <a:pt x="1328319" y="423520"/>
                </a:cubicBezTo>
                <a:cubicBezTo>
                  <a:pt x="1333043" y="428244"/>
                  <a:pt x="1339215" y="434264"/>
                  <a:pt x="1346835" y="441579"/>
                </a:cubicBezTo>
                <a:cubicBezTo>
                  <a:pt x="1343177" y="446761"/>
                  <a:pt x="1339063" y="452018"/>
                  <a:pt x="1334491" y="457352"/>
                </a:cubicBezTo>
                <a:cubicBezTo>
                  <a:pt x="1329919" y="462686"/>
                  <a:pt x="1324889" y="468097"/>
                  <a:pt x="1319403" y="473583"/>
                </a:cubicBezTo>
                <a:cubicBezTo>
                  <a:pt x="1312088" y="467792"/>
                  <a:pt x="1305839" y="462458"/>
                  <a:pt x="1300658" y="457581"/>
                </a:cubicBezTo>
                <a:cubicBezTo>
                  <a:pt x="1295477" y="452704"/>
                  <a:pt x="1291209" y="448437"/>
                  <a:pt x="1287856" y="444779"/>
                </a:cubicBezTo>
                <a:cubicBezTo>
                  <a:pt x="1292733" y="440207"/>
                  <a:pt x="1297762" y="435254"/>
                  <a:pt x="1302944" y="429920"/>
                </a:cubicBezTo>
                <a:cubicBezTo>
                  <a:pt x="1308125" y="424586"/>
                  <a:pt x="1313307" y="419024"/>
                  <a:pt x="1318489" y="413233"/>
                </a:cubicBezTo>
                <a:close/>
                <a:moveTo>
                  <a:pt x="4390035" y="406832"/>
                </a:moveTo>
                <a:cubicBezTo>
                  <a:pt x="4391253" y="407746"/>
                  <a:pt x="4394149" y="410566"/>
                  <a:pt x="4398721" y="415290"/>
                </a:cubicBezTo>
                <a:cubicBezTo>
                  <a:pt x="4403293" y="420014"/>
                  <a:pt x="4409847" y="426644"/>
                  <a:pt x="4418381" y="435178"/>
                </a:cubicBezTo>
                <a:cubicBezTo>
                  <a:pt x="4415333" y="439445"/>
                  <a:pt x="4411523" y="444246"/>
                  <a:pt x="4406951" y="449580"/>
                </a:cubicBezTo>
                <a:cubicBezTo>
                  <a:pt x="4402379" y="454914"/>
                  <a:pt x="4397045" y="460629"/>
                  <a:pt x="4390949" y="466725"/>
                </a:cubicBezTo>
                <a:cubicBezTo>
                  <a:pt x="4377843" y="456362"/>
                  <a:pt x="4367479" y="446913"/>
                  <a:pt x="4359859" y="438379"/>
                </a:cubicBezTo>
                <a:cubicBezTo>
                  <a:pt x="4368699" y="430454"/>
                  <a:pt x="4378757" y="419938"/>
                  <a:pt x="4390035" y="406832"/>
                </a:cubicBezTo>
                <a:close/>
                <a:moveTo>
                  <a:pt x="1382039" y="406832"/>
                </a:moveTo>
                <a:cubicBezTo>
                  <a:pt x="1383259" y="407746"/>
                  <a:pt x="1386155" y="410566"/>
                  <a:pt x="1390727" y="415290"/>
                </a:cubicBezTo>
                <a:cubicBezTo>
                  <a:pt x="1395298" y="420014"/>
                  <a:pt x="1401851" y="426644"/>
                  <a:pt x="1410386" y="435178"/>
                </a:cubicBezTo>
                <a:cubicBezTo>
                  <a:pt x="1407338" y="439445"/>
                  <a:pt x="1403528" y="444246"/>
                  <a:pt x="1398956" y="449580"/>
                </a:cubicBezTo>
                <a:cubicBezTo>
                  <a:pt x="1394384" y="454914"/>
                  <a:pt x="1389050" y="460629"/>
                  <a:pt x="1382954" y="466725"/>
                </a:cubicBezTo>
                <a:cubicBezTo>
                  <a:pt x="1369847" y="456362"/>
                  <a:pt x="1359485" y="446913"/>
                  <a:pt x="1351864" y="438379"/>
                </a:cubicBezTo>
                <a:cubicBezTo>
                  <a:pt x="1360703" y="430454"/>
                  <a:pt x="1370762" y="419938"/>
                  <a:pt x="1382039" y="406832"/>
                </a:cubicBezTo>
                <a:close/>
                <a:moveTo>
                  <a:pt x="3888334" y="308991"/>
                </a:moveTo>
                <a:cubicBezTo>
                  <a:pt x="3886505" y="308991"/>
                  <a:pt x="3884447" y="310515"/>
                  <a:pt x="3882162" y="313563"/>
                </a:cubicBezTo>
                <a:cubicBezTo>
                  <a:pt x="3879875" y="316611"/>
                  <a:pt x="3878733" y="319354"/>
                  <a:pt x="3878733" y="321793"/>
                </a:cubicBezTo>
                <a:cubicBezTo>
                  <a:pt x="3878733" y="328193"/>
                  <a:pt x="3883305" y="331394"/>
                  <a:pt x="3892449" y="331394"/>
                </a:cubicBezTo>
                <a:cubicBezTo>
                  <a:pt x="3897325" y="331394"/>
                  <a:pt x="3901593" y="330632"/>
                  <a:pt x="3905250" y="329108"/>
                </a:cubicBezTo>
                <a:cubicBezTo>
                  <a:pt x="3901287" y="315697"/>
                  <a:pt x="3895649" y="308991"/>
                  <a:pt x="3888334" y="308991"/>
                </a:cubicBezTo>
                <a:close/>
                <a:moveTo>
                  <a:pt x="3891077" y="286588"/>
                </a:moveTo>
                <a:cubicBezTo>
                  <a:pt x="3901135" y="286588"/>
                  <a:pt x="3909517" y="291389"/>
                  <a:pt x="3916223" y="300990"/>
                </a:cubicBezTo>
                <a:cubicBezTo>
                  <a:pt x="3922929" y="310591"/>
                  <a:pt x="3926281" y="321945"/>
                  <a:pt x="3926281" y="335051"/>
                </a:cubicBezTo>
                <a:cubicBezTo>
                  <a:pt x="3926281" y="344805"/>
                  <a:pt x="3924224" y="353644"/>
                  <a:pt x="3920109" y="361569"/>
                </a:cubicBezTo>
                <a:cubicBezTo>
                  <a:pt x="3915995" y="369494"/>
                  <a:pt x="3910584" y="375895"/>
                  <a:pt x="3903879" y="380771"/>
                </a:cubicBezTo>
                <a:cubicBezTo>
                  <a:pt x="3897173" y="385648"/>
                  <a:pt x="3889705" y="388087"/>
                  <a:pt x="3881476" y="388087"/>
                </a:cubicBezTo>
                <a:cubicBezTo>
                  <a:pt x="3878123" y="388087"/>
                  <a:pt x="3874008" y="387325"/>
                  <a:pt x="3869131" y="385801"/>
                </a:cubicBezTo>
                <a:cubicBezTo>
                  <a:pt x="3864255" y="384277"/>
                  <a:pt x="3859835" y="382372"/>
                  <a:pt x="3855873" y="380086"/>
                </a:cubicBezTo>
                <a:cubicBezTo>
                  <a:pt x="3851910" y="377800"/>
                  <a:pt x="3849167" y="375437"/>
                  <a:pt x="3847643" y="372999"/>
                </a:cubicBezTo>
                <a:lnTo>
                  <a:pt x="3853129" y="361569"/>
                </a:lnTo>
                <a:cubicBezTo>
                  <a:pt x="3857701" y="363398"/>
                  <a:pt x="3861893" y="364769"/>
                  <a:pt x="3865703" y="365684"/>
                </a:cubicBezTo>
                <a:cubicBezTo>
                  <a:pt x="3869513" y="366598"/>
                  <a:pt x="3873399" y="367055"/>
                  <a:pt x="3877361" y="367055"/>
                </a:cubicBezTo>
                <a:cubicBezTo>
                  <a:pt x="3887877" y="367055"/>
                  <a:pt x="3896163" y="362083"/>
                  <a:pt x="3902221" y="352139"/>
                </a:cubicBezTo>
                <a:lnTo>
                  <a:pt x="3902229" y="352123"/>
                </a:lnTo>
                <a:lnTo>
                  <a:pt x="3901593" y="352196"/>
                </a:lnTo>
                <a:cubicBezTo>
                  <a:pt x="3897631" y="352654"/>
                  <a:pt x="3893211" y="353035"/>
                  <a:pt x="3888334" y="353339"/>
                </a:cubicBezTo>
                <a:cubicBezTo>
                  <a:pt x="3879495" y="353035"/>
                  <a:pt x="3872561" y="350596"/>
                  <a:pt x="3867531" y="346024"/>
                </a:cubicBezTo>
                <a:cubicBezTo>
                  <a:pt x="3862502" y="341452"/>
                  <a:pt x="3859987" y="335204"/>
                  <a:pt x="3859987" y="327279"/>
                </a:cubicBezTo>
                <a:cubicBezTo>
                  <a:pt x="3859987" y="315697"/>
                  <a:pt x="3863035" y="306019"/>
                  <a:pt x="3869131" y="298247"/>
                </a:cubicBezTo>
                <a:cubicBezTo>
                  <a:pt x="3875227" y="290474"/>
                  <a:pt x="3882543" y="286588"/>
                  <a:pt x="3891077" y="286588"/>
                </a:cubicBezTo>
                <a:close/>
                <a:moveTo>
                  <a:pt x="154991" y="271501"/>
                </a:moveTo>
                <a:cubicBezTo>
                  <a:pt x="163221" y="285521"/>
                  <a:pt x="168707" y="298171"/>
                  <a:pt x="171450" y="309448"/>
                </a:cubicBezTo>
                <a:cubicBezTo>
                  <a:pt x="172669" y="313715"/>
                  <a:pt x="174117" y="320269"/>
                  <a:pt x="175793" y="329108"/>
                </a:cubicBezTo>
                <a:cubicBezTo>
                  <a:pt x="177470" y="337947"/>
                  <a:pt x="179223" y="347853"/>
                  <a:pt x="181051" y="358826"/>
                </a:cubicBezTo>
                <a:cubicBezTo>
                  <a:pt x="182880" y="369799"/>
                  <a:pt x="184404" y="381076"/>
                  <a:pt x="185623" y="392659"/>
                </a:cubicBezTo>
                <a:cubicBezTo>
                  <a:pt x="188062" y="407594"/>
                  <a:pt x="191338" y="418490"/>
                  <a:pt x="195453" y="425348"/>
                </a:cubicBezTo>
                <a:cubicBezTo>
                  <a:pt x="199568" y="432206"/>
                  <a:pt x="206197" y="437159"/>
                  <a:pt x="215341" y="440207"/>
                </a:cubicBezTo>
                <a:lnTo>
                  <a:pt x="227229" y="444779"/>
                </a:lnTo>
                <a:lnTo>
                  <a:pt x="221285" y="463067"/>
                </a:lnTo>
                <a:lnTo>
                  <a:pt x="191110" y="452552"/>
                </a:lnTo>
                <a:cubicBezTo>
                  <a:pt x="173736" y="446761"/>
                  <a:pt x="160553" y="438150"/>
                  <a:pt x="151562" y="426720"/>
                </a:cubicBezTo>
                <a:cubicBezTo>
                  <a:pt x="142570" y="415290"/>
                  <a:pt x="137922" y="401803"/>
                  <a:pt x="137617" y="386258"/>
                </a:cubicBezTo>
                <a:cubicBezTo>
                  <a:pt x="136703" y="370713"/>
                  <a:pt x="136855" y="348005"/>
                  <a:pt x="138075" y="318135"/>
                </a:cubicBezTo>
                <a:cubicBezTo>
                  <a:pt x="138379" y="311429"/>
                  <a:pt x="138532" y="305105"/>
                  <a:pt x="138532" y="299161"/>
                </a:cubicBezTo>
                <a:cubicBezTo>
                  <a:pt x="138532" y="293218"/>
                  <a:pt x="138532" y="287503"/>
                  <a:pt x="138532" y="282016"/>
                </a:cubicBezTo>
                <a:close/>
                <a:moveTo>
                  <a:pt x="5637429" y="266471"/>
                </a:moveTo>
                <a:cubicBezTo>
                  <a:pt x="5630113" y="266471"/>
                  <a:pt x="5623484" y="268605"/>
                  <a:pt x="5617541" y="272872"/>
                </a:cubicBezTo>
                <a:cubicBezTo>
                  <a:pt x="5611597" y="277139"/>
                  <a:pt x="5607101" y="282626"/>
                  <a:pt x="5604053" y="289331"/>
                </a:cubicBezTo>
                <a:cubicBezTo>
                  <a:pt x="5601919" y="294208"/>
                  <a:pt x="5600853" y="299237"/>
                  <a:pt x="5600853" y="304419"/>
                </a:cubicBezTo>
                <a:cubicBezTo>
                  <a:pt x="5600853" y="314173"/>
                  <a:pt x="5604891" y="321564"/>
                  <a:pt x="5612969" y="326593"/>
                </a:cubicBezTo>
                <a:cubicBezTo>
                  <a:pt x="5621046" y="331622"/>
                  <a:pt x="5632399" y="334137"/>
                  <a:pt x="5647031" y="334137"/>
                </a:cubicBezTo>
                <a:cubicBezTo>
                  <a:pt x="5654345" y="334137"/>
                  <a:pt x="5661431" y="333527"/>
                  <a:pt x="5668290" y="332308"/>
                </a:cubicBezTo>
                <a:cubicBezTo>
                  <a:pt x="5675147" y="331089"/>
                  <a:pt x="5682844" y="328955"/>
                  <a:pt x="5691379" y="325907"/>
                </a:cubicBezTo>
                <a:cubicBezTo>
                  <a:pt x="5688330" y="315239"/>
                  <a:pt x="5683758" y="305105"/>
                  <a:pt x="5677663" y="295504"/>
                </a:cubicBezTo>
                <a:cubicBezTo>
                  <a:pt x="5671567" y="285902"/>
                  <a:pt x="5664861" y="278663"/>
                  <a:pt x="5657546" y="273787"/>
                </a:cubicBezTo>
                <a:cubicBezTo>
                  <a:pt x="5650535" y="268910"/>
                  <a:pt x="5643829" y="266471"/>
                  <a:pt x="5637429" y="266471"/>
                </a:cubicBezTo>
                <a:close/>
                <a:moveTo>
                  <a:pt x="2879751" y="266471"/>
                </a:moveTo>
                <a:cubicBezTo>
                  <a:pt x="2871521" y="266471"/>
                  <a:pt x="2864053" y="270586"/>
                  <a:pt x="2857348" y="278816"/>
                </a:cubicBezTo>
                <a:cubicBezTo>
                  <a:pt x="2854909" y="281864"/>
                  <a:pt x="2851861" y="286436"/>
                  <a:pt x="2848204" y="292532"/>
                </a:cubicBezTo>
                <a:cubicBezTo>
                  <a:pt x="2844546" y="298628"/>
                  <a:pt x="2840431" y="306248"/>
                  <a:pt x="2835859" y="315392"/>
                </a:cubicBezTo>
                <a:cubicBezTo>
                  <a:pt x="2845918" y="320269"/>
                  <a:pt x="2857195" y="324383"/>
                  <a:pt x="2869692" y="327736"/>
                </a:cubicBezTo>
                <a:cubicBezTo>
                  <a:pt x="2882189" y="331089"/>
                  <a:pt x="2896210" y="333527"/>
                  <a:pt x="2911755" y="335051"/>
                </a:cubicBezTo>
                <a:cubicBezTo>
                  <a:pt x="2910840" y="322859"/>
                  <a:pt x="2908478" y="311353"/>
                  <a:pt x="2904668" y="300533"/>
                </a:cubicBezTo>
                <a:cubicBezTo>
                  <a:pt x="2900858" y="289712"/>
                  <a:pt x="2896667" y="281102"/>
                  <a:pt x="2892095" y="274701"/>
                </a:cubicBezTo>
                <a:cubicBezTo>
                  <a:pt x="2887523" y="269215"/>
                  <a:pt x="2883408" y="266471"/>
                  <a:pt x="2879751" y="266471"/>
                </a:cubicBezTo>
                <a:close/>
                <a:moveTo>
                  <a:pt x="4070452" y="249555"/>
                </a:moveTo>
                <a:cubicBezTo>
                  <a:pt x="4039363" y="259918"/>
                  <a:pt x="4015893" y="273482"/>
                  <a:pt x="4000043" y="290246"/>
                </a:cubicBezTo>
                <a:cubicBezTo>
                  <a:pt x="4009187" y="297256"/>
                  <a:pt x="4018331" y="302209"/>
                  <a:pt x="4027475" y="305105"/>
                </a:cubicBezTo>
                <a:cubicBezTo>
                  <a:pt x="4036619" y="308000"/>
                  <a:pt x="4045611" y="310210"/>
                  <a:pt x="4054450" y="311734"/>
                </a:cubicBezTo>
                <a:cubicBezTo>
                  <a:pt x="4059022" y="312344"/>
                  <a:pt x="4063670" y="312801"/>
                  <a:pt x="4068395" y="313106"/>
                </a:cubicBezTo>
                <a:cubicBezTo>
                  <a:pt x="4073119" y="313411"/>
                  <a:pt x="4078072" y="313715"/>
                  <a:pt x="4083253" y="314020"/>
                </a:cubicBezTo>
                <a:cubicBezTo>
                  <a:pt x="4081425" y="305181"/>
                  <a:pt x="4079443" y="295351"/>
                  <a:pt x="4077310" y="284531"/>
                </a:cubicBezTo>
                <a:cubicBezTo>
                  <a:pt x="4075176" y="273710"/>
                  <a:pt x="4072891" y="262052"/>
                  <a:pt x="4070452" y="249555"/>
                </a:cubicBezTo>
                <a:close/>
                <a:moveTo>
                  <a:pt x="3639541" y="243154"/>
                </a:moveTo>
                <a:cubicBezTo>
                  <a:pt x="3643808" y="252603"/>
                  <a:pt x="3645941" y="262661"/>
                  <a:pt x="3645941" y="273329"/>
                </a:cubicBezTo>
                <a:cubicBezTo>
                  <a:pt x="3645941" y="294056"/>
                  <a:pt x="3640303" y="312191"/>
                  <a:pt x="3629025" y="327736"/>
                </a:cubicBezTo>
                <a:cubicBezTo>
                  <a:pt x="3637865" y="330479"/>
                  <a:pt x="3647999" y="332994"/>
                  <a:pt x="3659429" y="335280"/>
                </a:cubicBezTo>
                <a:cubicBezTo>
                  <a:pt x="3670859" y="337566"/>
                  <a:pt x="3683432" y="339623"/>
                  <a:pt x="3697148" y="341452"/>
                </a:cubicBezTo>
                <a:cubicBezTo>
                  <a:pt x="3693795" y="327736"/>
                  <a:pt x="3689375" y="314858"/>
                  <a:pt x="3683889" y="302819"/>
                </a:cubicBezTo>
                <a:cubicBezTo>
                  <a:pt x="3678403" y="290779"/>
                  <a:pt x="3672001" y="279883"/>
                  <a:pt x="3664687" y="270129"/>
                </a:cubicBezTo>
                <a:cubicBezTo>
                  <a:pt x="3661029" y="264643"/>
                  <a:pt x="3657067" y="259690"/>
                  <a:pt x="3652799" y="255270"/>
                </a:cubicBezTo>
                <a:cubicBezTo>
                  <a:pt x="3648533" y="250850"/>
                  <a:pt x="3644113" y="246812"/>
                  <a:pt x="3639541" y="243154"/>
                </a:cubicBezTo>
                <a:close/>
                <a:moveTo>
                  <a:pt x="3593363" y="241325"/>
                </a:moveTo>
                <a:cubicBezTo>
                  <a:pt x="3587877" y="241325"/>
                  <a:pt x="3582619" y="243078"/>
                  <a:pt x="3577591" y="246583"/>
                </a:cubicBezTo>
                <a:cubicBezTo>
                  <a:pt x="3572561" y="250088"/>
                  <a:pt x="3567913" y="255194"/>
                  <a:pt x="3563646" y="261899"/>
                </a:cubicBezTo>
                <a:cubicBezTo>
                  <a:pt x="3561817" y="264643"/>
                  <a:pt x="3560064" y="267767"/>
                  <a:pt x="3558388" y="271272"/>
                </a:cubicBezTo>
                <a:cubicBezTo>
                  <a:pt x="3556711" y="274777"/>
                  <a:pt x="3555111" y="278511"/>
                  <a:pt x="3553587" y="282473"/>
                </a:cubicBezTo>
                <a:cubicBezTo>
                  <a:pt x="3559683" y="289179"/>
                  <a:pt x="3566237" y="295199"/>
                  <a:pt x="3573247" y="300533"/>
                </a:cubicBezTo>
                <a:cubicBezTo>
                  <a:pt x="3580257" y="305867"/>
                  <a:pt x="3587725" y="310515"/>
                  <a:pt x="3595649" y="314477"/>
                </a:cubicBezTo>
                <a:cubicBezTo>
                  <a:pt x="3602355" y="310515"/>
                  <a:pt x="3607689" y="304800"/>
                  <a:pt x="3611651" y="297332"/>
                </a:cubicBezTo>
                <a:cubicBezTo>
                  <a:pt x="3615614" y="289865"/>
                  <a:pt x="3617595" y="281407"/>
                  <a:pt x="3617595" y="271958"/>
                </a:cubicBezTo>
                <a:cubicBezTo>
                  <a:pt x="3617595" y="264033"/>
                  <a:pt x="3615005" y="256946"/>
                  <a:pt x="3609823" y="250698"/>
                </a:cubicBezTo>
                <a:cubicBezTo>
                  <a:pt x="3604641" y="244450"/>
                  <a:pt x="3599155" y="241325"/>
                  <a:pt x="3593363" y="241325"/>
                </a:cubicBezTo>
                <a:close/>
                <a:moveTo>
                  <a:pt x="823417" y="238125"/>
                </a:moveTo>
                <a:cubicBezTo>
                  <a:pt x="837438" y="238125"/>
                  <a:pt x="847344" y="247879"/>
                  <a:pt x="853135" y="267386"/>
                </a:cubicBezTo>
                <a:cubicBezTo>
                  <a:pt x="844296" y="269519"/>
                  <a:pt x="836905" y="271272"/>
                  <a:pt x="830961" y="272644"/>
                </a:cubicBezTo>
                <a:cubicBezTo>
                  <a:pt x="825017" y="274015"/>
                  <a:pt x="820217" y="275463"/>
                  <a:pt x="816559" y="276987"/>
                </a:cubicBezTo>
                <a:cubicBezTo>
                  <a:pt x="813207" y="278206"/>
                  <a:pt x="809930" y="279502"/>
                  <a:pt x="806729" y="280873"/>
                </a:cubicBezTo>
                <a:cubicBezTo>
                  <a:pt x="803529" y="282245"/>
                  <a:pt x="800253" y="283845"/>
                  <a:pt x="796900" y="285674"/>
                </a:cubicBezTo>
                <a:cubicBezTo>
                  <a:pt x="798119" y="309448"/>
                  <a:pt x="798881" y="329489"/>
                  <a:pt x="799186" y="345796"/>
                </a:cubicBezTo>
                <a:cubicBezTo>
                  <a:pt x="799491" y="362102"/>
                  <a:pt x="799491" y="375590"/>
                  <a:pt x="799186" y="386258"/>
                </a:cubicBezTo>
                <a:cubicBezTo>
                  <a:pt x="798576" y="402107"/>
                  <a:pt x="793775" y="415671"/>
                  <a:pt x="784784" y="426949"/>
                </a:cubicBezTo>
                <a:cubicBezTo>
                  <a:pt x="775792" y="438226"/>
                  <a:pt x="762610" y="446761"/>
                  <a:pt x="745236" y="452552"/>
                </a:cubicBezTo>
                <a:lnTo>
                  <a:pt x="715061" y="463067"/>
                </a:lnTo>
                <a:lnTo>
                  <a:pt x="709117" y="444779"/>
                </a:lnTo>
                <a:lnTo>
                  <a:pt x="721462" y="440207"/>
                </a:lnTo>
                <a:cubicBezTo>
                  <a:pt x="730911" y="436550"/>
                  <a:pt x="737540" y="431368"/>
                  <a:pt x="741350" y="424663"/>
                </a:cubicBezTo>
                <a:cubicBezTo>
                  <a:pt x="745160" y="417957"/>
                  <a:pt x="748284" y="407289"/>
                  <a:pt x="750722" y="392659"/>
                </a:cubicBezTo>
                <a:cubicBezTo>
                  <a:pt x="751637" y="385039"/>
                  <a:pt x="753085" y="373380"/>
                  <a:pt x="755066" y="357683"/>
                </a:cubicBezTo>
                <a:cubicBezTo>
                  <a:pt x="757047" y="341986"/>
                  <a:pt x="759714" y="322555"/>
                  <a:pt x="763067" y="299390"/>
                </a:cubicBezTo>
                <a:cubicBezTo>
                  <a:pt x="763372" y="297256"/>
                  <a:pt x="764819" y="293522"/>
                  <a:pt x="767410" y="288188"/>
                </a:cubicBezTo>
                <a:cubicBezTo>
                  <a:pt x="770001" y="282854"/>
                  <a:pt x="773735" y="275768"/>
                  <a:pt x="778612" y="266929"/>
                </a:cubicBezTo>
                <a:lnTo>
                  <a:pt x="783641" y="257785"/>
                </a:lnTo>
                <a:cubicBezTo>
                  <a:pt x="790651" y="251993"/>
                  <a:pt x="797814" y="247269"/>
                  <a:pt x="805129" y="243611"/>
                </a:cubicBezTo>
                <a:cubicBezTo>
                  <a:pt x="812445" y="239954"/>
                  <a:pt x="818541" y="238125"/>
                  <a:pt x="823417" y="238125"/>
                </a:cubicBezTo>
                <a:close/>
                <a:moveTo>
                  <a:pt x="897484" y="227609"/>
                </a:moveTo>
                <a:cubicBezTo>
                  <a:pt x="914248" y="241021"/>
                  <a:pt x="927202" y="252908"/>
                  <a:pt x="936346" y="263271"/>
                </a:cubicBezTo>
                <a:cubicBezTo>
                  <a:pt x="929031" y="270586"/>
                  <a:pt x="922172" y="277597"/>
                  <a:pt x="915772" y="284302"/>
                </a:cubicBezTo>
                <a:cubicBezTo>
                  <a:pt x="909371" y="291008"/>
                  <a:pt x="903580" y="297256"/>
                  <a:pt x="898398" y="303047"/>
                </a:cubicBezTo>
                <a:cubicBezTo>
                  <a:pt x="893826" y="297561"/>
                  <a:pt x="888568" y="291922"/>
                  <a:pt x="882625" y="286131"/>
                </a:cubicBezTo>
                <a:cubicBezTo>
                  <a:pt x="876681" y="280340"/>
                  <a:pt x="870052" y="274091"/>
                  <a:pt x="862737" y="267386"/>
                </a:cubicBezTo>
                <a:cubicBezTo>
                  <a:pt x="867004" y="260985"/>
                  <a:pt x="872033" y="254508"/>
                  <a:pt x="877824" y="247955"/>
                </a:cubicBezTo>
                <a:cubicBezTo>
                  <a:pt x="883615" y="241402"/>
                  <a:pt x="890168" y="234620"/>
                  <a:pt x="897484" y="227609"/>
                </a:cubicBezTo>
                <a:close/>
                <a:moveTo>
                  <a:pt x="5407229" y="221209"/>
                </a:moveTo>
                <a:cubicBezTo>
                  <a:pt x="5397780" y="221209"/>
                  <a:pt x="5390236" y="224180"/>
                  <a:pt x="5384597" y="230124"/>
                </a:cubicBezTo>
                <a:cubicBezTo>
                  <a:pt x="5378958" y="236068"/>
                  <a:pt x="5376139" y="242697"/>
                  <a:pt x="5376139" y="250012"/>
                </a:cubicBezTo>
                <a:cubicBezTo>
                  <a:pt x="5376139" y="257937"/>
                  <a:pt x="5379035" y="263881"/>
                  <a:pt x="5384826" y="267843"/>
                </a:cubicBezTo>
                <a:cubicBezTo>
                  <a:pt x="5390617" y="271805"/>
                  <a:pt x="5399761" y="273787"/>
                  <a:pt x="5412258" y="273787"/>
                </a:cubicBezTo>
                <a:cubicBezTo>
                  <a:pt x="5425365" y="273787"/>
                  <a:pt x="5439385" y="271043"/>
                  <a:pt x="5454321" y="265557"/>
                </a:cubicBezTo>
                <a:cubicBezTo>
                  <a:pt x="5448529" y="250622"/>
                  <a:pt x="5441823" y="239497"/>
                  <a:pt x="5434203" y="232181"/>
                </a:cubicBezTo>
                <a:cubicBezTo>
                  <a:pt x="5426583" y="224866"/>
                  <a:pt x="5417591" y="221209"/>
                  <a:pt x="5407229" y="221209"/>
                </a:cubicBezTo>
                <a:close/>
                <a:moveTo>
                  <a:pt x="4711903" y="221209"/>
                </a:moveTo>
                <a:cubicBezTo>
                  <a:pt x="4702455" y="221209"/>
                  <a:pt x="4694911" y="224180"/>
                  <a:pt x="4689272" y="230124"/>
                </a:cubicBezTo>
                <a:cubicBezTo>
                  <a:pt x="4683633" y="236068"/>
                  <a:pt x="4680813" y="242697"/>
                  <a:pt x="4680813" y="250012"/>
                </a:cubicBezTo>
                <a:cubicBezTo>
                  <a:pt x="4680813" y="257937"/>
                  <a:pt x="4683709" y="263881"/>
                  <a:pt x="4689501" y="267843"/>
                </a:cubicBezTo>
                <a:cubicBezTo>
                  <a:pt x="4695292" y="271805"/>
                  <a:pt x="4704436" y="273787"/>
                  <a:pt x="4716933" y="273787"/>
                </a:cubicBezTo>
                <a:cubicBezTo>
                  <a:pt x="4730039" y="273787"/>
                  <a:pt x="4744060" y="271043"/>
                  <a:pt x="4758995" y="265557"/>
                </a:cubicBezTo>
                <a:cubicBezTo>
                  <a:pt x="4753203" y="250622"/>
                  <a:pt x="4746499" y="239497"/>
                  <a:pt x="4738878" y="232181"/>
                </a:cubicBezTo>
                <a:cubicBezTo>
                  <a:pt x="4731258" y="224866"/>
                  <a:pt x="4722267" y="221209"/>
                  <a:pt x="4711903" y="221209"/>
                </a:cubicBezTo>
                <a:close/>
                <a:moveTo>
                  <a:pt x="5644745" y="217094"/>
                </a:moveTo>
                <a:cubicBezTo>
                  <a:pt x="5657545" y="217094"/>
                  <a:pt x="5669661" y="222809"/>
                  <a:pt x="5681091" y="234239"/>
                </a:cubicBezTo>
                <a:cubicBezTo>
                  <a:pt x="5692521" y="245669"/>
                  <a:pt x="5701894" y="261595"/>
                  <a:pt x="5709209" y="282016"/>
                </a:cubicBezTo>
                <a:cubicBezTo>
                  <a:pt x="5712867" y="292075"/>
                  <a:pt x="5715610" y="301981"/>
                  <a:pt x="5717439" y="311734"/>
                </a:cubicBezTo>
                <a:cubicBezTo>
                  <a:pt x="5719267" y="321488"/>
                  <a:pt x="5720181" y="331241"/>
                  <a:pt x="5720182" y="340995"/>
                </a:cubicBezTo>
                <a:cubicBezTo>
                  <a:pt x="5720181" y="355930"/>
                  <a:pt x="5717895" y="370561"/>
                  <a:pt x="5713324" y="384886"/>
                </a:cubicBezTo>
                <a:cubicBezTo>
                  <a:pt x="5708751" y="399212"/>
                  <a:pt x="5702351" y="412242"/>
                  <a:pt x="5694121" y="423977"/>
                </a:cubicBezTo>
                <a:cubicBezTo>
                  <a:pt x="5685892" y="435712"/>
                  <a:pt x="5676139" y="445541"/>
                  <a:pt x="5664861" y="453466"/>
                </a:cubicBezTo>
                <a:cubicBezTo>
                  <a:pt x="5648097" y="465049"/>
                  <a:pt x="5629657" y="470840"/>
                  <a:pt x="5609539" y="470840"/>
                </a:cubicBezTo>
                <a:cubicBezTo>
                  <a:pt x="5604967" y="470840"/>
                  <a:pt x="5598643" y="469163"/>
                  <a:pt x="5590565" y="465811"/>
                </a:cubicBezTo>
                <a:cubicBezTo>
                  <a:pt x="5582489" y="462458"/>
                  <a:pt x="5574030" y="458114"/>
                  <a:pt x="5565191" y="452780"/>
                </a:cubicBezTo>
                <a:cubicBezTo>
                  <a:pt x="5556352" y="447446"/>
                  <a:pt x="5548427" y="441884"/>
                  <a:pt x="5541417" y="436093"/>
                </a:cubicBezTo>
                <a:lnTo>
                  <a:pt x="5548732" y="418262"/>
                </a:lnTo>
                <a:cubicBezTo>
                  <a:pt x="5556962" y="420700"/>
                  <a:pt x="5565420" y="422529"/>
                  <a:pt x="5574107" y="423748"/>
                </a:cubicBezTo>
                <a:cubicBezTo>
                  <a:pt x="5582793" y="424967"/>
                  <a:pt x="5591709" y="425577"/>
                  <a:pt x="5600853" y="425577"/>
                </a:cubicBezTo>
                <a:cubicBezTo>
                  <a:pt x="5624323" y="425577"/>
                  <a:pt x="5644667" y="419405"/>
                  <a:pt x="5661889" y="407060"/>
                </a:cubicBezTo>
                <a:cubicBezTo>
                  <a:pt x="5679111" y="394716"/>
                  <a:pt x="5691379" y="377419"/>
                  <a:pt x="5698694" y="355168"/>
                </a:cubicBezTo>
                <a:lnTo>
                  <a:pt x="5698237" y="351968"/>
                </a:lnTo>
                <a:cubicBezTo>
                  <a:pt x="5689397" y="360807"/>
                  <a:pt x="5679720" y="367741"/>
                  <a:pt x="5669205" y="372770"/>
                </a:cubicBezTo>
                <a:cubicBezTo>
                  <a:pt x="5658689" y="377800"/>
                  <a:pt x="5648097" y="380314"/>
                  <a:pt x="5637429" y="380314"/>
                </a:cubicBezTo>
                <a:cubicBezTo>
                  <a:pt x="5618836" y="380314"/>
                  <a:pt x="5604434" y="374828"/>
                  <a:pt x="5594223" y="363855"/>
                </a:cubicBezTo>
                <a:cubicBezTo>
                  <a:pt x="5584013" y="352882"/>
                  <a:pt x="5578907" y="337795"/>
                  <a:pt x="5578907" y="318592"/>
                </a:cubicBezTo>
                <a:cubicBezTo>
                  <a:pt x="5578907" y="302133"/>
                  <a:pt x="5582031" y="285902"/>
                  <a:pt x="5588280" y="269900"/>
                </a:cubicBezTo>
                <a:cubicBezTo>
                  <a:pt x="5594528" y="253898"/>
                  <a:pt x="5602834" y="241173"/>
                  <a:pt x="5613197" y="231724"/>
                </a:cubicBezTo>
                <a:cubicBezTo>
                  <a:pt x="5623255" y="221971"/>
                  <a:pt x="5633771" y="217094"/>
                  <a:pt x="5644745" y="217094"/>
                </a:cubicBezTo>
                <a:close/>
                <a:moveTo>
                  <a:pt x="37948" y="214808"/>
                </a:moveTo>
                <a:cubicBezTo>
                  <a:pt x="42520" y="220294"/>
                  <a:pt x="47777" y="226009"/>
                  <a:pt x="53721" y="231953"/>
                </a:cubicBezTo>
                <a:cubicBezTo>
                  <a:pt x="59665" y="237896"/>
                  <a:pt x="66446" y="244069"/>
                  <a:pt x="74067" y="250469"/>
                </a:cubicBezTo>
                <a:cubicBezTo>
                  <a:pt x="69799" y="256565"/>
                  <a:pt x="64694" y="262966"/>
                  <a:pt x="58750" y="269672"/>
                </a:cubicBezTo>
                <a:cubicBezTo>
                  <a:pt x="52807" y="276377"/>
                  <a:pt x="46177" y="283235"/>
                  <a:pt x="38862" y="290246"/>
                </a:cubicBezTo>
                <a:cubicBezTo>
                  <a:pt x="21489" y="276225"/>
                  <a:pt x="8535" y="264338"/>
                  <a:pt x="0" y="254584"/>
                </a:cubicBezTo>
                <a:cubicBezTo>
                  <a:pt x="7620" y="247269"/>
                  <a:pt x="14554" y="240335"/>
                  <a:pt x="20803" y="233782"/>
                </a:cubicBezTo>
                <a:cubicBezTo>
                  <a:pt x="27051" y="227228"/>
                  <a:pt x="32766" y="220904"/>
                  <a:pt x="37948" y="214808"/>
                </a:cubicBezTo>
                <a:close/>
                <a:moveTo>
                  <a:pt x="2154479" y="211150"/>
                </a:moveTo>
                <a:cubicBezTo>
                  <a:pt x="2164842" y="211150"/>
                  <a:pt x="2173072" y="215646"/>
                  <a:pt x="2179168" y="224638"/>
                </a:cubicBezTo>
                <a:cubicBezTo>
                  <a:pt x="2185264" y="233629"/>
                  <a:pt x="2189836" y="246659"/>
                  <a:pt x="2192884" y="263728"/>
                </a:cubicBezTo>
                <a:lnTo>
                  <a:pt x="2174139" y="267843"/>
                </a:lnTo>
                <a:cubicBezTo>
                  <a:pt x="2172005" y="264795"/>
                  <a:pt x="2169795" y="262738"/>
                  <a:pt x="2167509" y="261671"/>
                </a:cubicBezTo>
                <a:cubicBezTo>
                  <a:pt x="2165223" y="260604"/>
                  <a:pt x="2162556" y="260071"/>
                  <a:pt x="2159508" y="260071"/>
                </a:cubicBezTo>
                <a:cubicBezTo>
                  <a:pt x="2154022" y="260071"/>
                  <a:pt x="2147850" y="261595"/>
                  <a:pt x="2140991" y="264643"/>
                </a:cubicBezTo>
                <a:cubicBezTo>
                  <a:pt x="2134134" y="267691"/>
                  <a:pt x="2127199" y="271958"/>
                  <a:pt x="2120189" y="277444"/>
                </a:cubicBezTo>
                <a:cubicBezTo>
                  <a:pt x="2113179" y="282931"/>
                  <a:pt x="2106473" y="289331"/>
                  <a:pt x="2100072" y="296647"/>
                </a:cubicBezTo>
                <a:cubicBezTo>
                  <a:pt x="2091233" y="307619"/>
                  <a:pt x="2084680" y="319049"/>
                  <a:pt x="2080413" y="330937"/>
                </a:cubicBezTo>
                <a:cubicBezTo>
                  <a:pt x="2085899" y="333985"/>
                  <a:pt x="2093062" y="336575"/>
                  <a:pt x="2101901" y="338709"/>
                </a:cubicBezTo>
                <a:cubicBezTo>
                  <a:pt x="2110740" y="340843"/>
                  <a:pt x="2121103" y="342824"/>
                  <a:pt x="2132991" y="344653"/>
                </a:cubicBezTo>
                <a:cubicBezTo>
                  <a:pt x="2143963" y="345872"/>
                  <a:pt x="2152803" y="347548"/>
                  <a:pt x="2159508" y="349682"/>
                </a:cubicBezTo>
                <a:cubicBezTo>
                  <a:pt x="2166214" y="351815"/>
                  <a:pt x="2171853" y="354559"/>
                  <a:pt x="2176425" y="357911"/>
                </a:cubicBezTo>
                <a:cubicBezTo>
                  <a:pt x="2180997" y="361264"/>
                  <a:pt x="2184578" y="366217"/>
                  <a:pt x="2187169" y="372770"/>
                </a:cubicBezTo>
                <a:cubicBezTo>
                  <a:pt x="2189759" y="379324"/>
                  <a:pt x="2191055" y="386105"/>
                  <a:pt x="2191055" y="393116"/>
                </a:cubicBezTo>
                <a:cubicBezTo>
                  <a:pt x="2191055" y="402260"/>
                  <a:pt x="2187321" y="412318"/>
                  <a:pt x="2179854" y="423291"/>
                </a:cubicBezTo>
                <a:cubicBezTo>
                  <a:pt x="2172386" y="434264"/>
                  <a:pt x="2162175" y="444779"/>
                  <a:pt x="2149221" y="454838"/>
                </a:cubicBezTo>
                <a:cubicBezTo>
                  <a:pt x="2136267" y="464896"/>
                  <a:pt x="2121713" y="473583"/>
                  <a:pt x="2105559" y="480898"/>
                </a:cubicBezTo>
                <a:cubicBezTo>
                  <a:pt x="2081784" y="491566"/>
                  <a:pt x="2058162" y="496900"/>
                  <a:pt x="2034693" y="496900"/>
                </a:cubicBezTo>
                <a:cubicBezTo>
                  <a:pt x="2008175" y="496900"/>
                  <a:pt x="1987677" y="489128"/>
                  <a:pt x="1973199" y="473583"/>
                </a:cubicBezTo>
                <a:cubicBezTo>
                  <a:pt x="1958721" y="458038"/>
                  <a:pt x="1951482" y="435483"/>
                  <a:pt x="1951482" y="405917"/>
                </a:cubicBezTo>
                <a:cubicBezTo>
                  <a:pt x="1951482" y="400431"/>
                  <a:pt x="1951787" y="394640"/>
                  <a:pt x="1952397" y="388544"/>
                </a:cubicBezTo>
                <a:cubicBezTo>
                  <a:pt x="1953006" y="382448"/>
                  <a:pt x="1954149" y="375590"/>
                  <a:pt x="1955825" y="367970"/>
                </a:cubicBezTo>
                <a:cubicBezTo>
                  <a:pt x="1957502" y="360350"/>
                  <a:pt x="1959559" y="351663"/>
                  <a:pt x="1961998" y="341909"/>
                </a:cubicBezTo>
                <a:lnTo>
                  <a:pt x="1981200" y="346481"/>
                </a:lnTo>
                <a:cubicBezTo>
                  <a:pt x="1977238" y="360807"/>
                  <a:pt x="1975257" y="372542"/>
                  <a:pt x="1975257" y="381686"/>
                </a:cubicBezTo>
                <a:cubicBezTo>
                  <a:pt x="1975257" y="403327"/>
                  <a:pt x="1980667" y="419862"/>
                  <a:pt x="1991487" y="431292"/>
                </a:cubicBezTo>
                <a:cubicBezTo>
                  <a:pt x="2002307" y="442722"/>
                  <a:pt x="2018081" y="448437"/>
                  <a:pt x="2038807" y="448437"/>
                </a:cubicBezTo>
                <a:cubicBezTo>
                  <a:pt x="2048561" y="448437"/>
                  <a:pt x="2058848" y="447370"/>
                  <a:pt x="2069669" y="445237"/>
                </a:cubicBezTo>
                <a:cubicBezTo>
                  <a:pt x="2080489" y="443103"/>
                  <a:pt x="2091461" y="440131"/>
                  <a:pt x="2102587" y="436321"/>
                </a:cubicBezTo>
                <a:cubicBezTo>
                  <a:pt x="2113712" y="432511"/>
                  <a:pt x="2124151" y="427863"/>
                  <a:pt x="2133905" y="422377"/>
                </a:cubicBezTo>
                <a:cubicBezTo>
                  <a:pt x="2140915" y="418414"/>
                  <a:pt x="2147545" y="414299"/>
                  <a:pt x="2153793" y="410032"/>
                </a:cubicBezTo>
                <a:cubicBezTo>
                  <a:pt x="2160041" y="405765"/>
                  <a:pt x="2165452" y="401193"/>
                  <a:pt x="2170023" y="396316"/>
                </a:cubicBezTo>
                <a:cubicBezTo>
                  <a:pt x="2166366" y="396011"/>
                  <a:pt x="2162709" y="395783"/>
                  <a:pt x="2159051" y="395630"/>
                </a:cubicBezTo>
                <a:cubicBezTo>
                  <a:pt x="2155393" y="395478"/>
                  <a:pt x="2151736" y="395249"/>
                  <a:pt x="2148078" y="394945"/>
                </a:cubicBezTo>
                <a:cubicBezTo>
                  <a:pt x="2126742" y="393421"/>
                  <a:pt x="2109902" y="390449"/>
                  <a:pt x="2097558" y="386029"/>
                </a:cubicBezTo>
                <a:cubicBezTo>
                  <a:pt x="2085213" y="381610"/>
                  <a:pt x="2075841" y="375133"/>
                  <a:pt x="2069440" y="366598"/>
                </a:cubicBezTo>
                <a:cubicBezTo>
                  <a:pt x="2062734" y="357149"/>
                  <a:pt x="2059381" y="344957"/>
                  <a:pt x="2059381" y="330022"/>
                </a:cubicBezTo>
                <a:cubicBezTo>
                  <a:pt x="2059381" y="319354"/>
                  <a:pt x="2061667" y="307924"/>
                  <a:pt x="2066239" y="295732"/>
                </a:cubicBezTo>
                <a:cubicBezTo>
                  <a:pt x="2070811" y="283540"/>
                  <a:pt x="2077136" y="271729"/>
                  <a:pt x="2085213" y="260299"/>
                </a:cubicBezTo>
                <a:cubicBezTo>
                  <a:pt x="2093290" y="248869"/>
                  <a:pt x="2102358" y="238887"/>
                  <a:pt x="2112417" y="230353"/>
                </a:cubicBezTo>
                <a:cubicBezTo>
                  <a:pt x="2127352" y="217551"/>
                  <a:pt x="2141373" y="211150"/>
                  <a:pt x="2154479" y="211150"/>
                </a:cubicBezTo>
                <a:close/>
                <a:moveTo>
                  <a:pt x="2048333" y="194920"/>
                </a:moveTo>
                <a:cubicBezTo>
                  <a:pt x="2051380" y="200406"/>
                  <a:pt x="2053438" y="205816"/>
                  <a:pt x="2054505" y="211150"/>
                </a:cubicBezTo>
                <a:cubicBezTo>
                  <a:pt x="2055571" y="216484"/>
                  <a:pt x="2056105" y="220370"/>
                  <a:pt x="2056105" y="222809"/>
                </a:cubicBezTo>
                <a:cubicBezTo>
                  <a:pt x="2056105" y="230124"/>
                  <a:pt x="2053819" y="236296"/>
                  <a:pt x="2049247" y="241325"/>
                </a:cubicBezTo>
                <a:cubicBezTo>
                  <a:pt x="2044675" y="246355"/>
                  <a:pt x="2039036" y="248869"/>
                  <a:pt x="2032330" y="248869"/>
                </a:cubicBezTo>
                <a:cubicBezTo>
                  <a:pt x="2026844" y="248869"/>
                  <a:pt x="2022272" y="247345"/>
                  <a:pt x="2018614" y="244297"/>
                </a:cubicBezTo>
                <a:cubicBezTo>
                  <a:pt x="2014347" y="253441"/>
                  <a:pt x="2007337" y="258013"/>
                  <a:pt x="1997583" y="258013"/>
                </a:cubicBezTo>
                <a:cubicBezTo>
                  <a:pt x="1991487" y="258013"/>
                  <a:pt x="1986610" y="256261"/>
                  <a:pt x="1982953" y="252755"/>
                </a:cubicBezTo>
                <a:cubicBezTo>
                  <a:pt x="1979295" y="249250"/>
                  <a:pt x="1977466" y="244297"/>
                  <a:pt x="1977467" y="237896"/>
                </a:cubicBezTo>
                <a:cubicBezTo>
                  <a:pt x="1977466" y="231496"/>
                  <a:pt x="1979447" y="224790"/>
                  <a:pt x="1983410" y="217780"/>
                </a:cubicBezTo>
                <a:lnTo>
                  <a:pt x="1992097" y="219608"/>
                </a:lnTo>
                <a:cubicBezTo>
                  <a:pt x="1991183" y="222656"/>
                  <a:pt x="1990725" y="226466"/>
                  <a:pt x="1990725" y="231038"/>
                </a:cubicBezTo>
                <a:cubicBezTo>
                  <a:pt x="1990725" y="238354"/>
                  <a:pt x="1993316" y="242011"/>
                  <a:pt x="1998497" y="242011"/>
                </a:cubicBezTo>
                <a:cubicBezTo>
                  <a:pt x="2001241" y="242011"/>
                  <a:pt x="2003603" y="240868"/>
                  <a:pt x="2005584" y="238582"/>
                </a:cubicBezTo>
                <a:cubicBezTo>
                  <a:pt x="2007565" y="236296"/>
                  <a:pt x="2008403" y="233324"/>
                  <a:pt x="2008099" y="229667"/>
                </a:cubicBezTo>
                <a:lnTo>
                  <a:pt x="2007185" y="215494"/>
                </a:lnTo>
                <a:lnTo>
                  <a:pt x="2019529" y="207721"/>
                </a:lnTo>
                <a:cubicBezTo>
                  <a:pt x="2020748" y="217475"/>
                  <a:pt x="2022500" y="224104"/>
                  <a:pt x="2024787" y="227609"/>
                </a:cubicBezTo>
                <a:cubicBezTo>
                  <a:pt x="2027073" y="231115"/>
                  <a:pt x="2030501" y="232867"/>
                  <a:pt x="2035073" y="232867"/>
                </a:cubicBezTo>
                <a:cubicBezTo>
                  <a:pt x="2036597" y="232867"/>
                  <a:pt x="2037969" y="232410"/>
                  <a:pt x="2039188" y="231496"/>
                </a:cubicBezTo>
                <a:cubicBezTo>
                  <a:pt x="2040408" y="230581"/>
                  <a:pt x="2041322" y="229514"/>
                  <a:pt x="2041931" y="228295"/>
                </a:cubicBezTo>
                <a:cubicBezTo>
                  <a:pt x="2041322" y="225247"/>
                  <a:pt x="2039188" y="219761"/>
                  <a:pt x="2035531" y="211836"/>
                </a:cubicBezTo>
                <a:lnTo>
                  <a:pt x="2034617" y="208178"/>
                </a:lnTo>
                <a:cubicBezTo>
                  <a:pt x="2034617" y="205435"/>
                  <a:pt x="2035835" y="202768"/>
                  <a:pt x="2038274" y="200177"/>
                </a:cubicBezTo>
                <a:cubicBezTo>
                  <a:pt x="2040712" y="197587"/>
                  <a:pt x="2044065" y="195834"/>
                  <a:pt x="2048333" y="194920"/>
                </a:cubicBezTo>
                <a:close/>
                <a:moveTo>
                  <a:pt x="1180795" y="182347"/>
                </a:moveTo>
                <a:cubicBezTo>
                  <a:pt x="1187196" y="207645"/>
                  <a:pt x="1193673" y="230200"/>
                  <a:pt x="1200226" y="250012"/>
                </a:cubicBezTo>
                <a:cubicBezTo>
                  <a:pt x="1206779" y="269824"/>
                  <a:pt x="1214171" y="286893"/>
                  <a:pt x="1222401" y="301219"/>
                </a:cubicBezTo>
                <a:cubicBezTo>
                  <a:pt x="1228192" y="311887"/>
                  <a:pt x="1234516" y="319354"/>
                  <a:pt x="1241374" y="323621"/>
                </a:cubicBezTo>
                <a:cubicBezTo>
                  <a:pt x="1244803" y="325755"/>
                  <a:pt x="1248747" y="327355"/>
                  <a:pt x="1253204" y="328422"/>
                </a:cubicBezTo>
                <a:lnTo>
                  <a:pt x="1266844" y="329885"/>
                </a:lnTo>
                <a:lnTo>
                  <a:pt x="1306144" y="328422"/>
                </a:lnTo>
                <a:cubicBezTo>
                  <a:pt x="1318641" y="327355"/>
                  <a:pt x="1328547" y="324841"/>
                  <a:pt x="1335862" y="320878"/>
                </a:cubicBezTo>
                <a:cubicBezTo>
                  <a:pt x="1341044" y="318135"/>
                  <a:pt x="1345463" y="313715"/>
                  <a:pt x="1349121" y="307619"/>
                </a:cubicBezTo>
                <a:cubicBezTo>
                  <a:pt x="1352779" y="301523"/>
                  <a:pt x="1357655" y="292532"/>
                  <a:pt x="1363751" y="280645"/>
                </a:cubicBezTo>
                <a:cubicBezTo>
                  <a:pt x="1367409" y="273025"/>
                  <a:pt x="1370838" y="268224"/>
                  <a:pt x="1374039" y="266243"/>
                </a:cubicBezTo>
                <a:cubicBezTo>
                  <a:pt x="1377239" y="264262"/>
                  <a:pt x="1381125" y="263271"/>
                  <a:pt x="1385697" y="263271"/>
                </a:cubicBezTo>
                <a:cubicBezTo>
                  <a:pt x="1391793" y="263271"/>
                  <a:pt x="1397127" y="265100"/>
                  <a:pt x="1401699" y="268757"/>
                </a:cubicBezTo>
                <a:cubicBezTo>
                  <a:pt x="1399261" y="274853"/>
                  <a:pt x="1396670" y="280949"/>
                  <a:pt x="1393927" y="287045"/>
                </a:cubicBezTo>
                <a:cubicBezTo>
                  <a:pt x="1391184" y="293141"/>
                  <a:pt x="1388669" y="298780"/>
                  <a:pt x="1386383" y="303962"/>
                </a:cubicBezTo>
                <a:cubicBezTo>
                  <a:pt x="1384097" y="309143"/>
                  <a:pt x="1382192" y="313258"/>
                  <a:pt x="1380668" y="316306"/>
                </a:cubicBezTo>
                <a:cubicBezTo>
                  <a:pt x="1388897" y="321183"/>
                  <a:pt x="1397203" y="324688"/>
                  <a:pt x="1405585" y="326822"/>
                </a:cubicBezTo>
                <a:lnTo>
                  <a:pt x="1430286" y="329829"/>
                </a:lnTo>
                <a:lnTo>
                  <a:pt x="1468069" y="328422"/>
                </a:lnTo>
                <a:cubicBezTo>
                  <a:pt x="1480566" y="327355"/>
                  <a:pt x="1490472" y="324841"/>
                  <a:pt x="1497787" y="320878"/>
                </a:cubicBezTo>
                <a:cubicBezTo>
                  <a:pt x="1502969" y="318135"/>
                  <a:pt x="1507389" y="313715"/>
                  <a:pt x="1511046" y="307619"/>
                </a:cubicBezTo>
                <a:cubicBezTo>
                  <a:pt x="1514704" y="301523"/>
                  <a:pt x="1519581" y="292532"/>
                  <a:pt x="1525677" y="280645"/>
                </a:cubicBezTo>
                <a:cubicBezTo>
                  <a:pt x="1529334" y="273025"/>
                  <a:pt x="1532763" y="268224"/>
                  <a:pt x="1535963" y="266243"/>
                </a:cubicBezTo>
                <a:cubicBezTo>
                  <a:pt x="1539164" y="264262"/>
                  <a:pt x="1543050" y="263271"/>
                  <a:pt x="1547622" y="263271"/>
                </a:cubicBezTo>
                <a:cubicBezTo>
                  <a:pt x="1553718" y="263271"/>
                  <a:pt x="1559052" y="265100"/>
                  <a:pt x="1563624" y="268757"/>
                </a:cubicBezTo>
                <a:cubicBezTo>
                  <a:pt x="1561186" y="274853"/>
                  <a:pt x="1558595" y="280949"/>
                  <a:pt x="1555852" y="287045"/>
                </a:cubicBezTo>
                <a:cubicBezTo>
                  <a:pt x="1553109" y="293141"/>
                  <a:pt x="1550594" y="298780"/>
                  <a:pt x="1548308" y="303962"/>
                </a:cubicBezTo>
                <a:cubicBezTo>
                  <a:pt x="1546022" y="309143"/>
                  <a:pt x="1544117" y="313258"/>
                  <a:pt x="1542593" y="316306"/>
                </a:cubicBezTo>
                <a:cubicBezTo>
                  <a:pt x="1550823" y="321183"/>
                  <a:pt x="1559128" y="324688"/>
                  <a:pt x="1567510" y="326822"/>
                </a:cubicBezTo>
                <a:lnTo>
                  <a:pt x="1593260" y="329956"/>
                </a:lnTo>
                <a:lnTo>
                  <a:pt x="1608735" y="329794"/>
                </a:lnTo>
                <a:cubicBezTo>
                  <a:pt x="1615897" y="329641"/>
                  <a:pt x="1622984" y="329565"/>
                  <a:pt x="1629994" y="329565"/>
                </a:cubicBezTo>
                <a:cubicBezTo>
                  <a:pt x="1625422" y="324993"/>
                  <a:pt x="1621689" y="319735"/>
                  <a:pt x="1618793" y="313792"/>
                </a:cubicBezTo>
                <a:cubicBezTo>
                  <a:pt x="1615897" y="307848"/>
                  <a:pt x="1614449" y="301676"/>
                  <a:pt x="1614449" y="295275"/>
                </a:cubicBezTo>
                <a:cubicBezTo>
                  <a:pt x="1614449" y="286131"/>
                  <a:pt x="1616202" y="276454"/>
                  <a:pt x="1619707" y="266243"/>
                </a:cubicBezTo>
                <a:cubicBezTo>
                  <a:pt x="1623213" y="256032"/>
                  <a:pt x="1628013" y="246278"/>
                  <a:pt x="1634109" y="236982"/>
                </a:cubicBezTo>
                <a:cubicBezTo>
                  <a:pt x="1640205" y="227686"/>
                  <a:pt x="1647063" y="219989"/>
                  <a:pt x="1654683" y="213893"/>
                </a:cubicBezTo>
                <a:cubicBezTo>
                  <a:pt x="1666265" y="205054"/>
                  <a:pt x="1678001" y="200635"/>
                  <a:pt x="1689887" y="200635"/>
                </a:cubicBezTo>
                <a:cubicBezTo>
                  <a:pt x="1700555" y="200635"/>
                  <a:pt x="1711300" y="203835"/>
                  <a:pt x="1722120" y="210236"/>
                </a:cubicBezTo>
                <a:cubicBezTo>
                  <a:pt x="1732941" y="216637"/>
                  <a:pt x="1744599" y="226390"/>
                  <a:pt x="1757096" y="239497"/>
                </a:cubicBezTo>
                <a:lnTo>
                  <a:pt x="1747952" y="256870"/>
                </a:lnTo>
                <a:cubicBezTo>
                  <a:pt x="1737589" y="252908"/>
                  <a:pt x="1728902" y="250165"/>
                  <a:pt x="1721892" y="248641"/>
                </a:cubicBezTo>
                <a:cubicBezTo>
                  <a:pt x="1714881" y="247117"/>
                  <a:pt x="1708023" y="246355"/>
                  <a:pt x="1701317" y="246355"/>
                </a:cubicBezTo>
                <a:cubicBezTo>
                  <a:pt x="1690954" y="246355"/>
                  <a:pt x="1681353" y="247574"/>
                  <a:pt x="1672514" y="250012"/>
                </a:cubicBezTo>
                <a:cubicBezTo>
                  <a:pt x="1663675" y="252451"/>
                  <a:pt x="1654378" y="256261"/>
                  <a:pt x="1644625" y="261442"/>
                </a:cubicBezTo>
                <a:cubicBezTo>
                  <a:pt x="1644929" y="273329"/>
                  <a:pt x="1647597" y="284074"/>
                  <a:pt x="1652626" y="293675"/>
                </a:cubicBezTo>
                <a:cubicBezTo>
                  <a:pt x="1657655" y="303276"/>
                  <a:pt x="1665046" y="311277"/>
                  <a:pt x="1674800" y="317678"/>
                </a:cubicBezTo>
                <a:cubicBezTo>
                  <a:pt x="1681201" y="321335"/>
                  <a:pt x="1688211" y="323926"/>
                  <a:pt x="1695831" y="325450"/>
                </a:cubicBezTo>
                <a:cubicBezTo>
                  <a:pt x="1709243" y="324231"/>
                  <a:pt x="1721587" y="322707"/>
                  <a:pt x="1732864" y="320878"/>
                </a:cubicBezTo>
                <a:cubicBezTo>
                  <a:pt x="1744142" y="319049"/>
                  <a:pt x="1755419" y="316382"/>
                  <a:pt x="1766697" y="312877"/>
                </a:cubicBezTo>
                <a:cubicBezTo>
                  <a:pt x="1777975" y="309372"/>
                  <a:pt x="1790014" y="305181"/>
                  <a:pt x="1802816" y="300304"/>
                </a:cubicBezTo>
                <a:cubicBezTo>
                  <a:pt x="1805254" y="302133"/>
                  <a:pt x="1807007" y="305105"/>
                  <a:pt x="1808074" y="309220"/>
                </a:cubicBezTo>
                <a:cubicBezTo>
                  <a:pt x="1809141" y="313334"/>
                  <a:pt x="1809674" y="317068"/>
                  <a:pt x="1809674" y="320421"/>
                </a:cubicBezTo>
                <a:cubicBezTo>
                  <a:pt x="1809674" y="327127"/>
                  <a:pt x="1808302" y="333070"/>
                  <a:pt x="1805559" y="338252"/>
                </a:cubicBezTo>
                <a:cubicBezTo>
                  <a:pt x="1802816" y="343433"/>
                  <a:pt x="1798853" y="347396"/>
                  <a:pt x="1793672" y="350139"/>
                </a:cubicBezTo>
                <a:cubicBezTo>
                  <a:pt x="1791234" y="351053"/>
                  <a:pt x="1786509" y="352501"/>
                  <a:pt x="1779499" y="354482"/>
                </a:cubicBezTo>
                <a:cubicBezTo>
                  <a:pt x="1772488" y="356464"/>
                  <a:pt x="1763801" y="358521"/>
                  <a:pt x="1753438" y="360655"/>
                </a:cubicBezTo>
                <a:cubicBezTo>
                  <a:pt x="1727225" y="366446"/>
                  <a:pt x="1701165" y="370713"/>
                  <a:pt x="1675257" y="373456"/>
                </a:cubicBezTo>
                <a:cubicBezTo>
                  <a:pt x="1662303" y="374828"/>
                  <a:pt x="1648473" y="375856"/>
                  <a:pt x="1633766" y="376542"/>
                </a:cubicBezTo>
                <a:lnTo>
                  <a:pt x="1594279" y="377411"/>
                </a:lnTo>
                <a:lnTo>
                  <a:pt x="1593799" y="377571"/>
                </a:lnTo>
                <a:lnTo>
                  <a:pt x="1592590" y="377448"/>
                </a:lnTo>
                <a:lnTo>
                  <a:pt x="1587017" y="377571"/>
                </a:lnTo>
                <a:cubicBezTo>
                  <a:pt x="1585798" y="377571"/>
                  <a:pt x="1584884" y="377266"/>
                  <a:pt x="1584274" y="376657"/>
                </a:cubicBezTo>
                <a:lnTo>
                  <a:pt x="1584257" y="376603"/>
                </a:lnTo>
                <a:lnTo>
                  <a:pt x="1575483" y="375714"/>
                </a:lnTo>
                <a:cubicBezTo>
                  <a:pt x="1557595" y="371999"/>
                  <a:pt x="1540993" y="362712"/>
                  <a:pt x="1525677" y="347853"/>
                </a:cubicBezTo>
                <a:lnTo>
                  <a:pt x="1520647" y="354711"/>
                </a:lnTo>
                <a:cubicBezTo>
                  <a:pt x="1516075" y="360502"/>
                  <a:pt x="1509370" y="365074"/>
                  <a:pt x="1500531" y="368427"/>
                </a:cubicBezTo>
                <a:cubicBezTo>
                  <a:pt x="1491691" y="371780"/>
                  <a:pt x="1480947" y="374142"/>
                  <a:pt x="1468298" y="375514"/>
                </a:cubicBezTo>
                <a:lnTo>
                  <a:pt x="1433005" y="377194"/>
                </a:lnTo>
                <a:lnTo>
                  <a:pt x="1431875" y="377571"/>
                </a:lnTo>
                <a:lnTo>
                  <a:pt x="1429707" y="377351"/>
                </a:lnTo>
                <a:lnTo>
                  <a:pt x="1425093" y="377571"/>
                </a:lnTo>
                <a:cubicBezTo>
                  <a:pt x="1423873" y="377571"/>
                  <a:pt x="1422959" y="377266"/>
                  <a:pt x="1422349" y="376657"/>
                </a:cubicBezTo>
                <a:lnTo>
                  <a:pt x="1422331" y="376603"/>
                </a:lnTo>
                <a:lnTo>
                  <a:pt x="1413558" y="375714"/>
                </a:lnTo>
                <a:cubicBezTo>
                  <a:pt x="1395670" y="371999"/>
                  <a:pt x="1379068" y="362712"/>
                  <a:pt x="1363751" y="347853"/>
                </a:cubicBezTo>
                <a:lnTo>
                  <a:pt x="1358723" y="354711"/>
                </a:lnTo>
                <a:cubicBezTo>
                  <a:pt x="1354151" y="360502"/>
                  <a:pt x="1347445" y="365074"/>
                  <a:pt x="1338605" y="368427"/>
                </a:cubicBezTo>
                <a:cubicBezTo>
                  <a:pt x="1329767" y="371780"/>
                  <a:pt x="1319022" y="374142"/>
                  <a:pt x="1306373" y="375514"/>
                </a:cubicBezTo>
                <a:lnTo>
                  <a:pt x="1268946" y="377296"/>
                </a:lnTo>
                <a:lnTo>
                  <a:pt x="1268121" y="377571"/>
                </a:lnTo>
                <a:lnTo>
                  <a:pt x="1266348" y="377420"/>
                </a:lnTo>
                <a:lnTo>
                  <a:pt x="1263168" y="377571"/>
                </a:lnTo>
                <a:lnTo>
                  <a:pt x="1261461" y="377002"/>
                </a:lnTo>
                <a:lnTo>
                  <a:pt x="1252061" y="376199"/>
                </a:lnTo>
                <a:cubicBezTo>
                  <a:pt x="1246994" y="375285"/>
                  <a:pt x="1242213" y="373913"/>
                  <a:pt x="1237717" y="372085"/>
                </a:cubicBezTo>
                <a:cubicBezTo>
                  <a:pt x="1228725" y="368427"/>
                  <a:pt x="1220724" y="362941"/>
                  <a:pt x="1213714" y="355625"/>
                </a:cubicBezTo>
                <a:cubicBezTo>
                  <a:pt x="1182015" y="372085"/>
                  <a:pt x="1150468" y="380314"/>
                  <a:pt x="1119073" y="380314"/>
                </a:cubicBezTo>
                <a:cubicBezTo>
                  <a:pt x="1079449" y="380314"/>
                  <a:pt x="1059637" y="369189"/>
                  <a:pt x="1059637" y="346939"/>
                </a:cubicBezTo>
                <a:cubicBezTo>
                  <a:pt x="1059637" y="340843"/>
                  <a:pt x="1060704" y="334747"/>
                  <a:pt x="1062838" y="328651"/>
                </a:cubicBezTo>
                <a:cubicBezTo>
                  <a:pt x="1064971" y="322555"/>
                  <a:pt x="1067867" y="317678"/>
                  <a:pt x="1071525" y="314020"/>
                </a:cubicBezTo>
                <a:cubicBezTo>
                  <a:pt x="1079145" y="320116"/>
                  <a:pt x="1087831" y="324688"/>
                  <a:pt x="1097585" y="327736"/>
                </a:cubicBezTo>
                <a:cubicBezTo>
                  <a:pt x="1107339" y="330784"/>
                  <a:pt x="1119378" y="332308"/>
                  <a:pt x="1133704" y="332308"/>
                </a:cubicBezTo>
                <a:cubicBezTo>
                  <a:pt x="1142848" y="332308"/>
                  <a:pt x="1152220" y="331699"/>
                  <a:pt x="1161822" y="330479"/>
                </a:cubicBezTo>
                <a:cubicBezTo>
                  <a:pt x="1171423" y="329260"/>
                  <a:pt x="1181253" y="327431"/>
                  <a:pt x="1191311" y="324993"/>
                </a:cubicBezTo>
                <a:cubicBezTo>
                  <a:pt x="1183386" y="311277"/>
                  <a:pt x="1176452" y="297713"/>
                  <a:pt x="1170508" y="284302"/>
                </a:cubicBezTo>
                <a:cubicBezTo>
                  <a:pt x="1164565" y="270891"/>
                  <a:pt x="1159917" y="258699"/>
                  <a:pt x="1156564" y="247726"/>
                </a:cubicBezTo>
                <a:cubicBezTo>
                  <a:pt x="1153211" y="236753"/>
                  <a:pt x="1151535" y="228371"/>
                  <a:pt x="1151535" y="222580"/>
                </a:cubicBezTo>
                <a:cubicBezTo>
                  <a:pt x="1151535" y="212827"/>
                  <a:pt x="1153973" y="204445"/>
                  <a:pt x="1158850" y="197434"/>
                </a:cubicBezTo>
                <a:cubicBezTo>
                  <a:pt x="1163727" y="190424"/>
                  <a:pt x="1171042" y="185395"/>
                  <a:pt x="1180795" y="182347"/>
                </a:cubicBezTo>
                <a:close/>
                <a:moveTo>
                  <a:pt x="4721047" y="171374"/>
                </a:moveTo>
                <a:cubicBezTo>
                  <a:pt x="4734459" y="171374"/>
                  <a:pt x="4747108" y="177927"/>
                  <a:pt x="4758995" y="191033"/>
                </a:cubicBezTo>
                <a:cubicBezTo>
                  <a:pt x="4770882" y="204140"/>
                  <a:pt x="4780179" y="221209"/>
                  <a:pt x="4786885" y="242240"/>
                </a:cubicBezTo>
                <a:cubicBezTo>
                  <a:pt x="4790237" y="251993"/>
                  <a:pt x="4792675" y="261976"/>
                  <a:pt x="4794199" y="272186"/>
                </a:cubicBezTo>
                <a:cubicBezTo>
                  <a:pt x="4795723" y="282397"/>
                  <a:pt x="4796485" y="292989"/>
                  <a:pt x="4796485" y="303962"/>
                </a:cubicBezTo>
                <a:cubicBezTo>
                  <a:pt x="4796485" y="307315"/>
                  <a:pt x="4796257" y="311963"/>
                  <a:pt x="4795799" y="317906"/>
                </a:cubicBezTo>
                <a:cubicBezTo>
                  <a:pt x="4795342" y="323850"/>
                  <a:pt x="4794123" y="329794"/>
                  <a:pt x="4792143" y="335737"/>
                </a:cubicBezTo>
                <a:cubicBezTo>
                  <a:pt x="4790161" y="341681"/>
                  <a:pt x="4786275" y="346634"/>
                  <a:pt x="4780483" y="350596"/>
                </a:cubicBezTo>
                <a:cubicBezTo>
                  <a:pt x="4773777" y="354559"/>
                  <a:pt x="4763033" y="358673"/>
                  <a:pt x="4748251" y="362941"/>
                </a:cubicBezTo>
                <a:cubicBezTo>
                  <a:pt x="4733468" y="367208"/>
                  <a:pt x="4715713" y="370713"/>
                  <a:pt x="4694987" y="373456"/>
                </a:cubicBezTo>
                <a:cubicBezTo>
                  <a:pt x="4684624" y="374828"/>
                  <a:pt x="4673689" y="375856"/>
                  <a:pt x="4662183" y="376542"/>
                </a:cubicBezTo>
                <a:lnTo>
                  <a:pt x="4631031" y="377427"/>
                </a:lnTo>
                <a:lnTo>
                  <a:pt x="4630598" y="377571"/>
                </a:lnTo>
                <a:lnTo>
                  <a:pt x="4629784" y="377462"/>
                </a:lnTo>
                <a:lnTo>
                  <a:pt x="4625950" y="377571"/>
                </a:lnTo>
                <a:cubicBezTo>
                  <a:pt x="4624578" y="377571"/>
                  <a:pt x="4623549" y="377228"/>
                  <a:pt x="4622863" y="376542"/>
                </a:cubicBezTo>
                <a:lnTo>
                  <a:pt x="4622862" y="376536"/>
                </a:lnTo>
                <a:lnTo>
                  <a:pt x="4612653" y="375171"/>
                </a:lnTo>
                <a:cubicBezTo>
                  <a:pt x="4606785" y="373570"/>
                  <a:pt x="4601033" y="371170"/>
                  <a:pt x="4595394" y="367970"/>
                </a:cubicBezTo>
                <a:cubicBezTo>
                  <a:pt x="4592041" y="388391"/>
                  <a:pt x="4585563" y="406375"/>
                  <a:pt x="4575963" y="421919"/>
                </a:cubicBezTo>
                <a:cubicBezTo>
                  <a:pt x="4566361" y="437464"/>
                  <a:pt x="4554398" y="449504"/>
                  <a:pt x="4540072" y="458038"/>
                </a:cubicBezTo>
                <a:cubicBezTo>
                  <a:pt x="4525747" y="466573"/>
                  <a:pt x="4509897" y="470840"/>
                  <a:pt x="4492523" y="470840"/>
                </a:cubicBezTo>
                <a:cubicBezTo>
                  <a:pt x="4488561" y="470840"/>
                  <a:pt x="4483227" y="469392"/>
                  <a:pt x="4476521" y="466496"/>
                </a:cubicBezTo>
                <a:cubicBezTo>
                  <a:pt x="4469816" y="463601"/>
                  <a:pt x="4462425" y="459562"/>
                  <a:pt x="4454347" y="454381"/>
                </a:cubicBezTo>
                <a:cubicBezTo>
                  <a:pt x="4446270" y="449199"/>
                  <a:pt x="4438574" y="443560"/>
                  <a:pt x="4431259" y="437464"/>
                </a:cubicBezTo>
                <a:lnTo>
                  <a:pt x="4438117" y="419633"/>
                </a:lnTo>
                <a:cubicBezTo>
                  <a:pt x="4446346" y="421767"/>
                  <a:pt x="4454271" y="423291"/>
                  <a:pt x="4461891" y="424205"/>
                </a:cubicBezTo>
                <a:cubicBezTo>
                  <a:pt x="4469511" y="425120"/>
                  <a:pt x="4476674" y="425577"/>
                  <a:pt x="4483380" y="425577"/>
                </a:cubicBezTo>
                <a:cubicBezTo>
                  <a:pt x="4505935" y="425577"/>
                  <a:pt x="4525137" y="419557"/>
                  <a:pt x="4540987" y="407518"/>
                </a:cubicBezTo>
                <a:cubicBezTo>
                  <a:pt x="4556837" y="395478"/>
                  <a:pt x="4568419" y="378028"/>
                  <a:pt x="4575734" y="355168"/>
                </a:cubicBezTo>
                <a:cubicBezTo>
                  <a:pt x="4573601" y="350596"/>
                  <a:pt x="4571315" y="345948"/>
                  <a:pt x="4568875" y="341224"/>
                </a:cubicBezTo>
                <a:cubicBezTo>
                  <a:pt x="4566437" y="336499"/>
                  <a:pt x="4563694" y="331699"/>
                  <a:pt x="4560647" y="326822"/>
                </a:cubicBezTo>
                <a:cubicBezTo>
                  <a:pt x="4552721" y="313715"/>
                  <a:pt x="4546473" y="302666"/>
                  <a:pt x="4541901" y="293675"/>
                </a:cubicBezTo>
                <a:cubicBezTo>
                  <a:pt x="4537329" y="284683"/>
                  <a:pt x="4534129" y="277292"/>
                  <a:pt x="4532300" y="271501"/>
                </a:cubicBezTo>
                <a:cubicBezTo>
                  <a:pt x="4531081" y="265405"/>
                  <a:pt x="4530775" y="260147"/>
                  <a:pt x="4531385" y="255727"/>
                </a:cubicBezTo>
                <a:cubicBezTo>
                  <a:pt x="4531995" y="251308"/>
                  <a:pt x="4533824" y="247269"/>
                  <a:pt x="4536872" y="243611"/>
                </a:cubicBezTo>
                <a:cubicBezTo>
                  <a:pt x="4537177" y="239039"/>
                  <a:pt x="4539920" y="234620"/>
                  <a:pt x="4545101" y="230353"/>
                </a:cubicBezTo>
                <a:cubicBezTo>
                  <a:pt x="4550283" y="226085"/>
                  <a:pt x="4556989" y="222885"/>
                  <a:pt x="4565219" y="220751"/>
                </a:cubicBezTo>
                <a:cubicBezTo>
                  <a:pt x="4567657" y="228981"/>
                  <a:pt x="4570019" y="236525"/>
                  <a:pt x="4572305" y="243383"/>
                </a:cubicBezTo>
                <a:cubicBezTo>
                  <a:pt x="4574591" y="250241"/>
                  <a:pt x="4576649" y="256718"/>
                  <a:pt x="4578477" y="262814"/>
                </a:cubicBezTo>
                <a:cubicBezTo>
                  <a:pt x="4583659" y="277444"/>
                  <a:pt x="4587697" y="289636"/>
                  <a:pt x="4590593" y="299390"/>
                </a:cubicBezTo>
                <a:cubicBezTo>
                  <a:pt x="4593489" y="309143"/>
                  <a:pt x="4595241" y="316459"/>
                  <a:pt x="4595851" y="321335"/>
                </a:cubicBezTo>
                <a:cubicBezTo>
                  <a:pt x="4601033" y="324231"/>
                  <a:pt x="4606519" y="326403"/>
                  <a:pt x="4612309" y="327850"/>
                </a:cubicBezTo>
                <a:lnTo>
                  <a:pt x="4629861" y="329935"/>
                </a:lnTo>
                <a:lnTo>
                  <a:pt x="4671955" y="328993"/>
                </a:lnTo>
                <a:cubicBezTo>
                  <a:pt x="4686015" y="328308"/>
                  <a:pt x="4698797" y="327279"/>
                  <a:pt x="4710303" y="325907"/>
                </a:cubicBezTo>
                <a:cubicBezTo>
                  <a:pt x="4733315" y="323164"/>
                  <a:pt x="4754118" y="317678"/>
                  <a:pt x="4772711" y="309448"/>
                </a:cubicBezTo>
                <a:cubicBezTo>
                  <a:pt x="4772101" y="305791"/>
                  <a:pt x="4771263" y="302057"/>
                  <a:pt x="4770197" y="298247"/>
                </a:cubicBezTo>
                <a:cubicBezTo>
                  <a:pt x="4769130" y="294437"/>
                  <a:pt x="4767987" y="290398"/>
                  <a:pt x="4766767" y="286131"/>
                </a:cubicBezTo>
                <a:cubicBezTo>
                  <a:pt x="4758538" y="292837"/>
                  <a:pt x="4749622" y="298094"/>
                  <a:pt x="4740021" y="301904"/>
                </a:cubicBezTo>
                <a:cubicBezTo>
                  <a:pt x="4730420" y="305714"/>
                  <a:pt x="4720133" y="307619"/>
                  <a:pt x="4709160" y="307619"/>
                </a:cubicBezTo>
                <a:cubicBezTo>
                  <a:pt x="4693311" y="307619"/>
                  <a:pt x="4681119" y="302895"/>
                  <a:pt x="4672585" y="293446"/>
                </a:cubicBezTo>
                <a:cubicBezTo>
                  <a:pt x="4664049" y="283997"/>
                  <a:pt x="4659783" y="272110"/>
                  <a:pt x="4659783" y="257785"/>
                </a:cubicBezTo>
                <a:cubicBezTo>
                  <a:pt x="4659783" y="242545"/>
                  <a:pt x="4662526" y="228371"/>
                  <a:pt x="4668012" y="215265"/>
                </a:cubicBezTo>
                <a:cubicBezTo>
                  <a:pt x="4673499" y="202159"/>
                  <a:pt x="4680813" y="191795"/>
                  <a:pt x="4689958" y="184175"/>
                </a:cubicBezTo>
                <a:cubicBezTo>
                  <a:pt x="4694529" y="180213"/>
                  <a:pt x="4699483" y="177089"/>
                  <a:pt x="4704817" y="174803"/>
                </a:cubicBezTo>
                <a:cubicBezTo>
                  <a:pt x="4710151" y="172517"/>
                  <a:pt x="4715561" y="171374"/>
                  <a:pt x="4721047" y="171374"/>
                </a:cubicBezTo>
                <a:close/>
                <a:moveTo>
                  <a:pt x="1480871" y="171374"/>
                </a:moveTo>
                <a:cubicBezTo>
                  <a:pt x="1483309" y="174117"/>
                  <a:pt x="1486891" y="177851"/>
                  <a:pt x="1491615" y="182575"/>
                </a:cubicBezTo>
                <a:cubicBezTo>
                  <a:pt x="1496339" y="187300"/>
                  <a:pt x="1502207" y="192862"/>
                  <a:pt x="1509217" y="199263"/>
                </a:cubicBezTo>
                <a:cubicBezTo>
                  <a:pt x="1505560" y="204445"/>
                  <a:pt x="1501445" y="209702"/>
                  <a:pt x="1496873" y="215036"/>
                </a:cubicBezTo>
                <a:cubicBezTo>
                  <a:pt x="1492301" y="220370"/>
                  <a:pt x="1487272" y="225781"/>
                  <a:pt x="1481785" y="231267"/>
                </a:cubicBezTo>
                <a:cubicBezTo>
                  <a:pt x="1475080" y="225781"/>
                  <a:pt x="1469136" y="220675"/>
                  <a:pt x="1463955" y="215951"/>
                </a:cubicBezTo>
                <a:cubicBezTo>
                  <a:pt x="1458773" y="211226"/>
                  <a:pt x="1454201" y="206731"/>
                  <a:pt x="1450239" y="202463"/>
                </a:cubicBezTo>
                <a:cubicBezTo>
                  <a:pt x="1455115" y="197891"/>
                  <a:pt x="1460145" y="192938"/>
                  <a:pt x="1465326" y="187604"/>
                </a:cubicBezTo>
                <a:cubicBezTo>
                  <a:pt x="1470508" y="182270"/>
                  <a:pt x="1475689" y="176860"/>
                  <a:pt x="1480871" y="171374"/>
                </a:cubicBezTo>
                <a:close/>
                <a:moveTo>
                  <a:pt x="3583305" y="168173"/>
                </a:moveTo>
                <a:cubicBezTo>
                  <a:pt x="3608603" y="174879"/>
                  <a:pt x="3631921" y="186233"/>
                  <a:pt x="3653257" y="202235"/>
                </a:cubicBezTo>
                <a:cubicBezTo>
                  <a:pt x="3674593" y="218237"/>
                  <a:pt x="3691357" y="237211"/>
                  <a:pt x="3703549" y="259156"/>
                </a:cubicBezTo>
                <a:cubicBezTo>
                  <a:pt x="3716045" y="280797"/>
                  <a:pt x="3722294" y="302590"/>
                  <a:pt x="3722294" y="324536"/>
                </a:cubicBezTo>
                <a:cubicBezTo>
                  <a:pt x="3722294" y="331546"/>
                  <a:pt x="3720161" y="340614"/>
                  <a:pt x="3715893" y="351739"/>
                </a:cubicBezTo>
                <a:cubicBezTo>
                  <a:pt x="3711626" y="362864"/>
                  <a:pt x="3705987" y="374218"/>
                  <a:pt x="3698977" y="385801"/>
                </a:cubicBezTo>
                <a:cubicBezTo>
                  <a:pt x="3678859" y="384581"/>
                  <a:pt x="3659581" y="381686"/>
                  <a:pt x="3641141" y="377114"/>
                </a:cubicBezTo>
                <a:cubicBezTo>
                  <a:pt x="3622701" y="372542"/>
                  <a:pt x="3606470" y="366446"/>
                  <a:pt x="3592449" y="358826"/>
                </a:cubicBezTo>
                <a:cubicBezTo>
                  <a:pt x="3581171" y="365227"/>
                  <a:pt x="3568827" y="369951"/>
                  <a:pt x="3555416" y="372999"/>
                </a:cubicBezTo>
                <a:cubicBezTo>
                  <a:pt x="3548711" y="374523"/>
                  <a:pt x="3541662" y="375666"/>
                  <a:pt x="3534271" y="376428"/>
                </a:cubicBezTo>
                <a:lnTo>
                  <a:pt x="3513627" y="377445"/>
                </a:lnTo>
                <a:lnTo>
                  <a:pt x="3513201" y="377571"/>
                </a:lnTo>
                <a:lnTo>
                  <a:pt x="3511067" y="377571"/>
                </a:lnTo>
                <a:lnTo>
                  <a:pt x="3420771" y="377571"/>
                </a:lnTo>
                <a:lnTo>
                  <a:pt x="3415817" y="377571"/>
                </a:lnTo>
                <a:lnTo>
                  <a:pt x="3414111" y="377002"/>
                </a:lnTo>
                <a:lnTo>
                  <a:pt x="3404711" y="376199"/>
                </a:lnTo>
                <a:cubicBezTo>
                  <a:pt x="3399644" y="375285"/>
                  <a:pt x="3394863" y="373913"/>
                  <a:pt x="3390367" y="372085"/>
                </a:cubicBezTo>
                <a:cubicBezTo>
                  <a:pt x="3381375" y="368427"/>
                  <a:pt x="3373374" y="362941"/>
                  <a:pt x="3366364" y="355625"/>
                </a:cubicBezTo>
                <a:cubicBezTo>
                  <a:pt x="3334665" y="372085"/>
                  <a:pt x="3303118" y="380314"/>
                  <a:pt x="3271723" y="380314"/>
                </a:cubicBezTo>
                <a:cubicBezTo>
                  <a:pt x="3232099" y="380314"/>
                  <a:pt x="3212287" y="369189"/>
                  <a:pt x="3212287" y="346939"/>
                </a:cubicBezTo>
                <a:cubicBezTo>
                  <a:pt x="3212287" y="340843"/>
                  <a:pt x="3213355" y="334747"/>
                  <a:pt x="3215488" y="328651"/>
                </a:cubicBezTo>
                <a:cubicBezTo>
                  <a:pt x="3217621" y="322555"/>
                  <a:pt x="3220517" y="317678"/>
                  <a:pt x="3224175" y="314020"/>
                </a:cubicBezTo>
                <a:cubicBezTo>
                  <a:pt x="3231795" y="320116"/>
                  <a:pt x="3240481" y="324688"/>
                  <a:pt x="3250235" y="327736"/>
                </a:cubicBezTo>
                <a:cubicBezTo>
                  <a:pt x="3259989" y="330784"/>
                  <a:pt x="3272028" y="332308"/>
                  <a:pt x="3286354" y="332308"/>
                </a:cubicBezTo>
                <a:cubicBezTo>
                  <a:pt x="3295498" y="332308"/>
                  <a:pt x="3304870" y="331699"/>
                  <a:pt x="3314472" y="330479"/>
                </a:cubicBezTo>
                <a:cubicBezTo>
                  <a:pt x="3324073" y="329260"/>
                  <a:pt x="3333903" y="327431"/>
                  <a:pt x="3343961" y="324993"/>
                </a:cubicBezTo>
                <a:cubicBezTo>
                  <a:pt x="3336036" y="311277"/>
                  <a:pt x="3329102" y="297713"/>
                  <a:pt x="3323159" y="284302"/>
                </a:cubicBezTo>
                <a:cubicBezTo>
                  <a:pt x="3317215" y="270891"/>
                  <a:pt x="3312566" y="258699"/>
                  <a:pt x="3309214" y="247726"/>
                </a:cubicBezTo>
                <a:cubicBezTo>
                  <a:pt x="3305861" y="236753"/>
                  <a:pt x="3304185" y="228371"/>
                  <a:pt x="3304185" y="222580"/>
                </a:cubicBezTo>
                <a:cubicBezTo>
                  <a:pt x="3304185" y="212827"/>
                  <a:pt x="3306623" y="204445"/>
                  <a:pt x="3311500" y="197434"/>
                </a:cubicBezTo>
                <a:cubicBezTo>
                  <a:pt x="3316377" y="190424"/>
                  <a:pt x="3323692" y="185395"/>
                  <a:pt x="3333445" y="182347"/>
                </a:cubicBezTo>
                <a:cubicBezTo>
                  <a:pt x="3339846" y="207645"/>
                  <a:pt x="3346323" y="230200"/>
                  <a:pt x="3352877" y="250012"/>
                </a:cubicBezTo>
                <a:cubicBezTo>
                  <a:pt x="3359429" y="269824"/>
                  <a:pt x="3366821" y="286893"/>
                  <a:pt x="3375051" y="301219"/>
                </a:cubicBezTo>
                <a:cubicBezTo>
                  <a:pt x="3380842" y="311887"/>
                  <a:pt x="3387167" y="319354"/>
                  <a:pt x="3394025" y="323621"/>
                </a:cubicBezTo>
                <a:cubicBezTo>
                  <a:pt x="3400883" y="327889"/>
                  <a:pt x="3409798" y="330022"/>
                  <a:pt x="3420771" y="330022"/>
                </a:cubicBezTo>
                <a:lnTo>
                  <a:pt x="3511067" y="330022"/>
                </a:lnTo>
                <a:cubicBezTo>
                  <a:pt x="3518383" y="329717"/>
                  <a:pt x="3525393" y="329413"/>
                  <a:pt x="3532099" y="329108"/>
                </a:cubicBezTo>
                <a:cubicBezTo>
                  <a:pt x="3538805" y="328803"/>
                  <a:pt x="3545205" y="328193"/>
                  <a:pt x="3551301" y="327279"/>
                </a:cubicBezTo>
                <a:cubicBezTo>
                  <a:pt x="3538805" y="313563"/>
                  <a:pt x="3532556" y="298780"/>
                  <a:pt x="3532556" y="282931"/>
                </a:cubicBezTo>
                <a:cubicBezTo>
                  <a:pt x="3532556" y="274396"/>
                  <a:pt x="3534233" y="265328"/>
                  <a:pt x="3537585" y="255727"/>
                </a:cubicBezTo>
                <a:cubicBezTo>
                  <a:pt x="3540938" y="246126"/>
                  <a:pt x="3545586" y="237134"/>
                  <a:pt x="3551530" y="228752"/>
                </a:cubicBezTo>
                <a:cubicBezTo>
                  <a:pt x="3557473" y="220370"/>
                  <a:pt x="3563951" y="214046"/>
                  <a:pt x="3570961" y="209779"/>
                </a:cubicBezTo>
                <a:close/>
                <a:moveTo>
                  <a:pt x="4104742" y="165887"/>
                </a:moveTo>
                <a:cubicBezTo>
                  <a:pt x="4105047" y="191186"/>
                  <a:pt x="4105351" y="216484"/>
                  <a:pt x="4105657" y="241783"/>
                </a:cubicBezTo>
                <a:cubicBezTo>
                  <a:pt x="4105961" y="267081"/>
                  <a:pt x="4106113" y="292379"/>
                  <a:pt x="4106113" y="317678"/>
                </a:cubicBezTo>
                <a:cubicBezTo>
                  <a:pt x="4113429" y="321793"/>
                  <a:pt x="4121125" y="324879"/>
                  <a:pt x="4129202" y="326936"/>
                </a:cubicBezTo>
                <a:lnTo>
                  <a:pt x="4152093" y="329720"/>
                </a:lnTo>
                <a:lnTo>
                  <a:pt x="4176217" y="327165"/>
                </a:lnTo>
                <a:cubicBezTo>
                  <a:pt x="4183837" y="325260"/>
                  <a:pt x="4190086" y="322402"/>
                  <a:pt x="4194963" y="318592"/>
                </a:cubicBezTo>
                <a:cubicBezTo>
                  <a:pt x="4198621" y="315849"/>
                  <a:pt x="4202125" y="311353"/>
                  <a:pt x="4205478" y="305105"/>
                </a:cubicBezTo>
                <a:cubicBezTo>
                  <a:pt x="4208831" y="298856"/>
                  <a:pt x="4213251" y="290551"/>
                  <a:pt x="4218737" y="280187"/>
                </a:cubicBezTo>
                <a:cubicBezTo>
                  <a:pt x="4222395" y="272872"/>
                  <a:pt x="4225900" y="268224"/>
                  <a:pt x="4229253" y="266243"/>
                </a:cubicBezTo>
                <a:cubicBezTo>
                  <a:pt x="4232605" y="264262"/>
                  <a:pt x="4236415" y="263271"/>
                  <a:pt x="4240683" y="263271"/>
                </a:cubicBezTo>
                <a:cubicBezTo>
                  <a:pt x="4246474" y="263271"/>
                  <a:pt x="4251808" y="265100"/>
                  <a:pt x="4256685" y="268757"/>
                </a:cubicBezTo>
                <a:cubicBezTo>
                  <a:pt x="4253331" y="276377"/>
                  <a:pt x="4249827" y="284226"/>
                  <a:pt x="4246169" y="292303"/>
                </a:cubicBezTo>
                <a:cubicBezTo>
                  <a:pt x="4242511" y="300380"/>
                  <a:pt x="4238854" y="308381"/>
                  <a:pt x="4235196" y="316306"/>
                </a:cubicBezTo>
                <a:cubicBezTo>
                  <a:pt x="4243731" y="321183"/>
                  <a:pt x="4252113" y="324688"/>
                  <a:pt x="4260342" y="326822"/>
                </a:cubicBezTo>
                <a:lnTo>
                  <a:pt x="4285801" y="329894"/>
                </a:lnTo>
                <a:lnTo>
                  <a:pt x="4328541" y="328193"/>
                </a:lnTo>
                <a:cubicBezTo>
                  <a:pt x="4343324" y="326974"/>
                  <a:pt x="4356583" y="325222"/>
                  <a:pt x="4368317" y="322936"/>
                </a:cubicBezTo>
                <a:cubicBezTo>
                  <a:pt x="4380053" y="320650"/>
                  <a:pt x="4388967" y="318135"/>
                  <a:pt x="4395063" y="315392"/>
                </a:cubicBezTo>
                <a:cubicBezTo>
                  <a:pt x="4392625" y="308686"/>
                  <a:pt x="4389349" y="301066"/>
                  <a:pt x="4385234" y="292532"/>
                </a:cubicBezTo>
                <a:cubicBezTo>
                  <a:pt x="4381119" y="283997"/>
                  <a:pt x="4377538" y="276377"/>
                  <a:pt x="4374490" y="269672"/>
                </a:cubicBezTo>
                <a:cubicBezTo>
                  <a:pt x="4371442" y="262966"/>
                  <a:pt x="4368927" y="257251"/>
                  <a:pt x="4366946" y="252527"/>
                </a:cubicBezTo>
                <a:cubicBezTo>
                  <a:pt x="4364965" y="247802"/>
                  <a:pt x="4363975" y="243611"/>
                  <a:pt x="4363975" y="239954"/>
                </a:cubicBezTo>
                <a:cubicBezTo>
                  <a:pt x="4363975" y="232943"/>
                  <a:pt x="4367631" y="225247"/>
                  <a:pt x="4374947" y="216865"/>
                </a:cubicBezTo>
                <a:cubicBezTo>
                  <a:pt x="4382262" y="208483"/>
                  <a:pt x="4391254" y="201549"/>
                  <a:pt x="4401922" y="196063"/>
                </a:cubicBezTo>
                <a:cubicBezTo>
                  <a:pt x="4406189" y="217399"/>
                  <a:pt x="4409694" y="234544"/>
                  <a:pt x="4412437" y="247498"/>
                </a:cubicBezTo>
                <a:cubicBezTo>
                  <a:pt x="4415181" y="260452"/>
                  <a:pt x="4417161" y="270891"/>
                  <a:pt x="4418381" y="278816"/>
                </a:cubicBezTo>
                <a:cubicBezTo>
                  <a:pt x="4419600" y="286741"/>
                  <a:pt x="4420210" y="293751"/>
                  <a:pt x="4420210" y="299847"/>
                </a:cubicBezTo>
                <a:cubicBezTo>
                  <a:pt x="4420210" y="306248"/>
                  <a:pt x="4418610" y="314096"/>
                  <a:pt x="4415409" y="323393"/>
                </a:cubicBezTo>
                <a:cubicBezTo>
                  <a:pt x="4412209" y="332689"/>
                  <a:pt x="4408017" y="342367"/>
                  <a:pt x="4402837" y="352425"/>
                </a:cubicBezTo>
                <a:cubicBezTo>
                  <a:pt x="4394607" y="357302"/>
                  <a:pt x="4383938" y="361645"/>
                  <a:pt x="4370832" y="365455"/>
                </a:cubicBezTo>
                <a:cubicBezTo>
                  <a:pt x="4357726" y="369265"/>
                  <a:pt x="4343477" y="372237"/>
                  <a:pt x="4328084" y="374371"/>
                </a:cubicBezTo>
                <a:lnTo>
                  <a:pt x="4288001" y="377190"/>
                </a:lnTo>
                <a:lnTo>
                  <a:pt x="4286860" y="377571"/>
                </a:lnTo>
                <a:lnTo>
                  <a:pt x="4285128" y="377393"/>
                </a:lnTo>
                <a:lnTo>
                  <a:pt x="4282593" y="377571"/>
                </a:lnTo>
                <a:lnTo>
                  <a:pt x="4280685" y="376935"/>
                </a:lnTo>
                <a:lnTo>
                  <a:pt x="4268543" y="375685"/>
                </a:lnTo>
                <a:cubicBezTo>
                  <a:pt x="4250655" y="371913"/>
                  <a:pt x="4234053" y="362483"/>
                  <a:pt x="4218737" y="347396"/>
                </a:cubicBezTo>
                <a:cubicBezTo>
                  <a:pt x="4216908" y="350139"/>
                  <a:pt x="4215231" y="352577"/>
                  <a:pt x="4213708" y="354711"/>
                </a:cubicBezTo>
                <a:cubicBezTo>
                  <a:pt x="4212184" y="356845"/>
                  <a:pt x="4210660" y="358978"/>
                  <a:pt x="4209136" y="361112"/>
                </a:cubicBezTo>
                <a:cubicBezTo>
                  <a:pt x="4205478" y="365379"/>
                  <a:pt x="4198239" y="369189"/>
                  <a:pt x="4187419" y="372542"/>
                </a:cubicBezTo>
                <a:cubicBezTo>
                  <a:pt x="4182009" y="374218"/>
                  <a:pt x="4176123" y="375475"/>
                  <a:pt x="4169759" y="376314"/>
                </a:cubicBezTo>
                <a:lnTo>
                  <a:pt x="4155779" y="377170"/>
                </a:lnTo>
                <a:lnTo>
                  <a:pt x="4154577" y="377571"/>
                </a:lnTo>
                <a:lnTo>
                  <a:pt x="4152461" y="377374"/>
                </a:lnTo>
                <a:lnTo>
                  <a:pt x="4149243" y="377571"/>
                </a:lnTo>
                <a:lnTo>
                  <a:pt x="4147173" y="376881"/>
                </a:lnTo>
                <a:lnTo>
                  <a:pt x="4129431" y="375228"/>
                </a:lnTo>
                <a:cubicBezTo>
                  <a:pt x="4121963" y="373666"/>
                  <a:pt x="4115410" y="371323"/>
                  <a:pt x="4109771" y="368198"/>
                </a:cubicBezTo>
                <a:cubicBezTo>
                  <a:pt x="4098493" y="361950"/>
                  <a:pt x="4091787" y="353187"/>
                  <a:pt x="4089655" y="341909"/>
                </a:cubicBezTo>
                <a:lnTo>
                  <a:pt x="4086454" y="327279"/>
                </a:lnTo>
                <a:lnTo>
                  <a:pt x="4068623" y="362941"/>
                </a:lnTo>
                <a:cubicBezTo>
                  <a:pt x="4060698" y="362026"/>
                  <a:pt x="4053841" y="361188"/>
                  <a:pt x="4048049" y="360426"/>
                </a:cubicBezTo>
                <a:cubicBezTo>
                  <a:pt x="4042258" y="359664"/>
                  <a:pt x="4037000" y="358750"/>
                  <a:pt x="4032276" y="357683"/>
                </a:cubicBezTo>
                <a:cubicBezTo>
                  <a:pt x="4027551" y="356616"/>
                  <a:pt x="4022903" y="355168"/>
                  <a:pt x="4018331" y="353339"/>
                </a:cubicBezTo>
                <a:cubicBezTo>
                  <a:pt x="4011321" y="350901"/>
                  <a:pt x="4004158" y="347548"/>
                  <a:pt x="3996843" y="343281"/>
                </a:cubicBezTo>
                <a:cubicBezTo>
                  <a:pt x="3989527" y="339014"/>
                  <a:pt x="3983355" y="334594"/>
                  <a:pt x="3978327" y="330022"/>
                </a:cubicBezTo>
                <a:cubicBezTo>
                  <a:pt x="3973297" y="325450"/>
                  <a:pt x="3970783" y="321488"/>
                  <a:pt x="3970783" y="318135"/>
                </a:cubicBezTo>
                <a:cubicBezTo>
                  <a:pt x="3970783" y="315392"/>
                  <a:pt x="3971773" y="310896"/>
                  <a:pt x="3973754" y="304648"/>
                </a:cubicBezTo>
                <a:cubicBezTo>
                  <a:pt x="3975735" y="298399"/>
                  <a:pt x="3978097" y="291922"/>
                  <a:pt x="3980841" y="285217"/>
                </a:cubicBezTo>
                <a:cubicBezTo>
                  <a:pt x="3983584" y="278511"/>
                  <a:pt x="3985870" y="273482"/>
                  <a:pt x="3987699" y="270129"/>
                </a:cubicBezTo>
                <a:cubicBezTo>
                  <a:pt x="3990442" y="264643"/>
                  <a:pt x="3995623" y="258547"/>
                  <a:pt x="4003243" y="251841"/>
                </a:cubicBezTo>
                <a:cubicBezTo>
                  <a:pt x="4011473" y="244221"/>
                  <a:pt x="4021303" y="236753"/>
                  <a:pt x="4032733" y="229438"/>
                </a:cubicBezTo>
                <a:cubicBezTo>
                  <a:pt x="4044163" y="222123"/>
                  <a:pt x="4054602" y="216484"/>
                  <a:pt x="4064051" y="212522"/>
                </a:cubicBezTo>
                <a:lnTo>
                  <a:pt x="4061765" y="196063"/>
                </a:lnTo>
                <a:cubicBezTo>
                  <a:pt x="4068471" y="190881"/>
                  <a:pt x="4074109" y="186614"/>
                  <a:pt x="4078681" y="183261"/>
                </a:cubicBezTo>
                <a:cubicBezTo>
                  <a:pt x="4083253" y="179908"/>
                  <a:pt x="4087597" y="176860"/>
                  <a:pt x="4091712" y="174117"/>
                </a:cubicBezTo>
                <a:cubicBezTo>
                  <a:pt x="4095827" y="171374"/>
                  <a:pt x="4100170" y="168631"/>
                  <a:pt x="4104742" y="165887"/>
                </a:cubicBezTo>
                <a:close/>
                <a:moveTo>
                  <a:pt x="1544422" y="164516"/>
                </a:moveTo>
                <a:cubicBezTo>
                  <a:pt x="1546860" y="167259"/>
                  <a:pt x="1550518" y="170917"/>
                  <a:pt x="1555395" y="175489"/>
                </a:cubicBezTo>
                <a:cubicBezTo>
                  <a:pt x="1560271" y="180061"/>
                  <a:pt x="1566215" y="185699"/>
                  <a:pt x="1573225" y="192405"/>
                </a:cubicBezTo>
                <a:cubicBezTo>
                  <a:pt x="1565605" y="203073"/>
                  <a:pt x="1556309" y="213741"/>
                  <a:pt x="1545336" y="224409"/>
                </a:cubicBezTo>
                <a:cubicBezTo>
                  <a:pt x="1538935" y="219227"/>
                  <a:pt x="1533144" y="214351"/>
                  <a:pt x="1527963" y="209779"/>
                </a:cubicBezTo>
                <a:cubicBezTo>
                  <a:pt x="1522781" y="205207"/>
                  <a:pt x="1518209" y="200635"/>
                  <a:pt x="1514247" y="196063"/>
                </a:cubicBezTo>
                <a:cubicBezTo>
                  <a:pt x="1518514" y="192100"/>
                  <a:pt x="1523162" y="187452"/>
                  <a:pt x="1528191" y="182118"/>
                </a:cubicBezTo>
                <a:cubicBezTo>
                  <a:pt x="1533220" y="176784"/>
                  <a:pt x="1538631" y="170917"/>
                  <a:pt x="1544422" y="164516"/>
                </a:cubicBezTo>
                <a:close/>
                <a:moveTo>
                  <a:pt x="2052904" y="157886"/>
                </a:moveTo>
                <a:lnTo>
                  <a:pt x="2053361" y="163373"/>
                </a:lnTo>
                <a:cubicBezTo>
                  <a:pt x="2053361" y="171907"/>
                  <a:pt x="2050009" y="178156"/>
                  <a:pt x="2043303" y="182118"/>
                </a:cubicBezTo>
                <a:cubicBezTo>
                  <a:pt x="2035073" y="186080"/>
                  <a:pt x="2024710" y="190424"/>
                  <a:pt x="2012213" y="195148"/>
                </a:cubicBezTo>
                <a:cubicBezTo>
                  <a:pt x="1999717" y="199873"/>
                  <a:pt x="1985239" y="204978"/>
                  <a:pt x="1968779" y="210464"/>
                </a:cubicBezTo>
                <a:lnTo>
                  <a:pt x="1971066" y="189433"/>
                </a:lnTo>
                <a:cubicBezTo>
                  <a:pt x="1989353" y="182728"/>
                  <a:pt x="2005127" y="176936"/>
                  <a:pt x="2018386" y="172060"/>
                </a:cubicBezTo>
                <a:cubicBezTo>
                  <a:pt x="2031645" y="167183"/>
                  <a:pt x="2043151" y="162458"/>
                  <a:pt x="2052904" y="157886"/>
                </a:cubicBezTo>
                <a:close/>
                <a:moveTo>
                  <a:pt x="4218279" y="155372"/>
                </a:moveTo>
                <a:cubicBezTo>
                  <a:pt x="4222242" y="159334"/>
                  <a:pt x="4226890" y="163982"/>
                  <a:pt x="4232225" y="169316"/>
                </a:cubicBezTo>
                <a:cubicBezTo>
                  <a:pt x="4237559" y="174650"/>
                  <a:pt x="4243578" y="180518"/>
                  <a:pt x="4250284" y="186919"/>
                </a:cubicBezTo>
                <a:cubicBezTo>
                  <a:pt x="4246626" y="192100"/>
                  <a:pt x="4242207" y="197663"/>
                  <a:pt x="4237025" y="203606"/>
                </a:cubicBezTo>
                <a:cubicBezTo>
                  <a:pt x="4231843" y="209550"/>
                  <a:pt x="4225900" y="215875"/>
                  <a:pt x="4219194" y="222580"/>
                </a:cubicBezTo>
                <a:cubicBezTo>
                  <a:pt x="4204259" y="210693"/>
                  <a:pt x="4192829" y="200025"/>
                  <a:pt x="4184905" y="190576"/>
                </a:cubicBezTo>
                <a:cubicBezTo>
                  <a:pt x="4192219" y="183261"/>
                  <a:pt x="4198621" y="176708"/>
                  <a:pt x="4204107" y="170917"/>
                </a:cubicBezTo>
                <a:cubicBezTo>
                  <a:pt x="4209593" y="165125"/>
                  <a:pt x="4214317" y="159944"/>
                  <a:pt x="4218279" y="155372"/>
                </a:cubicBezTo>
                <a:close/>
                <a:moveTo>
                  <a:pt x="530733" y="111481"/>
                </a:moveTo>
                <a:cubicBezTo>
                  <a:pt x="535610" y="120625"/>
                  <a:pt x="540258" y="130073"/>
                  <a:pt x="544678" y="139827"/>
                </a:cubicBezTo>
                <a:cubicBezTo>
                  <a:pt x="549097" y="149581"/>
                  <a:pt x="553136" y="159639"/>
                  <a:pt x="556793" y="170002"/>
                </a:cubicBezTo>
                <a:cubicBezTo>
                  <a:pt x="562585" y="173050"/>
                  <a:pt x="568833" y="174574"/>
                  <a:pt x="575539" y="174574"/>
                </a:cubicBezTo>
                <a:cubicBezTo>
                  <a:pt x="591998" y="174574"/>
                  <a:pt x="600227" y="163144"/>
                  <a:pt x="600227" y="140284"/>
                </a:cubicBezTo>
                <a:cubicBezTo>
                  <a:pt x="600227" y="138760"/>
                  <a:pt x="600151" y="136093"/>
                  <a:pt x="599999" y="132283"/>
                </a:cubicBezTo>
                <a:cubicBezTo>
                  <a:pt x="599847" y="128473"/>
                  <a:pt x="599465" y="123673"/>
                  <a:pt x="598856" y="117881"/>
                </a:cubicBezTo>
                <a:lnTo>
                  <a:pt x="614401" y="112395"/>
                </a:lnTo>
                <a:cubicBezTo>
                  <a:pt x="618058" y="121234"/>
                  <a:pt x="620801" y="129769"/>
                  <a:pt x="622630" y="137998"/>
                </a:cubicBezTo>
                <a:cubicBezTo>
                  <a:pt x="624459" y="146228"/>
                  <a:pt x="625678" y="154153"/>
                  <a:pt x="626288" y="161773"/>
                </a:cubicBezTo>
                <a:cubicBezTo>
                  <a:pt x="628117" y="162382"/>
                  <a:pt x="629869" y="162763"/>
                  <a:pt x="631546" y="162916"/>
                </a:cubicBezTo>
                <a:cubicBezTo>
                  <a:pt x="633222" y="163068"/>
                  <a:pt x="634670" y="163144"/>
                  <a:pt x="635889" y="163144"/>
                </a:cubicBezTo>
                <a:cubicBezTo>
                  <a:pt x="648995" y="163144"/>
                  <a:pt x="655549" y="152324"/>
                  <a:pt x="655549" y="130683"/>
                </a:cubicBezTo>
                <a:cubicBezTo>
                  <a:pt x="655549" y="127635"/>
                  <a:pt x="655472" y="124511"/>
                  <a:pt x="655320" y="121310"/>
                </a:cubicBezTo>
                <a:cubicBezTo>
                  <a:pt x="655168" y="118110"/>
                  <a:pt x="654787" y="114986"/>
                  <a:pt x="654177" y="111938"/>
                </a:cubicBezTo>
                <a:lnTo>
                  <a:pt x="675665" y="114681"/>
                </a:lnTo>
                <a:cubicBezTo>
                  <a:pt x="676885" y="120777"/>
                  <a:pt x="677647" y="126873"/>
                  <a:pt x="677951" y="132969"/>
                </a:cubicBezTo>
                <a:cubicBezTo>
                  <a:pt x="678256" y="139065"/>
                  <a:pt x="678409" y="145161"/>
                  <a:pt x="678409" y="151257"/>
                </a:cubicBezTo>
                <a:cubicBezTo>
                  <a:pt x="678409" y="169545"/>
                  <a:pt x="674675" y="184404"/>
                  <a:pt x="667207" y="195834"/>
                </a:cubicBezTo>
                <a:cubicBezTo>
                  <a:pt x="659740" y="207264"/>
                  <a:pt x="650367" y="212979"/>
                  <a:pt x="639089" y="212979"/>
                </a:cubicBezTo>
                <a:cubicBezTo>
                  <a:pt x="632993" y="212979"/>
                  <a:pt x="625526" y="210541"/>
                  <a:pt x="616687" y="205664"/>
                </a:cubicBezTo>
                <a:cubicBezTo>
                  <a:pt x="612115" y="212369"/>
                  <a:pt x="606933" y="217399"/>
                  <a:pt x="601142" y="220751"/>
                </a:cubicBezTo>
                <a:cubicBezTo>
                  <a:pt x="595351" y="224104"/>
                  <a:pt x="588797" y="225781"/>
                  <a:pt x="581482" y="225781"/>
                </a:cubicBezTo>
                <a:cubicBezTo>
                  <a:pt x="580263" y="225781"/>
                  <a:pt x="578815" y="225704"/>
                  <a:pt x="577139" y="225552"/>
                </a:cubicBezTo>
                <a:cubicBezTo>
                  <a:pt x="575463" y="225400"/>
                  <a:pt x="573862" y="225019"/>
                  <a:pt x="572338" y="224409"/>
                </a:cubicBezTo>
                <a:cubicBezTo>
                  <a:pt x="575081" y="236906"/>
                  <a:pt x="577215" y="248793"/>
                  <a:pt x="578739" y="260071"/>
                </a:cubicBezTo>
                <a:cubicBezTo>
                  <a:pt x="580263" y="271348"/>
                  <a:pt x="581025" y="281864"/>
                  <a:pt x="581025" y="291617"/>
                </a:cubicBezTo>
                <a:cubicBezTo>
                  <a:pt x="581025" y="307467"/>
                  <a:pt x="580339" y="322174"/>
                  <a:pt x="578968" y="335737"/>
                </a:cubicBezTo>
                <a:cubicBezTo>
                  <a:pt x="577596" y="349301"/>
                  <a:pt x="575539" y="364160"/>
                  <a:pt x="572795" y="380314"/>
                </a:cubicBezTo>
                <a:lnTo>
                  <a:pt x="549478" y="375742"/>
                </a:lnTo>
                <a:cubicBezTo>
                  <a:pt x="549478" y="360197"/>
                  <a:pt x="549021" y="346253"/>
                  <a:pt x="548107" y="333908"/>
                </a:cubicBezTo>
                <a:cubicBezTo>
                  <a:pt x="547192" y="321564"/>
                  <a:pt x="545897" y="309677"/>
                  <a:pt x="544221" y="298247"/>
                </a:cubicBezTo>
                <a:cubicBezTo>
                  <a:pt x="542544" y="286817"/>
                  <a:pt x="540182" y="274853"/>
                  <a:pt x="537134" y="262357"/>
                </a:cubicBezTo>
                <a:cubicBezTo>
                  <a:pt x="534695" y="252298"/>
                  <a:pt x="532181" y="243078"/>
                  <a:pt x="529590" y="234696"/>
                </a:cubicBezTo>
                <a:cubicBezTo>
                  <a:pt x="526999" y="226314"/>
                  <a:pt x="523647" y="217322"/>
                  <a:pt x="519532" y="207721"/>
                </a:cubicBezTo>
                <a:cubicBezTo>
                  <a:pt x="515417" y="198120"/>
                  <a:pt x="510007" y="186309"/>
                  <a:pt x="503301" y="172288"/>
                </a:cubicBezTo>
                <a:cubicBezTo>
                  <a:pt x="499948" y="165887"/>
                  <a:pt x="498272" y="159334"/>
                  <a:pt x="498272" y="152629"/>
                </a:cubicBezTo>
                <a:cubicBezTo>
                  <a:pt x="498272" y="144094"/>
                  <a:pt x="501167" y="136246"/>
                  <a:pt x="506959" y="129083"/>
                </a:cubicBezTo>
                <a:cubicBezTo>
                  <a:pt x="512750" y="121920"/>
                  <a:pt x="520675" y="116053"/>
                  <a:pt x="530733" y="111481"/>
                </a:cubicBezTo>
                <a:close/>
                <a:moveTo>
                  <a:pt x="330708" y="111481"/>
                </a:moveTo>
                <a:cubicBezTo>
                  <a:pt x="340157" y="128549"/>
                  <a:pt x="348691" y="147295"/>
                  <a:pt x="356311" y="167716"/>
                </a:cubicBezTo>
                <a:cubicBezTo>
                  <a:pt x="359664" y="170155"/>
                  <a:pt x="363474" y="171907"/>
                  <a:pt x="367741" y="172974"/>
                </a:cubicBezTo>
                <a:cubicBezTo>
                  <a:pt x="372009" y="174041"/>
                  <a:pt x="377343" y="174574"/>
                  <a:pt x="383743" y="174574"/>
                </a:cubicBezTo>
                <a:cubicBezTo>
                  <a:pt x="397459" y="174574"/>
                  <a:pt x="408356" y="169164"/>
                  <a:pt x="416433" y="158344"/>
                </a:cubicBezTo>
                <a:cubicBezTo>
                  <a:pt x="424510" y="147523"/>
                  <a:pt x="429616" y="132207"/>
                  <a:pt x="431749" y="112395"/>
                </a:cubicBezTo>
                <a:lnTo>
                  <a:pt x="452323" y="116510"/>
                </a:lnTo>
                <a:cubicBezTo>
                  <a:pt x="450799" y="154610"/>
                  <a:pt x="444399" y="182347"/>
                  <a:pt x="433121" y="199720"/>
                </a:cubicBezTo>
                <a:cubicBezTo>
                  <a:pt x="421843" y="217094"/>
                  <a:pt x="405537" y="225781"/>
                  <a:pt x="384201" y="225781"/>
                </a:cubicBezTo>
                <a:cubicBezTo>
                  <a:pt x="380238" y="225781"/>
                  <a:pt x="376276" y="225171"/>
                  <a:pt x="372313" y="223952"/>
                </a:cubicBezTo>
                <a:cubicBezTo>
                  <a:pt x="375057" y="236753"/>
                  <a:pt x="377266" y="248717"/>
                  <a:pt x="378943" y="259842"/>
                </a:cubicBezTo>
                <a:cubicBezTo>
                  <a:pt x="380619" y="270967"/>
                  <a:pt x="381457" y="281559"/>
                  <a:pt x="381457" y="291617"/>
                </a:cubicBezTo>
                <a:cubicBezTo>
                  <a:pt x="381457" y="302285"/>
                  <a:pt x="381153" y="312268"/>
                  <a:pt x="380543" y="321564"/>
                </a:cubicBezTo>
                <a:cubicBezTo>
                  <a:pt x="379933" y="330860"/>
                  <a:pt x="379019" y="340157"/>
                  <a:pt x="377800" y="349453"/>
                </a:cubicBezTo>
                <a:cubicBezTo>
                  <a:pt x="376581" y="358750"/>
                  <a:pt x="374752" y="369037"/>
                  <a:pt x="372313" y="380314"/>
                </a:cubicBezTo>
                <a:lnTo>
                  <a:pt x="349453" y="375742"/>
                </a:lnTo>
                <a:cubicBezTo>
                  <a:pt x="349149" y="359283"/>
                  <a:pt x="348463" y="343967"/>
                  <a:pt x="347396" y="329794"/>
                </a:cubicBezTo>
                <a:cubicBezTo>
                  <a:pt x="346329" y="315620"/>
                  <a:pt x="344729" y="302133"/>
                  <a:pt x="342595" y="289331"/>
                </a:cubicBezTo>
                <a:cubicBezTo>
                  <a:pt x="340462" y="276530"/>
                  <a:pt x="337719" y="263728"/>
                  <a:pt x="334366" y="250927"/>
                </a:cubicBezTo>
                <a:cubicBezTo>
                  <a:pt x="332232" y="242087"/>
                  <a:pt x="329794" y="233934"/>
                  <a:pt x="327051" y="226466"/>
                </a:cubicBezTo>
                <a:cubicBezTo>
                  <a:pt x="324307" y="218999"/>
                  <a:pt x="321107" y="210922"/>
                  <a:pt x="317449" y="202235"/>
                </a:cubicBezTo>
                <a:cubicBezTo>
                  <a:pt x="313792" y="193548"/>
                  <a:pt x="309067" y="183566"/>
                  <a:pt x="303276" y="172288"/>
                </a:cubicBezTo>
                <a:cubicBezTo>
                  <a:pt x="299923" y="165887"/>
                  <a:pt x="298247" y="159334"/>
                  <a:pt x="298247" y="152629"/>
                </a:cubicBezTo>
                <a:cubicBezTo>
                  <a:pt x="298247" y="144094"/>
                  <a:pt x="301143" y="136246"/>
                  <a:pt x="306934" y="129083"/>
                </a:cubicBezTo>
                <a:cubicBezTo>
                  <a:pt x="312725" y="121920"/>
                  <a:pt x="320650" y="116053"/>
                  <a:pt x="330708" y="111481"/>
                </a:cubicBezTo>
                <a:close/>
                <a:moveTo>
                  <a:pt x="5382540" y="91364"/>
                </a:moveTo>
                <a:cubicBezTo>
                  <a:pt x="5384978" y="94107"/>
                  <a:pt x="5388560" y="97841"/>
                  <a:pt x="5393284" y="102565"/>
                </a:cubicBezTo>
                <a:cubicBezTo>
                  <a:pt x="5398008" y="107290"/>
                  <a:pt x="5403876" y="112852"/>
                  <a:pt x="5410887" y="119253"/>
                </a:cubicBezTo>
                <a:cubicBezTo>
                  <a:pt x="5407229" y="124435"/>
                  <a:pt x="5403113" y="129692"/>
                  <a:pt x="5398542" y="135026"/>
                </a:cubicBezTo>
                <a:cubicBezTo>
                  <a:pt x="5393970" y="140360"/>
                  <a:pt x="5388941" y="145771"/>
                  <a:pt x="5383455" y="151257"/>
                </a:cubicBezTo>
                <a:cubicBezTo>
                  <a:pt x="5376749" y="145771"/>
                  <a:pt x="5370805" y="140665"/>
                  <a:pt x="5365623" y="135941"/>
                </a:cubicBezTo>
                <a:cubicBezTo>
                  <a:pt x="5360442" y="131216"/>
                  <a:pt x="5355870" y="126721"/>
                  <a:pt x="5351907" y="122453"/>
                </a:cubicBezTo>
                <a:cubicBezTo>
                  <a:pt x="5356785" y="117881"/>
                  <a:pt x="5361813" y="112928"/>
                  <a:pt x="5366995" y="107594"/>
                </a:cubicBezTo>
                <a:cubicBezTo>
                  <a:pt x="5372177" y="102260"/>
                  <a:pt x="5377358" y="96850"/>
                  <a:pt x="5382540" y="91364"/>
                </a:cubicBezTo>
                <a:close/>
                <a:moveTo>
                  <a:pt x="4687215" y="91364"/>
                </a:moveTo>
                <a:cubicBezTo>
                  <a:pt x="4689653" y="94107"/>
                  <a:pt x="4693235" y="97841"/>
                  <a:pt x="4697959" y="102565"/>
                </a:cubicBezTo>
                <a:cubicBezTo>
                  <a:pt x="4702683" y="107290"/>
                  <a:pt x="4708551" y="112852"/>
                  <a:pt x="4715561" y="119253"/>
                </a:cubicBezTo>
                <a:cubicBezTo>
                  <a:pt x="4711903" y="124435"/>
                  <a:pt x="4707788" y="129692"/>
                  <a:pt x="4703217" y="135026"/>
                </a:cubicBezTo>
                <a:cubicBezTo>
                  <a:pt x="4698644" y="140360"/>
                  <a:pt x="4693615" y="145771"/>
                  <a:pt x="4688129" y="151257"/>
                </a:cubicBezTo>
                <a:cubicBezTo>
                  <a:pt x="4681423" y="145771"/>
                  <a:pt x="4675479" y="140665"/>
                  <a:pt x="4670298" y="135941"/>
                </a:cubicBezTo>
                <a:cubicBezTo>
                  <a:pt x="4665117" y="131216"/>
                  <a:pt x="4660545" y="126721"/>
                  <a:pt x="4656582" y="122453"/>
                </a:cubicBezTo>
                <a:cubicBezTo>
                  <a:pt x="4661459" y="117881"/>
                  <a:pt x="4666489" y="112928"/>
                  <a:pt x="4671670" y="107594"/>
                </a:cubicBezTo>
                <a:cubicBezTo>
                  <a:pt x="4676851" y="102260"/>
                  <a:pt x="4682033" y="96850"/>
                  <a:pt x="4687215" y="91364"/>
                </a:cubicBezTo>
                <a:close/>
                <a:moveTo>
                  <a:pt x="3298241" y="87249"/>
                </a:moveTo>
                <a:cubicBezTo>
                  <a:pt x="3302203" y="91211"/>
                  <a:pt x="3306851" y="95860"/>
                  <a:pt x="3312185" y="101194"/>
                </a:cubicBezTo>
                <a:cubicBezTo>
                  <a:pt x="3317519" y="106528"/>
                  <a:pt x="3323539" y="112395"/>
                  <a:pt x="3330245" y="118796"/>
                </a:cubicBezTo>
                <a:cubicBezTo>
                  <a:pt x="3326587" y="123977"/>
                  <a:pt x="3322168" y="129540"/>
                  <a:pt x="3316986" y="135484"/>
                </a:cubicBezTo>
                <a:cubicBezTo>
                  <a:pt x="3311805" y="141427"/>
                  <a:pt x="3305861" y="147752"/>
                  <a:pt x="3299155" y="154457"/>
                </a:cubicBezTo>
                <a:cubicBezTo>
                  <a:pt x="3284221" y="142570"/>
                  <a:pt x="3272790" y="131902"/>
                  <a:pt x="3264865" y="122453"/>
                </a:cubicBezTo>
                <a:cubicBezTo>
                  <a:pt x="3272181" y="115138"/>
                  <a:pt x="3278581" y="108585"/>
                  <a:pt x="3284068" y="102794"/>
                </a:cubicBezTo>
                <a:cubicBezTo>
                  <a:pt x="3289554" y="97003"/>
                  <a:pt x="3294279" y="91821"/>
                  <a:pt x="3298241" y="87249"/>
                </a:cubicBezTo>
                <a:close/>
                <a:moveTo>
                  <a:pt x="2913888" y="85725"/>
                </a:moveTo>
                <a:lnTo>
                  <a:pt x="2914345" y="91211"/>
                </a:lnTo>
                <a:cubicBezTo>
                  <a:pt x="2914345" y="99136"/>
                  <a:pt x="2910840" y="105232"/>
                  <a:pt x="2903830" y="109499"/>
                </a:cubicBezTo>
                <a:cubicBezTo>
                  <a:pt x="2895905" y="113462"/>
                  <a:pt x="2885694" y="117881"/>
                  <a:pt x="2873197" y="122758"/>
                </a:cubicBezTo>
                <a:cubicBezTo>
                  <a:pt x="2860700" y="127635"/>
                  <a:pt x="2846070" y="132969"/>
                  <a:pt x="2829306" y="138760"/>
                </a:cubicBezTo>
                <a:lnTo>
                  <a:pt x="2831592" y="116815"/>
                </a:lnTo>
                <a:cubicBezTo>
                  <a:pt x="2852014" y="109499"/>
                  <a:pt x="2868778" y="103403"/>
                  <a:pt x="2881884" y="98527"/>
                </a:cubicBezTo>
                <a:cubicBezTo>
                  <a:pt x="2894991" y="93650"/>
                  <a:pt x="2905658" y="89383"/>
                  <a:pt x="2913888" y="85725"/>
                </a:cubicBezTo>
                <a:close/>
                <a:moveTo>
                  <a:pt x="5446091" y="84506"/>
                </a:moveTo>
                <a:cubicBezTo>
                  <a:pt x="5448529" y="87249"/>
                  <a:pt x="5452187" y="90907"/>
                  <a:pt x="5457063" y="95479"/>
                </a:cubicBezTo>
                <a:cubicBezTo>
                  <a:pt x="5461941" y="100051"/>
                  <a:pt x="5467884" y="105689"/>
                  <a:pt x="5474894" y="112395"/>
                </a:cubicBezTo>
                <a:cubicBezTo>
                  <a:pt x="5467275" y="123063"/>
                  <a:pt x="5457978" y="133731"/>
                  <a:pt x="5447005" y="144399"/>
                </a:cubicBezTo>
                <a:cubicBezTo>
                  <a:pt x="5440605" y="139217"/>
                  <a:pt x="5434813" y="134341"/>
                  <a:pt x="5429631" y="129769"/>
                </a:cubicBezTo>
                <a:cubicBezTo>
                  <a:pt x="5424450" y="125197"/>
                  <a:pt x="5419878" y="120625"/>
                  <a:pt x="5415915" y="116053"/>
                </a:cubicBezTo>
                <a:cubicBezTo>
                  <a:pt x="5420183" y="112090"/>
                  <a:pt x="5424831" y="107442"/>
                  <a:pt x="5429861" y="102108"/>
                </a:cubicBezTo>
                <a:cubicBezTo>
                  <a:pt x="5434889" y="96774"/>
                  <a:pt x="5440299" y="90907"/>
                  <a:pt x="5446091" y="84506"/>
                </a:cubicBezTo>
                <a:close/>
                <a:moveTo>
                  <a:pt x="4750765" y="84506"/>
                </a:moveTo>
                <a:cubicBezTo>
                  <a:pt x="4753203" y="87249"/>
                  <a:pt x="4756861" y="90907"/>
                  <a:pt x="4761739" y="95479"/>
                </a:cubicBezTo>
                <a:cubicBezTo>
                  <a:pt x="4766615" y="100051"/>
                  <a:pt x="4772559" y="105689"/>
                  <a:pt x="4779569" y="112395"/>
                </a:cubicBezTo>
                <a:cubicBezTo>
                  <a:pt x="4771949" y="123063"/>
                  <a:pt x="4762653" y="133731"/>
                  <a:pt x="4751679" y="144399"/>
                </a:cubicBezTo>
                <a:cubicBezTo>
                  <a:pt x="4745279" y="139217"/>
                  <a:pt x="4739488" y="134341"/>
                  <a:pt x="4734307" y="129769"/>
                </a:cubicBezTo>
                <a:cubicBezTo>
                  <a:pt x="4729124" y="125197"/>
                  <a:pt x="4724553" y="120625"/>
                  <a:pt x="4720591" y="116053"/>
                </a:cubicBezTo>
                <a:cubicBezTo>
                  <a:pt x="4724857" y="112090"/>
                  <a:pt x="4729505" y="107442"/>
                  <a:pt x="4734535" y="102108"/>
                </a:cubicBezTo>
                <a:cubicBezTo>
                  <a:pt x="4739564" y="96774"/>
                  <a:pt x="4744975" y="90907"/>
                  <a:pt x="4750765" y="84506"/>
                </a:cubicBezTo>
                <a:close/>
                <a:moveTo>
                  <a:pt x="5676139" y="76200"/>
                </a:moveTo>
                <a:lnTo>
                  <a:pt x="5676596" y="81686"/>
                </a:lnTo>
                <a:cubicBezTo>
                  <a:pt x="5676596" y="89611"/>
                  <a:pt x="5673091" y="95707"/>
                  <a:pt x="5666081" y="99974"/>
                </a:cubicBezTo>
                <a:cubicBezTo>
                  <a:pt x="5658155" y="103937"/>
                  <a:pt x="5647945" y="108356"/>
                  <a:pt x="5635448" y="113233"/>
                </a:cubicBezTo>
                <a:cubicBezTo>
                  <a:pt x="5622951" y="118110"/>
                  <a:pt x="5608321" y="123444"/>
                  <a:pt x="5591557" y="129235"/>
                </a:cubicBezTo>
                <a:lnTo>
                  <a:pt x="5593843" y="107290"/>
                </a:lnTo>
                <a:cubicBezTo>
                  <a:pt x="5614263" y="99974"/>
                  <a:pt x="5631029" y="93878"/>
                  <a:pt x="5644135" y="89002"/>
                </a:cubicBezTo>
                <a:cubicBezTo>
                  <a:pt x="5657241" y="84125"/>
                  <a:pt x="5667909" y="79858"/>
                  <a:pt x="5676139" y="76200"/>
                </a:cubicBezTo>
                <a:close/>
                <a:moveTo>
                  <a:pt x="3426333" y="74447"/>
                </a:moveTo>
                <a:cubicBezTo>
                  <a:pt x="3428771" y="85725"/>
                  <a:pt x="3430448" y="95098"/>
                  <a:pt x="3431363" y="102565"/>
                </a:cubicBezTo>
                <a:cubicBezTo>
                  <a:pt x="3432277" y="110033"/>
                  <a:pt x="3432963" y="116738"/>
                  <a:pt x="3433419" y="122682"/>
                </a:cubicBezTo>
                <a:cubicBezTo>
                  <a:pt x="3433877" y="128626"/>
                  <a:pt x="3434105" y="135255"/>
                  <a:pt x="3434105" y="142570"/>
                </a:cubicBezTo>
                <a:cubicBezTo>
                  <a:pt x="3434105" y="158115"/>
                  <a:pt x="3429839" y="171221"/>
                  <a:pt x="3421304" y="181889"/>
                </a:cubicBezTo>
                <a:lnTo>
                  <a:pt x="3418561" y="180975"/>
                </a:lnTo>
                <a:cubicBezTo>
                  <a:pt x="3418561" y="168478"/>
                  <a:pt x="3417723" y="156362"/>
                  <a:pt x="3416046" y="144628"/>
                </a:cubicBezTo>
                <a:cubicBezTo>
                  <a:pt x="3414369" y="132893"/>
                  <a:pt x="3412160" y="121691"/>
                  <a:pt x="3409417" y="111023"/>
                </a:cubicBezTo>
                <a:cubicBezTo>
                  <a:pt x="3408503" y="107061"/>
                  <a:pt x="3408045" y="103556"/>
                  <a:pt x="3408045" y="100508"/>
                </a:cubicBezTo>
                <a:cubicBezTo>
                  <a:pt x="3408045" y="94412"/>
                  <a:pt x="3409797" y="89002"/>
                  <a:pt x="3413303" y="84277"/>
                </a:cubicBezTo>
                <a:cubicBezTo>
                  <a:pt x="3416808" y="79553"/>
                  <a:pt x="3421151" y="76276"/>
                  <a:pt x="3426333" y="74447"/>
                </a:cubicBezTo>
                <a:close/>
                <a:moveTo>
                  <a:pt x="5278375" y="70790"/>
                </a:moveTo>
                <a:cubicBezTo>
                  <a:pt x="5279289" y="93955"/>
                  <a:pt x="5280051" y="116967"/>
                  <a:pt x="5280661" y="139827"/>
                </a:cubicBezTo>
                <a:cubicBezTo>
                  <a:pt x="5281270" y="162687"/>
                  <a:pt x="5281879" y="186004"/>
                  <a:pt x="5282489" y="209779"/>
                </a:cubicBezTo>
                <a:cubicBezTo>
                  <a:pt x="5283099" y="233553"/>
                  <a:pt x="5283708" y="258394"/>
                  <a:pt x="5284318" y="284302"/>
                </a:cubicBezTo>
                <a:lnTo>
                  <a:pt x="5286147" y="318135"/>
                </a:lnTo>
                <a:cubicBezTo>
                  <a:pt x="5291938" y="322402"/>
                  <a:pt x="5298263" y="325450"/>
                  <a:pt x="5305121" y="327279"/>
                </a:cubicBezTo>
                <a:lnTo>
                  <a:pt x="5327111" y="329892"/>
                </a:lnTo>
                <a:lnTo>
                  <a:pt x="5367281" y="328993"/>
                </a:lnTo>
                <a:cubicBezTo>
                  <a:pt x="5381340" y="328308"/>
                  <a:pt x="5394123" y="327279"/>
                  <a:pt x="5405629" y="325907"/>
                </a:cubicBezTo>
                <a:cubicBezTo>
                  <a:pt x="5428641" y="323164"/>
                  <a:pt x="5449443" y="317678"/>
                  <a:pt x="5468037" y="309448"/>
                </a:cubicBezTo>
                <a:cubicBezTo>
                  <a:pt x="5467427" y="305791"/>
                  <a:pt x="5466589" y="302057"/>
                  <a:pt x="5465521" y="298247"/>
                </a:cubicBezTo>
                <a:cubicBezTo>
                  <a:pt x="5464455" y="294437"/>
                  <a:pt x="5463312" y="290398"/>
                  <a:pt x="5462093" y="286131"/>
                </a:cubicBezTo>
                <a:cubicBezTo>
                  <a:pt x="5453863" y="292837"/>
                  <a:pt x="5444948" y="298094"/>
                  <a:pt x="5435347" y="301904"/>
                </a:cubicBezTo>
                <a:cubicBezTo>
                  <a:pt x="5425745" y="305714"/>
                  <a:pt x="5415459" y="307619"/>
                  <a:pt x="5404486" y="307619"/>
                </a:cubicBezTo>
                <a:cubicBezTo>
                  <a:pt x="5388635" y="307619"/>
                  <a:pt x="5376444" y="302895"/>
                  <a:pt x="5367909" y="293446"/>
                </a:cubicBezTo>
                <a:cubicBezTo>
                  <a:pt x="5359375" y="283997"/>
                  <a:pt x="5355108" y="272110"/>
                  <a:pt x="5355108" y="257785"/>
                </a:cubicBezTo>
                <a:cubicBezTo>
                  <a:pt x="5355108" y="242545"/>
                  <a:pt x="5357851" y="228371"/>
                  <a:pt x="5363337" y="215265"/>
                </a:cubicBezTo>
                <a:cubicBezTo>
                  <a:pt x="5368824" y="202159"/>
                  <a:pt x="5376139" y="191795"/>
                  <a:pt x="5385283" y="184175"/>
                </a:cubicBezTo>
                <a:cubicBezTo>
                  <a:pt x="5389855" y="180213"/>
                  <a:pt x="5394808" y="177089"/>
                  <a:pt x="5400142" y="174803"/>
                </a:cubicBezTo>
                <a:cubicBezTo>
                  <a:pt x="5405477" y="172517"/>
                  <a:pt x="5410887" y="171374"/>
                  <a:pt x="5416373" y="171374"/>
                </a:cubicBezTo>
                <a:cubicBezTo>
                  <a:pt x="5429783" y="171374"/>
                  <a:pt x="5442433" y="177927"/>
                  <a:pt x="5454321" y="191033"/>
                </a:cubicBezTo>
                <a:cubicBezTo>
                  <a:pt x="5466207" y="204140"/>
                  <a:pt x="5475503" y="221209"/>
                  <a:pt x="5482209" y="242240"/>
                </a:cubicBezTo>
                <a:cubicBezTo>
                  <a:pt x="5485562" y="251993"/>
                  <a:pt x="5488001" y="261976"/>
                  <a:pt x="5489525" y="272186"/>
                </a:cubicBezTo>
                <a:cubicBezTo>
                  <a:pt x="5491049" y="282397"/>
                  <a:pt x="5491811" y="292989"/>
                  <a:pt x="5491811" y="303962"/>
                </a:cubicBezTo>
                <a:cubicBezTo>
                  <a:pt x="5491811" y="307315"/>
                  <a:pt x="5491582" y="311963"/>
                  <a:pt x="5491125" y="317906"/>
                </a:cubicBezTo>
                <a:cubicBezTo>
                  <a:pt x="5490667" y="323850"/>
                  <a:pt x="5489449" y="329794"/>
                  <a:pt x="5487467" y="335737"/>
                </a:cubicBezTo>
                <a:cubicBezTo>
                  <a:pt x="5485486" y="341681"/>
                  <a:pt x="5481599" y="346634"/>
                  <a:pt x="5475809" y="350596"/>
                </a:cubicBezTo>
                <a:cubicBezTo>
                  <a:pt x="5469103" y="354559"/>
                  <a:pt x="5458359" y="358673"/>
                  <a:pt x="5443576" y="362941"/>
                </a:cubicBezTo>
                <a:cubicBezTo>
                  <a:pt x="5428793" y="367208"/>
                  <a:pt x="5411039" y="370713"/>
                  <a:pt x="5390312" y="373456"/>
                </a:cubicBezTo>
                <a:cubicBezTo>
                  <a:pt x="5379949" y="374828"/>
                  <a:pt x="5369015" y="375856"/>
                  <a:pt x="5357509" y="376542"/>
                </a:cubicBezTo>
                <a:lnTo>
                  <a:pt x="5327855" y="377384"/>
                </a:lnTo>
                <a:lnTo>
                  <a:pt x="5327295" y="377571"/>
                </a:lnTo>
                <a:lnTo>
                  <a:pt x="5325825" y="377442"/>
                </a:lnTo>
                <a:lnTo>
                  <a:pt x="5321275" y="377571"/>
                </a:lnTo>
                <a:lnTo>
                  <a:pt x="5319120" y="376853"/>
                </a:lnTo>
                <a:lnTo>
                  <a:pt x="5305178" y="375628"/>
                </a:lnTo>
                <a:cubicBezTo>
                  <a:pt x="5298510" y="374332"/>
                  <a:pt x="5292548" y="372389"/>
                  <a:pt x="5287290" y="369799"/>
                </a:cubicBezTo>
                <a:cubicBezTo>
                  <a:pt x="5276775" y="364617"/>
                  <a:pt x="5268773" y="357683"/>
                  <a:pt x="5263287" y="348996"/>
                </a:cubicBezTo>
                <a:cubicBezTo>
                  <a:pt x="5257801" y="340309"/>
                  <a:pt x="5254448" y="330175"/>
                  <a:pt x="5253229" y="318592"/>
                </a:cubicBezTo>
                <a:cubicBezTo>
                  <a:pt x="5252314" y="311887"/>
                  <a:pt x="5251171" y="302285"/>
                  <a:pt x="5249800" y="289789"/>
                </a:cubicBezTo>
                <a:cubicBezTo>
                  <a:pt x="5248428" y="277292"/>
                  <a:pt x="5246981" y="263042"/>
                  <a:pt x="5245457" y="247040"/>
                </a:cubicBezTo>
                <a:cubicBezTo>
                  <a:pt x="5243932" y="231038"/>
                  <a:pt x="5242331" y="214351"/>
                  <a:pt x="5240655" y="196977"/>
                </a:cubicBezTo>
                <a:cubicBezTo>
                  <a:pt x="5238979" y="179603"/>
                  <a:pt x="5237379" y="162458"/>
                  <a:pt x="5235855" y="145542"/>
                </a:cubicBezTo>
                <a:cubicBezTo>
                  <a:pt x="5234331" y="128626"/>
                  <a:pt x="5232959" y="113309"/>
                  <a:pt x="5231741" y="99593"/>
                </a:cubicBezTo>
                <a:cubicBezTo>
                  <a:pt x="5239055" y="94107"/>
                  <a:pt x="5246599" y="89002"/>
                  <a:pt x="5254371" y="84277"/>
                </a:cubicBezTo>
                <a:cubicBezTo>
                  <a:pt x="5262144" y="79553"/>
                  <a:pt x="5270145" y="75057"/>
                  <a:pt x="5278375" y="70790"/>
                </a:cubicBezTo>
                <a:close/>
                <a:moveTo>
                  <a:pt x="5142510" y="70790"/>
                </a:moveTo>
                <a:cubicBezTo>
                  <a:pt x="5144948" y="79934"/>
                  <a:pt x="5147691" y="89306"/>
                  <a:pt x="5150739" y="98908"/>
                </a:cubicBezTo>
                <a:cubicBezTo>
                  <a:pt x="5153787" y="108509"/>
                  <a:pt x="5156835" y="117729"/>
                  <a:pt x="5159883" y="126568"/>
                </a:cubicBezTo>
                <a:lnTo>
                  <a:pt x="5146625" y="136627"/>
                </a:lnTo>
                <a:lnTo>
                  <a:pt x="5161255" y="279273"/>
                </a:lnTo>
                <a:cubicBezTo>
                  <a:pt x="5162779" y="294513"/>
                  <a:pt x="5164151" y="308077"/>
                  <a:pt x="5165370" y="319964"/>
                </a:cubicBezTo>
                <a:cubicBezTo>
                  <a:pt x="5166589" y="331851"/>
                  <a:pt x="5167579" y="343052"/>
                  <a:pt x="5168341" y="353568"/>
                </a:cubicBezTo>
                <a:cubicBezTo>
                  <a:pt x="5169103" y="364084"/>
                  <a:pt x="5169485" y="374523"/>
                  <a:pt x="5169485" y="384886"/>
                </a:cubicBezTo>
                <a:cubicBezTo>
                  <a:pt x="5169485" y="404698"/>
                  <a:pt x="5163465" y="423291"/>
                  <a:pt x="5151425" y="440665"/>
                </a:cubicBezTo>
                <a:cubicBezTo>
                  <a:pt x="5139385" y="458038"/>
                  <a:pt x="5123003" y="471754"/>
                  <a:pt x="5102277" y="481813"/>
                </a:cubicBezTo>
                <a:cubicBezTo>
                  <a:pt x="5091913" y="486994"/>
                  <a:pt x="5081169" y="490804"/>
                  <a:pt x="5070044" y="493243"/>
                </a:cubicBezTo>
                <a:cubicBezTo>
                  <a:pt x="5058919" y="495681"/>
                  <a:pt x="5047260" y="496900"/>
                  <a:pt x="5035068" y="496900"/>
                </a:cubicBezTo>
                <a:cubicBezTo>
                  <a:pt x="5008245" y="496900"/>
                  <a:pt x="4987595" y="489128"/>
                  <a:pt x="4973117" y="473583"/>
                </a:cubicBezTo>
                <a:cubicBezTo>
                  <a:pt x="4958639" y="458038"/>
                  <a:pt x="4951400" y="435483"/>
                  <a:pt x="4951400" y="405917"/>
                </a:cubicBezTo>
                <a:cubicBezTo>
                  <a:pt x="4951400" y="400431"/>
                  <a:pt x="4951781" y="394640"/>
                  <a:pt x="4952543" y="388544"/>
                </a:cubicBezTo>
                <a:cubicBezTo>
                  <a:pt x="4953305" y="382448"/>
                  <a:pt x="4954448" y="375590"/>
                  <a:pt x="4955973" y="367970"/>
                </a:cubicBezTo>
                <a:cubicBezTo>
                  <a:pt x="4957496" y="360350"/>
                  <a:pt x="4959477" y="351663"/>
                  <a:pt x="4961915" y="341909"/>
                </a:cubicBezTo>
                <a:lnTo>
                  <a:pt x="4981119" y="346481"/>
                </a:lnTo>
                <a:cubicBezTo>
                  <a:pt x="4977460" y="359893"/>
                  <a:pt x="4975631" y="371627"/>
                  <a:pt x="4975631" y="381686"/>
                </a:cubicBezTo>
                <a:cubicBezTo>
                  <a:pt x="4975631" y="403631"/>
                  <a:pt x="4980737" y="420243"/>
                  <a:pt x="4990948" y="431521"/>
                </a:cubicBezTo>
                <a:cubicBezTo>
                  <a:pt x="5001159" y="442798"/>
                  <a:pt x="5016171" y="448437"/>
                  <a:pt x="5035982" y="448437"/>
                </a:cubicBezTo>
                <a:cubicBezTo>
                  <a:pt x="5052137" y="448437"/>
                  <a:pt x="5067148" y="446608"/>
                  <a:pt x="5081017" y="442951"/>
                </a:cubicBezTo>
                <a:cubicBezTo>
                  <a:pt x="5094885" y="439293"/>
                  <a:pt x="5107458" y="433807"/>
                  <a:pt x="5118736" y="426491"/>
                </a:cubicBezTo>
                <a:cubicBezTo>
                  <a:pt x="5124222" y="423139"/>
                  <a:pt x="5129251" y="419405"/>
                  <a:pt x="5133823" y="415290"/>
                </a:cubicBezTo>
                <a:cubicBezTo>
                  <a:pt x="5138395" y="411175"/>
                  <a:pt x="5142662" y="406832"/>
                  <a:pt x="5146625" y="402260"/>
                </a:cubicBezTo>
                <a:lnTo>
                  <a:pt x="5136109" y="341909"/>
                </a:lnTo>
                <a:cubicBezTo>
                  <a:pt x="5133365" y="327889"/>
                  <a:pt x="5130394" y="311658"/>
                  <a:pt x="5127194" y="293218"/>
                </a:cubicBezTo>
                <a:cubicBezTo>
                  <a:pt x="5123993" y="274777"/>
                  <a:pt x="5120793" y="255880"/>
                  <a:pt x="5117593" y="236525"/>
                </a:cubicBezTo>
                <a:cubicBezTo>
                  <a:pt x="5114392" y="217170"/>
                  <a:pt x="5111420" y="198806"/>
                  <a:pt x="5108677" y="181432"/>
                </a:cubicBezTo>
                <a:cubicBezTo>
                  <a:pt x="5105933" y="164059"/>
                  <a:pt x="5103724" y="149352"/>
                  <a:pt x="5102048" y="137312"/>
                </a:cubicBezTo>
                <a:cubicBezTo>
                  <a:pt x="5100371" y="125273"/>
                  <a:pt x="5099533" y="117424"/>
                  <a:pt x="5099533" y="113767"/>
                </a:cubicBezTo>
                <a:cubicBezTo>
                  <a:pt x="5099533" y="101879"/>
                  <a:pt x="5103571" y="91897"/>
                  <a:pt x="5111649" y="83820"/>
                </a:cubicBezTo>
                <a:cubicBezTo>
                  <a:pt x="5119726" y="75743"/>
                  <a:pt x="5130013" y="71399"/>
                  <a:pt x="5142510" y="70790"/>
                </a:cubicBezTo>
                <a:close/>
                <a:moveTo>
                  <a:pt x="3150642" y="70790"/>
                </a:moveTo>
                <a:cubicBezTo>
                  <a:pt x="3152775" y="79019"/>
                  <a:pt x="3155366" y="87935"/>
                  <a:pt x="3158414" y="97536"/>
                </a:cubicBezTo>
                <a:cubicBezTo>
                  <a:pt x="3161462" y="107137"/>
                  <a:pt x="3164815" y="116815"/>
                  <a:pt x="3168472" y="126568"/>
                </a:cubicBezTo>
                <a:lnTo>
                  <a:pt x="3153842" y="137998"/>
                </a:lnTo>
                <a:cubicBezTo>
                  <a:pt x="3154756" y="156591"/>
                  <a:pt x="3155290" y="177622"/>
                  <a:pt x="3155442" y="201092"/>
                </a:cubicBezTo>
                <a:cubicBezTo>
                  <a:pt x="3155594" y="224561"/>
                  <a:pt x="3155442" y="250622"/>
                  <a:pt x="3154985" y="279273"/>
                </a:cubicBezTo>
                <a:cubicBezTo>
                  <a:pt x="3154528" y="307924"/>
                  <a:pt x="3153537" y="339471"/>
                  <a:pt x="3152013" y="373913"/>
                </a:cubicBezTo>
                <a:lnTo>
                  <a:pt x="3125496" y="377571"/>
                </a:lnTo>
                <a:cubicBezTo>
                  <a:pt x="3124581" y="347701"/>
                  <a:pt x="3123438" y="320802"/>
                  <a:pt x="3122067" y="296875"/>
                </a:cubicBezTo>
                <a:cubicBezTo>
                  <a:pt x="3120695" y="272948"/>
                  <a:pt x="3119323" y="250622"/>
                  <a:pt x="3117952" y="229895"/>
                </a:cubicBezTo>
                <a:cubicBezTo>
                  <a:pt x="3116580" y="209169"/>
                  <a:pt x="3115132" y="189205"/>
                  <a:pt x="3113609" y="170002"/>
                </a:cubicBezTo>
                <a:cubicBezTo>
                  <a:pt x="3112085" y="150800"/>
                  <a:pt x="3110255" y="130835"/>
                  <a:pt x="3108122" y="110109"/>
                </a:cubicBezTo>
                <a:cubicBezTo>
                  <a:pt x="3107208" y="102489"/>
                  <a:pt x="3108503" y="95783"/>
                  <a:pt x="3112008" y="89992"/>
                </a:cubicBezTo>
                <a:cubicBezTo>
                  <a:pt x="3115513" y="84201"/>
                  <a:pt x="3120695" y="79705"/>
                  <a:pt x="3127553" y="76505"/>
                </a:cubicBezTo>
                <a:cubicBezTo>
                  <a:pt x="3134411" y="73304"/>
                  <a:pt x="3142107" y="71399"/>
                  <a:pt x="3150642" y="70790"/>
                </a:cubicBezTo>
                <a:close/>
                <a:moveTo>
                  <a:pt x="2716149" y="70790"/>
                </a:moveTo>
                <a:cubicBezTo>
                  <a:pt x="2717063" y="93955"/>
                  <a:pt x="2717825" y="116967"/>
                  <a:pt x="2718435" y="139827"/>
                </a:cubicBezTo>
                <a:cubicBezTo>
                  <a:pt x="2719045" y="162687"/>
                  <a:pt x="2719655" y="186004"/>
                  <a:pt x="2720264" y="209779"/>
                </a:cubicBezTo>
                <a:cubicBezTo>
                  <a:pt x="2720874" y="233553"/>
                  <a:pt x="2721483" y="258394"/>
                  <a:pt x="2722093" y="284302"/>
                </a:cubicBezTo>
                <a:lnTo>
                  <a:pt x="2723921" y="318135"/>
                </a:lnTo>
                <a:cubicBezTo>
                  <a:pt x="2729713" y="322402"/>
                  <a:pt x="2736037" y="325450"/>
                  <a:pt x="2742895" y="327279"/>
                </a:cubicBezTo>
                <a:lnTo>
                  <a:pt x="2762207" y="329573"/>
                </a:lnTo>
                <a:lnTo>
                  <a:pt x="2775623" y="327908"/>
                </a:lnTo>
                <a:cubicBezTo>
                  <a:pt x="2780881" y="326498"/>
                  <a:pt x="2785720" y="324383"/>
                  <a:pt x="2790139" y="321564"/>
                </a:cubicBezTo>
                <a:cubicBezTo>
                  <a:pt x="2798979" y="315925"/>
                  <a:pt x="2806294" y="307467"/>
                  <a:pt x="2812085" y="296189"/>
                </a:cubicBezTo>
                <a:cubicBezTo>
                  <a:pt x="2816352" y="287960"/>
                  <a:pt x="2820086" y="280797"/>
                  <a:pt x="2823287" y="274701"/>
                </a:cubicBezTo>
                <a:cubicBezTo>
                  <a:pt x="2826487" y="268605"/>
                  <a:pt x="2829459" y="263195"/>
                  <a:pt x="2832202" y="258470"/>
                </a:cubicBezTo>
                <a:cubicBezTo>
                  <a:pt x="2834945" y="253746"/>
                  <a:pt x="2837688" y="249403"/>
                  <a:pt x="2840431" y="245440"/>
                </a:cubicBezTo>
                <a:cubicBezTo>
                  <a:pt x="2848051" y="235382"/>
                  <a:pt x="2855443" y="228143"/>
                  <a:pt x="2862606" y="223723"/>
                </a:cubicBezTo>
                <a:cubicBezTo>
                  <a:pt x="2869769" y="219304"/>
                  <a:pt x="2877769" y="217094"/>
                  <a:pt x="2886609" y="217094"/>
                </a:cubicBezTo>
                <a:cubicBezTo>
                  <a:pt x="2896972" y="217094"/>
                  <a:pt x="2907106" y="222733"/>
                  <a:pt x="2917013" y="234010"/>
                </a:cubicBezTo>
                <a:cubicBezTo>
                  <a:pt x="2926919" y="245288"/>
                  <a:pt x="2935072" y="260071"/>
                  <a:pt x="2941473" y="278359"/>
                </a:cubicBezTo>
                <a:cubicBezTo>
                  <a:pt x="2947568" y="296037"/>
                  <a:pt x="2950617" y="313258"/>
                  <a:pt x="2950617" y="330022"/>
                </a:cubicBezTo>
                <a:cubicBezTo>
                  <a:pt x="2950617" y="338557"/>
                  <a:pt x="2948254" y="347548"/>
                  <a:pt x="2943530" y="356997"/>
                </a:cubicBezTo>
                <a:cubicBezTo>
                  <a:pt x="2938805" y="366446"/>
                  <a:pt x="2932633" y="374218"/>
                  <a:pt x="2925013" y="380314"/>
                </a:cubicBezTo>
                <a:cubicBezTo>
                  <a:pt x="2911907" y="380314"/>
                  <a:pt x="2898496" y="379247"/>
                  <a:pt x="2884780" y="377114"/>
                </a:cubicBezTo>
                <a:cubicBezTo>
                  <a:pt x="2871064" y="374980"/>
                  <a:pt x="2857957" y="371856"/>
                  <a:pt x="2845461" y="367741"/>
                </a:cubicBezTo>
                <a:cubicBezTo>
                  <a:pt x="2832964" y="363626"/>
                  <a:pt x="2821991" y="359131"/>
                  <a:pt x="2812542" y="354254"/>
                </a:cubicBezTo>
                <a:cubicBezTo>
                  <a:pt x="2805227" y="362483"/>
                  <a:pt x="2797378" y="368427"/>
                  <a:pt x="2788997" y="372085"/>
                </a:cubicBezTo>
                <a:cubicBezTo>
                  <a:pt x="2784805" y="373913"/>
                  <a:pt x="2780176" y="375285"/>
                  <a:pt x="2775109" y="376199"/>
                </a:cubicBezTo>
                <a:lnTo>
                  <a:pt x="2767219" y="376855"/>
                </a:lnTo>
                <a:lnTo>
                  <a:pt x="2765069" y="377571"/>
                </a:lnTo>
                <a:lnTo>
                  <a:pt x="2761922" y="377294"/>
                </a:lnTo>
                <a:lnTo>
                  <a:pt x="2758593" y="377571"/>
                </a:lnTo>
                <a:lnTo>
                  <a:pt x="2756275" y="376798"/>
                </a:lnTo>
                <a:lnTo>
                  <a:pt x="2742953" y="375628"/>
                </a:lnTo>
                <a:cubicBezTo>
                  <a:pt x="2736285" y="374332"/>
                  <a:pt x="2730323" y="372389"/>
                  <a:pt x="2725065" y="369799"/>
                </a:cubicBezTo>
                <a:cubicBezTo>
                  <a:pt x="2714549" y="364617"/>
                  <a:pt x="2706548" y="357683"/>
                  <a:pt x="2701062" y="348996"/>
                </a:cubicBezTo>
                <a:cubicBezTo>
                  <a:pt x="2695575" y="340309"/>
                  <a:pt x="2692223" y="330175"/>
                  <a:pt x="2691003" y="318592"/>
                </a:cubicBezTo>
                <a:cubicBezTo>
                  <a:pt x="2690089" y="311887"/>
                  <a:pt x="2688946" y="302285"/>
                  <a:pt x="2687574" y="289789"/>
                </a:cubicBezTo>
                <a:cubicBezTo>
                  <a:pt x="2686203" y="277292"/>
                  <a:pt x="2684755" y="263042"/>
                  <a:pt x="2683231" y="247040"/>
                </a:cubicBezTo>
                <a:cubicBezTo>
                  <a:pt x="2681707" y="231038"/>
                  <a:pt x="2680107" y="214351"/>
                  <a:pt x="2678430" y="196977"/>
                </a:cubicBezTo>
                <a:cubicBezTo>
                  <a:pt x="2676754" y="179603"/>
                  <a:pt x="2675154" y="162458"/>
                  <a:pt x="2673630" y="145542"/>
                </a:cubicBezTo>
                <a:cubicBezTo>
                  <a:pt x="2672106" y="128626"/>
                  <a:pt x="2670734" y="113309"/>
                  <a:pt x="2669515" y="99593"/>
                </a:cubicBezTo>
                <a:cubicBezTo>
                  <a:pt x="2676830" y="94107"/>
                  <a:pt x="2684373" y="89002"/>
                  <a:pt x="2692146" y="84277"/>
                </a:cubicBezTo>
                <a:cubicBezTo>
                  <a:pt x="2699919" y="79553"/>
                  <a:pt x="2707919" y="75057"/>
                  <a:pt x="2716149" y="70790"/>
                </a:cubicBezTo>
                <a:close/>
                <a:moveTo>
                  <a:pt x="2498293" y="70790"/>
                </a:moveTo>
                <a:cubicBezTo>
                  <a:pt x="2499208" y="93040"/>
                  <a:pt x="2500046" y="115214"/>
                  <a:pt x="2500808" y="137312"/>
                </a:cubicBezTo>
                <a:cubicBezTo>
                  <a:pt x="2501570" y="159410"/>
                  <a:pt x="2502408" y="181432"/>
                  <a:pt x="2503323" y="203378"/>
                </a:cubicBezTo>
                <a:cubicBezTo>
                  <a:pt x="2504237" y="223799"/>
                  <a:pt x="2504923" y="242773"/>
                  <a:pt x="2505380" y="260299"/>
                </a:cubicBezTo>
                <a:cubicBezTo>
                  <a:pt x="2505837" y="277825"/>
                  <a:pt x="2506066" y="294056"/>
                  <a:pt x="2506066" y="308991"/>
                </a:cubicBezTo>
                <a:cubicBezTo>
                  <a:pt x="2506066" y="317525"/>
                  <a:pt x="2504618" y="326517"/>
                  <a:pt x="2501723" y="335966"/>
                </a:cubicBezTo>
                <a:cubicBezTo>
                  <a:pt x="2498827" y="345415"/>
                  <a:pt x="2494636" y="354406"/>
                  <a:pt x="2489149" y="362941"/>
                </a:cubicBezTo>
                <a:cubicBezTo>
                  <a:pt x="2486101" y="367513"/>
                  <a:pt x="2479777" y="371094"/>
                  <a:pt x="2470175" y="373685"/>
                </a:cubicBezTo>
                <a:cubicBezTo>
                  <a:pt x="2465375" y="374980"/>
                  <a:pt x="2460022" y="375952"/>
                  <a:pt x="2454117" y="376599"/>
                </a:cubicBezTo>
                <a:lnTo>
                  <a:pt x="2440573" y="377279"/>
                </a:lnTo>
                <a:lnTo>
                  <a:pt x="2439695" y="377571"/>
                </a:lnTo>
                <a:lnTo>
                  <a:pt x="2437863" y="377414"/>
                </a:lnTo>
                <a:lnTo>
                  <a:pt x="2434743" y="377571"/>
                </a:lnTo>
                <a:lnTo>
                  <a:pt x="2432737" y="376977"/>
                </a:lnTo>
                <a:lnTo>
                  <a:pt x="2423636" y="376199"/>
                </a:lnTo>
                <a:cubicBezTo>
                  <a:pt x="2418569" y="375285"/>
                  <a:pt x="2413788" y="373913"/>
                  <a:pt x="2409292" y="372085"/>
                </a:cubicBezTo>
                <a:cubicBezTo>
                  <a:pt x="2400300" y="368427"/>
                  <a:pt x="2392299" y="362941"/>
                  <a:pt x="2385289" y="355625"/>
                </a:cubicBezTo>
                <a:cubicBezTo>
                  <a:pt x="2353590" y="372085"/>
                  <a:pt x="2322043" y="380314"/>
                  <a:pt x="2290649" y="380314"/>
                </a:cubicBezTo>
                <a:cubicBezTo>
                  <a:pt x="2251025" y="380314"/>
                  <a:pt x="2231212" y="369189"/>
                  <a:pt x="2231212" y="346939"/>
                </a:cubicBezTo>
                <a:cubicBezTo>
                  <a:pt x="2231212" y="340843"/>
                  <a:pt x="2232279" y="334747"/>
                  <a:pt x="2234413" y="328651"/>
                </a:cubicBezTo>
                <a:cubicBezTo>
                  <a:pt x="2236546" y="322555"/>
                  <a:pt x="2239442" y="317678"/>
                  <a:pt x="2243100" y="314020"/>
                </a:cubicBezTo>
                <a:cubicBezTo>
                  <a:pt x="2250719" y="320116"/>
                  <a:pt x="2259407" y="324688"/>
                  <a:pt x="2269160" y="327736"/>
                </a:cubicBezTo>
                <a:cubicBezTo>
                  <a:pt x="2278914" y="330784"/>
                  <a:pt x="2290953" y="332308"/>
                  <a:pt x="2305279" y="332308"/>
                </a:cubicBezTo>
                <a:cubicBezTo>
                  <a:pt x="2314423" y="332308"/>
                  <a:pt x="2323795" y="331699"/>
                  <a:pt x="2333397" y="330479"/>
                </a:cubicBezTo>
                <a:cubicBezTo>
                  <a:pt x="2342998" y="329260"/>
                  <a:pt x="2352827" y="327431"/>
                  <a:pt x="2362886" y="324993"/>
                </a:cubicBezTo>
                <a:cubicBezTo>
                  <a:pt x="2354961" y="311277"/>
                  <a:pt x="2348027" y="297713"/>
                  <a:pt x="2342083" y="284302"/>
                </a:cubicBezTo>
                <a:cubicBezTo>
                  <a:pt x="2336140" y="270891"/>
                  <a:pt x="2331492" y="258699"/>
                  <a:pt x="2328139" y="247726"/>
                </a:cubicBezTo>
                <a:cubicBezTo>
                  <a:pt x="2324786" y="236753"/>
                  <a:pt x="2323109" y="228371"/>
                  <a:pt x="2323109" y="222580"/>
                </a:cubicBezTo>
                <a:cubicBezTo>
                  <a:pt x="2323109" y="212827"/>
                  <a:pt x="2325548" y="204445"/>
                  <a:pt x="2330425" y="197434"/>
                </a:cubicBezTo>
                <a:cubicBezTo>
                  <a:pt x="2335301" y="190424"/>
                  <a:pt x="2342617" y="185395"/>
                  <a:pt x="2352370" y="182347"/>
                </a:cubicBezTo>
                <a:cubicBezTo>
                  <a:pt x="2358771" y="207645"/>
                  <a:pt x="2365248" y="230200"/>
                  <a:pt x="2371801" y="250012"/>
                </a:cubicBezTo>
                <a:cubicBezTo>
                  <a:pt x="2378355" y="269824"/>
                  <a:pt x="2385746" y="286893"/>
                  <a:pt x="2393975" y="301219"/>
                </a:cubicBezTo>
                <a:cubicBezTo>
                  <a:pt x="2399767" y="311887"/>
                  <a:pt x="2406091" y="319354"/>
                  <a:pt x="2412949" y="323621"/>
                </a:cubicBezTo>
                <a:cubicBezTo>
                  <a:pt x="2416378" y="325755"/>
                  <a:pt x="2420322" y="327355"/>
                  <a:pt x="2424779" y="328422"/>
                </a:cubicBezTo>
                <a:lnTo>
                  <a:pt x="2437111" y="329745"/>
                </a:lnTo>
                <a:lnTo>
                  <a:pt x="2458174" y="327279"/>
                </a:lnTo>
                <a:cubicBezTo>
                  <a:pt x="2466327" y="325450"/>
                  <a:pt x="2474824" y="322707"/>
                  <a:pt x="2483663" y="319049"/>
                </a:cubicBezTo>
                <a:cubicBezTo>
                  <a:pt x="2482444" y="309296"/>
                  <a:pt x="2481301" y="299542"/>
                  <a:pt x="2480234" y="289789"/>
                </a:cubicBezTo>
                <a:cubicBezTo>
                  <a:pt x="2479167" y="280035"/>
                  <a:pt x="2478024" y="270281"/>
                  <a:pt x="2476805" y="260528"/>
                </a:cubicBezTo>
                <a:cubicBezTo>
                  <a:pt x="2474976" y="245288"/>
                  <a:pt x="2472004" y="224257"/>
                  <a:pt x="2467890" y="197434"/>
                </a:cubicBezTo>
                <a:cubicBezTo>
                  <a:pt x="2463775" y="170612"/>
                  <a:pt x="2458517" y="137998"/>
                  <a:pt x="2452116" y="99593"/>
                </a:cubicBezTo>
                <a:cubicBezTo>
                  <a:pt x="2458822" y="94412"/>
                  <a:pt x="2466137" y="89459"/>
                  <a:pt x="2474062" y="84734"/>
                </a:cubicBezTo>
                <a:cubicBezTo>
                  <a:pt x="2481987" y="80010"/>
                  <a:pt x="2490064" y="75362"/>
                  <a:pt x="2498293" y="70790"/>
                </a:cubicBezTo>
                <a:close/>
                <a:moveTo>
                  <a:pt x="4221175" y="67970"/>
                </a:moveTo>
                <a:cubicBezTo>
                  <a:pt x="4219042" y="67970"/>
                  <a:pt x="4217061" y="68656"/>
                  <a:pt x="4215232" y="70028"/>
                </a:cubicBezTo>
                <a:cubicBezTo>
                  <a:pt x="4213403" y="71399"/>
                  <a:pt x="4212489" y="72847"/>
                  <a:pt x="4212489" y="74371"/>
                </a:cubicBezTo>
                <a:cubicBezTo>
                  <a:pt x="4212489" y="80772"/>
                  <a:pt x="4217671" y="85954"/>
                  <a:pt x="4228033" y="89916"/>
                </a:cubicBezTo>
                <a:lnTo>
                  <a:pt x="4228948" y="88087"/>
                </a:lnTo>
                <a:cubicBezTo>
                  <a:pt x="4229557" y="86868"/>
                  <a:pt x="4229863" y="85801"/>
                  <a:pt x="4229863" y="84887"/>
                </a:cubicBezTo>
                <a:cubicBezTo>
                  <a:pt x="4229863" y="83972"/>
                  <a:pt x="4229863" y="83210"/>
                  <a:pt x="4229863" y="82601"/>
                </a:cubicBezTo>
                <a:cubicBezTo>
                  <a:pt x="4229863" y="78334"/>
                  <a:pt x="4229025" y="74828"/>
                  <a:pt x="4227347" y="72085"/>
                </a:cubicBezTo>
                <a:cubicBezTo>
                  <a:pt x="4225671" y="69342"/>
                  <a:pt x="4223613" y="67970"/>
                  <a:pt x="4221175" y="67970"/>
                </a:cubicBezTo>
                <a:close/>
                <a:moveTo>
                  <a:pt x="1723263" y="57150"/>
                </a:moveTo>
                <a:lnTo>
                  <a:pt x="1723720" y="62636"/>
                </a:lnTo>
                <a:cubicBezTo>
                  <a:pt x="1723720" y="70561"/>
                  <a:pt x="1720215" y="76657"/>
                  <a:pt x="1713205" y="80924"/>
                </a:cubicBezTo>
                <a:cubicBezTo>
                  <a:pt x="1705280" y="84887"/>
                  <a:pt x="1695069" y="89306"/>
                  <a:pt x="1682572" y="94183"/>
                </a:cubicBezTo>
                <a:cubicBezTo>
                  <a:pt x="1670075" y="99060"/>
                  <a:pt x="1655445" y="104394"/>
                  <a:pt x="1638681" y="110185"/>
                </a:cubicBezTo>
                <a:lnTo>
                  <a:pt x="1640967" y="88240"/>
                </a:lnTo>
                <a:cubicBezTo>
                  <a:pt x="1661389" y="80924"/>
                  <a:pt x="1678153" y="74828"/>
                  <a:pt x="1691259" y="69952"/>
                </a:cubicBezTo>
                <a:cubicBezTo>
                  <a:pt x="1704366" y="65075"/>
                  <a:pt x="1715034" y="60808"/>
                  <a:pt x="1723263" y="57150"/>
                </a:cubicBezTo>
                <a:close/>
                <a:moveTo>
                  <a:pt x="715061" y="55245"/>
                </a:moveTo>
                <a:lnTo>
                  <a:pt x="745236" y="65303"/>
                </a:lnTo>
                <a:cubicBezTo>
                  <a:pt x="762610" y="71095"/>
                  <a:pt x="775792" y="79705"/>
                  <a:pt x="784784" y="91135"/>
                </a:cubicBezTo>
                <a:cubicBezTo>
                  <a:pt x="793775" y="102565"/>
                  <a:pt x="798576" y="116053"/>
                  <a:pt x="799186" y="131597"/>
                </a:cubicBezTo>
                <a:cubicBezTo>
                  <a:pt x="799491" y="139217"/>
                  <a:pt x="799643" y="148666"/>
                  <a:pt x="799643" y="159944"/>
                </a:cubicBezTo>
                <a:cubicBezTo>
                  <a:pt x="799643" y="171221"/>
                  <a:pt x="799186" y="184480"/>
                  <a:pt x="798271" y="199720"/>
                </a:cubicBezTo>
                <a:cubicBezTo>
                  <a:pt x="798271" y="206426"/>
                  <a:pt x="798195" y="212827"/>
                  <a:pt x="798043" y="218923"/>
                </a:cubicBezTo>
                <a:cubicBezTo>
                  <a:pt x="797890" y="225019"/>
                  <a:pt x="797814" y="230810"/>
                  <a:pt x="797814" y="236296"/>
                </a:cubicBezTo>
                <a:lnTo>
                  <a:pt x="781355" y="246355"/>
                </a:lnTo>
                <a:cubicBezTo>
                  <a:pt x="773125" y="232334"/>
                  <a:pt x="767791" y="219837"/>
                  <a:pt x="765353" y="208864"/>
                </a:cubicBezTo>
                <a:cubicBezTo>
                  <a:pt x="764134" y="204292"/>
                  <a:pt x="762686" y="197587"/>
                  <a:pt x="761009" y="188747"/>
                </a:cubicBezTo>
                <a:cubicBezTo>
                  <a:pt x="759333" y="179908"/>
                  <a:pt x="757581" y="169926"/>
                  <a:pt x="755752" y="158801"/>
                </a:cubicBezTo>
                <a:cubicBezTo>
                  <a:pt x="753923" y="147676"/>
                  <a:pt x="752247" y="136474"/>
                  <a:pt x="750722" y="125197"/>
                </a:cubicBezTo>
                <a:cubicBezTo>
                  <a:pt x="748589" y="110261"/>
                  <a:pt x="745389" y="99441"/>
                  <a:pt x="741121" y="92735"/>
                </a:cubicBezTo>
                <a:cubicBezTo>
                  <a:pt x="736854" y="86030"/>
                  <a:pt x="730301" y="81001"/>
                  <a:pt x="721462" y="77648"/>
                </a:cubicBezTo>
                <a:lnTo>
                  <a:pt x="709117" y="73076"/>
                </a:lnTo>
                <a:close/>
                <a:moveTo>
                  <a:pt x="221285" y="55245"/>
                </a:moveTo>
                <a:lnTo>
                  <a:pt x="227229" y="73076"/>
                </a:lnTo>
                <a:lnTo>
                  <a:pt x="215341" y="77648"/>
                </a:lnTo>
                <a:cubicBezTo>
                  <a:pt x="205588" y="81001"/>
                  <a:pt x="198730" y="86106"/>
                  <a:pt x="194767" y="92964"/>
                </a:cubicBezTo>
                <a:cubicBezTo>
                  <a:pt x="190805" y="99822"/>
                  <a:pt x="187757" y="110566"/>
                  <a:pt x="185623" y="125197"/>
                </a:cubicBezTo>
                <a:cubicBezTo>
                  <a:pt x="184709" y="133121"/>
                  <a:pt x="183185" y="144780"/>
                  <a:pt x="181051" y="160172"/>
                </a:cubicBezTo>
                <a:cubicBezTo>
                  <a:pt x="178918" y="175565"/>
                  <a:pt x="176479" y="194996"/>
                  <a:pt x="173736" y="218465"/>
                </a:cubicBezTo>
                <a:cubicBezTo>
                  <a:pt x="173431" y="220599"/>
                  <a:pt x="171983" y="224333"/>
                  <a:pt x="169393" y="229667"/>
                </a:cubicBezTo>
                <a:cubicBezTo>
                  <a:pt x="166802" y="235001"/>
                  <a:pt x="162916" y="241935"/>
                  <a:pt x="157734" y="250469"/>
                </a:cubicBezTo>
                <a:lnTo>
                  <a:pt x="152705" y="260071"/>
                </a:lnTo>
                <a:cubicBezTo>
                  <a:pt x="145694" y="265862"/>
                  <a:pt x="138532" y="270586"/>
                  <a:pt x="131217" y="274244"/>
                </a:cubicBezTo>
                <a:cubicBezTo>
                  <a:pt x="123901" y="277901"/>
                  <a:pt x="117805" y="279730"/>
                  <a:pt x="112929" y="279730"/>
                </a:cubicBezTo>
                <a:cubicBezTo>
                  <a:pt x="98908" y="279730"/>
                  <a:pt x="89154" y="269977"/>
                  <a:pt x="83668" y="250469"/>
                </a:cubicBezTo>
                <a:cubicBezTo>
                  <a:pt x="92202" y="248336"/>
                  <a:pt x="99441" y="246507"/>
                  <a:pt x="105385" y="244983"/>
                </a:cubicBezTo>
                <a:cubicBezTo>
                  <a:pt x="111328" y="243459"/>
                  <a:pt x="116129" y="242087"/>
                  <a:pt x="119787" y="240868"/>
                </a:cubicBezTo>
                <a:cubicBezTo>
                  <a:pt x="123139" y="239344"/>
                  <a:pt x="126492" y="237973"/>
                  <a:pt x="129845" y="236753"/>
                </a:cubicBezTo>
                <a:cubicBezTo>
                  <a:pt x="133198" y="235534"/>
                  <a:pt x="136398" y="234010"/>
                  <a:pt x="139446" y="232181"/>
                </a:cubicBezTo>
                <a:cubicBezTo>
                  <a:pt x="138532" y="208407"/>
                  <a:pt x="137846" y="188290"/>
                  <a:pt x="137389" y="171831"/>
                </a:cubicBezTo>
                <a:cubicBezTo>
                  <a:pt x="136931" y="155372"/>
                  <a:pt x="137008" y="141808"/>
                  <a:pt x="137617" y="131140"/>
                </a:cubicBezTo>
                <a:cubicBezTo>
                  <a:pt x="137922" y="115900"/>
                  <a:pt x="142646" y="102565"/>
                  <a:pt x="151791" y="91135"/>
                </a:cubicBezTo>
                <a:cubicBezTo>
                  <a:pt x="160935" y="79705"/>
                  <a:pt x="174041" y="71095"/>
                  <a:pt x="191110" y="65303"/>
                </a:cubicBezTo>
                <a:close/>
                <a:moveTo>
                  <a:pt x="4226663" y="52426"/>
                </a:moveTo>
                <a:cubicBezTo>
                  <a:pt x="4231539" y="52426"/>
                  <a:pt x="4235501" y="54559"/>
                  <a:pt x="4238549" y="58826"/>
                </a:cubicBezTo>
                <a:cubicBezTo>
                  <a:pt x="4242207" y="63703"/>
                  <a:pt x="4244035" y="71476"/>
                  <a:pt x="4244035" y="82144"/>
                </a:cubicBezTo>
                <a:cubicBezTo>
                  <a:pt x="4244035" y="86106"/>
                  <a:pt x="4243273" y="89764"/>
                  <a:pt x="4241749" y="93116"/>
                </a:cubicBezTo>
                <a:lnTo>
                  <a:pt x="4255923" y="94031"/>
                </a:lnTo>
                <a:cubicBezTo>
                  <a:pt x="4255923" y="98908"/>
                  <a:pt x="4254323" y="102413"/>
                  <a:pt x="4251123" y="104546"/>
                </a:cubicBezTo>
                <a:cubicBezTo>
                  <a:pt x="4247922" y="106680"/>
                  <a:pt x="4242969" y="107747"/>
                  <a:pt x="4236263" y="107747"/>
                </a:cubicBezTo>
                <a:lnTo>
                  <a:pt x="4231691" y="107290"/>
                </a:lnTo>
                <a:cubicBezTo>
                  <a:pt x="4224071" y="114910"/>
                  <a:pt x="4216299" y="120929"/>
                  <a:pt x="4208374" y="125349"/>
                </a:cubicBezTo>
                <a:cubicBezTo>
                  <a:pt x="4200449" y="129769"/>
                  <a:pt x="4193439" y="131978"/>
                  <a:pt x="4187343" y="131978"/>
                </a:cubicBezTo>
                <a:cubicBezTo>
                  <a:pt x="4177894" y="131978"/>
                  <a:pt x="4173169" y="128016"/>
                  <a:pt x="4173169" y="120091"/>
                </a:cubicBezTo>
                <a:cubicBezTo>
                  <a:pt x="4182313" y="118262"/>
                  <a:pt x="4190239" y="115824"/>
                  <a:pt x="4196944" y="112776"/>
                </a:cubicBezTo>
                <a:cubicBezTo>
                  <a:pt x="4203649" y="109728"/>
                  <a:pt x="4209746" y="106375"/>
                  <a:pt x="4215232" y="102718"/>
                </a:cubicBezTo>
                <a:cubicBezTo>
                  <a:pt x="4204259" y="97231"/>
                  <a:pt x="4198773" y="90068"/>
                  <a:pt x="4198773" y="81229"/>
                </a:cubicBezTo>
                <a:cubicBezTo>
                  <a:pt x="4198773" y="74219"/>
                  <a:pt x="4201745" y="67666"/>
                  <a:pt x="4207689" y="61570"/>
                </a:cubicBezTo>
                <a:cubicBezTo>
                  <a:pt x="4213631" y="55474"/>
                  <a:pt x="4219957" y="52426"/>
                  <a:pt x="4226663" y="52426"/>
                </a:cubicBezTo>
                <a:close/>
                <a:moveTo>
                  <a:pt x="2361438" y="47625"/>
                </a:moveTo>
                <a:lnTo>
                  <a:pt x="2361895" y="53111"/>
                </a:lnTo>
                <a:cubicBezTo>
                  <a:pt x="2361895" y="61036"/>
                  <a:pt x="2358390" y="67132"/>
                  <a:pt x="2351380" y="71399"/>
                </a:cubicBezTo>
                <a:cubicBezTo>
                  <a:pt x="2343455" y="75362"/>
                  <a:pt x="2333244" y="79781"/>
                  <a:pt x="2320747" y="84658"/>
                </a:cubicBezTo>
                <a:cubicBezTo>
                  <a:pt x="2308251" y="89535"/>
                  <a:pt x="2293620" y="94869"/>
                  <a:pt x="2276856" y="100660"/>
                </a:cubicBezTo>
                <a:lnTo>
                  <a:pt x="2279142" y="78715"/>
                </a:lnTo>
                <a:cubicBezTo>
                  <a:pt x="2299564" y="71399"/>
                  <a:pt x="2316328" y="65303"/>
                  <a:pt x="2329434" y="60427"/>
                </a:cubicBezTo>
                <a:cubicBezTo>
                  <a:pt x="2342541" y="55550"/>
                  <a:pt x="2353209" y="51283"/>
                  <a:pt x="2361438" y="47625"/>
                </a:cubicBezTo>
                <a:close/>
                <a:moveTo>
                  <a:pt x="1151915" y="31699"/>
                </a:moveTo>
                <a:cubicBezTo>
                  <a:pt x="1149172" y="31699"/>
                  <a:pt x="1146810" y="32461"/>
                  <a:pt x="1144829" y="33985"/>
                </a:cubicBezTo>
                <a:cubicBezTo>
                  <a:pt x="1142848" y="35509"/>
                  <a:pt x="1141857" y="37033"/>
                  <a:pt x="1141857" y="38557"/>
                </a:cubicBezTo>
                <a:cubicBezTo>
                  <a:pt x="1141857" y="44653"/>
                  <a:pt x="1147801" y="49835"/>
                  <a:pt x="1159688" y="54102"/>
                </a:cubicBezTo>
                <a:lnTo>
                  <a:pt x="1160145" y="52273"/>
                </a:lnTo>
                <a:cubicBezTo>
                  <a:pt x="1160450" y="51054"/>
                  <a:pt x="1160679" y="49987"/>
                  <a:pt x="1160831" y="49073"/>
                </a:cubicBezTo>
                <a:cubicBezTo>
                  <a:pt x="1160983" y="48158"/>
                  <a:pt x="1161060" y="47244"/>
                  <a:pt x="1161060" y="46330"/>
                </a:cubicBezTo>
                <a:cubicBezTo>
                  <a:pt x="1161060" y="42672"/>
                  <a:pt x="1160374" y="39319"/>
                  <a:pt x="1159002" y="36271"/>
                </a:cubicBezTo>
                <a:cubicBezTo>
                  <a:pt x="1157631" y="33223"/>
                  <a:pt x="1155268" y="31699"/>
                  <a:pt x="1151915" y="31699"/>
                </a:cubicBezTo>
                <a:close/>
                <a:moveTo>
                  <a:pt x="4049725" y="29870"/>
                </a:moveTo>
                <a:cubicBezTo>
                  <a:pt x="4047592" y="29870"/>
                  <a:pt x="4045611" y="30556"/>
                  <a:pt x="4043782" y="31928"/>
                </a:cubicBezTo>
                <a:cubicBezTo>
                  <a:pt x="4041953" y="33299"/>
                  <a:pt x="4041039" y="34747"/>
                  <a:pt x="4041039" y="36271"/>
                </a:cubicBezTo>
                <a:cubicBezTo>
                  <a:pt x="4041039" y="42672"/>
                  <a:pt x="4046220" y="47854"/>
                  <a:pt x="4056583" y="51816"/>
                </a:cubicBezTo>
                <a:lnTo>
                  <a:pt x="4057497" y="49987"/>
                </a:lnTo>
                <a:cubicBezTo>
                  <a:pt x="4058107" y="48768"/>
                  <a:pt x="4058412" y="47701"/>
                  <a:pt x="4058412" y="46787"/>
                </a:cubicBezTo>
                <a:cubicBezTo>
                  <a:pt x="4058412" y="45872"/>
                  <a:pt x="4058412" y="45110"/>
                  <a:pt x="4058412" y="44501"/>
                </a:cubicBezTo>
                <a:cubicBezTo>
                  <a:pt x="4058412" y="40234"/>
                  <a:pt x="4057574" y="36728"/>
                  <a:pt x="4055897" y="33985"/>
                </a:cubicBezTo>
                <a:cubicBezTo>
                  <a:pt x="4054221" y="31242"/>
                  <a:pt x="4052164" y="29870"/>
                  <a:pt x="4049725" y="29870"/>
                </a:cubicBezTo>
                <a:close/>
                <a:moveTo>
                  <a:pt x="3628263" y="19050"/>
                </a:moveTo>
                <a:lnTo>
                  <a:pt x="3628721" y="24536"/>
                </a:lnTo>
                <a:cubicBezTo>
                  <a:pt x="3628721" y="32461"/>
                  <a:pt x="3625215" y="38557"/>
                  <a:pt x="3618205" y="42824"/>
                </a:cubicBezTo>
                <a:cubicBezTo>
                  <a:pt x="3610280" y="46787"/>
                  <a:pt x="3600069" y="51206"/>
                  <a:pt x="3587573" y="56083"/>
                </a:cubicBezTo>
                <a:cubicBezTo>
                  <a:pt x="3575075" y="60960"/>
                  <a:pt x="3560445" y="66294"/>
                  <a:pt x="3543681" y="72085"/>
                </a:cubicBezTo>
                <a:lnTo>
                  <a:pt x="3545967" y="50140"/>
                </a:lnTo>
                <a:cubicBezTo>
                  <a:pt x="3566389" y="42824"/>
                  <a:pt x="3583153" y="36728"/>
                  <a:pt x="3596259" y="31852"/>
                </a:cubicBezTo>
                <a:cubicBezTo>
                  <a:pt x="3609365" y="26975"/>
                  <a:pt x="3620033" y="22708"/>
                  <a:pt x="3628263" y="19050"/>
                </a:cubicBezTo>
                <a:close/>
                <a:moveTo>
                  <a:pt x="3332988" y="19050"/>
                </a:moveTo>
                <a:lnTo>
                  <a:pt x="3333445" y="24536"/>
                </a:lnTo>
                <a:cubicBezTo>
                  <a:pt x="3333445" y="32461"/>
                  <a:pt x="3329940" y="38557"/>
                  <a:pt x="3322930" y="42824"/>
                </a:cubicBezTo>
                <a:cubicBezTo>
                  <a:pt x="3315005" y="46787"/>
                  <a:pt x="3304794" y="51206"/>
                  <a:pt x="3292297" y="56083"/>
                </a:cubicBezTo>
                <a:cubicBezTo>
                  <a:pt x="3279801" y="60960"/>
                  <a:pt x="3265171" y="66294"/>
                  <a:pt x="3248406" y="72085"/>
                </a:cubicBezTo>
                <a:lnTo>
                  <a:pt x="3250692" y="50140"/>
                </a:lnTo>
                <a:cubicBezTo>
                  <a:pt x="3271114" y="42824"/>
                  <a:pt x="3287878" y="36728"/>
                  <a:pt x="3300984" y="31852"/>
                </a:cubicBezTo>
                <a:cubicBezTo>
                  <a:pt x="3314091" y="26975"/>
                  <a:pt x="3324759" y="22708"/>
                  <a:pt x="3332988" y="19050"/>
                </a:cubicBezTo>
                <a:close/>
                <a:moveTo>
                  <a:pt x="1156488" y="16154"/>
                </a:moveTo>
                <a:cubicBezTo>
                  <a:pt x="1160755" y="16154"/>
                  <a:pt x="1164717" y="18745"/>
                  <a:pt x="1168375" y="23927"/>
                </a:cubicBezTo>
                <a:cubicBezTo>
                  <a:pt x="1169899" y="26060"/>
                  <a:pt x="1171042" y="29032"/>
                  <a:pt x="1171804" y="32842"/>
                </a:cubicBezTo>
                <a:cubicBezTo>
                  <a:pt x="1172566" y="36652"/>
                  <a:pt x="1172947" y="41148"/>
                  <a:pt x="1172947" y="46330"/>
                </a:cubicBezTo>
                <a:cubicBezTo>
                  <a:pt x="1172947" y="50597"/>
                  <a:pt x="1172642" y="53950"/>
                  <a:pt x="1172032" y="56388"/>
                </a:cubicBezTo>
                <a:cubicBezTo>
                  <a:pt x="1173861" y="56693"/>
                  <a:pt x="1175842" y="56845"/>
                  <a:pt x="1177976" y="56845"/>
                </a:cubicBezTo>
                <a:cubicBezTo>
                  <a:pt x="1180109" y="56845"/>
                  <a:pt x="1182091" y="56845"/>
                  <a:pt x="1183919" y="56845"/>
                </a:cubicBezTo>
                <a:cubicBezTo>
                  <a:pt x="1183615" y="61722"/>
                  <a:pt x="1182091" y="65608"/>
                  <a:pt x="1179348" y="68504"/>
                </a:cubicBezTo>
                <a:cubicBezTo>
                  <a:pt x="1176604" y="71399"/>
                  <a:pt x="1172185" y="72695"/>
                  <a:pt x="1166089" y="72390"/>
                </a:cubicBezTo>
                <a:lnTo>
                  <a:pt x="1160145" y="71933"/>
                </a:lnTo>
                <a:cubicBezTo>
                  <a:pt x="1154049" y="77724"/>
                  <a:pt x="1146810" y="83134"/>
                  <a:pt x="1138428" y="88163"/>
                </a:cubicBezTo>
                <a:cubicBezTo>
                  <a:pt x="1130046" y="93193"/>
                  <a:pt x="1123569" y="95707"/>
                  <a:pt x="1118997" y="95707"/>
                </a:cubicBezTo>
                <a:cubicBezTo>
                  <a:pt x="1118083" y="95707"/>
                  <a:pt x="1115797" y="94259"/>
                  <a:pt x="1112139" y="91364"/>
                </a:cubicBezTo>
                <a:cubicBezTo>
                  <a:pt x="1108481" y="88468"/>
                  <a:pt x="1106653" y="86563"/>
                  <a:pt x="1106653" y="85649"/>
                </a:cubicBezTo>
                <a:lnTo>
                  <a:pt x="1108481" y="73762"/>
                </a:lnTo>
                <a:cubicBezTo>
                  <a:pt x="1108481" y="70409"/>
                  <a:pt x="1107415" y="68732"/>
                  <a:pt x="1105281" y="68732"/>
                </a:cubicBezTo>
                <a:cubicBezTo>
                  <a:pt x="1104672" y="68732"/>
                  <a:pt x="1102995" y="69190"/>
                  <a:pt x="1100252" y="70104"/>
                </a:cubicBezTo>
                <a:cubicBezTo>
                  <a:pt x="1097509" y="71018"/>
                  <a:pt x="1094003" y="72542"/>
                  <a:pt x="1089736" y="74676"/>
                </a:cubicBezTo>
                <a:lnTo>
                  <a:pt x="1084707" y="68732"/>
                </a:lnTo>
                <a:cubicBezTo>
                  <a:pt x="1094156" y="55931"/>
                  <a:pt x="1102385" y="49530"/>
                  <a:pt x="1109396" y="49530"/>
                </a:cubicBezTo>
                <a:cubicBezTo>
                  <a:pt x="1118540" y="49530"/>
                  <a:pt x="1123112" y="55474"/>
                  <a:pt x="1123112" y="67361"/>
                </a:cubicBezTo>
                <a:cubicBezTo>
                  <a:pt x="1123112" y="68580"/>
                  <a:pt x="1122960" y="70028"/>
                  <a:pt x="1122655" y="71704"/>
                </a:cubicBezTo>
                <a:cubicBezTo>
                  <a:pt x="1122350" y="73381"/>
                  <a:pt x="1122045" y="74981"/>
                  <a:pt x="1121740" y="76505"/>
                </a:cubicBezTo>
                <a:cubicBezTo>
                  <a:pt x="1130275" y="74371"/>
                  <a:pt x="1137742" y="71171"/>
                  <a:pt x="1144143" y="66904"/>
                </a:cubicBezTo>
                <a:cubicBezTo>
                  <a:pt x="1133780" y="60808"/>
                  <a:pt x="1128598" y="53492"/>
                  <a:pt x="1128598" y="44958"/>
                </a:cubicBezTo>
                <a:cubicBezTo>
                  <a:pt x="1128598" y="37948"/>
                  <a:pt x="1131570" y="31394"/>
                  <a:pt x="1137514" y="25298"/>
                </a:cubicBezTo>
                <a:cubicBezTo>
                  <a:pt x="1143457" y="19202"/>
                  <a:pt x="1149782" y="16154"/>
                  <a:pt x="1156488" y="16154"/>
                </a:cubicBezTo>
                <a:close/>
                <a:moveTo>
                  <a:pt x="4055212" y="14326"/>
                </a:moveTo>
                <a:cubicBezTo>
                  <a:pt x="4060089" y="14326"/>
                  <a:pt x="4064051" y="16459"/>
                  <a:pt x="4067099" y="20726"/>
                </a:cubicBezTo>
                <a:cubicBezTo>
                  <a:pt x="4070756" y="25603"/>
                  <a:pt x="4072585" y="33376"/>
                  <a:pt x="4072585" y="44044"/>
                </a:cubicBezTo>
                <a:cubicBezTo>
                  <a:pt x="4072585" y="48006"/>
                  <a:pt x="4071823" y="51664"/>
                  <a:pt x="4070299" y="55016"/>
                </a:cubicBezTo>
                <a:lnTo>
                  <a:pt x="4084473" y="55931"/>
                </a:lnTo>
                <a:cubicBezTo>
                  <a:pt x="4084472" y="60808"/>
                  <a:pt x="4082872" y="64313"/>
                  <a:pt x="4079672" y="66446"/>
                </a:cubicBezTo>
                <a:cubicBezTo>
                  <a:pt x="4076471" y="68580"/>
                  <a:pt x="4071519" y="69647"/>
                  <a:pt x="4064813" y="69647"/>
                </a:cubicBezTo>
                <a:lnTo>
                  <a:pt x="4060241" y="69190"/>
                </a:lnTo>
                <a:cubicBezTo>
                  <a:pt x="4052621" y="76810"/>
                  <a:pt x="4044849" y="82829"/>
                  <a:pt x="4036924" y="87249"/>
                </a:cubicBezTo>
                <a:cubicBezTo>
                  <a:pt x="4028999" y="91669"/>
                  <a:pt x="4021989" y="93878"/>
                  <a:pt x="4015893" y="93878"/>
                </a:cubicBezTo>
                <a:cubicBezTo>
                  <a:pt x="4006444" y="93878"/>
                  <a:pt x="4001719" y="89916"/>
                  <a:pt x="4001719" y="81991"/>
                </a:cubicBezTo>
                <a:cubicBezTo>
                  <a:pt x="4010863" y="80162"/>
                  <a:pt x="4018789" y="77724"/>
                  <a:pt x="4025494" y="74676"/>
                </a:cubicBezTo>
                <a:cubicBezTo>
                  <a:pt x="4032199" y="71628"/>
                  <a:pt x="4038295" y="68275"/>
                  <a:pt x="4043782" y="64618"/>
                </a:cubicBezTo>
                <a:cubicBezTo>
                  <a:pt x="4032809" y="59131"/>
                  <a:pt x="4027323" y="51968"/>
                  <a:pt x="4027323" y="43129"/>
                </a:cubicBezTo>
                <a:cubicBezTo>
                  <a:pt x="4027323" y="36119"/>
                  <a:pt x="4030295" y="29566"/>
                  <a:pt x="4036238" y="23470"/>
                </a:cubicBezTo>
                <a:cubicBezTo>
                  <a:pt x="4042181" y="17374"/>
                  <a:pt x="4048507" y="14326"/>
                  <a:pt x="4055212" y="14326"/>
                </a:cubicBezTo>
                <a:close/>
                <a:moveTo>
                  <a:pt x="5447539" y="9525"/>
                </a:moveTo>
                <a:lnTo>
                  <a:pt x="5447996" y="15011"/>
                </a:lnTo>
                <a:cubicBezTo>
                  <a:pt x="5447996" y="22936"/>
                  <a:pt x="5444491" y="29032"/>
                  <a:pt x="5437481" y="33299"/>
                </a:cubicBezTo>
                <a:cubicBezTo>
                  <a:pt x="5429555" y="37262"/>
                  <a:pt x="5419345" y="41681"/>
                  <a:pt x="5406848" y="46558"/>
                </a:cubicBezTo>
                <a:cubicBezTo>
                  <a:pt x="5394351" y="51435"/>
                  <a:pt x="5379721" y="56769"/>
                  <a:pt x="5362957" y="62560"/>
                </a:cubicBezTo>
                <a:lnTo>
                  <a:pt x="5365243" y="40615"/>
                </a:lnTo>
                <a:cubicBezTo>
                  <a:pt x="5385664" y="33299"/>
                  <a:pt x="5402429" y="27203"/>
                  <a:pt x="5415535" y="22327"/>
                </a:cubicBezTo>
                <a:cubicBezTo>
                  <a:pt x="5428641" y="17450"/>
                  <a:pt x="5439309" y="13183"/>
                  <a:pt x="5447539" y="9525"/>
                </a:cubicBezTo>
                <a:close/>
                <a:moveTo>
                  <a:pt x="4752213" y="9525"/>
                </a:moveTo>
                <a:lnTo>
                  <a:pt x="4752671" y="15011"/>
                </a:lnTo>
                <a:cubicBezTo>
                  <a:pt x="4752671" y="22936"/>
                  <a:pt x="4749165" y="29032"/>
                  <a:pt x="4742155" y="33299"/>
                </a:cubicBezTo>
                <a:cubicBezTo>
                  <a:pt x="4734230" y="37262"/>
                  <a:pt x="4724019" y="41681"/>
                  <a:pt x="4711523" y="46558"/>
                </a:cubicBezTo>
                <a:cubicBezTo>
                  <a:pt x="4699025" y="51435"/>
                  <a:pt x="4684395" y="56769"/>
                  <a:pt x="4667631" y="62560"/>
                </a:cubicBezTo>
                <a:lnTo>
                  <a:pt x="4669917" y="40615"/>
                </a:lnTo>
                <a:cubicBezTo>
                  <a:pt x="4690339" y="33299"/>
                  <a:pt x="4707103" y="27203"/>
                  <a:pt x="4720209" y="22327"/>
                </a:cubicBezTo>
                <a:cubicBezTo>
                  <a:pt x="4733315" y="17450"/>
                  <a:pt x="4743983" y="13183"/>
                  <a:pt x="4752213" y="9525"/>
                </a:cubicBezTo>
                <a:close/>
                <a:moveTo>
                  <a:pt x="715061" y="7239"/>
                </a:moveTo>
                <a:cubicBezTo>
                  <a:pt x="719023" y="9982"/>
                  <a:pt x="722681" y="12878"/>
                  <a:pt x="726034" y="15926"/>
                </a:cubicBezTo>
                <a:cubicBezTo>
                  <a:pt x="729387" y="18974"/>
                  <a:pt x="732282" y="22022"/>
                  <a:pt x="734721" y="25070"/>
                </a:cubicBezTo>
                <a:cubicBezTo>
                  <a:pt x="731672" y="27813"/>
                  <a:pt x="728472" y="30861"/>
                  <a:pt x="725119" y="34214"/>
                </a:cubicBezTo>
                <a:cubicBezTo>
                  <a:pt x="721767" y="37567"/>
                  <a:pt x="718414" y="41224"/>
                  <a:pt x="715061" y="45187"/>
                </a:cubicBezTo>
                <a:cubicBezTo>
                  <a:pt x="712318" y="42139"/>
                  <a:pt x="709422" y="39167"/>
                  <a:pt x="706374" y="36271"/>
                </a:cubicBezTo>
                <a:cubicBezTo>
                  <a:pt x="703326" y="33376"/>
                  <a:pt x="700278" y="30404"/>
                  <a:pt x="697230" y="27356"/>
                </a:cubicBezTo>
                <a:cubicBezTo>
                  <a:pt x="699669" y="23393"/>
                  <a:pt x="702412" y="19812"/>
                  <a:pt x="705460" y="16612"/>
                </a:cubicBezTo>
                <a:cubicBezTo>
                  <a:pt x="708508" y="13411"/>
                  <a:pt x="711708" y="10287"/>
                  <a:pt x="715061" y="7239"/>
                </a:cubicBezTo>
                <a:close/>
                <a:moveTo>
                  <a:pt x="221285" y="7239"/>
                </a:moveTo>
                <a:cubicBezTo>
                  <a:pt x="224028" y="9982"/>
                  <a:pt x="226847" y="12802"/>
                  <a:pt x="229743" y="15697"/>
                </a:cubicBezTo>
                <a:cubicBezTo>
                  <a:pt x="232639" y="18593"/>
                  <a:pt x="235763" y="21717"/>
                  <a:pt x="239116" y="25070"/>
                </a:cubicBezTo>
                <a:cubicBezTo>
                  <a:pt x="236677" y="28727"/>
                  <a:pt x="233934" y="32233"/>
                  <a:pt x="230886" y="35585"/>
                </a:cubicBezTo>
                <a:cubicBezTo>
                  <a:pt x="227838" y="38938"/>
                  <a:pt x="224638" y="42139"/>
                  <a:pt x="221285" y="45187"/>
                </a:cubicBezTo>
                <a:cubicBezTo>
                  <a:pt x="217018" y="42139"/>
                  <a:pt x="213208" y="39091"/>
                  <a:pt x="209855" y="36043"/>
                </a:cubicBezTo>
                <a:cubicBezTo>
                  <a:pt x="206502" y="32995"/>
                  <a:pt x="203759" y="30099"/>
                  <a:pt x="201625" y="27356"/>
                </a:cubicBezTo>
                <a:cubicBezTo>
                  <a:pt x="204978" y="24613"/>
                  <a:pt x="208255" y="21565"/>
                  <a:pt x="211455" y="18212"/>
                </a:cubicBezTo>
                <a:cubicBezTo>
                  <a:pt x="214655" y="14859"/>
                  <a:pt x="217932" y="11201"/>
                  <a:pt x="221285" y="7239"/>
                </a:cubicBezTo>
                <a:close/>
                <a:moveTo>
                  <a:pt x="5152263" y="0"/>
                </a:moveTo>
                <a:lnTo>
                  <a:pt x="5152721" y="5486"/>
                </a:lnTo>
                <a:cubicBezTo>
                  <a:pt x="5152721" y="13411"/>
                  <a:pt x="5149215" y="19507"/>
                  <a:pt x="5142205" y="23774"/>
                </a:cubicBezTo>
                <a:cubicBezTo>
                  <a:pt x="5134280" y="27737"/>
                  <a:pt x="5124069" y="32156"/>
                  <a:pt x="5111573" y="37033"/>
                </a:cubicBezTo>
                <a:cubicBezTo>
                  <a:pt x="5099075" y="41910"/>
                  <a:pt x="5084445" y="47244"/>
                  <a:pt x="5067681" y="53035"/>
                </a:cubicBezTo>
                <a:lnTo>
                  <a:pt x="5069967" y="31090"/>
                </a:lnTo>
                <a:cubicBezTo>
                  <a:pt x="5090389" y="23774"/>
                  <a:pt x="5107153" y="17678"/>
                  <a:pt x="5120259" y="12802"/>
                </a:cubicBezTo>
                <a:cubicBezTo>
                  <a:pt x="5133365" y="7925"/>
                  <a:pt x="5144033" y="3658"/>
                  <a:pt x="5152263" y="0"/>
                </a:cubicBezTo>
                <a:close/>
                <a:moveTo>
                  <a:pt x="2513838" y="0"/>
                </a:moveTo>
                <a:lnTo>
                  <a:pt x="2514295" y="5486"/>
                </a:lnTo>
                <a:cubicBezTo>
                  <a:pt x="2514295" y="13411"/>
                  <a:pt x="2510790" y="19507"/>
                  <a:pt x="2503780" y="23774"/>
                </a:cubicBezTo>
                <a:cubicBezTo>
                  <a:pt x="2495855" y="27737"/>
                  <a:pt x="2485644" y="32156"/>
                  <a:pt x="2473147" y="37033"/>
                </a:cubicBezTo>
                <a:cubicBezTo>
                  <a:pt x="2460651" y="41910"/>
                  <a:pt x="2446021" y="47244"/>
                  <a:pt x="2429256" y="53035"/>
                </a:cubicBezTo>
                <a:lnTo>
                  <a:pt x="2431542" y="31090"/>
                </a:lnTo>
                <a:cubicBezTo>
                  <a:pt x="2451964" y="23774"/>
                  <a:pt x="2468728" y="17678"/>
                  <a:pt x="2481835" y="12802"/>
                </a:cubicBezTo>
                <a:cubicBezTo>
                  <a:pt x="2494941" y="7925"/>
                  <a:pt x="2505609" y="3658"/>
                  <a:pt x="2513838"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6" name="Translation">
            <a:extLst>
              <a:ext uri="{FF2B5EF4-FFF2-40B4-BE49-F238E27FC236}">
                <a16:creationId xmlns:a16="http://schemas.microsoft.com/office/drawing/2014/main" id="{67D28AB5-B989-50A4-E293-3784A87267A3}"/>
              </a:ext>
            </a:extLst>
          </p:cNvPr>
          <p:cNvSpPr txBox="1"/>
          <p:nvPr/>
        </p:nvSpPr>
        <p:spPr>
          <a:xfrm>
            <a:off x="9836727" y="4064537"/>
            <a:ext cx="6965193" cy="830997"/>
          </a:xfrm>
          <a:prstGeom prst="rect">
            <a:avLst/>
          </a:prstGeom>
          <a:noFill/>
        </p:spPr>
        <p:txBody>
          <a:bodyPr wrap="square" rtlCol="0">
            <a:spAutoFit/>
          </a:bodyPr>
          <a:lstStyle/>
          <a:p>
            <a:pPr marL="0" indent="0" algn="ctr">
              <a:buNone/>
            </a:pPr>
            <a:r>
              <a:rPr lang="en-GB" sz="2400" b="0" i="0" u="none" strike="noStrike" dirty="0">
                <a:solidFill>
                  <a:srgbClr val="000000"/>
                </a:solidFill>
                <a:effectLst/>
                <a:latin typeface="Inter"/>
              </a:rPr>
              <a:t>The person’s attendant will say, ‘Here is what I have prepared’-</a:t>
            </a:r>
            <a:endParaRPr lang="en-GB" sz="4400" dirty="0">
              <a:effectLst/>
            </a:endParaRPr>
          </a:p>
        </p:txBody>
      </p:sp>
      <p:sp>
        <p:nvSpPr>
          <p:cNvPr id="8" name="Freeform: Shape 7">
            <a:extLst>
              <a:ext uri="{FF2B5EF4-FFF2-40B4-BE49-F238E27FC236}">
                <a16:creationId xmlns:a16="http://schemas.microsoft.com/office/drawing/2014/main" id="{C15DB2D9-432B-0878-34E0-ED97FD20D6A3}"/>
              </a:ext>
            </a:extLst>
          </p:cNvPr>
          <p:cNvSpPr/>
          <p:nvPr/>
        </p:nvSpPr>
        <p:spPr>
          <a:xfrm rot="20799858">
            <a:off x="-245960" y="5234151"/>
            <a:ext cx="9937148" cy="5398512"/>
          </a:xfrm>
          <a:custGeom>
            <a:avLst/>
            <a:gdLst>
              <a:gd name="connsiteX0" fmla="*/ 533902 w 5542288"/>
              <a:gd name="connsiteY0" fmla="*/ 18036 h 3049071"/>
              <a:gd name="connsiteX1" fmla="*/ 1979382 w 5542288"/>
              <a:gd name="connsiteY1" fmla="*/ 667978 h 3049071"/>
              <a:gd name="connsiteX2" fmla="*/ 3378861 w 5542288"/>
              <a:gd name="connsiteY2" fmla="*/ 955722 h 3049071"/>
              <a:gd name="connsiteX3" fmla="*/ 4795784 w 5542288"/>
              <a:gd name="connsiteY3" fmla="*/ 1648925 h 3049071"/>
              <a:gd name="connsiteX4" fmla="*/ 5542288 w 5542288"/>
              <a:gd name="connsiteY4" fmla="*/ 2966753 h 3049071"/>
              <a:gd name="connsiteX5" fmla="*/ 5539185 w 5542288"/>
              <a:gd name="connsiteY5" fmla="*/ 3049071 h 3049071"/>
              <a:gd name="connsiteX6" fmla="*/ 0 w 5542288"/>
              <a:gd name="connsiteY6" fmla="*/ 1736018 h 3049071"/>
              <a:gd name="connsiteX7" fmla="*/ 411519 w 5542288"/>
              <a:gd name="connsiteY7" fmla="*/ 0 h 3049071"/>
              <a:gd name="connsiteX8" fmla="*/ 430579 w 5542288"/>
              <a:gd name="connsiteY8" fmla="*/ 1167 h 3049071"/>
              <a:gd name="connsiteX9" fmla="*/ 533902 w 5542288"/>
              <a:gd name="connsiteY9" fmla="*/ 18036 h 304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42288" h="3049071">
                <a:moveTo>
                  <a:pt x="533902" y="18036"/>
                </a:moveTo>
                <a:cubicBezTo>
                  <a:pt x="988866" y="112723"/>
                  <a:pt x="1533053" y="476694"/>
                  <a:pt x="1979382" y="667978"/>
                </a:cubicBezTo>
                <a:cubicBezTo>
                  <a:pt x="2524350" y="903405"/>
                  <a:pt x="2921090" y="872889"/>
                  <a:pt x="3378861" y="955722"/>
                </a:cubicBezTo>
                <a:cubicBezTo>
                  <a:pt x="3832276" y="1042917"/>
                  <a:pt x="4346727" y="1243466"/>
                  <a:pt x="4795784" y="1648925"/>
                </a:cubicBezTo>
                <a:cubicBezTo>
                  <a:pt x="5188705" y="1999886"/>
                  <a:pt x="5534898" y="2504391"/>
                  <a:pt x="5542288" y="2966753"/>
                </a:cubicBezTo>
                <a:lnTo>
                  <a:pt x="5539185" y="3049071"/>
                </a:lnTo>
                <a:lnTo>
                  <a:pt x="0" y="1736018"/>
                </a:lnTo>
                <a:lnTo>
                  <a:pt x="411519" y="0"/>
                </a:lnTo>
                <a:lnTo>
                  <a:pt x="430579" y="1167"/>
                </a:lnTo>
                <a:cubicBezTo>
                  <a:pt x="464436" y="5062"/>
                  <a:pt x="498905" y="10753"/>
                  <a:pt x="533902" y="18036"/>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a:solidFill>
                <a:schemeClr val="tx1"/>
              </a:solidFill>
            </a:endParaRPr>
          </a:p>
        </p:txBody>
      </p:sp>
      <p:pic>
        <p:nvPicPr>
          <p:cNvPr id="4" name="Picture 3">
            <a:extLst>
              <a:ext uri="{FF2B5EF4-FFF2-40B4-BE49-F238E27FC236}">
                <a16:creationId xmlns:a16="http://schemas.microsoft.com/office/drawing/2014/main" id="{C2081EAA-380F-B6BB-2D33-A57C660AE818}"/>
              </a:ext>
            </a:extLst>
          </p:cNvPr>
          <p:cNvPicPr>
            <a:picLocks noChangeAspect="1"/>
          </p:cNvPicPr>
          <p:nvPr/>
        </p:nvPicPr>
        <p:blipFill>
          <a:blip r:embed="rId3"/>
          <a:stretch>
            <a:fillRect/>
          </a:stretch>
        </p:blipFill>
        <p:spPr>
          <a:xfrm>
            <a:off x="11423248" y="6186288"/>
            <a:ext cx="3792149" cy="2527112"/>
          </a:xfrm>
          <a:prstGeom prst="rect">
            <a:avLst/>
          </a:prstGeom>
          <a:effectLst>
            <a:softEdge rad="38100"/>
          </a:effectLst>
        </p:spPr>
      </p:pic>
    </p:spTree>
    <p:extLst>
      <p:ext uri="{BB962C8B-B14F-4D97-AF65-F5344CB8AC3E}">
        <p14:creationId xmlns:p14="http://schemas.microsoft.com/office/powerpoint/2010/main" val="887061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1">
          <a:extLst>
            <a:ext uri="{FF2B5EF4-FFF2-40B4-BE49-F238E27FC236}">
              <a16:creationId xmlns:a16="http://schemas.microsoft.com/office/drawing/2014/main" id="{05A1BB48-4ABA-9A58-6B28-85136DF66BA1}"/>
            </a:ext>
          </a:extLst>
        </p:cNvPr>
        <p:cNvGrpSpPr/>
        <p:nvPr/>
      </p:nvGrpSpPr>
      <p:grpSpPr>
        <a:xfrm>
          <a:off x="0" y="0"/>
          <a:ext cx="0" cy="0"/>
          <a:chOff x="0" y="0"/>
          <a:chExt cx="0" cy="0"/>
        </a:xfrm>
      </p:grpSpPr>
      <p:sp>
        <p:nvSpPr>
          <p:cNvPr id="4" name="Background frame">
            <a:extLst>
              <a:ext uri="{FF2B5EF4-FFF2-40B4-BE49-F238E27FC236}">
                <a16:creationId xmlns:a16="http://schemas.microsoft.com/office/drawing/2014/main" id="{BDA95FE1-F050-AAD2-51E8-2BD7309F006A}"/>
              </a:ext>
            </a:extLst>
          </p:cNvPr>
          <p:cNvSpPr/>
          <p:nvPr/>
        </p:nvSpPr>
        <p:spPr>
          <a:xfrm>
            <a:off x="9144000" y="1528433"/>
            <a:ext cx="7912045" cy="1938952"/>
          </a:xfrm>
          <a:prstGeom prst="roundRect">
            <a:avLst>
              <a:gd name="adj" fmla="val 10456"/>
            </a:avLst>
          </a:prstGeom>
          <a:solidFill>
            <a:srgbClr val="EEEB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9" name="Google Shape;110;p16">
            <a:extLst>
              <a:ext uri="{FF2B5EF4-FFF2-40B4-BE49-F238E27FC236}">
                <a16:creationId xmlns:a16="http://schemas.microsoft.com/office/drawing/2014/main" id="{62B9B1AA-43AE-0795-37E0-45E47BE98108}"/>
              </a:ext>
            </a:extLst>
          </p:cNvPr>
          <p:cNvSpPr/>
          <p:nvPr/>
        </p:nvSpPr>
        <p:spPr>
          <a:xfrm>
            <a:off x="9148517" y="3789559"/>
            <a:ext cx="7912045" cy="1218376"/>
          </a:xfrm>
          <a:prstGeom prst="roundRect">
            <a:avLst>
              <a:gd name="adj" fmla="val 17191"/>
            </a:avLst>
          </a:prstGeom>
          <a:solidFill>
            <a:schemeClr val="lt1"/>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2">
            <a:extLst>
              <a:ext uri="{FF2B5EF4-FFF2-40B4-BE49-F238E27FC236}">
                <a16:creationId xmlns:a16="http://schemas.microsoft.com/office/drawing/2014/main" id="{511F6F2C-2B5F-15CE-F894-3B91F02A80AC}"/>
              </a:ext>
            </a:extLst>
          </p:cNvPr>
          <p:cNvSpPr txBox="1"/>
          <p:nvPr/>
        </p:nvSpPr>
        <p:spPr>
          <a:xfrm>
            <a:off x="1932841" y="1444743"/>
            <a:ext cx="5975484"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The </a:t>
            </a:r>
          </a:p>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Verdict</a:t>
            </a:r>
            <a:endParaRPr sz="1600" dirty="0">
              <a:solidFill>
                <a:srgbClr val="4B116F"/>
              </a:solidFill>
              <a:latin typeface="+mj-lt"/>
            </a:endParaRPr>
          </a:p>
        </p:txBody>
      </p:sp>
      <p:sp>
        <p:nvSpPr>
          <p:cNvPr id="3" name="Google Shape;203;p22">
            <a:extLst>
              <a:ext uri="{FF2B5EF4-FFF2-40B4-BE49-F238E27FC236}">
                <a16:creationId xmlns:a16="http://schemas.microsoft.com/office/drawing/2014/main" id="{C620DC9A-3DD2-6522-259E-89FD4FA53953}"/>
              </a:ext>
            </a:extLst>
          </p:cNvPr>
          <p:cNvSpPr txBox="1"/>
          <p:nvPr/>
        </p:nvSpPr>
        <p:spPr>
          <a:xfrm>
            <a:off x="1932842" y="3501521"/>
            <a:ext cx="6527418" cy="3647112"/>
          </a:xfrm>
          <a:prstGeom prst="rect">
            <a:avLst/>
          </a:prstGeom>
          <a:noFill/>
          <a:ln>
            <a:noFill/>
          </a:ln>
        </p:spPr>
        <p:txBody>
          <a:bodyPr spcFirstLastPara="1" wrap="square" lIns="91425" tIns="45700" rIns="91425" bIns="45700" anchor="t" anchorCtr="0">
            <a:spAutoFit/>
          </a:bodyPr>
          <a:lstStyle/>
          <a:p>
            <a:pPr marL="342900" indent="-342900" fontAlgn="base">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rPr>
              <a:t>Verses 24-26 reason for revelation: </a:t>
            </a:r>
            <a:r>
              <a:rPr lang="en-GB" sz="2400" dirty="0" err="1">
                <a:solidFill>
                  <a:srgbClr val="1E1E1E"/>
                </a:solidFill>
                <a:latin typeface="Inter Light"/>
                <a:ea typeface="Inter Light"/>
                <a:cs typeface="Inter Light"/>
              </a:rPr>
              <a:t>Walīd</a:t>
            </a:r>
            <a:r>
              <a:rPr lang="en-GB" sz="2400" dirty="0">
                <a:solidFill>
                  <a:srgbClr val="1E1E1E"/>
                </a:solidFill>
                <a:latin typeface="Inter Light"/>
                <a:ea typeface="Inter Light"/>
                <a:cs typeface="Inter Light"/>
              </a:rPr>
              <a:t> b. </a:t>
            </a:r>
            <a:r>
              <a:rPr lang="en-GB" sz="2400" dirty="0" err="1">
                <a:solidFill>
                  <a:srgbClr val="1E1E1E"/>
                </a:solidFill>
                <a:latin typeface="Inter Light"/>
                <a:ea typeface="Inter Light"/>
                <a:cs typeface="Inter Light"/>
              </a:rPr>
              <a:t>Mughīrah</a:t>
            </a:r>
            <a:r>
              <a:rPr lang="en-GB" sz="2400" dirty="0">
                <a:solidFill>
                  <a:srgbClr val="1E1E1E"/>
                </a:solidFill>
                <a:latin typeface="Inter Light"/>
                <a:ea typeface="Inter Light"/>
                <a:cs typeface="Inter Light"/>
              </a:rPr>
              <a:t>.</a:t>
            </a:r>
          </a:p>
          <a:p>
            <a:pPr marL="342900" indent="-342900" fontAlgn="base">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rPr>
              <a:t>Strong verse; direct command. </a:t>
            </a:r>
          </a:p>
          <a:p>
            <a:pPr marL="342900" indent="-342900" fontAlgn="base">
              <a:lnSpc>
                <a:spcPct val="150000"/>
              </a:lnSpc>
              <a:spcAft>
                <a:spcPts val="600"/>
              </a:spcAft>
              <a:buFont typeface="Arial" panose="020B0604020202020204" pitchFamily="34" charset="0"/>
              <a:buChar char="•"/>
            </a:pPr>
            <a:r>
              <a:rPr lang="ar-SA" sz="2400" dirty="0">
                <a:solidFill>
                  <a:srgbClr val="413169"/>
                </a:solidFill>
                <a:latin typeface="Noto Naskh Arabic SemiBold" pitchFamily="2" charset="-78"/>
                <a:cs typeface="Noto Naskh Arabic SemiBold" pitchFamily="2" charset="-78"/>
              </a:rPr>
              <a:t>كَفَّارٍ </a:t>
            </a:r>
            <a:r>
              <a:rPr lang="en-GB" sz="2400" dirty="0">
                <a:solidFill>
                  <a:srgbClr val="413169"/>
                </a:solidFill>
                <a:latin typeface="Noto Naskh Arabic SemiBold" pitchFamily="2" charset="-78"/>
                <a:cs typeface="Noto Naskh Arabic SemiBold" pitchFamily="2" charset="-78"/>
              </a:rPr>
              <a:t>: </a:t>
            </a:r>
            <a:r>
              <a:rPr lang="en-GB" sz="2400" dirty="0">
                <a:solidFill>
                  <a:srgbClr val="1E1E1E"/>
                </a:solidFill>
                <a:latin typeface="Inter Light"/>
                <a:ea typeface="Inter Light"/>
                <a:cs typeface="Inter Light"/>
              </a:rPr>
              <a:t>noun of intensity of </a:t>
            </a:r>
            <a:r>
              <a:rPr lang="en-GB" sz="2400" dirty="0" err="1">
                <a:solidFill>
                  <a:srgbClr val="1E1E1E"/>
                </a:solidFill>
                <a:latin typeface="Inter Light"/>
                <a:ea typeface="Inter Light"/>
                <a:cs typeface="Inter Light"/>
              </a:rPr>
              <a:t>kāfir</a:t>
            </a:r>
            <a:r>
              <a:rPr lang="en-GB" sz="2400" dirty="0">
                <a:solidFill>
                  <a:srgbClr val="1E1E1E"/>
                </a:solidFill>
                <a:latin typeface="Inter Light"/>
                <a:ea typeface="Inter Light"/>
                <a:cs typeface="Inter Light"/>
              </a:rPr>
              <a:t>. Allah gave them chance upon chance, but they were extremely </a:t>
            </a:r>
            <a:r>
              <a:rPr lang="en-GB" sz="2400" b="1" dirty="0">
                <a:solidFill>
                  <a:srgbClr val="1E1E1E"/>
                </a:solidFill>
                <a:latin typeface="Inter Light"/>
                <a:ea typeface="Inter Light"/>
                <a:cs typeface="Inter Light"/>
              </a:rPr>
              <a:t>stubborn</a:t>
            </a:r>
            <a:r>
              <a:rPr lang="en-GB" sz="2400" dirty="0">
                <a:solidFill>
                  <a:srgbClr val="1E1E1E"/>
                </a:solidFill>
                <a:latin typeface="Inter Light"/>
                <a:ea typeface="Inter Light"/>
                <a:cs typeface="Inter Light"/>
              </a:rPr>
              <a:t> and denied the truth.</a:t>
            </a:r>
          </a:p>
        </p:txBody>
      </p:sp>
      <p:sp>
        <p:nvSpPr>
          <p:cNvPr id="2" name="Freeform: Shape 1">
            <a:extLst>
              <a:ext uri="{FF2B5EF4-FFF2-40B4-BE49-F238E27FC236}">
                <a16:creationId xmlns:a16="http://schemas.microsoft.com/office/drawing/2014/main" id="{8D410360-5419-FD6B-2DA2-05FD8780DA5D}"/>
              </a:ext>
            </a:extLst>
          </p:cNvPr>
          <p:cNvSpPr/>
          <p:nvPr/>
        </p:nvSpPr>
        <p:spPr>
          <a:xfrm>
            <a:off x="10342562" y="2186489"/>
            <a:ext cx="5467046" cy="650672"/>
          </a:xfrm>
          <a:custGeom>
            <a:avLst/>
            <a:gdLst/>
            <a:ahLst/>
            <a:cxnLst/>
            <a:rect l="l" t="t" r="r" b="b"/>
            <a:pathLst>
              <a:path w="5467046" h="650672">
                <a:moveTo>
                  <a:pt x="1956435" y="607695"/>
                </a:moveTo>
                <a:lnTo>
                  <a:pt x="1956435" y="612267"/>
                </a:lnTo>
                <a:cubicBezTo>
                  <a:pt x="1956435" y="617753"/>
                  <a:pt x="1954454" y="621640"/>
                  <a:pt x="1950492" y="623926"/>
                </a:cubicBezTo>
                <a:cubicBezTo>
                  <a:pt x="1946529" y="626212"/>
                  <a:pt x="1940433" y="628879"/>
                  <a:pt x="1932204" y="631927"/>
                </a:cubicBezTo>
                <a:cubicBezTo>
                  <a:pt x="1927936" y="633755"/>
                  <a:pt x="1921307" y="636118"/>
                  <a:pt x="1912316" y="639013"/>
                </a:cubicBezTo>
                <a:cubicBezTo>
                  <a:pt x="1903324" y="641909"/>
                  <a:pt x="1891360" y="645795"/>
                  <a:pt x="1876425" y="650672"/>
                </a:cubicBezTo>
                <a:lnTo>
                  <a:pt x="1877797" y="633755"/>
                </a:lnTo>
                <a:cubicBezTo>
                  <a:pt x="1906448" y="625526"/>
                  <a:pt x="1932660" y="616839"/>
                  <a:pt x="1956435" y="607695"/>
                </a:cubicBezTo>
                <a:close/>
                <a:moveTo>
                  <a:pt x="1952778" y="583921"/>
                </a:moveTo>
                <a:lnTo>
                  <a:pt x="1953235" y="588493"/>
                </a:lnTo>
                <a:cubicBezTo>
                  <a:pt x="1953844" y="593065"/>
                  <a:pt x="1952625" y="596341"/>
                  <a:pt x="1949577" y="598322"/>
                </a:cubicBezTo>
                <a:cubicBezTo>
                  <a:pt x="1946529" y="600304"/>
                  <a:pt x="1941652" y="602666"/>
                  <a:pt x="1934947" y="605409"/>
                </a:cubicBezTo>
                <a:cubicBezTo>
                  <a:pt x="1930375" y="607543"/>
                  <a:pt x="1923288" y="610286"/>
                  <a:pt x="1913687" y="613639"/>
                </a:cubicBezTo>
                <a:cubicBezTo>
                  <a:pt x="1904086" y="616991"/>
                  <a:pt x="1890598" y="621411"/>
                  <a:pt x="1873225" y="626897"/>
                </a:cubicBezTo>
                <a:lnTo>
                  <a:pt x="1874596" y="609981"/>
                </a:lnTo>
                <a:cubicBezTo>
                  <a:pt x="1888922" y="605714"/>
                  <a:pt x="1902714" y="601447"/>
                  <a:pt x="1915973" y="597179"/>
                </a:cubicBezTo>
                <a:cubicBezTo>
                  <a:pt x="1929232" y="592912"/>
                  <a:pt x="1941500" y="588493"/>
                  <a:pt x="1952778" y="583921"/>
                </a:cubicBezTo>
                <a:close/>
                <a:moveTo>
                  <a:pt x="686486" y="558394"/>
                </a:moveTo>
                <a:cubicBezTo>
                  <a:pt x="695325" y="565099"/>
                  <a:pt x="701878" y="571043"/>
                  <a:pt x="706146" y="576224"/>
                </a:cubicBezTo>
                <a:cubicBezTo>
                  <a:pt x="703097" y="578968"/>
                  <a:pt x="699897" y="582016"/>
                  <a:pt x="696544" y="585368"/>
                </a:cubicBezTo>
                <a:cubicBezTo>
                  <a:pt x="693192" y="588721"/>
                  <a:pt x="689839" y="592531"/>
                  <a:pt x="686486" y="596798"/>
                </a:cubicBezTo>
                <a:cubicBezTo>
                  <a:pt x="681914" y="591007"/>
                  <a:pt x="675970" y="584911"/>
                  <a:pt x="668655" y="578510"/>
                </a:cubicBezTo>
                <a:cubicBezTo>
                  <a:pt x="671094" y="574853"/>
                  <a:pt x="673837" y="571348"/>
                  <a:pt x="676885" y="567995"/>
                </a:cubicBezTo>
                <a:cubicBezTo>
                  <a:pt x="679933" y="564642"/>
                  <a:pt x="683133" y="561442"/>
                  <a:pt x="686486" y="558394"/>
                </a:cubicBezTo>
                <a:close/>
                <a:moveTo>
                  <a:pt x="221285" y="558394"/>
                </a:moveTo>
                <a:cubicBezTo>
                  <a:pt x="224028" y="561137"/>
                  <a:pt x="227000" y="564032"/>
                  <a:pt x="230200" y="567080"/>
                </a:cubicBezTo>
                <a:cubicBezTo>
                  <a:pt x="233401" y="570128"/>
                  <a:pt x="236372" y="573176"/>
                  <a:pt x="239116" y="576224"/>
                </a:cubicBezTo>
                <a:cubicBezTo>
                  <a:pt x="236677" y="579882"/>
                  <a:pt x="233934" y="583463"/>
                  <a:pt x="230886" y="586969"/>
                </a:cubicBezTo>
                <a:cubicBezTo>
                  <a:pt x="227838" y="590474"/>
                  <a:pt x="224638" y="593750"/>
                  <a:pt x="221285" y="596798"/>
                </a:cubicBezTo>
                <a:cubicBezTo>
                  <a:pt x="217322" y="593750"/>
                  <a:pt x="213665" y="590702"/>
                  <a:pt x="210312" y="587654"/>
                </a:cubicBezTo>
                <a:cubicBezTo>
                  <a:pt x="206959" y="584606"/>
                  <a:pt x="204064" y="581711"/>
                  <a:pt x="201625" y="578968"/>
                </a:cubicBezTo>
                <a:cubicBezTo>
                  <a:pt x="204978" y="575920"/>
                  <a:pt x="208255" y="572719"/>
                  <a:pt x="211455" y="569366"/>
                </a:cubicBezTo>
                <a:cubicBezTo>
                  <a:pt x="214656" y="566014"/>
                  <a:pt x="217932" y="562356"/>
                  <a:pt x="221285" y="558394"/>
                </a:cubicBezTo>
                <a:close/>
                <a:moveTo>
                  <a:pt x="1165860" y="531495"/>
                </a:moveTo>
                <a:lnTo>
                  <a:pt x="1165860" y="536067"/>
                </a:lnTo>
                <a:cubicBezTo>
                  <a:pt x="1165860" y="541553"/>
                  <a:pt x="1163879" y="545440"/>
                  <a:pt x="1159917" y="547726"/>
                </a:cubicBezTo>
                <a:cubicBezTo>
                  <a:pt x="1155954" y="550012"/>
                  <a:pt x="1149858" y="552679"/>
                  <a:pt x="1141628" y="555727"/>
                </a:cubicBezTo>
                <a:cubicBezTo>
                  <a:pt x="1137361" y="557555"/>
                  <a:pt x="1130732" y="559918"/>
                  <a:pt x="1121740" y="562813"/>
                </a:cubicBezTo>
                <a:cubicBezTo>
                  <a:pt x="1112749" y="565709"/>
                  <a:pt x="1100785" y="569595"/>
                  <a:pt x="1085850" y="574472"/>
                </a:cubicBezTo>
                <a:lnTo>
                  <a:pt x="1087222" y="557555"/>
                </a:lnTo>
                <a:cubicBezTo>
                  <a:pt x="1115873" y="549326"/>
                  <a:pt x="1142086" y="540639"/>
                  <a:pt x="1165860" y="531495"/>
                </a:cubicBezTo>
                <a:close/>
                <a:moveTo>
                  <a:pt x="5218481" y="512750"/>
                </a:moveTo>
                <a:lnTo>
                  <a:pt x="5218938" y="518236"/>
                </a:lnTo>
                <a:cubicBezTo>
                  <a:pt x="5218328" y="527380"/>
                  <a:pt x="5214518" y="533781"/>
                  <a:pt x="5207508" y="537439"/>
                </a:cubicBezTo>
                <a:cubicBezTo>
                  <a:pt x="5199584" y="541401"/>
                  <a:pt x="5189296" y="545744"/>
                  <a:pt x="5176648" y="550469"/>
                </a:cubicBezTo>
                <a:cubicBezTo>
                  <a:pt x="5163998" y="555193"/>
                  <a:pt x="5149139" y="560299"/>
                  <a:pt x="5132070" y="565785"/>
                </a:cubicBezTo>
                <a:lnTo>
                  <a:pt x="5135728" y="542468"/>
                </a:lnTo>
                <a:cubicBezTo>
                  <a:pt x="5155844" y="535457"/>
                  <a:pt x="5172685" y="529590"/>
                  <a:pt x="5186248" y="524866"/>
                </a:cubicBezTo>
                <a:cubicBezTo>
                  <a:pt x="5199812" y="520141"/>
                  <a:pt x="5210556" y="516103"/>
                  <a:pt x="5218481" y="512750"/>
                </a:cubicBezTo>
                <a:close/>
                <a:moveTo>
                  <a:pt x="4646981" y="512750"/>
                </a:moveTo>
                <a:lnTo>
                  <a:pt x="4647438" y="518236"/>
                </a:lnTo>
                <a:cubicBezTo>
                  <a:pt x="4646828" y="527380"/>
                  <a:pt x="4643018" y="533781"/>
                  <a:pt x="4636008" y="537439"/>
                </a:cubicBezTo>
                <a:cubicBezTo>
                  <a:pt x="4628083" y="541401"/>
                  <a:pt x="4617796" y="545744"/>
                  <a:pt x="4605147" y="550469"/>
                </a:cubicBezTo>
                <a:cubicBezTo>
                  <a:pt x="4592498" y="555193"/>
                  <a:pt x="4577639" y="560299"/>
                  <a:pt x="4560570" y="565785"/>
                </a:cubicBezTo>
                <a:lnTo>
                  <a:pt x="4564228" y="542468"/>
                </a:lnTo>
                <a:cubicBezTo>
                  <a:pt x="4584344" y="535457"/>
                  <a:pt x="4601185" y="529590"/>
                  <a:pt x="4614748" y="524866"/>
                </a:cubicBezTo>
                <a:cubicBezTo>
                  <a:pt x="4628312" y="520141"/>
                  <a:pt x="4639056" y="516103"/>
                  <a:pt x="4646981" y="512750"/>
                </a:cubicBezTo>
                <a:close/>
                <a:moveTo>
                  <a:pt x="1513256" y="512750"/>
                </a:moveTo>
                <a:lnTo>
                  <a:pt x="1513713" y="518236"/>
                </a:lnTo>
                <a:cubicBezTo>
                  <a:pt x="1513104" y="527380"/>
                  <a:pt x="1509294" y="533781"/>
                  <a:pt x="1502283" y="537439"/>
                </a:cubicBezTo>
                <a:cubicBezTo>
                  <a:pt x="1494358" y="541401"/>
                  <a:pt x="1484072" y="545744"/>
                  <a:pt x="1471422" y="550469"/>
                </a:cubicBezTo>
                <a:cubicBezTo>
                  <a:pt x="1458773" y="555193"/>
                  <a:pt x="1443914" y="560299"/>
                  <a:pt x="1426845" y="565785"/>
                </a:cubicBezTo>
                <a:lnTo>
                  <a:pt x="1430503" y="542468"/>
                </a:lnTo>
                <a:cubicBezTo>
                  <a:pt x="1450620" y="535457"/>
                  <a:pt x="1467460" y="529590"/>
                  <a:pt x="1481023" y="524866"/>
                </a:cubicBezTo>
                <a:cubicBezTo>
                  <a:pt x="1494587" y="520141"/>
                  <a:pt x="1505331" y="516103"/>
                  <a:pt x="1513256" y="512750"/>
                </a:cubicBezTo>
                <a:close/>
                <a:moveTo>
                  <a:pt x="1162202" y="507721"/>
                </a:moveTo>
                <a:lnTo>
                  <a:pt x="1162660" y="512293"/>
                </a:lnTo>
                <a:cubicBezTo>
                  <a:pt x="1163269" y="516865"/>
                  <a:pt x="1162050" y="520141"/>
                  <a:pt x="1159002" y="522122"/>
                </a:cubicBezTo>
                <a:cubicBezTo>
                  <a:pt x="1155954" y="524104"/>
                  <a:pt x="1151077" y="526466"/>
                  <a:pt x="1144372" y="529209"/>
                </a:cubicBezTo>
                <a:cubicBezTo>
                  <a:pt x="1139800" y="531343"/>
                  <a:pt x="1132713" y="534086"/>
                  <a:pt x="1123112" y="537439"/>
                </a:cubicBezTo>
                <a:cubicBezTo>
                  <a:pt x="1113511" y="540791"/>
                  <a:pt x="1100023" y="545211"/>
                  <a:pt x="1082650" y="550697"/>
                </a:cubicBezTo>
                <a:lnTo>
                  <a:pt x="1084021" y="533781"/>
                </a:lnTo>
                <a:cubicBezTo>
                  <a:pt x="1098347" y="529514"/>
                  <a:pt x="1112139" y="525247"/>
                  <a:pt x="1125398" y="520979"/>
                </a:cubicBezTo>
                <a:cubicBezTo>
                  <a:pt x="1138657" y="516712"/>
                  <a:pt x="1150925" y="512293"/>
                  <a:pt x="1162202" y="507721"/>
                </a:cubicBezTo>
                <a:close/>
                <a:moveTo>
                  <a:pt x="4976088" y="498958"/>
                </a:moveTo>
                <a:cubicBezTo>
                  <a:pt x="4977918" y="501091"/>
                  <a:pt x="4981194" y="504520"/>
                  <a:pt x="4985918" y="509245"/>
                </a:cubicBezTo>
                <a:cubicBezTo>
                  <a:pt x="4990643" y="513969"/>
                  <a:pt x="4996814" y="519989"/>
                  <a:pt x="5004435" y="527304"/>
                </a:cubicBezTo>
                <a:cubicBezTo>
                  <a:pt x="5000778" y="532486"/>
                  <a:pt x="4996662" y="537743"/>
                  <a:pt x="4992090" y="543077"/>
                </a:cubicBezTo>
                <a:cubicBezTo>
                  <a:pt x="4987519" y="548411"/>
                  <a:pt x="4982490" y="553822"/>
                  <a:pt x="4977003" y="559308"/>
                </a:cubicBezTo>
                <a:cubicBezTo>
                  <a:pt x="4969688" y="553517"/>
                  <a:pt x="4963440" y="548183"/>
                  <a:pt x="4958258" y="543306"/>
                </a:cubicBezTo>
                <a:cubicBezTo>
                  <a:pt x="4953076" y="538429"/>
                  <a:pt x="4948809" y="534162"/>
                  <a:pt x="4945456" y="530504"/>
                </a:cubicBezTo>
                <a:cubicBezTo>
                  <a:pt x="4950332" y="525932"/>
                  <a:pt x="4955362" y="520979"/>
                  <a:pt x="4960544" y="515645"/>
                </a:cubicBezTo>
                <a:cubicBezTo>
                  <a:pt x="4965726" y="510311"/>
                  <a:pt x="4970907" y="504749"/>
                  <a:pt x="4976088" y="498958"/>
                </a:cubicBezTo>
                <a:close/>
                <a:moveTo>
                  <a:pt x="1289914" y="498958"/>
                </a:moveTo>
                <a:cubicBezTo>
                  <a:pt x="1291742" y="501091"/>
                  <a:pt x="1295019" y="504520"/>
                  <a:pt x="1299744" y="509245"/>
                </a:cubicBezTo>
                <a:cubicBezTo>
                  <a:pt x="1304468" y="513969"/>
                  <a:pt x="1310640" y="519989"/>
                  <a:pt x="1318260" y="527304"/>
                </a:cubicBezTo>
                <a:cubicBezTo>
                  <a:pt x="1314602" y="532486"/>
                  <a:pt x="1310488" y="537743"/>
                  <a:pt x="1305916" y="543077"/>
                </a:cubicBezTo>
                <a:cubicBezTo>
                  <a:pt x="1301344" y="548411"/>
                  <a:pt x="1296314" y="553822"/>
                  <a:pt x="1290828" y="559308"/>
                </a:cubicBezTo>
                <a:cubicBezTo>
                  <a:pt x="1283513" y="553517"/>
                  <a:pt x="1277264" y="548183"/>
                  <a:pt x="1272083" y="543306"/>
                </a:cubicBezTo>
                <a:cubicBezTo>
                  <a:pt x="1266902" y="538429"/>
                  <a:pt x="1262634" y="534162"/>
                  <a:pt x="1259281" y="530504"/>
                </a:cubicBezTo>
                <a:cubicBezTo>
                  <a:pt x="1264158" y="525932"/>
                  <a:pt x="1269187" y="520979"/>
                  <a:pt x="1274369" y="515645"/>
                </a:cubicBezTo>
                <a:cubicBezTo>
                  <a:pt x="1279550" y="510311"/>
                  <a:pt x="1284732" y="504749"/>
                  <a:pt x="1289914" y="498958"/>
                </a:cubicBezTo>
                <a:close/>
                <a:moveTo>
                  <a:pt x="5039640" y="492557"/>
                </a:moveTo>
                <a:cubicBezTo>
                  <a:pt x="5040858" y="493471"/>
                  <a:pt x="5043754" y="496291"/>
                  <a:pt x="5048326" y="501015"/>
                </a:cubicBezTo>
                <a:cubicBezTo>
                  <a:pt x="5052898" y="505739"/>
                  <a:pt x="5059452" y="512369"/>
                  <a:pt x="5067986" y="520903"/>
                </a:cubicBezTo>
                <a:cubicBezTo>
                  <a:pt x="5064938" y="525170"/>
                  <a:pt x="5061128" y="529971"/>
                  <a:pt x="5056556" y="535305"/>
                </a:cubicBezTo>
                <a:cubicBezTo>
                  <a:pt x="5051984" y="540639"/>
                  <a:pt x="5046650" y="546354"/>
                  <a:pt x="5040554" y="552450"/>
                </a:cubicBezTo>
                <a:cubicBezTo>
                  <a:pt x="5027447" y="542087"/>
                  <a:pt x="5017084" y="532638"/>
                  <a:pt x="5009464" y="524104"/>
                </a:cubicBezTo>
                <a:cubicBezTo>
                  <a:pt x="5018304" y="516179"/>
                  <a:pt x="5028362" y="505663"/>
                  <a:pt x="5039640" y="492557"/>
                </a:cubicBezTo>
                <a:close/>
                <a:moveTo>
                  <a:pt x="1353464" y="492557"/>
                </a:moveTo>
                <a:cubicBezTo>
                  <a:pt x="1354684" y="493471"/>
                  <a:pt x="1357580" y="496291"/>
                  <a:pt x="1362152" y="501015"/>
                </a:cubicBezTo>
                <a:cubicBezTo>
                  <a:pt x="1366723" y="505739"/>
                  <a:pt x="1373276" y="512369"/>
                  <a:pt x="1381811" y="520903"/>
                </a:cubicBezTo>
                <a:cubicBezTo>
                  <a:pt x="1378763" y="525170"/>
                  <a:pt x="1374953" y="529971"/>
                  <a:pt x="1370381" y="535305"/>
                </a:cubicBezTo>
                <a:cubicBezTo>
                  <a:pt x="1365809" y="540639"/>
                  <a:pt x="1360475" y="546354"/>
                  <a:pt x="1354379" y="552450"/>
                </a:cubicBezTo>
                <a:cubicBezTo>
                  <a:pt x="1341272" y="542087"/>
                  <a:pt x="1330910" y="532638"/>
                  <a:pt x="1323289" y="524104"/>
                </a:cubicBezTo>
                <a:cubicBezTo>
                  <a:pt x="1332128" y="516179"/>
                  <a:pt x="1342187" y="505663"/>
                  <a:pt x="1353464" y="492557"/>
                </a:cubicBezTo>
                <a:close/>
                <a:moveTo>
                  <a:pt x="3948684" y="479298"/>
                </a:moveTo>
                <a:cubicBezTo>
                  <a:pt x="3957523" y="489356"/>
                  <a:pt x="3968191" y="500024"/>
                  <a:pt x="3980688" y="511302"/>
                </a:cubicBezTo>
                <a:cubicBezTo>
                  <a:pt x="3977335" y="516179"/>
                  <a:pt x="3972992" y="521665"/>
                  <a:pt x="3967658" y="527761"/>
                </a:cubicBezTo>
                <a:cubicBezTo>
                  <a:pt x="3962324" y="533857"/>
                  <a:pt x="3956304" y="540258"/>
                  <a:pt x="3949598" y="546964"/>
                </a:cubicBezTo>
                <a:cubicBezTo>
                  <a:pt x="3941978" y="540868"/>
                  <a:pt x="3935272" y="535153"/>
                  <a:pt x="3929482" y="529819"/>
                </a:cubicBezTo>
                <a:cubicBezTo>
                  <a:pt x="3923690" y="524485"/>
                  <a:pt x="3918814" y="519532"/>
                  <a:pt x="3914852" y="514960"/>
                </a:cubicBezTo>
                <a:cubicBezTo>
                  <a:pt x="3921252" y="508559"/>
                  <a:pt x="3927272" y="502463"/>
                  <a:pt x="3932911" y="496672"/>
                </a:cubicBezTo>
                <a:cubicBezTo>
                  <a:pt x="3938549" y="490880"/>
                  <a:pt x="3943807" y="485089"/>
                  <a:pt x="3948684" y="479298"/>
                </a:cubicBezTo>
                <a:close/>
                <a:moveTo>
                  <a:pt x="3684498" y="463296"/>
                </a:moveTo>
                <a:cubicBezTo>
                  <a:pt x="3683584" y="463296"/>
                  <a:pt x="3681984" y="463448"/>
                  <a:pt x="3679698" y="463753"/>
                </a:cubicBezTo>
                <a:cubicBezTo>
                  <a:pt x="3677412" y="464058"/>
                  <a:pt x="3674745" y="464668"/>
                  <a:pt x="3671697" y="465582"/>
                </a:cubicBezTo>
                <a:cubicBezTo>
                  <a:pt x="3675354" y="482651"/>
                  <a:pt x="3682060" y="495452"/>
                  <a:pt x="3691814" y="503987"/>
                </a:cubicBezTo>
                <a:cubicBezTo>
                  <a:pt x="3701568" y="512521"/>
                  <a:pt x="3714064" y="516788"/>
                  <a:pt x="3729304" y="516788"/>
                </a:cubicBezTo>
                <a:cubicBezTo>
                  <a:pt x="3734486" y="516788"/>
                  <a:pt x="3739362" y="516026"/>
                  <a:pt x="3743935" y="514502"/>
                </a:cubicBezTo>
                <a:cubicBezTo>
                  <a:pt x="3748506" y="512978"/>
                  <a:pt x="3752926" y="510540"/>
                  <a:pt x="3757194" y="507187"/>
                </a:cubicBezTo>
                <a:cubicBezTo>
                  <a:pt x="3752316" y="498348"/>
                  <a:pt x="3746068" y="490652"/>
                  <a:pt x="3738448" y="484099"/>
                </a:cubicBezTo>
                <a:cubicBezTo>
                  <a:pt x="3730828" y="477545"/>
                  <a:pt x="3722370" y="472440"/>
                  <a:pt x="3713074" y="468782"/>
                </a:cubicBezTo>
                <a:cubicBezTo>
                  <a:pt x="3703778" y="465125"/>
                  <a:pt x="3694252" y="463296"/>
                  <a:pt x="3684498" y="463296"/>
                </a:cubicBezTo>
                <a:close/>
                <a:moveTo>
                  <a:pt x="154991" y="357226"/>
                </a:moveTo>
                <a:cubicBezTo>
                  <a:pt x="163220" y="371246"/>
                  <a:pt x="168707" y="383896"/>
                  <a:pt x="171450" y="395173"/>
                </a:cubicBezTo>
                <a:cubicBezTo>
                  <a:pt x="172669" y="399440"/>
                  <a:pt x="174117" y="405994"/>
                  <a:pt x="175794" y="414833"/>
                </a:cubicBezTo>
                <a:cubicBezTo>
                  <a:pt x="177470" y="423672"/>
                  <a:pt x="179222" y="433578"/>
                  <a:pt x="181051" y="444551"/>
                </a:cubicBezTo>
                <a:cubicBezTo>
                  <a:pt x="182880" y="455524"/>
                  <a:pt x="184404" y="466801"/>
                  <a:pt x="185623" y="478384"/>
                </a:cubicBezTo>
                <a:cubicBezTo>
                  <a:pt x="188062" y="493319"/>
                  <a:pt x="191338" y="504215"/>
                  <a:pt x="195453" y="511073"/>
                </a:cubicBezTo>
                <a:cubicBezTo>
                  <a:pt x="199568" y="517931"/>
                  <a:pt x="206197" y="522884"/>
                  <a:pt x="215341" y="525932"/>
                </a:cubicBezTo>
                <a:lnTo>
                  <a:pt x="227228" y="530504"/>
                </a:lnTo>
                <a:lnTo>
                  <a:pt x="221285" y="548792"/>
                </a:lnTo>
                <a:lnTo>
                  <a:pt x="191110" y="538277"/>
                </a:lnTo>
                <a:cubicBezTo>
                  <a:pt x="173736" y="532486"/>
                  <a:pt x="160554" y="523875"/>
                  <a:pt x="151562" y="512445"/>
                </a:cubicBezTo>
                <a:cubicBezTo>
                  <a:pt x="142570" y="501015"/>
                  <a:pt x="137922" y="487528"/>
                  <a:pt x="137617" y="471983"/>
                </a:cubicBezTo>
                <a:cubicBezTo>
                  <a:pt x="136703" y="456438"/>
                  <a:pt x="136855" y="433730"/>
                  <a:pt x="138074" y="403860"/>
                </a:cubicBezTo>
                <a:cubicBezTo>
                  <a:pt x="138379" y="397154"/>
                  <a:pt x="138532" y="390830"/>
                  <a:pt x="138532" y="384886"/>
                </a:cubicBezTo>
                <a:cubicBezTo>
                  <a:pt x="138532" y="378943"/>
                  <a:pt x="138532" y="373228"/>
                  <a:pt x="138532" y="367741"/>
                </a:cubicBezTo>
                <a:close/>
                <a:moveTo>
                  <a:pt x="3397682" y="346710"/>
                </a:moveTo>
                <a:cubicBezTo>
                  <a:pt x="3389148" y="350368"/>
                  <a:pt x="3381070" y="354635"/>
                  <a:pt x="3373450" y="359512"/>
                </a:cubicBezTo>
                <a:cubicBezTo>
                  <a:pt x="3365830" y="364388"/>
                  <a:pt x="3358896" y="369722"/>
                  <a:pt x="3352648" y="375514"/>
                </a:cubicBezTo>
                <a:cubicBezTo>
                  <a:pt x="3346399" y="381305"/>
                  <a:pt x="3340989" y="387248"/>
                  <a:pt x="3336417" y="393344"/>
                </a:cubicBezTo>
                <a:cubicBezTo>
                  <a:pt x="3353790" y="407670"/>
                  <a:pt x="3381680" y="417119"/>
                  <a:pt x="3420085" y="421691"/>
                </a:cubicBezTo>
                <a:cubicBezTo>
                  <a:pt x="3414598" y="411328"/>
                  <a:pt x="3409874" y="399745"/>
                  <a:pt x="3405912" y="386944"/>
                </a:cubicBezTo>
                <a:cubicBezTo>
                  <a:pt x="3401949" y="374142"/>
                  <a:pt x="3399206" y="360731"/>
                  <a:pt x="3397682" y="346710"/>
                </a:cubicBezTo>
                <a:close/>
                <a:moveTo>
                  <a:pt x="5186020" y="337566"/>
                </a:moveTo>
                <a:cubicBezTo>
                  <a:pt x="5180838" y="337566"/>
                  <a:pt x="5175047" y="339395"/>
                  <a:pt x="5168646" y="343052"/>
                </a:cubicBezTo>
                <a:cubicBezTo>
                  <a:pt x="5162246" y="346710"/>
                  <a:pt x="5155692" y="351968"/>
                  <a:pt x="5148987" y="358826"/>
                </a:cubicBezTo>
                <a:cubicBezTo>
                  <a:pt x="5142281" y="365684"/>
                  <a:pt x="5135727" y="373837"/>
                  <a:pt x="5129327" y="383286"/>
                </a:cubicBezTo>
                <a:cubicBezTo>
                  <a:pt x="5135118" y="389992"/>
                  <a:pt x="5141900" y="395859"/>
                  <a:pt x="5149672" y="400888"/>
                </a:cubicBezTo>
                <a:cubicBezTo>
                  <a:pt x="5157445" y="405917"/>
                  <a:pt x="5165446" y="409804"/>
                  <a:pt x="5173676" y="412547"/>
                </a:cubicBezTo>
                <a:cubicBezTo>
                  <a:pt x="5191658" y="407060"/>
                  <a:pt x="5206898" y="398983"/>
                  <a:pt x="5219396" y="388315"/>
                </a:cubicBezTo>
                <a:cubicBezTo>
                  <a:pt x="5217566" y="380390"/>
                  <a:pt x="5214518" y="372237"/>
                  <a:pt x="5210252" y="363855"/>
                </a:cubicBezTo>
                <a:cubicBezTo>
                  <a:pt x="5205984" y="355473"/>
                  <a:pt x="5201564" y="348996"/>
                  <a:pt x="5196992" y="344424"/>
                </a:cubicBezTo>
                <a:cubicBezTo>
                  <a:pt x="5193030" y="339852"/>
                  <a:pt x="5189372" y="337566"/>
                  <a:pt x="5186020" y="337566"/>
                </a:cubicBezTo>
                <a:close/>
                <a:moveTo>
                  <a:pt x="2271370" y="337566"/>
                </a:moveTo>
                <a:cubicBezTo>
                  <a:pt x="2266188" y="337566"/>
                  <a:pt x="2260397" y="339395"/>
                  <a:pt x="2253996" y="343052"/>
                </a:cubicBezTo>
                <a:cubicBezTo>
                  <a:pt x="2247596" y="346710"/>
                  <a:pt x="2241042" y="351968"/>
                  <a:pt x="2234336" y="358826"/>
                </a:cubicBezTo>
                <a:cubicBezTo>
                  <a:pt x="2227631" y="365684"/>
                  <a:pt x="2221078" y="373837"/>
                  <a:pt x="2214677" y="383286"/>
                </a:cubicBezTo>
                <a:cubicBezTo>
                  <a:pt x="2220468" y="389992"/>
                  <a:pt x="2227250" y="395859"/>
                  <a:pt x="2235022" y="400888"/>
                </a:cubicBezTo>
                <a:cubicBezTo>
                  <a:pt x="2242795" y="405917"/>
                  <a:pt x="2250796" y="409804"/>
                  <a:pt x="2259026" y="412547"/>
                </a:cubicBezTo>
                <a:cubicBezTo>
                  <a:pt x="2277009" y="407060"/>
                  <a:pt x="2292249" y="398983"/>
                  <a:pt x="2304746" y="388315"/>
                </a:cubicBezTo>
                <a:cubicBezTo>
                  <a:pt x="2302917" y="380390"/>
                  <a:pt x="2299868" y="372237"/>
                  <a:pt x="2295602" y="363855"/>
                </a:cubicBezTo>
                <a:cubicBezTo>
                  <a:pt x="2291334" y="355473"/>
                  <a:pt x="2286915" y="348996"/>
                  <a:pt x="2282342" y="344424"/>
                </a:cubicBezTo>
                <a:cubicBezTo>
                  <a:pt x="2278380" y="339852"/>
                  <a:pt x="2274723" y="337566"/>
                  <a:pt x="2271370" y="337566"/>
                </a:cubicBezTo>
                <a:close/>
                <a:moveTo>
                  <a:pt x="794842" y="323850"/>
                </a:moveTo>
                <a:cubicBezTo>
                  <a:pt x="808863" y="323850"/>
                  <a:pt x="818769" y="333604"/>
                  <a:pt x="824560" y="353111"/>
                </a:cubicBezTo>
                <a:cubicBezTo>
                  <a:pt x="815721" y="355244"/>
                  <a:pt x="808330" y="356997"/>
                  <a:pt x="802386" y="358369"/>
                </a:cubicBezTo>
                <a:cubicBezTo>
                  <a:pt x="796442" y="359740"/>
                  <a:pt x="791642" y="361188"/>
                  <a:pt x="787984" y="362712"/>
                </a:cubicBezTo>
                <a:cubicBezTo>
                  <a:pt x="784632" y="363931"/>
                  <a:pt x="781355" y="365227"/>
                  <a:pt x="778154" y="366598"/>
                </a:cubicBezTo>
                <a:cubicBezTo>
                  <a:pt x="774954" y="367970"/>
                  <a:pt x="771678" y="369570"/>
                  <a:pt x="768325" y="371399"/>
                </a:cubicBezTo>
                <a:cubicBezTo>
                  <a:pt x="769544" y="395173"/>
                  <a:pt x="770306" y="415214"/>
                  <a:pt x="770611" y="431521"/>
                </a:cubicBezTo>
                <a:cubicBezTo>
                  <a:pt x="770916" y="447827"/>
                  <a:pt x="770916" y="461315"/>
                  <a:pt x="770611" y="471983"/>
                </a:cubicBezTo>
                <a:cubicBezTo>
                  <a:pt x="770001" y="487832"/>
                  <a:pt x="765200" y="501396"/>
                  <a:pt x="756209" y="512674"/>
                </a:cubicBezTo>
                <a:cubicBezTo>
                  <a:pt x="747217" y="523951"/>
                  <a:pt x="734035" y="532486"/>
                  <a:pt x="716661" y="538277"/>
                </a:cubicBezTo>
                <a:lnTo>
                  <a:pt x="686486" y="548792"/>
                </a:lnTo>
                <a:lnTo>
                  <a:pt x="680542" y="530504"/>
                </a:lnTo>
                <a:lnTo>
                  <a:pt x="692887" y="525932"/>
                </a:lnTo>
                <a:cubicBezTo>
                  <a:pt x="702336" y="522275"/>
                  <a:pt x="708965" y="517093"/>
                  <a:pt x="712775" y="510388"/>
                </a:cubicBezTo>
                <a:cubicBezTo>
                  <a:pt x="716585" y="503682"/>
                  <a:pt x="719709" y="493014"/>
                  <a:pt x="722147" y="478384"/>
                </a:cubicBezTo>
                <a:cubicBezTo>
                  <a:pt x="723062" y="470764"/>
                  <a:pt x="724510" y="459105"/>
                  <a:pt x="726491" y="443408"/>
                </a:cubicBezTo>
                <a:cubicBezTo>
                  <a:pt x="728472" y="427711"/>
                  <a:pt x="731139" y="408280"/>
                  <a:pt x="734492" y="385115"/>
                </a:cubicBezTo>
                <a:cubicBezTo>
                  <a:pt x="734797" y="382981"/>
                  <a:pt x="736244" y="379247"/>
                  <a:pt x="738835" y="373913"/>
                </a:cubicBezTo>
                <a:cubicBezTo>
                  <a:pt x="741426" y="368579"/>
                  <a:pt x="745160" y="361493"/>
                  <a:pt x="750037" y="352654"/>
                </a:cubicBezTo>
                <a:lnTo>
                  <a:pt x="755066" y="343510"/>
                </a:lnTo>
                <a:cubicBezTo>
                  <a:pt x="762076" y="337718"/>
                  <a:pt x="769239" y="332994"/>
                  <a:pt x="776554" y="329336"/>
                </a:cubicBezTo>
                <a:cubicBezTo>
                  <a:pt x="783870" y="325679"/>
                  <a:pt x="789966" y="323850"/>
                  <a:pt x="794842" y="323850"/>
                </a:cubicBezTo>
                <a:close/>
                <a:moveTo>
                  <a:pt x="3711930" y="321564"/>
                </a:moveTo>
                <a:cubicBezTo>
                  <a:pt x="3697605" y="341986"/>
                  <a:pt x="3687318" y="359740"/>
                  <a:pt x="3681070" y="374828"/>
                </a:cubicBezTo>
                <a:cubicBezTo>
                  <a:pt x="3674822" y="389915"/>
                  <a:pt x="3671088" y="404470"/>
                  <a:pt x="3669868" y="418490"/>
                </a:cubicBezTo>
                <a:cubicBezTo>
                  <a:pt x="3682060" y="416966"/>
                  <a:pt x="3693109" y="414147"/>
                  <a:pt x="3703015" y="410032"/>
                </a:cubicBezTo>
                <a:cubicBezTo>
                  <a:pt x="3712922" y="405917"/>
                  <a:pt x="3721836" y="400660"/>
                  <a:pt x="3729762" y="394259"/>
                </a:cubicBezTo>
                <a:lnTo>
                  <a:pt x="3724732" y="374599"/>
                </a:lnTo>
                <a:cubicBezTo>
                  <a:pt x="3721380" y="363017"/>
                  <a:pt x="3718560" y="352806"/>
                  <a:pt x="3716274" y="343967"/>
                </a:cubicBezTo>
                <a:cubicBezTo>
                  <a:pt x="3713988" y="335128"/>
                  <a:pt x="3712540" y="327660"/>
                  <a:pt x="3711930" y="321564"/>
                </a:cubicBezTo>
                <a:close/>
                <a:moveTo>
                  <a:pt x="868909" y="313334"/>
                </a:moveTo>
                <a:cubicBezTo>
                  <a:pt x="885673" y="326746"/>
                  <a:pt x="898627" y="338633"/>
                  <a:pt x="907771" y="348996"/>
                </a:cubicBezTo>
                <a:cubicBezTo>
                  <a:pt x="900456" y="356311"/>
                  <a:pt x="893597" y="363322"/>
                  <a:pt x="887197" y="370027"/>
                </a:cubicBezTo>
                <a:cubicBezTo>
                  <a:pt x="880796" y="376733"/>
                  <a:pt x="875005" y="382981"/>
                  <a:pt x="869823" y="388772"/>
                </a:cubicBezTo>
                <a:cubicBezTo>
                  <a:pt x="865251" y="383286"/>
                  <a:pt x="859993" y="377647"/>
                  <a:pt x="854050" y="371856"/>
                </a:cubicBezTo>
                <a:cubicBezTo>
                  <a:pt x="848106" y="366065"/>
                  <a:pt x="841477" y="359816"/>
                  <a:pt x="834162" y="353111"/>
                </a:cubicBezTo>
                <a:cubicBezTo>
                  <a:pt x="838429" y="346710"/>
                  <a:pt x="843458" y="340233"/>
                  <a:pt x="849249" y="333680"/>
                </a:cubicBezTo>
                <a:cubicBezTo>
                  <a:pt x="855040" y="327127"/>
                  <a:pt x="861593" y="320345"/>
                  <a:pt x="868909" y="313334"/>
                </a:cubicBezTo>
                <a:close/>
                <a:moveTo>
                  <a:pt x="4588078" y="306934"/>
                </a:moveTo>
                <a:cubicBezTo>
                  <a:pt x="4578629" y="306934"/>
                  <a:pt x="4571086" y="309905"/>
                  <a:pt x="4565447" y="315849"/>
                </a:cubicBezTo>
                <a:cubicBezTo>
                  <a:pt x="4559808" y="321793"/>
                  <a:pt x="4556988" y="328422"/>
                  <a:pt x="4556988" y="335737"/>
                </a:cubicBezTo>
                <a:cubicBezTo>
                  <a:pt x="4556988" y="343662"/>
                  <a:pt x="4559884" y="349606"/>
                  <a:pt x="4565676" y="353568"/>
                </a:cubicBezTo>
                <a:cubicBezTo>
                  <a:pt x="4571466" y="357530"/>
                  <a:pt x="4580610" y="359512"/>
                  <a:pt x="4593108" y="359512"/>
                </a:cubicBezTo>
                <a:cubicBezTo>
                  <a:pt x="4606214" y="359512"/>
                  <a:pt x="4620234" y="356768"/>
                  <a:pt x="4635170" y="351282"/>
                </a:cubicBezTo>
                <a:cubicBezTo>
                  <a:pt x="4629378" y="336347"/>
                  <a:pt x="4622672" y="325222"/>
                  <a:pt x="4615053" y="317906"/>
                </a:cubicBezTo>
                <a:cubicBezTo>
                  <a:pt x="4607432" y="310591"/>
                  <a:pt x="4598442" y="306934"/>
                  <a:pt x="4588078" y="306934"/>
                </a:cubicBezTo>
                <a:close/>
                <a:moveTo>
                  <a:pt x="37948" y="300533"/>
                </a:moveTo>
                <a:cubicBezTo>
                  <a:pt x="42520" y="306019"/>
                  <a:pt x="47778" y="311734"/>
                  <a:pt x="53721" y="317678"/>
                </a:cubicBezTo>
                <a:cubicBezTo>
                  <a:pt x="59665" y="323621"/>
                  <a:pt x="66446" y="329794"/>
                  <a:pt x="74066" y="336194"/>
                </a:cubicBezTo>
                <a:cubicBezTo>
                  <a:pt x="69799" y="342290"/>
                  <a:pt x="64694" y="348691"/>
                  <a:pt x="58750" y="355397"/>
                </a:cubicBezTo>
                <a:cubicBezTo>
                  <a:pt x="52807" y="362102"/>
                  <a:pt x="46177" y="368960"/>
                  <a:pt x="38862" y="375971"/>
                </a:cubicBezTo>
                <a:cubicBezTo>
                  <a:pt x="21488" y="361950"/>
                  <a:pt x="8534" y="350063"/>
                  <a:pt x="0" y="340309"/>
                </a:cubicBezTo>
                <a:cubicBezTo>
                  <a:pt x="7620" y="332994"/>
                  <a:pt x="14554" y="326060"/>
                  <a:pt x="20803" y="319507"/>
                </a:cubicBezTo>
                <a:cubicBezTo>
                  <a:pt x="27051" y="312953"/>
                  <a:pt x="32766" y="306629"/>
                  <a:pt x="37948" y="300533"/>
                </a:cubicBezTo>
                <a:close/>
                <a:moveTo>
                  <a:pt x="1980743" y="297332"/>
                </a:moveTo>
                <a:cubicBezTo>
                  <a:pt x="1982267" y="303124"/>
                  <a:pt x="1984324" y="310058"/>
                  <a:pt x="1986915" y="318135"/>
                </a:cubicBezTo>
                <a:cubicBezTo>
                  <a:pt x="1989506" y="326212"/>
                  <a:pt x="1992249" y="334213"/>
                  <a:pt x="1995145" y="342138"/>
                </a:cubicBezTo>
                <a:cubicBezTo>
                  <a:pt x="1998040" y="350063"/>
                  <a:pt x="2000555" y="357226"/>
                  <a:pt x="2002688" y="363626"/>
                </a:cubicBezTo>
                <a:cubicBezTo>
                  <a:pt x="2006651" y="374599"/>
                  <a:pt x="2009928" y="385496"/>
                  <a:pt x="2012518" y="396316"/>
                </a:cubicBezTo>
                <a:cubicBezTo>
                  <a:pt x="2015109" y="407137"/>
                  <a:pt x="2016404" y="417271"/>
                  <a:pt x="2016404" y="426720"/>
                </a:cubicBezTo>
                <a:cubicBezTo>
                  <a:pt x="2016404" y="450494"/>
                  <a:pt x="2011833" y="472364"/>
                  <a:pt x="2002688" y="492328"/>
                </a:cubicBezTo>
                <a:cubicBezTo>
                  <a:pt x="1993544" y="512293"/>
                  <a:pt x="1981048" y="528066"/>
                  <a:pt x="1965198" y="539648"/>
                </a:cubicBezTo>
                <a:cubicBezTo>
                  <a:pt x="1949044" y="550926"/>
                  <a:pt x="1931060" y="556565"/>
                  <a:pt x="1911249" y="556565"/>
                </a:cubicBezTo>
                <a:cubicBezTo>
                  <a:pt x="1907286" y="556565"/>
                  <a:pt x="1901952" y="555117"/>
                  <a:pt x="1895246" y="552221"/>
                </a:cubicBezTo>
                <a:cubicBezTo>
                  <a:pt x="1888541" y="549326"/>
                  <a:pt x="1881149" y="545287"/>
                  <a:pt x="1873072" y="540106"/>
                </a:cubicBezTo>
                <a:cubicBezTo>
                  <a:pt x="1864995" y="534924"/>
                  <a:pt x="1857299" y="529285"/>
                  <a:pt x="1849984" y="523189"/>
                </a:cubicBezTo>
                <a:lnTo>
                  <a:pt x="1856842" y="505358"/>
                </a:lnTo>
                <a:cubicBezTo>
                  <a:pt x="1865071" y="507492"/>
                  <a:pt x="1872996" y="509016"/>
                  <a:pt x="1880616" y="509930"/>
                </a:cubicBezTo>
                <a:cubicBezTo>
                  <a:pt x="1888236" y="510845"/>
                  <a:pt x="1895399" y="511302"/>
                  <a:pt x="1902104" y="511302"/>
                </a:cubicBezTo>
                <a:cubicBezTo>
                  <a:pt x="1924660" y="511302"/>
                  <a:pt x="1943862" y="505282"/>
                  <a:pt x="1959712" y="493243"/>
                </a:cubicBezTo>
                <a:cubicBezTo>
                  <a:pt x="1975561" y="481203"/>
                  <a:pt x="1987144" y="463753"/>
                  <a:pt x="1994459" y="440893"/>
                </a:cubicBezTo>
                <a:cubicBezTo>
                  <a:pt x="1992326" y="436321"/>
                  <a:pt x="1990039" y="431673"/>
                  <a:pt x="1987601" y="426949"/>
                </a:cubicBezTo>
                <a:cubicBezTo>
                  <a:pt x="1985162" y="422224"/>
                  <a:pt x="1982419" y="417424"/>
                  <a:pt x="1979371" y="412547"/>
                </a:cubicBezTo>
                <a:cubicBezTo>
                  <a:pt x="1970227" y="397307"/>
                  <a:pt x="1962455" y="383667"/>
                  <a:pt x="1956054" y="371627"/>
                </a:cubicBezTo>
                <a:cubicBezTo>
                  <a:pt x="1949653" y="359588"/>
                  <a:pt x="1946453" y="348996"/>
                  <a:pt x="1946453" y="339852"/>
                </a:cubicBezTo>
                <a:cubicBezTo>
                  <a:pt x="1946453" y="331318"/>
                  <a:pt x="1949577" y="323393"/>
                  <a:pt x="1955826" y="316078"/>
                </a:cubicBezTo>
                <a:cubicBezTo>
                  <a:pt x="1962074" y="308762"/>
                  <a:pt x="1970380" y="302514"/>
                  <a:pt x="1980743" y="297332"/>
                </a:cubicBezTo>
                <a:close/>
                <a:moveTo>
                  <a:pt x="1152220" y="268072"/>
                </a:moveTo>
                <a:cubicBezTo>
                  <a:pt x="1158621" y="293370"/>
                  <a:pt x="1165098" y="315925"/>
                  <a:pt x="1171652" y="335737"/>
                </a:cubicBezTo>
                <a:cubicBezTo>
                  <a:pt x="1178204" y="355549"/>
                  <a:pt x="1185596" y="372618"/>
                  <a:pt x="1193826" y="386944"/>
                </a:cubicBezTo>
                <a:cubicBezTo>
                  <a:pt x="1199617" y="397612"/>
                  <a:pt x="1205941" y="405079"/>
                  <a:pt x="1212799" y="409346"/>
                </a:cubicBezTo>
                <a:cubicBezTo>
                  <a:pt x="1216228" y="411480"/>
                  <a:pt x="1220172" y="413080"/>
                  <a:pt x="1224630" y="414147"/>
                </a:cubicBezTo>
                <a:lnTo>
                  <a:pt x="1238270" y="415610"/>
                </a:lnTo>
                <a:lnTo>
                  <a:pt x="1277569" y="414147"/>
                </a:lnTo>
                <a:cubicBezTo>
                  <a:pt x="1290066" y="413080"/>
                  <a:pt x="1299972" y="410566"/>
                  <a:pt x="1307288" y="406603"/>
                </a:cubicBezTo>
                <a:cubicBezTo>
                  <a:pt x="1312469" y="403860"/>
                  <a:pt x="1316888" y="399440"/>
                  <a:pt x="1320546" y="393344"/>
                </a:cubicBezTo>
                <a:cubicBezTo>
                  <a:pt x="1324204" y="387248"/>
                  <a:pt x="1329080" y="378257"/>
                  <a:pt x="1335176" y="366370"/>
                </a:cubicBezTo>
                <a:cubicBezTo>
                  <a:pt x="1338834" y="358750"/>
                  <a:pt x="1342263" y="353949"/>
                  <a:pt x="1345464" y="351968"/>
                </a:cubicBezTo>
                <a:cubicBezTo>
                  <a:pt x="1348664" y="349987"/>
                  <a:pt x="1352550" y="348996"/>
                  <a:pt x="1357122" y="348996"/>
                </a:cubicBezTo>
                <a:cubicBezTo>
                  <a:pt x="1363218" y="348996"/>
                  <a:pt x="1368552" y="350825"/>
                  <a:pt x="1373124" y="354482"/>
                </a:cubicBezTo>
                <a:cubicBezTo>
                  <a:pt x="1370686" y="360578"/>
                  <a:pt x="1368095" y="366674"/>
                  <a:pt x="1365352" y="372770"/>
                </a:cubicBezTo>
                <a:cubicBezTo>
                  <a:pt x="1362609" y="378866"/>
                  <a:pt x="1360094" y="384505"/>
                  <a:pt x="1357808" y="389687"/>
                </a:cubicBezTo>
                <a:cubicBezTo>
                  <a:pt x="1355522" y="394868"/>
                  <a:pt x="1353617" y="398983"/>
                  <a:pt x="1352093" y="402031"/>
                </a:cubicBezTo>
                <a:cubicBezTo>
                  <a:pt x="1360322" y="406908"/>
                  <a:pt x="1368628" y="410413"/>
                  <a:pt x="1377010" y="412547"/>
                </a:cubicBezTo>
                <a:lnTo>
                  <a:pt x="1400144" y="415363"/>
                </a:lnTo>
                <a:lnTo>
                  <a:pt x="1423492" y="412890"/>
                </a:lnTo>
                <a:cubicBezTo>
                  <a:pt x="1431112" y="410985"/>
                  <a:pt x="1437361" y="408127"/>
                  <a:pt x="1442238" y="404317"/>
                </a:cubicBezTo>
                <a:cubicBezTo>
                  <a:pt x="1445895" y="401574"/>
                  <a:pt x="1449400" y="397078"/>
                  <a:pt x="1452753" y="390830"/>
                </a:cubicBezTo>
                <a:cubicBezTo>
                  <a:pt x="1456106" y="384581"/>
                  <a:pt x="1460526" y="376276"/>
                  <a:pt x="1466012" y="365912"/>
                </a:cubicBezTo>
                <a:cubicBezTo>
                  <a:pt x="1469670" y="358597"/>
                  <a:pt x="1473175" y="353949"/>
                  <a:pt x="1476528" y="351968"/>
                </a:cubicBezTo>
                <a:cubicBezTo>
                  <a:pt x="1479880" y="349987"/>
                  <a:pt x="1483690" y="348996"/>
                  <a:pt x="1487958" y="348996"/>
                </a:cubicBezTo>
                <a:cubicBezTo>
                  <a:pt x="1493749" y="348996"/>
                  <a:pt x="1499082" y="350825"/>
                  <a:pt x="1503960" y="354482"/>
                </a:cubicBezTo>
                <a:cubicBezTo>
                  <a:pt x="1500606" y="362102"/>
                  <a:pt x="1497102" y="369951"/>
                  <a:pt x="1493444" y="378028"/>
                </a:cubicBezTo>
                <a:cubicBezTo>
                  <a:pt x="1489786" y="386105"/>
                  <a:pt x="1486129" y="394106"/>
                  <a:pt x="1482471" y="402031"/>
                </a:cubicBezTo>
                <a:cubicBezTo>
                  <a:pt x="1491006" y="406908"/>
                  <a:pt x="1499388" y="410413"/>
                  <a:pt x="1507617" y="412547"/>
                </a:cubicBezTo>
                <a:lnTo>
                  <a:pt x="1533792" y="415706"/>
                </a:lnTo>
                <a:lnTo>
                  <a:pt x="1551584" y="415519"/>
                </a:lnTo>
                <a:cubicBezTo>
                  <a:pt x="1558747" y="415366"/>
                  <a:pt x="1565834" y="415290"/>
                  <a:pt x="1572844" y="415290"/>
                </a:cubicBezTo>
                <a:cubicBezTo>
                  <a:pt x="1568272" y="410718"/>
                  <a:pt x="1564538" y="405460"/>
                  <a:pt x="1561643" y="399517"/>
                </a:cubicBezTo>
                <a:cubicBezTo>
                  <a:pt x="1558747" y="393573"/>
                  <a:pt x="1557300" y="387401"/>
                  <a:pt x="1557300" y="381000"/>
                </a:cubicBezTo>
                <a:cubicBezTo>
                  <a:pt x="1557300" y="371856"/>
                  <a:pt x="1559052" y="362179"/>
                  <a:pt x="1562558" y="351968"/>
                </a:cubicBezTo>
                <a:cubicBezTo>
                  <a:pt x="1566062" y="341757"/>
                  <a:pt x="1570863" y="332003"/>
                  <a:pt x="1576959" y="322707"/>
                </a:cubicBezTo>
                <a:cubicBezTo>
                  <a:pt x="1583055" y="313411"/>
                  <a:pt x="1589913" y="305714"/>
                  <a:pt x="1597533" y="299618"/>
                </a:cubicBezTo>
                <a:cubicBezTo>
                  <a:pt x="1609116" y="290779"/>
                  <a:pt x="1620850" y="286360"/>
                  <a:pt x="1632738" y="286360"/>
                </a:cubicBezTo>
                <a:cubicBezTo>
                  <a:pt x="1643406" y="286360"/>
                  <a:pt x="1654150" y="289560"/>
                  <a:pt x="1664970" y="295961"/>
                </a:cubicBezTo>
                <a:cubicBezTo>
                  <a:pt x="1675791" y="302362"/>
                  <a:pt x="1687449" y="312115"/>
                  <a:pt x="1699946" y="325222"/>
                </a:cubicBezTo>
                <a:lnTo>
                  <a:pt x="1690802" y="342595"/>
                </a:lnTo>
                <a:cubicBezTo>
                  <a:pt x="1680439" y="338633"/>
                  <a:pt x="1671752" y="335890"/>
                  <a:pt x="1664742" y="334366"/>
                </a:cubicBezTo>
                <a:cubicBezTo>
                  <a:pt x="1657731" y="332842"/>
                  <a:pt x="1650873" y="332080"/>
                  <a:pt x="1644168" y="332080"/>
                </a:cubicBezTo>
                <a:cubicBezTo>
                  <a:pt x="1633804" y="332080"/>
                  <a:pt x="1624203" y="333299"/>
                  <a:pt x="1615364" y="335737"/>
                </a:cubicBezTo>
                <a:cubicBezTo>
                  <a:pt x="1606525" y="338176"/>
                  <a:pt x="1597228" y="341986"/>
                  <a:pt x="1587475" y="347167"/>
                </a:cubicBezTo>
                <a:cubicBezTo>
                  <a:pt x="1587780" y="359054"/>
                  <a:pt x="1590446" y="369799"/>
                  <a:pt x="1595476" y="379400"/>
                </a:cubicBezTo>
                <a:cubicBezTo>
                  <a:pt x="1600505" y="389001"/>
                  <a:pt x="1607896" y="397002"/>
                  <a:pt x="1617650" y="403403"/>
                </a:cubicBezTo>
                <a:cubicBezTo>
                  <a:pt x="1624051" y="407060"/>
                  <a:pt x="1631061" y="409651"/>
                  <a:pt x="1638681" y="411175"/>
                </a:cubicBezTo>
                <a:cubicBezTo>
                  <a:pt x="1652092" y="409956"/>
                  <a:pt x="1664437" y="408432"/>
                  <a:pt x="1675714" y="406603"/>
                </a:cubicBezTo>
                <a:cubicBezTo>
                  <a:pt x="1686992" y="404774"/>
                  <a:pt x="1698270" y="402107"/>
                  <a:pt x="1709547" y="398602"/>
                </a:cubicBezTo>
                <a:cubicBezTo>
                  <a:pt x="1720825" y="395097"/>
                  <a:pt x="1732864" y="390906"/>
                  <a:pt x="1745666" y="386029"/>
                </a:cubicBezTo>
                <a:cubicBezTo>
                  <a:pt x="1748104" y="387858"/>
                  <a:pt x="1749857" y="390830"/>
                  <a:pt x="1750924" y="394945"/>
                </a:cubicBezTo>
                <a:cubicBezTo>
                  <a:pt x="1751990" y="399059"/>
                  <a:pt x="1752524" y="402793"/>
                  <a:pt x="1752524" y="406146"/>
                </a:cubicBezTo>
                <a:cubicBezTo>
                  <a:pt x="1752524" y="412852"/>
                  <a:pt x="1751152" y="418795"/>
                  <a:pt x="1748409" y="423977"/>
                </a:cubicBezTo>
                <a:cubicBezTo>
                  <a:pt x="1745666" y="429158"/>
                  <a:pt x="1741704" y="433121"/>
                  <a:pt x="1736522" y="435864"/>
                </a:cubicBezTo>
                <a:cubicBezTo>
                  <a:pt x="1734083" y="436778"/>
                  <a:pt x="1729359" y="438226"/>
                  <a:pt x="1722349" y="440207"/>
                </a:cubicBezTo>
                <a:cubicBezTo>
                  <a:pt x="1715338" y="442189"/>
                  <a:pt x="1706652" y="444246"/>
                  <a:pt x="1696288" y="446380"/>
                </a:cubicBezTo>
                <a:cubicBezTo>
                  <a:pt x="1670076" y="452171"/>
                  <a:pt x="1644015" y="456438"/>
                  <a:pt x="1618107" y="459181"/>
                </a:cubicBezTo>
                <a:cubicBezTo>
                  <a:pt x="1605153" y="460553"/>
                  <a:pt x="1591323" y="461581"/>
                  <a:pt x="1576616" y="462267"/>
                </a:cubicBezTo>
                <a:lnTo>
                  <a:pt x="1534436" y="463195"/>
                </a:lnTo>
                <a:lnTo>
                  <a:pt x="1534135" y="463296"/>
                </a:lnTo>
                <a:lnTo>
                  <a:pt x="1533384" y="463219"/>
                </a:lnTo>
                <a:lnTo>
                  <a:pt x="1529868" y="463296"/>
                </a:lnTo>
                <a:lnTo>
                  <a:pt x="1527960" y="462660"/>
                </a:lnTo>
                <a:lnTo>
                  <a:pt x="1515818" y="461410"/>
                </a:lnTo>
                <a:cubicBezTo>
                  <a:pt x="1497930" y="457638"/>
                  <a:pt x="1481328" y="448208"/>
                  <a:pt x="1466012" y="433121"/>
                </a:cubicBezTo>
                <a:cubicBezTo>
                  <a:pt x="1464183" y="435864"/>
                  <a:pt x="1462507" y="438302"/>
                  <a:pt x="1460983" y="440436"/>
                </a:cubicBezTo>
                <a:cubicBezTo>
                  <a:pt x="1459459" y="442570"/>
                  <a:pt x="1457935" y="444703"/>
                  <a:pt x="1456411" y="446837"/>
                </a:cubicBezTo>
                <a:cubicBezTo>
                  <a:pt x="1452753" y="451104"/>
                  <a:pt x="1445514" y="454914"/>
                  <a:pt x="1434694" y="458267"/>
                </a:cubicBezTo>
                <a:cubicBezTo>
                  <a:pt x="1429284" y="459943"/>
                  <a:pt x="1423397" y="461200"/>
                  <a:pt x="1417034" y="462039"/>
                </a:cubicBezTo>
                <a:lnTo>
                  <a:pt x="1404827" y="462787"/>
                </a:lnTo>
                <a:lnTo>
                  <a:pt x="1403299" y="463296"/>
                </a:lnTo>
                <a:lnTo>
                  <a:pt x="1400745" y="463037"/>
                </a:lnTo>
                <a:lnTo>
                  <a:pt x="1396518" y="463296"/>
                </a:lnTo>
                <a:cubicBezTo>
                  <a:pt x="1395298" y="463296"/>
                  <a:pt x="1394384" y="462991"/>
                  <a:pt x="1393774" y="462382"/>
                </a:cubicBezTo>
                <a:lnTo>
                  <a:pt x="1393756" y="462328"/>
                </a:lnTo>
                <a:lnTo>
                  <a:pt x="1384983" y="461439"/>
                </a:lnTo>
                <a:cubicBezTo>
                  <a:pt x="1367095" y="457724"/>
                  <a:pt x="1350493" y="448437"/>
                  <a:pt x="1335176" y="433578"/>
                </a:cubicBezTo>
                <a:lnTo>
                  <a:pt x="1330148" y="440436"/>
                </a:lnTo>
                <a:cubicBezTo>
                  <a:pt x="1325576" y="446227"/>
                  <a:pt x="1318870" y="450799"/>
                  <a:pt x="1310030" y="454152"/>
                </a:cubicBezTo>
                <a:cubicBezTo>
                  <a:pt x="1301191" y="457505"/>
                  <a:pt x="1290447" y="459867"/>
                  <a:pt x="1277798" y="461239"/>
                </a:cubicBezTo>
                <a:lnTo>
                  <a:pt x="1240371" y="463021"/>
                </a:lnTo>
                <a:lnTo>
                  <a:pt x="1239546" y="463296"/>
                </a:lnTo>
                <a:lnTo>
                  <a:pt x="1237773" y="463145"/>
                </a:lnTo>
                <a:lnTo>
                  <a:pt x="1234592" y="463296"/>
                </a:lnTo>
                <a:lnTo>
                  <a:pt x="1232886" y="462727"/>
                </a:lnTo>
                <a:lnTo>
                  <a:pt x="1223486" y="461924"/>
                </a:lnTo>
                <a:cubicBezTo>
                  <a:pt x="1218419" y="461010"/>
                  <a:pt x="1213638" y="459638"/>
                  <a:pt x="1209142" y="457810"/>
                </a:cubicBezTo>
                <a:cubicBezTo>
                  <a:pt x="1200150" y="454152"/>
                  <a:pt x="1192149" y="448666"/>
                  <a:pt x="1185139" y="441350"/>
                </a:cubicBezTo>
                <a:cubicBezTo>
                  <a:pt x="1153440" y="457810"/>
                  <a:pt x="1121893" y="466039"/>
                  <a:pt x="1090498" y="466039"/>
                </a:cubicBezTo>
                <a:cubicBezTo>
                  <a:pt x="1050874" y="466039"/>
                  <a:pt x="1031062" y="454914"/>
                  <a:pt x="1031062" y="432664"/>
                </a:cubicBezTo>
                <a:cubicBezTo>
                  <a:pt x="1031062" y="426568"/>
                  <a:pt x="1032129" y="420472"/>
                  <a:pt x="1034263" y="414376"/>
                </a:cubicBezTo>
                <a:cubicBezTo>
                  <a:pt x="1036396" y="408280"/>
                  <a:pt x="1039292" y="403403"/>
                  <a:pt x="1042950" y="399745"/>
                </a:cubicBezTo>
                <a:cubicBezTo>
                  <a:pt x="1050570" y="405841"/>
                  <a:pt x="1059256" y="410413"/>
                  <a:pt x="1069010" y="413461"/>
                </a:cubicBezTo>
                <a:cubicBezTo>
                  <a:pt x="1078764" y="416509"/>
                  <a:pt x="1090803" y="418033"/>
                  <a:pt x="1105129" y="418033"/>
                </a:cubicBezTo>
                <a:cubicBezTo>
                  <a:pt x="1114273" y="418033"/>
                  <a:pt x="1123645" y="417424"/>
                  <a:pt x="1133247" y="416204"/>
                </a:cubicBezTo>
                <a:cubicBezTo>
                  <a:pt x="1142848" y="414985"/>
                  <a:pt x="1152678" y="413156"/>
                  <a:pt x="1162736" y="410718"/>
                </a:cubicBezTo>
                <a:cubicBezTo>
                  <a:pt x="1154811" y="397002"/>
                  <a:pt x="1147877" y="383438"/>
                  <a:pt x="1141933" y="370027"/>
                </a:cubicBezTo>
                <a:cubicBezTo>
                  <a:pt x="1135990" y="356616"/>
                  <a:pt x="1131342" y="344424"/>
                  <a:pt x="1127989" y="333451"/>
                </a:cubicBezTo>
                <a:cubicBezTo>
                  <a:pt x="1124636" y="322478"/>
                  <a:pt x="1122960" y="314096"/>
                  <a:pt x="1122960" y="308305"/>
                </a:cubicBezTo>
                <a:cubicBezTo>
                  <a:pt x="1122960" y="298552"/>
                  <a:pt x="1125398" y="290170"/>
                  <a:pt x="1130275" y="283159"/>
                </a:cubicBezTo>
                <a:cubicBezTo>
                  <a:pt x="1135152" y="276149"/>
                  <a:pt x="1142467" y="271120"/>
                  <a:pt x="1152220" y="268072"/>
                </a:cubicBezTo>
                <a:close/>
                <a:moveTo>
                  <a:pt x="3724275" y="264871"/>
                </a:moveTo>
                <a:lnTo>
                  <a:pt x="3743478" y="269443"/>
                </a:lnTo>
                <a:cubicBezTo>
                  <a:pt x="3744087" y="275539"/>
                  <a:pt x="3745002" y="283312"/>
                  <a:pt x="3746220" y="292760"/>
                </a:cubicBezTo>
                <a:cubicBezTo>
                  <a:pt x="3747440" y="302209"/>
                  <a:pt x="3749116" y="313334"/>
                  <a:pt x="3751250" y="326136"/>
                </a:cubicBezTo>
                <a:cubicBezTo>
                  <a:pt x="3753384" y="337109"/>
                  <a:pt x="3754908" y="346405"/>
                  <a:pt x="3755822" y="354025"/>
                </a:cubicBezTo>
                <a:cubicBezTo>
                  <a:pt x="3756736" y="361645"/>
                  <a:pt x="3757194" y="367741"/>
                  <a:pt x="3757194" y="372313"/>
                </a:cubicBezTo>
                <a:cubicBezTo>
                  <a:pt x="3757194" y="381762"/>
                  <a:pt x="3754755" y="390601"/>
                  <a:pt x="3749878" y="398831"/>
                </a:cubicBezTo>
                <a:cubicBezTo>
                  <a:pt x="3745002" y="407060"/>
                  <a:pt x="3738601" y="414376"/>
                  <a:pt x="3730676" y="420776"/>
                </a:cubicBezTo>
                <a:cubicBezTo>
                  <a:pt x="3744392" y="418338"/>
                  <a:pt x="3755364" y="416890"/>
                  <a:pt x="3763594" y="416433"/>
                </a:cubicBezTo>
                <a:lnTo>
                  <a:pt x="3787202" y="415777"/>
                </a:lnTo>
                <a:lnTo>
                  <a:pt x="3787292" y="415747"/>
                </a:lnTo>
                <a:cubicBezTo>
                  <a:pt x="3809542" y="415747"/>
                  <a:pt x="3828822" y="415138"/>
                  <a:pt x="3845128" y="413918"/>
                </a:cubicBezTo>
                <a:cubicBezTo>
                  <a:pt x="3861435" y="412699"/>
                  <a:pt x="3876599" y="410108"/>
                  <a:pt x="3890620" y="406146"/>
                </a:cubicBezTo>
                <a:cubicBezTo>
                  <a:pt x="3906164" y="400964"/>
                  <a:pt x="3918662" y="397078"/>
                  <a:pt x="3928110" y="394487"/>
                </a:cubicBezTo>
                <a:cubicBezTo>
                  <a:pt x="3937559" y="391897"/>
                  <a:pt x="3945179" y="389992"/>
                  <a:pt x="3950970" y="388772"/>
                </a:cubicBezTo>
                <a:cubicBezTo>
                  <a:pt x="3946398" y="386029"/>
                  <a:pt x="3941750" y="383134"/>
                  <a:pt x="3937026" y="380086"/>
                </a:cubicBezTo>
                <a:cubicBezTo>
                  <a:pt x="3932301" y="377038"/>
                  <a:pt x="3927653" y="373837"/>
                  <a:pt x="3923081" y="370484"/>
                </a:cubicBezTo>
                <a:cubicBezTo>
                  <a:pt x="3912412" y="362864"/>
                  <a:pt x="3903574" y="357607"/>
                  <a:pt x="3896564" y="354711"/>
                </a:cubicBezTo>
                <a:cubicBezTo>
                  <a:pt x="3889553" y="351815"/>
                  <a:pt x="3882542" y="350368"/>
                  <a:pt x="3875532" y="350368"/>
                </a:cubicBezTo>
                <a:cubicBezTo>
                  <a:pt x="3866388" y="350368"/>
                  <a:pt x="3858006" y="351587"/>
                  <a:pt x="3850386" y="354025"/>
                </a:cubicBezTo>
                <a:cubicBezTo>
                  <a:pt x="3842766" y="356464"/>
                  <a:pt x="3833622" y="361188"/>
                  <a:pt x="3822954" y="368198"/>
                </a:cubicBezTo>
                <a:cubicBezTo>
                  <a:pt x="3820211" y="365455"/>
                  <a:pt x="3818001" y="361798"/>
                  <a:pt x="3816325" y="357226"/>
                </a:cubicBezTo>
                <a:cubicBezTo>
                  <a:pt x="3814648" y="352654"/>
                  <a:pt x="3813810" y="348234"/>
                  <a:pt x="3813810" y="343967"/>
                </a:cubicBezTo>
                <a:cubicBezTo>
                  <a:pt x="3813810" y="331165"/>
                  <a:pt x="3819449" y="320802"/>
                  <a:pt x="3830726" y="312877"/>
                </a:cubicBezTo>
                <a:cubicBezTo>
                  <a:pt x="3842004" y="304952"/>
                  <a:pt x="3856330" y="300990"/>
                  <a:pt x="3873704" y="300990"/>
                </a:cubicBezTo>
                <a:cubicBezTo>
                  <a:pt x="3883457" y="300990"/>
                  <a:pt x="3892982" y="302743"/>
                  <a:pt x="3902278" y="306248"/>
                </a:cubicBezTo>
                <a:cubicBezTo>
                  <a:pt x="3911574" y="309753"/>
                  <a:pt x="3922166" y="315773"/>
                  <a:pt x="3934054" y="324307"/>
                </a:cubicBezTo>
                <a:cubicBezTo>
                  <a:pt x="3948684" y="334366"/>
                  <a:pt x="3961714" y="342290"/>
                  <a:pt x="3973144" y="348082"/>
                </a:cubicBezTo>
                <a:cubicBezTo>
                  <a:pt x="3984574" y="353873"/>
                  <a:pt x="3997452" y="358597"/>
                  <a:pt x="4011778" y="362255"/>
                </a:cubicBezTo>
                <a:cubicBezTo>
                  <a:pt x="4018788" y="363779"/>
                  <a:pt x="4026865" y="364998"/>
                  <a:pt x="4036010" y="365912"/>
                </a:cubicBezTo>
                <a:cubicBezTo>
                  <a:pt x="4045153" y="366827"/>
                  <a:pt x="4055364" y="367284"/>
                  <a:pt x="4066642" y="367284"/>
                </a:cubicBezTo>
                <a:lnTo>
                  <a:pt x="4044696" y="410718"/>
                </a:lnTo>
                <a:cubicBezTo>
                  <a:pt x="4036771" y="410108"/>
                  <a:pt x="4029685" y="409499"/>
                  <a:pt x="4023436" y="408889"/>
                </a:cubicBezTo>
                <a:cubicBezTo>
                  <a:pt x="4017188" y="408280"/>
                  <a:pt x="4010101" y="408127"/>
                  <a:pt x="4002176" y="408432"/>
                </a:cubicBezTo>
                <a:cubicBezTo>
                  <a:pt x="3995166" y="409042"/>
                  <a:pt x="3987927" y="410337"/>
                  <a:pt x="3980460" y="412318"/>
                </a:cubicBezTo>
                <a:cubicBezTo>
                  <a:pt x="3972992" y="414299"/>
                  <a:pt x="3965220" y="417119"/>
                  <a:pt x="3957142" y="420776"/>
                </a:cubicBezTo>
                <a:cubicBezTo>
                  <a:pt x="3949064" y="424434"/>
                  <a:pt x="3940302" y="428854"/>
                  <a:pt x="3930854" y="434035"/>
                </a:cubicBezTo>
                <a:cubicBezTo>
                  <a:pt x="3918966" y="440741"/>
                  <a:pt x="3908146" y="445999"/>
                  <a:pt x="3898392" y="449809"/>
                </a:cubicBezTo>
                <a:cubicBezTo>
                  <a:pt x="3888638" y="453619"/>
                  <a:pt x="3878580" y="456514"/>
                  <a:pt x="3868217" y="458495"/>
                </a:cubicBezTo>
                <a:cubicBezTo>
                  <a:pt x="3857854" y="460477"/>
                  <a:pt x="3846195" y="461772"/>
                  <a:pt x="3833242" y="462382"/>
                </a:cubicBezTo>
                <a:lnTo>
                  <a:pt x="3788346" y="463275"/>
                </a:lnTo>
                <a:lnTo>
                  <a:pt x="3788283" y="463296"/>
                </a:lnTo>
                <a:cubicBezTo>
                  <a:pt x="3777006" y="463296"/>
                  <a:pt x="3766338" y="464210"/>
                  <a:pt x="3756279" y="466039"/>
                </a:cubicBezTo>
                <a:cubicBezTo>
                  <a:pt x="3762984" y="469087"/>
                  <a:pt x="3768700" y="473735"/>
                  <a:pt x="3773424" y="479984"/>
                </a:cubicBezTo>
                <a:cubicBezTo>
                  <a:pt x="3778148" y="486232"/>
                  <a:pt x="3780510" y="492557"/>
                  <a:pt x="3780511" y="498958"/>
                </a:cubicBezTo>
                <a:cubicBezTo>
                  <a:pt x="3780510" y="501701"/>
                  <a:pt x="3779520" y="506197"/>
                  <a:pt x="3777539" y="512445"/>
                </a:cubicBezTo>
                <a:cubicBezTo>
                  <a:pt x="3775558" y="518693"/>
                  <a:pt x="3773348" y="524789"/>
                  <a:pt x="3770910" y="530733"/>
                </a:cubicBezTo>
                <a:cubicBezTo>
                  <a:pt x="3768471" y="536677"/>
                  <a:pt x="3766490" y="540563"/>
                  <a:pt x="3764966" y="542392"/>
                </a:cubicBezTo>
                <a:cubicBezTo>
                  <a:pt x="3761613" y="546049"/>
                  <a:pt x="3756508" y="549326"/>
                  <a:pt x="3749650" y="552221"/>
                </a:cubicBezTo>
                <a:cubicBezTo>
                  <a:pt x="3742792" y="555117"/>
                  <a:pt x="3734790" y="556565"/>
                  <a:pt x="3725646" y="556565"/>
                </a:cubicBezTo>
                <a:cubicBezTo>
                  <a:pt x="3701872" y="556565"/>
                  <a:pt x="3682212" y="549478"/>
                  <a:pt x="3666668" y="535305"/>
                </a:cubicBezTo>
                <a:cubicBezTo>
                  <a:pt x="3651123" y="521132"/>
                  <a:pt x="3641217" y="501396"/>
                  <a:pt x="3636950" y="476098"/>
                </a:cubicBezTo>
                <a:lnTo>
                  <a:pt x="3621862" y="482956"/>
                </a:lnTo>
                <a:lnTo>
                  <a:pt x="3616833" y="462382"/>
                </a:lnTo>
                <a:lnTo>
                  <a:pt x="3612091" y="462794"/>
                </a:lnTo>
                <a:lnTo>
                  <a:pt x="3610585" y="463296"/>
                </a:lnTo>
                <a:lnTo>
                  <a:pt x="3608631" y="463095"/>
                </a:lnTo>
                <a:lnTo>
                  <a:pt x="3606318" y="463296"/>
                </a:lnTo>
                <a:lnTo>
                  <a:pt x="3604410" y="462660"/>
                </a:lnTo>
                <a:lnTo>
                  <a:pt x="3592268" y="461410"/>
                </a:lnTo>
                <a:cubicBezTo>
                  <a:pt x="3574380" y="457638"/>
                  <a:pt x="3557778" y="448208"/>
                  <a:pt x="3542462" y="433121"/>
                </a:cubicBezTo>
                <a:cubicBezTo>
                  <a:pt x="3540633" y="435864"/>
                  <a:pt x="3538956" y="438302"/>
                  <a:pt x="3537433" y="440436"/>
                </a:cubicBezTo>
                <a:cubicBezTo>
                  <a:pt x="3535909" y="442570"/>
                  <a:pt x="3534384" y="444703"/>
                  <a:pt x="3532861" y="446837"/>
                </a:cubicBezTo>
                <a:cubicBezTo>
                  <a:pt x="3529203" y="451104"/>
                  <a:pt x="3521964" y="454914"/>
                  <a:pt x="3511144" y="458267"/>
                </a:cubicBezTo>
                <a:cubicBezTo>
                  <a:pt x="3505734" y="459943"/>
                  <a:pt x="3499847" y="461200"/>
                  <a:pt x="3493484" y="462039"/>
                </a:cubicBezTo>
                <a:lnTo>
                  <a:pt x="3479316" y="462907"/>
                </a:lnTo>
                <a:lnTo>
                  <a:pt x="3478150" y="463296"/>
                </a:lnTo>
                <a:lnTo>
                  <a:pt x="3476226" y="463096"/>
                </a:lnTo>
                <a:lnTo>
                  <a:pt x="3472968" y="463296"/>
                </a:lnTo>
                <a:lnTo>
                  <a:pt x="3470621" y="462514"/>
                </a:lnTo>
                <a:lnTo>
                  <a:pt x="3467148" y="462153"/>
                </a:lnTo>
                <a:cubicBezTo>
                  <a:pt x="3456346" y="459867"/>
                  <a:pt x="3446145" y="454152"/>
                  <a:pt x="3436544" y="445008"/>
                </a:cubicBezTo>
                <a:lnTo>
                  <a:pt x="3431058" y="466039"/>
                </a:lnTo>
                <a:cubicBezTo>
                  <a:pt x="3408502" y="466039"/>
                  <a:pt x="3388233" y="463829"/>
                  <a:pt x="3370250" y="459410"/>
                </a:cubicBezTo>
                <a:cubicBezTo>
                  <a:pt x="3352267" y="454990"/>
                  <a:pt x="3337941" y="448589"/>
                  <a:pt x="3327274" y="440207"/>
                </a:cubicBezTo>
                <a:cubicBezTo>
                  <a:pt x="3316605" y="431825"/>
                  <a:pt x="3311271" y="422148"/>
                  <a:pt x="3311271" y="411175"/>
                </a:cubicBezTo>
                <a:cubicBezTo>
                  <a:pt x="3311271" y="400812"/>
                  <a:pt x="3313404" y="390296"/>
                  <a:pt x="3317672" y="379628"/>
                </a:cubicBezTo>
                <a:cubicBezTo>
                  <a:pt x="3312795" y="382676"/>
                  <a:pt x="3307308" y="386410"/>
                  <a:pt x="3301212" y="390830"/>
                </a:cubicBezTo>
                <a:cubicBezTo>
                  <a:pt x="3295117" y="395249"/>
                  <a:pt x="3288411" y="400202"/>
                  <a:pt x="3281096" y="405689"/>
                </a:cubicBezTo>
                <a:cubicBezTo>
                  <a:pt x="3283230" y="420624"/>
                  <a:pt x="3285592" y="436626"/>
                  <a:pt x="3288182" y="453695"/>
                </a:cubicBezTo>
                <a:cubicBezTo>
                  <a:pt x="3290773" y="470764"/>
                  <a:pt x="3294050" y="491185"/>
                  <a:pt x="3298012" y="514960"/>
                </a:cubicBezTo>
                <a:cubicBezTo>
                  <a:pt x="3300146" y="528676"/>
                  <a:pt x="3302127" y="541249"/>
                  <a:pt x="3303956" y="552679"/>
                </a:cubicBezTo>
                <a:cubicBezTo>
                  <a:pt x="3305784" y="564109"/>
                  <a:pt x="3307308" y="574243"/>
                  <a:pt x="3308528" y="583082"/>
                </a:cubicBezTo>
                <a:cubicBezTo>
                  <a:pt x="3301822" y="587959"/>
                  <a:pt x="3295040" y="592379"/>
                  <a:pt x="3288182" y="596341"/>
                </a:cubicBezTo>
                <a:cubicBezTo>
                  <a:pt x="3281324" y="600304"/>
                  <a:pt x="3274390" y="603504"/>
                  <a:pt x="3267380" y="605942"/>
                </a:cubicBezTo>
                <a:cubicBezTo>
                  <a:pt x="3267075" y="590702"/>
                  <a:pt x="3266466" y="574243"/>
                  <a:pt x="3265551" y="556565"/>
                </a:cubicBezTo>
                <a:cubicBezTo>
                  <a:pt x="3264636" y="538886"/>
                  <a:pt x="3263265" y="519989"/>
                  <a:pt x="3261436" y="499872"/>
                </a:cubicBezTo>
                <a:cubicBezTo>
                  <a:pt x="3259608" y="480974"/>
                  <a:pt x="3258312" y="464896"/>
                  <a:pt x="3257550" y="451637"/>
                </a:cubicBezTo>
                <a:cubicBezTo>
                  <a:pt x="3256788" y="438379"/>
                  <a:pt x="3256408" y="428092"/>
                  <a:pt x="3256408" y="420776"/>
                </a:cubicBezTo>
                <a:cubicBezTo>
                  <a:pt x="3256408" y="418948"/>
                  <a:pt x="3256712" y="416662"/>
                  <a:pt x="3257322" y="413918"/>
                </a:cubicBezTo>
                <a:cubicBezTo>
                  <a:pt x="3257931" y="411175"/>
                  <a:pt x="3258846" y="408127"/>
                  <a:pt x="3260065" y="404774"/>
                </a:cubicBezTo>
                <a:cubicBezTo>
                  <a:pt x="3261284" y="401117"/>
                  <a:pt x="3263112" y="396392"/>
                  <a:pt x="3265551" y="390601"/>
                </a:cubicBezTo>
                <a:cubicBezTo>
                  <a:pt x="3267990" y="384810"/>
                  <a:pt x="3271038" y="377952"/>
                  <a:pt x="3274695" y="370027"/>
                </a:cubicBezTo>
                <a:cubicBezTo>
                  <a:pt x="3275305" y="368808"/>
                  <a:pt x="3277591" y="366522"/>
                  <a:pt x="3281553" y="363169"/>
                </a:cubicBezTo>
                <a:cubicBezTo>
                  <a:pt x="3285516" y="359816"/>
                  <a:pt x="3290468" y="356006"/>
                  <a:pt x="3296412" y="351739"/>
                </a:cubicBezTo>
                <a:cubicBezTo>
                  <a:pt x="3302356" y="347472"/>
                  <a:pt x="3308604" y="343129"/>
                  <a:pt x="3315158" y="338709"/>
                </a:cubicBezTo>
                <a:cubicBezTo>
                  <a:pt x="3321710" y="334289"/>
                  <a:pt x="3327883" y="330251"/>
                  <a:pt x="3333674" y="326593"/>
                </a:cubicBezTo>
                <a:cubicBezTo>
                  <a:pt x="3346780" y="319278"/>
                  <a:pt x="3358896" y="313487"/>
                  <a:pt x="3370022" y="309220"/>
                </a:cubicBezTo>
                <a:cubicBezTo>
                  <a:pt x="3381147" y="304952"/>
                  <a:pt x="3390672" y="302819"/>
                  <a:pt x="3398596" y="302819"/>
                </a:cubicBezTo>
                <a:cubicBezTo>
                  <a:pt x="3403168" y="302819"/>
                  <a:pt x="3407283" y="305029"/>
                  <a:pt x="3410941" y="309448"/>
                </a:cubicBezTo>
                <a:cubicBezTo>
                  <a:pt x="3414598" y="313868"/>
                  <a:pt x="3418104" y="319430"/>
                  <a:pt x="3421456" y="326136"/>
                </a:cubicBezTo>
                <a:cubicBezTo>
                  <a:pt x="3423590" y="330403"/>
                  <a:pt x="3425800" y="335280"/>
                  <a:pt x="3428086" y="340766"/>
                </a:cubicBezTo>
                <a:cubicBezTo>
                  <a:pt x="3430372" y="346253"/>
                  <a:pt x="3432734" y="352349"/>
                  <a:pt x="3435172" y="359054"/>
                </a:cubicBezTo>
                <a:cubicBezTo>
                  <a:pt x="3438525" y="368808"/>
                  <a:pt x="3442183" y="377723"/>
                  <a:pt x="3446145" y="385801"/>
                </a:cubicBezTo>
                <a:cubicBezTo>
                  <a:pt x="3450108" y="393878"/>
                  <a:pt x="3454222" y="400355"/>
                  <a:pt x="3458490" y="405232"/>
                </a:cubicBezTo>
                <a:cubicBezTo>
                  <a:pt x="3461385" y="408737"/>
                  <a:pt x="3464472" y="411366"/>
                  <a:pt x="3467748" y="413118"/>
                </a:cubicBezTo>
                <a:lnTo>
                  <a:pt x="3476619" y="415360"/>
                </a:lnTo>
                <a:lnTo>
                  <a:pt x="3499942" y="412890"/>
                </a:lnTo>
                <a:cubicBezTo>
                  <a:pt x="3507562" y="410985"/>
                  <a:pt x="3513811" y="408127"/>
                  <a:pt x="3518688" y="404317"/>
                </a:cubicBezTo>
                <a:cubicBezTo>
                  <a:pt x="3522345" y="401574"/>
                  <a:pt x="3525850" y="397078"/>
                  <a:pt x="3529203" y="390830"/>
                </a:cubicBezTo>
                <a:cubicBezTo>
                  <a:pt x="3532556" y="384581"/>
                  <a:pt x="3536976" y="376276"/>
                  <a:pt x="3542462" y="365912"/>
                </a:cubicBezTo>
                <a:cubicBezTo>
                  <a:pt x="3546120" y="358597"/>
                  <a:pt x="3549624" y="353949"/>
                  <a:pt x="3552978" y="351968"/>
                </a:cubicBezTo>
                <a:cubicBezTo>
                  <a:pt x="3556330" y="349987"/>
                  <a:pt x="3560140" y="348996"/>
                  <a:pt x="3564408" y="348996"/>
                </a:cubicBezTo>
                <a:cubicBezTo>
                  <a:pt x="3570198" y="348996"/>
                  <a:pt x="3575532" y="350825"/>
                  <a:pt x="3580410" y="354482"/>
                </a:cubicBezTo>
                <a:cubicBezTo>
                  <a:pt x="3577056" y="362102"/>
                  <a:pt x="3573552" y="369951"/>
                  <a:pt x="3569894" y="378028"/>
                </a:cubicBezTo>
                <a:cubicBezTo>
                  <a:pt x="3566236" y="386105"/>
                  <a:pt x="3562578" y="394106"/>
                  <a:pt x="3558921" y="402031"/>
                </a:cubicBezTo>
                <a:cubicBezTo>
                  <a:pt x="3567456" y="406908"/>
                  <a:pt x="3575838" y="410413"/>
                  <a:pt x="3584067" y="412547"/>
                </a:cubicBezTo>
                <a:lnTo>
                  <a:pt x="3609796" y="415652"/>
                </a:lnTo>
                <a:lnTo>
                  <a:pt x="3623005" y="415290"/>
                </a:lnTo>
                <a:cubicBezTo>
                  <a:pt x="3628339" y="414985"/>
                  <a:pt x="3633444" y="414680"/>
                  <a:pt x="3638322" y="414376"/>
                </a:cubicBezTo>
                <a:cubicBezTo>
                  <a:pt x="3648380" y="359816"/>
                  <a:pt x="3677031" y="309982"/>
                  <a:pt x="3724275" y="264871"/>
                </a:cubicBezTo>
                <a:close/>
                <a:moveTo>
                  <a:pt x="4597222" y="257099"/>
                </a:moveTo>
                <a:cubicBezTo>
                  <a:pt x="4610633" y="257099"/>
                  <a:pt x="4623282" y="263652"/>
                  <a:pt x="4635170" y="276758"/>
                </a:cubicBezTo>
                <a:cubicBezTo>
                  <a:pt x="4647057" y="289865"/>
                  <a:pt x="4656353" y="306934"/>
                  <a:pt x="4663059" y="327965"/>
                </a:cubicBezTo>
                <a:cubicBezTo>
                  <a:pt x="4666412" y="337718"/>
                  <a:pt x="4668850" y="347701"/>
                  <a:pt x="4670374" y="357911"/>
                </a:cubicBezTo>
                <a:cubicBezTo>
                  <a:pt x="4671898" y="368122"/>
                  <a:pt x="4672660" y="378714"/>
                  <a:pt x="4672660" y="389687"/>
                </a:cubicBezTo>
                <a:cubicBezTo>
                  <a:pt x="4672660" y="393040"/>
                  <a:pt x="4672432" y="397688"/>
                  <a:pt x="4671974" y="403631"/>
                </a:cubicBezTo>
                <a:cubicBezTo>
                  <a:pt x="4671517" y="409575"/>
                  <a:pt x="4670298" y="415519"/>
                  <a:pt x="4668316" y="421462"/>
                </a:cubicBezTo>
                <a:cubicBezTo>
                  <a:pt x="4666336" y="427406"/>
                  <a:pt x="4662450" y="432359"/>
                  <a:pt x="4656658" y="436321"/>
                </a:cubicBezTo>
                <a:cubicBezTo>
                  <a:pt x="4649952" y="440284"/>
                  <a:pt x="4639208" y="444398"/>
                  <a:pt x="4624426" y="448666"/>
                </a:cubicBezTo>
                <a:cubicBezTo>
                  <a:pt x="4609642" y="452933"/>
                  <a:pt x="4591888" y="456438"/>
                  <a:pt x="4571162" y="459181"/>
                </a:cubicBezTo>
                <a:cubicBezTo>
                  <a:pt x="4560798" y="460553"/>
                  <a:pt x="4549864" y="461581"/>
                  <a:pt x="4538358" y="462267"/>
                </a:cubicBezTo>
                <a:lnTo>
                  <a:pt x="4505404" y="463203"/>
                </a:lnTo>
                <a:lnTo>
                  <a:pt x="4505096" y="463296"/>
                </a:lnTo>
                <a:lnTo>
                  <a:pt x="4503863" y="463247"/>
                </a:lnTo>
                <a:lnTo>
                  <a:pt x="4502124" y="463296"/>
                </a:lnTo>
                <a:lnTo>
                  <a:pt x="4501720" y="463161"/>
                </a:lnTo>
                <a:lnTo>
                  <a:pt x="4482236" y="462382"/>
                </a:lnTo>
                <a:cubicBezTo>
                  <a:pt x="4473702" y="461772"/>
                  <a:pt x="4465244" y="460858"/>
                  <a:pt x="4456862" y="459638"/>
                </a:cubicBezTo>
                <a:cubicBezTo>
                  <a:pt x="4448480" y="458419"/>
                  <a:pt x="4441240" y="457048"/>
                  <a:pt x="4435145" y="455524"/>
                </a:cubicBezTo>
                <a:cubicBezTo>
                  <a:pt x="4444898" y="460096"/>
                  <a:pt x="4452670" y="463906"/>
                  <a:pt x="4458462" y="466954"/>
                </a:cubicBezTo>
                <a:cubicBezTo>
                  <a:pt x="4464253" y="470002"/>
                  <a:pt x="4468825" y="472516"/>
                  <a:pt x="4472178" y="474497"/>
                </a:cubicBezTo>
                <a:cubicBezTo>
                  <a:pt x="4475531" y="476479"/>
                  <a:pt x="4478274" y="478384"/>
                  <a:pt x="4480408" y="480212"/>
                </a:cubicBezTo>
                <a:cubicBezTo>
                  <a:pt x="4483456" y="482651"/>
                  <a:pt x="4485436" y="486080"/>
                  <a:pt x="4486351" y="490499"/>
                </a:cubicBezTo>
                <a:cubicBezTo>
                  <a:pt x="4487266" y="494919"/>
                  <a:pt x="4487722" y="499567"/>
                  <a:pt x="4487722" y="504444"/>
                </a:cubicBezTo>
                <a:cubicBezTo>
                  <a:pt x="4487722" y="512064"/>
                  <a:pt x="4483836" y="519913"/>
                  <a:pt x="4476064" y="527990"/>
                </a:cubicBezTo>
                <a:cubicBezTo>
                  <a:pt x="4468292" y="536067"/>
                  <a:pt x="4457472" y="543763"/>
                  <a:pt x="4443603" y="551078"/>
                </a:cubicBezTo>
                <a:cubicBezTo>
                  <a:pt x="4429734" y="558394"/>
                  <a:pt x="4413808" y="564794"/>
                  <a:pt x="4395826" y="570281"/>
                </a:cubicBezTo>
                <a:cubicBezTo>
                  <a:pt x="4368394" y="578510"/>
                  <a:pt x="4342333" y="582625"/>
                  <a:pt x="4317644" y="582625"/>
                </a:cubicBezTo>
                <a:cubicBezTo>
                  <a:pt x="4285640" y="582625"/>
                  <a:pt x="4261104" y="574777"/>
                  <a:pt x="4244035" y="559079"/>
                </a:cubicBezTo>
                <a:cubicBezTo>
                  <a:pt x="4226966" y="543382"/>
                  <a:pt x="4218432" y="520903"/>
                  <a:pt x="4218432" y="491642"/>
                </a:cubicBezTo>
                <a:cubicBezTo>
                  <a:pt x="4218432" y="486156"/>
                  <a:pt x="4218736" y="480365"/>
                  <a:pt x="4219346" y="474269"/>
                </a:cubicBezTo>
                <a:cubicBezTo>
                  <a:pt x="4219956" y="468173"/>
                  <a:pt x="4221098" y="461239"/>
                  <a:pt x="4222776" y="453466"/>
                </a:cubicBezTo>
                <a:cubicBezTo>
                  <a:pt x="4224452" y="445694"/>
                  <a:pt x="4226509" y="437083"/>
                  <a:pt x="4228948" y="427634"/>
                </a:cubicBezTo>
                <a:lnTo>
                  <a:pt x="4248150" y="432206"/>
                </a:lnTo>
                <a:cubicBezTo>
                  <a:pt x="4244188" y="446532"/>
                  <a:pt x="4242206" y="458267"/>
                  <a:pt x="4242206" y="467411"/>
                </a:cubicBezTo>
                <a:cubicBezTo>
                  <a:pt x="4242206" y="488747"/>
                  <a:pt x="4248836" y="505206"/>
                  <a:pt x="4262094" y="516788"/>
                </a:cubicBezTo>
                <a:cubicBezTo>
                  <a:pt x="4275354" y="528371"/>
                  <a:pt x="4295089" y="534162"/>
                  <a:pt x="4321302" y="534162"/>
                </a:cubicBezTo>
                <a:cubicBezTo>
                  <a:pt x="4341418" y="534162"/>
                  <a:pt x="4360088" y="532943"/>
                  <a:pt x="4377309" y="530504"/>
                </a:cubicBezTo>
                <a:cubicBezTo>
                  <a:pt x="4394530" y="528066"/>
                  <a:pt x="4410608" y="524866"/>
                  <a:pt x="4425544" y="520903"/>
                </a:cubicBezTo>
                <a:cubicBezTo>
                  <a:pt x="4432858" y="518770"/>
                  <a:pt x="4440098" y="516407"/>
                  <a:pt x="4447260" y="513817"/>
                </a:cubicBezTo>
                <a:cubicBezTo>
                  <a:pt x="4454424" y="511226"/>
                  <a:pt x="4460900" y="508254"/>
                  <a:pt x="4466692" y="504901"/>
                </a:cubicBezTo>
                <a:cubicBezTo>
                  <a:pt x="4458157" y="500939"/>
                  <a:pt x="4449242" y="496519"/>
                  <a:pt x="4439945" y="491642"/>
                </a:cubicBezTo>
                <a:cubicBezTo>
                  <a:pt x="4430648" y="486766"/>
                  <a:pt x="4422114" y="481889"/>
                  <a:pt x="4414342" y="477012"/>
                </a:cubicBezTo>
                <a:cubicBezTo>
                  <a:pt x="4406570" y="472135"/>
                  <a:pt x="4400246" y="468020"/>
                  <a:pt x="4395368" y="464668"/>
                </a:cubicBezTo>
                <a:cubicBezTo>
                  <a:pt x="4387748" y="458572"/>
                  <a:pt x="4383938" y="454304"/>
                  <a:pt x="4383938" y="451866"/>
                </a:cubicBezTo>
                <a:cubicBezTo>
                  <a:pt x="4383938" y="449123"/>
                  <a:pt x="4384852" y="445389"/>
                  <a:pt x="4386682" y="440665"/>
                </a:cubicBezTo>
                <a:cubicBezTo>
                  <a:pt x="4388510" y="435940"/>
                  <a:pt x="4390644" y="431063"/>
                  <a:pt x="4393082" y="426034"/>
                </a:cubicBezTo>
                <a:cubicBezTo>
                  <a:pt x="4395520" y="421005"/>
                  <a:pt x="4397959" y="416738"/>
                  <a:pt x="4400398" y="413233"/>
                </a:cubicBezTo>
                <a:cubicBezTo>
                  <a:pt x="4402836" y="409727"/>
                  <a:pt x="4404512" y="407975"/>
                  <a:pt x="4405427" y="407975"/>
                </a:cubicBezTo>
                <a:cubicBezTo>
                  <a:pt x="4418228" y="410413"/>
                  <a:pt x="4433164" y="412318"/>
                  <a:pt x="4450232" y="413690"/>
                </a:cubicBezTo>
                <a:lnTo>
                  <a:pt x="4503986" y="415706"/>
                </a:lnTo>
                <a:lnTo>
                  <a:pt x="4548130" y="414718"/>
                </a:lnTo>
                <a:cubicBezTo>
                  <a:pt x="4562189" y="414033"/>
                  <a:pt x="4574972" y="413004"/>
                  <a:pt x="4586478" y="411632"/>
                </a:cubicBezTo>
                <a:cubicBezTo>
                  <a:pt x="4609490" y="408889"/>
                  <a:pt x="4630293" y="403403"/>
                  <a:pt x="4648886" y="395173"/>
                </a:cubicBezTo>
                <a:cubicBezTo>
                  <a:pt x="4648276" y="391516"/>
                  <a:pt x="4647438" y="387782"/>
                  <a:pt x="4646371" y="383972"/>
                </a:cubicBezTo>
                <a:cubicBezTo>
                  <a:pt x="4645304" y="380162"/>
                  <a:pt x="4644161" y="376123"/>
                  <a:pt x="4642942" y="371856"/>
                </a:cubicBezTo>
                <a:cubicBezTo>
                  <a:pt x="4634712" y="378562"/>
                  <a:pt x="4625796" y="383819"/>
                  <a:pt x="4616196" y="387629"/>
                </a:cubicBezTo>
                <a:cubicBezTo>
                  <a:pt x="4606594" y="391439"/>
                  <a:pt x="4596308" y="393344"/>
                  <a:pt x="4585335" y="393344"/>
                </a:cubicBezTo>
                <a:cubicBezTo>
                  <a:pt x="4569485" y="393344"/>
                  <a:pt x="4557294" y="388620"/>
                  <a:pt x="4548759" y="379171"/>
                </a:cubicBezTo>
                <a:cubicBezTo>
                  <a:pt x="4540224" y="369722"/>
                  <a:pt x="4535958" y="357835"/>
                  <a:pt x="4535958" y="343510"/>
                </a:cubicBezTo>
                <a:cubicBezTo>
                  <a:pt x="4535958" y="328270"/>
                  <a:pt x="4538700" y="314096"/>
                  <a:pt x="4544187" y="300990"/>
                </a:cubicBezTo>
                <a:cubicBezTo>
                  <a:pt x="4549674" y="287884"/>
                  <a:pt x="4556988" y="277520"/>
                  <a:pt x="4566132" y="269900"/>
                </a:cubicBezTo>
                <a:cubicBezTo>
                  <a:pt x="4570704" y="265938"/>
                  <a:pt x="4575658" y="262814"/>
                  <a:pt x="4580992" y="260528"/>
                </a:cubicBezTo>
                <a:cubicBezTo>
                  <a:pt x="4586325" y="258242"/>
                  <a:pt x="4591736" y="257099"/>
                  <a:pt x="4597222" y="257099"/>
                </a:cubicBezTo>
                <a:close/>
                <a:moveTo>
                  <a:pt x="3542004" y="241097"/>
                </a:moveTo>
                <a:cubicBezTo>
                  <a:pt x="3545967" y="245059"/>
                  <a:pt x="3550615" y="249707"/>
                  <a:pt x="3555950" y="255041"/>
                </a:cubicBezTo>
                <a:cubicBezTo>
                  <a:pt x="3561284" y="260375"/>
                  <a:pt x="3567303" y="266243"/>
                  <a:pt x="3574009" y="272644"/>
                </a:cubicBezTo>
                <a:cubicBezTo>
                  <a:pt x="3570351" y="277825"/>
                  <a:pt x="3565932" y="283388"/>
                  <a:pt x="3560750" y="289331"/>
                </a:cubicBezTo>
                <a:cubicBezTo>
                  <a:pt x="3555568" y="295275"/>
                  <a:pt x="3549624" y="301600"/>
                  <a:pt x="3542919" y="308305"/>
                </a:cubicBezTo>
                <a:cubicBezTo>
                  <a:pt x="3527984" y="296418"/>
                  <a:pt x="3516554" y="285750"/>
                  <a:pt x="3508629" y="276301"/>
                </a:cubicBezTo>
                <a:cubicBezTo>
                  <a:pt x="3515944" y="268986"/>
                  <a:pt x="3522345" y="262433"/>
                  <a:pt x="3527832" y="256642"/>
                </a:cubicBezTo>
                <a:cubicBezTo>
                  <a:pt x="3533318" y="250850"/>
                  <a:pt x="3538042" y="245669"/>
                  <a:pt x="3542004" y="241097"/>
                </a:cubicBezTo>
                <a:close/>
                <a:moveTo>
                  <a:pt x="1465555" y="241097"/>
                </a:moveTo>
                <a:cubicBezTo>
                  <a:pt x="1469517" y="245059"/>
                  <a:pt x="1474165" y="249707"/>
                  <a:pt x="1479499" y="255041"/>
                </a:cubicBezTo>
                <a:cubicBezTo>
                  <a:pt x="1484834" y="260375"/>
                  <a:pt x="1490853" y="266243"/>
                  <a:pt x="1497559" y="272644"/>
                </a:cubicBezTo>
                <a:cubicBezTo>
                  <a:pt x="1493901" y="277825"/>
                  <a:pt x="1489482" y="283388"/>
                  <a:pt x="1484300" y="289331"/>
                </a:cubicBezTo>
                <a:cubicBezTo>
                  <a:pt x="1479118" y="295275"/>
                  <a:pt x="1473175" y="301600"/>
                  <a:pt x="1466469" y="308305"/>
                </a:cubicBezTo>
                <a:cubicBezTo>
                  <a:pt x="1451534" y="296418"/>
                  <a:pt x="1440104" y="285750"/>
                  <a:pt x="1432179" y="276301"/>
                </a:cubicBezTo>
                <a:cubicBezTo>
                  <a:pt x="1439494" y="268986"/>
                  <a:pt x="1445895" y="262433"/>
                  <a:pt x="1451382" y="256642"/>
                </a:cubicBezTo>
                <a:cubicBezTo>
                  <a:pt x="1456868" y="250850"/>
                  <a:pt x="1461592" y="245669"/>
                  <a:pt x="1465555" y="241097"/>
                </a:cubicBezTo>
                <a:close/>
                <a:moveTo>
                  <a:pt x="5047488" y="209550"/>
                </a:moveTo>
                <a:lnTo>
                  <a:pt x="5047946" y="215036"/>
                </a:lnTo>
                <a:cubicBezTo>
                  <a:pt x="5047946" y="222961"/>
                  <a:pt x="5044440" y="229057"/>
                  <a:pt x="5037430" y="233324"/>
                </a:cubicBezTo>
                <a:cubicBezTo>
                  <a:pt x="5029505" y="237287"/>
                  <a:pt x="5019294" y="241706"/>
                  <a:pt x="5006797" y="246583"/>
                </a:cubicBezTo>
                <a:cubicBezTo>
                  <a:pt x="4994300" y="251460"/>
                  <a:pt x="4979670" y="256794"/>
                  <a:pt x="4962906" y="262585"/>
                </a:cubicBezTo>
                <a:lnTo>
                  <a:pt x="4965192" y="240640"/>
                </a:lnTo>
                <a:cubicBezTo>
                  <a:pt x="4985614" y="233324"/>
                  <a:pt x="5002378" y="227228"/>
                  <a:pt x="5015484" y="222352"/>
                </a:cubicBezTo>
                <a:cubicBezTo>
                  <a:pt x="5028590" y="217475"/>
                  <a:pt x="5039258" y="213208"/>
                  <a:pt x="5047488" y="209550"/>
                </a:cubicBezTo>
                <a:close/>
                <a:moveTo>
                  <a:pt x="5149902" y="202235"/>
                </a:moveTo>
                <a:cubicBezTo>
                  <a:pt x="5152340" y="204978"/>
                  <a:pt x="5155920" y="208712"/>
                  <a:pt x="5160646" y="213436"/>
                </a:cubicBezTo>
                <a:cubicBezTo>
                  <a:pt x="5165370" y="218161"/>
                  <a:pt x="5171236" y="223723"/>
                  <a:pt x="5178247" y="230124"/>
                </a:cubicBezTo>
                <a:cubicBezTo>
                  <a:pt x="5174590" y="235306"/>
                  <a:pt x="5170475" y="240563"/>
                  <a:pt x="5165903" y="245897"/>
                </a:cubicBezTo>
                <a:cubicBezTo>
                  <a:pt x="5161331" y="251231"/>
                  <a:pt x="5156302" y="256642"/>
                  <a:pt x="5150815" y="262128"/>
                </a:cubicBezTo>
                <a:cubicBezTo>
                  <a:pt x="5144110" y="256642"/>
                  <a:pt x="5138166" y="251536"/>
                  <a:pt x="5132985" y="246812"/>
                </a:cubicBezTo>
                <a:cubicBezTo>
                  <a:pt x="5127802" y="242087"/>
                  <a:pt x="5123231" y="237592"/>
                  <a:pt x="5119269" y="233324"/>
                </a:cubicBezTo>
                <a:cubicBezTo>
                  <a:pt x="5124146" y="228752"/>
                  <a:pt x="5129174" y="223799"/>
                  <a:pt x="5134356" y="218465"/>
                </a:cubicBezTo>
                <a:cubicBezTo>
                  <a:pt x="5139538" y="213131"/>
                  <a:pt x="5144720" y="207721"/>
                  <a:pt x="5149902" y="202235"/>
                </a:cubicBezTo>
                <a:close/>
                <a:moveTo>
                  <a:pt x="330708" y="197206"/>
                </a:moveTo>
                <a:cubicBezTo>
                  <a:pt x="340157" y="214274"/>
                  <a:pt x="348691" y="233020"/>
                  <a:pt x="356311" y="253441"/>
                </a:cubicBezTo>
                <a:cubicBezTo>
                  <a:pt x="359664" y="255880"/>
                  <a:pt x="363474" y="257632"/>
                  <a:pt x="367741" y="258699"/>
                </a:cubicBezTo>
                <a:cubicBezTo>
                  <a:pt x="372008" y="259766"/>
                  <a:pt x="377342" y="260299"/>
                  <a:pt x="383743" y="260299"/>
                </a:cubicBezTo>
                <a:cubicBezTo>
                  <a:pt x="397459" y="260299"/>
                  <a:pt x="408356" y="254889"/>
                  <a:pt x="416433" y="244069"/>
                </a:cubicBezTo>
                <a:cubicBezTo>
                  <a:pt x="424510" y="233248"/>
                  <a:pt x="429616" y="217932"/>
                  <a:pt x="431749" y="198120"/>
                </a:cubicBezTo>
                <a:lnTo>
                  <a:pt x="452323" y="202235"/>
                </a:lnTo>
                <a:cubicBezTo>
                  <a:pt x="450799" y="240335"/>
                  <a:pt x="444398" y="268072"/>
                  <a:pt x="433121" y="285445"/>
                </a:cubicBezTo>
                <a:cubicBezTo>
                  <a:pt x="421843" y="302819"/>
                  <a:pt x="405536" y="311506"/>
                  <a:pt x="384200" y="311506"/>
                </a:cubicBezTo>
                <a:cubicBezTo>
                  <a:pt x="380238" y="311506"/>
                  <a:pt x="376276" y="310896"/>
                  <a:pt x="372313" y="309677"/>
                </a:cubicBezTo>
                <a:cubicBezTo>
                  <a:pt x="375056" y="322478"/>
                  <a:pt x="377266" y="334442"/>
                  <a:pt x="378943" y="345567"/>
                </a:cubicBezTo>
                <a:cubicBezTo>
                  <a:pt x="380619" y="356692"/>
                  <a:pt x="381457" y="367284"/>
                  <a:pt x="381457" y="377342"/>
                </a:cubicBezTo>
                <a:cubicBezTo>
                  <a:pt x="381457" y="388010"/>
                  <a:pt x="381152" y="397993"/>
                  <a:pt x="380543" y="407289"/>
                </a:cubicBezTo>
                <a:cubicBezTo>
                  <a:pt x="379933" y="416585"/>
                  <a:pt x="379019" y="425882"/>
                  <a:pt x="377800" y="435178"/>
                </a:cubicBezTo>
                <a:cubicBezTo>
                  <a:pt x="376580" y="444475"/>
                  <a:pt x="374752" y="454762"/>
                  <a:pt x="372313" y="466039"/>
                </a:cubicBezTo>
                <a:lnTo>
                  <a:pt x="349453" y="461467"/>
                </a:lnTo>
                <a:cubicBezTo>
                  <a:pt x="349148" y="445008"/>
                  <a:pt x="348463" y="429692"/>
                  <a:pt x="347396" y="415519"/>
                </a:cubicBezTo>
                <a:cubicBezTo>
                  <a:pt x="346329" y="401345"/>
                  <a:pt x="344729" y="387858"/>
                  <a:pt x="342595" y="375056"/>
                </a:cubicBezTo>
                <a:cubicBezTo>
                  <a:pt x="340462" y="362255"/>
                  <a:pt x="337718" y="349453"/>
                  <a:pt x="334366" y="336652"/>
                </a:cubicBezTo>
                <a:cubicBezTo>
                  <a:pt x="332232" y="327812"/>
                  <a:pt x="329794" y="319659"/>
                  <a:pt x="327050" y="312191"/>
                </a:cubicBezTo>
                <a:cubicBezTo>
                  <a:pt x="324307" y="304724"/>
                  <a:pt x="321107" y="296647"/>
                  <a:pt x="317449" y="287960"/>
                </a:cubicBezTo>
                <a:cubicBezTo>
                  <a:pt x="313792" y="279273"/>
                  <a:pt x="309067" y="269291"/>
                  <a:pt x="303276" y="258013"/>
                </a:cubicBezTo>
                <a:cubicBezTo>
                  <a:pt x="299923" y="251612"/>
                  <a:pt x="298247" y="245059"/>
                  <a:pt x="298247" y="238354"/>
                </a:cubicBezTo>
                <a:cubicBezTo>
                  <a:pt x="298247" y="229819"/>
                  <a:pt x="301142" y="221971"/>
                  <a:pt x="306934" y="214808"/>
                </a:cubicBezTo>
                <a:cubicBezTo>
                  <a:pt x="312725" y="207645"/>
                  <a:pt x="320650" y="201778"/>
                  <a:pt x="330708" y="197206"/>
                </a:cubicBezTo>
                <a:close/>
                <a:moveTo>
                  <a:pt x="5213452" y="195377"/>
                </a:moveTo>
                <a:cubicBezTo>
                  <a:pt x="5215890" y="198120"/>
                  <a:pt x="5219548" y="201778"/>
                  <a:pt x="5224424" y="206350"/>
                </a:cubicBezTo>
                <a:cubicBezTo>
                  <a:pt x="5229302" y="210922"/>
                  <a:pt x="5235245" y="216560"/>
                  <a:pt x="5242256" y="223266"/>
                </a:cubicBezTo>
                <a:cubicBezTo>
                  <a:pt x="5234635" y="233934"/>
                  <a:pt x="5225338" y="244602"/>
                  <a:pt x="5214366" y="255270"/>
                </a:cubicBezTo>
                <a:cubicBezTo>
                  <a:pt x="5207965" y="250088"/>
                  <a:pt x="5202174" y="245212"/>
                  <a:pt x="5196992" y="240640"/>
                </a:cubicBezTo>
                <a:cubicBezTo>
                  <a:pt x="5191811" y="236068"/>
                  <a:pt x="5187239" y="231496"/>
                  <a:pt x="5183276" y="226924"/>
                </a:cubicBezTo>
                <a:cubicBezTo>
                  <a:pt x="5187544" y="222961"/>
                  <a:pt x="5192192" y="218313"/>
                  <a:pt x="5197221" y="212979"/>
                </a:cubicBezTo>
                <a:cubicBezTo>
                  <a:pt x="5202250" y="207645"/>
                  <a:pt x="5207660" y="201778"/>
                  <a:pt x="5213452" y="195377"/>
                </a:cubicBezTo>
                <a:close/>
                <a:moveTo>
                  <a:pt x="2267255" y="185776"/>
                </a:moveTo>
                <a:cubicBezTo>
                  <a:pt x="2271218" y="189738"/>
                  <a:pt x="2275866" y="194386"/>
                  <a:pt x="2281200" y="199720"/>
                </a:cubicBezTo>
                <a:cubicBezTo>
                  <a:pt x="2286534" y="205054"/>
                  <a:pt x="2292553" y="210922"/>
                  <a:pt x="2299259" y="217322"/>
                </a:cubicBezTo>
                <a:cubicBezTo>
                  <a:pt x="2295602" y="222504"/>
                  <a:pt x="2291182" y="228067"/>
                  <a:pt x="2286000" y="234010"/>
                </a:cubicBezTo>
                <a:cubicBezTo>
                  <a:pt x="2280818" y="239954"/>
                  <a:pt x="2274875" y="246278"/>
                  <a:pt x="2268170" y="252984"/>
                </a:cubicBezTo>
                <a:cubicBezTo>
                  <a:pt x="2253234" y="241097"/>
                  <a:pt x="2241804" y="230429"/>
                  <a:pt x="2233880" y="220980"/>
                </a:cubicBezTo>
                <a:cubicBezTo>
                  <a:pt x="2241194" y="213665"/>
                  <a:pt x="2247595" y="207112"/>
                  <a:pt x="2253082" y="201320"/>
                </a:cubicBezTo>
                <a:cubicBezTo>
                  <a:pt x="2258568" y="195529"/>
                  <a:pt x="2263292" y="190348"/>
                  <a:pt x="2267255" y="185776"/>
                </a:cubicBezTo>
                <a:close/>
                <a:moveTo>
                  <a:pt x="586512" y="180289"/>
                </a:moveTo>
                <a:cubicBezTo>
                  <a:pt x="588950" y="185166"/>
                  <a:pt x="590169" y="191262"/>
                  <a:pt x="590169" y="198577"/>
                </a:cubicBezTo>
                <a:cubicBezTo>
                  <a:pt x="590169" y="206502"/>
                  <a:pt x="588797" y="214122"/>
                  <a:pt x="586054" y="221437"/>
                </a:cubicBezTo>
                <a:cubicBezTo>
                  <a:pt x="583311" y="228752"/>
                  <a:pt x="579806" y="234086"/>
                  <a:pt x="575539" y="237439"/>
                </a:cubicBezTo>
                <a:cubicBezTo>
                  <a:pt x="569747" y="242011"/>
                  <a:pt x="563423" y="246736"/>
                  <a:pt x="556565" y="251612"/>
                </a:cubicBezTo>
                <a:cubicBezTo>
                  <a:pt x="549707" y="256489"/>
                  <a:pt x="543230" y="260756"/>
                  <a:pt x="537134" y="264414"/>
                </a:cubicBezTo>
                <a:cubicBezTo>
                  <a:pt x="535000" y="265938"/>
                  <a:pt x="532638" y="267538"/>
                  <a:pt x="530047" y="269215"/>
                </a:cubicBezTo>
                <a:cubicBezTo>
                  <a:pt x="527456" y="270891"/>
                  <a:pt x="525094" y="272491"/>
                  <a:pt x="522961" y="274015"/>
                </a:cubicBezTo>
                <a:cubicBezTo>
                  <a:pt x="531190" y="279806"/>
                  <a:pt x="539420" y="284455"/>
                  <a:pt x="547650" y="287960"/>
                </a:cubicBezTo>
                <a:cubicBezTo>
                  <a:pt x="555879" y="291465"/>
                  <a:pt x="566547" y="294894"/>
                  <a:pt x="579654" y="298247"/>
                </a:cubicBezTo>
                <a:lnTo>
                  <a:pt x="593370" y="327050"/>
                </a:lnTo>
                <a:cubicBezTo>
                  <a:pt x="586969" y="334061"/>
                  <a:pt x="580644" y="341376"/>
                  <a:pt x="574396" y="348996"/>
                </a:cubicBezTo>
                <a:cubicBezTo>
                  <a:pt x="568147" y="356616"/>
                  <a:pt x="562432" y="363931"/>
                  <a:pt x="557251" y="370942"/>
                </a:cubicBezTo>
                <a:cubicBezTo>
                  <a:pt x="552984" y="377342"/>
                  <a:pt x="549631" y="382753"/>
                  <a:pt x="547192" y="387172"/>
                </a:cubicBezTo>
                <a:cubicBezTo>
                  <a:pt x="544754" y="391592"/>
                  <a:pt x="543535" y="395021"/>
                  <a:pt x="543535" y="397459"/>
                </a:cubicBezTo>
                <a:cubicBezTo>
                  <a:pt x="543535" y="402031"/>
                  <a:pt x="546126" y="405841"/>
                  <a:pt x="551307" y="408889"/>
                </a:cubicBezTo>
                <a:cubicBezTo>
                  <a:pt x="556489" y="411937"/>
                  <a:pt x="562889" y="414071"/>
                  <a:pt x="570510" y="415290"/>
                </a:cubicBezTo>
                <a:cubicBezTo>
                  <a:pt x="578130" y="416509"/>
                  <a:pt x="586054" y="417119"/>
                  <a:pt x="594284" y="417119"/>
                </a:cubicBezTo>
                <a:cubicBezTo>
                  <a:pt x="604038" y="417119"/>
                  <a:pt x="612800" y="416738"/>
                  <a:pt x="620573" y="415976"/>
                </a:cubicBezTo>
                <a:cubicBezTo>
                  <a:pt x="628345" y="415214"/>
                  <a:pt x="635127" y="414071"/>
                  <a:pt x="640918" y="412547"/>
                </a:cubicBezTo>
                <a:lnTo>
                  <a:pt x="646862" y="423520"/>
                </a:lnTo>
                <a:cubicBezTo>
                  <a:pt x="641376" y="430835"/>
                  <a:pt x="637032" y="436702"/>
                  <a:pt x="633832" y="441122"/>
                </a:cubicBezTo>
                <a:cubicBezTo>
                  <a:pt x="630631" y="445541"/>
                  <a:pt x="627355" y="449428"/>
                  <a:pt x="624002" y="452780"/>
                </a:cubicBezTo>
                <a:cubicBezTo>
                  <a:pt x="619430" y="457352"/>
                  <a:pt x="614858" y="460781"/>
                  <a:pt x="610286" y="463067"/>
                </a:cubicBezTo>
                <a:cubicBezTo>
                  <a:pt x="605714" y="465353"/>
                  <a:pt x="600532" y="466496"/>
                  <a:pt x="594741" y="466496"/>
                </a:cubicBezTo>
                <a:cubicBezTo>
                  <a:pt x="570052" y="466496"/>
                  <a:pt x="551078" y="461924"/>
                  <a:pt x="537820" y="452780"/>
                </a:cubicBezTo>
                <a:cubicBezTo>
                  <a:pt x="524561" y="443636"/>
                  <a:pt x="517932" y="430073"/>
                  <a:pt x="517932" y="412090"/>
                </a:cubicBezTo>
                <a:cubicBezTo>
                  <a:pt x="517932" y="403860"/>
                  <a:pt x="520370" y="393802"/>
                  <a:pt x="525247" y="381914"/>
                </a:cubicBezTo>
                <a:cubicBezTo>
                  <a:pt x="530123" y="370027"/>
                  <a:pt x="537134" y="357378"/>
                  <a:pt x="546278" y="343967"/>
                </a:cubicBezTo>
                <a:cubicBezTo>
                  <a:pt x="538353" y="340614"/>
                  <a:pt x="530352" y="336728"/>
                  <a:pt x="522275" y="332308"/>
                </a:cubicBezTo>
                <a:cubicBezTo>
                  <a:pt x="514198" y="327889"/>
                  <a:pt x="507492" y="323240"/>
                  <a:pt x="502158" y="318364"/>
                </a:cubicBezTo>
                <a:cubicBezTo>
                  <a:pt x="496824" y="313487"/>
                  <a:pt x="494157" y="308610"/>
                  <a:pt x="494157" y="303733"/>
                </a:cubicBezTo>
                <a:cubicBezTo>
                  <a:pt x="494157" y="297332"/>
                  <a:pt x="495224" y="289408"/>
                  <a:pt x="497358" y="279959"/>
                </a:cubicBezTo>
                <a:cubicBezTo>
                  <a:pt x="499491" y="270510"/>
                  <a:pt x="502234" y="261442"/>
                  <a:pt x="505587" y="252755"/>
                </a:cubicBezTo>
                <a:cubicBezTo>
                  <a:pt x="508940" y="244069"/>
                  <a:pt x="512293" y="237744"/>
                  <a:pt x="515646" y="233782"/>
                </a:cubicBezTo>
                <a:cubicBezTo>
                  <a:pt x="519913" y="228295"/>
                  <a:pt x="525628" y="222428"/>
                  <a:pt x="532790" y="216179"/>
                </a:cubicBezTo>
                <a:cubicBezTo>
                  <a:pt x="539953" y="209931"/>
                  <a:pt x="548107" y="203683"/>
                  <a:pt x="557251" y="197434"/>
                </a:cubicBezTo>
                <a:cubicBezTo>
                  <a:pt x="566395" y="191186"/>
                  <a:pt x="576148" y="185471"/>
                  <a:pt x="586512" y="180289"/>
                </a:cubicBezTo>
                <a:close/>
                <a:moveTo>
                  <a:pt x="3399664" y="171450"/>
                </a:moveTo>
                <a:lnTo>
                  <a:pt x="3400120" y="176936"/>
                </a:lnTo>
                <a:cubicBezTo>
                  <a:pt x="3400120" y="184861"/>
                  <a:pt x="3396616" y="190957"/>
                  <a:pt x="3389605" y="195224"/>
                </a:cubicBezTo>
                <a:cubicBezTo>
                  <a:pt x="3381680" y="199187"/>
                  <a:pt x="3371469" y="203606"/>
                  <a:pt x="3358972" y="208483"/>
                </a:cubicBezTo>
                <a:cubicBezTo>
                  <a:pt x="3346476" y="213360"/>
                  <a:pt x="3331845" y="218694"/>
                  <a:pt x="3315082" y="224485"/>
                </a:cubicBezTo>
                <a:lnTo>
                  <a:pt x="3317367" y="202540"/>
                </a:lnTo>
                <a:cubicBezTo>
                  <a:pt x="3337788" y="195224"/>
                  <a:pt x="3354552" y="189128"/>
                  <a:pt x="3367659" y="184252"/>
                </a:cubicBezTo>
                <a:cubicBezTo>
                  <a:pt x="3380766" y="179375"/>
                  <a:pt x="3391434" y="175108"/>
                  <a:pt x="3399664" y="171450"/>
                </a:cubicBezTo>
                <a:close/>
                <a:moveTo>
                  <a:pt x="4595394" y="160630"/>
                </a:moveTo>
                <a:cubicBezTo>
                  <a:pt x="4599356" y="164592"/>
                  <a:pt x="4604004" y="169240"/>
                  <a:pt x="4609338" y="174574"/>
                </a:cubicBezTo>
                <a:cubicBezTo>
                  <a:pt x="4614672" y="179908"/>
                  <a:pt x="4620692" y="185776"/>
                  <a:pt x="4627397" y="192176"/>
                </a:cubicBezTo>
                <a:cubicBezTo>
                  <a:pt x="4623740" y="197358"/>
                  <a:pt x="4619320" y="202921"/>
                  <a:pt x="4614138" y="208864"/>
                </a:cubicBezTo>
                <a:cubicBezTo>
                  <a:pt x="4608957" y="214808"/>
                  <a:pt x="4603013" y="221132"/>
                  <a:pt x="4596308" y="227838"/>
                </a:cubicBezTo>
                <a:cubicBezTo>
                  <a:pt x="4581372" y="215951"/>
                  <a:pt x="4569942" y="205283"/>
                  <a:pt x="4562018" y="195834"/>
                </a:cubicBezTo>
                <a:cubicBezTo>
                  <a:pt x="4569332" y="188519"/>
                  <a:pt x="4575734" y="181966"/>
                  <a:pt x="4581220" y="176174"/>
                </a:cubicBezTo>
                <a:cubicBezTo>
                  <a:pt x="4586706" y="170383"/>
                  <a:pt x="4591430" y="165202"/>
                  <a:pt x="4595394" y="160630"/>
                </a:cubicBezTo>
                <a:close/>
                <a:moveTo>
                  <a:pt x="3572332" y="156820"/>
                </a:moveTo>
                <a:cubicBezTo>
                  <a:pt x="3575380" y="162306"/>
                  <a:pt x="3577438" y="167716"/>
                  <a:pt x="3578505" y="173050"/>
                </a:cubicBezTo>
                <a:cubicBezTo>
                  <a:pt x="3579572" y="178384"/>
                  <a:pt x="3580105" y="182270"/>
                  <a:pt x="3580105" y="184709"/>
                </a:cubicBezTo>
                <a:cubicBezTo>
                  <a:pt x="3580105" y="192024"/>
                  <a:pt x="3577819" y="198196"/>
                  <a:pt x="3573247" y="203225"/>
                </a:cubicBezTo>
                <a:cubicBezTo>
                  <a:pt x="3568675" y="208255"/>
                  <a:pt x="3563036" y="210769"/>
                  <a:pt x="3556330" y="210769"/>
                </a:cubicBezTo>
                <a:cubicBezTo>
                  <a:pt x="3550844" y="210769"/>
                  <a:pt x="3546272" y="209245"/>
                  <a:pt x="3542614" y="206197"/>
                </a:cubicBezTo>
                <a:cubicBezTo>
                  <a:pt x="3538347" y="215341"/>
                  <a:pt x="3531337" y="219913"/>
                  <a:pt x="3521583" y="219913"/>
                </a:cubicBezTo>
                <a:cubicBezTo>
                  <a:pt x="3515487" y="219913"/>
                  <a:pt x="3510610" y="218161"/>
                  <a:pt x="3506952" y="214655"/>
                </a:cubicBezTo>
                <a:cubicBezTo>
                  <a:pt x="3503295" y="211150"/>
                  <a:pt x="3501466" y="206197"/>
                  <a:pt x="3501466" y="199796"/>
                </a:cubicBezTo>
                <a:cubicBezTo>
                  <a:pt x="3501466" y="193396"/>
                  <a:pt x="3503448" y="186690"/>
                  <a:pt x="3507410" y="179680"/>
                </a:cubicBezTo>
                <a:lnTo>
                  <a:pt x="3516097" y="181508"/>
                </a:lnTo>
                <a:cubicBezTo>
                  <a:pt x="3515182" y="184556"/>
                  <a:pt x="3514725" y="188366"/>
                  <a:pt x="3514725" y="192938"/>
                </a:cubicBezTo>
                <a:cubicBezTo>
                  <a:pt x="3514725" y="200254"/>
                  <a:pt x="3517316" y="203911"/>
                  <a:pt x="3522498" y="203911"/>
                </a:cubicBezTo>
                <a:cubicBezTo>
                  <a:pt x="3525241" y="203911"/>
                  <a:pt x="3527603" y="202768"/>
                  <a:pt x="3529584" y="200482"/>
                </a:cubicBezTo>
                <a:cubicBezTo>
                  <a:pt x="3531565" y="198196"/>
                  <a:pt x="3532404" y="195224"/>
                  <a:pt x="3532099" y="191567"/>
                </a:cubicBezTo>
                <a:lnTo>
                  <a:pt x="3531184" y="177394"/>
                </a:lnTo>
                <a:lnTo>
                  <a:pt x="3543528" y="169621"/>
                </a:lnTo>
                <a:cubicBezTo>
                  <a:pt x="3544748" y="179375"/>
                  <a:pt x="3546500" y="186004"/>
                  <a:pt x="3548786" y="189509"/>
                </a:cubicBezTo>
                <a:cubicBezTo>
                  <a:pt x="3551072" y="193015"/>
                  <a:pt x="3554502" y="194767"/>
                  <a:pt x="3559074" y="194767"/>
                </a:cubicBezTo>
                <a:cubicBezTo>
                  <a:pt x="3560598" y="194767"/>
                  <a:pt x="3561969" y="194310"/>
                  <a:pt x="3563188" y="193396"/>
                </a:cubicBezTo>
                <a:cubicBezTo>
                  <a:pt x="3564408" y="192481"/>
                  <a:pt x="3565322" y="191414"/>
                  <a:pt x="3565932" y="190195"/>
                </a:cubicBezTo>
                <a:cubicBezTo>
                  <a:pt x="3565322" y="187147"/>
                  <a:pt x="3563188" y="181661"/>
                  <a:pt x="3559531" y="173736"/>
                </a:cubicBezTo>
                <a:lnTo>
                  <a:pt x="3558616" y="170078"/>
                </a:lnTo>
                <a:cubicBezTo>
                  <a:pt x="3558616" y="167335"/>
                  <a:pt x="3559836" y="164668"/>
                  <a:pt x="3562274" y="162077"/>
                </a:cubicBezTo>
                <a:cubicBezTo>
                  <a:pt x="3564712" y="159487"/>
                  <a:pt x="3568066" y="157734"/>
                  <a:pt x="3572332" y="156820"/>
                </a:cubicBezTo>
                <a:close/>
                <a:moveTo>
                  <a:pt x="5446166" y="156515"/>
                </a:moveTo>
                <a:cubicBezTo>
                  <a:pt x="5448300" y="164744"/>
                  <a:pt x="5450891" y="173660"/>
                  <a:pt x="5453939" y="183261"/>
                </a:cubicBezTo>
                <a:cubicBezTo>
                  <a:pt x="5456986" y="192862"/>
                  <a:pt x="5460340" y="202540"/>
                  <a:pt x="5463997" y="212293"/>
                </a:cubicBezTo>
                <a:lnTo>
                  <a:pt x="5449366" y="223723"/>
                </a:lnTo>
                <a:cubicBezTo>
                  <a:pt x="5450281" y="242316"/>
                  <a:pt x="5450815" y="263347"/>
                  <a:pt x="5450967" y="286817"/>
                </a:cubicBezTo>
                <a:cubicBezTo>
                  <a:pt x="5451120" y="310286"/>
                  <a:pt x="5450967" y="336347"/>
                  <a:pt x="5450510" y="364998"/>
                </a:cubicBezTo>
                <a:cubicBezTo>
                  <a:pt x="5450052" y="393649"/>
                  <a:pt x="5449062" y="425196"/>
                  <a:pt x="5447538" y="459638"/>
                </a:cubicBezTo>
                <a:lnTo>
                  <a:pt x="5421021" y="463296"/>
                </a:lnTo>
                <a:cubicBezTo>
                  <a:pt x="5420106" y="433426"/>
                  <a:pt x="5418964" y="406527"/>
                  <a:pt x="5417592" y="382600"/>
                </a:cubicBezTo>
                <a:cubicBezTo>
                  <a:pt x="5416220" y="358673"/>
                  <a:pt x="5414848" y="336347"/>
                  <a:pt x="5413477" y="315620"/>
                </a:cubicBezTo>
                <a:cubicBezTo>
                  <a:pt x="5412105" y="294894"/>
                  <a:pt x="5410658" y="274930"/>
                  <a:pt x="5409133" y="255727"/>
                </a:cubicBezTo>
                <a:cubicBezTo>
                  <a:pt x="5407610" y="236525"/>
                  <a:pt x="5405781" y="216560"/>
                  <a:pt x="5403647" y="195834"/>
                </a:cubicBezTo>
                <a:cubicBezTo>
                  <a:pt x="5402732" y="188214"/>
                  <a:pt x="5404028" y="181508"/>
                  <a:pt x="5407533" y="175717"/>
                </a:cubicBezTo>
                <a:cubicBezTo>
                  <a:pt x="5411038" y="169926"/>
                  <a:pt x="5416220" y="165430"/>
                  <a:pt x="5423078" y="162230"/>
                </a:cubicBezTo>
                <a:cubicBezTo>
                  <a:pt x="5429936" y="159029"/>
                  <a:pt x="5437632" y="157124"/>
                  <a:pt x="5446166" y="156515"/>
                </a:cubicBezTo>
                <a:close/>
                <a:moveTo>
                  <a:pt x="4878324" y="156515"/>
                </a:moveTo>
                <a:cubicBezTo>
                  <a:pt x="4879238" y="179680"/>
                  <a:pt x="4880000" y="202692"/>
                  <a:pt x="4880610" y="225552"/>
                </a:cubicBezTo>
                <a:cubicBezTo>
                  <a:pt x="4881220" y="248412"/>
                  <a:pt x="4881830" y="271729"/>
                  <a:pt x="4882439" y="295504"/>
                </a:cubicBezTo>
                <a:cubicBezTo>
                  <a:pt x="4883048" y="319278"/>
                  <a:pt x="4883658" y="344119"/>
                  <a:pt x="4884268" y="370027"/>
                </a:cubicBezTo>
                <a:lnTo>
                  <a:pt x="4886096" y="403860"/>
                </a:lnTo>
                <a:cubicBezTo>
                  <a:pt x="4891888" y="408127"/>
                  <a:pt x="4898212" y="411175"/>
                  <a:pt x="4905070" y="413004"/>
                </a:cubicBezTo>
                <a:lnTo>
                  <a:pt x="4926395" y="415538"/>
                </a:lnTo>
                <a:lnTo>
                  <a:pt x="4963744" y="414147"/>
                </a:lnTo>
                <a:cubicBezTo>
                  <a:pt x="4976241" y="413080"/>
                  <a:pt x="4986148" y="410566"/>
                  <a:pt x="4993462" y="406603"/>
                </a:cubicBezTo>
                <a:cubicBezTo>
                  <a:pt x="4998644" y="403860"/>
                  <a:pt x="5003064" y="399440"/>
                  <a:pt x="5006721" y="393344"/>
                </a:cubicBezTo>
                <a:cubicBezTo>
                  <a:pt x="5010378" y="387248"/>
                  <a:pt x="5015256" y="378257"/>
                  <a:pt x="5021352" y="366370"/>
                </a:cubicBezTo>
                <a:cubicBezTo>
                  <a:pt x="5025009" y="358750"/>
                  <a:pt x="5028438" y="353949"/>
                  <a:pt x="5031638" y="351968"/>
                </a:cubicBezTo>
                <a:cubicBezTo>
                  <a:pt x="5034839" y="349987"/>
                  <a:pt x="5038725" y="348996"/>
                  <a:pt x="5043298" y="348996"/>
                </a:cubicBezTo>
                <a:cubicBezTo>
                  <a:pt x="5049393" y="348996"/>
                  <a:pt x="5054727" y="350825"/>
                  <a:pt x="5059300" y="354482"/>
                </a:cubicBezTo>
                <a:cubicBezTo>
                  <a:pt x="5056860" y="360578"/>
                  <a:pt x="5054270" y="366674"/>
                  <a:pt x="5051526" y="372770"/>
                </a:cubicBezTo>
                <a:cubicBezTo>
                  <a:pt x="5048784" y="378866"/>
                  <a:pt x="5046268" y="384505"/>
                  <a:pt x="5043983" y="389687"/>
                </a:cubicBezTo>
                <a:cubicBezTo>
                  <a:pt x="5041697" y="394868"/>
                  <a:pt x="5039792" y="398983"/>
                  <a:pt x="5038268" y="402031"/>
                </a:cubicBezTo>
                <a:cubicBezTo>
                  <a:pt x="5046498" y="406908"/>
                  <a:pt x="5054803" y="410413"/>
                  <a:pt x="5063185" y="412547"/>
                </a:cubicBezTo>
                <a:lnTo>
                  <a:pt x="5088879" y="415675"/>
                </a:lnTo>
                <a:lnTo>
                  <a:pt x="5101210" y="415519"/>
                </a:lnTo>
                <a:cubicBezTo>
                  <a:pt x="5106848" y="415366"/>
                  <a:pt x="5112258" y="415138"/>
                  <a:pt x="5117440" y="414833"/>
                </a:cubicBezTo>
                <a:cubicBezTo>
                  <a:pt x="5110734" y="405689"/>
                  <a:pt x="5107381" y="396697"/>
                  <a:pt x="5107381" y="387858"/>
                </a:cubicBezTo>
                <a:cubicBezTo>
                  <a:pt x="5107381" y="383286"/>
                  <a:pt x="5107762" y="377723"/>
                  <a:pt x="5108524" y="371170"/>
                </a:cubicBezTo>
                <a:cubicBezTo>
                  <a:pt x="5109286" y="364617"/>
                  <a:pt x="5110353" y="358369"/>
                  <a:pt x="5111724" y="352425"/>
                </a:cubicBezTo>
                <a:cubicBezTo>
                  <a:pt x="5113096" y="346481"/>
                  <a:pt x="5114392" y="342290"/>
                  <a:pt x="5115611" y="339852"/>
                </a:cubicBezTo>
                <a:cubicBezTo>
                  <a:pt x="5121097" y="329794"/>
                  <a:pt x="5127955" y="320802"/>
                  <a:pt x="5136186" y="312877"/>
                </a:cubicBezTo>
                <a:cubicBezTo>
                  <a:pt x="5144414" y="304952"/>
                  <a:pt x="5153254" y="298704"/>
                  <a:pt x="5162703" y="294132"/>
                </a:cubicBezTo>
                <a:cubicBezTo>
                  <a:pt x="5172152" y="289560"/>
                  <a:pt x="5181600" y="287274"/>
                  <a:pt x="5191049" y="287274"/>
                </a:cubicBezTo>
                <a:cubicBezTo>
                  <a:pt x="5198974" y="287274"/>
                  <a:pt x="5206974" y="291541"/>
                  <a:pt x="5215052" y="300076"/>
                </a:cubicBezTo>
                <a:cubicBezTo>
                  <a:pt x="5223130" y="308610"/>
                  <a:pt x="5229606" y="319888"/>
                  <a:pt x="5234483" y="333908"/>
                </a:cubicBezTo>
                <a:cubicBezTo>
                  <a:pt x="5239664" y="347929"/>
                  <a:pt x="5242256" y="361340"/>
                  <a:pt x="5242256" y="374142"/>
                </a:cubicBezTo>
                <a:cubicBezTo>
                  <a:pt x="5242256" y="388468"/>
                  <a:pt x="5237836" y="402031"/>
                  <a:pt x="5228996" y="414833"/>
                </a:cubicBezTo>
                <a:cubicBezTo>
                  <a:pt x="5234788" y="414833"/>
                  <a:pt x="5241265" y="414985"/>
                  <a:pt x="5248428" y="415290"/>
                </a:cubicBezTo>
                <a:cubicBezTo>
                  <a:pt x="5255591" y="415595"/>
                  <a:pt x="5263134" y="415747"/>
                  <a:pt x="5271059" y="415747"/>
                </a:cubicBezTo>
                <a:lnTo>
                  <a:pt x="5272126" y="416063"/>
                </a:lnTo>
                <a:lnTo>
                  <a:pt x="5273192" y="415747"/>
                </a:lnTo>
                <a:cubicBezTo>
                  <a:pt x="5288128" y="415747"/>
                  <a:pt x="5304435" y="412090"/>
                  <a:pt x="5322113" y="404774"/>
                </a:cubicBezTo>
                <a:cubicBezTo>
                  <a:pt x="5320894" y="395021"/>
                  <a:pt x="5319751" y="385267"/>
                  <a:pt x="5318684" y="375514"/>
                </a:cubicBezTo>
                <a:cubicBezTo>
                  <a:pt x="5317617" y="365760"/>
                  <a:pt x="5316474" y="356006"/>
                  <a:pt x="5315255" y="346253"/>
                </a:cubicBezTo>
                <a:cubicBezTo>
                  <a:pt x="5313426" y="331013"/>
                  <a:pt x="5310454" y="309982"/>
                  <a:pt x="5306340" y="283159"/>
                </a:cubicBezTo>
                <a:cubicBezTo>
                  <a:pt x="5302225" y="256337"/>
                  <a:pt x="5296968" y="223723"/>
                  <a:pt x="5290566" y="185318"/>
                </a:cubicBezTo>
                <a:cubicBezTo>
                  <a:pt x="5297272" y="180137"/>
                  <a:pt x="5304586" y="175184"/>
                  <a:pt x="5312512" y="170459"/>
                </a:cubicBezTo>
                <a:cubicBezTo>
                  <a:pt x="5320437" y="165735"/>
                  <a:pt x="5328514" y="161087"/>
                  <a:pt x="5336744" y="156515"/>
                </a:cubicBezTo>
                <a:cubicBezTo>
                  <a:pt x="5337658" y="178765"/>
                  <a:pt x="5338496" y="200939"/>
                  <a:pt x="5339258" y="223037"/>
                </a:cubicBezTo>
                <a:cubicBezTo>
                  <a:pt x="5340020" y="245135"/>
                  <a:pt x="5340858" y="267157"/>
                  <a:pt x="5341772" y="289103"/>
                </a:cubicBezTo>
                <a:cubicBezTo>
                  <a:pt x="5342687" y="309524"/>
                  <a:pt x="5343373" y="328498"/>
                  <a:pt x="5343830" y="346024"/>
                </a:cubicBezTo>
                <a:cubicBezTo>
                  <a:pt x="5344287" y="363550"/>
                  <a:pt x="5344516" y="379781"/>
                  <a:pt x="5344516" y="394716"/>
                </a:cubicBezTo>
                <a:cubicBezTo>
                  <a:pt x="5344516" y="403250"/>
                  <a:pt x="5343068" y="412242"/>
                  <a:pt x="5340173" y="421691"/>
                </a:cubicBezTo>
                <a:cubicBezTo>
                  <a:pt x="5337276" y="431140"/>
                  <a:pt x="5333086" y="440131"/>
                  <a:pt x="5327600" y="448666"/>
                </a:cubicBezTo>
                <a:cubicBezTo>
                  <a:pt x="5324552" y="453238"/>
                  <a:pt x="5318227" y="456819"/>
                  <a:pt x="5308626" y="459410"/>
                </a:cubicBezTo>
                <a:cubicBezTo>
                  <a:pt x="5299024" y="462001"/>
                  <a:pt x="5287214" y="463296"/>
                  <a:pt x="5273192" y="463296"/>
                </a:cubicBezTo>
                <a:lnTo>
                  <a:pt x="5272126" y="462980"/>
                </a:lnTo>
                <a:lnTo>
                  <a:pt x="5271059" y="463296"/>
                </a:lnTo>
                <a:cubicBezTo>
                  <a:pt x="5232654" y="463296"/>
                  <a:pt x="5200498" y="458267"/>
                  <a:pt x="5174590" y="448208"/>
                </a:cubicBezTo>
                <a:cubicBezTo>
                  <a:pt x="5161788" y="454000"/>
                  <a:pt x="5148148" y="457962"/>
                  <a:pt x="5133670" y="460096"/>
                </a:cubicBezTo>
                <a:lnTo>
                  <a:pt x="5090958" y="462801"/>
                </a:lnTo>
                <a:lnTo>
                  <a:pt x="5089474" y="463296"/>
                </a:lnTo>
                <a:lnTo>
                  <a:pt x="5087042" y="463049"/>
                </a:lnTo>
                <a:lnTo>
                  <a:pt x="5083150" y="463296"/>
                </a:lnTo>
                <a:lnTo>
                  <a:pt x="5080384" y="462374"/>
                </a:lnTo>
                <a:lnTo>
                  <a:pt x="5071158" y="461439"/>
                </a:lnTo>
                <a:cubicBezTo>
                  <a:pt x="5053270" y="457724"/>
                  <a:pt x="5036668" y="448437"/>
                  <a:pt x="5021352" y="433578"/>
                </a:cubicBezTo>
                <a:lnTo>
                  <a:pt x="5016322" y="440436"/>
                </a:lnTo>
                <a:cubicBezTo>
                  <a:pt x="5011750" y="446227"/>
                  <a:pt x="5005044" y="450799"/>
                  <a:pt x="4996206" y="454152"/>
                </a:cubicBezTo>
                <a:cubicBezTo>
                  <a:pt x="4987366" y="457505"/>
                  <a:pt x="4976622" y="459867"/>
                  <a:pt x="4963973" y="461239"/>
                </a:cubicBezTo>
                <a:lnTo>
                  <a:pt x="4928324" y="462936"/>
                </a:lnTo>
                <a:lnTo>
                  <a:pt x="4927244" y="463296"/>
                </a:lnTo>
                <a:lnTo>
                  <a:pt x="4924968" y="463096"/>
                </a:lnTo>
                <a:lnTo>
                  <a:pt x="4920768" y="463296"/>
                </a:lnTo>
                <a:lnTo>
                  <a:pt x="4918449" y="462523"/>
                </a:lnTo>
                <a:lnTo>
                  <a:pt x="4905128" y="461353"/>
                </a:lnTo>
                <a:cubicBezTo>
                  <a:pt x="4898460" y="460057"/>
                  <a:pt x="4892497" y="458114"/>
                  <a:pt x="4887240" y="455524"/>
                </a:cubicBezTo>
                <a:cubicBezTo>
                  <a:pt x="4876724" y="450342"/>
                  <a:pt x="4868722" y="443408"/>
                  <a:pt x="4863237" y="434721"/>
                </a:cubicBezTo>
                <a:cubicBezTo>
                  <a:pt x="4857750" y="426034"/>
                  <a:pt x="4854397" y="415900"/>
                  <a:pt x="4853178" y="404317"/>
                </a:cubicBezTo>
                <a:cubicBezTo>
                  <a:pt x="4852264" y="397612"/>
                  <a:pt x="4851120" y="388010"/>
                  <a:pt x="4849750" y="375514"/>
                </a:cubicBezTo>
                <a:cubicBezTo>
                  <a:pt x="4848378" y="363017"/>
                  <a:pt x="4846930" y="348767"/>
                  <a:pt x="4845406" y="332765"/>
                </a:cubicBezTo>
                <a:cubicBezTo>
                  <a:pt x="4843882" y="316763"/>
                  <a:pt x="4842282" y="300076"/>
                  <a:pt x="4840605" y="282702"/>
                </a:cubicBezTo>
                <a:cubicBezTo>
                  <a:pt x="4838928" y="265328"/>
                  <a:pt x="4837328" y="248183"/>
                  <a:pt x="4835805" y="231267"/>
                </a:cubicBezTo>
                <a:cubicBezTo>
                  <a:pt x="4834281" y="214351"/>
                  <a:pt x="4832909" y="199034"/>
                  <a:pt x="4831690" y="185318"/>
                </a:cubicBezTo>
                <a:cubicBezTo>
                  <a:pt x="4839004" y="179832"/>
                  <a:pt x="4846548" y="174727"/>
                  <a:pt x="4854321" y="170002"/>
                </a:cubicBezTo>
                <a:cubicBezTo>
                  <a:pt x="4862094" y="165278"/>
                  <a:pt x="4870094" y="160782"/>
                  <a:pt x="4878324" y="156515"/>
                </a:cubicBezTo>
                <a:close/>
                <a:moveTo>
                  <a:pt x="2875560" y="156515"/>
                </a:moveTo>
                <a:cubicBezTo>
                  <a:pt x="2877693" y="165659"/>
                  <a:pt x="2880284" y="175031"/>
                  <a:pt x="2883332" y="184633"/>
                </a:cubicBezTo>
                <a:cubicBezTo>
                  <a:pt x="2886380" y="194234"/>
                  <a:pt x="2889580" y="203454"/>
                  <a:pt x="2892933" y="212293"/>
                </a:cubicBezTo>
                <a:lnTo>
                  <a:pt x="2879674" y="222352"/>
                </a:lnTo>
                <a:cubicBezTo>
                  <a:pt x="2883941" y="261671"/>
                  <a:pt x="2887599" y="296570"/>
                  <a:pt x="2890647" y="327050"/>
                </a:cubicBezTo>
                <a:cubicBezTo>
                  <a:pt x="2893695" y="357530"/>
                  <a:pt x="2896286" y="383743"/>
                  <a:pt x="2898420" y="405689"/>
                </a:cubicBezTo>
                <a:cubicBezTo>
                  <a:pt x="2904363" y="409042"/>
                  <a:pt x="2910459" y="411556"/>
                  <a:pt x="2916707" y="413233"/>
                </a:cubicBezTo>
                <a:lnTo>
                  <a:pt x="2934703" y="415589"/>
                </a:lnTo>
                <a:lnTo>
                  <a:pt x="2983992" y="413918"/>
                </a:lnTo>
                <a:cubicBezTo>
                  <a:pt x="2999537" y="412699"/>
                  <a:pt x="3012948" y="411023"/>
                  <a:pt x="3024226" y="408889"/>
                </a:cubicBezTo>
                <a:cubicBezTo>
                  <a:pt x="3033370" y="407670"/>
                  <a:pt x="3041523" y="405994"/>
                  <a:pt x="3048686" y="403860"/>
                </a:cubicBezTo>
                <a:cubicBezTo>
                  <a:pt x="3055848" y="401726"/>
                  <a:pt x="3062326" y="399288"/>
                  <a:pt x="3068117" y="396545"/>
                </a:cubicBezTo>
                <a:cubicBezTo>
                  <a:pt x="3064764" y="388925"/>
                  <a:pt x="3059888" y="381076"/>
                  <a:pt x="3053486" y="372999"/>
                </a:cubicBezTo>
                <a:cubicBezTo>
                  <a:pt x="3047086" y="364922"/>
                  <a:pt x="3039009" y="357226"/>
                  <a:pt x="3029255" y="349910"/>
                </a:cubicBezTo>
                <a:cubicBezTo>
                  <a:pt x="3023159" y="344424"/>
                  <a:pt x="3015844" y="338861"/>
                  <a:pt x="3007310" y="333223"/>
                </a:cubicBezTo>
                <a:cubicBezTo>
                  <a:pt x="2998775" y="327584"/>
                  <a:pt x="2988869" y="321716"/>
                  <a:pt x="2977592" y="315620"/>
                </a:cubicBezTo>
                <a:cubicBezTo>
                  <a:pt x="2974239" y="316840"/>
                  <a:pt x="2970276" y="317449"/>
                  <a:pt x="2965704" y="317449"/>
                </a:cubicBezTo>
                <a:cubicBezTo>
                  <a:pt x="2957475" y="317449"/>
                  <a:pt x="2950388" y="314554"/>
                  <a:pt x="2944444" y="308762"/>
                </a:cubicBezTo>
                <a:cubicBezTo>
                  <a:pt x="2938501" y="302971"/>
                  <a:pt x="2935529" y="295961"/>
                  <a:pt x="2935529" y="287731"/>
                </a:cubicBezTo>
                <a:cubicBezTo>
                  <a:pt x="2935529" y="284378"/>
                  <a:pt x="2935986" y="279883"/>
                  <a:pt x="2936900" y="274244"/>
                </a:cubicBezTo>
                <a:cubicBezTo>
                  <a:pt x="2937815" y="268605"/>
                  <a:pt x="2938958" y="262890"/>
                  <a:pt x="2940330" y="257099"/>
                </a:cubicBezTo>
                <a:cubicBezTo>
                  <a:pt x="2941701" y="251308"/>
                  <a:pt x="2942996" y="246278"/>
                  <a:pt x="2944216" y="242011"/>
                </a:cubicBezTo>
                <a:cubicBezTo>
                  <a:pt x="2945435" y="237744"/>
                  <a:pt x="2946502" y="235458"/>
                  <a:pt x="2947416" y="235153"/>
                </a:cubicBezTo>
                <a:cubicBezTo>
                  <a:pt x="2966924" y="225095"/>
                  <a:pt x="2983916" y="216560"/>
                  <a:pt x="2998394" y="209550"/>
                </a:cubicBezTo>
                <a:cubicBezTo>
                  <a:pt x="3012872" y="202540"/>
                  <a:pt x="3026054" y="196291"/>
                  <a:pt x="3037942" y="190805"/>
                </a:cubicBezTo>
                <a:cubicBezTo>
                  <a:pt x="3049829" y="185318"/>
                  <a:pt x="3061564" y="180061"/>
                  <a:pt x="3073146" y="175031"/>
                </a:cubicBezTo>
                <a:cubicBezTo>
                  <a:pt x="3084728" y="170002"/>
                  <a:pt x="3097530" y="164744"/>
                  <a:pt x="3111551" y="159258"/>
                </a:cubicBezTo>
                <a:cubicBezTo>
                  <a:pt x="3117342" y="164440"/>
                  <a:pt x="3120238" y="171450"/>
                  <a:pt x="3120238" y="180289"/>
                </a:cubicBezTo>
                <a:cubicBezTo>
                  <a:pt x="3120238" y="189738"/>
                  <a:pt x="3118409" y="196901"/>
                  <a:pt x="3114752" y="201778"/>
                </a:cubicBezTo>
                <a:cubicBezTo>
                  <a:pt x="3111094" y="206654"/>
                  <a:pt x="3105150" y="210922"/>
                  <a:pt x="3096920" y="214579"/>
                </a:cubicBezTo>
                <a:cubicBezTo>
                  <a:pt x="3080461" y="222199"/>
                  <a:pt x="3064917" y="229133"/>
                  <a:pt x="3050286" y="235382"/>
                </a:cubicBezTo>
                <a:cubicBezTo>
                  <a:pt x="3035656" y="241630"/>
                  <a:pt x="3020949" y="247498"/>
                  <a:pt x="3006166" y="252984"/>
                </a:cubicBezTo>
                <a:cubicBezTo>
                  <a:pt x="2991384" y="258470"/>
                  <a:pt x="2975458" y="263957"/>
                  <a:pt x="2958389" y="269443"/>
                </a:cubicBezTo>
                <a:cubicBezTo>
                  <a:pt x="2980944" y="275234"/>
                  <a:pt x="3002356" y="284607"/>
                  <a:pt x="3022626" y="297561"/>
                </a:cubicBezTo>
                <a:cubicBezTo>
                  <a:pt x="3042895" y="310515"/>
                  <a:pt x="3059126" y="325222"/>
                  <a:pt x="3071318" y="341681"/>
                </a:cubicBezTo>
                <a:cubicBezTo>
                  <a:pt x="3083510" y="357835"/>
                  <a:pt x="3089606" y="373380"/>
                  <a:pt x="3089606" y="388315"/>
                </a:cubicBezTo>
                <a:cubicBezTo>
                  <a:pt x="3089606" y="413004"/>
                  <a:pt x="3076042" y="431749"/>
                  <a:pt x="3048914" y="444551"/>
                </a:cubicBezTo>
                <a:cubicBezTo>
                  <a:pt x="3035199" y="450647"/>
                  <a:pt x="3018511" y="455295"/>
                  <a:pt x="2998851" y="458495"/>
                </a:cubicBezTo>
                <a:cubicBezTo>
                  <a:pt x="2989022" y="460096"/>
                  <a:pt x="2978372" y="461296"/>
                  <a:pt x="2966904" y="462096"/>
                </a:cubicBezTo>
                <a:lnTo>
                  <a:pt x="2936545" y="463084"/>
                </a:lnTo>
                <a:lnTo>
                  <a:pt x="2935910" y="463296"/>
                </a:lnTo>
                <a:lnTo>
                  <a:pt x="2934671" y="463145"/>
                </a:lnTo>
                <a:lnTo>
                  <a:pt x="2930042" y="463296"/>
                </a:lnTo>
                <a:cubicBezTo>
                  <a:pt x="2928823" y="463296"/>
                  <a:pt x="2927909" y="462991"/>
                  <a:pt x="2927300" y="462382"/>
                </a:cubicBezTo>
                <a:lnTo>
                  <a:pt x="2927253" y="462243"/>
                </a:lnTo>
                <a:lnTo>
                  <a:pt x="2918994" y="461239"/>
                </a:lnTo>
                <a:cubicBezTo>
                  <a:pt x="2913507" y="459867"/>
                  <a:pt x="2907868" y="457657"/>
                  <a:pt x="2902077" y="454609"/>
                </a:cubicBezTo>
                <a:lnTo>
                  <a:pt x="2902534" y="470611"/>
                </a:lnTo>
                <a:cubicBezTo>
                  <a:pt x="2902534" y="490423"/>
                  <a:pt x="2896514" y="509016"/>
                  <a:pt x="2884475" y="526390"/>
                </a:cubicBezTo>
                <a:cubicBezTo>
                  <a:pt x="2872435" y="543763"/>
                  <a:pt x="2856052" y="557479"/>
                  <a:pt x="2835326" y="567538"/>
                </a:cubicBezTo>
                <a:cubicBezTo>
                  <a:pt x="2824963" y="572719"/>
                  <a:pt x="2814218" y="576529"/>
                  <a:pt x="2803093" y="578968"/>
                </a:cubicBezTo>
                <a:cubicBezTo>
                  <a:pt x="2791968" y="581406"/>
                  <a:pt x="2780309" y="582625"/>
                  <a:pt x="2768118" y="582625"/>
                </a:cubicBezTo>
                <a:cubicBezTo>
                  <a:pt x="2741295" y="582625"/>
                  <a:pt x="2720645" y="574853"/>
                  <a:pt x="2706167" y="559308"/>
                </a:cubicBezTo>
                <a:cubicBezTo>
                  <a:pt x="2691689" y="543763"/>
                  <a:pt x="2684450" y="521208"/>
                  <a:pt x="2684450" y="491642"/>
                </a:cubicBezTo>
                <a:cubicBezTo>
                  <a:pt x="2684450" y="486156"/>
                  <a:pt x="2684831" y="480365"/>
                  <a:pt x="2685593" y="474269"/>
                </a:cubicBezTo>
                <a:cubicBezTo>
                  <a:pt x="2686355" y="468173"/>
                  <a:pt x="2687498" y="461315"/>
                  <a:pt x="2689022" y="453695"/>
                </a:cubicBezTo>
                <a:cubicBezTo>
                  <a:pt x="2690546" y="446075"/>
                  <a:pt x="2692527" y="437388"/>
                  <a:pt x="2694966" y="427634"/>
                </a:cubicBezTo>
                <a:lnTo>
                  <a:pt x="2714168" y="432206"/>
                </a:lnTo>
                <a:cubicBezTo>
                  <a:pt x="2710510" y="445618"/>
                  <a:pt x="2708682" y="457352"/>
                  <a:pt x="2708682" y="467411"/>
                </a:cubicBezTo>
                <a:cubicBezTo>
                  <a:pt x="2708682" y="489356"/>
                  <a:pt x="2713787" y="505968"/>
                  <a:pt x="2723998" y="517246"/>
                </a:cubicBezTo>
                <a:cubicBezTo>
                  <a:pt x="2734208" y="528523"/>
                  <a:pt x="2749220" y="534162"/>
                  <a:pt x="2769032" y="534162"/>
                </a:cubicBezTo>
                <a:cubicBezTo>
                  <a:pt x="2785491" y="534162"/>
                  <a:pt x="2800731" y="532333"/>
                  <a:pt x="2814752" y="528676"/>
                </a:cubicBezTo>
                <a:cubicBezTo>
                  <a:pt x="2828772" y="525018"/>
                  <a:pt x="2841727" y="519227"/>
                  <a:pt x="2853614" y="511302"/>
                </a:cubicBezTo>
                <a:cubicBezTo>
                  <a:pt x="2863367" y="504901"/>
                  <a:pt x="2872054" y="497129"/>
                  <a:pt x="2879674" y="487985"/>
                </a:cubicBezTo>
                <a:lnTo>
                  <a:pt x="2869159" y="427634"/>
                </a:lnTo>
                <a:cubicBezTo>
                  <a:pt x="2866110" y="409956"/>
                  <a:pt x="2862681" y="390220"/>
                  <a:pt x="2858872" y="368427"/>
                </a:cubicBezTo>
                <a:cubicBezTo>
                  <a:pt x="2855062" y="346634"/>
                  <a:pt x="2851023" y="322631"/>
                  <a:pt x="2846756" y="296418"/>
                </a:cubicBezTo>
                <a:cubicBezTo>
                  <a:pt x="2845537" y="287274"/>
                  <a:pt x="2844089" y="277749"/>
                  <a:pt x="2842412" y="267843"/>
                </a:cubicBezTo>
                <a:cubicBezTo>
                  <a:pt x="2840736" y="257937"/>
                  <a:pt x="2839212" y="248336"/>
                  <a:pt x="2837841" y="239039"/>
                </a:cubicBezTo>
                <a:cubicBezTo>
                  <a:pt x="2836469" y="229743"/>
                  <a:pt x="2835250" y="221590"/>
                  <a:pt x="2834183" y="214579"/>
                </a:cubicBezTo>
                <a:cubicBezTo>
                  <a:pt x="2833116" y="207569"/>
                  <a:pt x="2832583" y="202540"/>
                  <a:pt x="2832583" y="199492"/>
                </a:cubicBezTo>
                <a:cubicBezTo>
                  <a:pt x="2832583" y="187604"/>
                  <a:pt x="2836621" y="177622"/>
                  <a:pt x="2844699" y="169545"/>
                </a:cubicBezTo>
                <a:cubicBezTo>
                  <a:pt x="2852776" y="161468"/>
                  <a:pt x="2863063" y="157124"/>
                  <a:pt x="2875560" y="156515"/>
                </a:cubicBezTo>
                <a:close/>
                <a:moveTo>
                  <a:pt x="2116074" y="156515"/>
                </a:moveTo>
                <a:cubicBezTo>
                  <a:pt x="2116988" y="179680"/>
                  <a:pt x="2117750" y="202692"/>
                  <a:pt x="2118360" y="225552"/>
                </a:cubicBezTo>
                <a:cubicBezTo>
                  <a:pt x="2118970" y="248412"/>
                  <a:pt x="2119579" y="271729"/>
                  <a:pt x="2120189" y="295504"/>
                </a:cubicBezTo>
                <a:cubicBezTo>
                  <a:pt x="2120798" y="319278"/>
                  <a:pt x="2121408" y="344119"/>
                  <a:pt x="2122018" y="370027"/>
                </a:cubicBezTo>
                <a:lnTo>
                  <a:pt x="2123846" y="403860"/>
                </a:lnTo>
                <a:cubicBezTo>
                  <a:pt x="2129638" y="408127"/>
                  <a:pt x="2135962" y="411175"/>
                  <a:pt x="2142820" y="413004"/>
                </a:cubicBezTo>
                <a:cubicBezTo>
                  <a:pt x="2149678" y="414833"/>
                  <a:pt x="2157375" y="415747"/>
                  <a:pt x="2165909" y="415747"/>
                </a:cubicBezTo>
                <a:lnTo>
                  <a:pt x="2167020" y="416241"/>
                </a:lnTo>
                <a:lnTo>
                  <a:pt x="2168500" y="415747"/>
                </a:lnTo>
                <a:cubicBezTo>
                  <a:pt x="2174900" y="415747"/>
                  <a:pt x="2180920" y="415671"/>
                  <a:pt x="2186559" y="415519"/>
                </a:cubicBezTo>
                <a:cubicBezTo>
                  <a:pt x="2192198" y="415366"/>
                  <a:pt x="2197608" y="415138"/>
                  <a:pt x="2202790" y="414833"/>
                </a:cubicBezTo>
                <a:cubicBezTo>
                  <a:pt x="2196084" y="405689"/>
                  <a:pt x="2192732" y="396697"/>
                  <a:pt x="2192732" y="387858"/>
                </a:cubicBezTo>
                <a:cubicBezTo>
                  <a:pt x="2192732" y="383286"/>
                  <a:pt x="2193112" y="377723"/>
                  <a:pt x="2193874" y="371170"/>
                </a:cubicBezTo>
                <a:cubicBezTo>
                  <a:pt x="2194636" y="364617"/>
                  <a:pt x="2195703" y="358369"/>
                  <a:pt x="2197075" y="352425"/>
                </a:cubicBezTo>
                <a:cubicBezTo>
                  <a:pt x="2198446" y="346481"/>
                  <a:pt x="2199742" y="342290"/>
                  <a:pt x="2200961" y="339852"/>
                </a:cubicBezTo>
                <a:cubicBezTo>
                  <a:pt x="2206448" y="329794"/>
                  <a:pt x="2213305" y="320802"/>
                  <a:pt x="2221535" y="312877"/>
                </a:cubicBezTo>
                <a:cubicBezTo>
                  <a:pt x="2229765" y="304952"/>
                  <a:pt x="2238604" y="298704"/>
                  <a:pt x="2248052" y="294132"/>
                </a:cubicBezTo>
                <a:cubicBezTo>
                  <a:pt x="2257502" y="289560"/>
                  <a:pt x="2266950" y="287274"/>
                  <a:pt x="2276399" y="287274"/>
                </a:cubicBezTo>
                <a:cubicBezTo>
                  <a:pt x="2284324" y="287274"/>
                  <a:pt x="2292325" y="291541"/>
                  <a:pt x="2300402" y="300076"/>
                </a:cubicBezTo>
                <a:cubicBezTo>
                  <a:pt x="2308479" y="308610"/>
                  <a:pt x="2314956" y="319888"/>
                  <a:pt x="2319833" y="333908"/>
                </a:cubicBezTo>
                <a:cubicBezTo>
                  <a:pt x="2325014" y="347929"/>
                  <a:pt x="2327605" y="361340"/>
                  <a:pt x="2327606" y="374142"/>
                </a:cubicBezTo>
                <a:cubicBezTo>
                  <a:pt x="2327605" y="388468"/>
                  <a:pt x="2323186" y="402031"/>
                  <a:pt x="2314346" y="414833"/>
                </a:cubicBezTo>
                <a:cubicBezTo>
                  <a:pt x="2320138" y="414833"/>
                  <a:pt x="2326614" y="414985"/>
                  <a:pt x="2333778" y="415290"/>
                </a:cubicBezTo>
                <a:lnTo>
                  <a:pt x="2351778" y="415654"/>
                </a:lnTo>
                <a:lnTo>
                  <a:pt x="2402967" y="413918"/>
                </a:lnTo>
                <a:cubicBezTo>
                  <a:pt x="2418512" y="412699"/>
                  <a:pt x="2431923" y="411023"/>
                  <a:pt x="2443201" y="408889"/>
                </a:cubicBezTo>
                <a:cubicBezTo>
                  <a:pt x="2452345" y="407670"/>
                  <a:pt x="2460498" y="405994"/>
                  <a:pt x="2467661" y="403860"/>
                </a:cubicBezTo>
                <a:cubicBezTo>
                  <a:pt x="2474824" y="401726"/>
                  <a:pt x="2481300" y="399288"/>
                  <a:pt x="2487092" y="396545"/>
                </a:cubicBezTo>
                <a:cubicBezTo>
                  <a:pt x="2483739" y="388925"/>
                  <a:pt x="2478862" y="381076"/>
                  <a:pt x="2472462" y="372999"/>
                </a:cubicBezTo>
                <a:cubicBezTo>
                  <a:pt x="2466061" y="364922"/>
                  <a:pt x="2457983" y="357226"/>
                  <a:pt x="2448230" y="349910"/>
                </a:cubicBezTo>
                <a:cubicBezTo>
                  <a:pt x="2442134" y="344424"/>
                  <a:pt x="2434819" y="338861"/>
                  <a:pt x="2426284" y="333223"/>
                </a:cubicBezTo>
                <a:cubicBezTo>
                  <a:pt x="2417750" y="327584"/>
                  <a:pt x="2407844" y="321716"/>
                  <a:pt x="2396566" y="315620"/>
                </a:cubicBezTo>
                <a:cubicBezTo>
                  <a:pt x="2393214" y="316840"/>
                  <a:pt x="2389251" y="317449"/>
                  <a:pt x="2384680" y="317449"/>
                </a:cubicBezTo>
                <a:cubicBezTo>
                  <a:pt x="2376449" y="317449"/>
                  <a:pt x="2369363" y="314554"/>
                  <a:pt x="2363419" y="308762"/>
                </a:cubicBezTo>
                <a:cubicBezTo>
                  <a:pt x="2357476" y="302971"/>
                  <a:pt x="2354504" y="295961"/>
                  <a:pt x="2354504" y="287731"/>
                </a:cubicBezTo>
                <a:cubicBezTo>
                  <a:pt x="2354504" y="284378"/>
                  <a:pt x="2354961" y="279883"/>
                  <a:pt x="2355876" y="274244"/>
                </a:cubicBezTo>
                <a:cubicBezTo>
                  <a:pt x="2356790" y="268605"/>
                  <a:pt x="2357933" y="262890"/>
                  <a:pt x="2359304" y="257099"/>
                </a:cubicBezTo>
                <a:cubicBezTo>
                  <a:pt x="2360676" y="251308"/>
                  <a:pt x="2361972" y="246278"/>
                  <a:pt x="2363190" y="242011"/>
                </a:cubicBezTo>
                <a:cubicBezTo>
                  <a:pt x="2364410" y="237744"/>
                  <a:pt x="2365476" y="235458"/>
                  <a:pt x="2366391" y="235153"/>
                </a:cubicBezTo>
                <a:cubicBezTo>
                  <a:pt x="2385898" y="225095"/>
                  <a:pt x="2402891" y="216560"/>
                  <a:pt x="2417369" y="209550"/>
                </a:cubicBezTo>
                <a:cubicBezTo>
                  <a:pt x="2431847" y="202540"/>
                  <a:pt x="2445030" y="196291"/>
                  <a:pt x="2456917" y="190805"/>
                </a:cubicBezTo>
                <a:cubicBezTo>
                  <a:pt x="2468804" y="185318"/>
                  <a:pt x="2480539" y="180061"/>
                  <a:pt x="2492121" y="175031"/>
                </a:cubicBezTo>
                <a:cubicBezTo>
                  <a:pt x="2503704" y="170002"/>
                  <a:pt x="2516505" y="164744"/>
                  <a:pt x="2530526" y="159258"/>
                </a:cubicBezTo>
                <a:cubicBezTo>
                  <a:pt x="2536317" y="164440"/>
                  <a:pt x="2539213" y="171450"/>
                  <a:pt x="2539213" y="180289"/>
                </a:cubicBezTo>
                <a:cubicBezTo>
                  <a:pt x="2539213" y="189738"/>
                  <a:pt x="2537384" y="196901"/>
                  <a:pt x="2533726" y="201778"/>
                </a:cubicBezTo>
                <a:cubicBezTo>
                  <a:pt x="2530068" y="206654"/>
                  <a:pt x="2524125" y="210922"/>
                  <a:pt x="2515896" y="214579"/>
                </a:cubicBezTo>
                <a:cubicBezTo>
                  <a:pt x="2499436" y="222199"/>
                  <a:pt x="2483891" y="229133"/>
                  <a:pt x="2469261" y="235382"/>
                </a:cubicBezTo>
                <a:cubicBezTo>
                  <a:pt x="2454631" y="241630"/>
                  <a:pt x="2439924" y="247498"/>
                  <a:pt x="2425142" y="252984"/>
                </a:cubicBezTo>
                <a:cubicBezTo>
                  <a:pt x="2410358" y="258470"/>
                  <a:pt x="2394432" y="263957"/>
                  <a:pt x="2377364" y="269443"/>
                </a:cubicBezTo>
                <a:cubicBezTo>
                  <a:pt x="2399919" y="275234"/>
                  <a:pt x="2421332" y="284607"/>
                  <a:pt x="2441600" y="297561"/>
                </a:cubicBezTo>
                <a:cubicBezTo>
                  <a:pt x="2461870" y="310515"/>
                  <a:pt x="2478100" y="325222"/>
                  <a:pt x="2490292" y="341681"/>
                </a:cubicBezTo>
                <a:cubicBezTo>
                  <a:pt x="2502484" y="357835"/>
                  <a:pt x="2508580" y="373380"/>
                  <a:pt x="2508580" y="388315"/>
                </a:cubicBezTo>
                <a:cubicBezTo>
                  <a:pt x="2508580" y="413004"/>
                  <a:pt x="2495016" y="431749"/>
                  <a:pt x="2467890" y="444551"/>
                </a:cubicBezTo>
                <a:cubicBezTo>
                  <a:pt x="2454174" y="450647"/>
                  <a:pt x="2437486" y="455295"/>
                  <a:pt x="2417826" y="458495"/>
                </a:cubicBezTo>
                <a:cubicBezTo>
                  <a:pt x="2407996" y="460096"/>
                  <a:pt x="2397348" y="461296"/>
                  <a:pt x="2385879" y="462096"/>
                </a:cubicBezTo>
                <a:lnTo>
                  <a:pt x="2357322" y="463026"/>
                </a:lnTo>
                <a:lnTo>
                  <a:pt x="2356409" y="463296"/>
                </a:lnTo>
                <a:lnTo>
                  <a:pt x="2352800" y="463173"/>
                </a:lnTo>
                <a:lnTo>
                  <a:pt x="2349018" y="463296"/>
                </a:lnTo>
                <a:lnTo>
                  <a:pt x="2348175" y="463015"/>
                </a:lnTo>
                <a:lnTo>
                  <a:pt x="2328777" y="462353"/>
                </a:lnTo>
                <a:cubicBezTo>
                  <a:pt x="2302316" y="460467"/>
                  <a:pt x="2279371" y="455752"/>
                  <a:pt x="2259940" y="448208"/>
                </a:cubicBezTo>
                <a:cubicBezTo>
                  <a:pt x="2247138" y="454000"/>
                  <a:pt x="2233498" y="457962"/>
                  <a:pt x="2219020" y="460096"/>
                </a:cubicBezTo>
                <a:cubicBezTo>
                  <a:pt x="2204542" y="462229"/>
                  <a:pt x="2187702" y="463296"/>
                  <a:pt x="2168500" y="463296"/>
                </a:cubicBezTo>
                <a:lnTo>
                  <a:pt x="2166747" y="462712"/>
                </a:lnTo>
                <a:lnTo>
                  <a:pt x="2164994" y="463296"/>
                </a:lnTo>
                <a:cubicBezTo>
                  <a:pt x="2148840" y="463296"/>
                  <a:pt x="2135505" y="460705"/>
                  <a:pt x="2124990" y="455524"/>
                </a:cubicBezTo>
                <a:cubicBezTo>
                  <a:pt x="2114474" y="450342"/>
                  <a:pt x="2106473" y="443408"/>
                  <a:pt x="2100986" y="434721"/>
                </a:cubicBezTo>
                <a:cubicBezTo>
                  <a:pt x="2095500" y="426034"/>
                  <a:pt x="2092147" y="415900"/>
                  <a:pt x="2090928" y="404317"/>
                </a:cubicBezTo>
                <a:cubicBezTo>
                  <a:pt x="2090014" y="397612"/>
                  <a:pt x="2088871" y="388010"/>
                  <a:pt x="2087499" y="375514"/>
                </a:cubicBezTo>
                <a:cubicBezTo>
                  <a:pt x="2086128" y="363017"/>
                  <a:pt x="2084680" y="348767"/>
                  <a:pt x="2083156" y="332765"/>
                </a:cubicBezTo>
                <a:cubicBezTo>
                  <a:pt x="2081632" y="316763"/>
                  <a:pt x="2080032" y="300076"/>
                  <a:pt x="2078355" y="282702"/>
                </a:cubicBezTo>
                <a:cubicBezTo>
                  <a:pt x="2076679" y="265328"/>
                  <a:pt x="2075078" y="248183"/>
                  <a:pt x="2073554" y="231267"/>
                </a:cubicBezTo>
                <a:cubicBezTo>
                  <a:pt x="2072030" y="214351"/>
                  <a:pt x="2070659" y="199034"/>
                  <a:pt x="2069440" y="185318"/>
                </a:cubicBezTo>
                <a:cubicBezTo>
                  <a:pt x="2076755" y="179832"/>
                  <a:pt x="2084299" y="174727"/>
                  <a:pt x="2092071" y="170002"/>
                </a:cubicBezTo>
                <a:cubicBezTo>
                  <a:pt x="2099844" y="165278"/>
                  <a:pt x="2107844" y="160782"/>
                  <a:pt x="2116074" y="156515"/>
                </a:cubicBezTo>
                <a:close/>
                <a:moveTo>
                  <a:pt x="3961638" y="142875"/>
                </a:moveTo>
                <a:lnTo>
                  <a:pt x="3962096" y="148361"/>
                </a:lnTo>
                <a:cubicBezTo>
                  <a:pt x="3962096" y="156286"/>
                  <a:pt x="3958590" y="162382"/>
                  <a:pt x="3951580" y="166649"/>
                </a:cubicBezTo>
                <a:cubicBezTo>
                  <a:pt x="3943654" y="170612"/>
                  <a:pt x="3933444" y="175031"/>
                  <a:pt x="3920948" y="179908"/>
                </a:cubicBezTo>
                <a:cubicBezTo>
                  <a:pt x="3908450" y="184785"/>
                  <a:pt x="3893820" y="190119"/>
                  <a:pt x="3877056" y="195910"/>
                </a:cubicBezTo>
                <a:lnTo>
                  <a:pt x="3879342" y="173965"/>
                </a:lnTo>
                <a:cubicBezTo>
                  <a:pt x="3899764" y="166649"/>
                  <a:pt x="3916528" y="160553"/>
                  <a:pt x="3929634" y="155677"/>
                </a:cubicBezTo>
                <a:cubicBezTo>
                  <a:pt x="3942740" y="150800"/>
                  <a:pt x="3953408" y="146533"/>
                  <a:pt x="3961638" y="142875"/>
                </a:cubicBezTo>
                <a:close/>
                <a:moveTo>
                  <a:pt x="2437638" y="142875"/>
                </a:moveTo>
                <a:lnTo>
                  <a:pt x="2438095" y="148361"/>
                </a:lnTo>
                <a:cubicBezTo>
                  <a:pt x="2438095" y="156286"/>
                  <a:pt x="2434590" y="162382"/>
                  <a:pt x="2427580" y="166649"/>
                </a:cubicBezTo>
                <a:cubicBezTo>
                  <a:pt x="2419655" y="170612"/>
                  <a:pt x="2409444" y="175031"/>
                  <a:pt x="2396948" y="179908"/>
                </a:cubicBezTo>
                <a:cubicBezTo>
                  <a:pt x="2384450" y="184785"/>
                  <a:pt x="2369820" y="190119"/>
                  <a:pt x="2353056" y="195910"/>
                </a:cubicBezTo>
                <a:lnTo>
                  <a:pt x="2355342" y="173965"/>
                </a:lnTo>
                <a:cubicBezTo>
                  <a:pt x="2375764" y="166649"/>
                  <a:pt x="2392528" y="160553"/>
                  <a:pt x="2405634" y="155677"/>
                </a:cubicBezTo>
                <a:cubicBezTo>
                  <a:pt x="2418740" y="150800"/>
                  <a:pt x="2429408" y="146533"/>
                  <a:pt x="2437638" y="142875"/>
                </a:cubicBezTo>
                <a:close/>
                <a:moveTo>
                  <a:pt x="1666113" y="142875"/>
                </a:moveTo>
                <a:lnTo>
                  <a:pt x="1666570" y="148361"/>
                </a:lnTo>
                <a:cubicBezTo>
                  <a:pt x="1666570" y="156286"/>
                  <a:pt x="1663065" y="162382"/>
                  <a:pt x="1656055" y="166649"/>
                </a:cubicBezTo>
                <a:cubicBezTo>
                  <a:pt x="1648130" y="170612"/>
                  <a:pt x="1637919" y="175031"/>
                  <a:pt x="1625422" y="179908"/>
                </a:cubicBezTo>
                <a:cubicBezTo>
                  <a:pt x="1612926" y="184785"/>
                  <a:pt x="1598295" y="190119"/>
                  <a:pt x="1581531" y="195910"/>
                </a:cubicBezTo>
                <a:lnTo>
                  <a:pt x="1583817" y="173965"/>
                </a:lnTo>
                <a:cubicBezTo>
                  <a:pt x="1604239" y="166649"/>
                  <a:pt x="1621003" y="160553"/>
                  <a:pt x="1634109" y="155677"/>
                </a:cubicBezTo>
                <a:cubicBezTo>
                  <a:pt x="1647216" y="150800"/>
                  <a:pt x="1657884" y="146533"/>
                  <a:pt x="1666113" y="142875"/>
                </a:cubicBezTo>
                <a:close/>
                <a:moveTo>
                  <a:pt x="686486" y="140970"/>
                </a:moveTo>
                <a:lnTo>
                  <a:pt x="716661" y="151028"/>
                </a:lnTo>
                <a:cubicBezTo>
                  <a:pt x="734035" y="156820"/>
                  <a:pt x="747217" y="165430"/>
                  <a:pt x="756209" y="176860"/>
                </a:cubicBezTo>
                <a:cubicBezTo>
                  <a:pt x="765200" y="188290"/>
                  <a:pt x="770001" y="201778"/>
                  <a:pt x="770611" y="217322"/>
                </a:cubicBezTo>
                <a:cubicBezTo>
                  <a:pt x="770916" y="224942"/>
                  <a:pt x="771068" y="234391"/>
                  <a:pt x="771068" y="245669"/>
                </a:cubicBezTo>
                <a:cubicBezTo>
                  <a:pt x="771068" y="256946"/>
                  <a:pt x="770611" y="270205"/>
                  <a:pt x="769696" y="285445"/>
                </a:cubicBezTo>
                <a:cubicBezTo>
                  <a:pt x="769696" y="292151"/>
                  <a:pt x="769620" y="298552"/>
                  <a:pt x="769468" y="304648"/>
                </a:cubicBezTo>
                <a:cubicBezTo>
                  <a:pt x="769315" y="310744"/>
                  <a:pt x="769239" y="316535"/>
                  <a:pt x="769239" y="322021"/>
                </a:cubicBezTo>
                <a:lnTo>
                  <a:pt x="752780" y="332080"/>
                </a:lnTo>
                <a:cubicBezTo>
                  <a:pt x="744550" y="318059"/>
                  <a:pt x="739216" y="305562"/>
                  <a:pt x="736778" y="294589"/>
                </a:cubicBezTo>
                <a:cubicBezTo>
                  <a:pt x="735559" y="290017"/>
                  <a:pt x="734111" y="283312"/>
                  <a:pt x="732434" y="274472"/>
                </a:cubicBezTo>
                <a:cubicBezTo>
                  <a:pt x="730758" y="265633"/>
                  <a:pt x="729006" y="255651"/>
                  <a:pt x="727177" y="244526"/>
                </a:cubicBezTo>
                <a:cubicBezTo>
                  <a:pt x="725348" y="233401"/>
                  <a:pt x="723672" y="222199"/>
                  <a:pt x="722147" y="210922"/>
                </a:cubicBezTo>
                <a:cubicBezTo>
                  <a:pt x="720014" y="195986"/>
                  <a:pt x="716814" y="185166"/>
                  <a:pt x="712546" y="178460"/>
                </a:cubicBezTo>
                <a:cubicBezTo>
                  <a:pt x="708279" y="171755"/>
                  <a:pt x="701726" y="166726"/>
                  <a:pt x="692887" y="163373"/>
                </a:cubicBezTo>
                <a:lnTo>
                  <a:pt x="680542" y="158801"/>
                </a:lnTo>
                <a:close/>
                <a:moveTo>
                  <a:pt x="221285" y="140970"/>
                </a:moveTo>
                <a:lnTo>
                  <a:pt x="227228" y="158801"/>
                </a:lnTo>
                <a:lnTo>
                  <a:pt x="215341" y="163373"/>
                </a:lnTo>
                <a:cubicBezTo>
                  <a:pt x="205588" y="166726"/>
                  <a:pt x="198730" y="171831"/>
                  <a:pt x="194767" y="178689"/>
                </a:cubicBezTo>
                <a:cubicBezTo>
                  <a:pt x="190805" y="185547"/>
                  <a:pt x="187757" y="196291"/>
                  <a:pt x="185623" y="210922"/>
                </a:cubicBezTo>
                <a:cubicBezTo>
                  <a:pt x="184709" y="218846"/>
                  <a:pt x="183185" y="230505"/>
                  <a:pt x="181051" y="245897"/>
                </a:cubicBezTo>
                <a:cubicBezTo>
                  <a:pt x="178918" y="261290"/>
                  <a:pt x="176479" y="280721"/>
                  <a:pt x="173736" y="304190"/>
                </a:cubicBezTo>
                <a:cubicBezTo>
                  <a:pt x="173431" y="306324"/>
                  <a:pt x="171984" y="310058"/>
                  <a:pt x="169393" y="315392"/>
                </a:cubicBezTo>
                <a:cubicBezTo>
                  <a:pt x="166802" y="320726"/>
                  <a:pt x="162916" y="327660"/>
                  <a:pt x="157734" y="336194"/>
                </a:cubicBezTo>
                <a:lnTo>
                  <a:pt x="152705" y="345796"/>
                </a:lnTo>
                <a:cubicBezTo>
                  <a:pt x="145694" y="351587"/>
                  <a:pt x="138532" y="356311"/>
                  <a:pt x="131216" y="359969"/>
                </a:cubicBezTo>
                <a:cubicBezTo>
                  <a:pt x="123901" y="363626"/>
                  <a:pt x="117805" y="365455"/>
                  <a:pt x="112928" y="365455"/>
                </a:cubicBezTo>
                <a:cubicBezTo>
                  <a:pt x="98908" y="365455"/>
                  <a:pt x="89154" y="355702"/>
                  <a:pt x="83668" y="336194"/>
                </a:cubicBezTo>
                <a:cubicBezTo>
                  <a:pt x="92202" y="334061"/>
                  <a:pt x="99441" y="332232"/>
                  <a:pt x="105385" y="330708"/>
                </a:cubicBezTo>
                <a:cubicBezTo>
                  <a:pt x="111328" y="329184"/>
                  <a:pt x="116129" y="327812"/>
                  <a:pt x="119786" y="326593"/>
                </a:cubicBezTo>
                <a:cubicBezTo>
                  <a:pt x="123139" y="325069"/>
                  <a:pt x="126492" y="323698"/>
                  <a:pt x="129845" y="322478"/>
                </a:cubicBezTo>
                <a:cubicBezTo>
                  <a:pt x="133198" y="321259"/>
                  <a:pt x="136398" y="319735"/>
                  <a:pt x="139446" y="317906"/>
                </a:cubicBezTo>
                <a:cubicBezTo>
                  <a:pt x="138532" y="294132"/>
                  <a:pt x="137846" y="274015"/>
                  <a:pt x="137389" y="257556"/>
                </a:cubicBezTo>
                <a:cubicBezTo>
                  <a:pt x="136932" y="241097"/>
                  <a:pt x="137008" y="227533"/>
                  <a:pt x="137617" y="216865"/>
                </a:cubicBezTo>
                <a:cubicBezTo>
                  <a:pt x="137922" y="201625"/>
                  <a:pt x="142646" y="188290"/>
                  <a:pt x="151790" y="176860"/>
                </a:cubicBezTo>
                <a:cubicBezTo>
                  <a:pt x="160934" y="165430"/>
                  <a:pt x="174041" y="156820"/>
                  <a:pt x="191110" y="151028"/>
                </a:cubicBezTo>
                <a:close/>
                <a:moveTo>
                  <a:pt x="2982926" y="125120"/>
                </a:moveTo>
                <a:cubicBezTo>
                  <a:pt x="2980792" y="125120"/>
                  <a:pt x="2978810" y="125806"/>
                  <a:pt x="2976982" y="127178"/>
                </a:cubicBezTo>
                <a:cubicBezTo>
                  <a:pt x="2975153" y="128549"/>
                  <a:pt x="2974239" y="129997"/>
                  <a:pt x="2974239" y="131521"/>
                </a:cubicBezTo>
                <a:cubicBezTo>
                  <a:pt x="2974239" y="137922"/>
                  <a:pt x="2979420" y="143104"/>
                  <a:pt x="2989784" y="147066"/>
                </a:cubicBezTo>
                <a:lnTo>
                  <a:pt x="2990698" y="145237"/>
                </a:lnTo>
                <a:cubicBezTo>
                  <a:pt x="2991308" y="144018"/>
                  <a:pt x="2991612" y="142951"/>
                  <a:pt x="2991612" y="142037"/>
                </a:cubicBezTo>
                <a:cubicBezTo>
                  <a:pt x="2991612" y="141122"/>
                  <a:pt x="2991612" y="140360"/>
                  <a:pt x="2991612" y="139751"/>
                </a:cubicBezTo>
                <a:cubicBezTo>
                  <a:pt x="2991612" y="135484"/>
                  <a:pt x="2990774" y="131978"/>
                  <a:pt x="2989098" y="129235"/>
                </a:cubicBezTo>
                <a:cubicBezTo>
                  <a:pt x="2987421" y="126492"/>
                  <a:pt x="2985364" y="125120"/>
                  <a:pt x="2982926" y="125120"/>
                </a:cubicBezTo>
                <a:close/>
                <a:moveTo>
                  <a:pt x="3752088" y="123825"/>
                </a:moveTo>
                <a:lnTo>
                  <a:pt x="3752546" y="129311"/>
                </a:lnTo>
                <a:cubicBezTo>
                  <a:pt x="3752546" y="137236"/>
                  <a:pt x="3749040" y="143332"/>
                  <a:pt x="3742030" y="147599"/>
                </a:cubicBezTo>
                <a:cubicBezTo>
                  <a:pt x="3734104" y="151562"/>
                  <a:pt x="3723894" y="155981"/>
                  <a:pt x="3711397" y="160858"/>
                </a:cubicBezTo>
                <a:cubicBezTo>
                  <a:pt x="3698900" y="165735"/>
                  <a:pt x="3684270" y="171069"/>
                  <a:pt x="3667506" y="176860"/>
                </a:cubicBezTo>
                <a:lnTo>
                  <a:pt x="3669792" y="154915"/>
                </a:lnTo>
                <a:cubicBezTo>
                  <a:pt x="3690214" y="147599"/>
                  <a:pt x="3706978" y="141503"/>
                  <a:pt x="3720084" y="136627"/>
                </a:cubicBezTo>
                <a:cubicBezTo>
                  <a:pt x="3733190" y="131750"/>
                  <a:pt x="3743858" y="127483"/>
                  <a:pt x="3752088" y="123825"/>
                </a:cubicBezTo>
                <a:close/>
                <a:moveTo>
                  <a:pt x="3576904" y="119786"/>
                </a:moveTo>
                <a:lnTo>
                  <a:pt x="3577362" y="125273"/>
                </a:lnTo>
                <a:cubicBezTo>
                  <a:pt x="3577362" y="133807"/>
                  <a:pt x="3574009" y="140056"/>
                  <a:pt x="3567303" y="144018"/>
                </a:cubicBezTo>
                <a:cubicBezTo>
                  <a:pt x="3559074" y="147980"/>
                  <a:pt x="3548710" y="152324"/>
                  <a:pt x="3536214" y="157048"/>
                </a:cubicBezTo>
                <a:cubicBezTo>
                  <a:pt x="3523717" y="161773"/>
                  <a:pt x="3509238" y="166878"/>
                  <a:pt x="3492780" y="172364"/>
                </a:cubicBezTo>
                <a:lnTo>
                  <a:pt x="3495066" y="151333"/>
                </a:lnTo>
                <a:cubicBezTo>
                  <a:pt x="3513354" y="144628"/>
                  <a:pt x="3529127" y="138836"/>
                  <a:pt x="3542386" y="133960"/>
                </a:cubicBezTo>
                <a:cubicBezTo>
                  <a:pt x="3555644" y="129083"/>
                  <a:pt x="3567151" y="124358"/>
                  <a:pt x="3576904" y="119786"/>
                </a:cubicBezTo>
                <a:close/>
                <a:moveTo>
                  <a:pt x="2988412" y="109576"/>
                </a:moveTo>
                <a:cubicBezTo>
                  <a:pt x="2993288" y="109576"/>
                  <a:pt x="2997251" y="111709"/>
                  <a:pt x="3000299" y="115976"/>
                </a:cubicBezTo>
                <a:cubicBezTo>
                  <a:pt x="3003957" y="120853"/>
                  <a:pt x="3005785" y="128626"/>
                  <a:pt x="3005785" y="139294"/>
                </a:cubicBezTo>
                <a:cubicBezTo>
                  <a:pt x="3005785" y="143256"/>
                  <a:pt x="3005024" y="146914"/>
                  <a:pt x="3003500" y="150266"/>
                </a:cubicBezTo>
                <a:lnTo>
                  <a:pt x="3017672" y="151181"/>
                </a:lnTo>
                <a:cubicBezTo>
                  <a:pt x="3017672" y="156058"/>
                  <a:pt x="3016072" y="159563"/>
                  <a:pt x="3012872" y="161696"/>
                </a:cubicBezTo>
                <a:cubicBezTo>
                  <a:pt x="3009672" y="163830"/>
                  <a:pt x="3004718" y="164897"/>
                  <a:pt x="2998013" y="164897"/>
                </a:cubicBezTo>
                <a:lnTo>
                  <a:pt x="2993441" y="164440"/>
                </a:lnTo>
                <a:cubicBezTo>
                  <a:pt x="2985821" y="172060"/>
                  <a:pt x="2978049" y="178079"/>
                  <a:pt x="2970124" y="182499"/>
                </a:cubicBezTo>
                <a:cubicBezTo>
                  <a:pt x="2962199" y="186919"/>
                  <a:pt x="2955188" y="189128"/>
                  <a:pt x="2949092" y="189128"/>
                </a:cubicBezTo>
                <a:cubicBezTo>
                  <a:pt x="2939644" y="189128"/>
                  <a:pt x="2934919" y="185166"/>
                  <a:pt x="2934919" y="177241"/>
                </a:cubicBezTo>
                <a:cubicBezTo>
                  <a:pt x="2944063" y="175412"/>
                  <a:pt x="2951988" y="172974"/>
                  <a:pt x="2958694" y="169926"/>
                </a:cubicBezTo>
                <a:cubicBezTo>
                  <a:pt x="2965400" y="166878"/>
                  <a:pt x="2971495" y="163525"/>
                  <a:pt x="2976982" y="159868"/>
                </a:cubicBezTo>
                <a:cubicBezTo>
                  <a:pt x="2966009" y="154381"/>
                  <a:pt x="2960523" y="147218"/>
                  <a:pt x="2960523" y="138379"/>
                </a:cubicBezTo>
                <a:cubicBezTo>
                  <a:pt x="2960523" y="131369"/>
                  <a:pt x="2963494" y="124816"/>
                  <a:pt x="2969438" y="118720"/>
                </a:cubicBezTo>
                <a:cubicBezTo>
                  <a:pt x="2975382" y="112624"/>
                  <a:pt x="2981706" y="109576"/>
                  <a:pt x="2988412" y="109576"/>
                </a:cubicBezTo>
                <a:close/>
                <a:moveTo>
                  <a:pt x="2295982" y="99670"/>
                </a:moveTo>
                <a:cubicBezTo>
                  <a:pt x="2299030" y="105156"/>
                  <a:pt x="2301088" y="110566"/>
                  <a:pt x="2302154" y="115900"/>
                </a:cubicBezTo>
                <a:cubicBezTo>
                  <a:pt x="2303222" y="121234"/>
                  <a:pt x="2303755" y="125120"/>
                  <a:pt x="2303755" y="127559"/>
                </a:cubicBezTo>
                <a:cubicBezTo>
                  <a:pt x="2303755" y="134874"/>
                  <a:pt x="2301469" y="141046"/>
                  <a:pt x="2296897" y="146075"/>
                </a:cubicBezTo>
                <a:cubicBezTo>
                  <a:pt x="2292325" y="151105"/>
                  <a:pt x="2286686" y="153619"/>
                  <a:pt x="2279980" y="153619"/>
                </a:cubicBezTo>
                <a:cubicBezTo>
                  <a:pt x="2274494" y="153619"/>
                  <a:pt x="2269922" y="152095"/>
                  <a:pt x="2266264" y="149047"/>
                </a:cubicBezTo>
                <a:cubicBezTo>
                  <a:pt x="2261997" y="158191"/>
                  <a:pt x="2254987" y="162763"/>
                  <a:pt x="2245233" y="162763"/>
                </a:cubicBezTo>
                <a:cubicBezTo>
                  <a:pt x="2239137" y="162763"/>
                  <a:pt x="2234260" y="161011"/>
                  <a:pt x="2230603" y="157505"/>
                </a:cubicBezTo>
                <a:cubicBezTo>
                  <a:pt x="2226946" y="154000"/>
                  <a:pt x="2225116" y="149047"/>
                  <a:pt x="2225116" y="142646"/>
                </a:cubicBezTo>
                <a:cubicBezTo>
                  <a:pt x="2225116" y="136246"/>
                  <a:pt x="2227098" y="129540"/>
                  <a:pt x="2231060" y="122530"/>
                </a:cubicBezTo>
                <a:lnTo>
                  <a:pt x="2239747" y="124358"/>
                </a:lnTo>
                <a:cubicBezTo>
                  <a:pt x="2238832" y="127406"/>
                  <a:pt x="2238375" y="131216"/>
                  <a:pt x="2238375" y="135788"/>
                </a:cubicBezTo>
                <a:cubicBezTo>
                  <a:pt x="2238375" y="143104"/>
                  <a:pt x="2240966" y="146761"/>
                  <a:pt x="2246148" y="146761"/>
                </a:cubicBezTo>
                <a:cubicBezTo>
                  <a:pt x="2248890" y="146761"/>
                  <a:pt x="2251253" y="145618"/>
                  <a:pt x="2253234" y="143332"/>
                </a:cubicBezTo>
                <a:cubicBezTo>
                  <a:pt x="2255216" y="141046"/>
                  <a:pt x="2256054" y="138074"/>
                  <a:pt x="2255748" y="134417"/>
                </a:cubicBezTo>
                <a:lnTo>
                  <a:pt x="2254834" y="120244"/>
                </a:lnTo>
                <a:lnTo>
                  <a:pt x="2267179" y="112471"/>
                </a:lnTo>
                <a:cubicBezTo>
                  <a:pt x="2268398" y="122225"/>
                  <a:pt x="2270150" y="128854"/>
                  <a:pt x="2272436" y="132359"/>
                </a:cubicBezTo>
                <a:cubicBezTo>
                  <a:pt x="2274723" y="135865"/>
                  <a:pt x="2278152" y="137617"/>
                  <a:pt x="2282724" y="137617"/>
                </a:cubicBezTo>
                <a:cubicBezTo>
                  <a:pt x="2284248" y="137617"/>
                  <a:pt x="2285619" y="137160"/>
                  <a:pt x="2286838" y="136246"/>
                </a:cubicBezTo>
                <a:cubicBezTo>
                  <a:pt x="2288058" y="135331"/>
                  <a:pt x="2288972" y="134264"/>
                  <a:pt x="2289582" y="133045"/>
                </a:cubicBezTo>
                <a:cubicBezTo>
                  <a:pt x="2288972" y="129997"/>
                  <a:pt x="2286838" y="124511"/>
                  <a:pt x="2283181" y="116586"/>
                </a:cubicBezTo>
                <a:lnTo>
                  <a:pt x="2282266" y="112928"/>
                </a:lnTo>
                <a:cubicBezTo>
                  <a:pt x="2282266" y="110185"/>
                  <a:pt x="2283486" y="107518"/>
                  <a:pt x="2285924" y="104927"/>
                </a:cubicBezTo>
                <a:cubicBezTo>
                  <a:pt x="2288362" y="102337"/>
                  <a:pt x="2291715" y="100584"/>
                  <a:pt x="2295982" y="99670"/>
                </a:cubicBezTo>
                <a:close/>
                <a:moveTo>
                  <a:pt x="686486" y="92964"/>
                </a:moveTo>
                <a:cubicBezTo>
                  <a:pt x="690448" y="95707"/>
                  <a:pt x="694106" y="98603"/>
                  <a:pt x="697459" y="101651"/>
                </a:cubicBezTo>
                <a:cubicBezTo>
                  <a:pt x="700812" y="104699"/>
                  <a:pt x="703707" y="107747"/>
                  <a:pt x="706146" y="110795"/>
                </a:cubicBezTo>
                <a:cubicBezTo>
                  <a:pt x="703097" y="113538"/>
                  <a:pt x="699897" y="116586"/>
                  <a:pt x="696544" y="119939"/>
                </a:cubicBezTo>
                <a:cubicBezTo>
                  <a:pt x="693192" y="123292"/>
                  <a:pt x="689839" y="126949"/>
                  <a:pt x="686486" y="130912"/>
                </a:cubicBezTo>
                <a:cubicBezTo>
                  <a:pt x="683743" y="127864"/>
                  <a:pt x="680847" y="124892"/>
                  <a:pt x="677799" y="121996"/>
                </a:cubicBezTo>
                <a:cubicBezTo>
                  <a:pt x="674751" y="119101"/>
                  <a:pt x="671703" y="116129"/>
                  <a:pt x="668655" y="113081"/>
                </a:cubicBezTo>
                <a:cubicBezTo>
                  <a:pt x="671094" y="109118"/>
                  <a:pt x="673837" y="105537"/>
                  <a:pt x="676885" y="102337"/>
                </a:cubicBezTo>
                <a:cubicBezTo>
                  <a:pt x="679933" y="99136"/>
                  <a:pt x="683133" y="96012"/>
                  <a:pt x="686486" y="92964"/>
                </a:cubicBezTo>
                <a:close/>
                <a:moveTo>
                  <a:pt x="221285" y="92964"/>
                </a:moveTo>
                <a:cubicBezTo>
                  <a:pt x="224028" y="95707"/>
                  <a:pt x="226848" y="98527"/>
                  <a:pt x="229743" y="101422"/>
                </a:cubicBezTo>
                <a:cubicBezTo>
                  <a:pt x="232639" y="104318"/>
                  <a:pt x="235763" y="107442"/>
                  <a:pt x="239116" y="110795"/>
                </a:cubicBezTo>
                <a:cubicBezTo>
                  <a:pt x="236677" y="114452"/>
                  <a:pt x="233934" y="117958"/>
                  <a:pt x="230886" y="121310"/>
                </a:cubicBezTo>
                <a:cubicBezTo>
                  <a:pt x="227838" y="124663"/>
                  <a:pt x="224638" y="127864"/>
                  <a:pt x="221285" y="130912"/>
                </a:cubicBezTo>
                <a:cubicBezTo>
                  <a:pt x="217018" y="127864"/>
                  <a:pt x="213208" y="124816"/>
                  <a:pt x="209855" y="121768"/>
                </a:cubicBezTo>
                <a:cubicBezTo>
                  <a:pt x="206502" y="118720"/>
                  <a:pt x="203759" y="115824"/>
                  <a:pt x="201625" y="113081"/>
                </a:cubicBezTo>
                <a:cubicBezTo>
                  <a:pt x="204978" y="110338"/>
                  <a:pt x="208255" y="107290"/>
                  <a:pt x="211455" y="103937"/>
                </a:cubicBezTo>
                <a:cubicBezTo>
                  <a:pt x="214656" y="100584"/>
                  <a:pt x="217932" y="96926"/>
                  <a:pt x="221285" y="92964"/>
                </a:cubicBezTo>
                <a:close/>
                <a:moveTo>
                  <a:pt x="5312893" y="85192"/>
                </a:moveTo>
                <a:cubicBezTo>
                  <a:pt x="5310759" y="85192"/>
                  <a:pt x="5308549" y="86030"/>
                  <a:pt x="5306264" y="87706"/>
                </a:cubicBezTo>
                <a:cubicBezTo>
                  <a:pt x="5303977" y="89383"/>
                  <a:pt x="5302986" y="91897"/>
                  <a:pt x="5303292" y="95250"/>
                </a:cubicBezTo>
                <a:cubicBezTo>
                  <a:pt x="5303292" y="98298"/>
                  <a:pt x="5304206" y="101117"/>
                  <a:pt x="5306035" y="103708"/>
                </a:cubicBezTo>
                <a:cubicBezTo>
                  <a:pt x="5307864" y="106299"/>
                  <a:pt x="5310912" y="107594"/>
                  <a:pt x="5315179" y="107594"/>
                </a:cubicBezTo>
                <a:cubicBezTo>
                  <a:pt x="5318227" y="107594"/>
                  <a:pt x="5321122" y="106528"/>
                  <a:pt x="5323866" y="104394"/>
                </a:cubicBezTo>
                <a:cubicBezTo>
                  <a:pt x="5326608" y="102260"/>
                  <a:pt x="5327980" y="100279"/>
                  <a:pt x="5327980" y="98450"/>
                </a:cubicBezTo>
                <a:cubicBezTo>
                  <a:pt x="5327980" y="95707"/>
                  <a:pt x="5326380" y="92812"/>
                  <a:pt x="5323180" y="89764"/>
                </a:cubicBezTo>
                <a:cubicBezTo>
                  <a:pt x="5319980" y="86716"/>
                  <a:pt x="5316550" y="85192"/>
                  <a:pt x="5312893" y="85192"/>
                </a:cubicBezTo>
                <a:close/>
                <a:moveTo>
                  <a:pt x="2886532" y="71095"/>
                </a:moveTo>
                <a:cubicBezTo>
                  <a:pt x="2889580" y="76581"/>
                  <a:pt x="2891638" y="81991"/>
                  <a:pt x="2892704" y="87325"/>
                </a:cubicBezTo>
                <a:cubicBezTo>
                  <a:pt x="2893771" y="92659"/>
                  <a:pt x="2894305" y="96545"/>
                  <a:pt x="2894305" y="98984"/>
                </a:cubicBezTo>
                <a:cubicBezTo>
                  <a:pt x="2894305" y="106299"/>
                  <a:pt x="2892019" y="112471"/>
                  <a:pt x="2887447" y="117500"/>
                </a:cubicBezTo>
                <a:cubicBezTo>
                  <a:pt x="2882875" y="122530"/>
                  <a:pt x="2877236" y="125044"/>
                  <a:pt x="2870530" y="125044"/>
                </a:cubicBezTo>
                <a:cubicBezTo>
                  <a:pt x="2865044" y="125044"/>
                  <a:pt x="2860472" y="123520"/>
                  <a:pt x="2856814" y="120472"/>
                </a:cubicBezTo>
                <a:cubicBezTo>
                  <a:pt x="2852547" y="129616"/>
                  <a:pt x="2845537" y="134188"/>
                  <a:pt x="2835783" y="134188"/>
                </a:cubicBezTo>
                <a:cubicBezTo>
                  <a:pt x="2829687" y="134188"/>
                  <a:pt x="2824810" y="132436"/>
                  <a:pt x="2821153" y="128930"/>
                </a:cubicBezTo>
                <a:cubicBezTo>
                  <a:pt x="2817495" y="125425"/>
                  <a:pt x="2815666" y="120472"/>
                  <a:pt x="2815666" y="114071"/>
                </a:cubicBezTo>
                <a:cubicBezTo>
                  <a:pt x="2815666" y="107671"/>
                  <a:pt x="2817647" y="100965"/>
                  <a:pt x="2821610" y="93955"/>
                </a:cubicBezTo>
                <a:lnTo>
                  <a:pt x="2830297" y="95783"/>
                </a:lnTo>
                <a:cubicBezTo>
                  <a:pt x="2829382" y="98831"/>
                  <a:pt x="2828925" y="102641"/>
                  <a:pt x="2828925" y="107213"/>
                </a:cubicBezTo>
                <a:cubicBezTo>
                  <a:pt x="2828925" y="114529"/>
                  <a:pt x="2831516" y="118186"/>
                  <a:pt x="2836698" y="118186"/>
                </a:cubicBezTo>
                <a:cubicBezTo>
                  <a:pt x="2839441" y="118186"/>
                  <a:pt x="2841803" y="117043"/>
                  <a:pt x="2843784" y="114757"/>
                </a:cubicBezTo>
                <a:cubicBezTo>
                  <a:pt x="2845765" y="112471"/>
                  <a:pt x="2846603" y="109499"/>
                  <a:pt x="2846299" y="105842"/>
                </a:cubicBezTo>
                <a:lnTo>
                  <a:pt x="2845384" y="91669"/>
                </a:lnTo>
                <a:lnTo>
                  <a:pt x="2857729" y="83896"/>
                </a:lnTo>
                <a:cubicBezTo>
                  <a:pt x="2858948" y="93650"/>
                  <a:pt x="2860700" y="100279"/>
                  <a:pt x="2862986" y="103784"/>
                </a:cubicBezTo>
                <a:cubicBezTo>
                  <a:pt x="2865272" y="107290"/>
                  <a:pt x="2868702" y="109042"/>
                  <a:pt x="2873274" y="109042"/>
                </a:cubicBezTo>
                <a:cubicBezTo>
                  <a:pt x="2874797" y="109042"/>
                  <a:pt x="2876169" y="108585"/>
                  <a:pt x="2877388" y="107671"/>
                </a:cubicBezTo>
                <a:cubicBezTo>
                  <a:pt x="2878607" y="106756"/>
                  <a:pt x="2879522" y="105689"/>
                  <a:pt x="2880132" y="104470"/>
                </a:cubicBezTo>
                <a:cubicBezTo>
                  <a:pt x="2879522" y="101422"/>
                  <a:pt x="2877388" y="95936"/>
                  <a:pt x="2873731" y="88011"/>
                </a:cubicBezTo>
                <a:lnTo>
                  <a:pt x="2872816" y="84353"/>
                </a:lnTo>
                <a:cubicBezTo>
                  <a:pt x="2872816" y="81610"/>
                  <a:pt x="2874035" y="78943"/>
                  <a:pt x="2876474" y="76352"/>
                </a:cubicBezTo>
                <a:cubicBezTo>
                  <a:pt x="2878912" y="73762"/>
                  <a:pt x="2882265" y="72009"/>
                  <a:pt x="2886532" y="71095"/>
                </a:cubicBezTo>
                <a:close/>
                <a:moveTo>
                  <a:pt x="5315179" y="66904"/>
                </a:moveTo>
                <a:cubicBezTo>
                  <a:pt x="5321884" y="66599"/>
                  <a:pt x="5327752" y="69418"/>
                  <a:pt x="5332781" y="75362"/>
                </a:cubicBezTo>
                <a:cubicBezTo>
                  <a:pt x="5337810" y="81305"/>
                  <a:pt x="5340324" y="89002"/>
                  <a:pt x="5340324" y="98450"/>
                </a:cubicBezTo>
                <a:cubicBezTo>
                  <a:pt x="5340324" y="105461"/>
                  <a:pt x="5337734" y="111557"/>
                  <a:pt x="5332552" y="116738"/>
                </a:cubicBezTo>
                <a:cubicBezTo>
                  <a:pt x="5327370" y="121920"/>
                  <a:pt x="5321427" y="124511"/>
                  <a:pt x="5314722" y="124511"/>
                </a:cubicBezTo>
                <a:cubicBezTo>
                  <a:pt x="5307711" y="124511"/>
                  <a:pt x="5301996" y="121996"/>
                  <a:pt x="5297576" y="116967"/>
                </a:cubicBezTo>
                <a:cubicBezTo>
                  <a:pt x="5293157" y="111938"/>
                  <a:pt x="5290948" y="105613"/>
                  <a:pt x="5290948" y="97993"/>
                </a:cubicBezTo>
                <a:cubicBezTo>
                  <a:pt x="5290948" y="89154"/>
                  <a:pt x="5293462" y="81763"/>
                  <a:pt x="5298491" y="75819"/>
                </a:cubicBezTo>
                <a:cubicBezTo>
                  <a:pt x="5303520" y="69875"/>
                  <a:pt x="5309083" y="66904"/>
                  <a:pt x="5315179" y="66904"/>
                </a:cubicBezTo>
                <a:close/>
                <a:moveTo>
                  <a:pt x="2300554" y="62636"/>
                </a:moveTo>
                <a:lnTo>
                  <a:pt x="2301012" y="68123"/>
                </a:lnTo>
                <a:cubicBezTo>
                  <a:pt x="2301012" y="76657"/>
                  <a:pt x="2297658" y="82906"/>
                  <a:pt x="2290953" y="86868"/>
                </a:cubicBezTo>
                <a:cubicBezTo>
                  <a:pt x="2282724" y="90830"/>
                  <a:pt x="2272360" y="95174"/>
                  <a:pt x="2259864" y="99898"/>
                </a:cubicBezTo>
                <a:cubicBezTo>
                  <a:pt x="2247366" y="104623"/>
                  <a:pt x="2232889" y="109728"/>
                  <a:pt x="2216430" y="115214"/>
                </a:cubicBezTo>
                <a:lnTo>
                  <a:pt x="2218716" y="94183"/>
                </a:lnTo>
                <a:cubicBezTo>
                  <a:pt x="2237004" y="87478"/>
                  <a:pt x="2252777" y="81686"/>
                  <a:pt x="2266036" y="76810"/>
                </a:cubicBezTo>
                <a:cubicBezTo>
                  <a:pt x="2279294" y="71933"/>
                  <a:pt x="2290800" y="67208"/>
                  <a:pt x="2300554" y="62636"/>
                </a:cubicBezTo>
                <a:close/>
                <a:moveTo>
                  <a:pt x="5431536" y="61417"/>
                </a:moveTo>
                <a:cubicBezTo>
                  <a:pt x="5443118" y="61417"/>
                  <a:pt x="5448909" y="67818"/>
                  <a:pt x="5448910" y="80620"/>
                </a:cubicBezTo>
                <a:cubicBezTo>
                  <a:pt x="5448909" y="85192"/>
                  <a:pt x="5448148" y="88849"/>
                  <a:pt x="5446624" y="91592"/>
                </a:cubicBezTo>
                <a:lnTo>
                  <a:pt x="5437480" y="90221"/>
                </a:lnTo>
                <a:lnTo>
                  <a:pt x="5437937" y="88392"/>
                </a:lnTo>
                <a:cubicBezTo>
                  <a:pt x="5437936" y="86868"/>
                  <a:pt x="5437404" y="85725"/>
                  <a:pt x="5436336" y="84963"/>
                </a:cubicBezTo>
                <a:cubicBezTo>
                  <a:pt x="5435270" y="84201"/>
                  <a:pt x="5433822" y="83820"/>
                  <a:pt x="5431994" y="83820"/>
                </a:cubicBezTo>
                <a:cubicBezTo>
                  <a:pt x="5428336" y="83820"/>
                  <a:pt x="5424984" y="85039"/>
                  <a:pt x="5421936" y="87478"/>
                </a:cubicBezTo>
                <a:cubicBezTo>
                  <a:pt x="5418886" y="89916"/>
                  <a:pt x="5416296" y="93116"/>
                  <a:pt x="5414162" y="97079"/>
                </a:cubicBezTo>
                <a:cubicBezTo>
                  <a:pt x="5419649" y="102870"/>
                  <a:pt x="5427269" y="105766"/>
                  <a:pt x="5437022" y="105766"/>
                </a:cubicBezTo>
                <a:cubicBezTo>
                  <a:pt x="5439461" y="105766"/>
                  <a:pt x="5442280" y="105613"/>
                  <a:pt x="5445481" y="105308"/>
                </a:cubicBezTo>
                <a:cubicBezTo>
                  <a:pt x="5448680" y="105004"/>
                  <a:pt x="5452262" y="104394"/>
                  <a:pt x="5456225" y="103480"/>
                </a:cubicBezTo>
                <a:lnTo>
                  <a:pt x="5454854" y="122682"/>
                </a:lnTo>
                <a:cubicBezTo>
                  <a:pt x="5443271" y="125425"/>
                  <a:pt x="5433670" y="128245"/>
                  <a:pt x="5426050" y="131140"/>
                </a:cubicBezTo>
                <a:cubicBezTo>
                  <a:pt x="5418430" y="134036"/>
                  <a:pt x="5409286" y="138227"/>
                  <a:pt x="5398618" y="143713"/>
                </a:cubicBezTo>
                <a:lnTo>
                  <a:pt x="5397246" y="124968"/>
                </a:lnTo>
                <a:lnTo>
                  <a:pt x="5414620" y="115367"/>
                </a:lnTo>
                <a:cubicBezTo>
                  <a:pt x="5404256" y="112319"/>
                  <a:pt x="5399075" y="106375"/>
                  <a:pt x="5399075" y="97536"/>
                </a:cubicBezTo>
                <a:cubicBezTo>
                  <a:pt x="5399075" y="91745"/>
                  <a:pt x="5400752" y="86106"/>
                  <a:pt x="5404104" y="80620"/>
                </a:cubicBezTo>
                <a:cubicBezTo>
                  <a:pt x="5407457" y="75133"/>
                  <a:pt x="5411724" y="70561"/>
                  <a:pt x="5416906" y="66904"/>
                </a:cubicBezTo>
                <a:cubicBezTo>
                  <a:pt x="5422087" y="63246"/>
                  <a:pt x="5426964" y="61417"/>
                  <a:pt x="5431536" y="61417"/>
                </a:cubicBezTo>
                <a:close/>
                <a:moveTo>
                  <a:pt x="2891104" y="34061"/>
                </a:moveTo>
                <a:lnTo>
                  <a:pt x="2891562" y="39548"/>
                </a:lnTo>
                <a:cubicBezTo>
                  <a:pt x="2891562" y="48082"/>
                  <a:pt x="2888208" y="54331"/>
                  <a:pt x="2881503" y="58293"/>
                </a:cubicBezTo>
                <a:cubicBezTo>
                  <a:pt x="2873274" y="62255"/>
                  <a:pt x="2862910" y="66599"/>
                  <a:pt x="2850414" y="71323"/>
                </a:cubicBezTo>
                <a:cubicBezTo>
                  <a:pt x="2837916" y="76048"/>
                  <a:pt x="2823439" y="81153"/>
                  <a:pt x="2806980" y="86639"/>
                </a:cubicBezTo>
                <a:lnTo>
                  <a:pt x="2809266" y="65608"/>
                </a:lnTo>
                <a:cubicBezTo>
                  <a:pt x="2827554" y="58903"/>
                  <a:pt x="2843327" y="53111"/>
                  <a:pt x="2856586" y="48235"/>
                </a:cubicBezTo>
                <a:cubicBezTo>
                  <a:pt x="2869844" y="43358"/>
                  <a:pt x="2881351" y="38633"/>
                  <a:pt x="2891104" y="34061"/>
                </a:cubicBezTo>
                <a:close/>
                <a:moveTo>
                  <a:pt x="5466588" y="0"/>
                </a:moveTo>
                <a:lnTo>
                  <a:pt x="5467046" y="5486"/>
                </a:lnTo>
                <a:cubicBezTo>
                  <a:pt x="5467046" y="13411"/>
                  <a:pt x="5463540" y="19507"/>
                  <a:pt x="5456530" y="23774"/>
                </a:cubicBezTo>
                <a:cubicBezTo>
                  <a:pt x="5448604" y="27737"/>
                  <a:pt x="5438394" y="32156"/>
                  <a:pt x="5425898" y="37033"/>
                </a:cubicBezTo>
                <a:cubicBezTo>
                  <a:pt x="5413400" y="41910"/>
                  <a:pt x="5398770" y="47244"/>
                  <a:pt x="5382006" y="53035"/>
                </a:cubicBezTo>
                <a:lnTo>
                  <a:pt x="5384292" y="31090"/>
                </a:lnTo>
                <a:cubicBezTo>
                  <a:pt x="5404714" y="23774"/>
                  <a:pt x="5421478" y="17678"/>
                  <a:pt x="5434584" y="12802"/>
                </a:cubicBezTo>
                <a:cubicBezTo>
                  <a:pt x="5447690" y="7925"/>
                  <a:pt x="5458358" y="3658"/>
                  <a:pt x="5466588"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6" name="Translation">
            <a:extLst>
              <a:ext uri="{FF2B5EF4-FFF2-40B4-BE49-F238E27FC236}">
                <a16:creationId xmlns:a16="http://schemas.microsoft.com/office/drawing/2014/main" id="{29D0D11A-7B28-6134-4D56-0CA24E334995}"/>
              </a:ext>
            </a:extLst>
          </p:cNvPr>
          <p:cNvSpPr txBox="1"/>
          <p:nvPr/>
        </p:nvSpPr>
        <p:spPr>
          <a:xfrm>
            <a:off x="9836727" y="4128332"/>
            <a:ext cx="6965193" cy="461665"/>
          </a:xfrm>
          <a:prstGeom prst="rect">
            <a:avLst/>
          </a:prstGeom>
          <a:noFill/>
        </p:spPr>
        <p:txBody>
          <a:bodyPr wrap="square" rtlCol="0">
            <a:spAutoFit/>
          </a:bodyPr>
          <a:lstStyle/>
          <a:p>
            <a:pPr marL="0" indent="0" algn="ctr">
              <a:buNone/>
            </a:pPr>
            <a:r>
              <a:rPr lang="en-GB" sz="2400" b="0" i="0" u="none" strike="noStrike" dirty="0">
                <a:solidFill>
                  <a:srgbClr val="000000"/>
                </a:solidFill>
                <a:effectLst/>
                <a:latin typeface="Inter"/>
              </a:rPr>
              <a:t>‘Hurl every stubborn disbeliever into Hell, </a:t>
            </a:r>
            <a:endParaRPr lang="en-GB" sz="4400" dirty="0">
              <a:effectLst/>
            </a:endParaRPr>
          </a:p>
        </p:txBody>
      </p:sp>
      <p:pic>
        <p:nvPicPr>
          <p:cNvPr id="13" name="Picture 12">
            <a:extLst>
              <a:ext uri="{FF2B5EF4-FFF2-40B4-BE49-F238E27FC236}">
                <a16:creationId xmlns:a16="http://schemas.microsoft.com/office/drawing/2014/main" id="{54A1589D-3F8D-2028-B49F-504769714B06}"/>
              </a:ext>
            </a:extLst>
          </p:cNvPr>
          <p:cNvPicPr>
            <a:picLocks noChangeAspect="1"/>
          </p:cNvPicPr>
          <p:nvPr/>
        </p:nvPicPr>
        <p:blipFill>
          <a:blip r:embed="rId3"/>
          <a:stretch>
            <a:fillRect/>
          </a:stretch>
        </p:blipFill>
        <p:spPr>
          <a:xfrm>
            <a:off x="10868069" y="5546128"/>
            <a:ext cx="4710805" cy="3363809"/>
          </a:xfrm>
          <a:prstGeom prst="rect">
            <a:avLst/>
          </a:prstGeom>
          <a:effectLst>
            <a:softEdge rad="635000"/>
          </a:effectLst>
        </p:spPr>
      </p:pic>
    </p:spTree>
    <p:extLst>
      <p:ext uri="{BB962C8B-B14F-4D97-AF65-F5344CB8AC3E}">
        <p14:creationId xmlns:p14="http://schemas.microsoft.com/office/powerpoint/2010/main" val="3310107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1">
          <a:extLst>
            <a:ext uri="{FF2B5EF4-FFF2-40B4-BE49-F238E27FC236}">
              <a16:creationId xmlns:a16="http://schemas.microsoft.com/office/drawing/2014/main" id="{8F8F3AA3-07DF-33D0-1A56-A25D9A51F8B8}"/>
            </a:ext>
          </a:extLst>
        </p:cNvPr>
        <p:cNvGrpSpPr/>
        <p:nvPr/>
      </p:nvGrpSpPr>
      <p:grpSpPr>
        <a:xfrm>
          <a:off x="0" y="0"/>
          <a:ext cx="0" cy="0"/>
          <a:chOff x="0" y="0"/>
          <a:chExt cx="0" cy="0"/>
        </a:xfrm>
      </p:grpSpPr>
      <p:sp>
        <p:nvSpPr>
          <p:cNvPr id="4" name="Background frame">
            <a:extLst>
              <a:ext uri="{FF2B5EF4-FFF2-40B4-BE49-F238E27FC236}">
                <a16:creationId xmlns:a16="http://schemas.microsoft.com/office/drawing/2014/main" id="{3B938B6D-DE88-328F-9286-A1FE40A3B55C}"/>
              </a:ext>
            </a:extLst>
          </p:cNvPr>
          <p:cNvSpPr/>
          <p:nvPr/>
        </p:nvSpPr>
        <p:spPr>
          <a:xfrm>
            <a:off x="9144000" y="1562986"/>
            <a:ext cx="7912045" cy="2297804"/>
          </a:xfrm>
          <a:prstGeom prst="roundRect">
            <a:avLst>
              <a:gd name="adj" fmla="val 10456"/>
            </a:avLst>
          </a:prstGeom>
          <a:solidFill>
            <a:srgbClr val="EEEB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9" name="Google Shape;110;p16">
            <a:extLst>
              <a:ext uri="{FF2B5EF4-FFF2-40B4-BE49-F238E27FC236}">
                <a16:creationId xmlns:a16="http://schemas.microsoft.com/office/drawing/2014/main" id="{241BCFCD-D96B-20F4-CAB2-DBDF5205458A}"/>
              </a:ext>
            </a:extLst>
          </p:cNvPr>
          <p:cNvSpPr/>
          <p:nvPr/>
        </p:nvSpPr>
        <p:spPr>
          <a:xfrm>
            <a:off x="9148517" y="4182964"/>
            <a:ext cx="7912045" cy="1829988"/>
          </a:xfrm>
          <a:prstGeom prst="roundRect">
            <a:avLst>
              <a:gd name="adj" fmla="val 17191"/>
            </a:avLst>
          </a:prstGeom>
          <a:solidFill>
            <a:schemeClr val="lt1"/>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2">
            <a:extLst>
              <a:ext uri="{FF2B5EF4-FFF2-40B4-BE49-F238E27FC236}">
                <a16:creationId xmlns:a16="http://schemas.microsoft.com/office/drawing/2014/main" id="{67CD26DD-A676-CD8E-D6CF-06EAB4D94584}"/>
              </a:ext>
            </a:extLst>
          </p:cNvPr>
          <p:cNvSpPr txBox="1"/>
          <p:nvPr/>
        </p:nvSpPr>
        <p:spPr>
          <a:xfrm>
            <a:off x="1932841" y="1444743"/>
            <a:ext cx="6776148"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The Qualities of the People of Hell</a:t>
            </a:r>
            <a:endParaRPr sz="1600" dirty="0">
              <a:solidFill>
                <a:srgbClr val="4B116F"/>
              </a:solidFill>
              <a:latin typeface="+mj-lt"/>
            </a:endParaRPr>
          </a:p>
        </p:txBody>
      </p:sp>
      <p:sp>
        <p:nvSpPr>
          <p:cNvPr id="3" name="Freeform: Shape 2">
            <a:extLst>
              <a:ext uri="{FF2B5EF4-FFF2-40B4-BE49-F238E27FC236}">
                <a16:creationId xmlns:a16="http://schemas.microsoft.com/office/drawing/2014/main" id="{7A0221D5-428A-1EBD-E847-099367022403}"/>
              </a:ext>
            </a:extLst>
          </p:cNvPr>
          <p:cNvSpPr/>
          <p:nvPr/>
        </p:nvSpPr>
        <p:spPr>
          <a:xfrm>
            <a:off x="9583582" y="2052642"/>
            <a:ext cx="7037451" cy="1337881"/>
          </a:xfrm>
          <a:custGeom>
            <a:avLst/>
            <a:gdLst/>
            <a:ahLst/>
            <a:cxnLst/>
            <a:rect l="l" t="t" r="r" b="b"/>
            <a:pathLst>
              <a:path w="7037451" h="1337881">
                <a:moveTo>
                  <a:pt x="2635377" y="1288161"/>
                </a:moveTo>
                <a:lnTo>
                  <a:pt x="2635806" y="1293304"/>
                </a:lnTo>
                <a:cubicBezTo>
                  <a:pt x="2635234" y="1301877"/>
                  <a:pt x="2631662" y="1307878"/>
                  <a:pt x="2625090" y="1311307"/>
                </a:cubicBezTo>
                <a:cubicBezTo>
                  <a:pt x="2617661" y="1315021"/>
                  <a:pt x="2608016" y="1319093"/>
                  <a:pt x="2596158" y="1323523"/>
                </a:cubicBezTo>
                <a:cubicBezTo>
                  <a:pt x="2584299" y="1327952"/>
                  <a:pt x="2570369" y="1332738"/>
                  <a:pt x="2554367" y="1337881"/>
                </a:cubicBezTo>
                <a:lnTo>
                  <a:pt x="2557796" y="1316022"/>
                </a:lnTo>
                <a:cubicBezTo>
                  <a:pt x="2576656" y="1309449"/>
                  <a:pt x="2592443" y="1303949"/>
                  <a:pt x="2605159" y="1299519"/>
                </a:cubicBezTo>
                <a:cubicBezTo>
                  <a:pt x="2617875" y="1295090"/>
                  <a:pt x="2627948" y="1291304"/>
                  <a:pt x="2635377" y="1288161"/>
                </a:cubicBezTo>
                <a:close/>
                <a:moveTo>
                  <a:pt x="6712078" y="1278636"/>
                </a:moveTo>
                <a:lnTo>
                  <a:pt x="6712506" y="1283779"/>
                </a:lnTo>
                <a:cubicBezTo>
                  <a:pt x="6711934" y="1292352"/>
                  <a:pt x="6708362" y="1298353"/>
                  <a:pt x="6701791" y="1301782"/>
                </a:cubicBezTo>
                <a:cubicBezTo>
                  <a:pt x="6694361" y="1305496"/>
                  <a:pt x="6684717" y="1309568"/>
                  <a:pt x="6672859" y="1313998"/>
                </a:cubicBezTo>
                <a:cubicBezTo>
                  <a:pt x="6661000" y="1318427"/>
                  <a:pt x="6647070" y="1323213"/>
                  <a:pt x="6631068" y="1328357"/>
                </a:cubicBezTo>
                <a:lnTo>
                  <a:pt x="6634497" y="1306497"/>
                </a:lnTo>
                <a:cubicBezTo>
                  <a:pt x="6653356" y="1299924"/>
                  <a:pt x="6669144" y="1294424"/>
                  <a:pt x="6681860" y="1289994"/>
                </a:cubicBezTo>
                <a:cubicBezTo>
                  <a:pt x="6694576" y="1285565"/>
                  <a:pt x="6704648" y="1281779"/>
                  <a:pt x="6712078" y="1278636"/>
                </a:cubicBezTo>
                <a:close/>
                <a:moveTo>
                  <a:pt x="954214" y="1270825"/>
                </a:moveTo>
                <a:cubicBezTo>
                  <a:pt x="962501" y="1277112"/>
                  <a:pt x="968645" y="1282684"/>
                  <a:pt x="972645" y="1287542"/>
                </a:cubicBezTo>
                <a:cubicBezTo>
                  <a:pt x="969788" y="1290113"/>
                  <a:pt x="966787" y="1292971"/>
                  <a:pt x="963644" y="1296114"/>
                </a:cubicBezTo>
                <a:cubicBezTo>
                  <a:pt x="960501" y="1299258"/>
                  <a:pt x="957358" y="1302829"/>
                  <a:pt x="954214" y="1306830"/>
                </a:cubicBezTo>
                <a:cubicBezTo>
                  <a:pt x="949928" y="1301401"/>
                  <a:pt x="944356" y="1295686"/>
                  <a:pt x="937498" y="1289685"/>
                </a:cubicBezTo>
                <a:cubicBezTo>
                  <a:pt x="939784" y="1286256"/>
                  <a:pt x="942356" y="1282970"/>
                  <a:pt x="945213" y="1279827"/>
                </a:cubicBezTo>
                <a:cubicBezTo>
                  <a:pt x="948071" y="1276683"/>
                  <a:pt x="951071" y="1273683"/>
                  <a:pt x="954214" y="1270825"/>
                </a:cubicBezTo>
                <a:close/>
                <a:moveTo>
                  <a:pt x="505587" y="1270825"/>
                </a:moveTo>
                <a:cubicBezTo>
                  <a:pt x="508159" y="1273397"/>
                  <a:pt x="510945" y="1276112"/>
                  <a:pt x="513945" y="1278969"/>
                </a:cubicBezTo>
                <a:cubicBezTo>
                  <a:pt x="516946" y="1281827"/>
                  <a:pt x="519732" y="1284684"/>
                  <a:pt x="522303" y="1287542"/>
                </a:cubicBezTo>
                <a:cubicBezTo>
                  <a:pt x="520017" y="1290971"/>
                  <a:pt x="517446" y="1294328"/>
                  <a:pt x="514588" y="1297614"/>
                </a:cubicBezTo>
                <a:cubicBezTo>
                  <a:pt x="511731" y="1300901"/>
                  <a:pt x="508730" y="1303972"/>
                  <a:pt x="505587" y="1306830"/>
                </a:cubicBezTo>
                <a:cubicBezTo>
                  <a:pt x="501872" y="1303972"/>
                  <a:pt x="498443" y="1301115"/>
                  <a:pt x="495300" y="1298257"/>
                </a:cubicBezTo>
                <a:cubicBezTo>
                  <a:pt x="492157" y="1295400"/>
                  <a:pt x="489442" y="1292685"/>
                  <a:pt x="487156" y="1290113"/>
                </a:cubicBezTo>
                <a:cubicBezTo>
                  <a:pt x="490299" y="1287256"/>
                  <a:pt x="493371" y="1284256"/>
                  <a:pt x="496372" y="1281112"/>
                </a:cubicBezTo>
                <a:cubicBezTo>
                  <a:pt x="499372" y="1277969"/>
                  <a:pt x="502444" y="1274540"/>
                  <a:pt x="505587" y="1270825"/>
                </a:cubicBezTo>
                <a:close/>
                <a:moveTo>
                  <a:pt x="4749926" y="1231011"/>
                </a:moveTo>
                <a:lnTo>
                  <a:pt x="4750356" y="1236154"/>
                </a:lnTo>
                <a:cubicBezTo>
                  <a:pt x="4749784" y="1244727"/>
                  <a:pt x="4746212" y="1250728"/>
                  <a:pt x="4739640" y="1254157"/>
                </a:cubicBezTo>
                <a:cubicBezTo>
                  <a:pt x="4732210" y="1257871"/>
                  <a:pt x="4722566" y="1261943"/>
                  <a:pt x="4710708" y="1266373"/>
                </a:cubicBezTo>
                <a:cubicBezTo>
                  <a:pt x="4698848" y="1270802"/>
                  <a:pt x="4684918" y="1275588"/>
                  <a:pt x="4668917" y="1280731"/>
                </a:cubicBezTo>
                <a:lnTo>
                  <a:pt x="4672346" y="1258872"/>
                </a:lnTo>
                <a:cubicBezTo>
                  <a:pt x="4691204" y="1252299"/>
                  <a:pt x="4706992" y="1246799"/>
                  <a:pt x="4719708" y="1242369"/>
                </a:cubicBezTo>
                <a:cubicBezTo>
                  <a:pt x="4732424" y="1237940"/>
                  <a:pt x="4742497" y="1234154"/>
                  <a:pt x="4749926" y="1231011"/>
                </a:cubicBezTo>
                <a:close/>
                <a:moveTo>
                  <a:pt x="4006977" y="1231011"/>
                </a:moveTo>
                <a:lnTo>
                  <a:pt x="4007406" y="1236154"/>
                </a:lnTo>
                <a:cubicBezTo>
                  <a:pt x="4006834" y="1244727"/>
                  <a:pt x="4003262" y="1250728"/>
                  <a:pt x="3996690" y="1254157"/>
                </a:cubicBezTo>
                <a:cubicBezTo>
                  <a:pt x="3989260" y="1257871"/>
                  <a:pt x="3979616" y="1261943"/>
                  <a:pt x="3967758" y="1266373"/>
                </a:cubicBezTo>
                <a:cubicBezTo>
                  <a:pt x="3955899" y="1270802"/>
                  <a:pt x="3941969" y="1275588"/>
                  <a:pt x="3925967" y="1280731"/>
                </a:cubicBezTo>
                <a:lnTo>
                  <a:pt x="3929396" y="1258872"/>
                </a:lnTo>
                <a:cubicBezTo>
                  <a:pt x="3948256" y="1252299"/>
                  <a:pt x="3964043" y="1246799"/>
                  <a:pt x="3976759" y="1242369"/>
                </a:cubicBezTo>
                <a:cubicBezTo>
                  <a:pt x="3989474" y="1237940"/>
                  <a:pt x="3999547" y="1234154"/>
                  <a:pt x="4006977" y="1231011"/>
                </a:cubicBezTo>
                <a:close/>
                <a:moveTo>
                  <a:pt x="1759077" y="1231011"/>
                </a:moveTo>
                <a:lnTo>
                  <a:pt x="1759506" y="1236154"/>
                </a:lnTo>
                <a:cubicBezTo>
                  <a:pt x="1758934" y="1244727"/>
                  <a:pt x="1755362" y="1250728"/>
                  <a:pt x="1748790" y="1254157"/>
                </a:cubicBezTo>
                <a:cubicBezTo>
                  <a:pt x="1741360" y="1257871"/>
                  <a:pt x="1731716" y="1261943"/>
                  <a:pt x="1719858" y="1266373"/>
                </a:cubicBezTo>
                <a:cubicBezTo>
                  <a:pt x="1707999" y="1270802"/>
                  <a:pt x="1694069" y="1275588"/>
                  <a:pt x="1678067" y="1280731"/>
                </a:cubicBezTo>
                <a:lnTo>
                  <a:pt x="1681496" y="1258872"/>
                </a:lnTo>
                <a:cubicBezTo>
                  <a:pt x="1700355" y="1252299"/>
                  <a:pt x="1716143" y="1246799"/>
                  <a:pt x="1728859" y="1242369"/>
                </a:cubicBezTo>
                <a:cubicBezTo>
                  <a:pt x="1741575" y="1237940"/>
                  <a:pt x="1751648" y="1234154"/>
                  <a:pt x="1759077" y="1231011"/>
                </a:cubicBezTo>
                <a:close/>
                <a:moveTo>
                  <a:pt x="1406652" y="1231011"/>
                </a:moveTo>
                <a:lnTo>
                  <a:pt x="1407081" y="1236154"/>
                </a:lnTo>
                <a:cubicBezTo>
                  <a:pt x="1406509" y="1244727"/>
                  <a:pt x="1402937" y="1250728"/>
                  <a:pt x="1396365" y="1254157"/>
                </a:cubicBezTo>
                <a:cubicBezTo>
                  <a:pt x="1388936" y="1257871"/>
                  <a:pt x="1379292" y="1261943"/>
                  <a:pt x="1367433" y="1266373"/>
                </a:cubicBezTo>
                <a:cubicBezTo>
                  <a:pt x="1355574" y="1270802"/>
                  <a:pt x="1341644" y="1275588"/>
                  <a:pt x="1325642" y="1280731"/>
                </a:cubicBezTo>
                <a:lnTo>
                  <a:pt x="1329071" y="1258872"/>
                </a:lnTo>
                <a:cubicBezTo>
                  <a:pt x="1347930" y="1252299"/>
                  <a:pt x="1363718" y="1246799"/>
                  <a:pt x="1376434" y="1242369"/>
                </a:cubicBezTo>
                <a:cubicBezTo>
                  <a:pt x="1389150" y="1237940"/>
                  <a:pt x="1399222" y="1234154"/>
                  <a:pt x="1406652" y="1231011"/>
                </a:cubicBezTo>
                <a:close/>
                <a:moveTo>
                  <a:pt x="4518516" y="1215104"/>
                </a:moveTo>
                <a:cubicBezTo>
                  <a:pt x="4520231" y="1217104"/>
                  <a:pt x="4523303" y="1220319"/>
                  <a:pt x="4527732" y="1224748"/>
                </a:cubicBezTo>
                <a:cubicBezTo>
                  <a:pt x="4532161" y="1229177"/>
                  <a:pt x="4537948" y="1234821"/>
                  <a:pt x="4545092" y="1241679"/>
                </a:cubicBezTo>
                <a:cubicBezTo>
                  <a:pt x="4541662" y="1246537"/>
                  <a:pt x="4537805" y="1251466"/>
                  <a:pt x="4533518" y="1256467"/>
                </a:cubicBezTo>
                <a:cubicBezTo>
                  <a:pt x="4529232" y="1261467"/>
                  <a:pt x="4524518" y="1266539"/>
                  <a:pt x="4519374" y="1271683"/>
                </a:cubicBezTo>
                <a:cubicBezTo>
                  <a:pt x="4512516" y="1266253"/>
                  <a:pt x="4506658" y="1261253"/>
                  <a:pt x="4501800" y="1256681"/>
                </a:cubicBezTo>
                <a:cubicBezTo>
                  <a:pt x="4496942" y="1252109"/>
                  <a:pt x="4492942" y="1248108"/>
                  <a:pt x="4489799" y="1244679"/>
                </a:cubicBezTo>
                <a:cubicBezTo>
                  <a:pt x="4494371" y="1240393"/>
                  <a:pt x="4499086" y="1235750"/>
                  <a:pt x="4503944" y="1230749"/>
                </a:cubicBezTo>
                <a:cubicBezTo>
                  <a:pt x="4508802" y="1225748"/>
                  <a:pt x="4513659" y="1220533"/>
                  <a:pt x="4518516" y="1215104"/>
                </a:cubicBezTo>
                <a:close/>
                <a:moveTo>
                  <a:pt x="1516952" y="1215104"/>
                </a:moveTo>
                <a:cubicBezTo>
                  <a:pt x="1518666" y="1217104"/>
                  <a:pt x="1521738" y="1220319"/>
                  <a:pt x="1526167" y="1224748"/>
                </a:cubicBezTo>
                <a:cubicBezTo>
                  <a:pt x="1530596" y="1229177"/>
                  <a:pt x="1536383" y="1234821"/>
                  <a:pt x="1543526" y="1241679"/>
                </a:cubicBezTo>
                <a:cubicBezTo>
                  <a:pt x="1540097" y="1246537"/>
                  <a:pt x="1536240" y="1251466"/>
                  <a:pt x="1531953" y="1256467"/>
                </a:cubicBezTo>
                <a:cubicBezTo>
                  <a:pt x="1527667" y="1261467"/>
                  <a:pt x="1522952" y="1266539"/>
                  <a:pt x="1517809" y="1271683"/>
                </a:cubicBezTo>
                <a:cubicBezTo>
                  <a:pt x="1510951" y="1266253"/>
                  <a:pt x="1505093" y="1261253"/>
                  <a:pt x="1500235" y="1256681"/>
                </a:cubicBezTo>
                <a:cubicBezTo>
                  <a:pt x="1495377" y="1252109"/>
                  <a:pt x="1491377" y="1248108"/>
                  <a:pt x="1488234" y="1244679"/>
                </a:cubicBezTo>
                <a:cubicBezTo>
                  <a:pt x="1492806" y="1240393"/>
                  <a:pt x="1497521" y="1235750"/>
                  <a:pt x="1502378" y="1230749"/>
                </a:cubicBezTo>
                <a:cubicBezTo>
                  <a:pt x="1507236" y="1225748"/>
                  <a:pt x="1512094" y="1220533"/>
                  <a:pt x="1516952" y="1215104"/>
                </a:cubicBezTo>
                <a:close/>
                <a:moveTo>
                  <a:pt x="2599849" y="1214247"/>
                </a:moveTo>
                <a:cubicBezTo>
                  <a:pt x="2608136" y="1223677"/>
                  <a:pt x="2618137" y="1233678"/>
                  <a:pt x="2629853" y="1244251"/>
                </a:cubicBezTo>
                <a:cubicBezTo>
                  <a:pt x="2626709" y="1248823"/>
                  <a:pt x="2622638" y="1253966"/>
                  <a:pt x="2617637" y="1259681"/>
                </a:cubicBezTo>
                <a:cubicBezTo>
                  <a:pt x="2612636" y="1265396"/>
                  <a:pt x="2606992" y="1271397"/>
                  <a:pt x="2600706" y="1277683"/>
                </a:cubicBezTo>
                <a:cubicBezTo>
                  <a:pt x="2593562" y="1271968"/>
                  <a:pt x="2587276" y="1266611"/>
                  <a:pt x="2581846" y="1261610"/>
                </a:cubicBezTo>
                <a:cubicBezTo>
                  <a:pt x="2576417" y="1256609"/>
                  <a:pt x="2571846" y="1251966"/>
                  <a:pt x="2568130" y="1247680"/>
                </a:cubicBezTo>
                <a:cubicBezTo>
                  <a:pt x="2574131" y="1241679"/>
                  <a:pt x="2579775" y="1235964"/>
                  <a:pt x="2585061" y="1230535"/>
                </a:cubicBezTo>
                <a:cubicBezTo>
                  <a:pt x="2590348" y="1225105"/>
                  <a:pt x="2595277" y="1219676"/>
                  <a:pt x="2599849" y="1214247"/>
                </a:cubicBezTo>
                <a:close/>
                <a:moveTo>
                  <a:pt x="6677074" y="1210389"/>
                </a:moveTo>
                <a:cubicBezTo>
                  <a:pt x="6687932" y="1210389"/>
                  <a:pt x="6693360" y="1216390"/>
                  <a:pt x="6693362" y="1228392"/>
                </a:cubicBezTo>
                <a:cubicBezTo>
                  <a:pt x="6693360" y="1231821"/>
                  <a:pt x="6692504" y="1235392"/>
                  <a:pt x="6690790" y="1239107"/>
                </a:cubicBezTo>
                <a:lnTo>
                  <a:pt x="6682646" y="1236964"/>
                </a:lnTo>
                <a:lnTo>
                  <a:pt x="6682646" y="1236107"/>
                </a:lnTo>
                <a:cubicBezTo>
                  <a:pt x="6682645" y="1233249"/>
                  <a:pt x="6680930" y="1231821"/>
                  <a:pt x="6677502" y="1231821"/>
                </a:cubicBezTo>
                <a:cubicBezTo>
                  <a:pt x="6674073" y="1231821"/>
                  <a:pt x="6670930" y="1232892"/>
                  <a:pt x="6668072" y="1235035"/>
                </a:cubicBezTo>
                <a:cubicBezTo>
                  <a:pt x="6665215" y="1237178"/>
                  <a:pt x="6662786" y="1240250"/>
                  <a:pt x="6660786" y="1244251"/>
                </a:cubicBezTo>
                <a:cubicBezTo>
                  <a:pt x="6665643" y="1249394"/>
                  <a:pt x="6672502" y="1251966"/>
                  <a:pt x="6681360" y="1251966"/>
                </a:cubicBezTo>
                <a:cubicBezTo>
                  <a:pt x="6684217" y="1251966"/>
                  <a:pt x="6687218" y="1251752"/>
                  <a:pt x="6690361" y="1251323"/>
                </a:cubicBezTo>
                <a:cubicBezTo>
                  <a:pt x="6693504" y="1250894"/>
                  <a:pt x="6696648" y="1250394"/>
                  <a:pt x="6699790" y="1249823"/>
                </a:cubicBezTo>
                <a:lnTo>
                  <a:pt x="6698504" y="1268254"/>
                </a:lnTo>
                <a:cubicBezTo>
                  <a:pt x="6691076" y="1269682"/>
                  <a:pt x="6684717" y="1271254"/>
                  <a:pt x="6679430" y="1272969"/>
                </a:cubicBezTo>
                <a:cubicBezTo>
                  <a:pt x="6674144" y="1274683"/>
                  <a:pt x="6668929" y="1276612"/>
                  <a:pt x="6663786" y="1278755"/>
                </a:cubicBezTo>
                <a:cubicBezTo>
                  <a:pt x="6658642" y="1280898"/>
                  <a:pt x="6652642" y="1283827"/>
                  <a:pt x="6645784" y="1287542"/>
                </a:cubicBezTo>
                <a:lnTo>
                  <a:pt x="6644926" y="1270397"/>
                </a:lnTo>
                <a:lnTo>
                  <a:pt x="6660786" y="1260967"/>
                </a:lnTo>
                <a:cubicBezTo>
                  <a:pt x="6651356" y="1258109"/>
                  <a:pt x="6646641" y="1252537"/>
                  <a:pt x="6646641" y="1244251"/>
                </a:cubicBezTo>
                <a:cubicBezTo>
                  <a:pt x="6646641" y="1238821"/>
                  <a:pt x="6648212" y="1233535"/>
                  <a:pt x="6651356" y="1228392"/>
                </a:cubicBezTo>
                <a:cubicBezTo>
                  <a:pt x="6654499" y="1223248"/>
                  <a:pt x="6658428" y="1218962"/>
                  <a:pt x="6663144" y="1215533"/>
                </a:cubicBezTo>
                <a:cubicBezTo>
                  <a:pt x="6667858" y="1212104"/>
                  <a:pt x="6672502" y="1210389"/>
                  <a:pt x="6677074" y="1210389"/>
                </a:cubicBezTo>
                <a:close/>
                <a:moveTo>
                  <a:pt x="4578096" y="1209103"/>
                </a:moveTo>
                <a:cubicBezTo>
                  <a:pt x="4579238" y="1209961"/>
                  <a:pt x="4581953" y="1212604"/>
                  <a:pt x="4586240" y="1217033"/>
                </a:cubicBezTo>
                <a:cubicBezTo>
                  <a:pt x="4590526" y="1221462"/>
                  <a:pt x="4596670" y="1227677"/>
                  <a:pt x="4604670" y="1235678"/>
                </a:cubicBezTo>
                <a:cubicBezTo>
                  <a:pt x="4601813" y="1239679"/>
                  <a:pt x="4598241" y="1244179"/>
                  <a:pt x="4593954" y="1249180"/>
                </a:cubicBezTo>
                <a:cubicBezTo>
                  <a:pt x="4589668" y="1254181"/>
                  <a:pt x="4584668" y="1259538"/>
                  <a:pt x="4578952" y="1265253"/>
                </a:cubicBezTo>
                <a:cubicBezTo>
                  <a:pt x="4566666" y="1255538"/>
                  <a:pt x="4556950" y="1246680"/>
                  <a:pt x="4549806" y="1238679"/>
                </a:cubicBezTo>
                <a:cubicBezTo>
                  <a:pt x="4558093" y="1231249"/>
                  <a:pt x="4567522" y="1221391"/>
                  <a:pt x="4578096" y="1209103"/>
                </a:cubicBezTo>
                <a:close/>
                <a:moveTo>
                  <a:pt x="1576530" y="1209103"/>
                </a:moveTo>
                <a:cubicBezTo>
                  <a:pt x="1577673" y="1209961"/>
                  <a:pt x="1580388" y="1212604"/>
                  <a:pt x="1584674" y="1217033"/>
                </a:cubicBezTo>
                <a:cubicBezTo>
                  <a:pt x="1588960" y="1221462"/>
                  <a:pt x="1595104" y="1227677"/>
                  <a:pt x="1603105" y="1235678"/>
                </a:cubicBezTo>
                <a:cubicBezTo>
                  <a:pt x="1600248" y="1239679"/>
                  <a:pt x="1596676" y="1244179"/>
                  <a:pt x="1592390" y="1249180"/>
                </a:cubicBezTo>
                <a:cubicBezTo>
                  <a:pt x="1588103" y="1254181"/>
                  <a:pt x="1583103" y="1259538"/>
                  <a:pt x="1577388" y="1265253"/>
                </a:cubicBezTo>
                <a:cubicBezTo>
                  <a:pt x="1565100" y="1255538"/>
                  <a:pt x="1555385" y="1246680"/>
                  <a:pt x="1548241" y="1238679"/>
                </a:cubicBezTo>
                <a:cubicBezTo>
                  <a:pt x="1556528" y="1231249"/>
                  <a:pt x="1565958" y="1221391"/>
                  <a:pt x="1576530" y="1209103"/>
                </a:cubicBezTo>
                <a:close/>
                <a:moveTo>
                  <a:pt x="6330649" y="1181671"/>
                </a:moveTo>
                <a:cubicBezTo>
                  <a:pt x="6329792" y="1181671"/>
                  <a:pt x="6328291" y="1181814"/>
                  <a:pt x="6326148" y="1182100"/>
                </a:cubicBezTo>
                <a:cubicBezTo>
                  <a:pt x="6324005" y="1182386"/>
                  <a:pt x="6321505" y="1182957"/>
                  <a:pt x="6318648" y="1183815"/>
                </a:cubicBezTo>
                <a:cubicBezTo>
                  <a:pt x="6322076" y="1199817"/>
                  <a:pt x="6328362" y="1211818"/>
                  <a:pt x="6337507" y="1219819"/>
                </a:cubicBezTo>
                <a:cubicBezTo>
                  <a:pt x="6346651" y="1227820"/>
                  <a:pt x="6358366" y="1231821"/>
                  <a:pt x="6372654" y="1231821"/>
                </a:cubicBezTo>
                <a:cubicBezTo>
                  <a:pt x="6377512" y="1231821"/>
                  <a:pt x="6382084" y="1231106"/>
                  <a:pt x="6386370" y="1229678"/>
                </a:cubicBezTo>
                <a:cubicBezTo>
                  <a:pt x="6390656" y="1228249"/>
                  <a:pt x="6394800" y="1225963"/>
                  <a:pt x="6398800" y="1222819"/>
                </a:cubicBezTo>
                <a:cubicBezTo>
                  <a:pt x="6394228" y="1214533"/>
                  <a:pt x="6388370" y="1207318"/>
                  <a:pt x="6381227" y="1201174"/>
                </a:cubicBezTo>
                <a:cubicBezTo>
                  <a:pt x="6374083" y="1195030"/>
                  <a:pt x="6366154" y="1190244"/>
                  <a:pt x="6357438" y="1186815"/>
                </a:cubicBezTo>
                <a:cubicBezTo>
                  <a:pt x="6348722" y="1183386"/>
                  <a:pt x="6339793" y="1181671"/>
                  <a:pt x="6330649" y="1181671"/>
                </a:cubicBezTo>
                <a:close/>
                <a:moveTo>
                  <a:pt x="443436" y="1082230"/>
                </a:moveTo>
                <a:cubicBezTo>
                  <a:pt x="451152" y="1095375"/>
                  <a:pt x="456295" y="1107234"/>
                  <a:pt x="458867" y="1117806"/>
                </a:cubicBezTo>
                <a:cubicBezTo>
                  <a:pt x="460010" y="1121807"/>
                  <a:pt x="461367" y="1127950"/>
                  <a:pt x="462939" y="1136237"/>
                </a:cubicBezTo>
                <a:cubicBezTo>
                  <a:pt x="464510" y="1144524"/>
                  <a:pt x="466154" y="1153811"/>
                  <a:pt x="467868" y="1164098"/>
                </a:cubicBezTo>
                <a:cubicBezTo>
                  <a:pt x="469583" y="1174385"/>
                  <a:pt x="471011" y="1184958"/>
                  <a:pt x="472154" y="1195816"/>
                </a:cubicBezTo>
                <a:cubicBezTo>
                  <a:pt x="474440" y="1209818"/>
                  <a:pt x="477512" y="1220033"/>
                  <a:pt x="481370" y="1226463"/>
                </a:cubicBezTo>
                <a:cubicBezTo>
                  <a:pt x="485227" y="1232892"/>
                  <a:pt x="491442" y="1237536"/>
                  <a:pt x="500015" y="1240393"/>
                </a:cubicBezTo>
                <a:lnTo>
                  <a:pt x="511159" y="1244679"/>
                </a:lnTo>
                <a:lnTo>
                  <a:pt x="505587" y="1261824"/>
                </a:lnTo>
                <a:lnTo>
                  <a:pt x="477298" y="1251966"/>
                </a:lnTo>
                <a:cubicBezTo>
                  <a:pt x="461010" y="1246537"/>
                  <a:pt x="448651" y="1238464"/>
                  <a:pt x="440222" y="1227749"/>
                </a:cubicBezTo>
                <a:cubicBezTo>
                  <a:pt x="431792" y="1217033"/>
                  <a:pt x="427434" y="1204388"/>
                  <a:pt x="427149" y="1189815"/>
                </a:cubicBezTo>
                <a:cubicBezTo>
                  <a:pt x="426291" y="1175242"/>
                  <a:pt x="426434" y="1153954"/>
                  <a:pt x="427577" y="1125950"/>
                </a:cubicBezTo>
                <a:cubicBezTo>
                  <a:pt x="427863" y="1119664"/>
                  <a:pt x="428006" y="1113734"/>
                  <a:pt x="428006" y="1108162"/>
                </a:cubicBezTo>
                <a:cubicBezTo>
                  <a:pt x="428006" y="1102590"/>
                  <a:pt x="428006" y="1097232"/>
                  <a:pt x="428006" y="1092089"/>
                </a:cubicBezTo>
                <a:close/>
                <a:moveTo>
                  <a:pt x="4715922" y="1063800"/>
                </a:moveTo>
                <a:cubicBezTo>
                  <a:pt x="4711064" y="1063800"/>
                  <a:pt x="4705636" y="1065514"/>
                  <a:pt x="4699634" y="1068943"/>
                </a:cubicBezTo>
                <a:cubicBezTo>
                  <a:pt x="4693634" y="1072372"/>
                  <a:pt x="4687490" y="1077301"/>
                  <a:pt x="4681204" y="1083731"/>
                </a:cubicBezTo>
                <a:cubicBezTo>
                  <a:pt x="4674917" y="1090160"/>
                  <a:pt x="4668774" y="1097804"/>
                  <a:pt x="4662773" y="1106662"/>
                </a:cubicBezTo>
                <a:cubicBezTo>
                  <a:pt x="4668202" y="1112949"/>
                  <a:pt x="4674560" y="1118449"/>
                  <a:pt x="4681847" y="1123164"/>
                </a:cubicBezTo>
                <a:cubicBezTo>
                  <a:pt x="4689134" y="1127879"/>
                  <a:pt x="4696634" y="1131522"/>
                  <a:pt x="4704350" y="1134094"/>
                </a:cubicBezTo>
                <a:cubicBezTo>
                  <a:pt x="4721209" y="1128951"/>
                  <a:pt x="4735496" y="1121378"/>
                  <a:pt x="4747212" y="1111377"/>
                </a:cubicBezTo>
                <a:cubicBezTo>
                  <a:pt x="4745498" y="1103947"/>
                  <a:pt x="4742640" y="1096304"/>
                  <a:pt x="4738640" y="1088445"/>
                </a:cubicBezTo>
                <a:cubicBezTo>
                  <a:pt x="4734639" y="1080587"/>
                  <a:pt x="4730496" y="1074515"/>
                  <a:pt x="4726210" y="1070229"/>
                </a:cubicBezTo>
                <a:cubicBezTo>
                  <a:pt x="4722495" y="1065943"/>
                  <a:pt x="4719066" y="1063800"/>
                  <a:pt x="4715922" y="1063800"/>
                </a:cubicBezTo>
                <a:close/>
                <a:moveTo>
                  <a:pt x="4256674" y="1062514"/>
                </a:moveTo>
                <a:cubicBezTo>
                  <a:pt x="4247530" y="1071086"/>
                  <a:pt x="4240530" y="1079873"/>
                  <a:pt x="4235672" y="1088874"/>
                </a:cubicBezTo>
                <a:cubicBezTo>
                  <a:pt x="4230814" y="1097875"/>
                  <a:pt x="4228386" y="1106233"/>
                  <a:pt x="4228386" y="1113949"/>
                </a:cubicBezTo>
                <a:cubicBezTo>
                  <a:pt x="4228386" y="1122807"/>
                  <a:pt x="4231386" y="1129808"/>
                  <a:pt x="4237386" y="1134951"/>
                </a:cubicBezTo>
                <a:cubicBezTo>
                  <a:pt x="4243387" y="1140095"/>
                  <a:pt x="4250960" y="1142667"/>
                  <a:pt x="4260104" y="1142667"/>
                </a:cubicBezTo>
                <a:cubicBezTo>
                  <a:pt x="4268104" y="1142667"/>
                  <a:pt x="4275962" y="1141309"/>
                  <a:pt x="4283678" y="1138595"/>
                </a:cubicBezTo>
                <a:cubicBezTo>
                  <a:pt x="4291393" y="1135880"/>
                  <a:pt x="4298108" y="1132522"/>
                  <a:pt x="4303824" y="1128522"/>
                </a:cubicBezTo>
                <a:cubicBezTo>
                  <a:pt x="4299823" y="1115378"/>
                  <a:pt x="4294036" y="1103376"/>
                  <a:pt x="4286464" y="1092517"/>
                </a:cubicBezTo>
                <a:cubicBezTo>
                  <a:pt x="4278892" y="1081659"/>
                  <a:pt x="4268962" y="1071658"/>
                  <a:pt x="4256674" y="1062514"/>
                </a:cubicBezTo>
                <a:close/>
                <a:moveTo>
                  <a:pt x="5957078" y="1055656"/>
                </a:moveTo>
                <a:cubicBezTo>
                  <a:pt x="5967651" y="1055656"/>
                  <a:pt x="5976652" y="1058870"/>
                  <a:pt x="5984082" y="1065300"/>
                </a:cubicBezTo>
                <a:cubicBezTo>
                  <a:pt x="5991511" y="1071729"/>
                  <a:pt x="5995226" y="1080659"/>
                  <a:pt x="5995226" y="1092089"/>
                </a:cubicBezTo>
                <a:cubicBezTo>
                  <a:pt x="5995226" y="1096089"/>
                  <a:pt x="5994512" y="1100376"/>
                  <a:pt x="5993082" y="1104948"/>
                </a:cubicBezTo>
                <a:cubicBezTo>
                  <a:pt x="5991654" y="1109520"/>
                  <a:pt x="5989510" y="1113520"/>
                  <a:pt x="5986654" y="1116949"/>
                </a:cubicBezTo>
                <a:cubicBezTo>
                  <a:pt x="5983224" y="1116092"/>
                  <a:pt x="5980081" y="1115020"/>
                  <a:pt x="5977224" y="1113734"/>
                </a:cubicBezTo>
                <a:cubicBezTo>
                  <a:pt x="5974366" y="1112448"/>
                  <a:pt x="5971794" y="1111234"/>
                  <a:pt x="5969508" y="1110091"/>
                </a:cubicBezTo>
                <a:cubicBezTo>
                  <a:pt x="5970080" y="1108377"/>
                  <a:pt x="5970580" y="1106734"/>
                  <a:pt x="5971009" y="1105162"/>
                </a:cubicBezTo>
                <a:cubicBezTo>
                  <a:pt x="5971438" y="1103590"/>
                  <a:pt x="5971794" y="1101804"/>
                  <a:pt x="5972080" y="1099804"/>
                </a:cubicBezTo>
                <a:cubicBezTo>
                  <a:pt x="5969508" y="1098375"/>
                  <a:pt x="5966794" y="1097375"/>
                  <a:pt x="5963936" y="1096804"/>
                </a:cubicBezTo>
                <a:cubicBezTo>
                  <a:pt x="5961078" y="1096232"/>
                  <a:pt x="5958506" y="1095946"/>
                  <a:pt x="5956221" y="1095946"/>
                </a:cubicBezTo>
                <a:cubicBezTo>
                  <a:pt x="5949077" y="1095946"/>
                  <a:pt x="5941719" y="1098018"/>
                  <a:pt x="5934146" y="1102161"/>
                </a:cubicBezTo>
                <a:cubicBezTo>
                  <a:pt x="5926574" y="1106305"/>
                  <a:pt x="5919359" y="1113091"/>
                  <a:pt x="5912502" y="1122521"/>
                </a:cubicBezTo>
                <a:cubicBezTo>
                  <a:pt x="5915930" y="1127665"/>
                  <a:pt x="5919574" y="1131737"/>
                  <a:pt x="5923431" y="1134737"/>
                </a:cubicBezTo>
                <a:cubicBezTo>
                  <a:pt x="5927289" y="1137737"/>
                  <a:pt x="5931932" y="1140238"/>
                  <a:pt x="5937362" y="1142238"/>
                </a:cubicBezTo>
                <a:cubicBezTo>
                  <a:pt x="5939934" y="1143381"/>
                  <a:pt x="5943577" y="1144524"/>
                  <a:pt x="5948292" y="1145667"/>
                </a:cubicBezTo>
                <a:cubicBezTo>
                  <a:pt x="5953006" y="1146810"/>
                  <a:pt x="5957078" y="1147524"/>
                  <a:pt x="5960507" y="1147810"/>
                </a:cubicBezTo>
                <a:cubicBezTo>
                  <a:pt x="5962222" y="1147238"/>
                  <a:pt x="5964079" y="1146667"/>
                  <a:pt x="5966080" y="1146096"/>
                </a:cubicBezTo>
                <a:cubicBezTo>
                  <a:pt x="5968080" y="1145524"/>
                  <a:pt x="5970080" y="1145095"/>
                  <a:pt x="5972080" y="1144810"/>
                </a:cubicBezTo>
                <a:cubicBezTo>
                  <a:pt x="5977795" y="1143381"/>
                  <a:pt x="5983653" y="1142095"/>
                  <a:pt x="5989654" y="1140952"/>
                </a:cubicBezTo>
                <a:cubicBezTo>
                  <a:pt x="5995654" y="1139809"/>
                  <a:pt x="6001369" y="1138809"/>
                  <a:pt x="6006798" y="1137952"/>
                </a:cubicBezTo>
                <a:cubicBezTo>
                  <a:pt x="6009656" y="1137380"/>
                  <a:pt x="6012442" y="1136952"/>
                  <a:pt x="6015157" y="1136666"/>
                </a:cubicBezTo>
                <a:cubicBezTo>
                  <a:pt x="6017872" y="1136380"/>
                  <a:pt x="6020229" y="1136094"/>
                  <a:pt x="6022230" y="1135809"/>
                </a:cubicBezTo>
                <a:cubicBezTo>
                  <a:pt x="6024515" y="1138380"/>
                  <a:pt x="6026516" y="1141524"/>
                  <a:pt x="6028230" y="1145238"/>
                </a:cubicBezTo>
                <a:cubicBezTo>
                  <a:pt x="6029945" y="1148953"/>
                  <a:pt x="6030802" y="1152954"/>
                  <a:pt x="6030802" y="1157240"/>
                </a:cubicBezTo>
                <a:cubicBezTo>
                  <a:pt x="6030802" y="1163526"/>
                  <a:pt x="6028802" y="1169099"/>
                  <a:pt x="6024801" y="1173956"/>
                </a:cubicBezTo>
                <a:cubicBezTo>
                  <a:pt x="6020800" y="1178814"/>
                  <a:pt x="6015656" y="1181529"/>
                  <a:pt x="6009370" y="1182100"/>
                </a:cubicBezTo>
                <a:cubicBezTo>
                  <a:pt x="6001656" y="1182672"/>
                  <a:pt x="5992868" y="1183386"/>
                  <a:pt x="5983010" y="1184243"/>
                </a:cubicBezTo>
                <a:cubicBezTo>
                  <a:pt x="5973152" y="1185100"/>
                  <a:pt x="5963364" y="1186243"/>
                  <a:pt x="5953650" y="1187672"/>
                </a:cubicBezTo>
                <a:cubicBezTo>
                  <a:pt x="5947362" y="1188244"/>
                  <a:pt x="5940790" y="1189030"/>
                  <a:pt x="5933932" y="1190030"/>
                </a:cubicBezTo>
                <a:cubicBezTo>
                  <a:pt x="5927074" y="1191030"/>
                  <a:pt x="5919502" y="1192173"/>
                  <a:pt x="5911216" y="1193459"/>
                </a:cubicBezTo>
                <a:cubicBezTo>
                  <a:pt x="5902928" y="1194744"/>
                  <a:pt x="5893070" y="1196530"/>
                  <a:pt x="5881640" y="1198816"/>
                </a:cubicBezTo>
                <a:lnTo>
                  <a:pt x="5874782" y="1178671"/>
                </a:lnTo>
                <a:cubicBezTo>
                  <a:pt x="5877926" y="1177528"/>
                  <a:pt x="5881569" y="1176028"/>
                  <a:pt x="5885712" y="1174170"/>
                </a:cubicBezTo>
                <a:cubicBezTo>
                  <a:pt x="5889855" y="1172313"/>
                  <a:pt x="5894070" y="1170527"/>
                  <a:pt x="5898357" y="1168813"/>
                </a:cubicBezTo>
                <a:cubicBezTo>
                  <a:pt x="5902642" y="1167098"/>
                  <a:pt x="5906214" y="1165669"/>
                  <a:pt x="5909072" y="1164526"/>
                </a:cubicBezTo>
                <a:cubicBezTo>
                  <a:pt x="5907644" y="1163383"/>
                  <a:pt x="5906286" y="1162240"/>
                  <a:pt x="5905000" y="1161097"/>
                </a:cubicBezTo>
                <a:cubicBezTo>
                  <a:pt x="5903714" y="1159954"/>
                  <a:pt x="5902642" y="1158811"/>
                  <a:pt x="5901786" y="1157668"/>
                </a:cubicBezTo>
                <a:cubicBezTo>
                  <a:pt x="5898928" y="1154239"/>
                  <a:pt x="5896642" y="1150525"/>
                  <a:pt x="5894928" y="1146524"/>
                </a:cubicBezTo>
                <a:cubicBezTo>
                  <a:pt x="5893213" y="1142524"/>
                  <a:pt x="5892356" y="1138380"/>
                  <a:pt x="5892356" y="1134094"/>
                </a:cubicBezTo>
                <a:cubicBezTo>
                  <a:pt x="5892356" y="1124950"/>
                  <a:pt x="5894428" y="1115378"/>
                  <a:pt x="5898571" y="1105376"/>
                </a:cubicBezTo>
                <a:cubicBezTo>
                  <a:pt x="5902714" y="1095375"/>
                  <a:pt x="5908286" y="1086231"/>
                  <a:pt x="5915288" y="1077944"/>
                </a:cubicBezTo>
                <a:cubicBezTo>
                  <a:pt x="5922288" y="1069657"/>
                  <a:pt x="5930218" y="1063514"/>
                  <a:pt x="5939076" y="1059513"/>
                </a:cubicBezTo>
                <a:cubicBezTo>
                  <a:pt x="5941934" y="1058085"/>
                  <a:pt x="5944862" y="1057084"/>
                  <a:pt x="5947862" y="1056513"/>
                </a:cubicBezTo>
                <a:cubicBezTo>
                  <a:pt x="5950863" y="1055941"/>
                  <a:pt x="5953935" y="1055656"/>
                  <a:pt x="5957078" y="1055656"/>
                </a:cubicBezTo>
                <a:close/>
                <a:moveTo>
                  <a:pt x="3197924" y="1055227"/>
                </a:moveTo>
                <a:cubicBezTo>
                  <a:pt x="3190208" y="1055227"/>
                  <a:pt x="3182707" y="1056013"/>
                  <a:pt x="3175421" y="1057585"/>
                </a:cubicBezTo>
                <a:cubicBezTo>
                  <a:pt x="3168134" y="1059156"/>
                  <a:pt x="3160062" y="1062085"/>
                  <a:pt x="3151203" y="1066371"/>
                </a:cubicBezTo>
                <a:cubicBezTo>
                  <a:pt x="3154918" y="1069515"/>
                  <a:pt x="3160062" y="1074372"/>
                  <a:pt x="3166634" y="1080945"/>
                </a:cubicBezTo>
                <a:cubicBezTo>
                  <a:pt x="3173206" y="1087517"/>
                  <a:pt x="3180922" y="1095804"/>
                  <a:pt x="3189780" y="1105805"/>
                </a:cubicBezTo>
                <a:cubicBezTo>
                  <a:pt x="3191494" y="1107805"/>
                  <a:pt x="3193209" y="1109805"/>
                  <a:pt x="3194924" y="1111805"/>
                </a:cubicBezTo>
                <a:cubicBezTo>
                  <a:pt x="3196638" y="1113806"/>
                  <a:pt x="3198495" y="1115806"/>
                  <a:pt x="3200496" y="1117806"/>
                </a:cubicBezTo>
                <a:cubicBezTo>
                  <a:pt x="3208782" y="1112377"/>
                  <a:pt x="3215212" y="1106376"/>
                  <a:pt x="3219784" y="1099804"/>
                </a:cubicBezTo>
                <a:cubicBezTo>
                  <a:pt x="3224355" y="1093232"/>
                  <a:pt x="3226642" y="1086517"/>
                  <a:pt x="3226642" y="1079659"/>
                </a:cubicBezTo>
                <a:cubicBezTo>
                  <a:pt x="3226642" y="1072229"/>
                  <a:pt x="3223927" y="1066300"/>
                  <a:pt x="3218498" y="1061871"/>
                </a:cubicBezTo>
                <a:cubicBezTo>
                  <a:pt x="3213068" y="1057442"/>
                  <a:pt x="3206210" y="1055227"/>
                  <a:pt x="3197924" y="1055227"/>
                </a:cubicBezTo>
                <a:close/>
                <a:moveTo>
                  <a:pt x="1055799" y="1050941"/>
                </a:moveTo>
                <a:cubicBezTo>
                  <a:pt x="1068943" y="1050941"/>
                  <a:pt x="1078230" y="1060085"/>
                  <a:pt x="1083659" y="1078373"/>
                </a:cubicBezTo>
                <a:cubicBezTo>
                  <a:pt x="1075372" y="1080373"/>
                  <a:pt x="1068443" y="1082016"/>
                  <a:pt x="1062871" y="1083302"/>
                </a:cubicBezTo>
                <a:cubicBezTo>
                  <a:pt x="1057299" y="1084588"/>
                  <a:pt x="1052798" y="1085945"/>
                  <a:pt x="1049369" y="1087374"/>
                </a:cubicBezTo>
                <a:cubicBezTo>
                  <a:pt x="1046226" y="1088517"/>
                  <a:pt x="1043154" y="1089731"/>
                  <a:pt x="1040154" y="1091017"/>
                </a:cubicBezTo>
                <a:cubicBezTo>
                  <a:pt x="1037154" y="1092303"/>
                  <a:pt x="1034082" y="1093803"/>
                  <a:pt x="1030938" y="1095518"/>
                </a:cubicBezTo>
                <a:cubicBezTo>
                  <a:pt x="1032081" y="1117806"/>
                  <a:pt x="1032796" y="1136594"/>
                  <a:pt x="1033082" y="1151882"/>
                </a:cubicBezTo>
                <a:cubicBezTo>
                  <a:pt x="1033367" y="1167170"/>
                  <a:pt x="1033367" y="1179814"/>
                  <a:pt x="1033082" y="1189815"/>
                </a:cubicBezTo>
                <a:cubicBezTo>
                  <a:pt x="1032510" y="1204674"/>
                  <a:pt x="1028009" y="1217390"/>
                  <a:pt x="1019580" y="1227963"/>
                </a:cubicBezTo>
                <a:cubicBezTo>
                  <a:pt x="1011150" y="1238536"/>
                  <a:pt x="998792" y="1246537"/>
                  <a:pt x="982504" y="1251966"/>
                </a:cubicBezTo>
                <a:lnTo>
                  <a:pt x="954214" y="1261824"/>
                </a:lnTo>
                <a:lnTo>
                  <a:pt x="948642" y="1244679"/>
                </a:lnTo>
                <a:lnTo>
                  <a:pt x="960215" y="1240393"/>
                </a:lnTo>
                <a:cubicBezTo>
                  <a:pt x="969074" y="1236964"/>
                  <a:pt x="975288" y="1232106"/>
                  <a:pt x="978860" y="1225820"/>
                </a:cubicBezTo>
                <a:cubicBezTo>
                  <a:pt x="982432" y="1219533"/>
                  <a:pt x="985361" y="1209532"/>
                  <a:pt x="987647" y="1195816"/>
                </a:cubicBezTo>
                <a:cubicBezTo>
                  <a:pt x="988505" y="1188672"/>
                  <a:pt x="989862" y="1177742"/>
                  <a:pt x="991719" y="1163026"/>
                </a:cubicBezTo>
                <a:cubicBezTo>
                  <a:pt x="993576" y="1148310"/>
                  <a:pt x="996077" y="1130094"/>
                  <a:pt x="999220" y="1108377"/>
                </a:cubicBezTo>
                <a:cubicBezTo>
                  <a:pt x="999506" y="1106376"/>
                  <a:pt x="1000863" y="1102876"/>
                  <a:pt x="1003292" y="1097875"/>
                </a:cubicBezTo>
                <a:cubicBezTo>
                  <a:pt x="1005721" y="1092875"/>
                  <a:pt x="1009221" y="1086231"/>
                  <a:pt x="1013793" y="1077944"/>
                </a:cubicBezTo>
                <a:lnTo>
                  <a:pt x="1018508" y="1069372"/>
                </a:lnTo>
                <a:cubicBezTo>
                  <a:pt x="1025080" y="1063942"/>
                  <a:pt x="1031796" y="1059513"/>
                  <a:pt x="1038654" y="1056084"/>
                </a:cubicBezTo>
                <a:cubicBezTo>
                  <a:pt x="1045512" y="1052655"/>
                  <a:pt x="1051227" y="1050941"/>
                  <a:pt x="1055799" y="1050941"/>
                </a:cubicBezTo>
                <a:close/>
                <a:moveTo>
                  <a:pt x="6356366" y="1048798"/>
                </a:moveTo>
                <a:cubicBezTo>
                  <a:pt x="6342936" y="1067943"/>
                  <a:pt x="6333292" y="1084588"/>
                  <a:pt x="6327434" y="1098732"/>
                </a:cubicBezTo>
                <a:cubicBezTo>
                  <a:pt x="6321576" y="1112877"/>
                  <a:pt x="6318076" y="1126522"/>
                  <a:pt x="6316933" y="1139666"/>
                </a:cubicBezTo>
                <a:cubicBezTo>
                  <a:pt x="6328362" y="1138237"/>
                  <a:pt x="6338722" y="1135594"/>
                  <a:pt x="6348008" y="1131737"/>
                </a:cubicBezTo>
                <a:cubicBezTo>
                  <a:pt x="6357295" y="1127879"/>
                  <a:pt x="6365654" y="1122950"/>
                  <a:pt x="6373083" y="1116949"/>
                </a:cubicBezTo>
                <a:lnTo>
                  <a:pt x="6368368" y="1098518"/>
                </a:lnTo>
                <a:cubicBezTo>
                  <a:pt x="6365224" y="1087660"/>
                  <a:pt x="6362581" y="1078087"/>
                  <a:pt x="6360438" y="1069800"/>
                </a:cubicBezTo>
                <a:cubicBezTo>
                  <a:pt x="6358295" y="1061514"/>
                  <a:pt x="6356938" y="1054513"/>
                  <a:pt x="6356366" y="1048798"/>
                </a:cubicBezTo>
                <a:close/>
                <a:moveTo>
                  <a:pt x="1125236" y="1041082"/>
                </a:moveTo>
                <a:cubicBezTo>
                  <a:pt x="1140952" y="1053655"/>
                  <a:pt x="1153096" y="1064800"/>
                  <a:pt x="1161669" y="1074515"/>
                </a:cubicBezTo>
                <a:cubicBezTo>
                  <a:pt x="1154811" y="1081373"/>
                  <a:pt x="1148382" y="1087945"/>
                  <a:pt x="1142381" y="1094232"/>
                </a:cubicBezTo>
                <a:cubicBezTo>
                  <a:pt x="1136380" y="1100518"/>
                  <a:pt x="1130951" y="1106376"/>
                  <a:pt x="1126093" y="1111805"/>
                </a:cubicBezTo>
                <a:cubicBezTo>
                  <a:pt x="1121807" y="1106662"/>
                  <a:pt x="1116878" y="1101376"/>
                  <a:pt x="1111306" y="1095946"/>
                </a:cubicBezTo>
                <a:cubicBezTo>
                  <a:pt x="1105734" y="1090517"/>
                  <a:pt x="1099518" y="1084659"/>
                  <a:pt x="1092660" y="1078373"/>
                </a:cubicBezTo>
                <a:cubicBezTo>
                  <a:pt x="1096661" y="1072372"/>
                  <a:pt x="1101376" y="1066300"/>
                  <a:pt x="1106805" y="1060156"/>
                </a:cubicBezTo>
                <a:cubicBezTo>
                  <a:pt x="1112234" y="1054013"/>
                  <a:pt x="1118378" y="1047655"/>
                  <a:pt x="1125236" y="1041082"/>
                </a:cubicBezTo>
                <a:close/>
                <a:moveTo>
                  <a:pt x="5081064" y="1035082"/>
                </a:moveTo>
                <a:cubicBezTo>
                  <a:pt x="5072206" y="1035082"/>
                  <a:pt x="5065134" y="1037868"/>
                  <a:pt x="5059847" y="1043440"/>
                </a:cubicBezTo>
                <a:cubicBezTo>
                  <a:pt x="5054560" y="1049012"/>
                  <a:pt x="5051916" y="1055227"/>
                  <a:pt x="5051918" y="1062085"/>
                </a:cubicBezTo>
                <a:cubicBezTo>
                  <a:pt x="5051916" y="1069515"/>
                  <a:pt x="5054632" y="1075087"/>
                  <a:pt x="5060061" y="1078801"/>
                </a:cubicBezTo>
                <a:cubicBezTo>
                  <a:pt x="5065490" y="1082516"/>
                  <a:pt x="5074063" y="1084374"/>
                  <a:pt x="5085778" y="1084374"/>
                </a:cubicBezTo>
                <a:cubicBezTo>
                  <a:pt x="5098066" y="1084374"/>
                  <a:pt x="5111210" y="1081802"/>
                  <a:pt x="5125212" y="1076658"/>
                </a:cubicBezTo>
                <a:cubicBezTo>
                  <a:pt x="5119783" y="1062657"/>
                  <a:pt x="5113496" y="1052227"/>
                  <a:pt x="5106353" y="1045369"/>
                </a:cubicBezTo>
                <a:cubicBezTo>
                  <a:pt x="5099208" y="1038511"/>
                  <a:pt x="5090779" y="1035082"/>
                  <a:pt x="5081064" y="1035082"/>
                </a:cubicBezTo>
                <a:close/>
                <a:moveTo>
                  <a:pt x="3957114" y="1035082"/>
                </a:moveTo>
                <a:cubicBezTo>
                  <a:pt x="3948255" y="1035082"/>
                  <a:pt x="3941183" y="1037868"/>
                  <a:pt x="3935896" y="1043440"/>
                </a:cubicBezTo>
                <a:cubicBezTo>
                  <a:pt x="3930610" y="1049012"/>
                  <a:pt x="3927967" y="1055227"/>
                  <a:pt x="3927967" y="1062085"/>
                </a:cubicBezTo>
                <a:cubicBezTo>
                  <a:pt x="3927967" y="1069515"/>
                  <a:pt x="3930682" y="1075087"/>
                  <a:pt x="3936111" y="1078801"/>
                </a:cubicBezTo>
                <a:cubicBezTo>
                  <a:pt x="3941540" y="1082516"/>
                  <a:pt x="3950112" y="1084374"/>
                  <a:pt x="3961828" y="1084374"/>
                </a:cubicBezTo>
                <a:cubicBezTo>
                  <a:pt x="3974116" y="1084374"/>
                  <a:pt x="3987260" y="1081802"/>
                  <a:pt x="4001262" y="1076658"/>
                </a:cubicBezTo>
                <a:cubicBezTo>
                  <a:pt x="3995832" y="1062657"/>
                  <a:pt x="3989546" y="1052227"/>
                  <a:pt x="3982402" y="1045369"/>
                </a:cubicBezTo>
                <a:cubicBezTo>
                  <a:pt x="3975258" y="1038511"/>
                  <a:pt x="3966829" y="1035082"/>
                  <a:pt x="3957114" y="1035082"/>
                </a:cubicBezTo>
                <a:close/>
                <a:moveTo>
                  <a:pt x="5538264" y="1029510"/>
                </a:moveTo>
                <a:cubicBezTo>
                  <a:pt x="5547408" y="1029510"/>
                  <a:pt x="5556337" y="1031153"/>
                  <a:pt x="5565053" y="1034439"/>
                </a:cubicBezTo>
                <a:cubicBezTo>
                  <a:pt x="5573768" y="1037725"/>
                  <a:pt x="5583698" y="1043368"/>
                  <a:pt x="5594842" y="1051369"/>
                </a:cubicBezTo>
                <a:cubicBezTo>
                  <a:pt x="5608558" y="1060799"/>
                  <a:pt x="5620774" y="1068229"/>
                  <a:pt x="5631490" y="1073658"/>
                </a:cubicBezTo>
                <a:cubicBezTo>
                  <a:pt x="5642206" y="1079087"/>
                  <a:pt x="5654278" y="1083516"/>
                  <a:pt x="5667709" y="1086945"/>
                </a:cubicBezTo>
                <a:cubicBezTo>
                  <a:pt x="5674281" y="1088374"/>
                  <a:pt x="5681854" y="1089517"/>
                  <a:pt x="5690426" y="1090374"/>
                </a:cubicBezTo>
                <a:cubicBezTo>
                  <a:pt x="5698998" y="1091232"/>
                  <a:pt x="5708571" y="1091660"/>
                  <a:pt x="5719144" y="1091660"/>
                </a:cubicBezTo>
                <a:lnTo>
                  <a:pt x="5698570" y="1132380"/>
                </a:lnTo>
                <a:cubicBezTo>
                  <a:pt x="5691140" y="1131808"/>
                  <a:pt x="5684496" y="1131237"/>
                  <a:pt x="5678638" y="1130665"/>
                </a:cubicBezTo>
                <a:cubicBezTo>
                  <a:pt x="5672780" y="1130094"/>
                  <a:pt x="5666137" y="1129951"/>
                  <a:pt x="5658708" y="1130236"/>
                </a:cubicBezTo>
                <a:cubicBezTo>
                  <a:pt x="5652136" y="1130808"/>
                  <a:pt x="5645348" y="1132022"/>
                  <a:pt x="5638348" y="1133880"/>
                </a:cubicBezTo>
                <a:cubicBezTo>
                  <a:pt x="5631346" y="1135737"/>
                  <a:pt x="5624060" y="1138380"/>
                  <a:pt x="5616488" y="1141809"/>
                </a:cubicBezTo>
                <a:cubicBezTo>
                  <a:pt x="5608916" y="1145238"/>
                  <a:pt x="5600700" y="1149382"/>
                  <a:pt x="5591842" y="1154239"/>
                </a:cubicBezTo>
                <a:cubicBezTo>
                  <a:pt x="5580698" y="1160526"/>
                  <a:pt x="5570554" y="1165455"/>
                  <a:pt x="5561410" y="1169027"/>
                </a:cubicBezTo>
                <a:cubicBezTo>
                  <a:pt x="5552265" y="1172599"/>
                  <a:pt x="5542836" y="1175314"/>
                  <a:pt x="5533120" y="1177171"/>
                </a:cubicBezTo>
                <a:cubicBezTo>
                  <a:pt x="5523405" y="1179028"/>
                  <a:pt x="5512474" y="1180243"/>
                  <a:pt x="5500330" y="1180814"/>
                </a:cubicBezTo>
                <a:lnTo>
                  <a:pt x="5460315" y="1181611"/>
                </a:lnTo>
                <a:lnTo>
                  <a:pt x="5460254" y="1181671"/>
                </a:lnTo>
                <a:lnTo>
                  <a:pt x="5459866" y="1181619"/>
                </a:lnTo>
                <a:lnTo>
                  <a:pt x="5457254" y="1181671"/>
                </a:lnTo>
                <a:lnTo>
                  <a:pt x="5456790" y="1181208"/>
                </a:lnTo>
                <a:lnTo>
                  <a:pt x="5443430" y="1179421"/>
                </a:lnTo>
                <a:cubicBezTo>
                  <a:pt x="5437930" y="1177921"/>
                  <a:pt x="5432536" y="1175671"/>
                  <a:pt x="5427250" y="1172670"/>
                </a:cubicBezTo>
                <a:cubicBezTo>
                  <a:pt x="5424107" y="1191816"/>
                  <a:pt x="5418034" y="1208675"/>
                  <a:pt x="5409034" y="1223248"/>
                </a:cubicBezTo>
                <a:cubicBezTo>
                  <a:pt x="5400032" y="1237821"/>
                  <a:pt x="5388816" y="1249108"/>
                  <a:pt x="5375386" y="1257109"/>
                </a:cubicBezTo>
                <a:cubicBezTo>
                  <a:pt x="5361956" y="1265110"/>
                  <a:pt x="5347097" y="1269111"/>
                  <a:pt x="5330810" y="1269111"/>
                </a:cubicBezTo>
                <a:cubicBezTo>
                  <a:pt x="5327094" y="1269111"/>
                  <a:pt x="5322094" y="1267754"/>
                  <a:pt x="5315808" y="1265039"/>
                </a:cubicBezTo>
                <a:cubicBezTo>
                  <a:pt x="5309521" y="1262324"/>
                  <a:pt x="5302592" y="1258538"/>
                  <a:pt x="5295020" y="1253680"/>
                </a:cubicBezTo>
                <a:cubicBezTo>
                  <a:pt x="5287446" y="1248823"/>
                  <a:pt x="5280232" y="1243536"/>
                  <a:pt x="5273374" y="1237821"/>
                </a:cubicBezTo>
                <a:lnTo>
                  <a:pt x="5279803" y="1221105"/>
                </a:lnTo>
                <a:cubicBezTo>
                  <a:pt x="5287518" y="1223105"/>
                  <a:pt x="5294948" y="1224534"/>
                  <a:pt x="5302092" y="1225391"/>
                </a:cubicBezTo>
                <a:cubicBezTo>
                  <a:pt x="5309236" y="1226249"/>
                  <a:pt x="5315950" y="1226677"/>
                  <a:pt x="5322237" y="1226677"/>
                </a:cubicBezTo>
                <a:cubicBezTo>
                  <a:pt x="5343382" y="1226677"/>
                  <a:pt x="5361384" y="1221034"/>
                  <a:pt x="5376244" y="1209746"/>
                </a:cubicBezTo>
                <a:cubicBezTo>
                  <a:pt x="5391102" y="1198459"/>
                  <a:pt x="5401961" y="1182100"/>
                  <a:pt x="5408820" y="1160669"/>
                </a:cubicBezTo>
                <a:cubicBezTo>
                  <a:pt x="5406819" y="1156383"/>
                  <a:pt x="5404676" y="1152025"/>
                  <a:pt x="5402390" y="1147596"/>
                </a:cubicBezTo>
                <a:cubicBezTo>
                  <a:pt x="5400104" y="1143167"/>
                  <a:pt x="5397532" y="1138666"/>
                  <a:pt x="5394674" y="1134094"/>
                </a:cubicBezTo>
                <a:cubicBezTo>
                  <a:pt x="5387244" y="1121807"/>
                  <a:pt x="5381388" y="1111448"/>
                  <a:pt x="5377101" y="1103019"/>
                </a:cubicBezTo>
                <a:cubicBezTo>
                  <a:pt x="5372814" y="1094589"/>
                  <a:pt x="5369814" y="1087660"/>
                  <a:pt x="5368100" y="1082230"/>
                </a:cubicBezTo>
                <a:cubicBezTo>
                  <a:pt x="5366957" y="1076515"/>
                  <a:pt x="5366671" y="1071586"/>
                  <a:pt x="5367243" y="1067443"/>
                </a:cubicBezTo>
                <a:cubicBezTo>
                  <a:pt x="5367814" y="1063299"/>
                  <a:pt x="5369528" y="1059513"/>
                  <a:pt x="5372386" y="1056084"/>
                </a:cubicBezTo>
                <a:cubicBezTo>
                  <a:pt x="5372672" y="1051798"/>
                  <a:pt x="5375244" y="1047655"/>
                  <a:pt x="5380102" y="1043654"/>
                </a:cubicBezTo>
                <a:cubicBezTo>
                  <a:pt x="5384959" y="1039654"/>
                  <a:pt x="5391246" y="1036653"/>
                  <a:pt x="5398960" y="1034653"/>
                </a:cubicBezTo>
                <a:cubicBezTo>
                  <a:pt x="5401246" y="1042368"/>
                  <a:pt x="5403462" y="1049441"/>
                  <a:pt x="5405604" y="1055870"/>
                </a:cubicBezTo>
                <a:cubicBezTo>
                  <a:pt x="5407748" y="1062299"/>
                  <a:pt x="5409676" y="1068372"/>
                  <a:pt x="5411390" y="1074087"/>
                </a:cubicBezTo>
                <a:cubicBezTo>
                  <a:pt x="5416248" y="1087803"/>
                  <a:pt x="5420034" y="1099233"/>
                  <a:pt x="5422750" y="1108377"/>
                </a:cubicBezTo>
                <a:cubicBezTo>
                  <a:pt x="5425464" y="1117521"/>
                  <a:pt x="5427107" y="1124379"/>
                  <a:pt x="5427678" y="1128951"/>
                </a:cubicBezTo>
                <a:cubicBezTo>
                  <a:pt x="5432536" y="1131665"/>
                  <a:pt x="5437680" y="1133701"/>
                  <a:pt x="5443109" y="1135058"/>
                </a:cubicBezTo>
                <a:lnTo>
                  <a:pt x="5459623" y="1137020"/>
                </a:lnTo>
                <a:lnTo>
                  <a:pt x="5511474" y="1135380"/>
                </a:lnTo>
                <a:cubicBezTo>
                  <a:pt x="5526762" y="1134237"/>
                  <a:pt x="5540978" y="1131808"/>
                  <a:pt x="5554124" y="1128093"/>
                </a:cubicBezTo>
                <a:cubicBezTo>
                  <a:pt x="5568696" y="1123236"/>
                  <a:pt x="5580412" y="1119592"/>
                  <a:pt x="5589270" y="1117163"/>
                </a:cubicBezTo>
                <a:cubicBezTo>
                  <a:pt x="5598128" y="1114735"/>
                  <a:pt x="5605272" y="1112949"/>
                  <a:pt x="5610702" y="1111805"/>
                </a:cubicBezTo>
                <a:cubicBezTo>
                  <a:pt x="5606416" y="1109234"/>
                  <a:pt x="5602058" y="1106519"/>
                  <a:pt x="5597629" y="1103662"/>
                </a:cubicBezTo>
                <a:cubicBezTo>
                  <a:pt x="5593200" y="1100804"/>
                  <a:pt x="5588842" y="1097804"/>
                  <a:pt x="5584556" y="1094661"/>
                </a:cubicBezTo>
                <a:cubicBezTo>
                  <a:pt x="5574554" y="1087517"/>
                  <a:pt x="5566268" y="1082588"/>
                  <a:pt x="5559695" y="1079873"/>
                </a:cubicBezTo>
                <a:cubicBezTo>
                  <a:pt x="5553123" y="1077158"/>
                  <a:pt x="5546550" y="1075801"/>
                  <a:pt x="5539978" y="1075801"/>
                </a:cubicBezTo>
                <a:cubicBezTo>
                  <a:pt x="5531406" y="1075801"/>
                  <a:pt x="5523548" y="1076944"/>
                  <a:pt x="5516404" y="1079230"/>
                </a:cubicBezTo>
                <a:cubicBezTo>
                  <a:pt x="5509260" y="1081516"/>
                  <a:pt x="5500688" y="1085945"/>
                  <a:pt x="5490686" y="1092517"/>
                </a:cubicBezTo>
                <a:cubicBezTo>
                  <a:pt x="5488115" y="1089946"/>
                  <a:pt x="5486043" y="1086517"/>
                  <a:pt x="5484472" y="1082230"/>
                </a:cubicBezTo>
                <a:cubicBezTo>
                  <a:pt x="5482900" y="1077944"/>
                  <a:pt x="5482114" y="1073801"/>
                  <a:pt x="5482114" y="1069800"/>
                </a:cubicBezTo>
                <a:cubicBezTo>
                  <a:pt x="5482114" y="1057799"/>
                  <a:pt x="5487400" y="1048083"/>
                  <a:pt x="5497973" y="1040654"/>
                </a:cubicBezTo>
                <a:cubicBezTo>
                  <a:pt x="5508546" y="1033224"/>
                  <a:pt x="5521976" y="1029510"/>
                  <a:pt x="5538264" y="1029510"/>
                </a:cubicBezTo>
                <a:close/>
                <a:moveTo>
                  <a:pt x="333708" y="1029081"/>
                </a:moveTo>
                <a:cubicBezTo>
                  <a:pt x="337995" y="1034224"/>
                  <a:pt x="342924" y="1039582"/>
                  <a:pt x="348496" y="1045154"/>
                </a:cubicBezTo>
                <a:cubicBezTo>
                  <a:pt x="354068" y="1050727"/>
                  <a:pt x="360426" y="1056513"/>
                  <a:pt x="367570" y="1062514"/>
                </a:cubicBezTo>
                <a:cubicBezTo>
                  <a:pt x="363569" y="1068229"/>
                  <a:pt x="358783" y="1074229"/>
                  <a:pt x="353211" y="1080516"/>
                </a:cubicBezTo>
                <a:cubicBezTo>
                  <a:pt x="347639" y="1086802"/>
                  <a:pt x="341424" y="1093232"/>
                  <a:pt x="334566" y="1099804"/>
                </a:cubicBezTo>
                <a:cubicBezTo>
                  <a:pt x="318278" y="1086659"/>
                  <a:pt x="306134" y="1075515"/>
                  <a:pt x="298133" y="1066371"/>
                </a:cubicBezTo>
                <a:cubicBezTo>
                  <a:pt x="305276" y="1059513"/>
                  <a:pt x="311777" y="1053012"/>
                  <a:pt x="317635" y="1046869"/>
                </a:cubicBezTo>
                <a:cubicBezTo>
                  <a:pt x="323493" y="1040725"/>
                  <a:pt x="328851" y="1034796"/>
                  <a:pt x="333708" y="1029081"/>
                </a:cubicBezTo>
                <a:close/>
                <a:moveTo>
                  <a:pt x="4242102" y="1002935"/>
                </a:moveTo>
                <a:cubicBezTo>
                  <a:pt x="4257246" y="1008078"/>
                  <a:pt x="4271534" y="1016222"/>
                  <a:pt x="4284964" y="1027366"/>
                </a:cubicBezTo>
                <a:cubicBezTo>
                  <a:pt x="4298394" y="1038511"/>
                  <a:pt x="4309110" y="1051369"/>
                  <a:pt x="4317110" y="1065943"/>
                </a:cubicBezTo>
                <a:cubicBezTo>
                  <a:pt x="4325112" y="1080516"/>
                  <a:pt x="4329112" y="1093946"/>
                  <a:pt x="4329112" y="1106233"/>
                </a:cubicBezTo>
                <a:cubicBezTo>
                  <a:pt x="4329112" y="1110234"/>
                  <a:pt x="4328184" y="1115520"/>
                  <a:pt x="4326326" y="1122093"/>
                </a:cubicBezTo>
                <a:cubicBezTo>
                  <a:pt x="4324468" y="1128665"/>
                  <a:pt x="4321968" y="1135451"/>
                  <a:pt x="4318826" y="1142452"/>
                </a:cubicBezTo>
                <a:cubicBezTo>
                  <a:pt x="4315682" y="1149453"/>
                  <a:pt x="4312396" y="1155668"/>
                  <a:pt x="4308967" y="1161097"/>
                </a:cubicBezTo>
                <a:cubicBezTo>
                  <a:pt x="4305538" y="1166527"/>
                  <a:pt x="4302252" y="1170241"/>
                  <a:pt x="4299108" y="1172242"/>
                </a:cubicBezTo>
                <a:cubicBezTo>
                  <a:pt x="4293680" y="1175957"/>
                  <a:pt x="4287178" y="1178885"/>
                  <a:pt x="4279606" y="1181028"/>
                </a:cubicBezTo>
                <a:cubicBezTo>
                  <a:pt x="4272034" y="1183172"/>
                  <a:pt x="4263961" y="1184243"/>
                  <a:pt x="4255389" y="1184243"/>
                </a:cubicBezTo>
                <a:cubicBezTo>
                  <a:pt x="4239386" y="1184243"/>
                  <a:pt x="4226242" y="1179028"/>
                  <a:pt x="4215955" y="1168598"/>
                </a:cubicBezTo>
                <a:cubicBezTo>
                  <a:pt x="4205668" y="1158168"/>
                  <a:pt x="4200525" y="1144524"/>
                  <a:pt x="4200525" y="1127665"/>
                </a:cubicBezTo>
                <a:cubicBezTo>
                  <a:pt x="4200525" y="1115378"/>
                  <a:pt x="4203668" y="1102876"/>
                  <a:pt x="4209954" y="1090160"/>
                </a:cubicBezTo>
                <a:cubicBezTo>
                  <a:pt x="4216241" y="1077444"/>
                  <a:pt x="4226528" y="1064228"/>
                  <a:pt x="4240816" y="1050512"/>
                </a:cubicBezTo>
                <a:cubicBezTo>
                  <a:pt x="4236244" y="1047655"/>
                  <a:pt x="4233172" y="1044297"/>
                  <a:pt x="4231600" y="1040439"/>
                </a:cubicBezTo>
                <a:cubicBezTo>
                  <a:pt x="4230028" y="1036582"/>
                  <a:pt x="4229242" y="1032653"/>
                  <a:pt x="4229242" y="1028652"/>
                </a:cubicBezTo>
                <a:cubicBezTo>
                  <a:pt x="4229242" y="1023223"/>
                  <a:pt x="4230457" y="1018008"/>
                  <a:pt x="4232886" y="1013008"/>
                </a:cubicBezTo>
                <a:cubicBezTo>
                  <a:pt x="4235315" y="1008007"/>
                  <a:pt x="4238386" y="1004649"/>
                  <a:pt x="4242102" y="1002935"/>
                </a:cubicBezTo>
                <a:close/>
                <a:moveTo>
                  <a:pt x="2733580" y="999506"/>
                </a:moveTo>
                <a:cubicBezTo>
                  <a:pt x="2737580" y="1018365"/>
                  <a:pt x="2740795" y="1034224"/>
                  <a:pt x="2743224" y="1047083"/>
                </a:cubicBezTo>
                <a:cubicBezTo>
                  <a:pt x="2745652" y="1059942"/>
                  <a:pt x="2747510" y="1070300"/>
                  <a:pt x="2748796" y="1078159"/>
                </a:cubicBezTo>
                <a:cubicBezTo>
                  <a:pt x="2750082" y="1086017"/>
                  <a:pt x="2750725" y="1092232"/>
                  <a:pt x="2750725" y="1096804"/>
                </a:cubicBezTo>
                <a:cubicBezTo>
                  <a:pt x="2750725" y="1102804"/>
                  <a:pt x="2749153" y="1110305"/>
                  <a:pt x="2746010" y="1119306"/>
                </a:cubicBezTo>
                <a:cubicBezTo>
                  <a:pt x="2742867" y="1128308"/>
                  <a:pt x="2739009" y="1137094"/>
                  <a:pt x="2734437" y="1145667"/>
                </a:cubicBezTo>
                <a:cubicBezTo>
                  <a:pt x="2721864" y="1153668"/>
                  <a:pt x="2707005" y="1160526"/>
                  <a:pt x="2689860" y="1166241"/>
                </a:cubicBezTo>
                <a:cubicBezTo>
                  <a:pt x="2672715" y="1171956"/>
                  <a:pt x="2654141" y="1176385"/>
                  <a:pt x="2634139" y="1179528"/>
                </a:cubicBezTo>
                <a:cubicBezTo>
                  <a:pt x="2614136" y="1182672"/>
                  <a:pt x="2593562" y="1184243"/>
                  <a:pt x="2572417" y="1184243"/>
                </a:cubicBezTo>
                <a:cubicBezTo>
                  <a:pt x="2538127" y="1184243"/>
                  <a:pt x="2512124" y="1176957"/>
                  <a:pt x="2494407" y="1162383"/>
                </a:cubicBezTo>
                <a:cubicBezTo>
                  <a:pt x="2476690" y="1147810"/>
                  <a:pt x="2467832" y="1126665"/>
                  <a:pt x="2467832" y="1098947"/>
                </a:cubicBezTo>
                <a:cubicBezTo>
                  <a:pt x="2467832" y="1084659"/>
                  <a:pt x="2470261" y="1068943"/>
                  <a:pt x="2475119" y="1051798"/>
                </a:cubicBezTo>
                <a:lnTo>
                  <a:pt x="2493121" y="1051798"/>
                </a:lnTo>
                <a:cubicBezTo>
                  <a:pt x="2492836" y="1052941"/>
                  <a:pt x="2492550" y="1056013"/>
                  <a:pt x="2492264" y="1061013"/>
                </a:cubicBezTo>
                <a:cubicBezTo>
                  <a:pt x="2491978" y="1066014"/>
                  <a:pt x="2491835" y="1070086"/>
                  <a:pt x="2491835" y="1073229"/>
                </a:cubicBezTo>
                <a:cubicBezTo>
                  <a:pt x="2491835" y="1089803"/>
                  <a:pt x="2495050" y="1102590"/>
                  <a:pt x="2501479" y="1111591"/>
                </a:cubicBezTo>
                <a:cubicBezTo>
                  <a:pt x="2507909" y="1120592"/>
                  <a:pt x="2517981" y="1127522"/>
                  <a:pt x="2531698" y="1132380"/>
                </a:cubicBezTo>
                <a:cubicBezTo>
                  <a:pt x="2538555" y="1134380"/>
                  <a:pt x="2546485" y="1136023"/>
                  <a:pt x="2555486" y="1137309"/>
                </a:cubicBezTo>
                <a:cubicBezTo>
                  <a:pt x="2564487" y="1138595"/>
                  <a:pt x="2574703" y="1139238"/>
                  <a:pt x="2586133" y="1139238"/>
                </a:cubicBezTo>
                <a:cubicBezTo>
                  <a:pt x="2611564" y="1139238"/>
                  <a:pt x="2636496" y="1136809"/>
                  <a:pt x="2660928" y="1131951"/>
                </a:cubicBezTo>
                <a:cubicBezTo>
                  <a:pt x="2685360" y="1127093"/>
                  <a:pt x="2707434" y="1120235"/>
                  <a:pt x="2727150" y="1111377"/>
                </a:cubicBezTo>
                <a:cubicBezTo>
                  <a:pt x="2724864" y="1104805"/>
                  <a:pt x="2721793" y="1097518"/>
                  <a:pt x="2717935" y="1089517"/>
                </a:cubicBezTo>
                <a:cubicBezTo>
                  <a:pt x="2714077" y="1081516"/>
                  <a:pt x="2710720" y="1074372"/>
                  <a:pt x="2707862" y="1068086"/>
                </a:cubicBezTo>
                <a:cubicBezTo>
                  <a:pt x="2705005" y="1061799"/>
                  <a:pt x="2702647" y="1056370"/>
                  <a:pt x="2700790" y="1051798"/>
                </a:cubicBezTo>
                <a:cubicBezTo>
                  <a:pt x="2698932" y="1047226"/>
                  <a:pt x="2698004" y="1043368"/>
                  <a:pt x="2698004" y="1040225"/>
                </a:cubicBezTo>
                <a:cubicBezTo>
                  <a:pt x="2698004" y="1033653"/>
                  <a:pt x="2701433" y="1026509"/>
                  <a:pt x="2708291" y="1018794"/>
                </a:cubicBezTo>
                <a:cubicBezTo>
                  <a:pt x="2715149" y="1011079"/>
                  <a:pt x="2723578" y="1004649"/>
                  <a:pt x="2733580" y="999506"/>
                </a:cubicBezTo>
                <a:close/>
                <a:moveTo>
                  <a:pt x="1394412" y="998649"/>
                </a:moveTo>
                <a:cubicBezTo>
                  <a:pt x="1400413" y="1022366"/>
                  <a:pt x="1406486" y="1043511"/>
                  <a:pt x="1412629" y="1062085"/>
                </a:cubicBezTo>
                <a:cubicBezTo>
                  <a:pt x="1418773" y="1080659"/>
                  <a:pt x="1425702" y="1096661"/>
                  <a:pt x="1433417" y="1110091"/>
                </a:cubicBezTo>
                <a:cubicBezTo>
                  <a:pt x="1438846" y="1120092"/>
                  <a:pt x="1444776" y="1127093"/>
                  <a:pt x="1451205" y="1131094"/>
                </a:cubicBezTo>
                <a:cubicBezTo>
                  <a:pt x="1454420" y="1133094"/>
                  <a:pt x="1458117" y="1134594"/>
                  <a:pt x="1462296" y="1135594"/>
                </a:cubicBezTo>
                <a:lnTo>
                  <a:pt x="1476151" y="1137081"/>
                </a:lnTo>
                <a:lnTo>
                  <a:pt x="1518880" y="1135380"/>
                </a:lnTo>
                <a:cubicBezTo>
                  <a:pt x="1532739" y="1134237"/>
                  <a:pt x="1545169" y="1132594"/>
                  <a:pt x="1556171" y="1130451"/>
                </a:cubicBezTo>
                <a:cubicBezTo>
                  <a:pt x="1567172" y="1128308"/>
                  <a:pt x="1575530" y="1125950"/>
                  <a:pt x="1581245" y="1123378"/>
                </a:cubicBezTo>
                <a:cubicBezTo>
                  <a:pt x="1578959" y="1117092"/>
                  <a:pt x="1575888" y="1109948"/>
                  <a:pt x="1572030" y="1101947"/>
                </a:cubicBezTo>
                <a:cubicBezTo>
                  <a:pt x="1568172" y="1093946"/>
                  <a:pt x="1564815" y="1086802"/>
                  <a:pt x="1561957" y="1080516"/>
                </a:cubicBezTo>
                <a:cubicBezTo>
                  <a:pt x="1559100" y="1074229"/>
                  <a:pt x="1556742" y="1068872"/>
                  <a:pt x="1554885" y="1064443"/>
                </a:cubicBezTo>
                <a:cubicBezTo>
                  <a:pt x="1553028" y="1060013"/>
                  <a:pt x="1552099" y="1056084"/>
                  <a:pt x="1552099" y="1052655"/>
                </a:cubicBezTo>
                <a:cubicBezTo>
                  <a:pt x="1552099" y="1046083"/>
                  <a:pt x="1555528" y="1038868"/>
                  <a:pt x="1562386" y="1031010"/>
                </a:cubicBezTo>
                <a:cubicBezTo>
                  <a:pt x="1569244" y="1023152"/>
                  <a:pt x="1577673" y="1016651"/>
                  <a:pt x="1587675" y="1011507"/>
                </a:cubicBezTo>
                <a:cubicBezTo>
                  <a:pt x="1591675" y="1031510"/>
                  <a:pt x="1594961" y="1047583"/>
                  <a:pt x="1597533" y="1059728"/>
                </a:cubicBezTo>
                <a:cubicBezTo>
                  <a:pt x="1600105" y="1071872"/>
                  <a:pt x="1601962" y="1081659"/>
                  <a:pt x="1603105" y="1089088"/>
                </a:cubicBezTo>
                <a:cubicBezTo>
                  <a:pt x="1604248" y="1096518"/>
                  <a:pt x="1604820" y="1103090"/>
                  <a:pt x="1604820" y="1108805"/>
                </a:cubicBezTo>
                <a:cubicBezTo>
                  <a:pt x="1604820" y="1114806"/>
                  <a:pt x="1603320" y="1122164"/>
                  <a:pt x="1600319" y="1130879"/>
                </a:cubicBezTo>
                <a:cubicBezTo>
                  <a:pt x="1597319" y="1139595"/>
                  <a:pt x="1593390" y="1148667"/>
                  <a:pt x="1588532" y="1158097"/>
                </a:cubicBezTo>
                <a:cubicBezTo>
                  <a:pt x="1580817" y="1162669"/>
                  <a:pt x="1570815" y="1166741"/>
                  <a:pt x="1558528" y="1170313"/>
                </a:cubicBezTo>
                <a:cubicBezTo>
                  <a:pt x="1546241" y="1173885"/>
                  <a:pt x="1532882" y="1176671"/>
                  <a:pt x="1518452" y="1178671"/>
                </a:cubicBezTo>
                <a:lnTo>
                  <a:pt x="1476316" y="1181635"/>
                </a:lnTo>
                <a:lnTo>
                  <a:pt x="1476280" y="1181671"/>
                </a:lnTo>
                <a:lnTo>
                  <a:pt x="1476065" y="1181653"/>
                </a:lnTo>
                <a:lnTo>
                  <a:pt x="1475804" y="1181671"/>
                </a:lnTo>
                <a:lnTo>
                  <a:pt x="1475759" y="1181627"/>
                </a:lnTo>
                <a:lnTo>
                  <a:pt x="1461224" y="1180386"/>
                </a:lnTo>
                <a:cubicBezTo>
                  <a:pt x="1456474" y="1179528"/>
                  <a:pt x="1451991" y="1178242"/>
                  <a:pt x="1447776" y="1176528"/>
                </a:cubicBezTo>
                <a:cubicBezTo>
                  <a:pt x="1439347" y="1173099"/>
                  <a:pt x="1431846" y="1167955"/>
                  <a:pt x="1425273" y="1161097"/>
                </a:cubicBezTo>
                <a:cubicBezTo>
                  <a:pt x="1395556" y="1176528"/>
                  <a:pt x="1365980" y="1184243"/>
                  <a:pt x="1336548" y="1184243"/>
                </a:cubicBezTo>
                <a:cubicBezTo>
                  <a:pt x="1299400" y="1184243"/>
                  <a:pt x="1280827" y="1173813"/>
                  <a:pt x="1280827" y="1152954"/>
                </a:cubicBezTo>
                <a:cubicBezTo>
                  <a:pt x="1280827" y="1147238"/>
                  <a:pt x="1281827" y="1141524"/>
                  <a:pt x="1283827" y="1135809"/>
                </a:cubicBezTo>
                <a:cubicBezTo>
                  <a:pt x="1285827" y="1130094"/>
                  <a:pt x="1288542" y="1125522"/>
                  <a:pt x="1291971" y="1122093"/>
                </a:cubicBezTo>
                <a:cubicBezTo>
                  <a:pt x="1299115" y="1127808"/>
                  <a:pt x="1307259" y="1132094"/>
                  <a:pt x="1316403" y="1134951"/>
                </a:cubicBezTo>
                <a:cubicBezTo>
                  <a:pt x="1325547" y="1137809"/>
                  <a:pt x="1336834" y="1139238"/>
                  <a:pt x="1350264" y="1139238"/>
                </a:cubicBezTo>
                <a:cubicBezTo>
                  <a:pt x="1358837" y="1139238"/>
                  <a:pt x="1367623" y="1138666"/>
                  <a:pt x="1376624" y="1137523"/>
                </a:cubicBezTo>
                <a:cubicBezTo>
                  <a:pt x="1385626" y="1136380"/>
                  <a:pt x="1394841" y="1134666"/>
                  <a:pt x="1404271" y="1132380"/>
                </a:cubicBezTo>
                <a:cubicBezTo>
                  <a:pt x="1396841" y="1119521"/>
                  <a:pt x="1390340" y="1106805"/>
                  <a:pt x="1384768" y="1094232"/>
                </a:cubicBezTo>
                <a:cubicBezTo>
                  <a:pt x="1379196" y="1081659"/>
                  <a:pt x="1374838" y="1070229"/>
                  <a:pt x="1371695" y="1059942"/>
                </a:cubicBezTo>
                <a:cubicBezTo>
                  <a:pt x="1368552" y="1049655"/>
                  <a:pt x="1366980" y="1041797"/>
                  <a:pt x="1366980" y="1036368"/>
                </a:cubicBezTo>
                <a:cubicBezTo>
                  <a:pt x="1366980" y="1027224"/>
                  <a:pt x="1369266" y="1019365"/>
                  <a:pt x="1373838" y="1012793"/>
                </a:cubicBezTo>
                <a:cubicBezTo>
                  <a:pt x="1378410" y="1006221"/>
                  <a:pt x="1385268" y="1001506"/>
                  <a:pt x="1394412" y="998649"/>
                </a:cubicBezTo>
                <a:close/>
                <a:moveTo>
                  <a:pt x="3965686" y="988362"/>
                </a:moveTo>
                <a:cubicBezTo>
                  <a:pt x="3978259" y="988362"/>
                  <a:pt x="3990118" y="994505"/>
                  <a:pt x="4001262" y="1006792"/>
                </a:cubicBezTo>
                <a:cubicBezTo>
                  <a:pt x="4012406" y="1019080"/>
                  <a:pt x="4021122" y="1035082"/>
                  <a:pt x="4027408" y="1054798"/>
                </a:cubicBezTo>
                <a:cubicBezTo>
                  <a:pt x="4030552" y="1063942"/>
                  <a:pt x="4032837" y="1073301"/>
                  <a:pt x="4034266" y="1082873"/>
                </a:cubicBezTo>
                <a:cubicBezTo>
                  <a:pt x="4035694" y="1092446"/>
                  <a:pt x="4036409" y="1102376"/>
                  <a:pt x="4036409" y="1112663"/>
                </a:cubicBezTo>
                <a:cubicBezTo>
                  <a:pt x="4036409" y="1115806"/>
                  <a:pt x="4036194" y="1120164"/>
                  <a:pt x="4035766" y="1125736"/>
                </a:cubicBezTo>
                <a:cubicBezTo>
                  <a:pt x="4035338" y="1131308"/>
                  <a:pt x="4034194" y="1136880"/>
                  <a:pt x="4032337" y="1142452"/>
                </a:cubicBezTo>
                <a:cubicBezTo>
                  <a:pt x="4030480" y="1148024"/>
                  <a:pt x="4026836" y="1152668"/>
                  <a:pt x="4021407" y="1156383"/>
                </a:cubicBezTo>
                <a:cubicBezTo>
                  <a:pt x="4015120" y="1160097"/>
                  <a:pt x="4005048" y="1163955"/>
                  <a:pt x="3991190" y="1167955"/>
                </a:cubicBezTo>
                <a:cubicBezTo>
                  <a:pt x="3977330" y="1171956"/>
                  <a:pt x="3960686" y="1175242"/>
                  <a:pt x="3941254" y="1177814"/>
                </a:cubicBezTo>
                <a:cubicBezTo>
                  <a:pt x="3931539" y="1179100"/>
                  <a:pt x="3921288" y="1180064"/>
                  <a:pt x="3910500" y="1180707"/>
                </a:cubicBezTo>
                <a:lnTo>
                  <a:pt x="3878949" y="1181603"/>
                </a:lnTo>
                <a:lnTo>
                  <a:pt x="3878723" y="1181671"/>
                </a:lnTo>
                <a:lnTo>
                  <a:pt x="3877814" y="1181635"/>
                </a:lnTo>
                <a:lnTo>
                  <a:pt x="3876532" y="1181671"/>
                </a:lnTo>
                <a:lnTo>
                  <a:pt x="3876234" y="1181572"/>
                </a:lnTo>
                <a:lnTo>
                  <a:pt x="3857292" y="1180814"/>
                </a:lnTo>
                <a:cubicBezTo>
                  <a:pt x="3849290" y="1180243"/>
                  <a:pt x="3841361" y="1179385"/>
                  <a:pt x="3833503" y="1178242"/>
                </a:cubicBezTo>
                <a:cubicBezTo>
                  <a:pt x="3825645" y="1177099"/>
                  <a:pt x="3818858" y="1175813"/>
                  <a:pt x="3813143" y="1174385"/>
                </a:cubicBezTo>
                <a:cubicBezTo>
                  <a:pt x="3822287" y="1178671"/>
                  <a:pt x="3829574" y="1182243"/>
                  <a:pt x="3835003" y="1185100"/>
                </a:cubicBezTo>
                <a:cubicBezTo>
                  <a:pt x="3840432" y="1187958"/>
                  <a:pt x="3844718" y="1190315"/>
                  <a:pt x="3847862" y="1192173"/>
                </a:cubicBezTo>
                <a:cubicBezTo>
                  <a:pt x="3851005" y="1194030"/>
                  <a:pt x="3853577" y="1195816"/>
                  <a:pt x="3855577" y="1197531"/>
                </a:cubicBezTo>
                <a:cubicBezTo>
                  <a:pt x="3858434" y="1199817"/>
                  <a:pt x="3860292" y="1203031"/>
                  <a:pt x="3861149" y="1207175"/>
                </a:cubicBezTo>
                <a:cubicBezTo>
                  <a:pt x="3862006" y="1211318"/>
                  <a:pt x="3862435" y="1215676"/>
                  <a:pt x="3862435" y="1220248"/>
                </a:cubicBezTo>
                <a:cubicBezTo>
                  <a:pt x="3862435" y="1227391"/>
                  <a:pt x="3858792" y="1234749"/>
                  <a:pt x="3851505" y="1242322"/>
                </a:cubicBezTo>
                <a:cubicBezTo>
                  <a:pt x="3844219" y="1249894"/>
                  <a:pt x="3834074" y="1257109"/>
                  <a:pt x="3821073" y="1263967"/>
                </a:cubicBezTo>
                <a:cubicBezTo>
                  <a:pt x="3808071" y="1270825"/>
                  <a:pt x="3793141" y="1276826"/>
                  <a:pt x="3776282" y="1281970"/>
                </a:cubicBezTo>
                <a:cubicBezTo>
                  <a:pt x="3750564" y="1289685"/>
                  <a:pt x="3726132" y="1293543"/>
                  <a:pt x="3702986" y="1293543"/>
                </a:cubicBezTo>
                <a:cubicBezTo>
                  <a:pt x="3672983" y="1293543"/>
                  <a:pt x="3649980" y="1286185"/>
                  <a:pt x="3633978" y="1271468"/>
                </a:cubicBezTo>
                <a:cubicBezTo>
                  <a:pt x="3617976" y="1256752"/>
                  <a:pt x="3609975" y="1235678"/>
                  <a:pt x="3609975" y="1208246"/>
                </a:cubicBezTo>
                <a:cubicBezTo>
                  <a:pt x="3609975" y="1203103"/>
                  <a:pt x="3610260" y="1197674"/>
                  <a:pt x="3610832" y="1191958"/>
                </a:cubicBezTo>
                <a:cubicBezTo>
                  <a:pt x="3611404" y="1186243"/>
                  <a:pt x="3612475" y="1179743"/>
                  <a:pt x="3614047" y="1172456"/>
                </a:cubicBezTo>
                <a:cubicBezTo>
                  <a:pt x="3615618" y="1165169"/>
                  <a:pt x="3617547" y="1157097"/>
                  <a:pt x="3619833" y="1148239"/>
                </a:cubicBezTo>
                <a:lnTo>
                  <a:pt x="3637836" y="1152525"/>
                </a:lnTo>
                <a:cubicBezTo>
                  <a:pt x="3634121" y="1165955"/>
                  <a:pt x="3632264" y="1176957"/>
                  <a:pt x="3632264" y="1185529"/>
                </a:cubicBezTo>
                <a:cubicBezTo>
                  <a:pt x="3632264" y="1205532"/>
                  <a:pt x="3638478" y="1220962"/>
                  <a:pt x="3650909" y="1231821"/>
                </a:cubicBezTo>
                <a:cubicBezTo>
                  <a:pt x="3663339" y="1242679"/>
                  <a:pt x="3681841" y="1248108"/>
                  <a:pt x="3706416" y="1248108"/>
                </a:cubicBezTo>
                <a:cubicBezTo>
                  <a:pt x="3725275" y="1248108"/>
                  <a:pt x="3742777" y="1246965"/>
                  <a:pt x="3758922" y="1244679"/>
                </a:cubicBezTo>
                <a:cubicBezTo>
                  <a:pt x="3775067" y="1242393"/>
                  <a:pt x="3790140" y="1239393"/>
                  <a:pt x="3804142" y="1235678"/>
                </a:cubicBezTo>
                <a:cubicBezTo>
                  <a:pt x="3811000" y="1233678"/>
                  <a:pt x="3817786" y="1231463"/>
                  <a:pt x="3824502" y="1229035"/>
                </a:cubicBezTo>
                <a:cubicBezTo>
                  <a:pt x="3831217" y="1226606"/>
                  <a:pt x="3837289" y="1223820"/>
                  <a:pt x="3842718" y="1220676"/>
                </a:cubicBezTo>
                <a:cubicBezTo>
                  <a:pt x="3834717" y="1216962"/>
                  <a:pt x="3826359" y="1212818"/>
                  <a:pt x="3817644" y="1208246"/>
                </a:cubicBezTo>
                <a:cubicBezTo>
                  <a:pt x="3808928" y="1203674"/>
                  <a:pt x="3800928" y="1199102"/>
                  <a:pt x="3793641" y="1194530"/>
                </a:cubicBezTo>
                <a:cubicBezTo>
                  <a:pt x="3786354" y="1189958"/>
                  <a:pt x="3780425" y="1186101"/>
                  <a:pt x="3775853" y="1182957"/>
                </a:cubicBezTo>
                <a:cubicBezTo>
                  <a:pt x="3768709" y="1177242"/>
                  <a:pt x="3765137" y="1173242"/>
                  <a:pt x="3765137" y="1170956"/>
                </a:cubicBezTo>
                <a:cubicBezTo>
                  <a:pt x="3765137" y="1168384"/>
                  <a:pt x="3765994" y="1164884"/>
                  <a:pt x="3767709" y="1160455"/>
                </a:cubicBezTo>
                <a:cubicBezTo>
                  <a:pt x="3769423" y="1156025"/>
                  <a:pt x="3771424" y="1151453"/>
                  <a:pt x="3773710" y="1146739"/>
                </a:cubicBezTo>
                <a:cubicBezTo>
                  <a:pt x="3775996" y="1142024"/>
                  <a:pt x="3778282" y="1138023"/>
                  <a:pt x="3780568" y="1134737"/>
                </a:cubicBezTo>
                <a:cubicBezTo>
                  <a:pt x="3782854" y="1131451"/>
                  <a:pt x="3784425" y="1129808"/>
                  <a:pt x="3785283" y="1129808"/>
                </a:cubicBezTo>
                <a:cubicBezTo>
                  <a:pt x="3797284" y="1132094"/>
                  <a:pt x="3811286" y="1133880"/>
                  <a:pt x="3827288" y="1135166"/>
                </a:cubicBezTo>
                <a:lnTo>
                  <a:pt x="3877905" y="1137064"/>
                </a:lnTo>
                <a:lnTo>
                  <a:pt x="3919662" y="1136130"/>
                </a:lnTo>
                <a:cubicBezTo>
                  <a:pt x="3932842" y="1135487"/>
                  <a:pt x="3944826" y="1134523"/>
                  <a:pt x="3955614" y="1133237"/>
                </a:cubicBezTo>
                <a:cubicBezTo>
                  <a:pt x="3977188" y="1130665"/>
                  <a:pt x="3996690" y="1125522"/>
                  <a:pt x="4014121" y="1117806"/>
                </a:cubicBezTo>
                <a:cubicBezTo>
                  <a:pt x="4013549" y="1114377"/>
                  <a:pt x="4012764" y="1110877"/>
                  <a:pt x="4011763" y="1107305"/>
                </a:cubicBezTo>
                <a:cubicBezTo>
                  <a:pt x="4010763" y="1103733"/>
                  <a:pt x="4009692" y="1099947"/>
                  <a:pt x="4008548" y="1095946"/>
                </a:cubicBezTo>
                <a:cubicBezTo>
                  <a:pt x="4000833" y="1102233"/>
                  <a:pt x="3992475" y="1107162"/>
                  <a:pt x="3983474" y="1110734"/>
                </a:cubicBezTo>
                <a:cubicBezTo>
                  <a:pt x="3974472" y="1114306"/>
                  <a:pt x="3964828" y="1116092"/>
                  <a:pt x="3954542" y="1116092"/>
                </a:cubicBezTo>
                <a:cubicBezTo>
                  <a:pt x="3939682" y="1116092"/>
                  <a:pt x="3928252" y="1111663"/>
                  <a:pt x="3920252" y="1102804"/>
                </a:cubicBezTo>
                <a:cubicBezTo>
                  <a:pt x="3912250" y="1093946"/>
                  <a:pt x="3908250" y="1082802"/>
                  <a:pt x="3908250" y="1069372"/>
                </a:cubicBezTo>
                <a:cubicBezTo>
                  <a:pt x="3908250" y="1055084"/>
                  <a:pt x="3910822" y="1041797"/>
                  <a:pt x="3915966" y="1029510"/>
                </a:cubicBezTo>
                <a:cubicBezTo>
                  <a:pt x="3921108" y="1017222"/>
                  <a:pt x="3927966" y="1007507"/>
                  <a:pt x="3936540" y="1000363"/>
                </a:cubicBezTo>
                <a:cubicBezTo>
                  <a:pt x="3940826" y="996648"/>
                  <a:pt x="3945469" y="993719"/>
                  <a:pt x="3950470" y="991576"/>
                </a:cubicBezTo>
                <a:cubicBezTo>
                  <a:pt x="3955470" y="989433"/>
                  <a:pt x="3960542" y="988362"/>
                  <a:pt x="3965686" y="988362"/>
                </a:cubicBezTo>
                <a:close/>
                <a:moveTo>
                  <a:pt x="5979081" y="981885"/>
                </a:moveTo>
                <a:lnTo>
                  <a:pt x="5979510" y="987028"/>
                </a:lnTo>
                <a:cubicBezTo>
                  <a:pt x="5979509" y="994458"/>
                  <a:pt x="5976223" y="1000173"/>
                  <a:pt x="5969652" y="1004173"/>
                </a:cubicBezTo>
                <a:cubicBezTo>
                  <a:pt x="5962222" y="1007888"/>
                  <a:pt x="5952649" y="1012031"/>
                  <a:pt x="5940934" y="1016603"/>
                </a:cubicBezTo>
                <a:cubicBezTo>
                  <a:pt x="5929218" y="1021175"/>
                  <a:pt x="5915502" y="1026176"/>
                  <a:pt x="5899786" y="1031605"/>
                </a:cubicBezTo>
                <a:lnTo>
                  <a:pt x="5901928" y="1011031"/>
                </a:lnTo>
                <a:cubicBezTo>
                  <a:pt x="5921074" y="1004173"/>
                  <a:pt x="5936790" y="998458"/>
                  <a:pt x="5949077" y="993886"/>
                </a:cubicBezTo>
                <a:cubicBezTo>
                  <a:pt x="5961364" y="989314"/>
                  <a:pt x="5971365" y="985314"/>
                  <a:pt x="5979081" y="981885"/>
                </a:cubicBezTo>
                <a:close/>
                <a:moveTo>
                  <a:pt x="1954244" y="980218"/>
                </a:moveTo>
                <a:cubicBezTo>
                  <a:pt x="1956244" y="982789"/>
                  <a:pt x="1959388" y="986218"/>
                  <a:pt x="1963674" y="990505"/>
                </a:cubicBezTo>
                <a:cubicBezTo>
                  <a:pt x="1967960" y="994791"/>
                  <a:pt x="1973247" y="999934"/>
                  <a:pt x="1979533" y="1005935"/>
                </a:cubicBezTo>
                <a:cubicBezTo>
                  <a:pt x="1975818" y="1011079"/>
                  <a:pt x="1971889" y="1016079"/>
                  <a:pt x="1967746" y="1020937"/>
                </a:cubicBezTo>
                <a:cubicBezTo>
                  <a:pt x="1963602" y="1025795"/>
                  <a:pt x="1959245" y="1030367"/>
                  <a:pt x="1954673" y="1034653"/>
                </a:cubicBezTo>
                <a:cubicBezTo>
                  <a:pt x="1948672" y="1030081"/>
                  <a:pt x="1943314" y="1025652"/>
                  <a:pt x="1938600" y="1021366"/>
                </a:cubicBezTo>
                <a:cubicBezTo>
                  <a:pt x="1933884" y="1017079"/>
                  <a:pt x="1929813" y="1012936"/>
                  <a:pt x="1926384" y="1008936"/>
                </a:cubicBezTo>
                <a:cubicBezTo>
                  <a:pt x="1930956" y="1004649"/>
                  <a:pt x="1935528" y="1000077"/>
                  <a:pt x="1940100" y="995220"/>
                </a:cubicBezTo>
                <a:cubicBezTo>
                  <a:pt x="1944672" y="990362"/>
                  <a:pt x="1949386" y="985361"/>
                  <a:pt x="1954244" y="980218"/>
                </a:cubicBezTo>
                <a:close/>
                <a:moveTo>
                  <a:pt x="2013823" y="974646"/>
                </a:moveTo>
                <a:cubicBezTo>
                  <a:pt x="2016395" y="977217"/>
                  <a:pt x="2019824" y="980575"/>
                  <a:pt x="2024110" y="984718"/>
                </a:cubicBezTo>
                <a:cubicBezTo>
                  <a:pt x="2028396" y="988862"/>
                  <a:pt x="2033540" y="993934"/>
                  <a:pt x="2039541" y="999934"/>
                </a:cubicBezTo>
                <a:cubicBezTo>
                  <a:pt x="2036112" y="1004792"/>
                  <a:pt x="2032326" y="1009650"/>
                  <a:pt x="2028182" y="1014508"/>
                </a:cubicBezTo>
                <a:cubicBezTo>
                  <a:pt x="2024039" y="1019365"/>
                  <a:pt x="2019538" y="1024080"/>
                  <a:pt x="2014680" y="1028652"/>
                </a:cubicBezTo>
                <a:cubicBezTo>
                  <a:pt x="2008966" y="1024080"/>
                  <a:pt x="2003822" y="1019723"/>
                  <a:pt x="1999250" y="1015579"/>
                </a:cubicBezTo>
                <a:cubicBezTo>
                  <a:pt x="1994678" y="1011436"/>
                  <a:pt x="1990392" y="1007221"/>
                  <a:pt x="1986391" y="1002935"/>
                </a:cubicBezTo>
                <a:cubicBezTo>
                  <a:pt x="1990106" y="999506"/>
                  <a:pt x="1994321" y="995434"/>
                  <a:pt x="1999036" y="990719"/>
                </a:cubicBezTo>
                <a:cubicBezTo>
                  <a:pt x="2003750" y="986004"/>
                  <a:pt x="2008680" y="980646"/>
                  <a:pt x="2013823" y="974646"/>
                </a:cubicBezTo>
                <a:close/>
                <a:moveTo>
                  <a:pt x="1982534" y="945070"/>
                </a:moveTo>
                <a:cubicBezTo>
                  <a:pt x="1985677" y="948785"/>
                  <a:pt x="1989249" y="952643"/>
                  <a:pt x="1993249" y="956643"/>
                </a:cubicBezTo>
                <a:cubicBezTo>
                  <a:pt x="1997250" y="960644"/>
                  <a:pt x="2001822" y="964787"/>
                  <a:pt x="2006965" y="969073"/>
                </a:cubicBezTo>
                <a:cubicBezTo>
                  <a:pt x="2001536" y="975074"/>
                  <a:pt x="1996892" y="980075"/>
                  <a:pt x="1993035" y="984075"/>
                </a:cubicBezTo>
                <a:cubicBezTo>
                  <a:pt x="1989177" y="988076"/>
                  <a:pt x="1986106" y="990933"/>
                  <a:pt x="1983820" y="992648"/>
                </a:cubicBezTo>
                <a:cubicBezTo>
                  <a:pt x="1978676" y="988647"/>
                  <a:pt x="1973961" y="984647"/>
                  <a:pt x="1969675" y="980646"/>
                </a:cubicBezTo>
                <a:cubicBezTo>
                  <a:pt x="1965388" y="976646"/>
                  <a:pt x="1961674" y="972788"/>
                  <a:pt x="1958530" y="969073"/>
                </a:cubicBezTo>
                <a:cubicBezTo>
                  <a:pt x="1963960" y="964216"/>
                  <a:pt x="1968675" y="959787"/>
                  <a:pt x="1972675" y="955786"/>
                </a:cubicBezTo>
                <a:cubicBezTo>
                  <a:pt x="1976676" y="951786"/>
                  <a:pt x="1979962" y="948214"/>
                  <a:pt x="1982534" y="945070"/>
                </a:cubicBezTo>
                <a:close/>
                <a:moveTo>
                  <a:pt x="4588430" y="943785"/>
                </a:moveTo>
                <a:lnTo>
                  <a:pt x="4588859" y="948928"/>
                </a:lnTo>
                <a:cubicBezTo>
                  <a:pt x="4588859" y="956358"/>
                  <a:pt x="4585573" y="962073"/>
                  <a:pt x="4579001" y="966073"/>
                </a:cubicBezTo>
                <a:cubicBezTo>
                  <a:pt x="4571571" y="969788"/>
                  <a:pt x="4561998" y="973931"/>
                  <a:pt x="4550283" y="978503"/>
                </a:cubicBezTo>
                <a:cubicBezTo>
                  <a:pt x="4538567" y="983075"/>
                  <a:pt x="4524851" y="988076"/>
                  <a:pt x="4509134" y="993505"/>
                </a:cubicBezTo>
                <a:lnTo>
                  <a:pt x="4511278" y="972931"/>
                </a:lnTo>
                <a:cubicBezTo>
                  <a:pt x="4530423" y="966073"/>
                  <a:pt x="4546140" y="960358"/>
                  <a:pt x="4558427" y="955786"/>
                </a:cubicBezTo>
                <a:cubicBezTo>
                  <a:pt x="4570714" y="951214"/>
                  <a:pt x="4580714" y="947214"/>
                  <a:pt x="4588430" y="943785"/>
                </a:cubicBezTo>
                <a:close/>
                <a:moveTo>
                  <a:pt x="4682062" y="936927"/>
                </a:moveTo>
                <a:cubicBezTo>
                  <a:pt x="4684348" y="939498"/>
                  <a:pt x="4687704" y="942999"/>
                  <a:pt x="4692134" y="947428"/>
                </a:cubicBezTo>
                <a:cubicBezTo>
                  <a:pt x="4696563" y="951857"/>
                  <a:pt x="4702064" y="957072"/>
                  <a:pt x="4708636" y="963073"/>
                </a:cubicBezTo>
                <a:cubicBezTo>
                  <a:pt x="4705207" y="967930"/>
                  <a:pt x="4701349" y="972860"/>
                  <a:pt x="4697063" y="977860"/>
                </a:cubicBezTo>
                <a:cubicBezTo>
                  <a:pt x="4692777" y="982861"/>
                  <a:pt x="4688062" y="987933"/>
                  <a:pt x="4682918" y="993076"/>
                </a:cubicBezTo>
                <a:cubicBezTo>
                  <a:pt x="4676632" y="987933"/>
                  <a:pt x="4671060" y="983147"/>
                  <a:pt x="4666202" y="978717"/>
                </a:cubicBezTo>
                <a:cubicBezTo>
                  <a:pt x="4661344" y="974288"/>
                  <a:pt x="4657058" y="970074"/>
                  <a:pt x="4653344" y="966073"/>
                </a:cubicBezTo>
                <a:cubicBezTo>
                  <a:pt x="4657915" y="961787"/>
                  <a:pt x="4662630" y="957143"/>
                  <a:pt x="4667488" y="952143"/>
                </a:cubicBezTo>
                <a:cubicBezTo>
                  <a:pt x="4672346" y="947142"/>
                  <a:pt x="4677203" y="942070"/>
                  <a:pt x="4682062" y="936927"/>
                </a:cubicBezTo>
                <a:close/>
                <a:moveTo>
                  <a:pt x="5583270" y="933069"/>
                </a:moveTo>
                <a:cubicBezTo>
                  <a:pt x="5586984" y="936784"/>
                  <a:pt x="5591342" y="941141"/>
                  <a:pt x="5596343" y="946142"/>
                </a:cubicBezTo>
                <a:cubicBezTo>
                  <a:pt x="5601343" y="951143"/>
                  <a:pt x="5606987" y="956643"/>
                  <a:pt x="5613273" y="962644"/>
                </a:cubicBezTo>
                <a:cubicBezTo>
                  <a:pt x="5609844" y="967502"/>
                  <a:pt x="5605701" y="972717"/>
                  <a:pt x="5600843" y="978289"/>
                </a:cubicBezTo>
                <a:cubicBezTo>
                  <a:pt x="5595985" y="983861"/>
                  <a:pt x="5590413" y="989790"/>
                  <a:pt x="5584126" y="996077"/>
                </a:cubicBezTo>
                <a:cubicBezTo>
                  <a:pt x="5570125" y="984933"/>
                  <a:pt x="5559410" y="974931"/>
                  <a:pt x="5551980" y="966073"/>
                </a:cubicBezTo>
                <a:cubicBezTo>
                  <a:pt x="5558838" y="959215"/>
                  <a:pt x="5564839" y="953071"/>
                  <a:pt x="5569982" y="947642"/>
                </a:cubicBezTo>
                <a:cubicBezTo>
                  <a:pt x="5575126" y="942213"/>
                  <a:pt x="5579555" y="937355"/>
                  <a:pt x="5583270" y="933069"/>
                </a:cubicBezTo>
                <a:close/>
                <a:moveTo>
                  <a:pt x="605790" y="932212"/>
                </a:moveTo>
                <a:cubicBezTo>
                  <a:pt x="614648" y="948214"/>
                  <a:pt x="622649" y="965787"/>
                  <a:pt x="629793" y="984933"/>
                </a:cubicBezTo>
                <a:cubicBezTo>
                  <a:pt x="632936" y="987219"/>
                  <a:pt x="636508" y="988862"/>
                  <a:pt x="640509" y="989862"/>
                </a:cubicBezTo>
                <a:cubicBezTo>
                  <a:pt x="644509" y="990862"/>
                  <a:pt x="649510" y="991362"/>
                  <a:pt x="655510" y="991362"/>
                </a:cubicBezTo>
                <a:cubicBezTo>
                  <a:pt x="668369" y="991362"/>
                  <a:pt x="678585" y="986290"/>
                  <a:pt x="686157" y="976146"/>
                </a:cubicBezTo>
                <a:cubicBezTo>
                  <a:pt x="693730" y="966002"/>
                  <a:pt x="698516" y="951643"/>
                  <a:pt x="700516" y="933069"/>
                </a:cubicBezTo>
                <a:lnTo>
                  <a:pt x="719804" y="936927"/>
                </a:lnTo>
                <a:cubicBezTo>
                  <a:pt x="718376" y="972645"/>
                  <a:pt x="712375" y="998649"/>
                  <a:pt x="701802" y="1014936"/>
                </a:cubicBezTo>
                <a:cubicBezTo>
                  <a:pt x="691229" y="1031224"/>
                  <a:pt x="675942" y="1039368"/>
                  <a:pt x="655939" y="1039368"/>
                </a:cubicBezTo>
                <a:cubicBezTo>
                  <a:pt x="652224" y="1039368"/>
                  <a:pt x="648510" y="1038796"/>
                  <a:pt x="644795" y="1037653"/>
                </a:cubicBezTo>
                <a:cubicBezTo>
                  <a:pt x="647367" y="1049655"/>
                  <a:pt x="649438" y="1060871"/>
                  <a:pt x="651010" y="1071301"/>
                </a:cubicBezTo>
                <a:cubicBezTo>
                  <a:pt x="652582" y="1081730"/>
                  <a:pt x="653367" y="1091660"/>
                  <a:pt x="653367" y="1101090"/>
                </a:cubicBezTo>
                <a:cubicBezTo>
                  <a:pt x="653367" y="1111091"/>
                  <a:pt x="653082" y="1120449"/>
                  <a:pt x="652510" y="1129165"/>
                </a:cubicBezTo>
                <a:cubicBezTo>
                  <a:pt x="651939" y="1137880"/>
                  <a:pt x="651081" y="1146596"/>
                  <a:pt x="649938" y="1155311"/>
                </a:cubicBezTo>
                <a:cubicBezTo>
                  <a:pt x="648795" y="1164026"/>
                  <a:pt x="647081" y="1173670"/>
                  <a:pt x="644795" y="1184243"/>
                </a:cubicBezTo>
                <a:lnTo>
                  <a:pt x="623364" y="1179957"/>
                </a:lnTo>
                <a:cubicBezTo>
                  <a:pt x="623078" y="1164526"/>
                  <a:pt x="622435" y="1150168"/>
                  <a:pt x="621435" y="1136880"/>
                </a:cubicBezTo>
                <a:cubicBezTo>
                  <a:pt x="620435" y="1123593"/>
                  <a:pt x="618935" y="1110948"/>
                  <a:pt x="616934" y="1098947"/>
                </a:cubicBezTo>
                <a:cubicBezTo>
                  <a:pt x="614934" y="1086945"/>
                  <a:pt x="612362" y="1074944"/>
                  <a:pt x="609219" y="1062942"/>
                </a:cubicBezTo>
                <a:cubicBezTo>
                  <a:pt x="607219" y="1054656"/>
                  <a:pt x="604933" y="1047012"/>
                  <a:pt x="602361" y="1040011"/>
                </a:cubicBezTo>
                <a:cubicBezTo>
                  <a:pt x="599789" y="1033010"/>
                  <a:pt x="596789" y="1025438"/>
                  <a:pt x="593360" y="1017294"/>
                </a:cubicBezTo>
                <a:cubicBezTo>
                  <a:pt x="589931" y="1009150"/>
                  <a:pt x="585502" y="999792"/>
                  <a:pt x="580072" y="989219"/>
                </a:cubicBezTo>
                <a:cubicBezTo>
                  <a:pt x="576929" y="983218"/>
                  <a:pt x="575358" y="977074"/>
                  <a:pt x="575358" y="970788"/>
                </a:cubicBezTo>
                <a:cubicBezTo>
                  <a:pt x="575358" y="962787"/>
                  <a:pt x="578072" y="955429"/>
                  <a:pt x="583502" y="948714"/>
                </a:cubicBezTo>
                <a:cubicBezTo>
                  <a:pt x="588931" y="941999"/>
                  <a:pt x="596360" y="936498"/>
                  <a:pt x="605790" y="932212"/>
                </a:cubicBezTo>
                <a:close/>
                <a:moveTo>
                  <a:pt x="4741640" y="930497"/>
                </a:moveTo>
                <a:cubicBezTo>
                  <a:pt x="4743926" y="933069"/>
                  <a:pt x="4747355" y="936498"/>
                  <a:pt x="4751927" y="940784"/>
                </a:cubicBezTo>
                <a:cubicBezTo>
                  <a:pt x="4756498" y="945070"/>
                  <a:pt x="4762071" y="950357"/>
                  <a:pt x="4768644" y="956643"/>
                </a:cubicBezTo>
                <a:cubicBezTo>
                  <a:pt x="4761500" y="966645"/>
                  <a:pt x="4752784" y="976646"/>
                  <a:pt x="4742497" y="986647"/>
                </a:cubicBezTo>
                <a:cubicBezTo>
                  <a:pt x="4736496" y="981789"/>
                  <a:pt x="4731067" y="977217"/>
                  <a:pt x="4726210" y="972931"/>
                </a:cubicBezTo>
                <a:cubicBezTo>
                  <a:pt x="4721352" y="968645"/>
                  <a:pt x="4717065" y="964359"/>
                  <a:pt x="4713351" y="960072"/>
                </a:cubicBezTo>
                <a:cubicBezTo>
                  <a:pt x="4717351" y="956358"/>
                  <a:pt x="4721709" y="952000"/>
                  <a:pt x="4726424" y="946999"/>
                </a:cubicBezTo>
                <a:cubicBezTo>
                  <a:pt x="4731138" y="941999"/>
                  <a:pt x="4736210" y="936498"/>
                  <a:pt x="4741640" y="930497"/>
                </a:cubicBezTo>
                <a:close/>
                <a:moveTo>
                  <a:pt x="755999" y="929640"/>
                </a:moveTo>
                <a:cubicBezTo>
                  <a:pt x="763429" y="932212"/>
                  <a:pt x="772144" y="934641"/>
                  <a:pt x="782145" y="936927"/>
                </a:cubicBezTo>
                <a:cubicBezTo>
                  <a:pt x="792147" y="939213"/>
                  <a:pt x="801434" y="940356"/>
                  <a:pt x="810006" y="940356"/>
                </a:cubicBezTo>
                <a:cubicBezTo>
                  <a:pt x="818578" y="940356"/>
                  <a:pt x="827794" y="939998"/>
                  <a:pt x="837652" y="939284"/>
                </a:cubicBezTo>
                <a:cubicBezTo>
                  <a:pt x="847511" y="938570"/>
                  <a:pt x="858012" y="937498"/>
                  <a:pt x="869156" y="936069"/>
                </a:cubicBezTo>
                <a:lnTo>
                  <a:pt x="877729" y="947642"/>
                </a:lnTo>
                <a:cubicBezTo>
                  <a:pt x="875157" y="957072"/>
                  <a:pt x="873300" y="966573"/>
                  <a:pt x="872157" y="976146"/>
                </a:cubicBezTo>
                <a:cubicBezTo>
                  <a:pt x="871014" y="985718"/>
                  <a:pt x="870442" y="995077"/>
                  <a:pt x="870442" y="1004221"/>
                </a:cubicBezTo>
                <a:cubicBezTo>
                  <a:pt x="870442" y="1022509"/>
                  <a:pt x="871585" y="1039511"/>
                  <a:pt x="873871" y="1055227"/>
                </a:cubicBezTo>
                <a:cubicBezTo>
                  <a:pt x="876157" y="1070943"/>
                  <a:pt x="879872" y="1086302"/>
                  <a:pt x="885015" y="1101304"/>
                </a:cubicBezTo>
                <a:cubicBezTo>
                  <a:pt x="890159" y="1116306"/>
                  <a:pt x="896874" y="1132237"/>
                  <a:pt x="905161" y="1149096"/>
                </a:cubicBezTo>
                <a:lnTo>
                  <a:pt x="871728" y="1184243"/>
                </a:lnTo>
                <a:cubicBezTo>
                  <a:pt x="865156" y="1167098"/>
                  <a:pt x="859655" y="1150953"/>
                  <a:pt x="855226" y="1135809"/>
                </a:cubicBezTo>
                <a:cubicBezTo>
                  <a:pt x="850797" y="1120664"/>
                  <a:pt x="847582" y="1105590"/>
                  <a:pt x="845582" y="1090589"/>
                </a:cubicBezTo>
                <a:cubicBezTo>
                  <a:pt x="843582" y="1075587"/>
                  <a:pt x="842582" y="1059656"/>
                  <a:pt x="842582" y="1042797"/>
                </a:cubicBezTo>
                <a:cubicBezTo>
                  <a:pt x="842582" y="1036796"/>
                  <a:pt x="842939" y="1030010"/>
                  <a:pt x="843653" y="1022437"/>
                </a:cubicBezTo>
                <a:cubicBezTo>
                  <a:pt x="844367" y="1014865"/>
                  <a:pt x="845225" y="1007578"/>
                  <a:pt x="846225" y="1000577"/>
                </a:cubicBezTo>
                <a:cubicBezTo>
                  <a:pt x="847225" y="993577"/>
                  <a:pt x="848154" y="988076"/>
                  <a:pt x="849011" y="984075"/>
                </a:cubicBezTo>
                <a:cubicBezTo>
                  <a:pt x="842724" y="985504"/>
                  <a:pt x="835938" y="986647"/>
                  <a:pt x="828651" y="987504"/>
                </a:cubicBezTo>
                <a:cubicBezTo>
                  <a:pt x="821364" y="988362"/>
                  <a:pt x="813721" y="988790"/>
                  <a:pt x="805720" y="988790"/>
                </a:cubicBezTo>
                <a:cubicBezTo>
                  <a:pt x="793718" y="988790"/>
                  <a:pt x="782002" y="987504"/>
                  <a:pt x="770572" y="984933"/>
                </a:cubicBezTo>
                <a:cubicBezTo>
                  <a:pt x="759142" y="982361"/>
                  <a:pt x="750141" y="979218"/>
                  <a:pt x="743569" y="975503"/>
                </a:cubicBezTo>
                <a:close/>
                <a:moveTo>
                  <a:pt x="2980658" y="909495"/>
                </a:moveTo>
                <a:cubicBezTo>
                  <a:pt x="2984373" y="913209"/>
                  <a:pt x="2988731" y="917567"/>
                  <a:pt x="2993731" y="922568"/>
                </a:cubicBezTo>
                <a:cubicBezTo>
                  <a:pt x="2998732" y="927568"/>
                  <a:pt x="3004376" y="933069"/>
                  <a:pt x="3010662" y="939070"/>
                </a:cubicBezTo>
                <a:cubicBezTo>
                  <a:pt x="3007233" y="943927"/>
                  <a:pt x="3003090" y="949142"/>
                  <a:pt x="2998232" y="954714"/>
                </a:cubicBezTo>
                <a:cubicBezTo>
                  <a:pt x="2993374" y="960287"/>
                  <a:pt x="2987802" y="966216"/>
                  <a:pt x="2981516" y="972502"/>
                </a:cubicBezTo>
                <a:cubicBezTo>
                  <a:pt x="2967514" y="961358"/>
                  <a:pt x="2956798" y="951357"/>
                  <a:pt x="2949368" y="942499"/>
                </a:cubicBezTo>
                <a:cubicBezTo>
                  <a:pt x="2956227" y="935641"/>
                  <a:pt x="2962228" y="929497"/>
                  <a:pt x="2967371" y="924068"/>
                </a:cubicBezTo>
                <a:cubicBezTo>
                  <a:pt x="2972514" y="918639"/>
                  <a:pt x="2976944" y="913781"/>
                  <a:pt x="2980658" y="909495"/>
                </a:cubicBezTo>
                <a:close/>
                <a:moveTo>
                  <a:pt x="5087922" y="897922"/>
                </a:moveTo>
                <a:cubicBezTo>
                  <a:pt x="5091636" y="901636"/>
                  <a:pt x="5095994" y="905994"/>
                  <a:pt x="5100995" y="910995"/>
                </a:cubicBezTo>
                <a:cubicBezTo>
                  <a:pt x="5105996" y="915995"/>
                  <a:pt x="5111638" y="921496"/>
                  <a:pt x="5117926" y="927497"/>
                </a:cubicBezTo>
                <a:cubicBezTo>
                  <a:pt x="5114496" y="932355"/>
                  <a:pt x="5110354" y="937569"/>
                  <a:pt x="5105496" y="943142"/>
                </a:cubicBezTo>
                <a:cubicBezTo>
                  <a:pt x="5100638" y="948714"/>
                  <a:pt x="5095065" y="954643"/>
                  <a:pt x="5088779" y="960930"/>
                </a:cubicBezTo>
                <a:cubicBezTo>
                  <a:pt x="5074777" y="949785"/>
                  <a:pt x="5064062" y="939784"/>
                  <a:pt x="5056632" y="930926"/>
                </a:cubicBezTo>
                <a:cubicBezTo>
                  <a:pt x="5063490" y="924068"/>
                  <a:pt x="5069490" y="917924"/>
                  <a:pt x="5074634" y="912495"/>
                </a:cubicBezTo>
                <a:cubicBezTo>
                  <a:pt x="5079778" y="907066"/>
                  <a:pt x="5084206" y="902208"/>
                  <a:pt x="5087922" y="897922"/>
                </a:cubicBezTo>
                <a:close/>
                <a:moveTo>
                  <a:pt x="3963972" y="897922"/>
                </a:moveTo>
                <a:cubicBezTo>
                  <a:pt x="3967686" y="901636"/>
                  <a:pt x="3972044" y="905994"/>
                  <a:pt x="3977044" y="910995"/>
                </a:cubicBezTo>
                <a:cubicBezTo>
                  <a:pt x="3982045" y="915995"/>
                  <a:pt x="3987689" y="921496"/>
                  <a:pt x="3993975" y="927497"/>
                </a:cubicBezTo>
                <a:cubicBezTo>
                  <a:pt x="3990546" y="932355"/>
                  <a:pt x="3986402" y="937569"/>
                  <a:pt x="3981545" y="943142"/>
                </a:cubicBezTo>
                <a:cubicBezTo>
                  <a:pt x="3976688" y="948714"/>
                  <a:pt x="3971115" y="954643"/>
                  <a:pt x="3964828" y="960930"/>
                </a:cubicBezTo>
                <a:cubicBezTo>
                  <a:pt x="3950827" y="949785"/>
                  <a:pt x="3940112" y="939784"/>
                  <a:pt x="3932682" y="930926"/>
                </a:cubicBezTo>
                <a:cubicBezTo>
                  <a:pt x="3939540" y="924068"/>
                  <a:pt x="3945540" y="917924"/>
                  <a:pt x="3950684" y="912495"/>
                </a:cubicBezTo>
                <a:cubicBezTo>
                  <a:pt x="3955828" y="907066"/>
                  <a:pt x="3960256" y="902208"/>
                  <a:pt x="3963972" y="897922"/>
                </a:cubicBezTo>
                <a:close/>
                <a:moveTo>
                  <a:pt x="6429138" y="897493"/>
                </a:moveTo>
                <a:cubicBezTo>
                  <a:pt x="6431423" y="908066"/>
                  <a:pt x="6432995" y="916853"/>
                  <a:pt x="6433852" y="923854"/>
                </a:cubicBezTo>
                <a:cubicBezTo>
                  <a:pt x="6434710" y="930854"/>
                  <a:pt x="6435352" y="937141"/>
                  <a:pt x="6435781" y="942713"/>
                </a:cubicBezTo>
                <a:cubicBezTo>
                  <a:pt x="6436210" y="948285"/>
                  <a:pt x="6436424" y="954500"/>
                  <a:pt x="6436424" y="961358"/>
                </a:cubicBezTo>
                <a:cubicBezTo>
                  <a:pt x="6436424" y="975931"/>
                  <a:pt x="6432424" y="988219"/>
                  <a:pt x="6424422" y="998220"/>
                </a:cubicBezTo>
                <a:lnTo>
                  <a:pt x="6421850" y="997363"/>
                </a:lnTo>
                <a:cubicBezTo>
                  <a:pt x="6421850" y="985647"/>
                  <a:pt x="6421064" y="974288"/>
                  <a:pt x="6419493" y="963287"/>
                </a:cubicBezTo>
                <a:cubicBezTo>
                  <a:pt x="6417922" y="952286"/>
                  <a:pt x="6415850" y="941784"/>
                  <a:pt x="6413278" y="931783"/>
                </a:cubicBezTo>
                <a:cubicBezTo>
                  <a:pt x="6412421" y="928068"/>
                  <a:pt x="6411992" y="924782"/>
                  <a:pt x="6411992" y="921925"/>
                </a:cubicBezTo>
                <a:cubicBezTo>
                  <a:pt x="6411992" y="916210"/>
                  <a:pt x="6413636" y="911138"/>
                  <a:pt x="6416922" y="906708"/>
                </a:cubicBezTo>
                <a:cubicBezTo>
                  <a:pt x="6420208" y="902279"/>
                  <a:pt x="6424280" y="899208"/>
                  <a:pt x="6429138" y="897493"/>
                </a:cubicBezTo>
                <a:close/>
                <a:moveTo>
                  <a:pt x="6682646" y="894064"/>
                </a:moveTo>
                <a:cubicBezTo>
                  <a:pt x="6684646" y="901779"/>
                  <a:pt x="6687074" y="910137"/>
                  <a:pt x="6689932" y="919139"/>
                </a:cubicBezTo>
                <a:cubicBezTo>
                  <a:pt x="6692789" y="928140"/>
                  <a:pt x="6695932" y="937212"/>
                  <a:pt x="6699362" y="946356"/>
                </a:cubicBezTo>
                <a:lnTo>
                  <a:pt x="6685646" y="957072"/>
                </a:lnTo>
                <a:cubicBezTo>
                  <a:pt x="6686503" y="974503"/>
                  <a:pt x="6687003" y="994219"/>
                  <a:pt x="6687146" y="1016222"/>
                </a:cubicBezTo>
                <a:cubicBezTo>
                  <a:pt x="6687289" y="1038225"/>
                  <a:pt x="6687146" y="1062657"/>
                  <a:pt x="6686718" y="1089517"/>
                </a:cubicBezTo>
                <a:cubicBezTo>
                  <a:pt x="6686289" y="1116378"/>
                  <a:pt x="6685360" y="1145953"/>
                  <a:pt x="6683932" y="1178242"/>
                </a:cubicBezTo>
                <a:lnTo>
                  <a:pt x="6659071" y="1181671"/>
                </a:lnTo>
                <a:cubicBezTo>
                  <a:pt x="6658214" y="1153668"/>
                  <a:pt x="6657142" y="1128451"/>
                  <a:pt x="6655856" y="1106019"/>
                </a:cubicBezTo>
                <a:cubicBezTo>
                  <a:pt x="6654570" y="1083588"/>
                  <a:pt x="6653284" y="1062657"/>
                  <a:pt x="6651998" y="1043226"/>
                </a:cubicBezTo>
                <a:cubicBezTo>
                  <a:pt x="6650712" y="1023795"/>
                  <a:pt x="6649356" y="1005078"/>
                  <a:pt x="6647927" y="987076"/>
                </a:cubicBezTo>
                <a:cubicBezTo>
                  <a:pt x="6646498" y="969073"/>
                  <a:pt x="6644784" y="950357"/>
                  <a:pt x="6642784" y="930926"/>
                </a:cubicBezTo>
                <a:cubicBezTo>
                  <a:pt x="6641926" y="923782"/>
                  <a:pt x="6643140" y="917496"/>
                  <a:pt x="6646427" y="912066"/>
                </a:cubicBezTo>
                <a:cubicBezTo>
                  <a:pt x="6649713" y="906637"/>
                  <a:pt x="6654570" y="902422"/>
                  <a:pt x="6661000" y="899422"/>
                </a:cubicBezTo>
                <a:cubicBezTo>
                  <a:pt x="6667429" y="896421"/>
                  <a:pt x="6674644" y="894636"/>
                  <a:pt x="6682646" y="894064"/>
                </a:cubicBezTo>
                <a:close/>
                <a:moveTo>
                  <a:pt x="6209824" y="894064"/>
                </a:moveTo>
                <a:cubicBezTo>
                  <a:pt x="6210682" y="915781"/>
                  <a:pt x="6211396" y="937355"/>
                  <a:pt x="6211968" y="958786"/>
                </a:cubicBezTo>
                <a:cubicBezTo>
                  <a:pt x="6212539" y="980218"/>
                  <a:pt x="6213111" y="1002078"/>
                  <a:pt x="6213682" y="1024366"/>
                </a:cubicBezTo>
                <a:cubicBezTo>
                  <a:pt x="6214254" y="1046655"/>
                  <a:pt x="6214825" y="1069943"/>
                  <a:pt x="6215397" y="1094232"/>
                </a:cubicBezTo>
                <a:lnTo>
                  <a:pt x="6217112" y="1125950"/>
                </a:lnTo>
                <a:cubicBezTo>
                  <a:pt x="6222540" y="1129951"/>
                  <a:pt x="6228470" y="1132808"/>
                  <a:pt x="6234899" y="1134523"/>
                </a:cubicBezTo>
                <a:cubicBezTo>
                  <a:pt x="6241328" y="1136237"/>
                  <a:pt x="6248544" y="1137094"/>
                  <a:pt x="6256544" y="1137094"/>
                </a:cubicBezTo>
                <a:lnTo>
                  <a:pt x="6256892" y="1137557"/>
                </a:lnTo>
                <a:lnTo>
                  <a:pt x="6257354" y="1137094"/>
                </a:lnTo>
                <a:cubicBezTo>
                  <a:pt x="6262784" y="1137094"/>
                  <a:pt x="6267998" y="1136952"/>
                  <a:pt x="6272999" y="1136666"/>
                </a:cubicBezTo>
                <a:cubicBezTo>
                  <a:pt x="6278000" y="1136380"/>
                  <a:pt x="6282786" y="1136094"/>
                  <a:pt x="6287358" y="1135809"/>
                </a:cubicBezTo>
                <a:cubicBezTo>
                  <a:pt x="6296788" y="1084659"/>
                  <a:pt x="6323648" y="1037939"/>
                  <a:pt x="6367940" y="995648"/>
                </a:cubicBezTo>
                <a:lnTo>
                  <a:pt x="6385942" y="999934"/>
                </a:lnTo>
                <a:cubicBezTo>
                  <a:pt x="6386513" y="1005649"/>
                  <a:pt x="6387370" y="1012936"/>
                  <a:pt x="6388514" y="1021794"/>
                </a:cubicBezTo>
                <a:cubicBezTo>
                  <a:pt x="6389656" y="1030653"/>
                  <a:pt x="6391228" y="1041082"/>
                  <a:pt x="6393228" y="1053084"/>
                </a:cubicBezTo>
                <a:cubicBezTo>
                  <a:pt x="6395228" y="1063371"/>
                  <a:pt x="6396656" y="1072086"/>
                  <a:pt x="6397514" y="1079230"/>
                </a:cubicBezTo>
                <a:cubicBezTo>
                  <a:pt x="6398371" y="1086374"/>
                  <a:pt x="6398800" y="1092089"/>
                  <a:pt x="6398800" y="1096375"/>
                </a:cubicBezTo>
                <a:cubicBezTo>
                  <a:pt x="6398800" y="1105233"/>
                  <a:pt x="6396514" y="1113520"/>
                  <a:pt x="6391942" y="1121235"/>
                </a:cubicBezTo>
                <a:cubicBezTo>
                  <a:pt x="6387370" y="1128951"/>
                  <a:pt x="6381370" y="1135809"/>
                  <a:pt x="6373940" y="1141809"/>
                </a:cubicBezTo>
                <a:cubicBezTo>
                  <a:pt x="6386798" y="1139523"/>
                  <a:pt x="6397085" y="1138166"/>
                  <a:pt x="6404801" y="1137737"/>
                </a:cubicBezTo>
                <a:lnTo>
                  <a:pt x="6419032" y="1137342"/>
                </a:lnTo>
                <a:lnTo>
                  <a:pt x="6419279" y="1137094"/>
                </a:lnTo>
                <a:lnTo>
                  <a:pt x="6427946" y="1137094"/>
                </a:lnTo>
                <a:lnTo>
                  <a:pt x="6510576" y="1137094"/>
                </a:lnTo>
                <a:lnTo>
                  <a:pt x="6512552" y="1138851"/>
                </a:lnTo>
                <a:lnTo>
                  <a:pt x="6514529" y="1137094"/>
                </a:lnTo>
                <a:cubicBezTo>
                  <a:pt x="6528531" y="1137094"/>
                  <a:pt x="6543818" y="1133665"/>
                  <a:pt x="6560392" y="1126807"/>
                </a:cubicBezTo>
                <a:cubicBezTo>
                  <a:pt x="6559249" y="1117663"/>
                  <a:pt x="6558177" y="1108519"/>
                  <a:pt x="6557177" y="1099375"/>
                </a:cubicBezTo>
                <a:cubicBezTo>
                  <a:pt x="6556176" y="1090231"/>
                  <a:pt x="6555105" y="1081087"/>
                  <a:pt x="6553963" y="1071943"/>
                </a:cubicBezTo>
                <a:cubicBezTo>
                  <a:pt x="6552248" y="1057656"/>
                  <a:pt x="6549462" y="1037939"/>
                  <a:pt x="6545604" y="1012793"/>
                </a:cubicBezTo>
                <a:cubicBezTo>
                  <a:pt x="6541746" y="987647"/>
                  <a:pt x="6536818" y="957072"/>
                  <a:pt x="6530817" y="921067"/>
                </a:cubicBezTo>
                <a:cubicBezTo>
                  <a:pt x="6537104" y="916210"/>
                  <a:pt x="6543961" y="911566"/>
                  <a:pt x="6551391" y="907137"/>
                </a:cubicBezTo>
                <a:cubicBezTo>
                  <a:pt x="6558820" y="902708"/>
                  <a:pt x="6566393" y="898350"/>
                  <a:pt x="6574108" y="894064"/>
                </a:cubicBezTo>
                <a:cubicBezTo>
                  <a:pt x="6574965" y="914924"/>
                  <a:pt x="6575751" y="935712"/>
                  <a:pt x="6576466" y="956429"/>
                </a:cubicBezTo>
                <a:cubicBezTo>
                  <a:pt x="6577180" y="977146"/>
                  <a:pt x="6577966" y="997791"/>
                  <a:pt x="6578823" y="1018365"/>
                </a:cubicBezTo>
                <a:cubicBezTo>
                  <a:pt x="6579680" y="1037511"/>
                  <a:pt x="6580323" y="1055298"/>
                  <a:pt x="6580752" y="1071729"/>
                </a:cubicBezTo>
                <a:cubicBezTo>
                  <a:pt x="6581180" y="1088160"/>
                  <a:pt x="6581394" y="1103376"/>
                  <a:pt x="6581395" y="1117378"/>
                </a:cubicBezTo>
                <a:cubicBezTo>
                  <a:pt x="6581394" y="1125379"/>
                  <a:pt x="6580038" y="1133808"/>
                  <a:pt x="6577322" y="1142667"/>
                </a:cubicBezTo>
                <a:cubicBezTo>
                  <a:pt x="6574608" y="1151525"/>
                  <a:pt x="6570678" y="1159954"/>
                  <a:pt x="6565536" y="1167955"/>
                </a:cubicBezTo>
                <a:cubicBezTo>
                  <a:pt x="6562678" y="1172242"/>
                  <a:pt x="6556748" y="1175599"/>
                  <a:pt x="6547748" y="1178028"/>
                </a:cubicBezTo>
                <a:cubicBezTo>
                  <a:pt x="6538746" y="1180457"/>
                  <a:pt x="6527674" y="1181671"/>
                  <a:pt x="6514529" y="1181671"/>
                </a:cubicBezTo>
                <a:lnTo>
                  <a:pt x="6512552" y="1179915"/>
                </a:lnTo>
                <a:lnTo>
                  <a:pt x="6510576" y="1181671"/>
                </a:lnTo>
                <a:lnTo>
                  <a:pt x="6427946" y="1181671"/>
                </a:lnTo>
                <a:cubicBezTo>
                  <a:pt x="6417374" y="1181671"/>
                  <a:pt x="6407373" y="1182529"/>
                  <a:pt x="6397944" y="1184243"/>
                </a:cubicBezTo>
                <a:cubicBezTo>
                  <a:pt x="6404230" y="1187101"/>
                  <a:pt x="6409588" y="1191458"/>
                  <a:pt x="6414016" y="1197316"/>
                </a:cubicBezTo>
                <a:cubicBezTo>
                  <a:pt x="6418446" y="1203174"/>
                  <a:pt x="6420660" y="1209103"/>
                  <a:pt x="6420660" y="1215104"/>
                </a:cubicBezTo>
                <a:cubicBezTo>
                  <a:pt x="6420660" y="1217676"/>
                  <a:pt x="6419732" y="1221891"/>
                  <a:pt x="6417874" y="1227749"/>
                </a:cubicBezTo>
                <a:cubicBezTo>
                  <a:pt x="6416016" y="1233606"/>
                  <a:pt x="6413945" y="1239322"/>
                  <a:pt x="6411660" y="1244894"/>
                </a:cubicBezTo>
                <a:cubicBezTo>
                  <a:pt x="6409374" y="1250466"/>
                  <a:pt x="6407516" y="1254109"/>
                  <a:pt x="6406087" y="1255824"/>
                </a:cubicBezTo>
                <a:cubicBezTo>
                  <a:pt x="6402944" y="1259253"/>
                  <a:pt x="6398157" y="1262324"/>
                  <a:pt x="6391728" y="1265039"/>
                </a:cubicBezTo>
                <a:cubicBezTo>
                  <a:pt x="6385298" y="1267754"/>
                  <a:pt x="6377798" y="1269111"/>
                  <a:pt x="6369226" y="1269111"/>
                </a:cubicBezTo>
                <a:cubicBezTo>
                  <a:pt x="6346936" y="1269111"/>
                  <a:pt x="6328506" y="1262467"/>
                  <a:pt x="6313932" y="1249180"/>
                </a:cubicBezTo>
                <a:cubicBezTo>
                  <a:pt x="6299359" y="1235893"/>
                  <a:pt x="6290072" y="1217390"/>
                  <a:pt x="6286072" y="1193673"/>
                </a:cubicBezTo>
                <a:lnTo>
                  <a:pt x="6271927" y="1200102"/>
                </a:lnTo>
                <a:lnTo>
                  <a:pt x="6267212" y="1180814"/>
                </a:lnTo>
                <a:lnTo>
                  <a:pt x="6257354" y="1181671"/>
                </a:lnTo>
                <a:lnTo>
                  <a:pt x="6256521" y="1180838"/>
                </a:lnTo>
                <a:lnTo>
                  <a:pt x="6255688" y="1181671"/>
                </a:lnTo>
                <a:cubicBezTo>
                  <a:pt x="6240542" y="1181671"/>
                  <a:pt x="6228041" y="1179243"/>
                  <a:pt x="6218182" y="1174385"/>
                </a:cubicBezTo>
                <a:cubicBezTo>
                  <a:pt x="6208324" y="1169527"/>
                  <a:pt x="6200823" y="1163026"/>
                  <a:pt x="6195680" y="1154882"/>
                </a:cubicBezTo>
                <a:cubicBezTo>
                  <a:pt x="6190536" y="1146739"/>
                  <a:pt x="6187393" y="1137237"/>
                  <a:pt x="6186250" y="1126379"/>
                </a:cubicBezTo>
                <a:cubicBezTo>
                  <a:pt x="6185392" y="1120092"/>
                  <a:pt x="6184321" y="1111091"/>
                  <a:pt x="6183036" y="1099375"/>
                </a:cubicBezTo>
                <a:cubicBezTo>
                  <a:pt x="6181749" y="1087660"/>
                  <a:pt x="6180392" y="1074301"/>
                  <a:pt x="6178964" y="1059299"/>
                </a:cubicBezTo>
                <a:cubicBezTo>
                  <a:pt x="6177534" y="1044297"/>
                  <a:pt x="6176034" y="1028652"/>
                  <a:pt x="6174462" y="1012365"/>
                </a:cubicBezTo>
                <a:cubicBezTo>
                  <a:pt x="6172892" y="996077"/>
                  <a:pt x="6171391" y="980003"/>
                  <a:pt x="6169962" y="964144"/>
                </a:cubicBezTo>
                <a:cubicBezTo>
                  <a:pt x="6168534" y="948285"/>
                  <a:pt x="6167248" y="933926"/>
                  <a:pt x="6166104" y="921067"/>
                </a:cubicBezTo>
                <a:cubicBezTo>
                  <a:pt x="6172962" y="915924"/>
                  <a:pt x="6180034" y="911138"/>
                  <a:pt x="6187322" y="906708"/>
                </a:cubicBezTo>
                <a:cubicBezTo>
                  <a:pt x="6194608" y="902279"/>
                  <a:pt x="6202108" y="898065"/>
                  <a:pt x="6209824" y="894064"/>
                </a:cubicBezTo>
                <a:close/>
                <a:moveTo>
                  <a:pt x="5806345" y="894064"/>
                </a:moveTo>
                <a:cubicBezTo>
                  <a:pt x="5808345" y="901779"/>
                  <a:pt x="5810774" y="910137"/>
                  <a:pt x="5813632" y="919139"/>
                </a:cubicBezTo>
                <a:cubicBezTo>
                  <a:pt x="5816489" y="928140"/>
                  <a:pt x="5819632" y="937212"/>
                  <a:pt x="5823062" y="946356"/>
                </a:cubicBezTo>
                <a:lnTo>
                  <a:pt x="5809346" y="957072"/>
                </a:lnTo>
                <a:cubicBezTo>
                  <a:pt x="5810202" y="974503"/>
                  <a:pt x="5810702" y="994219"/>
                  <a:pt x="5810846" y="1016222"/>
                </a:cubicBezTo>
                <a:cubicBezTo>
                  <a:pt x="5810988" y="1038225"/>
                  <a:pt x="5810846" y="1062657"/>
                  <a:pt x="5810417" y="1089517"/>
                </a:cubicBezTo>
                <a:cubicBezTo>
                  <a:pt x="5809988" y="1116378"/>
                  <a:pt x="5809060" y="1145953"/>
                  <a:pt x="5807631" y="1178242"/>
                </a:cubicBezTo>
                <a:lnTo>
                  <a:pt x="5782771" y="1181671"/>
                </a:lnTo>
                <a:cubicBezTo>
                  <a:pt x="5781913" y="1153668"/>
                  <a:pt x="5780842" y="1128451"/>
                  <a:pt x="5779556" y="1106019"/>
                </a:cubicBezTo>
                <a:cubicBezTo>
                  <a:pt x="5778270" y="1083588"/>
                  <a:pt x="5776984" y="1062657"/>
                  <a:pt x="5775698" y="1043226"/>
                </a:cubicBezTo>
                <a:cubicBezTo>
                  <a:pt x="5774412" y="1023795"/>
                  <a:pt x="5773056" y="1005078"/>
                  <a:pt x="5771626" y="987076"/>
                </a:cubicBezTo>
                <a:cubicBezTo>
                  <a:pt x="5770198" y="969073"/>
                  <a:pt x="5768483" y="950357"/>
                  <a:pt x="5766483" y="930926"/>
                </a:cubicBezTo>
                <a:cubicBezTo>
                  <a:pt x="5765626" y="923782"/>
                  <a:pt x="5766840" y="917496"/>
                  <a:pt x="5770126" y="912066"/>
                </a:cubicBezTo>
                <a:cubicBezTo>
                  <a:pt x="5773412" y="906637"/>
                  <a:pt x="5778270" y="902422"/>
                  <a:pt x="5784700" y="899422"/>
                </a:cubicBezTo>
                <a:cubicBezTo>
                  <a:pt x="5791128" y="896421"/>
                  <a:pt x="5798344" y="894636"/>
                  <a:pt x="5806345" y="894064"/>
                </a:cubicBezTo>
                <a:close/>
                <a:moveTo>
                  <a:pt x="4962049" y="894064"/>
                </a:moveTo>
                <a:cubicBezTo>
                  <a:pt x="4962906" y="915781"/>
                  <a:pt x="4963620" y="937355"/>
                  <a:pt x="4964192" y="958786"/>
                </a:cubicBezTo>
                <a:cubicBezTo>
                  <a:pt x="4964764" y="980218"/>
                  <a:pt x="4965335" y="1002078"/>
                  <a:pt x="4965906" y="1024366"/>
                </a:cubicBezTo>
                <a:cubicBezTo>
                  <a:pt x="4966478" y="1046655"/>
                  <a:pt x="4967049" y="1069943"/>
                  <a:pt x="4967620" y="1094232"/>
                </a:cubicBezTo>
                <a:lnTo>
                  <a:pt x="4969335" y="1125950"/>
                </a:lnTo>
                <a:cubicBezTo>
                  <a:pt x="4974764" y="1129951"/>
                  <a:pt x="4980694" y="1132808"/>
                  <a:pt x="4987124" y="1134523"/>
                </a:cubicBezTo>
                <a:lnTo>
                  <a:pt x="5007456" y="1136939"/>
                </a:lnTo>
                <a:lnTo>
                  <a:pt x="5043612" y="1136130"/>
                </a:lnTo>
                <a:cubicBezTo>
                  <a:pt x="5056793" y="1135487"/>
                  <a:pt x="5068776" y="1134523"/>
                  <a:pt x="5079564" y="1133237"/>
                </a:cubicBezTo>
                <a:cubicBezTo>
                  <a:pt x="5101138" y="1130665"/>
                  <a:pt x="5120640" y="1125522"/>
                  <a:pt x="5138071" y="1117806"/>
                </a:cubicBezTo>
                <a:cubicBezTo>
                  <a:pt x="5137500" y="1114377"/>
                  <a:pt x="5136714" y="1110877"/>
                  <a:pt x="5135714" y="1107305"/>
                </a:cubicBezTo>
                <a:cubicBezTo>
                  <a:pt x="5134713" y="1103733"/>
                  <a:pt x="5133642" y="1099947"/>
                  <a:pt x="5132499" y="1095946"/>
                </a:cubicBezTo>
                <a:cubicBezTo>
                  <a:pt x="5124784" y="1102233"/>
                  <a:pt x="5116426" y="1107162"/>
                  <a:pt x="5107424" y="1110734"/>
                </a:cubicBezTo>
                <a:cubicBezTo>
                  <a:pt x="5098423" y="1114306"/>
                  <a:pt x="5088779" y="1116092"/>
                  <a:pt x="5078492" y="1116092"/>
                </a:cubicBezTo>
                <a:cubicBezTo>
                  <a:pt x="5063633" y="1116092"/>
                  <a:pt x="5052204" y="1111663"/>
                  <a:pt x="5044202" y="1102804"/>
                </a:cubicBezTo>
                <a:cubicBezTo>
                  <a:pt x="5036201" y="1093946"/>
                  <a:pt x="5032200" y="1082802"/>
                  <a:pt x="5032200" y="1069372"/>
                </a:cubicBezTo>
                <a:cubicBezTo>
                  <a:pt x="5032200" y="1055084"/>
                  <a:pt x="5034772" y="1041797"/>
                  <a:pt x="5039916" y="1029510"/>
                </a:cubicBezTo>
                <a:cubicBezTo>
                  <a:pt x="5045059" y="1017222"/>
                  <a:pt x="5051918" y="1007507"/>
                  <a:pt x="5060490" y="1000363"/>
                </a:cubicBezTo>
                <a:cubicBezTo>
                  <a:pt x="5064776" y="996648"/>
                  <a:pt x="5069419" y="993719"/>
                  <a:pt x="5074420" y="991576"/>
                </a:cubicBezTo>
                <a:cubicBezTo>
                  <a:pt x="5079421" y="989433"/>
                  <a:pt x="5084492" y="988362"/>
                  <a:pt x="5089636" y="988362"/>
                </a:cubicBezTo>
                <a:cubicBezTo>
                  <a:pt x="5102209" y="988362"/>
                  <a:pt x="5114068" y="994505"/>
                  <a:pt x="5125212" y="1006792"/>
                </a:cubicBezTo>
                <a:cubicBezTo>
                  <a:pt x="5136356" y="1019080"/>
                  <a:pt x="5145072" y="1035082"/>
                  <a:pt x="5151358" y="1054798"/>
                </a:cubicBezTo>
                <a:cubicBezTo>
                  <a:pt x="5154501" y="1063942"/>
                  <a:pt x="5156787" y="1073301"/>
                  <a:pt x="5158216" y="1082873"/>
                </a:cubicBezTo>
                <a:cubicBezTo>
                  <a:pt x="5159645" y="1092446"/>
                  <a:pt x="5160360" y="1102376"/>
                  <a:pt x="5160360" y="1112663"/>
                </a:cubicBezTo>
                <a:cubicBezTo>
                  <a:pt x="5160360" y="1115806"/>
                  <a:pt x="5160145" y="1120164"/>
                  <a:pt x="5159716" y="1125736"/>
                </a:cubicBezTo>
                <a:cubicBezTo>
                  <a:pt x="5159288" y="1131308"/>
                  <a:pt x="5158144" y="1136880"/>
                  <a:pt x="5156288" y="1142452"/>
                </a:cubicBezTo>
                <a:cubicBezTo>
                  <a:pt x="5154430" y="1148024"/>
                  <a:pt x="5150786" y="1152668"/>
                  <a:pt x="5145358" y="1156383"/>
                </a:cubicBezTo>
                <a:cubicBezTo>
                  <a:pt x="5139070" y="1160097"/>
                  <a:pt x="5128998" y="1163955"/>
                  <a:pt x="5115140" y="1167955"/>
                </a:cubicBezTo>
                <a:cubicBezTo>
                  <a:pt x="5101280" y="1171956"/>
                  <a:pt x="5084636" y="1175242"/>
                  <a:pt x="5065205" y="1177814"/>
                </a:cubicBezTo>
                <a:cubicBezTo>
                  <a:pt x="5055489" y="1179100"/>
                  <a:pt x="5045238" y="1180064"/>
                  <a:pt x="5034451" y="1180707"/>
                </a:cubicBezTo>
                <a:lnTo>
                  <a:pt x="5008128" y="1181454"/>
                </a:lnTo>
                <a:lnTo>
                  <a:pt x="5007912" y="1181671"/>
                </a:lnTo>
                <a:lnTo>
                  <a:pt x="5006098" y="1181512"/>
                </a:lnTo>
                <a:lnTo>
                  <a:pt x="5000482" y="1181671"/>
                </a:lnTo>
                <a:lnTo>
                  <a:pt x="4997823" y="1180785"/>
                </a:lnTo>
                <a:lnTo>
                  <a:pt x="4987177" y="1179850"/>
                </a:lnTo>
                <a:cubicBezTo>
                  <a:pt x="4980926" y="1178635"/>
                  <a:pt x="4975336" y="1176814"/>
                  <a:pt x="4970407" y="1174385"/>
                </a:cubicBezTo>
                <a:cubicBezTo>
                  <a:pt x="4960548" y="1169527"/>
                  <a:pt x="4953048" y="1163026"/>
                  <a:pt x="4947904" y="1154882"/>
                </a:cubicBezTo>
                <a:cubicBezTo>
                  <a:pt x="4942760" y="1146739"/>
                  <a:pt x="4939617" y="1137237"/>
                  <a:pt x="4938474" y="1126379"/>
                </a:cubicBezTo>
                <a:cubicBezTo>
                  <a:pt x="4937618" y="1120092"/>
                  <a:pt x="4936546" y="1111091"/>
                  <a:pt x="4935260" y="1099375"/>
                </a:cubicBezTo>
                <a:cubicBezTo>
                  <a:pt x="4933974" y="1087660"/>
                  <a:pt x="4932616" y="1074301"/>
                  <a:pt x="4931188" y="1059299"/>
                </a:cubicBezTo>
                <a:cubicBezTo>
                  <a:pt x="4929758" y="1044297"/>
                  <a:pt x="4928258" y="1028652"/>
                  <a:pt x="4926687" y="1012365"/>
                </a:cubicBezTo>
                <a:cubicBezTo>
                  <a:pt x="4925115" y="996077"/>
                  <a:pt x="4923615" y="980003"/>
                  <a:pt x="4922187" y="964144"/>
                </a:cubicBezTo>
                <a:cubicBezTo>
                  <a:pt x="4920758" y="948285"/>
                  <a:pt x="4919472" y="933926"/>
                  <a:pt x="4918329" y="921067"/>
                </a:cubicBezTo>
                <a:cubicBezTo>
                  <a:pt x="4925187" y="915924"/>
                  <a:pt x="4932260" y="911138"/>
                  <a:pt x="4939546" y="906708"/>
                </a:cubicBezTo>
                <a:cubicBezTo>
                  <a:pt x="4946832" y="902279"/>
                  <a:pt x="4954334" y="898065"/>
                  <a:pt x="4962049" y="894064"/>
                </a:cubicBezTo>
                <a:close/>
                <a:moveTo>
                  <a:pt x="4419124" y="894064"/>
                </a:moveTo>
                <a:cubicBezTo>
                  <a:pt x="4419981" y="915781"/>
                  <a:pt x="4420695" y="937355"/>
                  <a:pt x="4421266" y="958786"/>
                </a:cubicBezTo>
                <a:cubicBezTo>
                  <a:pt x="4421838" y="980218"/>
                  <a:pt x="4422410" y="1002078"/>
                  <a:pt x="4422982" y="1024366"/>
                </a:cubicBezTo>
                <a:cubicBezTo>
                  <a:pt x="4423552" y="1046655"/>
                  <a:pt x="4424124" y="1069943"/>
                  <a:pt x="4424696" y="1094232"/>
                </a:cubicBezTo>
                <a:lnTo>
                  <a:pt x="4426410" y="1125950"/>
                </a:lnTo>
                <a:cubicBezTo>
                  <a:pt x="4431840" y="1129951"/>
                  <a:pt x="4437768" y="1132808"/>
                  <a:pt x="4444198" y="1134523"/>
                </a:cubicBezTo>
                <a:cubicBezTo>
                  <a:pt x="4450628" y="1136237"/>
                  <a:pt x="4457843" y="1137094"/>
                  <a:pt x="4465844" y="1137094"/>
                </a:cubicBezTo>
                <a:lnTo>
                  <a:pt x="4466191" y="1137557"/>
                </a:lnTo>
                <a:lnTo>
                  <a:pt x="4466654" y="1137094"/>
                </a:lnTo>
                <a:cubicBezTo>
                  <a:pt x="4481798" y="1137094"/>
                  <a:pt x="4495228" y="1136594"/>
                  <a:pt x="4506944" y="1135594"/>
                </a:cubicBezTo>
                <a:cubicBezTo>
                  <a:pt x="4518660" y="1134594"/>
                  <a:pt x="4527946" y="1132237"/>
                  <a:pt x="4534804" y="1128522"/>
                </a:cubicBezTo>
                <a:cubicBezTo>
                  <a:pt x="4539662" y="1125950"/>
                  <a:pt x="4543806" y="1121807"/>
                  <a:pt x="4547234" y="1116092"/>
                </a:cubicBezTo>
                <a:cubicBezTo>
                  <a:pt x="4550664" y="1110377"/>
                  <a:pt x="4555236" y="1101947"/>
                  <a:pt x="4560951" y="1090803"/>
                </a:cubicBezTo>
                <a:cubicBezTo>
                  <a:pt x="4564380" y="1083659"/>
                  <a:pt x="4567594" y="1079159"/>
                  <a:pt x="4570594" y="1077301"/>
                </a:cubicBezTo>
                <a:cubicBezTo>
                  <a:pt x="4573594" y="1075444"/>
                  <a:pt x="4577238" y="1074515"/>
                  <a:pt x="4581524" y="1074515"/>
                </a:cubicBezTo>
                <a:cubicBezTo>
                  <a:pt x="4587240" y="1074515"/>
                  <a:pt x="4592240" y="1076230"/>
                  <a:pt x="4596526" y="1079659"/>
                </a:cubicBezTo>
                <a:cubicBezTo>
                  <a:pt x="4594240" y="1085374"/>
                  <a:pt x="4591811" y="1091089"/>
                  <a:pt x="4589240" y="1096804"/>
                </a:cubicBezTo>
                <a:cubicBezTo>
                  <a:pt x="4586668" y="1102519"/>
                  <a:pt x="4584310" y="1107805"/>
                  <a:pt x="4582168" y="1112663"/>
                </a:cubicBezTo>
                <a:cubicBezTo>
                  <a:pt x="4580024" y="1117521"/>
                  <a:pt x="4578238" y="1121378"/>
                  <a:pt x="4576810" y="1124236"/>
                </a:cubicBezTo>
                <a:cubicBezTo>
                  <a:pt x="4584525" y="1128808"/>
                  <a:pt x="4592312" y="1132094"/>
                  <a:pt x="4600170" y="1134094"/>
                </a:cubicBezTo>
                <a:lnTo>
                  <a:pt x="4624313" y="1137033"/>
                </a:lnTo>
                <a:lnTo>
                  <a:pt x="4636412" y="1136880"/>
                </a:lnTo>
                <a:cubicBezTo>
                  <a:pt x="4641698" y="1136737"/>
                  <a:pt x="4646770" y="1136523"/>
                  <a:pt x="4651628" y="1136237"/>
                </a:cubicBezTo>
                <a:cubicBezTo>
                  <a:pt x="4645342" y="1127665"/>
                  <a:pt x="4642198" y="1119235"/>
                  <a:pt x="4642198" y="1110948"/>
                </a:cubicBezTo>
                <a:cubicBezTo>
                  <a:pt x="4642198" y="1106662"/>
                  <a:pt x="4642556" y="1101447"/>
                  <a:pt x="4643270" y="1095303"/>
                </a:cubicBezTo>
                <a:cubicBezTo>
                  <a:pt x="4643984" y="1089160"/>
                  <a:pt x="4644984" y="1083302"/>
                  <a:pt x="4646270" y="1077730"/>
                </a:cubicBezTo>
                <a:cubicBezTo>
                  <a:pt x="4647556" y="1072158"/>
                  <a:pt x="4648771" y="1068229"/>
                  <a:pt x="4649914" y="1065943"/>
                </a:cubicBezTo>
                <a:cubicBezTo>
                  <a:pt x="4655058" y="1056513"/>
                  <a:pt x="4661487" y="1048083"/>
                  <a:pt x="4669202" y="1040654"/>
                </a:cubicBezTo>
                <a:cubicBezTo>
                  <a:pt x="4676918" y="1033224"/>
                  <a:pt x="4685204" y="1027366"/>
                  <a:pt x="4694063" y="1023080"/>
                </a:cubicBezTo>
                <a:cubicBezTo>
                  <a:pt x="4702920" y="1018794"/>
                  <a:pt x="4711780" y="1016651"/>
                  <a:pt x="4720638" y="1016651"/>
                </a:cubicBezTo>
                <a:cubicBezTo>
                  <a:pt x="4728066" y="1016651"/>
                  <a:pt x="4735568" y="1020651"/>
                  <a:pt x="4743140" y="1028652"/>
                </a:cubicBezTo>
                <a:cubicBezTo>
                  <a:pt x="4750712" y="1036653"/>
                  <a:pt x="4756784" y="1047226"/>
                  <a:pt x="4761356" y="1060371"/>
                </a:cubicBezTo>
                <a:cubicBezTo>
                  <a:pt x="4766214" y="1073515"/>
                  <a:pt x="4768644" y="1086088"/>
                  <a:pt x="4768644" y="1098090"/>
                </a:cubicBezTo>
                <a:cubicBezTo>
                  <a:pt x="4768644" y="1111520"/>
                  <a:pt x="4764500" y="1124236"/>
                  <a:pt x="4756214" y="1136237"/>
                </a:cubicBezTo>
                <a:cubicBezTo>
                  <a:pt x="4761642" y="1136237"/>
                  <a:pt x="4767715" y="1136380"/>
                  <a:pt x="4774430" y="1136666"/>
                </a:cubicBezTo>
                <a:lnTo>
                  <a:pt x="4791260" y="1137006"/>
                </a:lnTo>
                <a:lnTo>
                  <a:pt x="4812470" y="1134523"/>
                </a:lnTo>
                <a:cubicBezTo>
                  <a:pt x="4820114" y="1132808"/>
                  <a:pt x="4828079" y="1130236"/>
                  <a:pt x="4836366" y="1126807"/>
                </a:cubicBezTo>
                <a:cubicBezTo>
                  <a:pt x="4835223" y="1117663"/>
                  <a:pt x="4834152" y="1108519"/>
                  <a:pt x="4833152" y="1099375"/>
                </a:cubicBezTo>
                <a:cubicBezTo>
                  <a:pt x="4832151" y="1090231"/>
                  <a:pt x="4831080" y="1081087"/>
                  <a:pt x="4829936" y="1071943"/>
                </a:cubicBezTo>
                <a:cubicBezTo>
                  <a:pt x="4828222" y="1057656"/>
                  <a:pt x="4825436" y="1037939"/>
                  <a:pt x="4821578" y="1012793"/>
                </a:cubicBezTo>
                <a:cubicBezTo>
                  <a:pt x="4817721" y="987647"/>
                  <a:pt x="4812792" y="957072"/>
                  <a:pt x="4806791" y="921067"/>
                </a:cubicBezTo>
                <a:cubicBezTo>
                  <a:pt x="4813077" y="916210"/>
                  <a:pt x="4819936" y="911566"/>
                  <a:pt x="4827366" y="907137"/>
                </a:cubicBezTo>
                <a:cubicBezTo>
                  <a:pt x="4834794" y="902708"/>
                  <a:pt x="4842366" y="898350"/>
                  <a:pt x="4850082" y="894064"/>
                </a:cubicBezTo>
                <a:cubicBezTo>
                  <a:pt x="4850940" y="914924"/>
                  <a:pt x="4851725" y="935712"/>
                  <a:pt x="4852440" y="956429"/>
                </a:cubicBezTo>
                <a:cubicBezTo>
                  <a:pt x="4853154" y="977146"/>
                  <a:pt x="4853940" y="997791"/>
                  <a:pt x="4854798" y="1018365"/>
                </a:cubicBezTo>
                <a:cubicBezTo>
                  <a:pt x="4855654" y="1037511"/>
                  <a:pt x="4856298" y="1055298"/>
                  <a:pt x="4856726" y="1071729"/>
                </a:cubicBezTo>
                <a:cubicBezTo>
                  <a:pt x="4857155" y="1088160"/>
                  <a:pt x="4857368" y="1103376"/>
                  <a:pt x="4857368" y="1117378"/>
                </a:cubicBezTo>
                <a:cubicBezTo>
                  <a:pt x="4857368" y="1125379"/>
                  <a:pt x="4856011" y="1133808"/>
                  <a:pt x="4853297" y="1142667"/>
                </a:cubicBezTo>
                <a:cubicBezTo>
                  <a:pt x="4850582" y="1151525"/>
                  <a:pt x="4846653" y="1159954"/>
                  <a:pt x="4841510" y="1167955"/>
                </a:cubicBezTo>
                <a:cubicBezTo>
                  <a:pt x="4838652" y="1172242"/>
                  <a:pt x="4832723" y="1175599"/>
                  <a:pt x="4823722" y="1178028"/>
                </a:cubicBezTo>
                <a:cubicBezTo>
                  <a:pt x="4819221" y="1179243"/>
                  <a:pt x="4814202" y="1180153"/>
                  <a:pt x="4808666" y="1180761"/>
                </a:cubicBezTo>
                <a:lnTo>
                  <a:pt x="4795954" y="1181398"/>
                </a:lnTo>
                <a:lnTo>
                  <a:pt x="4795647" y="1181671"/>
                </a:lnTo>
                <a:lnTo>
                  <a:pt x="4793522" y="1181520"/>
                </a:lnTo>
                <a:lnTo>
                  <a:pt x="4790504" y="1181671"/>
                </a:lnTo>
                <a:lnTo>
                  <a:pt x="4790055" y="1181273"/>
                </a:lnTo>
                <a:lnTo>
                  <a:pt x="4746034" y="1178135"/>
                </a:lnTo>
                <a:cubicBezTo>
                  <a:pt x="4730960" y="1175778"/>
                  <a:pt x="4717351" y="1172242"/>
                  <a:pt x="4705207" y="1167527"/>
                </a:cubicBezTo>
                <a:cubicBezTo>
                  <a:pt x="4693206" y="1172956"/>
                  <a:pt x="4680418" y="1176671"/>
                  <a:pt x="4666845" y="1178671"/>
                </a:cubicBezTo>
                <a:lnTo>
                  <a:pt x="4625176" y="1181311"/>
                </a:lnTo>
                <a:lnTo>
                  <a:pt x="4624816" y="1181671"/>
                </a:lnTo>
                <a:lnTo>
                  <a:pt x="4622764" y="1181463"/>
                </a:lnTo>
                <a:lnTo>
                  <a:pt x="4619482" y="1181671"/>
                </a:lnTo>
                <a:lnTo>
                  <a:pt x="4617150" y="1180894"/>
                </a:lnTo>
                <a:lnTo>
                  <a:pt x="4607644" y="1179930"/>
                </a:lnTo>
                <a:cubicBezTo>
                  <a:pt x="4590874" y="1176448"/>
                  <a:pt x="4575309" y="1167741"/>
                  <a:pt x="4560951" y="1153811"/>
                </a:cubicBezTo>
                <a:lnTo>
                  <a:pt x="4556236" y="1160240"/>
                </a:lnTo>
                <a:cubicBezTo>
                  <a:pt x="4551950" y="1165669"/>
                  <a:pt x="4545663" y="1169956"/>
                  <a:pt x="4537376" y="1173099"/>
                </a:cubicBezTo>
                <a:cubicBezTo>
                  <a:pt x="4529090" y="1176242"/>
                  <a:pt x="4519016" y="1178457"/>
                  <a:pt x="4507158" y="1179743"/>
                </a:cubicBezTo>
                <a:cubicBezTo>
                  <a:pt x="4495300" y="1181028"/>
                  <a:pt x="4481798" y="1181671"/>
                  <a:pt x="4466654" y="1181671"/>
                </a:cubicBezTo>
                <a:lnTo>
                  <a:pt x="4465820" y="1180838"/>
                </a:lnTo>
                <a:lnTo>
                  <a:pt x="4464986" y="1181671"/>
                </a:lnTo>
                <a:cubicBezTo>
                  <a:pt x="4449842" y="1181671"/>
                  <a:pt x="4437340" y="1179243"/>
                  <a:pt x="4427482" y="1174385"/>
                </a:cubicBezTo>
                <a:cubicBezTo>
                  <a:pt x="4417624" y="1169527"/>
                  <a:pt x="4410122" y="1163026"/>
                  <a:pt x="4404979" y="1154882"/>
                </a:cubicBezTo>
                <a:cubicBezTo>
                  <a:pt x="4399836" y="1146739"/>
                  <a:pt x="4396692" y="1137237"/>
                  <a:pt x="4395549" y="1126379"/>
                </a:cubicBezTo>
                <a:cubicBezTo>
                  <a:pt x="4394692" y="1120092"/>
                  <a:pt x="4393620" y="1111091"/>
                  <a:pt x="4392334" y="1099375"/>
                </a:cubicBezTo>
                <a:cubicBezTo>
                  <a:pt x="4391048" y="1087660"/>
                  <a:pt x="4389691" y="1074301"/>
                  <a:pt x="4388262" y="1059299"/>
                </a:cubicBezTo>
                <a:cubicBezTo>
                  <a:pt x="4386834" y="1044297"/>
                  <a:pt x="4385334" y="1028652"/>
                  <a:pt x="4383762" y="1012365"/>
                </a:cubicBezTo>
                <a:cubicBezTo>
                  <a:pt x="4382190" y="996077"/>
                  <a:pt x="4380690" y="980003"/>
                  <a:pt x="4379262" y="964144"/>
                </a:cubicBezTo>
                <a:cubicBezTo>
                  <a:pt x="4377832" y="948285"/>
                  <a:pt x="4376546" y="933926"/>
                  <a:pt x="4375404" y="921067"/>
                </a:cubicBezTo>
                <a:cubicBezTo>
                  <a:pt x="4382262" y="915924"/>
                  <a:pt x="4389334" y="911138"/>
                  <a:pt x="4396620" y="906708"/>
                </a:cubicBezTo>
                <a:cubicBezTo>
                  <a:pt x="4403908" y="902279"/>
                  <a:pt x="4411408" y="898065"/>
                  <a:pt x="4419124" y="894064"/>
                </a:cubicBezTo>
                <a:close/>
                <a:moveTo>
                  <a:pt x="3444145" y="894064"/>
                </a:moveTo>
                <a:cubicBezTo>
                  <a:pt x="3446145" y="901779"/>
                  <a:pt x="3448574" y="910137"/>
                  <a:pt x="3451432" y="919139"/>
                </a:cubicBezTo>
                <a:cubicBezTo>
                  <a:pt x="3454289" y="928140"/>
                  <a:pt x="3457432" y="937212"/>
                  <a:pt x="3460861" y="946356"/>
                </a:cubicBezTo>
                <a:lnTo>
                  <a:pt x="3447145" y="957072"/>
                </a:lnTo>
                <a:cubicBezTo>
                  <a:pt x="3448002" y="974503"/>
                  <a:pt x="3448502" y="994219"/>
                  <a:pt x="3448646" y="1016222"/>
                </a:cubicBezTo>
                <a:cubicBezTo>
                  <a:pt x="3448788" y="1038225"/>
                  <a:pt x="3448645" y="1062657"/>
                  <a:pt x="3448217" y="1089517"/>
                </a:cubicBezTo>
                <a:cubicBezTo>
                  <a:pt x="3447788" y="1116378"/>
                  <a:pt x="3446859" y="1145953"/>
                  <a:pt x="3445431" y="1178242"/>
                </a:cubicBezTo>
                <a:lnTo>
                  <a:pt x="3420570" y="1181671"/>
                </a:lnTo>
                <a:cubicBezTo>
                  <a:pt x="3419713" y="1153668"/>
                  <a:pt x="3418642" y="1128451"/>
                  <a:pt x="3417356" y="1106019"/>
                </a:cubicBezTo>
                <a:cubicBezTo>
                  <a:pt x="3416070" y="1083588"/>
                  <a:pt x="3414784" y="1062657"/>
                  <a:pt x="3413498" y="1043226"/>
                </a:cubicBezTo>
                <a:cubicBezTo>
                  <a:pt x="3412212" y="1023795"/>
                  <a:pt x="3410855" y="1005078"/>
                  <a:pt x="3409426" y="987076"/>
                </a:cubicBezTo>
                <a:cubicBezTo>
                  <a:pt x="3407997" y="969073"/>
                  <a:pt x="3406283" y="950357"/>
                  <a:pt x="3404283" y="930926"/>
                </a:cubicBezTo>
                <a:cubicBezTo>
                  <a:pt x="3403425" y="923782"/>
                  <a:pt x="3404640" y="917496"/>
                  <a:pt x="3407926" y="912066"/>
                </a:cubicBezTo>
                <a:cubicBezTo>
                  <a:pt x="3411212" y="906637"/>
                  <a:pt x="3416070" y="902422"/>
                  <a:pt x="3422499" y="899422"/>
                </a:cubicBezTo>
                <a:cubicBezTo>
                  <a:pt x="3428928" y="896421"/>
                  <a:pt x="3436144" y="894636"/>
                  <a:pt x="3444145" y="894064"/>
                </a:cubicBezTo>
                <a:close/>
                <a:moveTo>
                  <a:pt x="3345132" y="894064"/>
                </a:moveTo>
                <a:cubicBezTo>
                  <a:pt x="3345990" y="914924"/>
                  <a:pt x="3346776" y="935712"/>
                  <a:pt x="3347490" y="956429"/>
                </a:cubicBezTo>
                <a:cubicBezTo>
                  <a:pt x="3348204" y="977146"/>
                  <a:pt x="3348990" y="997791"/>
                  <a:pt x="3349847" y="1018365"/>
                </a:cubicBezTo>
                <a:cubicBezTo>
                  <a:pt x="3350704" y="1037511"/>
                  <a:pt x="3351348" y="1055298"/>
                  <a:pt x="3351776" y="1071729"/>
                </a:cubicBezTo>
                <a:cubicBezTo>
                  <a:pt x="3352205" y="1088160"/>
                  <a:pt x="3352419" y="1103376"/>
                  <a:pt x="3352419" y="1117378"/>
                </a:cubicBezTo>
                <a:cubicBezTo>
                  <a:pt x="3352419" y="1125379"/>
                  <a:pt x="3351062" y="1133808"/>
                  <a:pt x="3348347" y="1142667"/>
                </a:cubicBezTo>
                <a:cubicBezTo>
                  <a:pt x="3345632" y="1151525"/>
                  <a:pt x="3341703" y="1159954"/>
                  <a:pt x="3336560" y="1167955"/>
                </a:cubicBezTo>
                <a:cubicBezTo>
                  <a:pt x="3333702" y="1172242"/>
                  <a:pt x="3327773" y="1175599"/>
                  <a:pt x="3318772" y="1178028"/>
                </a:cubicBezTo>
                <a:cubicBezTo>
                  <a:pt x="3309770" y="1180457"/>
                  <a:pt x="3298698" y="1181671"/>
                  <a:pt x="3285554" y="1181671"/>
                </a:cubicBezTo>
                <a:lnTo>
                  <a:pt x="3285505" y="1181629"/>
                </a:lnTo>
                <a:lnTo>
                  <a:pt x="3285363" y="1181671"/>
                </a:lnTo>
                <a:cubicBezTo>
                  <a:pt x="3265361" y="1181671"/>
                  <a:pt x="3247787" y="1179528"/>
                  <a:pt x="3232642" y="1175242"/>
                </a:cubicBezTo>
                <a:cubicBezTo>
                  <a:pt x="3217498" y="1170956"/>
                  <a:pt x="3204782" y="1164669"/>
                  <a:pt x="3194494" y="1156383"/>
                </a:cubicBezTo>
                <a:cubicBezTo>
                  <a:pt x="3179064" y="1164955"/>
                  <a:pt x="3163276" y="1171313"/>
                  <a:pt x="3147132" y="1175456"/>
                </a:cubicBezTo>
                <a:cubicBezTo>
                  <a:pt x="3139059" y="1177528"/>
                  <a:pt x="3130719" y="1179082"/>
                  <a:pt x="3122110" y="1180118"/>
                </a:cubicBezTo>
                <a:lnTo>
                  <a:pt x="3095533" y="1181669"/>
                </a:lnTo>
                <a:lnTo>
                  <a:pt x="3095530" y="1181671"/>
                </a:lnTo>
                <a:lnTo>
                  <a:pt x="3095510" y="1181670"/>
                </a:lnTo>
                <a:lnTo>
                  <a:pt x="3095482" y="1181671"/>
                </a:lnTo>
                <a:lnTo>
                  <a:pt x="3095466" y="1181666"/>
                </a:lnTo>
                <a:lnTo>
                  <a:pt x="3080474" y="1180386"/>
                </a:lnTo>
                <a:cubicBezTo>
                  <a:pt x="3075724" y="1179528"/>
                  <a:pt x="3071241" y="1178242"/>
                  <a:pt x="3067026" y="1176528"/>
                </a:cubicBezTo>
                <a:cubicBezTo>
                  <a:pt x="3058597" y="1173099"/>
                  <a:pt x="3051096" y="1167955"/>
                  <a:pt x="3044524" y="1161097"/>
                </a:cubicBezTo>
                <a:cubicBezTo>
                  <a:pt x="3014805" y="1176528"/>
                  <a:pt x="2985230" y="1184243"/>
                  <a:pt x="2955798" y="1184243"/>
                </a:cubicBezTo>
                <a:cubicBezTo>
                  <a:pt x="2918651" y="1184243"/>
                  <a:pt x="2900077" y="1173813"/>
                  <a:pt x="2900077" y="1152954"/>
                </a:cubicBezTo>
                <a:cubicBezTo>
                  <a:pt x="2900077" y="1147238"/>
                  <a:pt x="2901077" y="1141524"/>
                  <a:pt x="2903077" y="1135809"/>
                </a:cubicBezTo>
                <a:cubicBezTo>
                  <a:pt x="2905078" y="1130094"/>
                  <a:pt x="2907792" y="1125522"/>
                  <a:pt x="2911221" y="1122093"/>
                </a:cubicBezTo>
                <a:cubicBezTo>
                  <a:pt x="2918365" y="1127808"/>
                  <a:pt x="2926509" y="1132094"/>
                  <a:pt x="2935653" y="1134951"/>
                </a:cubicBezTo>
                <a:cubicBezTo>
                  <a:pt x="2944797" y="1137809"/>
                  <a:pt x="2956084" y="1139238"/>
                  <a:pt x="2969514" y="1139238"/>
                </a:cubicBezTo>
                <a:cubicBezTo>
                  <a:pt x="2978086" y="1139238"/>
                  <a:pt x="2986874" y="1138666"/>
                  <a:pt x="2995874" y="1137523"/>
                </a:cubicBezTo>
                <a:cubicBezTo>
                  <a:pt x="3004876" y="1136380"/>
                  <a:pt x="3014091" y="1134666"/>
                  <a:pt x="3023521" y="1132380"/>
                </a:cubicBezTo>
                <a:cubicBezTo>
                  <a:pt x="3016091" y="1119521"/>
                  <a:pt x="3009591" y="1106805"/>
                  <a:pt x="3004018" y="1094232"/>
                </a:cubicBezTo>
                <a:cubicBezTo>
                  <a:pt x="2998446" y="1081659"/>
                  <a:pt x="2994089" y="1070229"/>
                  <a:pt x="2990946" y="1059942"/>
                </a:cubicBezTo>
                <a:cubicBezTo>
                  <a:pt x="2987802" y="1049655"/>
                  <a:pt x="2986230" y="1041797"/>
                  <a:pt x="2986230" y="1036368"/>
                </a:cubicBezTo>
                <a:cubicBezTo>
                  <a:pt x="2986230" y="1027224"/>
                  <a:pt x="2988517" y="1019365"/>
                  <a:pt x="2993088" y="1012793"/>
                </a:cubicBezTo>
                <a:cubicBezTo>
                  <a:pt x="2997660" y="1006221"/>
                  <a:pt x="3004518" y="1001506"/>
                  <a:pt x="3013663" y="998649"/>
                </a:cubicBezTo>
                <a:cubicBezTo>
                  <a:pt x="3019663" y="1022366"/>
                  <a:pt x="3025736" y="1043511"/>
                  <a:pt x="3031879" y="1062085"/>
                </a:cubicBezTo>
                <a:cubicBezTo>
                  <a:pt x="3038023" y="1080659"/>
                  <a:pt x="3044952" y="1096661"/>
                  <a:pt x="3052668" y="1110091"/>
                </a:cubicBezTo>
                <a:cubicBezTo>
                  <a:pt x="3058096" y="1120092"/>
                  <a:pt x="3064026" y="1127093"/>
                  <a:pt x="3070456" y="1131094"/>
                </a:cubicBezTo>
                <a:cubicBezTo>
                  <a:pt x="3073670" y="1133094"/>
                  <a:pt x="3077367" y="1134594"/>
                  <a:pt x="3081546" y="1135594"/>
                </a:cubicBezTo>
                <a:lnTo>
                  <a:pt x="3095519" y="1137093"/>
                </a:lnTo>
                <a:lnTo>
                  <a:pt x="3136844" y="1135809"/>
                </a:lnTo>
                <a:cubicBezTo>
                  <a:pt x="3149274" y="1134951"/>
                  <a:pt x="3160347" y="1133380"/>
                  <a:pt x="3170063" y="1131094"/>
                </a:cubicBezTo>
                <a:lnTo>
                  <a:pt x="3161490" y="1120807"/>
                </a:lnTo>
                <a:cubicBezTo>
                  <a:pt x="3157204" y="1114234"/>
                  <a:pt x="3153275" y="1108805"/>
                  <a:pt x="3149704" y="1104519"/>
                </a:cubicBezTo>
                <a:cubicBezTo>
                  <a:pt x="3146131" y="1100233"/>
                  <a:pt x="3142774" y="1096661"/>
                  <a:pt x="3139630" y="1093803"/>
                </a:cubicBezTo>
                <a:cubicBezTo>
                  <a:pt x="3137344" y="1091232"/>
                  <a:pt x="3135058" y="1088874"/>
                  <a:pt x="3132772" y="1086731"/>
                </a:cubicBezTo>
                <a:cubicBezTo>
                  <a:pt x="3130486" y="1084588"/>
                  <a:pt x="3128200" y="1082659"/>
                  <a:pt x="3125914" y="1080945"/>
                </a:cubicBezTo>
                <a:lnTo>
                  <a:pt x="3118628" y="1086088"/>
                </a:lnTo>
                <a:cubicBezTo>
                  <a:pt x="3111770" y="1078659"/>
                  <a:pt x="3108341" y="1070515"/>
                  <a:pt x="3108341" y="1061656"/>
                </a:cubicBezTo>
                <a:cubicBezTo>
                  <a:pt x="3108341" y="1054798"/>
                  <a:pt x="3110413" y="1048798"/>
                  <a:pt x="3114556" y="1043654"/>
                </a:cubicBezTo>
                <a:cubicBezTo>
                  <a:pt x="3118699" y="1038511"/>
                  <a:pt x="3124343" y="1033796"/>
                  <a:pt x="3131487" y="1029510"/>
                </a:cubicBezTo>
                <a:cubicBezTo>
                  <a:pt x="3138630" y="1025223"/>
                  <a:pt x="3146774" y="1021651"/>
                  <a:pt x="3155918" y="1018794"/>
                </a:cubicBezTo>
                <a:cubicBezTo>
                  <a:pt x="3169634" y="1013936"/>
                  <a:pt x="3183207" y="1011507"/>
                  <a:pt x="3196638" y="1011507"/>
                </a:cubicBezTo>
                <a:cubicBezTo>
                  <a:pt x="3208925" y="1011507"/>
                  <a:pt x="3220426" y="1014150"/>
                  <a:pt x="3231142" y="1019437"/>
                </a:cubicBezTo>
                <a:cubicBezTo>
                  <a:pt x="3241858" y="1024723"/>
                  <a:pt x="3250216" y="1031938"/>
                  <a:pt x="3256216" y="1041082"/>
                </a:cubicBezTo>
                <a:cubicBezTo>
                  <a:pt x="3262503" y="1050226"/>
                  <a:pt x="3265646" y="1059942"/>
                  <a:pt x="3265646" y="1070229"/>
                </a:cubicBezTo>
                <a:cubicBezTo>
                  <a:pt x="3265646" y="1081373"/>
                  <a:pt x="3262574" y="1092089"/>
                  <a:pt x="3256431" y="1102376"/>
                </a:cubicBezTo>
                <a:cubicBezTo>
                  <a:pt x="3250287" y="1112663"/>
                  <a:pt x="3241644" y="1122664"/>
                  <a:pt x="3230499" y="1132380"/>
                </a:cubicBezTo>
                <a:cubicBezTo>
                  <a:pt x="3237643" y="1134094"/>
                  <a:pt x="3245715" y="1135309"/>
                  <a:pt x="3254716" y="1136023"/>
                </a:cubicBezTo>
                <a:cubicBezTo>
                  <a:pt x="3263718" y="1136737"/>
                  <a:pt x="3273933" y="1137094"/>
                  <a:pt x="3285363" y="1137094"/>
                </a:cubicBezTo>
                <a:lnTo>
                  <a:pt x="3285505" y="1137137"/>
                </a:lnTo>
                <a:lnTo>
                  <a:pt x="3285554" y="1137094"/>
                </a:lnTo>
                <a:cubicBezTo>
                  <a:pt x="3299555" y="1137094"/>
                  <a:pt x="3314843" y="1133665"/>
                  <a:pt x="3331416" y="1126807"/>
                </a:cubicBezTo>
                <a:cubicBezTo>
                  <a:pt x="3330273" y="1117663"/>
                  <a:pt x="3329202" y="1108519"/>
                  <a:pt x="3328202" y="1099375"/>
                </a:cubicBezTo>
                <a:cubicBezTo>
                  <a:pt x="3327202" y="1090231"/>
                  <a:pt x="3326130" y="1081087"/>
                  <a:pt x="3324987" y="1071943"/>
                </a:cubicBezTo>
                <a:cubicBezTo>
                  <a:pt x="3323272" y="1057656"/>
                  <a:pt x="3320487" y="1037939"/>
                  <a:pt x="3316629" y="1012793"/>
                </a:cubicBezTo>
                <a:cubicBezTo>
                  <a:pt x="3312771" y="987647"/>
                  <a:pt x="3307842" y="957072"/>
                  <a:pt x="3301841" y="921067"/>
                </a:cubicBezTo>
                <a:cubicBezTo>
                  <a:pt x="3308128" y="916210"/>
                  <a:pt x="3314986" y="911566"/>
                  <a:pt x="3322415" y="907137"/>
                </a:cubicBezTo>
                <a:cubicBezTo>
                  <a:pt x="3329844" y="902708"/>
                  <a:pt x="3337417" y="898350"/>
                  <a:pt x="3345132" y="894064"/>
                </a:cubicBezTo>
                <a:close/>
                <a:moveTo>
                  <a:pt x="2844070" y="894064"/>
                </a:moveTo>
                <a:cubicBezTo>
                  <a:pt x="2846070" y="901779"/>
                  <a:pt x="2848499" y="910137"/>
                  <a:pt x="2851356" y="919139"/>
                </a:cubicBezTo>
                <a:cubicBezTo>
                  <a:pt x="2854214" y="928140"/>
                  <a:pt x="2857357" y="937212"/>
                  <a:pt x="2860786" y="946356"/>
                </a:cubicBezTo>
                <a:lnTo>
                  <a:pt x="2847070" y="957072"/>
                </a:lnTo>
                <a:cubicBezTo>
                  <a:pt x="2847928" y="974503"/>
                  <a:pt x="2848428" y="994219"/>
                  <a:pt x="2848570" y="1016222"/>
                </a:cubicBezTo>
                <a:cubicBezTo>
                  <a:pt x="2848713" y="1038225"/>
                  <a:pt x="2848570" y="1062657"/>
                  <a:pt x="2848142" y="1089517"/>
                </a:cubicBezTo>
                <a:cubicBezTo>
                  <a:pt x="2847713" y="1116378"/>
                  <a:pt x="2846784" y="1145953"/>
                  <a:pt x="2845356" y="1178242"/>
                </a:cubicBezTo>
                <a:lnTo>
                  <a:pt x="2820495" y="1181671"/>
                </a:lnTo>
                <a:cubicBezTo>
                  <a:pt x="2819638" y="1153668"/>
                  <a:pt x="2818567" y="1128451"/>
                  <a:pt x="2817281" y="1106019"/>
                </a:cubicBezTo>
                <a:cubicBezTo>
                  <a:pt x="2815995" y="1083588"/>
                  <a:pt x="2814709" y="1062657"/>
                  <a:pt x="2813423" y="1043226"/>
                </a:cubicBezTo>
                <a:cubicBezTo>
                  <a:pt x="2812137" y="1023795"/>
                  <a:pt x="2810780" y="1005078"/>
                  <a:pt x="2809351" y="987076"/>
                </a:cubicBezTo>
                <a:cubicBezTo>
                  <a:pt x="2807922" y="969073"/>
                  <a:pt x="2806208" y="950357"/>
                  <a:pt x="2804208" y="930926"/>
                </a:cubicBezTo>
                <a:cubicBezTo>
                  <a:pt x="2803350" y="923782"/>
                  <a:pt x="2804565" y="917496"/>
                  <a:pt x="2807851" y="912066"/>
                </a:cubicBezTo>
                <a:cubicBezTo>
                  <a:pt x="2811137" y="906637"/>
                  <a:pt x="2815995" y="902422"/>
                  <a:pt x="2822424" y="899422"/>
                </a:cubicBezTo>
                <a:cubicBezTo>
                  <a:pt x="2828854" y="896421"/>
                  <a:pt x="2836069" y="894636"/>
                  <a:pt x="2844070" y="894064"/>
                </a:cubicBezTo>
                <a:close/>
                <a:moveTo>
                  <a:pt x="2282095" y="894064"/>
                </a:moveTo>
                <a:cubicBezTo>
                  <a:pt x="2284095" y="901779"/>
                  <a:pt x="2286524" y="910137"/>
                  <a:pt x="2289382" y="919139"/>
                </a:cubicBezTo>
                <a:cubicBezTo>
                  <a:pt x="2292239" y="928140"/>
                  <a:pt x="2295382" y="937212"/>
                  <a:pt x="2298811" y="946356"/>
                </a:cubicBezTo>
                <a:lnTo>
                  <a:pt x="2285095" y="957072"/>
                </a:lnTo>
                <a:cubicBezTo>
                  <a:pt x="2285952" y="974503"/>
                  <a:pt x="2286452" y="994219"/>
                  <a:pt x="2286596" y="1016222"/>
                </a:cubicBezTo>
                <a:cubicBezTo>
                  <a:pt x="2286738" y="1038225"/>
                  <a:pt x="2286596" y="1062657"/>
                  <a:pt x="2286167" y="1089517"/>
                </a:cubicBezTo>
                <a:cubicBezTo>
                  <a:pt x="2285738" y="1116378"/>
                  <a:pt x="2284810" y="1145953"/>
                  <a:pt x="2283381" y="1178242"/>
                </a:cubicBezTo>
                <a:lnTo>
                  <a:pt x="2258520" y="1181671"/>
                </a:lnTo>
                <a:cubicBezTo>
                  <a:pt x="2257663" y="1153668"/>
                  <a:pt x="2256592" y="1128451"/>
                  <a:pt x="2255306" y="1106019"/>
                </a:cubicBezTo>
                <a:cubicBezTo>
                  <a:pt x="2254020" y="1083588"/>
                  <a:pt x="2252734" y="1062657"/>
                  <a:pt x="2251448" y="1043226"/>
                </a:cubicBezTo>
                <a:cubicBezTo>
                  <a:pt x="2250162" y="1023795"/>
                  <a:pt x="2248805" y="1005078"/>
                  <a:pt x="2247376" y="987076"/>
                </a:cubicBezTo>
                <a:cubicBezTo>
                  <a:pt x="2245947" y="969073"/>
                  <a:pt x="2244233" y="950357"/>
                  <a:pt x="2242233" y="930926"/>
                </a:cubicBezTo>
                <a:cubicBezTo>
                  <a:pt x="2241376" y="923782"/>
                  <a:pt x="2242590" y="917496"/>
                  <a:pt x="2245876" y="912066"/>
                </a:cubicBezTo>
                <a:cubicBezTo>
                  <a:pt x="2249162" y="906637"/>
                  <a:pt x="2254020" y="902422"/>
                  <a:pt x="2260449" y="899422"/>
                </a:cubicBezTo>
                <a:cubicBezTo>
                  <a:pt x="2266878" y="896421"/>
                  <a:pt x="2274094" y="894636"/>
                  <a:pt x="2282095" y="894064"/>
                </a:cubicBezTo>
                <a:close/>
                <a:moveTo>
                  <a:pt x="2183082" y="894064"/>
                </a:moveTo>
                <a:cubicBezTo>
                  <a:pt x="2183940" y="914924"/>
                  <a:pt x="2184726" y="935712"/>
                  <a:pt x="2185440" y="956429"/>
                </a:cubicBezTo>
                <a:cubicBezTo>
                  <a:pt x="2186154" y="977146"/>
                  <a:pt x="2186940" y="997791"/>
                  <a:pt x="2187797" y="1018365"/>
                </a:cubicBezTo>
                <a:cubicBezTo>
                  <a:pt x="2188654" y="1037511"/>
                  <a:pt x="2189298" y="1055298"/>
                  <a:pt x="2189726" y="1071729"/>
                </a:cubicBezTo>
                <a:cubicBezTo>
                  <a:pt x="2190155" y="1088160"/>
                  <a:pt x="2190369" y="1103376"/>
                  <a:pt x="2190369" y="1117378"/>
                </a:cubicBezTo>
                <a:cubicBezTo>
                  <a:pt x="2190369" y="1125379"/>
                  <a:pt x="2189012" y="1133808"/>
                  <a:pt x="2186297" y="1142667"/>
                </a:cubicBezTo>
                <a:cubicBezTo>
                  <a:pt x="2183582" y="1151525"/>
                  <a:pt x="2179653" y="1159954"/>
                  <a:pt x="2174510" y="1167955"/>
                </a:cubicBezTo>
                <a:cubicBezTo>
                  <a:pt x="2171652" y="1172242"/>
                  <a:pt x="2165723" y="1175599"/>
                  <a:pt x="2156722" y="1178028"/>
                </a:cubicBezTo>
                <a:cubicBezTo>
                  <a:pt x="2152221" y="1179243"/>
                  <a:pt x="2147203" y="1180153"/>
                  <a:pt x="2141666" y="1180761"/>
                </a:cubicBezTo>
                <a:lnTo>
                  <a:pt x="2125825" y="1181555"/>
                </a:lnTo>
                <a:lnTo>
                  <a:pt x="2125694" y="1181671"/>
                </a:lnTo>
                <a:lnTo>
                  <a:pt x="2124984" y="1181597"/>
                </a:lnTo>
                <a:lnTo>
                  <a:pt x="2123504" y="1181671"/>
                </a:lnTo>
                <a:lnTo>
                  <a:pt x="2123212" y="1181412"/>
                </a:lnTo>
                <a:lnTo>
                  <a:pt x="2108764" y="1179903"/>
                </a:lnTo>
                <a:cubicBezTo>
                  <a:pt x="2103048" y="1178725"/>
                  <a:pt x="2097262" y="1176957"/>
                  <a:pt x="2091404" y="1174599"/>
                </a:cubicBezTo>
                <a:cubicBezTo>
                  <a:pt x="2079689" y="1169884"/>
                  <a:pt x="2070402" y="1163955"/>
                  <a:pt x="2063544" y="1156811"/>
                </a:cubicBezTo>
                <a:cubicBezTo>
                  <a:pt x="2061829" y="1161669"/>
                  <a:pt x="2059972" y="1165884"/>
                  <a:pt x="2057972" y="1169456"/>
                </a:cubicBezTo>
                <a:cubicBezTo>
                  <a:pt x="2055971" y="1173027"/>
                  <a:pt x="2051971" y="1175957"/>
                  <a:pt x="2045970" y="1178242"/>
                </a:cubicBezTo>
                <a:cubicBezTo>
                  <a:pt x="2042541" y="1179957"/>
                  <a:pt x="2037755" y="1181386"/>
                  <a:pt x="2031611" y="1182529"/>
                </a:cubicBezTo>
                <a:cubicBezTo>
                  <a:pt x="2025468" y="1183672"/>
                  <a:pt x="2019110" y="1184243"/>
                  <a:pt x="2012537" y="1184243"/>
                </a:cubicBezTo>
                <a:cubicBezTo>
                  <a:pt x="2002250" y="1184243"/>
                  <a:pt x="1990678" y="1180957"/>
                  <a:pt x="1977818" y="1174385"/>
                </a:cubicBezTo>
                <a:cubicBezTo>
                  <a:pt x="1975533" y="1176385"/>
                  <a:pt x="1971532" y="1178100"/>
                  <a:pt x="1965817" y="1179528"/>
                </a:cubicBezTo>
                <a:cubicBezTo>
                  <a:pt x="1960102" y="1180957"/>
                  <a:pt x="1953744" y="1182100"/>
                  <a:pt x="1946743" y="1182957"/>
                </a:cubicBezTo>
                <a:cubicBezTo>
                  <a:pt x="1939742" y="1183815"/>
                  <a:pt x="1932956" y="1184243"/>
                  <a:pt x="1926384" y="1184243"/>
                </a:cubicBezTo>
                <a:cubicBezTo>
                  <a:pt x="1918954" y="1184243"/>
                  <a:pt x="1910739" y="1183029"/>
                  <a:pt x="1901738" y="1180600"/>
                </a:cubicBezTo>
                <a:cubicBezTo>
                  <a:pt x="1892736" y="1178171"/>
                  <a:pt x="1884093" y="1174813"/>
                  <a:pt x="1875806" y="1170527"/>
                </a:cubicBezTo>
                <a:cubicBezTo>
                  <a:pt x="1870662" y="1173956"/>
                  <a:pt x="1863804" y="1176671"/>
                  <a:pt x="1855232" y="1178671"/>
                </a:cubicBezTo>
                <a:lnTo>
                  <a:pt x="1828764" y="1181612"/>
                </a:lnTo>
                <a:lnTo>
                  <a:pt x="1828705" y="1181671"/>
                </a:lnTo>
                <a:lnTo>
                  <a:pt x="1828436" y="1181648"/>
                </a:lnTo>
                <a:lnTo>
                  <a:pt x="1828228" y="1181671"/>
                </a:lnTo>
                <a:lnTo>
                  <a:pt x="1828184" y="1181627"/>
                </a:lnTo>
                <a:lnTo>
                  <a:pt x="1813650" y="1180386"/>
                </a:lnTo>
                <a:cubicBezTo>
                  <a:pt x="1808899" y="1179528"/>
                  <a:pt x="1804416" y="1178242"/>
                  <a:pt x="1800201" y="1176528"/>
                </a:cubicBezTo>
                <a:cubicBezTo>
                  <a:pt x="1791772" y="1173099"/>
                  <a:pt x="1784271" y="1167955"/>
                  <a:pt x="1777698" y="1161097"/>
                </a:cubicBezTo>
                <a:cubicBezTo>
                  <a:pt x="1747980" y="1176528"/>
                  <a:pt x="1718405" y="1184243"/>
                  <a:pt x="1688973" y="1184243"/>
                </a:cubicBezTo>
                <a:cubicBezTo>
                  <a:pt x="1651826" y="1184243"/>
                  <a:pt x="1633252" y="1173813"/>
                  <a:pt x="1633252" y="1152954"/>
                </a:cubicBezTo>
                <a:cubicBezTo>
                  <a:pt x="1633252" y="1147238"/>
                  <a:pt x="1634252" y="1141524"/>
                  <a:pt x="1636252" y="1135809"/>
                </a:cubicBezTo>
                <a:cubicBezTo>
                  <a:pt x="1638252" y="1130094"/>
                  <a:pt x="1640967" y="1125522"/>
                  <a:pt x="1644396" y="1122093"/>
                </a:cubicBezTo>
                <a:cubicBezTo>
                  <a:pt x="1651540" y="1127808"/>
                  <a:pt x="1659684" y="1132094"/>
                  <a:pt x="1668828" y="1134951"/>
                </a:cubicBezTo>
                <a:cubicBezTo>
                  <a:pt x="1677972" y="1137809"/>
                  <a:pt x="1689259" y="1139238"/>
                  <a:pt x="1702689" y="1139238"/>
                </a:cubicBezTo>
                <a:cubicBezTo>
                  <a:pt x="1711262" y="1139238"/>
                  <a:pt x="1720048" y="1138666"/>
                  <a:pt x="1729050" y="1137523"/>
                </a:cubicBezTo>
                <a:cubicBezTo>
                  <a:pt x="1738050" y="1136380"/>
                  <a:pt x="1747266" y="1134666"/>
                  <a:pt x="1756696" y="1132380"/>
                </a:cubicBezTo>
                <a:cubicBezTo>
                  <a:pt x="1749266" y="1119521"/>
                  <a:pt x="1742766" y="1106805"/>
                  <a:pt x="1737193" y="1094232"/>
                </a:cubicBezTo>
                <a:cubicBezTo>
                  <a:pt x="1731621" y="1081659"/>
                  <a:pt x="1727263" y="1070229"/>
                  <a:pt x="1724120" y="1059942"/>
                </a:cubicBezTo>
                <a:cubicBezTo>
                  <a:pt x="1720977" y="1049655"/>
                  <a:pt x="1719406" y="1041797"/>
                  <a:pt x="1719406" y="1036368"/>
                </a:cubicBezTo>
                <a:cubicBezTo>
                  <a:pt x="1719406" y="1027224"/>
                  <a:pt x="1721691" y="1019365"/>
                  <a:pt x="1726264" y="1012793"/>
                </a:cubicBezTo>
                <a:cubicBezTo>
                  <a:pt x="1730835" y="1006221"/>
                  <a:pt x="1737693" y="1001506"/>
                  <a:pt x="1746838" y="998649"/>
                </a:cubicBezTo>
                <a:cubicBezTo>
                  <a:pt x="1752838" y="1022366"/>
                  <a:pt x="1758910" y="1043511"/>
                  <a:pt x="1765054" y="1062085"/>
                </a:cubicBezTo>
                <a:cubicBezTo>
                  <a:pt x="1771198" y="1080659"/>
                  <a:pt x="1778127" y="1096661"/>
                  <a:pt x="1785842" y="1110091"/>
                </a:cubicBezTo>
                <a:cubicBezTo>
                  <a:pt x="1791272" y="1120092"/>
                  <a:pt x="1797201" y="1127093"/>
                  <a:pt x="1803630" y="1131094"/>
                </a:cubicBezTo>
                <a:cubicBezTo>
                  <a:pt x="1806845" y="1133094"/>
                  <a:pt x="1810542" y="1134594"/>
                  <a:pt x="1814721" y="1135594"/>
                </a:cubicBezTo>
                <a:lnTo>
                  <a:pt x="1828488" y="1137071"/>
                </a:lnTo>
                <a:lnTo>
                  <a:pt x="1854589" y="1134737"/>
                </a:lnTo>
                <a:cubicBezTo>
                  <a:pt x="1860732" y="1133165"/>
                  <a:pt x="1865948" y="1130379"/>
                  <a:pt x="1870234" y="1126379"/>
                </a:cubicBezTo>
                <a:cubicBezTo>
                  <a:pt x="1873948" y="1122950"/>
                  <a:pt x="1877163" y="1119092"/>
                  <a:pt x="1879878" y="1114806"/>
                </a:cubicBezTo>
                <a:cubicBezTo>
                  <a:pt x="1882592" y="1110520"/>
                  <a:pt x="1886664" y="1103662"/>
                  <a:pt x="1892094" y="1094232"/>
                </a:cubicBezTo>
                <a:cubicBezTo>
                  <a:pt x="1893522" y="1091374"/>
                  <a:pt x="1895737" y="1089088"/>
                  <a:pt x="1898738" y="1087374"/>
                </a:cubicBezTo>
                <a:cubicBezTo>
                  <a:pt x="1901738" y="1085659"/>
                  <a:pt x="1904952" y="1084802"/>
                  <a:pt x="1908382" y="1084802"/>
                </a:cubicBezTo>
                <a:cubicBezTo>
                  <a:pt x="1912382" y="1084802"/>
                  <a:pt x="1916525" y="1086231"/>
                  <a:pt x="1920812" y="1089088"/>
                </a:cubicBezTo>
                <a:cubicBezTo>
                  <a:pt x="1916811" y="1098518"/>
                  <a:pt x="1913239" y="1107162"/>
                  <a:pt x="1910096" y="1115020"/>
                </a:cubicBezTo>
                <a:cubicBezTo>
                  <a:pt x="1906952" y="1122878"/>
                  <a:pt x="1903952" y="1130094"/>
                  <a:pt x="1901095" y="1136666"/>
                </a:cubicBezTo>
                <a:cubicBezTo>
                  <a:pt x="1904524" y="1137237"/>
                  <a:pt x="1908667" y="1137809"/>
                  <a:pt x="1913525" y="1138380"/>
                </a:cubicBezTo>
                <a:cubicBezTo>
                  <a:pt x="1918383" y="1138952"/>
                  <a:pt x="1923669" y="1139238"/>
                  <a:pt x="1929384" y="1139238"/>
                </a:cubicBezTo>
                <a:cubicBezTo>
                  <a:pt x="1935385" y="1139238"/>
                  <a:pt x="1940457" y="1138952"/>
                  <a:pt x="1944600" y="1138380"/>
                </a:cubicBezTo>
                <a:cubicBezTo>
                  <a:pt x="1948744" y="1137809"/>
                  <a:pt x="1954244" y="1136666"/>
                  <a:pt x="1961102" y="1134951"/>
                </a:cubicBezTo>
                <a:cubicBezTo>
                  <a:pt x="1962531" y="1132380"/>
                  <a:pt x="1964317" y="1128236"/>
                  <a:pt x="1966460" y="1122521"/>
                </a:cubicBezTo>
                <a:cubicBezTo>
                  <a:pt x="1968603" y="1116806"/>
                  <a:pt x="1971104" y="1110020"/>
                  <a:pt x="1973961" y="1102161"/>
                </a:cubicBezTo>
                <a:cubicBezTo>
                  <a:pt x="1976819" y="1094303"/>
                  <a:pt x="1979962" y="1085945"/>
                  <a:pt x="1983391" y="1077087"/>
                </a:cubicBezTo>
                <a:cubicBezTo>
                  <a:pt x="1985391" y="1072801"/>
                  <a:pt x="1987963" y="1069515"/>
                  <a:pt x="1991106" y="1067229"/>
                </a:cubicBezTo>
                <a:cubicBezTo>
                  <a:pt x="1994249" y="1064943"/>
                  <a:pt x="1998250" y="1063800"/>
                  <a:pt x="2003108" y="1063800"/>
                </a:cubicBezTo>
                <a:cubicBezTo>
                  <a:pt x="2008537" y="1063800"/>
                  <a:pt x="2013109" y="1065228"/>
                  <a:pt x="2016824" y="1068086"/>
                </a:cubicBezTo>
                <a:cubicBezTo>
                  <a:pt x="2014823" y="1072372"/>
                  <a:pt x="2012037" y="1079944"/>
                  <a:pt x="2008466" y="1090803"/>
                </a:cubicBezTo>
                <a:cubicBezTo>
                  <a:pt x="2004894" y="1101661"/>
                  <a:pt x="1999964" y="1117378"/>
                  <a:pt x="1993678" y="1137952"/>
                </a:cubicBezTo>
                <a:cubicBezTo>
                  <a:pt x="1996535" y="1138809"/>
                  <a:pt x="1999107" y="1139309"/>
                  <a:pt x="2001393" y="1139452"/>
                </a:cubicBezTo>
                <a:cubicBezTo>
                  <a:pt x="2003679" y="1139595"/>
                  <a:pt x="2006251" y="1139809"/>
                  <a:pt x="2009108" y="1140095"/>
                </a:cubicBezTo>
                <a:cubicBezTo>
                  <a:pt x="2018538" y="1140095"/>
                  <a:pt x="2027968" y="1138523"/>
                  <a:pt x="2037398" y="1135380"/>
                </a:cubicBezTo>
                <a:cubicBezTo>
                  <a:pt x="2038540" y="1133951"/>
                  <a:pt x="2039898" y="1131237"/>
                  <a:pt x="2041470" y="1127236"/>
                </a:cubicBezTo>
                <a:cubicBezTo>
                  <a:pt x="2043041" y="1123236"/>
                  <a:pt x="2045256" y="1117521"/>
                  <a:pt x="2048113" y="1110091"/>
                </a:cubicBezTo>
                <a:cubicBezTo>
                  <a:pt x="2049828" y="1104376"/>
                  <a:pt x="2051971" y="1098304"/>
                  <a:pt x="2054542" y="1091874"/>
                </a:cubicBezTo>
                <a:cubicBezTo>
                  <a:pt x="2057114" y="1085445"/>
                  <a:pt x="2059972" y="1078516"/>
                  <a:pt x="2063115" y="1071086"/>
                </a:cubicBezTo>
                <a:cubicBezTo>
                  <a:pt x="2064544" y="1067657"/>
                  <a:pt x="2066901" y="1065014"/>
                  <a:pt x="2070188" y="1063157"/>
                </a:cubicBezTo>
                <a:cubicBezTo>
                  <a:pt x="2073474" y="1061299"/>
                  <a:pt x="2077260" y="1060371"/>
                  <a:pt x="2081546" y="1060371"/>
                </a:cubicBezTo>
                <a:cubicBezTo>
                  <a:pt x="2086404" y="1060371"/>
                  <a:pt x="2090833" y="1061656"/>
                  <a:pt x="2094833" y="1064228"/>
                </a:cubicBezTo>
                <a:cubicBezTo>
                  <a:pt x="2093119" y="1068800"/>
                  <a:pt x="2090690" y="1075658"/>
                  <a:pt x="2087547" y="1084802"/>
                </a:cubicBezTo>
                <a:cubicBezTo>
                  <a:pt x="2084404" y="1093946"/>
                  <a:pt x="2080117" y="1107091"/>
                  <a:pt x="2074688" y="1124236"/>
                </a:cubicBezTo>
                <a:cubicBezTo>
                  <a:pt x="2082403" y="1128522"/>
                  <a:pt x="2090261" y="1131737"/>
                  <a:pt x="2098262" y="1133880"/>
                </a:cubicBezTo>
                <a:lnTo>
                  <a:pt x="2124600" y="1136966"/>
                </a:lnTo>
                <a:lnTo>
                  <a:pt x="2145470" y="1134523"/>
                </a:lnTo>
                <a:cubicBezTo>
                  <a:pt x="2153114" y="1132808"/>
                  <a:pt x="2161080" y="1130236"/>
                  <a:pt x="2169366" y="1126807"/>
                </a:cubicBezTo>
                <a:cubicBezTo>
                  <a:pt x="2168223" y="1117663"/>
                  <a:pt x="2167152" y="1108519"/>
                  <a:pt x="2166152" y="1099375"/>
                </a:cubicBezTo>
                <a:cubicBezTo>
                  <a:pt x="2165152" y="1090231"/>
                  <a:pt x="2164080" y="1081087"/>
                  <a:pt x="2162937" y="1071943"/>
                </a:cubicBezTo>
                <a:cubicBezTo>
                  <a:pt x="2161222" y="1057656"/>
                  <a:pt x="2158436" y="1037939"/>
                  <a:pt x="2154579" y="1012793"/>
                </a:cubicBezTo>
                <a:cubicBezTo>
                  <a:pt x="2150721" y="987647"/>
                  <a:pt x="2145792" y="957072"/>
                  <a:pt x="2139791" y="921067"/>
                </a:cubicBezTo>
                <a:cubicBezTo>
                  <a:pt x="2146078" y="916210"/>
                  <a:pt x="2152936" y="911566"/>
                  <a:pt x="2160365" y="907137"/>
                </a:cubicBezTo>
                <a:cubicBezTo>
                  <a:pt x="2167795" y="902708"/>
                  <a:pt x="2175367" y="898350"/>
                  <a:pt x="2183082" y="894064"/>
                </a:cubicBezTo>
                <a:close/>
                <a:moveTo>
                  <a:pt x="5407581" y="886635"/>
                </a:moveTo>
                <a:lnTo>
                  <a:pt x="5408010" y="891778"/>
                </a:lnTo>
                <a:cubicBezTo>
                  <a:pt x="5408010" y="899208"/>
                  <a:pt x="5404724" y="904923"/>
                  <a:pt x="5398152" y="908923"/>
                </a:cubicBezTo>
                <a:cubicBezTo>
                  <a:pt x="5390722" y="912638"/>
                  <a:pt x="5381149" y="916781"/>
                  <a:pt x="5369434" y="921353"/>
                </a:cubicBezTo>
                <a:cubicBezTo>
                  <a:pt x="5357717" y="925925"/>
                  <a:pt x="5344001" y="930926"/>
                  <a:pt x="5328286" y="936355"/>
                </a:cubicBezTo>
                <a:lnTo>
                  <a:pt x="5330429" y="915781"/>
                </a:lnTo>
                <a:cubicBezTo>
                  <a:pt x="5349574" y="908923"/>
                  <a:pt x="5365290" y="903208"/>
                  <a:pt x="5377577" y="898636"/>
                </a:cubicBezTo>
                <a:cubicBezTo>
                  <a:pt x="5389864" y="894064"/>
                  <a:pt x="5399866" y="890064"/>
                  <a:pt x="5407581" y="886635"/>
                </a:cubicBezTo>
                <a:close/>
                <a:moveTo>
                  <a:pt x="954214" y="879491"/>
                </a:moveTo>
                <a:lnTo>
                  <a:pt x="982504" y="888921"/>
                </a:lnTo>
                <a:cubicBezTo>
                  <a:pt x="998792" y="894350"/>
                  <a:pt x="1011150" y="902422"/>
                  <a:pt x="1019580" y="913138"/>
                </a:cubicBezTo>
                <a:cubicBezTo>
                  <a:pt x="1028009" y="923854"/>
                  <a:pt x="1032510" y="936498"/>
                  <a:pt x="1033082" y="951071"/>
                </a:cubicBezTo>
                <a:cubicBezTo>
                  <a:pt x="1033367" y="958215"/>
                  <a:pt x="1033510" y="967073"/>
                  <a:pt x="1033510" y="977646"/>
                </a:cubicBezTo>
                <a:cubicBezTo>
                  <a:pt x="1033510" y="988219"/>
                  <a:pt x="1033082" y="1000649"/>
                  <a:pt x="1032224" y="1014936"/>
                </a:cubicBezTo>
                <a:cubicBezTo>
                  <a:pt x="1032224" y="1021223"/>
                  <a:pt x="1032153" y="1027224"/>
                  <a:pt x="1032010" y="1032939"/>
                </a:cubicBezTo>
                <a:cubicBezTo>
                  <a:pt x="1031867" y="1038654"/>
                  <a:pt x="1031796" y="1044083"/>
                  <a:pt x="1031796" y="1049226"/>
                </a:cubicBezTo>
                <a:lnTo>
                  <a:pt x="1016365" y="1058656"/>
                </a:lnTo>
                <a:cubicBezTo>
                  <a:pt x="1008650" y="1045512"/>
                  <a:pt x="1003649" y="1033796"/>
                  <a:pt x="1001363" y="1023509"/>
                </a:cubicBezTo>
                <a:cubicBezTo>
                  <a:pt x="1000220" y="1019223"/>
                  <a:pt x="998863" y="1012936"/>
                  <a:pt x="997291" y="1004649"/>
                </a:cubicBezTo>
                <a:cubicBezTo>
                  <a:pt x="995720" y="996363"/>
                  <a:pt x="994077" y="987004"/>
                  <a:pt x="992362" y="976574"/>
                </a:cubicBezTo>
                <a:cubicBezTo>
                  <a:pt x="990648" y="966145"/>
                  <a:pt x="989076" y="955643"/>
                  <a:pt x="987647" y="945070"/>
                </a:cubicBezTo>
                <a:cubicBezTo>
                  <a:pt x="985647" y="931069"/>
                  <a:pt x="982647" y="920925"/>
                  <a:pt x="978646" y="914638"/>
                </a:cubicBezTo>
                <a:cubicBezTo>
                  <a:pt x="974646" y="908352"/>
                  <a:pt x="968502" y="903637"/>
                  <a:pt x="960215" y="900493"/>
                </a:cubicBezTo>
                <a:lnTo>
                  <a:pt x="948642" y="896207"/>
                </a:lnTo>
                <a:close/>
                <a:moveTo>
                  <a:pt x="505587" y="879491"/>
                </a:moveTo>
                <a:lnTo>
                  <a:pt x="511159" y="896207"/>
                </a:lnTo>
                <a:lnTo>
                  <a:pt x="500015" y="900493"/>
                </a:lnTo>
                <a:cubicBezTo>
                  <a:pt x="490871" y="903637"/>
                  <a:pt x="484442" y="908423"/>
                  <a:pt x="480727" y="914852"/>
                </a:cubicBezTo>
                <a:cubicBezTo>
                  <a:pt x="477012" y="921282"/>
                  <a:pt x="474154" y="931354"/>
                  <a:pt x="472154" y="945070"/>
                </a:cubicBezTo>
                <a:cubicBezTo>
                  <a:pt x="471297" y="952500"/>
                  <a:pt x="469868" y="963430"/>
                  <a:pt x="467868" y="977860"/>
                </a:cubicBezTo>
                <a:cubicBezTo>
                  <a:pt x="465868" y="992291"/>
                  <a:pt x="463582" y="1010507"/>
                  <a:pt x="461010" y="1032510"/>
                </a:cubicBezTo>
                <a:cubicBezTo>
                  <a:pt x="460724" y="1034510"/>
                  <a:pt x="459367" y="1038011"/>
                  <a:pt x="456938" y="1043011"/>
                </a:cubicBezTo>
                <a:cubicBezTo>
                  <a:pt x="454509" y="1048012"/>
                  <a:pt x="450866" y="1054513"/>
                  <a:pt x="446008" y="1062514"/>
                </a:cubicBezTo>
                <a:lnTo>
                  <a:pt x="441293" y="1071515"/>
                </a:lnTo>
                <a:cubicBezTo>
                  <a:pt x="434721" y="1076944"/>
                  <a:pt x="428006" y="1081373"/>
                  <a:pt x="421148" y="1084802"/>
                </a:cubicBezTo>
                <a:cubicBezTo>
                  <a:pt x="414290" y="1088231"/>
                  <a:pt x="408575" y="1089946"/>
                  <a:pt x="404003" y="1089946"/>
                </a:cubicBezTo>
                <a:cubicBezTo>
                  <a:pt x="390858" y="1089946"/>
                  <a:pt x="381714" y="1080802"/>
                  <a:pt x="376571" y="1062514"/>
                </a:cubicBezTo>
                <a:cubicBezTo>
                  <a:pt x="384572" y="1060513"/>
                  <a:pt x="391358" y="1058799"/>
                  <a:pt x="396931" y="1057370"/>
                </a:cubicBezTo>
                <a:cubicBezTo>
                  <a:pt x="402503" y="1055941"/>
                  <a:pt x="407003" y="1054656"/>
                  <a:pt x="410432" y="1053513"/>
                </a:cubicBezTo>
                <a:cubicBezTo>
                  <a:pt x="413576" y="1052084"/>
                  <a:pt x="416719" y="1050798"/>
                  <a:pt x="419862" y="1049655"/>
                </a:cubicBezTo>
                <a:cubicBezTo>
                  <a:pt x="423005" y="1048512"/>
                  <a:pt x="426006" y="1047083"/>
                  <a:pt x="428863" y="1045369"/>
                </a:cubicBezTo>
                <a:cubicBezTo>
                  <a:pt x="428006" y="1023080"/>
                  <a:pt x="427363" y="1004221"/>
                  <a:pt x="426934" y="988790"/>
                </a:cubicBezTo>
                <a:cubicBezTo>
                  <a:pt x="426506" y="973360"/>
                  <a:pt x="426577" y="960644"/>
                  <a:pt x="427149" y="950643"/>
                </a:cubicBezTo>
                <a:cubicBezTo>
                  <a:pt x="427434" y="936355"/>
                  <a:pt x="431864" y="923854"/>
                  <a:pt x="440436" y="913138"/>
                </a:cubicBezTo>
                <a:cubicBezTo>
                  <a:pt x="449008" y="902422"/>
                  <a:pt x="461296" y="894350"/>
                  <a:pt x="477298" y="888921"/>
                </a:cubicBezTo>
                <a:close/>
                <a:moveTo>
                  <a:pt x="3226356" y="877110"/>
                </a:moveTo>
                <a:lnTo>
                  <a:pt x="3226784" y="882253"/>
                </a:lnTo>
                <a:cubicBezTo>
                  <a:pt x="3226784" y="889683"/>
                  <a:pt x="3223498" y="895398"/>
                  <a:pt x="3216926" y="899398"/>
                </a:cubicBezTo>
                <a:cubicBezTo>
                  <a:pt x="3209496" y="903113"/>
                  <a:pt x="3199924" y="907256"/>
                  <a:pt x="3188208" y="911828"/>
                </a:cubicBezTo>
                <a:cubicBezTo>
                  <a:pt x="3176492" y="916400"/>
                  <a:pt x="3162776" y="921401"/>
                  <a:pt x="3147060" y="926830"/>
                </a:cubicBezTo>
                <a:lnTo>
                  <a:pt x="3149203" y="906256"/>
                </a:lnTo>
                <a:cubicBezTo>
                  <a:pt x="3168348" y="899398"/>
                  <a:pt x="3184064" y="893683"/>
                  <a:pt x="3196352" y="889111"/>
                </a:cubicBezTo>
                <a:cubicBezTo>
                  <a:pt x="3208639" y="884539"/>
                  <a:pt x="3218640" y="880539"/>
                  <a:pt x="3226356" y="877110"/>
                </a:cubicBezTo>
                <a:close/>
                <a:moveTo>
                  <a:pt x="2009489" y="872919"/>
                </a:moveTo>
                <a:cubicBezTo>
                  <a:pt x="2012347" y="878062"/>
                  <a:pt x="2014276" y="883134"/>
                  <a:pt x="2015276" y="888135"/>
                </a:cubicBezTo>
                <a:cubicBezTo>
                  <a:pt x="2016276" y="893135"/>
                  <a:pt x="2016776" y="896779"/>
                  <a:pt x="2016776" y="899065"/>
                </a:cubicBezTo>
                <a:cubicBezTo>
                  <a:pt x="2016776" y="905923"/>
                  <a:pt x="2014633" y="911709"/>
                  <a:pt x="2010346" y="916424"/>
                </a:cubicBezTo>
                <a:cubicBezTo>
                  <a:pt x="2006060" y="921139"/>
                  <a:pt x="2000774" y="923496"/>
                  <a:pt x="1994488" y="923496"/>
                </a:cubicBezTo>
                <a:cubicBezTo>
                  <a:pt x="1989344" y="923496"/>
                  <a:pt x="1985058" y="922068"/>
                  <a:pt x="1981629" y="919210"/>
                </a:cubicBezTo>
                <a:cubicBezTo>
                  <a:pt x="1977628" y="927783"/>
                  <a:pt x="1971056" y="932069"/>
                  <a:pt x="1961912" y="932069"/>
                </a:cubicBezTo>
                <a:cubicBezTo>
                  <a:pt x="1956197" y="932069"/>
                  <a:pt x="1951625" y="930426"/>
                  <a:pt x="1948196" y="927140"/>
                </a:cubicBezTo>
                <a:cubicBezTo>
                  <a:pt x="1944767" y="923854"/>
                  <a:pt x="1943052" y="919210"/>
                  <a:pt x="1943052" y="913209"/>
                </a:cubicBezTo>
                <a:cubicBezTo>
                  <a:pt x="1943052" y="907209"/>
                  <a:pt x="1944910" y="900922"/>
                  <a:pt x="1948624" y="894350"/>
                </a:cubicBezTo>
                <a:lnTo>
                  <a:pt x="1956768" y="896064"/>
                </a:lnTo>
                <a:cubicBezTo>
                  <a:pt x="1955911" y="898922"/>
                  <a:pt x="1955482" y="902494"/>
                  <a:pt x="1955482" y="906780"/>
                </a:cubicBezTo>
                <a:cubicBezTo>
                  <a:pt x="1955482" y="913638"/>
                  <a:pt x="1957912" y="917067"/>
                  <a:pt x="1962769" y="917067"/>
                </a:cubicBezTo>
                <a:cubicBezTo>
                  <a:pt x="1965341" y="917067"/>
                  <a:pt x="1967556" y="915995"/>
                  <a:pt x="1969413" y="913852"/>
                </a:cubicBezTo>
                <a:cubicBezTo>
                  <a:pt x="1971270" y="911709"/>
                  <a:pt x="1972056" y="908923"/>
                  <a:pt x="1971770" y="905494"/>
                </a:cubicBezTo>
                <a:lnTo>
                  <a:pt x="1970913" y="892207"/>
                </a:lnTo>
                <a:lnTo>
                  <a:pt x="1982486" y="884920"/>
                </a:lnTo>
                <a:cubicBezTo>
                  <a:pt x="1983629" y="894064"/>
                  <a:pt x="1985272" y="900279"/>
                  <a:pt x="1987415" y="903565"/>
                </a:cubicBezTo>
                <a:cubicBezTo>
                  <a:pt x="1989558" y="906851"/>
                  <a:pt x="1992773" y="908494"/>
                  <a:pt x="1997059" y="908494"/>
                </a:cubicBezTo>
                <a:cubicBezTo>
                  <a:pt x="1998488" y="908494"/>
                  <a:pt x="1999774" y="908066"/>
                  <a:pt x="2000917" y="907209"/>
                </a:cubicBezTo>
                <a:cubicBezTo>
                  <a:pt x="2002060" y="906351"/>
                  <a:pt x="2002917" y="905351"/>
                  <a:pt x="2003488" y="904208"/>
                </a:cubicBezTo>
                <a:cubicBezTo>
                  <a:pt x="2002917" y="901351"/>
                  <a:pt x="2000917" y="896207"/>
                  <a:pt x="1997488" y="888778"/>
                </a:cubicBezTo>
                <a:lnTo>
                  <a:pt x="1996630" y="885349"/>
                </a:lnTo>
                <a:cubicBezTo>
                  <a:pt x="1996630" y="882777"/>
                  <a:pt x="1997774" y="880277"/>
                  <a:pt x="2000060" y="877848"/>
                </a:cubicBezTo>
                <a:cubicBezTo>
                  <a:pt x="2002346" y="875419"/>
                  <a:pt x="2005489" y="873776"/>
                  <a:pt x="2009489" y="872919"/>
                </a:cubicBezTo>
                <a:close/>
                <a:moveTo>
                  <a:pt x="5617131" y="867585"/>
                </a:moveTo>
                <a:lnTo>
                  <a:pt x="5617560" y="872728"/>
                </a:lnTo>
                <a:cubicBezTo>
                  <a:pt x="5617560" y="880158"/>
                  <a:pt x="5614273" y="885873"/>
                  <a:pt x="5607702" y="889873"/>
                </a:cubicBezTo>
                <a:cubicBezTo>
                  <a:pt x="5600272" y="893588"/>
                  <a:pt x="5590699" y="897731"/>
                  <a:pt x="5578984" y="902303"/>
                </a:cubicBezTo>
                <a:cubicBezTo>
                  <a:pt x="5567267" y="906875"/>
                  <a:pt x="5553551" y="911876"/>
                  <a:pt x="5537836" y="917305"/>
                </a:cubicBezTo>
                <a:lnTo>
                  <a:pt x="5539978" y="896731"/>
                </a:lnTo>
                <a:cubicBezTo>
                  <a:pt x="5559124" y="889873"/>
                  <a:pt x="5574840" y="884158"/>
                  <a:pt x="5587127" y="879586"/>
                </a:cubicBezTo>
                <a:cubicBezTo>
                  <a:pt x="5599414" y="875014"/>
                  <a:pt x="5609416" y="871014"/>
                  <a:pt x="5617131" y="867585"/>
                </a:cubicBezTo>
                <a:close/>
                <a:moveTo>
                  <a:pt x="6388656" y="866727"/>
                </a:moveTo>
                <a:lnTo>
                  <a:pt x="6389084" y="871871"/>
                </a:lnTo>
                <a:cubicBezTo>
                  <a:pt x="6389084" y="879300"/>
                  <a:pt x="6385798" y="885015"/>
                  <a:pt x="6379226" y="889016"/>
                </a:cubicBezTo>
                <a:cubicBezTo>
                  <a:pt x="6371511" y="892731"/>
                  <a:pt x="6361796" y="896874"/>
                  <a:pt x="6350080" y="901446"/>
                </a:cubicBezTo>
                <a:cubicBezTo>
                  <a:pt x="6338364" y="906018"/>
                  <a:pt x="6324791" y="911019"/>
                  <a:pt x="6309360" y="916448"/>
                </a:cubicBezTo>
                <a:lnTo>
                  <a:pt x="6311504" y="896302"/>
                </a:lnTo>
                <a:cubicBezTo>
                  <a:pt x="6328076" y="890302"/>
                  <a:pt x="6342507" y="884944"/>
                  <a:pt x="6354794" y="880229"/>
                </a:cubicBezTo>
                <a:cubicBezTo>
                  <a:pt x="6367082" y="875514"/>
                  <a:pt x="6378369" y="871014"/>
                  <a:pt x="6388656" y="866727"/>
                </a:cubicBezTo>
                <a:close/>
                <a:moveTo>
                  <a:pt x="4250722" y="850344"/>
                </a:moveTo>
                <a:cubicBezTo>
                  <a:pt x="4248722" y="850344"/>
                  <a:pt x="4246864" y="850987"/>
                  <a:pt x="4245150" y="852273"/>
                </a:cubicBezTo>
                <a:cubicBezTo>
                  <a:pt x="4243434" y="853559"/>
                  <a:pt x="4242578" y="854916"/>
                  <a:pt x="4242578" y="856345"/>
                </a:cubicBezTo>
                <a:cubicBezTo>
                  <a:pt x="4242578" y="862346"/>
                  <a:pt x="4247436" y="867204"/>
                  <a:pt x="4257151" y="870918"/>
                </a:cubicBezTo>
                <a:lnTo>
                  <a:pt x="4258008" y="869204"/>
                </a:lnTo>
                <a:cubicBezTo>
                  <a:pt x="4258580" y="868061"/>
                  <a:pt x="4258866" y="867061"/>
                  <a:pt x="4258866" y="866203"/>
                </a:cubicBezTo>
                <a:cubicBezTo>
                  <a:pt x="4258866" y="865346"/>
                  <a:pt x="4258866" y="864632"/>
                  <a:pt x="4258866" y="864060"/>
                </a:cubicBezTo>
                <a:cubicBezTo>
                  <a:pt x="4258866" y="860060"/>
                  <a:pt x="4258080" y="856774"/>
                  <a:pt x="4256508" y="854202"/>
                </a:cubicBezTo>
                <a:cubicBezTo>
                  <a:pt x="4254936" y="851630"/>
                  <a:pt x="4253008" y="850344"/>
                  <a:pt x="4250722" y="850344"/>
                </a:cubicBezTo>
                <a:close/>
                <a:moveTo>
                  <a:pt x="3016806" y="839010"/>
                </a:moveTo>
                <a:lnTo>
                  <a:pt x="3017234" y="844153"/>
                </a:lnTo>
                <a:cubicBezTo>
                  <a:pt x="3017234" y="851583"/>
                  <a:pt x="3013948" y="857298"/>
                  <a:pt x="3007376" y="861298"/>
                </a:cubicBezTo>
                <a:cubicBezTo>
                  <a:pt x="2999946" y="865013"/>
                  <a:pt x="2990374" y="869156"/>
                  <a:pt x="2978658" y="873728"/>
                </a:cubicBezTo>
                <a:cubicBezTo>
                  <a:pt x="2966942" y="878300"/>
                  <a:pt x="2953226" y="883301"/>
                  <a:pt x="2937510" y="888730"/>
                </a:cubicBezTo>
                <a:lnTo>
                  <a:pt x="2939654" y="868156"/>
                </a:lnTo>
                <a:cubicBezTo>
                  <a:pt x="2958798" y="861298"/>
                  <a:pt x="2974515" y="855583"/>
                  <a:pt x="2986802" y="851011"/>
                </a:cubicBezTo>
                <a:cubicBezTo>
                  <a:pt x="2999089" y="846439"/>
                  <a:pt x="3009090" y="842439"/>
                  <a:pt x="3016806" y="839010"/>
                </a:cubicBezTo>
                <a:close/>
                <a:moveTo>
                  <a:pt x="2013776" y="838200"/>
                </a:moveTo>
                <a:lnTo>
                  <a:pt x="2014204" y="843343"/>
                </a:lnTo>
                <a:cubicBezTo>
                  <a:pt x="2014204" y="851344"/>
                  <a:pt x="2011061" y="857202"/>
                  <a:pt x="2004774" y="860917"/>
                </a:cubicBezTo>
                <a:cubicBezTo>
                  <a:pt x="1997059" y="864632"/>
                  <a:pt x="1987344" y="868704"/>
                  <a:pt x="1975628" y="873133"/>
                </a:cubicBezTo>
                <a:cubicBezTo>
                  <a:pt x="1963912" y="877562"/>
                  <a:pt x="1950339" y="882348"/>
                  <a:pt x="1934908" y="887492"/>
                </a:cubicBezTo>
                <a:lnTo>
                  <a:pt x="1937052" y="867775"/>
                </a:lnTo>
                <a:cubicBezTo>
                  <a:pt x="1954197" y="861489"/>
                  <a:pt x="1968984" y="856059"/>
                  <a:pt x="1981414" y="851487"/>
                </a:cubicBezTo>
                <a:cubicBezTo>
                  <a:pt x="1993844" y="846915"/>
                  <a:pt x="2004632" y="842486"/>
                  <a:pt x="2013776" y="838200"/>
                </a:cubicBezTo>
                <a:close/>
                <a:moveTo>
                  <a:pt x="6383513" y="835866"/>
                </a:moveTo>
                <a:lnTo>
                  <a:pt x="6383941" y="841438"/>
                </a:lnTo>
                <a:cubicBezTo>
                  <a:pt x="6383941" y="849154"/>
                  <a:pt x="6380655" y="854869"/>
                  <a:pt x="6374083" y="858583"/>
                </a:cubicBezTo>
                <a:cubicBezTo>
                  <a:pt x="6366368" y="862298"/>
                  <a:pt x="6356652" y="866442"/>
                  <a:pt x="6344936" y="871014"/>
                </a:cubicBezTo>
                <a:cubicBezTo>
                  <a:pt x="6333220" y="875586"/>
                  <a:pt x="6319648" y="880443"/>
                  <a:pt x="6304217" y="885587"/>
                </a:cubicBezTo>
                <a:lnTo>
                  <a:pt x="6306360" y="865441"/>
                </a:lnTo>
                <a:cubicBezTo>
                  <a:pt x="6323506" y="859155"/>
                  <a:pt x="6338293" y="853726"/>
                  <a:pt x="6350723" y="849154"/>
                </a:cubicBezTo>
                <a:cubicBezTo>
                  <a:pt x="6363153" y="844582"/>
                  <a:pt x="6374083" y="840153"/>
                  <a:pt x="6383513" y="835866"/>
                </a:cubicBezTo>
                <a:close/>
                <a:moveTo>
                  <a:pt x="4255865" y="835771"/>
                </a:moveTo>
                <a:cubicBezTo>
                  <a:pt x="4260437" y="835771"/>
                  <a:pt x="4264152" y="837771"/>
                  <a:pt x="4267010" y="841772"/>
                </a:cubicBezTo>
                <a:cubicBezTo>
                  <a:pt x="4270438" y="846344"/>
                  <a:pt x="4272152" y="853630"/>
                  <a:pt x="4272153" y="863632"/>
                </a:cubicBezTo>
                <a:cubicBezTo>
                  <a:pt x="4272152" y="867346"/>
                  <a:pt x="4271438" y="870775"/>
                  <a:pt x="4270010" y="873919"/>
                </a:cubicBezTo>
                <a:lnTo>
                  <a:pt x="4283297" y="874776"/>
                </a:lnTo>
                <a:cubicBezTo>
                  <a:pt x="4283297" y="879348"/>
                  <a:pt x="4281797" y="882634"/>
                  <a:pt x="4278796" y="884634"/>
                </a:cubicBezTo>
                <a:cubicBezTo>
                  <a:pt x="4275796" y="886635"/>
                  <a:pt x="4271152" y="887635"/>
                  <a:pt x="4264866" y="887635"/>
                </a:cubicBezTo>
                <a:lnTo>
                  <a:pt x="4260580" y="887206"/>
                </a:lnTo>
                <a:cubicBezTo>
                  <a:pt x="4253436" y="894350"/>
                  <a:pt x="4246150" y="899993"/>
                  <a:pt x="4238720" y="904137"/>
                </a:cubicBezTo>
                <a:cubicBezTo>
                  <a:pt x="4231290" y="908280"/>
                  <a:pt x="4224718" y="910352"/>
                  <a:pt x="4219004" y="910352"/>
                </a:cubicBezTo>
                <a:cubicBezTo>
                  <a:pt x="4210145" y="910352"/>
                  <a:pt x="4205716" y="906637"/>
                  <a:pt x="4205716" y="899208"/>
                </a:cubicBezTo>
                <a:cubicBezTo>
                  <a:pt x="4214288" y="897493"/>
                  <a:pt x="4221718" y="895207"/>
                  <a:pt x="4228004" y="892350"/>
                </a:cubicBezTo>
                <a:cubicBezTo>
                  <a:pt x="4234291" y="889492"/>
                  <a:pt x="4240006" y="886349"/>
                  <a:pt x="4245150" y="882920"/>
                </a:cubicBezTo>
                <a:cubicBezTo>
                  <a:pt x="4234862" y="877776"/>
                  <a:pt x="4229718" y="871061"/>
                  <a:pt x="4229719" y="862774"/>
                </a:cubicBezTo>
                <a:cubicBezTo>
                  <a:pt x="4229718" y="856202"/>
                  <a:pt x="4232505" y="850059"/>
                  <a:pt x="4238077" y="844344"/>
                </a:cubicBezTo>
                <a:cubicBezTo>
                  <a:pt x="4243649" y="838629"/>
                  <a:pt x="4249578" y="835771"/>
                  <a:pt x="4255865" y="835771"/>
                </a:cubicBezTo>
                <a:close/>
                <a:moveTo>
                  <a:pt x="3445431" y="835342"/>
                </a:moveTo>
                <a:cubicBezTo>
                  <a:pt x="3442287" y="835342"/>
                  <a:pt x="3439144" y="836057"/>
                  <a:pt x="3436001" y="837485"/>
                </a:cubicBezTo>
                <a:cubicBezTo>
                  <a:pt x="3432858" y="838914"/>
                  <a:pt x="3428571" y="842058"/>
                  <a:pt x="3423142" y="846915"/>
                </a:cubicBezTo>
                <a:cubicBezTo>
                  <a:pt x="3428857" y="848916"/>
                  <a:pt x="3433429" y="849916"/>
                  <a:pt x="3436858" y="849916"/>
                </a:cubicBezTo>
                <a:cubicBezTo>
                  <a:pt x="3443144" y="849916"/>
                  <a:pt x="3447573" y="849630"/>
                  <a:pt x="3450146" y="849058"/>
                </a:cubicBezTo>
                <a:cubicBezTo>
                  <a:pt x="3452717" y="848487"/>
                  <a:pt x="3456003" y="847344"/>
                  <a:pt x="3460004" y="845629"/>
                </a:cubicBezTo>
                <a:cubicBezTo>
                  <a:pt x="3456575" y="838771"/>
                  <a:pt x="3451717" y="835342"/>
                  <a:pt x="3445431" y="835342"/>
                </a:cubicBezTo>
                <a:close/>
                <a:moveTo>
                  <a:pt x="2283381" y="835342"/>
                </a:moveTo>
                <a:cubicBezTo>
                  <a:pt x="2280237" y="835342"/>
                  <a:pt x="2277094" y="836057"/>
                  <a:pt x="2273951" y="837485"/>
                </a:cubicBezTo>
                <a:cubicBezTo>
                  <a:pt x="2270808" y="838914"/>
                  <a:pt x="2266521" y="842058"/>
                  <a:pt x="2261092" y="846915"/>
                </a:cubicBezTo>
                <a:cubicBezTo>
                  <a:pt x="2266807" y="848916"/>
                  <a:pt x="2271379" y="849916"/>
                  <a:pt x="2274808" y="849916"/>
                </a:cubicBezTo>
                <a:cubicBezTo>
                  <a:pt x="2281094" y="849916"/>
                  <a:pt x="2285524" y="849630"/>
                  <a:pt x="2288096" y="849058"/>
                </a:cubicBezTo>
                <a:cubicBezTo>
                  <a:pt x="2290667" y="848487"/>
                  <a:pt x="2293953" y="847344"/>
                  <a:pt x="2297954" y="845629"/>
                </a:cubicBezTo>
                <a:cubicBezTo>
                  <a:pt x="2294525" y="838771"/>
                  <a:pt x="2289667" y="835342"/>
                  <a:pt x="2283381" y="835342"/>
                </a:cubicBezTo>
                <a:close/>
                <a:moveTo>
                  <a:pt x="954214" y="834485"/>
                </a:moveTo>
                <a:cubicBezTo>
                  <a:pt x="957929" y="837057"/>
                  <a:pt x="961358" y="839772"/>
                  <a:pt x="964502" y="842629"/>
                </a:cubicBezTo>
                <a:cubicBezTo>
                  <a:pt x="967645" y="845487"/>
                  <a:pt x="970359" y="848344"/>
                  <a:pt x="972645" y="851202"/>
                </a:cubicBezTo>
                <a:cubicBezTo>
                  <a:pt x="969788" y="853773"/>
                  <a:pt x="966787" y="856631"/>
                  <a:pt x="963644" y="859774"/>
                </a:cubicBezTo>
                <a:cubicBezTo>
                  <a:pt x="960501" y="862917"/>
                  <a:pt x="957358" y="866346"/>
                  <a:pt x="954214" y="870061"/>
                </a:cubicBezTo>
                <a:cubicBezTo>
                  <a:pt x="951643" y="867204"/>
                  <a:pt x="948928" y="864418"/>
                  <a:pt x="946071" y="861703"/>
                </a:cubicBezTo>
                <a:cubicBezTo>
                  <a:pt x="943213" y="858988"/>
                  <a:pt x="940356" y="856202"/>
                  <a:pt x="937498" y="853345"/>
                </a:cubicBezTo>
                <a:cubicBezTo>
                  <a:pt x="939784" y="849630"/>
                  <a:pt x="942356" y="846272"/>
                  <a:pt x="945213" y="843272"/>
                </a:cubicBezTo>
                <a:cubicBezTo>
                  <a:pt x="948071" y="840272"/>
                  <a:pt x="951071" y="837343"/>
                  <a:pt x="954214" y="834485"/>
                </a:cubicBezTo>
                <a:close/>
                <a:moveTo>
                  <a:pt x="505587" y="834485"/>
                </a:moveTo>
                <a:cubicBezTo>
                  <a:pt x="508159" y="837057"/>
                  <a:pt x="510802" y="839700"/>
                  <a:pt x="513517" y="842415"/>
                </a:cubicBezTo>
                <a:cubicBezTo>
                  <a:pt x="516231" y="845129"/>
                  <a:pt x="519160" y="848058"/>
                  <a:pt x="522303" y="851202"/>
                </a:cubicBezTo>
                <a:cubicBezTo>
                  <a:pt x="520017" y="854631"/>
                  <a:pt x="517446" y="857917"/>
                  <a:pt x="514588" y="861060"/>
                </a:cubicBezTo>
                <a:cubicBezTo>
                  <a:pt x="511731" y="864203"/>
                  <a:pt x="508730" y="867204"/>
                  <a:pt x="505587" y="870061"/>
                </a:cubicBezTo>
                <a:cubicBezTo>
                  <a:pt x="501587" y="867204"/>
                  <a:pt x="498015" y="864346"/>
                  <a:pt x="494871" y="861489"/>
                </a:cubicBezTo>
                <a:cubicBezTo>
                  <a:pt x="491728" y="858631"/>
                  <a:pt x="489156" y="855916"/>
                  <a:pt x="487156" y="853345"/>
                </a:cubicBezTo>
                <a:cubicBezTo>
                  <a:pt x="490299" y="850773"/>
                  <a:pt x="493371" y="847915"/>
                  <a:pt x="496372" y="844772"/>
                </a:cubicBezTo>
                <a:cubicBezTo>
                  <a:pt x="499372" y="841629"/>
                  <a:pt x="502444" y="838200"/>
                  <a:pt x="505587" y="834485"/>
                </a:cubicBezTo>
                <a:close/>
                <a:moveTo>
                  <a:pt x="4828318" y="829580"/>
                </a:moveTo>
                <a:cubicBezTo>
                  <a:pt x="4826317" y="829580"/>
                  <a:pt x="4824246" y="830366"/>
                  <a:pt x="4822103" y="831937"/>
                </a:cubicBezTo>
                <a:cubicBezTo>
                  <a:pt x="4819960" y="833509"/>
                  <a:pt x="4819031" y="835866"/>
                  <a:pt x="4819316" y="839010"/>
                </a:cubicBezTo>
                <a:cubicBezTo>
                  <a:pt x="4819316" y="841867"/>
                  <a:pt x="4820174" y="844510"/>
                  <a:pt x="4821888" y="846939"/>
                </a:cubicBezTo>
                <a:cubicBezTo>
                  <a:pt x="4823602" y="849368"/>
                  <a:pt x="4826460" y="850582"/>
                  <a:pt x="4830461" y="850582"/>
                </a:cubicBezTo>
                <a:cubicBezTo>
                  <a:pt x="4833318" y="850582"/>
                  <a:pt x="4836033" y="849582"/>
                  <a:pt x="4838604" y="847582"/>
                </a:cubicBezTo>
                <a:cubicBezTo>
                  <a:pt x="4841176" y="845582"/>
                  <a:pt x="4842462" y="843724"/>
                  <a:pt x="4842462" y="842010"/>
                </a:cubicBezTo>
                <a:cubicBezTo>
                  <a:pt x="4842462" y="839438"/>
                  <a:pt x="4840962" y="836724"/>
                  <a:pt x="4837962" y="833866"/>
                </a:cubicBezTo>
                <a:cubicBezTo>
                  <a:pt x="4834962" y="831009"/>
                  <a:pt x="4831747" y="829580"/>
                  <a:pt x="4828318" y="829580"/>
                </a:cubicBezTo>
                <a:close/>
                <a:moveTo>
                  <a:pt x="3323368" y="829580"/>
                </a:moveTo>
                <a:cubicBezTo>
                  <a:pt x="3321368" y="829580"/>
                  <a:pt x="3319296" y="830366"/>
                  <a:pt x="3317153" y="831937"/>
                </a:cubicBezTo>
                <a:cubicBezTo>
                  <a:pt x="3315010" y="833509"/>
                  <a:pt x="3314081" y="835866"/>
                  <a:pt x="3314367" y="839010"/>
                </a:cubicBezTo>
                <a:cubicBezTo>
                  <a:pt x="3314367" y="841867"/>
                  <a:pt x="3315224" y="844510"/>
                  <a:pt x="3316938" y="846939"/>
                </a:cubicBezTo>
                <a:cubicBezTo>
                  <a:pt x="3318653" y="849368"/>
                  <a:pt x="3321510" y="850582"/>
                  <a:pt x="3325511" y="850582"/>
                </a:cubicBezTo>
                <a:cubicBezTo>
                  <a:pt x="3328368" y="850582"/>
                  <a:pt x="3331083" y="849582"/>
                  <a:pt x="3333655" y="847582"/>
                </a:cubicBezTo>
                <a:cubicBezTo>
                  <a:pt x="3336227" y="845582"/>
                  <a:pt x="3337512" y="843724"/>
                  <a:pt x="3337512" y="842010"/>
                </a:cubicBezTo>
                <a:cubicBezTo>
                  <a:pt x="3337512" y="839438"/>
                  <a:pt x="3336012" y="836724"/>
                  <a:pt x="3333012" y="833866"/>
                </a:cubicBezTo>
                <a:cubicBezTo>
                  <a:pt x="3330012" y="831009"/>
                  <a:pt x="3326797" y="829580"/>
                  <a:pt x="3323368" y="829580"/>
                </a:cubicBezTo>
                <a:close/>
                <a:moveTo>
                  <a:pt x="5121831" y="829485"/>
                </a:moveTo>
                <a:lnTo>
                  <a:pt x="5122260" y="834628"/>
                </a:lnTo>
                <a:cubicBezTo>
                  <a:pt x="5122260" y="842058"/>
                  <a:pt x="5118973" y="847773"/>
                  <a:pt x="5112402" y="851773"/>
                </a:cubicBezTo>
                <a:cubicBezTo>
                  <a:pt x="5104972" y="855488"/>
                  <a:pt x="5095399" y="859631"/>
                  <a:pt x="5083684" y="864203"/>
                </a:cubicBezTo>
                <a:cubicBezTo>
                  <a:pt x="5071967" y="868775"/>
                  <a:pt x="5058251" y="873776"/>
                  <a:pt x="5042536" y="879205"/>
                </a:cubicBezTo>
                <a:lnTo>
                  <a:pt x="5044678" y="858631"/>
                </a:lnTo>
                <a:cubicBezTo>
                  <a:pt x="5063824" y="851773"/>
                  <a:pt x="5079540" y="846058"/>
                  <a:pt x="5091827" y="841486"/>
                </a:cubicBezTo>
                <a:cubicBezTo>
                  <a:pt x="5104114" y="836914"/>
                  <a:pt x="5114116" y="832914"/>
                  <a:pt x="5121831" y="829485"/>
                </a:cubicBezTo>
                <a:close/>
                <a:moveTo>
                  <a:pt x="6588681" y="819960"/>
                </a:moveTo>
                <a:lnTo>
                  <a:pt x="6589110" y="825103"/>
                </a:lnTo>
                <a:cubicBezTo>
                  <a:pt x="6589110" y="832533"/>
                  <a:pt x="6585824" y="838248"/>
                  <a:pt x="6579252" y="842248"/>
                </a:cubicBezTo>
                <a:cubicBezTo>
                  <a:pt x="6571822" y="845963"/>
                  <a:pt x="6562250" y="850106"/>
                  <a:pt x="6550534" y="854678"/>
                </a:cubicBezTo>
                <a:cubicBezTo>
                  <a:pt x="6538818" y="859250"/>
                  <a:pt x="6525102" y="864251"/>
                  <a:pt x="6509386" y="869680"/>
                </a:cubicBezTo>
                <a:lnTo>
                  <a:pt x="6511529" y="849106"/>
                </a:lnTo>
                <a:cubicBezTo>
                  <a:pt x="6530674" y="842248"/>
                  <a:pt x="6546390" y="836533"/>
                  <a:pt x="6558678" y="831961"/>
                </a:cubicBezTo>
                <a:cubicBezTo>
                  <a:pt x="6570964" y="827389"/>
                  <a:pt x="6580966" y="823389"/>
                  <a:pt x="6588681" y="819960"/>
                </a:cubicBezTo>
                <a:close/>
                <a:moveTo>
                  <a:pt x="3448860" y="816912"/>
                </a:moveTo>
                <a:cubicBezTo>
                  <a:pt x="3454003" y="816912"/>
                  <a:pt x="3458718" y="819626"/>
                  <a:pt x="3463004" y="825055"/>
                </a:cubicBezTo>
                <a:cubicBezTo>
                  <a:pt x="3467290" y="830485"/>
                  <a:pt x="3469433" y="836914"/>
                  <a:pt x="3469434" y="844344"/>
                </a:cubicBezTo>
                <a:cubicBezTo>
                  <a:pt x="3469433" y="849487"/>
                  <a:pt x="3468290" y="855202"/>
                  <a:pt x="3466005" y="861489"/>
                </a:cubicBezTo>
                <a:cubicBezTo>
                  <a:pt x="3461433" y="864632"/>
                  <a:pt x="3456860" y="866775"/>
                  <a:pt x="3452289" y="867918"/>
                </a:cubicBezTo>
                <a:cubicBezTo>
                  <a:pt x="3447716" y="869061"/>
                  <a:pt x="3442573" y="869632"/>
                  <a:pt x="3436858" y="869632"/>
                </a:cubicBezTo>
                <a:cubicBezTo>
                  <a:pt x="3431429" y="869632"/>
                  <a:pt x="3426285" y="868847"/>
                  <a:pt x="3421428" y="867275"/>
                </a:cubicBezTo>
                <a:cubicBezTo>
                  <a:pt x="3416570" y="865703"/>
                  <a:pt x="3410426" y="863060"/>
                  <a:pt x="3402997" y="859345"/>
                </a:cubicBezTo>
                <a:cubicBezTo>
                  <a:pt x="3396996" y="862203"/>
                  <a:pt x="3391995" y="865632"/>
                  <a:pt x="3387995" y="869632"/>
                </a:cubicBezTo>
                <a:lnTo>
                  <a:pt x="3380280" y="863203"/>
                </a:lnTo>
                <a:cubicBezTo>
                  <a:pt x="3385137" y="856059"/>
                  <a:pt x="3389638" y="850416"/>
                  <a:pt x="3393781" y="846272"/>
                </a:cubicBezTo>
                <a:cubicBezTo>
                  <a:pt x="3397925" y="842129"/>
                  <a:pt x="3402568" y="840057"/>
                  <a:pt x="3407712" y="840057"/>
                </a:cubicBezTo>
                <a:cubicBezTo>
                  <a:pt x="3409712" y="840057"/>
                  <a:pt x="3411855" y="840772"/>
                  <a:pt x="3414141" y="842200"/>
                </a:cubicBezTo>
                <a:cubicBezTo>
                  <a:pt x="3419856" y="833342"/>
                  <a:pt x="3425500" y="826913"/>
                  <a:pt x="3431072" y="822912"/>
                </a:cubicBezTo>
                <a:cubicBezTo>
                  <a:pt x="3436644" y="818912"/>
                  <a:pt x="3442573" y="816912"/>
                  <a:pt x="3448860" y="816912"/>
                </a:cubicBezTo>
                <a:close/>
                <a:moveTo>
                  <a:pt x="2286810" y="816912"/>
                </a:moveTo>
                <a:cubicBezTo>
                  <a:pt x="2291953" y="816912"/>
                  <a:pt x="2296668" y="819626"/>
                  <a:pt x="2300954" y="825055"/>
                </a:cubicBezTo>
                <a:cubicBezTo>
                  <a:pt x="2305241" y="830485"/>
                  <a:pt x="2307384" y="836914"/>
                  <a:pt x="2307384" y="844344"/>
                </a:cubicBezTo>
                <a:cubicBezTo>
                  <a:pt x="2307384" y="849487"/>
                  <a:pt x="2306241" y="855202"/>
                  <a:pt x="2303955" y="861489"/>
                </a:cubicBezTo>
                <a:cubicBezTo>
                  <a:pt x="2299383" y="864632"/>
                  <a:pt x="2294810" y="866775"/>
                  <a:pt x="2290239" y="867918"/>
                </a:cubicBezTo>
                <a:cubicBezTo>
                  <a:pt x="2285667" y="869061"/>
                  <a:pt x="2280523" y="869632"/>
                  <a:pt x="2274808" y="869632"/>
                </a:cubicBezTo>
                <a:cubicBezTo>
                  <a:pt x="2269379" y="869632"/>
                  <a:pt x="2264236" y="868847"/>
                  <a:pt x="2259378" y="867275"/>
                </a:cubicBezTo>
                <a:cubicBezTo>
                  <a:pt x="2254520" y="865703"/>
                  <a:pt x="2248376" y="863060"/>
                  <a:pt x="2240947" y="859345"/>
                </a:cubicBezTo>
                <a:cubicBezTo>
                  <a:pt x="2234946" y="862203"/>
                  <a:pt x="2229945" y="865632"/>
                  <a:pt x="2225945" y="869632"/>
                </a:cubicBezTo>
                <a:lnTo>
                  <a:pt x="2218230" y="863203"/>
                </a:lnTo>
                <a:cubicBezTo>
                  <a:pt x="2223087" y="856059"/>
                  <a:pt x="2227588" y="850416"/>
                  <a:pt x="2231732" y="846272"/>
                </a:cubicBezTo>
                <a:cubicBezTo>
                  <a:pt x="2235875" y="842129"/>
                  <a:pt x="2240518" y="840057"/>
                  <a:pt x="2245662" y="840057"/>
                </a:cubicBezTo>
                <a:cubicBezTo>
                  <a:pt x="2247662" y="840057"/>
                  <a:pt x="2249805" y="840772"/>
                  <a:pt x="2252091" y="842200"/>
                </a:cubicBezTo>
                <a:cubicBezTo>
                  <a:pt x="2257806" y="833342"/>
                  <a:pt x="2263450" y="826913"/>
                  <a:pt x="2269022" y="822912"/>
                </a:cubicBezTo>
                <a:cubicBezTo>
                  <a:pt x="2274594" y="818912"/>
                  <a:pt x="2280523" y="816912"/>
                  <a:pt x="2286810" y="816912"/>
                </a:cubicBezTo>
                <a:close/>
                <a:moveTo>
                  <a:pt x="4830461" y="812435"/>
                </a:moveTo>
                <a:cubicBezTo>
                  <a:pt x="4836748" y="812149"/>
                  <a:pt x="4842248" y="814792"/>
                  <a:pt x="4846963" y="820364"/>
                </a:cubicBezTo>
                <a:cubicBezTo>
                  <a:pt x="4851678" y="825936"/>
                  <a:pt x="4854035" y="833152"/>
                  <a:pt x="4854035" y="842010"/>
                </a:cubicBezTo>
                <a:cubicBezTo>
                  <a:pt x="4854035" y="848582"/>
                  <a:pt x="4851606" y="854297"/>
                  <a:pt x="4846748" y="859155"/>
                </a:cubicBezTo>
                <a:cubicBezTo>
                  <a:pt x="4841890" y="864013"/>
                  <a:pt x="4836318" y="866442"/>
                  <a:pt x="4830032" y="866442"/>
                </a:cubicBezTo>
                <a:cubicBezTo>
                  <a:pt x="4823460" y="866442"/>
                  <a:pt x="4818102" y="864084"/>
                  <a:pt x="4813958" y="859369"/>
                </a:cubicBezTo>
                <a:cubicBezTo>
                  <a:pt x="4809815" y="854654"/>
                  <a:pt x="4807744" y="848725"/>
                  <a:pt x="4807744" y="841581"/>
                </a:cubicBezTo>
                <a:cubicBezTo>
                  <a:pt x="4807744" y="833295"/>
                  <a:pt x="4810101" y="826365"/>
                  <a:pt x="4814816" y="820793"/>
                </a:cubicBezTo>
                <a:cubicBezTo>
                  <a:pt x="4819531" y="815221"/>
                  <a:pt x="4824746" y="812435"/>
                  <a:pt x="4830461" y="812435"/>
                </a:cubicBezTo>
                <a:close/>
                <a:moveTo>
                  <a:pt x="3325511" y="812435"/>
                </a:moveTo>
                <a:cubicBezTo>
                  <a:pt x="3331797" y="812149"/>
                  <a:pt x="3337298" y="814792"/>
                  <a:pt x="3342013" y="820364"/>
                </a:cubicBezTo>
                <a:cubicBezTo>
                  <a:pt x="3346728" y="825936"/>
                  <a:pt x="3349085" y="833152"/>
                  <a:pt x="3349085" y="842010"/>
                </a:cubicBezTo>
                <a:cubicBezTo>
                  <a:pt x="3349085" y="848582"/>
                  <a:pt x="3346656" y="854297"/>
                  <a:pt x="3341799" y="859155"/>
                </a:cubicBezTo>
                <a:cubicBezTo>
                  <a:pt x="3336941" y="864013"/>
                  <a:pt x="3331369" y="866442"/>
                  <a:pt x="3325082" y="866442"/>
                </a:cubicBezTo>
                <a:cubicBezTo>
                  <a:pt x="3318510" y="866442"/>
                  <a:pt x="3313152" y="864084"/>
                  <a:pt x="3309009" y="859369"/>
                </a:cubicBezTo>
                <a:cubicBezTo>
                  <a:pt x="3304866" y="854654"/>
                  <a:pt x="3302794" y="848725"/>
                  <a:pt x="3302794" y="841581"/>
                </a:cubicBezTo>
                <a:cubicBezTo>
                  <a:pt x="3302794" y="833295"/>
                  <a:pt x="3305151" y="826365"/>
                  <a:pt x="3309866" y="820793"/>
                </a:cubicBezTo>
                <a:cubicBezTo>
                  <a:pt x="3314581" y="815221"/>
                  <a:pt x="3319796" y="812435"/>
                  <a:pt x="3325511" y="812435"/>
                </a:cubicBezTo>
                <a:close/>
                <a:moveTo>
                  <a:pt x="4943189" y="804910"/>
                </a:moveTo>
                <a:cubicBezTo>
                  <a:pt x="4954048" y="804910"/>
                  <a:pt x="4959477" y="810911"/>
                  <a:pt x="4959477" y="822912"/>
                </a:cubicBezTo>
                <a:cubicBezTo>
                  <a:pt x="4959477" y="827199"/>
                  <a:pt x="4958762" y="830628"/>
                  <a:pt x="4957334" y="833199"/>
                </a:cubicBezTo>
                <a:lnTo>
                  <a:pt x="4948762" y="831913"/>
                </a:lnTo>
                <a:lnTo>
                  <a:pt x="4949190" y="830199"/>
                </a:lnTo>
                <a:cubicBezTo>
                  <a:pt x="4949190" y="828770"/>
                  <a:pt x="4948690" y="827699"/>
                  <a:pt x="4947690" y="826984"/>
                </a:cubicBezTo>
                <a:cubicBezTo>
                  <a:pt x="4946690" y="826270"/>
                  <a:pt x="4945332" y="825913"/>
                  <a:pt x="4943618" y="825913"/>
                </a:cubicBezTo>
                <a:cubicBezTo>
                  <a:pt x="4940188" y="825913"/>
                  <a:pt x="4937045" y="827056"/>
                  <a:pt x="4934188" y="829342"/>
                </a:cubicBezTo>
                <a:cubicBezTo>
                  <a:pt x="4931330" y="831628"/>
                  <a:pt x="4928902" y="834628"/>
                  <a:pt x="4926902" y="838343"/>
                </a:cubicBezTo>
                <a:cubicBezTo>
                  <a:pt x="4932045" y="843772"/>
                  <a:pt x="4939188" y="846487"/>
                  <a:pt x="4948333" y="846487"/>
                </a:cubicBezTo>
                <a:cubicBezTo>
                  <a:pt x="4950619" y="846487"/>
                  <a:pt x="4953262" y="846344"/>
                  <a:pt x="4956262" y="846058"/>
                </a:cubicBezTo>
                <a:cubicBezTo>
                  <a:pt x="4959262" y="845772"/>
                  <a:pt x="4962620" y="845201"/>
                  <a:pt x="4966334" y="844344"/>
                </a:cubicBezTo>
                <a:lnTo>
                  <a:pt x="4965050" y="862346"/>
                </a:lnTo>
                <a:cubicBezTo>
                  <a:pt x="4954190" y="864918"/>
                  <a:pt x="4945190" y="867561"/>
                  <a:pt x="4938046" y="870275"/>
                </a:cubicBezTo>
                <a:cubicBezTo>
                  <a:pt x="4930902" y="872990"/>
                  <a:pt x="4922330" y="876919"/>
                  <a:pt x="4912328" y="882063"/>
                </a:cubicBezTo>
                <a:lnTo>
                  <a:pt x="4911042" y="864489"/>
                </a:lnTo>
                <a:lnTo>
                  <a:pt x="4927330" y="855488"/>
                </a:lnTo>
                <a:cubicBezTo>
                  <a:pt x="4917614" y="852630"/>
                  <a:pt x="4912756" y="847058"/>
                  <a:pt x="4912756" y="838771"/>
                </a:cubicBezTo>
                <a:cubicBezTo>
                  <a:pt x="4912756" y="833342"/>
                  <a:pt x="4914328" y="828056"/>
                  <a:pt x="4917472" y="822912"/>
                </a:cubicBezTo>
                <a:cubicBezTo>
                  <a:pt x="4920615" y="817769"/>
                  <a:pt x="4924615" y="813483"/>
                  <a:pt x="4929473" y="810054"/>
                </a:cubicBezTo>
                <a:cubicBezTo>
                  <a:pt x="4934331" y="806625"/>
                  <a:pt x="4938904" y="804910"/>
                  <a:pt x="4943189" y="804910"/>
                </a:cubicBezTo>
                <a:close/>
                <a:moveTo>
                  <a:pt x="4969431" y="743760"/>
                </a:moveTo>
                <a:lnTo>
                  <a:pt x="4969860" y="748903"/>
                </a:lnTo>
                <a:cubicBezTo>
                  <a:pt x="4969860" y="756333"/>
                  <a:pt x="4966573" y="762048"/>
                  <a:pt x="4960001" y="766048"/>
                </a:cubicBezTo>
                <a:cubicBezTo>
                  <a:pt x="4952571" y="769763"/>
                  <a:pt x="4942999" y="773906"/>
                  <a:pt x="4931284" y="778478"/>
                </a:cubicBezTo>
                <a:cubicBezTo>
                  <a:pt x="4919567" y="783050"/>
                  <a:pt x="4905851" y="788051"/>
                  <a:pt x="4890136" y="793480"/>
                </a:cubicBezTo>
                <a:lnTo>
                  <a:pt x="4892278" y="772906"/>
                </a:lnTo>
                <a:cubicBezTo>
                  <a:pt x="4911424" y="766048"/>
                  <a:pt x="4927140" y="760333"/>
                  <a:pt x="4939427" y="755761"/>
                </a:cubicBezTo>
                <a:cubicBezTo>
                  <a:pt x="4951714" y="751189"/>
                  <a:pt x="4961716" y="747189"/>
                  <a:pt x="4969431" y="743760"/>
                </a:cubicBezTo>
                <a:close/>
                <a:moveTo>
                  <a:pt x="6554867" y="581835"/>
                </a:moveTo>
                <a:lnTo>
                  <a:pt x="6554867" y="586121"/>
                </a:lnTo>
                <a:cubicBezTo>
                  <a:pt x="6554866" y="591264"/>
                  <a:pt x="6553009" y="594908"/>
                  <a:pt x="6549294" y="597051"/>
                </a:cubicBezTo>
                <a:cubicBezTo>
                  <a:pt x="6545580" y="599194"/>
                  <a:pt x="6539865" y="601694"/>
                  <a:pt x="6532150" y="604552"/>
                </a:cubicBezTo>
                <a:cubicBezTo>
                  <a:pt x="6528148" y="606266"/>
                  <a:pt x="6521934" y="608481"/>
                  <a:pt x="6513504" y="611195"/>
                </a:cubicBezTo>
                <a:cubicBezTo>
                  <a:pt x="6505074" y="613910"/>
                  <a:pt x="6493859" y="617553"/>
                  <a:pt x="6479858" y="622125"/>
                </a:cubicBezTo>
                <a:lnTo>
                  <a:pt x="6481144" y="606266"/>
                </a:lnTo>
                <a:cubicBezTo>
                  <a:pt x="6508004" y="598551"/>
                  <a:pt x="6532578" y="590407"/>
                  <a:pt x="6554867" y="581835"/>
                </a:cubicBezTo>
                <a:close/>
                <a:moveTo>
                  <a:pt x="6551438" y="559546"/>
                </a:moveTo>
                <a:lnTo>
                  <a:pt x="6551866" y="563832"/>
                </a:lnTo>
                <a:cubicBezTo>
                  <a:pt x="6552438" y="568119"/>
                  <a:pt x="6551295" y="571190"/>
                  <a:pt x="6548438" y="573048"/>
                </a:cubicBezTo>
                <a:cubicBezTo>
                  <a:pt x="6545580" y="574905"/>
                  <a:pt x="6541008" y="577120"/>
                  <a:pt x="6534722" y="579691"/>
                </a:cubicBezTo>
                <a:cubicBezTo>
                  <a:pt x="6530435" y="581692"/>
                  <a:pt x="6523792" y="584263"/>
                  <a:pt x="6514790" y="587407"/>
                </a:cubicBezTo>
                <a:cubicBezTo>
                  <a:pt x="6505789" y="590550"/>
                  <a:pt x="6493144" y="594693"/>
                  <a:pt x="6476857" y="599837"/>
                </a:cubicBezTo>
                <a:lnTo>
                  <a:pt x="6478143" y="583978"/>
                </a:lnTo>
                <a:cubicBezTo>
                  <a:pt x="6491573" y="579977"/>
                  <a:pt x="6504503" y="575977"/>
                  <a:pt x="6516933" y="571976"/>
                </a:cubicBezTo>
                <a:cubicBezTo>
                  <a:pt x="6529363" y="567976"/>
                  <a:pt x="6540865" y="563832"/>
                  <a:pt x="6551438" y="559546"/>
                </a:cubicBezTo>
                <a:close/>
                <a:moveTo>
                  <a:pt x="3859292" y="543735"/>
                </a:moveTo>
                <a:lnTo>
                  <a:pt x="3859292" y="548021"/>
                </a:lnTo>
                <a:cubicBezTo>
                  <a:pt x="3859292" y="553164"/>
                  <a:pt x="3857435" y="556808"/>
                  <a:pt x="3853720" y="558951"/>
                </a:cubicBezTo>
                <a:cubicBezTo>
                  <a:pt x="3850005" y="561094"/>
                  <a:pt x="3844290" y="563594"/>
                  <a:pt x="3836575" y="566452"/>
                </a:cubicBezTo>
                <a:cubicBezTo>
                  <a:pt x="3832574" y="568166"/>
                  <a:pt x="3826359" y="570381"/>
                  <a:pt x="3817930" y="573095"/>
                </a:cubicBezTo>
                <a:cubicBezTo>
                  <a:pt x="3809500" y="575810"/>
                  <a:pt x="3798284" y="579453"/>
                  <a:pt x="3784282" y="584025"/>
                </a:cubicBezTo>
                <a:lnTo>
                  <a:pt x="3785568" y="568166"/>
                </a:lnTo>
                <a:cubicBezTo>
                  <a:pt x="3812429" y="560451"/>
                  <a:pt x="3837003" y="552307"/>
                  <a:pt x="3859292" y="543735"/>
                </a:cubicBezTo>
                <a:close/>
                <a:moveTo>
                  <a:pt x="5540502" y="526161"/>
                </a:moveTo>
                <a:lnTo>
                  <a:pt x="5540930" y="531304"/>
                </a:lnTo>
                <a:cubicBezTo>
                  <a:pt x="5540359" y="539877"/>
                  <a:pt x="5536787" y="545878"/>
                  <a:pt x="5530215" y="549307"/>
                </a:cubicBezTo>
                <a:cubicBezTo>
                  <a:pt x="5522786" y="553021"/>
                  <a:pt x="5513142" y="557093"/>
                  <a:pt x="5501283" y="561522"/>
                </a:cubicBezTo>
                <a:cubicBezTo>
                  <a:pt x="5489424" y="565952"/>
                  <a:pt x="5475494" y="570738"/>
                  <a:pt x="5459492" y="575881"/>
                </a:cubicBezTo>
                <a:lnTo>
                  <a:pt x="5462920" y="554022"/>
                </a:lnTo>
                <a:cubicBezTo>
                  <a:pt x="5481780" y="547449"/>
                  <a:pt x="5497568" y="541949"/>
                  <a:pt x="5510284" y="537519"/>
                </a:cubicBezTo>
                <a:cubicBezTo>
                  <a:pt x="5523000" y="533090"/>
                  <a:pt x="5533072" y="529304"/>
                  <a:pt x="5540502" y="526161"/>
                </a:cubicBezTo>
                <a:close/>
                <a:moveTo>
                  <a:pt x="4216527" y="526161"/>
                </a:moveTo>
                <a:lnTo>
                  <a:pt x="4216956" y="531304"/>
                </a:lnTo>
                <a:cubicBezTo>
                  <a:pt x="4216384" y="539877"/>
                  <a:pt x="4212812" y="545878"/>
                  <a:pt x="4206240" y="549307"/>
                </a:cubicBezTo>
                <a:cubicBezTo>
                  <a:pt x="4198810" y="553021"/>
                  <a:pt x="4189166" y="557093"/>
                  <a:pt x="4177308" y="561522"/>
                </a:cubicBezTo>
                <a:cubicBezTo>
                  <a:pt x="4165450" y="565952"/>
                  <a:pt x="4151519" y="570738"/>
                  <a:pt x="4135517" y="575881"/>
                </a:cubicBezTo>
                <a:lnTo>
                  <a:pt x="4138946" y="554022"/>
                </a:lnTo>
                <a:cubicBezTo>
                  <a:pt x="4157806" y="547449"/>
                  <a:pt x="4173593" y="541949"/>
                  <a:pt x="4186309" y="537519"/>
                </a:cubicBezTo>
                <a:cubicBezTo>
                  <a:pt x="4199025" y="533090"/>
                  <a:pt x="4209098" y="529304"/>
                  <a:pt x="4216527" y="526161"/>
                </a:cubicBezTo>
                <a:close/>
                <a:moveTo>
                  <a:pt x="3855863" y="521446"/>
                </a:moveTo>
                <a:lnTo>
                  <a:pt x="3856292" y="525732"/>
                </a:lnTo>
                <a:cubicBezTo>
                  <a:pt x="3856863" y="530019"/>
                  <a:pt x="3855720" y="533090"/>
                  <a:pt x="3852862" y="534948"/>
                </a:cubicBezTo>
                <a:cubicBezTo>
                  <a:pt x="3850005" y="536805"/>
                  <a:pt x="3845433" y="539020"/>
                  <a:pt x="3839146" y="541591"/>
                </a:cubicBezTo>
                <a:cubicBezTo>
                  <a:pt x="3834860" y="543592"/>
                  <a:pt x="3828217" y="546163"/>
                  <a:pt x="3819216" y="549307"/>
                </a:cubicBezTo>
                <a:cubicBezTo>
                  <a:pt x="3810214" y="552450"/>
                  <a:pt x="3797570" y="556593"/>
                  <a:pt x="3781282" y="561737"/>
                </a:cubicBezTo>
                <a:lnTo>
                  <a:pt x="3782568" y="545878"/>
                </a:lnTo>
                <a:cubicBezTo>
                  <a:pt x="3795998" y="541877"/>
                  <a:pt x="3808929" y="537877"/>
                  <a:pt x="3821359" y="533876"/>
                </a:cubicBezTo>
                <a:cubicBezTo>
                  <a:pt x="3833789" y="529876"/>
                  <a:pt x="3845290" y="525732"/>
                  <a:pt x="3855863" y="521446"/>
                </a:cubicBezTo>
                <a:close/>
                <a:moveTo>
                  <a:pt x="3325940" y="499300"/>
                </a:moveTo>
                <a:cubicBezTo>
                  <a:pt x="3334226" y="505587"/>
                  <a:pt x="3340370" y="511159"/>
                  <a:pt x="3344370" y="516017"/>
                </a:cubicBezTo>
                <a:cubicBezTo>
                  <a:pt x="3341513" y="518589"/>
                  <a:pt x="3338512" y="521446"/>
                  <a:pt x="3335369" y="524589"/>
                </a:cubicBezTo>
                <a:cubicBezTo>
                  <a:pt x="3332226" y="527733"/>
                  <a:pt x="3329083" y="531304"/>
                  <a:pt x="3325940" y="535305"/>
                </a:cubicBezTo>
                <a:cubicBezTo>
                  <a:pt x="3321653" y="529876"/>
                  <a:pt x="3316081" y="524161"/>
                  <a:pt x="3309223" y="518160"/>
                </a:cubicBezTo>
                <a:cubicBezTo>
                  <a:pt x="3311509" y="514731"/>
                  <a:pt x="3314081" y="511445"/>
                  <a:pt x="3316938" y="508302"/>
                </a:cubicBezTo>
                <a:cubicBezTo>
                  <a:pt x="3319796" y="505158"/>
                  <a:pt x="3322796" y="502158"/>
                  <a:pt x="3325940" y="499300"/>
                </a:cubicBezTo>
                <a:close/>
                <a:moveTo>
                  <a:pt x="2905887" y="499300"/>
                </a:moveTo>
                <a:cubicBezTo>
                  <a:pt x="2908458" y="501872"/>
                  <a:pt x="2911244" y="504587"/>
                  <a:pt x="2914245" y="507444"/>
                </a:cubicBezTo>
                <a:cubicBezTo>
                  <a:pt x="2917245" y="510302"/>
                  <a:pt x="2920031" y="513159"/>
                  <a:pt x="2922603" y="516017"/>
                </a:cubicBezTo>
                <a:cubicBezTo>
                  <a:pt x="2920317" y="519446"/>
                  <a:pt x="2917745" y="522803"/>
                  <a:pt x="2914888" y="526089"/>
                </a:cubicBezTo>
                <a:cubicBezTo>
                  <a:pt x="2912030" y="529376"/>
                  <a:pt x="2909030" y="532447"/>
                  <a:pt x="2905887" y="535305"/>
                </a:cubicBezTo>
                <a:cubicBezTo>
                  <a:pt x="2902172" y="532447"/>
                  <a:pt x="2898743" y="529590"/>
                  <a:pt x="2895600" y="526732"/>
                </a:cubicBezTo>
                <a:cubicBezTo>
                  <a:pt x="2892456" y="523875"/>
                  <a:pt x="2889742" y="521160"/>
                  <a:pt x="2887456" y="518589"/>
                </a:cubicBezTo>
                <a:cubicBezTo>
                  <a:pt x="2890599" y="515731"/>
                  <a:pt x="2893671" y="512731"/>
                  <a:pt x="2896672" y="509587"/>
                </a:cubicBezTo>
                <a:cubicBezTo>
                  <a:pt x="2899672" y="506444"/>
                  <a:pt x="2902744" y="503015"/>
                  <a:pt x="2905887" y="499300"/>
                </a:cubicBezTo>
                <a:close/>
                <a:moveTo>
                  <a:pt x="4745117" y="477060"/>
                </a:moveTo>
                <a:lnTo>
                  <a:pt x="4745117" y="481346"/>
                </a:lnTo>
                <a:cubicBezTo>
                  <a:pt x="4745117" y="486489"/>
                  <a:pt x="4743260" y="490133"/>
                  <a:pt x="4739545" y="492276"/>
                </a:cubicBezTo>
                <a:cubicBezTo>
                  <a:pt x="4735830" y="494419"/>
                  <a:pt x="4730115" y="496919"/>
                  <a:pt x="4722400" y="499777"/>
                </a:cubicBezTo>
                <a:cubicBezTo>
                  <a:pt x="4718400" y="501491"/>
                  <a:pt x="4712184" y="503706"/>
                  <a:pt x="4703755" y="506420"/>
                </a:cubicBezTo>
                <a:cubicBezTo>
                  <a:pt x="4695325" y="509135"/>
                  <a:pt x="4684109" y="512778"/>
                  <a:pt x="4670108" y="517350"/>
                </a:cubicBezTo>
                <a:lnTo>
                  <a:pt x="4671394" y="501491"/>
                </a:lnTo>
                <a:cubicBezTo>
                  <a:pt x="4698254" y="493776"/>
                  <a:pt x="4722828" y="485632"/>
                  <a:pt x="4745117" y="477060"/>
                </a:cubicBezTo>
                <a:close/>
                <a:moveTo>
                  <a:pt x="2311527" y="459486"/>
                </a:moveTo>
                <a:lnTo>
                  <a:pt x="2311956" y="464629"/>
                </a:lnTo>
                <a:cubicBezTo>
                  <a:pt x="2311384" y="473202"/>
                  <a:pt x="2307812" y="479203"/>
                  <a:pt x="2301240" y="482632"/>
                </a:cubicBezTo>
                <a:cubicBezTo>
                  <a:pt x="2293810" y="486346"/>
                  <a:pt x="2284166" y="490418"/>
                  <a:pt x="2272308" y="494847"/>
                </a:cubicBezTo>
                <a:cubicBezTo>
                  <a:pt x="2260449" y="499277"/>
                  <a:pt x="2246519" y="504063"/>
                  <a:pt x="2230517" y="509206"/>
                </a:cubicBezTo>
                <a:lnTo>
                  <a:pt x="2233946" y="487347"/>
                </a:lnTo>
                <a:cubicBezTo>
                  <a:pt x="2252805" y="480774"/>
                  <a:pt x="2268593" y="475274"/>
                  <a:pt x="2281309" y="470845"/>
                </a:cubicBezTo>
                <a:cubicBezTo>
                  <a:pt x="2294025" y="466415"/>
                  <a:pt x="2304098" y="462629"/>
                  <a:pt x="2311527" y="459486"/>
                </a:cubicBezTo>
                <a:close/>
                <a:moveTo>
                  <a:pt x="120777" y="459486"/>
                </a:moveTo>
                <a:lnTo>
                  <a:pt x="121206" y="464629"/>
                </a:lnTo>
                <a:cubicBezTo>
                  <a:pt x="120634" y="473202"/>
                  <a:pt x="117062" y="479203"/>
                  <a:pt x="110490" y="482632"/>
                </a:cubicBezTo>
                <a:cubicBezTo>
                  <a:pt x="103061" y="486346"/>
                  <a:pt x="93416" y="490418"/>
                  <a:pt x="81558" y="494847"/>
                </a:cubicBezTo>
                <a:cubicBezTo>
                  <a:pt x="69699" y="499277"/>
                  <a:pt x="55769" y="504063"/>
                  <a:pt x="39767" y="509206"/>
                </a:cubicBezTo>
                <a:lnTo>
                  <a:pt x="43196" y="487347"/>
                </a:lnTo>
                <a:cubicBezTo>
                  <a:pt x="62055" y="480774"/>
                  <a:pt x="77843" y="475274"/>
                  <a:pt x="90559" y="470845"/>
                </a:cubicBezTo>
                <a:cubicBezTo>
                  <a:pt x="103275" y="466415"/>
                  <a:pt x="113348" y="462629"/>
                  <a:pt x="120777" y="459486"/>
                </a:cubicBezTo>
                <a:close/>
                <a:moveTo>
                  <a:pt x="4741688" y="454771"/>
                </a:moveTo>
                <a:lnTo>
                  <a:pt x="4742116" y="459057"/>
                </a:lnTo>
                <a:cubicBezTo>
                  <a:pt x="4742688" y="463344"/>
                  <a:pt x="4741545" y="466415"/>
                  <a:pt x="4738688" y="468273"/>
                </a:cubicBezTo>
                <a:cubicBezTo>
                  <a:pt x="4735830" y="470130"/>
                  <a:pt x="4731258" y="472345"/>
                  <a:pt x="4724972" y="474916"/>
                </a:cubicBezTo>
                <a:cubicBezTo>
                  <a:pt x="4720685" y="476917"/>
                  <a:pt x="4714042" y="479488"/>
                  <a:pt x="4705040" y="482632"/>
                </a:cubicBezTo>
                <a:cubicBezTo>
                  <a:pt x="4696040" y="485775"/>
                  <a:pt x="4683395" y="489918"/>
                  <a:pt x="4667107" y="495062"/>
                </a:cubicBezTo>
                <a:lnTo>
                  <a:pt x="4668393" y="479203"/>
                </a:lnTo>
                <a:cubicBezTo>
                  <a:pt x="4681823" y="475202"/>
                  <a:pt x="4694754" y="471202"/>
                  <a:pt x="4707184" y="467201"/>
                </a:cubicBezTo>
                <a:cubicBezTo>
                  <a:pt x="4719614" y="463201"/>
                  <a:pt x="4731116" y="459057"/>
                  <a:pt x="4741688" y="454771"/>
                </a:cubicBezTo>
                <a:close/>
                <a:moveTo>
                  <a:pt x="5680568" y="443579"/>
                </a:moveTo>
                <a:cubicBezTo>
                  <a:pt x="5682282" y="445579"/>
                  <a:pt x="5685354" y="448794"/>
                  <a:pt x="5689782" y="453223"/>
                </a:cubicBezTo>
                <a:cubicBezTo>
                  <a:pt x="5694212" y="457652"/>
                  <a:pt x="5699998" y="463296"/>
                  <a:pt x="5707142" y="470154"/>
                </a:cubicBezTo>
                <a:cubicBezTo>
                  <a:pt x="5703713" y="475012"/>
                  <a:pt x="5699855" y="479941"/>
                  <a:pt x="5695570" y="484941"/>
                </a:cubicBezTo>
                <a:cubicBezTo>
                  <a:pt x="5691283" y="489942"/>
                  <a:pt x="5686568" y="495014"/>
                  <a:pt x="5681424" y="500158"/>
                </a:cubicBezTo>
                <a:cubicBezTo>
                  <a:pt x="5674566" y="494728"/>
                  <a:pt x="5668708" y="489728"/>
                  <a:pt x="5663851" y="485156"/>
                </a:cubicBezTo>
                <a:cubicBezTo>
                  <a:pt x="5658993" y="480584"/>
                  <a:pt x="5654992" y="476583"/>
                  <a:pt x="5651850" y="473154"/>
                </a:cubicBezTo>
                <a:cubicBezTo>
                  <a:pt x="5656421" y="468868"/>
                  <a:pt x="5661136" y="464225"/>
                  <a:pt x="5665994" y="459224"/>
                </a:cubicBezTo>
                <a:cubicBezTo>
                  <a:pt x="5670852" y="454223"/>
                  <a:pt x="5675710" y="449008"/>
                  <a:pt x="5680568" y="443579"/>
                </a:cubicBezTo>
                <a:close/>
                <a:moveTo>
                  <a:pt x="4031552" y="443579"/>
                </a:moveTo>
                <a:cubicBezTo>
                  <a:pt x="4033266" y="445579"/>
                  <a:pt x="4036338" y="448794"/>
                  <a:pt x="4040767" y="453223"/>
                </a:cubicBezTo>
                <a:cubicBezTo>
                  <a:pt x="4045196" y="457652"/>
                  <a:pt x="4050982" y="463296"/>
                  <a:pt x="4058126" y="470154"/>
                </a:cubicBezTo>
                <a:cubicBezTo>
                  <a:pt x="4054698" y="475012"/>
                  <a:pt x="4050840" y="479941"/>
                  <a:pt x="4046554" y="484941"/>
                </a:cubicBezTo>
                <a:cubicBezTo>
                  <a:pt x="4042268" y="489942"/>
                  <a:pt x="4037552" y="495014"/>
                  <a:pt x="4032409" y="500158"/>
                </a:cubicBezTo>
                <a:cubicBezTo>
                  <a:pt x="4025551" y="494728"/>
                  <a:pt x="4019693" y="489728"/>
                  <a:pt x="4014835" y="485156"/>
                </a:cubicBezTo>
                <a:cubicBezTo>
                  <a:pt x="4009978" y="480584"/>
                  <a:pt x="4005977" y="476583"/>
                  <a:pt x="4002834" y="473154"/>
                </a:cubicBezTo>
                <a:cubicBezTo>
                  <a:pt x="4007406" y="468868"/>
                  <a:pt x="4012120" y="464225"/>
                  <a:pt x="4016978" y="459224"/>
                </a:cubicBezTo>
                <a:cubicBezTo>
                  <a:pt x="4021836" y="454223"/>
                  <a:pt x="4026694" y="449008"/>
                  <a:pt x="4031552" y="443579"/>
                </a:cubicBezTo>
                <a:close/>
                <a:moveTo>
                  <a:pt x="3812858" y="442722"/>
                </a:moveTo>
                <a:cubicBezTo>
                  <a:pt x="3821144" y="452152"/>
                  <a:pt x="3831146" y="462153"/>
                  <a:pt x="3842862" y="472726"/>
                </a:cubicBezTo>
                <a:cubicBezTo>
                  <a:pt x="3839718" y="477298"/>
                  <a:pt x="3835646" y="482441"/>
                  <a:pt x="3830646" y="488156"/>
                </a:cubicBezTo>
                <a:cubicBezTo>
                  <a:pt x="3825645" y="493871"/>
                  <a:pt x="3820001" y="499872"/>
                  <a:pt x="3813715" y="506158"/>
                </a:cubicBezTo>
                <a:cubicBezTo>
                  <a:pt x="3806571" y="500443"/>
                  <a:pt x="3800285" y="495086"/>
                  <a:pt x="3794855" y="490085"/>
                </a:cubicBezTo>
                <a:cubicBezTo>
                  <a:pt x="3789426" y="485084"/>
                  <a:pt x="3784854" y="480441"/>
                  <a:pt x="3781139" y="476155"/>
                </a:cubicBezTo>
                <a:cubicBezTo>
                  <a:pt x="3787140" y="470154"/>
                  <a:pt x="3792784" y="464439"/>
                  <a:pt x="3798070" y="459010"/>
                </a:cubicBezTo>
                <a:cubicBezTo>
                  <a:pt x="3803356" y="453580"/>
                  <a:pt x="3808286" y="448151"/>
                  <a:pt x="3812858" y="442722"/>
                </a:cubicBezTo>
                <a:close/>
                <a:moveTo>
                  <a:pt x="5740146" y="437578"/>
                </a:moveTo>
                <a:cubicBezTo>
                  <a:pt x="5741289" y="438436"/>
                  <a:pt x="5744004" y="441079"/>
                  <a:pt x="5748290" y="445508"/>
                </a:cubicBezTo>
                <a:cubicBezTo>
                  <a:pt x="5752576" y="449937"/>
                  <a:pt x="5758720" y="456152"/>
                  <a:pt x="5766721" y="464153"/>
                </a:cubicBezTo>
                <a:cubicBezTo>
                  <a:pt x="5763864" y="468154"/>
                  <a:pt x="5760292" y="472654"/>
                  <a:pt x="5756005" y="477655"/>
                </a:cubicBezTo>
                <a:cubicBezTo>
                  <a:pt x="5751719" y="482655"/>
                  <a:pt x="5746718" y="488013"/>
                  <a:pt x="5741003" y="493728"/>
                </a:cubicBezTo>
                <a:cubicBezTo>
                  <a:pt x="5728716" y="484013"/>
                  <a:pt x="5719000" y="475155"/>
                  <a:pt x="5711856" y="467154"/>
                </a:cubicBezTo>
                <a:cubicBezTo>
                  <a:pt x="5720144" y="459724"/>
                  <a:pt x="5729573" y="449866"/>
                  <a:pt x="5740146" y="437578"/>
                </a:cubicBezTo>
                <a:close/>
                <a:moveTo>
                  <a:pt x="4091130" y="437578"/>
                </a:moveTo>
                <a:cubicBezTo>
                  <a:pt x="4092274" y="438436"/>
                  <a:pt x="4094988" y="441079"/>
                  <a:pt x="4099274" y="445508"/>
                </a:cubicBezTo>
                <a:cubicBezTo>
                  <a:pt x="4103560" y="449937"/>
                  <a:pt x="4109704" y="456152"/>
                  <a:pt x="4117705" y="464153"/>
                </a:cubicBezTo>
                <a:cubicBezTo>
                  <a:pt x="4114848" y="468154"/>
                  <a:pt x="4111276" y="472654"/>
                  <a:pt x="4106990" y="477655"/>
                </a:cubicBezTo>
                <a:cubicBezTo>
                  <a:pt x="4102703" y="482655"/>
                  <a:pt x="4097702" y="488013"/>
                  <a:pt x="4091988" y="493728"/>
                </a:cubicBezTo>
                <a:cubicBezTo>
                  <a:pt x="4079700" y="484013"/>
                  <a:pt x="4069985" y="475155"/>
                  <a:pt x="4062842" y="467154"/>
                </a:cubicBezTo>
                <a:cubicBezTo>
                  <a:pt x="4071128" y="459724"/>
                  <a:pt x="4080558" y="449866"/>
                  <a:pt x="4091130" y="437578"/>
                </a:cubicBezTo>
                <a:close/>
                <a:moveTo>
                  <a:pt x="1684258" y="425148"/>
                </a:moveTo>
                <a:cubicBezTo>
                  <a:pt x="1692545" y="434578"/>
                  <a:pt x="1702546" y="444579"/>
                  <a:pt x="1714262" y="455152"/>
                </a:cubicBezTo>
                <a:cubicBezTo>
                  <a:pt x="1711118" y="459724"/>
                  <a:pt x="1707047" y="464868"/>
                  <a:pt x="1702046" y="470583"/>
                </a:cubicBezTo>
                <a:cubicBezTo>
                  <a:pt x="1697046" y="476298"/>
                  <a:pt x="1691402" y="482298"/>
                  <a:pt x="1685115" y="488585"/>
                </a:cubicBezTo>
                <a:cubicBezTo>
                  <a:pt x="1677972" y="482870"/>
                  <a:pt x="1671685" y="477512"/>
                  <a:pt x="1666256" y="472511"/>
                </a:cubicBezTo>
                <a:cubicBezTo>
                  <a:pt x="1660826" y="467511"/>
                  <a:pt x="1656254" y="462867"/>
                  <a:pt x="1652540" y="458581"/>
                </a:cubicBezTo>
                <a:cubicBezTo>
                  <a:pt x="1658540" y="452580"/>
                  <a:pt x="1664184" y="446865"/>
                  <a:pt x="1669470" y="441436"/>
                </a:cubicBezTo>
                <a:cubicBezTo>
                  <a:pt x="1674757" y="436007"/>
                  <a:pt x="1679686" y="430578"/>
                  <a:pt x="1684258" y="425148"/>
                </a:cubicBezTo>
                <a:close/>
                <a:moveTo>
                  <a:pt x="2843736" y="310705"/>
                </a:moveTo>
                <a:cubicBezTo>
                  <a:pt x="2851451" y="323850"/>
                  <a:pt x="2856594" y="335709"/>
                  <a:pt x="2859167" y="346281"/>
                </a:cubicBezTo>
                <a:cubicBezTo>
                  <a:pt x="2860310" y="350282"/>
                  <a:pt x="2861667" y="356425"/>
                  <a:pt x="2863239" y="364712"/>
                </a:cubicBezTo>
                <a:cubicBezTo>
                  <a:pt x="2864810" y="372999"/>
                  <a:pt x="2866453" y="382286"/>
                  <a:pt x="2868168" y="392573"/>
                </a:cubicBezTo>
                <a:cubicBezTo>
                  <a:pt x="2869882" y="402860"/>
                  <a:pt x="2871311" y="413433"/>
                  <a:pt x="2872454" y="424291"/>
                </a:cubicBezTo>
                <a:cubicBezTo>
                  <a:pt x="2874740" y="438293"/>
                  <a:pt x="2877812" y="448508"/>
                  <a:pt x="2881670" y="454938"/>
                </a:cubicBezTo>
                <a:cubicBezTo>
                  <a:pt x="2885527" y="461367"/>
                  <a:pt x="2891742" y="466010"/>
                  <a:pt x="2900314" y="468868"/>
                </a:cubicBezTo>
                <a:lnTo>
                  <a:pt x="2911459" y="473154"/>
                </a:lnTo>
                <a:lnTo>
                  <a:pt x="2905887" y="490299"/>
                </a:lnTo>
                <a:lnTo>
                  <a:pt x="2877598" y="480441"/>
                </a:lnTo>
                <a:cubicBezTo>
                  <a:pt x="2861310" y="475012"/>
                  <a:pt x="2848951" y="466939"/>
                  <a:pt x="2840522" y="456224"/>
                </a:cubicBezTo>
                <a:cubicBezTo>
                  <a:pt x="2832092" y="445508"/>
                  <a:pt x="2827734" y="432864"/>
                  <a:pt x="2827448" y="418290"/>
                </a:cubicBezTo>
                <a:cubicBezTo>
                  <a:pt x="2826591" y="403717"/>
                  <a:pt x="2826734" y="382429"/>
                  <a:pt x="2827877" y="354425"/>
                </a:cubicBezTo>
                <a:cubicBezTo>
                  <a:pt x="2828163" y="348139"/>
                  <a:pt x="2828305" y="342209"/>
                  <a:pt x="2828306" y="336637"/>
                </a:cubicBezTo>
                <a:cubicBezTo>
                  <a:pt x="2828305" y="331065"/>
                  <a:pt x="2828305" y="325707"/>
                  <a:pt x="2828306" y="320564"/>
                </a:cubicBezTo>
                <a:close/>
                <a:moveTo>
                  <a:pt x="6971014" y="305991"/>
                </a:moveTo>
                <a:cubicBezTo>
                  <a:pt x="6963299" y="305991"/>
                  <a:pt x="6956298" y="309848"/>
                  <a:pt x="6950012" y="317563"/>
                </a:cubicBezTo>
                <a:cubicBezTo>
                  <a:pt x="6947726" y="320421"/>
                  <a:pt x="6944868" y="324707"/>
                  <a:pt x="6941438" y="330422"/>
                </a:cubicBezTo>
                <a:cubicBezTo>
                  <a:pt x="6938010" y="336137"/>
                  <a:pt x="6934152" y="343281"/>
                  <a:pt x="6929866" y="351853"/>
                </a:cubicBezTo>
                <a:cubicBezTo>
                  <a:pt x="6939296" y="356425"/>
                  <a:pt x="6949868" y="360283"/>
                  <a:pt x="6961584" y="363426"/>
                </a:cubicBezTo>
                <a:cubicBezTo>
                  <a:pt x="6973300" y="366569"/>
                  <a:pt x="6986444" y="368856"/>
                  <a:pt x="7001018" y="370284"/>
                </a:cubicBezTo>
                <a:cubicBezTo>
                  <a:pt x="7000160" y="358854"/>
                  <a:pt x="6997946" y="348067"/>
                  <a:pt x="6994374" y="337923"/>
                </a:cubicBezTo>
                <a:cubicBezTo>
                  <a:pt x="6990802" y="327779"/>
                  <a:pt x="6986873" y="319707"/>
                  <a:pt x="6982586" y="313706"/>
                </a:cubicBezTo>
                <a:cubicBezTo>
                  <a:pt x="6978300" y="308562"/>
                  <a:pt x="6974443" y="305991"/>
                  <a:pt x="6971014" y="305991"/>
                </a:cubicBezTo>
                <a:close/>
                <a:moveTo>
                  <a:pt x="5266039" y="305991"/>
                </a:moveTo>
                <a:cubicBezTo>
                  <a:pt x="5258324" y="305991"/>
                  <a:pt x="5251323" y="309848"/>
                  <a:pt x="5245037" y="317563"/>
                </a:cubicBezTo>
                <a:cubicBezTo>
                  <a:pt x="5242750" y="320421"/>
                  <a:pt x="5239893" y="324707"/>
                  <a:pt x="5236464" y="330422"/>
                </a:cubicBezTo>
                <a:cubicBezTo>
                  <a:pt x="5233036" y="336137"/>
                  <a:pt x="5229178" y="343281"/>
                  <a:pt x="5224891" y="351853"/>
                </a:cubicBezTo>
                <a:cubicBezTo>
                  <a:pt x="5234322" y="356425"/>
                  <a:pt x="5244894" y="360283"/>
                  <a:pt x="5256610" y="363426"/>
                </a:cubicBezTo>
                <a:cubicBezTo>
                  <a:pt x="5268325" y="366569"/>
                  <a:pt x="5281470" y="368856"/>
                  <a:pt x="5296043" y="370284"/>
                </a:cubicBezTo>
                <a:cubicBezTo>
                  <a:pt x="5295186" y="358854"/>
                  <a:pt x="5292971" y="348067"/>
                  <a:pt x="5289400" y="337923"/>
                </a:cubicBezTo>
                <a:cubicBezTo>
                  <a:pt x="5285828" y="327779"/>
                  <a:pt x="5281898" y="319707"/>
                  <a:pt x="5277612" y="313706"/>
                </a:cubicBezTo>
                <a:cubicBezTo>
                  <a:pt x="5273326" y="308562"/>
                  <a:pt x="5269468" y="305991"/>
                  <a:pt x="5266039" y="305991"/>
                </a:cubicBezTo>
                <a:close/>
                <a:moveTo>
                  <a:pt x="4418314" y="305991"/>
                </a:moveTo>
                <a:cubicBezTo>
                  <a:pt x="4410599" y="305991"/>
                  <a:pt x="4403598" y="309848"/>
                  <a:pt x="4397312" y="317563"/>
                </a:cubicBezTo>
                <a:cubicBezTo>
                  <a:pt x="4395026" y="320421"/>
                  <a:pt x="4392168" y="324707"/>
                  <a:pt x="4388739" y="330422"/>
                </a:cubicBezTo>
                <a:cubicBezTo>
                  <a:pt x="4385310" y="336137"/>
                  <a:pt x="4381452" y="343281"/>
                  <a:pt x="4377166" y="351853"/>
                </a:cubicBezTo>
                <a:cubicBezTo>
                  <a:pt x="4386596" y="356425"/>
                  <a:pt x="4397168" y="360283"/>
                  <a:pt x="4408884" y="363426"/>
                </a:cubicBezTo>
                <a:cubicBezTo>
                  <a:pt x="4420600" y="366569"/>
                  <a:pt x="4433745" y="368856"/>
                  <a:pt x="4448318" y="370284"/>
                </a:cubicBezTo>
                <a:cubicBezTo>
                  <a:pt x="4447460" y="358854"/>
                  <a:pt x="4445246" y="348067"/>
                  <a:pt x="4441674" y="337923"/>
                </a:cubicBezTo>
                <a:cubicBezTo>
                  <a:pt x="4438102" y="327779"/>
                  <a:pt x="4434174" y="319707"/>
                  <a:pt x="4429887" y="313706"/>
                </a:cubicBezTo>
                <a:cubicBezTo>
                  <a:pt x="4425601" y="308562"/>
                  <a:pt x="4421744" y="305991"/>
                  <a:pt x="4418314" y="305991"/>
                </a:cubicBezTo>
                <a:close/>
                <a:moveTo>
                  <a:pt x="894064" y="305990"/>
                </a:moveTo>
                <a:cubicBezTo>
                  <a:pt x="886349" y="305991"/>
                  <a:pt x="879348" y="309848"/>
                  <a:pt x="873062" y="317563"/>
                </a:cubicBezTo>
                <a:cubicBezTo>
                  <a:pt x="870776" y="320421"/>
                  <a:pt x="867918" y="324707"/>
                  <a:pt x="864489" y="330422"/>
                </a:cubicBezTo>
                <a:cubicBezTo>
                  <a:pt x="861060" y="336137"/>
                  <a:pt x="857202" y="343281"/>
                  <a:pt x="852916" y="351853"/>
                </a:cubicBezTo>
                <a:cubicBezTo>
                  <a:pt x="862346" y="356425"/>
                  <a:pt x="872919" y="360283"/>
                  <a:pt x="884634" y="363426"/>
                </a:cubicBezTo>
                <a:cubicBezTo>
                  <a:pt x="896350" y="366569"/>
                  <a:pt x="909495" y="368856"/>
                  <a:pt x="924068" y="370284"/>
                </a:cubicBezTo>
                <a:cubicBezTo>
                  <a:pt x="923211" y="358854"/>
                  <a:pt x="920996" y="348067"/>
                  <a:pt x="917424" y="337923"/>
                </a:cubicBezTo>
                <a:cubicBezTo>
                  <a:pt x="913852" y="327779"/>
                  <a:pt x="909923" y="319707"/>
                  <a:pt x="905637" y="313706"/>
                </a:cubicBezTo>
                <a:cubicBezTo>
                  <a:pt x="901351" y="308562"/>
                  <a:pt x="897493" y="305991"/>
                  <a:pt x="894064" y="305990"/>
                </a:cubicBezTo>
                <a:close/>
                <a:moveTo>
                  <a:pt x="93440" y="290131"/>
                </a:moveTo>
                <a:cubicBezTo>
                  <a:pt x="64294" y="299847"/>
                  <a:pt x="42291" y="312563"/>
                  <a:pt x="27432" y="328279"/>
                </a:cubicBezTo>
                <a:cubicBezTo>
                  <a:pt x="36005" y="334851"/>
                  <a:pt x="44577" y="339495"/>
                  <a:pt x="53150" y="342209"/>
                </a:cubicBezTo>
                <a:cubicBezTo>
                  <a:pt x="61722" y="344924"/>
                  <a:pt x="70152" y="346996"/>
                  <a:pt x="78438" y="348424"/>
                </a:cubicBezTo>
                <a:cubicBezTo>
                  <a:pt x="82725" y="348996"/>
                  <a:pt x="87082" y="349425"/>
                  <a:pt x="91511" y="349710"/>
                </a:cubicBezTo>
                <a:cubicBezTo>
                  <a:pt x="95941" y="349996"/>
                  <a:pt x="100584" y="350282"/>
                  <a:pt x="105442" y="350567"/>
                </a:cubicBezTo>
                <a:cubicBezTo>
                  <a:pt x="103727" y="342281"/>
                  <a:pt x="101870" y="333065"/>
                  <a:pt x="99870" y="322921"/>
                </a:cubicBezTo>
                <a:cubicBezTo>
                  <a:pt x="97869" y="312777"/>
                  <a:pt x="95726" y="301847"/>
                  <a:pt x="93440" y="290131"/>
                </a:cubicBezTo>
                <a:close/>
                <a:moveTo>
                  <a:pt x="5064824" y="283702"/>
                </a:moveTo>
                <a:cubicBezTo>
                  <a:pt x="5057108" y="283702"/>
                  <a:pt x="5049608" y="284488"/>
                  <a:pt x="5042321" y="286059"/>
                </a:cubicBezTo>
                <a:cubicBezTo>
                  <a:pt x="5035034" y="287631"/>
                  <a:pt x="5026962" y="290560"/>
                  <a:pt x="5018104" y="294846"/>
                </a:cubicBezTo>
                <a:cubicBezTo>
                  <a:pt x="5021818" y="297990"/>
                  <a:pt x="5026962" y="302847"/>
                  <a:pt x="5033534" y="309420"/>
                </a:cubicBezTo>
                <a:cubicBezTo>
                  <a:pt x="5040106" y="315992"/>
                  <a:pt x="5047822" y="324279"/>
                  <a:pt x="5056680" y="334280"/>
                </a:cubicBezTo>
                <a:cubicBezTo>
                  <a:pt x="5058394" y="336280"/>
                  <a:pt x="5060108" y="338280"/>
                  <a:pt x="5061823" y="340281"/>
                </a:cubicBezTo>
                <a:cubicBezTo>
                  <a:pt x="5063538" y="342281"/>
                  <a:pt x="5065395" y="344281"/>
                  <a:pt x="5067396" y="346281"/>
                </a:cubicBezTo>
                <a:cubicBezTo>
                  <a:pt x="5075682" y="340852"/>
                  <a:pt x="5082112" y="334851"/>
                  <a:pt x="5086684" y="328279"/>
                </a:cubicBezTo>
                <a:cubicBezTo>
                  <a:pt x="5091256" y="321707"/>
                  <a:pt x="5093542" y="314992"/>
                  <a:pt x="5093542" y="308134"/>
                </a:cubicBezTo>
                <a:cubicBezTo>
                  <a:pt x="5093542" y="300704"/>
                  <a:pt x="5090827" y="294775"/>
                  <a:pt x="5085398" y="290346"/>
                </a:cubicBezTo>
                <a:cubicBezTo>
                  <a:pt x="5079968" y="285917"/>
                  <a:pt x="5073110" y="283702"/>
                  <a:pt x="5064824" y="283702"/>
                </a:cubicBezTo>
                <a:close/>
                <a:moveTo>
                  <a:pt x="1445324" y="283702"/>
                </a:moveTo>
                <a:cubicBezTo>
                  <a:pt x="1437608" y="283702"/>
                  <a:pt x="1430107" y="284488"/>
                  <a:pt x="1422821" y="286059"/>
                </a:cubicBezTo>
                <a:cubicBezTo>
                  <a:pt x="1415534" y="287631"/>
                  <a:pt x="1407462" y="290560"/>
                  <a:pt x="1398603" y="294846"/>
                </a:cubicBezTo>
                <a:cubicBezTo>
                  <a:pt x="1402318" y="297990"/>
                  <a:pt x="1407462" y="302847"/>
                  <a:pt x="1414034" y="309419"/>
                </a:cubicBezTo>
                <a:cubicBezTo>
                  <a:pt x="1420606" y="315992"/>
                  <a:pt x="1428321" y="324279"/>
                  <a:pt x="1437180" y="334280"/>
                </a:cubicBezTo>
                <a:cubicBezTo>
                  <a:pt x="1438894" y="336280"/>
                  <a:pt x="1440609" y="338280"/>
                  <a:pt x="1442323" y="340281"/>
                </a:cubicBezTo>
                <a:cubicBezTo>
                  <a:pt x="1444038" y="342281"/>
                  <a:pt x="1445895" y="344281"/>
                  <a:pt x="1447895" y="346281"/>
                </a:cubicBezTo>
                <a:cubicBezTo>
                  <a:pt x="1456182" y="340852"/>
                  <a:pt x="1462611" y="334851"/>
                  <a:pt x="1467183" y="328279"/>
                </a:cubicBezTo>
                <a:cubicBezTo>
                  <a:pt x="1471755" y="321707"/>
                  <a:pt x="1474041" y="314992"/>
                  <a:pt x="1474041" y="308134"/>
                </a:cubicBezTo>
                <a:cubicBezTo>
                  <a:pt x="1474041" y="300704"/>
                  <a:pt x="1471327" y="294775"/>
                  <a:pt x="1465898" y="290346"/>
                </a:cubicBezTo>
                <a:cubicBezTo>
                  <a:pt x="1460468" y="285917"/>
                  <a:pt x="1453610" y="283702"/>
                  <a:pt x="1445324" y="283702"/>
                </a:cubicBezTo>
                <a:close/>
                <a:moveTo>
                  <a:pt x="699611" y="283702"/>
                </a:moveTo>
                <a:cubicBezTo>
                  <a:pt x="691896" y="283702"/>
                  <a:pt x="684324" y="284488"/>
                  <a:pt x="676894" y="286059"/>
                </a:cubicBezTo>
                <a:cubicBezTo>
                  <a:pt x="669465" y="287631"/>
                  <a:pt x="661321" y="290560"/>
                  <a:pt x="652462" y="294846"/>
                </a:cubicBezTo>
                <a:cubicBezTo>
                  <a:pt x="654749" y="296561"/>
                  <a:pt x="656963" y="298347"/>
                  <a:pt x="659106" y="300204"/>
                </a:cubicBezTo>
                <a:cubicBezTo>
                  <a:pt x="661249" y="302061"/>
                  <a:pt x="663607" y="304276"/>
                  <a:pt x="666179" y="306848"/>
                </a:cubicBezTo>
                <a:cubicBezTo>
                  <a:pt x="669608" y="310277"/>
                  <a:pt x="673394" y="314277"/>
                  <a:pt x="677537" y="318849"/>
                </a:cubicBezTo>
                <a:cubicBezTo>
                  <a:pt x="681680" y="323421"/>
                  <a:pt x="686181" y="328565"/>
                  <a:pt x="691039" y="334280"/>
                </a:cubicBezTo>
                <a:lnTo>
                  <a:pt x="701754" y="345853"/>
                </a:lnTo>
                <a:cubicBezTo>
                  <a:pt x="706898" y="341566"/>
                  <a:pt x="711256" y="337709"/>
                  <a:pt x="714827" y="334280"/>
                </a:cubicBezTo>
                <a:cubicBezTo>
                  <a:pt x="718399" y="330851"/>
                  <a:pt x="721185" y="327565"/>
                  <a:pt x="723186" y="324421"/>
                </a:cubicBezTo>
                <a:cubicBezTo>
                  <a:pt x="726615" y="319278"/>
                  <a:pt x="728329" y="313849"/>
                  <a:pt x="728329" y="308134"/>
                </a:cubicBezTo>
                <a:cubicBezTo>
                  <a:pt x="728329" y="300418"/>
                  <a:pt x="725543" y="294418"/>
                  <a:pt x="719971" y="290131"/>
                </a:cubicBezTo>
                <a:cubicBezTo>
                  <a:pt x="714399" y="285845"/>
                  <a:pt x="707612" y="283702"/>
                  <a:pt x="699611" y="283702"/>
                </a:cubicBezTo>
                <a:close/>
                <a:moveTo>
                  <a:pt x="3427524" y="279416"/>
                </a:moveTo>
                <a:cubicBezTo>
                  <a:pt x="3440668" y="279416"/>
                  <a:pt x="3449955" y="288560"/>
                  <a:pt x="3455384" y="306848"/>
                </a:cubicBezTo>
                <a:cubicBezTo>
                  <a:pt x="3447098" y="308848"/>
                  <a:pt x="3440168" y="310491"/>
                  <a:pt x="3434596" y="311777"/>
                </a:cubicBezTo>
                <a:cubicBezTo>
                  <a:pt x="3429024" y="313063"/>
                  <a:pt x="3424523" y="314420"/>
                  <a:pt x="3421094" y="315849"/>
                </a:cubicBezTo>
                <a:cubicBezTo>
                  <a:pt x="3417951" y="316992"/>
                  <a:pt x="3414879" y="318206"/>
                  <a:pt x="3411879" y="319492"/>
                </a:cubicBezTo>
                <a:cubicBezTo>
                  <a:pt x="3408878" y="320778"/>
                  <a:pt x="3405807" y="322278"/>
                  <a:pt x="3402663" y="323993"/>
                </a:cubicBezTo>
                <a:cubicBezTo>
                  <a:pt x="3403806" y="346281"/>
                  <a:pt x="3404521" y="365069"/>
                  <a:pt x="3404806" y="380357"/>
                </a:cubicBezTo>
                <a:cubicBezTo>
                  <a:pt x="3405092" y="395645"/>
                  <a:pt x="3405092" y="408289"/>
                  <a:pt x="3404806" y="418290"/>
                </a:cubicBezTo>
                <a:cubicBezTo>
                  <a:pt x="3404235" y="433149"/>
                  <a:pt x="3399734" y="445865"/>
                  <a:pt x="3391305" y="456438"/>
                </a:cubicBezTo>
                <a:cubicBezTo>
                  <a:pt x="3382875" y="467011"/>
                  <a:pt x="3370516" y="475012"/>
                  <a:pt x="3354229" y="480441"/>
                </a:cubicBezTo>
                <a:lnTo>
                  <a:pt x="3325940" y="490299"/>
                </a:lnTo>
                <a:lnTo>
                  <a:pt x="3320368" y="473154"/>
                </a:lnTo>
                <a:lnTo>
                  <a:pt x="3331940" y="468868"/>
                </a:lnTo>
                <a:cubicBezTo>
                  <a:pt x="3340798" y="465439"/>
                  <a:pt x="3347014" y="460581"/>
                  <a:pt x="3350586" y="454295"/>
                </a:cubicBezTo>
                <a:cubicBezTo>
                  <a:pt x="3354157" y="448008"/>
                  <a:pt x="3357086" y="438007"/>
                  <a:pt x="3359372" y="424291"/>
                </a:cubicBezTo>
                <a:cubicBezTo>
                  <a:pt x="3360230" y="417147"/>
                  <a:pt x="3361587" y="406217"/>
                  <a:pt x="3363444" y="391501"/>
                </a:cubicBezTo>
                <a:cubicBezTo>
                  <a:pt x="3365302" y="376785"/>
                  <a:pt x="3367802" y="358569"/>
                  <a:pt x="3370945" y="336852"/>
                </a:cubicBezTo>
                <a:cubicBezTo>
                  <a:pt x="3371231" y="334851"/>
                  <a:pt x="3372588" y="331351"/>
                  <a:pt x="3375017" y="326350"/>
                </a:cubicBezTo>
                <a:cubicBezTo>
                  <a:pt x="3377446" y="321350"/>
                  <a:pt x="3380946" y="314706"/>
                  <a:pt x="3385518" y="306419"/>
                </a:cubicBezTo>
                <a:lnTo>
                  <a:pt x="3390233" y="297847"/>
                </a:lnTo>
                <a:cubicBezTo>
                  <a:pt x="3396806" y="292417"/>
                  <a:pt x="3403520" y="287988"/>
                  <a:pt x="3410378" y="284559"/>
                </a:cubicBezTo>
                <a:cubicBezTo>
                  <a:pt x="3417236" y="281130"/>
                  <a:pt x="3422952" y="279416"/>
                  <a:pt x="3427524" y="279416"/>
                </a:cubicBezTo>
                <a:close/>
                <a:moveTo>
                  <a:pt x="3496961" y="269557"/>
                </a:moveTo>
                <a:cubicBezTo>
                  <a:pt x="3512677" y="282130"/>
                  <a:pt x="3524822" y="293275"/>
                  <a:pt x="3533394" y="302990"/>
                </a:cubicBezTo>
                <a:cubicBezTo>
                  <a:pt x="3526536" y="309848"/>
                  <a:pt x="3520107" y="316420"/>
                  <a:pt x="3514106" y="322707"/>
                </a:cubicBezTo>
                <a:cubicBezTo>
                  <a:pt x="3508105" y="328993"/>
                  <a:pt x="3502676" y="334851"/>
                  <a:pt x="3497818" y="340281"/>
                </a:cubicBezTo>
                <a:cubicBezTo>
                  <a:pt x="3493532" y="335137"/>
                  <a:pt x="3488603" y="329851"/>
                  <a:pt x="3483030" y="324421"/>
                </a:cubicBezTo>
                <a:cubicBezTo>
                  <a:pt x="3477458" y="318992"/>
                  <a:pt x="3471244" y="313134"/>
                  <a:pt x="3464386" y="306848"/>
                </a:cubicBezTo>
                <a:cubicBezTo>
                  <a:pt x="3468386" y="300847"/>
                  <a:pt x="3473101" y="294775"/>
                  <a:pt x="3478530" y="288631"/>
                </a:cubicBezTo>
                <a:cubicBezTo>
                  <a:pt x="3483959" y="282488"/>
                  <a:pt x="3490103" y="276130"/>
                  <a:pt x="3496961" y="269557"/>
                </a:cubicBezTo>
                <a:close/>
                <a:moveTo>
                  <a:pt x="4424744" y="259699"/>
                </a:moveTo>
                <a:cubicBezTo>
                  <a:pt x="4434459" y="259699"/>
                  <a:pt x="4443960" y="264985"/>
                  <a:pt x="4453247" y="275558"/>
                </a:cubicBezTo>
                <a:cubicBezTo>
                  <a:pt x="4462534" y="286131"/>
                  <a:pt x="4470178" y="299990"/>
                  <a:pt x="4476178" y="317135"/>
                </a:cubicBezTo>
                <a:cubicBezTo>
                  <a:pt x="4481894" y="333708"/>
                  <a:pt x="4484751" y="349853"/>
                  <a:pt x="4484751" y="365569"/>
                </a:cubicBezTo>
                <a:cubicBezTo>
                  <a:pt x="4484751" y="373570"/>
                  <a:pt x="4482536" y="382000"/>
                  <a:pt x="4478108" y="390858"/>
                </a:cubicBezTo>
                <a:cubicBezTo>
                  <a:pt x="4473678" y="399717"/>
                  <a:pt x="4467892" y="407003"/>
                  <a:pt x="4460748" y="412718"/>
                </a:cubicBezTo>
                <a:cubicBezTo>
                  <a:pt x="4448461" y="412718"/>
                  <a:pt x="4435888" y="411718"/>
                  <a:pt x="4423029" y="409718"/>
                </a:cubicBezTo>
                <a:cubicBezTo>
                  <a:pt x="4410170" y="407718"/>
                  <a:pt x="4397883" y="404789"/>
                  <a:pt x="4386167" y="400931"/>
                </a:cubicBezTo>
                <a:cubicBezTo>
                  <a:pt x="4374452" y="397073"/>
                  <a:pt x="4364164" y="392859"/>
                  <a:pt x="4355306" y="388287"/>
                </a:cubicBezTo>
                <a:cubicBezTo>
                  <a:pt x="4348448" y="396002"/>
                  <a:pt x="4341090" y="401574"/>
                  <a:pt x="4333232" y="405003"/>
                </a:cubicBezTo>
                <a:cubicBezTo>
                  <a:pt x="4329303" y="406717"/>
                  <a:pt x="4324963" y="408003"/>
                  <a:pt x="4320212" y="408861"/>
                </a:cubicBezTo>
                <a:lnTo>
                  <a:pt x="4308001" y="409875"/>
                </a:lnTo>
                <a:lnTo>
                  <a:pt x="4307729" y="410146"/>
                </a:lnTo>
                <a:lnTo>
                  <a:pt x="4306580" y="409993"/>
                </a:lnTo>
                <a:lnTo>
                  <a:pt x="4304728" y="410146"/>
                </a:lnTo>
                <a:lnTo>
                  <a:pt x="4304266" y="409683"/>
                </a:lnTo>
                <a:lnTo>
                  <a:pt x="4290906" y="407896"/>
                </a:lnTo>
                <a:cubicBezTo>
                  <a:pt x="4285405" y="406396"/>
                  <a:pt x="4280011" y="404146"/>
                  <a:pt x="4274725" y="401145"/>
                </a:cubicBezTo>
                <a:cubicBezTo>
                  <a:pt x="4271582" y="420291"/>
                  <a:pt x="4265510" y="437150"/>
                  <a:pt x="4256508" y="451723"/>
                </a:cubicBezTo>
                <a:cubicBezTo>
                  <a:pt x="4247507" y="466296"/>
                  <a:pt x="4236292" y="477583"/>
                  <a:pt x="4222861" y="485584"/>
                </a:cubicBezTo>
                <a:cubicBezTo>
                  <a:pt x="4209431" y="493585"/>
                  <a:pt x="4194572" y="497586"/>
                  <a:pt x="4178284" y="497586"/>
                </a:cubicBezTo>
                <a:cubicBezTo>
                  <a:pt x="4174570" y="497586"/>
                  <a:pt x="4169569" y="496229"/>
                  <a:pt x="4163282" y="493514"/>
                </a:cubicBezTo>
                <a:cubicBezTo>
                  <a:pt x="4156996" y="490799"/>
                  <a:pt x="4150066" y="487013"/>
                  <a:pt x="4142494" y="482155"/>
                </a:cubicBezTo>
                <a:cubicBezTo>
                  <a:pt x="4134922" y="477298"/>
                  <a:pt x="4127706" y="472011"/>
                  <a:pt x="4120848" y="466296"/>
                </a:cubicBezTo>
                <a:lnTo>
                  <a:pt x="4127278" y="449580"/>
                </a:lnTo>
                <a:cubicBezTo>
                  <a:pt x="4134993" y="451580"/>
                  <a:pt x="4142422" y="453009"/>
                  <a:pt x="4149566" y="453866"/>
                </a:cubicBezTo>
                <a:cubicBezTo>
                  <a:pt x="4156710" y="454723"/>
                  <a:pt x="4163425" y="455152"/>
                  <a:pt x="4169712" y="455152"/>
                </a:cubicBezTo>
                <a:cubicBezTo>
                  <a:pt x="4190857" y="455152"/>
                  <a:pt x="4208860" y="449508"/>
                  <a:pt x="4223718" y="438221"/>
                </a:cubicBezTo>
                <a:cubicBezTo>
                  <a:pt x="4238578" y="426934"/>
                  <a:pt x="4249436" y="410575"/>
                  <a:pt x="4256294" y="389144"/>
                </a:cubicBezTo>
                <a:cubicBezTo>
                  <a:pt x="4254294" y="384858"/>
                  <a:pt x="4252150" y="380500"/>
                  <a:pt x="4249864" y="376071"/>
                </a:cubicBezTo>
                <a:cubicBezTo>
                  <a:pt x="4247578" y="371642"/>
                  <a:pt x="4245007" y="367141"/>
                  <a:pt x="4242150" y="362569"/>
                </a:cubicBezTo>
                <a:cubicBezTo>
                  <a:pt x="4234720" y="350282"/>
                  <a:pt x="4228862" y="339923"/>
                  <a:pt x="4224576" y="331494"/>
                </a:cubicBezTo>
                <a:cubicBezTo>
                  <a:pt x="4220290" y="323064"/>
                  <a:pt x="4217289" y="316135"/>
                  <a:pt x="4215574" y="310705"/>
                </a:cubicBezTo>
                <a:cubicBezTo>
                  <a:pt x="4214432" y="304990"/>
                  <a:pt x="4214146" y="300061"/>
                  <a:pt x="4214717" y="295918"/>
                </a:cubicBezTo>
                <a:cubicBezTo>
                  <a:pt x="4215288" y="291774"/>
                  <a:pt x="4217004" y="287988"/>
                  <a:pt x="4219861" y="284559"/>
                </a:cubicBezTo>
                <a:cubicBezTo>
                  <a:pt x="4220146" y="280273"/>
                  <a:pt x="4222718" y="276130"/>
                  <a:pt x="4227576" y="272129"/>
                </a:cubicBezTo>
                <a:cubicBezTo>
                  <a:pt x="4232434" y="268129"/>
                  <a:pt x="4238720" y="265128"/>
                  <a:pt x="4246436" y="263128"/>
                </a:cubicBezTo>
                <a:cubicBezTo>
                  <a:pt x="4248722" y="270843"/>
                  <a:pt x="4250936" y="277916"/>
                  <a:pt x="4253079" y="284345"/>
                </a:cubicBezTo>
                <a:cubicBezTo>
                  <a:pt x="4255222" y="290774"/>
                  <a:pt x="4257152" y="296847"/>
                  <a:pt x="4258866" y="302562"/>
                </a:cubicBezTo>
                <a:cubicBezTo>
                  <a:pt x="4263724" y="316278"/>
                  <a:pt x="4267510" y="327708"/>
                  <a:pt x="4270224" y="336852"/>
                </a:cubicBezTo>
                <a:cubicBezTo>
                  <a:pt x="4272939" y="345996"/>
                  <a:pt x="4274582" y="352854"/>
                  <a:pt x="4275154" y="357426"/>
                </a:cubicBezTo>
                <a:cubicBezTo>
                  <a:pt x="4280011" y="360140"/>
                  <a:pt x="4285155" y="362176"/>
                  <a:pt x="4290584" y="363533"/>
                </a:cubicBezTo>
                <a:lnTo>
                  <a:pt x="4306196" y="365387"/>
                </a:lnTo>
                <a:lnTo>
                  <a:pt x="4320695" y="363587"/>
                </a:lnTo>
                <a:cubicBezTo>
                  <a:pt x="4325624" y="362265"/>
                  <a:pt x="4330160" y="360283"/>
                  <a:pt x="4334304" y="357640"/>
                </a:cubicBezTo>
                <a:cubicBezTo>
                  <a:pt x="4342590" y="352353"/>
                  <a:pt x="4349448" y="344424"/>
                  <a:pt x="4354878" y="333851"/>
                </a:cubicBezTo>
                <a:cubicBezTo>
                  <a:pt x="4358878" y="326136"/>
                  <a:pt x="4362378" y="319421"/>
                  <a:pt x="4365379" y="313706"/>
                </a:cubicBezTo>
                <a:cubicBezTo>
                  <a:pt x="4368380" y="307991"/>
                  <a:pt x="4371166" y="302919"/>
                  <a:pt x="4373737" y="298490"/>
                </a:cubicBezTo>
                <a:cubicBezTo>
                  <a:pt x="4376309" y="294060"/>
                  <a:pt x="4378881" y="289989"/>
                  <a:pt x="4381452" y="286274"/>
                </a:cubicBezTo>
                <a:cubicBezTo>
                  <a:pt x="4388596" y="276844"/>
                  <a:pt x="4395526" y="270057"/>
                  <a:pt x="4402240" y="265914"/>
                </a:cubicBezTo>
                <a:cubicBezTo>
                  <a:pt x="4408956" y="261771"/>
                  <a:pt x="4416456" y="259699"/>
                  <a:pt x="4424744" y="259699"/>
                </a:cubicBezTo>
                <a:close/>
                <a:moveTo>
                  <a:pt x="2734008" y="257556"/>
                </a:moveTo>
                <a:cubicBezTo>
                  <a:pt x="2738294" y="262699"/>
                  <a:pt x="2743224" y="268057"/>
                  <a:pt x="2748796" y="273629"/>
                </a:cubicBezTo>
                <a:cubicBezTo>
                  <a:pt x="2754368" y="279201"/>
                  <a:pt x="2760726" y="284988"/>
                  <a:pt x="2767870" y="290989"/>
                </a:cubicBezTo>
                <a:cubicBezTo>
                  <a:pt x="2763869" y="296704"/>
                  <a:pt x="2759082" y="302704"/>
                  <a:pt x="2753510" y="308991"/>
                </a:cubicBezTo>
                <a:cubicBezTo>
                  <a:pt x="2747938" y="315277"/>
                  <a:pt x="2741723" y="321707"/>
                  <a:pt x="2734866" y="328279"/>
                </a:cubicBezTo>
                <a:cubicBezTo>
                  <a:pt x="2718578" y="315135"/>
                  <a:pt x="2706433" y="303990"/>
                  <a:pt x="2698432" y="294846"/>
                </a:cubicBezTo>
                <a:cubicBezTo>
                  <a:pt x="2705576" y="287988"/>
                  <a:pt x="2712077" y="281487"/>
                  <a:pt x="2717935" y="275344"/>
                </a:cubicBezTo>
                <a:cubicBezTo>
                  <a:pt x="2723792" y="269200"/>
                  <a:pt x="2729150" y="263271"/>
                  <a:pt x="2734008" y="257556"/>
                </a:cubicBezTo>
                <a:close/>
                <a:moveTo>
                  <a:pt x="2123884" y="254127"/>
                </a:moveTo>
                <a:cubicBezTo>
                  <a:pt x="2133600" y="254127"/>
                  <a:pt x="2141315" y="258342"/>
                  <a:pt x="2147030" y="266771"/>
                </a:cubicBezTo>
                <a:cubicBezTo>
                  <a:pt x="2152745" y="275201"/>
                  <a:pt x="2157031" y="287417"/>
                  <a:pt x="2159889" y="303419"/>
                </a:cubicBezTo>
                <a:lnTo>
                  <a:pt x="2142315" y="307276"/>
                </a:lnTo>
                <a:cubicBezTo>
                  <a:pt x="2140315" y="304419"/>
                  <a:pt x="2138244" y="302490"/>
                  <a:pt x="2136100" y="301490"/>
                </a:cubicBezTo>
                <a:cubicBezTo>
                  <a:pt x="2133957" y="300490"/>
                  <a:pt x="2131457" y="299990"/>
                  <a:pt x="2128599" y="299990"/>
                </a:cubicBezTo>
                <a:cubicBezTo>
                  <a:pt x="2123456" y="299990"/>
                  <a:pt x="2117669" y="301418"/>
                  <a:pt x="2111240" y="304276"/>
                </a:cubicBezTo>
                <a:cubicBezTo>
                  <a:pt x="2104810" y="307134"/>
                  <a:pt x="2098310" y="311134"/>
                  <a:pt x="2091738" y="316278"/>
                </a:cubicBezTo>
                <a:cubicBezTo>
                  <a:pt x="2085165" y="321421"/>
                  <a:pt x="2078879" y="327422"/>
                  <a:pt x="2072878" y="334280"/>
                </a:cubicBezTo>
                <a:cubicBezTo>
                  <a:pt x="2064591" y="344567"/>
                  <a:pt x="2058448" y="355282"/>
                  <a:pt x="2054447" y="366427"/>
                </a:cubicBezTo>
                <a:cubicBezTo>
                  <a:pt x="2059591" y="369284"/>
                  <a:pt x="2066306" y="371713"/>
                  <a:pt x="2074592" y="373713"/>
                </a:cubicBezTo>
                <a:cubicBezTo>
                  <a:pt x="2082879" y="375714"/>
                  <a:pt x="2092595" y="377571"/>
                  <a:pt x="2103739" y="379285"/>
                </a:cubicBezTo>
                <a:cubicBezTo>
                  <a:pt x="2114026" y="380428"/>
                  <a:pt x="2122313" y="382000"/>
                  <a:pt x="2128599" y="384000"/>
                </a:cubicBezTo>
                <a:cubicBezTo>
                  <a:pt x="2134886" y="386001"/>
                  <a:pt x="2140172" y="388572"/>
                  <a:pt x="2144458" y="391716"/>
                </a:cubicBezTo>
                <a:cubicBezTo>
                  <a:pt x="2148745" y="394859"/>
                  <a:pt x="2152102" y="399502"/>
                  <a:pt x="2154531" y="405646"/>
                </a:cubicBezTo>
                <a:cubicBezTo>
                  <a:pt x="2156960" y="411789"/>
                  <a:pt x="2158174" y="418147"/>
                  <a:pt x="2158174" y="424720"/>
                </a:cubicBezTo>
                <a:cubicBezTo>
                  <a:pt x="2158174" y="433292"/>
                  <a:pt x="2154674" y="442722"/>
                  <a:pt x="2147673" y="453009"/>
                </a:cubicBezTo>
                <a:cubicBezTo>
                  <a:pt x="2140672" y="463296"/>
                  <a:pt x="2131100" y="473154"/>
                  <a:pt x="2118955" y="482584"/>
                </a:cubicBezTo>
                <a:cubicBezTo>
                  <a:pt x="2106811" y="492014"/>
                  <a:pt x="2093166" y="500158"/>
                  <a:pt x="2078022" y="507016"/>
                </a:cubicBezTo>
                <a:cubicBezTo>
                  <a:pt x="2055733" y="517017"/>
                  <a:pt x="2033587" y="522018"/>
                  <a:pt x="2011585" y="522018"/>
                </a:cubicBezTo>
                <a:cubicBezTo>
                  <a:pt x="1986724" y="522018"/>
                  <a:pt x="1967508" y="514731"/>
                  <a:pt x="1953934" y="500158"/>
                </a:cubicBezTo>
                <a:cubicBezTo>
                  <a:pt x="1940361" y="485584"/>
                  <a:pt x="1933575" y="464439"/>
                  <a:pt x="1933575" y="436721"/>
                </a:cubicBezTo>
                <a:cubicBezTo>
                  <a:pt x="1933575" y="431578"/>
                  <a:pt x="1933860" y="426148"/>
                  <a:pt x="1934432" y="420433"/>
                </a:cubicBezTo>
                <a:cubicBezTo>
                  <a:pt x="1935004" y="414718"/>
                  <a:pt x="1936075" y="408289"/>
                  <a:pt x="1937647" y="401145"/>
                </a:cubicBezTo>
                <a:cubicBezTo>
                  <a:pt x="1939218" y="394002"/>
                  <a:pt x="1941147" y="385858"/>
                  <a:pt x="1943433" y="376714"/>
                </a:cubicBezTo>
                <a:lnTo>
                  <a:pt x="1961436" y="381000"/>
                </a:lnTo>
                <a:cubicBezTo>
                  <a:pt x="1957721" y="394430"/>
                  <a:pt x="1955864" y="405432"/>
                  <a:pt x="1955864" y="414004"/>
                </a:cubicBezTo>
                <a:cubicBezTo>
                  <a:pt x="1955864" y="434292"/>
                  <a:pt x="1960935" y="449794"/>
                  <a:pt x="1971080" y="460510"/>
                </a:cubicBezTo>
                <a:cubicBezTo>
                  <a:pt x="1981224" y="471225"/>
                  <a:pt x="1996011" y="476583"/>
                  <a:pt x="2015442" y="476583"/>
                </a:cubicBezTo>
                <a:cubicBezTo>
                  <a:pt x="2024586" y="476583"/>
                  <a:pt x="2034230" y="475583"/>
                  <a:pt x="2044374" y="473583"/>
                </a:cubicBezTo>
                <a:cubicBezTo>
                  <a:pt x="2054518" y="471583"/>
                  <a:pt x="2064806" y="468797"/>
                  <a:pt x="2075236" y="465225"/>
                </a:cubicBezTo>
                <a:cubicBezTo>
                  <a:pt x="2085665" y="461653"/>
                  <a:pt x="2095452" y="457295"/>
                  <a:pt x="2104596" y="452152"/>
                </a:cubicBezTo>
                <a:cubicBezTo>
                  <a:pt x="2111168" y="448437"/>
                  <a:pt x="2117384" y="444579"/>
                  <a:pt x="2123242" y="440579"/>
                </a:cubicBezTo>
                <a:cubicBezTo>
                  <a:pt x="2129100" y="436578"/>
                  <a:pt x="2134172" y="432292"/>
                  <a:pt x="2138458" y="427720"/>
                </a:cubicBezTo>
                <a:cubicBezTo>
                  <a:pt x="2135029" y="427434"/>
                  <a:pt x="2131600" y="427220"/>
                  <a:pt x="2128171" y="427077"/>
                </a:cubicBezTo>
                <a:cubicBezTo>
                  <a:pt x="2124742" y="426934"/>
                  <a:pt x="2121312" y="426720"/>
                  <a:pt x="2117884" y="426434"/>
                </a:cubicBezTo>
                <a:cubicBezTo>
                  <a:pt x="2097881" y="425005"/>
                  <a:pt x="2082094" y="422219"/>
                  <a:pt x="2070521" y="418076"/>
                </a:cubicBezTo>
                <a:cubicBezTo>
                  <a:pt x="2058948" y="413933"/>
                  <a:pt x="2050161" y="407860"/>
                  <a:pt x="2044160" y="399859"/>
                </a:cubicBezTo>
                <a:cubicBezTo>
                  <a:pt x="2037874" y="391001"/>
                  <a:pt x="2034730" y="379571"/>
                  <a:pt x="2034730" y="365569"/>
                </a:cubicBezTo>
                <a:cubicBezTo>
                  <a:pt x="2034730" y="355568"/>
                  <a:pt x="2036874" y="344853"/>
                  <a:pt x="2041160" y="333423"/>
                </a:cubicBezTo>
                <a:cubicBezTo>
                  <a:pt x="2045446" y="321993"/>
                  <a:pt x="2051375" y="310920"/>
                  <a:pt x="2058948" y="300204"/>
                </a:cubicBezTo>
                <a:cubicBezTo>
                  <a:pt x="2066520" y="289488"/>
                  <a:pt x="2075021" y="280130"/>
                  <a:pt x="2084451" y="272129"/>
                </a:cubicBezTo>
                <a:cubicBezTo>
                  <a:pt x="2098452" y="260128"/>
                  <a:pt x="2111597" y="254127"/>
                  <a:pt x="2123884" y="254127"/>
                </a:cubicBezTo>
                <a:close/>
                <a:moveTo>
                  <a:pt x="4102274" y="239982"/>
                </a:moveTo>
                <a:cubicBezTo>
                  <a:pt x="4106275" y="259985"/>
                  <a:pt x="4109561" y="276058"/>
                  <a:pt x="4112133" y="288203"/>
                </a:cubicBezTo>
                <a:cubicBezTo>
                  <a:pt x="4114704" y="300347"/>
                  <a:pt x="4116562" y="310134"/>
                  <a:pt x="4117705" y="317563"/>
                </a:cubicBezTo>
                <a:cubicBezTo>
                  <a:pt x="4118848" y="324993"/>
                  <a:pt x="4119420" y="331565"/>
                  <a:pt x="4119420" y="337280"/>
                </a:cubicBezTo>
                <a:cubicBezTo>
                  <a:pt x="4119420" y="343281"/>
                  <a:pt x="4117920" y="350639"/>
                  <a:pt x="4114920" y="359354"/>
                </a:cubicBezTo>
                <a:cubicBezTo>
                  <a:pt x="4111919" y="368070"/>
                  <a:pt x="4107990" y="377142"/>
                  <a:pt x="4103132" y="386572"/>
                </a:cubicBezTo>
                <a:cubicBezTo>
                  <a:pt x="4095416" y="391144"/>
                  <a:pt x="4085416" y="395216"/>
                  <a:pt x="4073128" y="398788"/>
                </a:cubicBezTo>
                <a:cubicBezTo>
                  <a:pt x="4060841" y="402360"/>
                  <a:pt x="4047482" y="405146"/>
                  <a:pt x="4033052" y="407146"/>
                </a:cubicBezTo>
                <a:lnTo>
                  <a:pt x="3992606" y="409991"/>
                </a:lnTo>
                <a:lnTo>
                  <a:pt x="3992452" y="410146"/>
                </a:lnTo>
                <a:lnTo>
                  <a:pt x="3991636" y="410060"/>
                </a:lnTo>
                <a:lnTo>
                  <a:pt x="3990404" y="410146"/>
                </a:lnTo>
                <a:lnTo>
                  <a:pt x="3990160" y="409903"/>
                </a:lnTo>
                <a:lnTo>
                  <a:pt x="3974824" y="408271"/>
                </a:lnTo>
                <a:cubicBezTo>
                  <a:pt x="3969074" y="407021"/>
                  <a:pt x="3963448" y="405146"/>
                  <a:pt x="3957947" y="402645"/>
                </a:cubicBezTo>
                <a:cubicBezTo>
                  <a:pt x="3946946" y="397645"/>
                  <a:pt x="3935730" y="389572"/>
                  <a:pt x="3924300" y="378428"/>
                </a:cubicBezTo>
                <a:cubicBezTo>
                  <a:pt x="3908870" y="389001"/>
                  <a:pt x="3887796" y="397359"/>
                  <a:pt x="3861078" y="403503"/>
                </a:cubicBezTo>
                <a:cubicBezTo>
                  <a:pt x="3834360" y="409646"/>
                  <a:pt x="3804856" y="412718"/>
                  <a:pt x="3772567" y="412718"/>
                </a:cubicBezTo>
                <a:cubicBezTo>
                  <a:pt x="3737991" y="412718"/>
                  <a:pt x="3711916" y="405574"/>
                  <a:pt x="3694342" y="391287"/>
                </a:cubicBezTo>
                <a:cubicBezTo>
                  <a:pt x="3676769" y="376999"/>
                  <a:pt x="3667982" y="355711"/>
                  <a:pt x="3667982" y="327422"/>
                </a:cubicBezTo>
                <a:cubicBezTo>
                  <a:pt x="3667982" y="313134"/>
                  <a:pt x="3670411" y="297418"/>
                  <a:pt x="3675269" y="280273"/>
                </a:cubicBezTo>
                <a:lnTo>
                  <a:pt x="3693271" y="280273"/>
                </a:lnTo>
                <a:cubicBezTo>
                  <a:pt x="3692986" y="281416"/>
                  <a:pt x="3692700" y="284488"/>
                  <a:pt x="3692414" y="289488"/>
                </a:cubicBezTo>
                <a:cubicBezTo>
                  <a:pt x="3692128" y="294489"/>
                  <a:pt x="3691985" y="298561"/>
                  <a:pt x="3691985" y="301704"/>
                </a:cubicBezTo>
                <a:cubicBezTo>
                  <a:pt x="3691985" y="318278"/>
                  <a:pt x="3695200" y="331065"/>
                  <a:pt x="3701629" y="340066"/>
                </a:cubicBezTo>
                <a:cubicBezTo>
                  <a:pt x="3708059" y="349067"/>
                  <a:pt x="3718131" y="355997"/>
                  <a:pt x="3731848" y="360855"/>
                </a:cubicBezTo>
                <a:cubicBezTo>
                  <a:pt x="3738705" y="362855"/>
                  <a:pt x="3746635" y="364498"/>
                  <a:pt x="3755636" y="365784"/>
                </a:cubicBezTo>
                <a:cubicBezTo>
                  <a:pt x="3764637" y="367070"/>
                  <a:pt x="3774853" y="367713"/>
                  <a:pt x="3786283" y="367713"/>
                </a:cubicBezTo>
                <a:cubicBezTo>
                  <a:pt x="3800285" y="367713"/>
                  <a:pt x="3813858" y="367141"/>
                  <a:pt x="3827002" y="365998"/>
                </a:cubicBezTo>
                <a:cubicBezTo>
                  <a:pt x="3840147" y="364855"/>
                  <a:pt x="3852291" y="363355"/>
                  <a:pt x="3863435" y="361497"/>
                </a:cubicBezTo>
                <a:cubicBezTo>
                  <a:pt x="3874580" y="359640"/>
                  <a:pt x="3884152" y="357354"/>
                  <a:pt x="3892153" y="354639"/>
                </a:cubicBezTo>
                <a:cubicBezTo>
                  <a:pt x="3900154" y="351925"/>
                  <a:pt x="3906155" y="349139"/>
                  <a:pt x="3910156" y="346281"/>
                </a:cubicBezTo>
                <a:cubicBezTo>
                  <a:pt x="3913584" y="343424"/>
                  <a:pt x="3916442" y="340209"/>
                  <a:pt x="3918728" y="336637"/>
                </a:cubicBezTo>
                <a:cubicBezTo>
                  <a:pt x="3921014" y="333065"/>
                  <a:pt x="3924014" y="327565"/>
                  <a:pt x="3927729" y="320135"/>
                </a:cubicBezTo>
                <a:cubicBezTo>
                  <a:pt x="3930872" y="313563"/>
                  <a:pt x="3933944" y="309348"/>
                  <a:pt x="3936944" y="307491"/>
                </a:cubicBezTo>
                <a:cubicBezTo>
                  <a:pt x="3939945" y="305633"/>
                  <a:pt x="3943446" y="304705"/>
                  <a:pt x="3947446" y="304705"/>
                </a:cubicBezTo>
                <a:cubicBezTo>
                  <a:pt x="3953446" y="304705"/>
                  <a:pt x="3958447" y="306419"/>
                  <a:pt x="3962448" y="309848"/>
                </a:cubicBezTo>
                <a:cubicBezTo>
                  <a:pt x="3959304" y="318135"/>
                  <a:pt x="3956161" y="325779"/>
                  <a:pt x="3953018" y="332780"/>
                </a:cubicBezTo>
                <a:cubicBezTo>
                  <a:pt x="3949874" y="339780"/>
                  <a:pt x="3946588" y="346138"/>
                  <a:pt x="3943160" y="351853"/>
                </a:cubicBezTo>
                <a:cubicBezTo>
                  <a:pt x="3951446" y="356425"/>
                  <a:pt x="3959304" y="359854"/>
                  <a:pt x="3966734" y="362140"/>
                </a:cubicBezTo>
                <a:lnTo>
                  <a:pt x="3991980" y="365507"/>
                </a:lnTo>
                <a:lnTo>
                  <a:pt x="4033480" y="363855"/>
                </a:lnTo>
                <a:cubicBezTo>
                  <a:pt x="4047340" y="362712"/>
                  <a:pt x="4059770" y="361069"/>
                  <a:pt x="4070771" y="358926"/>
                </a:cubicBezTo>
                <a:cubicBezTo>
                  <a:pt x="4081772" y="356783"/>
                  <a:pt x="4090130" y="354425"/>
                  <a:pt x="4095846" y="351853"/>
                </a:cubicBezTo>
                <a:cubicBezTo>
                  <a:pt x="4093559" y="345567"/>
                  <a:pt x="4090488" y="338423"/>
                  <a:pt x="4086630" y="330422"/>
                </a:cubicBezTo>
                <a:cubicBezTo>
                  <a:pt x="4082772" y="322421"/>
                  <a:pt x="4079414" y="315277"/>
                  <a:pt x="4076557" y="308991"/>
                </a:cubicBezTo>
                <a:cubicBezTo>
                  <a:pt x="4073700" y="302704"/>
                  <a:pt x="4071342" y="297347"/>
                  <a:pt x="4069485" y="292917"/>
                </a:cubicBezTo>
                <a:cubicBezTo>
                  <a:pt x="4067628" y="288488"/>
                  <a:pt x="4066699" y="284559"/>
                  <a:pt x="4066699" y="281130"/>
                </a:cubicBezTo>
                <a:cubicBezTo>
                  <a:pt x="4066699" y="274558"/>
                  <a:pt x="4070128" y="267343"/>
                  <a:pt x="4076986" y="259485"/>
                </a:cubicBezTo>
                <a:cubicBezTo>
                  <a:pt x="4083844" y="251627"/>
                  <a:pt x="4092274" y="245126"/>
                  <a:pt x="4102274" y="239982"/>
                </a:cubicBezTo>
                <a:close/>
                <a:moveTo>
                  <a:pt x="698326" y="239982"/>
                </a:moveTo>
                <a:cubicBezTo>
                  <a:pt x="710898" y="239982"/>
                  <a:pt x="722400" y="242625"/>
                  <a:pt x="732830" y="247912"/>
                </a:cubicBezTo>
                <a:cubicBezTo>
                  <a:pt x="743260" y="253198"/>
                  <a:pt x="751546" y="260271"/>
                  <a:pt x="757690" y="269129"/>
                </a:cubicBezTo>
                <a:cubicBezTo>
                  <a:pt x="763834" y="277987"/>
                  <a:pt x="766906" y="287845"/>
                  <a:pt x="766906" y="298704"/>
                </a:cubicBezTo>
                <a:cubicBezTo>
                  <a:pt x="766906" y="309848"/>
                  <a:pt x="763834" y="320492"/>
                  <a:pt x="757690" y="330636"/>
                </a:cubicBezTo>
                <a:cubicBezTo>
                  <a:pt x="751546" y="340781"/>
                  <a:pt x="742045" y="350710"/>
                  <a:pt x="729186" y="360426"/>
                </a:cubicBezTo>
                <a:cubicBezTo>
                  <a:pt x="736330" y="362426"/>
                  <a:pt x="744545" y="363783"/>
                  <a:pt x="753832" y="364498"/>
                </a:cubicBezTo>
                <a:lnTo>
                  <a:pt x="781908" y="365392"/>
                </a:lnTo>
                <a:lnTo>
                  <a:pt x="796445" y="363587"/>
                </a:lnTo>
                <a:cubicBezTo>
                  <a:pt x="801374" y="362265"/>
                  <a:pt x="805910" y="360283"/>
                  <a:pt x="810054" y="357640"/>
                </a:cubicBezTo>
                <a:cubicBezTo>
                  <a:pt x="818340" y="352353"/>
                  <a:pt x="825198" y="344424"/>
                  <a:pt x="830628" y="333851"/>
                </a:cubicBezTo>
                <a:cubicBezTo>
                  <a:pt x="834628" y="326136"/>
                  <a:pt x="838128" y="319421"/>
                  <a:pt x="841129" y="313706"/>
                </a:cubicBezTo>
                <a:cubicBezTo>
                  <a:pt x="844129" y="307991"/>
                  <a:pt x="846915" y="302919"/>
                  <a:pt x="849487" y="298490"/>
                </a:cubicBezTo>
                <a:cubicBezTo>
                  <a:pt x="852059" y="294060"/>
                  <a:pt x="854631" y="289989"/>
                  <a:pt x="857202" y="286274"/>
                </a:cubicBezTo>
                <a:cubicBezTo>
                  <a:pt x="864346" y="276844"/>
                  <a:pt x="871276" y="270057"/>
                  <a:pt x="877991" y="265914"/>
                </a:cubicBezTo>
                <a:cubicBezTo>
                  <a:pt x="884706" y="261771"/>
                  <a:pt x="892207" y="259699"/>
                  <a:pt x="900494" y="259699"/>
                </a:cubicBezTo>
                <a:cubicBezTo>
                  <a:pt x="910209" y="259699"/>
                  <a:pt x="919710" y="264985"/>
                  <a:pt x="928997" y="275558"/>
                </a:cubicBezTo>
                <a:cubicBezTo>
                  <a:pt x="938284" y="286131"/>
                  <a:pt x="945928" y="299990"/>
                  <a:pt x="951929" y="317135"/>
                </a:cubicBezTo>
                <a:cubicBezTo>
                  <a:pt x="957644" y="333708"/>
                  <a:pt x="960501" y="349853"/>
                  <a:pt x="960501" y="365569"/>
                </a:cubicBezTo>
                <a:cubicBezTo>
                  <a:pt x="960501" y="373570"/>
                  <a:pt x="958286" y="382000"/>
                  <a:pt x="953857" y="390858"/>
                </a:cubicBezTo>
                <a:cubicBezTo>
                  <a:pt x="949428" y="399717"/>
                  <a:pt x="943642" y="407003"/>
                  <a:pt x="936498" y="412718"/>
                </a:cubicBezTo>
                <a:cubicBezTo>
                  <a:pt x="924211" y="412718"/>
                  <a:pt x="911638" y="411718"/>
                  <a:pt x="898779" y="409718"/>
                </a:cubicBezTo>
                <a:cubicBezTo>
                  <a:pt x="885920" y="407718"/>
                  <a:pt x="873633" y="404789"/>
                  <a:pt x="861917" y="400931"/>
                </a:cubicBezTo>
                <a:cubicBezTo>
                  <a:pt x="850202" y="397073"/>
                  <a:pt x="839915" y="392859"/>
                  <a:pt x="831056" y="388287"/>
                </a:cubicBezTo>
                <a:cubicBezTo>
                  <a:pt x="824198" y="396002"/>
                  <a:pt x="816840" y="401574"/>
                  <a:pt x="808982" y="405003"/>
                </a:cubicBezTo>
                <a:cubicBezTo>
                  <a:pt x="805053" y="406717"/>
                  <a:pt x="800713" y="408003"/>
                  <a:pt x="795963" y="408861"/>
                </a:cubicBezTo>
                <a:lnTo>
                  <a:pt x="790544" y="409310"/>
                </a:lnTo>
                <a:lnTo>
                  <a:pt x="787480" y="410146"/>
                </a:lnTo>
                <a:lnTo>
                  <a:pt x="783645" y="409883"/>
                </a:lnTo>
                <a:lnTo>
                  <a:pt x="780479" y="410146"/>
                </a:lnTo>
                <a:lnTo>
                  <a:pt x="779963" y="409631"/>
                </a:lnTo>
                <a:lnTo>
                  <a:pt x="749975" y="407575"/>
                </a:lnTo>
                <a:cubicBezTo>
                  <a:pt x="738973" y="405860"/>
                  <a:pt x="728972" y="403003"/>
                  <a:pt x="719971" y="399002"/>
                </a:cubicBezTo>
                <a:cubicBezTo>
                  <a:pt x="710970" y="395002"/>
                  <a:pt x="702326" y="389858"/>
                  <a:pt x="694039" y="383572"/>
                </a:cubicBezTo>
                <a:cubicBezTo>
                  <a:pt x="678037" y="393859"/>
                  <a:pt x="666179" y="404074"/>
                  <a:pt x="658463" y="414218"/>
                </a:cubicBezTo>
                <a:cubicBezTo>
                  <a:pt x="650748" y="424362"/>
                  <a:pt x="646890" y="435150"/>
                  <a:pt x="646890" y="446580"/>
                </a:cubicBezTo>
                <a:cubicBezTo>
                  <a:pt x="646890" y="462582"/>
                  <a:pt x="654034" y="474726"/>
                  <a:pt x="668322" y="483013"/>
                </a:cubicBezTo>
                <a:cubicBezTo>
                  <a:pt x="682609" y="491299"/>
                  <a:pt x="704183" y="495443"/>
                  <a:pt x="733044" y="495443"/>
                </a:cubicBezTo>
                <a:cubicBezTo>
                  <a:pt x="741045" y="495443"/>
                  <a:pt x="749046" y="495014"/>
                  <a:pt x="757047" y="494157"/>
                </a:cubicBezTo>
                <a:cubicBezTo>
                  <a:pt x="765048" y="493300"/>
                  <a:pt x="773835" y="491942"/>
                  <a:pt x="783408" y="490085"/>
                </a:cubicBezTo>
                <a:cubicBezTo>
                  <a:pt x="792980" y="488228"/>
                  <a:pt x="803910" y="485870"/>
                  <a:pt x="816197" y="483013"/>
                </a:cubicBezTo>
                <a:lnTo>
                  <a:pt x="821769" y="500158"/>
                </a:lnTo>
                <a:cubicBezTo>
                  <a:pt x="805482" y="509873"/>
                  <a:pt x="791909" y="517660"/>
                  <a:pt x="781050" y="523518"/>
                </a:cubicBezTo>
                <a:cubicBezTo>
                  <a:pt x="770192" y="529376"/>
                  <a:pt x="760976" y="533519"/>
                  <a:pt x="753404" y="535948"/>
                </a:cubicBezTo>
                <a:cubicBezTo>
                  <a:pt x="745831" y="538377"/>
                  <a:pt x="738902" y="539591"/>
                  <a:pt x="732615" y="539591"/>
                </a:cubicBezTo>
                <a:cubicBezTo>
                  <a:pt x="711470" y="539591"/>
                  <a:pt x="692753" y="535805"/>
                  <a:pt x="676466" y="528233"/>
                </a:cubicBezTo>
                <a:cubicBezTo>
                  <a:pt x="660178" y="520660"/>
                  <a:pt x="647748" y="510159"/>
                  <a:pt x="639175" y="496729"/>
                </a:cubicBezTo>
                <a:cubicBezTo>
                  <a:pt x="630888" y="483584"/>
                  <a:pt x="626745" y="468868"/>
                  <a:pt x="626745" y="452580"/>
                </a:cubicBezTo>
                <a:cubicBezTo>
                  <a:pt x="626745" y="440865"/>
                  <a:pt x="628388" y="430220"/>
                  <a:pt x="631674" y="420648"/>
                </a:cubicBezTo>
                <a:cubicBezTo>
                  <a:pt x="634960" y="411075"/>
                  <a:pt x="640247" y="401717"/>
                  <a:pt x="647533" y="392573"/>
                </a:cubicBezTo>
                <a:cubicBezTo>
                  <a:pt x="654820" y="383429"/>
                  <a:pt x="664178" y="374142"/>
                  <a:pt x="675608" y="364712"/>
                </a:cubicBezTo>
                <a:cubicBezTo>
                  <a:pt x="674751" y="363569"/>
                  <a:pt x="673537" y="361998"/>
                  <a:pt x="671965" y="359997"/>
                </a:cubicBezTo>
                <a:cubicBezTo>
                  <a:pt x="670393" y="357997"/>
                  <a:pt x="668893" y="355997"/>
                  <a:pt x="667464" y="353996"/>
                </a:cubicBezTo>
                <a:cubicBezTo>
                  <a:pt x="663464" y="348567"/>
                  <a:pt x="659249" y="343138"/>
                  <a:pt x="654820" y="337709"/>
                </a:cubicBezTo>
                <a:cubicBezTo>
                  <a:pt x="650391" y="332280"/>
                  <a:pt x="646176" y="327422"/>
                  <a:pt x="642176" y="323136"/>
                </a:cubicBezTo>
                <a:cubicBezTo>
                  <a:pt x="639604" y="320564"/>
                  <a:pt x="637104" y="318135"/>
                  <a:pt x="634675" y="315849"/>
                </a:cubicBezTo>
                <a:cubicBezTo>
                  <a:pt x="632246" y="313563"/>
                  <a:pt x="629888" y="311420"/>
                  <a:pt x="627602" y="309419"/>
                </a:cubicBezTo>
                <a:lnTo>
                  <a:pt x="619887" y="314563"/>
                </a:lnTo>
                <a:cubicBezTo>
                  <a:pt x="613315" y="307134"/>
                  <a:pt x="610029" y="298847"/>
                  <a:pt x="610029" y="289703"/>
                </a:cubicBezTo>
                <a:cubicBezTo>
                  <a:pt x="610029" y="283131"/>
                  <a:pt x="612100" y="277201"/>
                  <a:pt x="616244" y="271915"/>
                </a:cubicBezTo>
                <a:cubicBezTo>
                  <a:pt x="620387" y="266628"/>
                  <a:pt x="626102" y="261985"/>
                  <a:pt x="633389" y="257985"/>
                </a:cubicBezTo>
                <a:cubicBezTo>
                  <a:pt x="640675" y="253984"/>
                  <a:pt x="648891" y="250412"/>
                  <a:pt x="658035" y="247269"/>
                </a:cubicBezTo>
                <a:cubicBezTo>
                  <a:pt x="671751" y="242411"/>
                  <a:pt x="685181" y="239982"/>
                  <a:pt x="698326" y="239982"/>
                </a:cubicBezTo>
                <a:close/>
                <a:moveTo>
                  <a:pt x="3216307" y="236125"/>
                </a:moveTo>
                <a:cubicBezTo>
                  <a:pt x="3210592" y="236125"/>
                  <a:pt x="3204662" y="240125"/>
                  <a:pt x="3198519" y="248126"/>
                </a:cubicBezTo>
                <a:cubicBezTo>
                  <a:pt x="3192375" y="256127"/>
                  <a:pt x="3187018" y="266271"/>
                  <a:pt x="3182445" y="278559"/>
                </a:cubicBezTo>
                <a:cubicBezTo>
                  <a:pt x="3178159" y="290560"/>
                  <a:pt x="3176016" y="301418"/>
                  <a:pt x="3176016" y="311134"/>
                </a:cubicBezTo>
                <a:cubicBezTo>
                  <a:pt x="3176016" y="332280"/>
                  <a:pt x="3189303" y="342852"/>
                  <a:pt x="3215878" y="342852"/>
                </a:cubicBezTo>
                <a:cubicBezTo>
                  <a:pt x="3224451" y="342852"/>
                  <a:pt x="3232023" y="340781"/>
                  <a:pt x="3238595" y="336637"/>
                </a:cubicBezTo>
                <a:cubicBezTo>
                  <a:pt x="3245168" y="332494"/>
                  <a:pt x="3250382" y="327708"/>
                  <a:pt x="3254240" y="322278"/>
                </a:cubicBezTo>
                <a:cubicBezTo>
                  <a:pt x="3258098" y="316849"/>
                  <a:pt x="3260027" y="311848"/>
                  <a:pt x="3260027" y="307276"/>
                </a:cubicBezTo>
                <a:cubicBezTo>
                  <a:pt x="3260027" y="293560"/>
                  <a:pt x="3258026" y="281345"/>
                  <a:pt x="3254026" y="270629"/>
                </a:cubicBezTo>
                <a:cubicBezTo>
                  <a:pt x="3250025" y="259913"/>
                  <a:pt x="3244810" y="251484"/>
                  <a:pt x="3238381" y="245340"/>
                </a:cubicBezTo>
                <a:cubicBezTo>
                  <a:pt x="3231952" y="239196"/>
                  <a:pt x="3224593" y="236125"/>
                  <a:pt x="3216307" y="236125"/>
                </a:cubicBezTo>
                <a:close/>
                <a:moveTo>
                  <a:pt x="4728162" y="227124"/>
                </a:moveTo>
                <a:cubicBezTo>
                  <a:pt x="4734164" y="250841"/>
                  <a:pt x="4740235" y="271986"/>
                  <a:pt x="4746379" y="290560"/>
                </a:cubicBezTo>
                <a:cubicBezTo>
                  <a:pt x="4752523" y="309134"/>
                  <a:pt x="4759452" y="325136"/>
                  <a:pt x="4767167" y="338566"/>
                </a:cubicBezTo>
                <a:cubicBezTo>
                  <a:pt x="4772596" y="348567"/>
                  <a:pt x="4778526" y="355568"/>
                  <a:pt x="4784955" y="359569"/>
                </a:cubicBezTo>
                <a:cubicBezTo>
                  <a:pt x="4788170" y="361569"/>
                  <a:pt x="4791867" y="363069"/>
                  <a:pt x="4796046" y="364069"/>
                </a:cubicBezTo>
                <a:lnTo>
                  <a:pt x="4809907" y="365556"/>
                </a:lnTo>
                <a:lnTo>
                  <a:pt x="4849844" y="364069"/>
                </a:lnTo>
                <a:cubicBezTo>
                  <a:pt x="4861560" y="363069"/>
                  <a:pt x="4870847" y="360712"/>
                  <a:pt x="4877706" y="356997"/>
                </a:cubicBezTo>
                <a:cubicBezTo>
                  <a:pt x="4882562" y="354425"/>
                  <a:pt x="4886706" y="350282"/>
                  <a:pt x="4890136" y="344567"/>
                </a:cubicBezTo>
                <a:cubicBezTo>
                  <a:pt x="4893564" y="338852"/>
                  <a:pt x="4898136" y="330422"/>
                  <a:pt x="4903852" y="319278"/>
                </a:cubicBezTo>
                <a:cubicBezTo>
                  <a:pt x="4907280" y="312134"/>
                  <a:pt x="4910494" y="307634"/>
                  <a:pt x="4913495" y="305776"/>
                </a:cubicBezTo>
                <a:cubicBezTo>
                  <a:pt x="4916496" y="303919"/>
                  <a:pt x="4920138" y="302990"/>
                  <a:pt x="4924425" y="302990"/>
                </a:cubicBezTo>
                <a:cubicBezTo>
                  <a:pt x="4930140" y="302990"/>
                  <a:pt x="4935140" y="304705"/>
                  <a:pt x="4939427" y="308134"/>
                </a:cubicBezTo>
                <a:cubicBezTo>
                  <a:pt x="4937141" y="313849"/>
                  <a:pt x="4934712" y="319564"/>
                  <a:pt x="4932140" y="325279"/>
                </a:cubicBezTo>
                <a:cubicBezTo>
                  <a:pt x="4929568" y="330994"/>
                  <a:pt x="4927211" y="336280"/>
                  <a:pt x="4925068" y="341138"/>
                </a:cubicBezTo>
                <a:cubicBezTo>
                  <a:pt x="4922925" y="345996"/>
                  <a:pt x="4921139" y="349853"/>
                  <a:pt x="4919710" y="352711"/>
                </a:cubicBezTo>
                <a:cubicBezTo>
                  <a:pt x="4927426" y="357283"/>
                  <a:pt x="4935212" y="360569"/>
                  <a:pt x="4943070" y="362569"/>
                </a:cubicBezTo>
                <a:lnTo>
                  <a:pt x="4966631" y="365437"/>
                </a:lnTo>
                <a:lnTo>
                  <a:pt x="5003744" y="364284"/>
                </a:lnTo>
                <a:cubicBezTo>
                  <a:pt x="5016174" y="363426"/>
                  <a:pt x="5027248" y="361855"/>
                  <a:pt x="5036963" y="359569"/>
                </a:cubicBezTo>
                <a:lnTo>
                  <a:pt x="5028390" y="349282"/>
                </a:lnTo>
                <a:cubicBezTo>
                  <a:pt x="5024104" y="342709"/>
                  <a:pt x="5020175" y="337280"/>
                  <a:pt x="5016603" y="332994"/>
                </a:cubicBezTo>
                <a:cubicBezTo>
                  <a:pt x="5013032" y="328708"/>
                  <a:pt x="5009674" y="325136"/>
                  <a:pt x="5006530" y="322278"/>
                </a:cubicBezTo>
                <a:cubicBezTo>
                  <a:pt x="5004244" y="319707"/>
                  <a:pt x="5001958" y="317349"/>
                  <a:pt x="4999673" y="315206"/>
                </a:cubicBezTo>
                <a:cubicBezTo>
                  <a:pt x="4997386" y="313063"/>
                  <a:pt x="4995100" y="311134"/>
                  <a:pt x="4992814" y="309420"/>
                </a:cubicBezTo>
                <a:lnTo>
                  <a:pt x="4985528" y="314563"/>
                </a:lnTo>
                <a:cubicBezTo>
                  <a:pt x="4978670" y="307134"/>
                  <a:pt x="4975241" y="298990"/>
                  <a:pt x="4975241" y="290131"/>
                </a:cubicBezTo>
                <a:cubicBezTo>
                  <a:pt x="4975241" y="283273"/>
                  <a:pt x="4977312" y="277273"/>
                  <a:pt x="4981456" y="272129"/>
                </a:cubicBezTo>
                <a:cubicBezTo>
                  <a:pt x="4985600" y="266986"/>
                  <a:pt x="4991243" y="262271"/>
                  <a:pt x="4998387" y="257985"/>
                </a:cubicBezTo>
                <a:cubicBezTo>
                  <a:pt x="5005530" y="253698"/>
                  <a:pt x="5013674" y="250126"/>
                  <a:pt x="5022818" y="247269"/>
                </a:cubicBezTo>
                <a:cubicBezTo>
                  <a:pt x="5036534" y="242411"/>
                  <a:pt x="5050108" y="239982"/>
                  <a:pt x="5063538" y="239982"/>
                </a:cubicBezTo>
                <a:cubicBezTo>
                  <a:pt x="5075825" y="239982"/>
                  <a:pt x="5087327" y="242625"/>
                  <a:pt x="5098042" y="247912"/>
                </a:cubicBezTo>
                <a:cubicBezTo>
                  <a:pt x="5108758" y="253198"/>
                  <a:pt x="5117116" y="260413"/>
                  <a:pt x="5123116" y="269557"/>
                </a:cubicBezTo>
                <a:cubicBezTo>
                  <a:pt x="5129404" y="278701"/>
                  <a:pt x="5132546" y="288417"/>
                  <a:pt x="5132546" y="298704"/>
                </a:cubicBezTo>
                <a:cubicBezTo>
                  <a:pt x="5132546" y="309848"/>
                  <a:pt x="5129474" y="320564"/>
                  <a:pt x="5123331" y="330851"/>
                </a:cubicBezTo>
                <a:cubicBezTo>
                  <a:pt x="5117187" y="341138"/>
                  <a:pt x="5108544" y="351139"/>
                  <a:pt x="5097400" y="360855"/>
                </a:cubicBezTo>
                <a:cubicBezTo>
                  <a:pt x="5104542" y="362569"/>
                  <a:pt x="5112616" y="363783"/>
                  <a:pt x="5121616" y="364498"/>
                </a:cubicBezTo>
                <a:cubicBezTo>
                  <a:pt x="5130618" y="365212"/>
                  <a:pt x="5140833" y="365569"/>
                  <a:pt x="5152263" y="365569"/>
                </a:cubicBezTo>
                <a:lnTo>
                  <a:pt x="5152410" y="365613"/>
                </a:lnTo>
                <a:lnTo>
                  <a:pt x="5152454" y="365569"/>
                </a:lnTo>
                <a:cubicBezTo>
                  <a:pt x="5163884" y="365569"/>
                  <a:pt x="5173742" y="362926"/>
                  <a:pt x="5182028" y="357640"/>
                </a:cubicBezTo>
                <a:cubicBezTo>
                  <a:pt x="5190315" y="352353"/>
                  <a:pt x="5197174" y="344424"/>
                  <a:pt x="5202603" y="333851"/>
                </a:cubicBezTo>
                <a:cubicBezTo>
                  <a:pt x="5206603" y="326136"/>
                  <a:pt x="5210104" y="319421"/>
                  <a:pt x="5213104" y="313706"/>
                </a:cubicBezTo>
                <a:cubicBezTo>
                  <a:pt x="5216104" y="307991"/>
                  <a:pt x="5218890" y="302919"/>
                  <a:pt x="5221462" y="298490"/>
                </a:cubicBezTo>
                <a:cubicBezTo>
                  <a:pt x="5224034" y="294060"/>
                  <a:pt x="5226606" y="289989"/>
                  <a:pt x="5229178" y="286274"/>
                </a:cubicBezTo>
                <a:cubicBezTo>
                  <a:pt x="5236321" y="276844"/>
                  <a:pt x="5243250" y="270057"/>
                  <a:pt x="5249966" y="265914"/>
                </a:cubicBezTo>
                <a:cubicBezTo>
                  <a:pt x="5256681" y="261771"/>
                  <a:pt x="5264182" y="259699"/>
                  <a:pt x="5272468" y="259699"/>
                </a:cubicBezTo>
                <a:cubicBezTo>
                  <a:pt x="5282184" y="259699"/>
                  <a:pt x="5291685" y="264985"/>
                  <a:pt x="5300972" y="275558"/>
                </a:cubicBezTo>
                <a:cubicBezTo>
                  <a:pt x="5310259" y="286131"/>
                  <a:pt x="5317903" y="299990"/>
                  <a:pt x="5323904" y="317135"/>
                </a:cubicBezTo>
                <a:cubicBezTo>
                  <a:pt x="5329618" y="333708"/>
                  <a:pt x="5332476" y="349853"/>
                  <a:pt x="5332476" y="365569"/>
                </a:cubicBezTo>
                <a:cubicBezTo>
                  <a:pt x="5332476" y="373570"/>
                  <a:pt x="5330262" y="382000"/>
                  <a:pt x="5325832" y="390858"/>
                </a:cubicBezTo>
                <a:cubicBezTo>
                  <a:pt x="5321403" y="399717"/>
                  <a:pt x="5315617" y="407003"/>
                  <a:pt x="5308473" y="412718"/>
                </a:cubicBezTo>
                <a:cubicBezTo>
                  <a:pt x="5296186" y="412718"/>
                  <a:pt x="5283613" y="411718"/>
                  <a:pt x="5270754" y="409718"/>
                </a:cubicBezTo>
                <a:cubicBezTo>
                  <a:pt x="5257896" y="407718"/>
                  <a:pt x="5245608" y="404789"/>
                  <a:pt x="5233892" y="400931"/>
                </a:cubicBezTo>
                <a:cubicBezTo>
                  <a:pt x="5222176" y="397073"/>
                  <a:pt x="5211890" y="392859"/>
                  <a:pt x="5203032" y="388287"/>
                </a:cubicBezTo>
                <a:cubicBezTo>
                  <a:pt x="5196174" y="396002"/>
                  <a:pt x="5188816" y="401574"/>
                  <a:pt x="5180957" y="405003"/>
                </a:cubicBezTo>
                <a:cubicBezTo>
                  <a:pt x="5173099" y="408432"/>
                  <a:pt x="5163598" y="410146"/>
                  <a:pt x="5152454" y="410146"/>
                </a:cubicBezTo>
                <a:lnTo>
                  <a:pt x="5152410" y="410102"/>
                </a:lnTo>
                <a:lnTo>
                  <a:pt x="5152263" y="410146"/>
                </a:lnTo>
                <a:cubicBezTo>
                  <a:pt x="5132260" y="410146"/>
                  <a:pt x="5114686" y="408003"/>
                  <a:pt x="5099542" y="403717"/>
                </a:cubicBezTo>
                <a:cubicBezTo>
                  <a:pt x="5084398" y="399431"/>
                  <a:pt x="5071682" y="393144"/>
                  <a:pt x="5061394" y="384858"/>
                </a:cubicBezTo>
                <a:cubicBezTo>
                  <a:pt x="5045964" y="393430"/>
                  <a:pt x="5030176" y="399788"/>
                  <a:pt x="5014032" y="403931"/>
                </a:cubicBezTo>
                <a:cubicBezTo>
                  <a:pt x="5005959" y="406003"/>
                  <a:pt x="4997619" y="407557"/>
                  <a:pt x="4989010" y="408593"/>
                </a:cubicBezTo>
                <a:lnTo>
                  <a:pt x="4968047" y="409816"/>
                </a:lnTo>
                <a:lnTo>
                  <a:pt x="4967716" y="410146"/>
                </a:lnTo>
                <a:lnTo>
                  <a:pt x="4965768" y="409949"/>
                </a:lnTo>
                <a:lnTo>
                  <a:pt x="4962382" y="410146"/>
                </a:lnTo>
                <a:lnTo>
                  <a:pt x="4960050" y="409369"/>
                </a:lnTo>
                <a:lnTo>
                  <a:pt x="4950544" y="408405"/>
                </a:lnTo>
                <a:cubicBezTo>
                  <a:pt x="4933774" y="404923"/>
                  <a:pt x="4918210" y="396216"/>
                  <a:pt x="4903852" y="382286"/>
                </a:cubicBezTo>
                <a:lnTo>
                  <a:pt x="4899136" y="388715"/>
                </a:lnTo>
                <a:cubicBezTo>
                  <a:pt x="4894850" y="394144"/>
                  <a:pt x="4888564" y="398431"/>
                  <a:pt x="4880276" y="401574"/>
                </a:cubicBezTo>
                <a:cubicBezTo>
                  <a:pt x="4871990" y="404717"/>
                  <a:pt x="4861918" y="406932"/>
                  <a:pt x="4850058" y="408218"/>
                </a:cubicBezTo>
                <a:lnTo>
                  <a:pt x="4810054" y="410123"/>
                </a:lnTo>
                <a:lnTo>
                  <a:pt x="4810030" y="410146"/>
                </a:lnTo>
                <a:lnTo>
                  <a:pt x="4809860" y="410132"/>
                </a:lnTo>
                <a:lnTo>
                  <a:pt x="4809554" y="410146"/>
                </a:lnTo>
                <a:lnTo>
                  <a:pt x="4809510" y="410102"/>
                </a:lnTo>
                <a:lnTo>
                  <a:pt x="4794974" y="408861"/>
                </a:lnTo>
                <a:cubicBezTo>
                  <a:pt x="4790224" y="408003"/>
                  <a:pt x="4785741" y="406717"/>
                  <a:pt x="4781526" y="405003"/>
                </a:cubicBezTo>
                <a:cubicBezTo>
                  <a:pt x="4773096" y="401574"/>
                  <a:pt x="4765596" y="396430"/>
                  <a:pt x="4759024" y="389572"/>
                </a:cubicBezTo>
                <a:cubicBezTo>
                  <a:pt x="4729306" y="405003"/>
                  <a:pt x="4699730" y="412718"/>
                  <a:pt x="4670298" y="412718"/>
                </a:cubicBezTo>
                <a:cubicBezTo>
                  <a:pt x="4633150" y="412718"/>
                  <a:pt x="4614577" y="402288"/>
                  <a:pt x="4614577" y="381429"/>
                </a:cubicBezTo>
                <a:cubicBezTo>
                  <a:pt x="4614577" y="375714"/>
                  <a:pt x="4615577" y="369999"/>
                  <a:pt x="4617577" y="364284"/>
                </a:cubicBezTo>
                <a:cubicBezTo>
                  <a:pt x="4619578" y="358568"/>
                  <a:pt x="4622292" y="353996"/>
                  <a:pt x="4625721" y="350568"/>
                </a:cubicBezTo>
                <a:cubicBezTo>
                  <a:pt x="4632865" y="356283"/>
                  <a:pt x="4641008" y="360569"/>
                  <a:pt x="4650153" y="363426"/>
                </a:cubicBezTo>
                <a:cubicBezTo>
                  <a:pt x="4659296" y="366284"/>
                  <a:pt x="4670584" y="367713"/>
                  <a:pt x="4684014" y="367713"/>
                </a:cubicBezTo>
                <a:cubicBezTo>
                  <a:pt x="4692586" y="367713"/>
                  <a:pt x="4701373" y="367141"/>
                  <a:pt x="4710375" y="365998"/>
                </a:cubicBezTo>
                <a:cubicBezTo>
                  <a:pt x="4719376" y="364855"/>
                  <a:pt x="4728591" y="363141"/>
                  <a:pt x="4738021" y="360855"/>
                </a:cubicBezTo>
                <a:cubicBezTo>
                  <a:pt x="4730592" y="347996"/>
                  <a:pt x="4724091" y="335280"/>
                  <a:pt x="4718518" y="322707"/>
                </a:cubicBezTo>
                <a:cubicBezTo>
                  <a:pt x="4712946" y="310134"/>
                  <a:pt x="4708589" y="298704"/>
                  <a:pt x="4705446" y="288417"/>
                </a:cubicBezTo>
                <a:cubicBezTo>
                  <a:pt x="4702302" y="278130"/>
                  <a:pt x="4700730" y="270272"/>
                  <a:pt x="4700730" y="264843"/>
                </a:cubicBezTo>
                <a:cubicBezTo>
                  <a:pt x="4700730" y="255699"/>
                  <a:pt x="4703016" y="247840"/>
                  <a:pt x="4707588" y="241268"/>
                </a:cubicBezTo>
                <a:cubicBezTo>
                  <a:pt x="4712160" y="234696"/>
                  <a:pt x="4719018" y="229981"/>
                  <a:pt x="4728162" y="227124"/>
                </a:cubicBezTo>
                <a:close/>
                <a:moveTo>
                  <a:pt x="4861846" y="216837"/>
                </a:moveTo>
                <a:cubicBezTo>
                  <a:pt x="4864132" y="219408"/>
                  <a:pt x="4867490" y="222909"/>
                  <a:pt x="4871918" y="227338"/>
                </a:cubicBezTo>
                <a:cubicBezTo>
                  <a:pt x="4876348" y="231767"/>
                  <a:pt x="4881848" y="236982"/>
                  <a:pt x="4888421" y="242983"/>
                </a:cubicBezTo>
                <a:cubicBezTo>
                  <a:pt x="4884992" y="247840"/>
                  <a:pt x="4881134" y="252770"/>
                  <a:pt x="4876848" y="257770"/>
                </a:cubicBezTo>
                <a:cubicBezTo>
                  <a:pt x="4872562" y="262771"/>
                  <a:pt x="4867846" y="267843"/>
                  <a:pt x="4862704" y="272986"/>
                </a:cubicBezTo>
                <a:cubicBezTo>
                  <a:pt x="4856416" y="267843"/>
                  <a:pt x="4850844" y="263057"/>
                  <a:pt x="4845987" y="258627"/>
                </a:cubicBezTo>
                <a:cubicBezTo>
                  <a:pt x="4841129" y="254198"/>
                  <a:pt x="4836842" y="249984"/>
                  <a:pt x="4833128" y="245983"/>
                </a:cubicBezTo>
                <a:cubicBezTo>
                  <a:pt x="4837700" y="241697"/>
                  <a:pt x="4842415" y="237053"/>
                  <a:pt x="4847273" y="232053"/>
                </a:cubicBezTo>
                <a:cubicBezTo>
                  <a:pt x="4852130" y="227052"/>
                  <a:pt x="4856988" y="221980"/>
                  <a:pt x="4861846" y="216837"/>
                </a:cubicBezTo>
                <a:close/>
                <a:moveTo>
                  <a:pt x="6457188" y="210836"/>
                </a:moveTo>
                <a:cubicBezTo>
                  <a:pt x="6467189" y="210836"/>
                  <a:pt x="6477190" y="213693"/>
                  <a:pt x="6487192" y="219408"/>
                </a:cubicBezTo>
                <a:cubicBezTo>
                  <a:pt x="6497193" y="225123"/>
                  <a:pt x="6508194" y="234267"/>
                  <a:pt x="6520196" y="246840"/>
                </a:cubicBezTo>
                <a:lnTo>
                  <a:pt x="6512052" y="262699"/>
                </a:lnTo>
                <a:cubicBezTo>
                  <a:pt x="6503480" y="259556"/>
                  <a:pt x="6495550" y="257270"/>
                  <a:pt x="6488264" y="255841"/>
                </a:cubicBezTo>
                <a:cubicBezTo>
                  <a:pt x="6480976" y="254413"/>
                  <a:pt x="6474333" y="253698"/>
                  <a:pt x="6468332" y="253698"/>
                </a:cubicBezTo>
                <a:cubicBezTo>
                  <a:pt x="6458616" y="253698"/>
                  <a:pt x="6449615" y="254841"/>
                  <a:pt x="6441329" y="257127"/>
                </a:cubicBezTo>
                <a:cubicBezTo>
                  <a:pt x="6433042" y="259413"/>
                  <a:pt x="6424326" y="262985"/>
                  <a:pt x="6415183" y="267843"/>
                </a:cubicBezTo>
                <a:cubicBezTo>
                  <a:pt x="6415754" y="283845"/>
                  <a:pt x="6421183" y="297132"/>
                  <a:pt x="6431470" y="307705"/>
                </a:cubicBezTo>
                <a:cubicBezTo>
                  <a:pt x="6441758" y="318278"/>
                  <a:pt x="6455759" y="325421"/>
                  <a:pt x="6473476" y="329136"/>
                </a:cubicBezTo>
                <a:cubicBezTo>
                  <a:pt x="6485477" y="321993"/>
                  <a:pt x="6498122" y="315420"/>
                  <a:pt x="6511409" y="309420"/>
                </a:cubicBezTo>
                <a:cubicBezTo>
                  <a:pt x="6524696" y="303419"/>
                  <a:pt x="6538912" y="297990"/>
                  <a:pt x="6554057" y="293132"/>
                </a:cubicBezTo>
                <a:cubicBezTo>
                  <a:pt x="6557200" y="297704"/>
                  <a:pt x="6558772" y="303990"/>
                  <a:pt x="6558772" y="311991"/>
                </a:cubicBezTo>
                <a:cubicBezTo>
                  <a:pt x="6558772" y="317421"/>
                  <a:pt x="6557700" y="322207"/>
                  <a:pt x="6555558" y="326350"/>
                </a:cubicBezTo>
                <a:cubicBezTo>
                  <a:pt x="6553414" y="330494"/>
                  <a:pt x="6549770" y="334280"/>
                  <a:pt x="6544628" y="337709"/>
                </a:cubicBezTo>
                <a:cubicBezTo>
                  <a:pt x="6541770" y="339995"/>
                  <a:pt x="6537555" y="342424"/>
                  <a:pt x="6531983" y="344995"/>
                </a:cubicBezTo>
                <a:cubicBezTo>
                  <a:pt x="6526411" y="347567"/>
                  <a:pt x="6519910" y="350282"/>
                  <a:pt x="6512480" y="353139"/>
                </a:cubicBezTo>
                <a:cubicBezTo>
                  <a:pt x="6488764" y="362855"/>
                  <a:pt x="6470690" y="371856"/>
                  <a:pt x="6458260" y="380143"/>
                </a:cubicBezTo>
                <a:cubicBezTo>
                  <a:pt x="6445830" y="388429"/>
                  <a:pt x="6436614" y="397431"/>
                  <a:pt x="6430614" y="407146"/>
                </a:cubicBezTo>
                <a:cubicBezTo>
                  <a:pt x="6427470" y="412004"/>
                  <a:pt x="6425041" y="417147"/>
                  <a:pt x="6423326" y="422577"/>
                </a:cubicBezTo>
                <a:cubicBezTo>
                  <a:pt x="6421612" y="428006"/>
                  <a:pt x="6420754" y="433435"/>
                  <a:pt x="6420754" y="438864"/>
                </a:cubicBezTo>
                <a:cubicBezTo>
                  <a:pt x="6420754" y="456581"/>
                  <a:pt x="6428470" y="470368"/>
                  <a:pt x="6443900" y="480227"/>
                </a:cubicBezTo>
                <a:cubicBezTo>
                  <a:pt x="6459331" y="490085"/>
                  <a:pt x="6481905" y="495014"/>
                  <a:pt x="6511624" y="495014"/>
                </a:cubicBezTo>
                <a:cubicBezTo>
                  <a:pt x="6517910" y="495014"/>
                  <a:pt x="6524124" y="494800"/>
                  <a:pt x="6530268" y="494371"/>
                </a:cubicBezTo>
                <a:cubicBezTo>
                  <a:pt x="6536412" y="493943"/>
                  <a:pt x="6542627" y="493300"/>
                  <a:pt x="6548914" y="492442"/>
                </a:cubicBezTo>
                <a:cubicBezTo>
                  <a:pt x="6556629" y="491585"/>
                  <a:pt x="6565772" y="490156"/>
                  <a:pt x="6576346" y="488156"/>
                </a:cubicBezTo>
                <a:cubicBezTo>
                  <a:pt x="6586918" y="486156"/>
                  <a:pt x="6598920" y="483584"/>
                  <a:pt x="6612350" y="480441"/>
                </a:cubicBezTo>
                <a:lnTo>
                  <a:pt x="6617494" y="497586"/>
                </a:lnTo>
                <a:cubicBezTo>
                  <a:pt x="6594634" y="511302"/>
                  <a:pt x="6573988" y="521732"/>
                  <a:pt x="6555558" y="528876"/>
                </a:cubicBezTo>
                <a:cubicBezTo>
                  <a:pt x="6537126" y="536019"/>
                  <a:pt x="6522196" y="539591"/>
                  <a:pt x="6510766" y="539591"/>
                </a:cubicBezTo>
                <a:cubicBezTo>
                  <a:pt x="6488478" y="539591"/>
                  <a:pt x="6469118" y="535662"/>
                  <a:pt x="6452688" y="527804"/>
                </a:cubicBezTo>
                <a:cubicBezTo>
                  <a:pt x="6436256" y="519946"/>
                  <a:pt x="6423540" y="508730"/>
                  <a:pt x="6414540" y="494157"/>
                </a:cubicBezTo>
                <a:cubicBezTo>
                  <a:pt x="6405538" y="479584"/>
                  <a:pt x="6401038" y="462581"/>
                  <a:pt x="6401038" y="443151"/>
                </a:cubicBezTo>
                <a:cubicBezTo>
                  <a:pt x="6401038" y="411718"/>
                  <a:pt x="6412040" y="384143"/>
                  <a:pt x="6434042" y="360426"/>
                </a:cubicBezTo>
                <a:cubicBezTo>
                  <a:pt x="6425184" y="356711"/>
                  <a:pt x="6417040" y="351496"/>
                  <a:pt x="6409610" y="344781"/>
                </a:cubicBezTo>
                <a:cubicBezTo>
                  <a:pt x="6402181" y="338066"/>
                  <a:pt x="6396466" y="330851"/>
                  <a:pt x="6392466" y="323136"/>
                </a:cubicBezTo>
                <a:cubicBezTo>
                  <a:pt x="6388751" y="315420"/>
                  <a:pt x="6386894" y="307562"/>
                  <a:pt x="6386894" y="299561"/>
                </a:cubicBezTo>
                <a:cubicBezTo>
                  <a:pt x="6386894" y="290989"/>
                  <a:pt x="6388465" y="281988"/>
                  <a:pt x="6391608" y="272558"/>
                </a:cubicBezTo>
                <a:cubicBezTo>
                  <a:pt x="6394752" y="263128"/>
                  <a:pt x="6399180" y="254055"/>
                  <a:pt x="6404896" y="245340"/>
                </a:cubicBezTo>
                <a:cubicBezTo>
                  <a:pt x="6410610" y="236625"/>
                  <a:pt x="6417040" y="229410"/>
                  <a:pt x="6424184" y="223694"/>
                </a:cubicBezTo>
                <a:cubicBezTo>
                  <a:pt x="6434470" y="215122"/>
                  <a:pt x="6445472" y="210836"/>
                  <a:pt x="6457188" y="210836"/>
                </a:cubicBezTo>
                <a:close/>
                <a:moveTo>
                  <a:pt x="4921424" y="210407"/>
                </a:moveTo>
                <a:cubicBezTo>
                  <a:pt x="4923710" y="212979"/>
                  <a:pt x="4927140" y="216408"/>
                  <a:pt x="4931712" y="220694"/>
                </a:cubicBezTo>
                <a:cubicBezTo>
                  <a:pt x="4936284" y="224980"/>
                  <a:pt x="4941856" y="230267"/>
                  <a:pt x="4948428" y="236553"/>
                </a:cubicBezTo>
                <a:cubicBezTo>
                  <a:pt x="4941284" y="246555"/>
                  <a:pt x="4932569" y="256556"/>
                  <a:pt x="4922282" y="266557"/>
                </a:cubicBezTo>
                <a:cubicBezTo>
                  <a:pt x="4916282" y="261699"/>
                  <a:pt x="4910852" y="257127"/>
                  <a:pt x="4905994" y="252841"/>
                </a:cubicBezTo>
                <a:cubicBezTo>
                  <a:pt x="4901136" y="248555"/>
                  <a:pt x="4896850" y="244268"/>
                  <a:pt x="4893136" y="239982"/>
                </a:cubicBezTo>
                <a:cubicBezTo>
                  <a:pt x="4897136" y="236268"/>
                  <a:pt x="4901494" y="231910"/>
                  <a:pt x="4906208" y="226909"/>
                </a:cubicBezTo>
                <a:cubicBezTo>
                  <a:pt x="4910924" y="221909"/>
                  <a:pt x="4915996" y="216408"/>
                  <a:pt x="4921424" y="210407"/>
                </a:cubicBezTo>
                <a:close/>
                <a:moveTo>
                  <a:pt x="6798326" y="201835"/>
                </a:moveTo>
                <a:cubicBezTo>
                  <a:pt x="6802040" y="205549"/>
                  <a:pt x="6806398" y="209907"/>
                  <a:pt x="6811399" y="214908"/>
                </a:cubicBezTo>
                <a:cubicBezTo>
                  <a:pt x="6816399" y="219908"/>
                  <a:pt x="6822043" y="225409"/>
                  <a:pt x="6828329" y="231410"/>
                </a:cubicBezTo>
                <a:cubicBezTo>
                  <a:pt x="6824900" y="236268"/>
                  <a:pt x="6820757" y="241482"/>
                  <a:pt x="6815899" y="247055"/>
                </a:cubicBezTo>
                <a:cubicBezTo>
                  <a:pt x="6811042" y="252627"/>
                  <a:pt x="6805470" y="258556"/>
                  <a:pt x="6799182" y="264843"/>
                </a:cubicBezTo>
                <a:cubicBezTo>
                  <a:pt x="6785182" y="253698"/>
                  <a:pt x="6774466" y="243697"/>
                  <a:pt x="6767036" y="234839"/>
                </a:cubicBezTo>
                <a:cubicBezTo>
                  <a:pt x="6773894" y="227981"/>
                  <a:pt x="6779894" y="221837"/>
                  <a:pt x="6785038" y="216408"/>
                </a:cubicBezTo>
                <a:cubicBezTo>
                  <a:pt x="6790182" y="210979"/>
                  <a:pt x="6794611" y="206121"/>
                  <a:pt x="6798326" y="201835"/>
                </a:cubicBezTo>
                <a:close/>
                <a:moveTo>
                  <a:pt x="3225736" y="182546"/>
                </a:moveTo>
                <a:cubicBezTo>
                  <a:pt x="3236881" y="182546"/>
                  <a:pt x="3246668" y="186904"/>
                  <a:pt x="3255097" y="195620"/>
                </a:cubicBezTo>
                <a:cubicBezTo>
                  <a:pt x="3263527" y="204335"/>
                  <a:pt x="3270314" y="217408"/>
                  <a:pt x="3275457" y="234839"/>
                </a:cubicBezTo>
                <a:cubicBezTo>
                  <a:pt x="3277743" y="243411"/>
                  <a:pt x="3279458" y="252270"/>
                  <a:pt x="3280600" y="261414"/>
                </a:cubicBezTo>
                <a:cubicBezTo>
                  <a:pt x="3281743" y="270558"/>
                  <a:pt x="3282315" y="279987"/>
                  <a:pt x="3282315" y="289703"/>
                </a:cubicBezTo>
                <a:cubicBezTo>
                  <a:pt x="3282315" y="300847"/>
                  <a:pt x="3281601" y="310705"/>
                  <a:pt x="3280172" y="319278"/>
                </a:cubicBezTo>
                <a:cubicBezTo>
                  <a:pt x="3278743" y="327850"/>
                  <a:pt x="3276671" y="335280"/>
                  <a:pt x="3273957" y="341566"/>
                </a:cubicBezTo>
                <a:cubicBezTo>
                  <a:pt x="3271242" y="347853"/>
                  <a:pt x="3268028" y="352996"/>
                  <a:pt x="3264313" y="356997"/>
                </a:cubicBezTo>
                <a:cubicBezTo>
                  <a:pt x="3257455" y="368427"/>
                  <a:pt x="3249311" y="377142"/>
                  <a:pt x="3239881" y="383143"/>
                </a:cubicBezTo>
                <a:cubicBezTo>
                  <a:pt x="3230452" y="389144"/>
                  <a:pt x="3220593" y="392144"/>
                  <a:pt x="3210306" y="392144"/>
                </a:cubicBezTo>
                <a:cubicBezTo>
                  <a:pt x="3190304" y="392144"/>
                  <a:pt x="3175802" y="386643"/>
                  <a:pt x="3166801" y="375642"/>
                </a:cubicBezTo>
                <a:cubicBezTo>
                  <a:pt x="3157800" y="364641"/>
                  <a:pt x="3153299" y="347710"/>
                  <a:pt x="3153299" y="324850"/>
                </a:cubicBezTo>
                <a:cubicBezTo>
                  <a:pt x="3153299" y="311420"/>
                  <a:pt x="3155013" y="297347"/>
                  <a:pt x="3158442" y="282630"/>
                </a:cubicBezTo>
                <a:cubicBezTo>
                  <a:pt x="3161871" y="267914"/>
                  <a:pt x="3166658" y="253698"/>
                  <a:pt x="3172802" y="239982"/>
                </a:cubicBezTo>
                <a:cubicBezTo>
                  <a:pt x="3178945" y="226266"/>
                  <a:pt x="3185732" y="214408"/>
                  <a:pt x="3193161" y="204406"/>
                </a:cubicBezTo>
                <a:cubicBezTo>
                  <a:pt x="3204591" y="189833"/>
                  <a:pt x="3215450" y="182546"/>
                  <a:pt x="3225736" y="182546"/>
                </a:cubicBezTo>
                <a:close/>
                <a:moveTo>
                  <a:pt x="5714142" y="181880"/>
                </a:moveTo>
                <a:cubicBezTo>
                  <a:pt x="5712142" y="181880"/>
                  <a:pt x="5710070" y="182666"/>
                  <a:pt x="5707928" y="184237"/>
                </a:cubicBezTo>
                <a:cubicBezTo>
                  <a:pt x="5705784" y="185809"/>
                  <a:pt x="5704856" y="188166"/>
                  <a:pt x="5705142" y="191310"/>
                </a:cubicBezTo>
                <a:cubicBezTo>
                  <a:pt x="5705142" y="194167"/>
                  <a:pt x="5705999" y="196810"/>
                  <a:pt x="5707714" y="199239"/>
                </a:cubicBezTo>
                <a:cubicBezTo>
                  <a:pt x="5709428" y="201668"/>
                  <a:pt x="5712285" y="202882"/>
                  <a:pt x="5716286" y="202882"/>
                </a:cubicBezTo>
                <a:cubicBezTo>
                  <a:pt x="5719144" y="202882"/>
                  <a:pt x="5721858" y="201882"/>
                  <a:pt x="5724430" y="199882"/>
                </a:cubicBezTo>
                <a:cubicBezTo>
                  <a:pt x="5727002" y="197882"/>
                  <a:pt x="5728288" y="196024"/>
                  <a:pt x="5728288" y="194310"/>
                </a:cubicBezTo>
                <a:cubicBezTo>
                  <a:pt x="5728288" y="191738"/>
                  <a:pt x="5726787" y="189024"/>
                  <a:pt x="5723787" y="186166"/>
                </a:cubicBezTo>
                <a:cubicBezTo>
                  <a:pt x="5720786" y="183309"/>
                  <a:pt x="5717572" y="181880"/>
                  <a:pt x="5714142" y="181880"/>
                </a:cubicBezTo>
                <a:close/>
                <a:moveTo>
                  <a:pt x="5716286" y="164735"/>
                </a:moveTo>
                <a:cubicBezTo>
                  <a:pt x="5722572" y="164449"/>
                  <a:pt x="5728073" y="167092"/>
                  <a:pt x="5732788" y="172664"/>
                </a:cubicBezTo>
                <a:cubicBezTo>
                  <a:pt x="5737503" y="178236"/>
                  <a:pt x="5739860" y="185452"/>
                  <a:pt x="5739860" y="194310"/>
                </a:cubicBezTo>
                <a:cubicBezTo>
                  <a:pt x="5739860" y="200882"/>
                  <a:pt x="5737432" y="206597"/>
                  <a:pt x="5732574" y="211455"/>
                </a:cubicBezTo>
                <a:cubicBezTo>
                  <a:pt x="5727716" y="216313"/>
                  <a:pt x="5722144" y="218742"/>
                  <a:pt x="5715858" y="218742"/>
                </a:cubicBezTo>
                <a:cubicBezTo>
                  <a:pt x="5709286" y="218742"/>
                  <a:pt x="5703928" y="216384"/>
                  <a:pt x="5699784" y="211669"/>
                </a:cubicBezTo>
                <a:cubicBezTo>
                  <a:pt x="5695641" y="206954"/>
                  <a:pt x="5693569" y="201025"/>
                  <a:pt x="5693569" y="193881"/>
                </a:cubicBezTo>
                <a:cubicBezTo>
                  <a:pt x="5693569" y="185595"/>
                  <a:pt x="5695926" y="178665"/>
                  <a:pt x="5700641" y="173093"/>
                </a:cubicBezTo>
                <a:cubicBezTo>
                  <a:pt x="5705356" y="167521"/>
                  <a:pt x="5710570" y="164735"/>
                  <a:pt x="5716286" y="164735"/>
                </a:cubicBezTo>
                <a:close/>
                <a:moveTo>
                  <a:pt x="5907119" y="161544"/>
                </a:moveTo>
                <a:cubicBezTo>
                  <a:pt x="5910834" y="165259"/>
                  <a:pt x="5915192" y="169616"/>
                  <a:pt x="5920192" y="174617"/>
                </a:cubicBezTo>
                <a:cubicBezTo>
                  <a:pt x="5925193" y="179618"/>
                  <a:pt x="5930836" y="185118"/>
                  <a:pt x="5937123" y="191119"/>
                </a:cubicBezTo>
                <a:cubicBezTo>
                  <a:pt x="5933694" y="195977"/>
                  <a:pt x="5929550" y="201192"/>
                  <a:pt x="5924693" y="206764"/>
                </a:cubicBezTo>
                <a:cubicBezTo>
                  <a:pt x="5919835" y="212336"/>
                  <a:pt x="5914263" y="218265"/>
                  <a:pt x="5907976" y="224552"/>
                </a:cubicBezTo>
                <a:cubicBezTo>
                  <a:pt x="5893974" y="213408"/>
                  <a:pt x="5883259" y="203406"/>
                  <a:pt x="5875830" y="194548"/>
                </a:cubicBezTo>
                <a:cubicBezTo>
                  <a:pt x="5882688" y="187690"/>
                  <a:pt x="5888688" y="181546"/>
                  <a:pt x="5893832" y="176117"/>
                </a:cubicBezTo>
                <a:cubicBezTo>
                  <a:pt x="5898976" y="170688"/>
                  <a:pt x="5903404" y="165830"/>
                  <a:pt x="5907119" y="161544"/>
                </a:cubicBezTo>
                <a:close/>
                <a:moveTo>
                  <a:pt x="3006090" y="160687"/>
                </a:moveTo>
                <a:cubicBezTo>
                  <a:pt x="3014948" y="176689"/>
                  <a:pt x="3022949" y="194262"/>
                  <a:pt x="3030093" y="213408"/>
                </a:cubicBezTo>
                <a:cubicBezTo>
                  <a:pt x="3033236" y="215694"/>
                  <a:pt x="3036808" y="217337"/>
                  <a:pt x="3040809" y="218337"/>
                </a:cubicBezTo>
                <a:cubicBezTo>
                  <a:pt x="3044809" y="219337"/>
                  <a:pt x="3049810" y="219837"/>
                  <a:pt x="3055810" y="219837"/>
                </a:cubicBezTo>
                <a:cubicBezTo>
                  <a:pt x="3068669" y="219837"/>
                  <a:pt x="3078885" y="214765"/>
                  <a:pt x="3086457" y="204621"/>
                </a:cubicBezTo>
                <a:cubicBezTo>
                  <a:pt x="3094030" y="194477"/>
                  <a:pt x="3098816" y="180118"/>
                  <a:pt x="3100816" y="161544"/>
                </a:cubicBezTo>
                <a:lnTo>
                  <a:pt x="3120104" y="165402"/>
                </a:lnTo>
                <a:cubicBezTo>
                  <a:pt x="3118676" y="201120"/>
                  <a:pt x="3112674" y="227124"/>
                  <a:pt x="3102102" y="243411"/>
                </a:cubicBezTo>
                <a:cubicBezTo>
                  <a:pt x="3091529" y="259699"/>
                  <a:pt x="3076242" y="267843"/>
                  <a:pt x="3056239" y="267843"/>
                </a:cubicBezTo>
                <a:cubicBezTo>
                  <a:pt x="3052524" y="267843"/>
                  <a:pt x="3048810" y="267271"/>
                  <a:pt x="3045095" y="266128"/>
                </a:cubicBezTo>
                <a:cubicBezTo>
                  <a:pt x="3047667" y="278130"/>
                  <a:pt x="3049738" y="289346"/>
                  <a:pt x="3051310" y="299775"/>
                </a:cubicBezTo>
                <a:cubicBezTo>
                  <a:pt x="3052882" y="310205"/>
                  <a:pt x="3053668" y="320135"/>
                  <a:pt x="3053668" y="329565"/>
                </a:cubicBezTo>
                <a:cubicBezTo>
                  <a:pt x="3053668" y="339566"/>
                  <a:pt x="3053382" y="348924"/>
                  <a:pt x="3052810" y="357640"/>
                </a:cubicBezTo>
                <a:cubicBezTo>
                  <a:pt x="3052239" y="366355"/>
                  <a:pt x="3051381" y="375071"/>
                  <a:pt x="3050238" y="383786"/>
                </a:cubicBezTo>
                <a:cubicBezTo>
                  <a:pt x="3049095" y="392501"/>
                  <a:pt x="3047381" y="402145"/>
                  <a:pt x="3045095" y="412718"/>
                </a:cubicBezTo>
                <a:lnTo>
                  <a:pt x="3023664" y="408432"/>
                </a:lnTo>
                <a:cubicBezTo>
                  <a:pt x="3023378" y="393001"/>
                  <a:pt x="3022735" y="378642"/>
                  <a:pt x="3021735" y="365355"/>
                </a:cubicBezTo>
                <a:cubicBezTo>
                  <a:pt x="3020734" y="352068"/>
                  <a:pt x="3019234" y="339423"/>
                  <a:pt x="3017234" y="327422"/>
                </a:cubicBezTo>
                <a:cubicBezTo>
                  <a:pt x="3015234" y="315420"/>
                  <a:pt x="3012662" y="303419"/>
                  <a:pt x="3009519" y="291417"/>
                </a:cubicBezTo>
                <a:cubicBezTo>
                  <a:pt x="3007519" y="283131"/>
                  <a:pt x="3005233" y="275487"/>
                  <a:pt x="3002661" y="268486"/>
                </a:cubicBezTo>
                <a:cubicBezTo>
                  <a:pt x="3000089" y="261485"/>
                  <a:pt x="2997089" y="253913"/>
                  <a:pt x="2993660" y="245769"/>
                </a:cubicBezTo>
                <a:cubicBezTo>
                  <a:pt x="2990231" y="237625"/>
                  <a:pt x="2985802" y="228267"/>
                  <a:pt x="2980372" y="217694"/>
                </a:cubicBezTo>
                <a:cubicBezTo>
                  <a:pt x="2977230" y="211693"/>
                  <a:pt x="2975658" y="205549"/>
                  <a:pt x="2975658" y="199263"/>
                </a:cubicBezTo>
                <a:cubicBezTo>
                  <a:pt x="2975658" y="191262"/>
                  <a:pt x="2978372" y="183904"/>
                  <a:pt x="2983802" y="177189"/>
                </a:cubicBezTo>
                <a:cubicBezTo>
                  <a:pt x="2989231" y="170474"/>
                  <a:pt x="2996660" y="164973"/>
                  <a:pt x="3006090" y="160687"/>
                </a:cubicBezTo>
                <a:close/>
                <a:moveTo>
                  <a:pt x="2266283" y="137969"/>
                </a:moveTo>
                <a:cubicBezTo>
                  <a:pt x="2269998" y="141684"/>
                  <a:pt x="2274356" y="146042"/>
                  <a:pt x="2279356" y="151043"/>
                </a:cubicBezTo>
                <a:cubicBezTo>
                  <a:pt x="2284357" y="156043"/>
                  <a:pt x="2290000" y="161544"/>
                  <a:pt x="2296287" y="167545"/>
                </a:cubicBezTo>
                <a:cubicBezTo>
                  <a:pt x="2292858" y="172402"/>
                  <a:pt x="2288715" y="177617"/>
                  <a:pt x="2283857" y="183189"/>
                </a:cubicBezTo>
                <a:cubicBezTo>
                  <a:pt x="2278999" y="188762"/>
                  <a:pt x="2273427" y="194691"/>
                  <a:pt x="2267140" y="200977"/>
                </a:cubicBezTo>
                <a:cubicBezTo>
                  <a:pt x="2253139" y="189833"/>
                  <a:pt x="2242423" y="179832"/>
                  <a:pt x="2234994" y="170974"/>
                </a:cubicBezTo>
                <a:cubicBezTo>
                  <a:pt x="2241851" y="164116"/>
                  <a:pt x="2247852" y="157972"/>
                  <a:pt x="2252996" y="152543"/>
                </a:cubicBezTo>
                <a:cubicBezTo>
                  <a:pt x="2258139" y="147114"/>
                  <a:pt x="2262568" y="142256"/>
                  <a:pt x="2266283" y="137969"/>
                </a:cubicBezTo>
                <a:close/>
                <a:moveTo>
                  <a:pt x="4921806" y="134160"/>
                </a:moveTo>
                <a:lnTo>
                  <a:pt x="4922234" y="139303"/>
                </a:lnTo>
                <a:cubicBezTo>
                  <a:pt x="4922234" y="146733"/>
                  <a:pt x="4918948" y="152448"/>
                  <a:pt x="4912376" y="156448"/>
                </a:cubicBezTo>
                <a:cubicBezTo>
                  <a:pt x="4904946" y="160163"/>
                  <a:pt x="4895374" y="164306"/>
                  <a:pt x="4883658" y="168878"/>
                </a:cubicBezTo>
                <a:cubicBezTo>
                  <a:pt x="4871942" y="173450"/>
                  <a:pt x="4858226" y="178451"/>
                  <a:pt x="4842510" y="183880"/>
                </a:cubicBezTo>
                <a:lnTo>
                  <a:pt x="4844653" y="163306"/>
                </a:lnTo>
                <a:cubicBezTo>
                  <a:pt x="4863798" y="156448"/>
                  <a:pt x="4879514" y="150733"/>
                  <a:pt x="4891802" y="146161"/>
                </a:cubicBezTo>
                <a:cubicBezTo>
                  <a:pt x="4904089" y="141589"/>
                  <a:pt x="4914090" y="137588"/>
                  <a:pt x="4921806" y="134160"/>
                </a:cubicBezTo>
                <a:close/>
                <a:moveTo>
                  <a:pt x="930831" y="134160"/>
                </a:moveTo>
                <a:lnTo>
                  <a:pt x="931259" y="139303"/>
                </a:lnTo>
                <a:cubicBezTo>
                  <a:pt x="931259" y="146732"/>
                  <a:pt x="927973" y="152448"/>
                  <a:pt x="921401" y="156448"/>
                </a:cubicBezTo>
                <a:cubicBezTo>
                  <a:pt x="913971" y="160163"/>
                  <a:pt x="904399" y="164306"/>
                  <a:pt x="892683" y="168878"/>
                </a:cubicBezTo>
                <a:cubicBezTo>
                  <a:pt x="880968" y="173450"/>
                  <a:pt x="867251" y="178451"/>
                  <a:pt x="851535" y="183880"/>
                </a:cubicBezTo>
                <a:lnTo>
                  <a:pt x="853678" y="163306"/>
                </a:lnTo>
                <a:cubicBezTo>
                  <a:pt x="872824" y="156448"/>
                  <a:pt x="888540" y="150733"/>
                  <a:pt x="900827" y="146161"/>
                </a:cubicBezTo>
                <a:cubicBezTo>
                  <a:pt x="913114" y="141589"/>
                  <a:pt x="923115" y="137588"/>
                  <a:pt x="930831" y="134160"/>
                </a:cubicBezTo>
                <a:close/>
                <a:moveTo>
                  <a:pt x="5269897" y="126444"/>
                </a:moveTo>
                <a:cubicBezTo>
                  <a:pt x="5267896" y="126444"/>
                  <a:pt x="5266039" y="127087"/>
                  <a:pt x="5264324" y="128373"/>
                </a:cubicBezTo>
                <a:cubicBezTo>
                  <a:pt x="5262610" y="129659"/>
                  <a:pt x="5261752" y="131016"/>
                  <a:pt x="5261752" y="132445"/>
                </a:cubicBezTo>
                <a:cubicBezTo>
                  <a:pt x="5261752" y="138446"/>
                  <a:pt x="5266610" y="143304"/>
                  <a:pt x="5276326" y="147018"/>
                </a:cubicBezTo>
                <a:lnTo>
                  <a:pt x="5277184" y="145304"/>
                </a:lnTo>
                <a:cubicBezTo>
                  <a:pt x="5277756" y="144161"/>
                  <a:pt x="5278040" y="143161"/>
                  <a:pt x="5278040" y="142303"/>
                </a:cubicBezTo>
                <a:cubicBezTo>
                  <a:pt x="5278040" y="141446"/>
                  <a:pt x="5278040" y="140732"/>
                  <a:pt x="5278040" y="140160"/>
                </a:cubicBezTo>
                <a:cubicBezTo>
                  <a:pt x="5278040" y="136160"/>
                  <a:pt x="5277254" y="132874"/>
                  <a:pt x="5275684" y="130302"/>
                </a:cubicBezTo>
                <a:cubicBezTo>
                  <a:pt x="5274112" y="127730"/>
                  <a:pt x="5272183" y="126444"/>
                  <a:pt x="5269897" y="126444"/>
                </a:cubicBezTo>
                <a:close/>
                <a:moveTo>
                  <a:pt x="6686074" y="122539"/>
                </a:moveTo>
                <a:cubicBezTo>
                  <a:pt x="6686931" y="144256"/>
                  <a:pt x="6687645" y="165830"/>
                  <a:pt x="6688217" y="187261"/>
                </a:cubicBezTo>
                <a:cubicBezTo>
                  <a:pt x="6688788" y="208693"/>
                  <a:pt x="6689360" y="230553"/>
                  <a:pt x="6689932" y="252841"/>
                </a:cubicBezTo>
                <a:cubicBezTo>
                  <a:pt x="6690502" y="275130"/>
                  <a:pt x="6691074" y="298418"/>
                  <a:pt x="6691646" y="322707"/>
                </a:cubicBezTo>
                <a:lnTo>
                  <a:pt x="6693360" y="354425"/>
                </a:lnTo>
                <a:cubicBezTo>
                  <a:pt x="6698790" y="358426"/>
                  <a:pt x="6704718" y="361283"/>
                  <a:pt x="6711148" y="362998"/>
                </a:cubicBezTo>
                <a:cubicBezTo>
                  <a:pt x="6717578" y="364712"/>
                  <a:pt x="6724792" y="365569"/>
                  <a:pt x="6732794" y="365569"/>
                </a:cubicBezTo>
                <a:lnTo>
                  <a:pt x="6733141" y="366032"/>
                </a:lnTo>
                <a:lnTo>
                  <a:pt x="6733603" y="365569"/>
                </a:lnTo>
                <a:cubicBezTo>
                  <a:pt x="6753034" y="365569"/>
                  <a:pt x="6767322" y="361998"/>
                  <a:pt x="6776466" y="354854"/>
                </a:cubicBezTo>
                <a:cubicBezTo>
                  <a:pt x="6779895" y="352282"/>
                  <a:pt x="6783181" y="348067"/>
                  <a:pt x="6786324" y="342209"/>
                </a:cubicBezTo>
                <a:cubicBezTo>
                  <a:pt x="6789467" y="336351"/>
                  <a:pt x="6793611" y="328565"/>
                  <a:pt x="6798754" y="318849"/>
                </a:cubicBezTo>
                <a:cubicBezTo>
                  <a:pt x="6802183" y="311991"/>
                  <a:pt x="6805470" y="307634"/>
                  <a:pt x="6808612" y="305776"/>
                </a:cubicBezTo>
                <a:cubicBezTo>
                  <a:pt x="6811756" y="303919"/>
                  <a:pt x="6815328" y="302990"/>
                  <a:pt x="6819328" y="302990"/>
                </a:cubicBezTo>
                <a:cubicBezTo>
                  <a:pt x="6824758" y="302990"/>
                  <a:pt x="6829758" y="304705"/>
                  <a:pt x="6834330" y="308134"/>
                </a:cubicBezTo>
                <a:cubicBezTo>
                  <a:pt x="6831186" y="315277"/>
                  <a:pt x="6827901" y="322635"/>
                  <a:pt x="6824472" y="330208"/>
                </a:cubicBezTo>
                <a:cubicBezTo>
                  <a:pt x="6821043" y="337780"/>
                  <a:pt x="6817614" y="345281"/>
                  <a:pt x="6814184" y="352711"/>
                </a:cubicBezTo>
                <a:cubicBezTo>
                  <a:pt x="6822186" y="357283"/>
                  <a:pt x="6830044" y="360569"/>
                  <a:pt x="6837760" y="362569"/>
                </a:cubicBezTo>
                <a:lnTo>
                  <a:pt x="6859987" y="365252"/>
                </a:lnTo>
                <a:lnTo>
                  <a:pt x="6873394" y="363587"/>
                </a:lnTo>
                <a:cubicBezTo>
                  <a:pt x="6878324" y="362265"/>
                  <a:pt x="6882860" y="360283"/>
                  <a:pt x="6887004" y="357640"/>
                </a:cubicBezTo>
                <a:cubicBezTo>
                  <a:pt x="6895290" y="352353"/>
                  <a:pt x="6902148" y="344424"/>
                  <a:pt x="6907578" y="333851"/>
                </a:cubicBezTo>
                <a:cubicBezTo>
                  <a:pt x="6911578" y="326136"/>
                  <a:pt x="6915078" y="319421"/>
                  <a:pt x="6918078" y="313706"/>
                </a:cubicBezTo>
                <a:cubicBezTo>
                  <a:pt x="6921079" y="307991"/>
                  <a:pt x="6923864" y="302919"/>
                  <a:pt x="6926436" y="298490"/>
                </a:cubicBezTo>
                <a:cubicBezTo>
                  <a:pt x="6929008" y="294060"/>
                  <a:pt x="6931580" y="289989"/>
                  <a:pt x="6934152" y="286274"/>
                </a:cubicBezTo>
                <a:cubicBezTo>
                  <a:pt x="6941296" y="276844"/>
                  <a:pt x="6948226" y="270057"/>
                  <a:pt x="6954940" y="265914"/>
                </a:cubicBezTo>
                <a:cubicBezTo>
                  <a:pt x="6961656" y="261771"/>
                  <a:pt x="6969156" y="259699"/>
                  <a:pt x="6977444" y="259699"/>
                </a:cubicBezTo>
                <a:cubicBezTo>
                  <a:pt x="6987158" y="259699"/>
                  <a:pt x="6996660" y="264985"/>
                  <a:pt x="7005947" y="275558"/>
                </a:cubicBezTo>
                <a:cubicBezTo>
                  <a:pt x="7015234" y="286131"/>
                  <a:pt x="7022877" y="299990"/>
                  <a:pt x="7028878" y="317135"/>
                </a:cubicBezTo>
                <a:cubicBezTo>
                  <a:pt x="7034594" y="333708"/>
                  <a:pt x="7037451" y="349853"/>
                  <a:pt x="7037451" y="365569"/>
                </a:cubicBezTo>
                <a:cubicBezTo>
                  <a:pt x="7037451" y="373570"/>
                  <a:pt x="7035236" y="382000"/>
                  <a:pt x="7030807" y="390858"/>
                </a:cubicBezTo>
                <a:cubicBezTo>
                  <a:pt x="7026378" y="399717"/>
                  <a:pt x="7020592" y="407003"/>
                  <a:pt x="7013448" y="412718"/>
                </a:cubicBezTo>
                <a:cubicBezTo>
                  <a:pt x="7001160" y="412718"/>
                  <a:pt x="6988588" y="411718"/>
                  <a:pt x="6975729" y="409718"/>
                </a:cubicBezTo>
                <a:cubicBezTo>
                  <a:pt x="6962870" y="407718"/>
                  <a:pt x="6950583" y="404789"/>
                  <a:pt x="6938867" y="400931"/>
                </a:cubicBezTo>
                <a:cubicBezTo>
                  <a:pt x="6927151" y="397073"/>
                  <a:pt x="6916864" y="392859"/>
                  <a:pt x="6908006" y="388287"/>
                </a:cubicBezTo>
                <a:cubicBezTo>
                  <a:pt x="6901148" y="396002"/>
                  <a:pt x="6893790" y="401574"/>
                  <a:pt x="6885932" y="405003"/>
                </a:cubicBezTo>
                <a:cubicBezTo>
                  <a:pt x="6882002" y="406717"/>
                  <a:pt x="6877663" y="408003"/>
                  <a:pt x="6872912" y="408861"/>
                </a:cubicBezTo>
                <a:lnTo>
                  <a:pt x="6863090" y="409676"/>
                </a:lnTo>
                <a:lnTo>
                  <a:pt x="6862620" y="410146"/>
                </a:lnTo>
                <a:lnTo>
                  <a:pt x="6860302" y="409908"/>
                </a:lnTo>
                <a:lnTo>
                  <a:pt x="6857428" y="410146"/>
                </a:lnTo>
                <a:lnTo>
                  <a:pt x="6856832" y="409551"/>
                </a:lnTo>
                <a:lnTo>
                  <a:pt x="6845448" y="408378"/>
                </a:lnTo>
                <a:cubicBezTo>
                  <a:pt x="6828678" y="404842"/>
                  <a:pt x="6813114" y="396002"/>
                  <a:pt x="6798754" y="381857"/>
                </a:cubicBezTo>
                <a:cubicBezTo>
                  <a:pt x="6797040" y="384429"/>
                  <a:pt x="6795468" y="386715"/>
                  <a:pt x="6794040" y="388715"/>
                </a:cubicBezTo>
                <a:cubicBezTo>
                  <a:pt x="6792610" y="390715"/>
                  <a:pt x="6791182" y="392716"/>
                  <a:pt x="6789753" y="394716"/>
                </a:cubicBezTo>
                <a:cubicBezTo>
                  <a:pt x="6786324" y="398716"/>
                  <a:pt x="6779538" y="402288"/>
                  <a:pt x="6769394" y="405432"/>
                </a:cubicBezTo>
                <a:cubicBezTo>
                  <a:pt x="6759249" y="408575"/>
                  <a:pt x="6747319" y="410146"/>
                  <a:pt x="6733603" y="410146"/>
                </a:cubicBezTo>
                <a:lnTo>
                  <a:pt x="6732770" y="409313"/>
                </a:lnTo>
                <a:lnTo>
                  <a:pt x="6731936" y="410146"/>
                </a:lnTo>
                <a:cubicBezTo>
                  <a:pt x="6716792" y="410146"/>
                  <a:pt x="6704290" y="407718"/>
                  <a:pt x="6694432" y="402860"/>
                </a:cubicBezTo>
                <a:cubicBezTo>
                  <a:pt x="6684574" y="398002"/>
                  <a:pt x="6677072" y="391501"/>
                  <a:pt x="6671929" y="383357"/>
                </a:cubicBezTo>
                <a:cubicBezTo>
                  <a:pt x="6666786" y="375213"/>
                  <a:pt x="6663642" y="365712"/>
                  <a:pt x="6662499" y="354854"/>
                </a:cubicBezTo>
                <a:cubicBezTo>
                  <a:pt x="6661642" y="348567"/>
                  <a:pt x="6660570" y="339566"/>
                  <a:pt x="6659284" y="327850"/>
                </a:cubicBezTo>
                <a:cubicBezTo>
                  <a:pt x="6657999" y="316135"/>
                  <a:pt x="6656642" y="302776"/>
                  <a:pt x="6655212" y="287774"/>
                </a:cubicBezTo>
                <a:cubicBezTo>
                  <a:pt x="6653784" y="272772"/>
                  <a:pt x="6652284" y="257127"/>
                  <a:pt x="6650712" y="240840"/>
                </a:cubicBezTo>
                <a:cubicBezTo>
                  <a:pt x="6649140" y="224552"/>
                  <a:pt x="6647640" y="208478"/>
                  <a:pt x="6646212" y="192619"/>
                </a:cubicBezTo>
                <a:cubicBezTo>
                  <a:pt x="6644783" y="176760"/>
                  <a:pt x="6643497" y="162401"/>
                  <a:pt x="6642354" y="149542"/>
                </a:cubicBezTo>
                <a:cubicBezTo>
                  <a:pt x="6649212" y="144399"/>
                  <a:pt x="6656284" y="139613"/>
                  <a:pt x="6663570" y="135183"/>
                </a:cubicBezTo>
                <a:cubicBezTo>
                  <a:pt x="6670858" y="130754"/>
                  <a:pt x="6678358" y="126540"/>
                  <a:pt x="6686074" y="122539"/>
                </a:cubicBezTo>
                <a:close/>
                <a:moveTo>
                  <a:pt x="6129433" y="122539"/>
                </a:moveTo>
                <a:cubicBezTo>
                  <a:pt x="6129433" y="133969"/>
                  <a:pt x="6129433" y="148899"/>
                  <a:pt x="6129433" y="167330"/>
                </a:cubicBezTo>
                <a:cubicBezTo>
                  <a:pt x="6129433" y="185761"/>
                  <a:pt x="6129362" y="206407"/>
                  <a:pt x="6129218" y="229267"/>
                </a:cubicBezTo>
                <a:cubicBezTo>
                  <a:pt x="6129076" y="252127"/>
                  <a:pt x="6129004" y="275987"/>
                  <a:pt x="6129004" y="300847"/>
                </a:cubicBezTo>
                <a:cubicBezTo>
                  <a:pt x="6129004" y="312277"/>
                  <a:pt x="6129004" y="322064"/>
                  <a:pt x="6129004" y="330208"/>
                </a:cubicBezTo>
                <a:cubicBezTo>
                  <a:pt x="6129004" y="338352"/>
                  <a:pt x="6129147" y="346138"/>
                  <a:pt x="6129433" y="353568"/>
                </a:cubicBezTo>
                <a:cubicBezTo>
                  <a:pt x="6135576" y="357568"/>
                  <a:pt x="6142470" y="360569"/>
                  <a:pt x="6150114" y="362569"/>
                </a:cubicBezTo>
                <a:lnTo>
                  <a:pt x="6173478" y="365353"/>
                </a:lnTo>
                <a:lnTo>
                  <a:pt x="6193596" y="362998"/>
                </a:lnTo>
                <a:cubicBezTo>
                  <a:pt x="6201239" y="361283"/>
                  <a:pt x="6209204" y="358711"/>
                  <a:pt x="6217492" y="355282"/>
                </a:cubicBezTo>
                <a:cubicBezTo>
                  <a:pt x="6216348" y="346138"/>
                  <a:pt x="6215276" y="336994"/>
                  <a:pt x="6214276" y="327850"/>
                </a:cubicBezTo>
                <a:cubicBezTo>
                  <a:pt x="6213276" y="318706"/>
                  <a:pt x="6212204" y="309562"/>
                  <a:pt x="6211062" y="300418"/>
                </a:cubicBezTo>
                <a:cubicBezTo>
                  <a:pt x="6209347" y="286131"/>
                  <a:pt x="6206562" y="266414"/>
                  <a:pt x="6202704" y="241268"/>
                </a:cubicBezTo>
                <a:cubicBezTo>
                  <a:pt x="6198846" y="216122"/>
                  <a:pt x="6193917" y="185547"/>
                  <a:pt x="6187916" y="149542"/>
                </a:cubicBezTo>
                <a:cubicBezTo>
                  <a:pt x="6194203" y="144685"/>
                  <a:pt x="6201060" y="140041"/>
                  <a:pt x="6208490" y="135612"/>
                </a:cubicBezTo>
                <a:cubicBezTo>
                  <a:pt x="6215920" y="131183"/>
                  <a:pt x="6223492" y="126825"/>
                  <a:pt x="6231208" y="122539"/>
                </a:cubicBezTo>
                <a:cubicBezTo>
                  <a:pt x="6232064" y="143399"/>
                  <a:pt x="6232850" y="164187"/>
                  <a:pt x="6233565" y="184904"/>
                </a:cubicBezTo>
                <a:cubicBezTo>
                  <a:pt x="6234279" y="205621"/>
                  <a:pt x="6235065" y="226266"/>
                  <a:pt x="6235922" y="246840"/>
                </a:cubicBezTo>
                <a:cubicBezTo>
                  <a:pt x="6236780" y="265986"/>
                  <a:pt x="6237422" y="283773"/>
                  <a:pt x="6237850" y="300204"/>
                </a:cubicBezTo>
                <a:cubicBezTo>
                  <a:pt x="6238279" y="316635"/>
                  <a:pt x="6238494" y="331851"/>
                  <a:pt x="6238494" y="345853"/>
                </a:cubicBezTo>
                <a:cubicBezTo>
                  <a:pt x="6238494" y="353854"/>
                  <a:pt x="6237136" y="362283"/>
                  <a:pt x="6234422" y="371142"/>
                </a:cubicBezTo>
                <a:cubicBezTo>
                  <a:pt x="6231708" y="380000"/>
                  <a:pt x="6227778" y="388429"/>
                  <a:pt x="6222635" y="396430"/>
                </a:cubicBezTo>
                <a:cubicBezTo>
                  <a:pt x="6219778" y="400717"/>
                  <a:pt x="6213848" y="404074"/>
                  <a:pt x="6204847" y="406503"/>
                </a:cubicBezTo>
                <a:cubicBezTo>
                  <a:pt x="6200346" y="407718"/>
                  <a:pt x="6195328" y="408628"/>
                  <a:pt x="6189792" y="409236"/>
                </a:cubicBezTo>
                <a:lnTo>
                  <a:pt x="6175515" y="409951"/>
                </a:lnTo>
                <a:lnTo>
                  <a:pt x="6175296" y="410146"/>
                </a:lnTo>
                <a:lnTo>
                  <a:pt x="6173600" y="410048"/>
                </a:lnTo>
                <a:lnTo>
                  <a:pt x="6171628" y="410146"/>
                </a:lnTo>
                <a:lnTo>
                  <a:pt x="6171371" y="409917"/>
                </a:lnTo>
                <a:lnTo>
                  <a:pt x="6159222" y="409209"/>
                </a:lnTo>
                <a:cubicBezTo>
                  <a:pt x="6144220" y="407334"/>
                  <a:pt x="6132432" y="402645"/>
                  <a:pt x="6123860" y="395145"/>
                </a:cubicBezTo>
                <a:cubicBezTo>
                  <a:pt x="6116146" y="399717"/>
                  <a:pt x="6107572" y="403360"/>
                  <a:pt x="6098143" y="406074"/>
                </a:cubicBezTo>
                <a:cubicBezTo>
                  <a:pt x="6093428" y="407432"/>
                  <a:pt x="6088464" y="408450"/>
                  <a:pt x="6083248" y="409128"/>
                </a:cubicBezTo>
                <a:lnTo>
                  <a:pt x="6067920" y="410080"/>
                </a:lnTo>
                <a:lnTo>
                  <a:pt x="6067854" y="410146"/>
                </a:lnTo>
                <a:lnTo>
                  <a:pt x="6067303" y="410119"/>
                </a:lnTo>
                <a:lnTo>
                  <a:pt x="6066854" y="410146"/>
                </a:lnTo>
                <a:lnTo>
                  <a:pt x="6066800" y="410093"/>
                </a:lnTo>
                <a:lnTo>
                  <a:pt x="6033992" y="408432"/>
                </a:lnTo>
                <a:cubicBezTo>
                  <a:pt x="6023134" y="407289"/>
                  <a:pt x="6013346" y="405574"/>
                  <a:pt x="6004631" y="403288"/>
                </a:cubicBezTo>
                <a:cubicBezTo>
                  <a:pt x="5995916" y="401002"/>
                  <a:pt x="5989272" y="398145"/>
                  <a:pt x="5984700" y="394716"/>
                </a:cubicBezTo>
                <a:cubicBezTo>
                  <a:pt x="5979556" y="390715"/>
                  <a:pt x="5975485" y="385143"/>
                  <a:pt x="5972484" y="378000"/>
                </a:cubicBezTo>
                <a:cubicBezTo>
                  <a:pt x="5969484" y="370856"/>
                  <a:pt x="5966841" y="363712"/>
                  <a:pt x="5964555" y="356568"/>
                </a:cubicBezTo>
                <a:cubicBezTo>
                  <a:pt x="5959412" y="357997"/>
                  <a:pt x="5954482" y="359854"/>
                  <a:pt x="5949768" y="362140"/>
                </a:cubicBezTo>
                <a:cubicBezTo>
                  <a:pt x="5945053" y="364426"/>
                  <a:pt x="5940052" y="367212"/>
                  <a:pt x="5934766" y="370499"/>
                </a:cubicBezTo>
                <a:cubicBezTo>
                  <a:pt x="5929480" y="373785"/>
                  <a:pt x="5923121" y="377857"/>
                  <a:pt x="5915692" y="382714"/>
                </a:cubicBezTo>
                <a:cubicBezTo>
                  <a:pt x="5905118" y="389001"/>
                  <a:pt x="5895118" y="394002"/>
                  <a:pt x="5885688" y="397716"/>
                </a:cubicBezTo>
                <a:cubicBezTo>
                  <a:pt x="5876258" y="401431"/>
                  <a:pt x="5866471" y="404217"/>
                  <a:pt x="5856328" y="406074"/>
                </a:cubicBezTo>
                <a:cubicBezTo>
                  <a:pt x="5846183" y="407932"/>
                  <a:pt x="5835038" y="409075"/>
                  <a:pt x="5822894" y="409503"/>
                </a:cubicBezTo>
                <a:lnTo>
                  <a:pt x="5786956" y="410056"/>
                </a:lnTo>
                <a:lnTo>
                  <a:pt x="5786866" y="410146"/>
                </a:lnTo>
                <a:lnTo>
                  <a:pt x="5786107" y="410069"/>
                </a:lnTo>
                <a:lnTo>
                  <a:pt x="5781104" y="410146"/>
                </a:lnTo>
                <a:lnTo>
                  <a:pt x="5780453" y="409496"/>
                </a:lnTo>
                <a:lnTo>
                  <a:pt x="5769694" y="408405"/>
                </a:lnTo>
                <a:cubicBezTo>
                  <a:pt x="5752924" y="404923"/>
                  <a:pt x="5737360" y="396216"/>
                  <a:pt x="5723001" y="382286"/>
                </a:cubicBezTo>
                <a:lnTo>
                  <a:pt x="5718286" y="388715"/>
                </a:lnTo>
                <a:cubicBezTo>
                  <a:pt x="5714000" y="394144"/>
                  <a:pt x="5707714" y="398431"/>
                  <a:pt x="5699426" y="401574"/>
                </a:cubicBezTo>
                <a:cubicBezTo>
                  <a:pt x="5691140" y="404717"/>
                  <a:pt x="5681068" y="406932"/>
                  <a:pt x="5669208" y="408218"/>
                </a:cubicBezTo>
                <a:lnTo>
                  <a:pt x="5631854" y="409996"/>
                </a:lnTo>
                <a:lnTo>
                  <a:pt x="5631704" y="410146"/>
                </a:lnTo>
                <a:lnTo>
                  <a:pt x="5630916" y="410041"/>
                </a:lnTo>
                <a:lnTo>
                  <a:pt x="5628704" y="410146"/>
                </a:lnTo>
                <a:lnTo>
                  <a:pt x="5628240" y="409683"/>
                </a:lnTo>
                <a:lnTo>
                  <a:pt x="5614880" y="407896"/>
                </a:lnTo>
                <a:cubicBezTo>
                  <a:pt x="5609380" y="406396"/>
                  <a:pt x="5603986" y="404146"/>
                  <a:pt x="5598700" y="401145"/>
                </a:cubicBezTo>
                <a:cubicBezTo>
                  <a:pt x="5595556" y="420291"/>
                  <a:pt x="5589484" y="437150"/>
                  <a:pt x="5580484" y="451723"/>
                </a:cubicBezTo>
                <a:cubicBezTo>
                  <a:pt x="5571482" y="466296"/>
                  <a:pt x="5560266" y="477583"/>
                  <a:pt x="5546836" y="485584"/>
                </a:cubicBezTo>
                <a:cubicBezTo>
                  <a:pt x="5533406" y="493585"/>
                  <a:pt x="5518547" y="497586"/>
                  <a:pt x="5502259" y="497586"/>
                </a:cubicBezTo>
                <a:cubicBezTo>
                  <a:pt x="5498544" y="497586"/>
                  <a:pt x="5493544" y="496229"/>
                  <a:pt x="5487257" y="493514"/>
                </a:cubicBezTo>
                <a:cubicBezTo>
                  <a:pt x="5480971" y="490799"/>
                  <a:pt x="5474042" y="487013"/>
                  <a:pt x="5466468" y="482155"/>
                </a:cubicBezTo>
                <a:cubicBezTo>
                  <a:pt x="5458896" y="477298"/>
                  <a:pt x="5451682" y="472011"/>
                  <a:pt x="5444824" y="466296"/>
                </a:cubicBezTo>
                <a:lnTo>
                  <a:pt x="5451253" y="449580"/>
                </a:lnTo>
                <a:cubicBezTo>
                  <a:pt x="5458968" y="451580"/>
                  <a:pt x="5466397" y="453009"/>
                  <a:pt x="5473541" y="453866"/>
                </a:cubicBezTo>
                <a:cubicBezTo>
                  <a:pt x="5480684" y="454723"/>
                  <a:pt x="5487400" y="455152"/>
                  <a:pt x="5493687" y="455152"/>
                </a:cubicBezTo>
                <a:cubicBezTo>
                  <a:pt x="5514832" y="455152"/>
                  <a:pt x="5532834" y="449508"/>
                  <a:pt x="5547694" y="438221"/>
                </a:cubicBezTo>
                <a:cubicBezTo>
                  <a:pt x="5562552" y="426934"/>
                  <a:pt x="5573411" y="410575"/>
                  <a:pt x="5580269" y="389144"/>
                </a:cubicBezTo>
                <a:cubicBezTo>
                  <a:pt x="5578268" y="384858"/>
                  <a:pt x="5576126" y="380500"/>
                  <a:pt x="5573840" y="376071"/>
                </a:cubicBezTo>
                <a:cubicBezTo>
                  <a:pt x="5571554" y="371642"/>
                  <a:pt x="5568982" y="367141"/>
                  <a:pt x="5566124" y="362569"/>
                </a:cubicBezTo>
                <a:cubicBezTo>
                  <a:pt x="5558694" y="350282"/>
                  <a:pt x="5552836" y="339923"/>
                  <a:pt x="5548550" y="331494"/>
                </a:cubicBezTo>
                <a:cubicBezTo>
                  <a:pt x="5544264" y="323064"/>
                  <a:pt x="5541264" y="316135"/>
                  <a:pt x="5539550" y="310705"/>
                </a:cubicBezTo>
                <a:cubicBezTo>
                  <a:pt x="5538406" y="304990"/>
                  <a:pt x="5538121" y="300061"/>
                  <a:pt x="5538692" y="295918"/>
                </a:cubicBezTo>
                <a:cubicBezTo>
                  <a:pt x="5539264" y="291774"/>
                  <a:pt x="5540978" y="287988"/>
                  <a:pt x="5543836" y="284559"/>
                </a:cubicBezTo>
                <a:cubicBezTo>
                  <a:pt x="5544122" y="280273"/>
                  <a:pt x="5546693" y="276130"/>
                  <a:pt x="5551551" y="272129"/>
                </a:cubicBezTo>
                <a:cubicBezTo>
                  <a:pt x="5556408" y="268129"/>
                  <a:pt x="5562696" y="265128"/>
                  <a:pt x="5570410" y="263128"/>
                </a:cubicBezTo>
                <a:cubicBezTo>
                  <a:pt x="5572696" y="270843"/>
                  <a:pt x="5574911" y="277916"/>
                  <a:pt x="5577054" y="284345"/>
                </a:cubicBezTo>
                <a:cubicBezTo>
                  <a:pt x="5579198" y="290774"/>
                  <a:pt x="5581126" y="296847"/>
                  <a:pt x="5582840" y="302562"/>
                </a:cubicBezTo>
                <a:cubicBezTo>
                  <a:pt x="5587698" y="316278"/>
                  <a:pt x="5591484" y="327708"/>
                  <a:pt x="5594200" y="336852"/>
                </a:cubicBezTo>
                <a:cubicBezTo>
                  <a:pt x="5596914" y="345996"/>
                  <a:pt x="5598556" y="352854"/>
                  <a:pt x="5599128" y="357426"/>
                </a:cubicBezTo>
                <a:cubicBezTo>
                  <a:pt x="5603986" y="360140"/>
                  <a:pt x="5609130" y="362176"/>
                  <a:pt x="5614559" y="363533"/>
                </a:cubicBezTo>
                <a:lnTo>
                  <a:pt x="5630988" y="365484"/>
                </a:lnTo>
                <a:lnTo>
                  <a:pt x="5668994" y="364069"/>
                </a:lnTo>
                <a:cubicBezTo>
                  <a:pt x="5680710" y="363069"/>
                  <a:pt x="5689997" y="360712"/>
                  <a:pt x="5696854" y="356997"/>
                </a:cubicBezTo>
                <a:cubicBezTo>
                  <a:pt x="5701712" y="354425"/>
                  <a:pt x="5705856" y="350282"/>
                  <a:pt x="5709286" y="344567"/>
                </a:cubicBezTo>
                <a:cubicBezTo>
                  <a:pt x="5712714" y="338852"/>
                  <a:pt x="5717286" y="330422"/>
                  <a:pt x="5723001" y="319278"/>
                </a:cubicBezTo>
                <a:cubicBezTo>
                  <a:pt x="5726430" y="312134"/>
                  <a:pt x="5729644" y="307634"/>
                  <a:pt x="5732645" y="305776"/>
                </a:cubicBezTo>
                <a:cubicBezTo>
                  <a:pt x="5735646" y="303919"/>
                  <a:pt x="5739288" y="302990"/>
                  <a:pt x="5743575" y="302990"/>
                </a:cubicBezTo>
                <a:cubicBezTo>
                  <a:pt x="5749290" y="302990"/>
                  <a:pt x="5754290" y="304705"/>
                  <a:pt x="5758577" y="308134"/>
                </a:cubicBezTo>
                <a:cubicBezTo>
                  <a:pt x="5756290" y="313849"/>
                  <a:pt x="5753862" y="319564"/>
                  <a:pt x="5751290" y="325279"/>
                </a:cubicBezTo>
                <a:cubicBezTo>
                  <a:pt x="5748718" y="330994"/>
                  <a:pt x="5746361" y="336280"/>
                  <a:pt x="5744218" y="341138"/>
                </a:cubicBezTo>
                <a:cubicBezTo>
                  <a:pt x="5742074" y="345996"/>
                  <a:pt x="5740288" y="349853"/>
                  <a:pt x="5738860" y="352711"/>
                </a:cubicBezTo>
                <a:cubicBezTo>
                  <a:pt x="5746576" y="357283"/>
                  <a:pt x="5754362" y="360569"/>
                  <a:pt x="5762220" y="362569"/>
                </a:cubicBezTo>
                <a:lnTo>
                  <a:pt x="5785537" y="365408"/>
                </a:lnTo>
                <a:lnTo>
                  <a:pt x="5839825" y="363426"/>
                </a:lnTo>
                <a:cubicBezTo>
                  <a:pt x="5856113" y="361998"/>
                  <a:pt x="5871400" y="358711"/>
                  <a:pt x="5885688" y="353568"/>
                </a:cubicBezTo>
                <a:cubicBezTo>
                  <a:pt x="5897118" y="349853"/>
                  <a:pt x="5906905" y="346781"/>
                  <a:pt x="5915049" y="344352"/>
                </a:cubicBezTo>
                <a:cubicBezTo>
                  <a:pt x="5923192" y="341924"/>
                  <a:pt x="5929694" y="340138"/>
                  <a:pt x="5934551" y="338995"/>
                </a:cubicBezTo>
                <a:cubicBezTo>
                  <a:pt x="5930265" y="336709"/>
                  <a:pt x="5925907" y="334208"/>
                  <a:pt x="5921478" y="331494"/>
                </a:cubicBezTo>
                <a:cubicBezTo>
                  <a:pt x="5917049" y="328779"/>
                  <a:pt x="5912692" y="325850"/>
                  <a:pt x="5908405" y="322707"/>
                </a:cubicBezTo>
                <a:cubicBezTo>
                  <a:pt x="5898404" y="315849"/>
                  <a:pt x="5890118" y="311063"/>
                  <a:pt x="5883545" y="308348"/>
                </a:cubicBezTo>
                <a:cubicBezTo>
                  <a:pt x="5876973" y="305633"/>
                  <a:pt x="5870400" y="304276"/>
                  <a:pt x="5863828" y="304276"/>
                </a:cubicBezTo>
                <a:cubicBezTo>
                  <a:pt x="5855256" y="304276"/>
                  <a:pt x="5847397" y="305419"/>
                  <a:pt x="5840254" y="307705"/>
                </a:cubicBezTo>
                <a:cubicBezTo>
                  <a:pt x="5833110" y="309991"/>
                  <a:pt x="5824538" y="314420"/>
                  <a:pt x="5814536" y="320992"/>
                </a:cubicBezTo>
                <a:cubicBezTo>
                  <a:pt x="5811964" y="318421"/>
                  <a:pt x="5809892" y="314992"/>
                  <a:pt x="5808321" y="310705"/>
                </a:cubicBezTo>
                <a:cubicBezTo>
                  <a:pt x="5806750" y="306419"/>
                  <a:pt x="5805964" y="302276"/>
                  <a:pt x="5805964" y="298275"/>
                </a:cubicBezTo>
                <a:cubicBezTo>
                  <a:pt x="5805964" y="286274"/>
                  <a:pt x="5811250" y="276558"/>
                  <a:pt x="5821823" y="269129"/>
                </a:cubicBezTo>
                <a:cubicBezTo>
                  <a:pt x="5832396" y="261699"/>
                  <a:pt x="5845826" y="257985"/>
                  <a:pt x="5862114" y="257985"/>
                </a:cubicBezTo>
                <a:cubicBezTo>
                  <a:pt x="5871258" y="257985"/>
                  <a:pt x="5880187" y="259628"/>
                  <a:pt x="5888903" y="262914"/>
                </a:cubicBezTo>
                <a:cubicBezTo>
                  <a:pt x="5897618" y="266200"/>
                  <a:pt x="5907548" y="271558"/>
                  <a:pt x="5918692" y="278987"/>
                </a:cubicBezTo>
                <a:cubicBezTo>
                  <a:pt x="5932122" y="288417"/>
                  <a:pt x="5944196" y="295775"/>
                  <a:pt x="5954911" y="301061"/>
                </a:cubicBezTo>
                <a:cubicBezTo>
                  <a:pt x="5965626" y="306348"/>
                  <a:pt x="5977699" y="310705"/>
                  <a:pt x="5991130" y="314134"/>
                </a:cubicBezTo>
                <a:cubicBezTo>
                  <a:pt x="5997988" y="315563"/>
                  <a:pt x="6005704" y="316706"/>
                  <a:pt x="6014276" y="317563"/>
                </a:cubicBezTo>
                <a:cubicBezTo>
                  <a:pt x="6022848" y="318421"/>
                  <a:pt x="6032420" y="318849"/>
                  <a:pt x="6042994" y="318849"/>
                </a:cubicBezTo>
                <a:lnTo>
                  <a:pt x="6024562" y="353568"/>
                </a:lnTo>
                <a:cubicBezTo>
                  <a:pt x="6022276" y="353282"/>
                  <a:pt x="6019562" y="353068"/>
                  <a:pt x="6016419" y="352925"/>
                </a:cubicBezTo>
                <a:cubicBezTo>
                  <a:pt x="6013276" y="352782"/>
                  <a:pt x="6010060" y="352568"/>
                  <a:pt x="6006774" y="352282"/>
                </a:cubicBezTo>
                <a:cubicBezTo>
                  <a:pt x="6003488" y="351996"/>
                  <a:pt x="6000560" y="351853"/>
                  <a:pt x="5997988" y="351853"/>
                </a:cubicBezTo>
                <a:cubicBezTo>
                  <a:pt x="6000846" y="355282"/>
                  <a:pt x="6004060" y="357854"/>
                  <a:pt x="6007632" y="359569"/>
                </a:cubicBezTo>
                <a:cubicBezTo>
                  <a:pt x="6011204" y="361283"/>
                  <a:pt x="6015276" y="362569"/>
                  <a:pt x="6019848" y="363426"/>
                </a:cubicBezTo>
                <a:cubicBezTo>
                  <a:pt x="6026134" y="363998"/>
                  <a:pt x="6033350" y="364426"/>
                  <a:pt x="6041493" y="364712"/>
                </a:cubicBezTo>
                <a:lnTo>
                  <a:pt x="6067083" y="365544"/>
                </a:lnTo>
                <a:lnTo>
                  <a:pt x="6088499" y="363212"/>
                </a:lnTo>
                <a:cubicBezTo>
                  <a:pt x="6095500" y="361640"/>
                  <a:pt x="6102286" y="359426"/>
                  <a:pt x="6108858" y="356568"/>
                </a:cubicBezTo>
                <a:cubicBezTo>
                  <a:pt x="6106286" y="337994"/>
                  <a:pt x="6103501" y="316278"/>
                  <a:pt x="6100500" y="291417"/>
                </a:cubicBezTo>
                <a:cubicBezTo>
                  <a:pt x="6097500" y="266557"/>
                  <a:pt x="6094571" y="238554"/>
                  <a:pt x="6091714" y="207407"/>
                </a:cubicBezTo>
                <a:cubicBezTo>
                  <a:pt x="6090571" y="197977"/>
                  <a:pt x="6089570" y="188476"/>
                  <a:pt x="6088714" y="178903"/>
                </a:cubicBezTo>
                <a:cubicBezTo>
                  <a:pt x="6087856" y="169331"/>
                  <a:pt x="6086999" y="159544"/>
                  <a:pt x="6086142" y="149542"/>
                </a:cubicBezTo>
                <a:cubicBezTo>
                  <a:pt x="6092714" y="144113"/>
                  <a:pt x="6099644" y="139255"/>
                  <a:pt x="6106930" y="134969"/>
                </a:cubicBezTo>
                <a:cubicBezTo>
                  <a:pt x="6114216" y="130683"/>
                  <a:pt x="6121718" y="126540"/>
                  <a:pt x="6129433" y="122539"/>
                </a:cubicBezTo>
                <a:close/>
                <a:moveTo>
                  <a:pt x="2548795" y="122539"/>
                </a:moveTo>
                <a:cubicBezTo>
                  <a:pt x="2550795" y="130254"/>
                  <a:pt x="2553224" y="138612"/>
                  <a:pt x="2556081" y="147614"/>
                </a:cubicBezTo>
                <a:cubicBezTo>
                  <a:pt x="2558939" y="156615"/>
                  <a:pt x="2562082" y="165687"/>
                  <a:pt x="2565511" y="174831"/>
                </a:cubicBezTo>
                <a:lnTo>
                  <a:pt x="2551795" y="185547"/>
                </a:lnTo>
                <a:cubicBezTo>
                  <a:pt x="2552652" y="202978"/>
                  <a:pt x="2553152" y="222694"/>
                  <a:pt x="2553295" y="244697"/>
                </a:cubicBezTo>
                <a:cubicBezTo>
                  <a:pt x="2553438" y="266700"/>
                  <a:pt x="2553295" y="291132"/>
                  <a:pt x="2552867" y="317992"/>
                </a:cubicBezTo>
                <a:cubicBezTo>
                  <a:pt x="2552438" y="344853"/>
                  <a:pt x="2551509" y="374428"/>
                  <a:pt x="2550080" y="406717"/>
                </a:cubicBezTo>
                <a:lnTo>
                  <a:pt x="2525220" y="410146"/>
                </a:lnTo>
                <a:cubicBezTo>
                  <a:pt x="2524363" y="382143"/>
                  <a:pt x="2523292" y="356925"/>
                  <a:pt x="2522006" y="334494"/>
                </a:cubicBezTo>
                <a:cubicBezTo>
                  <a:pt x="2520720" y="312063"/>
                  <a:pt x="2519434" y="291132"/>
                  <a:pt x="2518148" y="271701"/>
                </a:cubicBezTo>
                <a:cubicBezTo>
                  <a:pt x="2516862" y="252270"/>
                  <a:pt x="2515505" y="233553"/>
                  <a:pt x="2514076" y="215551"/>
                </a:cubicBezTo>
                <a:cubicBezTo>
                  <a:pt x="2512647" y="197548"/>
                  <a:pt x="2510933" y="178832"/>
                  <a:pt x="2508933" y="159401"/>
                </a:cubicBezTo>
                <a:cubicBezTo>
                  <a:pt x="2508075" y="152257"/>
                  <a:pt x="2509290" y="145970"/>
                  <a:pt x="2512576" y="140541"/>
                </a:cubicBezTo>
                <a:cubicBezTo>
                  <a:pt x="2515862" y="135112"/>
                  <a:pt x="2520720" y="130897"/>
                  <a:pt x="2527149" y="127897"/>
                </a:cubicBezTo>
                <a:cubicBezTo>
                  <a:pt x="2533578" y="124896"/>
                  <a:pt x="2540794" y="123111"/>
                  <a:pt x="2548795" y="122539"/>
                </a:cubicBezTo>
                <a:close/>
                <a:moveTo>
                  <a:pt x="2440257" y="122539"/>
                </a:moveTo>
                <a:cubicBezTo>
                  <a:pt x="2441114" y="143399"/>
                  <a:pt x="2441900" y="164187"/>
                  <a:pt x="2442615" y="184904"/>
                </a:cubicBezTo>
                <a:cubicBezTo>
                  <a:pt x="2443329" y="205621"/>
                  <a:pt x="2444115" y="226266"/>
                  <a:pt x="2444972" y="246840"/>
                </a:cubicBezTo>
                <a:cubicBezTo>
                  <a:pt x="2445829" y="265986"/>
                  <a:pt x="2446472" y="283773"/>
                  <a:pt x="2446901" y="300204"/>
                </a:cubicBezTo>
                <a:cubicBezTo>
                  <a:pt x="2447330" y="316635"/>
                  <a:pt x="2447544" y="331851"/>
                  <a:pt x="2447544" y="345853"/>
                </a:cubicBezTo>
                <a:cubicBezTo>
                  <a:pt x="2447544" y="353854"/>
                  <a:pt x="2446186" y="362283"/>
                  <a:pt x="2443472" y="371142"/>
                </a:cubicBezTo>
                <a:cubicBezTo>
                  <a:pt x="2440757" y="380000"/>
                  <a:pt x="2436828" y="388429"/>
                  <a:pt x="2431685" y="396430"/>
                </a:cubicBezTo>
                <a:cubicBezTo>
                  <a:pt x="2428828" y="400717"/>
                  <a:pt x="2422898" y="404074"/>
                  <a:pt x="2413897" y="406503"/>
                </a:cubicBezTo>
                <a:cubicBezTo>
                  <a:pt x="2409396" y="407718"/>
                  <a:pt x="2404378" y="408628"/>
                  <a:pt x="2398842" y="409236"/>
                </a:cubicBezTo>
                <a:lnTo>
                  <a:pt x="2381180" y="410121"/>
                </a:lnTo>
                <a:lnTo>
                  <a:pt x="2381155" y="410146"/>
                </a:lnTo>
                <a:lnTo>
                  <a:pt x="2380978" y="410131"/>
                </a:lnTo>
                <a:lnTo>
                  <a:pt x="2380678" y="410146"/>
                </a:lnTo>
                <a:lnTo>
                  <a:pt x="2380628" y="410101"/>
                </a:lnTo>
                <a:lnTo>
                  <a:pt x="2366099" y="408861"/>
                </a:lnTo>
                <a:cubicBezTo>
                  <a:pt x="2361349" y="408003"/>
                  <a:pt x="2356866" y="406717"/>
                  <a:pt x="2352651" y="405003"/>
                </a:cubicBezTo>
                <a:cubicBezTo>
                  <a:pt x="2344222" y="401574"/>
                  <a:pt x="2336721" y="396430"/>
                  <a:pt x="2330148" y="389572"/>
                </a:cubicBezTo>
                <a:cubicBezTo>
                  <a:pt x="2300430" y="405003"/>
                  <a:pt x="2270855" y="412718"/>
                  <a:pt x="2241423" y="412718"/>
                </a:cubicBezTo>
                <a:cubicBezTo>
                  <a:pt x="2204276" y="412718"/>
                  <a:pt x="2185702" y="402288"/>
                  <a:pt x="2185702" y="381429"/>
                </a:cubicBezTo>
                <a:cubicBezTo>
                  <a:pt x="2185702" y="375714"/>
                  <a:pt x="2186702" y="369999"/>
                  <a:pt x="2188702" y="364284"/>
                </a:cubicBezTo>
                <a:cubicBezTo>
                  <a:pt x="2190702" y="358569"/>
                  <a:pt x="2193417" y="353996"/>
                  <a:pt x="2196846" y="350567"/>
                </a:cubicBezTo>
                <a:cubicBezTo>
                  <a:pt x="2203990" y="356283"/>
                  <a:pt x="2212134" y="360569"/>
                  <a:pt x="2221278" y="363426"/>
                </a:cubicBezTo>
                <a:cubicBezTo>
                  <a:pt x="2230422" y="366284"/>
                  <a:pt x="2241708" y="367713"/>
                  <a:pt x="2255139" y="367713"/>
                </a:cubicBezTo>
                <a:cubicBezTo>
                  <a:pt x="2263711" y="367713"/>
                  <a:pt x="2272498" y="367141"/>
                  <a:pt x="2281500" y="365998"/>
                </a:cubicBezTo>
                <a:cubicBezTo>
                  <a:pt x="2290500" y="364855"/>
                  <a:pt x="2299716" y="363141"/>
                  <a:pt x="2309146" y="360855"/>
                </a:cubicBezTo>
                <a:cubicBezTo>
                  <a:pt x="2301716" y="347996"/>
                  <a:pt x="2295215" y="335280"/>
                  <a:pt x="2289643" y="322707"/>
                </a:cubicBezTo>
                <a:cubicBezTo>
                  <a:pt x="2284071" y="310134"/>
                  <a:pt x="2279713" y="298704"/>
                  <a:pt x="2276570" y="288417"/>
                </a:cubicBezTo>
                <a:cubicBezTo>
                  <a:pt x="2273427" y="278130"/>
                  <a:pt x="2271855" y="270272"/>
                  <a:pt x="2271855" y="264843"/>
                </a:cubicBezTo>
                <a:cubicBezTo>
                  <a:pt x="2271855" y="255699"/>
                  <a:pt x="2274142" y="247840"/>
                  <a:pt x="2278713" y="241268"/>
                </a:cubicBezTo>
                <a:cubicBezTo>
                  <a:pt x="2283285" y="234696"/>
                  <a:pt x="2290143" y="229981"/>
                  <a:pt x="2299287" y="227124"/>
                </a:cubicBezTo>
                <a:cubicBezTo>
                  <a:pt x="2305288" y="250841"/>
                  <a:pt x="2311360" y="271986"/>
                  <a:pt x="2317504" y="290560"/>
                </a:cubicBezTo>
                <a:cubicBezTo>
                  <a:pt x="2323648" y="309134"/>
                  <a:pt x="2330577" y="325136"/>
                  <a:pt x="2338292" y="338566"/>
                </a:cubicBezTo>
                <a:cubicBezTo>
                  <a:pt x="2343722" y="348567"/>
                  <a:pt x="2349651" y="355568"/>
                  <a:pt x="2356080" y="359569"/>
                </a:cubicBezTo>
                <a:cubicBezTo>
                  <a:pt x="2359295" y="361569"/>
                  <a:pt x="2362992" y="363069"/>
                  <a:pt x="2367171" y="364069"/>
                </a:cubicBezTo>
                <a:lnTo>
                  <a:pt x="2380906" y="365543"/>
                </a:lnTo>
                <a:lnTo>
                  <a:pt x="2402645" y="362998"/>
                </a:lnTo>
                <a:cubicBezTo>
                  <a:pt x="2410289" y="361283"/>
                  <a:pt x="2418254" y="358711"/>
                  <a:pt x="2426541" y="355282"/>
                </a:cubicBezTo>
                <a:cubicBezTo>
                  <a:pt x="2425398" y="346138"/>
                  <a:pt x="2424327" y="336994"/>
                  <a:pt x="2423326" y="327850"/>
                </a:cubicBezTo>
                <a:cubicBezTo>
                  <a:pt x="2422326" y="318706"/>
                  <a:pt x="2421255" y="309562"/>
                  <a:pt x="2420112" y="300418"/>
                </a:cubicBezTo>
                <a:cubicBezTo>
                  <a:pt x="2418397" y="286131"/>
                  <a:pt x="2415611" y="266414"/>
                  <a:pt x="2411754" y="241268"/>
                </a:cubicBezTo>
                <a:cubicBezTo>
                  <a:pt x="2407896" y="216122"/>
                  <a:pt x="2402967" y="185547"/>
                  <a:pt x="2396966" y="149542"/>
                </a:cubicBezTo>
                <a:cubicBezTo>
                  <a:pt x="2403252" y="144685"/>
                  <a:pt x="2410110" y="140041"/>
                  <a:pt x="2417540" y="135612"/>
                </a:cubicBezTo>
                <a:cubicBezTo>
                  <a:pt x="2424970" y="131183"/>
                  <a:pt x="2432542" y="126825"/>
                  <a:pt x="2440257" y="122539"/>
                </a:cubicBezTo>
                <a:close/>
                <a:moveTo>
                  <a:pt x="1293162" y="122539"/>
                </a:moveTo>
                <a:cubicBezTo>
                  <a:pt x="1295162" y="131112"/>
                  <a:pt x="1297591" y="139898"/>
                  <a:pt x="1300448" y="148899"/>
                </a:cubicBezTo>
                <a:cubicBezTo>
                  <a:pt x="1303306" y="157901"/>
                  <a:pt x="1306306" y="166545"/>
                  <a:pt x="1309449" y="174831"/>
                </a:cubicBezTo>
                <a:lnTo>
                  <a:pt x="1297019" y="184261"/>
                </a:lnTo>
                <a:cubicBezTo>
                  <a:pt x="1301020" y="221123"/>
                  <a:pt x="1304449" y="253841"/>
                  <a:pt x="1307306" y="282416"/>
                </a:cubicBezTo>
                <a:cubicBezTo>
                  <a:pt x="1310164" y="310991"/>
                  <a:pt x="1312592" y="335566"/>
                  <a:pt x="1314593" y="356140"/>
                </a:cubicBezTo>
                <a:cubicBezTo>
                  <a:pt x="1320165" y="359283"/>
                  <a:pt x="1325880" y="361640"/>
                  <a:pt x="1331738" y="363212"/>
                </a:cubicBezTo>
                <a:lnTo>
                  <a:pt x="1348424" y="365397"/>
                </a:lnTo>
                <a:lnTo>
                  <a:pt x="1384244" y="364284"/>
                </a:lnTo>
                <a:cubicBezTo>
                  <a:pt x="1396674" y="363426"/>
                  <a:pt x="1407747" y="361855"/>
                  <a:pt x="1417463" y="359569"/>
                </a:cubicBezTo>
                <a:lnTo>
                  <a:pt x="1408890" y="349282"/>
                </a:lnTo>
                <a:cubicBezTo>
                  <a:pt x="1404604" y="342709"/>
                  <a:pt x="1400675" y="337280"/>
                  <a:pt x="1397103" y="332994"/>
                </a:cubicBezTo>
                <a:cubicBezTo>
                  <a:pt x="1393531" y="328708"/>
                  <a:pt x="1390174" y="325136"/>
                  <a:pt x="1387030" y="322278"/>
                </a:cubicBezTo>
                <a:cubicBezTo>
                  <a:pt x="1384744" y="319707"/>
                  <a:pt x="1382458" y="317349"/>
                  <a:pt x="1380172" y="315206"/>
                </a:cubicBezTo>
                <a:cubicBezTo>
                  <a:pt x="1377886" y="313063"/>
                  <a:pt x="1375600" y="311134"/>
                  <a:pt x="1373314" y="309419"/>
                </a:cubicBezTo>
                <a:lnTo>
                  <a:pt x="1366028" y="314563"/>
                </a:lnTo>
                <a:cubicBezTo>
                  <a:pt x="1359170" y="307134"/>
                  <a:pt x="1355741" y="298990"/>
                  <a:pt x="1355741" y="290131"/>
                </a:cubicBezTo>
                <a:cubicBezTo>
                  <a:pt x="1355741" y="283273"/>
                  <a:pt x="1357812" y="277273"/>
                  <a:pt x="1361956" y="272129"/>
                </a:cubicBezTo>
                <a:cubicBezTo>
                  <a:pt x="1366099" y="266986"/>
                  <a:pt x="1371743" y="262271"/>
                  <a:pt x="1378886" y="257985"/>
                </a:cubicBezTo>
                <a:cubicBezTo>
                  <a:pt x="1386030" y="253698"/>
                  <a:pt x="1394174" y="250126"/>
                  <a:pt x="1403318" y="247269"/>
                </a:cubicBezTo>
                <a:cubicBezTo>
                  <a:pt x="1417034" y="242411"/>
                  <a:pt x="1430607" y="239982"/>
                  <a:pt x="1444038" y="239982"/>
                </a:cubicBezTo>
                <a:cubicBezTo>
                  <a:pt x="1456325" y="239982"/>
                  <a:pt x="1467826" y="242625"/>
                  <a:pt x="1478542" y="247912"/>
                </a:cubicBezTo>
                <a:cubicBezTo>
                  <a:pt x="1489258" y="253198"/>
                  <a:pt x="1497616" y="260413"/>
                  <a:pt x="1503616" y="269557"/>
                </a:cubicBezTo>
                <a:cubicBezTo>
                  <a:pt x="1509903" y="278701"/>
                  <a:pt x="1513046" y="288417"/>
                  <a:pt x="1513046" y="298704"/>
                </a:cubicBezTo>
                <a:cubicBezTo>
                  <a:pt x="1513046" y="309848"/>
                  <a:pt x="1509974" y="320564"/>
                  <a:pt x="1503831" y="330851"/>
                </a:cubicBezTo>
                <a:cubicBezTo>
                  <a:pt x="1497687" y="341138"/>
                  <a:pt x="1489043" y="351139"/>
                  <a:pt x="1477899" y="360855"/>
                </a:cubicBezTo>
                <a:cubicBezTo>
                  <a:pt x="1485043" y="362569"/>
                  <a:pt x="1493115" y="363783"/>
                  <a:pt x="1502116" y="364498"/>
                </a:cubicBezTo>
                <a:cubicBezTo>
                  <a:pt x="1511117" y="365212"/>
                  <a:pt x="1521333" y="365569"/>
                  <a:pt x="1532763" y="365569"/>
                </a:cubicBezTo>
                <a:lnTo>
                  <a:pt x="1532910" y="365613"/>
                </a:lnTo>
                <a:lnTo>
                  <a:pt x="1532954" y="365569"/>
                </a:lnTo>
                <a:cubicBezTo>
                  <a:pt x="1553813" y="365569"/>
                  <a:pt x="1571887" y="364998"/>
                  <a:pt x="1587175" y="363855"/>
                </a:cubicBezTo>
                <a:cubicBezTo>
                  <a:pt x="1602462" y="362712"/>
                  <a:pt x="1616678" y="360283"/>
                  <a:pt x="1629823" y="356568"/>
                </a:cubicBezTo>
                <a:cubicBezTo>
                  <a:pt x="1644396" y="351711"/>
                  <a:pt x="1656112" y="348067"/>
                  <a:pt x="1664970" y="345638"/>
                </a:cubicBezTo>
                <a:cubicBezTo>
                  <a:pt x="1673828" y="343209"/>
                  <a:pt x="1680972" y="341424"/>
                  <a:pt x="1686401" y="340281"/>
                </a:cubicBezTo>
                <a:cubicBezTo>
                  <a:pt x="1682115" y="337709"/>
                  <a:pt x="1677757" y="334994"/>
                  <a:pt x="1673328" y="332137"/>
                </a:cubicBezTo>
                <a:cubicBezTo>
                  <a:pt x="1668899" y="329279"/>
                  <a:pt x="1664541" y="326279"/>
                  <a:pt x="1660255" y="323136"/>
                </a:cubicBezTo>
                <a:cubicBezTo>
                  <a:pt x="1650254" y="315992"/>
                  <a:pt x="1641967" y="311063"/>
                  <a:pt x="1635395" y="308348"/>
                </a:cubicBezTo>
                <a:cubicBezTo>
                  <a:pt x="1628822" y="305633"/>
                  <a:pt x="1622250" y="304276"/>
                  <a:pt x="1615678" y="304276"/>
                </a:cubicBezTo>
                <a:cubicBezTo>
                  <a:pt x="1607106" y="304276"/>
                  <a:pt x="1599247" y="305419"/>
                  <a:pt x="1592104" y="307705"/>
                </a:cubicBezTo>
                <a:cubicBezTo>
                  <a:pt x="1584960" y="309991"/>
                  <a:pt x="1576387" y="314420"/>
                  <a:pt x="1566386" y="320992"/>
                </a:cubicBezTo>
                <a:cubicBezTo>
                  <a:pt x="1563814" y="318421"/>
                  <a:pt x="1561743" y="314992"/>
                  <a:pt x="1560171" y="310705"/>
                </a:cubicBezTo>
                <a:cubicBezTo>
                  <a:pt x="1558599" y="306419"/>
                  <a:pt x="1557814" y="302276"/>
                  <a:pt x="1557814" y="298275"/>
                </a:cubicBezTo>
                <a:cubicBezTo>
                  <a:pt x="1557814" y="286274"/>
                  <a:pt x="1563100" y="276558"/>
                  <a:pt x="1573673" y="269129"/>
                </a:cubicBezTo>
                <a:cubicBezTo>
                  <a:pt x="1584246" y="261699"/>
                  <a:pt x="1597676" y="257985"/>
                  <a:pt x="1613964" y="257985"/>
                </a:cubicBezTo>
                <a:cubicBezTo>
                  <a:pt x="1623108" y="257985"/>
                  <a:pt x="1632037" y="259628"/>
                  <a:pt x="1640753" y="262914"/>
                </a:cubicBezTo>
                <a:cubicBezTo>
                  <a:pt x="1649468" y="266200"/>
                  <a:pt x="1659398" y="271843"/>
                  <a:pt x="1670542" y="279844"/>
                </a:cubicBezTo>
                <a:cubicBezTo>
                  <a:pt x="1684258" y="289274"/>
                  <a:pt x="1696474" y="296704"/>
                  <a:pt x="1707190" y="302133"/>
                </a:cubicBezTo>
                <a:cubicBezTo>
                  <a:pt x="1717905" y="307562"/>
                  <a:pt x="1729978" y="311991"/>
                  <a:pt x="1743408" y="315420"/>
                </a:cubicBezTo>
                <a:cubicBezTo>
                  <a:pt x="1749980" y="316849"/>
                  <a:pt x="1757553" y="317992"/>
                  <a:pt x="1766125" y="318849"/>
                </a:cubicBezTo>
                <a:cubicBezTo>
                  <a:pt x="1774698" y="319707"/>
                  <a:pt x="1784270" y="320135"/>
                  <a:pt x="1794843" y="320135"/>
                </a:cubicBezTo>
                <a:lnTo>
                  <a:pt x="1774269" y="360855"/>
                </a:lnTo>
                <a:cubicBezTo>
                  <a:pt x="1766840" y="360283"/>
                  <a:pt x="1760196" y="359712"/>
                  <a:pt x="1754338" y="359140"/>
                </a:cubicBezTo>
                <a:cubicBezTo>
                  <a:pt x="1748480" y="358569"/>
                  <a:pt x="1741837" y="358426"/>
                  <a:pt x="1734407" y="358711"/>
                </a:cubicBezTo>
                <a:cubicBezTo>
                  <a:pt x="1727835" y="359283"/>
                  <a:pt x="1721048" y="360497"/>
                  <a:pt x="1714048" y="362355"/>
                </a:cubicBezTo>
                <a:cubicBezTo>
                  <a:pt x="1707047" y="364212"/>
                  <a:pt x="1699760" y="366855"/>
                  <a:pt x="1692188" y="370284"/>
                </a:cubicBezTo>
                <a:cubicBezTo>
                  <a:pt x="1684615" y="373713"/>
                  <a:pt x="1676400" y="377857"/>
                  <a:pt x="1667542" y="382714"/>
                </a:cubicBezTo>
                <a:cubicBezTo>
                  <a:pt x="1656398" y="389001"/>
                  <a:pt x="1646253" y="393930"/>
                  <a:pt x="1637109" y="397502"/>
                </a:cubicBezTo>
                <a:cubicBezTo>
                  <a:pt x="1627965" y="401074"/>
                  <a:pt x="1618536" y="403788"/>
                  <a:pt x="1608820" y="405646"/>
                </a:cubicBezTo>
                <a:cubicBezTo>
                  <a:pt x="1599104" y="407503"/>
                  <a:pt x="1588175" y="408718"/>
                  <a:pt x="1576030" y="409289"/>
                </a:cubicBezTo>
                <a:cubicBezTo>
                  <a:pt x="1563886" y="409861"/>
                  <a:pt x="1549527" y="410146"/>
                  <a:pt x="1532954" y="410146"/>
                </a:cubicBezTo>
                <a:lnTo>
                  <a:pt x="1532910" y="410102"/>
                </a:lnTo>
                <a:lnTo>
                  <a:pt x="1532763" y="410146"/>
                </a:lnTo>
                <a:cubicBezTo>
                  <a:pt x="1512760" y="410146"/>
                  <a:pt x="1495187" y="408003"/>
                  <a:pt x="1480042" y="403717"/>
                </a:cubicBezTo>
                <a:cubicBezTo>
                  <a:pt x="1464897" y="399431"/>
                  <a:pt x="1452182" y="393144"/>
                  <a:pt x="1441894" y="384858"/>
                </a:cubicBezTo>
                <a:cubicBezTo>
                  <a:pt x="1426464" y="393430"/>
                  <a:pt x="1410676" y="399788"/>
                  <a:pt x="1394531" y="403931"/>
                </a:cubicBezTo>
                <a:cubicBezTo>
                  <a:pt x="1386459" y="406003"/>
                  <a:pt x="1378119" y="407557"/>
                  <a:pt x="1369510" y="408593"/>
                </a:cubicBezTo>
                <a:lnTo>
                  <a:pt x="1350165" y="409721"/>
                </a:lnTo>
                <a:lnTo>
                  <a:pt x="1349740" y="410146"/>
                </a:lnTo>
                <a:lnTo>
                  <a:pt x="1347517" y="409876"/>
                </a:lnTo>
                <a:lnTo>
                  <a:pt x="1342882" y="410146"/>
                </a:lnTo>
                <a:cubicBezTo>
                  <a:pt x="1341596" y="410146"/>
                  <a:pt x="1340632" y="409825"/>
                  <a:pt x="1339989" y="409182"/>
                </a:cubicBezTo>
                <a:lnTo>
                  <a:pt x="1339912" y="408951"/>
                </a:lnTo>
                <a:lnTo>
                  <a:pt x="1333881" y="408218"/>
                </a:lnTo>
                <a:cubicBezTo>
                  <a:pt x="1328737" y="406932"/>
                  <a:pt x="1323451" y="404860"/>
                  <a:pt x="1318022" y="402003"/>
                </a:cubicBezTo>
                <a:lnTo>
                  <a:pt x="1318450" y="417004"/>
                </a:lnTo>
                <a:cubicBezTo>
                  <a:pt x="1318450" y="435578"/>
                  <a:pt x="1312807" y="453009"/>
                  <a:pt x="1301520" y="469297"/>
                </a:cubicBezTo>
                <a:cubicBezTo>
                  <a:pt x="1290233" y="485584"/>
                  <a:pt x="1274873" y="498443"/>
                  <a:pt x="1255443" y="507873"/>
                </a:cubicBezTo>
                <a:cubicBezTo>
                  <a:pt x="1245727" y="512731"/>
                  <a:pt x="1235654" y="516303"/>
                  <a:pt x="1225225" y="518589"/>
                </a:cubicBezTo>
                <a:cubicBezTo>
                  <a:pt x="1214794" y="520875"/>
                  <a:pt x="1203865" y="522018"/>
                  <a:pt x="1192435" y="522018"/>
                </a:cubicBezTo>
                <a:cubicBezTo>
                  <a:pt x="1167289" y="522018"/>
                  <a:pt x="1147929" y="514731"/>
                  <a:pt x="1134356" y="500158"/>
                </a:cubicBezTo>
                <a:cubicBezTo>
                  <a:pt x="1120783" y="485584"/>
                  <a:pt x="1113996" y="464439"/>
                  <a:pt x="1113996" y="436721"/>
                </a:cubicBezTo>
                <a:cubicBezTo>
                  <a:pt x="1113996" y="431578"/>
                  <a:pt x="1114354" y="426148"/>
                  <a:pt x="1115068" y="420433"/>
                </a:cubicBezTo>
                <a:cubicBezTo>
                  <a:pt x="1115782" y="414718"/>
                  <a:pt x="1116854" y="408289"/>
                  <a:pt x="1118282" y="401145"/>
                </a:cubicBezTo>
                <a:cubicBezTo>
                  <a:pt x="1119711" y="394002"/>
                  <a:pt x="1121569" y="385858"/>
                  <a:pt x="1123855" y="376714"/>
                </a:cubicBezTo>
                <a:lnTo>
                  <a:pt x="1141857" y="381000"/>
                </a:lnTo>
                <a:cubicBezTo>
                  <a:pt x="1138428" y="393573"/>
                  <a:pt x="1136714" y="404574"/>
                  <a:pt x="1136714" y="414004"/>
                </a:cubicBezTo>
                <a:cubicBezTo>
                  <a:pt x="1136714" y="434578"/>
                  <a:pt x="1141500" y="450151"/>
                  <a:pt x="1151072" y="460724"/>
                </a:cubicBezTo>
                <a:cubicBezTo>
                  <a:pt x="1160645" y="471297"/>
                  <a:pt x="1174718" y="476583"/>
                  <a:pt x="1193292" y="476583"/>
                </a:cubicBezTo>
                <a:cubicBezTo>
                  <a:pt x="1208722" y="476583"/>
                  <a:pt x="1223010" y="474869"/>
                  <a:pt x="1236154" y="471440"/>
                </a:cubicBezTo>
                <a:cubicBezTo>
                  <a:pt x="1249299" y="468011"/>
                  <a:pt x="1261443" y="462582"/>
                  <a:pt x="1272588" y="455152"/>
                </a:cubicBezTo>
                <a:cubicBezTo>
                  <a:pt x="1281732" y="449151"/>
                  <a:pt x="1289875" y="441865"/>
                  <a:pt x="1297019" y="433292"/>
                </a:cubicBezTo>
                <a:lnTo>
                  <a:pt x="1287161" y="376714"/>
                </a:lnTo>
                <a:cubicBezTo>
                  <a:pt x="1284303" y="360140"/>
                  <a:pt x="1281089" y="341638"/>
                  <a:pt x="1277517" y="321207"/>
                </a:cubicBezTo>
                <a:cubicBezTo>
                  <a:pt x="1273945" y="300776"/>
                  <a:pt x="1270159" y="278273"/>
                  <a:pt x="1266158" y="253698"/>
                </a:cubicBezTo>
                <a:cubicBezTo>
                  <a:pt x="1265015" y="245126"/>
                  <a:pt x="1263658" y="236196"/>
                  <a:pt x="1262086" y="226909"/>
                </a:cubicBezTo>
                <a:cubicBezTo>
                  <a:pt x="1260515" y="217622"/>
                  <a:pt x="1259086" y="208621"/>
                  <a:pt x="1257800" y="199906"/>
                </a:cubicBezTo>
                <a:cubicBezTo>
                  <a:pt x="1256514" y="191190"/>
                  <a:pt x="1255371" y="183547"/>
                  <a:pt x="1254371" y="176974"/>
                </a:cubicBezTo>
                <a:cubicBezTo>
                  <a:pt x="1253371" y="170402"/>
                  <a:pt x="1252871" y="165687"/>
                  <a:pt x="1252871" y="162830"/>
                </a:cubicBezTo>
                <a:cubicBezTo>
                  <a:pt x="1252871" y="151686"/>
                  <a:pt x="1256657" y="142327"/>
                  <a:pt x="1264230" y="134755"/>
                </a:cubicBezTo>
                <a:cubicBezTo>
                  <a:pt x="1271802" y="127182"/>
                  <a:pt x="1281446" y="123111"/>
                  <a:pt x="1293162" y="122539"/>
                </a:cubicBezTo>
                <a:close/>
                <a:moveTo>
                  <a:pt x="434245" y="122539"/>
                </a:moveTo>
                <a:cubicBezTo>
                  <a:pt x="436245" y="130254"/>
                  <a:pt x="438674" y="138612"/>
                  <a:pt x="441531" y="147614"/>
                </a:cubicBezTo>
                <a:cubicBezTo>
                  <a:pt x="444389" y="156615"/>
                  <a:pt x="447532" y="165687"/>
                  <a:pt x="450961" y="174831"/>
                </a:cubicBezTo>
                <a:lnTo>
                  <a:pt x="437245" y="185547"/>
                </a:lnTo>
                <a:cubicBezTo>
                  <a:pt x="438102" y="202978"/>
                  <a:pt x="438602" y="222694"/>
                  <a:pt x="438745" y="244697"/>
                </a:cubicBezTo>
                <a:cubicBezTo>
                  <a:pt x="438888" y="266700"/>
                  <a:pt x="438745" y="291132"/>
                  <a:pt x="438317" y="317992"/>
                </a:cubicBezTo>
                <a:cubicBezTo>
                  <a:pt x="437888" y="344853"/>
                  <a:pt x="436959" y="374428"/>
                  <a:pt x="435531" y="406717"/>
                </a:cubicBezTo>
                <a:lnTo>
                  <a:pt x="410670" y="410146"/>
                </a:lnTo>
                <a:cubicBezTo>
                  <a:pt x="409813" y="382143"/>
                  <a:pt x="408742" y="356925"/>
                  <a:pt x="407456" y="334494"/>
                </a:cubicBezTo>
                <a:cubicBezTo>
                  <a:pt x="406170" y="312063"/>
                  <a:pt x="404884" y="291132"/>
                  <a:pt x="403598" y="271701"/>
                </a:cubicBezTo>
                <a:cubicBezTo>
                  <a:pt x="402312" y="252270"/>
                  <a:pt x="400955" y="233553"/>
                  <a:pt x="399526" y="215551"/>
                </a:cubicBezTo>
                <a:cubicBezTo>
                  <a:pt x="398097" y="197548"/>
                  <a:pt x="396383" y="178832"/>
                  <a:pt x="394383" y="159401"/>
                </a:cubicBezTo>
                <a:cubicBezTo>
                  <a:pt x="393526" y="152257"/>
                  <a:pt x="394740" y="145970"/>
                  <a:pt x="398026" y="140541"/>
                </a:cubicBezTo>
                <a:cubicBezTo>
                  <a:pt x="401312" y="135112"/>
                  <a:pt x="406170" y="130897"/>
                  <a:pt x="412599" y="127897"/>
                </a:cubicBezTo>
                <a:cubicBezTo>
                  <a:pt x="419029" y="124896"/>
                  <a:pt x="426244" y="123111"/>
                  <a:pt x="434245" y="122539"/>
                </a:cubicBezTo>
                <a:close/>
                <a:moveTo>
                  <a:pt x="233458" y="122539"/>
                </a:moveTo>
                <a:cubicBezTo>
                  <a:pt x="233458" y="133969"/>
                  <a:pt x="233458" y="148899"/>
                  <a:pt x="233458" y="167330"/>
                </a:cubicBezTo>
                <a:cubicBezTo>
                  <a:pt x="233458" y="185761"/>
                  <a:pt x="233386" y="206407"/>
                  <a:pt x="233244" y="229267"/>
                </a:cubicBezTo>
                <a:cubicBezTo>
                  <a:pt x="233101" y="252127"/>
                  <a:pt x="233029" y="275987"/>
                  <a:pt x="233029" y="300847"/>
                </a:cubicBezTo>
                <a:cubicBezTo>
                  <a:pt x="233029" y="312277"/>
                  <a:pt x="233029" y="322064"/>
                  <a:pt x="233029" y="330208"/>
                </a:cubicBezTo>
                <a:cubicBezTo>
                  <a:pt x="233029" y="338352"/>
                  <a:pt x="233172" y="346138"/>
                  <a:pt x="233458" y="353568"/>
                </a:cubicBezTo>
                <a:cubicBezTo>
                  <a:pt x="239601" y="357568"/>
                  <a:pt x="246495" y="360569"/>
                  <a:pt x="254139" y="362569"/>
                </a:cubicBezTo>
                <a:lnTo>
                  <a:pt x="277503" y="365353"/>
                </a:lnTo>
                <a:lnTo>
                  <a:pt x="297621" y="362998"/>
                </a:lnTo>
                <a:cubicBezTo>
                  <a:pt x="305264" y="361283"/>
                  <a:pt x="313230" y="358711"/>
                  <a:pt x="321516" y="355282"/>
                </a:cubicBezTo>
                <a:cubicBezTo>
                  <a:pt x="320373" y="346138"/>
                  <a:pt x="319302" y="336994"/>
                  <a:pt x="318302" y="327850"/>
                </a:cubicBezTo>
                <a:cubicBezTo>
                  <a:pt x="317302" y="318706"/>
                  <a:pt x="316230" y="309562"/>
                  <a:pt x="315087" y="300418"/>
                </a:cubicBezTo>
                <a:cubicBezTo>
                  <a:pt x="313373" y="286131"/>
                  <a:pt x="310586" y="266414"/>
                  <a:pt x="306729" y="241268"/>
                </a:cubicBezTo>
                <a:cubicBezTo>
                  <a:pt x="302871" y="216122"/>
                  <a:pt x="297942" y="185547"/>
                  <a:pt x="291941" y="149542"/>
                </a:cubicBezTo>
                <a:cubicBezTo>
                  <a:pt x="298228" y="144685"/>
                  <a:pt x="305086" y="140041"/>
                  <a:pt x="312515" y="135612"/>
                </a:cubicBezTo>
                <a:cubicBezTo>
                  <a:pt x="319945" y="131183"/>
                  <a:pt x="327517" y="126825"/>
                  <a:pt x="335232" y="122539"/>
                </a:cubicBezTo>
                <a:cubicBezTo>
                  <a:pt x="336090" y="143399"/>
                  <a:pt x="336875" y="164187"/>
                  <a:pt x="337590" y="184904"/>
                </a:cubicBezTo>
                <a:cubicBezTo>
                  <a:pt x="338304" y="205621"/>
                  <a:pt x="339090" y="226266"/>
                  <a:pt x="339947" y="246840"/>
                </a:cubicBezTo>
                <a:cubicBezTo>
                  <a:pt x="340805" y="265986"/>
                  <a:pt x="341448" y="283773"/>
                  <a:pt x="341876" y="300204"/>
                </a:cubicBezTo>
                <a:cubicBezTo>
                  <a:pt x="342305" y="316635"/>
                  <a:pt x="342519" y="331851"/>
                  <a:pt x="342519" y="345853"/>
                </a:cubicBezTo>
                <a:cubicBezTo>
                  <a:pt x="342519" y="353854"/>
                  <a:pt x="341162" y="362283"/>
                  <a:pt x="338447" y="371142"/>
                </a:cubicBezTo>
                <a:cubicBezTo>
                  <a:pt x="335732" y="380000"/>
                  <a:pt x="331803" y="388429"/>
                  <a:pt x="326660" y="396430"/>
                </a:cubicBezTo>
                <a:cubicBezTo>
                  <a:pt x="323802" y="400717"/>
                  <a:pt x="317873" y="404074"/>
                  <a:pt x="308872" y="406503"/>
                </a:cubicBezTo>
                <a:cubicBezTo>
                  <a:pt x="304371" y="407718"/>
                  <a:pt x="299353" y="408628"/>
                  <a:pt x="293816" y="409236"/>
                </a:cubicBezTo>
                <a:lnTo>
                  <a:pt x="279540" y="409952"/>
                </a:lnTo>
                <a:lnTo>
                  <a:pt x="279321" y="410146"/>
                </a:lnTo>
                <a:lnTo>
                  <a:pt x="277625" y="410048"/>
                </a:lnTo>
                <a:lnTo>
                  <a:pt x="275654" y="410146"/>
                </a:lnTo>
                <a:lnTo>
                  <a:pt x="275396" y="409917"/>
                </a:lnTo>
                <a:lnTo>
                  <a:pt x="263247" y="409209"/>
                </a:lnTo>
                <a:cubicBezTo>
                  <a:pt x="248245" y="407334"/>
                  <a:pt x="236458" y="402645"/>
                  <a:pt x="227886" y="395145"/>
                </a:cubicBezTo>
                <a:cubicBezTo>
                  <a:pt x="220170" y="399717"/>
                  <a:pt x="211598" y="403360"/>
                  <a:pt x="202168" y="406074"/>
                </a:cubicBezTo>
                <a:cubicBezTo>
                  <a:pt x="197453" y="407432"/>
                  <a:pt x="192488" y="408450"/>
                  <a:pt x="187273" y="409128"/>
                </a:cubicBezTo>
                <a:lnTo>
                  <a:pt x="172402" y="410052"/>
                </a:lnTo>
                <a:lnTo>
                  <a:pt x="172307" y="410146"/>
                </a:lnTo>
                <a:lnTo>
                  <a:pt x="171736" y="410093"/>
                </a:lnTo>
                <a:lnTo>
                  <a:pt x="170879" y="410146"/>
                </a:lnTo>
                <a:lnTo>
                  <a:pt x="170732" y="410000"/>
                </a:lnTo>
                <a:lnTo>
                  <a:pt x="148733" y="407950"/>
                </a:lnTo>
                <a:cubicBezTo>
                  <a:pt x="141732" y="406485"/>
                  <a:pt x="135588" y="404289"/>
                  <a:pt x="130302" y="401360"/>
                </a:cubicBezTo>
                <a:cubicBezTo>
                  <a:pt x="119729" y="395502"/>
                  <a:pt x="113443" y="387286"/>
                  <a:pt x="111443" y="376714"/>
                </a:cubicBezTo>
                <a:lnTo>
                  <a:pt x="108442" y="362998"/>
                </a:lnTo>
                <a:lnTo>
                  <a:pt x="91726" y="396430"/>
                </a:lnTo>
                <a:cubicBezTo>
                  <a:pt x="84296" y="395573"/>
                  <a:pt x="77867" y="394787"/>
                  <a:pt x="72438" y="394073"/>
                </a:cubicBezTo>
                <a:cubicBezTo>
                  <a:pt x="67008" y="393359"/>
                  <a:pt x="62079" y="392501"/>
                  <a:pt x="57650" y="391501"/>
                </a:cubicBezTo>
                <a:cubicBezTo>
                  <a:pt x="53221" y="390501"/>
                  <a:pt x="48863" y="389144"/>
                  <a:pt x="44577" y="387429"/>
                </a:cubicBezTo>
                <a:cubicBezTo>
                  <a:pt x="38005" y="385143"/>
                  <a:pt x="31290" y="382000"/>
                  <a:pt x="24432" y="378000"/>
                </a:cubicBezTo>
                <a:cubicBezTo>
                  <a:pt x="17574" y="373999"/>
                  <a:pt x="11787" y="369856"/>
                  <a:pt x="7072" y="365569"/>
                </a:cubicBezTo>
                <a:cubicBezTo>
                  <a:pt x="2357" y="361283"/>
                  <a:pt x="0" y="357568"/>
                  <a:pt x="0" y="354425"/>
                </a:cubicBezTo>
                <a:cubicBezTo>
                  <a:pt x="0" y="351853"/>
                  <a:pt x="929" y="347639"/>
                  <a:pt x="2786" y="341781"/>
                </a:cubicBezTo>
                <a:cubicBezTo>
                  <a:pt x="4643" y="335923"/>
                  <a:pt x="6858" y="329851"/>
                  <a:pt x="9430" y="323564"/>
                </a:cubicBezTo>
                <a:cubicBezTo>
                  <a:pt x="12002" y="317278"/>
                  <a:pt x="14145" y="312563"/>
                  <a:pt x="15859" y="309419"/>
                </a:cubicBezTo>
                <a:cubicBezTo>
                  <a:pt x="18431" y="304276"/>
                  <a:pt x="23289" y="298561"/>
                  <a:pt x="30432" y="292275"/>
                </a:cubicBezTo>
                <a:cubicBezTo>
                  <a:pt x="38148" y="285131"/>
                  <a:pt x="47363" y="278130"/>
                  <a:pt x="58079" y="271272"/>
                </a:cubicBezTo>
                <a:cubicBezTo>
                  <a:pt x="68794" y="264414"/>
                  <a:pt x="78581" y="259128"/>
                  <a:pt x="87440" y="255413"/>
                </a:cubicBezTo>
                <a:lnTo>
                  <a:pt x="85296" y="239982"/>
                </a:lnTo>
                <a:cubicBezTo>
                  <a:pt x="91583" y="235125"/>
                  <a:pt x="96869" y="231124"/>
                  <a:pt x="101156" y="227981"/>
                </a:cubicBezTo>
                <a:cubicBezTo>
                  <a:pt x="105442" y="224838"/>
                  <a:pt x="109514" y="221980"/>
                  <a:pt x="113371" y="219408"/>
                </a:cubicBezTo>
                <a:cubicBezTo>
                  <a:pt x="117229" y="216837"/>
                  <a:pt x="121301" y="214265"/>
                  <a:pt x="125587" y="211693"/>
                </a:cubicBezTo>
                <a:cubicBezTo>
                  <a:pt x="125873" y="235410"/>
                  <a:pt x="126159" y="259128"/>
                  <a:pt x="126444" y="282845"/>
                </a:cubicBezTo>
                <a:cubicBezTo>
                  <a:pt x="126730" y="306562"/>
                  <a:pt x="126873" y="330279"/>
                  <a:pt x="126873" y="353996"/>
                </a:cubicBezTo>
                <a:cubicBezTo>
                  <a:pt x="133731" y="357854"/>
                  <a:pt x="140946" y="360747"/>
                  <a:pt x="148519" y="362676"/>
                </a:cubicBezTo>
                <a:lnTo>
                  <a:pt x="171632" y="365487"/>
                </a:lnTo>
                <a:lnTo>
                  <a:pt x="192524" y="363212"/>
                </a:lnTo>
                <a:cubicBezTo>
                  <a:pt x="199525" y="361640"/>
                  <a:pt x="206312" y="359426"/>
                  <a:pt x="212884" y="356568"/>
                </a:cubicBezTo>
                <a:cubicBezTo>
                  <a:pt x="210312" y="337995"/>
                  <a:pt x="207526" y="316278"/>
                  <a:pt x="204526" y="291417"/>
                </a:cubicBezTo>
                <a:cubicBezTo>
                  <a:pt x="201525" y="266557"/>
                  <a:pt x="198596" y="238554"/>
                  <a:pt x="195739" y="207407"/>
                </a:cubicBezTo>
                <a:cubicBezTo>
                  <a:pt x="194596" y="197977"/>
                  <a:pt x="193596" y="188476"/>
                  <a:pt x="192738" y="178903"/>
                </a:cubicBezTo>
                <a:cubicBezTo>
                  <a:pt x="191881" y="169331"/>
                  <a:pt x="191024" y="159544"/>
                  <a:pt x="190167" y="149542"/>
                </a:cubicBezTo>
                <a:cubicBezTo>
                  <a:pt x="196739" y="144113"/>
                  <a:pt x="203668" y="139255"/>
                  <a:pt x="210955" y="134969"/>
                </a:cubicBezTo>
                <a:cubicBezTo>
                  <a:pt x="218242" y="130683"/>
                  <a:pt x="225742" y="126540"/>
                  <a:pt x="233458" y="122539"/>
                </a:cubicBezTo>
                <a:close/>
                <a:moveTo>
                  <a:pt x="7000589" y="120443"/>
                </a:moveTo>
                <a:cubicBezTo>
                  <a:pt x="7003446" y="125587"/>
                  <a:pt x="7005375" y="130659"/>
                  <a:pt x="7006376" y="135660"/>
                </a:cubicBezTo>
                <a:cubicBezTo>
                  <a:pt x="7007376" y="140660"/>
                  <a:pt x="7007876" y="144304"/>
                  <a:pt x="7007876" y="146590"/>
                </a:cubicBezTo>
                <a:cubicBezTo>
                  <a:pt x="7007876" y="153448"/>
                  <a:pt x="7005732" y="159234"/>
                  <a:pt x="7001446" y="163949"/>
                </a:cubicBezTo>
                <a:cubicBezTo>
                  <a:pt x="6997160" y="168664"/>
                  <a:pt x="6991874" y="171021"/>
                  <a:pt x="6985587" y="171021"/>
                </a:cubicBezTo>
                <a:cubicBezTo>
                  <a:pt x="6980443" y="171021"/>
                  <a:pt x="6976158" y="169592"/>
                  <a:pt x="6972728" y="166735"/>
                </a:cubicBezTo>
                <a:cubicBezTo>
                  <a:pt x="6968728" y="175308"/>
                  <a:pt x="6962156" y="179594"/>
                  <a:pt x="6953012" y="179594"/>
                </a:cubicBezTo>
                <a:cubicBezTo>
                  <a:pt x="6947296" y="179594"/>
                  <a:pt x="6942724" y="177951"/>
                  <a:pt x="6939296" y="174665"/>
                </a:cubicBezTo>
                <a:cubicBezTo>
                  <a:pt x="6935866" y="171378"/>
                  <a:pt x="6934152" y="166735"/>
                  <a:pt x="6934152" y="160734"/>
                </a:cubicBezTo>
                <a:cubicBezTo>
                  <a:pt x="6934152" y="154733"/>
                  <a:pt x="6936010" y="148447"/>
                  <a:pt x="6939724" y="141875"/>
                </a:cubicBezTo>
                <a:lnTo>
                  <a:pt x="6947868" y="143589"/>
                </a:lnTo>
                <a:cubicBezTo>
                  <a:pt x="6947011" y="146447"/>
                  <a:pt x="6946582" y="150019"/>
                  <a:pt x="6946582" y="154305"/>
                </a:cubicBezTo>
                <a:cubicBezTo>
                  <a:pt x="6946582" y="161163"/>
                  <a:pt x="6949011" y="164592"/>
                  <a:pt x="6953868" y="164592"/>
                </a:cubicBezTo>
                <a:cubicBezTo>
                  <a:pt x="6956440" y="164592"/>
                  <a:pt x="6958655" y="163520"/>
                  <a:pt x="6960512" y="161377"/>
                </a:cubicBezTo>
                <a:cubicBezTo>
                  <a:pt x="6962370" y="159234"/>
                  <a:pt x="6963156" y="156448"/>
                  <a:pt x="6962870" y="153019"/>
                </a:cubicBezTo>
                <a:lnTo>
                  <a:pt x="6962013" y="139732"/>
                </a:lnTo>
                <a:lnTo>
                  <a:pt x="6973586" y="132445"/>
                </a:lnTo>
                <a:cubicBezTo>
                  <a:pt x="6974728" y="141589"/>
                  <a:pt x="6976372" y="147804"/>
                  <a:pt x="6978515" y="151090"/>
                </a:cubicBezTo>
                <a:cubicBezTo>
                  <a:pt x="6980658" y="154376"/>
                  <a:pt x="6983872" y="156019"/>
                  <a:pt x="6988159" y="156019"/>
                </a:cubicBezTo>
                <a:cubicBezTo>
                  <a:pt x="6989588" y="156019"/>
                  <a:pt x="6990874" y="155591"/>
                  <a:pt x="6992016" y="154733"/>
                </a:cubicBezTo>
                <a:cubicBezTo>
                  <a:pt x="6993160" y="153876"/>
                  <a:pt x="6994017" y="152876"/>
                  <a:pt x="6994588" y="151733"/>
                </a:cubicBezTo>
                <a:cubicBezTo>
                  <a:pt x="6994017" y="148876"/>
                  <a:pt x="6992016" y="143732"/>
                  <a:pt x="6988588" y="136303"/>
                </a:cubicBezTo>
                <a:lnTo>
                  <a:pt x="6987730" y="132874"/>
                </a:lnTo>
                <a:cubicBezTo>
                  <a:pt x="6987730" y="130302"/>
                  <a:pt x="6988873" y="127802"/>
                  <a:pt x="6991160" y="125373"/>
                </a:cubicBezTo>
                <a:cubicBezTo>
                  <a:pt x="6993446" y="122944"/>
                  <a:pt x="6996588" y="121301"/>
                  <a:pt x="7000589" y="120443"/>
                </a:cubicBezTo>
                <a:close/>
                <a:moveTo>
                  <a:pt x="6829139" y="120443"/>
                </a:moveTo>
                <a:cubicBezTo>
                  <a:pt x="6831996" y="125587"/>
                  <a:pt x="6833926" y="130659"/>
                  <a:pt x="6834926" y="135660"/>
                </a:cubicBezTo>
                <a:cubicBezTo>
                  <a:pt x="6835926" y="140660"/>
                  <a:pt x="6836425" y="144304"/>
                  <a:pt x="6836426" y="146590"/>
                </a:cubicBezTo>
                <a:cubicBezTo>
                  <a:pt x="6836425" y="153448"/>
                  <a:pt x="6834282" y="159234"/>
                  <a:pt x="6829996" y="163949"/>
                </a:cubicBezTo>
                <a:cubicBezTo>
                  <a:pt x="6825710" y="168664"/>
                  <a:pt x="6820424" y="171021"/>
                  <a:pt x="6814137" y="171021"/>
                </a:cubicBezTo>
                <a:cubicBezTo>
                  <a:pt x="6808994" y="171021"/>
                  <a:pt x="6804708" y="169592"/>
                  <a:pt x="6801278" y="166735"/>
                </a:cubicBezTo>
                <a:cubicBezTo>
                  <a:pt x="6797278" y="175308"/>
                  <a:pt x="6790706" y="179594"/>
                  <a:pt x="6781562" y="179594"/>
                </a:cubicBezTo>
                <a:cubicBezTo>
                  <a:pt x="6775846" y="179594"/>
                  <a:pt x="6771274" y="177951"/>
                  <a:pt x="6767846" y="174665"/>
                </a:cubicBezTo>
                <a:cubicBezTo>
                  <a:pt x="6764417" y="171378"/>
                  <a:pt x="6762702" y="166735"/>
                  <a:pt x="6762702" y="160734"/>
                </a:cubicBezTo>
                <a:cubicBezTo>
                  <a:pt x="6762702" y="154733"/>
                  <a:pt x="6764560" y="148447"/>
                  <a:pt x="6768274" y="141875"/>
                </a:cubicBezTo>
                <a:lnTo>
                  <a:pt x="6776418" y="143589"/>
                </a:lnTo>
                <a:cubicBezTo>
                  <a:pt x="6775561" y="146447"/>
                  <a:pt x="6775132" y="150019"/>
                  <a:pt x="6775132" y="154305"/>
                </a:cubicBezTo>
                <a:cubicBezTo>
                  <a:pt x="6775132" y="161163"/>
                  <a:pt x="6777561" y="164592"/>
                  <a:pt x="6782418" y="164592"/>
                </a:cubicBezTo>
                <a:cubicBezTo>
                  <a:pt x="6784990" y="164592"/>
                  <a:pt x="6787205" y="163520"/>
                  <a:pt x="6789062" y="161377"/>
                </a:cubicBezTo>
                <a:cubicBezTo>
                  <a:pt x="6790920" y="159234"/>
                  <a:pt x="6791706" y="156448"/>
                  <a:pt x="6791420" y="153019"/>
                </a:cubicBezTo>
                <a:lnTo>
                  <a:pt x="6790563" y="139732"/>
                </a:lnTo>
                <a:lnTo>
                  <a:pt x="6802136" y="132445"/>
                </a:lnTo>
                <a:cubicBezTo>
                  <a:pt x="6803278" y="141589"/>
                  <a:pt x="6804922" y="147804"/>
                  <a:pt x="6807065" y="151090"/>
                </a:cubicBezTo>
                <a:cubicBezTo>
                  <a:pt x="6809208" y="154376"/>
                  <a:pt x="6812422" y="156019"/>
                  <a:pt x="6816709" y="156019"/>
                </a:cubicBezTo>
                <a:cubicBezTo>
                  <a:pt x="6818138" y="156019"/>
                  <a:pt x="6819424" y="155591"/>
                  <a:pt x="6820566" y="154733"/>
                </a:cubicBezTo>
                <a:cubicBezTo>
                  <a:pt x="6821710" y="153876"/>
                  <a:pt x="6822566" y="152876"/>
                  <a:pt x="6823138" y="151733"/>
                </a:cubicBezTo>
                <a:cubicBezTo>
                  <a:pt x="6822566" y="148876"/>
                  <a:pt x="6820566" y="143732"/>
                  <a:pt x="6817138" y="136303"/>
                </a:cubicBezTo>
                <a:lnTo>
                  <a:pt x="6816280" y="132874"/>
                </a:lnTo>
                <a:cubicBezTo>
                  <a:pt x="6816280" y="130302"/>
                  <a:pt x="6817423" y="127802"/>
                  <a:pt x="6819710" y="125373"/>
                </a:cubicBezTo>
                <a:cubicBezTo>
                  <a:pt x="6821996" y="122944"/>
                  <a:pt x="6825138" y="121301"/>
                  <a:pt x="6829139" y="120443"/>
                </a:cubicBezTo>
                <a:close/>
                <a:moveTo>
                  <a:pt x="4447460" y="118729"/>
                </a:moveTo>
                <a:cubicBezTo>
                  <a:pt x="4450318" y="123587"/>
                  <a:pt x="4452247" y="128587"/>
                  <a:pt x="4453247" y="133731"/>
                </a:cubicBezTo>
                <a:cubicBezTo>
                  <a:pt x="4454247" y="138874"/>
                  <a:pt x="4454748" y="142589"/>
                  <a:pt x="4454748" y="144875"/>
                </a:cubicBezTo>
                <a:cubicBezTo>
                  <a:pt x="4454748" y="151447"/>
                  <a:pt x="4452604" y="157162"/>
                  <a:pt x="4448318" y="162020"/>
                </a:cubicBezTo>
                <a:cubicBezTo>
                  <a:pt x="4444032" y="166878"/>
                  <a:pt x="4438888" y="169307"/>
                  <a:pt x="4432888" y="169307"/>
                </a:cubicBezTo>
                <a:cubicBezTo>
                  <a:pt x="4427458" y="169307"/>
                  <a:pt x="4423029" y="167735"/>
                  <a:pt x="4419600" y="164592"/>
                </a:cubicBezTo>
                <a:cubicBezTo>
                  <a:pt x="4415600" y="173450"/>
                  <a:pt x="4409170" y="177879"/>
                  <a:pt x="4400312" y="177879"/>
                </a:cubicBezTo>
                <a:cubicBezTo>
                  <a:pt x="4394311" y="177879"/>
                  <a:pt x="4389596" y="176236"/>
                  <a:pt x="4386167" y="172950"/>
                </a:cubicBezTo>
                <a:cubicBezTo>
                  <a:pt x="4382738" y="169664"/>
                  <a:pt x="4381024" y="164878"/>
                  <a:pt x="4381024" y="158591"/>
                </a:cubicBezTo>
                <a:cubicBezTo>
                  <a:pt x="4381024" y="152876"/>
                  <a:pt x="4383024" y="146733"/>
                  <a:pt x="4387024" y="140160"/>
                </a:cubicBezTo>
                <a:lnTo>
                  <a:pt x="4394740" y="141875"/>
                </a:lnTo>
                <a:cubicBezTo>
                  <a:pt x="4393882" y="144446"/>
                  <a:pt x="4393454" y="148018"/>
                  <a:pt x="4393454" y="152590"/>
                </a:cubicBezTo>
                <a:cubicBezTo>
                  <a:pt x="4393454" y="159163"/>
                  <a:pt x="4396026" y="162449"/>
                  <a:pt x="4401169" y="162449"/>
                </a:cubicBezTo>
                <a:cubicBezTo>
                  <a:pt x="4403741" y="162449"/>
                  <a:pt x="4405884" y="161377"/>
                  <a:pt x="4407598" y="159234"/>
                </a:cubicBezTo>
                <a:cubicBezTo>
                  <a:pt x="4409313" y="157091"/>
                  <a:pt x="4410028" y="154448"/>
                  <a:pt x="4409742" y="151305"/>
                </a:cubicBezTo>
                <a:lnTo>
                  <a:pt x="4408884" y="138017"/>
                </a:lnTo>
                <a:lnTo>
                  <a:pt x="4420458" y="130730"/>
                </a:lnTo>
                <a:cubicBezTo>
                  <a:pt x="4421886" y="139589"/>
                  <a:pt x="4423600" y="145661"/>
                  <a:pt x="4425601" y="148947"/>
                </a:cubicBezTo>
                <a:cubicBezTo>
                  <a:pt x="4427601" y="152233"/>
                  <a:pt x="4430887" y="153876"/>
                  <a:pt x="4435460" y="153876"/>
                </a:cubicBezTo>
                <a:cubicBezTo>
                  <a:pt x="4436602" y="153876"/>
                  <a:pt x="4437816" y="153519"/>
                  <a:pt x="4439102" y="152805"/>
                </a:cubicBezTo>
                <a:cubicBezTo>
                  <a:pt x="4440388" y="152090"/>
                  <a:pt x="4441174" y="151162"/>
                  <a:pt x="4441460" y="150019"/>
                </a:cubicBezTo>
                <a:cubicBezTo>
                  <a:pt x="4441174" y="147161"/>
                  <a:pt x="4439174" y="142018"/>
                  <a:pt x="4435460" y="134588"/>
                </a:cubicBezTo>
                <a:lnTo>
                  <a:pt x="4434602" y="131159"/>
                </a:lnTo>
                <a:cubicBezTo>
                  <a:pt x="4434602" y="128302"/>
                  <a:pt x="4435816" y="125658"/>
                  <a:pt x="4438245" y="123230"/>
                </a:cubicBezTo>
                <a:cubicBezTo>
                  <a:pt x="4440674" y="120801"/>
                  <a:pt x="4443746" y="119301"/>
                  <a:pt x="4447460" y="118729"/>
                </a:cubicBezTo>
                <a:close/>
                <a:moveTo>
                  <a:pt x="5056918" y="115205"/>
                </a:moveTo>
                <a:cubicBezTo>
                  <a:pt x="5054918" y="115205"/>
                  <a:pt x="5052846" y="115991"/>
                  <a:pt x="5050703" y="117562"/>
                </a:cubicBezTo>
                <a:cubicBezTo>
                  <a:pt x="5048560" y="119134"/>
                  <a:pt x="5047631" y="121491"/>
                  <a:pt x="5047917" y="124635"/>
                </a:cubicBezTo>
                <a:cubicBezTo>
                  <a:pt x="5047917" y="127492"/>
                  <a:pt x="5048774" y="130135"/>
                  <a:pt x="5050488" y="132564"/>
                </a:cubicBezTo>
                <a:cubicBezTo>
                  <a:pt x="5052204" y="134993"/>
                  <a:pt x="5055060" y="136207"/>
                  <a:pt x="5059061" y="136207"/>
                </a:cubicBezTo>
                <a:cubicBezTo>
                  <a:pt x="5061918" y="136207"/>
                  <a:pt x="5064634" y="135207"/>
                  <a:pt x="5067204" y="133207"/>
                </a:cubicBezTo>
                <a:cubicBezTo>
                  <a:pt x="5069776" y="131207"/>
                  <a:pt x="5071062" y="129349"/>
                  <a:pt x="5071062" y="127635"/>
                </a:cubicBezTo>
                <a:cubicBezTo>
                  <a:pt x="5071062" y="125063"/>
                  <a:pt x="5069562" y="122349"/>
                  <a:pt x="5066562" y="119491"/>
                </a:cubicBezTo>
                <a:cubicBezTo>
                  <a:pt x="5063562" y="116634"/>
                  <a:pt x="5060347" y="115205"/>
                  <a:pt x="5056918" y="115205"/>
                </a:cubicBezTo>
                <a:close/>
                <a:moveTo>
                  <a:pt x="1692831" y="115110"/>
                </a:moveTo>
                <a:lnTo>
                  <a:pt x="1693259" y="120253"/>
                </a:lnTo>
                <a:cubicBezTo>
                  <a:pt x="1693259" y="127683"/>
                  <a:pt x="1689973" y="133398"/>
                  <a:pt x="1683401" y="137398"/>
                </a:cubicBezTo>
                <a:cubicBezTo>
                  <a:pt x="1675971" y="141113"/>
                  <a:pt x="1666398" y="145256"/>
                  <a:pt x="1654683" y="149828"/>
                </a:cubicBezTo>
                <a:cubicBezTo>
                  <a:pt x="1642967" y="154400"/>
                  <a:pt x="1629251" y="159401"/>
                  <a:pt x="1613535" y="164830"/>
                </a:cubicBezTo>
                <a:lnTo>
                  <a:pt x="1615678" y="144256"/>
                </a:lnTo>
                <a:cubicBezTo>
                  <a:pt x="1634823" y="137398"/>
                  <a:pt x="1650540" y="131683"/>
                  <a:pt x="1662827" y="127111"/>
                </a:cubicBezTo>
                <a:cubicBezTo>
                  <a:pt x="1675114" y="122539"/>
                  <a:pt x="1685115" y="118539"/>
                  <a:pt x="1692831" y="115110"/>
                </a:cubicBezTo>
                <a:close/>
                <a:moveTo>
                  <a:pt x="5275040" y="111871"/>
                </a:moveTo>
                <a:cubicBezTo>
                  <a:pt x="5279612" y="111871"/>
                  <a:pt x="5283327" y="113871"/>
                  <a:pt x="5286184" y="117872"/>
                </a:cubicBezTo>
                <a:cubicBezTo>
                  <a:pt x="5289614" y="122444"/>
                  <a:pt x="5291328" y="129730"/>
                  <a:pt x="5291328" y="139732"/>
                </a:cubicBezTo>
                <a:cubicBezTo>
                  <a:pt x="5291328" y="143446"/>
                  <a:pt x="5290614" y="146875"/>
                  <a:pt x="5289185" y="150019"/>
                </a:cubicBezTo>
                <a:lnTo>
                  <a:pt x="5302472" y="150876"/>
                </a:lnTo>
                <a:cubicBezTo>
                  <a:pt x="5302472" y="155448"/>
                  <a:pt x="5300972" y="158734"/>
                  <a:pt x="5297972" y="160734"/>
                </a:cubicBezTo>
                <a:cubicBezTo>
                  <a:pt x="5294972" y="162735"/>
                  <a:pt x="5290328" y="163735"/>
                  <a:pt x="5284042" y="163735"/>
                </a:cubicBezTo>
                <a:lnTo>
                  <a:pt x="5279755" y="163306"/>
                </a:lnTo>
                <a:cubicBezTo>
                  <a:pt x="5272612" y="170450"/>
                  <a:pt x="5265324" y="176093"/>
                  <a:pt x="5257896" y="180237"/>
                </a:cubicBezTo>
                <a:cubicBezTo>
                  <a:pt x="5250466" y="184380"/>
                  <a:pt x="5243894" y="186452"/>
                  <a:pt x="5238178" y="186452"/>
                </a:cubicBezTo>
                <a:cubicBezTo>
                  <a:pt x="5229320" y="186452"/>
                  <a:pt x="5224891" y="182737"/>
                  <a:pt x="5224891" y="175308"/>
                </a:cubicBezTo>
                <a:cubicBezTo>
                  <a:pt x="5233464" y="173593"/>
                  <a:pt x="5240893" y="171307"/>
                  <a:pt x="5247180" y="168450"/>
                </a:cubicBezTo>
                <a:cubicBezTo>
                  <a:pt x="5253466" y="165592"/>
                  <a:pt x="5259182" y="162449"/>
                  <a:pt x="5264324" y="159020"/>
                </a:cubicBezTo>
                <a:cubicBezTo>
                  <a:pt x="5254038" y="153876"/>
                  <a:pt x="5248894" y="147161"/>
                  <a:pt x="5248894" y="138874"/>
                </a:cubicBezTo>
                <a:cubicBezTo>
                  <a:pt x="5248894" y="132302"/>
                  <a:pt x="5251680" y="126159"/>
                  <a:pt x="5257252" y="120443"/>
                </a:cubicBezTo>
                <a:cubicBezTo>
                  <a:pt x="5262824" y="114729"/>
                  <a:pt x="5268754" y="111871"/>
                  <a:pt x="5275040" y="111871"/>
                </a:cubicBezTo>
                <a:close/>
                <a:moveTo>
                  <a:pt x="3325940" y="107966"/>
                </a:moveTo>
                <a:lnTo>
                  <a:pt x="3354229" y="117395"/>
                </a:lnTo>
                <a:cubicBezTo>
                  <a:pt x="3370516" y="122825"/>
                  <a:pt x="3382875" y="130897"/>
                  <a:pt x="3391305" y="141613"/>
                </a:cubicBezTo>
                <a:cubicBezTo>
                  <a:pt x="3399734" y="152328"/>
                  <a:pt x="3404235" y="164973"/>
                  <a:pt x="3404806" y="179546"/>
                </a:cubicBezTo>
                <a:cubicBezTo>
                  <a:pt x="3405092" y="186690"/>
                  <a:pt x="3405235" y="195548"/>
                  <a:pt x="3405235" y="206121"/>
                </a:cubicBezTo>
                <a:cubicBezTo>
                  <a:pt x="3405235" y="216694"/>
                  <a:pt x="3404806" y="229124"/>
                  <a:pt x="3403949" y="243411"/>
                </a:cubicBezTo>
                <a:cubicBezTo>
                  <a:pt x="3403949" y="249698"/>
                  <a:pt x="3403878" y="255699"/>
                  <a:pt x="3403735" y="261414"/>
                </a:cubicBezTo>
                <a:cubicBezTo>
                  <a:pt x="3403592" y="267129"/>
                  <a:pt x="3403520" y="272558"/>
                  <a:pt x="3403520" y="277701"/>
                </a:cubicBezTo>
                <a:lnTo>
                  <a:pt x="3388090" y="287131"/>
                </a:lnTo>
                <a:cubicBezTo>
                  <a:pt x="3380375" y="273987"/>
                  <a:pt x="3375374" y="262271"/>
                  <a:pt x="3373088" y="251984"/>
                </a:cubicBezTo>
                <a:cubicBezTo>
                  <a:pt x="3371945" y="247698"/>
                  <a:pt x="3370588" y="241411"/>
                  <a:pt x="3369016" y="233124"/>
                </a:cubicBezTo>
                <a:cubicBezTo>
                  <a:pt x="3367445" y="224838"/>
                  <a:pt x="3365802" y="215479"/>
                  <a:pt x="3364087" y="205049"/>
                </a:cubicBezTo>
                <a:cubicBezTo>
                  <a:pt x="3362373" y="194619"/>
                  <a:pt x="3360801" y="184118"/>
                  <a:pt x="3359372" y="173545"/>
                </a:cubicBezTo>
                <a:cubicBezTo>
                  <a:pt x="3357372" y="159544"/>
                  <a:pt x="3354372" y="149400"/>
                  <a:pt x="3350371" y="143113"/>
                </a:cubicBezTo>
                <a:cubicBezTo>
                  <a:pt x="3346370" y="136827"/>
                  <a:pt x="3340227" y="132112"/>
                  <a:pt x="3331940" y="128968"/>
                </a:cubicBezTo>
                <a:lnTo>
                  <a:pt x="3320368" y="124682"/>
                </a:lnTo>
                <a:close/>
                <a:moveTo>
                  <a:pt x="2905887" y="107966"/>
                </a:moveTo>
                <a:lnTo>
                  <a:pt x="2911459" y="124682"/>
                </a:lnTo>
                <a:lnTo>
                  <a:pt x="2900314" y="128968"/>
                </a:lnTo>
                <a:cubicBezTo>
                  <a:pt x="2891171" y="132112"/>
                  <a:pt x="2884741" y="136898"/>
                  <a:pt x="2881026" y="143327"/>
                </a:cubicBezTo>
                <a:cubicBezTo>
                  <a:pt x="2877312" y="149757"/>
                  <a:pt x="2874454" y="159829"/>
                  <a:pt x="2872454" y="173545"/>
                </a:cubicBezTo>
                <a:cubicBezTo>
                  <a:pt x="2871596" y="180975"/>
                  <a:pt x="2870168" y="191905"/>
                  <a:pt x="2868168" y="206335"/>
                </a:cubicBezTo>
                <a:cubicBezTo>
                  <a:pt x="2866168" y="220766"/>
                  <a:pt x="2863882" y="238982"/>
                  <a:pt x="2861310" y="260985"/>
                </a:cubicBezTo>
                <a:cubicBezTo>
                  <a:pt x="2861024" y="262985"/>
                  <a:pt x="2859667" y="266486"/>
                  <a:pt x="2857238" y="271486"/>
                </a:cubicBezTo>
                <a:cubicBezTo>
                  <a:pt x="2854809" y="276487"/>
                  <a:pt x="2851166" y="282988"/>
                  <a:pt x="2846308" y="290989"/>
                </a:cubicBezTo>
                <a:lnTo>
                  <a:pt x="2841593" y="299990"/>
                </a:lnTo>
                <a:cubicBezTo>
                  <a:pt x="2835021" y="305419"/>
                  <a:pt x="2828306" y="309848"/>
                  <a:pt x="2821448" y="313277"/>
                </a:cubicBezTo>
                <a:cubicBezTo>
                  <a:pt x="2814590" y="316706"/>
                  <a:pt x="2808874" y="318421"/>
                  <a:pt x="2804303" y="318421"/>
                </a:cubicBezTo>
                <a:cubicBezTo>
                  <a:pt x="2791158" y="318421"/>
                  <a:pt x="2782014" y="309277"/>
                  <a:pt x="2776871" y="290989"/>
                </a:cubicBezTo>
                <a:cubicBezTo>
                  <a:pt x="2784872" y="288988"/>
                  <a:pt x="2791658" y="287274"/>
                  <a:pt x="2797230" y="285845"/>
                </a:cubicBezTo>
                <a:cubicBezTo>
                  <a:pt x="2802802" y="284416"/>
                  <a:pt x="2807303" y="283131"/>
                  <a:pt x="2810732" y="281988"/>
                </a:cubicBezTo>
                <a:cubicBezTo>
                  <a:pt x="2813875" y="280559"/>
                  <a:pt x="2817018" y="279273"/>
                  <a:pt x="2820162" y="278130"/>
                </a:cubicBezTo>
                <a:cubicBezTo>
                  <a:pt x="2823305" y="276987"/>
                  <a:pt x="2826305" y="275558"/>
                  <a:pt x="2829163" y="273844"/>
                </a:cubicBezTo>
                <a:cubicBezTo>
                  <a:pt x="2828306" y="251555"/>
                  <a:pt x="2827663" y="232696"/>
                  <a:pt x="2827234" y="217265"/>
                </a:cubicBezTo>
                <a:cubicBezTo>
                  <a:pt x="2826806" y="201835"/>
                  <a:pt x="2826877" y="189119"/>
                  <a:pt x="2827448" y="179117"/>
                </a:cubicBezTo>
                <a:cubicBezTo>
                  <a:pt x="2827734" y="164830"/>
                  <a:pt x="2832163" y="152328"/>
                  <a:pt x="2840736" y="141613"/>
                </a:cubicBezTo>
                <a:cubicBezTo>
                  <a:pt x="2849308" y="130897"/>
                  <a:pt x="2861596" y="122825"/>
                  <a:pt x="2877598" y="117395"/>
                </a:cubicBezTo>
                <a:close/>
                <a:moveTo>
                  <a:pt x="1473756" y="105585"/>
                </a:moveTo>
                <a:lnTo>
                  <a:pt x="1474184" y="110728"/>
                </a:lnTo>
                <a:cubicBezTo>
                  <a:pt x="1474184" y="118158"/>
                  <a:pt x="1470898" y="123873"/>
                  <a:pt x="1464326" y="127873"/>
                </a:cubicBezTo>
                <a:cubicBezTo>
                  <a:pt x="1456896" y="131588"/>
                  <a:pt x="1447324" y="135731"/>
                  <a:pt x="1435608" y="140303"/>
                </a:cubicBezTo>
                <a:cubicBezTo>
                  <a:pt x="1423892" y="144875"/>
                  <a:pt x="1410176" y="149876"/>
                  <a:pt x="1394460" y="155305"/>
                </a:cubicBezTo>
                <a:lnTo>
                  <a:pt x="1396603" y="134731"/>
                </a:lnTo>
                <a:cubicBezTo>
                  <a:pt x="1415748" y="127873"/>
                  <a:pt x="1431465" y="122158"/>
                  <a:pt x="1443752" y="117586"/>
                </a:cubicBezTo>
                <a:cubicBezTo>
                  <a:pt x="1456039" y="113014"/>
                  <a:pt x="1466040" y="109014"/>
                  <a:pt x="1473756" y="105585"/>
                </a:cubicBezTo>
                <a:close/>
                <a:moveTo>
                  <a:pt x="730806" y="105585"/>
                </a:moveTo>
                <a:lnTo>
                  <a:pt x="731234" y="110728"/>
                </a:lnTo>
                <a:cubicBezTo>
                  <a:pt x="731234" y="118158"/>
                  <a:pt x="727948" y="123873"/>
                  <a:pt x="721376" y="127873"/>
                </a:cubicBezTo>
                <a:cubicBezTo>
                  <a:pt x="713946" y="131588"/>
                  <a:pt x="704374" y="135731"/>
                  <a:pt x="692658" y="140303"/>
                </a:cubicBezTo>
                <a:cubicBezTo>
                  <a:pt x="680942" y="144875"/>
                  <a:pt x="667226" y="149876"/>
                  <a:pt x="651510" y="155305"/>
                </a:cubicBezTo>
                <a:lnTo>
                  <a:pt x="653653" y="134731"/>
                </a:lnTo>
                <a:cubicBezTo>
                  <a:pt x="672798" y="127873"/>
                  <a:pt x="688515" y="122158"/>
                  <a:pt x="700802" y="117586"/>
                </a:cubicBezTo>
                <a:cubicBezTo>
                  <a:pt x="713089" y="113014"/>
                  <a:pt x="723090" y="109014"/>
                  <a:pt x="730806" y="105585"/>
                </a:cubicBezTo>
                <a:close/>
                <a:moveTo>
                  <a:pt x="5059061" y="98060"/>
                </a:moveTo>
                <a:cubicBezTo>
                  <a:pt x="5065348" y="97774"/>
                  <a:pt x="5070848" y="100417"/>
                  <a:pt x="5075563" y="105989"/>
                </a:cubicBezTo>
                <a:cubicBezTo>
                  <a:pt x="5080278" y="111561"/>
                  <a:pt x="5082635" y="118777"/>
                  <a:pt x="5082635" y="127635"/>
                </a:cubicBezTo>
                <a:cubicBezTo>
                  <a:pt x="5082635" y="134207"/>
                  <a:pt x="5080206" y="139922"/>
                  <a:pt x="5075349" y="144780"/>
                </a:cubicBezTo>
                <a:cubicBezTo>
                  <a:pt x="5070491" y="149638"/>
                  <a:pt x="5064919" y="152067"/>
                  <a:pt x="5058632" y="152067"/>
                </a:cubicBezTo>
                <a:cubicBezTo>
                  <a:pt x="5052060" y="152067"/>
                  <a:pt x="5046702" y="149709"/>
                  <a:pt x="5042559" y="144994"/>
                </a:cubicBezTo>
                <a:cubicBezTo>
                  <a:pt x="5038416" y="140279"/>
                  <a:pt x="5036344" y="134350"/>
                  <a:pt x="5036344" y="127206"/>
                </a:cubicBezTo>
                <a:cubicBezTo>
                  <a:pt x="5036344" y="118920"/>
                  <a:pt x="5038701" y="111990"/>
                  <a:pt x="5043416" y="106418"/>
                </a:cubicBezTo>
                <a:cubicBezTo>
                  <a:pt x="5048131" y="100846"/>
                  <a:pt x="5053346" y="98060"/>
                  <a:pt x="5059061" y="98060"/>
                </a:cubicBezTo>
                <a:close/>
                <a:moveTo>
                  <a:pt x="5940980" y="96059"/>
                </a:moveTo>
                <a:lnTo>
                  <a:pt x="5941410" y="101203"/>
                </a:lnTo>
                <a:cubicBezTo>
                  <a:pt x="5941410" y="108633"/>
                  <a:pt x="5938123" y="114348"/>
                  <a:pt x="5931551" y="118348"/>
                </a:cubicBezTo>
                <a:cubicBezTo>
                  <a:pt x="5924122" y="122063"/>
                  <a:pt x="5914549" y="126206"/>
                  <a:pt x="5902833" y="130778"/>
                </a:cubicBezTo>
                <a:cubicBezTo>
                  <a:pt x="5891117" y="135350"/>
                  <a:pt x="5877401" y="140351"/>
                  <a:pt x="5861686" y="145780"/>
                </a:cubicBezTo>
                <a:lnTo>
                  <a:pt x="5863828" y="125206"/>
                </a:lnTo>
                <a:cubicBezTo>
                  <a:pt x="5882974" y="118348"/>
                  <a:pt x="5898690" y="112633"/>
                  <a:pt x="5910977" y="108061"/>
                </a:cubicBezTo>
                <a:cubicBezTo>
                  <a:pt x="5923264" y="103489"/>
                  <a:pt x="5933265" y="99488"/>
                  <a:pt x="5940980" y="96059"/>
                </a:cubicBezTo>
                <a:close/>
                <a:moveTo>
                  <a:pt x="7004876" y="85725"/>
                </a:moveTo>
                <a:lnTo>
                  <a:pt x="7005304" y="90868"/>
                </a:lnTo>
                <a:cubicBezTo>
                  <a:pt x="7005304" y="98869"/>
                  <a:pt x="7002160" y="104727"/>
                  <a:pt x="6995874" y="108442"/>
                </a:cubicBezTo>
                <a:cubicBezTo>
                  <a:pt x="6988158" y="112157"/>
                  <a:pt x="6978444" y="116229"/>
                  <a:pt x="6966728" y="120658"/>
                </a:cubicBezTo>
                <a:cubicBezTo>
                  <a:pt x="6955012" y="125087"/>
                  <a:pt x="6941438" y="129873"/>
                  <a:pt x="6926008" y="135017"/>
                </a:cubicBezTo>
                <a:lnTo>
                  <a:pt x="6928152" y="115300"/>
                </a:lnTo>
                <a:cubicBezTo>
                  <a:pt x="6945296" y="109014"/>
                  <a:pt x="6960084" y="103584"/>
                  <a:pt x="6972514" y="99012"/>
                </a:cubicBezTo>
                <a:cubicBezTo>
                  <a:pt x="6984944" y="94440"/>
                  <a:pt x="6995731" y="90011"/>
                  <a:pt x="7004876" y="85725"/>
                </a:cubicBezTo>
                <a:close/>
                <a:moveTo>
                  <a:pt x="6833426" y="85725"/>
                </a:moveTo>
                <a:lnTo>
                  <a:pt x="6833854" y="90868"/>
                </a:lnTo>
                <a:cubicBezTo>
                  <a:pt x="6833854" y="98869"/>
                  <a:pt x="6830710" y="104727"/>
                  <a:pt x="6824424" y="108442"/>
                </a:cubicBezTo>
                <a:cubicBezTo>
                  <a:pt x="6816709" y="112157"/>
                  <a:pt x="6806994" y="116229"/>
                  <a:pt x="6795278" y="120658"/>
                </a:cubicBezTo>
                <a:cubicBezTo>
                  <a:pt x="6783562" y="125087"/>
                  <a:pt x="6769988" y="129873"/>
                  <a:pt x="6754558" y="135017"/>
                </a:cubicBezTo>
                <a:lnTo>
                  <a:pt x="6756702" y="115300"/>
                </a:lnTo>
                <a:cubicBezTo>
                  <a:pt x="6773846" y="109014"/>
                  <a:pt x="6788634" y="103584"/>
                  <a:pt x="6801064" y="99012"/>
                </a:cubicBezTo>
                <a:cubicBezTo>
                  <a:pt x="6813494" y="94440"/>
                  <a:pt x="6824281" y="90011"/>
                  <a:pt x="6833426" y="85725"/>
                </a:cubicBezTo>
                <a:close/>
                <a:moveTo>
                  <a:pt x="4417886" y="71580"/>
                </a:moveTo>
                <a:cubicBezTo>
                  <a:pt x="4415885" y="71580"/>
                  <a:pt x="4414028" y="72223"/>
                  <a:pt x="4412314" y="73509"/>
                </a:cubicBezTo>
                <a:cubicBezTo>
                  <a:pt x="4410599" y="74795"/>
                  <a:pt x="4409742" y="76152"/>
                  <a:pt x="4409742" y="77581"/>
                </a:cubicBezTo>
                <a:cubicBezTo>
                  <a:pt x="4409742" y="83296"/>
                  <a:pt x="4414600" y="88154"/>
                  <a:pt x="4424315" y="92154"/>
                </a:cubicBezTo>
                <a:lnTo>
                  <a:pt x="4424744" y="90868"/>
                </a:lnTo>
                <a:cubicBezTo>
                  <a:pt x="4425601" y="88582"/>
                  <a:pt x="4426030" y="86868"/>
                  <a:pt x="4426030" y="85725"/>
                </a:cubicBezTo>
                <a:cubicBezTo>
                  <a:pt x="4426030" y="81724"/>
                  <a:pt x="4425244" y="78367"/>
                  <a:pt x="4423672" y="75652"/>
                </a:cubicBezTo>
                <a:cubicBezTo>
                  <a:pt x="4422100" y="72938"/>
                  <a:pt x="4420172" y="71580"/>
                  <a:pt x="4417886" y="71580"/>
                </a:cubicBezTo>
                <a:close/>
                <a:moveTo>
                  <a:pt x="2550080" y="63817"/>
                </a:moveTo>
                <a:cubicBezTo>
                  <a:pt x="2546937" y="63817"/>
                  <a:pt x="2543794" y="64532"/>
                  <a:pt x="2540651" y="65960"/>
                </a:cubicBezTo>
                <a:cubicBezTo>
                  <a:pt x="2537508" y="67389"/>
                  <a:pt x="2533221" y="70533"/>
                  <a:pt x="2527792" y="75390"/>
                </a:cubicBezTo>
                <a:cubicBezTo>
                  <a:pt x="2533507" y="77391"/>
                  <a:pt x="2538079" y="78391"/>
                  <a:pt x="2541508" y="78391"/>
                </a:cubicBezTo>
                <a:cubicBezTo>
                  <a:pt x="2547794" y="78391"/>
                  <a:pt x="2552224" y="78105"/>
                  <a:pt x="2554795" y="77533"/>
                </a:cubicBezTo>
                <a:cubicBezTo>
                  <a:pt x="2557367" y="76962"/>
                  <a:pt x="2560653" y="75819"/>
                  <a:pt x="2564654" y="74104"/>
                </a:cubicBezTo>
                <a:cubicBezTo>
                  <a:pt x="2561225" y="67246"/>
                  <a:pt x="2556367" y="63817"/>
                  <a:pt x="2550080" y="63817"/>
                </a:cubicBezTo>
                <a:close/>
                <a:moveTo>
                  <a:pt x="435531" y="63817"/>
                </a:moveTo>
                <a:cubicBezTo>
                  <a:pt x="432387" y="63817"/>
                  <a:pt x="429244" y="64532"/>
                  <a:pt x="426101" y="65960"/>
                </a:cubicBezTo>
                <a:cubicBezTo>
                  <a:pt x="422958" y="67389"/>
                  <a:pt x="418671" y="70533"/>
                  <a:pt x="413242" y="75390"/>
                </a:cubicBezTo>
                <a:cubicBezTo>
                  <a:pt x="418957" y="77391"/>
                  <a:pt x="423529" y="78391"/>
                  <a:pt x="426958" y="78391"/>
                </a:cubicBezTo>
                <a:cubicBezTo>
                  <a:pt x="433245" y="78391"/>
                  <a:pt x="437674" y="78105"/>
                  <a:pt x="440246" y="77533"/>
                </a:cubicBezTo>
                <a:cubicBezTo>
                  <a:pt x="442817" y="76962"/>
                  <a:pt x="446103" y="75819"/>
                  <a:pt x="450104" y="74104"/>
                </a:cubicBezTo>
                <a:cubicBezTo>
                  <a:pt x="446675" y="67246"/>
                  <a:pt x="441817" y="63817"/>
                  <a:pt x="435531" y="63817"/>
                </a:cubicBezTo>
                <a:close/>
                <a:moveTo>
                  <a:pt x="3325940" y="62960"/>
                </a:moveTo>
                <a:cubicBezTo>
                  <a:pt x="3329654" y="65532"/>
                  <a:pt x="3333083" y="68246"/>
                  <a:pt x="3336226" y="71104"/>
                </a:cubicBezTo>
                <a:cubicBezTo>
                  <a:pt x="3339370" y="73962"/>
                  <a:pt x="3342084" y="76819"/>
                  <a:pt x="3344370" y="79676"/>
                </a:cubicBezTo>
                <a:cubicBezTo>
                  <a:pt x="3341513" y="82248"/>
                  <a:pt x="3338512" y="85106"/>
                  <a:pt x="3335369" y="88249"/>
                </a:cubicBezTo>
                <a:cubicBezTo>
                  <a:pt x="3332226" y="91392"/>
                  <a:pt x="3329083" y="94821"/>
                  <a:pt x="3325940" y="98536"/>
                </a:cubicBezTo>
                <a:cubicBezTo>
                  <a:pt x="3323368" y="95679"/>
                  <a:pt x="3320653" y="92892"/>
                  <a:pt x="3317796" y="90178"/>
                </a:cubicBezTo>
                <a:cubicBezTo>
                  <a:pt x="3314938" y="87463"/>
                  <a:pt x="3312081" y="84677"/>
                  <a:pt x="3309223" y="81820"/>
                </a:cubicBezTo>
                <a:cubicBezTo>
                  <a:pt x="3311509" y="78105"/>
                  <a:pt x="3314081" y="74747"/>
                  <a:pt x="3316938" y="71747"/>
                </a:cubicBezTo>
                <a:cubicBezTo>
                  <a:pt x="3319796" y="68747"/>
                  <a:pt x="3322796" y="65818"/>
                  <a:pt x="3325940" y="62960"/>
                </a:cubicBezTo>
                <a:close/>
                <a:moveTo>
                  <a:pt x="2905887" y="62960"/>
                </a:moveTo>
                <a:cubicBezTo>
                  <a:pt x="2908458" y="65532"/>
                  <a:pt x="2911102" y="68175"/>
                  <a:pt x="2913816" y="70890"/>
                </a:cubicBezTo>
                <a:cubicBezTo>
                  <a:pt x="2916531" y="73604"/>
                  <a:pt x="2919460" y="76533"/>
                  <a:pt x="2922603" y="79676"/>
                </a:cubicBezTo>
                <a:cubicBezTo>
                  <a:pt x="2920317" y="83106"/>
                  <a:pt x="2917745" y="86392"/>
                  <a:pt x="2914888" y="89535"/>
                </a:cubicBezTo>
                <a:cubicBezTo>
                  <a:pt x="2912030" y="92678"/>
                  <a:pt x="2909030" y="95679"/>
                  <a:pt x="2905887" y="98536"/>
                </a:cubicBezTo>
                <a:cubicBezTo>
                  <a:pt x="2901886" y="95679"/>
                  <a:pt x="2898314" y="92821"/>
                  <a:pt x="2895171" y="89963"/>
                </a:cubicBezTo>
                <a:cubicBezTo>
                  <a:pt x="2892028" y="87106"/>
                  <a:pt x="2889456" y="84391"/>
                  <a:pt x="2887456" y="81820"/>
                </a:cubicBezTo>
                <a:cubicBezTo>
                  <a:pt x="2890599" y="79248"/>
                  <a:pt x="2893671" y="76390"/>
                  <a:pt x="2896672" y="73247"/>
                </a:cubicBezTo>
                <a:cubicBezTo>
                  <a:pt x="2899672" y="70104"/>
                  <a:pt x="2902744" y="66675"/>
                  <a:pt x="2905887" y="62960"/>
                </a:cubicBezTo>
                <a:close/>
                <a:moveTo>
                  <a:pt x="6104668" y="58055"/>
                </a:moveTo>
                <a:cubicBezTo>
                  <a:pt x="6102667" y="58055"/>
                  <a:pt x="6100596" y="58841"/>
                  <a:pt x="6098453" y="60412"/>
                </a:cubicBezTo>
                <a:cubicBezTo>
                  <a:pt x="6096310" y="61984"/>
                  <a:pt x="6095381" y="64341"/>
                  <a:pt x="6095666" y="67484"/>
                </a:cubicBezTo>
                <a:cubicBezTo>
                  <a:pt x="6095666" y="70342"/>
                  <a:pt x="6096524" y="72985"/>
                  <a:pt x="6098238" y="75414"/>
                </a:cubicBezTo>
                <a:cubicBezTo>
                  <a:pt x="6099952" y="77843"/>
                  <a:pt x="6102810" y="79057"/>
                  <a:pt x="6106811" y="79057"/>
                </a:cubicBezTo>
                <a:cubicBezTo>
                  <a:pt x="6109668" y="79057"/>
                  <a:pt x="6112383" y="78057"/>
                  <a:pt x="6114954" y="76057"/>
                </a:cubicBezTo>
                <a:cubicBezTo>
                  <a:pt x="6117526" y="74057"/>
                  <a:pt x="6118812" y="72199"/>
                  <a:pt x="6118812" y="70485"/>
                </a:cubicBezTo>
                <a:cubicBezTo>
                  <a:pt x="6118812" y="67913"/>
                  <a:pt x="6117312" y="65198"/>
                  <a:pt x="6114312" y="62341"/>
                </a:cubicBezTo>
                <a:cubicBezTo>
                  <a:pt x="6111312" y="59484"/>
                  <a:pt x="6108096" y="58055"/>
                  <a:pt x="6104668" y="58055"/>
                </a:cubicBezTo>
                <a:close/>
                <a:moveTo>
                  <a:pt x="4423029" y="56578"/>
                </a:moveTo>
                <a:cubicBezTo>
                  <a:pt x="4427601" y="56578"/>
                  <a:pt x="4431316" y="58721"/>
                  <a:pt x="4434174" y="63008"/>
                </a:cubicBezTo>
                <a:cubicBezTo>
                  <a:pt x="4437602" y="67580"/>
                  <a:pt x="4439317" y="74866"/>
                  <a:pt x="4439317" y="84868"/>
                </a:cubicBezTo>
                <a:cubicBezTo>
                  <a:pt x="4439317" y="88297"/>
                  <a:pt x="4438602" y="91726"/>
                  <a:pt x="4437174" y="95155"/>
                </a:cubicBezTo>
                <a:lnTo>
                  <a:pt x="4450461" y="96012"/>
                </a:lnTo>
                <a:cubicBezTo>
                  <a:pt x="4450461" y="100584"/>
                  <a:pt x="4448961" y="103870"/>
                  <a:pt x="4445960" y="105870"/>
                </a:cubicBezTo>
                <a:cubicBezTo>
                  <a:pt x="4442960" y="107870"/>
                  <a:pt x="4438316" y="108871"/>
                  <a:pt x="4432030" y="108871"/>
                </a:cubicBezTo>
                <a:lnTo>
                  <a:pt x="4427744" y="108442"/>
                </a:lnTo>
                <a:cubicBezTo>
                  <a:pt x="4420600" y="115586"/>
                  <a:pt x="4413314" y="121229"/>
                  <a:pt x="4405884" y="125373"/>
                </a:cubicBezTo>
                <a:cubicBezTo>
                  <a:pt x="4398454" y="129516"/>
                  <a:pt x="4391882" y="131588"/>
                  <a:pt x="4386167" y="131588"/>
                </a:cubicBezTo>
                <a:cubicBezTo>
                  <a:pt x="4377309" y="131588"/>
                  <a:pt x="4372880" y="127873"/>
                  <a:pt x="4372880" y="120443"/>
                </a:cubicBezTo>
                <a:cubicBezTo>
                  <a:pt x="4381452" y="118443"/>
                  <a:pt x="4388882" y="116086"/>
                  <a:pt x="4395168" y="113371"/>
                </a:cubicBezTo>
                <a:cubicBezTo>
                  <a:pt x="4401455" y="110657"/>
                  <a:pt x="4407170" y="107585"/>
                  <a:pt x="4412314" y="104156"/>
                </a:cubicBezTo>
                <a:cubicBezTo>
                  <a:pt x="4402026" y="98726"/>
                  <a:pt x="4396883" y="92011"/>
                  <a:pt x="4396883" y="84010"/>
                </a:cubicBezTo>
                <a:cubicBezTo>
                  <a:pt x="4396883" y="77152"/>
                  <a:pt x="4399669" y="70866"/>
                  <a:pt x="4405241" y="65151"/>
                </a:cubicBezTo>
                <a:cubicBezTo>
                  <a:pt x="4410814" y="59436"/>
                  <a:pt x="4416742" y="56578"/>
                  <a:pt x="4423029" y="56578"/>
                </a:cubicBezTo>
                <a:close/>
                <a:moveTo>
                  <a:pt x="6258734" y="56293"/>
                </a:moveTo>
                <a:lnTo>
                  <a:pt x="6259164" y="61436"/>
                </a:lnTo>
                <a:cubicBezTo>
                  <a:pt x="6259163" y="68866"/>
                  <a:pt x="6255877" y="74438"/>
                  <a:pt x="6249304" y="78153"/>
                </a:cubicBezTo>
                <a:cubicBezTo>
                  <a:pt x="6242161" y="81867"/>
                  <a:pt x="6232732" y="86082"/>
                  <a:pt x="6221016" y="90797"/>
                </a:cubicBezTo>
                <a:cubicBezTo>
                  <a:pt x="6209300" y="95512"/>
                  <a:pt x="6195440" y="100584"/>
                  <a:pt x="6179438" y="106013"/>
                </a:cubicBezTo>
                <a:lnTo>
                  <a:pt x="6182010" y="85439"/>
                </a:lnTo>
                <a:cubicBezTo>
                  <a:pt x="6199442" y="79153"/>
                  <a:pt x="6214372" y="73652"/>
                  <a:pt x="6226802" y="68937"/>
                </a:cubicBezTo>
                <a:cubicBezTo>
                  <a:pt x="6239232" y="64222"/>
                  <a:pt x="6249876" y="60007"/>
                  <a:pt x="6258734" y="56293"/>
                </a:cubicBezTo>
                <a:close/>
                <a:moveTo>
                  <a:pt x="1302306" y="48434"/>
                </a:moveTo>
                <a:lnTo>
                  <a:pt x="1302734" y="53578"/>
                </a:lnTo>
                <a:cubicBezTo>
                  <a:pt x="1302734" y="61008"/>
                  <a:pt x="1299448" y="66722"/>
                  <a:pt x="1292876" y="70723"/>
                </a:cubicBezTo>
                <a:cubicBezTo>
                  <a:pt x="1285446" y="74438"/>
                  <a:pt x="1275874" y="78581"/>
                  <a:pt x="1264158" y="83153"/>
                </a:cubicBezTo>
                <a:cubicBezTo>
                  <a:pt x="1252442" y="87725"/>
                  <a:pt x="1238726" y="92726"/>
                  <a:pt x="1223010" y="98155"/>
                </a:cubicBezTo>
                <a:lnTo>
                  <a:pt x="1225153" y="77581"/>
                </a:lnTo>
                <a:cubicBezTo>
                  <a:pt x="1244298" y="70723"/>
                  <a:pt x="1260015" y="65008"/>
                  <a:pt x="1272302" y="60436"/>
                </a:cubicBezTo>
                <a:cubicBezTo>
                  <a:pt x="1284589" y="55864"/>
                  <a:pt x="1294590" y="51863"/>
                  <a:pt x="1302306" y="48434"/>
                </a:cubicBezTo>
                <a:close/>
                <a:moveTo>
                  <a:pt x="2553510" y="45386"/>
                </a:moveTo>
                <a:cubicBezTo>
                  <a:pt x="2558653" y="45386"/>
                  <a:pt x="2563368" y="48101"/>
                  <a:pt x="2567654" y="53530"/>
                </a:cubicBezTo>
                <a:cubicBezTo>
                  <a:pt x="2571940" y="58960"/>
                  <a:pt x="2574084" y="65389"/>
                  <a:pt x="2574084" y="72818"/>
                </a:cubicBezTo>
                <a:cubicBezTo>
                  <a:pt x="2574084" y="77962"/>
                  <a:pt x="2572940" y="83677"/>
                  <a:pt x="2570654" y="89963"/>
                </a:cubicBezTo>
                <a:cubicBezTo>
                  <a:pt x="2566082" y="93107"/>
                  <a:pt x="2561510" y="95250"/>
                  <a:pt x="2556938" y="96393"/>
                </a:cubicBezTo>
                <a:cubicBezTo>
                  <a:pt x="2552366" y="97536"/>
                  <a:pt x="2547223" y="98107"/>
                  <a:pt x="2541508" y="98107"/>
                </a:cubicBezTo>
                <a:cubicBezTo>
                  <a:pt x="2536079" y="98107"/>
                  <a:pt x="2530935" y="97322"/>
                  <a:pt x="2526078" y="95750"/>
                </a:cubicBezTo>
                <a:cubicBezTo>
                  <a:pt x="2521220" y="94178"/>
                  <a:pt x="2515076" y="91535"/>
                  <a:pt x="2507647" y="87820"/>
                </a:cubicBezTo>
                <a:cubicBezTo>
                  <a:pt x="2501646" y="90678"/>
                  <a:pt x="2496645" y="94107"/>
                  <a:pt x="2492645" y="98107"/>
                </a:cubicBezTo>
                <a:lnTo>
                  <a:pt x="2484930" y="91678"/>
                </a:lnTo>
                <a:cubicBezTo>
                  <a:pt x="2489787" y="84534"/>
                  <a:pt x="2494288" y="78891"/>
                  <a:pt x="2498431" y="74747"/>
                </a:cubicBezTo>
                <a:cubicBezTo>
                  <a:pt x="2502575" y="70604"/>
                  <a:pt x="2507218" y="68532"/>
                  <a:pt x="2512362" y="68532"/>
                </a:cubicBezTo>
                <a:cubicBezTo>
                  <a:pt x="2514362" y="68532"/>
                  <a:pt x="2516504" y="69247"/>
                  <a:pt x="2518791" y="70675"/>
                </a:cubicBezTo>
                <a:cubicBezTo>
                  <a:pt x="2524506" y="61817"/>
                  <a:pt x="2530150" y="55388"/>
                  <a:pt x="2535722" y="51387"/>
                </a:cubicBezTo>
                <a:cubicBezTo>
                  <a:pt x="2541294" y="47387"/>
                  <a:pt x="2547223" y="45386"/>
                  <a:pt x="2553510" y="45386"/>
                </a:cubicBezTo>
                <a:close/>
                <a:moveTo>
                  <a:pt x="438960" y="45386"/>
                </a:moveTo>
                <a:cubicBezTo>
                  <a:pt x="444103" y="45386"/>
                  <a:pt x="448818" y="48101"/>
                  <a:pt x="453104" y="53530"/>
                </a:cubicBezTo>
                <a:cubicBezTo>
                  <a:pt x="457391" y="58960"/>
                  <a:pt x="459534" y="65389"/>
                  <a:pt x="459534" y="72818"/>
                </a:cubicBezTo>
                <a:cubicBezTo>
                  <a:pt x="459534" y="77962"/>
                  <a:pt x="458391" y="83677"/>
                  <a:pt x="456105" y="89963"/>
                </a:cubicBezTo>
                <a:cubicBezTo>
                  <a:pt x="451533" y="93107"/>
                  <a:pt x="446961" y="95250"/>
                  <a:pt x="442389" y="96393"/>
                </a:cubicBezTo>
                <a:cubicBezTo>
                  <a:pt x="437817" y="97536"/>
                  <a:pt x="432673" y="98107"/>
                  <a:pt x="426958" y="98107"/>
                </a:cubicBezTo>
                <a:cubicBezTo>
                  <a:pt x="421529" y="98107"/>
                  <a:pt x="416385" y="97322"/>
                  <a:pt x="411528" y="95750"/>
                </a:cubicBezTo>
                <a:cubicBezTo>
                  <a:pt x="406670" y="94178"/>
                  <a:pt x="400526" y="91535"/>
                  <a:pt x="393097" y="87820"/>
                </a:cubicBezTo>
                <a:cubicBezTo>
                  <a:pt x="387096" y="90678"/>
                  <a:pt x="382095" y="94107"/>
                  <a:pt x="378095" y="98107"/>
                </a:cubicBezTo>
                <a:lnTo>
                  <a:pt x="370380" y="91678"/>
                </a:lnTo>
                <a:cubicBezTo>
                  <a:pt x="375237" y="84534"/>
                  <a:pt x="379738" y="78891"/>
                  <a:pt x="383881" y="74747"/>
                </a:cubicBezTo>
                <a:cubicBezTo>
                  <a:pt x="388025" y="70604"/>
                  <a:pt x="392668" y="68532"/>
                  <a:pt x="397812" y="68532"/>
                </a:cubicBezTo>
                <a:cubicBezTo>
                  <a:pt x="399812" y="68532"/>
                  <a:pt x="401955" y="69247"/>
                  <a:pt x="404241" y="70675"/>
                </a:cubicBezTo>
                <a:cubicBezTo>
                  <a:pt x="409956" y="61817"/>
                  <a:pt x="415600" y="55388"/>
                  <a:pt x="421172" y="51387"/>
                </a:cubicBezTo>
                <a:cubicBezTo>
                  <a:pt x="426744" y="47387"/>
                  <a:pt x="432673" y="45386"/>
                  <a:pt x="438960" y="45386"/>
                </a:cubicBezTo>
                <a:close/>
                <a:moveTo>
                  <a:pt x="6106811" y="40910"/>
                </a:moveTo>
                <a:cubicBezTo>
                  <a:pt x="6113098" y="40624"/>
                  <a:pt x="6118598" y="43267"/>
                  <a:pt x="6123313" y="48839"/>
                </a:cubicBezTo>
                <a:cubicBezTo>
                  <a:pt x="6128028" y="54411"/>
                  <a:pt x="6130385" y="61627"/>
                  <a:pt x="6130385" y="70485"/>
                </a:cubicBezTo>
                <a:cubicBezTo>
                  <a:pt x="6130385" y="77057"/>
                  <a:pt x="6127956" y="82772"/>
                  <a:pt x="6123098" y="87630"/>
                </a:cubicBezTo>
                <a:cubicBezTo>
                  <a:pt x="6118240" y="92488"/>
                  <a:pt x="6112669" y="94916"/>
                  <a:pt x="6106382" y="94916"/>
                </a:cubicBezTo>
                <a:cubicBezTo>
                  <a:pt x="6099810" y="94916"/>
                  <a:pt x="6094452" y="92559"/>
                  <a:pt x="6090308" y="87844"/>
                </a:cubicBezTo>
                <a:cubicBezTo>
                  <a:pt x="6086165" y="83129"/>
                  <a:pt x="6084094" y="77200"/>
                  <a:pt x="6084094" y="70056"/>
                </a:cubicBezTo>
                <a:cubicBezTo>
                  <a:pt x="6084094" y="61769"/>
                  <a:pt x="6086451" y="54840"/>
                  <a:pt x="6091166" y="49268"/>
                </a:cubicBezTo>
                <a:cubicBezTo>
                  <a:pt x="6095881" y="43696"/>
                  <a:pt x="6101096" y="40910"/>
                  <a:pt x="6106811" y="40910"/>
                </a:cubicBezTo>
                <a:close/>
                <a:moveTo>
                  <a:pt x="2447639" y="34718"/>
                </a:moveTo>
                <a:cubicBezTo>
                  <a:pt x="2450497" y="39862"/>
                  <a:pt x="2452426" y="44934"/>
                  <a:pt x="2453426" y="49935"/>
                </a:cubicBezTo>
                <a:cubicBezTo>
                  <a:pt x="2454426" y="54935"/>
                  <a:pt x="2454926" y="58579"/>
                  <a:pt x="2454926" y="60865"/>
                </a:cubicBezTo>
                <a:cubicBezTo>
                  <a:pt x="2454926" y="67723"/>
                  <a:pt x="2452783" y="73509"/>
                  <a:pt x="2448496" y="78224"/>
                </a:cubicBezTo>
                <a:cubicBezTo>
                  <a:pt x="2444210" y="82939"/>
                  <a:pt x="2438924" y="85296"/>
                  <a:pt x="2432637" y="85296"/>
                </a:cubicBezTo>
                <a:cubicBezTo>
                  <a:pt x="2427494" y="85296"/>
                  <a:pt x="2423208" y="83867"/>
                  <a:pt x="2419778" y="81010"/>
                </a:cubicBezTo>
                <a:cubicBezTo>
                  <a:pt x="2415778" y="89582"/>
                  <a:pt x="2409206" y="93869"/>
                  <a:pt x="2400062" y="93869"/>
                </a:cubicBezTo>
                <a:cubicBezTo>
                  <a:pt x="2394347" y="93869"/>
                  <a:pt x="2389775" y="92226"/>
                  <a:pt x="2386346" y="88940"/>
                </a:cubicBezTo>
                <a:cubicBezTo>
                  <a:pt x="2382917" y="85653"/>
                  <a:pt x="2381202" y="81010"/>
                  <a:pt x="2381202" y="75009"/>
                </a:cubicBezTo>
                <a:cubicBezTo>
                  <a:pt x="2381202" y="69009"/>
                  <a:pt x="2383060" y="62722"/>
                  <a:pt x="2386774" y="56150"/>
                </a:cubicBezTo>
                <a:lnTo>
                  <a:pt x="2394918" y="57864"/>
                </a:lnTo>
                <a:cubicBezTo>
                  <a:pt x="2394061" y="60722"/>
                  <a:pt x="2393632" y="64294"/>
                  <a:pt x="2393632" y="68580"/>
                </a:cubicBezTo>
                <a:cubicBezTo>
                  <a:pt x="2393632" y="75438"/>
                  <a:pt x="2396061" y="78867"/>
                  <a:pt x="2400919" y="78867"/>
                </a:cubicBezTo>
                <a:cubicBezTo>
                  <a:pt x="2403491" y="78867"/>
                  <a:pt x="2405705" y="77795"/>
                  <a:pt x="2407563" y="75652"/>
                </a:cubicBezTo>
                <a:cubicBezTo>
                  <a:pt x="2409420" y="73509"/>
                  <a:pt x="2410206" y="70723"/>
                  <a:pt x="2409920" y="67294"/>
                </a:cubicBezTo>
                <a:lnTo>
                  <a:pt x="2409063" y="54007"/>
                </a:lnTo>
                <a:lnTo>
                  <a:pt x="2420636" y="46720"/>
                </a:lnTo>
                <a:cubicBezTo>
                  <a:pt x="2421779" y="55864"/>
                  <a:pt x="2423422" y="62079"/>
                  <a:pt x="2425565" y="65365"/>
                </a:cubicBezTo>
                <a:cubicBezTo>
                  <a:pt x="2427708" y="68651"/>
                  <a:pt x="2430923" y="70294"/>
                  <a:pt x="2435209" y="70294"/>
                </a:cubicBezTo>
                <a:cubicBezTo>
                  <a:pt x="2436638" y="70294"/>
                  <a:pt x="2437924" y="69866"/>
                  <a:pt x="2439066" y="69008"/>
                </a:cubicBezTo>
                <a:cubicBezTo>
                  <a:pt x="2440210" y="68151"/>
                  <a:pt x="2441067" y="67151"/>
                  <a:pt x="2441638" y="66008"/>
                </a:cubicBezTo>
                <a:cubicBezTo>
                  <a:pt x="2441067" y="63151"/>
                  <a:pt x="2439066" y="58007"/>
                  <a:pt x="2435638" y="50578"/>
                </a:cubicBezTo>
                <a:lnTo>
                  <a:pt x="2434780" y="47149"/>
                </a:lnTo>
                <a:cubicBezTo>
                  <a:pt x="2434780" y="44577"/>
                  <a:pt x="2435924" y="42077"/>
                  <a:pt x="2438210" y="39648"/>
                </a:cubicBezTo>
                <a:cubicBezTo>
                  <a:pt x="2440495" y="37219"/>
                  <a:pt x="2443639" y="35576"/>
                  <a:pt x="2447639" y="34718"/>
                </a:cubicBezTo>
                <a:close/>
                <a:moveTo>
                  <a:pt x="237839" y="34718"/>
                </a:moveTo>
                <a:cubicBezTo>
                  <a:pt x="240697" y="39862"/>
                  <a:pt x="242626" y="44934"/>
                  <a:pt x="243626" y="49935"/>
                </a:cubicBezTo>
                <a:cubicBezTo>
                  <a:pt x="244626" y="54935"/>
                  <a:pt x="245126" y="58579"/>
                  <a:pt x="245126" y="60865"/>
                </a:cubicBezTo>
                <a:cubicBezTo>
                  <a:pt x="245126" y="67723"/>
                  <a:pt x="242983" y="73509"/>
                  <a:pt x="238696" y="78224"/>
                </a:cubicBezTo>
                <a:cubicBezTo>
                  <a:pt x="234410" y="82939"/>
                  <a:pt x="229124" y="85296"/>
                  <a:pt x="222837" y="85296"/>
                </a:cubicBezTo>
                <a:cubicBezTo>
                  <a:pt x="217694" y="85296"/>
                  <a:pt x="213408" y="83867"/>
                  <a:pt x="209979" y="81010"/>
                </a:cubicBezTo>
                <a:cubicBezTo>
                  <a:pt x="205978" y="89582"/>
                  <a:pt x="199406" y="93869"/>
                  <a:pt x="190262" y="93869"/>
                </a:cubicBezTo>
                <a:cubicBezTo>
                  <a:pt x="184547" y="93869"/>
                  <a:pt x="179975" y="92226"/>
                  <a:pt x="176546" y="88940"/>
                </a:cubicBezTo>
                <a:cubicBezTo>
                  <a:pt x="173117" y="85653"/>
                  <a:pt x="171402" y="81010"/>
                  <a:pt x="171402" y="75009"/>
                </a:cubicBezTo>
                <a:cubicBezTo>
                  <a:pt x="171402" y="69009"/>
                  <a:pt x="173260" y="62722"/>
                  <a:pt x="176975" y="56150"/>
                </a:cubicBezTo>
                <a:lnTo>
                  <a:pt x="185118" y="57864"/>
                </a:lnTo>
                <a:cubicBezTo>
                  <a:pt x="184261" y="60722"/>
                  <a:pt x="183833" y="64294"/>
                  <a:pt x="183833" y="68580"/>
                </a:cubicBezTo>
                <a:cubicBezTo>
                  <a:pt x="183833" y="75438"/>
                  <a:pt x="186261" y="78867"/>
                  <a:pt x="191119" y="78867"/>
                </a:cubicBezTo>
                <a:cubicBezTo>
                  <a:pt x="193691" y="78867"/>
                  <a:pt x="195905" y="77795"/>
                  <a:pt x="197763" y="75652"/>
                </a:cubicBezTo>
                <a:cubicBezTo>
                  <a:pt x="199620" y="73509"/>
                  <a:pt x="200406" y="70723"/>
                  <a:pt x="200120" y="67294"/>
                </a:cubicBezTo>
                <a:lnTo>
                  <a:pt x="199263" y="54007"/>
                </a:lnTo>
                <a:lnTo>
                  <a:pt x="210836" y="46720"/>
                </a:lnTo>
                <a:cubicBezTo>
                  <a:pt x="211979" y="55864"/>
                  <a:pt x="213622" y="62079"/>
                  <a:pt x="215765" y="65365"/>
                </a:cubicBezTo>
                <a:cubicBezTo>
                  <a:pt x="217908" y="68651"/>
                  <a:pt x="221123" y="70294"/>
                  <a:pt x="225409" y="70294"/>
                </a:cubicBezTo>
                <a:cubicBezTo>
                  <a:pt x="226838" y="70294"/>
                  <a:pt x="228124" y="69866"/>
                  <a:pt x="229267" y="69008"/>
                </a:cubicBezTo>
                <a:cubicBezTo>
                  <a:pt x="230410" y="68151"/>
                  <a:pt x="231267" y="67151"/>
                  <a:pt x="231839" y="66008"/>
                </a:cubicBezTo>
                <a:cubicBezTo>
                  <a:pt x="231267" y="63151"/>
                  <a:pt x="229267" y="58007"/>
                  <a:pt x="225838" y="50578"/>
                </a:cubicBezTo>
                <a:lnTo>
                  <a:pt x="224981" y="47149"/>
                </a:lnTo>
                <a:cubicBezTo>
                  <a:pt x="224981" y="44577"/>
                  <a:pt x="226124" y="42077"/>
                  <a:pt x="228410" y="39648"/>
                </a:cubicBezTo>
                <a:cubicBezTo>
                  <a:pt x="230696" y="37219"/>
                  <a:pt x="233839" y="35576"/>
                  <a:pt x="237839" y="34718"/>
                </a:cubicBezTo>
                <a:close/>
                <a:moveTo>
                  <a:pt x="6246732" y="1429"/>
                </a:moveTo>
                <a:cubicBezTo>
                  <a:pt x="6249304" y="6572"/>
                  <a:pt x="6251090" y="11644"/>
                  <a:pt x="6252090" y="16645"/>
                </a:cubicBezTo>
                <a:cubicBezTo>
                  <a:pt x="6253091" y="21645"/>
                  <a:pt x="6253591" y="25289"/>
                  <a:pt x="6253591" y="27575"/>
                </a:cubicBezTo>
                <a:cubicBezTo>
                  <a:pt x="6253591" y="34433"/>
                  <a:pt x="6251448" y="40291"/>
                  <a:pt x="6247162" y="45148"/>
                </a:cubicBezTo>
                <a:cubicBezTo>
                  <a:pt x="6242876" y="50006"/>
                  <a:pt x="6237732" y="52435"/>
                  <a:pt x="6231732" y="52435"/>
                </a:cubicBezTo>
                <a:cubicBezTo>
                  <a:pt x="6226302" y="52435"/>
                  <a:pt x="6221872" y="50863"/>
                  <a:pt x="6218444" y="47720"/>
                </a:cubicBezTo>
                <a:cubicBezTo>
                  <a:pt x="6216444" y="51721"/>
                  <a:pt x="6213729" y="54935"/>
                  <a:pt x="6210300" y="57364"/>
                </a:cubicBezTo>
                <a:cubicBezTo>
                  <a:pt x="6206870" y="59793"/>
                  <a:pt x="6203156" y="61008"/>
                  <a:pt x="6199156" y="61008"/>
                </a:cubicBezTo>
                <a:cubicBezTo>
                  <a:pt x="6193154" y="61008"/>
                  <a:pt x="6188512" y="59293"/>
                  <a:pt x="6185226" y="55864"/>
                </a:cubicBezTo>
                <a:cubicBezTo>
                  <a:pt x="6181939" y="52435"/>
                  <a:pt x="6180296" y="47720"/>
                  <a:pt x="6180296" y="41719"/>
                </a:cubicBezTo>
                <a:cubicBezTo>
                  <a:pt x="6180296" y="36004"/>
                  <a:pt x="6182154" y="29718"/>
                  <a:pt x="6185868" y="22860"/>
                </a:cubicBezTo>
                <a:lnTo>
                  <a:pt x="6193584" y="24574"/>
                </a:lnTo>
                <a:cubicBezTo>
                  <a:pt x="6192726" y="27432"/>
                  <a:pt x="6192298" y="31004"/>
                  <a:pt x="6192298" y="35290"/>
                </a:cubicBezTo>
                <a:cubicBezTo>
                  <a:pt x="6192298" y="42148"/>
                  <a:pt x="6194869" y="45577"/>
                  <a:pt x="6200013" y="45577"/>
                </a:cubicBezTo>
                <a:cubicBezTo>
                  <a:pt x="6202584" y="45577"/>
                  <a:pt x="6204728" y="44505"/>
                  <a:pt x="6206442" y="42362"/>
                </a:cubicBezTo>
                <a:cubicBezTo>
                  <a:pt x="6208156" y="40219"/>
                  <a:pt x="6208871" y="37433"/>
                  <a:pt x="6208586" y="34004"/>
                </a:cubicBezTo>
                <a:lnTo>
                  <a:pt x="6208156" y="20717"/>
                </a:lnTo>
                <a:lnTo>
                  <a:pt x="6219730" y="13430"/>
                </a:lnTo>
                <a:cubicBezTo>
                  <a:pt x="6220872" y="22574"/>
                  <a:pt x="6222516" y="28789"/>
                  <a:pt x="6224659" y="32075"/>
                </a:cubicBezTo>
                <a:cubicBezTo>
                  <a:pt x="6226802" y="35361"/>
                  <a:pt x="6230017" y="37005"/>
                  <a:pt x="6234302" y="37005"/>
                </a:cubicBezTo>
                <a:cubicBezTo>
                  <a:pt x="6235446" y="37005"/>
                  <a:pt x="6236660" y="36576"/>
                  <a:pt x="6237946" y="35719"/>
                </a:cubicBezTo>
                <a:cubicBezTo>
                  <a:pt x="6239232" y="34861"/>
                  <a:pt x="6240018" y="33861"/>
                  <a:pt x="6240304" y="32718"/>
                </a:cubicBezTo>
                <a:cubicBezTo>
                  <a:pt x="6240018" y="29861"/>
                  <a:pt x="6238018" y="24717"/>
                  <a:pt x="6234302" y="17288"/>
                </a:cubicBezTo>
                <a:lnTo>
                  <a:pt x="6233874" y="13859"/>
                </a:lnTo>
                <a:cubicBezTo>
                  <a:pt x="6233874" y="11287"/>
                  <a:pt x="6235017" y="8787"/>
                  <a:pt x="6237303" y="6358"/>
                </a:cubicBezTo>
                <a:cubicBezTo>
                  <a:pt x="6239589" y="3929"/>
                  <a:pt x="6242732" y="2286"/>
                  <a:pt x="6246732" y="1429"/>
                </a:cubicBezTo>
                <a:close/>
                <a:moveTo>
                  <a:pt x="2451926" y="0"/>
                </a:moveTo>
                <a:lnTo>
                  <a:pt x="2452354" y="5143"/>
                </a:lnTo>
                <a:cubicBezTo>
                  <a:pt x="2452354" y="13144"/>
                  <a:pt x="2449211" y="19002"/>
                  <a:pt x="2442924" y="22717"/>
                </a:cubicBezTo>
                <a:cubicBezTo>
                  <a:pt x="2435209" y="26432"/>
                  <a:pt x="2425493" y="30504"/>
                  <a:pt x="2413778" y="34933"/>
                </a:cubicBezTo>
                <a:cubicBezTo>
                  <a:pt x="2402062" y="39362"/>
                  <a:pt x="2388489" y="44148"/>
                  <a:pt x="2373058" y="49292"/>
                </a:cubicBezTo>
                <a:lnTo>
                  <a:pt x="2375202" y="29575"/>
                </a:lnTo>
                <a:cubicBezTo>
                  <a:pt x="2392346" y="23288"/>
                  <a:pt x="2407134" y="17859"/>
                  <a:pt x="2419564" y="13287"/>
                </a:cubicBezTo>
                <a:cubicBezTo>
                  <a:pt x="2431994" y="8715"/>
                  <a:pt x="2442782" y="4286"/>
                  <a:pt x="2451926" y="0"/>
                </a:cubicBezTo>
                <a:close/>
                <a:moveTo>
                  <a:pt x="242126" y="0"/>
                </a:moveTo>
                <a:lnTo>
                  <a:pt x="242554" y="5143"/>
                </a:lnTo>
                <a:cubicBezTo>
                  <a:pt x="242554" y="13144"/>
                  <a:pt x="239411" y="19002"/>
                  <a:pt x="233124" y="22717"/>
                </a:cubicBezTo>
                <a:cubicBezTo>
                  <a:pt x="225409" y="26432"/>
                  <a:pt x="215694" y="30504"/>
                  <a:pt x="203978" y="34933"/>
                </a:cubicBezTo>
                <a:cubicBezTo>
                  <a:pt x="192262" y="39362"/>
                  <a:pt x="178689" y="44148"/>
                  <a:pt x="163259" y="49292"/>
                </a:cubicBezTo>
                <a:lnTo>
                  <a:pt x="165402" y="29575"/>
                </a:lnTo>
                <a:cubicBezTo>
                  <a:pt x="182547" y="23288"/>
                  <a:pt x="197334" y="17859"/>
                  <a:pt x="209764" y="13287"/>
                </a:cubicBezTo>
                <a:cubicBezTo>
                  <a:pt x="222194" y="8715"/>
                  <a:pt x="232982" y="4286"/>
                  <a:pt x="242126"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6" name="Translation">
            <a:extLst>
              <a:ext uri="{FF2B5EF4-FFF2-40B4-BE49-F238E27FC236}">
                <a16:creationId xmlns:a16="http://schemas.microsoft.com/office/drawing/2014/main" id="{731AC9E4-9603-491A-E22A-46C9FDC83C0B}"/>
              </a:ext>
            </a:extLst>
          </p:cNvPr>
          <p:cNvSpPr txBox="1"/>
          <p:nvPr/>
        </p:nvSpPr>
        <p:spPr>
          <a:xfrm>
            <a:off x="9583582" y="4589502"/>
            <a:ext cx="7218338" cy="1107996"/>
          </a:xfrm>
          <a:prstGeom prst="rect">
            <a:avLst/>
          </a:prstGeom>
          <a:noFill/>
        </p:spPr>
        <p:txBody>
          <a:bodyPr wrap="square" rtlCol="0">
            <a:spAutoFit/>
          </a:bodyPr>
          <a:lstStyle/>
          <a:p>
            <a:pPr marL="0" indent="0" algn="ctr">
              <a:buNone/>
            </a:pPr>
            <a:r>
              <a:rPr lang="en-GB" sz="2200" b="0" i="0" u="none" strike="noStrike" dirty="0">
                <a:solidFill>
                  <a:srgbClr val="000000"/>
                </a:solidFill>
                <a:effectLst/>
                <a:latin typeface="Inter"/>
              </a:rPr>
              <a:t>everyone who hindered good, was aggressive, caused others to doubt, and set up other gods alongside God. Hurl him into severe punishment!’-</a:t>
            </a:r>
            <a:endParaRPr lang="en-GB" sz="2200" dirty="0">
              <a:effectLst/>
            </a:endParaRPr>
          </a:p>
        </p:txBody>
      </p:sp>
      <p:sp>
        <p:nvSpPr>
          <p:cNvPr id="8" name="Freeform: Shape 7">
            <a:extLst>
              <a:ext uri="{FF2B5EF4-FFF2-40B4-BE49-F238E27FC236}">
                <a16:creationId xmlns:a16="http://schemas.microsoft.com/office/drawing/2014/main" id="{F7FFD8CF-DB19-E756-2647-3B1C3E15735C}"/>
              </a:ext>
            </a:extLst>
          </p:cNvPr>
          <p:cNvSpPr/>
          <p:nvPr/>
        </p:nvSpPr>
        <p:spPr>
          <a:xfrm rot="20799858">
            <a:off x="-245960" y="5234151"/>
            <a:ext cx="9937148" cy="5398512"/>
          </a:xfrm>
          <a:custGeom>
            <a:avLst/>
            <a:gdLst>
              <a:gd name="connsiteX0" fmla="*/ 533902 w 5542288"/>
              <a:gd name="connsiteY0" fmla="*/ 18036 h 3049071"/>
              <a:gd name="connsiteX1" fmla="*/ 1979382 w 5542288"/>
              <a:gd name="connsiteY1" fmla="*/ 667978 h 3049071"/>
              <a:gd name="connsiteX2" fmla="*/ 3378861 w 5542288"/>
              <a:gd name="connsiteY2" fmla="*/ 955722 h 3049071"/>
              <a:gd name="connsiteX3" fmla="*/ 4795784 w 5542288"/>
              <a:gd name="connsiteY3" fmla="*/ 1648925 h 3049071"/>
              <a:gd name="connsiteX4" fmla="*/ 5542288 w 5542288"/>
              <a:gd name="connsiteY4" fmla="*/ 2966753 h 3049071"/>
              <a:gd name="connsiteX5" fmla="*/ 5539185 w 5542288"/>
              <a:gd name="connsiteY5" fmla="*/ 3049071 h 3049071"/>
              <a:gd name="connsiteX6" fmla="*/ 0 w 5542288"/>
              <a:gd name="connsiteY6" fmla="*/ 1736018 h 3049071"/>
              <a:gd name="connsiteX7" fmla="*/ 411519 w 5542288"/>
              <a:gd name="connsiteY7" fmla="*/ 0 h 3049071"/>
              <a:gd name="connsiteX8" fmla="*/ 430579 w 5542288"/>
              <a:gd name="connsiteY8" fmla="*/ 1167 h 3049071"/>
              <a:gd name="connsiteX9" fmla="*/ 533902 w 5542288"/>
              <a:gd name="connsiteY9" fmla="*/ 18036 h 304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42288" h="3049071">
                <a:moveTo>
                  <a:pt x="533902" y="18036"/>
                </a:moveTo>
                <a:cubicBezTo>
                  <a:pt x="988866" y="112723"/>
                  <a:pt x="1533053" y="476694"/>
                  <a:pt x="1979382" y="667978"/>
                </a:cubicBezTo>
                <a:cubicBezTo>
                  <a:pt x="2524350" y="903405"/>
                  <a:pt x="2921090" y="872889"/>
                  <a:pt x="3378861" y="955722"/>
                </a:cubicBezTo>
                <a:cubicBezTo>
                  <a:pt x="3832276" y="1042917"/>
                  <a:pt x="4346727" y="1243466"/>
                  <a:pt x="4795784" y="1648925"/>
                </a:cubicBezTo>
                <a:cubicBezTo>
                  <a:pt x="5188705" y="1999886"/>
                  <a:pt x="5534898" y="2504391"/>
                  <a:pt x="5542288" y="2966753"/>
                </a:cubicBezTo>
                <a:lnTo>
                  <a:pt x="5539185" y="3049071"/>
                </a:lnTo>
                <a:lnTo>
                  <a:pt x="0" y="1736018"/>
                </a:lnTo>
                <a:lnTo>
                  <a:pt x="411519" y="0"/>
                </a:lnTo>
                <a:lnTo>
                  <a:pt x="430579" y="1167"/>
                </a:lnTo>
                <a:cubicBezTo>
                  <a:pt x="464436" y="5062"/>
                  <a:pt x="498905" y="10753"/>
                  <a:pt x="533902" y="18036"/>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a:solidFill>
                <a:schemeClr val="tx1"/>
              </a:solidFill>
            </a:endParaRPr>
          </a:p>
        </p:txBody>
      </p:sp>
      <p:graphicFrame>
        <p:nvGraphicFramePr>
          <p:cNvPr id="2" name="Diagram 1">
            <a:extLst>
              <a:ext uri="{FF2B5EF4-FFF2-40B4-BE49-F238E27FC236}">
                <a16:creationId xmlns:a16="http://schemas.microsoft.com/office/drawing/2014/main" id="{1DC91E9A-F56B-0412-8438-72BA7E017698}"/>
              </a:ext>
            </a:extLst>
          </p:cNvPr>
          <p:cNvGraphicFramePr/>
          <p:nvPr>
            <p:extLst>
              <p:ext uri="{D42A27DB-BD31-4B8C-83A1-F6EECF244321}">
                <p14:modId xmlns:p14="http://schemas.microsoft.com/office/powerpoint/2010/main" val="166139449"/>
              </p:ext>
            </p:extLst>
          </p:nvPr>
        </p:nvGraphicFramePr>
        <p:xfrm>
          <a:off x="1952397" y="3390523"/>
          <a:ext cx="6756591" cy="5648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9">
            <a:extLst>
              <a:ext uri="{FF2B5EF4-FFF2-40B4-BE49-F238E27FC236}">
                <a16:creationId xmlns:a16="http://schemas.microsoft.com/office/drawing/2014/main" id="{7774D67B-CCAE-7091-DCEF-500023F2932A}"/>
              </a:ext>
            </a:extLst>
          </p:cNvPr>
          <p:cNvPicPr>
            <a:picLocks noChangeAspect="1"/>
          </p:cNvPicPr>
          <p:nvPr/>
        </p:nvPicPr>
        <p:blipFill>
          <a:blip r:embed="rId8"/>
          <a:stretch>
            <a:fillRect/>
          </a:stretch>
        </p:blipFill>
        <p:spPr>
          <a:xfrm>
            <a:off x="10882898" y="6335126"/>
            <a:ext cx="4434247" cy="2955009"/>
          </a:xfrm>
          <a:prstGeom prst="rect">
            <a:avLst/>
          </a:prstGeom>
          <a:effectLst>
            <a:softEdge rad="673100"/>
          </a:effectLst>
        </p:spPr>
      </p:pic>
    </p:spTree>
    <p:extLst>
      <p:ext uri="{BB962C8B-B14F-4D97-AF65-F5344CB8AC3E}">
        <p14:creationId xmlns:p14="http://schemas.microsoft.com/office/powerpoint/2010/main" val="1613580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graphicEl>
                                              <a:dgm id="{9F60D0E8-480B-40E1-BEDA-F0EB7BC72A86}"/>
                                            </p:graphicEl>
                                          </p:spTgt>
                                        </p:tgtEl>
                                        <p:attrNameLst>
                                          <p:attrName>style.visibility</p:attrName>
                                        </p:attrNameLst>
                                      </p:cBhvr>
                                      <p:to>
                                        <p:strVal val="visible"/>
                                      </p:to>
                                    </p:set>
                                    <p:anim calcmode="lin" valueType="num">
                                      <p:cBhvr additive="base">
                                        <p:cTn id="7" dur="500" fill="hold"/>
                                        <p:tgtEl>
                                          <p:spTgt spid="2">
                                            <p:graphicEl>
                                              <a:dgm id="{9F60D0E8-480B-40E1-BEDA-F0EB7BC72A86}"/>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graphicEl>
                                              <a:dgm id="{9F60D0E8-480B-40E1-BEDA-F0EB7BC72A86}"/>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graphicEl>
                                              <a:dgm id="{4D8166D2-1731-4100-9E4D-35FF94B368BB}"/>
                                            </p:graphicEl>
                                          </p:spTgt>
                                        </p:tgtEl>
                                        <p:attrNameLst>
                                          <p:attrName>style.visibility</p:attrName>
                                        </p:attrNameLst>
                                      </p:cBhvr>
                                      <p:to>
                                        <p:strVal val="visible"/>
                                      </p:to>
                                    </p:set>
                                    <p:anim calcmode="lin" valueType="num">
                                      <p:cBhvr additive="base">
                                        <p:cTn id="13" dur="500" fill="hold"/>
                                        <p:tgtEl>
                                          <p:spTgt spid="2">
                                            <p:graphicEl>
                                              <a:dgm id="{4D8166D2-1731-4100-9E4D-35FF94B368BB}"/>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graphicEl>
                                              <a:dgm id="{4D8166D2-1731-4100-9E4D-35FF94B368BB}"/>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graphicEl>
                                              <a:dgm id="{84B37FE1-3CCB-4B44-A01A-7CDA24FBDCFC}"/>
                                            </p:graphicEl>
                                          </p:spTgt>
                                        </p:tgtEl>
                                        <p:attrNameLst>
                                          <p:attrName>style.visibility</p:attrName>
                                        </p:attrNameLst>
                                      </p:cBhvr>
                                      <p:to>
                                        <p:strVal val="visible"/>
                                      </p:to>
                                    </p:set>
                                    <p:anim calcmode="lin" valueType="num">
                                      <p:cBhvr additive="base">
                                        <p:cTn id="19" dur="500" fill="hold"/>
                                        <p:tgtEl>
                                          <p:spTgt spid="2">
                                            <p:graphicEl>
                                              <a:dgm id="{84B37FE1-3CCB-4B44-A01A-7CDA24FBDCFC}"/>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graphicEl>
                                              <a:dgm id="{84B37FE1-3CCB-4B44-A01A-7CDA24FBDCFC}"/>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graphicEl>
                                              <a:dgm id="{B63B34FF-601D-4F19-A8DB-24897B842782}"/>
                                            </p:graphicEl>
                                          </p:spTgt>
                                        </p:tgtEl>
                                        <p:attrNameLst>
                                          <p:attrName>style.visibility</p:attrName>
                                        </p:attrNameLst>
                                      </p:cBhvr>
                                      <p:to>
                                        <p:strVal val="visible"/>
                                      </p:to>
                                    </p:set>
                                    <p:anim calcmode="lin" valueType="num">
                                      <p:cBhvr additive="base">
                                        <p:cTn id="25" dur="500" fill="hold"/>
                                        <p:tgtEl>
                                          <p:spTgt spid="2">
                                            <p:graphicEl>
                                              <a:dgm id="{B63B34FF-601D-4F19-A8DB-24897B842782}"/>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graphicEl>
                                              <a:dgm id="{B63B34FF-601D-4F19-A8DB-24897B842782}"/>
                                            </p:graphic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graphicEl>
                                              <a:dgm id="{C5C43AEF-AE49-46A1-AD8C-9B5B75BA7967}"/>
                                            </p:graphicEl>
                                          </p:spTgt>
                                        </p:tgtEl>
                                        <p:attrNameLst>
                                          <p:attrName>style.visibility</p:attrName>
                                        </p:attrNameLst>
                                      </p:cBhvr>
                                      <p:to>
                                        <p:strVal val="visible"/>
                                      </p:to>
                                    </p:set>
                                    <p:anim calcmode="lin" valueType="num">
                                      <p:cBhvr additive="base">
                                        <p:cTn id="31" dur="500" fill="hold"/>
                                        <p:tgtEl>
                                          <p:spTgt spid="2">
                                            <p:graphicEl>
                                              <a:dgm id="{C5C43AEF-AE49-46A1-AD8C-9B5B75BA7967}"/>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graphicEl>
                                              <a:dgm id="{C5C43AEF-AE49-46A1-AD8C-9B5B75BA7967}"/>
                                            </p:graphic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graphicEl>
                                              <a:dgm id="{803866FD-596D-431E-AA43-473901874D3D}"/>
                                            </p:graphicEl>
                                          </p:spTgt>
                                        </p:tgtEl>
                                        <p:attrNameLst>
                                          <p:attrName>style.visibility</p:attrName>
                                        </p:attrNameLst>
                                      </p:cBhvr>
                                      <p:to>
                                        <p:strVal val="visible"/>
                                      </p:to>
                                    </p:set>
                                    <p:anim calcmode="lin" valueType="num">
                                      <p:cBhvr additive="base">
                                        <p:cTn id="37" dur="500" fill="hold"/>
                                        <p:tgtEl>
                                          <p:spTgt spid="2">
                                            <p:graphicEl>
                                              <a:dgm id="{803866FD-596D-431E-AA43-473901874D3D}"/>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graphicEl>
                                              <a:dgm id="{803866FD-596D-431E-AA43-473901874D3D}"/>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5">
          <a:extLst>
            <a:ext uri="{FF2B5EF4-FFF2-40B4-BE49-F238E27FC236}">
              <a16:creationId xmlns:a16="http://schemas.microsoft.com/office/drawing/2014/main" id="{545C27F5-B5D9-C788-61C2-DE44A864A1E9}"/>
            </a:ext>
          </a:extLst>
        </p:cNvPr>
        <p:cNvGrpSpPr/>
        <p:nvPr/>
      </p:nvGrpSpPr>
      <p:grpSpPr>
        <a:xfrm>
          <a:off x="0" y="0"/>
          <a:ext cx="0" cy="0"/>
          <a:chOff x="0" y="0"/>
          <a:chExt cx="0" cy="0"/>
        </a:xfrm>
      </p:grpSpPr>
      <p:sp>
        <p:nvSpPr>
          <p:cNvPr id="5" name="Google Shape;107;p16">
            <a:extLst>
              <a:ext uri="{FF2B5EF4-FFF2-40B4-BE49-F238E27FC236}">
                <a16:creationId xmlns:a16="http://schemas.microsoft.com/office/drawing/2014/main" id="{99AC502F-8A7C-F99F-385B-B5CB1BDDD823}"/>
              </a:ext>
            </a:extLst>
          </p:cNvPr>
          <p:cNvSpPr txBox="1"/>
          <p:nvPr/>
        </p:nvSpPr>
        <p:spPr>
          <a:xfrm>
            <a:off x="2008851" y="1420490"/>
            <a:ext cx="8035901" cy="101562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highlight>
                  <a:srgbClr val="FAAC69"/>
                </a:highlight>
                <a:latin typeface="+mj-lt"/>
                <a:ea typeface="Inter Tight Medium"/>
                <a:cs typeface="Inter Tight Medium"/>
                <a:sym typeface="Inter Tight Medium"/>
              </a:rPr>
              <a:t>Role Play </a:t>
            </a:r>
            <a:endParaRPr lang="en-US" sz="1200" dirty="0">
              <a:solidFill>
                <a:srgbClr val="4B116F"/>
              </a:solidFill>
              <a:highlight>
                <a:srgbClr val="FFFF00"/>
              </a:highlight>
              <a:latin typeface="+mj-lt"/>
            </a:endParaRPr>
          </a:p>
        </p:txBody>
      </p:sp>
      <p:sp>
        <p:nvSpPr>
          <p:cNvPr id="2" name="TextBox 1">
            <a:extLst>
              <a:ext uri="{FF2B5EF4-FFF2-40B4-BE49-F238E27FC236}">
                <a16:creationId xmlns:a16="http://schemas.microsoft.com/office/drawing/2014/main" id="{0FE96819-74EB-D37B-95BF-4BC756292BF3}"/>
              </a:ext>
            </a:extLst>
          </p:cNvPr>
          <p:cNvSpPr txBox="1"/>
          <p:nvPr/>
        </p:nvSpPr>
        <p:spPr>
          <a:xfrm>
            <a:off x="2008851" y="3359442"/>
            <a:ext cx="4158033" cy="4154984"/>
          </a:xfrm>
          <a:prstGeom prst="rect">
            <a:avLst/>
          </a:prstGeom>
          <a:noFill/>
        </p:spPr>
        <p:txBody>
          <a:bodyPr wrap="square" rtlCol="0">
            <a:spAutoFit/>
          </a:bodyPr>
          <a:lstStyle/>
          <a:p>
            <a:r>
              <a:rPr lang="en-GB" sz="2400" dirty="0">
                <a:solidFill>
                  <a:srgbClr val="1E1E1E"/>
                </a:solidFill>
                <a:latin typeface="Inter Light"/>
                <a:ea typeface="Inter Light"/>
              </a:rPr>
              <a:t>You will be given one of the following words. Prepare a short role play which outlines the specific characteristic.</a:t>
            </a:r>
          </a:p>
          <a:p>
            <a:endParaRPr lang="en-GB" sz="2400" dirty="0">
              <a:solidFill>
                <a:srgbClr val="1E1E1E"/>
              </a:solidFill>
              <a:latin typeface="Inter Light"/>
              <a:ea typeface="Inter Light"/>
            </a:endParaRPr>
          </a:p>
          <a:p>
            <a:r>
              <a:rPr lang="en-GB" sz="2400" dirty="0">
                <a:solidFill>
                  <a:srgbClr val="1E1E1E"/>
                </a:solidFill>
                <a:latin typeface="Inter Light"/>
                <a:ea typeface="Inter Light"/>
              </a:rPr>
              <a:t>The rest of the teams will guess which word was allocated to you. </a:t>
            </a:r>
          </a:p>
          <a:p>
            <a:endParaRPr lang="en-GB" sz="2400" dirty="0">
              <a:solidFill>
                <a:srgbClr val="1E1E1E"/>
              </a:solidFill>
              <a:latin typeface="Inter Light"/>
              <a:ea typeface="Inter Light"/>
            </a:endParaRPr>
          </a:p>
          <a:p>
            <a:r>
              <a:rPr lang="en-GB" sz="2400" dirty="0">
                <a:solidFill>
                  <a:srgbClr val="1E1E1E"/>
                </a:solidFill>
                <a:latin typeface="Inter Light"/>
                <a:ea typeface="Inter Light"/>
              </a:rPr>
              <a:t>Your teacher will guide you.</a:t>
            </a:r>
          </a:p>
        </p:txBody>
      </p:sp>
      <p:graphicFrame>
        <p:nvGraphicFramePr>
          <p:cNvPr id="7" name="Diagram 6">
            <a:extLst>
              <a:ext uri="{FF2B5EF4-FFF2-40B4-BE49-F238E27FC236}">
                <a16:creationId xmlns:a16="http://schemas.microsoft.com/office/drawing/2014/main" id="{66427709-8657-CA38-15D2-F02B56AB6BDF}"/>
              </a:ext>
            </a:extLst>
          </p:cNvPr>
          <p:cNvGraphicFramePr/>
          <p:nvPr>
            <p:extLst>
              <p:ext uri="{D42A27DB-BD31-4B8C-83A1-F6EECF244321}">
                <p14:modId xmlns:p14="http://schemas.microsoft.com/office/powerpoint/2010/main" val="2237621767"/>
              </p:ext>
            </p:extLst>
          </p:nvPr>
        </p:nvGraphicFramePr>
        <p:xfrm>
          <a:off x="6633778" y="738510"/>
          <a:ext cx="10399580" cy="812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414034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80DCBB-040A-418E-D75E-B91FEB57AD2E}"/>
            </a:ext>
          </a:extLst>
        </p:cNvPr>
        <p:cNvGrpSpPr/>
        <p:nvPr/>
      </p:nvGrpSpPr>
      <p:grpSpPr>
        <a:xfrm>
          <a:off x="0" y="0"/>
          <a:ext cx="0" cy="0"/>
          <a:chOff x="0" y="0"/>
          <a:chExt cx="0" cy="0"/>
        </a:xfrm>
      </p:grpSpPr>
      <p:sp>
        <p:nvSpPr>
          <p:cNvPr id="5" name="Google Shape;107;p16">
            <a:extLst>
              <a:ext uri="{FF2B5EF4-FFF2-40B4-BE49-F238E27FC236}">
                <a16:creationId xmlns:a16="http://schemas.microsoft.com/office/drawing/2014/main" id="{56AE0B8F-432A-9EB8-20E2-45A967EF5428}"/>
              </a:ext>
            </a:extLst>
          </p:cNvPr>
          <p:cNvSpPr txBox="1"/>
          <p:nvPr/>
        </p:nvSpPr>
        <p:spPr>
          <a:xfrm>
            <a:off x="5126049" y="3136094"/>
            <a:ext cx="8035901" cy="14465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7200" dirty="0">
                <a:solidFill>
                  <a:srgbClr val="4B116F"/>
                </a:solidFill>
                <a:latin typeface="+mj-lt"/>
                <a:ea typeface="Inter Tight Medium"/>
                <a:cs typeface="Inter Tight Medium"/>
                <a:sym typeface="Inter Tight Medium"/>
              </a:rPr>
              <a:t>Welcome Back!</a:t>
            </a:r>
          </a:p>
          <a:p>
            <a:pPr marL="0" marR="0" lvl="0" indent="0" algn="l" rtl="0">
              <a:spcBef>
                <a:spcPts val="0"/>
              </a:spcBef>
              <a:spcAft>
                <a:spcPts val="0"/>
              </a:spcAft>
              <a:buNone/>
            </a:pPr>
            <a:endParaRPr lang="en-US" sz="1600" dirty="0">
              <a:solidFill>
                <a:srgbClr val="4B116F"/>
              </a:solidFill>
              <a:latin typeface="+mj-lt"/>
            </a:endParaRPr>
          </a:p>
        </p:txBody>
      </p:sp>
      <p:pic>
        <p:nvPicPr>
          <p:cNvPr id="4" name="Picture 3">
            <a:extLst>
              <a:ext uri="{FF2B5EF4-FFF2-40B4-BE49-F238E27FC236}">
                <a16:creationId xmlns:a16="http://schemas.microsoft.com/office/drawing/2014/main" id="{603BB6B7-83F7-CA0F-2DCF-1F7BECA070C6}"/>
              </a:ext>
            </a:extLst>
          </p:cNvPr>
          <p:cNvPicPr>
            <a:picLocks noChangeAspect="1"/>
          </p:cNvPicPr>
          <p:nvPr/>
        </p:nvPicPr>
        <p:blipFill>
          <a:blip r:embed="rId3"/>
          <a:stretch>
            <a:fillRect/>
          </a:stretch>
        </p:blipFill>
        <p:spPr>
          <a:xfrm>
            <a:off x="3316414" y="6860095"/>
            <a:ext cx="2657475" cy="1724025"/>
          </a:xfrm>
          <a:prstGeom prst="rect">
            <a:avLst/>
          </a:prstGeom>
        </p:spPr>
      </p:pic>
      <p:pic>
        <p:nvPicPr>
          <p:cNvPr id="9" name="Picture 8">
            <a:extLst>
              <a:ext uri="{FF2B5EF4-FFF2-40B4-BE49-F238E27FC236}">
                <a16:creationId xmlns:a16="http://schemas.microsoft.com/office/drawing/2014/main" id="{915F5FAC-6360-9B2E-92F4-71EBA6DE2CA0}"/>
              </a:ext>
            </a:extLst>
          </p:cNvPr>
          <p:cNvPicPr>
            <a:picLocks noChangeAspect="1"/>
          </p:cNvPicPr>
          <p:nvPr/>
        </p:nvPicPr>
        <p:blipFill>
          <a:blip r:embed="rId4"/>
          <a:stretch>
            <a:fillRect/>
          </a:stretch>
        </p:blipFill>
        <p:spPr>
          <a:xfrm>
            <a:off x="8523732" y="6846570"/>
            <a:ext cx="2667000" cy="1714500"/>
          </a:xfrm>
          <a:prstGeom prst="rect">
            <a:avLst/>
          </a:prstGeom>
        </p:spPr>
      </p:pic>
      <p:pic>
        <p:nvPicPr>
          <p:cNvPr id="11" name="Picture 10">
            <a:extLst>
              <a:ext uri="{FF2B5EF4-FFF2-40B4-BE49-F238E27FC236}">
                <a16:creationId xmlns:a16="http://schemas.microsoft.com/office/drawing/2014/main" id="{DBAE6316-160C-1EDB-4250-F0C9140B5330}"/>
              </a:ext>
            </a:extLst>
          </p:cNvPr>
          <p:cNvPicPr>
            <a:picLocks noChangeAspect="1"/>
          </p:cNvPicPr>
          <p:nvPr/>
        </p:nvPicPr>
        <p:blipFill>
          <a:blip r:embed="rId5"/>
          <a:stretch>
            <a:fillRect/>
          </a:stretch>
        </p:blipFill>
        <p:spPr>
          <a:xfrm>
            <a:off x="14026134" y="6296977"/>
            <a:ext cx="1866900" cy="2447925"/>
          </a:xfrm>
          <a:prstGeom prst="rect">
            <a:avLst/>
          </a:prstGeom>
        </p:spPr>
      </p:pic>
      <p:sp>
        <p:nvSpPr>
          <p:cNvPr id="12" name="TextBox 11">
            <a:extLst>
              <a:ext uri="{FF2B5EF4-FFF2-40B4-BE49-F238E27FC236}">
                <a16:creationId xmlns:a16="http://schemas.microsoft.com/office/drawing/2014/main" id="{A262494A-08D1-C030-3ACE-F5B175044B1E}"/>
              </a:ext>
            </a:extLst>
          </p:cNvPr>
          <p:cNvSpPr txBox="1"/>
          <p:nvPr/>
        </p:nvSpPr>
        <p:spPr>
          <a:xfrm>
            <a:off x="6419088" y="6967728"/>
            <a:ext cx="1536192" cy="1015663"/>
          </a:xfrm>
          <a:prstGeom prst="rect">
            <a:avLst/>
          </a:prstGeom>
          <a:noFill/>
        </p:spPr>
        <p:txBody>
          <a:bodyPr wrap="square" rtlCol="0">
            <a:spAutoFit/>
          </a:bodyPr>
          <a:lstStyle/>
          <a:p>
            <a:pPr algn="ctr"/>
            <a:r>
              <a:rPr lang="en-GB" sz="6000" dirty="0">
                <a:latin typeface="+mn-lt"/>
              </a:rPr>
              <a:t>+</a:t>
            </a:r>
          </a:p>
        </p:txBody>
      </p:sp>
      <p:sp>
        <p:nvSpPr>
          <p:cNvPr id="13" name="TextBox 12">
            <a:extLst>
              <a:ext uri="{FF2B5EF4-FFF2-40B4-BE49-F238E27FC236}">
                <a16:creationId xmlns:a16="http://schemas.microsoft.com/office/drawing/2014/main" id="{E14C30E9-4BFF-7334-8F02-48DA94B9810E}"/>
              </a:ext>
            </a:extLst>
          </p:cNvPr>
          <p:cNvSpPr txBox="1"/>
          <p:nvPr/>
        </p:nvSpPr>
        <p:spPr>
          <a:xfrm>
            <a:off x="11875008" y="6882384"/>
            <a:ext cx="1536192" cy="1015663"/>
          </a:xfrm>
          <a:prstGeom prst="rect">
            <a:avLst/>
          </a:prstGeom>
          <a:noFill/>
        </p:spPr>
        <p:txBody>
          <a:bodyPr wrap="square" rtlCol="0">
            <a:spAutoFit/>
          </a:bodyPr>
          <a:lstStyle/>
          <a:p>
            <a:pPr algn="ctr"/>
            <a:r>
              <a:rPr lang="en-GB" sz="6000" dirty="0">
                <a:latin typeface="+mn-lt"/>
              </a:rPr>
              <a:t>+</a:t>
            </a:r>
          </a:p>
        </p:txBody>
      </p:sp>
      <p:sp>
        <p:nvSpPr>
          <p:cNvPr id="14" name="TextBox 13">
            <a:extLst>
              <a:ext uri="{FF2B5EF4-FFF2-40B4-BE49-F238E27FC236}">
                <a16:creationId xmlns:a16="http://schemas.microsoft.com/office/drawing/2014/main" id="{B403B363-72B9-CDCA-CCEE-AB4496644A46}"/>
              </a:ext>
            </a:extLst>
          </p:cNvPr>
          <p:cNvSpPr txBox="1"/>
          <p:nvPr/>
        </p:nvSpPr>
        <p:spPr>
          <a:xfrm>
            <a:off x="3927161" y="4995122"/>
            <a:ext cx="10040112" cy="584775"/>
          </a:xfrm>
          <a:prstGeom prst="rect">
            <a:avLst/>
          </a:prstGeom>
          <a:noFill/>
        </p:spPr>
        <p:txBody>
          <a:bodyPr wrap="square" rtlCol="0">
            <a:spAutoFit/>
          </a:bodyPr>
          <a:lstStyle/>
          <a:p>
            <a:pPr algn="ctr"/>
            <a:r>
              <a:rPr lang="en-GB" sz="3200" dirty="0">
                <a:latin typeface="+mn-lt"/>
              </a:rPr>
              <a:t>Can you guess the word?</a:t>
            </a:r>
          </a:p>
        </p:txBody>
      </p:sp>
      <p:sp>
        <p:nvSpPr>
          <p:cNvPr id="3" name="Background frame">
            <a:extLst>
              <a:ext uri="{FF2B5EF4-FFF2-40B4-BE49-F238E27FC236}">
                <a16:creationId xmlns:a16="http://schemas.microsoft.com/office/drawing/2014/main" id="{17330DC8-C258-767E-D95F-75DC7DB29617}"/>
              </a:ext>
            </a:extLst>
          </p:cNvPr>
          <p:cNvSpPr/>
          <p:nvPr/>
        </p:nvSpPr>
        <p:spPr>
          <a:xfrm>
            <a:off x="7023887" y="1147863"/>
            <a:ext cx="3976132" cy="1668165"/>
          </a:xfrm>
          <a:prstGeom prst="roundRect">
            <a:avLst>
              <a:gd name="adj" fmla="val 10456"/>
            </a:avLst>
          </a:prstGeom>
          <a:solidFill>
            <a:srgbClr val="FAAC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6" name="Freeform: Shape 5">
            <a:extLst>
              <a:ext uri="{FF2B5EF4-FFF2-40B4-BE49-F238E27FC236}">
                <a16:creationId xmlns:a16="http://schemas.microsoft.com/office/drawing/2014/main" id="{8A74C465-202C-9E17-4F93-098AE107097F}"/>
              </a:ext>
            </a:extLst>
          </p:cNvPr>
          <p:cNvSpPr/>
          <p:nvPr/>
        </p:nvSpPr>
        <p:spPr>
          <a:xfrm>
            <a:off x="7414731" y="1467929"/>
            <a:ext cx="3064973" cy="1028033"/>
          </a:xfrm>
          <a:custGeom>
            <a:avLst/>
            <a:gdLst/>
            <a:ahLst/>
            <a:cxnLst/>
            <a:rect l="l" t="t" r="r" b="b"/>
            <a:pathLst>
              <a:path w="3064973" h="1028033">
                <a:moveTo>
                  <a:pt x="2586818" y="901322"/>
                </a:moveTo>
                <a:lnTo>
                  <a:pt x="2589209" y="903713"/>
                </a:lnTo>
                <a:lnTo>
                  <a:pt x="2589209" y="908494"/>
                </a:lnTo>
                <a:cubicBezTo>
                  <a:pt x="2589209" y="918057"/>
                  <a:pt x="2556535" y="933996"/>
                  <a:pt x="2491187" y="956310"/>
                </a:cubicBezTo>
                <a:cubicBezTo>
                  <a:pt x="2446560" y="977030"/>
                  <a:pt x="2421058" y="987390"/>
                  <a:pt x="2414682" y="987390"/>
                </a:cubicBezTo>
                <a:lnTo>
                  <a:pt x="2414682" y="984999"/>
                </a:lnTo>
                <a:lnTo>
                  <a:pt x="2414682" y="980217"/>
                </a:lnTo>
                <a:cubicBezTo>
                  <a:pt x="2416276" y="972248"/>
                  <a:pt x="2458513" y="953122"/>
                  <a:pt x="2541394" y="922839"/>
                </a:cubicBezTo>
                <a:cubicBezTo>
                  <a:pt x="2541394" y="919651"/>
                  <a:pt x="2547769" y="918057"/>
                  <a:pt x="2560520" y="918057"/>
                </a:cubicBezTo>
                <a:cubicBezTo>
                  <a:pt x="2560520" y="910088"/>
                  <a:pt x="2569286" y="904509"/>
                  <a:pt x="2586818" y="901322"/>
                </a:cubicBezTo>
                <a:close/>
                <a:moveTo>
                  <a:pt x="533143" y="882196"/>
                </a:moveTo>
                <a:lnTo>
                  <a:pt x="540315" y="882196"/>
                </a:lnTo>
                <a:cubicBezTo>
                  <a:pt x="546690" y="882196"/>
                  <a:pt x="553863" y="886180"/>
                  <a:pt x="561832" y="894149"/>
                </a:cubicBezTo>
                <a:lnTo>
                  <a:pt x="561832" y="908494"/>
                </a:lnTo>
                <a:cubicBezTo>
                  <a:pt x="561832" y="913276"/>
                  <a:pt x="548284" y="918854"/>
                  <a:pt x="521189" y="925230"/>
                </a:cubicBezTo>
                <a:lnTo>
                  <a:pt x="521189" y="927620"/>
                </a:lnTo>
                <a:lnTo>
                  <a:pt x="542706" y="1020861"/>
                </a:lnTo>
                <a:lnTo>
                  <a:pt x="540315" y="1028033"/>
                </a:lnTo>
                <a:lnTo>
                  <a:pt x="535533" y="1028033"/>
                </a:lnTo>
                <a:cubicBezTo>
                  <a:pt x="533939" y="1023251"/>
                  <a:pt x="532346" y="1010501"/>
                  <a:pt x="530752" y="989781"/>
                </a:cubicBezTo>
                <a:lnTo>
                  <a:pt x="514016" y="941965"/>
                </a:lnTo>
                <a:lnTo>
                  <a:pt x="514016" y="932402"/>
                </a:lnTo>
                <a:cubicBezTo>
                  <a:pt x="514016" y="921245"/>
                  <a:pt x="522783" y="910885"/>
                  <a:pt x="540315" y="901322"/>
                </a:cubicBezTo>
                <a:cubicBezTo>
                  <a:pt x="540315" y="898134"/>
                  <a:pt x="535533" y="896540"/>
                  <a:pt x="525970" y="896540"/>
                </a:cubicBezTo>
                <a:lnTo>
                  <a:pt x="525970" y="894149"/>
                </a:lnTo>
                <a:cubicBezTo>
                  <a:pt x="527564" y="886180"/>
                  <a:pt x="529955" y="882196"/>
                  <a:pt x="533143" y="882196"/>
                </a:cubicBezTo>
                <a:close/>
                <a:moveTo>
                  <a:pt x="1312535" y="863069"/>
                </a:moveTo>
                <a:lnTo>
                  <a:pt x="1312535" y="865460"/>
                </a:lnTo>
                <a:cubicBezTo>
                  <a:pt x="1312535" y="876617"/>
                  <a:pt x="1244797" y="910885"/>
                  <a:pt x="1109319" y="968264"/>
                </a:cubicBezTo>
                <a:lnTo>
                  <a:pt x="1092584" y="975436"/>
                </a:lnTo>
                <a:lnTo>
                  <a:pt x="1090193" y="973045"/>
                </a:lnTo>
                <a:lnTo>
                  <a:pt x="1090193" y="968264"/>
                </a:lnTo>
                <a:cubicBezTo>
                  <a:pt x="1090193" y="965076"/>
                  <a:pt x="1106929" y="955513"/>
                  <a:pt x="1140400" y="939574"/>
                </a:cubicBezTo>
                <a:cubicBezTo>
                  <a:pt x="1247188" y="888571"/>
                  <a:pt x="1304566" y="863069"/>
                  <a:pt x="1312535" y="863069"/>
                </a:cubicBezTo>
                <a:close/>
                <a:moveTo>
                  <a:pt x="2680058" y="858288"/>
                </a:moveTo>
                <a:lnTo>
                  <a:pt x="2684840" y="858288"/>
                </a:lnTo>
                <a:cubicBezTo>
                  <a:pt x="2694403" y="864663"/>
                  <a:pt x="2699185" y="873429"/>
                  <a:pt x="2699185" y="884586"/>
                </a:cubicBezTo>
                <a:lnTo>
                  <a:pt x="2699185" y="886977"/>
                </a:lnTo>
                <a:cubicBezTo>
                  <a:pt x="2697591" y="891759"/>
                  <a:pt x="2684840" y="897337"/>
                  <a:pt x="2660932" y="903713"/>
                </a:cubicBezTo>
                <a:lnTo>
                  <a:pt x="2660932" y="908494"/>
                </a:lnTo>
                <a:cubicBezTo>
                  <a:pt x="2667308" y="919651"/>
                  <a:pt x="2672089" y="948340"/>
                  <a:pt x="2675277" y="994562"/>
                </a:cubicBezTo>
                <a:lnTo>
                  <a:pt x="2677668" y="1001734"/>
                </a:lnTo>
                <a:lnTo>
                  <a:pt x="2677668" y="1006516"/>
                </a:lnTo>
                <a:lnTo>
                  <a:pt x="2675277" y="1006516"/>
                </a:lnTo>
                <a:lnTo>
                  <a:pt x="2670496" y="1001734"/>
                </a:lnTo>
                <a:lnTo>
                  <a:pt x="2670496" y="982608"/>
                </a:lnTo>
                <a:lnTo>
                  <a:pt x="2651369" y="925230"/>
                </a:lnTo>
                <a:lnTo>
                  <a:pt x="2651369" y="896540"/>
                </a:lnTo>
                <a:cubicBezTo>
                  <a:pt x="2656151" y="894946"/>
                  <a:pt x="2658541" y="886180"/>
                  <a:pt x="2658541" y="870242"/>
                </a:cubicBezTo>
                <a:cubicBezTo>
                  <a:pt x="2668104" y="862273"/>
                  <a:pt x="2675277" y="858288"/>
                  <a:pt x="2680058" y="858288"/>
                </a:cubicBezTo>
                <a:close/>
                <a:moveTo>
                  <a:pt x="3055410" y="846334"/>
                </a:moveTo>
                <a:lnTo>
                  <a:pt x="3055410" y="848725"/>
                </a:lnTo>
                <a:lnTo>
                  <a:pt x="3055410" y="851115"/>
                </a:lnTo>
                <a:cubicBezTo>
                  <a:pt x="3055410" y="862273"/>
                  <a:pt x="3048238" y="867851"/>
                  <a:pt x="3033893" y="867851"/>
                </a:cubicBezTo>
                <a:cubicBezTo>
                  <a:pt x="3017955" y="877414"/>
                  <a:pt x="2984484" y="890962"/>
                  <a:pt x="2933481" y="908494"/>
                </a:cubicBezTo>
                <a:lnTo>
                  <a:pt x="2883274" y="927620"/>
                </a:lnTo>
                <a:cubicBezTo>
                  <a:pt x="2883274" y="930808"/>
                  <a:pt x="2864148" y="935590"/>
                  <a:pt x="2825896" y="941965"/>
                </a:cubicBezTo>
                <a:lnTo>
                  <a:pt x="2818723" y="951528"/>
                </a:lnTo>
                <a:lnTo>
                  <a:pt x="2816333" y="946747"/>
                </a:lnTo>
                <a:lnTo>
                  <a:pt x="2816333" y="941965"/>
                </a:lnTo>
                <a:cubicBezTo>
                  <a:pt x="2819521" y="933996"/>
                  <a:pt x="2841038" y="925230"/>
                  <a:pt x="2880884" y="915666"/>
                </a:cubicBezTo>
                <a:close/>
                <a:moveTo>
                  <a:pt x="439902" y="831989"/>
                </a:moveTo>
                <a:lnTo>
                  <a:pt x="442293" y="834380"/>
                </a:lnTo>
                <a:lnTo>
                  <a:pt x="442293" y="843943"/>
                </a:lnTo>
                <a:cubicBezTo>
                  <a:pt x="434324" y="850319"/>
                  <a:pt x="404041" y="863866"/>
                  <a:pt x="351444" y="884586"/>
                </a:cubicBezTo>
                <a:cubicBezTo>
                  <a:pt x="346662" y="889368"/>
                  <a:pt x="317176" y="902119"/>
                  <a:pt x="262985" y="922839"/>
                </a:cubicBezTo>
                <a:lnTo>
                  <a:pt x="260594" y="920448"/>
                </a:lnTo>
                <a:lnTo>
                  <a:pt x="260594" y="918057"/>
                </a:lnTo>
                <a:cubicBezTo>
                  <a:pt x="262188" y="911682"/>
                  <a:pt x="286893" y="898931"/>
                  <a:pt x="334708" y="879805"/>
                </a:cubicBezTo>
                <a:cubicBezTo>
                  <a:pt x="342677" y="871836"/>
                  <a:pt x="360210" y="863866"/>
                  <a:pt x="387305" y="855897"/>
                </a:cubicBezTo>
                <a:cubicBezTo>
                  <a:pt x="411213" y="843146"/>
                  <a:pt x="428745" y="835177"/>
                  <a:pt x="439902" y="831989"/>
                </a:cubicBezTo>
                <a:close/>
                <a:moveTo>
                  <a:pt x="2890447" y="805691"/>
                </a:moveTo>
                <a:lnTo>
                  <a:pt x="2897619" y="805691"/>
                </a:lnTo>
                <a:lnTo>
                  <a:pt x="2902401" y="808082"/>
                </a:lnTo>
                <a:lnTo>
                  <a:pt x="2902401" y="829599"/>
                </a:lnTo>
                <a:cubicBezTo>
                  <a:pt x="2900807" y="837568"/>
                  <a:pt x="2891244" y="841552"/>
                  <a:pt x="2873711" y="841552"/>
                </a:cubicBezTo>
                <a:cubicBezTo>
                  <a:pt x="2873711" y="844740"/>
                  <a:pt x="2858570" y="847928"/>
                  <a:pt x="2828287" y="851115"/>
                </a:cubicBezTo>
                <a:cubicBezTo>
                  <a:pt x="2810754" y="863866"/>
                  <a:pt x="2801988" y="870242"/>
                  <a:pt x="2801988" y="870242"/>
                </a:cubicBezTo>
                <a:cubicBezTo>
                  <a:pt x="2779674" y="895743"/>
                  <a:pt x="2758954" y="908494"/>
                  <a:pt x="2739828" y="908494"/>
                </a:cubicBezTo>
                <a:lnTo>
                  <a:pt x="2778081" y="879805"/>
                </a:lnTo>
                <a:cubicBezTo>
                  <a:pt x="2809958" y="852709"/>
                  <a:pt x="2829084" y="836771"/>
                  <a:pt x="2835459" y="831989"/>
                </a:cubicBezTo>
                <a:cubicBezTo>
                  <a:pt x="2857773" y="831989"/>
                  <a:pt x="2872118" y="827208"/>
                  <a:pt x="2878493" y="817645"/>
                </a:cubicBezTo>
                <a:lnTo>
                  <a:pt x="2888056" y="820035"/>
                </a:lnTo>
                <a:close/>
                <a:moveTo>
                  <a:pt x="2034549" y="805691"/>
                </a:moveTo>
                <a:lnTo>
                  <a:pt x="2034549" y="808082"/>
                </a:lnTo>
                <a:lnTo>
                  <a:pt x="2034549" y="815254"/>
                </a:lnTo>
                <a:cubicBezTo>
                  <a:pt x="2034549" y="820035"/>
                  <a:pt x="2000282" y="835177"/>
                  <a:pt x="1931746" y="860679"/>
                </a:cubicBezTo>
                <a:cubicBezTo>
                  <a:pt x="1883931" y="878211"/>
                  <a:pt x="1844084" y="897337"/>
                  <a:pt x="1812207" y="918057"/>
                </a:cubicBezTo>
                <a:lnTo>
                  <a:pt x="1747656" y="941965"/>
                </a:lnTo>
                <a:lnTo>
                  <a:pt x="1747656" y="939574"/>
                </a:lnTo>
                <a:lnTo>
                  <a:pt x="1747656" y="934793"/>
                </a:lnTo>
                <a:cubicBezTo>
                  <a:pt x="1747656" y="926823"/>
                  <a:pt x="1763595" y="916463"/>
                  <a:pt x="1795472" y="903713"/>
                </a:cubicBezTo>
                <a:cubicBezTo>
                  <a:pt x="1816192" y="890962"/>
                  <a:pt x="1865601" y="870242"/>
                  <a:pt x="1943700" y="841552"/>
                </a:cubicBezTo>
                <a:cubicBezTo>
                  <a:pt x="1950075" y="841552"/>
                  <a:pt x="1972389" y="831192"/>
                  <a:pt x="2010641" y="810472"/>
                </a:cubicBezTo>
                <a:close/>
                <a:moveTo>
                  <a:pt x="1377086" y="762657"/>
                </a:moveTo>
                <a:lnTo>
                  <a:pt x="1384259" y="762657"/>
                </a:lnTo>
                <a:cubicBezTo>
                  <a:pt x="1393822" y="762657"/>
                  <a:pt x="1401791" y="769032"/>
                  <a:pt x="1408166" y="781783"/>
                </a:cubicBezTo>
                <a:lnTo>
                  <a:pt x="1408166" y="791346"/>
                </a:lnTo>
                <a:cubicBezTo>
                  <a:pt x="1408166" y="794534"/>
                  <a:pt x="1396213" y="800112"/>
                  <a:pt x="1372305" y="808082"/>
                </a:cubicBezTo>
                <a:lnTo>
                  <a:pt x="1367523" y="808082"/>
                </a:lnTo>
                <a:lnTo>
                  <a:pt x="1367523" y="810472"/>
                </a:lnTo>
                <a:lnTo>
                  <a:pt x="1374695" y="846334"/>
                </a:lnTo>
                <a:lnTo>
                  <a:pt x="1372305" y="846334"/>
                </a:lnTo>
                <a:cubicBezTo>
                  <a:pt x="1370711" y="835177"/>
                  <a:pt x="1367523" y="827208"/>
                  <a:pt x="1362741" y="822426"/>
                </a:cubicBezTo>
                <a:lnTo>
                  <a:pt x="1362741" y="810472"/>
                </a:lnTo>
                <a:cubicBezTo>
                  <a:pt x="1362741" y="807285"/>
                  <a:pt x="1367523" y="798519"/>
                  <a:pt x="1377086" y="784174"/>
                </a:cubicBezTo>
                <a:lnTo>
                  <a:pt x="1372305" y="784174"/>
                </a:lnTo>
                <a:lnTo>
                  <a:pt x="1372305" y="781783"/>
                </a:lnTo>
                <a:cubicBezTo>
                  <a:pt x="1373898" y="769032"/>
                  <a:pt x="1375492" y="762657"/>
                  <a:pt x="1377086" y="762657"/>
                </a:cubicBezTo>
                <a:close/>
                <a:moveTo>
                  <a:pt x="2603554" y="741140"/>
                </a:moveTo>
                <a:lnTo>
                  <a:pt x="2605945" y="753094"/>
                </a:lnTo>
                <a:lnTo>
                  <a:pt x="2610726" y="750703"/>
                </a:lnTo>
                <a:lnTo>
                  <a:pt x="2613117" y="750703"/>
                </a:lnTo>
                <a:lnTo>
                  <a:pt x="2622680" y="755485"/>
                </a:lnTo>
                <a:lnTo>
                  <a:pt x="2625071" y="753094"/>
                </a:lnTo>
                <a:lnTo>
                  <a:pt x="2625071" y="748312"/>
                </a:lnTo>
                <a:cubicBezTo>
                  <a:pt x="2617101" y="748312"/>
                  <a:pt x="2613117" y="745921"/>
                  <a:pt x="2613117" y="741140"/>
                </a:cubicBezTo>
                <a:close/>
                <a:moveTo>
                  <a:pt x="569004" y="741140"/>
                </a:moveTo>
                <a:lnTo>
                  <a:pt x="580958" y="741140"/>
                </a:lnTo>
                <a:cubicBezTo>
                  <a:pt x="603272" y="753891"/>
                  <a:pt x="615226" y="761860"/>
                  <a:pt x="616820" y="765048"/>
                </a:cubicBezTo>
                <a:cubicBezTo>
                  <a:pt x="616820" y="785768"/>
                  <a:pt x="608850" y="801706"/>
                  <a:pt x="592912" y="812863"/>
                </a:cubicBezTo>
                <a:lnTo>
                  <a:pt x="545096" y="784174"/>
                </a:lnTo>
                <a:cubicBezTo>
                  <a:pt x="533939" y="806488"/>
                  <a:pt x="526767" y="817645"/>
                  <a:pt x="523579" y="817645"/>
                </a:cubicBezTo>
                <a:lnTo>
                  <a:pt x="518798" y="817645"/>
                </a:lnTo>
                <a:cubicBezTo>
                  <a:pt x="512422" y="817645"/>
                  <a:pt x="498078" y="808879"/>
                  <a:pt x="475764" y="791346"/>
                </a:cubicBezTo>
                <a:cubicBezTo>
                  <a:pt x="475764" y="780189"/>
                  <a:pt x="482936" y="765845"/>
                  <a:pt x="497281" y="748312"/>
                </a:cubicBezTo>
                <a:lnTo>
                  <a:pt x="502062" y="748312"/>
                </a:lnTo>
                <a:cubicBezTo>
                  <a:pt x="506844" y="748312"/>
                  <a:pt x="520392" y="754688"/>
                  <a:pt x="542706" y="767438"/>
                </a:cubicBezTo>
                <a:cubicBezTo>
                  <a:pt x="552269" y="767438"/>
                  <a:pt x="561035" y="758672"/>
                  <a:pt x="569004" y="741140"/>
                </a:cubicBezTo>
                <a:close/>
                <a:moveTo>
                  <a:pt x="2959779" y="724404"/>
                </a:moveTo>
                <a:cubicBezTo>
                  <a:pt x="2966155" y="724404"/>
                  <a:pt x="2982890" y="733171"/>
                  <a:pt x="3009985" y="750703"/>
                </a:cubicBezTo>
                <a:cubicBezTo>
                  <a:pt x="3009985" y="766641"/>
                  <a:pt x="3001219" y="782580"/>
                  <a:pt x="2983687" y="798519"/>
                </a:cubicBezTo>
                <a:cubicBezTo>
                  <a:pt x="2953404" y="782580"/>
                  <a:pt x="2937465" y="772220"/>
                  <a:pt x="2935871" y="767438"/>
                </a:cubicBezTo>
                <a:lnTo>
                  <a:pt x="2935871" y="757875"/>
                </a:lnTo>
                <a:close/>
                <a:moveTo>
                  <a:pt x="1090193" y="719623"/>
                </a:moveTo>
                <a:cubicBezTo>
                  <a:pt x="1125258" y="729186"/>
                  <a:pt x="1142790" y="739546"/>
                  <a:pt x="1142790" y="750703"/>
                </a:cubicBezTo>
                <a:cubicBezTo>
                  <a:pt x="1141196" y="750703"/>
                  <a:pt x="1138806" y="757875"/>
                  <a:pt x="1135618" y="772220"/>
                </a:cubicBezTo>
                <a:lnTo>
                  <a:pt x="1118882" y="791346"/>
                </a:lnTo>
                <a:cubicBezTo>
                  <a:pt x="1085412" y="777002"/>
                  <a:pt x="1068676" y="766641"/>
                  <a:pt x="1068676" y="760266"/>
                </a:cubicBezTo>
                <a:cubicBezTo>
                  <a:pt x="1071864" y="752297"/>
                  <a:pt x="1079036" y="738749"/>
                  <a:pt x="1090193" y="719623"/>
                </a:cubicBezTo>
                <a:close/>
                <a:moveTo>
                  <a:pt x="1499016" y="717232"/>
                </a:moveTo>
                <a:lnTo>
                  <a:pt x="1510969" y="717232"/>
                </a:lnTo>
                <a:cubicBezTo>
                  <a:pt x="1520533" y="717232"/>
                  <a:pt x="1525314" y="718826"/>
                  <a:pt x="1525314" y="722014"/>
                </a:cubicBezTo>
                <a:lnTo>
                  <a:pt x="1525314" y="733968"/>
                </a:lnTo>
                <a:cubicBezTo>
                  <a:pt x="1525314" y="735561"/>
                  <a:pt x="1518939" y="741140"/>
                  <a:pt x="1506188" y="750703"/>
                </a:cubicBezTo>
                <a:cubicBezTo>
                  <a:pt x="1501406" y="755485"/>
                  <a:pt x="1499016" y="760266"/>
                  <a:pt x="1499016" y="765048"/>
                </a:cubicBezTo>
                <a:lnTo>
                  <a:pt x="1499016" y="767438"/>
                </a:lnTo>
                <a:lnTo>
                  <a:pt x="1513360" y="769829"/>
                </a:lnTo>
                <a:cubicBezTo>
                  <a:pt x="1522923" y="769829"/>
                  <a:pt x="1538065" y="765845"/>
                  <a:pt x="1558785" y="757875"/>
                </a:cubicBezTo>
                <a:lnTo>
                  <a:pt x="1558785" y="762657"/>
                </a:lnTo>
                <a:cubicBezTo>
                  <a:pt x="1558785" y="773814"/>
                  <a:pt x="1539659" y="782580"/>
                  <a:pt x="1501406" y="788955"/>
                </a:cubicBezTo>
                <a:cubicBezTo>
                  <a:pt x="1491843" y="784174"/>
                  <a:pt x="1487062" y="780189"/>
                  <a:pt x="1487062" y="777002"/>
                </a:cubicBezTo>
                <a:lnTo>
                  <a:pt x="1487062" y="767438"/>
                </a:lnTo>
                <a:cubicBezTo>
                  <a:pt x="1487062" y="761063"/>
                  <a:pt x="1493437" y="750703"/>
                  <a:pt x="1506188" y="736358"/>
                </a:cubicBezTo>
                <a:lnTo>
                  <a:pt x="1506188" y="733968"/>
                </a:lnTo>
                <a:lnTo>
                  <a:pt x="1489453" y="733968"/>
                </a:lnTo>
                <a:lnTo>
                  <a:pt x="1487062" y="729186"/>
                </a:lnTo>
                <a:close/>
                <a:moveTo>
                  <a:pt x="855897" y="669417"/>
                </a:moveTo>
                <a:cubicBezTo>
                  <a:pt x="855897" y="671010"/>
                  <a:pt x="861476" y="673401"/>
                  <a:pt x="872633" y="676589"/>
                </a:cubicBezTo>
                <a:lnTo>
                  <a:pt x="872633" y="683761"/>
                </a:lnTo>
                <a:cubicBezTo>
                  <a:pt x="872633" y="693324"/>
                  <a:pt x="864664" y="702091"/>
                  <a:pt x="848725" y="710060"/>
                </a:cubicBezTo>
                <a:lnTo>
                  <a:pt x="853506" y="722014"/>
                </a:lnTo>
                <a:lnTo>
                  <a:pt x="863070" y="722014"/>
                </a:lnTo>
                <a:lnTo>
                  <a:pt x="886977" y="717232"/>
                </a:lnTo>
                <a:lnTo>
                  <a:pt x="886977" y="719623"/>
                </a:lnTo>
                <a:cubicBezTo>
                  <a:pt x="875820" y="730780"/>
                  <a:pt x="864664" y="737155"/>
                  <a:pt x="853506" y="738749"/>
                </a:cubicBezTo>
                <a:lnTo>
                  <a:pt x="843943" y="738749"/>
                </a:lnTo>
                <a:cubicBezTo>
                  <a:pt x="837568" y="735561"/>
                  <a:pt x="834380" y="730780"/>
                  <a:pt x="834380" y="724404"/>
                </a:cubicBezTo>
                <a:cubicBezTo>
                  <a:pt x="834380" y="719623"/>
                  <a:pt x="840756" y="709263"/>
                  <a:pt x="853506" y="693324"/>
                </a:cubicBezTo>
                <a:lnTo>
                  <a:pt x="853506" y="690934"/>
                </a:lnTo>
                <a:cubicBezTo>
                  <a:pt x="840756" y="689340"/>
                  <a:pt x="834380" y="686949"/>
                  <a:pt x="834380" y="683761"/>
                </a:cubicBezTo>
                <a:lnTo>
                  <a:pt x="834380" y="678980"/>
                </a:lnTo>
                <a:cubicBezTo>
                  <a:pt x="834380" y="674198"/>
                  <a:pt x="841553" y="671010"/>
                  <a:pt x="855897" y="669417"/>
                </a:cubicBezTo>
                <a:close/>
                <a:moveTo>
                  <a:pt x="1355569" y="640727"/>
                </a:moveTo>
                <a:lnTo>
                  <a:pt x="1355569" y="643118"/>
                </a:lnTo>
                <a:cubicBezTo>
                  <a:pt x="1355569" y="649493"/>
                  <a:pt x="1365132" y="654275"/>
                  <a:pt x="1384259" y="657463"/>
                </a:cubicBezTo>
                <a:lnTo>
                  <a:pt x="1386649" y="657463"/>
                </a:lnTo>
                <a:lnTo>
                  <a:pt x="1386649" y="655072"/>
                </a:lnTo>
                <a:lnTo>
                  <a:pt x="1365132" y="640727"/>
                </a:lnTo>
                <a:close/>
                <a:moveTo>
                  <a:pt x="533143" y="612038"/>
                </a:moveTo>
                <a:lnTo>
                  <a:pt x="533143" y="614429"/>
                </a:lnTo>
                <a:cubicBezTo>
                  <a:pt x="534736" y="617617"/>
                  <a:pt x="542706" y="623992"/>
                  <a:pt x="557050" y="633555"/>
                </a:cubicBezTo>
                <a:lnTo>
                  <a:pt x="559441" y="623992"/>
                </a:lnTo>
                <a:cubicBezTo>
                  <a:pt x="559441" y="622398"/>
                  <a:pt x="551472" y="618413"/>
                  <a:pt x="535533" y="612038"/>
                </a:cubicBezTo>
                <a:close/>
                <a:moveTo>
                  <a:pt x="2063238" y="590521"/>
                </a:moveTo>
                <a:cubicBezTo>
                  <a:pt x="2020205" y="606459"/>
                  <a:pt x="1989125" y="629570"/>
                  <a:pt x="1969998" y="659853"/>
                </a:cubicBezTo>
                <a:cubicBezTo>
                  <a:pt x="1969998" y="664635"/>
                  <a:pt x="1973186" y="668620"/>
                  <a:pt x="1979561" y="671807"/>
                </a:cubicBezTo>
                <a:lnTo>
                  <a:pt x="1991515" y="669417"/>
                </a:lnTo>
                <a:lnTo>
                  <a:pt x="1991515" y="671807"/>
                </a:lnTo>
                <a:cubicBezTo>
                  <a:pt x="2020205" y="667026"/>
                  <a:pt x="2043315" y="658260"/>
                  <a:pt x="2060848" y="645509"/>
                </a:cubicBezTo>
                <a:cubicBezTo>
                  <a:pt x="2065630" y="635946"/>
                  <a:pt x="2068020" y="623195"/>
                  <a:pt x="2068020" y="607257"/>
                </a:cubicBezTo>
                <a:cubicBezTo>
                  <a:pt x="2068020" y="596100"/>
                  <a:pt x="2066426" y="590521"/>
                  <a:pt x="2063238" y="590521"/>
                </a:cubicBezTo>
                <a:close/>
                <a:moveTo>
                  <a:pt x="2885665" y="420776"/>
                </a:moveTo>
                <a:lnTo>
                  <a:pt x="2895228" y="430339"/>
                </a:lnTo>
                <a:lnTo>
                  <a:pt x="2895228" y="432730"/>
                </a:lnTo>
                <a:lnTo>
                  <a:pt x="2890447" y="442293"/>
                </a:lnTo>
                <a:lnTo>
                  <a:pt x="2888056" y="442293"/>
                </a:lnTo>
                <a:lnTo>
                  <a:pt x="2878493" y="437512"/>
                </a:lnTo>
                <a:cubicBezTo>
                  <a:pt x="2870523" y="443887"/>
                  <a:pt x="2866539" y="463810"/>
                  <a:pt x="2866539" y="497281"/>
                </a:cubicBezTo>
                <a:lnTo>
                  <a:pt x="2856976" y="499672"/>
                </a:lnTo>
                <a:lnTo>
                  <a:pt x="2854585" y="499672"/>
                </a:lnTo>
                <a:lnTo>
                  <a:pt x="2840240" y="470982"/>
                </a:lnTo>
                <a:cubicBezTo>
                  <a:pt x="2824302" y="458231"/>
                  <a:pt x="2816333" y="451059"/>
                  <a:pt x="2816333" y="449465"/>
                </a:cubicBezTo>
                <a:lnTo>
                  <a:pt x="2816333" y="437512"/>
                </a:lnTo>
                <a:cubicBezTo>
                  <a:pt x="2816333" y="434324"/>
                  <a:pt x="2818723" y="432730"/>
                  <a:pt x="2823505" y="432730"/>
                </a:cubicBezTo>
                <a:cubicBezTo>
                  <a:pt x="2831474" y="432730"/>
                  <a:pt x="2841835" y="442293"/>
                  <a:pt x="2854585" y="461419"/>
                </a:cubicBezTo>
                <a:lnTo>
                  <a:pt x="2859367" y="461419"/>
                </a:lnTo>
                <a:lnTo>
                  <a:pt x="2859367" y="456638"/>
                </a:lnTo>
                <a:cubicBezTo>
                  <a:pt x="2859367" y="435918"/>
                  <a:pt x="2868133" y="423964"/>
                  <a:pt x="2885665" y="420776"/>
                </a:cubicBezTo>
                <a:close/>
                <a:moveTo>
                  <a:pt x="2328615" y="415995"/>
                </a:moveTo>
                <a:lnTo>
                  <a:pt x="2335787" y="415995"/>
                </a:lnTo>
                <a:cubicBezTo>
                  <a:pt x="2367664" y="457435"/>
                  <a:pt x="2383602" y="482139"/>
                  <a:pt x="2383602" y="490108"/>
                </a:cubicBezTo>
                <a:lnTo>
                  <a:pt x="2381212" y="492499"/>
                </a:lnTo>
                <a:lnTo>
                  <a:pt x="2378821" y="492499"/>
                </a:lnTo>
                <a:lnTo>
                  <a:pt x="2366867" y="490108"/>
                </a:lnTo>
                <a:lnTo>
                  <a:pt x="2366867" y="509235"/>
                </a:lnTo>
                <a:cubicBezTo>
                  <a:pt x="2379618" y="533142"/>
                  <a:pt x="2392369" y="565816"/>
                  <a:pt x="2405120" y="607257"/>
                </a:cubicBezTo>
                <a:lnTo>
                  <a:pt x="2405120" y="621601"/>
                </a:lnTo>
                <a:cubicBezTo>
                  <a:pt x="2405120" y="656666"/>
                  <a:pt x="2397150" y="686949"/>
                  <a:pt x="2381212" y="712451"/>
                </a:cubicBezTo>
                <a:cubicBezTo>
                  <a:pt x="2362086" y="726795"/>
                  <a:pt x="2346944" y="733968"/>
                  <a:pt x="2335787" y="733968"/>
                </a:cubicBezTo>
                <a:cubicBezTo>
                  <a:pt x="2302316" y="733968"/>
                  <a:pt x="2273627" y="713247"/>
                  <a:pt x="2249719" y="671807"/>
                </a:cubicBezTo>
                <a:lnTo>
                  <a:pt x="2247328" y="664635"/>
                </a:lnTo>
                <a:lnTo>
                  <a:pt x="2240156" y="664635"/>
                </a:lnTo>
                <a:cubicBezTo>
                  <a:pt x="2224218" y="722014"/>
                  <a:pt x="2198716" y="750703"/>
                  <a:pt x="2163651" y="750703"/>
                </a:cubicBezTo>
                <a:lnTo>
                  <a:pt x="2149307" y="753094"/>
                </a:lnTo>
                <a:cubicBezTo>
                  <a:pt x="2125399" y="749906"/>
                  <a:pt x="2107866" y="739546"/>
                  <a:pt x="2096710" y="722014"/>
                </a:cubicBezTo>
                <a:cubicBezTo>
                  <a:pt x="2087146" y="712451"/>
                  <a:pt x="2080771" y="698903"/>
                  <a:pt x="2077583" y="681370"/>
                </a:cubicBezTo>
                <a:lnTo>
                  <a:pt x="2068020" y="678980"/>
                </a:lnTo>
                <a:cubicBezTo>
                  <a:pt x="2045707" y="709263"/>
                  <a:pt x="2013829" y="724404"/>
                  <a:pt x="1972389" y="724404"/>
                </a:cubicBezTo>
                <a:cubicBezTo>
                  <a:pt x="1956451" y="724404"/>
                  <a:pt x="1946887" y="714044"/>
                  <a:pt x="1943700" y="693324"/>
                </a:cubicBezTo>
                <a:cubicBezTo>
                  <a:pt x="1943700" y="671010"/>
                  <a:pt x="1957248" y="643118"/>
                  <a:pt x="1984343" y="609647"/>
                </a:cubicBezTo>
                <a:cubicBezTo>
                  <a:pt x="2006657" y="590521"/>
                  <a:pt x="2026580" y="577770"/>
                  <a:pt x="2044113" y="571395"/>
                </a:cubicBezTo>
                <a:lnTo>
                  <a:pt x="2063238" y="557050"/>
                </a:lnTo>
                <a:lnTo>
                  <a:pt x="2065630" y="549878"/>
                </a:lnTo>
                <a:lnTo>
                  <a:pt x="2063238" y="514016"/>
                </a:lnTo>
                <a:lnTo>
                  <a:pt x="2079974" y="482936"/>
                </a:lnTo>
                <a:lnTo>
                  <a:pt x="2082365" y="480545"/>
                </a:lnTo>
                <a:lnTo>
                  <a:pt x="2084756" y="480545"/>
                </a:lnTo>
                <a:cubicBezTo>
                  <a:pt x="2095913" y="493296"/>
                  <a:pt x="2101491" y="510032"/>
                  <a:pt x="2101491" y="530752"/>
                </a:cubicBezTo>
                <a:lnTo>
                  <a:pt x="2125399" y="521189"/>
                </a:lnTo>
                <a:lnTo>
                  <a:pt x="2130180" y="521189"/>
                </a:lnTo>
                <a:lnTo>
                  <a:pt x="2130180" y="525970"/>
                </a:lnTo>
                <a:lnTo>
                  <a:pt x="2106272" y="554659"/>
                </a:lnTo>
                <a:lnTo>
                  <a:pt x="2106272" y="557050"/>
                </a:lnTo>
                <a:lnTo>
                  <a:pt x="2103882" y="607257"/>
                </a:lnTo>
                <a:cubicBezTo>
                  <a:pt x="2103882" y="651884"/>
                  <a:pt x="2119023" y="681370"/>
                  <a:pt x="2149307" y="695715"/>
                </a:cubicBezTo>
                <a:cubicBezTo>
                  <a:pt x="2182777" y="695715"/>
                  <a:pt x="2205091" y="685355"/>
                  <a:pt x="2216248" y="664635"/>
                </a:cubicBezTo>
                <a:cubicBezTo>
                  <a:pt x="2225811" y="656666"/>
                  <a:pt x="2230593" y="642321"/>
                  <a:pt x="2230593" y="621601"/>
                </a:cubicBezTo>
                <a:lnTo>
                  <a:pt x="2230593" y="607257"/>
                </a:lnTo>
                <a:lnTo>
                  <a:pt x="2230593" y="604866"/>
                </a:lnTo>
                <a:lnTo>
                  <a:pt x="2206685" y="478155"/>
                </a:lnTo>
                <a:lnTo>
                  <a:pt x="2206685" y="466201"/>
                </a:lnTo>
                <a:lnTo>
                  <a:pt x="2218639" y="430339"/>
                </a:lnTo>
                <a:cubicBezTo>
                  <a:pt x="2228202" y="430339"/>
                  <a:pt x="2240156" y="454247"/>
                  <a:pt x="2254500" y="502062"/>
                </a:cubicBezTo>
                <a:lnTo>
                  <a:pt x="2268845" y="588130"/>
                </a:lnTo>
                <a:lnTo>
                  <a:pt x="2266454" y="588130"/>
                </a:lnTo>
                <a:cubicBezTo>
                  <a:pt x="2280799" y="639134"/>
                  <a:pt x="2294347" y="664635"/>
                  <a:pt x="2307097" y="664635"/>
                </a:cubicBezTo>
                <a:cubicBezTo>
                  <a:pt x="2308692" y="669417"/>
                  <a:pt x="2323036" y="673401"/>
                  <a:pt x="2350132" y="676589"/>
                </a:cubicBezTo>
                <a:cubicBezTo>
                  <a:pt x="2354913" y="670214"/>
                  <a:pt x="2362086" y="667026"/>
                  <a:pt x="2371648" y="667026"/>
                </a:cubicBezTo>
                <a:lnTo>
                  <a:pt x="2381212" y="650290"/>
                </a:lnTo>
                <a:lnTo>
                  <a:pt x="2352523" y="580958"/>
                </a:lnTo>
                <a:cubicBezTo>
                  <a:pt x="2344553" y="560238"/>
                  <a:pt x="2333396" y="524376"/>
                  <a:pt x="2319051" y="473373"/>
                </a:cubicBezTo>
                <a:lnTo>
                  <a:pt x="2314270" y="468592"/>
                </a:lnTo>
                <a:lnTo>
                  <a:pt x="2314270" y="451856"/>
                </a:lnTo>
                <a:cubicBezTo>
                  <a:pt x="2319051" y="442293"/>
                  <a:pt x="2323833" y="430339"/>
                  <a:pt x="2328615" y="415995"/>
                </a:cubicBezTo>
                <a:close/>
                <a:moveTo>
                  <a:pt x="542706" y="396868"/>
                </a:moveTo>
                <a:lnTo>
                  <a:pt x="549878" y="396868"/>
                </a:lnTo>
                <a:cubicBezTo>
                  <a:pt x="556253" y="398462"/>
                  <a:pt x="559441" y="403244"/>
                  <a:pt x="559441" y="411213"/>
                </a:cubicBezTo>
                <a:lnTo>
                  <a:pt x="559441" y="420776"/>
                </a:lnTo>
                <a:lnTo>
                  <a:pt x="552269" y="425558"/>
                </a:lnTo>
                <a:lnTo>
                  <a:pt x="535533" y="420776"/>
                </a:lnTo>
                <a:cubicBezTo>
                  <a:pt x="530752" y="425558"/>
                  <a:pt x="528361" y="439902"/>
                  <a:pt x="528361" y="463810"/>
                </a:cubicBezTo>
                <a:lnTo>
                  <a:pt x="528361" y="468592"/>
                </a:lnTo>
                <a:lnTo>
                  <a:pt x="518798" y="478155"/>
                </a:lnTo>
                <a:cubicBezTo>
                  <a:pt x="517204" y="478155"/>
                  <a:pt x="511626" y="467795"/>
                  <a:pt x="502062" y="447075"/>
                </a:cubicBezTo>
                <a:cubicBezTo>
                  <a:pt x="497281" y="442293"/>
                  <a:pt x="491702" y="439902"/>
                  <a:pt x="485327" y="439902"/>
                </a:cubicBezTo>
                <a:lnTo>
                  <a:pt x="470982" y="425558"/>
                </a:lnTo>
                <a:cubicBezTo>
                  <a:pt x="475764" y="412807"/>
                  <a:pt x="479749" y="406431"/>
                  <a:pt x="482936" y="406431"/>
                </a:cubicBezTo>
                <a:cubicBezTo>
                  <a:pt x="503656" y="414401"/>
                  <a:pt x="514016" y="425558"/>
                  <a:pt x="514016" y="439902"/>
                </a:cubicBezTo>
                <a:lnTo>
                  <a:pt x="521189" y="439902"/>
                </a:lnTo>
                <a:cubicBezTo>
                  <a:pt x="527564" y="411213"/>
                  <a:pt x="534736" y="396868"/>
                  <a:pt x="542706" y="396868"/>
                </a:cubicBezTo>
                <a:close/>
                <a:moveTo>
                  <a:pt x="1647244" y="380133"/>
                </a:moveTo>
                <a:cubicBezTo>
                  <a:pt x="1656807" y="380133"/>
                  <a:pt x="1661588" y="384118"/>
                  <a:pt x="1661588" y="392087"/>
                </a:cubicBezTo>
                <a:lnTo>
                  <a:pt x="1661588" y="394478"/>
                </a:lnTo>
                <a:lnTo>
                  <a:pt x="1656807" y="399259"/>
                </a:lnTo>
                <a:lnTo>
                  <a:pt x="1642462" y="399259"/>
                </a:lnTo>
                <a:lnTo>
                  <a:pt x="1632899" y="463810"/>
                </a:lnTo>
                <a:lnTo>
                  <a:pt x="1625727" y="468592"/>
                </a:lnTo>
                <a:cubicBezTo>
                  <a:pt x="1622539" y="468592"/>
                  <a:pt x="1616164" y="455841"/>
                  <a:pt x="1606601" y="430339"/>
                </a:cubicBezTo>
                <a:lnTo>
                  <a:pt x="1580302" y="411213"/>
                </a:lnTo>
                <a:lnTo>
                  <a:pt x="1580302" y="406431"/>
                </a:lnTo>
                <a:lnTo>
                  <a:pt x="1592256" y="394478"/>
                </a:lnTo>
                <a:cubicBezTo>
                  <a:pt x="1605007" y="394478"/>
                  <a:pt x="1614570" y="404041"/>
                  <a:pt x="1620945" y="423167"/>
                </a:cubicBezTo>
                <a:lnTo>
                  <a:pt x="1625727" y="423167"/>
                </a:lnTo>
                <a:cubicBezTo>
                  <a:pt x="1625727" y="407228"/>
                  <a:pt x="1632899" y="392884"/>
                  <a:pt x="1647244" y="380133"/>
                </a:cubicBezTo>
                <a:close/>
                <a:moveTo>
                  <a:pt x="729186" y="380133"/>
                </a:moveTo>
                <a:lnTo>
                  <a:pt x="743531" y="380133"/>
                </a:lnTo>
                <a:cubicBezTo>
                  <a:pt x="753094" y="380133"/>
                  <a:pt x="808879" y="393681"/>
                  <a:pt x="910885" y="420776"/>
                </a:cubicBezTo>
                <a:lnTo>
                  <a:pt x="939574" y="425558"/>
                </a:lnTo>
                <a:lnTo>
                  <a:pt x="958700" y="425558"/>
                </a:lnTo>
                <a:lnTo>
                  <a:pt x="1047159" y="437512"/>
                </a:lnTo>
                <a:lnTo>
                  <a:pt x="1054332" y="435121"/>
                </a:lnTo>
                <a:lnTo>
                  <a:pt x="1061504" y="442293"/>
                </a:lnTo>
                <a:lnTo>
                  <a:pt x="1042378" y="485327"/>
                </a:lnTo>
                <a:lnTo>
                  <a:pt x="1023252" y="492499"/>
                </a:lnTo>
                <a:lnTo>
                  <a:pt x="1018470" y="490108"/>
                </a:lnTo>
                <a:lnTo>
                  <a:pt x="1018470" y="487718"/>
                </a:lnTo>
                <a:lnTo>
                  <a:pt x="1008907" y="490108"/>
                </a:lnTo>
                <a:lnTo>
                  <a:pt x="994562" y="490108"/>
                </a:lnTo>
                <a:cubicBezTo>
                  <a:pt x="962685" y="490108"/>
                  <a:pt x="919651" y="497281"/>
                  <a:pt x="865460" y="511625"/>
                </a:cubicBezTo>
                <a:lnTo>
                  <a:pt x="839162" y="525970"/>
                </a:lnTo>
                <a:cubicBezTo>
                  <a:pt x="839162" y="529158"/>
                  <a:pt x="832786" y="530752"/>
                  <a:pt x="820036" y="530752"/>
                </a:cubicBezTo>
                <a:cubicBezTo>
                  <a:pt x="820036" y="535533"/>
                  <a:pt x="788159" y="549081"/>
                  <a:pt x="724405" y="571395"/>
                </a:cubicBezTo>
                <a:lnTo>
                  <a:pt x="690934" y="571395"/>
                </a:lnTo>
                <a:cubicBezTo>
                  <a:pt x="671808" y="561832"/>
                  <a:pt x="656666" y="545893"/>
                  <a:pt x="645509" y="523579"/>
                </a:cubicBezTo>
                <a:cubicBezTo>
                  <a:pt x="642321" y="509235"/>
                  <a:pt x="638337" y="502062"/>
                  <a:pt x="633555" y="502062"/>
                </a:cubicBezTo>
                <a:cubicBezTo>
                  <a:pt x="616023" y="527564"/>
                  <a:pt x="599287" y="549878"/>
                  <a:pt x="583349" y="569004"/>
                </a:cubicBezTo>
                <a:cubicBezTo>
                  <a:pt x="599287" y="584943"/>
                  <a:pt x="607257" y="602475"/>
                  <a:pt x="607257" y="621601"/>
                </a:cubicBezTo>
                <a:lnTo>
                  <a:pt x="609647" y="638337"/>
                </a:lnTo>
                <a:cubicBezTo>
                  <a:pt x="609647" y="662244"/>
                  <a:pt x="596897" y="678980"/>
                  <a:pt x="571395" y="688543"/>
                </a:cubicBezTo>
                <a:lnTo>
                  <a:pt x="554660" y="688543"/>
                </a:lnTo>
                <a:cubicBezTo>
                  <a:pt x="532346" y="688543"/>
                  <a:pt x="507641" y="667026"/>
                  <a:pt x="480545" y="623992"/>
                </a:cubicBezTo>
                <a:lnTo>
                  <a:pt x="475764" y="623992"/>
                </a:lnTo>
                <a:cubicBezTo>
                  <a:pt x="464607" y="662244"/>
                  <a:pt x="447075" y="688543"/>
                  <a:pt x="423167" y="702887"/>
                </a:cubicBezTo>
                <a:cubicBezTo>
                  <a:pt x="370570" y="737952"/>
                  <a:pt x="310800" y="765048"/>
                  <a:pt x="243859" y="784174"/>
                </a:cubicBezTo>
                <a:cubicBezTo>
                  <a:pt x="197637" y="803300"/>
                  <a:pt x="137868" y="812863"/>
                  <a:pt x="64551" y="812863"/>
                </a:cubicBezTo>
                <a:lnTo>
                  <a:pt x="2390" y="820035"/>
                </a:lnTo>
                <a:lnTo>
                  <a:pt x="0" y="817645"/>
                </a:lnTo>
                <a:lnTo>
                  <a:pt x="0" y="815254"/>
                </a:lnTo>
                <a:cubicBezTo>
                  <a:pt x="0" y="813660"/>
                  <a:pt x="21517" y="805691"/>
                  <a:pt x="64551" y="791346"/>
                </a:cubicBezTo>
                <a:lnTo>
                  <a:pt x="198434" y="755485"/>
                </a:lnTo>
                <a:cubicBezTo>
                  <a:pt x="198434" y="752297"/>
                  <a:pt x="231108" y="740343"/>
                  <a:pt x="296456" y="719623"/>
                </a:cubicBezTo>
                <a:cubicBezTo>
                  <a:pt x="352241" y="697309"/>
                  <a:pt x="389696" y="678980"/>
                  <a:pt x="408822" y="664635"/>
                </a:cubicBezTo>
                <a:cubicBezTo>
                  <a:pt x="415198" y="664635"/>
                  <a:pt x="431136" y="654275"/>
                  <a:pt x="456638" y="633555"/>
                </a:cubicBezTo>
                <a:lnTo>
                  <a:pt x="470982" y="595303"/>
                </a:lnTo>
                <a:cubicBezTo>
                  <a:pt x="470982" y="584146"/>
                  <a:pt x="478952" y="569004"/>
                  <a:pt x="494890" y="549878"/>
                </a:cubicBezTo>
                <a:cubicBezTo>
                  <a:pt x="521986" y="546690"/>
                  <a:pt x="552269" y="533939"/>
                  <a:pt x="585740" y="511625"/>
                </a:cubicBezTo>
                <a:cubicBezTo>
                  <a:pt x="600084" y="502062"/>
                  <a:pt x="613632" y="487718"/>
                  <a:pt x="626383" y="468592"/>
                </a:cubicBezTo>
                <a:cubicBezTo>
                  <a:pt x="634352" y="451059"/>
                  <a:pt x="642321" y="442293"/>
                  <a:pt x="650291" y="442293"/>
                </a:cubicBezTo>
                <a:cubicBezTo>
                  <a:pt x="655072" y="442293"/>
                  <a:pt x="662244" y="459029"/>
                  <a:pt x="671808" y="492499"/>
                </a:cubicBezTo>
                <a:cubicBezTo>
                  <a:pt x="674995" y="492499"/>
                  <a:pt x="681371" y="498078"/>
                  <a:pt x="690934" y="509235"/>
                </a:cubicBezTo>
                <a:lnTo>
                  <a:pt x="702888" y="514016"/>
                </a:lnTo>
                <a:lnTo>
                  <a:pt x="719623" y="514016"/>
                </a:lnTo>
                <a:cubicBezTo>
                  <a:pt x="738749" y="512422"/>
                  <a:pt x="778596" y="499672"/>
                  <a:pt x="839162" y="475764"/>
                </a:cubicBezTo>
                <a:lnTo>
                  <a:pt x="843943" y="470982"/>
                </a:lnTo>
                <a:lnTo>
                  <a:pt x="843943" y="468592"/>
                </a:lnTo>
                <a:cubicBezTo>
                  <a:pt x="843943" y="462216"/>
                  <a:pt x="812863" y="451856"/>
                  <a:pt x="750703" y="437512"/>
                </a:cubicBezTo>
                <a:lnTo>
                  <a:pt x="743531" y="447075"/>
                </a:lnTo>
                <a:cubicBezTo>
                  <a:pt x="681371" y="440699"/>
                  <a:pt x="650291" y="435918"/>
                  <a:pt x="650291" y="432730"/>
                </a:cubicBezTo>
                <a:lnTo>
                  <a:pt x="650291" y="425558"/>
                </a:lnTo>
                <a:cubicBezTo>
                  <a:pt x="650291" y="419182"/>
                  <a:pt x="656666" y="405635"/>
                  <a:pt x="669417" y="384914"/>
                </a:cubicBezTo>
                <a:lnTo>
                  <a:pt x="676589" y="387305"/>
                </a:lnTo>
                <a:close/>
                <a:moveTo>
                  <a:pt x="2983687" y="361007"/>
                </a:moveTo>
                <a:lnTo>
                  <a:pt x="2986078" y="361007"/>
                </a:lnTo>
                <a:cubicBezTo>
                  <a:pt x="3021142" y="397665"/>
                  <a:pt x="3038675" y="423964"/>
                  <a:pt x="3038675" y="439902"/>
                </a:cubicBezTo>
                <a:lnTo>
                  <a:pt x="3036284" y="442293"/>
                </a:lnTo>
                <a:lnTo>
                  <a:pt x="3036284" y="444684"/>
                </a:lnTo>
                <a:lnTo>
                  <a:pt x="3024330" y="442293"/>
                </a:lnTo>
                <a:lnTo>
                  <a:pt x="3021939" y="442293"/>
                </a:lnTo>
                <a:cubicBezTo>
                  <a:pt x="3021939" y="451856"/>
                  <a:pt x="3030705" y="474170"/>
                  <a:pt x="3048238" y="509235"/>
                </a:cubicBezTo>
                <a:lnTo>
                  <a:pt x="3064973" y="576176"/>
                </a:lnTo>
                <a:lnTo>
                  <a:pt x="3064973" y="612038"/>
                </a:lnTo>
                <a:cubicBezTo>
                  <a:pt x="3060192" y="647103"/>
                  <a:pt x="3053019" y="664635"/>
                  <a:pt x="3043456" y="664635"/>
                </a:cubicBezTo>
                <a:cubicBezTo>
                  <a:pt x="3038675" y="674198"/>
                  <a:pt x="3031502" y="678980"/>
                  <a:pt x="3021939" y="678980"/>
                </a:cubicBezTo>
                <a:lnTo>
                  <a:pt x="3000422" y="678980"/>
                </a:lnTo>
                <a:cubicBezTo>
                  <a:pt x="2978108" y="678980"/>
                  <a:pt x="2963764" y="668620"/>
                  <a:pt x="2957388" y="647900"/>
                </a:cubicBezTo>
                <a:lnTo>
                  <a:pt x="2943044" y="645509"/>
                </a:lnTo>
                <a:cubicBezTo>
                  <a:pt x="2943044" y="655072"/>
                  <a:pt x="2938262" y="663041"/>
                  <a:pt x="2928699" y="669417"/>
                </a:cubicBezTo>
                <a:cubicBezTo>
                  <a:pt x="2919136" y="682168"/>
                  <a:pt x="2907979" y="688543"/>
                  <a:pt x="2895228" y="688543"/>
                </a:cubicBezTo>
                <a:lnTo>
                  <a:pt x="2885665" y="688543"/>
                </a:lnTo>
                <a:cubicBezTo>
                  <a:pt x="2872914" y="688543"/>
                  <a:pt x="2861758" y="679777"/>
                  <a:pt x="2852194" y="662244"/>
                </a:cubicBezTo>
                <a:lnTo>
                  <a:pt x="2811551" y="695715"/>
                </a:lnTo>
                <a:lnTo>
                  <a:pt x="2785253" y="702887"/>
                </a:lnTo>
                <a:cubicBezTo>
                  <a:pt x="2751782" y="702887"/>
                  <a:pt x="2727874" y="676589"/>
                  <a:pt x="2713530" y="623992"/>
                </a:cubicBezTo>
                <a:cubicBezTo>
                  <a:pt x="2702373" y="623992"/>
                  <a:pt x="2691215" y="639134"/>
                  <a:pt x="2680058" y="669417"/>
                </a:cubicBezTo>
                <a:lnTo>
                  <a:pt x="2658541" y="700497"/>
                </a:lnTo>
                <a:cubicBezTo>
                  <a:pt x="2669699" y="725998"/>
                  <a:pt x="2675277" y="749906"/>
                  <a:pt x="2675277" y="772220"/>
                </a:cubicBezTo>
                <a:cubicBezTo>
                  <a:pt x="2675277" y="788158"/>
                  <a:pt x="2661730" y="802503"/>
                  <a:pt x="2634634" y="815254"/>
                </a:cubicBezTo>
                <a:cubicBezTo>
                  <a:pt x="2597975" y="815254"/>
                  <a:pt x="2570880" y="793737"/>
                  <a:pt x="2553348" y="750703"/>
                </a:cubicBezTo>
                <a:cubicBezTo>
                  <a:pt x="2546972" y="750703"/>
                  <a:pt x="2541394" y="761063"/>
                  <a:pt x="2536612" y="781783"/>
                </a:cubicBezTo>
                <a:cubicBezTo>
                  <a:pt x="2531831" y="781783"/>
                  <a:pt x="2527049" y="790549"/>
                  <a:pt x="2522268" y="808082"/>
                </a:cubicBezTo>
                <a:cubicBezTo>
                  <a:pt x="2519080" y="808082"/>
                  <a:pt x="2515892" y="812066"/>
                  <a:pt x="2512705" y="820035"/>
                </a:cubicBezTo>
                <a:cubicBezTo>
                  <a:pt x="2493578" y="835974"/>
                  <a:pt x="2474452" y="847131"/>
                  <a:pt x="2455326" y="853506"/>
                </a:cubicBezTo>
                <a:cubicBezTo>
                  <a:pt x="2455326" y="858288"/>
                  <a:pt x="2444169" y="863866"/>
                  <a:pt x="2421855" y="870242"/>
                </a:cubicBezTo>
                <a:cubicBezTo>
                  <a:pt x="2382009" y="889368"/>
                  <a:pt x="2350928" y="902119"/>
                  <a:pt x="2328615" y="908494"/>
                </a:cubicBezTo>
                <a:cubicBezTo>
                  <a:pt x="2323833" y="910088"/>
                  <a:pt x="2299925" y="918057"/>
                  <a:pt x="2256892" y="932402"/>
                </a:cubicBezTo>
                <a:cubicBezTo>
                  <a:pt x="2234577" y="937183"/>
                  <a:pt x="2221030" y="941965"/>
                  <a:pt x="2216248" y="946747"/>
                </a:cubicBezTo>
                <a:lnTo>
                  <a:pt x="2216248" y="944356"/>
                </a:lnTo>
                <a:cubicBezTo>
                  <a:pt x="2150900" y="950731"/>
                  <a:pt x="2116633" y="954716"/>
                  <a:pt x="2113445" y="956310"/>
                </a:cubicBezTo>
                <a:lnTo>
                  <a:pt x="2091928" y="956310"/>
                </a:lnTo>
                <a:lnTo>
                  <a:pt x="1996297" y="961091"/>
                </a:lnTo>
                <a:lnTo>
                  <a:pt x="1996297" y="956310"/>
                </a:lnTo>
                <a:cubicBezTo>
                  <a:pt x="2077583" y="938777"/>
                  <a:pt x="2188356" y="905307"/>
                  <a:pt x="2328615" y="855897"/>
                </a:cubicBezTo>
                <a:cubicBezTo>
                  <a:pt x="2339772" y="849522"/>
                  <a:pt x="2354913" y="844740"/>
                  <a:pt x="2374040" y="841552"/>
                </a:cubicBezTo>
                <a:cubicBezTo>
                  <a:pt x="2394759" y="836771"/>
                  <a:pt x="2408307" y="830396"/>
                  <a:pt x="2414682" y="822426"/>
                </a:cubicBezTo>
                <a:cubicBezTo>
                  <a:pt x="2422652" y="822426"/>
                  <a:pt x="2452138" y="808082"/>
                  <a:pt x="2503141" y="779392"/>
                </a:cubicBezTo>
                <a:cubicBezTo>
                  <a:pt x="2517486" y="760266"/>
                  <a:pt x="2524658" y="749906"/>
                  <a:pt x="2524658" y="748312"/>
                </a:cubicBezTo>
                <a:cubicBezTo>
                  <a:pt x="2534221" y="733968"/>
                  <a:pt x="2539003" y="723608"/>
                  <a:pt x="2539003" y="717232"/>
                </a:cubicBezTo>
                <a:cubicBezTo>
                  <a:pt x="2540597" y="717232"/>
                  <a:pt x="2546175" y="706075"/>
                  <a:pt x="2555738" y="683761"/>
                </a:cubicBezTo>
                <a:lnTo>
                  <a:pt x="2591600" y="671807"/>
                </a:lnTo>
                <a:cubicBezTo>
                  <a:pt x="2613914" y="670214"/>
                  <a:pt x="2637822" y="660651"/>
                  <a:pt x="2663323" y="643118"/>
                </a:cubicBezTo>
                <a:cubicBezTo>
                  <a:pt x="2687231" y="600084"/>
                  <a:pt x="2703966" y="576176"/>
                  <a:pt x="2713530" y="571395"/>
                </a:cubicBezTo>
                <a:lnTo>
                  <a:pt x="2725483" y="569004"/>
                </a:lnTo>
                <a:cubicBezTo>
                  <a:pt x="2735046" y="583349"/>
                  <a:pt x="2740625" y="599287"/>
                  <a:pt x="2742219" y="616820"/>
                </a:cubicBezTo>
                <a:cubicBezTo>
                  <a:pt x="2758157" y="637540"/>
                  <a:pt x="2773299" y="647900"/>
                  <a:pt x="2787643" y="647900"/>
                </a:cubicBezTo>
                <a:lnTo>
                  <a:pt x="2797207" y="643118"/>
                </a:lnTo>
                <a:lnTo>
                  <a:pt x="2804379" y="645509"/>
                </a:lnTo>
                <a:cubicBezTo>
                  <a:pt x="2818723" y="643915"/>
                  <a:pt x="2841038" y="624789"/>
                  <a:pt x="2871321" y="588130"/>
                </a:cubicBezTo>
                <a:lnTo>
                  <a:pt x="2873711" y="588130"/>
                </a:lnTo>
                <a:cubicBezTo>
                  <a:pt x="2876899" y="588130"/>
                  <a:pt x="2878493" y="591318"/>
                  <a:pt x="2878493" y="597693"/>
                </a:cubicBezTo>
                <a:lnTo>
                  <a:pt x="2873711" y="614429"/>
                </a:lnTo>
                <a:cubicBezTo>
                  <a:pt x="2875305" y="620804"/>
                  <a:pt x="2880884" y="627180"/>
                  <a:pt x="2890447" y="633555"/>
                </a:cubicBezTo>
                <a:lnTo>
                  <a:pt x="2900010" y="633555"/>
                </a:lnTo>
                <a:lnTo>
                  <a:pt x="2902401" y="633555"/>
                </a:lnTo>
                <a:lnTo>
                  <a:pt x="2904791" y="633555"/>
                </a:lnTo>
                <a:cubicBezTo>
                  <a:pt x="2919136" y="633555"/>
                  <a:pt x="2931887" y="620007"/>
                  <a:pt x="2943044" y="592912"/>
                </a:cubicBezTo>
                <a:lnTo>
                  <a:pt x="2959779" y="576176"/>
                </a:lnTo>
                <a:cubicBezTo>
                  <a:pt x="2961373" y="576176"/>
                  <a:pt x="2967748" y="587333"/>
                  <a:pt x="2978905" y="609647"/>
                </a:cubicBezTo>
                <a:cubicBezTo>
                  <a:pt x="2985281" y="617617"/>
                  <a:pt x="2995641" y="622398"/>
                  <a:pt x="3009985" y="623992"/>
                </a:cubicBezTo>
                <a:cubicBezTo>
                  <a:pt x="3032299" y="622398"/>
                  <a:pt x="3043456" y="618413"/>
                  <a:pt x="3043456" y="612038"/>
                </a:cubicBezTo>
                <a:lnTo>
                  <a:pt x="2995641" y="497281"/>
                </a:lnTo>
                <a:lnTo>
                  <a:pt x="2974124" y="423167"/>
                </a:lnTo>
                <a:lnTo>
                  <a:pt x="2966951" y="411213"/>
                </a:lnTo>
                <a:cubicBezTo>
                  <a:pt x="2966951" y="396868"/>
                  <a:pt x="2972530" y="380133"/>
                  <a:pt x="2983687" y="361007"/>
                </a:cubicBezTo>
                <a:close/>
                <a:moveTo>
                  <a:pt x="2641806" y="361007"/>
                </a:moveTo>
                <a:lnTo>
                  <a:pt x="2644197" y="361007"/>
                </a:lnTo>
                <a:cubicBezTo>
                  <a:pt x="2648979" y="364194"/>
                  <a:pt x="2651369" y="370570"/>
                  <a:pt x="2651369" y="380133"/>
                </a:cubicBezTo>
                <a:cubicBezTo>
                  <a:pt x="2651369" y="383321"/>
                  <a:pt x="2647384" y="384914"/>
                  <a:pt x="2639415" y="384914"/>
                </a:cubicBezTo>
                <a:lnTo>
                  <a:pt x="2625071" y="432730"/>
                </a:lnTo>
                <a:cubicBezTo>
                  <a:pt x="2626664" y="442293"/>
                  <a:pt x="2633040" y="452653"/>
                  <a:pt x="2644197" y="463810"/>
                </a:cubicBezTo>
                <a:lnTo>
                  <a:pt x="2644197" y="475764"/>
                </a:lnTo>
                <a:cubicBezTo>
                  <a:pt x="2642603" y="478952"/>
                  <a:pt x="2629055" y="484530"/>
                  <a:pt x="2603554" y="492499"/>
                </a:cubicBezTo>
                <a:cubicBezTo>
                  <a:pt x="2616304" y="540315"/>
                  <a:pt x="2622680" y="574583"/>
                  <a:pt x="2622680" y="595303"/>
                </a:cubicBezTo>
                <a:lnTo>
                  <a:pt x="2622680" y="607257"/>
                </a:lnTo>
                <a:lnTo>
                  <a:pt x="2617898" y="607257"/>
                </a:lnTo>
                <a:lnTo>
                  <a:pt x="2617898" y="604866"/>
                </a:lnTo>
                <a:lnTo>
                  <a:pt x="2620289" y="600084"/>
                </a:lnTo>
                <a:lnTo>
                  <a:pt x="2605945" y="552269"/>
                </a:lnTo>
                <a:cubicBezTo>
                  <a:pt x="2604351" y="552269"/>
                  <a:pt x="2601163" y="537127"/>
                  <a:pt x="2596381" y="506844"/>
                </a:cubicBezTo>
                <a:cubicBezTo>
                  <a:pt x="2596381" y="492499"/>
                  <a:pt x="2599569" y="474967"/>
                  <a:pt x="2605945" y="454247"/>
                </a:cubicBezTo>
                <a:lnTo>
                  <a:pt x="2613117" y="449465"/>
                </a:lnTo>
                <a:cubicBezTo>
                  <a:pt x="2606741" y="422370"/>
                  <a:pt x="2598772" y="408822"/>
                  <a:pt x="2589209" y="408822"/>
                </a:cubicBezTo>
                <a:cubicBezTo>
                  <a:pt x="2589209" y="404041"/>
                  <a:pt x="2586818" y="401650"/>
                  <a:pt x="2582037" y="401650"/>
                </a:cubicBezTo>
                <a:lnTo>
                  <a:pt x="2577255" y="394478"/>
                </a:lnTo>
                <a:cubicBezTo>
                  <a:pt x="2578849" y="384914"/>
                  <a:pt x="2581240" y="380133"/>
                  <a:pt x="2584428" y="380133"/>
                </a:cubicBezTo>
                <a:lnTo>
                  <a:pt x="2593991" y="380133"/>
                </a:lnTo>
                <a:cubicBezTo>
                  <a:pt x="2606741" y="391290"/>
                  <a:pt x="2613117" y="400056"/>
                  <a:pt x="2613117" y="406431"/>
                </a:cubicBezTo>
                <a:lnTo>
                  <a:pt x="2615508" y="406431"/>
                </a:lnTo>
                <a:cubicBezTo>
                  <a:pt x="2617101" y="406431"/>
                  <a:pt x="2622680" y="393681"/>
                  <a:pt x="2632243" y="368179"/>
                </a:cubicBezTo>
                <a:close/>
                <a:moveTo>
                  <a:pt x="1463154" y="361007"/>
                </a:moveTo>
                <a:lnTo>
                  <a:pt x="1463154" y="368179"/>
                </a:lnTo>
                <a:cubicBezTo>
                  <a:pt x="1463154" y="371367"/>
                  <a:pt x="1466342" y="372961"/>
                  <a:pt x="1472717" y="372961"/>
                </a:cubicBezTo>
                <a:lnTo>
                  <a:pt x="1479890" y="370570"/>
                </a:lnTo>
                <a:lnTo>
                  <a:pt x="1479890" y="368179"/>
                </a:lnTo>
                <a:lnTo>
                  <a:pt x="1472717" y="361007"/>
                </a:lnTo>
                <a:close/>
                <a:moveTo>
                  <a:pt x="1475108" y="344271"/>
                </a:moveTo>
                <a:cubicBezTo>
                  <a:pt x="1491046" y="352241"/>
                  <a:pt x="1499016" y="360210"/>
                  <a:pt x="1499016" y="368179"/>
                </a:cubicBezTo>
                <a:cubicBezTo>
                  <a:pt x="1495828" y="368179"/>
                  <a:pt x="1493437" y="374554"/>
                  <a:pt x="1491843" y="387305"/>
                </a:cubicBezTo>
                <a:lnTo>
                  <a:pt x="1484671" y="392087"/>
                </a:lnTo>
                <a:lnTo>
                  <a:pt x="1463154" y="392087"/>
                </a:lnTo>
                <a:cubicBezTo>
                  <a:pt x="1459966" y="392087"/>
                  <a:pt x="1455982" y="385711"/>
                  <a:pt x="1451200" y="372961"/>
                </a:cubicBezTo>
                <a:cubicBezTo>
                  <a:pt x="1459169" y="353834"/>
                  <a:pt x="1467139" y="344271"/>
                  <a:pt x="1475108" y="344271"/>
                </a:cubicBezTo>
                <a:close/>
                <a:moveTo>
                  <a:pt x="2053676" y="341880"/>
                </a:moveTo>
                <a:cubicBezTo>
                  <a:pt x="2077583" y="354631"/>
                  <a:pt x="2089537" y="368179"/>
                  <a:pt x="2089537" y="382524"/>
                </a:cubicBezTo>
                <a:lnTo>
                  <a:pt x="2089537" y="387305"/>
                </a:lnTo>
                <a:lnTo>
                  <a:pt x="2079974" y="399259"/>
                </a:lnTo>
                <a:lnTo>
                  <a:pt x="2058457" y="399259"/>
                </a:lnTo>
                <a:lnTo>
                  <a:pt x="2015423" y="437512"/>
                </a:lnTo>
                <a:cubicBezTo>
                  <a:pt x="1993109" y="455044"/>
                  <a:pt x="1960435" y="472576"/>
                  <a:pt x="1917401" y="490108"/>
                </a:cubicBezTo>
                <a:cubicBezTo>
                  <a:pt x="1936528" y="474170"/>
                  <a:pt x="1965217" y="455044"/>
                  <a:pt x="2003469" y="432730"/>
                </a:cubicBezTo>
                <a:cubicBezTo>
                  <a:pt x="2003469" y="427948"/>
                  <a:pt x="2009845" y="422370"/>
                  <a:pt x="2022595" y="415995"/>
                </a:cubicBezTo>
                <a:lnTo>
                  <a:pt x="2039331" y="396868"/>
                </a:lnTo>
                <a:lnTo>
                  <a:pt x="2039331" y="394478"/>
                </a:lnTo>
                <a:cubicBezTo>
                  <a:pt x="2031361" y="388102"/>
                  <a:pt x="2027377" y="382524"/>
                  <a:pt x="2027377" y="377742"/>
                </a:cubicBezTo>
                <a:cubicBezTo>
                  <a:pt x="2032159" y="377742"/>
                  <a:pt x="2034549" y="367382"/>
                  <a:pt x="2034549" y="346662"/>
                </a:cubicBezTo>
                <a:close/>
                <a:moveTo>
                  <a:pt x="2845022" y="325145"/>
                </a:moveTo>
                <a:lnTo>
                  <a:pt x="2845022" y="337099"/>
                </a:lnTo>
                <a:lnTo>
                  <a:pt x="2854585" y="334708"/>
                </a:lnTo>
                <a:cubicBezTo>
                  <a:pt x="2854585" y="329927"/>
                  <a:pt x="2851397" y="326739"/>
                  <a:pt x="2845022" y="325145"/>
                </a:cubicBezTo>
                <a:close/>
                <a:moveTo>
                  <a:pt x="470982" y="313191"/>
                </a:moveTo>
                <a:lnTo>
                  <a:pt x="468592" y="315582"/>
                </a:lnTo>
                <a:lnTo>
                  <a:pt x="468592" y="325145"/>
                </a:lnTo>
                <a:lnTo>
                  <a:pt x="478155" y="325145"/>
                </a:lnTo>
                <a:lnTo>
                  <a:pt x="480545" y="325145"/>
                </a:lnTo>
                <a:lnTo>
                  <a:pt x="480545" y="315582"/>
                </a:lnTo>
                <a:close/>
                <a:moveTo>
                  <a:pt x="2847413" y="303628"/>
                </a:moveTo>
                <a:lnTo>
                  <a:pt x="2852194" y="303628"/>
                </a:lnTo>
                <a:cubicBezTo>
                  <a:pt x="2866539" y="314785"/>
                  <a:pt x="2873711" y="323551"/>
                  <a:pt x="2873711" y="329927"/>
                </a:cubicBezTo>
                <a:cubicBezTo>
                  <a:pt x="2870523" y="347459"/>
                  <a:pt x="2862555" y="356225"/>
                  <a:pt x="2849804" y="356225"/>
                </a:cubicBezTo>
                <a:cubicBezTo>
                  <a:pt x="2833865" y="354631"/>
                  <a:pt x="2825896" y="348256"/>
                  <a:pt x="2825896" y="337099"/>
                </a:cubicBezTo>
                <a:close/>
                <a:moveTo>
                  <a:pt x="2194731" y="298847"/>
                </a:moveTo>
                <a:cubicBezTo>
                  <a:pt x="2202700" y="317973"/>
                  <a:pt x="2209076" y="329927"/>
                  <a:pt x="2213858" y="334708"/>
                </a:cubicBezTo>
                <a:lnTo>
                  <a:pt x="2213858" y="327536"/>
                </a:lnTo>
                <a:lnTo>
                  <a:pt x="2206685" y="301237"/>
                </a:lnTo>
                <a:lnTo>
                  <a:pt x="2209076" y="298847"/>
                </a:lnTo>
                <a:lnTo>
                  <a:pt x="2216248" y="298847"/>
                </a:lnTo>
                <a:cubicBezTo>
                  <a:pt x="2225811" y="308410"/>
                  <a:pt x="2230593" y="318770"/>
                  <a:pt x="2230593" y="329927"/>
                </a:cubicBezTo>
                <a:lnTo>
                  <a:pt x="2230593" y="344271"/>
                </a:lnTo>
                <a:cubicBezTo>
                  <a:pt x="2230593" y="347459"/>
                  <a:pt x="2225811" y="350647"/>
                  <a:pt x="2216248" y="353834"/>
                </a:cubicBezTo>
                <a:lnTo>
                  <a:pt x="2197122" y="351444"/>
                </a:lnTo>
                <a:lnTo>
                  <a:pt x="2185168" y="361007"/>
                </a:lnTo>
                <a:cubicBezTo>
                  <a:pt x="2169230" y="361007"/>
                  <a:pt x="2161260" y="349053"/>
                  <a:pt x="2161260" y="325145"/>
                </a:cubicBezTo>
                <a:lnTo>
                  <a:pt x="2161260" y="313191"/>
                </a:lnTo>
                <a:lnTo>
                  <a:pt x="2163651" y="310800"/>
                </a:lnTo>
                <a:lnTo>
                  <a:pt x="2166042" y="310800"/>
                </a:lnTo>
                <a:cubicBezTo>
                  <a:pt x="2167636" y="313988"/>
                  <a:pt x="2168433" y="318770"/>
                  <a:pt x="2168433" y="325145"/>
                </a:cubicBezTo>
                <a:lnTo>
                  <a:pt x="2175605" y="344271"/>
                </a:lnTo>
                <a:lnTo>
                  <a:pt x="2180387" y="344271"/>
                </a:lnTo>
                <a:lnTo>
                  <a:pt x="2192341" y="341880"/>
                </a:lnTo>
                <a:lnTo>
                  <a:pt x="2192341" y="303628"/>
                </a:lnTo>
                <a:close/>
                <a:moveTo>
                  <a:pt x="980218" y="298847"/>
                </a:moveTo>
                <a:lnTo>
                  <a:pt x="984999" y="298847"/>
                </a:lnTo>
                <a:lnTo>
                  <a:pt x="999344" y="308410"/>
                </a:lnTo>
                <a:cubicBezTo>
                  <a:pt x="996156" y="316379"/>
                  <a:pt x="993765" y="320363"/>
                  <a:pt x="992171" y="320363"/>
                </a:cubicBezTo>
                <a:lnTo>
                  <a:pt x="989781" y="320363"/>
                </a:lnTo>
                <a:lnTo>
                  <a:pt x="975436" y="315582"/>
                </a:lnTo>
                <a:cubicBezTo>
                  <a:pt x="967467" y="361804"/>
                  <a:pt x="961888" y="384914"/>
                  <a:pt x="958700" y="384914"/>
                </a:cubicBezTo>
                <a:cubicBezTo>
                  <a:pt x="953919" y="383321"/>
                  <a:pt x="951528" y="375351"/>
                  <a:pt x="951528" y="361007"/>
                </a:cubicBezTo>
                <a:cubicBezTo>
                  <a:pt x="946747" y="359413"/>
                  <a:pt x="942762" y="353037"/>
                  <a:pt x="939574" y="341880"/>
                </a:cubicBezTo>
                <a:cubicBezTo>
                  <a:pt x="922042" y="337099"/>
                  <a:pt x="913276" y="332317"/>
                  <a:pt x="913276" y="327536"/>
                </a:cubicBezTo>
                <a:lnTo>
                  <a:pt x="913276" y="315582"/>
                </a:lnTo>
                <a:lnTo>
                  <a:pt x="920448" y="310800"/>
                </a:lnTo>
                <a:lnTo>
                  <a:pt x="922839" y="310800"/>
                </a:lnTo>
                <a:cubicBezTo>
                  <a:pt x="933996" y="310800"/>
                  <a:pt x="945153" y="319567"/>
                  <a:pt x="956310" y="337099"/>
                </a:cubicBezTo>
                <a:lnTo>
                  <a:pt x="961091" y="337099"/>
                </a:lnTo>
                <a:cubicBezTo>
                  <a:pt x="961091" y="321160"/>
                  <a:pt x="967467" y="308410"/>
                  <a:pt x="980218" y="298847"/>
                </a:cubicBezTo>
                <a:close/>
                <a:moveTo>
                  <a:pt x="475764" y="296456"/>
                </a:moveTo>
                <a:cubicBezTo>
                  <a:pt x="490109" y="299643"/>
                  <a:pt x="497281" y="305222"/>
                  <a:pt x="497281" y="313191"/>
                </a:cubicBezTo>
                <a:lnTo>
                  <a:pt x="497281" y="329927"/>
                </a:lnTo>
                <a:cubicBezTo>
                  <a:pt x="494093" y="341084"/>
                  <a:pt x="486124" y="346662"/>
                  <a:pt x="473373" y="346662"/>
                </a:cubicBezTo>
                <a:lnTo>
                  <a:pt x="470982" y="346662"/>
                </a:lnTo>
                <a:cubicBezTo>
                  <a:pt x="461419" y="346662"/>
                  <a:pt x="456638" y="342677"/>
                  <a:pt x="456638" y="334708"/>
                </a:cubicBezTo>
                <a:cubicBezTo>
                  <a:pt x="456638" y="309207"/>
                  <a:pt x="463013" y="296456"/>
                  <a:pt x="475764" y="296456"/>
                </a:cubicBezTo>
                <a:close/>
                <a:moveTo>
                  <a:pt x="1585084" y="284502"/>
                </a:moveTo>
                <a:lnTo>
                  <a:pt x="1587475" y="284502"/>
                </a:lnTo>
                <a:cubicBezTo>
                  <a:pt x="1590662" y="284502"/>
                  <a:pt x="1594647" y="294065"/>
                  <a:pt x="1599428" y="313191"/>
                </a:cubicBezTo>
                <a:lnTo>
                  <a:pt x="1611382" y="320363"/>
                </a:lnTo>
                <a:lnTo>
                  <a:pt x="1611382" y="315582"/>
                </a:lnTo>
                <a:cubicBezTo>
                  <a:pt x="1609788" y="306019"/>
                  <a:pt x="1606601" y="301237"/>
                  <a:pt x="1601819" y="301237"/>
                </a:cubicBezTo>
                <a:lnTo>
                  <a:pt x="1601819" y="284502"/>
                </a:lnTo>
                <a:lnTo>
                  <a:pt x="1606601" y="284502"/>
                </a:lnTo>
                <a:cubicBezTo>
                  <a:pt x="1619351" y="295659"/>
                  <a:pt x="1625727" y="309207"/>
                  <a:pt x="1625727" y="325145"/>
                </a:cubicBezTo>
                <a:cubicBezTo>
                  <a:pt x="1622539" y="334708"/>
                  <a:pt x="1620148" y="339490"/>
                  <a:pt x="1618554" y="339490"/>
                </a:cubicBezTo>
                <a:lnTo>
                  <a:pt x="1613773" y="339490"/>
                </a:lnTo>
                <a:cubicBezTo>
                  <a:pt x="1602616" y="339490"/>
                  <a:pt x="1593850" y="338693"/>
                  <a:pt x="1587475" y="337099"/>
                </a:cubicBezTo>
                <a:cubicBezTo>
                  <a:pt x="1584287" y="341880"/>
                  <a:pt x="1581099" y="345068"/>
                  <a:pt x="1577911" y="346662"/>
                </a:cubicBezTo>
                <a:lnTo>
                  <a:pt x="1568348" y="346662"/>
                </a:lnTo>
                <a:cubicBezTo>
                  <a:pt x="1561973" y="346662"/>
                  <a:pt x="1556394" y="333114"/>
                  <a:pt x="1551613" y="306019"/>
                </a:cubicBezTo>
                <a:cubicBezTo>
                  <a:pt x="1553207" y="299643"/>
                  <a:pt x="1555598" y="296456"/>
                  <a:pt x="1558785" y="296456"/>
                </a:cubicBezTo>
                <a:cubicBezTo>
                  <a:pt x="1563567" y="299643"/>
                  <a:pt x="1565957" y="303628"/>
                  <a:pt x="1565957" y="308410"/>
                </a:cubicBezTo>
                <a:lnTo>
                  <a:pt x="1565957" y="325145"/>
                </a:lnTo>
                <a:lnTo>
                  <a:pt x="1575521" y="325145"/>
                </a:lnTo>
                <a:lnTo>
                  <a:pt x="1577911" y="325145"/>
                </a:lnTo>
                <a:lnTo>
                  <a:pt x="1585084" y="320363"/>
                </a:lnTo>
                <a:lnTo>
                  <a:pt x="1582693" y="289284"/>
                </a:lnTo>
                <a:close/>
                <a:moveTo>
                  <a:pt x="2362086" y="253422"/>
                </a:moveTo>
                <a:cubicBezTo>
                  <a:pt x="2368461" y="256609"/>
                  <a:pt x="2371648" y="259000"/>
                  <a:pt x="2371648" y="260594"/>
                </a:cubicBezTo>
                <a:lnTo>
                  <a:pt x="2371648" y="270157"/>
                </a:lnTo>
                <a:cubicBezTo>
                  <a:pt x="2371648" y="271751"/>
                  <a:pt x="2365273" y="273345"/>
                  <a:pt x="2352523" y="274939"/>
                </a:cubicBezTo>
                <a:cubicBezTo>
                  <a:pt x="2352523" y="284502"/>
                  <a:pt x="2350928" y="289284"/>
                  <a:pt x="2347741" y="289284"/>
                </a:cubicBezTo>
                <a:lnTo>
                  <a:pt x="2350132" y="294065"/>
                </a:lnTo>
                <a:lnTo>
                  <a:pt x="2350132" y="296456"/>
                </a:lnTo>
                <a:lnTo>
                  <a:pt x="2347741" y="296456"/>
                </a:lnTo>
                <a:lnTo>
                  <a:pt x="2350132" y="298847"/>
                </a:lnTo>
                <a:lnTo>
                  <a:pt x="2350132" y="301237"/>
                </a:lnTo>
                <a:cubicBezTo>
                  <a:pt x="2348538" y="320363"/>
                  <a:pt x="2345350" y="329927"/>
                  <a:pt x="2340569" y="329927"/>
                </a:cubicBezTo>
                <a:lnTo>
                  <a:pt x="2319051" y="298847"/>
                </a:lnTo>
                <a:cubicBezTo>
                  <a:pt x="2306301" y="297253"/>
                  <a:pt x="2299925" y="294065"/>
                  <a:pt x="2299925" y="289284"/>
                </a:cubicBezTo>
                <a:lnTo>
                  <a:pt x="2299925" y="286893"/>
                </a:lnTo>
                <a:cubicBezTo>
                  <a:pt x="2299925" y="278923"/>
                  <a:pt x="2303113" y="274142"/>
                  <a:pt x="2309489" y="272548"/>
                </a:cubicBezTo>
                <a:cubicBezTo>
                  <a:pt x="2315864" y="272548"/>
                  <a:pt x="2326224" y="280517"/>
                  <a:pt x="2340569" y="296456"/>
                </a:cubicBezTo>
                <a:cubicBezTo>
                  <a:pt x="2342162" y="291674"/>
                  <a:pt x="2344553" y="280517"/>
                  <a:pt x="2347741" y="262985"/>
                </a:cubicBezTo>
                <a:close/>
                <a:moveTo>
                  <a:pt x="2603554" y="243859"/>
                </a:moveTo>
                <a:lnTo>
                  <a:pt x="2613117" y="243859"/>
                </a:lnTo>
                <a:cubicBezTo>
                  <a:pt x="2619492" y="245453"/>
                  <a:pt x="2622680" y="251828"/>
                  <a:pt x="2622680" y="262985"/>
                </a:cubicBezTo>
                <a:lnTo>
                  <a:pt x="2615508" y="267767"/>
                </a:lnTo>
                <a:lnTo>
                  <a:pt x="2605945" y="267767"/>
                </a:lnTo>
                <a:cubicBezTo>
                  <a:pt x="2604351" y="267767"/>
                  <a:pt x="2603554" y="265376"/>
                  <a:pt x="2603554" y="260594"/>
                </a:cubicBezTo>
                <a:lnTo>
                  <a:pt x="2601163" y="260594"/>
                </a:lnTo>
                <a:lnTo>
                  <a:pt x="2596381" y="265376"/>
                </a:lnTo>
                <a:lnTo>
                  <a:pt x="2596381" y="272548"/>
                </a:lnTo>
                <a:lnTo>
                  <a:pt x="2603554" y="274939"/>
                </a:lnTo>
                <a:lnTo>
                  <a:pt x="2617898" y="274939"/>
                </a:lnTo>
                <a:lnTo>
                  <a:pt x="2639415" y="272548"/>
                </a:lnTo>
                <a:lnTo>
                  <a:pt x="2641806" y="274939"/>
                </a:lnTo>
                <a:lnTo>
                  <a:pt x="2641806" y="279720"/>
                </a:lnTo>
                <a:cubicBezTo>
                  <a:pt x="2641806" y="286096"/>
                  <a:pt x="2628258" y="294862"/>
                  <a:pt x="2601163" y="306019"/>
                </a:cubicBezTo>
                <a:cubicBezTo>
                  <a:pt x="2601163" y="301237"/>
                  <a:pt x="2593991" y="293268"/>
                  <a:pt x="2579646" y="282111"/>
                </a:cubicBezTo>
                <a:lnTo>
                  <a:pt x="2579646" y="279720"/>
                </a:lnTo>
                <a:cubicBezTo>
                  <a:pt x="2579646" y="268563"/>
                  <a:pt x="2587615" y="256609"/>
                  <a:pt x="2603554" y="243859"/>
                </a:cubicBezTo>
                <a:close/>
                <a:moveTo>
                  <a:pt x="791346" y="243859"/>
                </a:moveTo>
                <a:lnTo>
                  <a:pt x="793737" y="243859"/>
                </a:lnTo>
                <a:lnTo>
                  <a:pt x="793737" y="248640"/>
                </a:lnTo>
                <a:cubicBezTo>
                  <a:pt x="793737" y="255016"/>
                  <a:pt x="786565" y="270954"/>
                  <a:pt x="772220" y="296456"/>
                </a:cubicBezTo>
                <a:cubicBezTo>
                  <a:pt x="775408" y="306019"/>
                  <a:pt x="777799" y="310800"/>
                  <a:pt x="779393" y="310800"/>
                </a:cubicBezTo>
                <a:lnTo>
                  <a:pt x="796128" y="306019"/>
                </a:lnTo>
                <a:lnTo>
                  <a:pt x="798519" y="308410"/>
                </a:lnTo>
                <a:lnTo>
                  <a:pt x="798519" y="310800"/>
                </a:lnTo>
                <a:cubicBezTo>
                  <a:pt x="798519" y="318770"/>
                  <a:pt x="792940" y="326739"/>
                  <a:pt x="781783" y="334708"/>
                </a:cubicBezTo>
                <a:lnTo>
                  <a:pt x="772220" y="334708"/>
                </a:lnTo>
                <a:cubicBezTo>
                  <a:pt x="769032" y="334708"/>
                  <a:pt x="765048" y="327536"/>
                  <a:pt x="760266" y="313191"/>
                </a:cubicBezTo>
                <a:lnTo>
                  <a:pt x="760266" y="301237"/>
                </a:lnTo>
                <a:close/>
                <a:moveTo>
                  <a:pt x="946747" y="191262"/>
                </a:moveTo>
                <a:cubicBezTo>
                  <a:pt x="953122" y="197637"/>
                  <a:pt x="958700" y="209591"/>
                  <a:pt x="963482" y="227123"/>
                </a:cubicBezTo>
                <a:lnTo>
                  <a:pt x="963482" y="246250"/>
                </a:lnTo>
                <a:lnTo>
                  <a:pt x="956310" y="258203"/>
                </a:lnTo>
                <a:lnTo>
                  <a:pt x="944356" y="258203"/>
                </a:lnTo>
                <a:lnTo>
                  <a:pt x="939574" y="248640"/>
                </a:lnTo>
                <a:lnTo>
                  <a:pt x="913276" y="262985"/>
                </a:lnTo>
                <a:lnTo>
                  <a:pt x="906103" y="262985"/>
                </a:lnTo>
                <a:cubicBezTo>
                  <a:pt x="899728" y="259797"/>
                  <a:pt x="894947" y="251031"/>
                  <a:pt x="891759" y="236686"/>
                </a:cubicBezTo>
                <a:lnTo>
                  <a:pt x="894149" y="231905"/>
                </a:lnTo>
                <a:lnTo>
                  <a:pt x="891759" y="215169"/>
                </a:lnTo>
                <a:cubicBezTo>
                  <a:pt x="893353" y="210388"/>
                  <a:pt x="895744" y="207997"/>
                  <a:pt x="898931" y="207997"/>
                </a:cubicBezTo>
                <a:lnTo>
                  <a:pt x="906103" y="241468"/>
                </a:lnTo>
                <a:lnTo>
                  <a:pt x="920448" y="241468"/>
                </a:lnTo>
                <a:lnTo>
                  <a:pt x="922839" y="224733"/>
                </a:lnTo>
                <a:lnTo>
                  <a:pt x="920448" y="200825"/>
                </a:lnTo>
                <a:lnTo>
                  <a:pt x="922839" y="196043"/>
                </a:lnTo>
                <a:lnTo>
                  <a:pt x="927620" y="196043"/>
                </a:lnTo>
                <a:cubicBezTo>
                  <a:pt x="929214" y="196043"/>
                  <a:pt x="933996" y="207997"/>
                  <a:pt x="941965" y="231905"/>
                </a:cubicBezTo>
                <a:lnTo>
                  <a:pt x="946747" y="231905"/>
                </a:lnTo>
                <a:lnTo>
                  <a:pt x="946747" y="224733"/>
                </a:lnTo>
                <a:lnTo>
                  <a:pt x="941965" y="203215"/>
                </a:lnTo>
                <a:cubicBezTo>
                  <a:pt x="943559" y="195246"/>
                  <a:pt x="945153" y="191262"/>
                  <a:pt x="946747" y="191262"/>
                </a:cubicBezTo>
                <a:close/>
                <a:moveTo>
                  <a:pt x="1642462" y="181699"/>
                </a:moveTo>
                <a:lnTo>
                  <a:pt x="1644853" y="184089"/>
                </a:lnTo>
                <a:lnTo>
                  <a:pt x="1644853" y="186480"/>
                </a:lnTo>
                <a:cubicBezTo>
                  <a:pt x="1640071" y="196043"/>
                  <a:pt x="1611382" y="207997"/>
                  <a:pt x="1558785" y="222342"/>
                </a:cubicBezTo>
                <a:lnTo>
                  <a:pt x="1427293" y="272548"/>
                </a:lnTo>
                <a:cubicBezTo>
                  <a:pt x="1389040" y="283705"/>
                  <a:pt x="1359554" y="294862"/>
                  <a:pt x="1338834" y="306019"/>
                </a:cubicBezTo>
                <a:lnTo>
                  <a:pt x="1279064" y="325145"/>
                </a:lnTo>
                <a:lnTo>
                  <a:pt x="1276674" y="325145"/>
                </a:lnTo>
                <a:lnTo>
                  <a:pt x="1276674" y="315582"/>
                </a:lnTo>
                <a:cubicBezTo>
                  <a:pt x="1276674" y="312394"/>
                  <a:pt x="1294206" y="306019"/>
                  <a:pt x="1329271" y="296456"/>
                </a:cubicBezTo>
                <a:lnTo>
                  <a:pt x="1350788" y="282111"/>
                </a:lnTo>
                <a:lnTo>
                  <a:pt x="1350788" y="258203"/>
                </a:lnTo>
                <a:cubicBezTo>
                  <a:pt x="1336443" y="226326"/>
                  <a:pt x="1323692" y="210388"/>
                  <a:pt x="1312535" y="210388"/>
                </a:cubicBezTo>
                <a:cubicBezTo>
                  <a:pt x="1306160" y="205606"/>
                  <a:pt x="1302972" y="200028"/>
                  <a:pt x="1302972" y="193652"/>
                </a:cubicBezTo>
                <a:lnTo>
                  <a:pt x="1302972" y="191262"/>
                </a:lnTo>
                <a:cubicBezTo>
                  <a:pt x="1317317" y="191262"/>
                  <a:pt x="1332458" y="200825"/>
                  <a:pt x="1348397" y="219951"/>
                </a:cubicBezTo>
                <a:cubicBezTo>
                  <a:pt x="1356366" y="234296"/>
                  <a:pt x="1360351" y="254219"/>
                  <a:pt x="1360351" y="279720"/>
                </a:cubicBezTo>
                <a:lnTo>
                  <a:pt x="1362741" y="279720"/>
                </a:lnTo>
                <a:lnTo>
                  <a:pt x="1501406" y="227123"/>
                </a:lnTo>
                <a:close/>
                <a:moveTo>
                  <a:pt x="2352523" y="121929"/>
                </a:moveTo>
                <a:lnTo>
                  <a:pt x="2354913" y="124320"/>
                </a:lnTo>
                <a:lnTo>
                  <a:pt x="2354913" y="129101"/>
                </a:lnTo>
                <a:cubicBezTo>
                  <a:pt x="2353319" y="135477"/>
                  <a:pt x="2321442" y="149025"/>
                  <a:pt x="2259282" y="169745"/>
                </a:cubicBezTo>
                <a:cubicBezTo>
                  <a:pt x="2214654" y="185683"/>
                  <a:pt x="2186762" y="196840"/>
                  <a:pt x="2175605" y="203215"/>
                </a:cubicBezTo>
                <a:cubicBezTo>
                  <a:pt x="2170823" y="203215"/>
                  <a:pt x="2147713" y="212779"/>
                  <a:pt x="2106272" y="231905"/>
                </a:cubicBezTo>
                <a:lnTo>
                  <a:pt x="2056066" y="251031"/>
                </a:lnTo>
                <a:lnTo>
                  <a:pt x="1996297" y="274939"/>
                </a:lnTo>
                <a:lnTo>
                  <a:pt x="1969998" y="289284"/>
                </a:lnTo>
                <a:lnTo>
                  <a:pt x="1946091" y="296456"/>
                </a:lnTo>
                <a:lnTo>
                  <a:pt x="1941309" y="296456"/>
                </a:lnTo>
                <a:lnTo>
                  <a:pt x="1941309" y="289284"/>
                </a:lnTo>
                <a:cubicBezTo>
                  <a:pt x="1947685" y="279720"/>
                  <a:pt x="1973186" y="266969"/>
                  <a:pt x="2017814" y="251031"/>
                </a:cubicBezTo>
                <a:cubicBezTo>
                  <a:pt x="2105476" y="212779"/>
                  <a:pt x="2177996" y="184089"/>
                  <a:pt x="2235374" y="164963"/>
                </a:cubicBezTo>
                <a:close/>
                <a:moveTo>
                  <a:pt x="2048894" y="114757"/>
                </a:moveTo>
                <a:cubicBezTo>
                  <a:pt x="2068020" y="119538"/>
                  <a:pt x="2077583" y="125914"/>
                  <a:pt x="2077583" y="133883"/>
                </a:cubicBezTo>
                <a:lnTo>
                  <a:pt x="2077583" y="138665"/>
                </a:lnTo>
                <a:lnTo>
                  <a:pt x="2075192" y="138665"/>
                </a:lnTo>
                <a:cubicBezTo>
                  <a:pt x="2067223" y="154603"/>
                  <a:pt x="2060051" y="162572"/>
                  <a:pt x="2053676" y="162572"/>
                </a:cubicBezTo>
                <a:lnTo>
                  <a:pt x="2044113" y="164963"/>
                </a:lnTo>
                <a:lnTo>
                  <a:pt x="2036940" y="164963"/>
                </a:lnTo>
                <a:lnTo>
                  <a:pt x="2024986" y="153009"/>
                </a:lnTo>
                <a:cubicBezTo>
                  <a:pt x="2024986" y="127508"/>
                  <a:pt x="2032956" y="114757"/>
                  <a:pt x="2048894" y="114757"/>
                </a:cubicBezTo>
                <a:close/>
                <a:moveTo>
                  <a:pt x="2431418" y="107584"/>
                </a:moveTo>
                <a:cubicBezTo>
                  <a:pt x="2439387" y="107584"/>
                  <a:pt x="2455326" y="144243"/>
                  <a:pt x="2479233" y="217560"/>
                </a:cubicBezTo>
                <a:lnTo>
                  <a:pt x="2479233" y="231905"/>
                </a:lnTo>
                <a:lnTo>
                  <a:pt x="2476843" y="236686"/>
                </a:lnTo>
                <a:lnTo>
                  <a:pt x="2474452" y="236686"/>
                </a:lnTo>
                <a:lnTo>
                  <a:pt x="2460107" y="227123"/>
                </a:lnTo>
                <a:lnTo>
                  <a:pt x="2457717" y="229514"/>
                </a:lnTo>
                <a:lnTo>
                  <a:pt x="2460107" y="258203"/>
                </a:lnTo>
                <a:lnTo>
                  <a:pt x="2460107" y="272548"/>
                </a:lnTo>
                <a:lnTo>
                  <a:pt x="2472061" y="306019"/>
                </a:lnTo>
                <a:lnTo>
                  <a:pt x="2472061" y="308410"/>
                </a:lnTo>
                <a:lnTo>
                  <a:pt x="2469671" y="310800"/>
                </a:lnTo>
                <a:cubicBezTo>
                  <a:pt x="2474452" y="337896"/>
                  <a:pt x="2476843" y="364991"/>
                  <a:pt x="2476843" y="392087"/>
                </a:cubicBezTo>
                <a:cubicBezTo>
                  <a:pt x="2478436" y="392087"/>
                  <a:pt x="2483218" y="423167"/>
                  <a:pt x="2491187" y="485327"/>
                </a:cubicBezTo>
                <a:lnTo>
                  <a:pt x="2493578" y="487718"/>
                </a:lnTo>
                <a:lnTo>
                  <a:pt x="2491187" y="490108"/>
                </a:lnTo>
                <a:cubicBezTo>
                  <a:pt x="2497563" y="528361"/>
                  <a:pt x="2503141" y="585740"/>
                  <a:pt x="2507923" y="662244"/>
                </a:cubicBezTo>
                <a:lnTo>
                  <a:pt x="2503141" y="667026"/>
                </a:lnTo>
                <a:lnTo>
                  <a:pt x="2503141" y="671807"/>
                </a:lnTo>
                <a:cubicBezTo>
                  <a:pt x="2503141" y="713247"/>
                  <a:pt x="2495172" y="733968"/>
                  <a:pt x="2479233" y="733968"/>
                </a:cubicBezTo>
                <a:lnTo>
                  <a:pt x="2476843" y="733968"/>
                </a:lnTo>
                <a:lnTo>
                  <a:pt x="2476843" y="729186"/>
                </a:lnTo>
                <a:lnTo>
                  <a:pt x="2479233" y="702887"/>
                </a:lnTo>
                <a:lnTo>
                  <a:pt x="2476843" y="698106"/>
                </a:lnTo>
                <a:lnTo>
                  <a:pt x="2476843" y="683761"/>
                </a:lnTo>
                <a:cubicBezTo>
                  <a:pt x="2476843" y="642321"/>
                  <a:pt x="2474452" y="612038"/>
                  <a:pt x="2469671" y="592912"/>
                </a:cubicBezTo>
                <a:lnTo>
                  <a:pt x="2467280" y="537924"/>
                </a:lnTo>
                <a:lnTo>
                  <a:pt x="2460107" y="533142"/>
                </a:lnTo>
                <a:cubicBezTo>
                  <a:pt x="2460107" y="509235"/>
                  <a:pt x="2458513" y="495687"/>
                  <a:pt x="2455326" y="492499"/>
                </a:cubicBezTo>
                <a:cubicBezTo>
                  <a:pt x="2440981" y="385711"/>
                  <a:pt x="2433809" y="323551"/>
                  <a:pt x="2433809" y="306019"/>
                </a:cubicBezTo>
                <a:lnTo>
                  <a:pt x="2429027" y="303628"/>
                </a:lnTo>
                <a:lnTo>
                  <a:pt x="2429027" y="279720"/>
                </a:lnTo>
                <a:cubicBezTo>
                  <a:pt x="2427433" y="274939"/>
                  <a:pt x="2426636" y="260594"/>
                  <a:pt x="2426636" y="236686"/>
                </a:cubicBezTo>
                <a:lnTo>
                  <a:pt x="2426636" y="229514"/>
                </a:lnTo>
                <a:cubicBezTo>
                  <a:pt x="2421855" y="226326"/>
                  <a:pt x="2417871" y="204012"/>
                  <a:pt x="2414682" y="162572"/>
                </a:cubicBezTo>
                <a:lnTo>
                  <a:pt x="2414682" y="155400"/>
                </a:lnTo>
                <a:cubicBezTo>
                  <a:pt x="2414682" y="142649"/>
                  <a:pt x="2420261" y="126711"/>
                  <a:pt x="2431418" y="107584"/>
                </a:cubicBezTo>
                <a:close/>
                <a:moveTo>
                  <a:pt x="1687887" y="95631"/>
                </a:moveTo>
                <a:lnTo>
                  <a:pt x="1690278" y="95631"/>
                </a:lnTo>
                <a:cubicBezTo>
                  <a:pt x="1703028" y="108381"/>
                  <a:pt x="1720561" y="142649"/>
                  <a:pt x="1742875" y="198434"/>
                </a:cubicBezTo>
                <a:lnTo>
                  <a:pt x="1742875" y="222342"/>
                </a:lnTo>
                <a:lnTo>
                  <a:pt x="1740484" y="224733"/>
                </a:lnTo>
                <a:lnTo>
                  <a:pt x="1738093" y="224733"/>
                </a:lnTo>
                <a:lnTo>
                  <a:pt x="1726139" y="224733"/>
                </a:lnTo>
                <a:lnTo>
                  <a:pt x="1730921" y="248640"/>
                </a:lnTo>
                <a:lnTo>
                  <a:pt x="1726139" y="258203"/>
                </a:lnTo>
                <a:cubicBezTo>
                  <a:pt x="1730921" y="258203"/>
                  <a:pt x="1733312" y="259797"/>
                  <a:pt x="1733312" y="262985"/>
                </a:cubicBezTo>
                <a:lnTo>
                  <a:pt x="1730921" y="274939"/>
                </a:lnTo>
                <a:cubicBezTo>
                  <a:pt x="1732515" y="281314"/>
                  <a:pt x="1734906" y="298847"/>
                  <a:pt x="1738093" y="327536"/>
                </a:cubicBezTo>
                <a:lnTo>
                  <a:pt x="1740484" y="329927"/>
                </a:lnTo>
                <a:lnTo>
                  <a:pt x="1740484" y="334708"/>
                </a:lnTo>
                <a:lnTo>
                  <a:pt x="1738093" y="337099"/>
                </a:lnTo>
                <a:lnTo>
                  <a:pt x="1745266" y="370570"/>
                </a:lnTo>
                <a:lnTo>
                  <a:pt x="1742875" y="372961"/>
                </a:lnTo>
                <a:cubicBezTo>
                  <a:pt x="1746062" y="372961"/>
                  <a:pt x="1751641" y="405635"/>
                  <a:pt x="1759610" y="470982"/>
                </a:cubicBezTo>
                <a:lnTo>
                  <a:pt x="1769173" y="537924"/>
                </a:lnTo>
                <a:lnTo>
                  <a:pt x="1766782" y="537924"/>
                </a:lnTo>
                <a:lnTo>
                  <a:pt x="1764392" y="537924"/>
                </a:lnTo>
                <a:lnTo>
                  <a:pt x="1769173" y="576176"/>
                </a:lnTo>
                <a:lnTo>
                  <a:pt x="1769173" y="590521"/>
                </a:lnTo>
                <a:cubicBezTo>
                  <a:pt x="1761204" y="649493"/>
                  <a:pt x="1752438" y="678980"/>
                  <a:pt x="1742875" y="678980"/>
                </a:cubicBezTo>
                <a:cubicBezTo>
                  <a:pt x="1742875" y="683761"/>
                  <a:pt x="1731718" y="692527"/>
                  <a:pt x="1709404" y="705278"/>
                </a:cubicBezTo>
                <a:lnTo>
                  <a:pt x="1709404" y="722014"/>
                </a:lnTo>
                <a:cubicBezTo>
                  <a:pt x="1709404" y="744328"/>
                  <a:pt x="1703826" y="769829"/>
                  <a:pt x="1692669" y="798519"/>
                </a:cubicBezTo>
                <a:cubicBezTo>
                  <a:pt x="1668761" y="828802"/>
                  <a:pt x="1627321" y="859085"/>
                  <a:pt x="1568348" y="889368"/>
                </a:cubicBezTo>
                <a:lnTo>
                  <a:pt x="1458373" y="932402"/>
                </a:lnTo>
                <a:cubicBezTo>
                  <a:pt x="1458373" y="938777"/>
                  <a:pt x="1424105" y="950731"/>
                  <a:pt x="1355569" y="968264"/>
                </a:cubicBezTo>
                <a:lnTo>
                  <a:pt x="1276674" y="968264"/>
                </a:lnTo>
                <a:cubicBezTo>
                  <a:pt x="1244797" y="973045"/>
                  <a:pt x="1216108" y="975436"/>
                  <a:pt x="1190606" y="975436"/>
                </a:cubicBezTo>
                <a:lnTo>
                  <a:pt x="1185824" y="975436"/>
                </a:lnTo>
                <a:cubicBezTo>
                  <a:pt x="1190606" y="969060"/>
                  <a:pt x="1229655" y="955513"/>
                  <a:pt x="1302972" y="934793"/>
                </a:cubicBezTo>
                <a:cubicBezTo>
                  <a:pt x="1377883" y="910885"/>
                  <a:pt x="1452794" y="884586"/>
                  <a:pt x="1527705" y="855897"/>
                </a:cubicBezTo>
                <a:lnTo>
                  <a:pt x="1597038" y="822426"/>
                </a:lnTo>
                <a:cubicBezTo>
                  <a:pt x="1625727" y="804894"/>
                  <a:pt x="1641665" y="796128"/>
                  <a:pt x="1644853" y="796128"/>
                </a:cubicBezTo>
                <a:cubicBezTo>
                  <a:pt x="1670355" y="772220"/>
                  <a:pt x="1683902" y="760266"/>
                  <a:pt x="1685496" y="760266"/>
                </a:cubicBezTo>
                <a:lnTo>
                  <a:pt x="1685496" y="753094"/>
                </a:lnTo>
                <a:cubicBezTo>
                  <a:pt x="1685496" y="741937"/>
                  <a:pt x="1671948" y="710857"/>
                  <a:pt x="1644853" y="659853"/>
                </a:cubicBezTo>
                <a:lnTo>
                  <a:pt x="1644853" y="650290"/>
                </a:lnTo>
                <a:cubicBezTo>
                  <a:pt x="1644853" y="624789"/>
                  <a:pt x="1647244" y="612038"/>
                  <a:pt x="1652025" y="612038"/>
                </a:cubicBezTo>
                <a:cubicBezTo>
                  <a:pt x="1667964" y="624789"/>
                  <a:pt x="1677527" y="635946"/>
                  <a:pt x="1680715" y="645509"/>
                </a:cubicBezTo>
                <a:lnTo>
                  <a:pt x="1714185" y="647900"/>
                </a:lnTo>
                <a:cubicBezTo>
                  <a:pt x="1722155" y="644712"/>
                  <a:pt x="1731718" y="636743"/>
                  <a:pt x="1742875" y="623992"/>
                </a:cubicBezTo>
                <a:cubicBezTo>
                  <a:pt x="1738093" y="563426"/>
                  <a:pt x="1732515" y="533142"/>
                  <a:pt x="1726139" y="533142"/>
                </a:cubicBezTo>
                <a:lnTo>
                  <a:pt x="1726139" y="497281"/>
                </a:lnTo>
                <a:lnTo>
                  <a:pt x="1723749" y="492499"/>
                </a:lnTo>
                <a:lnTo>
                  <a:pt x="1723749" y="470982"/>
                </a:lnTo>
                <a:lnTo>
                  <a:pt x="1711795" y="408822"/>
                </a:lnTo>
                <a:lnTo>
                  <a:pt x="1711795" y="399259"/>
                </a:lnTo>
                <a:cubicBezTo>
                  <a:pt x="1707013" y="381727"/>
                  <a:pt x="1701435" y="346662"/>
                  <a:pt x="1695059" y="294065"/>
                </a:cubicBezTo>
                <a:lnTo>
                  <a:pt x="1692669" y="279720"/>
                </a:lnTo>
                <a:lnTo>
                  <a:pt x="1687887" y="272548"/>
                </a:lnTo>
                <a:lnTo>
                  <a:pt x="1690278" y="272548"/>
                </a:lnTo>
                <a:lnTo>
                  <a:pt x="1690278" y="270157"/>
                </a:lnTo>
                <a:lnTo>
                  <a:pt x="1685496" y="251031"/>
                </a:lnTo>
                <a:lnTo>
                  <a:pt x="1685496" y="222342"/>
                </a:lnTo>
                <a:cubicBezTo>
                  <a:pt x="1683902" y="217560"/>
                  <a:pt x="1679121" y="185683"/>
                  <a:pt x="1671151" y="126711"/>
                </a:cubicBezTo>
                <a:close/>
                <a:moveTo>
                  <a:pt x="980218" y="88458"/>
                </a:moveTo>
                <a:lnTo>
                  <a:pt x="980218" y="90849"/>
                </a:lnTo>
                <a:lnTo>
                  <a:pt x="980218" y="98021"/>
                </a:lnTo>
                <a:cubicBezTo>
                  <a:pt x="980218" y="105991"/>
                  <a:pt x="926824" y="125914"/>
                  <a:pt x="820036" y="157791"/>
                </a:cubicBezTo>
                <a:cubicBezTo>
                  <a:pt x="820036" y="162572"/>
                  <a:pt x="792940" y="172135"/>
                  <a:pt x="738749" y="186480"/>
                </a:cubicBezTo>
                <a:lnTo>
                  <a:pt x="681371" y="210388"/>
                </a:lnTo>
                <a:cubicBezTo>
                  <a:pt x="641524" y="226326"/>
                  <a:pt x="618413" y="234296"/>
                  <a:pt x="612038" y="234296"/>
                </a:cubicBezTo>
                <a:cubicBezTo>
                  <a:pt x="594506" y="247046"/>
                  <a:pt x="573786" y="257406"/>
                  <a:pt x="549878" y="265376"/>
                </a:cubicBezTo>
                <a:lnTo>
                  <a:pt x="547487" y="262985"/>
                </a:lnTo>
                <a:lnTo>
                  <a:pt x="547487" y="260594"/>
                </a:lnTo>
                <a:cubicBezTo>
                  <a:pt x="547487" y="246250"/>
                  <a:pt x="555456" y="239077"/>
                  <a:pt x="571395" y="239077"/>
                </a:cubicBezTo>
                <a:cubicBezTo>
                  <a:pt x="571395" y="232702"/>
                  <a:pt x="599287" y="219951"/>
                  <a:pt x="655072" y="200825"/>
                </a:cubicBezTo>
                <a:lnTo>
                  <a:pt x="717232" y="176917"/>
                </a:lnTo>
                <a:cubicBezTo>
                  <a:pt x="744328" y="170542"/>
                  <a:pt x="781783" y="157791"/>
                  <a:pt x="829599" y="138665"/>
                </a:cubicBezTo>
                <a:cubicBezTo>
                  <a:pt x="885383" y="122726"/>
                  <a:pt x="928417" y="108381"/>
                  <a:pt x="958700" y="95631"/>
                </a:cubicBezTo>
                <a:close/>
                <a:moveTo>
                  <a:pt x="1597038" y="83677"/>
                </a:moveTo>
                <a:cubicBezTo>
                  <a:pt x="1598631" y="83677"/>
                  <a:pt x="1601022" y="86068"/>
                  <a:pt x="1604210" y="90849"/>
                </a:cubicBezTo>
                <a:cubicBezTo>
                  <a:pt x="1599428" y="108381"/>
                  <a:pt x="1594647" y="117148"/>
                  <a:pt x="1589865" y="117148"/>
                </a:cubicBezTo>
                <a:lnTo>
                  <a:pt x="1589865" y="112366"/>
                </a:lnTo>
                <a:lnTo>
                  <a:pt x="1592256" y="100412"/>
                </a:lnTo>
                <a:lnTo>
                  <a:pt x="1585084" y="98021"/>
                </a:lnTo>
                <a:cubicBezTo>
                  <a:pt x="1577115" y="98021"/>
                  <a:pt x="1544441" y="108381"/>
                  <a:pt x="1487062" y="129101"/>
                </a:cubicBezTo>
                <a:cubicBezTo>
                  <a:pt x="1439246" y="137071"/>
                  <a:pt x="1406572" y="141055"/>
                  <a:pt x="1389040" y="141055"/>
                </a:cubicBezTo>
                <a:cubicBezTo>
                  <a:pt x="1361945" y="139462"/>
                  <a:pt x="1344412" y="137868"/>
                  <a:pt x="1336443" y="136274"/>
                </a:cubicBezTo>
                <a:lnTo>
                  <a:pt x="1336443" y="153009"/>
                </a:lnTo>
                <a:lnTo>
                  <a:pt x="1334052" y="153009"/>
                </a:lnTo>
                <a:cubicBezTo>
                  <a:pt x="1334052" y="143446"/>
                  <a:pt x="1323692" y="131492"/>
                  <a:pt x="1302972" y="117148"/>
                </a:cubicBezTo>
                <a:lnTo>
                  <a:pt x="1302972" y="109975"/>
                </a:lnTo>
                <a:lnTo>
                  <a:pt x="1310144" y="105194"/>
                </a:lnTo>
                <a:lnTo>
                  <a:pt x="1312535" y="105194"/>
                </a:lnTo>
                <a:lnTo>
                  <a:pt x="1360351" y="124320"/>
                </a:lnTo>
                <a:lnTo>
                  <a:pt x="1420120" y="124320"/>
                </a:lnTo>
                <a:cubicBezTo>
                  <a:pt x="1448810" y="124320"/>
                  <a:pt x="1492640" y="114757"/>
                  <a:pt x="1551613" y="95631"/>
                </a:cubicBezTo>
                <a:cubicBezTo>
                  <a:pt x="1562770" y="87661"/>
                  <a:pt x="1577911" y="83677"/>
                  <a:pt x="1597038" y="83677"/>
                </a:cubicBezTo>
                <a:close/>
                <a:moveTo>
                  <a:pt x="1039987" y="71723"/>
                </a:moveTo>
                <a:lnTo>
                  <a:pt x="1051941" y="71723"/>
                </a:lnTo>
                <a:cubicBezTo>
                  <a:pt x="1079036" y="132289"/>
                  <a:pt x="1092584" y="170542"/>
                  <a:pt x="1092584" y="186480"/>
                </a:cubicBezTo>
                <a:lnTo>
                  <a:pt x="1090193" y="188871"/>
                </a:lnTo>
                <a:lnTo>
                  <a:pt x="1075849" y="188871"/>
                </a:lnTo>
                <a:lnTo>
                  <a:pt x="1087802" y="284502"/>
                </a:lnTo>
                <a:lnTo>
                  <a:pt x="1087802" y="289284"/>
                </a:lnTo>
                <a:cubicBezTo>
                  <a:pt x="1089396" y="294065"/>
                  <a:pt x="1093381" y="313191"/>
                  <a:pt x="1099756" y="346662"/>
                </a:cubicBezTo>
                <a:lnTo>
                  <a:pt x="1102147" y="349053"/>
                </a:lnTo>
                <a:lnTo>
                  <a:pt x="1102147" y="380133"/>
                </a:lnTo>
                <a:cubicBezTo>
                  <a:pt x="1111710" y="429542"/>
                  <a:pt x="1116492" y="472576"/>
                  <a:pt x="1116492" y="509235"/>
                </a:cubicBezTo>
                <a:lnTo>
                  <a:pt x="1118882" y="514016"/>
                </a:lnTo>
                <a:lnTo>
                  <a:pt x="1116492" y="523579"/>
                </a:lnTo>
                <a:lnTo>
                  <a:pt x="1116492" y="533142"/>
                </a:lnTo>
                <a:cubicBezTo>
                  <a:pt x="1116492" y="557050"/>
                  <a:pt x="1109319" y="582552"/>
                  <a:pt x="1094975" y="609647"/>
                </a:cubicBezTo>
                <a:cubicBezTo>
                  <a:pt x="1085412" y="617617"/>
                  <a:pt x="1071067" y="625586"/>
                  <a:pt x="1051941" y="633555"/>
                </a:cubicBezTo>
                <a:cubicBezTo>
                  <a:pt x="1051941" y="659057"/>
                  <a:pt x="1046362" y="687746"/>
                  <a:pt x="1035205" y="719623"/>
                </a:cubicBezTo>
                <a:cubicBezTo>
                  <a:pt x="1012891" y="748312"/>
                  <a:pt x="994562" y="763454"/>
                  <a:pt x="980218" y="765048"/>
                </a:cubicBezTo>
                <a:cubicBezTo>
                  <a:pt x="967467" y="779392"/>
                  <a:pt x="916464" y="805691"/>
                  <a:pt x="827208" y="843943"/>
                </a:cubicBezTo>
                <a:cubicBezTo>
                  <a:pt x="788955" y="855100"/>
                  <a:pt x="763454" y="860679"/>
                  <a:pt x="750703" y="860679"/>
                </a:cubicBezTo>
                <a:lnTo>
                  <a:pt x="743531" y="860679"/>
                </a:lnTo>
                <a:lnTo>
                  <a:pt x="743531" y="863069"/>
                </a:lnTo>
                <a:cubicBezTo>
                  <a:pt x="749906" y="880602"/>
                  <a:pt x="768236" y="895743"/>
                  <a:pt x="798519" y="908494"/>
                </a:cubicBezTo>
                <a:cubicBezTo>
                  <a:pt x="819239" y="914870"/>
                  <a:pt x="843943" y="919651"/>
                  <a:pt x="872633" y="922839"/>
                </a:cubicBezTo>
                <a:cubicBezTo>
                  <a:pt x="960294" y="910088"/>
                  <a:pt x="1013688" y="898931"/>
                  <a:pt x="1032815" y="889368"/>
                </a:cubicBezTo>
                <a:cubicBezTo>
                  <a:pt x="1061504" y="873429"/>
                  <a:pt x="1081427" y="864663"/>
                  <a:pt x="1092584" y="863069"/>
                </a:cubicBezTo>
                <a:cubicBezTo>
                  <a:pt x="1140400" y="835974"/>
                  <a:pt x="1174667" y="814457"/>
                  <a:pt x="1195387" y="798519"/>
                </a:cubicBezTo>
                <a:cubicBezTo>
                  <a:pt x="1200169" y="795331"/>
                  <a:pt x="1202560" y="789752"/>
                  <a:pt x="1202560" y="781783"/>
                </a:cubicBezTo>
                <a:lnTo>
                  <a:pt x="1188215" y="724404"/>
                </a:lnTo>
                <a:cubicBezTo>
                  <a:pt x="1181839" y="719623"/>
                  <a:pt x="1174667" y="701294"/>
                  <a:pt x="1166698" y="669417"/>
                </a:cubicBezTo>
                <a:lnTo>
                  <a:pt x="1169089" y="650290"/>
                </a:lnTo>
                <a:lnTo>
                  <a:pt x="1169089" y="635946"/>
                </a:lnTo>
                <a:lnTo>
                  <a:pt x="1176261" y="623992"/>
                </a:lnTo>
                <a:cubicBezTo>
                  <a:pt x="1198575" y="651087"/>
                  <a:pt x="1212123" y="664635"/>
                  <a:pt x="1216904" y="664635"/>
                </a:cubicBezTo>
                <a:lnTo>
                  <a:pt x="1224077" y="664635"/>
                </a:lnTo>
                <a:cubicBezTo>
                  <a:pt x="1265517" y="658260"/>
                  <a:pt x="1286237" y="644712"/>
                  <a:pt x="1286237" y="623992"/>
                </a:cubicBezTo>
                <a:cubicBezTo>
                  <a:pt x="1287831" y="608053"/>
                  <a:pt x="1298191" y="592115"/>
                  <a:pt x="1317317" y="576176"/>
                </a:cubicBezTo>
                <a:cubicBezTo>
                  <a:pt x="1323692" y="569801"/>
                  <a:pt x="1381868" y="557847"/>
                  <a:pt x="1491843" y="540315"/>
                </a:cubicBezTo>
                <a:cubicBezTo>
                  <a:pt x="1491843" y="535533"/>
                  <a:pt x="1480686" y="529955"/>
                  <a:pt x="1458373" y="523579"/>
                </a:cubicBezTo>
                <a:cubicBezTo>
                  <a:pt x="1448810" y="517204"/>
                  <a:pt x="1431277" y="509235"/>
                  <a:pt x="1405775" y="499672"/>
                </a:cubicBezTo>
                <a:lnTo>
                  <a:pt x="1384259" y="509235"/>
                </a:lnTo>
                <a:cubicBezTo>
                  <a:pt x="1361945" y="501265"/>
                  <a:pt x="1336443" y="493296"/>
                  <a:pt x="1307754" y="485327"/>
                </a:cubicBezTo>
                <a:lnTo>
                  <a:pt x="1307754" y="478155"/>
                </a:lnTo>
                <a:cubicBezTo>
                  <a:pt x="1312535" y="451059"/>
                  <a:pt x="1324489" y="437512"/>
                  <a:pt x="1343615" y="437512"/>
                </a:cubicBezTo>
                <a:lnTo>
                  <a:pt x="1391431" y="435121"/>
                </a:lnTo>
                <a:cubicBezTo>
                  <a:pt x="1410557" y="436715"/>
                  <a:pt x="1434465" y="446278"/>
                  <a:pt x="1463154" y="463810"/>
                </a:cubicBezTo>
                <a:cubicBezTo>
                  <a:pt x="1479093" y="473373"/>
                  <a:pt x="1524517" y="487718"/>
                  <a:pt x="1599428" y="506844"/>
                </a:cubicBezTo>
                <a:lnTo>
                  <a:pt x="1695059" y="525970"/>
                </a:lnTo>
                <a:lnTo>
                  <a:pt x="1711795" y="533142"/>
                </a:lnTo>
                <a:lnTo>
                  <a:pt x="1714185" y="535533"/>
                </a:lnTo>
                <a:lnTo>
                  <a:pt x="1714185" y="549878"/>
                </a:lnTo>
                <a:lnTo>
                  <a:pt x="1685496" y="583349"/>
                </a:lnTo>
                <a:lnTo>
                  <a:pt x="1625727" y="576176"/>
                </a:lnTo>
                <a:cubicBezTo>
                  <a:pt x="1579505" y="576176"/>
                  <a:pt x="1533284" y="582552"/>
                  <a:pt x="1487062" y="595303"/>
                </a:cubicBezTo>
                <a:lnTo>
                  <a:pt x="1487062" y="597693"/>
                </a:lnTo>
                <a:lnTo>
                  <a:pt x="1463154" y="597693"/>
                </a:lnTo>
                <a:cubicBezTo>
                  <a:pt x="1447216" y="602475"/>
                  <a:pt x="1432871" y="605663"/>
                  <a:pt x="1420120" y="607257"/>
                </a:cubicBezTo>
                <a:lnTo>
                  <a:pt x="1434465" y="635946"/>
                </a:lnTo>
                <a:lnTo>
                  <a:pt x="1434465" y="662244"/>
                </a:lnTo>
                <a:cubicBezTo>
                  <a:pt x="1434465" y="698903"/>
                  <a:pt x="1420917" y="717232"/>
                  <a:pt x="1393822" y="717232"/>
                </a:cubicBezTo>
                <a:lnTo>
                  <a:pt x="1391431" y="719623"/>
                </a:lnTo>
                <a:lnTo>
                  <a:pt x="1389040" y="719623"/>
                </a:lnTo>
                <a:cubicBezTo>
                  <a:pt x="1358757" y="713247"/>
                  <a:pt x="1343615" y="705278"/>
                  <a:pt x="1343615" y="695715"/>
                </a:cubicBezTo>
                <a:cubicBezTo>
                  <a:pt x="1326083" y="687746"/>
                  <a:pt x="1312535" y="671807"/>
                  <a:pt x="1302972" y="647900"/>
                </a:cubicBezTo>
                <a:lnTo>
                  <a:pt x="1298191" y="647900"/>
                </a:lnTo>
                <a:cubicBezTo>
                  <a:pt x="1288628" y="678183"/>
                  <a:pt x="1275877" y="698106"/>
                  <a:pt x="1259938" y="707669"/>
                </a:cubicBezTo>
                <a:lnTo>
                  <a:pt x="1226467" y="722014"/>
                </a:lnTo>
                <a:lnTo>
                  <a:pt x="1226467" y="779392"/>
                </a:lnTo>
                <a:cubicBezTo>
                  <a:pt x="1223280" y="780986"/>
                  <a:pt x="1220092" y="790549"/>
                  <a:pt x="1216904" y="808082"/>
                </a:cubicBezTo>
                <a:cubicBezTo>
                  <a:pt x="1204154" y="833583"/>
                  <a:pt x="1191403" y="849522"/>
                  <a:pt x="1178652" y="855897"/>
                </a:cubicBezTo>
                <a:cubicBezTo>
                  <a:pt x="1173870" y="865460"/>
                  <a:pt x="1152353" y="879805"/>
                  <a:pt x="1114101" y="898931"/>
                </a:cubicBezTo>
                <a:cubicBezTo>
                  <a:pt x="1110913" y="898931"/>
                  <a:pt x="1104538" y="902916"/>
                  <a:pt x="1094975" y="910885"/>
                </a:cubicBezTo>
                <a:cubicBezTo>
                  <a:pt x="1090193" y="910885"/>
                  <a:pt x="1067879" y="921245"/>
                  <a:pt x="1028033" y="941965"/>
                </a:cubicBezTo>
                <a:cubicBezTo>
                  <a:pt x="1018470" y="941965"/>
                  <a:pt x="994562" y="949137"/>
                  <a:pt x="956310" y="963482"/>
                </a:cubicBezTo>
                <a:cubicBezTo>
                  <a:pt x="914870" y="971451"/>
                  <a:pt x="887774" y="975436"/>
                  <a:pt x="875023" y="975436"/>
                </a:cubicBezTo>
                <a:lnTo>
                  <a:pt x="829599" y="975436"/>
                </a:lnTo>
                <a:cubicBezTo>
                  <a:pt x="781783" y="965873"/>
                  <a:pt x="745125" y="947543"/>
                  <a:pt x="719623" y="920448"/>
                </a:cubicBezTo>
                <a:cubicBezTo>
                  <a:pt x="705278" y="898134"/>
                  <a:pt x="694918" y="878211"/>
                  <a:pt x="688543" y="860679"/>
                </a:cubicBezTo>
                <a:lnTo>
                  <a:pt x="600084" y="865460"/>
                </a:lnTo>
                <a:lnTo>
                  <a:pt x="600084" y="863069"/>
                </a:lnTo>
                <a:cubicBezTo>
                  <a:pt x="600084" y="855100"/>
                  <a:pt x="616820" y="849522"/>
                  <a:pt x="650291" y="846334"/>
                </a:cubicBezTo>
                <a:cubicBezTo>
                  <a:pt x="674198" y="843146"/>
                  <a:pt x="686152" y="838365"/>
                  <a:pt x="686152" y="831989"/>
                </a:cubicBezTo>
                <a:lnTo>
                  <a:pt x="686152" y="788955"/>
                </a:lnTo>
                <a:lnTo>
                  <a:pt x="690934" y="781783"/>
                </a:lnTo>
                <a:lnTo>
                  <a:pt x="690934" y="772220"/>
                </a:lnTo>
                <a:cubicBezTo>
                  <a:pt x="690934" y="761063"/>
                  <a:pt x="698106" y="739546"/>
                  <a:pt x="712451" y="707669"/>
                </a:cubicBezTo>
                <a:cubicBezTo>
                  <a:pt x="715638" y="691731"/>
                  <a:pt x="718029" y="681370"/>
                  <a:pt x="719623" y="676589"/>
                </a:cubicBezTo>
                <a:lnTo>
                  <a:pt x="717232" y="676589"/>
                </a:lnTo>
                <a:lnTo>
                  <a:pt x="669417" y="693324"/>
                </a:lnTo>
                <a:lnTo>
                  <a:pt x="669417" y="683761"/>
                </a:lnTo>
                <a:cubicBezTo>
                  <a:pt x="671011" y="678980"/>
                  <a:pt x="702091" y="664635"/>
                  <a:pt x="762657" y="640727"/>
                </a:cubicBezTo>
                <a:cubicBezTo>
                  <a:pt x="781783" y="637540"/>
                  <a:pt x="805691" y="628774"/>
                  <a:pt x="834380" y="614429"/>
                </a:cubicBezTo>
                <a:cubicBezTo>
                  <a:pt x="840756" y="614429"/>
                  <a:pt x="847131" y="612038"/>
                  <a:pt x="853506" y="607257"/>
                </a:cubicBezTo>
                <a:cubicBezTo>
                  <a:pt x="859882" y="607257"/>
                  <a:pt x="882993" y="596896"/>
                  <a:pt x="922839" y="576176"/>
                </a:cubicBezTo>
                <a:lnTo>
                  <a:pt x="927620" y="576176"/>
                </a:lnTo>
                <a:lnTo>
                  <a:pt x="930011" y="583349"/>
                </a:lnTo>
                <a:lnTo>
                  <a:pt x="930011" y="585740"/>
                </a:lnTo>
                <a:cubicBezTo>
                  <a:pt x="930011" y="592115"/>
                  <a:pt x="889368" y="609647"/>
                  <a:pt x="808082" y="638337"/>
                </a:cubicBezTo>
                <a:cubicBezTo>
                  <a:pt x="806488" y="643118"/>
                  <a:pt x="786565" y="651087"/>
                  <a:pt x="748312" y="662244"/>
                </a:cubicBezTo>
                <a:cubicBezTo>
                  <a:pt x="730780" y="682964"/>
                  <a:pt x="722014" y="699700"/>
                  <a:pt x="722014" y="712451"/>
                </a:cubicBezTo>
                <a:cubicBezTo>
                  <a:pt x="712451" y="731577"/>
                  <a:pt x="706872" y="753891"/>
                  <a:pt x="705278" y="779392"/>
                </a:cubicBezTo>
                <a:lnTo>
                  <a:pt x="705278" y="791346"/>
                </a:lnTo>
                <a:cubicBezTo>
                  <a:pt x="705278" y="802503"/>
                  <a:pt x="708466" y="812863"/>
                  <a:pt x="714841" y="822426"/>
                </a:cubicBezTo>
                <a:cubicBezTo>
                  <a:pt x="727592" y="822426"/>
                  <a:pt x="769032" y="812066"/>
                  <a:pt x="839162" y="791346"/>
                </a:cubicBezTo>
                <a:cubicBezTo>
                  <a:pt x="839162" y="786565"/>
                  <a:pt x="850319" y="782580"/>
                  <a:pt x="872633" y="779392"/>
                </a:cubicBezTo>
                <a:cubicBezTo>
                  <a:pt x="872633" y="776205"/>
                  <a:pt x="910088" y="757875"/>
                  <a:pt x="984999" y="724404"/>
                </a:cubicBezTo>
                <a:cubicBezTo>
                  <a:pt x="984999" y="721217"/>
                  <a:pt x="992171" y="716435"/>
                  <a:pt x="1006516" y="710060"/>
                </a:cubicBezTo>
                <a:lnTo>
                  <a:pt x="1028033" y="688543"/>
                </a:lnTo>
                <a:lnTo>
                  <a:pt x="1028033" y="664635"/>
                </a:lnTo>
                <a:lnTo>
                  <a:pt x="989781" y="573786"/>
                </a:lnTo>
                <a:cubicBezTo>
                  <a:pt x="991375" y="548284"/>
                  <a:pt x="995359" y="535533"/>
                  <a:pt x="1001734" y="535533"/>
                </a:cubicBezTo>
                <a:cubicBezTo>
                  <a:pt x="1020861" y="559441"/>
                  <a:pt x="1035205" y="571395"/>
                  <a:pt x="1044769" y="571395"/>
                </a:cubicBezTo>
                <a:lnTo>
                  <a:pt x="1063895" y="571395"/>
                </a:lnTo>
                <a:lnTo>
                  <a:pt x="1090193" y="554659"/>
                </a:lnTo>
                <a:lnTo>
                  <a:pt x="1090193" y="518798"/>
                </a:lnTo>
                <a:cubicBezTo>
                  <a:pt x="1088599" y="515610"/>
                  <a:pt x="1080630" y="461419"/>
                  <a:pt x="1066285" y="356225"/>
                </a:cubicBezTo>
                <a:lnTo>
                  <a:pt x="1054332" y="296456"/>
                </a:lnTo>
                <a:lnTo>
                  <a:pt x="1051941" y="294065"/>
                </a:lnTo>
                <a:lnTo>
                  <a:pt x="1051941" y="279720"/>
                </a:lnTo>
                <a:lnTo>
                  <a:pt x="1032815" y="150618"/>
                </a:lnTo>
                <a:cubicBezTo>
                  <a:pt x="1031221" y="134680"/>
                  <a:pt x="1028830" y="123523"/>
                  <a:pt x="1025642" y="117148"/>
                </a:cubicBezTo>
                <a:cubicBezTo>
                  <a:pt x="1025642" y="94834"/>
                  <a:pt x="1030424" y="79692"/>
                  <a:pt x="1039987" y="71723"/>
                </a:cubicBezTo>
                <a:close/>
                <a:moveTo>
                  <a:pt x="1171480" y="59769"/>
                </a:moveTo>
                <a:lnTo>
                  <a:pt x="1173870" y="59769"/>
                </a:lnTo>
                <a:cubicBezTo>
                  <a:pt x="1180246" y="59769"/>
                  <a:pt x="1188215" y="75708"/>
                  <a:pt x="1197778" y="107584"/>
                </a:cubicBezTo>
                <a:cubicBezTo>
                  <a:pt x="1204154" y="112366"/>
                  <a:pt x="1213717" y="135477"/>
                  <a:pt x="1226467" y="176917"/>
                </a:cubicBezTo>
                <a:lnTo>
                  <a:pt x="1216904" y="186480"/>
                </a:lnTo>
                <a:lnTo>
                  <a:pt x="1200169" y="179308"/>
                </a:lnTo>
                <a:lnTo>
                  <a:pt x="1200169" y="181699"/>
                </a:lnTo>
                <a:cubicBezTo>
                  <a:pt x="1203357" y="211982"/>
                  <a:pt x="1208138" y="240671"/>
                  <a:pt x="1214513" y="267767"/>
                </a:cubicBezTo>
                <a:lnTo>
                  <a:pt x="1212123" y="270157"/>
                </a:lnTo>
                <a:lnTo>
                  <a:pt x="1209732" y="270157"/>
                </a:lnTo>
                <a:cubicBezTo>
                  <a:pt x="1214513" y="282908"/>
                  <a:pt x="1220092" y="324348"/>
                  <a:pt x="1226467" y="394478"/>
                </a:cubicBezTo>
                <a:cubicBezTo>
                  <a:pt x="1231249" y="410416"/>
                  <a:pt x="1236031" y="466201"/>
                  <a:pt x="1240812" y="561832"/>
                </a:cubicBezTo>
                <a:lnTo>
                  <a:pt x="1238421" y="561832"/>
                </a:lnTo>
                <a:lnTo>
                  <a:pt x="1236031" y="561832"/>
                </a:lnTo>
                <a:lnTo>
                  <a:pt x="1238421" y="564223"/>
                </a:lnTo>
                <a:lnTo>
                  <a:pt x="1238421" y="566613"/>
                </a:lnTo>
                <a:cubicBezTo>
                  <a:pt x="1232046" y="598490"/>
                  <a:pt x="1226467" y="614429"/>
                  <a:pt x="1221686" y="614429"/>
                </a:cubicBezTo>
                <a:lnTo>
                  <a:pt x="1214513" y="585740"/>
                </a:lnTo>
                <a:lnTo>
                  <a:pt x="1214513" y="561832"/>
                </a:lnTo>
                <a:lnTo>
                  <a:pt x="1209732" y="554659"/>
                </a:lnTo>
                <a:lnTo>
                  <a:pt x="1209732" y="514016"/>
                </a:lnTo>
                <a:cubicBezTo>
                  <a:pt x="1203357" y="483733"/>
                  <a:pt x="1200169" y="455841"/>
                  <a:pt x="1200169" y="430339"/>
                </a:cubicBezTo>
                <a:lnTo>
                  <a:pt x="1200169" y="425558"/>
                </a:lnTo>
                <a:cubicBezTo>
                  <a:pt x="1196981" y="425558"/>
                  <a:pt x="1191403" y="391290"/>
                  <a:pt x="1183433" y="322754"/>
                </a:cubicBezTo>
                <a:lnTo>
                  <a:pt x="1183433" y="313191"/>
                </a:lnTo>
                <a:cubicBezTo>
                  <a:pt x="1178652" y="308410"/>
                  <a:pt x="1176261" y="294862"/>
                  <a:pt x="1176261" y="272548"/>
                </a:cubicBezTo>
                <a:lnTo>
                  <a:pt x="1176261" y="265376"/>
                </a:lnTo>
                <a:lnTo>
                  <a:pt x="1171480" y="246250"/>
                </a:lnTo>
                <a:lnTo>
                  <a:pt x="1173870" y="236686"/>
                </a:lnTo>
                <a:lnTo>
                  <a:pt x="1169089" y="231905"/>
                </a:lnTo>
                <a:lnTo>
                  <a:pt x="1169089" y="191262"/>
                </a:lnTo>
                <a:lnTo>
                  <a:pt x="1154744" y="112366"/>
                </a:lnTo>
                <a:lnTo>
                  <a:pt x="1152353" y="109975"/>
                </a:lnTo>
                <a:lnTo>
                  <a:pt x="1152353" y="105194"/>
                </a:lnTo>
                <a:cubicBezTo>
                  <a:pt x="1152353" y="95631"/>
                  <a:pt x="1158729" y="80489"/>
                  <a:pt x="1171480" y="59769"/>
                </a:cubicBezTo>
                <a:close/>
                <a:moveTo>
                  <a:pt x="2421855" y="23907"/>
                </a:moveTo>
                <a:lnTo>
                  <a:pt x="2424246" y="23907"/>
                </a:lnTo>
                <a:cubicBezTo>
                  <a:pt x="2425840" y="23907"/>
                  <a:pt x="2426636" y="27095"/>
                  <a:pt x="2426636" y="33471"/>
                </a:cubicBezTo>
                <a:lnTo>
                  <a:pt x="2431418" y="40643"/>
                </a:lnTo>
                <a:lnTo>
                  <a:pt x="2429027" y="50206"/>
                </a:lnTo>
                <a:lnTo>
                  <a:pt x="2433809" y="50206"/>
                </a:lnTo>
                <a:cubicBezTo>
                  <a:pt x="2441778" y="50206"/>
                  <a:pt x="2452935" y="43034"/>
                  <a:pt x="2467280" y="28689"/>
                </a:cubicBezTo>
                <a:lnTo>
                  <a:pt x="2491187" y="28689"/>
                </a:lnTo>
                <a:cubicBezTo>
                  <a:pt x="2497563" y="31877"/>
                  <a:pt x="2500751" y="36658"/>
                  <a:pt x="2500751" y="43034"/>
                </a:cubicBezTo>
                <a:cubicBezTo>
                  <a:pt x="2492781" y="65347"/>
                  <a:pt x="2477640" y="76504"/>
                  <a:pt x="2455326" y="76504"/>
                </a:cubicBezTo>
                <a:lnTo>
                  <a:pt x="2448153" y="76504"/>
                </a:lnTo>
                <a:lnTo>
                  <a:pt x="2426636" y="74114"/>
                </a:lnTo>
                <a:lnTo>
                  <a:pt x="2414682" y="74114"/>
                </a:lnTo>
                <a:lnTo>
                  <a:pt x="2412292" y="78895"/>
                </a:lnTo>
                <a:lnTo>
                  <a:pt x="2383602" y="76504"/>
                </a:lnTo>
                <a:lnTo>
                  <a:pt x="2378821" y="76504"/>
                </a:lnTo>
                <a:lnTo>
                  <a:pt x="2378821" y="74114"/>
                </a:lnTo>
                <a:cubicBezTo>
                  <a:pt x="2378821" y="62957"/>
                  <a:pt x="2385993" y="57378"/>
                  <a:pt x="2400338" y="57378"/>
                </a:cubicBezTo>
                <a:lnTo>
                  <a:pt x="2414682" y="57378"/>
                </a:lnTo>
                <a:lnTo>
                  <a:pt x="2414682" y="47815"/>
                </a:lnTo>
                <a:cubicBezTo>
                  <a:pt x="2414682" y="31877"/>
                  <a:pt x="2417074" y="23907"/>
                  <a:pt x="2421855" y="23907"/>
                </a:cubicBezTo>
                <a:close/>
                <a:moveTo>
                  <a:pt x="1783518" y="4781"/>
                </a:moveTo>
                <a:lnTo>
                  <a:pt x="1785909" y="4781"/>
                </a:lnTo>
                <a:cubicBezTo>
                  <a:pt x="1789096" y="4781"/>
                  <a:pt x="1790690" y="11157"/>
                  <a:pt x="1790690" y="23907"/>
                </a:cubicBezTo>
                <a:lnTo>
                  <a:pt x="1797863" y="28689"/>
                </a:lnTo>
                <a:lnTo>
                  <a:pt x="1795472" y="33471"/>
                </a:lnTo>
                <a:lnTo>
                  <a:pt x="1795472" y="35861"/>
                </a:lnTo>
                <a:cubicBezTo>
                  <a:pt x="1805035" y="35861"/>
                  <a:pt x="1816192" y="31080"/>
                  <a:pt x="1828943" y="21517"/>
                </a:cubicBezTo>
                <a:lnTo>
                  <a:pt x="1843287" y="16735"/>
                </a:lnTo>
                <a:lnTo>
                  <a:pt x="1857632" y="33471"/>
                </a:lnTo>
                <a:cubicBezTo>
                  <a:pt x="1854444" y="57378"/>
                  <a:pt x="1848866" y="69332"/>
                  <a:pt x="1840897" y="69332"/>
                </a:cubicBezTo>
                <a:cubicBezTo>
                  <a:pt x="1840897" y="72520"/>
                  <a:pt x="1838506" y="74114"/>
                  <a:pt x="1833724" y="74114"/>
                </a:cubicBezTo>
                <a:lnTo>
                  <a:pt x="1833724" y="76504"/>
                </a:lnTo>
                <a:lnTo>
                  <a:pt x="1852850" y="126711"/>
                </a:lnTo>
                <a:lnTo>
                  <a:pt x="1883931" y="198434"/>
                </a:lnTo>
                <a:cubicBezTo>
                  <a:pt x="1883931" y="206403"/>
                  <a:pt x="1880743" y="212779"/>
                  <a:pt x="1874367" y="217560"/>
                </a:cubicBezTo>
                <a:lnTo>
                  <a:pt x="1857632" y="212779"/>
                </a:lnTo>
                <a:lnTo>
                  <a:pt x="1857632" y="215169"/>
                </a:lnTo>
                <a:lnTo>
                  <a:pt x="1860023" y="243859"/>
                </a:lnTo>
                <a:lnTo>
                  <a:pt x="1857632" y="253422"/>
                </a:lnTo>
                <a:lnTo>
                  <a:pt x="1874367" y="365788"/>
                </a:lnTo>
                <a:lnTo>
                  <a:pt x="1883931" y="430339"/>
                </a:lnTo>
                <a:lnTo>
                  <a:pt x="1883931" y="437512"/>
                </a:lnTo>
                <a:lnTo>
                  <a:pt x="1895884" y="619210"/>
                </a:lnTo>
                <a:lnTo>
                  <a:pt x="1895884" y="643118"/>
                </a:lnTo>
                <a:cubicBezTo>
                  <a:pt x="1895884" y="679777"/>
                  <a:pt x="1889509" y="706075"/>
                  <a:pt x="1876758" y="722014"/>
                </a:cubicBezTo>
                <a:lnTo>
                  <a:pt x="1874367" y="719623"/>
                </a:lnTo>
                <a:lnTo>
                  <a:pt x="1874367" y="717232"/>
                </a:lnTo>
                <a:cubicBezTo>
                  <a:pt x="1872774" y="710857"/>
                  <a:pt x="1871977" y="702887"/>
                  <a:pt x="1871977" y="693324"/>
                </a:cubicBezTo>
                <a:lnTo>
                  <a:pt x="1871977" y="659853"/>
                </a:lnTo>
                <a:lnTo>
                  <a:pt x="1864804" y="652681"/>
                </a:lnTo>
                <a:lnTo>
                  <a:pt x="1864804" y="647900"/>
                </a:lnTo>
                <a:cubicBezTo>
                  <a:pt x="1864804" y="622398"/>
                  <a:pt x="1863210" y="604069"/>
                  <a:pt x="1860023" y="592912"/>
                </a:cubicBezTo>
                <a:lnTo>
                  <a:pt x="1860023" y="590521"/>
                </a:lnTo>
                <a:lnTo>
                  <a:pt x="1860023" y="585740"/>
                </a:lnTo>
                <a:cubicBezTo>
                  <a:pt x="1858429" y="574583"/>
                  <a:pt x="1856038" y="553863"/>
                  <a:pt x="1852850" y="523579"/>
                </a:cubicBezTo>
                <a:lnTo>
                  <a:pt x="1855241" y="521189"/>
                </a:lnTo>
                <a:cubicBezTo>
                  <a:pt x="1852054" y="521189"/>
                  <a:pt x="1848866" y="500469"/>
                  <a:pt x="1845678" y="459029"/>
                </a:cubicBezTo>
                <a:lnTo>
                  <a:pt x="1840897" y="449465"/>
                </a:lnTo>
                <a:lnTo>
                  <a:pt x="1843287" y="439902"/>
                </a:lnTo>
                <a:lnTo>
                  <a:pt x="1840897" y="435121"/>
                </a:lnTo>
                <a:lnTo>
                  <a:pt x="1840897" y="420776"/>
                </a:lnTo>
                <a:lnTo>
                  <a:pt x="1831333" y="325145"/>
                </a:lnTo>
                <a:lnTo>
                  <a:pt x="1831333" y="322754"/>
                </a:lnTo>
                <a:lnTo>
                  <a:pt x="1826552" y="313191"/>
                </a:lnTo>
                <a:lnTo>
                  <a:pt x="1819380" y="248640"/>
                </a:lnTo>
                <a:lnTo>
                  <a:pt x="1816989" y="246250"/>
                </a:lnTo>
                <a:lnTo>
                  <a:pt x="1816989" y="239077"/>
                </a:lnTo>
                <a:lnTo>
                  <a:pt x="1819380" y="236686"/>
                </a:lnTo>
                <a:lnTo>
                  <a:pt x="1816989" y="219951"/>
                </a:lnTo>
                <a:lnTo>
                  <a:pt x="1816989" y="186480"/>
                </a:lnTo>
                <a:lnTo>
                  <a:pt x="1809816" y="179308"/>
                </a:lnTo>
                <a:lnTo>
                  <a:pt x="1809816" y="157791"/>
                </a:lnTo>
                <a:cubicBezTo>
                  <a:pt x="1806629" y="154603"/>
                  <a:pt x="1804238" y="145837"/>
                  <a:pt x="1802644" y="131492"/>
                </a:cubicBezTo>
                <a:cubicBezTo>
                  <a:pt x="1802644" y="121929"/>
                  <a:pt x="1807426" y="102803"/>
                  <a:pt x="1816989" y="74114"/>
                </a:cubicBezTo>
                <a:lnTo>
                  <a:pt x="1795472" y="74114"/>
                </a:lnTo>
                <a:cubicBezTo>
                  <a:pt x="1792284" y="74114"/>
                  <a:pt x="1789893" y="70926"/>
                  <a:pt x="1788300" y="64551"/>
                </a:cubicBezTo>
                <a:lnTo>
                  <a:pt x="1778736" y="64551"/>
                </a:lnTo>
                <a:cubicBezTo>
                  <a:pt x="1773955" y="70926"/>
                  <a:pt x="1768377" y="74114"/>
                  <a:pt x="1762001" y="74114"/>
                </a:cubicBezTo>
                <a:lnTo>
                  <a:pt x="1747656" y="74114"/>
                </a:lnTo>
                <a:cubicBezTo>
                  <a:pt x="1744469" y="69332"/>
                  <a:pt x="1738890" y="66144"/>
                  <a:pt x="1730921" y="64551"/>
                </a:cubicBezTo>
                <a:lnTo>
                  <a:pt x="1723749" y="69332"/>
                </a:lnTo>
                <a:lnTo>
                  <a:pt x="1723749" y="66941"/>
                </a:lnTo>
                <a:cubicBezTo>
                  <a:pt x="1723749" y="58972"/>
                  <a:pt x="1730124" y="53394"/>
                  <a:pt x="1742875" y="50206"/>
                </a:cubicBezTo>
                <a:lnTo>
                  <a:pt x="1764392" y="52597"/>
                </a:lnTo>
                <a:lnTo>
                  <a:pt x="1769173" y="47815"/>
                </a:lnTo>
                <a:lnTo>
                  <a:pt x="1769173" y="40643"/>
                </a:lnTo>
                <a:lnTo>
                  <a:pt x="1764392" y="33471"/>
                </a:lnTo>
                <a:lnTo>
                  <a:pt x="1764392" y="16735"/>
                </a:lnTo>
                <a:cubicBezTo>
                  <a:pt x="1764392" y="15141"/>
                  <a:pt x="1770767" y="11157"/>
                  <a:pt x="1783518" y="4781"/>
                </a:cubicBezTo>
                <a:close/>
                <a:moveTo>
                  <a:pt x="1109319" y="0"/>
                </a:moveTo>
                <a:lnTo>
                  <a:pt x="1116492" y="0"/>
                </a:lnTo>
                <a:lnTo>
                  <a:pt x="1130836" y="28689"/>
                </a:lnTo>
                <a:lnTo>
                  <a:pt x="1140400" y="33471"/>
                </a:lnTo>
                <a:cubicBezTo>
                  <a:pt x="1156338" y="14344"/>
                  <a:pt x="1168292" y="4781"/>
                  <a:pt x="1176261" y="4781"/>
                </a:cubicBezTo>
                <a:lnTo>
                  <a:pt x="1183433" y="4781"/>
                </a:lnTo>
                <a:lnTo>
                  <a:pt x="1192996" y="14344"/>
                </a:lnTo>
                <a:lnTo>
                  <a:pt x="1192996" y="31080"/>
                </a:lnTo>
                <a:cubicBezTo>
                  <a:pt x="1192996" y="37455"/>
                  <a:pt x="1173870" y="47018"/>
                  <a:pt x="1135618" y="59769"/>
                </a:cubicBezTo>
                <a:cubicBezTo>
                  <a:pt x="1130836" y="51800"/>
                  <a:pt x="1123664" y="47815"/>
                  <a:pt x="1114101" y="47815"/>
                </a:cubicBezTo>
                <a:cubicBezTo>
                  <a:pt x="1110913" y="52597"/>
                  <a:pt x="1107726" y="54987"/>
                  <a:pt x="1104538" y="54987"/>
                </a:cubicBezTo>
                <a:lnTo>
                  <a:pt x="1099756" y="54987"/>
                </a:lnTo>
                <a:lnTo>
                  <a:pt x="1080630" y="50206"/>
                </a:lnTo>
                <a:lnTo>
                  <a:pt x="1066285" y="54987"/>
                </a:lnTo>
                <a:lnTo>
                  <a:pt x="1066285" y="50206"/>
                </a:lnTo>
                <a:cubicBezTo>
                  <a:pt x="1071067" y="42237"/>
                  <a:pt x="1077442" y="38252"/>
                  <a:pt x="1085412" y="38252"/>
                </a:cubicBezTo>
                <a:lnTo>
                  <a:pt x="1104538" y="38252"/>
                </a:lnTo>
                <a:lnTo>
                  <a:pt x="1111710" y="31080"/>
                </a:lnTo>
                <a:lnTo>
                  <a:pt x="1109319" y="11954"/>
                </a:ln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Tree>
    <p:extLst>
      <p:ext uri="{BB962C8B-B14F-4D97-AF65-F5344CB8AC3E}">
        <p14:creationId xmlns:p14="http://schemas.microsoft.com/office/powerpoint/2010/main" val="92051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01">
          <a:extLst>
            <a:ext uri="{FF2B5EF4-FFF2-40B4-BE49-F238E27FC236}">
              <a16:creationId xmlns:a16="http://schemas.microsoft.com/office/drawing/2014/main" id="{DA4F4CC1-5701-C278-176F-8741C0CAE58C}"/>
            </a:ext>
          </a:extLst>
        </p:cNvPr>
        <p:cNvGrpSpPr/>
        <p:nvPr/>
      </p:nvGrpSpPr>
      <p:grpSpPr>
        <a:xfrm>
          <a:off x="0" y="0"/>
          <a:ext cx="0" cy="0"/>
          <a:chOff x="0" y="0"/>
          <a:chExt cx="0" cy="0"/>
        </a:xfrm>
      </p:grpSpPr>
      <p:sp>
        <p:nvSpPr>
          <p:cNvPr id="4" name="Background frame">
            <a:extLst>
              <a:ext uri="{FF2B5EF4-FFF2-40B4-BE49-F238E27FC236}">
                <a16:creationId xmlns:a16="http://schemas.microsoft.com/office/drawing/2014/main" id="{02D41410-86C8-3B5A-EBDA-9536A255FB90}"/>
              </a:ext>
            </a:extLst>
          </p:cNvPr>
          <p:cNvSpPr/>
          <p:nvPr/>
        </p:nvSpPr>
        <p:spPr>
          <a:xfrm>
            <a:off x="9144000" y="1640539"/>
            <a:ext cx="7912045" cy="2698716"/>
          </a:xfrm>
          <a:prstGeom prst="roundRect">
            <a:avLst>
              <a:gd name="adj" fmla="val 10456"/>
            </a:avLst>
          </a:prstGeom>
          <a:solidFill>
            <a:srgbClr val="EEEB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9" name="Google Shape;110;p16">
            <a:extLst>
              <a:ext uri="{FF2B5EF4-FFF2-40B4-BE49-F238E27FC236}">
                <a16:creationId xmlns:a16="http://schemas.microsoft.com/office/drawing/2014/main" id="{BE665091-BAFC-CE9F-422A-4A589924474E}"/>
              </a:ext>
            </a:extLst>
          </p:cNvPr>
          <p:cNvSpPr/>
          <p:nvPr/>
        </p:nvSpPr>
        <p:spPr>
          <a:xfrm>
            <a:off x="9148517" y="4661429"/>
            <a:ext cx="7912045" cy="1829988"/>
          </a:xfrm>
          <a:prstGeom prst="roundRect">
            <a:avLst>
              <a:gd name="adj" fmla="val 17191"/>
            </a:avLst>
          </a:prstGeom>
          <a:solidFill>
            <a:schemeClr val="lt1"/>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2">
            <a:extLst>
              <a:ext uri="{FF2B5EF4-FFF2-40B4-BE49-F238E27FC236}">
                <a16:creationId xmlns:a16="http://schemas.microsoft.com/office/drawing/2014/main" id="{6A0294AD-1834-70A5-85B6-42A1E9E81515}"/>
              </a:ext>
            </a:extLst>
          </p:cNvPr>
          <p:cNvSpPr txBox="1"/>
          <p:nvPr/>
        </p:nvSpPr>
        <p:spPr>
          <a:xfrm>
            <a:off x="1932841" y="1444743"/>
            <a:ext cx="5975484"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Your Devil Will Disown You</a:t>
            </a:r>
            <a:endParaRPr sz="1600" dirty="0">
              <a:solidFill>
                <a:srgbClr val="4B116F"/>
              </a:solidFill>
              <a:latin typeface="+mj-lt"/>
            </a:endParaRPr>
          </a:p>
        </p:txBody>
      </p:sp>
      <p:sp>
        <p:nvSpPr>
          <p:cNvPr id="3" name="Freeform: Shape 2">
            <a:extLst>
              <a:ext uri="{FF2B5EF4-FFF2-40B4-BE49-F238E27FC236}">
                <a16:creationId xmlns:a16="http://schemas.microsoft.com/office/drawing/2014/main" id="{7B2B6931-C4D6-1B47-7435-2B9AAF99969F}"/>
              </a:ext>
            </a:extLst>
          </p:cNvPr>
          <p:cNvSpPr/>
          <p:nvPr/>
        </p:nvSpPr>
        <p:spPr>
          <a:xfrm>
            <a:off x="9846119" y="2319229"/>
            <a:ext cx="6388303" cy="1498397"/>
          </a:xfrm>
          <a:custGeom>
            <a:avLst/>
            <a:gdLst/>
            <a:ahLst/>
            <a:cxnLst/>
            <a:rect l="l" t="t" r="r" b="b"/>
            <a:pathLst>
              <a:path w="6388303" h="1498397">
                <a:moveTo>
                  <a:pt x="3910203" y="1455420"/>
                </a:moveTo>
                <a:lnTo>
                  <a:pt x="3910203" y="1459992"/>
                </a:lnTo>
                <a:cubicBezTo>
                  <a:pt x="3910203" y="1465478"/>
                  <a:pt x="3908221" y="1469365"/>
                  <a:pt x="3904259" y="1471651"/>
                </a:cubicBezTo>
                <a:cubicBezTo>
                  <a:pt x="3900297" y="1473937"/>
                  <a:pt x="3894201" y="1476604"/>
                  <a:pt x="3885971" y="1479652"/>
                </a:cubicBezTo>
                <a:cubicBezTo>
                  <a:pt x="3881704" y="1481480"/>
                  <a:pt x="3875075" y="1483843"/>
                  <a:pt x="3866083" y="1486738"/>
                </a:cubicBezTo>
                <a:cubicBezTo>
                  <a:pt x="3857091" y="1489634"/>
                  <a:pt x="3845128" y="1493520"/>
                  <a:pt x="3830193" y="1498397"/>
                </a:cubicBezTo>
                <a:lnTo>
                  <a:pt x="3831565" y="1481480"/>
                </a:lnTo>
                <a:cubicBezTo>
                  <a:pt x="3860216" y="1473251"/>
                  <a:pt x="3886429" y="1464564"/>
                  <a:pt x="3910203" y="1455420"/>
                </a:cubicBezTo>
                <a:close/>
                <a:moveTo>
                  <a:pt x="3906545" y="1431646"/>
                </a:moveTo>
                <a:lnTo>
                  <a:pt x="3907003" y="1436218"/>
                </a:lnTo>
                <a:cubicBezTo>
                  <a:pt x="3907612" y="1440790"/>
                  <a:pt x="3906393" y="1444066"/>
                  <a:pt x="3903345" y="1446047"/>
                </a:cubicBezTo>
                <a:cubicBezTo>
                  <a:pt x="3900297" y="1448029"/>
                  <a:pt x="3895420" y="1450391"/>
                  <a:pt x="3888715" y="1453134"/>
                </a:cubicBezTo>
                <a:cubicBezTo>
                  <a:pt x="3884143" y="1455268"/>
                  <a:pt x="3877056" y="1458011"/>
                  <a:pt x="3867455" y="1461364"/>
                </a:cubicBezTo>
                <a:cubicBezTo>
                  <a:pt x="3857854" y="1464716"/>
                  <a:pt x="3844366" y="1469136"/>
                  <a:pt x="3826993" y="1474622"/>
                </a:cubicBezTo>
                <a:lnTo>
                  <a:pt x="3828365" y="1457706"/>
                </a:lnTo>
                <a:cubicBezTo>
                  <a:pt x="3842690" y="1453439"/>
                  <a:pt x="3856482" y="1449172"/>
                  <a:pt x="3869741" y="1444904"/>
                </a:cubicBezTo>
                <a:cubicBezTo>
                  <a:pt x="3882999" y="1440637"/>
                  <a:pt x="3895267" y="1436217"/>
                  <a:pt x="3906545" y="1431646"/>
                </a:cubicBezTo>
                <a:close/>
                <a:moveTo>
                  <a:pt x="2602154" y="1377544"/>
                </a:moveTo>
                <a:cubicBezTo>
                  <a:pt x="2610993" y="1384249"/>
                  <a:pt x="2617546" y="1390193"/>
                  <a:pt x="2621813" y="1395374"/>
                </a:cubicBezTo>
                <a:cubicBezTo>
                  <a:pt x="2618765" y="1398118"/>
                  <a:pt x="2615565" y="1401166"/>
                  <a:pt x="2612212" y="1404518"/>
                </a:cubicBezTo>
                <a:cubicBezTo>
                  <a:pt x="2608860" y="1407871"/>
                  <a:pt x="2605507" y="1411681"/>
                  <a:pt x="2602154" y="1415948"/>
                </a:cubicBezTo>
                <a:cubicBezTo>
                  <a:pt x="2597582" y="1410157"/>
                  <a:pt x="2591638" y="1404061"/>
                  <a:pt x="2584323" y="1397660"/>
                </a:cubicBezTo>
                <a:cubicBezTo>
                  <a:pt x="2586761" y="1394003"/>
                  <a:pt x="2589505" y="1390498"/>
                  <a:pt x="2592553" y="1387145"/>
                </a:cubicBezTo>
                <a:cubicBezTo>
                  <a:pt x="2595601" y="1383792"/>
                  <a:pt x="2598801" y="1380592"/>
                  <a:pt x="2602154" y="1377544"/>
                </a:cubicBezTo>
                <a:close/>
                <a:moveTo>
                  <a:pt x="2117903" y="1377544"/>
                </a:moveTo>
                <a:cubicBezTo>
                  <a:pt x="2120646" y="1380287"/>
                  <a:pt x="2123618" y="1383182"/>
                  <a:pt x="2126819" y="1386230"/>
                </a:cubicBezTo>
                <a:cubicBezTo>
                  <a:pt x="2130019" y="1389278"/>
                  <a:pt x="2132991" y="1392326"/>
                  <a:pt x="2135733" y="1395374"/>
                </a:cubicBezTo>
                <a:cubicBezTo>
                  <a:pt x="2133295" y="1399032"/>
                  <a:pt x="2130552" y="1402613"/>
                  <a:pt x="2127504" y="1406119"/>
                </a:cubicBezTo>
                <a:cubicBezTo>
                  <a:pt x="2124456" y="1409624"/>
                  <a:pt x="2121256" y="1412900"/>
                  <a:pt x="2117903" y="1415948"/>
                </a:cubicBezTo>
                <a:cubicBezTo>
                  <a:pt x="2113941" y="1412900"/>
                  <a:pt x="2110283" y="1409852"/>
                  <a:pt x="2106930" y="1406804"/>
                </a:cubicBezTo>
                <a:cubicBezTo>
                  <a:pt x="2103577" y="1403756"/>
                  <a:pt x="2100682" y="1400861"/>
                  <a:pt x="2098243" y="1398118"/>
                </a:cubicBezTo>
                <a:cubicBezTo>
                  <a:pt x="2101596" y="1395070"/>
                  <a:pt x="2104873" y="1391869"/>
                  <a:pt x="2108073" y="1388516"/>
                </a:cubicBezTo>
                <a:cubicBezTo>
                  <a:pt x="2111273" y="1385164"/>
                  <a:pt x="2114550" y="1381506"/>
                  <a:pt x="2117903" y="1377544"/>
                </a:cubicBezTo>
                <a:close/>
                <a:moveTo>
                  <a:pt x="3081528" y="1350645"/>
                </a:moveTo>
                <a:lnTo>
                  <a:pt x="3081528" y="1355217"/>
                </a:lnTo>
                <a:cubicBezTo>
                  <a:pt x="3081528" y="1360703"/>
                  <a:pt x="3079547" y="1364590"/>
                  <a:pt x="3075585" y="1366876"/>
                </a:cubicBezTo>
                <a:cubicBezTo>
                  <a:pt x="3071622" y="1369162"/>
                  <a:pt x="3065526" y="1371829"/>
                  <a:pt x="3057297" y="1374877"/>
                </a:cubicBezTo>
                <a:cubicBezTo>
                  <a:pt x="3053029" y="1376705"/>
                  <a:pt x="3046400" y="1379068"/>
                  <a:pt x="3037408" y="1381963"/>
                </a:cubicBezTo>
                <a:cubicBezTo>
                  <a:pt x="3028417" y="1384859"/>
                  <a:pt x="3016453" y="1388745"/>
                  <a:pt x="3001518" y="1393622"/>
                </a:cubicBezTo>
                <a:lnTo>
                  <a:pt x="3002890" y="1376705"/>
                </a:lnTo>
                <a:cubicBezTo>
                  <a:pt x="3031541" y="1368476"/>
                  <a:pt x="3057754" y="1359789"/>
                  <a:pt x="3081528" y="1350645"/>
                </a:cubicBezTo>
                <a:close/>
                <a:moveTo>
                  <a:pt x="3457499" y="1331900"/>
                </a:moveTo>
                <a:lnTo>
                  <a:pt x="3457956" y="1337386"/>
                </a:lnTo>
                <a:cubicBezTo>
                  <a:pt x="3457347" y="1346530"/>
                  <a:pt x="3453537" y="1352931"/>
                  <a:pt x="3446526" y="1356589"/>
                </a:cubicBezTo>
                <a:cubicBezTo>
                  <a:pt x="3438601" y="1360551"/>
                  <a:pt x="3428314" y="1364894"/>
                  <a:pt x="3415665" y="1369619"/>
                </a:cubicBezTo>
                <a:cubicBezTo>
                  <a:pt x="3403016" y="1374343"/>
                  <a:pt x="3388157" y="1379449"/>
                  <a:pt x="3371088" y="1384935"/>
                </a:cubicBezTo>
                <a:lnTo>
                  <a:pt x="3374746" y="1361618"/>
                </a:lnTo>
                <a:cubicBezTo>
                  <a:pt x="3394863" y="1354607"/>
                  <a:pt x="3411703" y="1348740"/>
                  <a:pt x="3425266" y="1344016"/>
                </a:cubicBezTo>
                <a:cubicBezTo>
                  <a:pt x="3438830" y="1339291"/>
                  <a:pt x="3449574" y="1335253"/>
                  <a:pt x="3457499" y="1331900"/>
                </a:cubicBezTo>
                <a:close/>
                <a:moveTo>
                  <a:pt x="3077871" y="1326871"/>
                </a:moveTo>
                <a:lnTo>
                  <a:pt x="3078328" y="1331443"/>
                </a:lnTo>
                <a:cubicBezTo>
                  <a:pt x="3078937" y="1336015"/>
                  <a:pt x="3077718" y="1339291"/>
                  <a:pt x="3074670" y="1341272"/>
                </a:cubicBezTo>
                <a:cubicBezTo>
                  <a:pt x="3071622" y="1343254"/>
                  <a:pt x="3066745" y="1345616"/>
                  <a:pt x="3060040" y="1348359"/>
                </a:cubicBezTo>
                <a:cubicBezTo>
                  <a:pt x="3055468" y="1350493"/>
                  <a:pt x="3048381" y="1353236"/>
                  <a:pt x="3038780" y="1356589"/>
                </a:cubicBezTo>
                <a:cubicBezTo>
                  <a:pt x="3029179" y="1359941"/>
                  <a:pt x="3015691" y="1364361"/>
                  <a:pt x="2998318" y="1369847"/>
                </a:cubicBezTo>
                <a:lnTo>
                  <a:pt x="2999689" y="1352931"/>
                </a:lnTo>
                <a:cubicBezTo>
                  <a:pt x="3014015" y="1348664"/>
                  <a:pt x="3027807" y="1344397"/>
                  <a:pt x="3041066" y="1340129"/>
                </a:cubicBezTo>
                <a:cubicBezTo>
                  <a:pt x="3054325" y="1335862"/>
                  <a:pt x="3066593" y="1331443"/>
                  <a:pt x="3077871" y="1326871"/>
                </a:cubicBezTo>
                <a:close/>
                <a:moveTo>
                  <a:pt x="3205582" y="1318108"/>
                </a:moveTo>
                <a:cubicBezTo>
                  <a:pt x="3207411" y="1320241"/>
                  <a:pt x="3210687" y="1323670"/>
                  <a:pt x="3215411" y="1328395"/>
                </a:cubicBezTo>
                <a:cubicBezTo>
                  <a:pt x="3220136" y="1333119"/>
                  <a:pt x="3226308" y="1339139"/>
                  <a:pt x="3233928" y="1346454"/>
                </a:cubicBezTo>
                <a:cubicBezTo>
                  <a:pt x="3230271" y="1351636"/>
                  <a:pt x="3226156" y="1356893"/>
                  <a:pt x="3221584" y="1362227"/>
                </a:cubicBezTo>
                <a:cubicBezTo>
                  <a:pt x="3217012" y="1367561"/>
                  <a:pt x="3211983" y="1372972"/>
                  <a:pt x="3206496" y="1378458"/>
                </a:cubicBezTo>
                <a:cubicBezTo>
                  <a:pt x="3199181" y="1372667"/>
                  <a:pt x="3192933" y="1367333"/>
                  <a:pt x="3187751" y="1362456"/>
                </a:cubicBezTo>
                <a:cubicBezTo>
                  <a:pt x="3182569" y="1357579"/>
                  <a:pt x="3178302" y="1353312"/>
                  <a:pt x="3174949" y="1349654"/>
                </a:cubicBezTo>
                <a:cubicBezTo>
                  <a:pt x="3179826" y="1345082"/>
                  <a:pt x="3184855" y="1340129"/>
                  <a:pt x="3190037" y="1334795"/>
                </a:cubicBezTo>
                <a:cubicBezTo>
                  <a:pt x="3195219" y="1329461"/>
                  <a:pt x="3200400" y="1323899"/>
                  <a:pt x="3205582" y="1318108"/>
                </a:cubicBezTo>
                <a:close/>
                <a:moveTo>
                  <a:pt x="3576675" y="1317193"/>
                </a:moveTo>
                <a:cubicBezTo>
                  <a:pt x="3585515" y="1327252"/>
                  <a:pt x="3596183" y="1337920"/>
                  <a:pt x="3608680" y="1349197"/>
                </a:cubicBezTo>
                <a:cubicBezTo>
                  <a:pt x="3605327" y="1354074"/>
                  <a:pt x="3600983" y="1359560"/>
                  <a:pt x="3595649" y="1365656"/>
                </a:cubicBezTo>
                <a:cubicBezTo>
                  <a:pt x="3590315" y="1371752"/>
                  <a:pt x="3584295" y="1378153"/>
                  <a:pt x="3577590" y="1384859"/>
                </a:cubicBezTo>
                <a:cubicBezTo>
                  <a:pt x="3569970" y="1378763"/>
                  <a:pt x="3563265" y="1373048"/>
                  <a:pt x="3557473" y="1367714"/>
                </a:cubicBezTo>
                <a:cubicBezTo>
                  <a:pt x="3551682" y="1362380"/>
                  <a:pt x="3546805" y="1357427"/>
                  <a:pt x="3542843" y="1352855"/>
                </a:cubicBezTo>
                <a:cubicBezTo>
                  <a:pt x="3549243" y="1346454"/>
                  <a:pt x="3555263" y="1340358"/>
                  <a:pt x="3560902" y="1334567"/>
                </a:cubicBezTo>
                <a:cubicBezTo>
                  <a:pt x="3566541" y="1328776"/>
                  <a:pt x="3571799" y="1322984"/>
                  <a:pt x="3576675" y="1317193"/>
                </a:cubicBezTo>
                <a:close/>
                <a:moveTo>
                  <a:pt x="3269133" y="1311707"/>
                </a:moveTo>
                <a:cubicBezTo>
                  <a:pt x="3270352" y="1312621"/>
                  <a:pt x="3273247" y="1315441"/>
                  <a:pt x="3277819" y="1320165"/>
                </a:cubicBezTo>
                <a:cubicBezTo>
                  <a:pt x="3282391" y="1324889"/>
                  <a:pt x="3288945" y="1331519"/>
                  <a:pt x="3297479" y="1340053"/>
                </a:cubicBezTo>
                <a:cubicBezTo>
                  <a:pt x="3294431" y="1344320"/>
                  <a:pt x="3290621" y="1349121"/>
                  <a:pt x="3286049" y="1354455"/>
                </a:cubicBezTo>
                <a:cubicBezTo>
                  <a:pt x="3281477" y="1359789"/>
                  <a:pt x="3276143" y="1365504"/>
                  <a:pt x="3270047" y="1371600"/>
                </a:cubicBezTo>
                <a:cubicBezTo>
                  <a:pt x="3256941" y="1361237"/>
                  <a:pt x="3246577" y="1351788"/>
                  <a:pt x="3238957" y="1343254"/>
                </a:cubicBezTo>
                <a:cubicBezTo>
                  <a:pt x="3247797" y="1335329"/>
                  <a:pt x="3257855" y="1324813"/>
                  <a:pt x="3269133" y="1311707"/>
                </a:cubicBezTo>
                <a:close/>
                <a:moveTo>
                  <a:pt x="2051609" y="1176376"/>
                </a:moveTo>
                <a:cubicBezTo>
                  <a:pt x="2059839" y="1190396"/>
                  <a:pt x="2065325" y="1203046"/>
                  <a:pt x="2068068" y="1214323"/>
                </a:cubicBezTo>
                <a:cubicBezTo>
                  <a:pt x="2069287" y="1218590"/>
                  <a:pt x="2070735" y="1225144"/>
                  <a:pt x="2072411" y="1233983"/>
                </a:cubicBezTo>
                <a:cubicBezTo>
                  <a:pt x="2074088" y="1242822"/>
                  <a:pt x="2075841" y="1252728"/>
                  <a:pt x="2077669" y="1263701"/>
                </a:cubicBezTo>
                <a:cubicBezTo>
                  <a:pt x="2079498" y="1274674"/>
                  <a:pt x="2081022" y="1285951"/>
                  <a:pt x="2082241" y="1297534"/>
                </a:cubicBezTo>
                <a:cubicBezTo>
                  <a:pt x="2084680" y="1312469"/>
                  <a:pt x="2087956" y="1323365"/>
                  <a:pt x="2092071" y="1330223"/>
                </a:cubicBezTo>
                <a:cubicBezTo>
                  <a:pt x="2096186" y="1337081"/>
                  <a:pt x="2102815" y="1342034"/>
                  <a:pt x="2111959" y="1345082"/>
                </a:cubicBezTo>
                <a:lnTo>
                  <a:pt x="2123847" y="1349654"/>
                </a:lnTo>
                <a:lnTo>
                  <a:pt x="2117903" y="1367942"/>
                </a:lnTo>
                <a:lnTo>
                  <a:pt x="2087728" y="1357427"/>
                </a:lnTo>
                <a:cubicBezTo>
                  <a:pt x="2070354" y="1351636"/>
                  <a:pt x="2057171" y="1343025"/>
                  <a:pt x="2048180" y="1331595"/>
                </a:cubicBezTo>
                <a:cubicBezTo>
                  <a:pt x="2039188" y="1320165"/>
                  <a:pt x="2034540" y="1306678"/>
                  <a:pt x="2034235" y="1291133"/>
                </a:cubicBezTo>
                <a:cubicBezTo>
                  <a:pt x="2033321" y="1275588"/>
                  <a:pt x="2033473" y="1252880"/>
                  <a:pt x="2034692" y="1223010"/>
                </a:cubicBezTo>
                <a:cubicBezTo>
                  <a:pt x="2034997" y="1216304"/>
                  <a:pt x="2035149" y="1209980"/>
                  <a:pt x="2035149" y="1204036"/>
                </a:cubicBezTo>
                <a:cubicBezTo>
                  <a:pt x="2035149" y="1198093"/>
                  <a:pt x="2035149" y="1192378"/>
                  <a:pt x="2035149" y="1186891"/>
                </a:cubicBezTo>
                <a:close/>
                <a:moveTo>
                  <a:pt x="4462958" y="1157630"/>
                </a:moveTo>
                <a:cubicBezTo>
                  <a:pt x="4449242" y="1157630"/>
                  <a:pt x="4433087" y="1164260"/>
                  <a:pt x="4414495" y="1177519"/>
                </a:cubicBezTo>
                <a:cubicBezTo>
                  <a:pt x="4395901" y="1190777"/>
                  <a:pt x="4376090" y="1209751"/>
                  <a:pt x="4355059" y="1234440"/>
                </a:cubicBezTo>
                <a:cubicBezTo>
                  <a:pt x="4365727" y="1236269"/>
                  <a:pt x="4376013" y="1237640"/>
                  <a:pt x="4385919" y="1238555"/>
                </a:cubicBezTo>
                <a:cubicBezTo>
                  <a:pt x="4395825" y="1239469"/>
                  <a:pt x="4405503" y="1239926"/>
                  <a:pt x="4414951" y="1239926"/>
                </a:cubicBezTo>
                <a:cubicBezTo>
                  <a:pt x="4436288" y="1239926"/>
                  <a:pt x="4456709" y="1237107"/>
                  <a:pt x="4476217" y="1231468"/>
                </a:cubicBezTo>
                <a:cubicBezTo>
                  <a:pt x="4495724" y="1225829"/>
                  <a:pt x="4516451" y="1217371"/>
                  <a:pt x="4538395" y="1206094"/>
                </a:cubicBezTo>
                <a:cubicBezTo>
                  <a:pt x="4526204" y="1189939"/>
                  <a:pt x="4513631" y="1177823"/>
                  <a:pt x="4500677" y="1169746"/>
                </a:cubicBezTo>
                <a:cubicBezTo>
                  <a:pt x="4487723" y="1161669"/>
                  <a:pt x="4475149" y="1157630"/>
                  <a:pt x="4462958" y="1157630"/>
                </a:cubicBezTo>
                <a:close/>
                <a:moveTo>
                  <a:pt x="3421913" y="1147572"/>
                </a:moveTo>
                <a:cubicBezTo>
                  <a:pt x="3413684" y="1147572"/>
                  <a:pt x="3405683" y="1148410"/>
                  <a:pt x="3397911" y="1150087"/>
                </a:cubicBezTo>
                <a:cubicBezTo>
                  <a:pt x="3390138" y="1151763"/>
                  <a:pt x="3381527" y="1154887"/>
                  <a:pt x="3372079" y="1159459"/>
                </a:cubicBezTo>
                <a:cubicBezTo>
                  <a:pt x="3376041" y="1162812"/>
                  <a:pt x="3381527" y="1167994"/>
                  <a:pt x="3388538" y="1175004"/>
                </a:cubicBezTo>
                <a:cubicBezTo>
                  <a:pt x="3395548" y="1182014"/>
                  <a:pt x="3403778" y="1190854"/>
                  <a:pt x="3413227" y="1201522"/>
                </a:cubicBezTo>
                <a:cubicBezTo>
                  <a:pt x="3415055" y="1203655"/>
                  <a:pt x="3416885" y="1205789"/>
                  <a:pt x="3418713" y="1207922"/>
                </a:cubicBezTo>
                <a:cubicBezTo>
                  <a:pt x="3420542" y="1210056"/>
                  <a:pt x="3422523" y="1212190"/>
                  <a:pt x="3424657" y="1214323"/>
                </a:cubicBezTo>
                <a:cubicBezTo>
                  <a:pt x="3433496" y="1208532"/>
                  <a:pt x="3440354" y="1202131"/>
                  <a:pt x="3445231" y="1195121"/>
                </a:cubicBezTo>
                <a:cubicBezTo>
                  <a:pt x="3450107" y="1188110"/>
                  <a:pt x="3452546" y="1180948"/>
                  <a:pt x="3452546" y="1173632"/>
                </a:cubicBezTo>
                <a:cubicBezTo>
                  <a:pt x="3452546" y="1165708"/>
                  <a:pt x="3449650" y="1159383"/>
                  <a:pt x="3443859" y="1154659"/>
                </a:cubicBezTo>
                <a:cubicBezTo>
                  <a:pt x="3438068" y="1149934"/>
                  <a:pt x="3430753" y="1147572"/>
                  <a:pt x="3421913" y="1147572"/>
                </a:cubicBezTo>
                <a:close/>
                <a:moveTo>
                  <a:pt x="2710511" y="1143000"/>
                </a:moveTo>
                <a:cubicBezTo>
                  <a:pt x="2724531" y="1143000"/>
                  <a:pt x="2734437" y="1152754"/>
                  <a:pt x="2740228" y="1172261"/>
                </a:cubicBezTo>
                <a:cubicBezTo>
                  <a:pt x="2731389" y="1174394"/>
                  <a:pt x="2723998" y="1176147"/>
                  <a:pt x="2718054" y="1177519"/>
                </a:cubicBezTo>
                <a:cubicBezTo>
                  <a:pt x="2712111" y="1178890"/>
                  <a:pt x="2707310" y="1180338"/>
                  <a:pt x="2703653" y="1181862"/>
                </a:cubicBezTo>
                <a:cubicBezTo>
                  <a:pt x="2700299" y="1183081"/>
                  <a:pt x="2697023" y="1184377"/>
                  <a:pt x="2693823" y="1185748"/>
                </a:cubicBezTo>
                <a:cubicBezTo>
                  <a:pt x="2690622" y="1187120"/>
                  <a:pt x="2687345" y="1188720"/>
                  <a:pt x="2683993" y="1190549"/>
                </a:cubicBezTo>
                <a:cubicBezTo>
                  <a:pt x="2685212" y="1214323"/>
                  <a:pt x="2685974" y="1234364"/>
                  <a:pt x="2686279" y="1250671"/>
                </a:cubicBezTo>
                <a:cubicBezTo>
                  <a:pt x="2686583" y="1266977"/>
                  <a:pt x="2686583" y="1280465"/>
                  <a:pt x="2686279" y="1291133"/>
                </a:cubicBezTo>
                <a:cubicBezTo>
                  <a:pt x="2685669" y="1306982"/>
                  <a:pt x="2680869" y="1320546"/>
                  <a:pt x="2671877" y="1331824"/>
                </a:cubicBezTo>
                <a:cubicBezTo>
                  <a:pt x="2662885" y="1343101"/>
                  <a:pt x="2649703" y="1351636"/>
                  <a:pt x="2632329" y="1357427"/>
                </a:cubicBezTo>
                <a:lnTo>
                  <a:pt x="2602154" y="1367942"/>
                </a:lnTo>
                <a:lnTo>
                  <a:pt x="2596211" y="1349654"/>
                </a:lnTo>
                <a:lnTo>
                  <a:pt x="2608555" y="1345082"/>
                </a:lnTo>
                <a:cubicBezTo>
                  <a:pt x="2618003" y="1341425"/>
                  <a:pt x="2624633" y="1336243"/>
                  <a:pt x="2628443" y="1329538"/>
                </a:cubicBezTo>
                <a:cubicBezTo>
                  <a:pt x="2632253" y="1322832"/>
                  <a:pt x="2635377" y="1312164"/>
                  <a:pt x="2637815" y="1297534"/>
                </a:cubicBezTo>
                <a:cubicBezTo>
                  <a:pt x="2638730" y="1289914"/>
                  <a:pt x="2640178" y="1278255"/>
                  <a:pt x="2642159" y="1262558"/>
                </a:cubicBezTo>
                <a:cubicBezTo>
                  <a:pt x="2644140" y="1246861"/>
                  <a:pt x="2646807" y="1227430"/>
                  <a:pt x="2650160" y="1204265"/>
                </a:cubicBezTo>
                <a:cubicBezTo>
                  <a:pt x="2650465" y="1202131"/>
                  <a:pt x="2651913" y="1198397"/>
                  <a:pt x="2654503" y="1193063"/>
                </a:cubicBezTo>
                <a:cubicBezTo>
                  <a:pt x="2657094" y="1187729"/>
                  <a:pt x="2660828" y="1180643"/>
                  <a:pt x="2665705" y="1171804"/>
                </a:cubicBezTo>
                <a:lnTo>
                  <a:pt x="2670734" y="1162660"/>
                </a:lnTo>
                <a:cubicBezTo>
                  <a:pt x="2677745" y="1156868"/>
                  <a:pt x="2684907" y="1152144"/>
                  <a:pt x="2692222" y="1148486"/>
                </a:cubicBezTo>
                <a:cubicBezTo>
                  <a:pt x="2699537" y="1144829"/>
                  <a:pt x="2705633" y="1143000"/>
                  <a:pt x="2710511" y="1143000"/>
                </a:cubicBezTo>
                <a:close/>
                <a:moveTo>
                  <a:pt x="2784577" y="1132484"/>
                </a:moveTo>
                <a:cubicBezTo>
                  <a:pt x="2801341" y="1145896"/>
                  <a:pt x="2814295" y="1157783"/>
                  <a:pt x="2823439" y="1168146"/>
                </a:cubicBezTo>
                <a:cubicBezTo>
                  <a:pt x="2816123" y="1175461"/>
                  <a:pt x="2809265" y="1182472"/>
                  <a:pt x="2802865" y="1189177"/>
                </a:cubicBezTo>
                <a:cubicBezTo>
                  <a:pt x="2796464" y="1195883"/>
                  <a:pt x="2790673" y="1202131"/>
                  <a:pt x="2785491" y="1207922"/>
                </a:cubicBezTo>
                <a:cubicBezTo>
                  <a:pt x="2780919" y="1202436"/>
                  <a:pt x="2775661" y="1196797"/>
                  <a:pt x="2769717" y="1191006"/>
                </a:cubicBezTo>
                <a:cubicBezTo>
                  <a:pt x="2763774" y="1185215"/>
                  <a:pt x="2757145" y="1178966"/>
                  <a:pt x="2749829" y="1172261"/>
                </a:cubicBezTo>
                <a:cubicBezTo>
                  <a:pt x="2754097" y="1165860"/>
                  <a:pt x="2759126" y="1159383"/>
                  <a:pt x="2764917" y="1152830"/>
                </a:cubicBezTo>
                <a:cubicBezTo>
                  <a:pt x="2770708" y="1146277"/>
                  <a:pt x="2777261" y="1139495"/>
                  <a:pt x="2784577" y="1132484"/>
                </a:cubicBezTo>
                <a:close/>
                <a:moveTo>
                  <a:pt x="1934566" y="1119683"/>
                </a:moveTo>
                <a:cubicBezTo>
                  <a:pt x="1939138" y="1125169"/>
                  <a:pt x="1944395" y="1130884"/>
                  <a:pt x="1950339" y="1136828"/>
                </a:cubicBezTo>
                <a:cubicBezTo>
                  <a:pt x="1956283" y="1142771"/>
                  <a:pt x="1963065" y="1148944"/>
                  <a:pt x="1970685" y="1155344"/>
                </a:cubicBezTo>
                <a:cubicBezTo>
                  <a:pt x="1966417" y="1161440"/>
                  <a:pt x="1961312" y="1167841"/>
                  <a:pt x="1955368" y="1174547"/>
                </a:cubicBezTo>
                <a:cubicBezTo>
                  <a:pt x="1949425" y="1181252"/>
                  <a:pt x="1942795" y="1188110"/>
                  <a:pt x="1935480" y="1195121"/>
                </a:cubicBezTo>
                <a:cubicBezTo>
                  <a:pt x="1918107" y="1181100"/>
                  <a:pt x="1905153" y="1169213"/>
                  <a:pt x="1896618" y="1159459"/>
                </a:cubicBezTo>
                <a:cubicBezTo>
                  <a:pt x="1904238" y="1152144"/>
                  <a:pt x="1911172" y="1145210"/>
                  <a:pt x="1917421" y="1138657"/>
                </a:cubicBezTo>
                <a:cubicBezTo>
                  <a:pt x="1923669" y="1132103"/>
                  <a:pt x="1929384" y="1125779"/>
                  <a:pt x="1934566" y="1119683"/>
                </a:cubicBezTo>
                <a:close/>
                <a:moveTo>
                  <a:pt x="3067888" y="1087222"/>
                </a:moveTo>
                <a:cubicBezTo>
                  <a:pt x="3074289" y="1112520"/>
                  <a:pt x="3080766" y="1135075"/>
                  <a:pt x="3087319" y="1154887"/>
                </a:cubicBezTo>
                <a:cubicBezTo>
                  <a:pt x="3093873" y="1174699"/>
                  <a:pt x="3101264" y="1191768"/>
                  <a:pt x="3109493" y="1206094"/>
                </a:cubicBezTo>
                <a:cubicBezTo>
                  <a:pt x="3115285" y="1216762"/>
                  <a:pt x="3121609" y="1224229"/>
                  <a:pt x="3128467" y="1228496"/>
                </a:cubicBezTo>
                <a:cubicBezTo>
                  <a:pt x="3131896" y="1230630"/>
                  <a:pt x="3135840" y="1232230"/>
                  <a:pt x="3140297" y="1233297"/>
                </a:cubicBezTo>
                <a:lnTo>
                  <a:pt x="3153937" y="1234760"/>
                </a:lnTo>
                <a:lnTo>
                  <a:pt x="3193237" y="1233297"/>
                </a:lnTo>
                <a:cubicBezTo>
                  <a:pt x="3205734" y="1232230"/>
                  <a:pt x="3215640" y="1229716"/>
                  <a:pt x="3222955" y="1225753"/>
                </a:cubicBezTo>
                <a:cubicBezTo>
                  <a:pt x="3228137" y="1223010"/>
                  <a:pt x="3232557" y="1218590"/>
                  <a:pt x="3236214" y="1212494"/>
                </a:cubicBezTo>
                <a:cubicBezTo>
                  <a:pt x="3239872" y="1206398"/>
                  <a:pt x="3244749" y="1197407"/>
                  <a:pt x="3250845" y="1185520"/>
                </a:cubicBezTo>
                <a:cubicBezTo>
                  <a:pt x="3254502" y="1177900"/>
                  <a:pt x="3257931" y="1173099"/>
                  <a:pt x="3261131" y="1171118"/>
                </a:cubicBezTo>
                <a:cubicBezTo>
                  <a:pt x="3264332" y="1169137"/>
                  <a:pt x="3268218" y="1168146"/>
                  <a:pt x="3272790" y="1168146"/>
                </a:cubicBezTo>
                <a:cubicBezTo>
                  <a:pt x="3278886" y="1168146"/>
                  <a:pt x="3284220" y="1169975"/>
                  <a:pt x="3288792" y="1173632"/>
                </a:cubicBezTo>
                <a:cubicBezTo>
                  <a:pt x="3286354" y="1179728"/>
                  <a:pt x="3283763" y="1185824"/>
                  <a:pt x="3281020" y="1191920"/>
                </a:cubicBezTo>
                <a:cubicBezTo>
                  <a:pt x="3278276" y="1198016"/>
                  <a:pt x="3275762" y="1203655"/>
                  <a:pt x="3273476" y="1208837"/>
                </a:cubicBezTo>
                <a:cubicBezTo>
                  <a:pt x="3271190" y="1214018"/>
                  <a:pt x="3269285" y="1218133"/>
                  <a:pt x="3267761" y="1221181"/>
                </a:cubicBezTo>
                <a:cubicBezTo>
                  <a:pt x="3275991" y="1226058"/>
                  <a:pt x="3284296" y="1229563"/>
                  <a:pt x="3292678" y="1231697"/>
                </a:cubicBezTo>
                <a:lnTo>
                  <a:pt x="3317681" y="1234741"/>
                </a:lnTo>
                <a:lnTo>
                  <a:pt x="3356763" y="1233526"/>
                </a:lnTo>
                <a:cubicBezTo>
                  <a:pt x="3370021" y="1232611"/>
                  <a:pt x="3381832" y="1230935"/>
                  <a:pt x="3392195" y="1228496"/>
                </a:cubicBezTo>
                <a:lnTo>
                  <a:pt x="3383052" y="1217524"/>
                </a:lnTo>
                <a:cubicBezTo>
                  <a:pt x="3378479" y="1210513"/>
                  <a:pt x="3374289" y="1204722"/>
                  <a:pt x="3370479" y="1200150"/>
                </a:cubicBezTo>
                <a:cubicBezTo>
                  <a:pt x="3366669" y="1195578"/>
                  <a:pt x="3363087" y="1191768"/>
                  <a:pt x="3359735" y="1188720"/>
                </a:cubicBezTo>
                <a:cubicBezTo>
                  <a:pt x="3357296" y="1185977"/>
                  <a:pt x="3354857" y="1183462"/>
                  <a:pt x="3352419" y="1181176"/>
                </a:cubicBezTo>
                <a:cubicBezTo>
                  <a:pt x="3349981" y="1178890"/>
                  <a:pt x="3347542" y="1176833"/>
                  <a:pt x="3345104" y="1175004"/>
                </a:cubicBezTo>
                <a:lnTo>
                  <a:pt x="3337331" y="1180490"/>
                </a:lnTo>
                <a:cubicBezTo>
                  <a:pt x="3330016" y="1172566"/>
                  <a:pt x="3326359" y="1163879"/>
                  <a:pt x="3326359" y="1154430"/>
                </a:cubicBezTo>
                <a:cubicBezTo>
                  <a:pt x="3326359" y="1147115"/>
                  <a:pt x="3328569" y="1140714"/>
                  <a:pt x="3332988" y="1135228"/>
                </a:cubicBezTo>
                <a:cubicBezTo>
                  <a:pt x="3337407" y="1129741"/>
                  <a:pt x="3343427" y="1124712"/>
                  <a:pt x="3351047" y="1120140"/>
                </a:cubicBezTo>
                <a:cubicBezTo>
                  <a:pt x="3358667" y="1115568"/>
                  <a:pt x="3367354" y="1111758"/>
                  <a:pt x="3377108" y="1108710"/>
                </a:cubicBezTo>
                <a:cubicBezTo>
                  <a:pt x="3391738" y="1103528"/>
                  <a:pt x="3406216" y="1100938"/>
                  <a:pt x="3420542" y="1100938"/>
                </a:cubicBezTo>
                <a:cubicBezTo>
                  <a:pt x="3433648" y="1100938"/>
                  <a:pt x="3445917" y="1103757"/>
                  <a:pt x="3457347" y="1109396"/>
                </a:cubicBezTo>
                <a:cubicBezTo>
                  <a:pt x="3468776" y="1115035"/>
                  <a:pt x="3477692" y="1122731"/>
                  <a:pt x="3484093" y="1132484"/>
                </a:cubicBezTo>
                <a:cubicBezTo>
                  <a:pt x="3490798" y="1142238"/>
                  <a:pt x="3494151" y="1152601"/>
                  <a:pt x="3494151" y="1163574"/>
                </a:cubicBezTo>
                <a:cubicBezTo>
                  <a:pt x="3494151" y="1175461"/>
                  <a:pt x="3490875" y="1186891"/>
                  <a:pt x="3484321" y="1197864"/>
                </a:cubicBezTo>
                <a:cubicBezTo>
                  <a:pt x="3477768" y="1208837"/>
                  <a:pt x="3468548" y="1219505"/>
                  <a:pt x="3456661" y="1229868"/>
                </a:cubicBezTo>
                <a:cubicBezTo>
                  <a:pt x="3464281" y="1231697"/>
                  <a:pt x="3472891" y="1232992"/>
                  <a:pt x="3482492" y="1233754"/>
                </a:cubicBezTo>
                <a:lnTo>
                  <a:pt x="3513495" y="1234838"/>
                </a:lnTo>
                <a:lnTo>
                  <a:pt x="3534613" y="1233869"/>
                </a:lnTo>
                <a:cubicBezTo>
                  <a:pt x="3542081" y="1233183"/>
                  <a:pt x="3549549" y="1232154"/>
                  <a:pt x="3557016" y="1230782"/>
                </a:cubicBezTo>
                <a:cubicBezTo>
                  <a:pt x="3571951" y="1228039"/>
                  <a:pt x="3584143" y="1224534"/>
                  <a:pt x="3593592" y="1220267"/>
                </a:cubicBezTo>
                <a:cubicBezTo>
                  <a:pt x="3590849" y="1213256"/>
                  <a:pt x="3587420" y="1205484"/>
                  <a:pt x="3583305" y="1196950"/>
                </a:cubicBezTo>
                <a:cubicBezTo>
                  <a:pt x="3579190" y="1188415"/>
                  <a:pt x="3575609" y="1180948"/>
                  <a:pt x="3572561" y="1174547"/>
                </a:cubicBezTo>
                <a:cubicBezTo>
                  <a:pt x="3569513" y="1167841"/>
                  <a:pt x="3567075" y="1162126"/>
                  <a:pt x="3565246" y="1157402"/>
                </a:cubicBezTo>
                <a:cubicBezTo>
                  <a:pt x="3563417" y="1152677"/>
                  <a:pt x="3562502" y="1148486"/>
                  <a:pt x="3562502" y="1144829"/>
                </a:cubicBezTo>
                <a:cubicBezTo>
                  <a:pt x="3562502" y="1137514"/>
                  <a:pt x="3566160" y="1129741"/>
                  <a:pt x="3573475" y="1121512"/>
                </a:cubicBezTo>
                <a:cubicBezTo>
                  <a:pt x="3580791" y="1113282"/>
                  <a:pt x="3589630" y="1106424"/>
                  <a:pt x="3599993" y="1100938"/>
                </a:cubicBezTo>
                <a:cubicBezTo>
                  <a:pt x="3601822" y="1108862"/>
                  <a:pt x="3603879" y="1118235"/>
                  <a:pt x="3606165" y="1129055"/>
                </a:cubicBezTo>
                <a:cubicBezTo>
                  <a:pt x="3608451" y="1139876"/>
                  <a:pt x="3610813" y="1151687"/>
                  <a:pt x="3613251" y="1164488"/>
                </a:cubicBezTo>
                <a:cubicBezTo>
                  <a:pt x="3615081" y="1174242"/>
                  <a:pt x="3616452" y="1182472"/>
                  <a:pt x="3617367" y="1189177"/>
                </a:cubicBezTo>
                <a:cubicBezTo>
                  <a:pt x="3618281" y="1195883"/>
                  <a:pt x="3618738" y="1201064"/>
                  <a:pt x="3618738" y="1204722"/>
                </a:cubicBezTo>
                <a:cubicBezTo>
                  <a:pt x="3618738" y="1211123"/>
                  <a:pt x="3617061" y="1219124"/>
                  <a:pt x="3613709" y="1228725"/>
                </a:cubicBezTo>
                <a:cubicBezTo>
                  <a:pt x="3610356" y="1238326"/>
                  <a:pt x="3606241" y="1247851"/>
                  <a:pt x="3601365" y="1257300"/>
                </a:cubicBezTo>
                <a:cubicBezTo>
                  <a:pt x="3580562" y="1269873"/>
                  <a:pt x="3558645" y="1277731"/>
                  <a:pt x="3535613" y="1280874"/>
                </a:cubicBezTo>
                <a:lnTo>
                  <a:pt x="3516039" y="1282189"/>
                </a:lnTo>
                <a:lnTo>
                  <a:pt x="3515182" y="1282446"/>
                </a:lnTo>
                <a:lnTo>
                  <a:pt x="3513575" y="1282354"/>
                </a:lnTo>
                <a:lnTo>
                  <a:pt x="3512210" y="1282446"/>
                </a:lnTo>
                <a:lnTo>
                  <a:pt x="3511597" y="1282241"/>
                </a:lnTo>
                <a:lnTo>
                  <a:pt x="3485121" y="1280731"/>
                </a:lnTo>
                <a:cubicBezTo>
                  <a:pt x="3475749" y="1279589"/>
                  <a:pt x="3467024" y="1277874"/>
                  <a:pt x="3458947" y="1275588"/>
                </a:cubicBezTo>
                <a:cubicBezTo>
                  <a:pt x="3442792" y="1271016"/>
                  <a:pt x="3429229" y="1264310"/>
                  <a:pt x="3418256" y="1255471"/>
                </a:cubicBezTo>
                <a:cubicBezTo>
                  <a:pt x="3401797" y="1264615"/>
                  <a:pt x="3384957" y="1271397"/>
                  <a:pt x="3367735" y="1275817"/>
                </a:cubicBezTo>
                <a:cubicBezTo>
                  <a:pt x="3359125" y="1278026"/>
                  <a:pt x="3350228" y="1279684"/>
                  <a:pt x="3341046" y="1280789"/>
                </a:cubicBezTo>
                <a:lnTo>
                  <a:pt x="3320309" y="1281999"/>
                </a:lnTo>
                <a:lnTo>
                  <a:pt x="3318967" y="1282446"/>
                </a:lnTo>
                <a:lnTo>
                  <a:pt x="3316657" y="1282212"/>
                </a:lnTo>
                <a:lnTo>
                  <a:pt x="3312643" y="1282446"/>
                </a:lnTo>
                <a:lnTo>
                  <a:pt x="3309877" y="1281524"/>
                </a:lnTo>
                <a:lnTo>
                  <a:pt x="3300651" y="1280589"/>
                </a:lnTo>
                <a:cubicBezTo>
                  <a:pt x="3282763" y="1276874"/>
                  <a:pt x="3266161" y="1267587"/>
                  <a:pt x="3250845" y="1252728"/>
                </a:cubicBezTo>
                <a:lnTo>
                  <a:pt x="3245815" y="1259586"/>
                </a:lnTo>
                <a:cubicBezTo>
                  <a:pt x="3241243" y="1265377"/>
                  <a:pt x="3234538" y="1269949"/>
                  <a:pt x="3225699" y="1273302"/>
                </a:cubicBezTo>
                <a:cubicBezTo>
                  <a:pt x="3216859" y="1276655"/>
                  <a:pt x="3206115" y="1279017"/>
                  <a:pt x="3193466" y="1280389"/>
                </a:cubicBezTo>
                <a:lnTo>
                  <a:pt x="3156039" y="1282171"/>
                </a:lnTo>
                <a:lnTo>
                  <a:pt x="3155213" y="1282446"/>
                </a:lnTo>
                <a:lnTo>
                  <a:pt x="3153441" y="1282295"/>
                </a:lnTo>
                <a:lnTo>
                  <a:pt x="3150261" y="1282446"/>
                </a:lnTo>
                <a:lnTo>
                  <a:pt x="3148554" y="1281877"/>
                </a:lnTo>
                <a:lnTo>
                  <a:pt x="3139154" y="1281074"/>
                </a:lnTo>
                <a:cubicBezTo>
                  <a:pt x="3134087" y="1280160"/>
                  <a:pt x="3129305" y="1278788"/>
                  <a:pt x="3124810" y="1276960"/>
                </a:cubicBezTo>
                <a:cubicBezTo>
                  <a:pt x="3115818" y="1273302"/>
                  <a:pt x="3107817" y="1267816"/>
                  <a:pt x="3100807" y="1260500"/>
                </a:cubicBezTo>
                <a:cubicBezTo>
                  <a:pt x="3069107" y="1276960"/>
                  <a:pt x="3037561" y="1285189"/>
                  <a:pt x="3006166" y="1285189"/>
                </a:cubicBezTo>
                <a:cubicBezTo>
                  <a:pt x="2966542" y="1285189"/>
                  <a:pt x="2946730" y="1274064"/>
                  <a:pt x="2946730" y="1251814"/>
                </a:cubicBezTo>
                <a:cubicBezTo>
                  <a:pt x="2946730" y="1245718"/>
                  <a:pt x="2947797" y="1239622"/>
                  <a:pt x="2949931" y="1233526"/>
                </a:cubicBezTo>
                <a:cubicBezTo>
                  <a:pt x="2952064" y="1227430"/>
                  <a:pt x="2954960" y="1222553"/>
                  <a:pt x="2958618" y="1218895"/>
                </a:cubicBezTo>
                <a:cubicBezTo>
                  <a:pt x="2966237" y="1224991"/>
                  <a:pt x="2974924" y="1229563"/>
                  <a:pt x="2984678" y="1232611"/>
                </a:cubicBezTo>
                <a:cubicBezTo>
                  <a:pt x="2994431" y="1235659"/>
                  <a:pt x="3006471" y="1237183"/>
                  <a:pt x="3020797" y="1237183"/>
                </a:cubicBezTo>
                <a:cubicBezTo>
                  <a:pt x="3029941" y="1237183"/>
                  <a:pt x="3039313" y="1236574"/>
                  <a:pt x="3048915" y="1235354"/>
                </a:cubicBezTo>
                <a:cubicBezTo>
                  <a:pt x="3058515" y="1234135"/>
                  <a:pt x="3068345" y="1232306"/>
                  <a:pt x="3078404" y="1229868"/>
                </a:cubicBezTo>
                <a:cubicBezTo>
                  <a:pt x="3070479" y="1216152"/>
                  <a:pt x="3063545" y="1202588"/>
                  <a:pt x="3057601" y="1189177"/>
                </a:cubicBezTo>
                <a:cubicBezTo>
                  <a:pt x="3051657" y="1175766"/>
                  <a:pt x="3047010" y="1163574"/>
                  <a:pt x="3043657" y="1152601"/>
                </a:cubicBezTo>
                <a:cubicBezTo>
                  <a:pt x="3040304" y="1141628"/>
                  <a:pt x="3038627" y="1133246"/>
                  <a:pt x="3038627" y="1127455"/>
                </a:cubicBezTo>
                <a:cubicBezTo>
                  <a:pt x="3038627" y="1117702"/>
                  <a:pt x="3041066" y="1109320"/>
                  <a:pt x="3045943" y="1102309"/>
                </a:cubicBezTo>
                <a:cubicBezTo>
                  <a:pt x="3050819" y="1095299"/>
                  <a:pt x="3058135" y="1090270"/>
                  <a:pt x="3067888" y="1087222"/>
                </a:cubicBezTo>
                <a:close/>
                <a:moveTo>
                  <a:pt x="2394433" y="1017270"/>
                </a:moveTo>
                <a:cubicBezTo>
                  <a:pt x="2400833" y="1027024"/>
                  <a:pt x="2407767" y="1039901"/>
                  <a:pt x="2415235" y="1055903"/>
                </a:cubicBezTo>
                <a:cubicBezTo>
                  <a:pt x="2422703" y="1071905"/>
                  <a:pt x="2430171" y="1089584"/>
                  <a:pt x="2437638" y="1108939"/>
                </a:cubicBezTo>
                <a:cubicBezTo>
                  <a:pt x="2445106" y="1128293"/>
                  <a:pt x="2452116" y="1148029"/>
                  <a:pt x="2458669" y="1168146"/>
                </a:cubicBezTo>
                <a:cubicBezTo>
                  <a:pt x="2465223" y="1188263"/>
                  <a:pt x="2470633" y="1207160"/>
                  <a:pt x="2474900" y="1224839"/>
                </a:cubicBezTo>
                <a:cubicBezTo>
                  <a:pt x="2477643" y="1206856"/>
                  <a:pt x="2481453" y="1188187"/>
                  <a:pt x="2486330" y="1168832"/>
                </a:cubicBezTo>
                <a:cubicBezTo>
                  <a:pt x="2491207" y="1149477"/>
                  <a:pt x="2496541" y="1130427"/>
                  <a:pt x="2502332" y="1111682"/>
                </a:cubicBezTo>
                <a:cubicBezTo>
                  <a:pt x="2508123" y="1092937"/>
                  <a:pt x="2514295" y="1075411"/>
                  <a:pt x="2520849" y="1059104"/>
                </a:cubicBezTo>
                <a:cubicBezTo>
                  <a:pt x="2527401" y="1042797"/>
                  <a:pt x="2533879" y="1029005"/>
                  <a:pt x="2540279" y="1017727"/>
                </a:cubicBezTo>
                <a:lnTo>
                  <a:pt x="2569997" y="1057046"/>
                </a:lnTo>
                <a:cubicBezTo>
                  <a:pt x="2556281" y="1082954"/>
                  <a:pt x="2544547" y="1106881"/>
                  <a:pt x="2534793" y="1128827"/>
                </a:cubicBezTo>
                <a:cubicBezTo>
                  <a:pt x="2525039" y="1150772"/>
                  <a:pt x="2516429" y="1172566"/>
                  <a:pt x="2508961" y="1194206"/>
                </a:cubicBezTo>
                <a:cubicBezTo>
                  <a:pt x="2501494" y="1215847"/>
                  <a:pt x="2494255" y="1239164"/>
                  <a:pt x="2487245" y="1264158"/>
                </a:cubicBezTo>
                <a:cubicBezTo>
                  <a:pt x="2482367" y="1267816"/>
                  <a:pt x="2477491" y="1271397"/>
                  <a:pt x="2472614" y="1274902"/>
                </a:cubicBezTo>
                <a:cubicBezTo>
                  <a:pt x="2467737" y="1278407"/>
                  <a:pt x="2463013" y="1281684"/>
                  <a:pt x="2458441" y="1284732"/>
                </a:cubicBezTo>
                <a:cubicBezTo>
                  <a:pt x="2452345" y="1266444"/>
                  <a:pt x="2447011" y="1250518"/>
                  <a:pt x="2442439" y="1236955"/>
                </a:cubicBezTo>
                <a:cubicBezTo>
                  <a:pt x="2437867" y="1223391"/>
                  <a:pt x="2433219" y="1210894"/>
                  <a:pt x="2428494" y="1199464"/>
                </a:cubicBezTo>
                <a:cubicBezTo>
                  <a:pt x="2423770" y="1188034"/>
                  <a:pt x="2418664" y="1176528"/>
                  <a:pt x="2413178" y="1164946"/>
                </a:cubicBezTo>
                <a:cubicBezTo>
                  <a:pt x="2407691" y="1153363"/>
                  <a:pt x="2401367" y="1140562"/>
                  <a:pt x="2394204" y="1126541"/>
                </a:cubicBezTo>
                <a:cubicBezTo>
                  <a:pt x="2387041" y="1112520"/>
                  <a:pt x="2378278" y="1095908"/>
                  <a:pt x="2367915" y="1076706"/>
                </a:cubicBezTo>
                <a:cubicBezTo>
                  <a:pt x="2365172" y="1071829"/>
                  <a:pt x="2363800" y="1066495"/>
                  <a:pt x="2363800" y="1060704"/>
                </a:cubicBezTo>
                <a:cubicBezTo>
                  <a:pt x="2363800" y="1052474"/>
                  <a:pt x="2366620" y="1044397"/>
                  <a:pt x="2372259" y="1036472"/>
                </a:cubicBezTo>
                <a:cubicBezTo>
                  <a:pt x="2377897" y="1028548"/>
                  <a:pt x="2385289" y="1022147"/>
                  <a:pt x="2394433" y="1017270"/>
                </a:cubicBezTo>
                <a:close/>
                <a:moveTo>
                  <a:pt x="2227326" y="1016356"/>
                </a:moveTo>
                <a:cubicBezTo>
                  <a:pt x="2236775" y="1033424"/>
                  <a:pt x="2245309" y="1052170"/>
                  <a:pt x="2252929" y="1072591"/>
                </a:cubicBezTo>
                <a:cubicBezTo>
                  <a:pt x="2256282" y="1075030"/>
                  <a:pt x="2260092" y="1076782"/>
                  <a:pt x="2264359" y="1077849"/>
                </a:cubicBezTo>
                <a:cubicBezTo>
                  <a:pt x="2268627" y="1078916"/>
                  <a:pt x="2273961" y="1079449"/>
                  <a:pt x="2280361" y="1079449"/>
                </a:cubicBezTo>
                <a:cubicBezTo>
                  <a:pt x="2294077" y="1079449"/>
                  <a:pt x="2304974" y="1074039"/>
                  <a:pt x="2313051" y="1063219"/>
                </a:cubicBezTo>
                <a:cubicBezTo>
                  <a:pt x="2321128" y="1052398"/>
                  <a:pt x="2326233" y="1037082"/>
                  <a:pt x="2328367" y="1017270"/>
                </a:cubicBezTo>
                <a:lnTo>
                  <a:pt x="2348941" y="1021385"/>
                </a:lnTo>
                <a:cubicBezTo>
                  <a:pt x="2347417" y="1059485"/>
                  <a:pt x="2341017" y="1087222"/>
                  <a:pt x="2329739" y="1104595"/>
                </a:cubicBezTo>
                <a:cubicBezTo>
                  <a:pt x="2318461" y="1121969"/>
                  <a:pt x="2302155" y="1130656"/>
                  <a:pt x="2280819" y="1130656"/>
                </a:cubicBezTo>
                <a:cubicBezTo>
                  <a:pt x="2276856" y="1130656"/>
                  <a:pt x="2272894" y="1130046"/>
                  <a:pt x="2268931" y="1128827"/>
                </a:cubicBezTo>
                <a:cubicBezTo>
                  <a:pt x="2271675" y="1141628"/>
                  <a:pt x="2273884" y="1153592"/>
                  <a:pt x="2275561" y="1164717"/>
                </a:cubicBezTo>
                <a:cubicBezTo>
                  <a:pt x="2277237" y="1175842"/>
                  <a:pt x="2278075" y="1186434"/>
                  <a:pt x="2278075" y="1196492"/>
                </a:cubicBezTo>
                <a:cubicBezTo>
                  <a:pt x="2278075" y="1207160"/>
                  <a:pt x="2277771" y="1217143"/>
                  <a:pt x="2277161" y="1226439"/>
                </a:cubicBezTo>
                <a:cubicBezTo>
                  <a:pt x="2276551" y="1235735"/>
                  <a:pt x="2275637" y="1245032"/>
                  <a:pt x="2274418" y="1254328"/>
                </a:cubicBezTo>
                <a:cubicBezTo>
                  <a:pt x="2273199" y="1263625"/>
                  <a:pt x="2271370" y="1273912"/>
                  <a:pt x="2268931" y="1285189"/>
                </a:cubicBezTo>
                <a:lnTo>
                  <a:pt x="2246071" y="1280617"/>
                </a:lnTo>
                <a:cubicBezTo>
                  <a:pt x="2245767" y="1264158"/>
                  <a:pt x="2245081" y="1248842"/>
                  <a:pt x="2244014" y="1234669"/>
                </a:cubicBezTo>
                <a:cubicBezTo>
                  <a:pt x="2242947" y="1220495"/>
                  <a:pt x="2241347" y="1207008"/>
                  <a:pt x="2239213" y="1194206"/>
                </a:cubicBezTo>
                <a:cubicBezTo>
                  <a:pt x="2237080" y="1181405"/>
                  <a:pt x="2234337" y="1168603"/>
                  <a:pt x="2230983" y="1155802"/>
                </a:cubicBezTo>
                <a:cubicBezTo>
                  <a:pt x="2228850" y="1146962"/>
                  <a:pt x="2226412" y="1138809"/>
                  <a:pt x="2223669" y="1131341"/>
                </a:cubicBezTo>
                <a:cubicBezTo>
                  <a:pt x="2220925" y="1123874"/>
                  <a:pt x="2217725" y="1115797"/>
                  <a:pt x="2214067" y="1107110"/>
                </a:cubicBezTo>
                <a:cubicBezTo>
                  <a:pt x="2210410" y="1098423"/>
                  <a:pt x="2205685" y="1088441"/>
                  <a:pt x="2199894" y="1077163"/>
                </a:cubicBezTo>
                <a:cubicBezTo>
                  <a:pt x="2196541" y="1070762"/>
                  <a:pt x="2194865" y="1064209"/>
                  <a:pt x="2194865" y="1057504"/>
                </a:cubicBezTo>
                <a:cubicBezTo>
                  <a:pt x="2194865" y="1048969"/>
                  <a:pt x="2197761" y="1041121"/>
                  <a:pt x="2203552" y="1033958"/>
                </a:cubicBezTo>
                <a:cubicBezTo>
                  <a:pt x="2209343" y="1026795"/>
                  <a:pt x="2217267" y="1020928"/>
                  <a:pt x="2227326" y="1016356"/>
                </a:cubicBezTo>
                <a:close/>
                <a:moveTo>
                  <a:pt x="4409465" y="1006297"/>
                </a:moveTo>
                <a:cubicBezTo>
                  <a:pt x="4413427" y="1010260"/>
                  <a:pt x="4418076" y="1014908"/>
                  <a:pt x="4423410" y="1020242"/>
                </a:cubicBezTo>
                <a:cubicBezTo>
                  <a:pt x="4428744" y="1025576"/>
                  <a:pt x="4434763" y="1031443"/>
                  <a:pt x="4441469" y="1037844"/>
                </a:cubicBezTo>
                <a:cubicBezTo>
                  <a:pt x="4437811" y="1043026"/>
                  <a:pt x="4433392" y="1048588"/>
                  <a:pt x="4428211" y="1054532"/>
                </a:cubicBezTo>
                <a:cubicBezTo>
                  <a:pt x="4423029" y="1060475"/>
                  <a:pt x="4417085" y="1066800"/>
                  <a:pt x="4410380" y="1073506"/>
                </a:cubicBezTo>
                <a:cubicBezTo>
                  <a:pt x="4395445" y="1061618"/>
                  <a:pt x="4384015" y="1050950"/>
                  <a:pt x="4376090" y="1041502"/>
                </a:cubicBezTo>
                <a:cubicBezTo>
                  <a:pt x="4383405" y="1034186"/>
                  <a:pt x="4389806" y="1027633"/>
                  <a:pt x="4395292" y="1021842"/>
                </a:cubicBezTo>
                <a:cubicBezTo>
                  <a:pt x="4400779" y="1016051"/>
                  <a:pt x="4405503" y="1010869"/>
                  <a:pt x="4409465" y="1006297"/>
                </a:cubicBezTo>
                <a:close/>
                <a:moveTo>
                  <a:pt x="4027551" y="979322"/>
                </a:moveTo>
                <a:cubicBezTo>
                  <a:pt x="4029989" y="990600"/>
                  <a:pt x="4031666" y="999973"/>
                  <a:pt x="4032581" y="1007440"/>
                </a:cubicBezTo>
                <a:cubicBezTo>
                  <a:pt x="4033495" y="1014908"/>
                  <a:pt x="4034180" y="1021613"/>
                  <a:pt x="4034637" y="1027557"/>
                </a:cubicBezTo>
                <a:cubicBezTo>
                  <a:pt x="4035095" y="1033501"/>
                  <a:pt x="4035323" y="1040130"/>
                  <a:pt x="4035323" y="1047445"/>
                </a:cubicBezTo>
                <a:cubicBezTo>
                  <a:pt x="4035323" y="1062990"/>
                  <a:pt x="4031057" y="1076096"/>
                  <a:pt x="4022522" y="1086764"/>
                </a:cubicBezTo>
                <a:lnTo>
                  <a:pt x="4019779" y="1085850"/>
                </a:lnTo>
                <a:cubicBezTo>
                  <a:pt x="4019779" y="1073353"/>
                  <a:pt x="4018941" y="1061237"/>
                  <a:pt x="4017264" y="1049503"/>
                </a:cubicBezTo>
                <a:cubicBezTo>
                  <a:pt x="4015587" y="1037768"/>
                  <a:pt x="4013377" y="1026566"/>
                  <a:pt x="4010635" y="1015898"/>
                </a:cubicBezTo>
                <a:cubicBezTo>
                  <a:pt x="4009720" y="1011936"/>
                  <a:pt x="4009263" y="1008431"/>
                  <a:pt x="4009263" y="1005383"/>
                </a:cubicBezTo>
                <a:cubicBezTo>
                  <a:pt x="4009263" y="999287"/>
                  <a:pt x="4011015" y="993877"/>
                  <a:pt x="4014521" y="989152"/>
                </a:cubicBezTo>
                <a:cubicBezTo>
                  <a:pt x="4018026" y="984428"/>
                  <a:pt x="4022369" y="981151"/>
                  <a:pt x="4027551" y="979322"/>
                </a:cubicBezTo>
                <a:close/>
                <a:moveTo>
                  <a:pt x="3962553" y="975665"/>
                </a:moveTo>
                <a:cubicBezTo>
                  <a:pt x="3964686" y="984809"/>
                  <a:pt x="3967277" y="994181"/>
                  <a:pt x="3970325" y="1003783"/>
                </a:cubicBezTo>
                <a:cubicBezTo>
                  <a:pt x="3973373" y="1013384"/>
                  <a:pt x="3976573" y="1022604"/>
                  <a:pt x="3979926" y="1031443"/>
                </a:cubicBezTo>
                <a:lnTo>
                  <a:pt x="3966667" y="1041502"/>
                </a:lnTo>
                <a:cubicBezTo>
                  <a:pt x="3970935" y="1080821"/>
                  <a:pt x="3974592" y="1115720"/>
                  <a:pt x="3977640" y="1146200"/>
                </a:cubicBezTo>
                <a:cubicBezTo>
                  <a:pt x="3980688" y="1176680"/>
                  <a:pt x="3983279" y="1202893"/>
                  <a:pt x="3985413" y="1224839"/>
                </a:cubicBezTo>
                <a:cubicBezTo>
                  <a:pt x="3997299" y="1231544"/>
                  <a:pt x="4009797" y="1234897"/>
                  <a:pt x="4022903" y="1234897"/>
                </a:cubicBezTo>
                <a:lnTo>
                  <a:pt x="4112285" y="1234897"/>
                </a:lnTo>
                <a:cubicBezTo>
                  <a:pt x="4120210" y="1234897"/>
                  <a:pt x="4127907" y="1234059"/>
                  <a:pt x="4135374" y="1232383"/>
                </a:cubicBezTo>
                <a:cubicBezTo>
                  <a:pt x="4142841" y="1230706"/>
                  <a:pt x="4150081" y="1228344"/>
                  <a:pt x="4157091" y="1225296"/>
                </a:cubicBezTo>
                <a:cubicBezTo>
                  <a:pt x="4154348" y="1205484"/>
                  <a:pt x="4151376" y="1182319"/>
                  <a:pt x="4148175" y="1155802"/>
                </a:cubicBezTo>
                <a:cubicBezTo>
                  <a:pt x="4144975" y="1129284"/>
                  <a:pt x="4141851" y="1099414"/>
                  <a:pt x="4138803" y="1066190"/>
                </a:cubicBezTo>
                <a:cubicBezTo>
                  <a:pt x="4137584" y="1056132"/>
                  <a:pt x="4136517" y="1045997"/>
                  <a:pt x="4135603" y="1035787"/>
                </a:cubicBezTo>
                <a:cubicBezTo>
                  <a:pt x="4134689" y="1025576"/>
                  <a:pt x="4133774" y="1015136"/>
                  <a:pt x="4132859" y="1004468"/>
                </a:cubicBezTo>
                <a:cubicBezTo>
                  <a:pt x="4139869" y="998677"/>
                  <a:pt x="4147261" y="993496"/>
                  <a:pt x="4155033" y="988924"/>
                </a:cubicBezTo>
                <a:cubicBezTo>
                  <a:pt x="4162806" y="984352"/>
                  <a:pt x="4170807" y="979932"/>
                  <a:pt x="4179037" y="975665"/>
                </a:cubicBezTo>
                <a:cubicBezTo>
                  <a:pt x="4179037" y="987857"/>
                  <a:pt x="4179037" y="1003783"/>
                  <a:pt x="4179037" y="1023442"/>
                </a:cubicBezTo>
                <a:cubicBezTo>
                  <a:pt x="4179037" y="1043102"/>
                  <a:pt x="4178961" y="1065124"/>
                  <a:pt x="4178808" y="1089508"/>
                </a:cubicBezTo>
                <a:cubicBezTo>
                  <a:pt x="4178655" y="1113892"/>
                  <a:pt x="4178579" y="1139342"/>
                  <a:pt x="4178579" y="1165860"/>
                </a:cubicBezTo>
                <a:cubicBezTo>
                  <a:pt x="4178579" y="1178052"/>
                  <a:pt x="4178579" y="1188491"/>
                  <a:pt x="4178579" y="1197178"/>
                </a:cubicBezTo>
                <a:cubicBezTo>
                  <a:pt x="4178579" y="1205865"/>
                  <a:pt x="4178732" y="1214171"/>
                  <a:pt x="4179037" y="1222096"/>
                </a:cubicBezTo>
                <a:cubicBezTo>
                  <a:pt x="4185590" y="1226363"/>
                  <a:pt x="4192943" y="1229563"/>
                  <a:pt x="4201097" y="1231697"/>
                </a:cubicBezTo>
                <a:lnTo>
                  <a:pt x="4227340" y="1234824"/>
                </a:lnTo>
                <a:lnTo>
                  <a:pt x="4252417" y="1232383"/>
                </a:lnTo>
                <a:cubicBezTo>
                  <a:pt x="4258971" y="1230706"/>
                  <a:pt x="4264685" y="1227430"/>
                  <a:pt x="4269563" y="1222553"/>
                </a:cubicBezTo>
                <a:cubicBezTo>
                  <a:pt x="4274439" y="1217676"/>
                  <a:pt x="4279621" y="1210361"/>
                  <a:pt x="4285107" y="1200607"/>
                </a:cubicBezTo>
                <a:cubicBezTo>
                  <a:pt x="4286326" y="1198474"/>
                  <a:pt x="4287545" y="1196340"/>
                  <a:pt x="4288765" y="1194206"/>
                </a:cubicBezTo>
                <a:cubicBezTo>
                  <a:pt x="4289984" y="1192073"/>
                  <a:pt x="4291203" y="1189787"/>
                  <a:pt x="4292423" y="1187348"/>
                </a:cubicBezTo>
                <a:cubicBezTo>
                  <a:pt x="4296689" y="1180033"/>
                  <a:pt x="4302937" y="1176376"/>
                  <a:pt x="4311167" y="1176376"/>
                </a:cubicBezTo>
                <a:cubicBezTo>
                  <a:pt x="4315435" y="1176376"/>
                  <a:pt x="4319855" y="1177900"/>
                  <a:pt x="4324426" y="1180948"/>
                </a:cubicBezTo>
                <a:cubicBezTo>
                  <a:pt x="4321378" y="1188568"/>
                  <a:pt x="4318483" y="1195730"/>
                  <a:pt x="4315739" y="1202436"/>
                </a:cubicBezTo>
                <a:cubicBezTo>
                  <a:pt x="4312997" y="1209142"/>
                  <a:pt x="4310405" y="1215390"/>
                  <a:pt x="4307967" y="1221181"/>
                </a:cubicBezTo>
                <a:cubicBezTo>
                  <a:pt x="4311319" y="1222400"/>
                  <a:pt x="4314673" y="1223620"/>
                  <a:pt x="4318025" y="1224839"/>
                </a:cubicBezTo>
                <a:cubicBezTo>
                  <a:pt x="4321378" y="1226058"/>
                  <a:pt x="4324731" y="1227277"/>
                  <a:pt x="4328084" y="1228496"/>
                </a:cubicBezTo>
                <a:cubicBezTo>
                  <a:pt x="4358564" y="1187958"/>
                  <a:pt x="4385995" y="1157935"/>
                  <a:pt x="4410380" y="1138428"/>
                </a:cubicBezTo>
                <a:cubicBezTo>
                  <a:pt x="4434155" y="1118616"/>
                  <a:pt x="4455490" y="1108710"/>
                  <a:pt x="4474388" y="1108710"/>
                </a:cubicBezTo>
                <a:cubicBezTo>
                  <a:pt x="4481398" y="1108710"/>
                  <a:pt x="4489247" y="1110767"/>
                  <a:pt x="4497933" y="1114882"/>
                </a:cubicBezTo>
                <a:cubicBezTo>
                  <a:pt x="4506621" y="1118997"/>
                  <a:pt x="4515383" y="1124483"/>
                  <a:pt x="4524223" y="1131341"/>
                </a:cubicBezTo>
                <a:cubicBezTo>
                  <a:pt x="4533061" y="1138199"/>
                  <a:pt x="4540834" y="1145591"/>
                  <a:pt x="4547540" y="1153516"/>
                </a:cubicBezTo>
                <a:cubicBezTo>
                  <a:pt x="4557598" y="1165708"/>
                  <a:pt x="4562627" y="1175918"/>
                  <a:pt x="4562627" y="1184148"/>
                </a:cubicBezTo>
                <a:cubicBezTo>
                  <a:pt x="4562627" y="1203655"/>
                  <a:pt x="4556455" y="1220876"/>
                  <a:pt x="4544111" y="1235812"/>
                </a:cubicBezTo>
                <a:cubicBezTo>
                  <a:pt x="4531767" y="1250747"/>
                  <a:pt x="4513097" y="1262786"/>
                  <a:pt x="4488104" y="1271930"/>
                </a:cubicBezTo>
                <a:cubicBezTo>
                  <a:pt x="4463720" y="1280770"/>
                  <a:pt x="4437811" y="1285189"/>
                  <a:pt x="4410380" y="1285189"/>
                </a:cubicBezTo>
                <a:cubicBezTo>
                  <a:pt x="4396664" y="1285189"/>
                  <a:pt x="4382338" y="1284275"/>
                  <a:pt x="4367403" y="1282446"/>
                </a:cubicBezTo>
                <a:cubicBezTo>
                  <a:pt x="4352467" y="1280617"/>
                  <a:pt x="4337990" y="1277874"/>
                  <a:pt x="4323969" y="1274216"/>
                </a:cubicBezTo>
                <a:cubicBezTo>
                  <a:pt x="4309948" y="1270559"/>
                  <a:pt x="4297451" y="1265987"/>
                  <a:pt x="4286479" y="1260500"/>
                </a:cubicBezTo>
                <a:cubicBezTo>
                  <a:pt x="4285259" y="1261720"/>
                  <a:pt x="4283964" y="1263015"/>
                  <a:pt x="4282593" y="1264387"/>
                </a:cubicBezTo>
                <a:cubicBezTo>
                  <a:pt x="4281221" y="1265758"/>
                  <a:pt x="4279621" y="1267206"/>
                  <a:pt x="4277792" y="1268730"/>
                </a:cubicBezTo>
                <a:cubicBezTo>
                  <a:pt x="4272001" y="1273302"/>
                  <a:pt x="4264609" y="1276731"/>
                  <a:pt x="4255617" y="1279017"/>
                </a:cubicBezTo>
                <a:lnTo>
                  <a:pt x="4228867" y="1282177"/>
                </a:lnTo>
                <a:lnTo>
                  <a:pt x="4227957" y="1282446"/>
                </a:lnTo>
                <a:lnTo>
                  <a:pt x="4227039" y="1282392"/>
                </a:lnTo>
                <a:lnTo>
                  <a:pt x="4226585" y="1282446"/>
                </a:lnTo>
                <a:lnTo>
                  <a:pt x="4226295" y="1282349"/>
                </a:lnTo>
                <a:lnTo>
                  <a:pt x="4210812" y="1281446"/>
                </a:lnTo>
                <a:cubicBezTo>
                  <a:pt x="4194810" y="1279446"/>
                  <a:pt x="4182237" y="1274445"/>
                  <a:pt x="4173093" y="1266444"/>
                </a:cubicBezTo>
                <a:cubicBezTo>
                  <a:pt x="4164863" y="1271321"/>
                  <a:pt x="4155719" y="1275207"/>
                  <a:pt x="4145661" y="1278103"/>
                </a:cubicBezTo>
                <a:cubicBezTo>
                  <a:pt x="4140632" y="1279550"/>
                  <a:pt x="4135336" y="1280636"/>
                  <a:pt x="4129773" y="1281360"/>
                </a:cubicBezTo>
                <a:lnTo>
                  <a:pt x="4114985" y="1282278"/>
                </a:lnTo>
                <a:lnTo>
                  <a:pt x="4114419" y="1282446"/>
                </a:lnTo>
                <a:lnTo>
                  <a:pt x="4112285" y="1282446"/>
                </a:lnTo>
                <a:lnTo>
                  <a:pt x="4022903" y="1282446"/>
                </a:lnTo>
                <a:lnTo>
                  <a:pt x="4017035" y="1282446"/>
                </a:lnTo>
                <a:cubicBezTo>
                  <a:pt x="4015816" y="1282446"/>
                  <a:pt x="4014901" y="1282141"/>
                  <a:pt x="4014292" y="1281532"/>
                </a:cubicBezTo>
                <a:lnTo>
                  <a:pt x="4014246" y="1281393"/>
                </a:lnTo>
                <a:lnTo>
                  <a:pt x="4005987" y="1280389"/>
                </a:lnTo>
                <a:cubicBezTo>
                  <a:pt x="4000500" y="1279017"/>
                  <a:pt x="3994861" y="1276807"/>
                  <a:pt x="3989070" y="1273759"/>
                </a:cubicBezTo>
                <a:lnTo>
                  <a:pt x="3989527" y="1289761"/>
                </a:lnTo>
                <a:cubicBezTo>
                  <a:pt x="3989527" y="1309573"/>
                  <a:pt x="3983507" y="1328166"/>
                  <a:pt x="3971467" y="1345540"/>
                </a:cubicBezTo>
                <a:cubicBezTo>
                  <a:pt x="3959428" y="1362913"/>
                  <a:pt x="3943045" y="1376629"/>
                  <a:pt x="3922319" y="1386688"/>
                </a:cubicBezTo>
                <a:cubicBezTo>
                  <a:pt x="3911955" y="1391869"/>
                  <a:pt x="3901211" y="1395679"/>
                  <a:pt x="3890086" y="1398118"/>
                </a:cubicBezTo>
                <a:cubicBezTo>
                  <a:pt x="3878961" y="1400556"/>
                  <a:pt x="3867303" y="1401775"/>
                  <a:pt x="3855111" y="1401775"/>
                </a:cubicBezTo>
                <a:cubicBezTo>
                  <a:pt x="3828288" y="1401775"/>
                  <a:pt x="3807637" y="1394003"/>
                  <a:pt x="3793159" y="1378458"/>
                </a:cubicBezTo>
                <a:cubicBezTo>
                  <a:pt x="3778682" y="1362913"/>
                  <a:pt x="3771443" y="1340358"/>
                  <a:pt x="3771443" y="1310792"/>
                </a:cubicBezTo>
                <a:cubicBezTo>
                  <a:pt x="3771443" y="1305306"/>
                  <a:pt x="3771824" y="1299515"/>
                  <a:pt x="3772585" y="1293419"/>
                </a:cubicBezTo>
                <a:cubicBezTo>
                  <a:pt x="3773348" y="1287323"/>
                  <a:pt x="3774491" y="1280465"/>
                  <a:pt x="3776015" y="1272845"/>
                </a:cubicBezTo>
                <a:cubicBezTo>
                  <a:pt x="3777539" y="1265225"/>
                  <a:pt x="3779520" y="1256538"/>
                  <a:pt x="3781959" y="1246784"/>
                </a:cubicBezTo>
                <a:lnTo>
                  <a:pt x="3801161" y="1251356"/>
                </a:lnTo>
                <a:cubicBezTo>
                  <a:pt x="3797503" y="1264768"/>
                  <a:pt x="3795675" y="1276502"/>
                  <a:pt x="3795675" y="1286561"/>
                </a:cubicBezTo>
                <a:cubicBezTo>
                  <a:pt x="3795675" y="1308506"/>
                  <a:pt x="3800779" y="1325118"/>
                  <a:pt x="3810991" y="1336396"/>
                </a:cubicBezTo>
                <a:cubicBezTo>
                  <a:pt x="3821201" y="1347673"/>
                  <a:pt x="3836213" y="1353312"/>
                  <a:pt x="3856025" y="1353312"/>
                </a:cubicBezTo>
                <a:cubicBezTo>
                  <a:pt x="3872484" y="1353312"/>
                  <a:pt x="3887724" y="1351483"/>
                  <a:pt x="3901745" y="1347826"/>
                </a:cubicBezTo>
                <a:cubicBezTo>
                  <a:pt x="3915765" y="1344168"/>
                  <a:pt x="3928719" y="1338377"/>
                  <a:pt x="3940607" y="1330452"/>
                </a:cubicBezTo>
                <a:cubicBezTo>
                  <a:pt x="3950361" y="1324051"/>
                  <a:pt x="3959047" y="1316279"/>
                  <a:pt x="3966667" y="1307135"/>
                </a:cubicBezTo>
                <a:lnTo>
                  <a:pt x="3956151" y="1246784"/>
                </a:lnTo>
                <a:cubicBezTo>
                  <a:pt x="3953103" y="1229106"/>
                  <a:pt x="3949675" y="1209370"/>
                  <a:pt x="3945865" y="1187577"/>
                </a:cubicBezTo>
                <a:cubicBezTo>
                  <a:pt x="3942055" y="1165784"/>
                  <a:pt x="3938016" y="1141781"/>
                  <a:pt x="3933749" y="1115568"/>
                </a:cubicBezTo>
                <a:cubicBezTo>
                  <a:pt x="3932529" y="1106424"/>
                  <a:pt x="3931082" y="1096899"/>
                  <a:pt x="3929405" y="1086993"/>
                </a:cubicBezTo>
                <a:cubicBezTo>
                  <a:pt x="3927729" y="1077087"/>
                  <a:pt x="3926205" y="1067486"/>
                  <a:pt x="3924833" y="1058189"/>
                </a:cubicBezTo>
                <a:cubicBezTo>
                  <a:pt x="3923462" y="1048893"/>
                  <a:pt x="3922243" y="1040740"/>
                  <a:pt x="3921176" y="1033729"/>
                </a:cubicBezTo>
                <a:cubicBezTo>
                  <a:pt x="3920109" y="1026719"/>
                  <a:pt x="3919575" y="1021690"/>
                  <a:pt x="3919575" y="1018642"/>
                </a:cubicBezTo>
                <a:cubicBezTo>
                  <a:pt x="3919575" y="1006754"/>
                  <a:pt x="3923615" y="996772"/>
                  <a:pt x="3931691" y="988695"/>
                </a:cubicBezTo>
                <a:cubicBezTo>
                  <a:pt x="3939769" y="980618"/>
                  <a:pt x="3950055" y="976274"/>
                  <a:pt x="3962553" y="975665"/>
                </a:cubicBezTo>
                <a:close/>
                <a:moveTo>
                  <a:pt x="3619881" y="962025"/>
                </a:moveTo>
                <a:lnTo>
                  <a:pt x="3620338" y="967511"/>
                </a:lnTo>
                <a:cubicBezTo>
                  <a:pt x="3620338" y="975436"/>
                  <a:pt x="3616833" y="981532"/>
                  <a:pt x="3609823" y="985799"/>
                </a:cubicBezTo>
                <a:cubicBezTo>
                  <a:pt x="3601898" y="989762"/>
                  <a:pt x="3591687" y="994181"/>
                  <a:pt x="3579190" y="999058"/>
                </a:cubicBezTo>
                <a:cubicBezTo>
                  <a:pt x="3566693" y="1003935"/>
                  <a:pt x="3552063" y="1009269"/>
                  <a:pt x="3535299" y="1015060"/>
                </a:cubicBezTo>
                <a:lnTo>
                  <a:pt x="3537585" y="993115"/>
                </a:lnTo>
                <a:cubicBezTo>
                  <a:pt x="3558007" y="985799"/>
                  <a:pt x="3574771" y="979703"/>
                  <a:pt x="3587877" y="974827"/>
                </a:cubicBezTo>
                <a:cubicBezTo>
                  <a:pt x="3600983" y="969950"/>
                  <a:pt x="3611651" y="965683"/>
                  <a:pt x="3619881" y="962025"/>
                </a:cubicBezTo>
                <a:close/>
                <a:moveTo>
                  <a:pt x="2602154" y="960120"/>
                </a:moveTo>
                <a:lnTo>
                  <a:pt x="2632329" y="970178"/>
                </a:lnTo>
                <a:cubicBezTo>
                  <a:pt x="2649703" y="975970"/>
                  <a:pt x="2662885" y="984580"/>
                  <a:pt x="2671877" y="996010"/>
                </a:cubicBezTo>
                <a:cubicBezTo>
                  <a:pt x="2680869" y="1007440"/>
                  <a:pt x="2685669" y="1020928"/>
                  <a:pt x="2686279" y="1036472"/>
                </a:cubicBezTo>
                <a:cubicBezTo>
                  <a:pt x="2686583" y="1044092"/>
                  <a:pt x="2686736" y="1053541"/>
                  <a:pt x="2686736" y="1064819"/>
                </a:cubicBezTo>
                <a:cubicBezTo>
                  <a:pt x="2686736" y="1076096"/>
                  <a:pt x="2686279" y="1089355"/>
                  <a:pt x="2685364" y="1104595"/>
                </a:cubicBezTo>
                <a:cubicBezTo>
                  <a:pt x="2685364" y="1111301"/>
                  <a:pt x="2685288" y="1117702"/>
                  <a:pt x="2685136" y="1123798"/>
                </a:cubicBezTo>
                <a:cubicBezTo>
                  <a:pt x="2684983" y="1129894"/>
                  <a:pt x="2684907" y="1135685"/>
                  <a:pt x="2684907" y="1141171"/>
                </a:cubicBezTo>
                <a:lnTo>
                  <a:pt x="2668448" y="1151230"/>
                </a:lnTo>
                <a:cubicBezTo>
                  <a:pt x="2660219" y="1137209"/>
                  <a:pt x="2654884" y="1124712"/>
                  <a:pt x="2652446" y="1113739"/>
                </a:cubicBezTo>
                <a:cubicBezTo>
                  <a:pt x="2651227" y="1109167"/>
                  <a:pt x="2649779" y="1102462"/>
                  <a:pt x="2648103" y="1093622"/>
                </a:cubicBezTo>
                <a:cubicBezTo>
                  <a:pt x="2646426" y="1084783"/>
                  <a:pt x="2644673" y="1074801"/>
                  <a:pt x="2642845" y="1063676"/>
                </a:cubicBezTo>
                <a:cubicBezTo>
                  <a:pt x="2641016" y="1052551"/>
                  <a:pt x="2639339" y="1041349"/>
                  <a:pt x="2637815" y="1030072"/>
                </a:cubicBezTo>
                <a:cubicBezTo>
                  <a:pt x="2635682" y="1015136"/>
                  <a:pt x="2632481" y="1004316"/>
                  <a:pt x="2628214" y="997610"/>
                </a:cubicBezTo>
                <a:cubicBezTo>
                  <a:pt x="2623947" y="990905"/>
                  <a:pt x="2617394" y="985876"/>
                  <a:pt x="2608555" y="982523"/>
                </a:cubicBezTo>
                <a:lnTo>
                  <a:pt x="2596211" y="977951"/>
                </a:lnTo>
                <a:close/>
                <a:moveTo>
                  <a:pt x="2117903" y="960120"/>
                </a:moveTo>
                <a:lnTo>
                  <a:pt x="2123847" y="977951"/>
                </a:lnTo>
                <a:lnTo>
                  <a:pt x="2111959" y="982523"/>
                </a:lnTo>
                <a:cubicBezTo>
                  <a:pt x="2102206" y="985876"/>
                  <a:pt x="2095348" y="990981"/>
                  <a:pt x="2091385" y="997839"/>
                </a:cubicBezTo>
                <a:cubicBezTo>
                  <a:pt x="2087423" y="1004697"/>
                  <a:pt x="2084375" y="1015441"/>
                  <a:pt x="2082241" y="1030072"/>
                </a:cubicBezTo>
                <a:cubicBezTo>
                  <a:pt x="2081327" y="1037996"/>
                  <a:pt x="2079803" y="1049655"/>
                  <a:pt x="2077669" y="1065047"/>
                </a:cubicBezTo>
                <a:cubicBezTo>
                  <a:pt x="2075536" y="1080440"/>
                  <a:pt x="2073097" y="1099871"/>
                  <a:pt x="2070354" y="1123340"/>
                </a:cubicBezTo>
                <a:cubicBezTo>
                  <a:pt x="2070049" y="1125474"/>
                  <a:pt x="2068601" y="1129208"/>
                  <a:pt x="2066011" y="1134542"/>
                </a:cubicBezTo>
                <a:cubicBezTo>
                  <a:pt x="2063420" y="1139876"/>
                  <a:pt x="2059533" y="1146810"/>
                  <a:pt x="2054352" y="1155344"/>
                </a:cubicBezTo>
                <a:lnTo>
                  <a:pt x="2049323" y="1164946"/>
                </a:lnTo>
                <a:cubicBezTo>
                  <a:pt x="2042313" y="1170737"/>
                  <a:pt x="2035149" y="1175461"/>
                  <a:pt x="2027834" y="1179119"/>
                </a:cubicBezTo>
                <a:cubicBezTo>
                  <a:pt x="2020519" y="1182776"/>
                  <a:pt x="2014423" y="1184605"/>
                  <a:pt x="2009547" y="1184605"/>
                </a:cubicBezTo>
                <a:cubicBezTo>
                  <a:pt x="1995525" y="1184605"/>
                  <a:pt x="1985772" y="1174852"/>
                  <a:pt x="1980286" y="1155344"/>
                </a:cubicBezTo>
                <a:cubicBezTo>
                  <a:pt x="1988820" y="1153211"/>
                  <a:pt x="1996059" y="1151382"/>
                  <a:pt x="2002003" y="1149858"/>
                </a:cubicBezTo>
                <a:cubicBezTo>
                  <a:pt x="2007946" y="1148334"/>
                  <a:pt x="2012747" y="1146962"/>
                  <a:pt x="2016405" y="1145743"/>
                </a:cubicBezTo>
                <a:cubicBezTo>
                  <a:pt x="2019757" y="1144219"/>
                  <a:pt x="2023110" y="1142848"/>
                  <a:pt x="2026463" y="1141628"/>
                </a:cubicBezTo>
                <a:cubicBezTo>
                  <a:pt x="2029815" y="1140409"/>
                  <a:pt x="2033016" y="1138885"/>
                  <a:pt x="2036064" y="1137056"/>
                </a:cubicBezTo>
                <a:cubicBezTo>
                  <a:pt x="2035149" y="1113282"/>
                  <a:pt x="2034464" y="1093165"/>
                  <a:pt x="2034007" y="1076706"/>
                </a:cubicBezTo>
                <a:cubicBezTo>
                  <a:pt x="2033549" y="1060247"/>
                  <a:pt x="2033625" y="1046683"/>
                  <a:pt x="2034235" y="1036015"/>
                </a:cubicBezTo>
                <a:cubicBezTo>
                  <a:pt x="2034540" y="1020775"/>
                  <a:pt x="2039265" y="1007440"/>
                  <a:pt x="2048409" y="996010"/>
                </a:cubicBezTo>
                <a:cubicBezTo>
                  <a:pt x="2057553" y="984580"/>
                  <a:pt x="2070659" y="975970"/>
                  <a:pt x="2087728" y="970178"/>
                </a:cubicBezTo>
                <a:close/>
                <a:moveTo>
                  <a:pt x="4448556" y="933450"/>
                </a:moveTo>
                <a:lnTo>
                  <a:pt x="4449013" y="938936"/>
                </a:lnTo>
                <a:cubicBezTo>
                  <a:pt x="4449013" y="946861"/>
                  <a:pt x="4445507" y="952957"/>
                  <a:pt x="4438497" y="957224"/>
                </a:cubicBezTo>
                <a:cubicBezTo>
                  <a:pt x="4430573" y="961187"/>
                  <a:pt x="4420362" y="965606"/>
                  <a:pt x="4407865" y="970483"/>
                </a:cubicBezTo>
                <a:cubicBezTo>
                  <a:pt x="4395369" y="975360"/>
                  <a:pt x="4380738" y="980694"/>
                  <a:pt x="4363974" y="986485"/>
                </a:cubicBezTo>
                <a:lnTo>
                  <a:pt x="4366260" y="964540"/>
                </a:lnTo>
                <a:cubicBezTo>
                  <a:pt x="4386681" y="957224"/>
                  <a:pt x="4403445" y="951128"/>
                  <a:pt x="4416552" y="946252"/>
                </a:cubicBezTo>
                <a:cubicBezTo>
                  <a:pt x="4429659" y="941375"/>
                  <a:pt x="4440327" y="937108"/>
                  <a:pt x="4448556" y="933450"/>
                </a:cubicBezTo>
                <a:close/>
                <a:moveTo>
                  <a:pt x="2602154" y="912114"/>
                </a:moveTo>
                <a:cubicBezTo>
                  <a:pt x="2606116" y="914857"/>
                  <a:pt x="2609774" y="917753"/>
                  <a:pt x="2613127" y="920801"/>
                </a:cubicBezTo>
                <a:cubicBezTo>
                  <a:pt x="2616479" y="923849"/>
                  <a:pt x="2619375" y="926897"/>
                  <a:pt x="2621813" y="929945"/>
                </a:cubicBezTo>
                <a:cubicBezTo>
                  <a:pt x="2618765" y="932688"/>
                  <a:pt x="2615565" y="935736"/>
                  <a:pt x="2612212" y="939089"/>
                </a:cubicBezTo>
                <a:cubicBezTo>
                  <a:pt x="2608860" y="942442"/>
                  <a:pt x="2605507" y="946099"/>
                  <a:pt x="2602154" y="950062"/>
                </a:cubicBezTo>
                <a:cubicBezTo>
                  <a:pt x="2599411" y="947014"/>
                  <a:pt x="2596515" y="944042"/>
                  <a:pt x="2593467" y="941146"/>
                </a:cubicBezTo>
                <a:cubicBezTo>
                  <a:pt x="2590419" y="938251"/>
                  <a:pt x="2587371" y="935279"/>
                  <a:pt x="2584323" y="932231"/>
                </a:cubicBezTo>
                <a:cubicBezTo>
                  <a:pt x="2586761" y="928268"/>
                  <a:pt x="2589505" y="924687"/>
                  <a:pt x="2592553" y="921487"/>
                </a:cubicBezTo>
                <a:cubicBezTo>
                  <a:pt x="2595601" y="918286"/>
                  <a:pt x="2598801" y="915162"/>
                  <a:pt x="2602154" y="912114"/>
                </a:cubicBezTo>
                <a:close/>
                <a:moveTo>
                  <a:pt x="2117903" y="912114"/>
                </a:moveTo>
                <a:cubicBezTo>
                  <a:pt x="2120646" y="914857"/>
                  <a:pt x="2123465" y="917677"/>
                  <a:pt x="2126361" y="920572"/>
                </a:cubicBezTo>
                <a:cubicBezTo>
                  <a:pt x="2129257" y="923468"/>
                  <a:pt x="2132381" y="926592"/>
                  <a:pt x="2135733" y="929945"/>
                </a:cubicBezTo>
                <a:cubicBezTo>
                  <a:pt x="2133295" y="933602"/>
                  <a:pt x="2130552" y="937108"/>
                  <a:pt x="2127504" y="940460"/>
                </a:cubicBezTo>
                <a:cubicBezTo>
                  <a:pt x="2124456" y="943813"/>
                  <a:pt x="2121256" y="947014"/>
                  <a:pt x="2117903" y="950062"/>
                </a:cubicBezTo>
                <a:cubicBezTo>
                  <a:pt x="2113636" y="947014"/>
                  <a:pt x="2109825" y="943966"/>
                  <a:pt x="2106473" y="940918"/>
                </a:cubicBezTo>
                <a:cubicBezTo>
                  <a:pt x="2103120" y="937870"/>
                  <a:pt x="2100377" y="934974"/>
                  <a:pt x="2098243" y="932231"/>
                </a:cubicBezTo>
                <a:cubicBezTo>
                  <a:pt x="2101596" y="929488"/>
                  <a:pt x="2104873" y="926440"/>
                  <a:pt x="2108073" y="923087"/>
                </a:cubicBezTo>
                <a:cubicBezTo>
                  <a:pt x="2111273" y="919734"/>
                  <a:pt x="2114550" y="916076"/>
                  <a:pt x="2117903" y="912114"/>
                </a:cubicBezTo>
                <a:close/>
                <a:moveTo>
                  <a:pt x="4191381" y="904875"/>
                </a:moveTo>
                <a:lnTo>
                  <a:pt x="4191839" y="910361"/>
                </a:lnTo>
                <a:cubicBezTo>
                  <a:pt x="4191839" y="918286"/>
                  <a:pt x="4188333" y="924382"/>
                  <a:pt x="4181323" y="928649"/>
                </a:cubicBezTo>
                <a:cubicBezTo>
                  <a:pt x="4173398" y="932612"/>
                  <a:pt x="4163187" y="937031"/>
                  <a:pt x="4150690" y="941908"/>
                </a:cubicBezTo>
                <a:cubicBezTo>
                  <a:pt x="4138193" y="946785"/>
                  <a:pt x="4123563" y="952119"/>
                  <a:pt x="4106799" y="957910"/>
                </a:cubicBezTo>
                <a:lnTo>
                  <a:pt x="4109085" y="935965"/>
                </a:lnTo>
                <a:cubicBezTo>
                  <a:pt x="4129507" y="928649"/>
                  <a:pt x="4146271" y="922553"/>
                  <a:pt x="4159377" y="917677"/>
                </a:cubicBezTo>
                <a:cubicBezTo>
                  <a:pt x="4172483" y="912800"/>
                  <a:pt x="4183151" y="908533"/>
                  <a:pt x="4191381" y="904875"/>
                </a:cubicBezTo>
                <a:close/>
                <a:moveTo>
                  <a:pt x="5419649" y="579425"/>
                </a:moveTo>
                <a:lnTo>
                  <a:pt x="5420106" y="584911"/>
                </a:lnTo>
                <a:cubicBezTo>
                  <a:pt x="5419496" y="594055"/>
                  <a:pt x="5415687" y="600456"/>
                  <a:pt x="5408675" y="604114"/>
                </a:cubicBezTo>
                <a:cubicBezTo>
                  <a:pt x="5400751" y="608076"/>
                  <a:pt x="5390464" y="612419"/>
                  <a:pt x="5377815" y="617144"/>
                </a:cubicBezTo>
                <a:cubicBezTo>
                  <a:pt x="5365165" y="621868"/>
                  <a:pt x="5350307" y="626974"/>
                  <a:pt x="5333238" y="632460"/>
                </a:cubicBezTo>
                <a:lnTo>
                  <a:pt x="5336895" y="609143"/>
                </a:lnTo>
                <a:cubicBezTo>
                  <a:pt x="5357012" y="602132"/>
                  <a:pt x="5373852" y="596265"/>
                  <a:pt x="5387416" y="591541"/>
                </a:cubicBezTo>
                <a:cubicBezTo>
                  <a:pt x="5400979" y="586816"/>
                  <a:pt x="5411723" y="582778"/>
                  <a:pt x="5419649" y="579425"/>
                </a:cubicBezTo>
                <a:close/>
                <a:moveTo>
                  <a:pt x="1676324" y="512750"/>
                </a:moveTo>
                <a:lnTo>
                  <a:pt x="1676781" y="518236"/>
                </a:lnTo>
                <a:cubicBezTo>
                  <a:pt x="1676171" y="527380"/>
                  <a:pt x="1672361" y="533781"/>
                  <a:pt x="1665351" y="537439"/>
                </a:cubicBezTo>
                <a:cubicBezTo>
                  <a:pt x="1657426" y="541401"/>
                  <a:pt x="1647139" y="545744"/>
                  <a:pt x="1634490" y="550469"/>
                </a:cubicBezTo>
                <a:cubicBezTo>
                  <a:pt x="1621841" y="555193"/>
                  <a:pt x="1606982" y="560299"/>
                  <a:pt x="1589913" y="565785"/>
                </a:cubicBezTo>
                <a:lnTo>
                  <a:pt x="1593571" y="542468"/>
                </a:lnTo>
                <a:cubicBezTo>
                  <a:pt x="1613687" y="535457"/>
                  <a:pt x="1630527" y="529590"/>
                  <a:pt x="1644091" y="524866"/>
                </a:cubicBezTo>
                <a:cubicBezTo>
                  <a:pt x="1657655" y="520141"/>
                  <a:pt x="1668399" y="516103"/>
                  <a:pt x="1676324" y="512750"/>
                </a:cubicBezTo>
                <a:close/>
                <a:moveTo>
                  <a:pt x="428549" y="512750"/>
                </a:moveTo>
                <a:lnTo>
                  <a:pt x="429006" y="518236"/>
                </a:lnTo>
                <a:cubicBezTo>
                  <a:pt x="428397" y="527380"/>
                  <a:pt x="424587" y="533781"/>
                  <a:pt x="417576" y="537439"/>
                </a:cubicBezTo>
                <a:cubicBezTo>
                  <a:pt x="409651" y="541401"/>
                  <a:pt x="399364" y="545744"/>
                  <a:pt x="386715" y="550469"/>
                </a:cubicBezTo>
                <a:cubicBezTo>
                  <a:pt x="374066" y="555193"/>
                  <a:pt x="359207" y="560299"/>
                  <a:pt x="342138" y="565785"/>
                </a:cubicBezTo>
                <a:lnTo>
                  <a:pt x="345796" y="542468"/>
                </a:lnTo>
                <a:cubicBezTo>
                  <a:pt x="365913" y="535457"/>
                  <a:pt x="382753" y="529590"/>
                  <a:pt x="396316" y="524866"/>
                </a:cubicBezTo>
                <a:cubicBezTo>
                  <a:pt x="409880" y="520141"/>
                  <a:pt x="420624" y="516103"/>
                  <a:pt x="428549" y="512750"/>
                </a:cubicBezTo>
                <a:close/>
                <a:moveTo>
                  <a:pt x="5222977" y="498958"/>
                </a:moveTo>
                <a:cubicBezTo>
                  <a:pt x="5224805" y="501091"/>
                  <a:pt x="5228082" y="504520"/>
                  <a:pt x="5232807" y="509245"/>
                </a:cubicBezTo>
                <a:cubicBezTo>
                  <a:pt x="5237531" y="513969"/>
                  <a:pt x="5243703" y="519989"/>
                  <a:pt x="5251323" y="527304"/>
                </a:cubicBezTo>
                <a:cubicBezTo>
                  <a:pt x="5247665" y="532486"/>
                  <a:pt x="5243551" y="537743"/>
                  <a:pt x="5238979" y="543077"/>
                </a:cubicBezTo>
                <a:cubicBezTo>
                  <a:pt x="5234407" y="548411"/>
                  <a:pt x="5229377" y="553822"/>
                  <a:pt x="5223891" y="559308"/>
                </a:cubicBezTo>
                <a:cubicBezTo>
                  <a:pt x="5216576" y="553517"/>
                  <a:pt x="5210327" y="548183"/>
                  <a:pt x="5205146" y="543306"/>
                </a:cubicBezTo>
                <a:cubicBezTo>
                  <a:pt x="5199964" y="538429"/>
                  <a:pt x="5195697" y="534162"/>
                  <a:pt x="5192344" y="530504"/>
                </a:cubicBezTo>
                <a:cubicBezTo>
                  <a:pt x="5197221" y="525932"/>
                  <a:pt x="5202250" y="520979"/>
                  <a:pt x="5207432" y="515645"/>
                </a:cubicBezTo>
                <a:cubicBezTo>
                  <a:pt x="5212613" y="510311"/>
                  <a:pt x="5217795" y="504749"/>
                  <a:pt x="5222977" y="498958"/>
                </a:cubicBezTo>
                <a:close/>
                <a:moveTo>
                  <a:pt x="2796007" y="498958"/>
                </a:moveTo>
                <a:cubicBezTo>
                  <a:pt x="2797835" y="501091"/>
                  <a:pt x="2801112" y="504520"/>
                  <a:pt x="2805837" y="509245"/>
                </a:cubicBezTo>
                <a:cubicBezTo>
                  <a:pt x="2810561" y="513969"/>
                  <a:pt x="2816733" y="519989"/>
                  <a:pt x="2824353" y="527304"/>
                </a:cubicBezTo>
                <a:cubicBezTo>
                  <a:pt x="2820695" y="532486"/>
                  <a:pt x="2816581" y="537743"/>
                  <a:pt x="2812009" y="543077"/>
                </a:cubicBezTo>
                <a:cubicBezTo>
                  <a:pt x="2807437" y="548411"/>
                  <a:pt x="2802407" y="553822"/>
                  <a:pt x="2796921" y="559308"/>
                </a:cubicBezTo>
                <a:cubicBezTo>
                  <a:pt x="2789606" y="553517"/>
                  <a:pt x="2783357" y="548183"/>
                  <a:pt x="2778176" y="543306"/>
                </a:cubicBezTo>
                <a:cubicBezTo>
                  <a:pt x="2772995" y="538429"/>
                  <a:pt x="2768727" y="534162"/>
                  <a:pt x="2765375" y="530504"/>
                </a:cubicBezTo>
                <a:cubicBezTo>
                  <a:pt x="2770251" y="525932"/>
                  <a:pt x="2775280" y="520979"/>
                  <a:pt x="2780462" y="515645"/>
                </a:cubicBezTo>
                <a:cubicBezTo>
                  <a:pt x="2785643" y="510311"/>
                  <a:pt x="2790825" y="504749"/>
                  <a:pt x="2796007" y="498958"/>
                </a:cubicBezTo>
                <a:close/>
                <a:moveTo>
                  <a:pt x="4405351" y="498043"/>
                </a:moveTo>
                <a:cubicBezTo>
                  <a:pt x="4414190" y="508102"/>
                  <a:pt x="4424858" y="518770"/>
                  <a:pt x="4437355" y="530047"/>
                </a:cubicBezTo>
                <a:cubicBezTo>
                  <a:pt x="4434001" y="534924"/>
                  <a:pt x="4429659" y="540410"/>
                  <a:pt x="4424325" y="546506"/>
                </a:cubicBezTo>
                <a:cubicBezTo>
                  <a:pt x="4418991" y="552602"/>
                  <a:pt x="4412971" y="559003"/>
                  <a:pt x="4406265" y="565709"/>
                </a:cubicBezTo>
                <a:cubicBezTo>
                  <a:pt x="4398645" y="559613"/>
                  <a:pt x="4391940" y="553898"/>
                  <a:pt x="4386149" y="548564"/>
                </a:cubicBezTo>
                <a:cubicBezTo>
                  <a:pt x="4380357" y="543230"/>
                  <a:pt x="4375481" y="538277"/>
                  <a:pt x="4371518" y="533705"/>
                </a:cubicBezTo>
                <a:cubicBezTo>
                  <a:pt x="4377919" y="527304"/>
                  <a:pt x="4383939" y="521208"/>
                  <a:pt x="4389577" y="515417"/>
                </a:cubicBezTo>
                <a:cubicBezTo>
                  <a:pt x="4395217" y="509626"/>
                  <a:pt x="4400474" y="503834"/>
                  <a:pt x="4405351" y="498043"/>
                </a:cubicBezTo>
                <a:close/>
                <a:moveTo>
                  <a:pt x="5286527" y="492557"/>
                </a:moveTo>
                <a:cubicBezTo>
                  <a:pt x="5287747" y="493471"/>
                  <a:pt x="5290642" y="496291"/>
                  <a:pt x="5295215" y="501015"/>
                </a:cubicBezTo>
                <a:cubicBezTo>
                  <a:pt x="5299787" y="505739"/>
                  <a:pt x="5306339" y="512369"/>
                  <a:pt x="5314874" y="520903"/>
                </a:cubicBezTo>
                <a:cubicBezTo>
                  <a:pt x="5311826" y="525170"/>
                  <a:pt x="5308016" y="529971"/>
                  <a:pt x="5303443" y="535305"/>
                </a:cubicBezTo>
                <a:cubicBezTo>
                  <a:pt x="5298872" y="540639"/>
                  <a:pt x="5293538" y="546354"/>
                  <a:pt x="5287442" y="552450"/>
                </a:cubicBezTo>
                <a:cubicBezTo>
                  <a:pt x="5274335" y="542087"/>
                  <a:pt x="5263973" y="532638"/>
                  <a:pt x="5256353" y="524104"/>
                </a:cubicBezTo>
                <a:cubicBezTo>
                  <a:pt x="5265191" y="516179"/>
                  <a:pt x="5275249" y="505663"/>
                  <a:pt x="5286527" y="492557"/>
                </a:cubicBezTo>
                <a:close/>
                <a:moveTo>
                  <a:pt x="2859558" y="492557"/>
                </a:moveTo>
                <a:cubicBezTo>
                  <a:pt x="2860777" y="493471"/>
                  <a:pt x="2863672" y="496291"/>
                  <a:pt x="2868245" y="501015"/>
                </a:cubicBezTo>
                <a:cubicBezTo>
                  <a:pt x="2872816" y="505739"/>
                  <a:pt x="2879369" y="512369"/>
                  <a:pt x="2887904" y="520903"/>
                </a:cubicBezTo>
                <a:cubicBezTo>
                  <a:pt x="2884856" y="525170"/>
                  <a:pt x="2881046" y="529971"/>
                  <a:pt x="2876474" y="535305"/>
                </a:cubicBezTo>
                <a:cubicBezTo>
                  <a:pt x="2871902" y="540639"/>
                  <a:pt x="2866568" y="546354"/>
                  <a:pt x="2860472" y="552450"/>
                </a:cubicBezTo>
                <a:cubicBezTo>
                  <a:pt x="2847365" y="542087"/>
                  <a:pt x="2837003" y="532638"/>
                  <a:pt x="2829383" y="524104"/>
                </a:cubicBezTo>
                <a:cubicBezTo>
                  <a:pt x="2838222" y="516179"/>
                  <a:pt x="2848280" y="505663"/>
                  <a:pt x="2859558" y="492557"/>
                </a:cubicBezTo>
                <a:close/>
                <a:moveTo>
                  <a:pt x="4784827" y="394716"/>
                </a:moveTo>
                <a:cubicBezTo>
                  <a:pt x="4782997" y="394716"/>
                  <a:pt x="4780940" y="396240"/>
                  <a:pt x="4778655" y="399288"/>
                </a:cubicBezTo>
                <a:cubicBezTo>
                  <a:pt x="4776369" y="402336"/>
                  <a:pt x="4775225" y="405079"/>
                  <a:pt x="4775225" y="407518"/>
                </a:cubicBezTo>
                <a:cubicBezTo>
                  <a:pt x="4775225" y="413918"/>
                  <a:pt x="4779797" y="417119"/>
                  <a:pt x="4788941" y="417119"/>
                </a:cubicBezTo>
                <a:cubicBezTo>
                  <a:pt x="4793818" y="417119"/>
                  <a:pt x="4798085" y="416357"/>
                  <a:pt x="4801743" y="414833"/>
                </a:cubicBezTo>
                <a:cubicBezTo>
                  <a:pt x="4797781" y="401422"/>
                  <a:pt x="4792142" y="394716"/>
                  <a:pt x="4784827" y="394716"/>
                </a:cubicBezTo>
                <a:close/>
                <a:moveTo>
                  <a:pt x="2308327" y="394716"/>
                </a:moveTo>
                <a:cubicBezTo>
                  <a:pt x="2306498" y="394716"/>
                  <a:pt x="2304441" y="396240"/>
                  <a:pt x="2302155" y="399288"/>
                </a:cubicBezTo>
                <a:cubicBezTo>
                  <a:pt x="2299868" y="402336"/>
                  <a:pt x="2298726" y="405079"/>
                  <a:pt x="2298726" y="407518"/>
                </a:cubicBezTo>
                <a:cubicBezTo>
                  <a:pt x="2298726" y="413918"/>
                  <a:pt x="2303297" y="417119"/>
                  <a:pt x="2312442" y="417119"/>
                </a:cubicBezTo>
                <a:cubicBezTo>
                  <a:pt x="2317319" y="417119"/>
                  <a:pt x="2321585" y="416357"/>
                  <a:pt x="2325243" y="414833"/>
                </a:cubicBezTo>
                <a:cubicBezTo>
                  <a:pt x="2321281" y="401422"/>
                  <a:pt x="2315642" y="394716"/>
                  <a:pt x="2308327" y="394716"/>
                </a:cubicBezTo>
                <a:close/>
                <a:moveTo>
                  <a:pt x="4787570" y="372313"/>
                </a:moveTo>
                <a:cubicBezTo>
                  <a:pt x="4797628" y="372313"/>
                  <a:pt x="4806010" y="377114"/>
                  <a:pt x="4812716" y="386715"/>
                </a:cubicBezTo>
                <a:cubicBezTo>
                  <a:pt x="4819421" y="396316"/>
                  <a:pt x="4822774" y="407670"/>
                  <a:pt x="4822774" y="420776"/>
                </a:cubicBezTo>
                <a:cubicBezTo>
                  <a:pt x="4822774" y="430530"/>
                  <a:pt x="4820717" y="439369"/>
                  <a:pt x="4816602" y="447294"/>
                </a:cubicBezTo>
                <a:cubicBezTo>
                  <a:pt x="4812487" y="455219"/>
                  <a:pt x="4807077" y="461620"/>
                  <a:pt x="4800371" y="466496"/>
                </a:cubicBezTo>
                <a:cubicBezTo>
                  <a:pt x="4793666" y="471373"/>
                  <a:pt x="4786198" y="473812"/>
                  <a:pt x="4777969" y="473812"/>
                </a:cubicBezTo>
                <a:cubicBezTo>
                  <a:pt x="4774615" y="473812"/>
                  <a:pt x="4770501" y="473050"/>
                  <a:pt x="4765624" y="471526"/>
                </a:cubicBezTo>
                <a:cubicBezTo>
                  <a:pt x="4760747" y="470002"/>
                  <a:pt x="4756329" y="468097"/>
                  <a:pt x="4752365" y="465811"/>
                </a:cubicBezTo>
                <a:cubicBezTo>
                  <a:pt x="4748403" y="463525"/>
                  <a:pt x="4745659" y="461162"/>
                  <a:pt x="4744136" y="458724"/>
                </a:cubicBezTo>
                <a:lnTo>
                  <a:pt x="4749623" y="447294"/>
                </a:lnTo>
                <a:cubicBezTo>
                  <a:pt x="4754194" y="449123"/>
                  <a:pt x="4758385" y="450494"/>
                  <a:pt x="4762195" y="451409"/>
                </a:cubicBezTo>
                <a:cubicBezTo>
                  <a:pt x="4766005" y="452323"/>
                  <a:pt x="4769891" y="452780"/>
                  <a:pt x="4773854" y="452780"/>
                </a:cubicBezTo>
                <a:cubicBezTo>
                  <a:pt x="4784369" y="452780"/>
                  <a:pt x="4792655" y="447808"/>
                  <a:pt x="4798714" y="437864"/>
                </a:cubicBezTo>
                <a:lnTo>
                  <a:pt x="4798721" y="437848"/>
                </a:lnTo>
                <a:lnTo>
                  <a:pt x="4798085" y="437921"/>
                </a:lnTo>
                <a:cubicBezTo>
                  <a:pt x="4794123" y="438379"/>
                  <a:pt x="4789703" y="438760"/>
                  <a:pt x="4784827" y="439064"/>
                </a:cubicBezTo>
                <a:cubicBezTo>
                  <a:pt x="4775987" y="438760"/>
                  <a:pt x="4769053" y="436321"/>
                  <a:pt x="4764025" y="431749"/>
                </a:cubicBezTo>
                <a:cubicBezTo>
                  <a:pt x="4758995" y="427177"/>
                  <a:pt x="4756480" y="420929"/>
                  <a:pt x="4756481" y="413004"/>
                </a:cubicBezTo>
                <a:cubicBezTo>
                  <a:pt x="4756480" y="401422"/>
                  <a:pt x="4759528" y="391744"/>
                  <a:pt x="4765624" y="383972"/>
                </a:cubicBezTo>
                <a:cubicBezTo>
                  <a:pt x="4771721" y="376199"/>
                  <a:pt x="4779035" y="372313"/>
                  <a:pt x="4787570" y="372313"/>
                </a:cubicBezTo>
                <a:close/>
                <a:moveTo>
                  <a:pt x="2311070" y="372313"/>
                </a:moveTo>
                <a:cubicBezTo>
                  <a:pt x="2321128" y="372313"/>
                  <a:pt x="2329511" y="377114"/>
                  <a:pt x="2336216" y="386715"/>
                </a:cubicBezTo>
                <a:cubicBezTo>
                  <a:pt x="2342921" y="396316"/>
                  <a:pt x="2346274" y="407670"/>
                  <a:pt x="2346274" y="420776"/>
                </a:cubicBezTo>
                <a:cubicBezTo>
                  <a:pt x="2346274" y="430530"/>
                  <a:pt x="2344217" y="439369"/>
                  <a:pt x="2340102" y="447294"/>
                </a:cubicBezTo>
                <a:cubicBezTo>
                  <a:pt x="2335987" y="455219"/>
                  <a:pt x="2330577" y="461620"/>
                  <a:pt x="2323871" y="466496"/>
                </a:cubicBezTo>
                <a:cubicBezTo>
                  <a:pt x="2317166" y="471373"/>
                  <a:pt x="2309698" y="473812"/>
                  <a:pt x="2301469" y="473812"/>
                </a:cubicBezTo>
                <a:cubicBezTo>
                  <a:pt x="2298116" y="473812"/>
                  <a:pt x="2294001" y="473050"/>
                  <a:pt x="2289125" y="471526"/>
                </a:cubicBezTo>
                <a:cubicBezTo>
                  <a:pt x="2284247" y="470002"/>
                  <a:pt x="2279828" y="468097"/>
                  <a:pt x="2275866" y="465811"/>
                </a:cubicBezTo>
                <a:cubicBezTo>
                  <a:pt x="2271903" y="463525"/>
                  <a:pt x="2269160" y="461162"/>
                  <a:pt x="2267636" y="458724"/>
                </a:cubicBezTo>
                <a:lnTo>
                  <a:pt x="2273122" y="447294"/>
                </a:lnTo>
                <a:cubicBezTo>
                  <a:pt x="2277695" y="449123"/>
                  <a:pt x="2281885" y="450494"/>
                  <a:pt x="2285695" y="451409"/>
                </a:cubicBezTo>
                <a:cubicBezTo>
                  <a:pt x="2289505" y="452323"/>
                  <a:pt x="2293391" y="452780"/>
                  <a:pt x="2297354" y="452780"/>
                </a:cubicBezTo>
                <a:cubicBezTo>
                  <a:pt x="2307869" y="452780"/>
                  <a:pt x="2316156" y="447808"/>
                  <a:pt x="2322214" y="437864"/>
                </a:cubicBezTo>
                <a:lnTo>
                  <a:pt x="2322221" y="437848"/>
                </a:lnTo>
                <a:lnTo>
                  <a:pt x="2321585" y="437921"/>
                </a:lnTo>
                <a:cubicBezTo>
                  <a:pt x="2317623" y="438379"/>
                  <a:pt x="2313203" y="438760"/>
                  <a:pt x="2308327" y="439064"/>
                </a:cubicBezTo>
                <a:cubicBezTo>
                  <a:pt x="2299487" y="438760"/>
                  <a:pt x="2292553" y="436321"/>
                  <a:pt x="2287524" y="431749"/>
                </a:cubicBezTo>
                <a:cubicBezTo>
                  <a:pt x="2282495" y="427177"/>
                  <a:pt x="2279980" y="420929"/>
                  <a:pt x="2279980" y="413004"/>
                </a:cubicBezTo>
                <a:cubicBezTo>
                  <a:pt x="2279980" y="401422"/>
                  <a:pt x="2283028" y="391744"/>
                  <a:pt x="2289125" y="383972"/>
                </a:cubicBezTo>
                <a:cubicBezTo>
                  <a:pt x="2295220" y="376199"/>
                  <a:pt x="2302535" y="372313"/>
                  <a:pt x="2311070" y="372313"/>
                </a:cubicBezTo>
                <a:close/>
                <a:moveTo>
                  <a:pt x="3881019" y="352196"/>
                </a:moveTo>
                <a:cubicBezTo>
                  <a:pt x="3872789" y="352196"/>
                  <a:pt x="3865321" y="356311"/>
                  <a:pt x="3858615" y="364541"/>
                </a:cubicBezTo>
                <a:cubicBezTo>
                  <a:pt x="3856177" y="367589"/>
                  <a:pt x="3853129" y="372161"/>
                  <a:pt x="3849471" y="378257"/>
                </a:cubicBezTo>
                <a:cubicBezTo>
                  <a:pt x="3845814" y="384353"/>
                  <a:pt x="3841699" y="391973"/>
                  <a:pt x="3837127" y="401117"/>
                </a:cubicBezTo>
                <a:cubicBezTo>
                  <a:pt x="3847186" y="405994"/>
                  <a:pt x="3858463" y="410108"/>
                  <a:pt x="3870960" y="413461"/>
                </a:cubicBezTo>
                <a:cubicBezTo>
                  <a:pt x="3883457" y="416814"/>
                  <a:pt x="3897477" y="419252"/>
                  <a:pt x="3913023" y="420776"/>
                </a:cubicBezTo>
                <a:cubicBezTo>
                  <a:pt x="3912107" y="408584"/>
                  <a:pt x="3909745" y="397078"/>
                  <a:pt x="3905936" y="386258"/>
                </a:cubicBezTo>
                <a:cubicBezTo>
                  <a:pt x="3902126" y="375437"/>
                  <a:pt x="3897935" y="366827"/>
                  <a:pt x="3893363" y="360426"/>
                </a:cubicBezTo>
                <a:cubicBezTo>
                  <a:pt x="3888791" y="354940"/>
                  <a:pt x="3884676" y="352196"/>
                  <a:pt x="3881019" y="352196"/>
                </a:cubicBezTo>
                <a:close/>
                <a:moveTo>
                  <a:pt x="2057171" y="352196"/>
                </a:moveTo>
                <a:cubicBezTo>
                  <a:pt x="2049856" y="352196"/>
                  <a:pt x="2043227" y="354330"/>
                  <a:pt x="2037283" y="358597"/>
                </a:cubicBezTo>
                <a:cubicBezTo>
                  <a:pt x="2031340" y="362864"/>
                  <a:pt x="2026844" y="368351"/>
                  <a:pt x="2023796" y="375056"/>
                </a:cubicBezTo>
                <a:cubicBezTo>
                  <a:pt x="2021662" y="379933"/>
                  <a:pt x="2020595" y="384962"/>
                  <a:pt x="2020595" y="390144"/>
                </a:cubicBezTo>
                <a:cubicBezTo>
                  <a:pt x="2020595" y="399898"/>
                  <a:pt x="2024634" y="407289"/>
                  <a:pt x="2032711" y="412318"/>
                </a:cubicBezTo>
                <a:cubicBezTo>
                  <a:pt x="2040789" y="417347"/>
                  <a:pt x="2052143" y="419862"/>
                  <a:pt x="2066773" y="419862"/>
                </a:cubicBezTo>
                <a:cubicBezTo>
                  <a:pt x="2074088" y="419862"/>
                  <a:pt x="2081175" y="419252"/>
                  <a:pt x="2088033" y="418033"/>
                </a:cubicBezTo>
                <a:cubicBezTo>
                  <a:pt x="2094891" y="416814"/>
                  <a:pt x="2102587" y="414680"/>
                  <a:pt x="2111121" y="411632"/>
                </a:cubicBezTo>
                <a:cubicBezTo>
                  <a:pt x="2108073" y="400964"/>
                  <a:pt x="2103501" y="390830"/>
                  <a:pt x="2097405" y="381229"/>
                </a:cubicBezTo>
                <a:cubicBezTo>
                  <a:pt x="2091309" y="371627"/>
                  <a:pt x="2084603" y="364388"/>
                  <a:pt x="2077288" y="359512"/>
                </a:cubicBezTo>
                <a:cubicBezTo>
                  <a:pt x="2070278" y="354635"/>
                  <a:pt x="2063572" y="352196"/>
                  <a:pt x="2057171" y="352196"/>
                </a:cubicBezTo>
                <a:close/>
                <a:moveTo>
                  <a:pt x="801243" y="349453"/>
                </a:moveTo>
                <a:cubicBezTo>
                  <a:pt x="802158" y="354635"/>
                  <a:pt x="803224" y="360807"/>
                  <a:pt x="804444" y="367970"/>
                </a:cubicBezTo>
                <a:cubicBezTo>
                  <a:pt x="805663" y="375133"/>
                  <a:pt x="806958" y="382753"/>
                  <a:pt x="808330" y="390830"/>
                </a:cubicBezTo>
                <a:cubicBezTo>
                  <a:pt x="809701" y="398907"/>
                  <a:pt x="810997" y="406603"/>
                  <a:pt x="812216" y="413918"/>
                </a:cubicBezTo>
                <a:cubicBezTo>
                  <a:pt x="814045" y="424891"/>
                  <a:pt x="815569" y="435178"/>
                  <a:pt x="816788" y="444779"/>
                </a:cubicBezTo>
                <a:cubicBezTo>
                  <a:pt x="818007" y="454381"/>
                  <a:pt x="818617" y="462991"/>
                  <a:pt x="818617" y="470611"/>
                </a:cubicBezTo>
                <a:cubicBezTo>
                  <a:pt x="818617" y="490423"/>
                  <a:pt x="812597" y="509016"/>
                  <a:pt x="800557" y="526390"/>
                </a:cubicBezTo>
                <a:cubicBezTo>
                  <a:pt x="788518" y="543763"/>
                  <a:pt x="771983" y="557479"/>
                  <a:pt x="750951" y="567538"/>
                </a:cubicBezTo>
                <a:cubicBezTo>
                  <a:pt x="740588" y="572719"/>
                  <a:pt x="729768" y="576529"/>
                  <a:pt x="718490" y="578968"/>
                </a:cubicBezTo>
                <a:cubicBezTo>
                  <a:pt x="707213" y="581406"/>
                  <a:pt x="695478" y="582625"/>
                  <a:pt x="683286" y="582625"/>
                </a:cubicBezTo>
                <a:cubicBezTo>
                  <a:pt x="656768" y="582625"/>
                  <a:pt x="636270" y="574853"/>
                  <a:pt x="621792" y="559308"/>
                </a:cubicBezTo>
                <a:cubicBezTo>
                  <a:pt x="607314" y="543763"/>
                  <a:pt x="600075" y="521208"/>
                  <a:pt x="600075" y="491642"/>
                </a:cubicBezTo>
                <a:cubicBezTo>
                  <a:pt x="600075" y="486156"/>
                  <a:pt x="600380" y="480365"/>
                  <a:pt x="600990" y="474269"/>
                </a:cubicBezTo>
                <a:cubicBezTo>
                  <a:pt x="601599" y="468173"/>
                  <a:pt x="602742" y="461315"/>
                  <a:pt x="604419" y="453695"/>
                </a:cubicBezTo>
                <a:cubicBezTo>
                  <a:pt x="606095" y="446075"/>
                  <a:pt x="608152" y="437388"/>
                  <a:pt x="610591" y="427634"/>
                </a:cubicBezTo>
                <a:lnTo>
                  <a:pt x="629793" y="432206"/>
                </a:lnTo>
                <a:cubicBezTo>
                  <a:pt x="625831" y="446532"/>
                  <a:pt x="623849" y="458267"/>
                  <a:pt x="623850" y="467411"/>
                </a:cubicBezTo>
                <a:cubicBezTo>
                  <a:pt x="623849" y="489356"/>
                  <a:pt x="628955" y="505968"/>
                  <a:pt x="639166" y="517246"/>
                </a:cubicBezTo>
                <a:cubicBezTo>
                  <a:pt x="649377" y="528523"/>
                  <a:pt x="664541" y="534162"/>
                  <a:pt x="684657" y="534162"/>
                </a:cubicBezTo>
                <a:cubicBezTo>
                  <a:pt x="700507" y="534162"/>
                  <a:pt x="715213" y="532409"/>
                  <a:pt x="728777" y="528904"/>
                </a:cubicBezTo>
                <a:cubicBezTo>
                  <a:pt x="742341" y="525399"/>
                  <a:pt x="754837" y="520217"/>
                  <a:pt x="766267" y="513359"/>
                </a:cubicBezTo>
                <a:cubicBezTo>
                  <a:pt x="777697" y="506501"/>
                  <a:pt x="787679" y="498043"/>
                  <a:pt x="796214" y="487985"/>
                </a:cubicBezTo>
                <a:cubicBezTo>
                  <a:pt x="786156" y="467258"/>
                  <a:pt x="777697" y="449580"/>
                  <a:pt x="770839" y="434950"/>
                </a:cubicBezTo>
                <a:cubicBezTo>
                  <a:pt x="763981" y="420319"/>
                  <a:pt x="760552" y="409651"/>
                  <a:pt x="760552" y="402946"/>
                </a:cubicBezTo>
                <a:cubicBezTo>
                  <a:pt x="760552" y="391973"/>
                  <a:pt x="763753" y="382143"/>
                  <a:pt x="770154" y="373456"/>
                </a:cubicBezTo>
                <a:cubicBezTo>
                  <a:pt x="776555" y="364769"/>
                  <a:pt x="786917" y="356768"/>
                  <a:pt x="801243" y="349453"/>
                </a:cubicBezTo>
                <a:close/>
                <a:moveTo>
                  <a:pt x="4966945" y="335280"/>
                </a:moveTo>
                <a:cubicBezTo>
                  <a:pt x="4935855" y="345643"/>
                  <a:pt x="4912385" y="359207"/>
                  <a:pt x="4896536" y="375971"/>
                </a:cubicBezTo>
                <a:cubicBezTo>
                  <a:pt x="4905680" y="382981"/>
                  <a:pt x="4914824" y="387934"/>
                  <a:pt x="4923968" y="390830"/>
                </a:cubicBezTo>
                <a:cubicBezTo>
                  <a:pt x="4933112" y="393725"/>
                  <a:pt x="4942103" y="395935"/>
                  <a:pt x="4950943" y="397459"/>
                </a:cubicBezTo>
                <a:cubicBezTo>
                  <a:pt x="4955515" y="398069"/>
                  <a:pt x="4960163" y="398526"/>
                  <a:pt x="4964887" y="398831"/>
                </a:cubicBezTo>
                <a:cubicBezTo>
                  <a:pt x="4969612" y="399136"/>
                  <a:pt x="4974565" y="399440"/>
                  <a:pt x="4979747" y="399745"/>
                </a:cubicBezTo>
                <a:cubicBezTo>
                  <a:pt x="4977917" y="390906"/>
                  <a:pt x="4975936" y="381076"/>
                  <a:pt x="4973803" y="370256"/>
                </a:cubicBezTo>
                <a:cubicBezTo>
                  <a:pt x="4971669" y="359435"/>
                  <a:pt x="4969383" y="347777"/>
                  <a:pt x="4966945" y="335280"/>
                </a:cubicBezTo>
                <a:close/>
                <a:moveTo>
                  <a:pt x="2490445" y="335280"/>
                </a:moveTo>
                <a:cubicBezTo>
                  <a:pt x="2459355" y="345643"/>
                  <a:pt x="2435885" y="359207"/>
                  <a:pt x="2420036" y="375971"/>
                </a:cubicBezTo>
                <a:cubicBezTo>
                  <a:pt x="2429180" y="382981"/>
                  <a:pt x="2438324" y="387934"/>
                  <a:pt x="2447468" y="390830"/>
                </a:cubicBezTo>
                <a:cubicBezTo>
                  <a:pt x="2456612" y="393725"/>
                  <a:pt x="2465603" y="395935"/>
                  <a:pt x="2474443" y="397459"/>
                </a:cubicBezTo>
                <a:cubicBezTo>
                  <a:pt x="2479015" y="398069"/>
                  <a:pt x="2483663" y="398526"/>
                  <a:pt x="2488387" y="398831"/>
                </a:cubicBezTo>
                <a:cubicBezTo>
                  <a:pt x="2493112" y="399136"/>
                  <a:pt x="2498065" y="399440"/>
                  <a:pt x="2503246" y="399745"/>
                </a:cubicBezTo>
                <a:cubicBezTo>
                  <a:pt x="2501418" y="390906"/>
                  <a:pt x="2499437" y="381076"/>
                  <a:pt x="2497303" y="370256"/>
                </a:cubicBezTo>
                <a:cubicBezTo>
                  <a:pt x="2495169" y="359435"/>
                  <a:pt x="2492883" y="347777"/>
                  <a:pt x="2490445" y="335280"/>
                </a:cubicBezTo>
                <a:close/>
                <a:moveTo>
                  <a:pt x="3291002" y="332537"/>
                </a:moveTo>
                <a:cubicBezTo>
                  <a:pt x="3276981" y="332537"/>
                  <a:pt x="3260522" y="339471"/>
                  <a:pt x="3241624" y="353339"/>
                </a:cubicBezTo>
                <a:cubicBezTo>
                  <a:pt x="3222727" y="367208"/>
                  <a:pt x="3202000" y="387553"/>
                  <a:pt x="3179445" y="414376"/>
                </a:cubicBezTo>
                <a:cubicBezTo>
                  <a:pt x="3185541" y="414376"/>
                  <a:pt x="3192856" y="414071"/>
                  <a:pt x="3201391" y="413461"/>
                </a:cubicBezTo>
                <a:cubicBezTo>
                  <a:pt x="3209925" y="412852"/>
                  <a:pt x="3218840" y="412166"/>
                  <a:pt x="3228137" y="411404"/>
                </a:cubicBezTo>
                <a:cubicBezTo>
                  <a:pt x="3237433" y="410642"/>
                  <a:pt x="3246425" y="409651"/>
                  <a:pt x="3255112" y="408432"/>
                </a:cubicBezTo>
                <a:cubicBezTo>
                  <a:pt x="3263799" y="407213"/>
                  <a:pt x="3271190" y="405841"/>
                  <a:pt x="3277286" y="404317"/>
                </a:cubicBezTo>
                <a:cubicBezTo>
                  <a:pt x="3284296" y="402793"/>
                  <a:pt x="3291459" y="401117"/>
                  <a:pt x="3298774" y="399288"/>
                </a:cubicBezTo>
                <a:cubicBezTo>
                  <a:pt x="3306089" y="397459"/>
                  <a:pt x="3314929" y="394868"/>
                  <a:pt x="3325292" y="391516"/>
                </a:cubicBezTo>
                <a:cubicBezTo>
                  <a:pt x="3335655" y="388163"/>
                  <a:pt x="3348609" y="384048"/>
                  <a:pt x="3364154" y="379171"/>
                </a:cubicBezTo>
                <a:cubicBezTo>
                  <a:pt x="3355315" y="367894"/>
                  <a:pt x="3346933" y="358902"/>
                  <a:pt x="3339008" y="352196"/>
                </a:cubicBezTo>
                <a:cubicBezTo>
                  <a:pt x="3331083" y="345491"/>
                  <a:pt x="3323311" y="340538"/>
                  <a:pt x="3315691" y="337337"/>
                </a:cubicBezTo>
                <a:cubicBezTo>
                  <a:pt x="3308071" y="334137"/>
                  <a:pt x="3299841" y="332537"/>
                  <a:pt x="3291002" y="332537"/>
                </a:cubicBezTo>
                <a:close/>
                <a:moveTo>
                  <a:pt x="3012339" y="328422"/>
                </a:moveTo>
                <a:cubicBezTo>
                  <a:pt x="3004109" y="328422"/>
                  <a:pt x="2996108" y="329260"/>
                  <a:pt x="2988335" y="330937"/>
                </a:cubicBezTo>
                <a:cubicBezTo>
                  <a:pt x="2980563" y="332613"/>
                  <a:pt x="2971953" y="335737"/>
                  <a:pt x="2962504" y="340309"/>
                </a:cubicBezTo>
                <a:cubicBezTo>
                  <a:pt x="2966466" y="343662"/>
                  <a:pt x="2971953" y="348844"/>
                  <a:pt x="2978963" y="355854"/>
                </a:cubicBezTo>
                <a:cubicBezTo>
                  <a:pt x="2985973" y="362864"/>
                  <a:pt x="2994203" y="371704"/>
                  <a:pt x="3003652" y="382372"/>
                </a:cubicBezTo>
                <a:cubicBezTo>
                  <a:pt x="3005480" y="384505"/>
                  <a:pt x="3007309" y="386639"/>
                  <a:pt x="3009138" y="388772"/>
                </a:cubicBezTo>
                <a:cubicBezTo>
                  <a:pt x="3010967" y="390906"/>
                  <a:pt x="3012948" y="393040"/>
                  <a:pt x="3015082" y="395173"/>
                </a:cubicBezTo>
                <a:cubicBezTo>
                  <a:pt x="3023921" y="389382"/>
                  <a:pt x="3030779" y="382981"/>
                  <a:pt x="3035656" y="375971"/>
                </a:cubicBezTo>
                <a:cubicBezTo>
                  <a:pt x="3040533" y="368960"/>
                  <a:pt x="3042971" y="361798"/>
                  <a:pt x="3042971" y="354482"/>
                </a:cubicBezTo>
                <a:cubicBezTo>
                  <a:pt x="3042971" y="346558"/>
                  <a:pt x="3040075" y="340233"/>
                  <a:pt x="3034284" y="335509"/>
                </a:cubicBezTo>
                <a:cubicBezTo>
                  <a:pt x="3028493" y="330784"/>
                  <a:pt x="3021177" y="328422"/>
                  <a:pt x="3012339" y="328422"/>
                </a:cubicBezTo>
                <a:close/>
                <a:moveTo>
                  <a:pt x="6303721" y="306934"/>
                </a:moveTo>
                <a:cubicBezTo>
                  <a:pt x="6294272" y="306934"/>
                  <a:pt x="6286729" y="309905"/>
                  <a:pt x="6281090" y="315849"/>
                </a:cubicBezTo>
                <a:cubicBezTo>
                  <a:pt x="6275451" y="321793"/>
                  <a:pt x="6272631" y="328422"/>
                  <a:pt x="6272631" y="335737"/>
                </a:cubicBezTo>
                <a:cubicBezTo>
                  <a:pt x="6272631" y="343662"/>
                  <a:pt x="6275527" y="349606"/>
                  <a:pt x="6281319" y="353568"/>
                </a:cubicBezTo>
                <a:cubicBezTo>
                  <a:pt x="6287109" y="357530"/>
                  <a:pt x="6296253" y="359512"/>
                  <a:pt x="6308751" y="359512"/>
                </a:cubicBezTo>
                <a:cubicBezTo>
                  <a:pt x="6321857" y="359512"/>
                  <a:pt x="6335877" y="356768"/>
                  <a:pt x="6350813" y="351282"/>
                </a:cubicBezTo>
                <a:cubicBezTo>
                  <a:pt x="6345021" y="336347"/>
                  <a:pt x="6338315" y="325222"/>
                  <a:pt x="6330696" y="317906"/>
                </a:cubicBezTo>
                <a:cubicBezTo>
                  <a:pt x="6323075" y="310591"/>
                  <a:pt x="6314084" y="306934"/>
                  <a:pt x="6303721" y="306934"/>
                </a:cubicBezTo>
                <a:close/>
                <a:moveTo>
                  <a:pt x="5598871" y="306934"/>
                </a:moveTo>
                <a:cubicBezTo>
                  <a:pt x="5589422" y="306934"/>
                  <a:pt x="5581879" y="309905"/>
                  <a:pt x="5576240" y="315849"/>
                </a:cubicBezTo>
                <a:cubicBezTo>
                  <a:pt x="5570601" y="321793"/>
                  <a:pt x="5567781" y="328422"/>
                  <a:pt x="5567781" y="335737"/>
                </a:cubicBezTo>
                <a:cubicBezTo>
                  <a:pt x="5567781" y="343662"/>
                  <a:pt x="5570677" y="349606"/>
                  <a:pt x="5576469" y="353568"/>
                </a:cubicBezTo>
                <a:cubicBezTo>
                  <a:pt x="5582259" y="357530"/>
                  <a:pt x="5591403" y="359512"/>
                  <a:pt x="5603901" y="359512"/>
                </a:cubicBezTo>
                <a:cubicBezTo>
                  <a:pt x="5617007" y="359512"/>
                  <a:pt x="5631027" y="356768"/>
                  <a:pt x="5645963" y="351282"/>
                </a:cubicBezTo>
                <a:cubicBezTo>
                  <a:pt x="5640171" y="336347"/>
                  <a:pt x="5633465" y="325222"/>
                  <a:pt x="5625845" y="317906"/>
                </a:cubicBezTo>
                <a:cubicBezTo>
                  <a:pt x="5618225" y="310591"/>
                  <a:pt x="5609234" y="306934"/>
                  <a:pt x="5598871" y="306934"/>
                </a:cubicBezTo>
                <a:close/>
                <a:moveTo>
                  <a:pt x="369646" y="306934"/>
                </a:moveTo>
                <a:cubicBezTo>
                  <a:pt x="360198" y="306934"/>
                  <a:pt x="352654" y="309905"/>
                  <a:pt x="347015" y="315849"/>
                </a:cubicBezTo>
                <a:cubicBezTo>
                  <a:pt x="341376" y="321793"/>
                  <a:pt x="338557" y="328422"/>
                  <a:pt x="338557" y="335737"/>
                </a:cubicBezTo>
                <a:cubicBezTo>
                  <a:pt x="338557" y="343662"/>
                  <a:pt x="341452" y="349606"/>
                  <a:pt x="347244" y="353568"/>
                </a:cubicBezTo>
                <a:cubicBezTo>
                  <a:pt x="353035" y="357530"/>
                  <a:pt x="362179" y="359512"/>
                  <a:pt x="374676" y="359512"/>
                </a:cubicBezTo>
                <a:cubicBezTo>
                  <a:pt x="387782" y="359512"/>
                  <a:pt x="401803" y="356768"/>
                  <a:pt x="416738" y="351282"/>
                </a:cubicBezTo>
                <a:cubicBezTo>
                  <a:pt x="410947" y="336347"/>
                  <a:pt x="404241" y="325222"/>
                  <a:pt x="396621" y="317906"/>
                </a:cubicBezTo>
                <a:cubicBezTo>
                  <a:pt x="389001" y="310591"/>
                  <a:pt x="380010" y="306934"/>
                  <a:pt x="369646" y="306934"/>
                </a:cubicBezTo>
                <a:close/>
                <a:moveTo>
                  <a:pt x="2064487" y="302819"/>
                </a:moveTo>
                <a:cubicBezTo>
                  <a:pt x="2077288" y="302819"/>
                  <a:pt x="2089404" y="308534"/>
                  <a:pt x="2100834" y="319964"/>
                </a:cubicBezTo>
                <a:cubicBezTo>
                  <a:pt x="2112264" y="331394"/>
                  <a:pt x="2121637" y="347320"/>
                  <a:pt x="2128952" y="367741"/>
                </a:cubicBezTo>
                <a:cubicBezTo>
                  <a:pt x="2132610" y="377800"/>
                  <a:pt x="2135353" y="387706"/>
                  <a:pt x="2137181" y="397459"/>
                </a:cubicBezTo>
                <a:cubicBezTo>
                  <a:pt x="2139010" y="407213"/>
                  <a:pt x="2139925" y="416966"/>
                  <a:pt x="2139925" y="426720"/>
                </a:cubicBezTo>
                <a:cubicBezTo>
                  <a:pt x="2139925" y="441655"/>
                  <a:pt x="2137639" y="456286"/>
                  <a:pt x="2133067" y="470611"/>
                </a:cubicBezTo>
                <a:cubicBezTo>
                  <a:pt x="2128495" y="484937"/>
                  <a:pt x="2122094" y="497967"/>
                  <a:pt x="2113864" y="509702"/>
                </a:cubicBezTo>
                <a:cubicBezTo>
                  <a:pt x="2105635" y="521437"/>
                  <a:pt x="2095881" y="531266"/>
                  <a:pt x="2084603" y="539191"/>
                </a:cubicBezTo>
                <a:cubicBezTo>
                  <a:pt x="2067839" y="550774"/>
                  <a:pt x="2049399" y="556565"/>
                  <a:pt x="2029282" y="556565"/>
                </a:cubicBezTo>
                <a:cubicBezTo>
                  <a:pt x="2024711" y="556565"/>
                  <a:pt x="2018386" y="554888"/>
                  <a:pt x="2010309" y="551536"/>
                </a:cubicBezTo>
                <a:cubicBezTo>
                  <a:pt x="2002231" y="548183"/>
                  <a:pt x="1993773" y="543839"/>
                  <a:pt x="1984934" y="538505"/>
                </a:cubicBezTo>
                <a:cubicBezTo>
                  <a:pt x="1976095" y="533171"/>
                  <a:pt x="1968170" y="527609"/>
                  <a:pt x="1961159" y="521818"/>
                </a:cubicBezTo>
                <a:lnTo>
                  <a:pt x="1968475" y="503987"/>
                </a:lnTo>
                <a:cubicBezTo>
                  <a:pt x="1976704" y="506425"/>
                  <a:pt x="1985163" y="508254"/>
                  <a:pt x="1993849" y="509473"/>
                </a:cubicBezTo>
                <a:cubicBezTo>
                  <a:pt x="2002536" y="510692"/>
                  <a:pt x="2011452" y="511302"/>
                  <a:pt x="2020595" y="511302"/>
                </a:cubicBezTo>
                <a:cubicBezTo>
                  <a:pt x="2044065" y="511302"/>
                  <a:pt x="2064410" y="505130"/>
                  <a:pt x="2081632" y="492785"/>
                </a:cubicBezTo>
                <a:cubicBezTo>
                  <a:pt x="2098853" y="480441"/>
                  <a:pt x="2111121" y="463144"/>
                  <a:pt x="2118437" y="440893"/>
                </a:cubicBezTo>
                <a:lnTo>
                  <a:pt x="2117979" y="437693"/>
                </a:lnTo>
                <a:cubicBezTo>
                  <a:pt x="2109140" y="446532"/>
                  <a:pt x="2099463" y="453466"/>
                  <a:pt x="2088947" y="458495"/>
                </a:cubicBezTo>
                <a:cubicBezTo>
                  <a:pt x="2078431" y="463525"/>
                  <a:pt x="2067839" y="466039"/>
                  <a:pt x="2057171" y="466039"/>
                </a:cubicBezTo>
                <a:cubicBezTo>
                  <a:pt x="2038579" y="466039"/>
                  <a:pt x="2024177" y="460553"/>
                  <a:pt x="2013966" y="449580"/>
                </a:cubicBezTo>
                <a:cubicBezTo>
                  <a:pt x="2003755" y="438607"/>
                  <a:pt x="1998650" y="423520"/>
                  <a:pt x="1998650" y="404317"/>
                </a:cubicBezTo>
                <a:cubicBezTo>
                  <a:pt x="1998650" y="387858"/>
                  <a:pt x="2001774" y="371627"/>
                  <a:pt x="2008023" y="355625"/>
                </a:cubicBezTo>
                <a:cubicBezTo>
                  <a:pt x="2014271" y="339623"/>
                  <a:pt x="2022577" y="326898"/>
                  <a:pt x="2032940" y="317449"/>
                </a:cubicBezTo>
                <a:cubicBezTo>
                  <a:pt x="2042998" y="307696"/>
                  <a:pt x="2053514" y="302819"/>
                  <a:pt x="2064487" y="302819"/>
                </a:cubicBezTo>
                <a:close/>
                <a:moveTo>
                  <a:pt x="4582211" y="297332"/>
                </a:moveTo>
                <a:cubicBezTo>
                  <a:pt x="4583735" y="303124"/>
                  <a:pt x="4585792" y="310058"/>
                  <a:pt x="4588383" y="318135"/>
                </a:cubicBezTo>
                <a:cubicBezTo>
                  <a:pt x="4590974" y="326212"/>
                  <a:pt x="4593717" y="334213"/>
                  <a:pt x="4596613" y="342138"/>
                </a:cubicBezTo>
                <a:cubicBezTo>
                  <a:pt x="4599508" y="350063"/>
                  <a:pt x="4602023" y="357226"/>
                  <a:pt x="4604156" y="363626"/>
                </a:cubicBezTo>
                <a:cubicBezTo>
                  <a:pt x="4608119" y="374599"/>
                  <a:pt x="4611395" y="385496"/>
                  <a:pt x="4613987" y="396316"/>
                </a:cubicBezTo>
                <a:cubicBezTo>
                  <a:pt x="4616577" y="407137"/>
                  <a:pt x="4617872" y="417271"/>
                  <a:pt x="4617872" y="426720"/>
                </a:cubicBezTo>
                <a:cubicBezTo>
                  <a:pt x="4617872" y="450494"/>
                  <a:pt x="4613301" y="472364"/>
                  <a:pt x="4604156" y="492328"/>
                </a:cubicBezTo>
                <a:cubicBezTo>
                  <a:pt x="4595013" y="512293"/>
                  <a:pt x="4582515" y="528066"/>
                  <a:pt x="4566666" y="539648"/>
                </a:cubicBezTo>
                <a:cubicBezTo>
                  <a:pt x="4550511" y="550926"/>
                  <a:pt x="4532529" y="556565"/>
                  <a:pt x="4512717" y="556565"/>
                </a:cubicBezTo>
                <a:cubicBezTo>
                  <a:pt x="4508754" y="556565"/>
                  <a:pt x="4503420" y="555117"/>
                  <a:pt x="4496715" y="552221"/>
                </a:cubicBezTo>
                <a:cubicBezTo>
                  <a:pt x="4490009" y="549326"/>
                  <a:pt x="4482617" y="545287"/>
                  <a:pt x="4474540" y="540106"/>
                </a:cubicBezTo>
                <a:cubicBezTo>
                  <a:pt x="4466463" y="534924"/>
                  <a:pt x="4458767" y="529285"/>
                  <a:pt x="4451451" y="523189"/>
                </a:cubicBezTo>
                <a:lnTo>
                  <a:pt x="4458310" y="505358"/>
                </a:lnTo>
                <a:cubicBezTo>
                  <a:pt x="4466539" y="507492"/>
                  <a:pt x="4474464" y="509016"/>
                  <a:pt x="4482084" y="509930"/>
                </a:cubicBezTo>
                <a:cubicBezTo>
                  <a:pt x="4489704" y="510845"/>
                  <a:pt x="4496867" y="511302"/>
                  <a:pt x="4503572" y="511302"/>
                </a:cubicBezTo>
                <a:cubicBezTo>
                  <a:pt x="4526127" y="511302"/>
                  <a:pt x="4545330" y="505282"/>
                  <a:pt x="4561179" y="493243"/>
                </a:cubicBezTo>
                <a:cubicBezTo>
                  <a:pt x="4577029" y="481203"/>
                  <a:pt x="4588612" y="463753"/>
                  <a:pt x="4595927" y="440893"/>
                </a:cubicBezTo>
                <a:cubicBezTo>
                  <a:pt x="4593793" y="436321"/>
                  <a:pt x="4591507" y="431673"/>
                  <a:pt x="4589069" y="426949"/>
                </a:cubicBezTo>
                <a:cubicBezTo>
                  <a:pt x="4586630" y="422224"/>
                  <a:pt x="4583887" y="417424"/>
                  <a:pt x="4580839" y="412547"/>
                </a:cubicBezTo>
                <a:cubicBezTo>
                  <a:pt x="4571695" y="397307"/>
                  <a:pt x="4563923" y="383667"/>
                  <a:pt x="4557522" y="371627"/>
                </a:cubicBezTo>
                <a:cubicBezTo>
                  <a:pt x="4551121" y="359588"/>
                  <a:pt x="4547921" y="348996"/>
                  <a:pt x="4547921" y="339852"/>
                </a:cubicBezTo>
                <a:cubicBezTo>
                  <a:pt x="4547921" y="331318"/>
                  <a:pt x="4551045" y="323393"/>
                  <a:pt x="4557293" y="316078"/>
                </a:cubicBezTo>
                <a:cubicBezTo>
                  <a:pt x="4563542" y="308762"/>
                  <a:pt x="4571847" y="302514"/>
                  <a:pt x="4582211" y="297332"/>
                </a:cubicBezTo>
                <a:close/>
                <a:moveTo>
                  <a:pt x="1391869" y="287731"/>
                </a:moveTo>
                <a:cubicBezTo>
                  <a:pt x="1395832" y="291694"/>
                  <a:pt x="1400480" y="296342"/>
                  <a:pt x="1405814" y="301676"/>
                </a:cubicBezTo>
                <a:cubicBezTo>
                  <a:pt x="1411148" y="307010"/>
                  <a:pt x="1417167" y="312877"/>
                  <a:pt x="1423873" y="319278"/>
                </a:cubicBezTo>
                <a:cubicBezTo>
                  <a:pt x="1420216" y="324460"/>
                  <a:pt x="1415796" y="330022"/>
                  <a:pt x="1410615" y="335966"/>
                </a:cubicBezTo>
                <a:cubicBezTo>
                  <a:pt x="1405433" y="341909"/>
                  <a:pt x="1399489" y="348234"/>
                  <a:pt x="1392784" y="354940"/>
                </a:cubicBezTo>
                <a:cubicBezTo>
                  <a:pt x="1377849" y="343052"/>
                  <a:pt x="1366419" y="332384"/>
                  <a:pt x="1358494" y="322936"/>
                </a:cubicBezTo>
                <a:cubicBezTo>
                  <a:pt x="1365809" y="315620"/>
                  <a:pt x="1372209" y="309067"/>
                  <a:pt x="1377696" y="303276"/>
                </a:cubicBezTo>
                <a:cubicBezTo>
                  <a:pt x="1383182" y="297485"/>
                  <a:pt x="1387907" y="292303"/>
                  <a:pt x="1391869" y="287731"/>
                </a:cubicBezTo>
                <a:close/>
                <a:moveTo>
                  <a:pt x="696545" y="287731"/>
                </a:moveTo>
                <a:cubicBezTo>
                  <a:pt x="700507" y="291694"/>
                  <a:pt x="705155" y="296342"/>
                  <a:pt x="710489" y="301676"/>
                </a:cubicBezTo>
                <a:cubicBezTo>
                  <a:pt x="715823" y="307010"/>
                  <a:pt x="721843" y="312877"/>
                  <a:pt x="728548" y="319278"/>
                </a:cubicBezTo>
                <a:cubicBezTo>
                  <a:pt x="724891" y="324460"/>
                  <a:pt x="720471" y="330022"/>
                  <a:pt x="715290" y="335966"/>
                </a:cubicBezTo>
                <a:cubicBezTo>
                  <a:pt x="710108" y="341909"/>
                  <a:pt x="704165" y="348234"/>
                  <a:pt x="697459" y="354940"/>
                </a:cubicBezTo>
                <a:cubicBezTo>
                  <a:pt x="682524" y="343052"/>
                  <a:pt x="671093" y="332384"/>
                  <a:pt x="663169" y="322936"/>
                </a:cubicBezTo>
                <a:cubicBezTo>
                  <a:pt x="670484" y="315620"/>
                  <a:pt x="676885" y="309067"/>
                  <a:pt x="682371" y="303276"/>
                </a:cubicBezTo>
                <a:cubicBezTo>
                  <a:pt x="687858" y="297485"/>
                  <a:pt x="692582" y="292303"/>
                  <a:pt x="696545" y="287731"/>
                </a:cubicBezTo>
                <a:close/>
                <a:moveTo>
                  <a:pt x="5608015" y="257099"/>
                </a:moveTo>
                <a:cubicBezTo>
                  <a:pt x="5621425" y="257099"/>
                  <a:pt x="5634075" y="263652"/>
                  <a:pt x="5645963" y="276758"/>
                </a:cubicBezTo>
                <a:cubicBezTo>
                  <a:pt x="5657849" y="289865"/>
                  <a:pt x="5667145" y="306934"/>
                  <a:pt x="5673852" y="327965"/>
                </a:cubicBezTo>
                <a:cubicBezTo>
                  <a:pt x="5677204" y="337718"/>
                  <a:pt x="5679643" y="347701"/>
                  <a:pt x="5681167" y="357911"/>
                </a:cubicBezTo>
                <a:cubicBezTo>
                  <a:pt x="5682691" y="368122"/>
                  <a:pt x="5683453" y="378714"/>
                  <a:pt x="5683453" y="389687"/>
                </a:cubicBezTo>
                <a:cubicBezTo>
                  <a:pt x="5683453" y="393040"/>
                  <a:pt x="5683225" y="397688"/>
                  <a:pt x="5682767" y="403631"/>
                </a:cubicBezTo>
                <a:cubicBezTo>
                  <a:pt x="5682310" y="409575"/>
                  <a:pt x="5681091" y="415519"/>
                  <a:pt x="5679109" y="421462"/>
                </a:cubicBezTo>
                <a:cubicBezTo>
                  <a:pt x="5677128" y="427406"/>
                  <a:pt x="5673242" y="432359"/>
                  <a:pt x="5667451" y="436321"/>
                </a:cubicBezTo>
                <a:cubicBezTo>
                  <a:pt x="5660745" y="440284"/>
                  <a:pt x="5650001" y="444398"/>
                  <a:pt x="5635218" y="448666"/>
                </a:cubicBezTo>
                <a:cubicBezTo>
                  <a:pt x="5620435" y="452933"/>
                  <a:pt x="5602681" y="456438"/>
                  <a:pt x="5581955" y="459181"/>
                </a:cubicBezTo>
                <a:cubicBezTo>
                  <a:pt x="5571591" y="460553"/>
                  <a:pt x="5560657" y="461581"/>
                  <a:pt x="5549150" y="462267"/>
                </a:cubicBezTo>
                <a:lnTo>
                  <a:pt x="5517998" y="463152"/>
                </a:lnTo>
                <a:lnTo>
                  <a:pt x="5517565" y="463296"/>
                </a:lnTo>
                <a:lnTo>
                  <a:pt x="5516751" y="463187"/>
                </a:lnTo>
                <a:lnTo>
                  <a:pt x="5512917" y="463296"/>
                </a:lnTo>
                <a:cubicBezTo>
                  <a:pt x="5511545" y="463296"/>
                  <a:pt x="5510517" y="462953"/>
                  <a:pt x="5509831" y="462267"/>
                </a:cubicBezTo>
                <a:lnTo>
                  <a:pt x="5509829" y="462261"/>
                </a:lnTo>
                <a:lnTo>
                  <a:pt x="5499621" y="460896"/>
                </a:lnTo>
                <a:cubicBezTo>
                  <a:pt x="5493753" y="459295"/>
                  <a:pt x="5488000" y="456895"/>
                  <a:pt x="5482361" y="453695"/>
                </a:cubicBezTo>
                <a:cubicBezTo>
                  <a:pt x="5479008" y="474116"/>
                  <a:pt x="5472531" y="492100"/>
                  <a:pt x="5462931" y="507644"/>
                </a:cubicBezTo>
                <a:cubicBezTo>
                  <a:pt x="5453329" y="523189"/>
                  <a:pt x="5441365" y="535229"/>
                  <a:pt x="5427040" y="543763"/>
                </a:cubicBezTo>
                <a:cubicBezTo>
                  <a:pt x="5412715" y="552298"/>
                  <a:pt x="5396865" y="556565"/>
                  <a:pt x="5379491" y="556565"/>
                </a:cubicBezTo>
                <a:cubicBezTo>
                  <a:pt x="5375529" y="556565"/>
                  <a:pt x="5370195" y="555117"/>
                  <a:pt x="5363489" y="552221"/>
                </a:cubicBezTo>
                <a:cubicBezTo>
                  <a:pt x="5356783" y="549326"/>
                  <a:pt x="5349393" y="545287"/>
                  <a:pt x="5341315" y="540106"/>
                </a:cubicBezTo>
                <a:cubicBezTo>
                  <a:pt x="5333238" y="534924"/>
                  <a:pt x="5325541" y="529285"/>
                  <a:pt x="5318227" y="523189"/>
                </a:cubicBezTo>
                <a:lnTo>
                  <a:pt x="5325085" y="505358"/>
                </a:lnTo>
                <a:cubicBezTo>
                  <a:pt x="5333314" y="507492"/>
                  <a:pt x="5341239" y="509016"/>
                  <a:pt x="5348859" y="509930"/>
                </a:cubicBezTo>
                <a:cubicBezTo>
                  <a:pt x="5356479" y="510845"/>
                  <a:pt x="5363642" y="511302"/>
                  <a:pt x="5370347" y="511302"/>
                </a:cubicBezTo>
                <a:cubicBezTo>
                  <a:pt x="5392902" y="511302"/>
                  <a:pt x="5412105" y="505282"/>
                  <a:pt x="5427955" y="493243"/>
                </a:cubicBezTo>
                <a:cubicBezTo>
                  <a:pt x="5443803" y="481203"/>
                  <a:pt x="5455386" y="463753"/>
                  <a:pt x="5462702" y="440893"/>
                </a:cubicBezTo>
                <a:cubicBezTo>
                  <a:pt x="5460568" y="436321"/>
                  <a:pt x="5458282" y="431673"/>
                  <a:pt x="5455843" y="426949"/>
                </a:cubicBezTo>
                <a:cubicBezTo>
                  <a:pt x="5453405" y="422224"/>
                  <a:pt x="5450662" y="417424"/>
                  <a:pt x="5447614" y="412547"/>
                </a:cubicBezTo>
                <a:cubicBezTo>
                  <a:pt x="5439689" y="399440"/>
                  <a:pt x="5433441" y="388391"/>
                  <a:pt x="5428869" y="379400"/>
                </a:cubicBezTo>
                <a:cubicBezTo>
                  <a:pt x="5424297" y="370408"/>
                  <a:pt x="5421097" y="363017"/>
                  <a:pt x="5419268" y="357226"/>
                </a:cubicBezTo>
                <a:cubicBezTo>
                  <a:pt x="5418049" y="351130"/>
                  <a:pt x="5417743" y="345872"/>
                  <a:pt x="5418353" y="341452"/>
                </a:cubicBezTo>
                <a:cubicBezTo>
                  <a:pt x="5418963" y="337033"/>
                  <a:pt x="5420792" y="332994"/>
                  <a:pt x="5423840" y="329336"/>
                </a:cubicBezTo>
                <a:cubicBezTo>
                  <a:pt x="5424145" y="324764"/>
                  <a:pt x="5426887" y="320345"/>
                  <a:pt x="5432069" y="316078"/>
                </a:cubicBezTo>
                <a:cubicBezTo>
                  <a:pt x="5437251" y="311810"/>
                  <a:pt x="5443957" y="308610"/>
                  <a:pt x="5452187" y="306476"/>
                </a:cubicBezTo>
                <a:cubicBezTo>
                  <a:pt x="5454625" y="314706"/>
                  <a:pt x="5456986" y="322250"/>
                  <a:pt x="5459273" y="329108"/>
                </a:cubicBezTo>
                <a:cubicBezTo>
                  <a:pt x="5461559" y="335966"/>
                  <a:pt x="5463616" y="342443"/>
                  <a:pt x="5465445" y="348539"/>
                </a:cubicBezTo>
                <a:cubicBezTo>
                  <a:pt x="5470627" y="363169"/>
                  <a:pt x="5474665" y="375361"/>
                  <a:pt x="5477561" y="385115"/>
                </a:cubicBezTo>
                <a:cubicBezTo>
                  <a:pt x="5480456" y="394868"/>
                  <a:pt x="5482209" y="402184"/>
                  <a:pt x="5482819" y="407060"/>
                </a:cubicBezTo>
                <a:cubicBezTo>
                  <a:pt x="5488000" y="409956"/>
                  <a:pt x="5493486" y="412128"/>
                  <a:pt x="5499277" y="413575"/>
                </a:cubicBezTo>
                <a:lnTo>
                  <a:pt x="5516829" y="415660"/>
                </a:lnTo>
                <a:lnTo>
                  <a:pt x="5558923" y="414718"/>
                </a:lnTo>
                <a:cubicBezTo>
                  <a:pt x="5572982" y="414033"/>
                  <a:pt x="5585765" y="413004"/>
                  <a:pt x="5597271" y="411632"/>
                </a:cubicBezTo>
                <a:cubicBezTo>
                  <a:pt x="5620283" y="408889"/>
                  <a:pt x="5641086" y="403403"/>
                  <a:pt x="5659679" y="395173"/>
                </a:cubicBezTo>
                <a:cubicBezTo>
                  <a:pt x="5659069" y="391516"/>
                  <a:pt x="5658231" y="387782"/>
                  <a:pt x="5657164" y="383972"/>
                </a:cubicBezTo>
                <a:cubicBezTo>
                  <a:pt x="5656097" y="380162"/>
                  <a:pt x="5654953" y="376123"/>
                  <a:pt x="5653735" y="371856"/>
                </a:cubicBezTo>
                <a:cubicBezTo>
                  <a:pt x="5645505" y="378562"/>
                  <a:pt x="5636590" y="383819"/>
                  <a:pt x="5626989" y="387629"/>
                </a:cubicBezTo>
                <a:cubicBezTo>
                  <a:pt x="5617387" y="391439"/>
                  <a:pt x="5607101" y="393344"/>
                  <a:pt x="5596127" y="393344"/>
                </a:cubicBezTo>
                <a:cubicBezTo>
                  <a:pt x="5580278" y="393344"/>
                  <a:pt x="5568085" y="388620"/>
                  <a:pt x="5559552" y="379171"/>
                </a:cubicBezTo>
                <a:cubicBezTo>
                  <a:pt x="5551017" y="369722"/>
                  <a:pt x="5546751" y="357835"/>
                  <a:pt x="5546751" y="343510"/>
                </a:cubicBezTo>
                <a:cubicBezTo>
                  <a:pt x="5546751" y="328270"/>
                  <a:pt x="5549493" y="314096"/>
                  <a:pt x="5554980" y="300990"/>
                </a:cubicBezTo>
                <a:cubicBezTo>
                  <a:pt x="5560467" y="287884"/>
                  <a:pt x="5567781" y="277520"/>
                  <a:pt x="5576925" y="269900"/>
                </a:cubicBezTo>
                <a:cubicBezTo>
                  <a:pt x="5581497" y="265938"/>
                  <a:pt x="5586451" y="262814"/>
                  <a:pt x="5591785" y="260528"/>
                </a:cubicBezTo>
                <a:cubicBezTo>
                  <a:pt x="5597118" y="258242"/>
                  <a:pt x="5602529" y="257099"/>
                  <a:pt x="5608015" y="257099"/>
                </a:cubicBezTo>
                <a:close/>
                <a:moveTo>
                  <a:pt x="2625014" y="257099"/>
                </a:moveTo>
                <a:cubicBezTo>
                  <a:pt x="2627453" y="259842"/>
                  <a:pt x="2631034" y="263576"/>
                  <a:pt x="2635758" y="268300"/>
                </a:cubicBezTo>
                <a:cubicBezTo>
                  <a:pt x="2640483" y="273025"/>
                  <a:pt x="2646350" y="278587"/>
                  <a:pt x="2653361" y="284988"/>
                </a:cubicBezTo>
                <a:cubicBezTo>
                  <a:pt x="2649703" y="290170"/>
                  <a:pt x="2645588" y="295427"/>
                  <a:pt x="2641016" y="300761"/>
                </a:cubicBezTo>
                <a:cubicBezTo>
                  <a:pt x="2636444" y="306095"/>
                  <a:pt x="2631415" y="311506"/>
                  <a:pt x="2625928" y="316992"/>
                </a:cubicBezTo>
                <a:cubicBezTo>
                  <a:pt x="2619223" y="311506"/>
                  <a:pt x="2613279" y="306400"/>
                  <a:pt x="2608098" y="301676"/>
                </a:cubicBezTo>
                <a:cubicBezTo>
                  <a:pt x="2602916" y="296951"/>
                  <a:pt x="2598344" y="292456"/>
                  <a:pt x="2594382" y="288188"/>
                </a:cubicBezTo>
                <a:cubicBezTo>
                  <a:pt x="2599259" y="283616"/>
                  <a:pt x="2604287" y="278663"/>
                  <a:pt x="2609469" y="273329"/>
                </a:cubicBezTo>
                <a:cubicBezTo>
                  <a:pt x="2614651" y="267995"/>
                  <a:pt x="2619832" y="262585"/>
                  <a:pt x="2625014" y="257099"/>
                </a:cubicBezTo>
                <a:close/>
                <a:moveTo>
                  <a:pt x="378790" y="257099"/>
                </a:moveTo>
                <a:cubicBezTo>
                  <a:pt x="392202" y="257099"/>
                  <a:pt x="404851" y="263652"/>
                  <a:pt x="416738" y="276758"/>
                </a:cubicBezTo>
                <a:cubicBezTo>
                  <a:pt x="428625" y="289865"/>
                  <a:pt x="437922" y="306934"/>
                  <a:pt x="444627" y="327965"/>
                </a:cubicBezTo>
                <a:cubicBezTo>
                  <a:pt x="447980" y="337718"/>
                  <a:pt x="450418" y="347701"/>
                  <a:pt x="451942" y="357911"/>
                </a:cubicBezTo>
                <a:cubicBezTo>
                  <a:pt x="453466" y="368122"/>
                  <a:pt x="454228" y="378714"/>
                  <a:pt x="454228" y="389687"/>
                </a:cubicBezTo>
                <a:cubicBezTo>
                  <a:pt x="454228" y="393040"/>
                  <a:pt x="454000" y="397688"/>
                  <a:pt x="453543" y="403631"/>
                </a:cubicBezTo>
                <a:cubicBezTo>
                  <a:pt x="453085" y="409575"/>
                  <a:pt x="451866" y="415519"/>
                  <a:pt x="449885" y="421462"/>
                </a:cubicBezTo>
                <a:cubicBezTo>
                  <a:pt x="447904" y="427406"/>
                  <a:pt x="444017" y="432359"/>
                  <a:pt x="438226" y="436321"/>
                </a:cubicBezTo>
                <a:cubicBezTo>
                  <a:pt x="431521" y="440284"/>
                  <a:pt x="420777" y="444398"/>
                  <a:pt x="405994" y="448666"/>
                </a:cubicBezTo>
                <a:cubicBezTo>
                  <a:pt x="391211" y="452933"/>
                  <a:pt x="373456" y="456438"/>
                  <a:pt x="352730" y="459181"/>
                </a:cubicBezTo>
                <a:cubicBezTo>
                  <a:pt x="342367" y="460553"/>
                  <a:pt x="331432" y="461581"/>
                  <a:pt x="319926" y="462267"/>
                </a:cubicBezTo>
                <a:lnTo>
                  <a:pt x="286972" y="463203"/>
                </a:lnTo>
                <a:lnTo>
                  <a:pt x="286665" y="463296"/>
                </a:lnTo>
                <a:lnTo>
                  <a:pt x="285431" y="463247"/>
                </a:lnTo>
                <a:lnTo>
                  <a:pt x="283693" y="463296"/>
                </a:lnTo>
                <a:lnTo>
                  <a:pt x="283288" y="463161"/>
                </a:lnTo>
                <a:lnTo>
                  <a:pt x="263805" y="462382"/>
                </a:lnTo>
                <a:cubicBezTo>
                  <a:pt x="255270" y="461772"/>
                  <a:pt x="246812" y="460858"/>
                  <a:pt x="238430" y="459638"/>
                </a:cubicBezTo>
                <a:cubicBezTo>
                  <a:pt x="230048" y="458419"/>
                  <a:pt x="222809" y="457048"/>
                  <a:pt x="216713" y="455524"/>
                </a:cubicBezTo>
                <a:cubicBezTo>
                  <a:pt x="226467" y="460096"/>
                  <a:pt x="234239" y="463906"/>
                  <a:pt x="240030" y="466954"/>
                </a:cubicBezTo>
                <a:cubicBezTo>
                  <a:pt x="245821" y="470002"/>
                  <a:pt x="250393" y="472516"/>
                  <a:pt x="253746" y="474497"/>
                </a:cubicBezTo>
                <a:cubicBezTo>
                  <a:pt x="257099" y="476479"/>
                  <a:pt x="259842" y="478384"/>
                  <a:pt x="261976" y="480212"/>
                </a:cubicBezTo>
                <a:cubicBezTo>
                  <a:pt x="265024" y="482651"/>
                  <a:pt x="267005" y="486080"/>
                  <a:pt x="267919" y="490499"/>
                </a:cubicBezTo>
                <a:cubicBezTo>
                  <a:pt x="268834" y="494919"/>
                  <a:pt x="269291" y="499567"/>
                  <a:pt x="269291" y="504444"/>
                </a:cubicBezTo>
                <a:cubicBezTo>
                  <a:pt x="269291" y="512064"/>
                  <a:pt x="265405" y="519913"/>
                  <a:pt x="257632" y="527990"/>
                </a:cubicBezTo>
                <a:cubicBezTo>
                  <a:pt x="249860" y="536067"/>
                  <a:pt x="239040" y="543763"/>
                  <a:pt x="225171" y="551078"/>
                </a:cubicBezTo>
                <a:cubicBezTo>
                  <a:pt x="211303" y="558394"/>
                  <a:pt x="195377" y="564794"/>
                  <a:pt x="177394" y="570281"/>
                </a:cubicBezTo>
                <a:cubicBezTo>
                  <a:pt x="149962" y="578510"/>
                  <a:pt x="123901" y="582625"/>
                  <a:pt x="99213" y="582625"/>
                </a:cubicBezTo>
                <a:cubicBezTo>
                  <a:pt x="67209" y="582625"/>
                  <a:pt x="42672" y="574777"/>
                  <a:pt x="25603" y="559079"/>
                </a:cubicBezTo>
                <a:cubicBezTo>
                  <a:pt x="8535" y="543382"/>
                  <a:pt x="0" y="520903"/>
                  <a:pt x="0" y="491642"/>
                </a:cubicBezTo>
                <a:cubicBezTo>
                  <a:pt x="0" y="486156"/>
                  <a:pt x="305" y="480365"/>
                  <a:pt x="915" y="474269"/>
                </a:cubicBezTo>
                <a:cubicBezTo>
                  <a:pt x="1524" y="468173"/>
                  <a:pt x="2667" y="461239"/>
                  <a:pt x="4344" y="453466"/>
                </a:cubicBezTo>
                <a:cubicBezTo>
                  <a:pt x="6020" y="445694"/>
                  <a:pt x="8077" y="437083"/>
                  <a:pt x="10516" y="427634"/>
                </a:cubicBezTo>
                <a:lnTo>
                  <a:pt x="29718" y="432206"/>
                </a:lnTo>
                <a:cubicBezTo>
                  <a:pt x="25756" y="446532"/>
                  <a:pt x="23775" y="458267"/>
                  <a:pt x="23775" y="467411"/>
                </a:cubicBezTo>
                <a:cubicBezTo>
                  <a:pt x="23775" y="488747"/>
                  <a:pt x="30404" y="505206"/>
                  <a:pt x="43663" y="516788"/>
                </a:cubicBezTo>
                <a:cubicBezTo>
                  <a:pt x="56922" y="528371"/>
                  <a:pt x="76657" y="534162"/>
                  <a:pt x="102870" y="534162"/>
                </a:cubicBezTo>
                <a:cubicBezTo>
                  <a:pt x="122987" y="534162"/>
                  <a:pt x="141656" y="532943"/>
                  <a:pt x="158877" y="530504"/>
                </a:cubicBezTo>
                <a:cubicBezTo>
                  <a:pt x="176098" y="528066"/>
                  <a:pt x="192177" y="524866"/>
                  <a:pt x="207112" y="520903"/>
                </a:cubicBezTo>
                <a:cubicBezTo>
                  <a:pt x="214427" y="518770"/>
                  <a:pt x="221666" y="516407"/>
                  <a:pt x="228829" y="513817"/>
                </a:cubicBezTo>
                <a:cubicBezTo>
                  <a:pt x="235992" y="511226"/>
                  <a:pt x="242469" y="508254"/>
                  <a:pt x="248260" y="504901"/>
                </a:cubicBezTo>
                <a:cubicBezTo>
                  <a:pt x="239725" y="500939"/>
                  <a:pt x="230810" y="496519"/>
                  <a:pt x="221514" y="491642"/>
                </a:cubicBezTo>
                <a:cubicBezTo>
                  <a:pt x="212217" y="486766"/>
                  <a:pt x="203683" y="481889"/>
                  <a:pt x="195910" y="477012"/>
                </a:cubicBezTo>
                <a:cubicBezTo>
                  <a:pt x="188138" y="472135"/>
                  <a:pt x="181813" y="468020"/>
                  <a:pt x="176937" y="464668"/>
                </a:cubicBezTo>
                <a:cubicBezTo>
                  <a:pt x="169317" y="458572"/>
                  <a:pt x="165507" y="454304"/>
                  <a:pt x="165507" y="451866"/>
                </a:cubicBezTo>
                <a:cubicBezTo>
                  <a:pt x="165507" y="449123"/>
                  <a:pt x="166421" y="445389"/>
                  <a:pt x="168250" y="440665"/>
                </a:cubicBezTo>
                <a:cubicBezTo>
                  <a:pt x="170079" y="435940"/>
                  <a:pt x="172212" y="431063"/>
                  <a:pt x="174651" y="426034"/>
                </a:cubicBezTo>
                <a:cubicBezTo>
                  <a:pt x="177089" y="421005"/>
                  <a:pt x="179527" y="416738"/>
                  <a:pt x="181966" y="413233"/>
                </a:cubicBezTo>
                <a:cubicBezTo>
                  <a:pt x="184404" y="409727"/>
                  <a:pt x="186081" y="407975"/>
                  <a:pt x="186995" y="407975"/>
                </a:cubicBezTo>
                <a:cubicBezTo>
                  <a:pt x="199797" y="410413"/>
                  <a:pt x="214732" y="412318"/>
                  <a:pt x="231801" y="413690"/>
                </a:cubicBezTo>
                <a:lnTo>
                  <a:pt x="285555" y="415706"/>
                </a:lnTo>
                <a:lnTo>
                  <a:pt x="329699" y="414718"/>
                </a:lnTo>
                <a:cubicBezTo>
                  <a:pt x="343757" y="414033"/>
                  <a:pt x="356540" y="413004"/>
                  <a:pt x="368046" y="411632"/>
                </a:cubicBezTo>
                <a:cubicBezTo>
                  <a:pt x="391059" y="408889"/>
                  <a:pt x="411861" y="403403"/>
                  <a:pt x="430454" y="395173"/>
                </a:cubicBezTo>
                <a:cubicBezTo>
                  <a:pt x="429844" y="391516"/>
                  <a:pt x="429006" y="387782"/>
                  <a:pt x="427939" y="383972"/>
                </a:cubicBezTo>
                <a:cubicBezTo>
                  <a:pt x="426873" y="380162"/>
                  <a:pt x="425730" y="376123"/>
                  <a:pt x="424510" y="371856"/>
                </a:cubicBezTo>
                <a:cubicBezTo>
                  <a:pt x="416281" y="378562"/>
                  <a:pt x="407365" y="383819"/>
                  <a:pt x="397764" y="387629"/>
                </a:cubicBezTo>
                <a:cubicBezTo>
                  <a:pt x="388163" y="391439"/>
                  <a:pt x="377876" y="393344"/>
                  <a:pt x="366903" y="393344"/>
                </a:cubicBezTo>
                <a:cubicBezTo>
                  <a:pt x="351054" y="393344"/>
                  <a:pt x="338862" y="388620"/>
                  <a:pt x="330327" y="379171"/>
                </a:cubicBezTo>
                <a:cubicBezTo>
                  <a:pt x="321793" y="369722"/>
                  <a:pt x="317526" y="357835"/>
                  <a:pt x="317526" y="343510"/>
                </a:cubicBezTo>
                <a:cubicBezTo>
                  <a:pt x="317526" y="328270"/>
                  <a:pt x="320269" y="314096"/>
                  <a:pt x="325755" y="300990"/>
                </a:cubicBezTo>
                <a:cubicBezTo>
                  <a:pt x="331242" y="287884"/>
                  <a:pt x="338557" y="277520"/>
                  <a:pt x="347701" y="269900"/>
                </a:cubicBezTo>
                <a:cubicBezTo>
                  <a:pt x="352273" y="265938"/>
                  <a:pt x="357226" y="262814"/>
                  <a:pt x="362560" y="260528"/>
                </a:cubicBezTo>
                <a:cubicBezTo>
                  <a:pt x="367894" y="258242"/>
                  <a:pt x="373304" y="257099"/>
                  <a:pt x="378790" y="257099"/>
                </a:cubicBezTo>
                <a:close/>
                <a:moveTo>
                  <a:pt x="5001235" y="251612"/>
                </a:moveTo>
                <a:cubicBezTo>
                  <a:pt x="5001539" y="276911"/>
                  <a:pt x="5001844" y="302209"/>
                  <a:pt x="5002149" y="327508"/>
                </a:cubicBezTo>
                <a:cubicBezTo>
                  <a:pt x="5002454" y="352806"/>
                  <a:pt x="5002607" y="378104"/>
                  <a:pt x="5002607" y="403403"/>
                </a:cubicBezTo>
                <a:cubicBezTo>
                  <a:pt x="5009921" y="407518"/>
                  <a:pt x="5017617" y="410604"/>
                  <a:pt x="5025695" y="412661"/>
                </a:cubicBezTo>
                <a:lnTo>
                  <a:pt x="5048587" y="415445"/>
                </a:lnTo>
                <a:lnTo>
                  <a:pt x="5072710" y="412890"/>
                </a:lnTo>
                <a:cubicBezTo>
                  <a:pt x="5080330" y="410985"/>
                  <a:pt x="5086579" y="408127"/>
                  <a:pt x="5091455" y="404317"/>
                </a:cubicBezTo>
                <a:cubicBezTo>
                  <a:pt x="5095113" y="401574"/>
                  <a:pt x="5098619" y="397078"/>
                  <a:pt x="5101971" y="390830"/>
                </a:cubicBezTo>
                <a:cubicBezTo>
                  <a:pt x="5105324" y="384581"/>
                  <a:pt x="5109743" y="376276"/>
                  <a:pt x="5115229" y="365912"/>
                </a:cubicBezTo>
                <a:cubicBezTo>
                  <a:pt x="5118887" y="358597"/>
                  <a:pt x="5122393" y="353949"/>
                  <a:pt x="5125745" y="351968"/>
                </a:cubicBezTo>
                <a:cubicBezTo>
                  <a:pt x="5129098" y="349987"/>
                  <a:pt x="5132907" y="348996"/>
                  <a:pt x="5137175" y="348996"/>
                </a:cubicBezTo>
                <a:cubicBezTo>
                  <a:pt x="5142967" y="348996"/>
                  <a:pt x="5148301" y="350825"/>
                  <a:pt x="5153177" y="354482"/>
                </a:cubicBezTo>
                <a:cubicBezTo>
                  <a:pt x="5149824" y="362102"/>
                  <a:pt x="5146319" y="369951"/>
                  <a:pt x="5142661" y="378028"/>
                </a:cubicBezTo>
                <a:cubicBezTo>
                  <a:pt x="5139003" y="386105"/>
                  <a:pt x="5135347" y="394106"/>
                  <a:pt x="5131689" y="402031"/>
                </a:cubicBezTo>
                <a:cubicBezTo>
                  <a:pt x="5140223" y="406908"/>
                  <a:pt x="5148605" y="410413"/>
                  <a:pt x="5156835" y="412547"/>
                </a:cubicBezTo>
                <a:lnTo>
                  <a:pt x="5182295" y="415619"/>
                </a:lnTo>
                <a:lnTo>
                  <a:pt x="5225034" y="413918"/>
                </a:lnTo>
                <a:cubicBezTo>
                  <a:pt x="5239817" y="412699"/>
                  <a:pt x="5253076" y="410947"/>
                  <a:pt x="5264811" y="408661"/>
                </a:cubicBezTo>
                <a:cubicBezTo>
                  <a:pt x="5276545" y="406375"/>
                  <a:pt x="5285461" y="403860"/>
                  <a:pt x="5291557" y="401117"/>
                </a:cubicBezTo>
                <a:cubicBezTo>
                  <a:pt x="5289118" y="394411"/>
                  <a:pt x="5285842" y="386791"/>
                  <a:pt x="5281727" y="378257"/>
                </a:cubicBezTo>
                <a:cubicBezTo>
                  <a:pt x="5277612" y="369722"/>
                  <a:pt x="5274031" y="362102"/>
                  <a:pt x="5270983" y="355397"/>
                </a:cubicBezTo>
                <a:cubicBezTo>
                  <a:pt x="5267935" y="348691"/>
                  <a:pt x="5265420" y="342976"/>
                  <a:pt x="5263439" y="338252"/>
                </a:cubicBezTo>
                <a:cubicBezTo>
                  <a:pt x="5261457" y="333527"/>
                  <a:pt x="5260467" y="329336"/>
                  <a:pt x="5260467" y="325679"/>
                </a:cubicBezTo>
                <a:cubicBezTo>
                  <a:pt x="5260467" y="318668"/>
                  <a:pt x="5264125" y="310972"/>
                  <a:pt x="5271440" y="302590"/>
                </a:cubicBezTo>
                <a:cubicBezTo>
                  <a:pt x="5278755" y="294208"/>
                  <a:pt x="5287747" y="287274"/>
                  <a:pt x="5298415" y="281788"/>
                </a:cubicBezTo>
                <a:cubicBezTo>
                  <a:pt x="5302681" y="303124"/>
                  <a:pt x="5306187" y="320269"/>
                  <a:pt x="5308931" y="333223"/>
                </a:cubicBezTo>
                <a:cubicBezTo>
                  <a:pt x="5311673" y="346177"/>
                  <a:pt x="5313655" y="356616"/>
                  <a:pt x="5314874" y="364541"/>
                </a:cubicBezTo>
                <a:cubicBezTo>
                  <a:pt x="5316093" y="372466"/>
                  <a:pt x="5316703" y="379476"/>
                  <a:pt x="5316703" y="385572"/>
                </a:cubicBezTo>
                <a:cubicBezTo>
                  <a:pt x="5316703" y="391973"/>
                  <a:pt x="5315103" y="399821"/>
                  <a:pt x="5311902" y="409118"/>
                </a:cubicBezTo>
                <a:cubicBezTo>
                  <a:pt x="5308701" y="418414"/>
                  <a:pt x="5304511" y="428092"/>
                  <a:pt x="5299329" y="438150"/>
                </a:cubicBezTo>
                <a:cubicBezTo>
                  <a:pt x="5291099" y="443027"/>
                  <a:pt x="5280431" y="447370"/>
                  <a:pt x="5267325" y="451180"/>
                </a:cubicBezTo>
                <a:cubicBezTo>
                  <a:pt x="5254219" y="454990"/>
                  <a:pt x="5239969" y="457962"/>
                  <a:pt x="5224577" y="460096"/>
                </a:cubicBezTo>
                <a:lnTo>
                  <a:pt x="5184494" y="462915"/>
                </a:lnTo>
                <a:lnTo>
                  <a:pt x="5183353" y="463296"/>
                </a:lnTo>
                <a:lnTo>
                  <a:pt x="5181621" y="463118"/>
                </a:lnTo>
                <a:lnTo>
                  <a:pt x="5179085" y="463296"/>
                </a:lnTo>
                <a:lnTo>
                  <a:pt x="5177178" y="462660"/>
                </a:lnTo>
                <a:lnTo>
                  <a:pt x="5165036" y="461410"/>
                </a:lnTo>
                <a:cubicBezTo>
                  <a:pt x="5147148" y="457638"/>
                  <a:pt x="5130545" y="448208"/>
                  <a:pt x="5115229" y="433121"/>
                </a:cubicBezTo>
                <a:cubicBezTo>
                  <a:pt x="5113401" y="435864"/>
                  <a:pt x="5111725" y="438302"/>
                  <a:pt x="5110201" y="440436"/>
                </a:cubicBezTo>
                <a:cubicBezTo>
                  <a:pt x="5108677" y="442570"/>
                  <a:pt x="5107152" y="444703"/>
                  <a:pt x="5105629" y="446837"/>
                </a:cubicBezTo>
                <a:cubicBezTo>
                  <a:pt x="5101971" y="451104"/>
                  <a:pt x="5094731" y="454914"/>
                  <a:pt x="5083912" y="458267"/>
                </a:cubicBezTo>
                <a:cubicBezTo>
                  <a:pt x="5078501" y="459943"/>
                  <a:pt x="5072615" y="461200"/>
                  <a:pt x="5066253" y="462039"/>
                </a:cubicBezTo>
                <a:lnTo>
                  <a:pt x="5052271" y="462895"/>
                </a:lnTo>
                <a:lnTo>
                  <a:pt x="5051069" y="463296"/>
                </a:lnTo>
                <a:lnTo>
                  <a:pt x="5048953" y="463099"/>
                </a:lnTo>
                <a:lnTo>
                  <a:pt x="5045735" y="463296"/>
                </a:lnTo>
                <a:lnTo>
                  <a:pt x="5043666" y="462606"/>
                </a:lnTo>
                <a:lnTo>
                  <a:pt x="5025923" y="460953"/>
                </a:lnTo>
                <a:cubicBezTo>
                  <a:pt x="5018456" y="459391"/>
                  <a:pt x="5011903" y="457048"/>
                  <a:pt x="5006264" y="453923"/>
                </a:cubicBezTo>
                <a:cubicBezTo>
                  <a:pt x="4994987" y="447675"/>
                  <a:pt x="4988281" y="438912"/>
                  <a:pt x="4986147" y="427634"/>
                </a:cubicBezTo>
                <a:lnTo>
                  <a:pt x="4982947" y="413004"/>
                </a:lnTo>
                <a:lnTo>
                  <a:pt x="4965116" y="448666"/>
                </a:lnTo>
                <a:cubicBezTo>
                  <a:pt x="4957191" y="447751"/>
                  <a:pt x="4950333" y="446913"/>
                  <a:pt x="4944542" y="446151"/>
                </a:cubicBezTo>
                <a:cubicBezTo>
                  <a:pt x="4938751" y="445389"/>
                  <a:pt x="4933493" y="444475"/>
                  <a:pt x="4928769" y="443408"/>
                </a:cubicBezTo>
                <a:cubicBezTo>
                  <a:pt x="4924043" y="442341"/>
                  <a:pt x="4919396" y="440893"/>
                  <a:pt x="4914824" y="439064"/>
                </a:cubicBezTo>
                <a:cubicBezTo>
                  <a:pt x="4907813" y="436626"/>
                  <a:pt x="4900651" y="433273"/>
                  <a:pt x="4893335" y="429006"/>
                </a:cubicBezTo>
                <a:cubicBezTo>
                  <a:pt x="4886021" y="424739"/>
                  <a:pt x="4879848" y="420319"/>
                  <a:pt x="4874819" y="415747"/>
                </a:cubicBezTo>
                <a:cubicBezTo>
                  <a:pt x="4869790" y="411175"/>
                  <a:pt x="4867275" y="407213"/>
                  <a:pt x="4867275" y="403860"/>
                </a:cubicBezTo>
                <a:cubicBezTo>
                  <a:pt x="4867275" y="401117"/>
                  <a:pt x="4868265" y="396621"/>
                  <a:pt x="4870247" y="390373"/>
                </a:cubicBezTo>
                <a:cubicBezTo>
                  <a:pt x="4872228" y="384124"/>
                  <a:pt x="4874590" y="377647"/>
                  <a:pt x="4877333" y="370942"/>
                </a:cubicBezTo>
                <a:cubicBezTo>
                  <a:pt x="4880077" y="364236"/>
                  <a:pt x="4882363" y="359207"/>
                  <a:pt x="4884191" y="355854"/>
                </a:cubicBezTo>
                <a:cubicBezTo>
                  <a:pt x="4886935" y="350368"/>
                  <a:pt x="4892117" y="344272"/>
                  <a:pt x="4899737" y="337566"/>
                </a:cubicBezTo>
                <a:cubicBezTo>
                  <a:pt x="4907966" y="329946"/>
                  <a:pt x="4917795" y="322478"/>
                  <a:pt x="4929226" y="315163"/>
                </a:cubicBezTo>
                <a:cubicBezTo>
                  <a:pt x="4940656" y="307848"/>
                  <a:pt x="4951095" y="302209"/>
                  <a:pt x="4960543" y="298247"/>
                </a:cubicBezTo>
                <a:lnTo>
                  <a:pt x="4958258" y="281788"/>
                </a:lnTo>
                <a:cubicBezTo>
                  <a:pt x="4964963" y="276606"/>
                  <a:pt x="4970603" y="272339"/>
                  <a:pt x="4975174" y="268986"/>
                </a:cubicBezTo>
                <a:cubicBezTo>
                  <a:pt x="4979747" y="265633"/>
                  <a:pt x="4984090" y="262585"/>
                  <a:pt x="4988205" y="259842"/>
                </a:cubicBezTo>
                <a:cubicBezTo>
                  <a:pt x="4992319" y="257099"/>
                  <a:pt x="4996663" y="254356"/>
                  <a:pt x="5001235" y="251612"/>
                </a:cubicBezTo>
                <a:close/>
                <a:moveTo>
                  <a:pt x="2688565" y="250241"/>
                </a:moveTo>
                <a:cubicBezTo>
                  <a:pt x="2691003" y="252984"/>
                  <a:pt x="2694661" y="256642"/>
                  <a:pt x="2699537" y="261214"/>
                </a:cubicBezTo>
                <a:cubicBezTo>
                  <a:pt x="2704414" y="265786"/>
                  <a:pt x="2710358" y="271424"/>
                  <a:pt x="2717369" y="278130"/>
                </a:cubicBezTo>
                <a:cubicBezTo>
                  <a:pt x="2709748" y="288798"/>
                  <a:pt x="2700452" y="299466"/>
                  <a:pt x="2689479" y="310134"/>
                </a:cubicBezTo>
                <a:cubicBezTo>
                  <a:pt x="2683078" y="304952"/>
                  <a:pt x="2677287" y="300076"/>
                  <a:pt x="2672106" y="295504"/>
                </a:cubicBezTo>
                <a:cubicBezTo>
                  <a:pt x="2666924" y="290932"/>
                  <a:pt x="2662352" y="286360"/>
                  <a:pt x="2658390" y="281788"/>
                </a:cubicBezTo>
                <a:cubicBezTo>
                  <a:pt x="2662657" y="277825"/>
                  <a:pt x="2667305" y="273177"/>
                  <a:pt x="2672334" y="267843"/>
                </a:cubicBezTo>
                <a:cubicBezTo>
                  <a:pt x="2677363" y="262509"/>
                  <a:pt x="2682773" y="256642"/>
                  <a:pt x="2688565" y="250241"/>
                </a:cubicBezTo>
                <a:close/>
                <a:moveTo>
                  <a:pt x="5114773" y="241097"/>
                </a:moveTo>
                <a:cubicBezTo>
                  <a:pt x="5118735" y="245059"/>
                  <a:pt x="5123383" y="249707"/>
                  <a:pt x="5128717" y="255041"/>
                </a:cubicBezTo>
                <a:cubicBezTo>
                  <a:pt x="5134051" y="260375"/>
                  <a:pt x="5140071" y="266243"/>
                  <a:pt x="5146777" y="272644"/>
                </a:cubicBezTo>
                <a:cubicBezTo>
                  <a:pt x="5143119" y="277825"/>
                  <a:pt x="5138699" y="283388"/>
                  <a:pt x="5133518" y="289331"/>
                </a:cubicBezTo>
                <a:cubicBezTo>
                  <a:pt x="5128337" y="295275"/>
                  <a:pt x="5122393" y="301600"/>
                  <a:pt x="5115687" y="308305"/>
                </a:cubicBezTo>
                <a:cubicBezTo>
                  <a:pt x="5100751" y="296418"/>
                  <a:pt x="5089322" y="285750"/>
                  <a:pt x="5081397" y="276301"/>
                </a:cubicBezTo>
                <a:cubicBezTo>
                  <a:pt x="5088711" y="268986"/>
                  <a:pt x="5095113" y="262433"/>
                  <a:pt x="5100599" y="256642"/>
                </a:cubicBezTo>
                <a:cubicBezTo>
                  <a:pt x="5106085" y="250850"/>
                  <a:pt x="5110810" y="245669"/>
                  <a:pt x="5114773" y="241097"/>
                </a:cubicBezTo>
                <a:close/>
                <a:moveTo>
                  <a:pt x="4276573" y="241097"/>
                </a:moveTo>
                <a:cubicBezTo>
                  <a:pt x="4280535" y="245059"/>
                  <a:pt x="4285183" y="249707"/>
                  <a:pt x="4290517" y="255041"/>
                </a:cubicBezTo>
                <a:cubicBezTo>
                  <a:pt x="4295851" y="260375"/>
                  <a:pt x="4301871" y="266243"/>
                  <a:pt x="4308577" y="272644"/>
                </a:cubicBezTo>
                <a:cubicBezTo>
                  <a:pt x="4304919" y="277825"/>
                  <a:pt x="4300499" y="283388"/>
                  <a:pt x="4295318" y="289331"/>
                </a:cubicBezTo>
                <a:cubicBezTo>
                  <a:pt x="4290136" y="295275"/>
                  <a:pt x="4284193" y="301600"/>
                  <a:pt x="4277487" y="308305"/>
                </a:cubicBezTo>
                <a:cubicBezTo>
                  <a:pt x="4262551" y="296418"/>
                  <a:pt x="4251122" y="285750"/>
                  <a:pt x="4243197" y="276301"/>
                </a:cubicBezTo>
                <a:cubicBezTo>
                  <a:pt x="4250513" y="268986"/>
                  <a:pt x="4256913" y="262433"/>
                  <a:pt x="4262399" y="256642"/>
                </a:cubicBezTo>
                <a:cubicBezTo>
                  <a:pt x="4267886" y="250850"/>
                  <a:pt x="4272610" y="245669"/>
                  <a:pt x="4276573" y="241097"/>
                </a:cubicBezTo>
                <a:close/>
                <a:moveTo>
                  <a:pt x="733806" y="219075"/>
                </a:moveTo>
                <a:lnTo>
                  <a:pt x="734263" y="224561"/>
                </a:lnTo>
                <a:cubicBezTo>
                  <a:pt x="734263" y="232486"/>
                  <a:pt x="730758" y="238582"/>
                  <a:pt x="723748" y="242849"/>
                </a:cubicBezTo>
                <a:cubicBezTo>
                  <a:pt x="715823" y="246812"/>
                  <a:pt x="705612" y="251231"/>
                  <a:pt x="693115" y="256108"/>
                </a:cubicBezTo>
                <a:cubicBezTo>
                  <a:pt x="680619" y="260985"/>
                  <a:pt x="665988" y="266319"/>
                  <a:pt x="649224" y="272110"/>
                </a:cubicBezTo>
                <a:lnTo>
                  <a:pt x="651510" y="250165"/>
                </a:lnTo>
                <a:cubicBezTo>
                  <a:pt x="671932" y="242849"/>
                  <a:pt x="688696" y="236753"/>
                  <a:pt x="701802" y="231877"/>
                </a:cubicBezTo>
                <a:cubicBezTo>
                  <a:pt x="714909" y="227000"/>
                  <a:pt x="725577" y="222733"/>
                  <a:pt x="733806" y="219075"/>
                </a:cubicBezTo>
                <a:close/>
                <a:moveTo>
                  <a:pt x="2828011" y="218542"/>
                </a:moveTo>
                <a:cubicBezTo>
                  <a:pt x="2825877" y="218542"/>
                  <a:pt x="2823667" y="219380"/>
                  <a:pt x="2821381" y="221056"/>
                </a:cubicBezTo>
                <a:cubicBezTo>
                  <a:pt x="2819095" y="222733"/>
                  <a:pt x="2818105" y="225247"/>
                  <a:pt x="2818410" y="228600"/>
                </a:cubicBezTo>
                <a:cubicBezTo>
                  <a:pt x="2818409" y="231648"/>
                  <a:pt x="2819324" y="234467"/>
                  <a:pt x="2821153" y="237058"/>
                </a:cubicBezTo>
                <a:cubicBezTo>
                  <a:pt x="2822981" y="239649"/>
                  <a:pt x="2826029" y="240944"/>
                  <a:pt x="2830297" y="240944"/>
                </a:cubicBezTo>
                <a:cubicBezTo>
                  <a:pt x="2833345" y="240944"/>
                  <a:pt x="2836240" y="239878"/>
                  <a:pt x="2838984" y="237744"/>
                </a:cubicBezTo>
                <a:cubicBezTo>
                  <a:pt x="2841727" y="235610"/>
                  <a:pt x="2843098" y="233629"/>
                  <a:pt x="2843099" y="231800"/>
                </a:cubicBezTo>
                <a:cubicBezTo>
                  <a:pt x="2843098" y="229057"/>
                  <a:pt x="2841498" y="226162"/>
                  <a:pt x="2838298" y="223114"/>
                </a:cubicBezTo>
                <a:cubicBezTo>
                  <a:pt x="2835097" y="220066"/>
                  <a:pt x="2831668" y="218542"/>
                  <a:pt x="2828011" y="218542"/>
                </a:cubicBezTo>
                <a:close/>
                <a:moveTo>
                  <a:pt x="2830297" y="200254"/>
                </a:moveTo>
                <a:cubicBezTo>
                  <a:pt x="2837003" y="199949"/>
                  <a:pt x="2842869" y="202768"/>
                  <a:pt x="2847899" y="208712"/>
                </a:cubicBezTo>
                <a:cubicBezTo>
                  <a:pt x="2852928" y="214655"/>
                  <a:pt x="2855443" y="222352"/>
                  <a:pt x="2855443" y="231800"/>
                </a:cubicBezTo>
                <a:cubicBezTo>
                  <a:pt x="2855443" y="238811"/>
                  <a:pt x="2852852" y="244907"/>
                  <a:pt x="2847670" y="250088"/>
                </a:cubicBezTo>
                <a:cubicBezTo>
                  <a:pt x="2842489" y="255270"/>
                  <a:pt x="2836545" y="257861"/>
                  <a:pt x="2829840" y="257861"/>
                </a:cubicBezTo>
                <a:cubicBezTo>
                  <a:pt x="2822829" y="257861"/>
                  <a:pt x="2817114" y="255346"/>
                  <a:pt x="2812695" y="250317"/>
                </a:cubicBezTo>
                <a:cubicBezTo>
                  <a:pt x="2808275" y="245288"/>
                  <a:pt x="2806065" y="238963"/>
                  <a:pt x="2806065" y="231343"/>
                </a:cubicBezTo>
                <a:cubicBezTo>
                  <a:pt x="2806065" y="222504"/>
                  <a:pt x="2808580" y="215113"/>
                  <a:pt x="2813609" y="209169"/>
                </a:cubicBezTo>
                <a:cubicBezTo>
                  <a:pt x="2818638" y="203225"/>
                  <a:pt x="2824201" y="200254"/>
                  <a:pt x="2830297" y="200254"/>
                </a:cubicBezTo>
                <a:close/>
                <a:moveTo>
                  <a:pt x="3004109" y="185776"/>
                </a:moveTo>
                <a:cubicBezTo>
                  <a:pt x="3008071" y="189738"/>
                  <a:pt x="3012719" y="194386"/>
                  <a:pt x="3018053" y="199720"/>
                </a:cubicBezTo>
                <a:cubicBezTo>
                  <a:pt x="3023387" y="205054"/>
                  <a:pt x="3029407" y="210922"/>
                  <a:pt x="3036113" y="217322"/>
                </a:cubicBezTo>
                <a:cubicBezTo>
                  <a:pt x="3032455" y="222504"/>
                  <a:pt x="3028035" y="228067"/>
                  <a:pt x="3022854" y="234010"/>
                </a:cubicBezTo>
                <a:cubicBezTo>
                  <a:pt x="3017673" y="239954"/>
                  <a:pt x="3011729" y="246278"/>
                  <a:pt x="3005023" y="252984"/>
                </a:cubicBezTo>
                <a:cubicBezTo>
                  <a:pt x="2990088" y="241097"/>
                  <a:pt x="2978658" y="230429"/>
                  <a:pt x="2970733" y="220980"/>
                </a:cubicBezTo>
                <a:cubicBezTo>
                  <a:pt x="2978049" y="213665"/>
                  <a:pt x="2984449" y="207112"/>
                  <a:pt x="2989936" y="201320"/>
                </a:cubicBezTo>
                <a:cubicBezTo>
                  <a:pt x="2995422" y="195529"/>
                  <a:pt x="3000147" y="190348"/>
                  <a:pt x="3004109" y="185776"/>
                </a:cubicBezTo>
                <a:close/>
                <a:moveTo>
                  <a:pt x="6279033" y="177089"/>
                </a:moveTo>
                <a:cubicBezTo>
                  <a:pt x="6281471" y="179832"/>
                  <a:pt x="6285053" y="183566"/>
                  <a:pt x="6289777" y="188290"/>
                </a:cubicBezTo>
                <a:cubicBezTo>
                  <a:pt x="6294501" y="193015"/>
                  <a:pt x="6300367" y="198577"/>
                  <a:pt x="6307379" y="204978"/>
                </a:cubicBezTo>
                <a:cubicBezTo>
                  <a:pt x="6303721" y="210160"/>
                  <a:pt x="6299606" y="215417"/>
                  <a:pt x="6295035" y="220751"/>
                </a:cubicBezTo>
                <a:cubicBezTo>
                  <a:pt x="6290463" y="226085"/>
                  <a:pt x="6285433" y="231496"/>
                  <a:pt x="6279947" y="236982"/>
                </a:cubicBezTo>
                <a:cubicBezTo>
                  <a:pt x="6273241" y="231496"/>
                  <a:pt x="6267297" y="226390"/>
                  <a:pt x="6262116" y="221666"/>
                </a:cubicBezTo>
                <a:cubicBezTo>
                  <a:pt x="6256934" y="216941"/>
                  <a:pt x="6252362" y="212446"/>
                  <a:pt x="6248400" y="208178"/>
                </a:cubicBezTo>
                <a:cubicBezTo>
                  <a:pt x="6253277" y="203606"/>
                  <a:pt x="6258306" y="198653"/>
                  <a:pt x="6263487" y="193319"/>
                </a:cubicBezTo>
                <a:cubicBezTo>
                  <a:pt x="6268669" y="187985"/>
                  <a:pt x="6273850" y="182575"/>
                  <a:pt x="6279033" y="177089"/>
                </a:cubicBezTo>
                <a:close/>
                <a:moveTo>
                  <a:pt x="5574183" y="177089"/>
                </a:moveTo>
                <a:cubicBezTo>
                  <a:pt x="5576621" y="179832"/>
                  <a:pt x="5580202" y="183566"/>
                  <a:pt x="5584927" y="188290"/>
                </a:cubicBezTo>
                <a:cubicBezTo>
                  <a:pt x="5589651" y="193015"/>
                  <a:pt x="5595517" y="198577"/>
                  <a:pt x="5602529" y="204978"/>
                </a:cubicBezTo>
                <a:cubicBezTo>
                  <a:pt x="5598871" y="210160"/>
                  <a:pt x="5594756" y="215417"/>
                  <a:pt x="5590185" y="220751"/>
                </a:cubicBezTo>
                <a:cubicBezTo>
                  <a:pt x="5585612" y="226085"/>
                  <a:pt x="5580583" y="231496"/>
                  <a:pt x="5575097" y="236982"/>
                </a:cubicBezTo>
                <a:cubicBezTo>
                  <a:pt x="5568391" y="231496"/>
                  <a:pt x="5562447" y="226390"/>
                  <a:pt x="5557266" y="221666"/>
                </a:cubicBezTo>
                <a:cubicBezTo>
                  <a:pt x="5552084" y="216941"/>
                  <a:pt x="5547512" y="212446"/>
                  <a:pt x="5543550" y="208178"/>
                </a:cubicBezTo>
                <a:cubicBezTo>
                  <a:pt x="5548427" y="203606"/>
                  <a:pt x="5553456" y="198653"/>
                  <a:pt x="5558637" y="193319"/>
                </a:cubicBezTo>
                <a:cubicBezTo>
                  <a:pt x="5563819" y="187985"/>
                  <a:pt x="5569000" y="182575"/>
                  <a:pt x="5574183" y="177089"/>
                </a:cubicBezTo>
                <a:close/>
                <a:moveTo>
                  <a:pt x="4315206" y="171450"/>
                </a:moveTo>
                <a:lnTo>
                  <a:pt x="4315663" y="176936"/>
                </a:lnTo>
                <a:cubicBezTo>
                  <a:pt x="4315663" y="184861"/>
                  <a:pt x="4312158" y="190957"/>
                  <a:pt x="4305147" y="195224"/>
                </a:cubicBezTo>
                <a:cubicBezTo>
                  <a:pt x="4297223" y="199187"/>
                  <a:pt x="4287012" y="203606"/>
                  <a:pt x="4274515" y="208483"/>
                </a:cubicBezTo>
                <a:cubicBezTo>
                  <a:pt x="4262019" y="213360"/>
                  <a:pt x="4247388" y="218694"/>
                  <a:pt x="4230625" y="224485"/>
                </a:cubicBezTo>
                <a:lnTo>
                  <a:pt x="4232910" y="202540"/>
                </a:lnTo>
                <a:cubicBezTo>
                  <a:pt x="4253331" y="195224"/>
                  <a:pt x="4270095" y="189128"/>
                  <a:pt x="4283202" y="184252"/>
                </a:cubicBezTo>
                <a:cubicBezTo>
                  <a:pt x="4296309" y="179375"/>
                  <a:pt x="4306977" y="175108"/>
                  <a:pt x="4315206" y="171450"/>
                </a:cubicBezTo>
                <a:close/>
                <a:moveTo>
                  <a:pt x="3915157" y="171450"/>
                </a:moveTo>
                <a:lnTo>
                  <a:pt x="3915613" y="176936"/>
                </a:lnTo>
                <a:cubicBezTo>
                  <a:pt x="3915613" y="184861"/>
                  <a:pt x="3912108" y="190957"/>
                  <a:pt x="3905098" y="195224"/>
                </a:cubicBezTo>
                <a:cubicBezTo>
                  <a:pt x="3897173" y="199187"/>
                  <a:pt x="3886962" y="203606"/>
                  <a:pt x="3874465" y="208483"/>
                </a:cubicBezTo>
                <a:cubicBezTo>
                  <a:pt x="3861969" y="213360"/>
                  <a:pt x="3847338" y="218694"/>
                  <a:pt x="3830575" y="224485"/>
                </a:cubicBezTo>
                <a:lnTo>
                  <a:pt x="3832860" y="202540"/>
                </a:lnTo>
                <a:cubicBezTo>
                  <a:pt x="3853281" y="195224"/>
                  <a:pt x="3870045" y="189128"/>
                  <a:pt x="3883152" y="184252"/>
                </a:cubicBezTo>
                <a:cubicBezTo>
                  <a:pt x="3896259" y="179375"/>
                  <a:pt x="3906927" y="175108"/>
                  <a:pt x="3915157" y="171450"/>
                </a:cubicBezTo>
                <a:close/>
                <a:moveTo>
                  <a:pt x="6342583" y="170231"/>
                </a:moveTo>
                <a:cubicBezTo>
                  <a:pt x="6345021" y="172974"/>
                  <a:pt x="6348679" y="176632"/>
                  <a:pt x="6353556" y="181204"/>
                </a:cubicBezTo>
                <a:cubicBezTo>
                  <a:pt x="6358433" y="185776"/>
                  <a:pt x="6364377" y="191414"/>
                  <a:pt x="6371387" y="198120"/>
                </a:cubicBezTo>
                <a:cubicBezTo>
                  <a:pt x="6363767" y="208788"/>
                  <a:pt x="6354469" y="219456"/>
                  <a:pt x="6343497" y="230124"/>
                </a:cubicBezTo>
                <a:cubicBezTo>
                  <a:pt x="6337097" y="224942"/>
                  <a:pt x="6331305" y="220066"/>
                  <a:pt x="6326123" y="215494"/>
                </a:cubicBezTo>
                <a:cubicBezTo>
                  <a:pt x="6320943" y="210922"/>
                  <a:pt x="6316371" y="206350"/>
                  <a:pt x="6312407" y="201778"/>
                </a:cubicBezTo>
                <a:cubicBezTo>
                  <a:pt x="6316675" y="197815"/>
                  <a:pt x="6321323" y="193167"/>
                  <a:pt x="6326353" y="187833"/>
                </a:cubicBezTo>
                <a:cubicBezTo>
                  <a:pt x="6331381" y="182499"/>
                  <a:pt x="6336791" y="176632"/>
                  <a:pt x="6342583" y="170231"/>
                </a:cubicBezTo>
                <a:close/>
                <a:moveTo>
                  <a:pt x="5637733" y="170231"/>
                </a:moveTo>
                <a:cubicBezTo>
                  <a:pt x="5640171" y="172974"/>
                  <a:pt x="5643829" y="176632"/>
                  <a:pt x="5648706" y="181204"/>
                </a:cubicBezTo>
                <a:cubicBezTo>
                  <a:pt x="5653582" y="185776"/>
                  <a:pt x="5659526" y="191414"/>
                  <a:pt x="5666537" y="198120"/>
                </a:cubicBezTo>
                <a:cubicBezTo>
                  <a:pt x="5658916" y="208788"/>
                  <a:pt x="5649621" y="219456"/>
                  <a:pt x="5638647" y="230124"/>
                </a:cubicBezTo>
                <a:cubicBezTo>
                  <a:pt x="5632247" y="224942"/>
                  <a:pt x="5626455" y="220066"/>
                  <a:pt x="5621273" y="215494"/>
                </a:cubicBezTo>
                <a:cubicBezTo>
                  <a:pt x="5616092" y="210922"/>
                  <a:pt x="5611519" y="206350"/>
                  <a:pt x="5607557" y="201778"/>
                </a:cubicBezTo>
                <a:cubicBezTo>
                  <a:pt x="5611825" y="197815"/>
                  <a:pt x="5616473" y="193167"/>
                  <a:pt x="5621502" y="187833"/>
                </a:cubicBezTo>
                <a:cubicBezTo>
                  <a:pt x="5626531" y="182499"/>
                  <a:pt x="5631941" y="176632"/>
                  <a:pt x="5637733" y="170231"/>
                </a:cubicBezTo>
                <a:close/>
                <a:moveTo>
                  <a:pt x="2650693" y="163220"/>
                </a:moveTo>
                <a:cubicBezTo>
                  <a:pt x="2648559" y="163220"/>
                  <a:pt x="2646579" y="163906"/>
                  <a:pt x="2644750" y="165278"/>
                </a:cubicBezTo>
                <a:cubicBezTo>
                  <a:pt x="2642921" y="166649"/>
                  <a:pt x="2642007" y="168097"/>
                  <a:pt x="2642007" y="169621"/>
                </a:cubicBezTo>
                <a:cubicBezTo>
                  <a:pt x="2642007" y="176022"/>
                  <a:pt x="2647188" y="181204"/>
                  <a:pt x="2657551" y="185166"/>
                </a:cubicBezTo>
                <a:lnTo>
                  <a:pt x="2658465" y="183337"/>
                </a:lnTo>
                <a:cubicBezTo>
                  <a:pt x="2659075" y="182118"/>
                  <a:pt x="2659380" y="181051"/>
                  <a:pt x="2659380" y="180137"/>
                </a:cubicBezTo>
                <a:cubicBezTo>
                  <a:pt x="2659380" y="179222"/>
                  <a:pt x="2659380" y="178460"/>
                  <a:pt x="2659380" y="177851"/>
                </a:cubicBezTo>
                <a:cubicBezTo>
                  <a:pt x="2659380" y="173584"/>
                  <a:pt x="2658542" y="170078"/>
                  <a:pt x="2656865" y="167335"/>
                </a:cubicBezTo>
                <a:cubicBezTo>
                  <a:pt x="2655189" y="164592"/>
                  <a:pt x="2653132" y="163220"/>
                  <a:pt x="2650693" y="163220"/>
                </a:cubicBezTo>
                <a:close/>
                <a:moveTo>
                  <a:pt x="2095881" y="161925"/>
                </a:moveTo>
                <a:lnTo>
                  <a:pt x="2096338" y="167411"/>
                </a:lnTo>
                <a:cubicBezTo>
                  <a:pt x="2096338" y="175336"/>
                  <a:pt x="2092833" y="181432"/>
                  <a:pt x="2085823" y="185699"/>
                </a:cubicBezTo>
                <a:cubicBezTo>
                  <a:pt x="2077898" y="189662"/>
                  <a:pt x="2067687" y="194081"/>
                  <a:pt x="2055190" y="198958"/>
                </a:cubicBezTo>
                <a:cubicBezTo>
                  <a:pt x="2042693" y="203835"/>
                  <a:pt x="2028063" y="209169"/>
                  <a:pt x="2011299" y="214960"/>
                </a:cubicBezTo>
                <a:lnTo>
                  <a:pt x="2013585" y="193015"/>
                </a:lnTo>
                <a:cubicBezTo>
                  <a:pt x="2034007" y="185699"/>
                  <a:pt x="2050771" y="179603"/>
                  <a:pt x="2063877" y="174727"/>
                </a:cubicBezTo>
                <a:cubicBezTo>
                  <a:pt x="2076983" y="169850"/>
                  <a:pt x="2087651" y="165583"/>
                  <a:pt x="2095881" y="161925"/>
                </a:cubicBezTo>
                <a:close/>
                <a:moveTo>
                  <a:pt x="376962" y="160630"/>
                </a:moveTo>
                <a:cubicBezTo>
                  <a:pt x="380924" y="164592"/>
                  <a:pt x="385572" y="169240"/>
                  <a:pt x="390906" y="174574"/>
                </a:cubicBezTo>
                <a:cubicBezTo>
                  <a:pt x="396240" y="179908"/>
                  <a:pt x="402260" y="185776"/>
                  <a:pt x="408966" y="192176"/>
                </a:cubicBezTo>
                <a:cubicBezTo>
                  <a:pt x="405308" y="197358"/>
                  <a:pt x="400888" y="202921"/>
                  <a:pt x="395707" y="208864"/>
                </a:cubicBezTo>
                <a:cubicBezTo>
                  <a:pt x="390525" y="214808"/>
                  <a:pt x="384582" y="221132"/>
                  <a:pt x="377876" y="227838"/>
                </a:cubicBezTo>
                <a:cubicBezTo>
                  <a:pt x="362941" y="215951"/>
                  <a:pt x="351511" y="205283"/>
                  <a:pt x="343586" y="195834"/>
                </a:cubicBezTo>
                <a:cubicBezTo>
                  <a:pt x="350901" y="188519"/>
                  <a:pt x="357302" y="181966"/>
                  <a:pt x="362788" y="176174"/>
                </a:cubicBezTo>
                <a:cubicBezTo>
                  <a:pt x="368275" y="170383"/>
                  <a:pt x="372999" y="165202"/>
                  <a:pt x="376962" y="160630"/>
                </a:cubicBezTo>
                <a:close/>
                <a:moveTo>
                  <a:pt x="1760601" y="160172"/>
                </a:moveTo>
                <a:cubicBezTo>
                  <a:pt x="1763039" y="171450"/>
                  <a:pt x="1764716" y="180823"/>
                  <a:pt x="1765630" y="188290"/>
                </a:cubicBezTo>
                <a:cubicBezTo>
                  <a:pt x="1766544" y="195758"/>
                  <a:pt x="1767230" y="202463"/>
                  <a:pt x="1767687" y="208407"/>
                </a:cubicBezTo>
                <a:cubicBezTo>
                  <a:pt x="1768145" y="214351"/>
                  <a:pt x="1768373" y="220980"/>
                  <a:pt x="1768373" y="228295"/>
                </a:cubicBezTo>
                <a:cubicBezTo>
                  <a:pt x="1768373" y="243840"/>
                  <a:pt x="1764106" y="256946"/>
                  <a:pt x="1755572" y="267614"/>
                </a:cubicBezTo>
                <a:lnTo>
                  <a:pt x="1752829" y="266700"/>
                </a:lnTo>
                <a:cubicBezTo>
                  <a:pt x="1752829" y="254203"/>
                  <a:pt x="1751991" y="242087"/>
                  <a:pt x="1750314" y="230353"/>
                </a:cubicBezTo>
                <a:cubicBezTo>
                  <a:pt x="1748637" y="218618"/>
                  <a:pt x="1746427" y="207416"/>
                  <a:pt x="1743685" y="196748"/>
                </a:cubicBezTo>
                <a:cubicBezTo>
                  <a:pt x="1742770" y="192786"/>
                  <a:pt x="1742313" y="189281"/>
                  <a:pt x="1742313" y="186233"/>
                </a:cubicBezTo>
                <a:cubicBezTo>
                  <a:pt x="1742313" y="180137"/>
                  <a:pt x="1744065" y="174727"/>
                  <a:pt x="1747571" y="170002"/>
                </a:cubicBezTo>
                <a:cubicBezTo>
                  <a:pt x="1751076" y="165278"/>
                  <a:pt x="1755419" y="162001"/>
                  <a:pt x="1760601" y="160172"/>
                </a:cubicBezTo>
                <a:close/>
                <a:moveTo>
                  <a:pt x="6165341" y="156515"/>
                </a:moveTo>
                <a:cubicBezTo>
                  <a:pt x="6166256" y="179680"/>
                  <a:pt x="6167017" y="202692"/>
                  <a:pt x="6167627" y="225552"/>
                </a:cubicBezTo>
                <a:cubicBezTo>
                  <a:pt x="6168237" y="248412"/>
                  <a:pt x="6168847" y="271729"/>
                  <a:pt x="6169457" y="295504"/>
                </a:cubicBezTo>
                <a:cubicBezTo>
                  <a:pt x="6170066" y="319278"/>
                  <a:pt x="6170675" y="344119"/>
                  <a:pt x="6171285" y="370027"/>
                </a:cubicBezTo>
                <a:lnTo>
                  <a:pt x="6173115" y="403860"/>
                </a:lnTo>
                <a:cubicBezTo>
                  <a:pt x="6178905" y="408127"/>
                  <a:pt x="6185230" y="411175"/>
                  <a:pt x="6192087" y="413004"/>
                </a:cubicBezTo>
                <a:cubicBezTo>
                  <a:pt x="6198946" y="414833"/>
                  <a:pt x="6206642" y="415747"/>
                  <a:pt x="6215177" y="415747"/>
                </a:cubicBezTo>
                <a:lnTo>
                  <a:pt x="6216213" y="416208"/>
                </a:lnTo>
                <a:lnTo>
                  <a:pt x="6217767" y="415747"/>
                </a:lnTo>
                <a:cubicBezTo>
                  <a:pt x="6250991" y="415747"/>
                  <a:pt x="6279109" y="414376"/>
                  <a:pt x="6302121" y="411632"/>
                </a:cubicBezTo>
                <a:cubicBezTo>
                  <a:pt x="6325133" y="408889"/>
                  <a:pt x="6345936" y="403403"/>
                  <a:pt x="6364529" y="395173"/>
                </a:cubicBezTo>
                <a:cubicBezTo>
                  <a:pt x="6363919" y="391516"/>
                  <a:pt x="6363081" y="387782"/>
                  <a:pt x="6362014" y="383972"/>
                </a:cubicBezTo>
                <a:cubicBezTo>
                  <a:pt x="6360947" y="380162"/>
                  <a:pt x="6359804" y="376123"/>
                  <a:pt x="6358585" y="371856"/>
                </a:cubicBezTo>
                <a:cubicBezTo>
                  <a:pt x="6350355" y="378562"/>
                  <a:pt x="6341439" y="383819"/>
                  <a:pt x="6331839" y="387629"/>
                </a:cubicBezTo>
                <a:cubicBezTo>
                  <a:pt x="6322237" y="391439"/>
                  <a:pt x="6311950" y="393344"/>
                  <a:pt x="6300978" y="393344"/>
                </a:cubicBezTo>
                <a:cubicBezTo>
                  <a:pt x="6285128" y="393344"/>
                  <a:pt x="6272937" y="388620"/>
                  <a:pt x="6264402" y="379171"/>
                </a:cubicBezTo>
                <a:cubicBezTo>
                  <a:pt x="6255867" y="369722"/>
                  <a:pt x="6251600" y="357835"/>
                  <a:pt x="6251601" y="343510"/>
                </a:cubicBezTo>
                <a:cubicBezTo>
                  <a:pt x="6251600" y="328270"/>
                  <a:pt x="6254343" y="314096"/>
                  <a:pt x="6259830" y="300990"/>
                </a:cubicBezTo>
                <a:cubicBezTo>
                  <a:pt x="6265316" y="287884"/>
                  <a:pt x="6272631" y="277520"/>
                  <a:pt x="6281775" y="269900"/>
                </a:cubicBezTo>
                <a:cubicBezTo>
                  <a:pt x="6286347" y="265938"/>
                  <a:pt x="6291301" y="262814"/>
                  <a:pt x="6296635" y="260528"/>
                </a:cubicBezTo>
                <a:cubicBezTo>
                  <a:pt x="6301969" y="258242"/>
                  <a:pt x="6307379" y="257099"/>
                  <a:pt x="6312865" y="257099"/>
                </a:cubicBezTo>
                <a:cubicBezTo>
                  <a:pt x="6326276" y="257099"/>
                  <a:pt x="6338925" y="263652"/>
                  <a:pt x="6350813" y="276758"/>
                </a:cubicBezTo>
                <a:cubicBezTo>
                  <a:pt x="6362699" y="289865"/>
                  <a:pt x="6371996" y="306934"/>
                  <a:pt x="6378702" y="327965"/>
                </a:cubicBezTo>
                <a:cubicBezTo>
                  <a:pt x="6382055" y="337718"/>
                  <a:pt x="6384493" y="347701"/>
                  <a:pt x="6386017" y="357911"/>
                </a:cubicBezTo>
                <a:cubicBezTo>
                  <a:pt x="6387541" y="368122"/>
                  <a:pt x="6388303" y="378714"/>
                  <a:pt x="6388303" y="389687"/>
                </a:cubicBezTo>
                <a:cubicBezTo>
                  <a:pt x="6388303" y="393040"/>
                  <a:pt x="6388075" y="397688"/>
                  <a:pt x="6387617" y="403631"/>
                </a:cubicBezTo>
                <a:cubicBezTo>
                  <a:pt x="6387160" y="409575"/>
                  <a:pt x="6385941" y="415519"/>
                  <a:pt x="6383959" y="421462"/>
                </a:cubicBezTo>
                <a:cubicBezTo>
                  <a:pt x="6381979" y="427406"/>
                  <a:pt x="6378092" y="432359"/>
                  <a:pt x="6372301" y="436321"/>
                </a:cubicBezTo>
                <a:cubicBezTo>
                  <a:pt x="6365595" y="440284"/>
                  <a:pt x="6354851" y="444398"/>
                  <a:pt x="6340068" y="448666"/>
                </a:cubicBezTo>
                <a:cubicBezTo>
                  <a:pt x="6325285" y="452933"/>
                  <a:pt x="6307531" y="456438"/>
                  <a:pt x="6286805" y="459181"/>
                </a:cubicBezTo>
                <a:cubicBezTo>
                  <a:pt x="6266078" y="461924"/>
                  <a:pt x="6243066" y="463296"/>
                  <a:pt x="6217767" y="463296"/>
                </a:cubicBezTo>
                <a:lnTo>
                  <a:pt x="6216015" y="462712"/>
                </a:lnTo>
                <a:lnTo>
                  <a:pt x="6214262" y="463296"/>
                </a:lnTo>
                <a:cubicBezTo>
                  <a:pt x="6198107" y="463296"/>
                  <a:pt x="6184773" y="460705"/>
                  <a:pt x="6174257" y="455524"/>
                </a:cubicBezTo>
                <a:cubicBezTo>
                  <a:pt x="6163742" y="450342"/>
                  <a:pt x="6155741" y="443408"/>
                  <a:pt x="6150254" y="434721"/>
                </a:cubicBezTo>
                <a:cubicBezTo>
                  <a:pt x="6144768" y="426034"/>
                  <a:pt x="6141415" y="415900"/>
                  <a:pt x="6140195" y="404317"/>
                </a:cubicBezTo>
                <a:cubicBezTo>
                  <a:pt x="6139281" y="397612"/>
                  <a:pt x="6138138" y="388010"/>
                  <a:pt x="6136767" y="375514"/>
                </a:cubicBezTo>
                <a:cubicBezTo>
                  <a:pt x="6135395" y="363017"/>
                  <a:pt x="6133947" y="348767"/>
                  <a:pt x="6132423" y="332765"/>
                </a:cubicBezTo>
                <a:cubicBezTo>
                  <a:pt x="6130899" y="316763"/>
                  <a:pt x="6129299" y="300076"/>
                  <a:pt x="6127623" y="282702"/>
                </a:cubicBezTo>
                <a:cubicBezTo>
                  <a:pt x="6125947" y="265328"/>
                  <a:pt x="6124346" y="248183"/>
                  <a:pt x="6122822" y="231267"/>
                </a:cubicBezTo>
                <a:cubicBezTo>
                  <a:pt x="6121298" y="214351"/>
                  <a:pt x="6119927" y="199034"/>
                  <a:pt x="6118707" y="185318"/>
                </a:cubicBezTo>
                <a:cubicBezTo>
                  <a:pt x="6126023" y="179832"/>
                  <a:pt x="6133567" y="174727"/>
                  <a:pt x="6141339" y="170002"/>
                </a:cubicBezTo>
                <a:cubicBezTo>
                  <a:pt x="6149111" y="165278"/>
                  <a:pt x="6157112" y="160782"/>
                  <a:pt x="6165341" y="156515"/>
                </a:cubicBezTo>
                <a:close/>
                <a:moveTo>
                  <a:pt x="6029477" y="156515"/>
                </a:moveTo>
                <a:cubicBezTo>
                  <a:pt x="6031915" y="165659"/>
                  <a:pt x="6034659" y="175031"/>
                  <a:pt x="6037707" y="184633"/>
                </a:cubicBezTo>
                <a:cubicBezTo>
                  <a:pt x="6040755" y="194234"/>
                  <a:pt x="6043803" y="203454"/>
                  <a:pt x="6046851" y="212293"/>
                </a:cubicBezTo>
                <a:lnTo>
                  <a:pt x="6033591" y="222352"/>
                </a:lnTo>
                <a:lnTo>
                  <a:pt x="6048222" y="364998"/>
                </a:lnTo>
                <a:cubicBezTo>
                  <a:pt x="6049746" y="380238"/>
                  <a:pt x="6051118" y="393802"/>
                  <a:pt x="6052337" y="405689"/>
                </a:cubicBezTo>
                <a:cubicBezTo>
                  <a:pt x="6053557" y="417576"/>
                  <a:pt x="6054547" y="428777"/>
                  <a:pt x="6055309" y="439293"/>
                </a:cubicBezTo>
                <a:cubicBezTo>
                  <a:pt x="6056071" y="449809"/>
                  <a:pt x="6056451" y="460248"/>
                  <a:pt x="6056452" y="470611"/>
                </a:cubicBezTo>
                <a:cubicBezTo>
                  <a:pt x="6056451" y="490423"/>
                  <a:pt x="6050432" y="509016"/>
                  <a:pt x="6038393" y="526390"/>
                </a:cubicBezTo>
                <a:cubicBezTo>
                  <a:pt x="6026353" y="543763"/>
                  <a:pt x="6009970" y="557479"/>
                  <a:pt x="5989243" y="567538"/>
                </a:cubicBezTo>
                <a:cubicBezTo>
                  <a:pt x="5978880" y="572719"/>
                  <a:pt x="5968135" y="576529"/>
                  <a:pt x="5957011" y="578968"/>
                </a:cubicBezTo>
                <a:cubicBezTo>
                  <a:pt x="5945886" y="581406"/>
                  <a:pt x="5934227" y="582625"/>
                  <a:pt x="5922035" y="582625"/>
                </a:cubicBezTo>
                <a:cubicBezTo>
                  <a:pt x="5895212" y="582625"/>
                  <a:pt x="5874563" y="574853"/>
                  <a:pt x="5860085" y="559308"/>
                </a:cubicBezTo>
                <a:cubicBezTo>
                  <a:pt x="5845607" y="543763"/>
                  <a:pt x="5838367" y="521208"/>
                  <a:pt x="5838367" y="491642"/>
                </a:cubicBezTo>
                <a:cubicBezTo>
                  <a:pt x="5838367" y="486156"/>
                  <a:pt x="5838748" y="480365"/>
                  <a:pt x="5839511" y="474269"/>
                </a:cubicBezTo>
                <a:cubicBezTo>
                  <a:pt x="5840272" y="468173"/>
                  <a:pt x="5841415" y="461315"/>
                  <a:pt x="5842939" y="453695"/>
                </a:cubicBezTo>
                <a:cubicBezTo>
                  <a:pt x="5844463" y="446075"/>
                  <a:pt x="5846445" y="437388"/>
                  <a:pt x="5848883" y="427634"/>
                </a:cubicBezTo>
                <a:lnTo>
                  <a:pt x="5868085" y="432206"/>
                </a:lnTo>
                <a:cubicBezTo>
                  <a:pt x="5864427" y="445618"/>
                  <a:pt x="5862599" y="457352"/>
                  <a:pt x="5862599" y="467411"/>
                </a:cubicBezTo>
                <a:cubicBezTo>
                  <a:pt x="5862599" y="489356"/>
                  <a:pt x="5867704" y="505968"/>
                  <a:pt x="5877915" y="517246"/>
                </a:cubicBezTo>
                <a:cubicBezTo>
                  <a:pt x="5888126" y="528523"/>
                  <a:pt x="5903137" y="534162"/>
                  <a:pt x="5922949" y="534162"/>
                </a:cubicBezTo>
                <a:cubicBezTo>
                  <a:pt x="5939103" y="534162"/>
                  <a:pt x="5954115" y="532333"/>
                  <a:pt x="5967983" y="528676"/>
                </a:cubicBezTo>
                <a:cubicBezTo>
                  <a:pt x="5981851" y="525018"/>
                  <a:pt x="5994425" y="519532"/>
                  <a:pt x="6005703" y="512216"/>
                </a:cubicBezTo>
                <a:cubicBezTo>
                  <a:pt x="6011189" y="508864"/>
                  <a:pt x="6016217" y="505130"/>
                  <a:pt x="6020790" y="501015"/>
                </a:cubicBezTo>
                <a:cubicBezTo>
                  <a:pt x="6025362" y="496900"/>
                  <a:pt x="6029629" y="492557"/>
                  <a:pt x="6033591" y="487985"/>
                </a:cubicBezTo>
                <a:lnTo>
                  <a:pt x="6023076" y="427634"/>
                </a:lnTo>
                <a:cubicBezTo>
                  <a:pt x="6020333" y="413614"/>
                  <a:pt x="6017361" y="397383"/>
                  <a:pt x="6014161" y="378943"/>
                </a:cubicBezTo>
                <a:cubicBezTo>
                  <a:pt x="6010960" y="360502"/>
                  <a:pt x="6007759" y="341605"/>
                  <a:pt x="6004559" y="322250"/>
                </a:cubicBezTo>
                <a:cubicBezTo>
                  <a:pt x="6001359" y="302895"/>
                  <a:pt x="5998387" y="284531"/>
                  <a:pt x="5995645" y="267157"/>
                </a:cubicBezTo>
                <a:cubicBezTo>
                  <a:pt x="5992901" y="249784"/>
                  <a:pt x="5990691" y="235077"/>
                  <a:pt x="5989015" y="223037"/>
                </a:cubicBezTo>
                <a:cubicBezTo>
                  <a:pt x="5987338" y="210998"/>
                  <a:pt x="5986499" y="203149"/>
                  <a:pt x="5986501" y="199492"/>
                </a:cubicBezTo>
                <a:cubicBezTo>
                  <a:pt x="5986499" y="187604"/>
                  <a:pt x="5990539" y="177622"/>
                  <a:pt x="5998616" y="169545"/>
                </a:cubicBezTo>
                <a:cubicBezTo>
                  <a:pt x="6006693" y="161468"/>
                  <a:pt x="6016980" y="157124"/>
                  <a:pt x="6029477" y="156515"/>
                </a:cubicBezTo>
                <a:close/>
                <a:moveTo>
                  <a:pt x="4155567" y="156515"/>
                </a:moveTo>
                <a:cubicBezTo>
                  <a:pt x="4156481" y="179680"/>
                  <a:pt x="4157243" y="202692"/>
                  <a:pt x="4157853" y="225552"/>
                </a:cubicBezTo>
                <a:cubicBezTo>
                  <a:pt x="4158463" y="248412"/>
                  <a:pt x="4159073" y="271729"/>
                  <a:pt x="4159682" y="295504"/>
                </a:cubicBezTo>
                <a:cubicBezTo>
                  <a:pt x="4160291" y="319278"/>
                  <a:pt x="4160901" y="344119"/>
                  <a:pt x="4161511" y="370027"/>
                </a:cubicBezTo>
                <a:lnTo>
                  <a:pt x="4163339" y="403860"/>
                </a:lnTo>
                <a:cubicBezTo>
                  <a:pt x="4169131" y="408127"/>
                  <a:pt x="4175455" y="411175"/>
                  <a:pt x="4182313" y="413004"/>
                </a:cubicBezTo>
                <a:cubicBezTo>
                  <a:pt x="4189171" y="414833"/>
                  <a:pt x="4196867" y="415747"/>
                  <a:pt x="4205401" y="415747"/>
                </a:cubicBezTo>
                <a:lnTo>
                  <a:pt x="4206316" y="416154"/>
                </a:lnTo>
                <a:lnTo>
                  <a:pt x="4207535" y="415747"/>
                </a:lnTo>
                <a:cubicBezTo>
                  <a:pt x="4228262" y="415747"/>
                  <a:pt x="4243501" y="411937"/>
                  <a:pt x="4253255" y="404317"/>
                </a:cubicBezTo>
                <a:cubicBezTo>
                  <a:pt x="4256913" y="401574"/>
                  <a:pt x="4260418" y="397078"/>
                  <a:pt x="4263771" y="390830"/>
                </a:cubicBezTo>
                <a:cubicBezTo>
                  <a:pt x="4267124" y="384581"/>
                  <a:pt x="4271543" y="376276"/>
                  <a:pt x="4277030" y="365912"/>
                </a:cubicBezTo>
                <a:cubicBezTo>
                  <a:pt x="4280687" y="358597"/>
                  <a:pt x="4284193" y="353949"/>
                  <a:pt x="4287545" y="351968"/>
                </a:cubicBezTo>
                <a:cubicBezTo>
                  <a:pt x="4290898" y="349987"/>
                  <a:pt x="4294708" y="348996"/>
                  <a:pt x="4298975" y="348996"/>
                </a:cubicBezTo>
                <a:cubicBezTo>
                  <a:pt x="4304767" y="348996"/>
                  <a:pt x="4310101" y="350825"/>
                  <a:pt x="4314977" y="354482"/>
                </a:cubicBezTo>
                <a:cubicBezTo>
                  <a:pt x="4311625" y="362102"/>
                  <a:pt x="4308119" y="369951"/>
                  <a:pt x="4304462" y="378028"/>
                </a:cubicBezTo>
                <a:cubicBezTo>
                  <a:pt x="4300805" y="386105"/>
                  <a:pt x="4297147" y="394106"/>
                  <a:pt x="4293489" y="402031"/>
                </a:cubicBezTo>
                <a:cubicBezTo>
                  <a:pt x="4302023" y="406908"/>
                  <a:pt x="4310405" y="410413"/>
                  <a:pt x="4318635" y="412547"/>
                </a:cubicBezTo>
                <a:lnTo>
                  <a:pt x="4343977" y="415605"/>
                </a:lnTo>
                <a:lnTo>
                  <a:pt x="4363289" y="414718"/>
                </a:lnTo>
                <a:cubicBezTo>
                  <a:pt x="4370756" y="414033"/>
                  <a:pt x="4378223" y="413004"/>
                  <a:pt x="4385691" y="411632"/>
                </a:cubicBezTo>
                <a:cubicBezTo>
                  <a:pt x="4400627" y="408889"/>
                  <a:pt x="4412819" y="405384"/>
                  <a:pt x="4422267" y="401117"/>
                </a:cubicBezTo>
                <a:cubicBezTo>
                  <a:pt x="4419524" y="394106"/>
                  <a:pt x="4416095" y="386334"/>
                  <a:pt x="4411981" y="377800"/>
                </a:cubicBezTo>
                <a:cubicBezTo>
                  <a:pt x="4407865" y="369265"/>
                  <a:pt x="4404285" y="361798"/>
                  <a:pt x="4401237" y="355397"/>
                </a:cubicBezTo>
                <a:cubicBezTo>
                  <a:pt x="4398188" y="348691"/>
                  <a:pt x="4395749" y="342976"/>
                  <a:pt x="4393921" y="338252"/>
                </a:cubicBezTo>
                <a:cubicBezTo>
                  <a:pt x="4392092" y="333527"/>
                  <a:pt x="4391177" y="329336"/>
                  <a:pt x="4391178" y="325679"/>
                </a:cubicBezTo>
                <a:cubicBezTo>
                  <a:pt x="4391177" y="318364"/>
                  <a:pt x="4394835" y="310591"/>
                  <a:pt x="4402151" y="302362"/>
                </a:cubicBezTo>
                <a:cubicBezTo>
                  <a:pt x="4409465" y="294132"/>
                  <a:pt x="4418305" y="287274"/>
                  <a:pt x="4428668" y="281788"/>
                </a:cubicBezTo>
                <a:cubicBezTo>
                  <a:pt x="4430497" y="289712"/>
                  <a:pt x="4432555" y="299085"/>
                  <a:pt x="4434841" y="309905"/>
                </a:cubicBezTo>
                <a:cubicBezTo>
                  <a:pt x="4437126" y="320726"/>
                  <a:pt x="4439489" y="332537"/>
                  <a:pt x="4441927" y="345338"/>
                </a:cubicBezTo>
                <a:cubicBezTo>
                  <a:pt x="4443755" y="355092"/>
                  <a:pt x="4445127" y="363322"/>
                  <a:pt x="4446041" y="370027"/>
                </a:cubicBezTo>
                <a:cubicBezTo>
                  <a:pt x="4446955" y="376733"/>
                  <a:pt x="4447413" y="381914"/>
                  <a:pt x="4447413" y="385572"/>
                </a:cubicBezTo>
                <a:cubicBezTo>
                  <a:pt x="4447413" y="391973"/>
                  <a:pt x="4445737" y="399974"/>
                  <a:pt x="4442384" y="409575"/>
                </a:cubicBezTo>
                <a:cubicBezTo>
                  <a:pt x="4439031" y="419176"/>
                  <a:pt x="4434917" y="428701"/>
                  <a:pt x="4430040" y="438150"/>
                </a:cubicBezTo>
                <a:cubicBezTo>
                  <a:pt x="4409237" y="450723"/>
                  <a:pt x="4387320" y="458581"/>
                  <a:pt x="4364289" y="461724"/>
                </a:cubicBezTo>
                <a:lnTo>
                  <a:pt x="4346229" y="462937"/>
                </a:lnTo>
                <a:lnTo>
                  <a:pt x="4345153" y="463296"/>
                </a:lnTo>
                <a:lnTo>
                  <a:pt x="4343469" y="463123"/>
                </a:lnTo>
                <a:lnTo>
                  <a:pt x="4340885" y="463296"/>
                </a:lnTo>
                <a:lnTo>
                  <a:pt x="4338979" y="462660"/>
                </a:lnTo>
                <a:lnTo>
                  <a:pt x="4326836" y="461410"/>
                </a:lnTo>
                <a:cubicBezTo>
                  <a:pt x="4308948" y="457638"/>
                  <a:pt x="4292346" y="448208"/>
                  <a:pt x="4277030" y="433121"/>
                </a:cubicBezTo>
                <a:cubicBezTo>
                  <a:pt x="4275201" y="435864"/>
                  <a:pt x="4273525" y="438302"/>
                  <a:pt x="4272001" y="440436"/>
                </a:cubicBezTo>
                <a:cubicBezTo>
                  <a:pt x="4270477" y="442570"/>
                  <a:pt x="4268953" y="444703"/>
                  <a:pt x="4267429" y="446837"/>
                </a:cubicBezTo>
                <a:cubicBezTo>
                  <a:pt x="4263771" y="451104"/>
                  <a:pt x="4256532" y="454914"/>
                  <a:pt x="4245712" y="458267"/>
                </a:cubicBezTo>
                <a:cubicBezTo>
                  <a:pt x="4234891" y="461620"/>
                  <a:pt x="4222166" y="463296"/>
                  <a:pt x="4207535" y="463296"/>
                </a:cubicBezTo>
                <a:lnTo>
                  <a:pt x="4206011" y="462788"/>
                </a:lnTo>
                <a:lnTo>
                  <a:pt x="4204487" y="463296"/>
                </a:lnTo>
                <a:cubicBezTo>
                  <a:pt x="4188333" y="463296"/>
                  <a:pt x="4174998" y="460705"/>
                  <a:pt x="4164483" y="455524"/>
                </a:cubicBezTo>
                <a:cubicBezTo>
                  <a:pt x="4153967" y="450342"/>
                  <a:pt x="4145966" y="443408"/>
                  <a:pt x="4140479" y="434721"/>
                </a:cubicBezTo>
                <a:cubicBezTo>
                  <a:pt x="4134993" y="426034"/>
                  <a:pt x="4131641" y="415900"/>
                  <a:pt x="4130421" y="404317"/>
                </a:cubicBezTo>
                <a:cubicBezTo>
                  <a:pt x="4129507" y="397612"/>
                  <a:pt x="4128363" y="388010"/>
                  <a:pt x="4126992" y="375514"/>
                </a:cubicBezTo>
                <a:cubicBezTo>
                  <a:pt x="4125620" y="363017"/>
                  <a:pt x="4124173" y="348767"/>
                  <a:pt x="4122649" y="332765"/>
                </a:cubicBezTo>
                <a:cubicBezTo>
                  <a:pt x="4121125" y="316763"/>
                  <a:pt x="4119525" y="300076"/>
                  <a:pt x="4117848" y="282702"/>
                </a:cubicBezTo>
                <a:cubicBezTo>
                  <a:pt x="4116171" y="265328"/>
                  <a:pt x="4114571" y="248183"/>
                  <a:pt x="4113047" y="231267"/>
                </a:cubicBezTo>
                <a:cubicBezTo>
                  <a:pt x="4111523" y="214351"/>
                  <a:pt x="4110152" y="199034"/>
                  <a:pt x="4108933" y="185318"/>
                </a:cubicBezTo>
                <a:cubicBezTo>
                  <a:pt x="4116248" y="179832"/>
                  <a:pt x="4123791" y="174727"/>
                  <a:pt x="4131564" y="170002"/>
                </a:cubicBezTo>
                <a:cubicBezTo>
                  <a:pt x="4139337" y="165278"/>
                  <a:pt x="4147337" y="160782"/>
                  <a:pt x="4155567" y="156515"/>
                </a:cubicBezTo>
                <a:close/>
                <a:moveTo>
                  <a:pt x="3717417" y="156515"/>
                </a:moveTo>
                <a:cubicBezTo>
                  <a:pt x="3718332" y="179680"/>
                  <a:pt x="3719093" y="202692"/>
                  <a:pt x="3719703" y="225552"/>
                </a:cubicBezTo>
                <a:cubicBezTo>
                  <a:pt x="3720313" y="248412"/>
                  <a:pt x="3720922" y="271729"/>
                  <a:pt x="3721532" y="295504"/>
                </a:cubicBezTo>
                <a:cubicBezTo>
                  <a:pt x="3722141" y="319278"/>
                  <a:pt x="3722751" y="344119"/>
                  <a:pt x="3723361" y="370027"/>
                </a:cubicBezTo>
                <a:lnTo>
                  <a:pt x="3725190" y="403860"/>
                </a:lnTo>
                <a:cubicBezTo>
                  <a:pt x="3730981" y="408127"/>
                  <a:pt x="3737305" y="411175"/>
                  <a:pt x="3744163" y="413004"/>
                </a:cubicBezTo>
                <a:lnTo>
                  <a:pt x="3763475" y="415298"/>
                </a:lnTo>
                <a:lnTo>
                  <a:pt x="3776891" y="413633"/>
                </a:lnTo>
                <a:cubicBezTo>
                  <a:pt x="3782149" y="412223"/>
                  <a:pt x="3786987" y="410108"/>
                  <a:pt x="3791407" y="407289"/>
                </a:cubicBezTo>
                <a:cubicBezTo>
                  <a:pt x="3800246" y="401650"/>
                  <a:pt x="3807561" y="393192"/>
                  <a:pt x="3813353" y="381914"/>
                </a:cubicBezTo>
                <a:cubicBezTo>
                  <a:pt x="3817620" y="373685"/>
                  <a:pt x="3821353" y="366522"/>
                  <a:pt x="3824555" y="360426"/>
                </a:cubicBezTo>
                <a:cubicBezTo>
                  <a:pt x="3827754" y="354330"/>
                  <a:pt x="3830726" y="348920"/>
                  <a:pt x="3833470" y="344195"/>
                </a:cubicBezTo>
                <a:cubicBezTo>
                  <a:pt x="3836213" y="339471"/>
                  <a:pt x="3838956" y="335128"/>
                  <a:pt x="3841699" y="331165"/>
                </a:cubicBezTo>
                <a:cubicBezTo>
                  <a:pt x="3849319" y="321107"/>
                  <a:pt x="3856711" y="313868"/>
                  <a:pt x="3863873" y="309448"/>
                </a:cubicBezTo>
                <a:cubicBezTo>
                  <a:pt x="3871036" y="305029"/>
                  <a:pt x="3879037" y="302819"/>
                  <a:pt x="3887877" y="302819"/>
                </a:cubicBezTo>
                <a:cubicBezTo>
                  <a:pt x="3898239" y="302819"/>
                  <a:pt x="3908374" y="308458"/>
                  <a:pt x="3918281" y="319735"/>
                </a:cubicBezTo>
                <a:cubicBezTo>
                  <a:pt x="3928187" y="331013"/>
                  <a:pt x="3936339" y="345796"/>
                  <a:pt x="3942741" y="364084"/>
                </a:cubicBezTo>
                <a:cubicBezTo>
                  <a:pt x="3948837" y="381762"/>
                  <a:pt x="3951885" y="398983"/>
                  <a:pt x="3951885" y="415747"/>
                </a:cubicBezTo>
                <a:cubicBezTo>
                  <a:pt x="3951885" y="424282"/>
                  <a:pt x="3949522" y="433273"/>
                  <a:pt x="3944798" y="442722"/>
                </a:cubicBezTo>
                <a:cubicBezTo>
                  <a:pt x="3940073" y="452171"/>
                  <a:pt x="3933901" y="459943"/>
                  <a:pt x="3926281" y="466039"/>
                </a:cubicBezTo>
                <a:cubicBezTo>
                  <a:pt x="3913175" y="466039"/>
                  <a:pt x="3899763" y="464972"/>
                  <a:pt x="3886047" y="462839"/>
                </a:cubicBezTo>
                <a:cubicBezTo>
                  <a:pt x="3872331" y="460705"/>
                  <a:pt x="3859225" y="457581"/>
                  <a:pt x="3846729" y="453466"/>
                </a:cubicBezTo>
                <a:cubicBezTo>
                  <a:pt x="3834231" y="449351"/>
                  <a:pt x="3823259" y="444856"/>
                  <a:pt x="3813810" y="439979"/>
                </a:cubicBezTo>
                <a:cubicBezTo>
                  <a:pt x="3806495" y="448208"/>
                  <a:pt x="3798646" y="454152"/>
                  <a:pt x="3790265" y="457810"/>
                </a:cubicBezTo>
                <a:cubicBezTo>
                  <a:pt x="3786073" y="459638"/>
                  <a:pt x="3781444" y="461010"/>
                  <a:pt x="3776377" y="461924"/>
                </a:cubicBezTo>
                <a:lnTo>
                  <a:pt x="3768487" y="462580"/>
                </a:lnTo>
                <a:lnTo>
                  <a:pt x="3766337" y="463296"/>
                </a:lnTo>
                <a:lnTo>
                  <a:pt x="3763191" y="463019"/>
                </a:lnTo>
                <a:lnTo>
                  <a:pt x="3759861" y="463296"/>
                </a:lnTo>
                <a:lnTo>
                  <a:pt x="3757543" y="462523"/>
                </a:lnTo>
                <a:lnTo>
                  <a:pt x="3744221" y="461353"/>
                </a:lnTo>
                <a:cubicBezTo>
                  <a:pt x="3737553" y="460057"/>
                  <a:pt x="3731591" y="458114"/>
                  <a:pt x="3726333" y="455524"/>
                </a:cubicBezTo>
                <a:cubicBezTo>
                  <a:pt x="3715817" y="450342"/>
                  <a:pt x="3707816" y="443408"/>
                  <a:pt x="3702329" y="434721"/>
                </a:cubicBezTo>
                <a:cubicBezTo>
                  <a:pt x="3696843" y="426034"/>
                  <a:pt x="3693490" y="415900"/>
                  <a:pt x="3692271" y="404317"/>
                </a:cubicBezTo>
                <a:cubicBezTo>
                  <a:pt x="3691357" y="397612"/>
                  <a:pt x="3690214" y="388010"/>
                  <a:pt x="3688842" y="375514"/>
                </a:cubicBezTo>
                <a:cubicBezTo>
                  <a:pt x="3687471" y="363017"/>
                  <a:pt x="3686023" y="348767"/>
                  <a:pt x="3684499" y="332765"/>
                </a:cubicBezTo>
                <a:cubicBezTo>
                  <a:pt x="3682975" y="316763"/>
                  <a:pt x="3681375" y="300076"/>
                  <a:pt x="3679698" y="282702"/>
                </a:cubicBezTo>
                <a:cubicBezTo>
                  <a:pt x="3678022" y="265328"/>
                  <a:pt x="3676421" y="248183"/>
                  <a:pt x="3674898" y="231267"/>
                </a:cubicBezTo>
                <a:cubicBezTo>
                  <a:pt x="3673373" y="214351"/>
                  <a:pt x="3672002" y="199034"/>
                  <a:pt x="3670783" y="185318"/>
                </a:cubicBezTo>
                <a:cubicBezTo>
                  <a:pt x="3678098" y="179832"/>
                  <a:pt x="3685642" y="174727"/>
                  <a:pt x="3693414" y="170002"/>
                </a:cubicBezTo>
                <a:cubicBezTo>
                  <a:pt x="3701187" y="165278"/>
                  <a:pt x="3709187" y="160782"/>
                  <a:pt x="3717417" y="156515"/>
                </a:cubicBezTo>
                <a:close/>
                <a:moveTo>
                  <a:pt x="3494685" y="156515"/>
                </a:moveTo>
                <a:cubicBezTo>
                  <a:pt x="3496818" y="164744"/>
                  <a:pt x="3499409" y="173660"/>
                  <a:pt x="3502457" y="183261"/>
                </a:cubicBezTo>
                <a:cubicBezTo>
                  <a:pt x="3505505" y="192862"/>
                  <a:pt x="3508857" y="202540"/>
                  <a:pt x="3512515" y="212293"/>
                </a:cubicBezTo>
                <a:lnTo>
                  <a:pt x="3497885" y="223723"/>
                </a:lnTo>
                <a:cubicBezTo>
                  <a:pt x="3498799" y="242316"/>
                  <a:pt x="3499333" y="263347"/>
                  <a:pt x="3499485" y="286817"/>
                </a:cubicBezTo>
                <a:cubicBezTo>
                  <a:pt x="3499637" y="310286"/>
                  <a:pt x="3499485" y="336347"/>
                  <a:pt x="3499028" y="364998"/>
                </a:cubicBezTo>
                <a:cubicBezTo>
                  <a:pt x="3498571" y="393649"/>
                  <a:pt x="3497580" y="425196"/>
                  <a:pt x="3496056" y="459638"/>
                </a:cubicBezTo>
                <a:lnTo>
                  <a:pt x="3469539" y="463296"/>
                </a:lnTo>
                <a:cubicBezTo>
                  <a:pt x="3468624" y="433426"/>
                  <a:pt x="3467481" y="406527"/>
                  <a:pt x="3466110" y="382600"/>
                </a:cubicBezTo>
                <a:cubicBezTo>
                  <a:pt x="3464738" y="358673"/>
                  <a:pt x="3463366" y="336347"/>
                  <a:pt x="3461995" y="315620"/>
                </a:cubicBezTo>
                <a:cubicBezTo>
                  <a:pt x="3460623" y="294894"/>
                  <a:pt x="3459175" y="274930"/>
                  <a:pt x="3457651" y="255727"/>
                </a:cubicBezTo>
                <a:cubicBezTo>
                  <a:pt x="3456127" y="236525"/>
                  <a:pt x="3454299" y="216560"/>
                  <a:pt x="3452165" y="195834"/>
                </a:cubicBezTo>
                <a:cubicBezTo>
                  <a:pt x="3451250" y="188214"/>
                  <a:pt x="3452546" y="181508"/>
                  <a:pt x="3456051" y="175717"/>
                </a:cubicBezTo>
                <a:cubicBezTo>
                  <a:pt x="3459556" y="169926"/>
                  <a:pt x="3464738" y="165430"/>
                  <a:pt x="3471596" y="162230"/>
                </a:cubicBezTo>
                <a:cubicBezTo>
                  <a:pt x="3478454" y="159029"/>
                  <a:pt x="3486150" y="157124"/>
                  <a:pt x="3494685" y="156515"/>
                </a:cubicBezTo>
                <a:close/>
                <a:moveTo>
                  <a:pt x="3176702" y="156515"/>
                </a:moveTo>
                <a:cubicBezTo>
                  <a:pt x="3178531" y="163220"/>
                  <a:pt x="3180360" y="169621"/>
                  <a:pt x="3182188" y="175717"/>
                </a:cubicBezTo>
                <a:cubicBezTo>
                  <a:pt x="3184017" y="181813"/>
                  <a:pt x="3185998" y="187757"/>
                  <a:pt x="3188132" y="193548"/>
                </a:cubicBezTo>
                <a:cubicBezTo>
                  <a:pt x="3190265" y="199339"/>
                  <a:pt x="3192399" y="205588"/>
                  <a:pt x="3194533" y="212293"/>
                </a:cubicBezTo>
                <a:lnTo>
                  <a:pt x="3180817" y="222809"/>
                </a:lnTo>
                <a:cubicBezTo>
                  <a:pt x="3181426" y="228905"/>
                  <a:pt x="3181960" y="235687"/>
                  <a:pt x="3182417" y="243154"/>
                </a:cubicBezTo>
                <a:cubicBezTo>
                  <a:pt x="3182874" y="250622"/>
                  <a:pt x="3183483" y="258394"/>
                  <a:pt x="3184246" y="266471"/>
                </a:cubicBezTo>
                <a:cubicBezTo>
                  <a:pt x="3185007" y="274549"/>
                  <a:pt x="3185693" y="282397"/>
                  <a:pt x="3186303" y="290017"/>
                </a:cubicBezTo>
                <a:cubicBezTo>
                  <a:pt x="3186913" y="297637"/>
                  <a:pt x="3187522" y="304343"/>
                  <a:pt x="3188132" y="310134"/>
                </a:cubicBezTo>
                <a:cubicBezTo>
                  <a:pt x="3189046" y="318973"/>
                  <a:pt x="3189808" y="327660"/>
                  <a:pt x="3190418" y="336194"/>
                </a:cubicBezTo>
                <a:cubicBezTo>
                  <a:pt x="3191027" y="344729"/>
                  <a:pt x="3191485" y="351892"/>
                  <a:pt x="3191789" y="357683"/>
                </a:cubicBezTo>
                <a:cubicBezTo>
                  <a:pt x="3213430" y="332994"/>
                  <a:pt x="3233547" y="314325"/>
                  <a:pt x="3252140" y="301676"/>
                </a:cubicBezTo>
                <a:cubicBezTo>
                  <a:pt x="3270732" y="289027"/>
                  <a:pt x="3287344" y="282702"/>
                  <a:pt x="3301975" y="282702"/>
                </a:cubicBezTo>
                <a:cubicBezTo>
                  <a:pt x="3313252" y="282702"/>
                  <a:pt x="3325597" y="286360"/>
                  <a:pt x="3339008" y="293675"/>
                </a:cubicBezTo>
                <a:cubicBezTo>
                  <a:pt x="3352419" y="300990"/>
                  <a:pt x="3364459" y="310896"/>
                  <a:pt x="3375127" y="323393"/>
                </a:cubicBezTo>
                <a:cubicBezTo>
                  <a:pt x="3385795" y="336499"/>
                  <a:pt x="3391129" y="346862"/>
                  <a:pt x="3391129" y="354482"/>
                </a:cubicBezTo>
                <a:cubicBezTo>
                  <a:pt x="3391129" y="377647"/>
                  <a:pt x="3380994" y="397307"/>
                  <a:pt x="3360725" y="413461"/>
                </a:cubicBezTo>
                <a:cubicBezTo>
                  <a:pt x="3340456" y="429616"/>
                  <a:pt x="3309290" y="441960"/>
                  <a:pt x="3267227" y="450494"/>
                </a:cubicBezTo>
                <a:cubicBezTo>
                  <a:pt x="3246196" y="454762"/>
                  <a:pt x="3221965" y="457962"/>
                  <a:pt x="3194533" y="460096"/>
                </a:cubicBezTo>
                <a:lnTo>
                  <a:pt x="3105997" y="463179"/>
                </a:lnTo>
                <a:lnTo>
                  <a:pt x="3105607" y="463296"/>
                </a:lnTo>
                <a:lnTo>
                  <a:pt x="3104481" y="463232"/>
                </a:lnTo>
                <a:lnTo>
                  <a:pt x="3102635" y="463296"/>
                </a:lnTo>
                <a:lnTo>
                  <a:pt x="3102022" y="463091"/>
                </a:lnTo>
                <a:lnTo>
                  <a:pt x="3075547" y="461581"/>
                </a:lnTo>
                <a:cubicBezTo>
                  <a:pt x="3066174" y="460438"/>
                  <a:pt x="3057449" y="458724"/>
                  <a:pt x="3049372" y="456438"/>
                </a:cubicBezTo>
                <a:cubicBezTo>
                  <a:pt x="3033217" y="451866"/>
                  <a:pt x="3019654" y="445160"/>
                  <a:pt x="3008681" y="436321"/>
                </a:cubicBezTo>
                <a:cubicBezTo>
                  <a:pt x="2992222" y="445465"/>
                  <a:pt x="2975381" y="452247"/>
                  <a:pt x="2958161" y="456667"/>
                </a:cubicBezTo>
                <a:cubicBezTo>
                  <a:pt x="2949550" y="458876"/>
                  <a:pt x="2940653" y="460534"/>
                  <a:pt x="2931471" y="461639"/>
                </a:cubicBezTo>
                <a:lnTo>
                  <a:pt x="2910735" y="462849"/>
                </a:lnTo>
                <a:lnTo>
                  <a:pt x="2909393" y="463296"/>
                </a:lnTo>
                <a:lnTo>
                  <a:pt x="2907083" y="463062"/>
                </a:lnTo>
                <a:lnTo>
                  <a:pt x="2903068" y="463296"/>
                </a:lnTo>
                <a:lnTo>
                  <a:pt x="2900303" y="462374"/>
                </a:lnTo>
                <a:lnTo>
                  <a:pt x="2891076" y="461439"/>
                </a:lnTo>
                <a:cubicBezTo>
                  <a:pt x="2873188" y="457724"/>
                  <a:pt x="2856586" y="448437"/>
                  <a:pt x="2841269" y="433578"/>
                </a:cubicBezTo>
                <a:lnTo>
                  <a:pt x="2836241" y="440436"/>
                </a:lnTo>
                <a:cubicBezTo>
                  <a:pt x="2831668" y="446227"/>
                  <a:pt x="2824963" y="450799"/>
                  <a:pt x="2816124" y="454152"/>
                </a:cubicBezTo>
                <a:cubicBezTo>
                  <a:pt x="2807285" y="457505"/>
                  <a:pt x="2796540" y="459867"/>
                  <a:pt x="2783891" y="461239"/>
                </a:cubicBezTo>
                <a:cubicBezTo>
                  <a:pt x="2771241" y="462610"/>
                  <a:pt x="2756840" y="463296"/>
                  <a:pt x="2740685" y="463296"/>
                </a:cubicBezTo>
                <a:lnTo>
                  <a:pt x="2739314" y="462839"/>
                </a:lnTo>
                <a:lnTo>
                  <a:pt x="2737943" y="463296"/>
                </a:lnTo>
                <a:cubicBezTo>
                  <a:pt x="2712949" y="463296"/>
                  <a:pt x="2690241" y="453390"/>
                  <a:pt x="2669819" y="433578"/>
                </a:cubicBezTo>
                <a:lnTo>
                  <a:pt x="2664791" y="440436"/>
                </a:lnTo>
                <a:cubicBezTo>
                  <a:pt x="2660218" y="446227"/>
                  <a:pt x="2653513" y="450799"/>
                  <a:pt x="2644674" y="454152"/>
                </a:cubicBezTo>
                <a:cubicBezTo>
                  <a:pt x="2635835" y="457505"/>
                  <a:pt x="2625090" y="459867"/>
                  <a:pt x="2612441" y="461239"/>
                </a:cubicBezTo>
                <a:lnTo>
                  <a:pt x="2575459" y="463000"/>
                </a:lnTo>
                <a:lnTo>
                  <a:pt x="2574569" y="463296"/>
                </a:lnTo>
                <a:lnTo>
                  <a:pt x="2572765" y="463128"/>
                </a:lnTo>
                <a:lnTo>
                  <a:pt x="2569235" y="463296"/>
                </a:lnTo>
                <a:lnTo>
                  <a:pt x="2567166" y="462606"/>
                </a:lnTo>
                <a:lnTo>
                  <a:pt x="2549423" y="460953"/>
                </a:lnTo>
                <a:cubicBezTo>
                  <a:pt x="2541956" y="459391"/>
                  <a:pt x="2535403" y="457048"/>
                  <a:pt x="2529764" y="453923"/>
                </a:cubicBezTo>
                <a:cubicBezTo>
                  <a:pt x="2518486" y="447675"/>
                  <a:pt x="2511781" y="438912"/>
                  <a:pt x="2509647" y="427634"/>
                </a:cubicBezTo>
                <a:lnTo>
                  <a:pt x="2506447" y="413004"/>
                </a:lnTo>
                <a:lnTo>
                  <a:pt x="2488616" y="448666"/>
                </a:lnTo>
                <a:cubicBezTo>
                  <a:pt x="2480691" y="447751"/>
                  <a:pt x="2473833" y="446913"/>
                  <a:pt x="2468042" y="446151"/>
                </a:cubicBezTo>
                <a:cubicBezTo>
                  <a:pt x="2462251" y="445389"/>
                  <a:pt x="2456993" y="444475"/>
                  <a:pt x="2452269" y="443408"/>
                </a:cubicBezTo>
                <a:cubicBezTo>
                  <a:pt x="2447544" y="442341"/>
                  <a:pt x="2442896" y="440893"/>
                  <a:pt x="2438324" y="439064"/>
                </a:cubicBezTo>
                <a:cubicBezTo>
                  <a:pt x="2431313" y="436626"/>
                  <a:pt x="2424151" y="433273"/>
                  <a:pt x="2416835" y="429006"/>
                </a:cubicBezTo>
                <a:cubicBezTo>
                  <a:pt x="2409520" y="424739"/>
                  <a:pt x="2403348" y="420319"/>
                  <a:pt x="2398319" y="415747"/>
                </a:cubicBezTo>
                <a:cubicBezTo>
                  <a:pt x="2393290" y="411175"/>
                  <a:pt x="2390775" y="407213"/>
                  <a:pt x="2390775" y="403860"/>
                </a:cubicBezTo>
                <a:cubicBezTo>
                  <a:pt x="2390775" y="401117"/>
                  <a:pt x="2391766" y="396621"/>
                  <a:pt x="2393747" y="390373"/>
                </a:cubicBezTo>
                <a:cubicBezTo>
                  <a:pt x="2395728" y="384124"/>
                  <a:pt x="2398091" y="377647"/>
                  <a:pt x="2400834" y="370942"/>
                </a:cubicBezTo>
                <a:cubicBezTo>
                  <a:pt x="2403577" y="364236"/>
                  <a:pt x="2405863" y="359207"/>
                  <a:pt x="2407692" y="355854"/>
                </a:cubicBezTo>
                <a:cubicBezTo>
                  <a:pt x="2410435" y="350368"/>
                  <a:pt x="2415616" y="344272"/>
                  <a:pt x="2423237" y="337566"/>
                </a:cubicBezTo>
                <a:cubicBezTo>
                  <a:pt x="2431466" y="329946"/>
                  <a:pt x="2441296" y="322478"/>
                  <a:pt x="2452726" y="315163"/>
                </a:cubicBezTo>
                <a:cubicBezTo>
                  <a:pt x="2464156" y="307848"/>
                  <a:pt x="2474595" y="302209"/>
                  <a:pt x="2484044" y="298247"/>
                </a:cubicBezTo>
                <a:lnTo>
                  <a:pt x="2481758" y="281788"/>
                </a:lnTo>
                <a:cubicBezTo>
                  <a:pt x="2488463" y="276606"/>
                  <a:pt x="2494103" y="272339"/>
                  <a:pt x="2498675" y="268986"/>
                </a:cubicBezTo>
                <a:cubicBezTo>
                  <a:pt x="2503246" y="265633"/>
                  <a:pt x="2507590" y="262585"/>
                  <a:pt x="2511705" y="259842"/>
                </a:cubicBezTo>
                <a:cubicBezTo>
                  <a:pt x="2515819" y="257099"/>
                  <a:pt x="2520163" y="254356"/>
                  <a:pt x="2524735" y="251612"/>
                </a:cubicBezTo>
                <a:cubicBezTo>
                  <a:pt x="2525039" y="276911"/>
                  <a:pt x="2525344" y="302209"/>
                  <a:pt x="2525649" y="327508"/>
                </a:cubicBezTo>
                <a:cubicBezTo>
                  <a:pt x="2525954" y="352806"/>
                  <a:pt x="2526106" y="378104"/>
                  <a:pt x="2526106" y="403403"/>
                </a:cubicBezTo>
                <a:cubicBezTo>
                  <a:pt x="2533421" y="407518"/>
                  <a:pt x="2541118" y="410604"/>
                  <a:pt x="2549195" y="412661"/>
                </a:cubicBezTo>
                <a:lnTo>
                  <a:pt x="2573319" y="415595"/>
                </a:lnTo>
                <a:lnTo>
                  <a:pt x="2612212" y="414147"/>
                </a:lnTo>
                <a:cubicBezTo>
                  <a:pt x="2624709" y="413080"/>
                  <a:pt x="2634615" y="410566"/>
                  <a:pt x="2641931" y="406603"/>
                </a:cubicBezTo>
                <a:cubicBezTo>
                  <a:pt x="2647112" y="403860"/>
                  <a:pt x="2651531" y="399440"/>
                  <a:pt x="2655189" y="393344"/>
                </a:cubicBezTo>
                <a:cubicBezTo>
                  <a:pt x="2658847" y="387248"/>
                  <a:pt x="2663723" y="378257"/>
                  <a:pt x="2669819" y="366370"/>
                </a:cubicBezTo>
                <a:cubicBezTo>
                  <a:pt x="2673477" y="358750"/>
                  <a:pt x="2676906" y="353949"/>
                  <a:pt x="2680107" y="351968"/>
                </a:cubicBezTo>
                <a:cubicBezTo>
                  <a:pt x="2683307" y="349987"/>
                  <a:pt x="2687193" y="348996"/>
                  <a:pt x="2691765" y="348996"/>
                </a:cubicBezTo>
                <a:cubicBezTo>
                  <a:pt x="2697861" y="348996"/>
                  <a:pt x="2703195" y="350825"/>
                  <a:pt x="2707767" y="354482"/>
                </a:cubicBezTo>
                <a:cubicBezTo>
                  <a:pt x="2705329" y="360578"/>
                  <a:pt x="2702738" y="366674"/>
                  <a:pt x="2699995" y="372770"/>
                </a:cubicBezTo>
                <a:cubicBezTo>
                  <a:pt x="2697252" y="378866"/>
                  <a:pt x="2694737" y="384505"/>
                  <a:pt x="2692451" y="389687"/>
                </a:cubicBezTo>
                <a:cubicBezTo>
                  <a:pt x="2690165" y="394868"/>
                  <a:pt x="2688260" y="398983"/>
                  <a:pt x="2686736" y="402031"/>
                </a:cubicBezTo>
                <a:cubicBezTo>
                  <a:pt x="2694965" y="406908"/>
                  <a:pt x="2703271" y="410413"/>
                  <a:pt x="2711653" y="412547"/>
                </a:cubicBezTo>
                <a:cubicBezTo>
                  <a:pt x="2720035" y="414680"/>
                  <a:pt x="2728798" y="415747"/>
                  <a:pt x="2737943" y="415747"/>
                </a:cubicBezTo>
                <a:lnTo>
                  <a:pt x="2739314" y="416204"/>
                </a:lnTo>
                <a:lnTo>
                  <a:pt x="2740685" y="415747"/>
                </a:lnTo>
                <a:cubicBezTo>
                  <a:pt x="2756840" y="415747"/>
                  <a:pt x="2771165" y="415214"/>
                  <a:pt x="2783662" y="414147"/>
                </a:cubicBezTo>
                <a:cubicBezTo>
                  <a:pt x="2796159" y="413080"/>
                  <a:pt x="2806065" y="410566"/>
                  <a:pt x="2813380" y="406603"/>
                </a:cubicBezTo>
                <a:cubicBezTo>
                  <a:pt x="2818562" y="403860"/>
                  <a:pt x="2822981" y="399440"/>
                  <a:pt x="2826639" y="393344"/>
                </a:cubicBezTo>
                <a:cubicBezTo>
                  <a:pt x="2830297" y="387248"/>
                  <a:pt x="2835173" y="378257"/>
                  <a:pt x="2841269" y="366370"/>
                </a:cubicBezTo>
                <a:cubicBezTo>
                  <a:pt x="2844927" y="358750"/>
                  <a:pt x="2848356" y="353949"/>
                  <a:pt x="2851557" y="351968"/>
                </a:cubicBezTo>
                <a:cubicBezTo>
                  <a:pt x="2854757" y="349987"/>
                  <a:pt x="2858643" y="348996"/>
                  <a:pt x="2863215" y="348996"/>
                </a:cubicBezTo>
                <a:cubicBezTo>
                  <a:pt x="2869311" y="348996"/>
                  <a:pt x="2874645" y="350825"/>
                  <a:pt x="2879217" y="354482"/>
                </a:cubicBezTo>
                <a:cubicBezTo>
                  <a:pt x="2876779" y="360578"/>
                  <a:pt x="2874188" y="366674"/>
                  <a:pt x="2871445" y="372770"/>
                </a:cubicBezTo>
                <a:cubicBezTo>
                  <a:pt x="2868702" y="378866"/>
                  <a:pt x="2866187" y="384505"/>
                  <a:pt x="2863901" y="389687"/>
                </a:cubicBezTo>
                <a:cubicBezTo>
                  <a:pt x="2861615" y="394868"/>
                  <a:pt x="2859710" y="398983"/>
                  <a:pt x="2858186" y="402031"/>
                </a:cubicBezTo>
                <a:cubicBezTo>
                  <a:pt x="2866415" y="406908"/>
                  <a:pt x="2874721" y="410413"/>
                  <a:pt x="2883103" y="412547"/>
                </a:cubicBezTo>
                <a:lnTo>
                  <a:pt x="2908106" y="415591"/>
                </a:lnTo>
                <a:lnTo>
                  <a:pt x="2947187" y="414376"/>
                </a:lnTo>
                <a:cubicBezTo>
                  <a:pt x="2960446" y="413461"/>
                  <a:pt x="2972257" y="411785"/>
                  <a:pt x="2982621" y="409346"/>
                </a:cubicBezTo>
                <a:lnTo>
                  <a:pt x="2973477" y="398374"/>
                </a:lnTo>
                <a:cubicBezTo>
                  <a:pt x="2968904" y="391363"/>
                  <a:pt x="2964713" y="385572"/>
                  <a:pt x="2960903" y="381000"/>
                </a:cubicBezTo>
                <a:cubicBezTo>
                  <a:pt x="2957093" y="376428"/>
                  <a:pt x="2953512" y="372618"/>
                  <a:pt x="2950159" y="369570"/>
                </a:cubicBezTo>
                <a:cubicBezTo>
                  <a:pt x="2947721" y="366827"/>
                  <a:pt x="2945283" y="364312"/>
                  <a:pt x="2942844" y="362026"/>
                </a:cubicBezTo>
                <a:cubicBezTo>
                  <a:pt x="2940405" y="359740"/>
                  <a:pt x="2937967" y="357683"/>
                  <a:pt x="2935529" y="355854"/>
                </a:cubicBezTo>
                <a:lnTo>
                  <a:pt x="2927757" y="361340"/>
                </a:lnTo>
                <a:cubicBezTo>
                  <a:pt x="2920441" y="353416"/>
                  <a:pt x="2916784" y="344729"/>
                  <a:pt x="2916784" y="335280"/>
                </a:cubicBezTo>
                <a:cubicBezTo>
                  <a:pt x="2916784" y="327965"/>
                  <a:pt x="2918993" y="321564"/>
                  <a:pt x="2923413" y="316078"/>
                </a:cubicBezTo>
                <a:cubicBezTo>
                  <a:pt x="2927833" y="310591"/>
                  <a:pt x="2933852" y="305562"/>
                  <a:pt x="2941473" y="300990"/>
                </a:cubicBezTo>
                <a:cubicBezTo>
                  <a:pt x="2949092" y="296418"/>
                  <a:pt x="2957779" y="292608"/>
                  <a:pt x="2967533" y="289560"/>
                </a:cubicBezTo>
                <a:cubicBezTo>
                  <a:pt x="2982163" y="284378"/>
                  <a:pt x="2996641" y="281788"/>
                  <a:pt x="3010967" y="281788"/>
                </a:cubicBezTo>
                <a:cubicBezTo>
                  <a:pt x="3024073" y="281788"/>
                  <a:pt x="3036342" y="284607"/>
                  <a:pt x="3047771" y="290246"/>
                </a:cubicBezTo>
                <a:cubicBezTo>
                  <a:pt x="3059202" y="295885"/>
                  <a:pt x="3068117" y="303581"/>
                  <a:pt x="3074518" y="313334"/>
                </a:cubicBezTo>
                <a:cubicBezTo>
                  <a:pt x="3081223" y="323088"/>
                  <a:pt x="3084576" y="333451"/>
                  <a:pt x="3084576" y="344424"/>
                </a:cubicBezTo>
                <a:cubicBezTo>
                  <a:pt x="3084576" y="356311"/>
                  <a:pt x="3081299" y="367741"/>
                  <a:pt x="3074746" y="378714"/>
                </a:cubicBezTo>
                <a:cubicBezTo>
                  <a:pt x="3068193" y="389687"/>
                  <a:pt x="3058973" y="400355"/>
                  <a:pt x="3047086" y="410718"/>
                </a:cubicBezTo>
                <a:cubicBezTo>
                  <a:pt x="3054705" y="412547"/>
                  <a:pt x="3063316" y="413842"/>
                  <a:pt x="3072918" y="414604"/>
                </a:cubicBezTo>
                <a:lnTo>
                  <a:pt x="3104846" y="415721"/>
                </a:lnTo>
                <a:lnTo>
                  <a:pt x="3140583" y="415290"/>
                </a:lnTo>
                <a:lnTo>
                  <a:pt x="3146984" y="415290"/>
                </a:lnTo>
                <a:cubicBezTo>
                  <a:pt x="3150946" y="410108"/>
                  <a:pt x="3154756" y="404927"/>
                  <a:pt x="3158414" y="399745"/>
                </a:cubicBezTo>
                <a:cubicBezTo>
                  <a:pt x="3162071" y="394564"/>
                  <a:pt x="3165729" y="389687"/>
                  <a:pt x="3169387" y="385115"/>
                </a:cubicBezTo>
                <a:cubicBezTo>
                  <a:pt x="3162681" y="351892"/>
                  <a:pt x="3157118" y="324079"/>
                  <a:pt x="3152699" y="301676"/>
                </a:cubicBezTo>
                <a:cubicBezTo>
                  <a:pt x="3148279" y="279273"/>
                  <a:pt x="3144850" y="261137"/>
                  <a:pt x="3142412" y="247269"/>
                </a:cubicBezTo>
                <a:cubicBezTo>
                  <a:pt x="3139973" y="233401"/>
                  <a:pt x="3138221" y="222733"/>
                  <a:pt x="3137154" y="215265"/>
                </a:cubicBezTo>
                <a:cubicBezTo>
                  <a:pt x="3136087" y="207797"/>
                  <a:pt x="3135554" y="202235"/>
                  <a:pt x="3135554" y="198577"/>
                </a:cubicBezTo>
                <a:cubicBezTo>
                  <a:pt x="3135554" y="186690"/>
                  <a:pt x="3139288" y="176936"/>
                  <a:pt x="3146755" y="169316"/>
                </a:cubicBezTo>
                <a:cubicBezTo>
                  <a:pt x="3154223" y="161696"/>
                  <a:pt x="3164205" y="157429"/>
                  <a:pt x="3176702" y="156515"/>
                </a:cubicBezTo>
                <a:close/>
                <a:moveTo>
                  <a:pt x="1908886" y="156515"/>
                </a:moveTo>
                <a:cubicBezTo>
                  <a:pt x="1909801" y="178765"/>
                  <a:pt x="1910639" y="200939"/>
                  <a:pt x="1911401" y="223037"/>
                </a:cubicBezTo>
                <a:cubicBezTo>
                  <a:pt x="1912163" y="245135"/>
                  <a:pt x="1913001" y="267157"/>
                  <a:pt x="1913915" y="289103"/>
                </a:cubicBezTo>
                <a:cubicBezTo>
                  <a:pt x="1914829" y="309524"/>
                  <a:pt x="1915515" y="328498"/>
                  <a:pt x="1915973" y="346024"/>
                </a:cubicBezTo>
                <a:cubicBezTo>
                  <a:pt x="1916430" y="363550"/>
                  <a:pt x="1916659" y="379781"/>
                  <a:pt x="1916659" y="394716"/>
                </a:cubicBezTo>
                <a:cubicBezTo>
                  <a:pt x="1916659" y="403250"/>
                  <a:pt x="1915211" y="412242"/>
                  <a:pt x="1912315" y="421691"/>
                </a:cubicBezTo>
                <a:cubicBezTo>
                  <a:pt x="1909419" y="431140"/>
                  <a:pt x="1905228" y="440131"/>
                  <a:pt x="1899742" y="448666"/>
                </a:cubicBezTo>
                <a:cubicBezTo>
                  <a:pt x="1896694" y="453238"/>
                  <a:pt x="1890370" y="456819"/>
                  <a:pt x="1880769" y="459410"/>
                </a:cubicBezTo>
                <a:cubicBezTo>
                  <a:pt x="1875968" y="460705"/>
                  <a:pt x="1870615" y="461677"/>
                  <a:pt x="1864709" y="462324"/>
                </a:cubicBezTo>
                <a:lnTo>
                  <a:pt x="1847903" y="463167"/>
                </a:lnTo>
                <a:lnTo>
                  <a:pt x="1847469" y="463296"/>
                </a:lnTo>
                <a:lnTo>
                  <a:pt x="1845335" y="463296"/>
                </a:lnTo>
                <a:lnTo>
                  <a:pt x="1756791" y="463296"/>
                </a:lnTo>
                <a:lnTo>
                  <a:pt x="1750085" y="463296"/>
                </a:lnTo>
                <a:cubicBezTo>
                  <a:pt x="1748866" y="463296"/>
                  <a:pt x="1747952" y="462991"/>
                  <a:pt x="1747342" y="462382"/>
                </a:cubicBezTo>
                <a:lnTo>
                  <a:pt x="1747331" y="462347"/>
                </a:lnTo>
                <a:lnTo>
                  <a:pt x="1736274" y="461239"/>
                </a:lnTo>
                <a:cubicBezTo>
                  <a:pt x="1729607" y="459867"/>
                  <a:pt x="1723111" y="457810"/>
                  <a:pt x="1716786" y="455066"/>
                </a:cubicBezTo>
                <a:cubicBezTo>
                  <a:pt x="1704137" y="449580"/>
                  <a:pt x="1692478" y="441046"/>
                  <a:pt x="1681810" y="429463"/>
                </a:cubicBezTo>
                <a:cubicBezTo>
                  <a:pt x="1679371" y="431902"/>
                  <a:pt x="1676400" y="434264"/>
                  <a:pt x="1672895" y="436550"/>
                </a:cubicBezTo>
                <a:cubicBezTo>
                  <a:pt x="1669389" y="438836"/>
                  <a:pt x="1665656" y="441046"/>
                  <a:pt x="1661693" y="443179"/>
                </a:cubicBezTo>
                <a:cubicBezTo>
                  <a:pt x="1634871" y="456590"/>
                  <a:pt x="1594485" y="463296"/>
                  <a:pt x="1540535" y="463296"/>
                </a:cubicBezTo>
                <a:lnTo>
                  <a:pt x="1540285" y="463212"/>
                </a:lnTo>
                <a:lnTo>
                  <a:pt x="1540002" y="463296"/>
                </a:lnTo>
                <a:cubicBezTo>
                  <a:pt x="1535430" y="463296"/>
                  <a:pt x="1530934" y="462915"/>
                  <a:pt x="1526515" y="462153"/>
                </a:cubicBezTo>
                <a:cubicBezTo>
                  <a:pt x="1522095" y="461391"/>
                  <a:pt x="1517752" y="460096"/>
                  <a:pt x="1513484" y="458267"/>
                </a:cubicBezTo>
                <a:lnTo>
                  <a:pt x="1513942" y="470611"/>
                </a:lnTo>
                <a:cubicBezTo>
                  <a:pt x="1513942" y="490423"/>
                  <a:pt x="1507922" y="509016"/>
                  <a:pt x="1495882" y="526390"/>
                </a:cubicBezTo>
                <a:cubicBezTo>
                  <a:pt x="1483843" y="543763"/>
                  <a:pt x="1467307" y="557479"/>
                  <a:pt x="1446276" y="567538"/>
                </a:cubicBezTo>
                <a:cubicBezTo>
                  <a:pt x="1435913" y="572719"/>
                  <a:pt x="1425093" y="576529"/>
                  <a:pt x="1413815" y="578968"/>
                </a:cubicBezTo>
                <a:cubicBezTo>
                  <a:pt x="1402537" y="581406"/>
                  <a:pt x="1390802" y="582625"/>
                  <a:pt x="1378611" y="582625"/>
                </a:cubicBezTo>
                <a:cubicBezTo>
                  <a:pt x="1352093" y="582625"/>
                  <a:pt x="1331595" y="574853"/>
                  <a:pt x="1317117" y="559308"/>
                </a:cubicBezTo>
                <a:cubicBezTo>
                  <a:pt x="1302639" y="543763"/>
                  <a:pt x="1295400" y="521208"/>
                  <a:pt x="1295400" y="491642"/>
                </a:cubicBezTo>
                <a:cubicBezTo>
                  <a:pt x="1295400" y="486156"/>
                  <a:pt x="1295705" y="480365"/>
                  <a:pt x="1296315" y="474269"/>
                </a:cubicBezTo>
                <a:cubicBezTo>
                  <a:pt x="1296924" y="468173"/>
                  <a:pt x="1298067" y="461315"/>
                  <a:pt x="1299743" y="453695"/>
                </a:cubicBezTo>
                <a:cubicBezTo>
                  <a:pt x="1301420" y="446075"/>
                  <a:pt x="1303477" y="437388"/>
                  <a:pt x="1305916" y="427634"/>
                </a:cubicBezTo>
                <a:lnTo>
                  <a:pt x="1325118" y="432206"/>
                </a:lnTo>
                <a:cubicBezTo>
                  <a:pt x="1321156" y="446532"/>
                  <a:pt x="1319174" y="458267"/>
                  <a:pt x="1319174" y="467411"/>
                </a:cubicBezTo>
                <a:cubicBezTo>
                  <a:pt x="1319174" y="489356"/>
                  <a:pt x="1324280" y="505968"/>
                  <a:pt x="1334491" y="517246"/>
                </a:cubicBezTo>
                <a:cubicBezTo>
                  <a:pt x="1344701" y="528523"/>
                  <a:pt x="1359865" y="534162"/>
                  <a:pt x="1379982" y="534162"/>
                </a:cubicBezTo>
                <a:cubicBezTo>
                  <a:pt x="1395832" y="534162"/>
                  <a:pt x="1410538" y="532409"/>
                  <a:pt x="1424102" y="528904"/>
                </a:cubicBezTo>
                <a:cubicBezTo>
                  <a:pt x="1437666" y="525399"/>
                  <a:pt x="1450162" y="520217"/>
                  <a:pt x="1461592" y="513359"/>
                </a:cubicBezTo>
                <a:cubicBezTo>
                  <a:pt x="1473022" y="506501"/>
                  <a:pt x="1483004" y="498043"/>
                  <a:pt x="1491539" y="487985"/>
                </a:cubicBezTo>
                <a:cubicBezTo>
                  <a:pt x="1481480" y="467868"/>
                  <a:pt x="1473022" y="450571"/>
                  <a:pt x="1466164" y="436093"/>
                </a:cubicBezTo>
                <a:cubicBezTo>
                  <a:pt x="1459306" y="421615"/>
                  <a:pt x="1455877" y="410566"/>
                  <a:pt x="1455877" y="402946"/>
                </a:cubicBezTo>
                <a:cubicBezTo>
                  <a:pt x="1455877" y="391973"/>
                  <a:pt x="1459077" y="382143"/>
                  <a:pt x="1465478" y="373456"/>
                </a:cubicBezTo>
                <a:cubicBezTo>
                  <a:pt x="1471879" y="364769"/>
                  <a:pt x="1482242" y="356768"/>
                  <a:pt x="1496568" y="349453"/>
                </a:cubicBezTo>
                <a:cubicBezTo>
                  <a:pt x="1497178" y="354330"/>
                  <a:pt x="1498244" y="361569"/>
                  <a:pt x="1499769" y="371170"/>
                </a:cubicBezTo>
                <a:cubicBezTo>
                  <a:pt x="1501292" y="380771"/>
                  <a:pt x="1503426" y="392887"/>
                  <a:pt x="1506169" y="407518"/>
                </a:cubicBezTo>
                <a:cubicBezTo>
                  <a:pt x="1516532" y="413004"/>
                  <a:pt x="1527810" y="415747"/>
                  <a:pt x="1540002" y="415747"/>
                </a:cubicBezTo>
                <a:lnTo>
                  <a:pt x="1540285" y="415831"/>
                </a:lnTo>
                <a:lnTo>
                  <a:pt x="1540535" y="415747"/>
                </a:lnTo>
                <a:cubicBezTo>
                  <a:pt x="1579550" y="415747"/>
                  <a:pt x="1610944" y="413461"/>
                  <a:pt x="1634719" y="408889"/>
                </a:cubicBezTo>
                <a:cubicBezTo>
                  <a:pt x="1652702" y="406451"/>
                  <a:pt x="1667332" y="402336"/>
                  <a:pt x="1678610" y="396545"/>
                </a:cubicBezTo>
                <a:cubicBezTo>
                  <a:pt x="1675257" y="388620"/>
                  <a:pt x="1670075" y="380467"/>
                  <a:pt x="1663065" y="372085"/>
                </a:cubicBezTo>
                <a:cubicBezTo>
                  <a:pt x="1656055" y="363703"/>
                  <a:pt x="1647520" y="355397"/>
                  <a:pt x="1637462" y="347167"/>
                </a:cubicBezTo>
                <a:cubicBezTo>
                  <a:pt x="1631061" y="342290"/>
                  <a:pt x="1623822" y="337261"/>
                  <a:pt x="1615745" y="332080"/>
                </a:cubicBezTo>
                <a:cubicBezTo>
                  <a:pt x="1607668" y="326898"/>
                  <a:pt x="1598447" y="321412"/>
                  <a:pt x="1588084" y="315620"/>
                </a:cubicBezTo>
                <a:cubicBezTo>
                  <a:pt x="1573149" y="307696"/>
                  <a:pt x="1562024" y="299999"/>
                  <a:pt x="1554709" y="292532"/>
                </a:cubicBezTo>
                <a:cubicBezTo>
                  <a:pt x="1547393" y="285064"/>
                  <a:pt x="1543736" y="277673"/>
                  <a:pt x="1543736" y="270358"/>
                </a:cubicBezTo>
                <a:cubicBezTo>
                  <a:pt x="1543736" y="264566"/>
                  <a:pt x="1544879" y="259004"/>
                  <a:pt x="1547165" y="253670"/>
                </a:cubicBezTo>
                <a:cubicBezTo>
                  <a:pt x="1549451" y="248336"/>
                  <a:pt x="1552575" y="243840"/>
                  <a:pt x="1556537" y="240182"/>
                </a:cubicBezTo>
                <a:cubicBezTo>
                  <a:pt x="1558976" y="238049"/>
                  <a:pt x="1564386" y="234772"/>
                  <a:pt x="1572768" y="230353"/>
                </a:cubicBezTo>
                <a:cubicBezTo>
                  <a:pt x="1581150" y="225933"/>
                  <a:pt x="1591513" y="220904"/>
                  <a:pt x="1603858" y="215265"/>
                </a:cubicBezTo>
                <a:cubicBezTo>
                  <a:pt x="1616202" y="209626"/>
                  <a:pt x="1629842" y="203530"/>
                  <a:pt x="1644777" y="196977"/>
                </a:cubicBezTo>
                <a:cubicBezTo>
                  <a:pt x="1659712" y="190424"/>
                  <a:pt x="1674876" y="183947"/>
                  <a:pt x="1690269" y="177546"/>
                </a:cubicBezTo>
                <a:cubicBezTo>
                  <a:pt x="1705661" y="171145"/>
                  <a:pt x="1720367" y="165049"/>
                  <a:pt x="1734388" y="159258"/>
                </a:cubicBezTo>
                <a:cubicBezTo>
                  <a:pt x="1740179" y="164440"/>
                  <a:pt x="1743075" y="171450"/>
                  <a:pt x="1743075" y="180289"/>
                </a:cubicBezTo>
                <a:cubicBezTo>
                  <a:pt x="1743075" y="187604"/>
                  <a:pt x="1741017" y="194234"/>
                  <a:pt x="1736903" y="200177"/>
                </a:cubicBezTo>
                <a:cubicBezTo>
                  <a:pt x="1732788" y="206121"/>
                  <a:pt x="1727225" y="210617"/>
                  <a:pt x="1720215" y="213665"/>
                </a:cubicBezTo>
                <a:cubicBezTo>
                  <a:pt x="1706804" y="219761"/>
                  <a:pt x="1693240" y="225781"/>
                  <a:pt x="1679524" y="231724"/>
                </a:cubicBezTo>
                <a:cubicBezTo>
                  <a:pt x="1665808" y="237668"/>
                  <a:pt x="1650568" y="243840"/>
                  <a:pt x="1633804" y="250241"/>
                </a:cubicBezTo>
                <a:cubicBezTo>
                  <a:pt x="1617040" y="256642"/>
                  <a:pt x="1597381" y="263957"/>
                  <a:pt x="1574825" y="272186"/>
                </a:cubicBezTo>
                <a:cubicBezTo>
                  <a:pt x="1596466" y="277368"/>
                  <a:pt x="1616811" y="286207"/>
                  <a:pt x="1635862" y="298704"/>
                </a:cubicBezTo>
                <a:cubicBezTo>
                  <a:pt x="1654911" y="311201"/>
                  <a:pt x="1670228" y="325374"/>
                  <a:pt x="1681810" y="341224"/>
                </a:cubicBezTo>
                <a:cubicBezTo>
                  <a:pt x="1694002" y="357988"/>
                  <a:pt x="1700098" y="373685"/>
                  <a:pt x="1700098" y="388315"/>
                </a:cubicBezTo>
                <a:cubicBezTo>
                  <a:pt x="1700098" y="392278"/>
                  <a:pt x="1699641" y="395478"/>
                  <a:pt x="1698727" y="397916"/>
                </a:cubicBezTo>
                <a:cubicBezTo>
                  <a:pt x="1716405" y="409804"/>
                  <a:pt x="1735760" y="415747"/>
                  <a:pt x="1756791" y="415747"/>
                </a:cubicBezTo>
                <a:lnTo>
                  <a:pt x="1845335" y="415747"/>
                </a:lnTo>
                <a:cubicBezTo>
                  <a:pt x="1860271" y="415747"/>
                  <a:pt x="1876577" y="412090"/>
                  <a:pt x="1894256" y="404774"/>
                </a:cubicBezTo>
                <a:cubicBezTo>
                  <a:pt x="1893037" y="395021"/>
                  <a:pt x="1891893" y="385267"/>
                  <a:pt x="1890827" y="375514"/>
                </a:cubicBezTo>
                <a:cubicBezTo>
                  <a:pt x="1889760" y="365760"/>
                  <a:pt x="1888617" y="356006"/>
                  <a:pt x="1887398" y="346253"/>
                </a:cubicBezTo>
                <a:cubicBezTo>
                  <a:pt x="1885569" y="331013"/>
                  <a:pt x="1882597" y="309982"/>
                  <a:pt x="1878483" y="283159"/>
                </a:cubicBezTo>
                <a:cubicBezTo>
                  <a:pt x="1874367" y="256337"/>
                  <a:pt x="1869109" y="223723"/>
                  <a:pt x="1862709" y="185318"/>
                </a:cubicBezTo>
                <a:cubicBezTo>
                  <a:pt x="1869415" y="180137"/>
                  <a:pt x="1876729" y="175184"/>
                  <a:pt x="1884655" y="170459"/>
                </a:cubicBezTo>
                <a:cubicBezTo>
                  <a:pt x="1892579" y="165735"/>
                  <a:pt x="1900657" y="161087"/>
                  <a:pt x="1908886" y="156515"/>
                </a:cubicBezTo>
                <a:close/>
                <a:moveTo>
                  <a:pt x="926592" y="156515"/>
                </a:moveTo>
                <a:cubicBezTo>
                  <a:pt x="927507" y="179680"/>
                  <a:pt x="928269" y="202692"/>
                  <a:pt x="928878" y="225552"/>
                </a:cubicBezTo>
                <a:cubicBezTo>
                  <a:pt x="929488" y="248412"/>
                  <a:pt x="930097" y="271729"/>
                  <a:pt x="930707" y="295504"/>
                </a:cubicBezTo>
                <a:cubicBezTo>
                  <a:pt x="931317" y="319278"/>
                  <a:pt x="931926" y="344119"/>
                  <a:pt x="932536" y="370027"/>
                </a:cubicBezTo>
                <a:lnTo>
                  <a:pt x="934365" y="403860"/>
                </a:lnTo>
                <a:cubicBezTo>
                  <a:pt x="940156" y="408127"/>
                  <a:pt x="946480" y="411175"/>
                  <a:pt x="953338" y="413004"/>
                </a:cubicBezTo>
                <a:lnTo>
                  <a:pt x="974786" y="415552"/>
                </a:lnTo>
                <a:lnTo>
                  <a:pt x="1022985" y="413918"/>
                </a:lnTo>
                <a:cubicBezTo>
                  <a:pt x="1038530" y="412699"/>
                  <a:pt x="1051941" y="411023"/>
                  <a:pt x="1063219" y="408889"/>
                </a:cubicBezTo>
                <a:cubicBezTo>
                  <a:pt x="1072363" y="407670"/>
                  <a:pt x="1080516" y="405994"/>
                  <a:pt x="1087679" y="403860"/>
                </a:cubicBezTo>
                <a:cubicBezTo>
                  <a:pt x="1094842" y="401726"/>
                  <a:pt x="1101319" y="399288"/>
                  <a:pt x="1107110" y="396545"/>
                </a:cubicBezTo>
                <a:cubicBezTo>
                  <a:pt x="1103757" y="388925"/>
                  <a:pt x="1098880" y="381076"/>
                  <a:pt x="1092479" y="372999"/>
                </a:cubicBezTo>
                <a:cubicBezTo>
                  <a:pt x="1086079" y="364922"/>
                  <a:pt x="1078001" y="357226"/>
                  <a:pt x="1068248" y="349910"/>
                </a:cubicBezTo>
                <a:cubicBezTo>
                  <a:pt x="1062152" y="344424"/>
                  <a:pt x="1054837" y="338861"/>
                  <a:pt x="1046302" y="333223"/>
                </a:cubicBezTo>
                <a:cubicBezTo>
                  <a:pt x="1037768" y="327584"/>
                  <a:pt x="1027862" y="321716"/>
                  <a:pt x="1016584" y="315620"/>
                </a:cubicBezTo>
                <a:cubicBezTo>
                  <a:pt x="1013231" y="316840"/>
                  <a:pt x="1009269" y="317449"/>
                  <a:pt x="1004697" y="317449"/>
                </a:cubicBezTo>
                <a:cubicBezTo>
                  <a:pt x="996467" y="317449"/>
                  <a:pt x="989381" y="314554"/>
                  <a:pt x="983437" y="308762"/>
                </a:cubicBezTo>
                <a:cubicBezTo>
                  <a:pt x="977494" y="302971"/>
                  <a:pt x="974522" y="295961"/>
                  <a:pt x="974522" y="287731"/>
                </a:cubicBezTo>
                <a:cubicBezTo>
                  <a:pt x="974522" y="284378"/>
                  <a:pt x="974979" y="279883"/>
                  <a:pt x="975893" y="274244"/>
                </a:cubicBezTo>
                <a:cubicBezTo>
                  <a:pt x="976808" y="268605"/>
                  <a:pt x="977951" y="262890"/>
                  <a:pt x="979323" y="257099"/>
                </a:cubicBezTo>
                <a:cubicBezTo>
                  <a:pt x="980694" y="251308"/>
                  <a:pt x="981989" y="246278"/>
                  <a:pt x="983209" y="242011"/>
                </a:cubicBezTo>
                <a:cubicBezTo>
                  <a:pt x="984428" y="237744"/>
                  <a:pt x="985495" y="235458"/>
                  <a:pt x="986409" y="235153"/>
                </a:cubicBezTo>
                <a:cubicBezTo>
                  <a:pt x="1005916" y="225095"/>
                  <a:pt x="1022909" y="216560"/>
                  <a:pt x="1037387" y="209550"/>
                </a:cubicBezTo>
                <a:cubicBezTo>
                  <a:pt x="1051865" y="202540"/>
                  <a:pt x="1065047" y="196291"/>
                  <a:pt x="1076935" y="190805"/>
                </a:cubicBezTo>
                <a:cubicBezTo>
                  <a:pt x="1088822" y="185318"/>
                  <a:pt x="1100557" y="180061"/>
                  <a:pt x="1112139" y="175031"/>
                </a:cubicBezTo>
                <a:cubicBezTo>
                  <a:pt x="1123721" y="170002"/>
                  <a:pt x="1136523" y="164744"/>
                  <a:pt x="1150544" y="159258"/>
                </a:cubicBezTo>
                <a:cubicBezTo>
                  <a:pt x="1156335" y="164440"/>
                  <a:pt x="1159231" y="171450"/>
                  <a:pt x="1159231" y="180289"/>
                </a:cubicBezTo>
                <a:cubicBezTo>
                  <a:pt x="1159231" y="189738"/>
                  <a:pt x="1157402" y="196901"/>
                  <a:pt x="1153744" y="201778"/>
                </a:cubicBezTo>
                <a:cubicBezTo>
                  <a:pt x="1150087" y="206654"/>
                  <a:pt x="1144143" y="210922"/>
                  <a:pt x="1135913" y="214579"/>
                </a:cubicBezTo>
                <a:cubicBezTo>
                  <a:pt x="1119454" y="222199"/>
                  <a:pt x="1103909" y="229133"/>
                  <a:pt x="1089279" y="235382"/>
                </a:cubicBezTo>
                <a:cubicBezTo>
                  <a:pt x="1074649" y="241630"/>
                  <a:pt x="1059942" y="247498"/>
                  <a:pt x="1045159" y="252984"/>
                </a:cubicBezTo>
                <a:cubicBezTo>
                  <a:pt x="1030377" y="258470"/>
                  <a:pt x="1014451" y="263957"/>
                  <a:pt x="997382" y="269443"/>
                </a:cubicBezTo>
                <a:cubicBezTo>
                  <a:pt x="1019937" y="275234"/>
                  <a:pt x="1041349" y="284607"/>
                  <a:pt x="1061619" y="297561"/>
                </a:cubicBezTo>
                <a:cubicBezTo>
                  <a:pt x="1081888" y="310515"/>
                  <a:pt x="1098118" y="325222"/>
                  <a:pt x="1110310" y="341681"/>
                </a:cubicBezTo>
                <a:cubicBezTo>
                  <a:pt x="1122502" y="357835"/>
                  <a:pt x="1128598" y="373380"/>
                  <a:pt x="1128598" y="388315"/>
                </a:cubicBezTo>
                <a:cubicBezTo>
                  <a:pt x="1128598" y="413004"/>
                  <a:pt x="1115035" y="431749"/>
                  <a:pt x="1087907" y="444551"/>
                </a:cubicBezTo>
                <a:cubicBezTo>
                  <a:pt x="1074191" y="450647"/>
                  <a:pt x="1057504" y="455295"/>
                  <a:pt x="1037844" y="458495"/>
                </a:cubicBezTo>
                <a:cubicBezTo>
                  <a:pt x="1028014" y="460096"/>
                  <a:pt x="1017365" y="461296"/>
                  <a:pt x="1005897" y="462096"/>
                </a:cubicBezTo>
                <a:lnTo>
                  <a:pt x="976214" y="463062"/>
                </a:lnTo>
                <a:lnTo>
                  <a:pt x="975513" y="463296"/>
                </a:lnTo>
                <a:lnTo>
                  <a:pt x="973761" y="463142"/>
                </a:lnTo>
                <a:lnTo>
                  <a:pt x="969035" y="463296"/>
                </a:lnTo>
                <a:lnTo>
                  <a:pt x="966717" y="462523"/>
                </a:lnTo>
                <a:lnTo>
                  <a:pt x="953395" y="461353"/>
                </a:lnTo>
                <a:cubicBezTo>
                  <a:pt x="946728" y="460057"/>
                  <a:pt x="940765" y="458114"/>
                  <a:pt x="935508" y="455524"/>
                </a:cubicBezTo>
                <a:cubicBezTo>
                  <a:pt x="924992" y="450342"/>
                  <a:pt x="916991" y="443408"/>
                  <a:pt x="911505" y="434721"/>
                </a:cubicBezTo>
                <a:cubicBezTo>
                  <a:pt x="906018" y="426034"/>
                  <a:pt x="902665" y="415900"/>
                  <a:pt x="901446" y="404317"/>
                </a:cubicBezTo>
                <a:cubicBezTo>
                  <a:pt x="900532" y="397612"/>
                  <a:pt x="899389" y="388010"/>
                  <a:pt x="898017" y="375514"/>
                </a:cubicBezTo>
                <a:cubicBezTo>
                  <a:pt x="896645" y="363017"/>
                  <a:pt x="895198" y="348767"/>
                  <a:pt x="893674" y="332765"/>
                </a:cubicBezTo>
                <a:cubicBezTo>
                  <a:pt x="892150" y="316763"/>
                  <a:pt x="890549" y="300076"/>
                  <a:pt x="888873" y="282702"/>
                </a:cubicBezTo>
                <a:cubicBezTo>
                  <a:pt x="887197" y="265328"/>
                  <a:pt x="885597" y="248183"/>
                  <a:pt x="884073" y="231267"/>
                </a:cubicBezTo>
                <a:cubicBezTo>
                  <a:pt x="882549" y="214351"/>
                  <a:pt x="881177" y="199034"/>
                  <a:pt x="879958" y="185318"/>
                </a:cubicBezTo>
                <a:cubicBezTo>
                  <a:pt x="887273" y="179832"/>
                  <a:pt x="894817" y="174727"/>
                  <a:pt x="902589" y="170002"/>
                </a:cubicBezTo>
                <a:cubicBezTo>
                  <a:pt x="910362" y="165278"/>
                  <a:pt x="918363" y="160782"/>
                  <a:pt x="926592" y="156515"/>
                </a:cubicBezTo>
                <a:close/>
                <a:moveTo>
                  <a:pt x="5117668" y="153695"/>
                </a:moveTo>
                <a:cubicBezTo>
                  <a:pt x="5115535" y="153695"/>
                  <a:pt x="5113553" y="154381"/>
                  <a:pt x="5111725" y="155753"/>
                </a:cubicBezTo>
                <a:cubicBezTo>
                  <a:pt x="5109895" y="157124"/>
                  <a:pt x="5108981" y="158572"/>
                  <a:pt x="5108981" y="160096"/>
                </a:cubicBezTo>
                <a:cubicBezTo>
                  <a:pt x="5108981" y="166497"/>
                  <a:pt x="5114163" y="171679"/>
                  <a:pt x="5124526" y="175641"/>
                </a:cubicBezTo>
                <a:lnTo>
                  <a:pt x="5125441" y="173812"/>
                </a:lnTo>
                <a:cubicBezTo>
                  <a:pt x="5126050" y="172593"/>
                  <a:pt x="5126355" y="171526"/>
                  <a:pt x="5126355" y="170612"/>
                </a:cubicBezTo>
                <a:cubicBezTo>
                  <a:pt x="5126355" y="169697"/>
                  <a:pt x="5126355" y="168935"/>
                  <a:pt x="5126355" y="168326"/>
                </a:cubicBezTo>
                <a:cubicBezTo>
                  <a:pt x="5126355" y="164059"/>
                  <a:pt x="5125516" y="160553"/>
                  <a:pt x="5123840" y="157810"/>
                </a:cubicBezTo>
                <a:cubicBezTo>
                  <a:pt x="5122163" y="155067"/>
                  <a:pt x="5120106" y="153695"/>
                  <a:pt x="5117668" y="153695"/>
                </a:cubicBezTo>
                <a:close/>
                <a:moveTo>
                  <a:pt x="4591431" y="152400"/>
                </a:moveTo>
                <a:lnTo>
                  <a:pt x="4591889" y="157886"/>
                </a:lnTo>
                <a:cubicBezTo>
                  <a:pt x="4591889" y="165811"/>
                  <a:pt x="4588383" y="171907"/>
                  <a:pt x="4581373" y="176174"/>
                </a:cubicBezTo>
                <a:cubicBezTo>
                  <a:pt x="4573447" y="180137"/>
                  <a:pt x="4563237" y="184556"/>
                  <a:pt x="4550740" y="189433"/>
                </a:cubicBezTo>
                <a:cubicBezTo>
                  <a:pt x="4538244" y="194310"/>
                  <a:pt x="4523613" y="199644"/>
                  <a:pt x="4506849" y="205435"/>
                </a:cubicBezTo>
                <a:lnTo>
                  <a:pt x="4509135" y="183490"/>
                </a:lnTo>
                <a:cubicBezTo>
                  <a:pt x="4529557" y="176174"/>
                  <a:pt x="4546321" y="170078"/>
                  <a:pt x="4559427" y="165202"/>
                </a:cubicBezTo>
                <a:cubicBezTo>
                  <a:pt x="4572533" y="160325"/>
                  <a:pt x="4583201" y="156058"/>
                  <a:pt x="4591431" y="152400"/>
                </a:cubicBezTo>
                <a:close/>
                <a:moveTo>
                  <a:pt x="2656180" y="147676"/>
                </a:moveTo>
                <a:cubicBezTo>
                  <a:pt x="2661057" y="147676"/>
                  <a:pt x="2665019" y="149809"/>
                  <a:pt x="2668067" y="154076"/>
                </a:cubicBezTo>
                <a:cubicBezTo>
                  <a:pt x="2671725" y="158953"/>
                  <a:pt x="2673553" y="166726"/>
                  <a:pt x="2673553" y="177394"/>
                </a:cubicBezTo>
                <a:cubicBezTo>
                  <a:pt x="2673553" y="181356"/>
                  <a:pt x="2672791" y="185014"/>
                  <a:pt x="2671267" y="188366"/>
                </a:cubicBezTo>
                <a:lnTo>
                  <a:pt x="2685441" y="189281"/>
                </a:lnTo>
                <a:cubicBezTo>
                  <a:pt x="2685441" y="194158"/>
                  <a:pt x="2683840" y="197663"/>
                  <a:pt x="2680640" y="199796"/>
                </a:cubicBezTo>
                <a:cubicBezTo>
                  <a:pt x="2677439" y="201930"/>
                  <a:pt x="2672487" y="202997"/>
                  <a:pt x="2665781" y="202997"/>
                </a:cubicBezTo>
                <a:lnTo>
                  <a:pt x="2661209" y="202540"/>
                </a:lnTo>
                <a:cubicBezTo>
                  <a:pt x="2653589" y="210160"/>
                  <a:pt x="2645817" y="216179"/>
                  <a:pt x="2637892" y="220599"/>
                </a:cubicBezTo>
                <a:cubicBezTo>
                  <a:pt x="2629967" y="225019"/>
                  <a:pt x="2622957" y="227228"/>
                  <a:pt x="2616861" y="227228"/>
                </a:cubicBezTo>
                <a:cubicBezTo>
                  <a:pt x="2607412" y="227228"/>
                  <a:pt x="2602687" y="223266"/>
                  <a:pt x="2602687" y="215341"/>
                </a:cubicBezTo>
                <a:cubicBezTo>
                  <a:pt x="2611831" y="213512"/>
                  <a:pt x="2619756" y="211074"/>
                  <a:pt x="2626462" y="208026"/>
                </a:cubicBezTo>
                <a:cubicBezTo>
                  <a:pt x="2633167" y="204978"/>
                  <a:pt x="2639263" y="201625"/>
                  <a:pt x="2644750" y="197968"/>
                </a:cubicBezTo>
                <a:cubicBezTo>
                  <a:pt x="2633777" y="192481"/>
                  <a:pt x="2628291" y="185318"/>
                  <a:pt x="2628291" y="176479"/>
                </a:cubicBezTo>
                <a:cubicBezTo>
                  <a:pt x="2628291" y="169469"/>
                  <a:pt x="2631262" y="162916"/>
                  <a:pt x="2637206" y="156820"/>
                </a:cubicBezTo>
                <a:cubicBezTo>
                  <a:pt x="2643150" y="150724"/>
                  <a:pt x="2649474" y="147676"/>
                  <a:pt x="2656180" y="147676"/>
                </a:cubicBezTo>
                <a:close/>
                <a:moveTo>
                  <a:pt x="1057656" y="142875"/>
                </a:moveTo>
                <a:lnTo>
                  <a:pt x="1058113" y="148361"/>
                </a:lnTo>
                <a:cubicBezTo>
                  <a:pt x="1058113" y="156286"/>
                  <a:pt x="1054608" y="162382"/>
                  <a:pt x="1047598" y="166649"/>
                </a:cubicBezTo>
                <a:cubicBezTo>
                  <a:pt x="1039673" y="170612"/>
                  <a:pt x="1029462" y="175031"/>
                  <a:pt x="1016965" y="179908"/>
                </a:cubicBezTo>
                <a:cubicBezTo>
                  <a:pt x="1004469" y="184785"/>
                  <a:pt x="989838" y="190119"/>
                  <a:pt x="973074" y="195910"/>
                </a:cubicBezTo>
                <a:lnTo>
                  <a:pt x="975360" y="173965"/>
                </a:lnTo>
                <a:cubicBezTo>
                  <a:pt x="995782" y="166649"/>
                  <a:pt x="1012546" y="160553"/>
                  <a:pt x="1025652" y="155677"/>
                </a:cubicBezTo>
                <a:cubicBezTo>
                  <a:pt x="1038759" y="150800"/>
                  <a:pt x="1049427" y="146533"/>
                  <a:pt x="1057656" y="142875"/>
                </a:cubicBezTo>
                <a:close/>
                <a:moveTo>
                  <a:pt x="3285211" y="142342"/>
                </a:moveTo>
                <a:cubicBezTo>
                  <a:pt x="3283077" y="142342"/>
                  <a:pt x="3280867" y="143180"/>
                  <a:pt x="3278581" y="144856"/>
                </a:cubicBezTo>
                <a:cubicBezTo>
                  <a:pt x="3276295" y="146533"/>
                  <a:pt x="3275305" y="149047"/>
                  <a:pt x="3275610" y="152400"/>
                </a:cubicBezTo>
                <a:cubicBezTo>
                  <a:pt x="3275609" y="155448"/>
                  <a:pt x="3276524" y="158267"/>
                  <a:pt x="3278353" y="160858"/>
                </a:cubicBezTo>
                <a:cubicBezTo>
                  <a:pt x="3280181" y="163449"/>
                  <a:pt x="3283229" y="164744"/>
                  <a:pt x="3287497" y="164744"/>
                </a:cubicBezTo>
                <a:cubicBezTo>
                  <a:pt x="3290545" y="164744"/>
                  <a:pt x="3293440" y="163678"/>
                  <a:pt x="3296184" y="161544"/>
                </a:cubicBezTo>
                <a:cubicBezTo>
                  <a:pt x="3298927" y="159410"/>
                  <a:pt x="3300298" y="157429"/>
                  <a:pt x="3300299" y="155600"/>
                </a:cubicBezTo>
                <a:cubicBezTo>
                  <a:pt x="3300298" y="152857"/>
                  <a:pt x="3298698" y="149962"/>
                  <a:pt x="3295498" y="146914"/>
                </a:cubicBezTo>
                <a:cubicBezTo>
                  <a:pt x="3292297" y="143866"/>
                  <a:pt x="3288868" y="142342"/>
                  <a:pt x="3285211" y="142342"/>
                </a:cubicBezTo>
                <a:close/>
                <a:moveTo>
                  <a:pt x="5123155" y="138151"/>
                </a:moveTo>
                <a:cubicBezTo>
                  <a:pt x="5128031" y="138151"/>
                  <a:pt x="5131993" y="140284"/>
                  <a:pt x="5135042" y="144551"/>
                </a:cubicBezTo>
                <a:cubicBezTo>
                  <a:pt x="5138699" y="149428"/>
                  <a:pt x="5140528" y="157201"/>
                  <a:pt x="5140528" y="167869"/>
                </a:cubicBezTo>
                <a:cubicBezTo>
                  <a:pt x="5140528" y="171831"/>
                  <a:pt x="5139766" y="175489"/>
                  <a:pt x="5138242" y="178841"/>
                </a:cubicBezTo>
                <a:lnTo>
                  <a:pt x="5152415" y="179756"/>
                </a:lnTo>
                <a:cubicBezTo>
                  <a:pt x="5152415" y="184633"/>
                  <a:pt x="5150815" y="188138"/>
                  <a:pt x="5147615" y="190271"/>
                </a:cubicBezTo>
                <a:cubicBezTo>
                  <a:pt x="5144415" y="192405"/>
                  <a:pt x="5139461" y="193472"/>
                  <a:pt x="5132756" y="193472"/>
                </a:cubicBezTo>
                <a:lnTo>
                  <a:pt x="5128183" y="193015"/>
                </a:lnTo>
                <a:cubicBezTo>
                  <a:pt x="5120563" y="200635"/>
                  <a:pt x="5112791" y="206654"/>
                  <a:pt x="5104867" y="211074"/>
                </a:cubicBezTo>
                <a:cubicBezTo>
                  <a:pt x="5096941" y="215494"/>
                  <a:pt x="5089931" y="217703"/>
                  <a:pt x="5083835" y="217703"/>
                </a:cubicBezTo>
                <a:cubicBezTo>
                  <a:pt x="5074386" y="217703"/>
                  <a:pt x="5069662" y="213741"/>
                  <a:pt x="5069662" y="205816"/>
                </a:cubicBezTo>
                <a:cubicBezTo>
                  <a:pt x="5078807" y="203987"/>
                  <a:pt x="5086731" y="201549"/>
                  <a:pt x="5093436" y="198501"/>
                </a:cubicBezTo>
                <a:cubicBezTo>
                  <a:pt x="5100141" y="195453"/>
                  <a:pt x="5106239" y="192100"/>
                  <a:pt x="5111725" y="188443"/>
                </a:cubicBezTo>
                <a:cubicBezTo>
                  <a:pt x="5100751" y="182956"/>
                  <a:pt x="5095265" y="175793"/>
                  <a:pt x="5095265" y="166954"/>
                </a:cubicBezTo>
                <a:cubicBezTo>
                  <a:pt x="5095265" y="159944"/>
                  <a:pt x="5098237" y="153391"/>
                  <a:pt x="5104181" y="147295"/>
                </a:cubicBezTo>
                <a:cubicBezTo>
                  <a:pt x="5110124" y="141199"/>
                  <a:pt x="5116449" y="138151"/>
                  <a:pt x="5123155" y="138151"/>
                </a:cubicBezTo>
                <a:close/>
                <a:moveTo>
                  <a:pt x="4440251" y="128245"/>
                </a:moveTo>
                <a:cubicBezTo>
                  <a:pt x="4443298" y="133731"/>
                  <a:pt x="4445355" y="139141"/>
                  <a:pt x="4446422" y="144475"/>
                </a:cubicBezTo>
                <a:cubicBezTo>
                  <a:pt x="4447489" y="149809"/>
                  <a:pt x="4448023" y="153695"/>
                  <a:pt x="4448023" y="156134"/>
                </a:cubicBezTo>
                <a:cubicBezTo>
                  <a:pt x="4448023" y="163449"/>
                  <a:pt x="4445737" y="169621"/>
                  <a:pt x="4441165" y="174650"/>
                </a:cubicBezTo>
                <a:cubicBezTo>
                  <a:pt x="4436593" y="179680"/>
                  <a:pt x="4430953" y="182194"/>
                  <a:pt x="4424249" y="182194"/>
                </a:cubicBezTo>
                <a:cubicBezTo>
                  <a:pt x="4418762" y="182194"/>
                  <a:pt x="4414190" y="180670"/>
                  <a:pt x="4410533" y="177622"/>
                </a:cubicBezTo>
                <a:cubicBezTo>
                  <a:pt x="4406265" y="186766"/>
                  <a:pt x="4399255" y="191338"/>
                  <a:pt x="4389501" y="191338"/>
                </a:cubicBezTo>
                <a:cubicBezTo>
                  <a:pt x="4383405" y="191338"/>
                  <a:pt x="4378529" y="189586"/>
                  <a:pt x="4374871" y="186080"/>
                </a:cubicBezTo>
                <a:cubicBezTo>
                  <a:pt x="4371213" y="182575"/>
                  <a:pt x="4369385" y="177622"/>
                  <a:pt x="4369385" y="171221"/>
                </a:cubicBezTo>
                <a:cubicBezTo>
                  <a:pt x="4369385" y="164821"/>
                  <a:pt x="4371365" y="158115"/>
                  <a:pt x="4375328" y="151105"/>
                </a:cubicBezTo>
                <a:lnTo>
                  <a:pt x="4384015" y="152933"/>
                </a:lnTo>
                <a:cubicBezTo>
                  <a:pt x="4383101" y="155981"/>
                  <a:pt x="4382643" y="159791"/>
                  <a:pt x="4382643" y="164363"/>
                </a:cubicBezTo>
                <a:cubicBezTo>
                  <a:pt x="4382643" y="171679"/>
                  <a:pt x="4385234" y="175336"/>
                  <a:pt x="4390415" y="175336"/>
                </a:cubicBezTo>
                <a:cubicBezTo>
                  <a:pt x="4393159" y="175336"/>
                  <a:pt x="4395521" y="174193"/>
                  <a:pt x="4397502" y="171907"/>
                </a:cubicBezTo>
                <a:cubicBezTo>
                  <a:pt x="4399483" y="169621"/>
                  <a:pt x="4400321" y="166649"/>
                  <a:pt x="4400017" y="162992"/>
                </a:cubicBezTo>
                <a:lnTo>
                  <a:pt x="4399103" y="148819"/>
                </a:lnTo>
                <a:lnTo>
                  <a:pt x="4411447" y="141046"/>
                </a:lnTo>
                <a:cubicBezTo>
                  <a:pt x="4412666" y="150800"/>
                  <a:pt x="4414419" y="157429"/>
                  <a:pt x="4416705" y="160934"/>
                </a:cubicBezTo>
                <a:cubicBezTo>
                  <a:pt x="4418991" y="164440"/>
                  <a:pt x="4422419" y="166192"/>
                  <a:pt x="4426991" y="166192"/>
                </a:cubicBezTo>
                <a:cubicBezTo>
                  <a:pt x="4428515" y="166192"/>
                  <a:pt x="4429887" y="165735"/>
                  <a:pt x="4431107" y="164821"/>
                </a:cubicBezTo>
                <a:cubicBezTo>
                  <a:pt x="4432325" y="163906"/>
                  <a:pt x="4433239" y="162839"/>
                  <a:pt x="4433849" y="161620"/>
                </a:cubicBezTo>
                <a:cubicBezTo>
                  <a:pt x="4433239" y="158572"/>
                  <a:pt x="4431107" y="153086"/>
                  <a:pt x="4427449" y="145161"/>
                </a:cubicBezTo>
                <a:lnTo>
                  <a:pt x="4426535" y="141503"/>
                </a:lnTo>
                <a:cubicBezTo>
                  <a:pt x="4426535" y="138760"/>
                  <a:pt x="4427753" y="136093"/>
                  <a:pt x="4430192" y="133502"/>
                </a:cubicBezTo>
                <a:cubicBezTo>
                  <a:pt x="4432630" y="130912"/>
                  <a:pt x="4435983" y="129159"/>
                  <a:pt x="4440251" y="128245"/>
                </a:cubicBezTo>
                <a:close/>
                <a:moveTo>
                  <a:pt x="3287497" y="124054"/>
                </a:moveTo>
                <a:cubicBezTo>
                  <a:pt x="3294203" y="123749"/>
                  <a:pt x="3300069" y="126568"/>
                  <a:pt x="3305099" y="132512"/>
                </a:cubicBezTo>
                <a:cubicBezTo>
                  <a:pt x="3310128" y="138455"/>
                  <a:pt x="3312643" y="146152"/>
                  <a:pt x="3312643" y="155600"/>
                </a:cubicBezTo>
                <a:cubicBezTo>
                  <a:pt x="3312643" y="162611"/>
                  <a:pt x="3310052" y="168707"/>
                  <a:pt x="3304870" y="173888"/>
                </a:cubicBezTo>
                <a:cubicBezTo>
                  <a:pt x="3299689" y="179070"/>
                  <a:pt x="3293745" y="181661"/>
                  <a:pt x="3287039" y="181661"/>
                </a:cubicBezTo>
                <a:cubicBezTo>
                  <a:pt x="3280029" y="181661"/>
                  <a:pt x="3274314" y="179146"/>
                  <a:pt x="3269895" y="174117"/>
                </a:cubicBezTo>
                <a:cubicBezTo>
                  <a:pt x="3265475" y="169088"/>
                  <a:pt x="3263265" y="162763"/>
                  <a:pt x="3263265" y="155143"/>
                </a:cubicBezTo>
                <a:cubicBezTo>
                  <a:pt x="3263265" y="146304"/>
                  <a:pt x="3265780" y="138913"/>
                  <a:pt x="3270809" y="132969"/>
                </a:cubicBezTo>
                <a:cubicBezTo>
                  <a:pt x="3275838" y="127025"/>
                  <a:pt x="3281401" y="124054"/>
                  <a:pt x="3287497" y="124054"/>
                </a:cubicBezTo>
                <a:close/>
                <a:moveTo>
                  <a:pt x="4946219" y="115595"/>
                </a:moveTo>
                <a:cubicBezTo>
                  <a:pt x="4944085" y="115595"/>
                  <a:pt x="4942103" y="116281"/>
                  <a:pt x="4940275" y="117653"/>
                </a:cubicBezTo>
                <a:cubicBezTo>
                  <a:pt x="4938445" y="119024"/>
                  <a:pt x="4937531" y="120472"/>
                  <a:pt x="4937531" y="121996"/>
                </a:cubicBezTo>
                <a:cubicBezTo>
                  <a:pt x="4937531" y="128397"/>
                  <a:pt x="4942713" y="133579"/>
                  <a:pt x="4953077" y="137541"/>
                </a:cubicBezTo>
                <a:lnTo>
                  <a:pt x="4953991" y="135712"/>
                </a:lnTo>
                <a:cubicBezTo>
                  <a:pt x="4954601" y="134493"/>
                  <a:pt x="4954905" y="133426"/>
                  <a:pt x="4954905" y="132512"/>
                </a:cubicBezTo>
                <a:cubicBezTo>
                  <a:pt x="4954905" y="131597"/>
                  <a:pt x="4954905" y="130835"/>
                  <a:pt x="4954905" y="130226"/>
                </a:cubicBezTo>
                <a:cubicBezTo>
                  <a:pt x="4954905" y="125959"/>
                  <a:pt x="4954067" y="122453"/>
                  <a:pt x="4952391" y="119710"/>
                </a:cubicBezTo>
                <a:cubicBezTo>
                  <a:pt x="4950714" y="116967"/>
                  <a:pt x="4948657" y="115595"/>
                  <a:pt x="4946219" y="115595"/>
                </a:cubicBezTo>
                <a:close/>
                <a:moveTo>
                  <a:pt x="2469719" y="115595"/>
                </a:moveTo>
                <a:cubicBezTo>
                  <a:pt x="2467585" y="115595"/>
                  <a:pt x="2465603" y="116281"/>
                  <a:pt x="2463775" y="117653"/>
                </a:cubicBezTo>
                <a:cubicBezTo>
                  <a:pt x="2461946" y="119024"/>
                  <a:pt x="2461031" y="120472"/>
                  <a:pt x="2461031" y="121996"/>
                </a:cubicBezTo>
                <a:cubicBezTo>
                  <a:pt x="2461031" y="128397"/>
                  <a:pt x="2466213" y="133579"/>
                  <a:pt x="2476577" y="137541"/>
                </a:cubicBezTo>
                <a:lnTo>
                  <a:pt x="2477491" y="135712"/>
                </a:lnTo>
                <a:cubicBezTo>
                  <a:pt x="2478101" y="134493"/>
                  <a:pt x="2478405" y="133426"/>
                  <a:pt x="2478405" y="132512"/>
                </a:cubicBezTo>
                <a:cubicBezTo>
                  <a:pt x="2478405" y="131597"/>
                  <a:pt x="2478405" y="130835"/>
                  <a:pt x="2478405" y="130226"/>
                </a:cubicBezTo>
                <a:cubicBezTo>
                  <a:pt x="2478405" y="125959"/>
                  <a:pt x="2477567" y="122453"/>
                  <a:pt x="2475891" y="119710"/>
                </a:cubicBezTo>
                <a:cubicBezTo>
                  <a:pt x="2474214" y="116967"/>
                  <a:pt x="2472157" y="115595"/>
                  <a:pt x="2469719" y="115595"/>
                </a:cubicBezTo>
                <a:close/>
                <a:moveTo>
                  <a:pt x="3038856" y="114300"/>
                </a:moveTo>
                <a:lnTo>
                  <a:pt x="3039313" y="119786"/>
                </a:lnTo>
                <a:cubicBezTo>
                  <a:pt x="3039313" y="127711"/>
                  <a:pt x="3035808" y="133807"/>
                  <a:pt x="3028798" y="138074"/>
                </a:cubicBezTo>
                <a:cubicBezTo>
                  <a:pt x="3020873" y="142037"/>
                  <a:pt x="3010662" y="146456"/>
                  <a:pt x="2998165" y="151333"/>
                </a:cubicBezTo>
                <a:cubicBezTo>
                  <a:pt x="2985669" y="156210"/>
                  <a:pt x="2971038" y="161544"/>
                  <a:pt x="2954274" y="167335"/>
                </a:cubicBezTo>
                <a:lnTo>
                  <a:pt x="2956560" y="145390"/>
                </a:lnTo>
                <a:cubicBezTo>
                  <a:pt x="2976981" y="138074"/>
                  <a:pt x="2993746" y="131978"/>
                  <a:pt x="3006852" y="127102"/>
                </a:cubicBezTo>
                <a:cubicBezTo>
                  <a:pt x="3019959" y="122225"/>
                  <a:pt x="3030627" y="117958"/>
                  <a:pt x="3038856" y="114300"/>
                </a:cubicBezTo>
                <a:close/>
                <a:moveTo>
                  <a:pt x="3746449" y="101346"/>
                </a:moveTo>
                <a:lnTo>
                  <a:pt x="3750107" y="111862"/>
                </a:lnTo>
                <a:cubicBezTo>
                  <a:pt x="3744315" y="118262"/>
                  <a:pt x="3737229" y="123444"/>
                  <a:pt x="3728847" y="127406"/>
                </a:cubicBezTo>
                <a:cubicBezTo>
                  <a:pt x="3720465" y="131369"/>
                  <a:pt x="3713531" y="133350"/>
                  <a:pt x="3708045" y="133350"/>
                </a:cubicBezTo>
                <a:cubicBezTo>
                  <a:pt x="3693719" y="133350"/>
                  <a:pt x="3677869" y="129997"/>
                  <a:pt x="3660496" y="123292"/>
                </a:cubicBezTo>
                <a:lnTo>
                  <a:pt x="3638550" y="134264"/>
                </a:lnTo>
                <a:lnTo>
                  <a:pt x="3632607" y="124663"/>
                </a:lnTo>
                <a:cubicBezTo>
                  <a:pt x="3650894" y="109728"/>
                  <a:pt x="3661105" y="102260"/>
                  <a:pt x="3663239" y="102260"/>
                </a:cubicBezTo>
                <a:lnTo>
                  <a:pt x="3671011" y="103175"/>
                </a:lnTo>
                <a:cubicBezTo>
                  <a:pt x="3679850" y="105308"/>
                  <a:pt x="3687547" y="106985"/>
                  <a:pt x="3694100" y="108204"/>
                </a:cubicBezTo>
                <a:cubicBezTo>
                  <a:pt x="3700653" y="109423"/>
                  <a:pt x="3705911" y="110033"/>
                  <a:pt x="3709873" y="110033"/>
                </a:cubicBezTo>
                <a:cubicBezTo>
                  <a:pt x="3715055" y="110033"/>
                  <a:pt x="3721379" y="109118"/>
                  <a:pt x="3728847" y="107290"/>
                </a:cubicBezTo>
                <a:cubicBezTo>
                  <a:pt x="3736315" y="105461"/>
                  <a:pt x="3742182" y="103480"/>
                  <a:pt x="3746449" y="101346"/>
                </a:cubicBezTo>
                <a:close/>
                <a:moveTo>
                  <a:pt x="4951705" y="100051"/>
                </a:moveTo>
                <a:cubicBezTo>
                  <a:pt x="4956581" y="100051"/>
                  <a:pt x="4960543" y="102184"/>
                  <a:pt x="4963593" y="106451"/>
                </a:cubicBezTo>
                <a:cubicBezTo>
                  <a:pt x="4967249" y="111328"/>
                  <a:pt x="4969078" y="119101"/>
                  <a:pt x="4969079" y="129769"/>
                </a:cubicBezTo>
                <a:cubicBezTo>
                  <a:pt x="4969078" y="133731"/>
                  <a:pt x="4968317" y="137389"/>
                  <a:pt x="4966793" y="140741"/>
                </a:cubicBezTo>
                <a:lnTo>
                  <a:pt x="4980965" y="141656"/>
                </a:lnTo>
                <a:cubicBezTo>
                  <a:pt x="4980965" y="146533"/>
                  <a:pt x="4979365" y="150038"/>
                  <a:pt x="4976165" y="152171"/>
                </a:cubicBezTo>
                <a:cubicBezTo>
                  <a:pt x="4972965" y="154305"/>
                  <a:pt x="4968011" y="155372"/>
                  <a:pt x="4961306" y="155372"/>
                </a:cubicBezTo>
                <a:lnTo>
                  <a:pt x="4956734" y="154915"/>
                </a:lnTo>
                <a:cubicBezTo>
                  <a:pt x="4949114" y="162535"/>
                  <a:pt x="4941341" y="168554"/>
                  <a:pt x="4933417" y="172974"/>
                </a:cubicBezTo>
                <a:cubicBezTo>
                  <a:pt x="4925493" y="177394"/>
                  <a:pt x="4918481" y="179603"/>
                  <a:pt x="4912385" y="179603"/>
                </a:cubicBezTo>
                <a:cubicBezTo>
                  <a:pt x="4902937" y="179603"/>
                  <a:pt x="4898213" y="175641"/>
                  <a:pt x="4898213" y="167716"/>
                </a:cubicBezTo>
                <a:cubicBezTo>
                  <a:pt x="4907357" y="165887"/>
                  <a:pt x="4915281" y="163449"/>
                  <a:pt x="4921987" y="160401"/>
                </a:cubicBezTo>
                <a:cubicBezTo>
                  <a:pt x="4928692" y="157353"/>
                  <a:pt x="4934789" y="154000"/>
                  <a:pt x="4940275" y="150343"/>
                </a:cubicBezTo>
                <a:cubicBezTo>
                  <a:pt x="4929301" y="144856"/>
                  <a:pt x="4923815" y="137693"/>
                  <a:pt x="4923815" y="128854"/>
                </a:cubicBezTo>
                <a:cubicBezTo>
                  <a:pt x="4923815" y="121844"/>
                  <a:pt x="4926787" y="115291"/>
                  <a:pt x="4932731" y="109195"/>
                </a:cubicBezTo>
                <a:cubicBezTo>
                  <a:pt x="4938674" y="103099"/>
                  <a:pt x="4944999" y="100051"/>
                  <a:pt x="4951705" y="100051"/>
                </a:cubicBezTo>
                <a:close/>
                <a:moveTo>
                  <a:pt x="2475205" y="100051"/>
                </a:moveTo>
                <a:cubicBezTo>
                  <a:pt x="2480081" y="100051"/>
                  <a:pt x="2484044" y="102184"/>
                  <a:pt x="2487092" y="106451"/>
                </a:cubicBezTo>
                <a:cubicBezTo>
                  <a:pt x="2490749" y="111328"/>
                  <a:pt x="2492578" y="119101"/>
                  <a:pt x="2492578" y="129769"/>
                </a:cubicBezTo>
                <a:cubicBezTo>
                  <a:pt x="2492578" y="133731"/>
                  <a:pt x="2491816" y="137389"/>
                  <a:pt x="2490292" y="140741"/>
                </a:cubicBezTo>
                <a:lnTo>
                  <a:pt x="2504465" y="141656"/>
                </a:lnTo>
                <a:cubicBezTo>
                  <a:pt x="2504465" y="146533"/>
                  <a:pt x="2502865" y="150038"/>
                  <a:pt x="2499665" y="152171"/>
                </a:cubicBezTo>
                <a:cubicBezTo>
                  <a:pt x="2496465" y="154305"/>
                  <a:pt x="2491511" y="155372"/>
                  <a:pt x="2484806" y="155372"/>
                </a:cubicBezTo>
                <a:lnTo>
                  <a:pt x="2480234" y="154915"/>
                </a:lnTo>
                <a:cubicBezTo>
                  <a:pt x="2472614" y="162535"/>
                  <a:pt x="2464842" y="168554"/>
                  <a:pt x="2456917" y="172974"/>
                </a:cubicBezTo>
                <a:cubicBezTo>
                  <a:pt x="2448992" y="177394"/>
                  <a:pt x="2441981" y="179603"/>
                  <a:pt x="2435885" y="179603"/>
                </a:cubicBezTo>
                <a:cubicBezTo>
                  <a:pt x="2426437" y="179603"/>
                  <a:pt x="2421712" y="175641"/>
                  <a:pt x="2421712" y="167716"/>
                </a:cubicBezTo>
                <a:cubicBezTo>
                  <a:pt x="2430856" y="165887"/>
                  <a:pt x="2438781" y="163449"/>
                  <a:pt x="2445487" y="160401"/>
                </a:cubicBezTo>
                <a:cubicBezTo>
                  <a:pt x="2452192" y="157353"/>
                  <a:pt x="2458288" y="154000"/>
                  <a:pt x="2463775" y="150343"/>
                </a:cubicBezTo>
                <a:cubicBezTo>
                  <a:pt x="2452802" y="144856"/>
                  <a:pt x="2447315" y="137693"/>
                  <a:pt x="2447315" y="128854"/>
                </a:cubicBezTo>
                <a:cubicBezTo>
                  <a:pt x="2447315" y="121844"/>
                  <a:pt x="2450287" y="115291"/>
                  <a:pt x="2456231" y="109195"/>
                </a:cubicBezTo>
                <a:cubicBezTo>
                  <a:pt x="2462175" y="103099"/>
                  <a:pt x="2468499" y="100051"/>
                  <a:pt x="2475205" y="100051"/>
                </a:cubicBezTo>
                <a:close/>
                <a:moveTo>
                  <a:pt x="6344031" y="95250"/>
                </a:moveTo>
                <a:lnTo>
                  <a:pt x="6344489" y="100736"/>
                </a:lnTo>
                <a:cubicBezTo>
                  <a:pt x="6344489" y="108661"/>
                  <a:pt x="6340983" y="114757"/>
                  <a:pt x="6333973" y="119024"/>
                </a:cubicBezTo>
                <a:cubicBezTo>
                  <a:pt x="6326047" y="122987"/>
                  <a:pt x="6315837" y="127406"/>
                  <a:pt x="6303340" y="132283"/>
                </a:cubicBezTo>
                <a:cubicBezTo>
                  <a:pt x="6290843" y="137160"/>
                  <a:pt x="6276213" y="142494"/>
                  <a:pt x="6259449" y="148285"/>
                </a:cubicBezTo>
                <a:lnTo>
                  <a:pt x="6261735" y="126340"/>
                </a:lnTo>
                <a:cubicBezTo>
                  <a:pt x="6282157" y="119024"/>
                  <a:pt x="6298921" y="112928"/>
                  <a:pt x="6312027" y="108052"/>
                </a:cubicBezTo>
                <a:cubicBezTo>
                  <a:pt x="6325133" y="103175"/>
                  <a:pt x="6335801" y="98908"/>
                  <a:pt x="6344031" y="95250"/>
                </a:cubicBezTo>
                <a:close/>
                <a:moveTo>
                  <a:pt x="5639181" y="95250"/>
                </a:moveTo>
                <a:lnTo>
                  <a:pt x="5639639" y="100736"/>
                </a:lnTo>
                <a:cubicBezTo>
                  <a:pt x="5639637" y="108661"/>
                  <a:pt x="5636133" y="114757"/>
                  <a:pt x="5629123" y="119024"/>
                </a:cubicBezTo>
                <a:cubicBezTo>
                  <a:pt x="5621197" y="122987"/>
                  <a:pt x="5610987" y="127406"/>
                  <a:pt x="5598490" y="132283"/>
                </a:cubicBezTo>
                <a:cubicBezTo>
                  <a:pt x="5585993" y="137160"/>
                  <a:pt x="5571363" y="142494"/>
                  <a:pt x="5554599" y="148285"/>
                </a:cubicBezTo>
                <a:lnTo>
                  <a:pt x="5556885" y="126340"/>
                </a:lnTo>
                <a:cubicBezTo>
                  <a:pt x="5577306" y="119024"/>
                  <a:pt x="5594070" y="112928"/>
                  <a:pt x="5607177" y="108052"/>
                </a:cubicBezTo>
                <a:cubicBezTo>
                  <a:pt x="5620283" y="103175"/>
                  <a:pt x="5630951" y="98908"/>
                  <a:pt x="5639181" y="95250"/>
                </a:cubicBezTo>
                <a:close/>
                <a:moveTo>
                  <a:pt x="4444823" y="91211"/>
                </a:moveTo>
                <a:lnTo>
                  <a:pt x="4445279" y="96698"/>
                </a:lnTo>
                <a:cubicBezTo>
                  <a:pt x="4445279" y="105232"/>
                  <a:pt x="4441927" y="111481"/>
                  <a:pt x="4435221" y="115443"/>
                </a:cubicBezTo>
                <a:cubicBezTo>
                  <a:pt x="4426991" y="119405"/>
                  <a:pt x="4416629" y="123749"/>
                  <a:pt x="4404131" y="128473"/>
                </a:cubicBezTo>
                <a:cubicBezTo>
                  <a:pt x="4391635" y="133198"/>
                  <a:pt x="4377157" y="138303"/>
                  <a:pt x="4360697" y="143789"/>
                </a:cubicBezTo>
                <a:lnTo>
                  <a:pt x="4362983" y="122758"/>
                </a:lnTo>
                <a:cubicBezTo>
                  <a:pt x="4381271" y="116053"/>
                  <a:pt x="4397045" y="110261"/>
                  <a:pt x="4410304" y="105385"/>
                </a:cubicBezTo>
                <a:cubicBezTo>
                  <a:pt x="4423563" y="100508"/>
                  <a:pt x="4435068" y="95783"/>
                  <a:pt x="4444823" y="91211"/>
                </a:cubicBezTo>
                <a:close/>
                <a:moveTo>
                  <a:pt x="6039231" y="85725"/>
                </a:moveTo>
                <a:lnTo>
                  <a:pt x="6039687" y="91211"/>
                </a:lnTo>
                <a:cubicBezTo>
                  <a:pt x="6039687" y="99136"/>
                  <a:pt x="6036182" y="105232"/>
                  <a:pt x="6029172" y="109499"/>
                </a:cubicBezTo>
                <a:cubicBezTo>
                  <a:pt x="6021247" y="113462"/>
                  <a:pt x="6011037" y="117881"/>
                  <a:pt x="5998539" y="122758"/>
                </a:cubicBezTo>
                <a:cubicBezTo>
                  <a:pt x="5986043" y="127635"/>
                  <a:pt x="5971412" y="132969"/>
                  <a:pt x="5954649" y="138760"/>
                </a:cubicBezTo>
                <a:lnTo>
                  <a:pt x="5956935" y="116815"/>
                </a:lnTo>
                <a:cubicBezTo>
                  <a:pt x="5977356" y="109499"/>
                  <a:pt x="5994120" y="103403"/>
                  <a:pt x="6007227" y="98527"/>
                </a:cubicBezTo>
                <a:cubicBezTo>
                  <a:pt x="6020333" y="93650"/>
                  <a:pt x="6031001" y="89383"/>
                  <a:pt x="6039231" y="85725"/>
                </a:cubicBezTo>
                <a:close/>
                <a:moveTo>
                  <a:pt x="1924431" y="85725"/>
                </a:moveTo>
                <a:lnTo>
                  <a:pt x="1924888" y="91211"/>
                </a:lnTo>
                <a:cubicBezTo>
                  <a:pt x="1924888" y="99136"/>
                  <a:pt x="1921383" y="105232"/>
                  <a:pt x="1914373" y="109499"/>
                </a:cubicBezTo>
                <a:cubicBezTo>
                  <a:pt x="1906448" y="113462"/>
                  <a:pt x="1896237" y="117881"/>
                  <a:pt x="1883740" y="122758"/>
                </a:cubicBezTo>
                <a:cubicBezTo>
                  <a:pt x="1871243" y="127635"/>
                  <a:pt x="1856613" y="132969"/>
                  <a:pt x="1839849" y="138760"/>
                </a:cubicBezTo>
                <a:lnTo>
                  <a:pt x="1842135" y="116815"/>
                </a:lnTo>
                <a:cubicBezTo>
                  <a:pt x="1862557" y="109499"/>
                  <a:pt x="1879321" y="103403"/>
                  <a:pt x="1892427" y="98527"/>
                </a:cubicBezTo>
                <a:cubicBezTo>
                  <a:pt x="1905533" y="93650"/>
                  <a:pt x="1916201" y="89383"/>
                  <a:pt x="1924431" y="85725"/>
                </a:cubicBezTo>
                <a:close/>
                <a:moveTo>
                  <a:pt x="3480054" y="61417"/>
                </a:moveTo>
                <a:cubicBezTo>
                  <a:pt x="3491636" y="61417"/>
                  <a:pt x="3497427" y="67818"/>
                  <a:pt x="3497428" y="80620"/>
                </a:cubicBezTo>
                <a:cubicBezTo>
                  <a:pt x="3497427" y="85192"/>
                  <a:pt x="3496665" y="88849"/>
                  <a:pt x="3495141" y="91592"/>
                </a:cubicBezTo>
                <a:lnTo>
                  <a:pt x="3485998" y="90221"/>
                </a:lnTo>
                <a:lnTo>
                  <a:pt x="3486455" y="88392"/>
                </a:lnTo>
                <a:cubicBezTo>
                  <a:pt x="3486455" y="86868"/>
                  <a:pt x="3485921" y="85725"/>
                  <a:pt x="3484855" y="84963"/>
                </a:cubicBezTo>
                <a:cubicBezTo>
                  <a:pt x="3483788" y="84201"/>
                  <a:pt x="3482340" y="83820"/>
                  <a:pt x="3480511" y="83820"/>
                </a:cubicBezTo>
                <a:cubicBezTo>
                  <a:pt x="3476854" y="83820"/>
                  <a:pt x="3473501" y="85039"/>
                  <a:pt x="3470453" y="87478"/>
                </a:cubicBezTo>
                <a:cubicBezTo>
                  <a:pt x="3467405" y="89916"/>
                  <a:pt x="3464814" y="93116"/>
                  <a:pt x="3462681" y="97079"/>
                </a:cubicBezTo>
                <a:cubicBezTo>
                  <a:pt x="3468167" y="102870"/>
                  <a:pt x="3475787" y="105766"/>
                  <a:pt x="3485541" y="105766"/>
                </a:cubicBezTo>
                <a:cubicBezTo>
                  <a:pt x="3487979" y="105766"/>
                  <a:pt x="3490798" y="105613"/>
                  <a:pt x="3493999" y="105308"/>
                </a:cubicBezTo>
                <a:cubicBezTo>
                  <a:pt x="3497199" y="105004"/>
                  <a:pt x="3500781" y="104394"/>
                  <a:pt x="3504743" y="103480"/>
                </a:cubicBezTo>
                <a:lnTo>
                  <a:pt x="3503371" y="122682"/>
                </a:lnTo>
                <a:cubicBezTo>
                  <a:pt x="3491789" y="125425"/>
                  <a:pt x="3482188" y="128245"/>
                  <a:pt x="3474568" y="131140"/>
                </a:cubicBezTo>
                <a:cubicBezTo>
                  <a:pt x="3466948" y="134036"/>
                  <a:pt x="3457803" y="138227"/>
                  <a:pt x="3447136" y="143713"/>
                </a:cubicBezTo>
                <a:lnTo>
                  <a:pt x="3445764" y="124968"/>
                </a:lnTo>
                <a:lnTo>
                  <a:pt x="3463138" y="115367"/>
                </a:lnTo>
                <a:cubicBezTo>
                  <a:pt x="3452775" y="112319"/>
                  <a:pt x="3447593" y="106375"/>
                  <a:pt x="3447593" y="97536"/>
                </a:cubicBezTo>
                <a:cubicBezTo>
                  <a:pt x="3447593" y="91745"/>
                  <a:pt x="3449269" y="86106"/>
                  <a:pt x="3452622" y="80620"/>
                </a:cubicBezTo>
                <a:cubicBezTo>
                  <a:pt x="3455975" y="75133"/>
                  <a:pt x="3460242" y="70561"/>
                  <a:pt x="3465424" y="66904"/>
                </a:cubicBezTo>
                <a:cubicBezTo>
                  <a:pt x="3470605" y="63246"/>
                  <a:pt x="3475482" y="61417"/>
                  <a:pt x="3480054" y="61417"/>
                </a:cubicBezTo>
                <a:close/>
                <a:moveTo>
                  <a:pt x="3515106" y="0"/>
                </a:moveTo>
                <a:lnTo>
                  <a:pt x="3515563" y="5486"/>
                </a:lnTo>
                <a:cubicBezTo>
                  <a:pt x="3515563" y="13411"/>
                  <a:pt x="3512058" y="19507"/>
                  <a:pt x="3505048" y="23774"/>
                </a:cubicBezTo>
                <a:cubicBezTo>
                  <a:pt x="3497123" y="27737"/>
                  <a:pt x="3486912" y="32156"/>
                  <a:pt x="3474415" y="37033"/>
                </a:cubicBezTo>
                <a:cubicBezTo>
                  <a:pt x="3461918" y="41910"/>
                  <a:pt x="3447288" y="47244"/>
                  <a:pt x="3430524" y="53035"/>
                </a:cubicBezTo>
                <a:lnTo>
                  <a:pt x="3432810" y="31090"/>
                </a:lnTo>
                <a:cubicBezTo>
                  <a:pt x="3453232" y="23774"/>
                  <a:pt x="3469995" y="17678"/>
                  <a:pt x="3483102" y="12802"/>
                </a:cubicBezTo>
                <a:cubicBezTo>
                  <a:pt x="3496209" y="7925"/>
                  <a:pt x="3506876" y="3658"/>
                  <a:pt x="3515106"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6" name="Translation">
            <a:extLst>
              <a:ext uri="{FF2B5EF4-FFF2-40B4-BE49-F238E27FC236}">
                <a16:creationId xmlns:a16="http://schemas.microsoft.com/office/drawing/2014/main" id="{61C88172-AFD3-C7EE-2998-6A6C3464018A}"/>
              </a:ext>
            </a:extLst>
          </p:cNvPr>
          <p:cNvSpPr txBox="1"/>
          <p:nvPr/>
        </p:nvSpPr>
        <p:spPr>
          <a:xfrm>
            <a:off x="9836727" y="5000202"/>
            <a:ext cx="6965193" cy="1200329"/>
          </a:xfrm>
          <a:prstGeom prst="rect">
            <a:avLst/>
          </a:prstGeom>
          <a:noFill/>
        </p:spPr>
        <p:txBody>
          <a:bodyPr wrap="square" rtlCol="0">
            <a:spAutoFit/>
          </a:bodyPr>
          <a:lstStyle/>
          <a:p>
            <a:pPr marL="0" indent="0" algn="ctr">
              <a:buNone/>
            </a:pPr>
            <a:r>
              <a:rPr lang="en-GB" sz="2400" b="0" i="0" u="none" strike="noStrike" dirty="0">
                <a:solidFill>
                  <a:srgbClr val="000000"/>
                </a:solidFill>
                <a:effectLst/>
                <a:latin typeface="Inter"/>
              </a:rPr>
              <a:t>and his [evil] companion will say, ‘Lord, I did not make him transgress; he had already gone far astray himself.’</a:t>
            </a:r>
            <a:endParaRPr lang="en-GB" sz="4400" dirty="0">
              <a:effectLst/>
            </a:endParaRPr>
          </a:p>
        </p:txBody>
      </p:sp>
      <p:sp>
        <p:nvSpPr>
          <p:cNvPr id="8" name="Freeform: Shape 7">
            <a:extLst>
              <a:ext uri="{FF2B5EF4-FFF2-40B4-BE49-F238E27FC236}">
                <a16:creationId xmlns:a16="http://schemas.microsoft.com/office/drawing/2014/main" id="{479BA16E-4748-1D6E-B120-4CB4125B03D2}"/>
              </a:ext>
            </a:extLst>
          </p:cNvPr>
          <p:cNvSpPr/>
          <p:nvPr/>
        </p:nvSpPr>
        <p:spPr>
          <a:xfrm rot="20799858">
            <a:off x="-245960" y="5234151"/>
            <a:ext cx="9937148" cy="5398512"/>
          </a:xfrm>
          <a:custGeom>
            <a:avLst/>
            <a:gdLst>
              <a:gd name="connsiteX0" fmla="*/ 533902 w 5542288"/>
              <a:gd name="connsiteY0" fmla="*/ 18036 h 3049071"/>
              <a:gd name="connsiteX1" fmla="*/ 1979382 w 5542288"/>
              <a:gd name="connsiteY1" fmla="*/ 667978 h 3049071"/>
              <a:gd name="connsiteX2" fmla="*/ 3378861 w 5542288"/>
              <a:gd name="connsiteY2" fmla="*/ 955722 h 3049071"/>
              <a:gd name="connsiteX3" fmla="*/ 4795784 w 5542288"/>
              <a:gd name="connsiteY3" fmla="*/ 1648925 h 3049071"/>
              <a:gd name="connsiteX4" fmla="*/ 5542288 w 5542288"/>
              <a:gd name="connsiteY4" fmla="*/ 2966753 h 3049071"/>
              <a:gd name="connsiteX5" fmla="*/ 5539185 w 5542288"/>
              <a:gd name="connsiteY5" fmla="*/ 3049071 h 3049071"/>
              <a:gd name="connsiteX6" fmla="*/ 0 w 5542288"/>
              <a:gd name="connsiteY6" fmla="*/ 1736018 h 3049071"/>
              <a:gd name="connsiteX7" fmla="*/ 411519 w 5542288"/>
              <a:gd name="connsiteY7" fmla="*/ 0 h 3049071"/>
              <a:gd name="connsiteX8" fmla="*/ 430579 w 5542288"/>
              <a:gd name="connsiteY8" fmla="*/ 1167 h 3049071"/>
              <a:gd name="connsiteX9" fmla="*/ 533902 w 5542288"/>
              <a:gd name="connsiteY9" fmla="*/ 18036 h 304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42288" h="3049071">
                <a:moveTo>
                  <a:pt x="533902" y="18036"/>
                </a:moveTo>
                <a:cubicBezTo>
                  <a:pt x="988866" y="112723"/>
                  <a:pt x="1533053" y="476694"/>
                  <a:pt x="1979382" y="667978"/>
                </a:cubicBezTo>
                <a:cubicBezTo>
                  <a:pt x="2524350" y="903405"/>
                  <a:pt x="2921090" y="872889"/>
                  <a:pt x="3378861" y="955722"/>
                </a:cubicBezTo>
                <a:cubicBezTo>
                  <a:pt x="3832276" y="1042917"/>
                  <a:pt x="4346727" y="1243466"/>
                  <a:pt x="4795784" y="1648925"/>
                </a:cubicBezTo>
                <a:cubicBezTo>
                  <a:pt x="5188705" y="1999886"/>
                  <a:pt x="5534898" y="2504391"/>
                  <a:pt x="5542288" y="2966753"/>
                </a:cubicBezTo>
                <a:lnTo>
                  <a:pt x="5539185" y="3049071"/>
                </a:lnTo>
                <a:lnTo>
                  <a:pt x="0" y="1736018"/>
                </a:lnTo>
                <a:lnTo>
                  <a:pt x="411519" y="0"/>
                </a:lnTo>
                <a:lnTo>
                  <a:pt x="430579" y="1167"/>
                </a:lnTo>
                <a:cubicBezTo>
                  <a:pt x="464436" y="5062"/>
                  <a:pt x="498905" y="10753"/>
                  <a:pt x="533902" y="18036"/>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a:solidFill>
                <a:schemeClr val="tx1"/>
              </a:solidFill>
            </a:endParaRPr>
          </a:p>
        </p:txBody>
      </p:sp>
      <p:sp>
        <p:nvSpPr>
          <p:cNvPr id="2" name="Speech Bubble: Oval 1">
            <a:extLst>
              <a:ext uri="{FF2B5EF4-FFF2-40B4-BE49-F238E27FC236}">
                <a16:creationId xmlns:a16="http://schemas.microsoft.com/office/drawing/2014/main" id="{6A389489-739A-BC88-6908-383EC134B171}"/>
              </a:ext>
            </a:extLst>
          </p:cNvPr>
          <p:cNvSpPr/>
          <p:nvPr/>
        </p:nvSpPr>
        <p:spPr>
          <a:xfrm>
            <a:off x="2777264" y="3800364"/>
            <a:ext cx="5085009" cy="3701448"/>
          </a:xfrm>
          <a:prstGeom prst="wedgeEllipseCallout">
            <a:avLst/>
          </a:prstGeom>
          <a:solidFill>
            <a:srgbClr val="FAAC69"/>
          </a:solidFill>
          <a:ln>
            <a:solidFill>
              <a:srgbClr val="FAAC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t>It wasn’t me! It’s not my fault!</a:t>
            </a:r>
          </a:p>
        </p:txBody>
      </p:sp>
    </p:spTree>
    <p:extLst>
      <p:ext uri="{BB962C8B-B14F-4D97-AF65-F5344CB8AC3E}">
        <p14:creationId xmlns:p14="http://schemas.microsoft.com/office/powerpoint/2010/main" val="24988812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01">
          <a:extLst>
            <a:ext uri="{FF2B5EF4-FFF2-40B4-BE49-F238E27FC236}">
              <a16:creationId xmlns:a16="http://schemas.microsoft.com/office/drawing/2014/main" id="{5CEAF475-BE82-12C6-A808-B71265690D78}"/>
            </a:ext>
          </a:extLst>
        </p:cNvPr>
        <p:cNvGrpSpPr/>
        <p:nvPr/>
      </p:nvGrpSpPr>
      <p:grpSpPr>
        <a:xfrm>
          <a:off x="0" y="0"/>
          <a:ext cx="0" cy="0"/>
          <a:chOff x="0" y="0"/>
          <a:chExt cx="0" cy="0"/>
        </a:xfrm>
      </p:grpSpPr>
      <p:sp>
        <p:nvSpPr>
          <p:cNvPr id="8" name="Background frame">
            <a:extLst>
              <a:ext uri="{FF2B5EF4-FFF2-40B4-BE49-F238E27FC236}">
                <a16:creationId xmlns:a16="http://schemas.microsoft.com/office/drawing/2014/main" id="{4810013E-ADA6-B622-232D-521E1F2E68B1}"/>
              </a:ext>
            </a:extLst>
          </p:cNvPr>
          <p:cNvSpPr/>
          <p:nvPr/>
        </p:nvSpPr>
        <p:spPr>
          <a:xfrm>
            <a:off x="9144000" y="1444743"/>
            <a:ext cx="7912045" cy="2894512"/>
          </a:xfrm>
          <a:prstGeom prst="roundRect">
            <a:avLst>
              <a:gd name="adj" fmla="val 10456"/>
            </a:avLst>
          </a:prstGeom>
          <a:solidFill>
            <a:srgbClr val="EEEB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9" name="Google Shape;110;p16">
            <a:extLst>
              <a:ext uri="{FF2B5EF4-FFF2-40B4-BE49-F238E27FC236}">
                <a16:creationId xmlns:a16="http://schemas.microsoft.com/office/drawing/2014/main" id="{954B83B9-8963-FE47-BBAF-489DB1C552E3}"/>
              </a:ext>
            </a:extLst>
          </p:cNvPr>
          <p:cNvSpPr/>
          <p:nvPr/>
        </p:nvSpPr>
        <p:spPr>
          <a:xfrm>
            <a:off x="9148517" y="4661429"/>
            <a:ext cx="7912045" cy="1829988"/>
          </a:xfrm>
          <a:prstGeom prst="roundRect">
            <a:avLst>
              <a:gd name="adj" fmla="val 17191"/>
            </a:avLst>
          </a:prstGeom>
          <a:solidFill>
            <a:schemeClr val="lt1"/>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2">
            <a:extLst>
              <a:ext uri="{FF2B5EF4-FFF2-40B4-BE49-F238E27FC236}">
                <a16:creationId xmlns:a16="http://schemas.microsoft.com/office/drawing/2014/main" id="{26BA84CC-DBC4-9206-37E8-A22CF4AD8553}"/>
              </a:ext>
            </a:extLst>
          </p:cNvPr>
          <p:cNvSpPr txBox="1"/>
          <p:nvPr/>
        </p:nvSpPr>
        <p:spPr>
          <a:xfrm>
            <a:off x="1932841" y="1444743"/>
            <a:ext cx="5975484"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A Powerful Beginning</a:t>
            </a:r>
            <a:endParaRPr sz="1600" dirty="0">
              <a:solidFill>
                <a:srgbClr val="4B116F"/>
              </a:solidFill>
              <a:latin typeface="+mj-lt"/>
            </a:endParaRPr>
          </a:p>
        </p:txBody>
      </p:sp>
      <p:sp>
        <p:nvSpPr>
          <p:cNvPr id="3" name="Google Shape;203;p22">
            <a:extLst>
              <a:ext uri="{FF2B5EF4-FFF2-40B4-BE49-F238E27FC236}">
                <a16:creationId xmlns:a16="http://schemas.microsoft.com/office/drawing/2014/main" id="{CD75D96B-E7D9-C011-DAC5-F7DAA07D3CCF}"/>
              </a:ext>
            </a:extLst>
          </p:cNvPr>
          <p:cNvSpPr txBox="1"/>
          <p:nvPr/>
        </p:nvSpPr>
        <p:spPr>
          <a:xfrm>
            <a:off x="1932842" y="3501521"/>
            <a:ext cx="6527418" cy="3647112"/>
          </a:xfrm>
          <a:prstGeom prst="rect">
            <a:avLst/>
          </a:prstGeom>
          <a:noFill/>
          <a:ln>
            <a:noFill/>
          </a:ln>
        </p:spPr>
        <p:txBody>
          <a:bodyPr spcFirstLastPara="1" wrap="square" lIns="91425" tIns="45700" rIns="91425" bIns="45700" anchor="t" anchorCtr="0">
            <a:spAutoFit/>
          </a:bodyPr>
          <a:lstStyle/>
          <a:p>
            <a:pPr marL="342900" lvl="0" indent="-342900">
              <a:lnSpc>
                <a:spcPct val="150000"/>
              </a:lnSpc>
              <a:spcAft>
                <a:spcPts val="600"/>
              </a:spcAft>
              <a:buFont typeface="Arial" panose="020B0604020202020204" pitchFamily="34" charset="0"/>
              <a:buChar char="•"/>
            </a:pPr>
            <a:r>
              <a:rPr lang="en-GB" sz="2400" b="1" dirty="0">
                <a:solidFill>
                  <a:srgbClr val="1E1E1E"/>
                </a:solidFill>
                <a:latin typeface="Inter Light"/>
                <a:ea typeface="Inter Light"/>
                <a:cs typeface="Inter Light"/>
                <a:sym typeface="Inter Light"/>
              </a:rPr>
              <a:t>Warning: </a:t>
            </a:r>
            <a:r>
              <a:rPr lang="en-GB" sz="2400" dirty="0">
                <a:solidFill>
                  <a:srgbClr val="1E1E1E"/>
                </a:solidFill>
                <a:latin typeface="Inter Light"/>
                <a:ea typeface="Inter Light"/>
                <a:cs typeface="Inter Light"/>
                <a:sym typeface="Inter Light"/>
              </a:rPr>
              <a:t>(1) The Qur’ān; (2) Warning of the Messengers</a:t>
            </a:r>
          </a:p>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Allah’s perfect </a:t>
            </a:r>
            <a:r>
              <a:rPr lang="en-GB" sz="2400" b="1" dirty="0">
                <a:solidFill>
                  <a:srgbClr val="1E1E1E"/>
                </a:solidFill>
                <a:latin typeface="Inter Light"/>
                <a:ea typeface="Inter Light"/>
                <a:cs typeface="Inter Light"/>
                <a:sym typeface="Inter Light"/>
              </a:rPr>
              <a:t>knowledge</a:t>
            </a:r>
            <a:r>
              <a:rPr lang="en-GB" sz="2400" dirty="0">
                <a:solidFill>
                  <a:srgbClr val="1E1E1E"/>
                </a:solidFill>
                <a:latin typeface="Inter Light"/>
                <a:ea typeface="Inter Light"/>
                <a:cs typeface="Inter Light"/>
                <a:sym typeface="Inter Light"/>
              </a:rPr>
              <a:t> prevents any statement being altered in front of Him </a:t>
            </a:r>
          </a:p>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Allah’s perfect </a:t>
            </a:r>
            <a:r>
              <a:rPr lang="en-GB" sz="2400" b="1" dirty="0">
                <a:solidFill>
                  <a:srgbClr val="1E1E1E"/>
                </a:solidFill>
                <a:latin typeface="Inter Light"/>
                <a:ea typeface="Inter Light"/>
                <a:cs typeface="Inter Light"/>
                <a:sym typeface="Inter Light"/>
              </a:rPr>
              <a:t>justice</a:t>
            </a:r>
            <a:r>
              <a:rPr lang="en-GB" sz="2400" dirty="0">
                <a:solidFill>
                  <a:srgbClr val="1E1E1E"/>
                </a:solidFill>
                <a:latin typeface="Inter Light"/>
                <a:ea typeface="Inter Light"/>
                <a:cs typeface="Inter Light"/>
                <a:sym typeface="Inter Light"/>
              </a:rPr>
              <a:t> prevents Him from wronging His servants </a:t>
            </a:r>
          </a:p>
        </p:txBody>
      </p:sp>
      <p:sp>
        <p:nvSpPr>
          <p:cNvPr id="2" name="Freeform: Shape 1">
            <a:extLst>
              <a:ext uri="{FF2B5EF4-FFF2-40B4-BE49-F238E27FC236}">
                <a16:creationId xmlns:a16="http://schemas.microsoft.com/office/drawing/2014/main" id="{1C76D262-5065-F22C-FCD2-6417BF2A41F6}"/>
              </a:ext>
            </a:extLst>
          </p:cNvPr>
          <p:cNvSpPr/>
          <p:nvPr/>
        </p:nvSpPr>
        <p:spPr>
          <a:xfrm>
            <a:off x="9913243" y="1838630"/>
            <a:ext cx="6353107" cy="2204085"/>
          </a:xfrm>
          <a:custGeom>
            <a:avLst/>
            <a:gdLst/>
            <a:ahLst/>
            <a:cxnLst/>
            <a:rect l="l" t="t" r="r" b="b"/>
            <a:pathLst>
              <a:path w="6353107" h="2204085">
                <a:moveTo>
                  <a:pt x="4628625" y="2151050"/>
                </a:moveTo>
                <a:lnTo>
                  <a:pt x="4629083" y="2156536"/>
                </a:lnTo>
                <a:cubicBezTo>
                  <a:pt x="4628473" y="2165680"/>
                  <a:pt x="4624663" y="2172081"/>
                  <a:pt x="4617652" y="2175739"/>
                </a:cubicBezTo>
                <a:cubicBezTo>
                  <a:pt x="4609727" y="2179701"/>
                  <a:pt x="4599440" y="2184044"/>
                  <a:pt x="4586791" y="2188769"/>
                </a:cubicBezTo>
                <a:cubicBezTo>
                  <a:pt x="4574141" y="2193493"/>
                  <a:pt x="4559283" y="2198599"/>
                  <a:pt x="4542215" y="2204085"/>
                </a:cubicBezTo>
                <a:lnTo>
                  <a:pt x="4545871" y="2180768"/>
                </a:lnTo>
                <a:cubicBezTo>
                  <a:pt x="4565989" y="2173757"/>
                  <a:pt x="4582829" y="2167890"/>
                  <a:pt x="4596393" y="2163166"/>
                </a:cubicBezTo>
                <a:cubicBezTo>
                  <a:pt x="4609955" y="2158441"/>
                  <a:pt x="4620701" y="2154403"/>
                  <a:pt x="4628625" y="2151050"/>
                </a:cubicBezTo>
                <a:close/>
                <a:moveTo>
                  <a:pt x="3218925" y="2151050"/>
                </a:moveTo>
                <a:lnTo>
                  <a:pt x="3219382" y="2156536"/>
                </a:lnTo>
                <a:cubicBezTo>
                  <a:pt x="3218773" y="2165680"/>
                  <a:pt x="3214963" y="2172081"/>
                  <a:pt x="3207952" y="2175739"/>
                </a:cubicBezTo>
                <a:cubicBezTo>
                  <a:pt x="3200027" y="2179701"/>
                  <a:pt x="3189740" y="2184044"/>
                  <a:pt x="3177091" y="2188769"/>
                </a:cubicBezTo>
                <a:cubicBezTo>
                  <a:pt x="3164442" y="2193493"/>
                  <a:pt x="3149583" y="2198599"/>
                  <a:pt x="3132514" y="2204085"/>
                </a:cubicBezTo>
                <a:lnTo>
                  <a:pt x="3136172" y="2180768"/>
                </a:lnTo>
                <a:cubicBezTo>
                  <a:pt x="3156289" y="2173757"/>
                  <a:pt x="3173129" y="2167890"/>
                  <a:pt x="3186692" y="2163166"/>
                </a:cubicBezTo>
                <a:cubicBezTo>
                  <a:pt x="3200256" y="2158441"/>
                  <a:pt x="3211000" y="2154403"/>
                  <a:pt x="3218925" y="2151050"/>
                </a:cubicBezTo>
                <a:close/>
                <a:moveTo>
                  <a:pt x="2392155" y="2130019"/>
                </a:moveTo>
                <a:cubicBezTo>
                  <a:pt x="2400994" y="2136724"/>
                  <a:pt x="2407547" y="2142668"/>
                  <a:pt x="2411815" y="2147849"/>
                </a:cubicBezTo>
                <a:cubicBezTo>
                  <a:pt x="2408767" y="2150593"/>
                  <a:pt x="2405566" y="2153641"/>
                  <a:pt x="2402213" y="2156993"/>
                </a:cubicBezTo>
                <a:cubicBezTo>
                  <a:pt x="2398861" y="2160346"/>
                  <a:pt x="2395508" y="2164156"/>
                  <a:pt x="2392155" y="2168423"/>
                </a:cubicBezTo>
                <a:cubicBezTo>
                  <a:pt x="2387583" y="2162632"/>
                  <a:pt x="2381639" y="2156536"/>
                  <a:pt x="2374324" y="2150135"/>
                </a:cubicBezTo>
                <a:cubicBezTo>
                  <a:pt x="2376763" y="2146478"/>
                  <a:pt x="2379506" y="2142973"/>
                  <a:pt x="2382554" y="2139620"/>
                </a:cubicBezTo>
                <a:cubicBezTo>
                  <a:pt x="2385601" y="2136267"/>
                  <a:pt x="2388802" y="2133066"/>
                  <a:pt x="2392155" y="2130019"/>
                </a:cubicBezTo>
                <a:close/>
                <a:moveTo>
                  <a:pt x="1917429" y="2130019"/>
                </a:moveTo>
                <a:cubicBezTo>
                  <a:pt x="1920172" y="2132762"/>
                  <a:pt x="1923144" y="2135657"/>
                  <a:pt x="1926345" y="2138705"/>
                </a:cubicBezTo>
                <a:cubicBezTo>
                  <a:pt x="1929545" y="2141753"/>
                  <a:pt x="1932517" y="2144801"/>
                  <a:pt x="1935259" y="2147849"/>
                </a:cubicBezTo>
                <a:cubicBezTo>
                  <a:pt x="1932821" y="2151507"/>
                  <a:pt x="1930078" y="2155088"/>
                  <a:pt x="1927030" y="2158594"/>
                </a:cubicBezTo>
                <a:cubicBezTo>
                  <a:pt x="1923982" y="2162099"/>
                  <a:pt x="1920782" y="2165375"/>
                  <a:pt x="1917429" y="2168423"/>
                </a:cubicBezTo>
                <a:cubicBezTo>
                  <a:pt x="1913467" y="2165375"/>
                  <a:pt x="1909809" y="2162327"/>
                  <a:pt x="1906456" y="2159279"/>
                </a:cubicBezTo>
                <a:cubicBezTo>
                  <a:pt x="1903103" y="2156231"/>
                  <a:pt x="1900208" y="2153336"/>
                  <a:pt x="1897769" y="2150593"/>
                </a:cubicBezTo>
                <a:cubicBezTo>
                  <a:pt x="1901122" y="2147545"/>
                  <a:pt x="1904399" y="2144344"/>
                  <a:pt x="1907599" y="2140991"/>
                </a:cubicBezTo>
                <a:cubicBezTo>
                  <a:pt x="1910799" y="2137639"/>
                  <a:pt x="1914076" y="2133981"/>
                  <a:pt x="1917429" y="2130019"/>
                </a:cubicBezTo>
                <a:close/>
                <a:moveTo>
                  <a:pt x="3966904" y="2112645"/>
                </a:moveTo>
                <a:lnTo>
                  <a:pt x="3966904" y="2117217"/>
                </a:lnTo>
                <a:cubicBezTo>
                  <a:pt x="3966904" y="2122703"/>
                  <a:pt x="3964923" y="2126590"/>
                  <a:pt x="3960961" y="2128875"/>
                </a:cubicBezTo>
                <a:cubicBezTo>
                  <a:pt x="3956998" y="2131161"/>
                  <a:pt x="3950902" y="2133828"/>
                  <a:pt x="3942673" y="2136877"/>
                </a:cubicBezTo>
                <a:cubicBezTo>
                  <a:pt x="3938405" y="2138705"/>
                  <a:pt x="3931776" y="2141068"/>
                  <a:pt x="3922784" y="2143963"/>
                </a:cubicBezTo>
                <a:cubicBezTo>
                  <a:pt x="3913793" y="2146859"/>
                  <a:pt x="3901829" y="2150745"/>
                  <a:pt x="3886894" y="2155622"/>
                </a:cubicBezTo>
                <a:lnTo>
                  <a:pt x="3888265" y="2138705"/>
                </a:lnTo>
                <a:cubicBezTo>
                  <a:pt x="3916917" y="2130476"/>
                  <a:pt x="3943130" y="2121789"/>
                  <a:pt x="3966904" y="2112645"/>
                </a:cubicBezTo>
                <a:close/>
                <a:moveTo>
                  <a:pt x="3963247" y="2088870"/>
                </a:moveTo>
                <a:lnTo>
                  <a:pt x="3963704" y="2093443"/>
                </a:lnTo>
                <a:cubicBezTo>
                  <a:pt x="3964313" y="2098015"/>
                  <a:pt x="3963094" y="2101291"/>
                  <a:pt x="3960046" y="2103272"/>
                </a:cubicBezTo>
                <a:cubicBezTo>
                  <a:pt x="3956998" y="2105253"/>
                  <a:pt x="3952121" y="2107616"/>
                  <a:pt x="3945415" y="2110359"/>
                </a:cubicBezTo>
                <a:cubicBezTo>
                  <a:pt x="3940844" y="2112493"/>
                  <a:pt x="3933757" y="2115236"/>
                  <a:pt x="3924156" y="2118589"/>
                </a:cubicBezTo>
                <a:cubicBezTo>
                  <a:pt x="3914555" y="2121941"/>
                  <a:pt x="3901067" y="2126361"/>
                  <a:pt x="3883694" y="2131847"/>
                </a:cubicBezTo>
                <a:lnTo>
                  <a:pt x="3885065" y="2114931"/>
                </a:lnTo>
                <a:cubicBezTo>
                  <a:pt x="3899391" y="2110664"/>
                  <a:pt x="3913183" y="2106397"/>
                  <a:pt x="3926442" y="2102129"/>
                </a:cubicBezTo>
                <a:cubicBezTo>
                  <a:pt x="3939701" y="2097862"/>
                  <a:pt x="3951969" y="2093443"/>
                  <a:pt x="3963247" y="2088870"/>
                </a:cubicBezTo>
                <a:close/>
                <a:moveTo>
                  <a:pt x="2866500" y="2084375"/>
                </a:moveTo>
                <a:lnTo>
                  <a:pt x="2866957" y="2089861"/>
                </a:lnTo>
                <a:cubicBezTo>
                  <a:pt x="2866347" y="2099005"/>
                  <a:pt x="2862537" y="2105406"/>
                  <a:pt x="2855527" y="2109064"/>
                </a:cubicBezTo>
                <a:cubicBezTo>
                  <a:pt x="2847603" y="2113026"/>
                  <a:pt x="2837315" y="2117369"/>
                  <a:pt x="2824666" y="2122094"/>
                </a:cubicBezTo>
                <a:cubicBezTo>
                  <a:pt x="2812017" y="2126818"/>
                  <a:pt x="2797158" y="2131924"/>
                  <a:pt x="2780089" y="2137410"/>
                </a:cubicBezTo>
                <a:lnTo>
                  <a:pt x="2783747" y="2114093"/>
                </a:lnTo>
                <a:cubicBezTo>
                  <a:pt x="2803863" y="2107082"/>
                  <a:pt x="2820704" y="2101215"/>
                  <a:pt x="2834267" y="2096491"/>
                </a:cubicBezTo>
                <a:cubicBezTo>
                  <a:pt x="2847831" y="2091766"/>
                  <a:pt x="2858575" y="2087728"/>
                  <a:pt x="2866500" y="2084375"/>
                </a:cubicBezTo>
                <a:close/>
                <a:moveTo>
                  <a:pt x="2995583" y="2070582"/>
                </a:moveTo>
                <a:cubicBezTo>
                  <a:pt x="2997411" y="2072716"/>
                  <a:pt x="3000688" y="2076145"/>
                  <a:pt x="3005413" y="2080870"/>
                </a:cubicBezTo>
                <a:cubicBezTo>
                  <a:pt x="3010137" y="2085594"/>
                  <a:pt x="3016309" y="2091614"/>
                  <a:pt x="3023929" y="2098929"/>
                </a:cubicBezTo>
                <a:cubicBezTo>
                  <a:pt x="3020271" y="2104111"/>
                  <a:pt x="3016157" y="2109368"/>
                  <a:pt x="3011585" y="2114702"/>
                </a:cubicBezTo>
                <a:cubicBezTo>
                  <a:pt x="3007013" y="2120036"/>
                  <a:pt x="3001983" y="2125447"/>
                  <a:pt x="2996497" y="2130933"/>
                </a:cubicBezTo>
                <a:cubicBezTo>
                  <a:pt x="2989182" y="2125142"/>
                  <a:pt x="2982933" y="2119808"/>
                  <a:pt x="2977752" y="2114931"/>
                </a:cubicBezTo>
                <a:cubicBezTo>
                  <a:pt x="2972571" y="2110054"/>
                  <a:pt x="2968303" y="2105787"/>
                  <a:pt x="2964950" y="2102129"/>
                </a:cubicBezTo>
                <a:cubicBezTo>
                  <a:pt x="2969827" y="2097557"/>
                  <a:pt x="2974856" y="2092604"/>
                  <a:pt x="2980038" y="2087270"/>
                </a:cubicBezTo>
                <a:cubicBezTo>
                  <a:pt x="2985219" y="2081936"/>
                  <a:pt x="2990401" y="2076374"/>
                  <a:pt x="2995583" y="2070582"/>
                </a:cubicBezTo>
                <a:close/>
                <a:moveTo>
                  <a:pt x="4585877" y="2069668"/>
                </a:moveTo>
                <a:cubicBezTo>
                  <a:pt x="4594716" y="2079727"/>
                  <a:pt x="4605384" y="2090395"/>
                  <a:pt x="4617881" y="2101672"/>
                </a:cubicBezTo>
                <a:cubicBezTo>
                  <a:pt x="4614528" y="2106549"/>
                  <a:pt x="4610185" y="2112035"/>
                  <a:pt x="4604851" y="2118131"/>
                </a:cubicBezTo>
                <a:cubicBezTo>
                  <a:pt x="4599516" y="2124227"/>
                  <a:pt x="4593497" y="2130628"/>
                  <a:pt x="4586791" y="2137334"/>
                </a:cubicBezTo>
                <a:cubicBezTo>
                  <a:pt x="4579171" y="2131238"/>
                  <a:pt x="4572465" y="2125523"/>
                  <a:pt x="4566675" y="2120189"/>
                </a:cubicBezTo>
                <a:cubicBezTo>
                  <a:pt x="4560883" y="2114855"/>
                  <a:pt x="4556006" y="2109902"/>
                  <a:pt x="4552044" y="2105330"/>
                </a:cubicBezTo>
                <a:cubicBezTo>
                  <a:pt x="4558445" y="2098929"/>
                  <a:pt x="4564464" y="2092833"/>
                  <a:pt x="4570103" y="2087042"/>
                </a:cubicBezTo>
                <a:cubicBezTo>
                  <a:pt x="4575742" y="2081250"/>
                  <a:pt x="4581000" y="2075459"/>
                  <a:pt x="4585877" y="2069668"/>
                </a:cubicBezTo>
                <a:close/>
                <a:moveTo>
                  <a:pt x="3177625" y="2069668"/>
                </a:moveTo>
                <a:cubicBezTo>
                  <a:pt x="3186464" y="2079727"/>
                  <a:pt x="3197132" y="2090395"/>
                  <a:pt x="3209629" y="2101672"/>
                </a:cubicBezTo>
                <a:cubicBezTo>
                  <a:pt x="3206275" y="2106549"/>
                  <a:pt x="3201932" y="2112035"/>
                  <a:pt x="3196598" y="2118131"/>
                </a:cubicBezTo>
                <a:cubicBezTo>
                  <a:pt x="3191264" y="2124227"/>
                  <a:pt x="3185245" y="2130628"/>
                  <a:pt x="3178539" y="2137334"/>
                </a:cubicBezTo>
                <a:cubicBezTo>
                  <a:pt x="3170919" y="2131238"/>
                  <a:pt x="3164213" y="2125523"/>
                  <a:pt x="3158422" y="2120189"/>
                </a:cubicBezTo>
                <a:cubicBezTo>
                  <a:pt x="3152631" y="2114855"/>
                  <a:pt x="3147754" y="2109902"/>
                  <a:pt x="3143791" y="2105330"/>
                </a:cubicBezTo>
                <a:cubicBezTo>
                  <a:pt x="3150193" y="2098929"/>
                  <a:pt x="3156213" y="2092833"/>
                  <a:pt x="3161851" y="2087042"/>
                </a:cubicBezTo>
                <a:cubicBezTo>
                  <a:pt x="3167490" y="2081250"/>
                  <a:pt x="3172748" y="2075459"/>
                  <a:pt x="3177625" y="2069668"/>
                </a:cubicBezTo>
                <a:close/>
                <a:moveTo>
                  <a:pt x="3059133" y="2064182"/>
                </a:moveTo>
                <a:cubicBezTo>
                  <a:pt x="3060353" y="2065096"/>
                  <a:pt x="3063248" y="2067916"/>
                  <a:pt x="3067821" y="2072640"/>
                </a:cubicBezTo>
                <a:cubicBezTo>
                  <a:pt x="3072392" y="2077364"/>
                  <a:pt x="3078945" y="2083994"/>
                  <a:pt x="3087480" y="2092528"/>
                </a:cubicBezTo>
                <a:cubicBezTo>
                  <a:pt x="3084432" y="2096795"/>
                  <a:pt x="3080622" y="2101596"/>
                  <a:pt x="3076050" y="2106930"/>
                </a:cubicBezTo>
                <a:cubicBezTo>
                  <a:pt x="3071478" y="2112264"/>
                  <a:pt x="3066144" y="2117979"/>
                  <a:pt x="3060048" y="2124075"/>
                </a:cubicBezTo>
                <a:cubicBezTo>
                  <a:pt x="3046941" y="2113712"/>
                  <a:pt x="3036579" y="2104263"/>
                  <a:pt x="3028958" y="2095728"/>
                </a:cubicBezTo>
                <a:cubicBezTo>
                  <a:pt x="3037797" y="2087804"/>
                  <a:pt x="3047856" y="2077288"/>
                  <a:pt x="3059133" y="2064182"/>
                </a:cubicBezTo>
                <a:close/>
                <a:moveTo>
                  <a:pt x="1851135" y="1928851"/>
                </a:moveTo>
                <a:cubicBezTo>
                  <a:pt x="1859365" y="1942871"/>
                  <a:pt x="1864851" y="1955520"/>
                  <a:pt x="1867594" y="1966798"/>
                </a:cubicBezTo>
                <a:cubicBezTo>
                  <a:pt x="1868813" y="1971065"/>
                  <a:pt x="1870261" y="1977619"/>
                  <a:pt x="1871937" y="1986458"/>
                </a:cubicBezTo>
                <a:cubicBezTo>
                  <a:pt x="1873614" y="1995297"/>
                  <a:pt x="1875367" y="2005203"/>
                  <a:pt x="1877195" y="2016176"/>
                </a:cubicBezTo>
                <a:cubicBezTo>
                  <a:pt x="1879024" y="2027149"/>
                  <a:pt x="1880548" y="2038426"/>
                  <a:pt x="1881767" y="2050008"/>
                </a:cubicBezTo>
                <a:cubicBezTo>
                  <a:pt x="1884206" y="2064944"/>
                  <a:pt x="1887482" y="2075840"/>
                  <a:pt x="1891597" y="2082698"/>
                </a:cubicBezTo>
                <a:cubicBezTo>
                  <a:pt x="1895712" y="2089556"/>
                  <a:pt x="1902341" y="2094509"/>
                  <a:pt x="1911485" y="2097557"/>
                </a:cubicBezTo>
                <a:lnTo>
                  <a:pt x="1923373" y="2102129"/>
                </a:lnTo>
                <a:lnTo>
                  <a:pt x="1917429" y="2120417"/>
                </a:lnTo>
                <a:lnTo>
                  <a:pt x="1887254" y="2109902"/>
                </a:lnTo>
                <a:cubicBezTo>
                  <a:pt x="1869880" y="2104111"/>
                  <a:pt x="1856697" y="2095500"/>
                  <a:pt x="1847706" y="2084070"/>
                </a:cubicBezTo>
                <a:cubicBezTo>
                  <a:pt x="1838714" y="2072640"/>
                  <a:pt x="1834066" y="2059153"/>
                  <a:pt x="1833761" y="2043608"/>
                </a:cubicBezTo>
                <a:cubicBezTo>
                  <a:pt x="1832847" y="2028063"/>
                  <a:pt x="1832999" y="2005355"/>
                  <a:pt x="1834219" y="1975485"/>
                </a:cubicBezTo>
                <a:cubicBezTo>
                  <a:pt x="1834523" y="1968779"/>
                  <a:pt x="1834676" y="1962455"/>
                  <a:pt x="1834676" y="1956511"/>
                </a:cubicBezTo>
                <a:cubicBezTo>
                  <a:pt x="1834676" y="1950568"/>
                  <a:pt x="1834676" y="1944853"/>
                  <a:pt x="1834676" y="1939366"/>
                </a:cubicBezTo>
                <a:close/>
                <a:moveTo>
                  <a:pt x="3922251" y="1918335"/>
                </a:moveTo>
                <a:cubicBezTo>
                  <a:pt x="3913717" y="1921993"/>
                  <a:pt x="3905639" y="1926260"/>
                  <a:pt x="3898019" y="1931136"/>
                </a:cubicBezTo>
                <a:cubicBezTo>
                  <a:pt x="3890399" y="1936013"/>
                  <a:pt x="3883465" y="1941347"/>
                  <a:pt x="3877217" y="1947139"/>
                </a:cubicBezTo>
                <a:cubicBezTo>
                  <a:pt x="3870968" y="1952930"/>
                  <a:pt x="3865558" y="1958873"/>
                  <a:pt x="3860986" y="1964969"/>
                </a:cubicBezTo>
                <a:cubicBezTo>
                  <a:pt x="3878359" y="1979295"/>
                  <a:pt x="3906249" y="1988744"/>
                  <a:pt x="3944654" y="1993316"/>
                </a:cubicBezTo>
                <a:cubicBezTo>
                  <a:pt x="3939167" y="1982953"/>
                  <a:pt x="3934443" y="1971370"/>
                  <a:pt x="3930481" y="1958569"/>
                </a:cubicBezTo>
                <a:cubicBezTo>
                  <a:pt x="3926518" y="1945767"/>
                  <a:pt x="3923775" y="1932356"/>
                  <a:pt x="3922251" y="1918335"/>
                </a:cubicBezTo>
                <a:close/>
                <a:moveTo>
                  <a:pt x="4395453" y="1904162"/>
                </a:moveTo>
                <a:cubicBezTo>
                  <a:pt x="4381432" y="1904162"/>
                  <a:pt x="4364973" y="1911096"/>
                  <a:pt x="4346075" y="1924964"/>
                </a:cubicBezTo>
                <a:cubicBezTo>
                  <a:pt x="4327177" y="1938833"/>
                  <a:pt x="4306451" y="1959178"/>
                  <a:pt x="4283896" y="1986001"/>
                </a:cubicBezTo>
                <a:cubicBezTo>
                  <a:pt x="4289992" y="1986001"/>
                  <a:pt x="4297307" y="1985696"/>
                  <a:pt x="4305841" y="1985086"/>
                </a:cubicBezTo>
                <a:cubicBezTo>
                  <a:pt x="4314376" y="1984477"/>
                  <a:pt x="4323291" y="1983791"/>
                  <a:pt x="4332588" y="1983029"/>
                </a:cubicBezTo>
                <a:cubicBezTo>
                  <a:pt x="4341884" y="1982267"/>
                  <a:pt x="4350876" y="1981276"/>
                  <a:pt x="4359563" y="1980057"/>
                </a:cubicBezTo>
                <a:cubicBezTo>
                  <a:pt x="4368249" y="1978838"/>
                  <a:pt x="4375641" y="1977466"/>
                  <a:pt x="4381737" y="1975942"/>
                </a:cubicBezTo>
                <a:cubicBezTo>
                  <a:pt x="4388747" y="1974418"/>
                  <a:pt x="4395910" y="1972742"/>
                  <a:pt x="4403225" y="1970913"/>
                </a:cubicBezTo>
                <a:cubicBezTo>
                  <a:pt x="4410541" y="1969084"/>
                  <a:pt x="4419379" y="1966493"/>
                  <a:pt x="4429743" y="1963141"/>
                </a:cubicBezTo>
                <a:cubicBezTo>
                  <a:pt x="4440106" y="1959788"/>
                  <a:pt x="4453060" y="1955673"/>
                  <a:pt x="4468605" y="1950796"/>
                </a:cubicBezTo>
                <a:cubicBezTo>
                  <a:pt x="4459765" y="1939519"/>
                  <a:pt x="4451383" y="1930527"/>
                  <a:pt x="4443459" y="1923821"/>
                </a:cubicBezTo>
                <a:cubicBezTo>
                  <a:pt x="4435533" y="1917116"/>
                  <a:pt x="4427761" y="1912163"/>
                  <a:pt x="4420141" y="1908962"/>
                </a:cubicBezTo>
                <a:cubicBezTo>
                  <a:pt x="4412521" y="1905762"/>
                  <a:pt x="4404292" y="1904162"/>
                  <a:pt x="4395453" y="1904162"/>
                </a:cubicBezTo>
                <a:close/>
                <a:moveTo>
                  <a:pt x="3345265" y="1900047"/>
                </a:moveTo>
                <a:cubicBezTo>
                  <a:pt x="3337035" y="1900047"/>
                  <a:pt x="3329034" y="1900885"/>
                  <a:pt x="3321261" y="1902561"/>
                </a:cubicBezTo>
                <a:cubicBezTo>
                  <a:pt x="3313489" y="1904238"/>
                  <a:pt x="3304879" y="1907362"/>
                  <a:pt x="3295430" y="1911934"/>
                </a:cubicBezTo>
                <a:cubicBezTo>
                  <a:pt x="3299392" y="1915287"/>
                  <a:pt x="3304879" y="1920469"/>
                  <a:pt x="3311889" y="1927479"/>
                </a:cubicBezTo>
                <a:cubicBezTo>
                  <a:pt x="3318899" y="1934489"/>
                  <a:pt x="3327129" y="1943328"/>
                  <a:pt x="3336578" y="1953997"/>
                </a:cubicBezTo>
                <a:cubicBezTo>
                  <a:pt x="3338407" y="1956130"/>
                  <a:pt x="3340235" y="1958264"/>
                  <a:pt x="3342064" y="1960397"/>
                </a:cubicBezTo>
                <a:cubicBezTo>
                  <a:pt x="3343893" y="1962531"/>
                  <a:pt x="3345874" y="1964665"/>
                  <a:pt x="3348008" y="1966798"/>
                </a:cubicBezTo>
                <a:cubicBezTo>
                  <a:pt x="3356847" y="1961007"/>
                  <a:pt x="3363705" y="1954606"/>
                  <a:pt x="3368582" y="1947596"/>
                </a:cubicBezTo>
                <a:cubicBezTo>
                  <a:pt x="3373459" y="1940585"/>
                  <a:pt x="3375897" y="1933423"/>
                  <a:pt x="3375897" y="1926107"/>
                </a:cubicBezTo>
                <a:cubicBezTo>
                  <a:pt x="3375897" y="1918182"/>
                  <a:pt x="3373001" y="1911858"/>
                  <a:pt x="3367210" y="1907133"/>
                </a:cubicBezTo>
                <a:cubicBezTo>
                  <a:pt x="3361419" y="1902409"/>
                  <a:pt x="3354104" y="1900047"/>
                  <a:pt x="3345265" y="1900047"/>
                </a:cubicBezTo>
                <a:close/>
                <a:moveTo>
                  <a:pt x="2500511" y="1895475"/>
                </a:moveTo>
                <a:cubicBezTo>
                  <a:pt x="2514532" y="1895475"/>
                  <a:pt x="2524438" y="1905228"/>
                  <a:pt x="2530229" y="1924736"/>
                </a:cubicBezTo>
                <a:cubicBezTo>
                  <a:pt x="2521390" y="1926869"/>
                  <a:pt x="2513999" y="1928622"/>
                  <a:pt x="2508055" y="1929994"/>
                </a:cubicBezTo>
                <a:cubicBezTo>
                  <a:pt x="2502111" y="1931365"/>
                  <a:pt x="2497311" y="1932813"/>
                  <a:pt x="2493653" y="1934337"/>
                </a:cubicBezTo>
                <a:cubicBezTo>
                  <a:pt x="2490301" y="1935556"/>
                  <a:pt x="2487024" y="1936852"/>
                  <a:pt x="2483823" y="1938223"/>
                </a:cubicBezTo>
                <a:cubicBezTo>
                  <a:pt x="2480623" y="1939595"/>
                  <a:pt x="2477347" y="1941195"/>
                  <a:pt x="2473993" y="1943024"/>
                </a:cubicBezTo>
                <a:cubicBezTo>
                  <a:pt x="2475213" y="1966798"/>
                  <a:pt x="2475975" y="1986839"/>
                  <a:pt x="2476280" y="2003145"/>
                </a:cubicBezTo>
                <a:cubicBezTo>
                  <a:pt x="2476585" y="2019452"/>
                  <a:pt x="2476585" y="2032940"/>
                  <a:pt x="2476280" y="2043608"/>
                </a:cubicBezTo>
                <a:cubicBezTo>
                  <a:pt x="2475670" y="2059457"/>
                  <a:pt x="2470869" y="2073021"/>
                  <a:pt x="2461878" y="2084299"/>
                </a:cubicBezTo>
                <a:cubicBezTo>
                  <a:pt x="2452887" y="2095576"/>
                  <a:pt x="2439704" y="2104111"/>
                  <a:pt x="2422330" y="2109902"/>
                </a:cubicBezTo>
                <a:lnTo>
                  <a:pt x="2392155" y="2120417"/>
                </a:lnTo>
                <a:lnTo>
                  <a:pt x="2386211" y="2102129"/>
                </a:lnTo>
                <a:lnTo>
                  <a:pt x="2398556" y="2097557"/>
                </a:lnTo>
                <a:cubicBezTo>
                  <a:pt x="2408005" y="2093900"/>
                  <a:pt x="2414634" y="2088718"/>
                  <a:pt x="2418444" y="2082012"/>
                </a:cubicBezTo>
                <a:cubicBezTo>
                  <a:pt x="2422254" y="2075307"/>
                  <a:pt x="2425378" y="2064639"/>
                  <a:pt x="2427817" y="2050008"/>
                </a:cubicBezTo>
                <a:cubicBezTo>
                  <a:pt x="2428731" y="2042389"/>
                  <a:pt x="2430179" y="2030730"/>
                  <a:pt x="2432160" y="2015033"/>
                </a:cubicBezTo>
                <a:cubicBezTo>
                  <a:pt x="2434141" y="1999336"/>
                  <a:pt x="2436808" y="1979905"/>
                  <a:pt x="2440161" y="1956740"/>
                </a:cubicBezTo>
                <a:cubicBezTo>
                  <a:pt x="2440466" y="1954606"/>
                  <a:pt x="2441913" y="1950872"/>
                  <a:pt x="2444504" y="1945538"/>
                </a:cubicBezTo>
                <a:cubicBezTo>
                  <a:pt x="2447095" y="1940204"/>
                  <a:pt x="2450829" y="1933118"/>
                  <a:pt x="2455706" y="1924278"/>
                </a:cubicBezTo>
                <a:lnTo>
                  <a:pt x="2460735" y="1915135"/>
                </a:lnTo>
                <a:cubicBezTo>
                  <a:pt x="2467745" y="1909343"/>
                  <a:pt x="2474908" y="1904619"/>
                  <a:pt x="2482223" y="1900961"/>
                </a:cubicBezTo>
                <a:cubicBezTo>
                  <a:pt x="2489539" y="1897304"/>
                  <a:pt x="2495635" y="1895475"/>
                  <a:pt x="2500511" y="1895475"/>
                </a:cubicBezTo>
                <a:close/>
                <a:moveTo>
                  <a:pt x="2574578" y="1884959"/>
                </a:moveTo>
                <a:cubicBezTo>
                  <a:pt x="2591341" y="1898370"/>
                  <a:pt x="2604296" y="1910258"/>
                  <a:pt x="2613440" y="1920621"/>
                </a:cubicBezTo>
                <a:cubicBezTo>
                  <a:pt x="2606125" y="1927936"/>
                  <a:pt x="2599267" y="1934947"/>
                  <a:pt x="2592866" y="1941652"/>
                </a:cubicBezTo>
                <a:cubicBezTo>
                  <a:pt x="2586465" y="1948358"/>
                  <a:pt x="2580674" y="1954606"/>
                  <a:pt x="2575492" y="1960397"/>
                </a:cubicBezTo>
                <a:cubicBezTo>
                  <a:pt x="2570920" y="1954911"/>
                  <a:pt x="2565663" y="1949272"/>
                  <a:pt x="2559719" y="1943481"/>
                </a:cubicBezTo>
                <a:cubicBezTo>
                  <a:pt x="2553775" y="1937690"/>
                  <a:pt x="2547146" y="1931441"/>
                  <a:pt x="2539831" y="1924736"/>
                </a:cubicBezTo>
                <a:cubicBezTo>
                  <a:pt x="2544098" y="1918335"/>
                  <a:pt x="2549127" y="1911858"/>
                  <a:pt x="2554918" y="1905305"/>
                </a:cubicBezTo>
                <a:cubicBezTo>
                  <a:pt x="2560709" y="1898752"/>
                  <a:pt x="2567263" y="1891970"/>
                  <a:pt x="2574578" y="1884959"/>
                </a:cubicBezTo>
                <a:close/>
                <a:moveTo>
                  <a:pt x="1734092" y="1872158"/>
                </a:moveTo>
                <a:cubicBezTo>
                  <a:pt x="1738664" y="1877644"/>
                  <a:pt x="1743921" y="1883359"/>
                  <a:pt x="1749865" y="1889303"/>
                </a:cubicBezTo>
                <a:cubicBezTo>
                  <a:pt x="1755809" y="1895246"/>
                  <a:pt x="1762591" y="1901419"/>
                  <a:pt x="1770211" y="1907819"/>
                </a:cubicBezTo>
                <a:cubicBezTo>
                  <a:pt x="1765943" y="1913915"/>
                  <a:pt x="1760838" y="1920316"/>
                  <a:pt x="1754894" y="1927022"/>
                </a:cubicBezTo>
                <a:cubicBezTo>
                  <a:pt x="1748951" y="1933727"/>
                  <a:pt x="1742321" y="1940585"/>
                  <a:pt x="1735006" y="1947596"/>
                </a:cubicBezTo>
                <a:cubicBezTo>
                  <a:pt x="1717633" y="1933575"/>
                  <a:pt x="1704679" y="1921688"/>
                  <a:pt x="1696144" y="1911934"/>
                </a:cubicBezTo>
                <a:cubicBezTo>
                  <a:pt x="1703764" y="1904619"/>
                  <a:pt x="1710698" y="1897685"/>
                  <a:pt x="1716947" y="1891132"/>
                </a:cubicBezTo>
                <a:cubicBezTo>
                  <a:pt x="1723195" y="1884578"/>
                  <a:pt x="1728910" y="1878254"/>
                  <a:pt x="1734092" y="1872158"/>
                </a:cubicBezTo>
                <a:close/>
                <a:moveTo>
                  <a:pt x="2227791" y="1811807"/>
                </a:moveTo>
                <a:cubicBezTo>
                  <a:pt x="2221086" y="1811807"/>
                  <a:pt x="2215295" y="1814093"/>
                  <a:pt x="2210418" y="1818665"/>
                </a:cubicBezTo>
                <a:cubicBezTo>
                  <a:pt x="2205541" y="1823237"/>
                  <a:pt x="2203103" y="1827809"/>
                  <a:pt x="2203103" y="1832381"/>
                </a:cubicBezTo>
                <a:cubicBezTo>
                  <a:pt x="2203103" y="1837563"/>
                  <a:pt x="2205465" y="1842211"/>
                  <a:pt x="2210189" y="1846326"/>
                </a:cubicBezTo>
                <a:cubicBezTo>
                  <a:pt x="2214914" y="1850441"/>
                  <a:pt x="2221162" y="1853641"/>
                  <a:pt x="2228935" y="1855927"/>
                </a:cubicBezTo>
                <a:cubicBezTo>
                  <a:pt x="2236707" y="1858213"/>
                  <a:pt x="2245165" y="1859356"/>
                  <a:pt x="2254309" y="1859356"/>
                </a:cubicBezTo>
                <a:cubicBezTo>
                  <a:pt x="2256443" y="1859356"/>
                  <a:pt x="2258424" y="1859204"/>
                  <a:pt x="2260253" y="1858899"/>
                </a:cubicBezTo>
                <a:cubicBezTo>
                  <a:pt x="2262081" y="1858594"/>
                  <a:pt x="2264063" y="1858289"/>
                  <a:pt x="2266196" y="1857985"/>
                </a:cubicBezTo>
                <a:cubicBezTo>
                  <a:pt x="2263758" y="1842745"/>
                  <a:pt x="2259415" y="1831238"/>
                  <a:pt x="2253166" y="1823466"/>
                </a:cubicBezTo>
                <a:cubicBezTo>
                  <a:pt x="2246917" y="1815694"/>
                  <a:pt x="2238459" y="1811807"/>
                  <a:pt x="2227791" y="1811807"/>
                </a:cubicBezTo>
                <a:close/>
                <a:moveTo>
                  <a:pt x="2026852" y="1768831"/>
                </a:moveTo>
                <a:cubicBezTo>
                  <a:pt x="2036301" y="1785899"/>
                  <a:pt x="2044835" y="1804645"/>
                  <a:pt x="2052455" y="1825066"/>
                </a:cubicBezTo>
                <a:cubicBezTo>
                  <a:pt x="2055808" y="1827505"/>
                  <a:pt x="2059618" y="1829257"/>
                  <a:pt x="2063885" y="1830324"/>
                </a:cubicBezTo>
                <a:cubicBezTo>
                  <a:pt x="2068153" y="1831391"/>
                  <a:pt x="2073487" y="1831924"/>
                  <a:pt x="2079887" y="1831924"/>
                </a:cubicBezTo>
                <a:cubicBezTo>
                  <a:pt x="2093603" y="1831924"/>
                  <a:pt x="2104500" y="1826514"/>
                  <a:pt x="2112577" y="1815694"/>
                </a:cubicBezTo>
                <a:cubicBezTo>
                  <a:pt x="2120654" y="1804873"/>
                  <a:pt x="2125759" y="1789557"/>
                  <a:pt x="2127893" y="1769745"/>
                </a:cubicBezTo>
                <a:lnTo>
                  <a:pt x="2148467" y="1773860"/>
                </a:lnTo>
                <a:cubicBezTo>
                  <a:pt x="2146943" y="1811960"/>
                  <a:pt x="2140543" y="1839697"/>
                  <a:pt x="2129265" y="1857070"/>
                </a:cubicBezTo>
                <a:cubicBezTo>
                  <a:pt x="2117987" y="1874444"/>
                  <a:pt x="2101681" y="1883131"/>
                  <a:pt x="2080345" y="1883131"/>
                </a:cubicBezTo>
                <a:cubicBezTo>
                  <a:pt x="2076382" y="1883131"/>
                  <a:pt x="2072420" y="1882521"/>
                  <a:pt x="2068457" y="1881302"/>
                </a:cubicBezTo>
                <a:cubicBezTo>
                  <a:pt x="2071201" y="1894103"/>
                  <a:pt x="2073410" y="1906067"/>
                  <a:pt x="2075087" y="1917192"/>
                </a:cubicBezTo>
                <a:cubicBezTo>
                  <a:pt x="2076763" y="1928317"/>
                  <a:pt x="2077601" y="1938909"/>
                  <a:pt x="2077601" y="1948967"/>
                </a:cubicBezTo>
                <a:cubicBezTo>
                  <a:pt x="2077601" y="1959635"/>
                  <a:pt x="2077297" y="1969618"/>
                  <a:pt x="2076687" y="1978914"/>
                </a:cubicBezTo>
                <a:cubicBezTo>
                  <a:pt x="2076077" y="1988210"/>
                  <a:pt x="2075163" y="1997507"/>
                  <a:pt x="2073943" y="2006803"/>
                </a:cubicBezTo>
                <a:cubicBezTo>
                  <a:pt x="2072725" y="2016099"/>
                  <a:pt x="2070896" y="2026386"/>
                  <a:pt x="2068457" y="2037664"/>
                </a:cubicBezTo>
                <a:lnTo>
                  <a:pt x="2045597" y="2033092"/>
                </a:lnTo>
                <a:cubicBezTo>
                  <a:pt x="2045293" y="2016633"/>
                  <a:pt x="2044607" y="2001317"/>
                  <a:pt x="2043540" y="1987144"/>
                </a:cubicBezTo>
                <a:cubicBezTo>
                  <a:pt x="2042473" y="1972970"/>
                  <a:pt x="2040873" y="1959483"/>
                  <a:pt x="2038739" y="1946681"/>
                </a:cubicBezTo>
                <a:cubicBezTo>
                  <a:pt x="2036606" y="1933880"/>
                  <a:pt x="2033863" y="1921078"/>
                  <a:pt x="2030509" y="1908277"/>
                </a:cubicBezTo>
                <a:cubicBezTo>
                  <a:pt x="2028376" y="1899437"/>
                  <a:pt x="2025938" y="1891284"/>
                  <a:pt x="2023195" y="1883816"/>
                </a:cubicBezTo>
                <a:cubicBezTo>
                  <a:pt x="2020451" y="1876349"/>
                  <a:pt x="2017251" y="1868272"/>
                  <a:pt x="2013593" y="1859585"/>
                </a:cubicBezTo>
                <a:cubicBezTo>
                  <a:pt x="2009936" y="1850898"/>
                  <a:pt x="2005211" y="1840916"/>
                  <a:pt x="1999420" y="1829638"/>
                </a:cubicBezTo>
                <a:cubicBezTo>
                  <a:pt x="1996067" y="1823237"/>
                  <a:pt x="1994391" y="1816684"/>
                  <a:pt x="1994391" y="1809979"/>
                </a:cubicBezTo>
                <a:cubicBezTo>
                  <a:pt x="1994391" y="1801444"/>
                  <a:pt x="1997287" y="1793596"/>
                  <a:pt x="2003078" y="1786433"/>
                </a:cubicBezTo>
                <a:cubicBezTo>
                  <a:pt x="2008869" y="1779270"/>
                  <a:pt x="2016793" y="1773403"/>
                  <a:pt x="2026852" y="1768831"/>
                </a:cubicBezTo>
                <a:close/>
                <a:moveTo>
                  <a:pt x="2240136" y="1762430"/>
                </a:moveTo>
                <a:cubicBezTo>
                  <a:pt x="2259338" y="1762430"/>
                  <a:pt x="2273816" y="1770659"/>
                  <a:pt x="2283570" y="1787119"/>
                </a:cubicBezTo>
                <a:cubicBezTo>
                  <a:pt x="2293323" y="1803578"/>
                  <a:pt x="2298200" y="1827962"/>
                  <a:pt x="2298200" y="1860271"/>
                </a:cubicBezTo>
                <a:cubicBezTo>
                  <a:pt x="2298200" y="1877644"/>
                  <a:pt x="2299343" y="1893494"/>
                  <a:pt x="2301629" y="1907819"/>
                </a:cubicBezTo>
                <a:cubicBezTo>
                  <a:pt x="2303915" y="1922145"/>
                  <a:pt x="2307725" y="1936623"/>
                  <a:pt x="2313059" y="1951253"/>
                </a:cubicBezTo>
                <a:cubicBezTo>
                  <a:pt x="2318393" y="1965884"/>
                  <a:pt x="2325785" y="1982343"/>
                  <a:pt x="2335233" y="2000631"/>
                </a:cubicBezTo>
                <a:lnTo>
                  <a:pt x="2299115" y="2038121"/>
                </a:lnTo>
                <a:cubicBezTo>
                  <a:pt x="2292714" y="2021053"/>
                  <a:pt x="2287304" y="2005203"/>
                  <a:pt x="2282884" y="1990573"/>
                </a:cubicBezTo>
                <a:cubicBezTo>
                  <a:pt x="2278465" y="1975942"/>
                  <a:pt x="2275112" y="1961693"/>
                  <a:pt x="2272825" y="1947824"/>
                </a:cubicBezTo>
                <a:cubicBezTo>
                  <a:pt x="2270540" y="1933956"/>
                  <a:pt x="2269092" y="1919554"/>
                  <a:pt x="2268482" y="1904619"/>
                </a:cubicBezTo>
                <a:cubicBezTo>
                  <a:pt x="2264520" y="1905838"/>
                  <a:pt x="2260710" y="1906829"/>
                  <a:pt x="2257052" y="1907591"/>
                </a:cubicBezTo>
                <a:cubicBezTo>
                  <a:pt x="2253395" y="1908353"/>
                  <a:pt x="2249737" y="1908734"/>
                  <a:pt x="2246079" y="1908734"/>
                </a:cubicBezTo>
                <a:cubicBezTo>
                  <a:pt x="2224134" y="1908734"/>
                  <a:pt x="2207370" y="1903095"/>
                  <a:pt x="2195787" y="1891817"/>
                </a:cubicBezTo>
                <a:cubicBezTo>
                  <a:pt x="2184205" y="1880540"/>
                  <a:pt x="2178414" y="1864385"/>
                  <a:pt x="2178414" y="1843354"/>
                </a:cubicBezTo>
                <a:cubicBezTo>
                  <a:pt x="2178414" y="1836344"/>
                  <a:pt x="2180014" y="1828571"/>
                  <a:pt x="2183215" y="1820037"/>
                </a:cubicBezTo>
                <a:cubicBezTo>
                  <a:pt x="2186415" y="1811503"/>
                  <a:pt x="2190682" y="1803197"/>
                  <a:pt x="2196016" y="1795120"/>
                </a:cubicBezTo>
                <a:cubicBezTo>
                  <a:pt x="2201350" y="1787042"/>
                  <a:pt x="2207065" y="1780261"/>
                  <a:pt x="2213161" y="1774774"/>
                </a:cubicBezTo>
                <a:cubicBezTo>
                  <a:pt x="2222610" y="1766545"/>
                  <a:pt x="2231601" y="1762430"/>
                  <a:pt x="2240136" y="1762430"/>
                </a:cubicBezTo>
                <a:close/>
                <a:moveTo>
                  <a:pt x="4394539" y="1751457"/>
                </a:moveTo>
                <a:cubicBezTo>
                  <a:pt x="4398501" y="1755419"/>
                  <a:pt x="4403149" y="1760068"/>
                  <a:pt x="4408483" y="1765402"/>
                </a:cubicBezTo>
                <a:cubicBezTo>
                  <a:pt x="4413817" y="1770736"/>
                  <a:pt x="4419837" y="1776603"/>
                  <a:pt x="4426543" y="1783004"/>
                </a:cubicBezTo>
                <a:cubicBezTo>
                  <a:pt x="4422885" y="1788185"/>
                  <a:pt x="4418465" y="1793748"/>
                  <a:pt x="4413284" y="1799692"/>
                </a:cubicBezTo>
                <a:cubicBezTo>
                  <a:pt x="4408102" y="1805635"/>
                  <a:pt x="4402159" y="1811960"/>
                  <a:pt x="4395453" y="1818665"/>
                </a:cubicBezTo>
                <a:cubicBezTo>
                  <a:pt x="4380518" y="1806778"/>
                  <a:pt x="4369088" y="1796110"/>
                  <a:pt x="4361163" y="1786661"/>
                </a:cubicBezTo>
                <a:cubicBezTo>
                  <a:pt x="4368478" y="1779346"/>
                  <a:pt x="4374879" y="1772793"/>
                  <a:pt x="4380365" y="1767002"/>
                </a:cubicBezTo>
                <a:cubicBezTo>
                  <a:pt x="4385852" y="1761211"/>
                  <a:pt x="4390576" y="1756029"/>
                  <a:pt x="4394539" y="1751457"/>
                </a:cubicBezTo>
                <a:close/>
                <a:moveTo>
                  <a:pt x="4008052" y="1731797"/>
                </a:moveTo>
                <a:cubicBezTo>
                  <a:pt x="4010491" y="1743075"/>
                  <a:pt x="4012167" y="1752448"/>
                  <a:pt x="4013081" y="1759915"/>
                </a:cubicBezTo>
                <a:cubicBezTo>
                  <a:pt x="4013996" y="1767383"/>
                  <a:pt x="4014681" y="1774088"/>
                  <a:pt x="4015139" y="1780032"/>
                </a:cubicBezTo>
                <a:cubicBezTo>
                  <a:pt x="4015596" y="1785976"/>
                  <a:pt x="4015825" y="1792605"/>
                  <a:pt x="4015825" y="1799920"/>
                </a:cubicBezTo>
                <a:cubicBezTo>
                  <a:pt x="4015825" y="1815465"/>
                  <a:pt x="4011557" y="1828571"/>
                  <a:pt x="4003023" y="1839239"/>
                </a:cubicBezTo>
                <a:lnTo>
                  <a:pt x="4000280" y="1838325"/>
                </a:lnTo>
                <a:cubicBezTo>
                  <a:pt x="4000280" y="1825828"/>
                  <a:pt x="3999441" y="1813712"/>
                  <a:pt x="3997765" y="1801978"/>
                </a:cubicBezTo>
                <a:cubicBezTo>
                  <a:pt x="3996089" y="1790243"/>
                  <a:pt x="3993879" y="1779041"/>
                  <a:pt x="3991136" y="1768373"/>
                </a:cubicBezTo>
                <a:cubicBezTo>
                  <a:pt x="3990221" y="1764411"/>
                  <a:pt x="3989764" y="1760906"/>
                  <a:pt x="3989764" y="1757858"/>
                </a:cubicBezTo>
                <a:cubicBezTo>
                  <a:pt x="3989764" y="1751762"/>
                  <a:pt x="3991517" y="1746352"/>
                  <a:pt x="3995022" y="1741627"/>
                </a:cubicBezTo>
                <a:cubicBezTo>
                  <a:pt x="3998527" y="1736903"/>
                  <a:pt x="4002871" y="1733626"/>
                  <a:pt x="4008052" y="1731797"/>
                </a:cubicBezTo>
                <a:close/>
                <a:moveTo>
                  <a:pt x="4159538" y="1728140"/>
                </a:moveTo>
                <a:cubicBezTo>
                  <a:pt x="4159538" y="1740332"/>
                  <a:pt x="4159538" y="1756258"/>
                  <a:pt x="4159538" y="1775917"/>
                </a:cubicBezTo>
                <a:cubicBezTo>
                  <a:pt x="4159538" y="1795577"/>
                  <a:pt x="4159461" y="1817599"/>
                  <a:pt x="4159309" y="1841983"/>
                </a:cubicBezTo>
                <a:cubicBezTo>
                  <a:pt x="4159157" y="1866367"/>
                  <a:pt x="4159080" y="1891817"/>
                  <a:pt x="4159081" y="1918335"/>
                </a:cubicBezTo>
                <a:cubicBezTo>
                  <a:pt x="4159080" y="1930527"/>
                  <a:pt x="4159080" y="1940966"/>
                  <a:pt x="4159081" y="1949653"/>
                </a:cubicBezTo>
                <a:cubicBezTo>
                  <a:pt x="4159080" y="1958340"/>
                  <a:pt x="4159233" y="1966646"/>
                  <a:pt x="4159538" y="1974570"/>
                </a:cubicBezTo>
                <a:cubicBezTo>
                  <a:pt x="4166091" y="1978838"/>
                  <a:pt x="4173444" y="1982038"/>
                  <a:pt x="4181597" y="1984172"/>
                </a:cubicBezTo>
                <a:lnTo>
                  <a:pt x="4208257" y="1987348"/>
                </a:lnTo>
                <a:lnTo>
                  <a:pt x="4229489" y="1986915"/>
                </a:lnTo>
                <a:cubicBezTo>
                  <a:pt x="4236805" y="1986915"/>
                  <a:pt x="4244119" y="1986915"/>
                  <a:pt x="4251435" y="1986915"/>
                </a:cubicBezTo>
                <a:cubicBezTo>
                  <a:pt x="4255397" y="1981733"/>
                  <a:pt x="4259207" y="1976552"/>
                  <a:pt x="4262865" y="1971370"/>
                </a:cubicBezTo>
                <a:cubicBezTo>
                  <a:pt x="4266522" y="1966189"/>
                  <a:pt x="4270180" y="1961312"/>
                  <a:pt x="4273838" y="1956740"/>
                </a:cubicBezTo>
                <a:cubicBezTo>
                  <a:pt x="4267437" y="1923821"/>
                  <a:pt x="4262027" y="1896237"/>
                  <a:pt x="4257607" y="1873987"/>
                </a:cubicBezTo>
                <a:cubicBezTo>
                  <a:pt x="4253187" y="1851736"/>
                  <a:pt x="4249683" y="1833677"/>
                  <a:pt x="4247091" y="1819808"/>
                </a:cubicBezTo>
                <a:cubicBezTo>
                  <a:pt x="4244501" y="1805940"/>
                  <a:pt x="4242672" y="1795120"/>
                  <a:pt x="4241605" y="1787347"/>
                </a:cubicBezTo>
                <a:cubicBezTo>
                  <a:pt x="4240538" y="1779575"/>
                  <a:pt x="4240005" y="1773860"/>
                  <a:pt x="4240005" y="1770202"/>
                </a:cubicBezTo>
                <a:cubicBezTo>
                  <a:pt x="4240005" y="1758315"/>
                  <a:pt x="4243739" y="1748561"/>
                  <a:pt x="4251207" y="1740941"/>
                </a:cubicBezTo>
                <a:cubicBezTo>
                  <a:pt x="4258674" y="1733321"/>
                  <a:pt x="4268656" y="1729054"/>
                  <a:pt x="4281153" y="1728140"/>
                </a:cubicBezTo>
                <a:cubicBezTo>
                  <a:pt x="4283591" y="1736979"/>
                  <a:pt x="4286182" y="1745742"/>
                  <a:pt x="4288925" y="1754429"/>
                </a:cubicBezTo>
                <a:cubicBezTo>
                  <a:pt x="4291669" y="1763116"/>
                  <a:pt x="4295021" y="1772945"/>
                  <a:pt x="4298983" y="1783918"/>
                </a:cubicBezTo>
                <a:lnTo>
                  <a:pt x="4285267" y="1794434"/>
                </a:lnTo>
                <a:cubicBezTo>
                  <a:pt x="4285877" y="1800530"/>
                  <a:pt x="4286487" y="1807388"/>
                  <a:pt x="4287097" y="1815008"/>
                </a:cubicBezTo>
                <a:cubicBezTo>
                  <a:pt x="4287706" y="1822628"/>
                  <a:pt x="4288315" y="1830248"/>
                  <a:pt x="4288925" y="1837868"/>
                </a:cubicBezTo>
                <a:cubicBezTo>
                  <a:pt x="4289535" y="1845488"/>
                  <a:pt x="4290145" y="1852879"/>
                  <a:pt x="4290754" y="1860042"/>
                </a:cubicBezTo>
                <a:cubicBezTo>
                  <a:pt x="4291363" y="1867205"/>
                  <a:pt x="4291821" y="1873377"/>
                  <a:pt x="4292125" y="1878559"/>
                </a:cubicBezTo>
                <a:cubicBezTo>
                  <a:pt x="4293040" y="1888922"/>
                  <a:pt x="4293878" y="1898370"/>
                  <a:pt x="4294641" y="1906905"/>
                </a:cubicBezTo>
                <a:cubicBezTo>
                  <a:pt x="4295402" y="1915439"/>
                  <a:pt x="4295935" y="1922907"/>
                  <a:pt x="4296241" y="1929308"/>
                </a:cubicBezTo>
                <a:cubicBezTo>
                  <a:pt x="4317881" y="1904619"/>
                  <a:pt x="4337998" y="1885950"/>
                  <a:pt x="4356591" y="1873301"/>
                </a:cubicBezTo>
                <a:cubicBezTo>
                  <a:pt x="4375184" y="1860652"/>
                  <a:pt x="4391795" y="1854327"/>
                  <a:pt x="4406425" y="1854327"/>
                </a:cubicBezTo>
                <a:cubicBezTo>
                  <a:pt x="4417703" y="1854327"/>
                  <a:pt x="4430047" y="1857985"/>
                  <a:pt x="4443459" y="1865300"/>
                </a:cubicBezTo>
                <a:cubicBezTo>
                  <a:pt x="4456870" y="1872615"/>
                  <a:pt x="4468909" y="1882521"/>
                  <a:pt x="4479577" y="1895018"/>
                </a:cubicBezTo>
                <a:cubicBezTo>
                  <a:pt x="4490245" y="1908124"/>
                  <a:pt x="4495580" y="1918487"/>
                  <a:pt x="4495580" y="1926107"/>
                </a:cubicBezTo>
                <a:cubicBezTo>
                  <a:pt x="4495580" y="1944700"/>
                  <a:pt x="4488417" y="1961159"/>
                  <a:pt x="4474091" y="1975485"/>
                </a:cubicBezTo>
                <a:cubicBezTo>
                  <a:pt x="4481407" y="1979447"/>
                  <a:pt x="4489065" y="1982419"/>
                  <a:pt x="4497065" y="1984400"/>
                </a:cubicBezTo>
                <a:lnTo>
                  <a:pt x="4521907" y="1987349"/>
                </a:lnTo>
                <a:lnTo>
                  <a:pt x="4543815" y="1986343"/>
                </a:lnTo>
                <a:cubicBezTo>
                  <a:pt x="4551282" y="1985658"/>
                  <a:pt x="4558749" y="1984629"/>
                  <a:pt x="4566217" y="1983257"/>
                </a:cubicBezTo>
                <a:cubicBezTo>
                  <a:pt x="4581152" y="1980514"/>
                  <a:pt x="4593345" y="1977009"/>
                  <a:pt x="4602793" y="1972742"/>
                </a:cubicBezTo>
                <a:cubicBezTo>
                  <a:pt x="4600050" y="1965731"/>
                  <a:pt x="4596621" y="1957959"/>
                  <a:pt x="4592506" y="1949424"/>
                </a:cubicBezTo>
                <a:cubicBezTo>
                  <a:pt x="4588391" y="1940890"/>
                  <a:pt x="4584810" y="1933423"/>
                  <a:pt x="4581762" y="1927022"/>
                </a:cubicBezTo>
                <a:cubicBezTo>
                  <a:pt x="4578714" y="1920316"/>
                  <a:pt x="4576275" y="1914601"/>
                  <a:pt x="4574447" y="1909877"/>
                </a:cubicBezTo>
                <a:cubicBezTo>
                  <a:pt x="4572618" y="1905152"/>
                  <a:pt x="4571703" y="1900961"/>
                  <a:pt x="4571703" y="1897304"/>
                </a:cubicBezTo>
                <a:cubicBezTo>
                  <a:pt x="4571703" y="1889989"/>
                  <a:pt x="4575361" y="1882216"/>
                  <a:pt x="4582677" y="1873987"/>
                </a:cubicBezTo>
                <a:cubicBezTo>
                  <a:pt x="4589991" y="1865757"/>
                  <a:pt x="4598831" y="1858899"/>
                  <a:pt x="4609194" y="1853413"/>
                </a:cubicBezTo>
                <a:cubicBezTo>
                  <a:pt x="4611023" y="1861337"/>
                  <a:pt x="4613081" y="1870710"/>
                  <a:pt x="4615367" y="1881530"/>
                </a:cubicBezTo>
                <a:cubicBezTo>
                  <a:pt x="4617652" y="1892351"/>
                  <a:pt x="4620015" y="1904162"/>
                  <a:pt x="4622453" y="1916963"/>
                </a:cubicBezTo>
                <a:cubicBezTo>
                  <a:pt x="4624281" y="1926717"/>
                  <a:pt x="4625653" y="1934947"/>
                  <a:pt x="4626567" y="1941652"/>
                </a:cubicBezTo>
                <a:cubicBezTo>
                  <a:pt x="4627482" y="1948358"/>
                  <a:pt x="4627939" y="1953539"/>
                  <a:pt x="4627939" y="1957197"/>
                </a:cubicBezTo>
                <a:cubicBezTo>
                  <a:pt x="4627939" y="1963598"/>
                  <a:pt x="4626263" y="1971599"/>
                  <a:pt x="4622910" y="1981200"/>
                </a:cubicBezTo>
                <a:cubicBezTo>
                  <a:pt x="4619557" y="1990801"/>
                  <a:pt x="4615443" y="2000326"/>
                  <a:pt x="4610565" y="2009775"/>
                </a:cubicBezTo>
                <a:cubicBezTo>
                  <a:pt x="4589763" y="2022348"/>
                  <a:pt x="4567846" y="2030206"/>
                  <a:pt x="4544814" y="2033349"/>
                </a:cubicBezTo>
                <a:lnTo>
                  <a:pt x="4522271" y="2034863"/>
                </a:lnTo>
                <a:lnTo>
                  <a:pt x="4522097" y="2034921"/>
                </a:lnTo>
                <a:lnTo>
                  <a:pt x="4521842" y="2034892"/>
                </a:lnTo>
                <a:lnTo>
                  <a:pt x="4521411" y="2034921"/>
                </a:lnTo>
                <a:lnTo>
                  <a:pt x="4521061" y="2034804"/>
                </a:lnTo>
                <a:lnTo>
                  <a:pt x="4500323" y="2032463"/>
                </a:lnTo>
                <a:cubicBezTo>
                  <a:pt x="4493122" y="2030825"/>
                  <a:pt x="4485979" y="2028368"/>
                  <a:pt x="4478892" y="2025091"/>
                </a:cubicBezTo>
                <a:cubicBezTo>
                  <a:pt x="4464719" y="2018538"/>
                  <a:pt x="4452907" y="2009775"/>
                  <a:pt x="4443459" y="1998802"/>
                </a:cubicBezTo>
                <a:cubicBezTo>
                  <a:pt x="4421209" y="2010080"/>
                  <a:pt x="4391033" y="2018919"/>
                  <a:pt x="4352933" y="2025320"/>
                </a:cubicBezTo>
                <a:cubicBezTo>
                  <a:pt x="4333883" y="2028520"/>
                  <a:pt x="4312205" y="2030920"/>
                  <a:pt x="4287897" y="2032521"/>
                </a:cubicBezTo>
                <a:lnTo>
                  <a:pt x="4208611" y="2034876"/>
                </a:lnTo>
                <a:lnTo>
                  <a:pt x="4208458" y="2034921"/>
                </a:lnTo>
                <a:lnTo>
                  <a:pt x="4207995" y="2034894"/>
                </a:lnTo>
                <a:lnTo>
                  <a:pt x="4207087" y="2034921"/>
                </a:lnTo>
                <a:lnTo>
                  <a:pt x="4206795" y="2034824"/>
                </a:lnTo>
                <a:lnTo>
                  <a:pt x="4191313" y="2033921"/>
                </a:lnTo>
                <a:cubicBezTo>
                  <a:pt x="4175311" y="2031921"/>
                  <a:pt x="4162738" y="2026920"/>
                  <a:pt x="4153594" y="2018919"/>
                </a:cubicBezTo>
                <a:cubicBezTo>
                  <a:pt x="4145364" y="2023796"/>
                  <a:pt x="4136221" y="2027682"/>
                  <a:pt x="4126162" y="2030578"/>
                </a:cubicBezTo>
                <a:cubicBezTo>
                  <a:pt x="4121133" y="2032025"/>
                  <a:pt x="4115837" y="2033111"/>
                  <a:pt x="4110274" y="2033835"/>
                </a:cubicBezTo>
                <a:lnTo>
                  <a:pt x="4095486" y="2034753"/>
                </a:lnTo>
                <a:lnTo>
                  <a:pt x="4094920" y="2034921"/>
                </a:lnTo>
                <a:lnTo>
                  <a:pt x="4092787" y="2034921"/>
                </a:lnTo>
                <a:lnTo>
                  <a:pt x="4002718" y="2034921"/>
                </a:lnTo>
                <a:lnTo>
                  <a:pt x="3997537" y="2034921"/>
                </a:lnTo>
                <a:lnTo>
                  <a:pt x="3995190" y="2034139"/>
                </a:lnTo>
                <a:lnTo>
                  <a:pt x="3991717" y="2033778"/>
                </a:lnTo>
                <a:cubicBezTo>
                  <a:pt x="3980915" y="2031492"/>
                  <a:pt x="3970714" y="2025777"/>
                  <a:pt x="3961113" y="2016633"/>
                </a:cubicBezTo>
                <a:lnTo>
                  <a:pt x="3955627" y="2037664"/>
                </a:lnTo>
                <a:cubicBezTo>
                  <a:pt x="3933071" y="2037664"/>
                  <a:pt x="3912802" y="2035454"/>
                  <a:pt x="3894819" y="2031035"/>
                </a:cubicBezTo>
                <a:cubicBezTo>
                  <a:pt x="3876835" y="2026615"/>
                  <a:pt x="3862510" y="2020214"/>
                  <a:pt x="3851842" y="2011832"/>
                </a:cubicBezTo>
                <a:cubicBezTo>
                  <a:pt x="3841174" y="2003450"/>
                  <a:pt x="3835840" y="1993773"/>
                  <a:pt x="3835840" y="1982800"/>
                </a:cubicBezTo>
                <a:cubicBezTo>
                  <a:pt x="3835840" y="1972437"/>
                  <a:pt x="3837973" y="1961921"/>
                  <a:pt x="3842241" y="1951253"/>
                </a:cubicBezTo>
                <a:cubicBezTo>
                  <a:pt x="3837364" y="1954301"/>
                  <a:pt x="3831877" y="1958035"/>
                  <a:pt x="3825781" y="1962455"/>
                </a:cubicBezTo>
                <a:cubicBezTo>
                  <a:pt x="3819685" y="1966874"/>
                  <a:pt x="3812980" y="1971827"/>
                  <a:pt x="3805665" y="1977314"/>
                </a:cubicBezTo>
                <a:cubicBezTo>
                  <a:pt x="3807799" y="1992249"/>
                  <a:pt x="3810161" y="2008251"/>
                  <a:pt x="3812751" y="2025320"/>
                </a:cubicBezTo>
                <a:cubicBezTo>
                  <a:pt x="3815342" y="2042389"/>
                  <a:pt x="3818619" y="2062810"/>
                  <a:pt x="3822581" y="2086585"/>
                </a:cubicBezTo>
                <a:cubicBezTo>
                  <a:pt x="3824715" y="2100301"/>
                  <a:pt x="3826696" y="2112874"/>
                  <a:pt x="3828525" y="2124303"/>
                </a:cubicBezTo>
                <a:cubicBezTo>
                  <a:pt x="3830353" y="2135733"/>
                  <a:pt x="3831877" y="2145868"/>
                  <a:pt x="3833097" y="2154707"/>
                </a:cubicBezTo>
                <a:cubicBezTo>
                  <a:pt x="3826391" y="2159584"/>
                  <a:pt x="3819609" y="2164004"/>
                  <a:pt x="3812751" y="2167966"/>
                </a:cubicBezTo>
                <a:cubicBezTo>
                  <a:pt x="3805893" y="2171928"/>
                  <a:pt x="3798959" y="2175129"/>
                  <a:pt x="3791949" y="2177567"/>
                </a:cubicBezTo>
                <a:cubicBezTo>
                  <a:pt x="3791644" y="2162327"/>
                  <a:pt x="3791035" y="2145868"/>
                  <a:pt x="3790120" y="2128190"/>
                </a:cubicBezTo>
                <a:cubicBezTo>
                  <a:pt x="3789205" y="2110511"/>
                  <a:pt x="3787834" y="2091614"/>
                  <a:pt x="3786005" y="2071497"/>
                </a:cubicBezTo>
                <a:cubicBezTo>
                  <a:pt x="3784177" y="2052599"/>
                  <a:pt x="3782881" y="2036521"/>
                  <a:pt x="3782119" y="2023262"/>
                </a:cubicBezTo>
                <a:cubicBezTo>
                  <a:pt x="3781357" y="2010003"/>
                  <a:pt x="3780976" y="1999716"/>
                  <a:pt x="3780976" y="1992401"/>
                </a:cubicBezTo>
                <a:cubicBezTo>
                  <a:pt x="3780976" y="1990573"/>
                  <a:pt x="3781281" y="1988286"/>
                  <a:pt x="3781891" y="1985543"/>
                </a:cubicBezTo>
                <a:cubicBezTo>
                  <a:pt x="3782500" y="1982800"/>
                  <a:pt x="3783415" y="1979752"/>
                  <a:pt x="3784633" y="1976399"/>
                </a:cubicBezTo>
                <a:cubicBezTo>
                  <a:pt x="3785853" y="1972742"/>
                  <a:pt x="3787681" y="1968017"/>
                  <a:pt x="3790120" y="1962226"/>
                </a:cubicBezTo>
                <a:cubicBezTo>
                  <a:pt x="3792559" y="1956435"/>
                  <a:pt x="3795606" y="1949577"/>
                  <a:pt x="3799264" y="1941652"/>
                </a:cubicBezTo>
                <a:cubicBezTo>
                  <a:pt x="3799873" y="1940433"/>
                  <a:pt x="3802159" y="1938147"/>
                  <a:pt x="3806122" y="1934794"/>
                </a:cubicBezTo>
                <a:cubicBezTo>
                  <a:pt x="3810085" y="1931441"/>
                  <a:pt x="3815037" y="1927631"/>
                  <a:pt x="3820981" y="1923364"/>
                </a:cubicBezTo>
                <a:cubicBezTo>
                  <a:pt x="3826925" y="1919097"/>
                  <a:pt x="3833173" y="1914753"/>
                  <a:pt x="3839726" y="1910334"/>
                </a:cubicBezTo>
                <a:cubicBezTo>
                  <a:pt x="3846279" y="1905914"/>
                  <a:pt x="3852451" y="1901876"/>
                  <a:pt x="3858243" y="1898218"/>
                </a:cubicBezTo>
                <a:cubicBezTo>
                  <a:pt x="3871349" y="1890903"/>
                  <a:pt x="3883465" y="1885112"/>
                  <a:pt x="3894591" y="1880845"/>
                </a:cubicBezTo>
                <a:cubicBezTo>
                  <a:pt x="3905715" y="1876577"/>
                  <a:pt x="3915241" y="1874444"/>
                  <a:pt x="3923165" y="1874444"/>
                </a:cubicBezTo>
                <a:cubicBezTo>
                  <a:pt x="3927737" y="1874444"/>
                  <a:pt x="3931852" y="1876654"/>
                  <a:pt x="3935509" y="1881073"/>
                </a:cubicBezTo>
                <a:cubicBezTo>
                  <a:pt x="3939167" y="1885493"/>
                  <a:pt x="3942673" y="1891055"/>
                  <a:pt x="3946025" y="1897761"/>
                </a:cubicBezTo>
                <a:cubicBezTo>
                  <a:pt x="3948159" y="1902028"/>
                  <a:pt x="3950369" y="1906905"/>
                  <a:pt x="3952655" y="1912391"/>
                </a:cubicBezTo>
                <a:cubicBezTo>
                  <a:pt x="3954941" y="1917878"/>
                  <a:pt x="3957303" y="1923974"/>
                  <a:pt x="3959741" y="1930679"/>
                </a:cubicBezTo>
                <a:cubicBezTo>
                  <a:pt x="3963094" y="1940433"/>
                  <a:pt x="3966751" y="1949348"/>
                  <a:pt x="3970714" y="1957426"/>
                </a:cubicBezTo>
                <a:cubicBezTo>
                  <a:pt x="3974677" y="1965503"/>
                  <a:pt x="3978791" y="1971980"/>
                  <a:pt x="3983059" y="1976857"/>
                </a:cubicBezTo>
                <a:cubicBezTo>
                  <a:pt x="3988849" y="1983867"/>
                  <a:pt x="3995403" y="1987372"/>
                  <a:pt x="4002718" y="1987372"/>
                </a:cubicBezTo>
                <a:lnTo>
                  <a:pt x="4092787" y="1987372"/>
                </a:lnTo>
                <a:cubicBezTo>
                  <a:pt x="4100711" y="1987372"/>
                  <a:pt x="4108407" y="1986534"/>
                  <a:pt x="4115875" y="1984857"/>
                </a:cubicBezTo>
                <a:cubicBezTo>
                  <a:pt x="4123343" y="1983181"/>
                  <a:pt x="4130581" y="1980819"/>
                  <a:pt x="4137592" y="1977771"/>
                </a:cubicBezTo>
                <a:cubicBezTo>
                  <a:pt x="4134849" y="1957959"/>
                  <a:pt x="4131877" y="1934794"/>
                  <a:pt x="4128677" y="1908277"/>
                </a:cubicBezTo>
                <a:cubicBezTo>
                  <a:pt x="4125476" y="1881759"/>
                  <a:pt x="4122352" y="1851889"/>
                  <a:pt x="4119304" y="1818665"/>
                </a:cubicBezTo>
                <a:cubicBezTo>
                  <a:pt x="4118085" y="1808607"/>
                  <a:pt x="4117018" y="1798472"/>
                  <a:pt x="4116104" y="1788262"/>
                </a:cubicBezTo>
                <a:cubicBezTo>
                  <a:pt x="4115189" y="1778051"/>
                  <a:pt x="4114275" y="1767612"/>
                  <a:pt x="4113361" y="1756943"/>
                </a:cubicBezTo>
                <a:cubicBezTo>
                  <a:pt x="4120371" y="1751152"/>
                  <a:pt x="4127763" y="1745971"/>
                  <a:pt x="4135535" y="1741399"/>
                </a:cubicBezTo>
                <a:cubicBezTo>
                  <a:pt x="4143307" y="1736827"/>
                  <a:pt x="4151308" y="1732407"/>
                  <a:pt x="4159538" y="1728140"/>
                </a:cubicBezTo>
                <a:close/>
                <a:moveTo>
                  <a:pt x="3502313" y="1728140"/>
                </a:moveTo>
                <a:cubicBezTo>
                  <a:pt x="3502313" y="1740332"/>
                  <a:pt x="3502313" y="1756258"/>
                  <a:pt x="3502313" y="1775917"/>
                </a:cubicBezTo>
                <a:cubicBezTo>
                  <a:pt x="3502313" y="1795577"/>
                  <a:pt x="3502236" y="1817599"/>
                  <a:pt x="3502084" y="1841983"/>
                </a:cubicBezTo>
                <a:cubicBezTo>
                  <a:pt x="3501932" y="1866367"/>
                  <a:pt x="3501855" y="1891817"/>
                  <a:pt x="3501855" y="1918335"/>
                </a:cubicBezTo>
                <a:cubicBezTo>
                  <a:pt x="3501855" y="1930527"/>
                  <a:pt x="3501855" y="1940966"/>
                  <a:pt x="3501855" y="1949653"/>
                </a:cubicBezTo>
                <a:cubicBezTo>
                  <a:pt x="3501855" y="1958340"/>
                  <a:pt x="3502008" y="1966646"/>
                  <a:pt x="3502313" y="1974570"/>
                </a:cubicBezTo>
                <a:cubicBezTo>
                  <a:pt x="3508866" y="1978838"/>
                  <a:pt x="3516219" y="1982038"/>
                  <a:pt x="3524373" y="1984172"/>
                </a:cubicBezTo>
                <a:lnTo>
                  <a:pt x="3550553" y="1987291"/>
                </a:lnTo>
                <a:lnTo>
                  <a:pt x="3573293" y="1984629"/>
                </a:lnTo>
                <a:cubicBezTo>
                  <a:pt x="3581446" y="1982800"/>
                  <a:pt x="3589943" y="1980057"/>
                  <a:pt x="3598782" y="1976399"/>
                </a:cubicBezTo>
                <a:cubicBezTo>
                  <a:pt x="3597563" y="1966646"/>
                  <a:pt x="3596420" y="1956892"/>
                  <a:pt x="3595353" y="1947139"/>
                </a:cubicBezTo>
                <a:cubicBezTo>
                  <a:pt x="3594286" y="1937385"/>
                  <a:pt x="3593143" y="1927631"/>
                  <a:pt x="3591924" y="1917878"/>
                </a:cubicBezTo>
                <a:cubicBezTo>
                  <a:pt x="3590095" y="1902638"/>
                  <a:pt x="3587123" y="1881607"/>
                  <a:pt x="3583009" y="1854784"/>
                </a:cubicBezTo>
                <a:cubicBezTo>
                  <a:pt x="3578893" y="1827962"/>
                  <a:pt x="3573636" y="1795348"/>
                  <a:pt x="3567235" y="1756943"/>
                </a:cubicBezTo>
                <a:cubicBezTo>
                  <a:pt x="3573941" y="1751762"/>
                  <a:pt x="3581256" y="1746809"/>
                  <a:pt x="3589181" y="1742084"/>
                </a:cubicBezTo>
                <a:cubicBezTo>
                  <a:pt x="3597105" y="1737360"/>
                  <a:pt x="3605183" y="1732712"/>
                  <a:pt x="3613413" y="1728140"/>
                </a:cubicBezTo>
                <a:cubicBezTo>
                  <a:pt x="3614327" y="1750390"/>
                  <a:pt x="3615165" y="1772564"/>
                  <a:pt x="3615927" y="1794662"/>
                </a:cubicBezTo>
                <a:cubicBezTo>
                  <a:pt x="3616689" y="1816760"/>
                  <a:pt x="3617527" y="1838782"/>
                  <a:pt x="3618441" y="1860728"/>
                </a:cubicBezTo>
                <a:cubicBezTo>
                  <a:pt x="3619356" y="1881149"/>
                  <a:pt x="3620041" y="1900123"/>
                  <a:pt x="3620499" y="1917649"/>
                </a:cubicBezTo>
                <a:cubicBezTo>
                  <a:pt x="3620956" y="1935175"/>
                  <a:pt x="3621185" y="1951406"/>
                  <a:pt x="3621185" y="1966341"/>
                </a:cubicBezTo>
                <a:cubicBezTo>
                  <a:pt x="3621185" y="1974875"/>
                  <a:pt x="3619737" y="1983867"/>
                  <a:pt x="3616841" y="1993316"/>
                </a:cubicBezTo>
                <a:cubicBezTo>
                  <a:pt x="3613946" y="2002765"/>
                  <a:pt x="3609755" y="2011756"/>
                  <a:pt x="3604268" y="2020291"/>
                </a:cubicBezTo>
                <a:cubicBezTo>
                  <a:pt x="3601221" y="2024862"/>
                  <a:pt x="3594895" y="2028444"/>
                  <a:pt x="3585294" y="2031035"/>
                </a:cubicBezTo>
                <a:cubicBezTo>
                  <a:pt x="3580494" y="2032330"/>
                  <a:pt x="3575141" y="2033302"/>
                  <a:pt x="3569235" y="2033949"/>
                </a:cubicBezTo>
                <a:lnTo>
                  <a:pt x="3551513" y="2034838"/>
                </a:lnTo>
                <a:lnTo>
                  <a:pt x="3551233" y="2034921"/>
                </a:lnTo>
                <a:lnTo>
                  <a:pt x="3550599" y="2034884"/>
                </a:lnTo>
                <a:lnTo>
                  <a:pt x="3549861" y="2034921"/>
                </a:lnTo>
                <a:lnTo>
                  <a:pt x="3549525" y="2034821"/>
                </a:lnTo>
                <a:lnTo>
                  <a:pt x="3534088" y="2033921"/>
                </a:lnTo>
                <a:cubicBezTo>
                  <a:pt x="3518086" y="2031921"/>
                  <a:pt x="3505513" y="2026920"/>
                  <a:pt x="3496369" y="2018919"/>
                </a:cubicBezTo>
                <a:cubicBezTo>
                  <a:pt x="3488139" y="2023796"/>
                  <a:pt x="3478995" y="2027682"/>
                  <a:pt x="3468937" y="2030578"/>
                </a:cubicBezTo>
                <a:cubicBezTo>
                  <a:pt x="3463908" y="2032025"/>
                  <a:pt x="3458612" y="2033111"/>
                  <a:pt x="3453049" y="2033835"/>
                </a:cubicBezTo>
                <a:lnTo>
                  <a:pt x="3439309" y="2034688"/>
                </a:lnTo>
                <a:lnTo>
                  <a:pt x="3438533" y="2034921"/>
                </a:lnTo>
                <a:lnTo>
                  <a:pt x="3436984" y="2034833"/>
                </a:lnTo>
                <a:lnTo>
                  <a:pt x="3435561" y="2034921"/>
                </a:lnTo>
                <a:lnTo>
                  <a:pt x="3434948" y="2034717"/>
                </a:lnTo>
                <a:lnTo>
                  <a:pt x="3408472" y="2033206"/>
                </a:lnTo>
                <a:cubicBezTo>
                  <a:pt x="3399100" y="2032063"/>
                  <a:pt x="3390375" y="2030349"/>
                  <a:pt x="3382298" y="2028063"/>
                </a:cubicBezTo>
                <a:cubicBezTo>
                  <a:pt x="3366143" y="2023491"/>
                  <a:pt x="3352580" y="2016785"/>
                  <a:pt x="3341607" y="2007946"/>
                </a:cubicBezTo>
                <a:cubicBezTo>
                  <a:pt x="3325148" y="2017090"/>
                  <a:pt x="3308307" y="2023872"/>
                  <a:pt x="3291087" y="2028291"/>
                </a:cubicBezTo>
                <a:cubicBezTo>
                  <a:pt x="3282475" y="2030501"/>
                  <a:pt x="3273579" y="2032159"/>
                  <a:pt x="3264397" y="2033264"/>
                </a:cubicBezTo>
                <a:lnTo>
                  <a:pt x="3240612" y="2034651"/>
                </a:lnTo>
                <a:lnTo>
                  <a:pt x="3239804" y="2034921"/>
                </a:lnTo>
                <a:lnTo>
                  <a:pt x="3238426" y="2034779"/>
                </a:lnTo>
                <a:lnTo>
                  <a:pt x="3235993" y="2034921"/>
                </a:lnTo>
                <a:lnTo>
                  <a:pt x="3234291" y="2034353"/>
                </a:lnTo>
                <a:lnTo>
                  <a:pt x="3221487" y="2033035"/>
                </a:lnTo>
                <a:cubicBezTo>
                  <a:pt x="3203599" y="2029263"/>
                  <a:pt x="3186997" y="2019833"/>
                  <a:pt x="3171681" y="2004746"/>
                </a:cubicBezTo>
                <a:cubicBezTo>
                  <a:pt x="3169852" y="2007489"/>
                  <a:pt x="3168175" y="2009927"/>
                  <a:pt x="3166652" y="2012061"/>
                </a:cubicBezTo>
                <a:cubicBezTo>
                  <a:pt x="3165127" y="2014195"/>
                  <a:pt x="3163604" y="2016328"/>
                  <a:pt x="3162080" y="2018462"/>
                </a:cubicBezTo>
                <a:cubicBezTo>
                  <a:pt x="3158422" y="2022729"/>
                  <a:pt x="3151183" y="2026539"/>
                  <a:pt x="3140363" y="2029892"/>
                </a:cubicBezTo>
                <a:cubicBezTo>
                  <a:pt x="3134953" y="2031568"/>
                  <a:pt x="3129066" y="2032825"/>
                  <a:pt x="3122703" y="2033664"/>
                </a:cubicBezTo>
                <a:lnTo>
                  <a:pt x="3110496" y="2034412"/>
                </a:lnTo>
                <a:lnTo>
                  <a:pt x="3108969" y="2034921"/>
                </a:lnTo>
                <a:lnTo>
                  <a:pt x="3106414" y="2034662"/>
                </a:lnTo>
                <a:lnTo>
                  <a:pt x="3102187" y="2034921"/>
                </a:lnTo>
                <a:cubicBezTo>
                  <a:pt x="3100967" y="2034921"/>
                  <a:pt x="3100053" y="2034616"/>
                  <a:pt x="3099443" y="2034007"/>
                </a:cubicBezTo>
                <a:lnTo>
                  <a:pt x="3099425" y="2033953"/>
                </a:lnTo>
                <a:lnTo>
                  <a:pt x="3090652" y="2033064"/>
                </a:lnTo>
                <a:cubicBezTo>
                  <a:pt x="3072764" y="2029349"/>
                  <a:pt x="3056162" y="2020062"/>
                  <a:pt x="3040845" y="2005203"/>
                </a:cubicBezTo>
                <a:lnTo>
                  <a:pt x="3035816" y="2012061"/>
                </a:lnTo>
                <a:cubicBezTo>
                  <a:pt x="3031245" y="2017852"/>
                  <a:pt x="3024539" y="2022424"/>
                  <a:pt x="3015699" y="2025777"/>
                </a:cubicBezTo>
                <a:cubicBezTo>
                  <a:pt x="3006861" y="2029130"/>
                  <a:pt x="2996116" y="2031492"/>
                  <a:pt x="2983467" y="2032864"/>
                </a:cubicBezTo>
                <a:lnTo>
                  <a:pt x="2946040" y="2034646"/>
                </a:lnTo>
                <a:lnTo>
                  <a:pt x="2945215" y="2034921"/>
                </a:lnTo>
                <a:lnTo>
                  <a:pt x="2943442" y="2034770"/>
                </a:lnTo>
                <a:lnTo>
                  <a:pt x="2940261" y="2034921"/>
                </a:lnTo>
                <a:lnTo>
                  <a:pt x="2938555" y="2034352"/>
                </a:lnTo>
                <a:lnTo>
                  <a:pt x="2929155" y="2033549"/>
                </a:lnTo>
                <a:cubicBezTo>
                  <a:pt x="2924088" y="2032635"/>
                  <a:pt x="2919307" y="2031263"/>
                  <a:pt x="2914811" y="2029435"/>
                </a:cubicBezTo>
                <a:cubicBezTo>
                  <a:pt x="2905819" y="2025777"/>
                  <a:pt x="2897818" y="2020291"/>
                  <a:pt x="2890808" y="2012975"/>
                </a:cubicBezTo>
                <a:cubicBezTo>
                  <a:pt x="2859109" y="2029435"/>
                  <a:pt x="2827562" y="2037664"/>
                  <a:pt x="2796167" y="2037664"/>
                </a:cubicBezTo>
                <a:cubicBezTo>
                  <a:pt x="2756543" y="2037664"/>
                  <a:pt x="2736731" y="2026539"/>
                  <a:pt x="2736731" y="2004289"/>
                </a:cubicBezTo>
                <a:cubicBezTo>
                  <a:pt x="2736731" y="1998193"/>
                  <a:pt x="2737798" y="1992097"/>
                  <a:pt x="2739932" y="1986001"/>
                </a:cubicBezTo>
                <a:cubicBezTo>
                  <a:pt x="2742065" y="1979905"/>
                  <a:pt x="2744961" y="1975028"/>
                  <a:pt x="2748619" y="1971370"/>
                </a:cubicBezTo>
                <a:cubicBezTo>
                  <a:pt x="2756239" y="1977466"/>
                  <a:pt x="2764925" y="1982038"/>
                  <a:pt x="2774679" y="1985086"/>
                </a:cubicBezTo>
                <a:cubicBezTo>
                  <a:pt x="2784433" y="1988134"/>
                  <a:pt x="2796472" y="1989658"/>
                  <a:pt x="2810798" y="1989658"/>
                </a:cubicBezTo>
                <a:cubicBezTo>
                  <a:pt x="2819941" y="1989658"/>
                  <a:pt x="2829314" y="1989049"/>
                  <a:pt x="2838915" y="1987829"/>
                </a:cubicBezTo>
                <a:cubicBezTo>
                  <a:pt x="2848517" y="1986610"/>
                  <a:pt x="2858347" y="1984781"/>
                  <a:pt x="2868405" y="1982343"/>
                </a:cubicBezTo>
                <a:cubicBezTo>
                  <a:pt x="2860480" y="1968627"/>
                  <a:pt x="2853546" y="1955063"/>
                  <a:pt x="2847603" y="1941652"/>
                </a:cubicBezTo>
                <a:cubicBezTo>
                  <a:pt x="2841659" y="1928241"/>
                  <a:pt x="2837011" y="1916049"/>
                  <a:pt x="2833658" y="1905076"/>
                </a:cubicBezTo>
                <a:cubicBezTo>
                  <a:pt x="2830305" y="1894103"/>
                  <a:pt x="2828629" y="1885721"/>
                  <a:pt x="2828629" y="1879930"/>
                </a:cubicBezTo>
                <a:cubicBezTo>
                  <a:pt x="2828629" y="1870177"/>
                  <a:pt x="2831067" y="1861795"/>
                  <a:pt x="2835944" y="1854784"/>
                </a:cubicBezTo>
                <a:cubicBezTo>
                  <a:pt x="2840821" y="1847774"/>
                  <a:pt x="2848136" y="1842745"/>
                  <a:pt x="2857889" y="1839697"/>
                </a:cubicBezTo>
                <a:cubicBezTo>
                  <a:pt x="2864290" y="1864995"/>
                  <a:pt x="2870767" y="1887550"/>
                  <a:pt x="2877321" y="1907362"/>
                </a:cubicBezTo>
                <a:cubicBezTo>
                  <a:pt x="2883873" y="1927174"/>
                  <a:pt x="2891265" y="1944243"/>
                  <a:pt x="2899495" y="1958569"/>
                </a:cubicBezTo>
                <a:cubicBezTo>
                  <a:pt x="2905286" y="1969236"/>
                  <a:pt x="2911611" y="1976704"/>
                  <a:pt x="2918469" y="1980971"/>
                </a:cubicBezTo>
                <a:cubicBezTo>
                  <a:pt x="2921897" y="1983105"/>
                  <a:pt x="2925841" y="1984705"/>
                  <a:pt x="2930298" y="1985772"/>
                </a:cubicBezTo>
                <a:lnTo>
                  <a:pt x="2943939" y="1987235"/>
                </a:lnTo>
                <a:lnTo>
                  <a:pt x="2983238" y="1985772"/>
                </a:lnTo>
                <a:cubicBezTo>
                  <a:pt x="2995735" y="1984705"/>
                  <a:pt x="3005641" y="1982191"/>
                  <a:pt x="3012956" y="1978228"/>
                </a:cubicBezTo>
                <a:cubicBezTo>
                  <a:pt x="3018138" y="1975485"/>
                  <a:pt x="3022557" y="1971065"/>
                  <a:pt x="3026215" y="1964969"/>
                </a:cubicBezTo>
                <a:cubicBezTo>
                  <a:pt x="3029873" y="1958873"/>
                  <a:pt x="3034749" y="1949882"/>
                  <a:pt x="3040845" y="1937995"/>
                </a:cubicBezTo>
                <a:cubicBezTo>
                  <a:pt x="3044503" y="1930374"/>
                  <a:pt x="3047932" y="1925574"/>
                  <a:pt x="3051133" y="1923593"/>
                </a:cubicBezTo>
                <a:cubicBezTo>
                  <a:pt x="3054333" y="1921611"/>
                  <a:pt x="3058219" y="1920621"/>
                  <a:pt x="3062791" y="1920621"/>
                </a:cubicBezTo>
                <a:cubicBezTo>
                  <a:pt x="3068887" y="1920621"/>
                  <a:pt x="3074221" y="1922450"/>
                  <a:pt x="3078793" y="1926107"/>
                </a:cubicBezTo>
                <a:cubicBezTo>
                  <a:pt x="3076355" y="1932203"/>
                  <a:pt x="3073764" y="1938299"/>
                  <a:pt x="3071021" y="1944395"/>
                </a:cubicBezTo>
                <a:cubicBezTo>
                  <a:pt x="3068278" y="1950491"/>
                  <a:pt x="3065763" y="1956130"/>
                  <a:pt x="3063477" y="1961312"/>
                </a:cubicBezTo>
                <a:cubicBezTo>
                  <a:pt x="3061191" y="1966493"/>
                  <a:pt x="3059286" y="1970608"/>
                  <a:pt x="3057762" y="1973656"/>
                </a:cubicBezTo>
                <a:cubicBezTo>
                  <a:pt x="3065991" y="1978533"/>
                  <a:pt x="3074297" y="1982038"/>
                  <a:pt x="3082679" y="1984172"/>
                </a:cubicBezTo>
                <a:lnTo>
                  <a:pt x="3105813" y="1986988"/>
                </a:lnTo>
                <a:lnTo>
                  <a:pt x="3129161" y="1984515"/>
                </a:lnTo>
                <a:cubicBezTo>
                  <a:pt x="3136781" y="1982610"/>
                  <a:pt x="3143030" y="1979752"/>
                  <a:pt x="3147907" y="1975942"/>
                </a:cubicBezTo>
                <a:cubicBezTo>
                  <a:pt x="3151564" y="1973199"/>
                  <a:pt x="3155069" y="1968703"/>
                  <a:pt x="3158422" y="1962455"/>
                </a:cubicBezTo>
                <a:cubicBezTo>
                  <a:pt x="3161775" y="1956206"/>
                  <a:pt x="3166195" y="1947901"/>
                  <a:pt x="3171681" y="1937537"/>
                </a:cubicBezTo>
                <a:cubicBezTo>
                  <a:pt x="3175339" y="1930222"/>
                  <a:pt x="3178843" y="1925574"/>
                  <a:pt x="3182197" y="1923593"/>
                </a:cubicBezTo>
                <a:cubicBezTo>
                  <a:pt x="3185549" y="1921611"/>
                  <a:pt x="3189359" y="1920621"/>
                  <a:pt x="3193626" y="1920621"/>
                </a:cubicBezTo>
                <a:cubicBezTo>
                  <a:pt x="3199417" y="1920621"/>
                  <a:pt x="3204751" y="1922450"/>
                  <a:pt x="3209629" y="1926107"/>
                </a:cubicBezTo>
                <a:cubicBezTo>
                  <a:pt x="3206275" y="1933727"/>
                  <a:pt x="3202771" y="1941576"/>
                  <a:pt x="3199113" y="1949653"/>
                </a:cubicBezTo>
                <a:cubicBezTo>
                  <a:pt x="3195455" y="1957730"/>
                  <a:pt x="3191798" y="1965731"/>
                  <a:pt x="3188140" y="1973656"/>
                </a:cubicBezTo>
                <a:cubicBezTo>
                  <a:pt x="3196675" y="1978533"/>
                  <a:pt x="3205057" y="1982038"/>
                  <a:pt x="3213286" y="1984172"/>
                </a:cubicBezTo>
                <a:lnTo>
                  <a:pt x="3239023" y="1987278"/>
                </a:lnTo>
                <a:lnTo>
                  <a:pt x="3280113" y="1986001"/>
                </a:lnTo>
                <a:cubicBezTo>
                  <a:pt x="3293372" y="1985086"/>
                  <a:pt x="3305183" y="1983410"/>
                  <a:pt x="3315547" y="1980971"/>
                </a:cubicBezTo>
                <a:lnTo>
                  <a:pt x="3306403" y="1969999"/>
                </a:lnTo>
                <a:cubicBezTo>
                  <a:pt x="3301831" y="1962988"/>
                  <a:pt x="3297639" y="1957197"/>
                  <a:pt x="3293829" y="1952625"/>
                </a:cubicBezTo>
                <a:cubicBezTo>
                  <a:pt x="3290019" y="1948053"/>
                  <a:pt x="3286438" y="1944243"/>
                  <a:pt x="3283085" y="1941195"/>
                </a:cubicBezTo>
                <a:cubicBezTo>
                  <a:pt x="3280647" y="1938452"/>
                  <a:pt x="3278209" y="1935937"/>
                  <a:pt x="3275770" y="1933651"/>
                </a:cubicBezTo>
                <a:cubicBezTo>
                  <a:pt x="3273332" y="1931365"/>
                  <a:pt x="3270893" y="1929308"/>
                  <a:pt x="3268455" y="1927479"/>
                </a:cubicBezTo>
                <a:lnTo>
                  <a:pt x="3260683" y="1932965"/>
                </a:lnTo>
                <a:cubicBezTo>
                  <a:pt x="3253367" y="1925041"/>
                  <a:pt x="3249710" y="1916354"/>
                  <a:pt x="3249710" y="1906905"/>
                </a:cubicBezTo>
                <a:cubicBezTo>
                  <a:pt x="3249710" y="1899590"/>
                  <a:pt x="3251919" y="1893189"/>
                  <a:pt x="3256339" y="1887703"/>
                </a:cubicBezTo>
                <a:cubicBezTo>
                  <a:pt x="3260759" y="1882216"/>
                  <a:pt x="3266779" y="1877187"/>
                  <a:pt x="3274399" y="1872615"/>
                </a:cubicBezTo>
                <a:cubicBezTo>
                  <a:pt x="3282018" y="1868043"/>
                  <a:pt x="3290705" y="1864233"/>
                  <a:pt x="3300459" y="1861185"/>
                </a:cubicBezTo>
                <a:cubicBezTo>
                  <a:pt x="3315089" y="1856003"/>
                  <a:pt x="3329567" y="1853413"/>
                  <a:pt x="3343893" y="1853413"/>
                </a:cubicBezTo>
                <a:cubicBezTo>
                  <a:pt x="3356999" y="1853413"/>
                  <a:pt x="3369268" y="1856232"/>
                  <a:pt x="3380697" y="1861871"/>
                </a:cubicBezTo>
                <a:cubicBezTo>
                  <a:pt x="3392127" y="1867510"/>
                  <a:pt x="3401043" y="1875206"/>
                  <a:pt x="3407443" y="1884959"/>
                </a:cubicBezTo>
                <a:cubicBezTo>
                  <a:pt x="3414149" y="1894713"/>
                  <a:pt x="3417502" y="1905076"/>
                  <a:pt x="3417502" y="1916049"/>
                </a:cubicBezTo>
                <a:cubicBezTo>
                  <a:pt x="3417502" y="1927936"/>
                  <a:pt x="3414225" y="1939366"/>
                  <a:pt x="3407672" y="1950339"/>
                </a:cubicBezTo>
                <a:cubicBezTo>
                  <a:pt x="3401119" y="1961312"/>
                  <a:pt x="3391899" y="1971980"/>
                  <a:pt x="3380012" y="1982343"/>
                </a:cubicBezTo>
                <a:cubicBezTo>
                  <a:pt x="3387632" y="1984172"/>
                  <a:pt x="3396242" y="1985467"/>
                  <a:pt x="3405843" y="1986229"/>
                </a:cubicBezTo>
                <a:lnTo>
                  <a:pt x="3436284" y="1987294"/>
                </a:lnTo>
                <a:lnTo>
                  <a:pt x="3458650" y="1984857"/>
                </a:lnTo>
                <a:cubicBezTo>
                  <a:pt x="3466117" y="1983181"/>
                  <a:pt x="3473357" y="1980819"/>
                  <a:pt x="3480367" y="1977771"/>
                </a:cubicBezTo>
                <a:cubicBezTo>
                  <a:pt x="3477624" y="1957959"/>
                  <a:pt x="3474652" y="1934794"/>
                  <a:pt x="3471451" y="1908277"/>
                </a:cubicBezTo>
                <a:cubicBezTo>
                  <a:pt x="3468251" y="1881759"/>
                  <a:pt x="3465127" y="1851889"/>
                  <a:pt x="3462079" y="1818665"/>
                </a:cubicBezTo>
                <a:cubicBezTo>
                  <a:pt x="3460860" y="1808607"/>
                  <a:pt x="3459793" y="1798472"/>
                  <a:pt x="3458879" y="1788262"/>
                </a:cubicBezTo>
                <a:cubicBezTo>
                  <a:pt x="3457964" y="1778051"/>
                  <a:pt x="3457050" y="1767612"/>
                  <a:pt x="3456135" y="1756943"/>
                </a:cubicBezTo>
                <a:cubicBezTo>
                  <a:pt x="3463146" y="1751152"/>
                  <a:pt x="3470537" y="1745971"/>
                  <a:pt x="3478309" y="1741399"/>
                </a:cubicBezTo>
                <a:cubicBezTo>
                  <a:pt x="3486082" y="1736827"/>
                  <a:pt x="3494083" y="1732407"/>
                  <a:pt x="3502313" y="1728140"/>
                </a:cubicBezTo>
                <a:close/>
                <a:moveTo>
                  <a:pt x="3381307" y="1714500"/>
                </a:moveTo>
                <a:lnTo>
                  <a:pt x="3381764" y="1719986"/>
                </a:lnTo>
                <a:cubicBezTo>
                  <a:pt x="3381764" y="1727911"/>
                  <a:pt x="3378259" y="1734007"/>
                  <a:pt x="3371249" y="1738274"/>
                </a:cubicBezTo>
                <a:cubicBezTo>
                  <a:pt x="3363324" y="1742237"/>
                  <a:pt x="3353113" y="1746656"/>
                  <a:pt x="3340616" y="1751533"/>
                </a:cubicBezTo>
                <a:cubicBezTo>
                  <a:pt x="3328119" y="1756410"/>
                  <a:pt x="3313489" y="1761744"/>
                  <a:pt x="3296725" y="1767535"/>
                </a:cubicBezTo>
                <a:lnTo>
                  <a:pt x="3299011" y="1745590"/>
                </a:lnTo>
                <a:cubicBezTo>
                  <a:pt x="3319433" y="1738274"/>
                  <a:pt x="3336197" y="1732178"/>
                  <a:pt x="3349303" y="1727302"/>
                </a:cubicBezTo>
                <a:cubicBezTo>
                  <a:pt x="3362409" y="1722425"/>
                  <a:pt x="3373078" y="1718158"/>
                  <a:pt x="3381307" y="1714500"/>
                </a:cubicBezTo>
                <a:close/>
                <a:moveTo>
                  <a:pt x="2392155" y="1712595"/>
                </a:moveTo>
                <a:lnTo>
                  <a:pt x="2422330" y="1722653"/>
                </a:lnTo>
                <a:cubicBezTo>
                  <a:pt x="2439704" y="1728445"/>
                  <a:pt x="2452887" y="1737055"/>
                  <a:pt x="2461878" y="1748485"/>
                </a:cubicBezTo>
                <a:cubicBezTo>
                  <a:pt x="2470869" y="1759915"/>
                  <a:pt x="2475670" y="1773403"/>
                  <a:pt x="2476280" y="1788947"/>
                </a:cubicBezTo>
                <a:cubicBezTo>
                  <a:pt x="2476585" y="1796567"/>
                  <a:pt x="2476737" y="1806016"/>
                  <a:pt x="2476737" y="1817294"/>
                </a:cubicBezTo>
                <a:cubicBezTo>
                  <a:pt x="2476737" y="1828571"/>
                  <a:pt x="2476280" y="1841830"/>
                  <a:pt x="2475365" y="1857070"/>
                </a:cubicBezTo>
                <a:cubicBezTo>
                  <a:pt x="2475365" y="1863776"/>
                  <a:pt x="2475289" y="1870177"/>
                  <a:pt x="2475137" y="1876273"/>
                </a:cubicBezTo>
                <a:cubicBezTo>
                  <a:pt x="2474984" y="1882369"/>
                  <a:pt x="2474908" y="1888160"/>
                  <a:pt x="2474908" y="1893646"/>
                </a:cubicBezTo>
                <a:lnTo>
                  <a:pt x="2458449" y="1903705"/>
                </a:lnTo>
                <a:cubicBezTo>
                  <a:pt x="2450219" y="1889684"/>
                  <a:pt x="2444885" y="1877187"/>
                  <a:pt x="2442447" y="1866214"/>
                </a:cubicBezTo>
                <a:cubicBezTo>
                  <a:pt x="2441228" y="1861642"/>
                  <a:pt x="2439780" y="1854937"/>
                  <a:pt x="2438103" y="1846097"/>
                </a:cubicBezTo>
                <a:cubicBezTo>
                  <a:pt x="2436427" y="1837258"/>
                  <a:pt x="2434675" y="1827276"/>
                  <a:pt x="2432846" y="1816151"/>
                </a:cubicBezTo>
                <a:cubicBezTo>
                  <a:pt x="2431017" y="1805026"/>
                  <a:pt x="2429341" y="1793824"/>
                  <a:pt x="2427817" y="1782547"/>
                </a:cubicBezTo>
                <a:cubicBezTo>
                  <a:pt x="2425683" y="1767611"/>
                  <a:pt x="2422483" y="1756791"/>
                  <a:pt x="2418215" y="1750085"/>
                </a:cubicBezTo>
                <a:cubicBezTo>
                  <a:pt x="2413948" y="1743380"/>
                  <a:pt x="2407395" y="1738351"/>
                  <a:pt x="2398556" y="1734998"/>
                </a:cubicBezTo>
                <a:lnTo>
                  <a:pt x="2386211" y="1730426"/>
                </a:lnTo>
                <a:close/>
                <a:moveTo>
                  <a:pt x="1917429" y="1712595"/>
                </a:moveTo>
                <a:lnTo>
                  <a:pt x="1923373" y="1730426"/>
                </a:lnTo>
                <a:lnTo>
                  <a:pt x="1911485" y="1734998"/>
                </a:lnTo>
                <a:cubicBezTo>
                  <a:pt x="1901732" y="1738351"/>
                  <a:pt x="1894874" y="1743456"/>
                  <a:pt x="1890911" y="1750314"/>
                </a:cubicBezTo>
                <a:cubicBezTo>
                  <a:pt x="1886949" y="1757172"/>
                  <a:pt x="1883901" y="1767916"/>
                  <a:pt x="1881767" y="1782547"/>
                </a:cubicBezTo>
                <a:cubicBezTo>
                  <a:pt x="1880853" y="1790471"/>
                  <a:pt x="1879329" y="1802130"/>
                  <a:pt x="1877195" y="1817522"/>
                </a:cubicBezTo>
                <a:cubicBezTo>
                  <a:pt x="1875062" y="1832915"/>
                  <a:pt x="1872623" y="1852346"/>
                  <a:pt x="1869880" y="1875815"/>
                </a:cubicBezTo>
                <a:cubicBezTo>
                  <a:pt x="1869575" y="1877949"/>
                  <a:pt x="1868127" y="1881683"/>
                  <a:pt x="1865537" y="1887017"/>
                </a:cubicBezTo>
                <a:cubicBezTo>
                  <a:pt x="1862946" y="1892351"/>
                  <a:pt x="1859060" y="1899285"/>
                  <a:pt x="1853878" y="1907819"/>
                </a:cubicBezTo>
                <a:lnTo>
                  <a:pt x="1848849" y="1917420"/>
                </a:lnTo>
                <a:cubicBezTo>
                  <a:pt x="1841839" y="1923212"/>
                  <a:pt x="1834676" y="1927936"/>
                  <a:pt x="1827361" y="1931594"/>
                </a:cubicBezTo>
                <a:cubicBezTo>
                  <a:pt x="1820045" y="1935251"/>
                  <a:pt x="1813949" y="1937080"/>
                  <a:pt x="1809073" y="1937080"/>
                </a:cubicBezTo>
                <a:cubicBezTo>
                  <a:pt x="1795052" y="1937080"/>
                  <a:pt x="1785298" y="1927327"/>
                  <a:pt x="1779812" y="1907819"/>
                </a:cubicBezTo>
                <a:cubicBezTo>
                  <a:pt x="1788346" y="1905686"/>
                  <a:pt x="1795585" y="1903857"/>
                  <a:pt x="1801529" y="1902333"/>
                </a:cubicBezTo>
                <a:cubicBezTo>
                  <a:pt x="1807472" y="1900809"/>
                  <a:pt x="1812273" y="1899437"/>
                  <a:pt x="1815931" y="1898218"/>
                </a:cubicBezTo>
                <a:cubicBezTo>
                  <a:pt x="1819283" y="1896694"/>
                  <a:pt x="1822636" y="1895323"/>
                  <a:pt x="1825989" y="1894103"/>
                </a:cubicBezTo>
                <a:cubicBezTo>
                  <a:pt x="1829341" y="1892884"/>
                  <a:pt x="1832542" y="1891360"/>
                  <a:pt x="1835590" y="1889531"/>
                </a:cubicBezTo>
                <a:cubicBezTo>
                  <a:pt x="1834676" y="1865757"/>
                  <a:pt x="1833990" y="1845640"/>
                  <a:pt x="1833533" y="1829181"/>
                </a:cubicBezTo>
                <a:cubicBezTo>
                  <a:pt x="1833075" y="1812722"/>
                  <a:pt x="1833152" y="1799158"/>
                  <a:pt x="1833761" y="1788490"/>
                </a:cubicBezTo>
                <a:cubicBezTo>
                  <a:pt x="1834066" y="1773250"/>
                  <a:pt x="1838791" y="1759915"/>
                  <a:pt x="1847935" y="1748485"/>
                </a:cubicBezTo>
                <a:cubicBezTo>
                  <a:pt x="1857079" y="1737055"/>
                  <a:pt x="1870185" y="1728445"/>
                  <a:pt x="1887254" y="1722653"/>
                </a:cubicBezTo>
                <a:close/>
                <a:moveTo>
                  <a:pt x="4429057" y="1676400"/>
                </a:moveTo>
                <a:lnTo>
                  <a:pt x="4429515" y="1681886"/>
                </a:lnTo>
                <a:cubicBezTo>
                  <a:pt x="4429515" y="1689811"/>
                  <a:pt x="4426009" y="1695907"/>
                  <a:pt x="4418999" y="1700174"/>
                </a:cubicBezTo>
                <a:cubicBezTo>
                  <a:pt x="4411074" y="1704137"/>
                  <a:pt x="4400863" y="1708556"/>
                  <a:pt x="4388366" y="1713433"/>
                </a:cubicBezTo>
                <a:cubicBezTo>
                  <a:pt x="4375869" y="1718310"/>
                  <a:pt x="4361239" y="1723644"/>
                  <a:pt x="4344475" y="1729435"/>
                </a:cubicBezTo>
                <a:lnTo>
                  <a:pt x="4346761" y="1707490"/>
                </a:lnTo>
                <a:cubicBezTo>
                  <a:pt x="4367183" y="1700174"/>
                  <a:pt x="4383947" y="1694078"/>
                  <a:pt x="4397053" y="1689202"/>
                </a:cubicBezTo>
                <a:cubicBezTo>
                  <a:pt x="4410159" y="1684325"/>
                  <a:pt x="4420827" y="1680058"/>
                  <a:pt x="4429057" y="1676400"/>
                </a:cubicBezTo>
                <a:close/>
                <a:moveTo>
                  <a:pt x="2392155" y="1664589"/>
                </a:moveTo>
                <a:cubicBezTo>
                  <a:pt x="2396117" y="1667332"/>
                  <a:pt x="2399775" y="1670228"/>
                  <a:pt x="2403128" y="1673276"/>
                </a:cubicBezTo>
                <a:cubicBezTo>
                  <a:pt x="2406481" y="1676324"/>
                  <a:pt x="2409376" y="1679372"/>
                  <a:pt x="2411815" y="1682420"/>
                </a:cubicBezTo>
                <a:cubicBezTo>
                  <a:pt x="2408767" y="1685163"/>
                  <a:pt x="2405566" y="1688211"/>
                  <a:pt x="2402213" y="1691564"/>
                </a:cubicBezTo>
                <a:cubicBezTo>
                  <a:pt x="2398861" y="1694917"/>
                  <a:pt x="2395508" y="1698574"/>
                  <a:pt x="2392155" y="1702537"/>
                </a:cubicBezTo>
                <a:cubicBezTo>
                  <a:pt x="2389412" y="1699489"/>
                  <a:pt x="2386516" y="1696517"/>
                  <a:pt x="2383468" y="1693621"/>
                </a:cubicBezTo>
                <a:cubicBezTo>
                  <a:pt x="2380420" y="1690726"/>
                  <a:pt x="2377372" y="1687754"/>
                  <a:pt x="2374324" y="1684706"/>
                </a:cubicBezTo>
                <a:cubicBezTo>
                  <a:pt x="2376763" y="1680743"/>
                  <a:pt x="2379506" y="1677162"/>
                  <a:pt x="2382554" y="1673962"/>
                </a:cubicBezTo>
                <a:cubicBezTo>
                  <a:pt x="2385601" y="1670761"/>
                  <a:pt x="2388802" y="1667637"/>
                  <a:pt x="2392155" y="1664589"/>
                </a:cubicBezTo>
                <a:close/>
                <a:moveTo>
                  <a:pt x="1917429" y="1664589"/>
                </a:moveTo>
                <a:cubicBezTo>
                  <a:pt x="1920172" y="1667332"/>
                  <a:pt x="1922991" y="1670152"/>
                  <a:pt x="1925887" y="1673047"/>
                </a:cubicBezTo>
                <a:cubicBezTo>
                  <a:pt x="1928783" y="1675943"/>
                  <a:pt x="1931907" y="1679067"/>
                  <a:pt x="1935259" y="1682420"/>
                </a:cubicBezTo>
                <a:cubicBezTo>
                  <a:pt x="1932821" y="1686077"/>
                  <a:pt x="1930078" y="1689583"/>
                  <a:pt x="1927030" y="1692935"/>
                </a:cubicBezTo>
                <a:cubicBezTo>
                  <a:pt x="1923982" y="1696288"/>
                  <a:pt x="1920782" y="1699489"/>
                  <a:pt x="1917429" y="1702537"/>
                </a:cubicBezTo>
                <a:cubicBezTo>
                  <a:pt x="1913162" y="1699489"/>
                  <a:pt x="1909352" y="1696441"/>
                  <a:pt x="1905999" y="1693393"/>
                </a:cubicBezTo>
                <a:cubicBezTo>
                  <a:pt x="1902646" y="1690345"/>
                  <a:pt x="1899903" y="1687449"/>
                  <a:pt x="1897769" y="1684706"/>
                </a:cubicBezTo>
                <a:cubicBezTo>
                  <a:pt x="1901122" y="1681963"/>
                  <a:pt x="1904399" y="1678915"/>
                  <a:pt x="1907599" y="1675562"/>
                </a:cubicBezTo>
                <a:cubicBezTo>
                  <a:pt x="1910799" y="1672209"/>
                  <a:pt x="1914076" y="1668551"/>
                  <a:pt x="1917429" y="1664589"/>
                </a:cubicBezTo>
                <a:close/>
                <a:moveTo>
                  <a:pt x="3642140" y="1658112"/>
                </a:moveTo>
                <a:lnTo>
                  <a:pt x="3642597" y="1663598"/>
                </a:lnTo>
                <a:cubicBezTo>
                  <a:pt x="3642597" y="1671523"/>
                  <a:pt x="3639091" y="1677467"/>
                  <a:pt x="3632081" y="1681429"/>
                </a:cubicBezTo>
                <a:cubicBezTo>
                  <a:pt x="3624461" y="1685392"/>
                  <a:pt x="3614403" y="1689887"/>
                  <a:pt x="3601906" y="1694917"/>
                </a:cubicBezTo>
                <a:cubicBezTo>
                  <a:pt x="3589409" y="1699946"/>
                  <a:pt x="3574626" y="1705356"/>
                  <a:pt x="3557558" y="1711147"/>
                </a:cubicBezTo>
                <a:lnTo>
                  <a:pt x="3560301" y="1689202"/>
                </a:lnTo>
                <a:cubicBezTo>
                  <a:pt x="3578893" y="1682496"/>
                  <a:pt x="3594819" y="1676629"/>
                  <a:pt x="3608078" y="1671599"/>
                </a:cubicBezTo>
                <a:cubicBezTo>
                  <a:pt x="3621337" y="1666570"/>
                  <a:pt x="3632691" y="1662074"/>
                  <a:pt x="3642140" y="1658112"/>
                </a:cubicBezTo>
                <a:close/>
                <a:moveTo>
                  <a:pt x="3475262" y="1656817"/>
                </a:moveTo>
                <a:cubicBezTo>
                  <a:pt x="3473128" y="1656817"/>
                  <a:pt x="3470918" y="1657655"/>
                  <a:pt x="3468632" y="1659331"/>
                </a:cubicBezTo>
                <a:cubicBezTo>
                  <a:pt x="3466346" y="1661008"/>
                  <a:pt x="3465356" y="1663522"/>
                  <a:pt x="3465661" y="1666875"/>
                </a:cubicBezTo>
                <a:cubicBezTo>
                  <a:pt x="3465661" y="1669923"/>
                  <a:pt x="3466575" y="1672742"/>
                  <a:pt x="3468404" y="1675333"/>
                </a:cubicBezTo>
                <a:cubicBezTo>
                  <a:pt x="3470233" y="1677924"/>
                  <a:pt x="3473281" y="1679219"/>
                  <a:pt x="3477548" y="1679219"/>
                </a:cubicBezTo>
                <a:cubicBezTo>
                  <a:pt x="3480596" y="1679219"/>
                  <a:pt x="3483491" y="1678153"/>
                  <a:pt x="3486235" y="1676019"/>
                </a:cubicBezTo>
                <a:cubicBezTo>
                  <a:pt x="3488978" y="1673885"/>
                  <a:pt x="3490349" y="1671904"/>
                  <a:pt x="3490349" y="1670075"/>
                </a:cubicBezTo>
                <a:cubicBezTo>
                  <a:pt x="3490349" y="1667332"/>
                  <a:pt x="3488749" y="1664437"/>
                  <a:pt x="3485549" y="1661389"/>
                </a:cubicBezTo>
                <a:cubicBezTo>
                  <a:pt x="3482348" y="1658341"/>
                  <a:pt x="3478919" y="1656817"/>
                  <a:pt x="3475262" y="1656817"/>
                </a:cubicBezTo>
                <a:close/>
                <a:moveTo>
                  <a:pt x="4173101" y="1642720"/>
                </a:moveTo>
                <a:cubicBezTo>
                  <a:pt x="4176149" y="1648206"/>
                  <a:pt x="4178207" y="1653616"/>
                  <a:pt x="4179273" y="1658950"/>
                </a:cubicBezTo>
                <a:cubicBezTo>
                  <a:pt x="4180341" y="1664284"/>
                  <a:pt x="4180873" y="1668170"/>
                  <a:pt x="4180873" y="1670609"/>
                </a:cubicBezTo>
                <a:cubicBezTo>
                  <a:pt x="4180873" y="1677924"/>
                  <a:pt x="4178588" y="1684096"/>
                  <a:pt x="4174015" y="1689125"/>
                </a:cubicBezTo>
                <a:cubicBezTo>
                  <a:pt x="4169444" y="1694155"/>
                  <a:pt x="4163805" y="1696669"/>
                  <a:pt x="4157099" y="1696669"/>
                </a:cubicBezTo>
                <a:cubicBezTo>
                  <a:pt x="4151613" y="1696669"/>
                  <a:pt x="4147041" y="1695145"/>
                  <a:pt x="4143383" y="1692097"/>
                </a:cubicBezTo>
                <a:cubicBezTo>
                  <a:pt x="4139116" y="1701241"/>
                  <a:pt x="4132105" y="1705813"/>
                  <a:pt x="4122352" y="1705813"/>
                </a:cubicBezTo>
                <a:cubicBezTo>
                  <a:pt x="4116256" y="1705813"/>
                  <a:pt x="4111379" y="1704061"/>
                  <a:pt x="4107721" y="1700555"/>
                </a:cubicBezTo>
                <a:cubicBezTo>
                  <a:pt x="4104064" y="1697050"/>
                  <a:pt x="4102235" y="1692097"/>
                  <a:pt x="4102235" y="1685696"/>
                </a:cubicBezTo>
                <a:cubicBezTo>
                  <a:pt x="4102235" y="1679296"/>
                  <a:pt x="4104217" y="1672590"/>
                  <a:pt x="4108179" y="1665580"/>
                </a:cubicBezTo>
                <a:lnTo>
                  <a:pt x="4116865" y="1667408"/>
                </a:lnTo>
                <a:cubicBezTo>
                  <a:pt x="4115951" y="1670456"/>
                  <a:pt x="4115494" y="1674266"/>
                  <a:pt x="4115494" y="1678838"/>
                </a:cubicBezTo>
                <a:cubicBezTo>
                  <a:pt x="4115494" y="1686154"/>
                  <a:pt x="4118085" y="1689811"/>
                  <a:pt x="4123267" y="1689811"/>
                </a:cubicBezTo>
                <a:cubicBezTo>
                  <a:pt x="4126009" y="1689811"/>
                  <a:pt x="4128372" y="1688668"/>
                  <a:pt x="4130353" y="1686382"/>
                </a:cubicBezTo>
                <a:cubicBezTo>
                  <a:pt x="4132334" y="1684096"/>
                  <a:pt x="4133173" y="1681124"/>
                  <a:pt x="4132867" y="1677467"/>
                </a:cubicBezTo>
                <a:lnTo>
                  <a:pt x="4131953" y="1663294"/>
                </a:lnTo>
                <a:lnTo>
                  <a:pt x="4144297" y="1655521"/>
                </a:lnTo>
                <a:cubicBezTo>
                  <a:pt x="4145517" y="1665275"/>
                  <a:pt x="4147269" y="1671904"/>
                  <a:pt x="4149555" y="1675409"/>
                </a:cubicBezTo>
                <a:cubicBezTo>
                  <a:pt x="4151841" y="1678915"/>
                  <a:pt x="4155271" y="1680667"/>
                  <a:pt x="4159843" y="1680667"/>
                </a:cubicBezTo>
                <a:cubicBezTo>
                  <a:pt x="4161367" y="1680667"/>
                  <a:pt x="4162738" y="1680210"/>
                  <a:pt x="4163957" y="1679296"/>
                </a:cubicBezTo>
                <a:cubicBezTo>
                  <a:pt x="4165177" y="1678381"/>
                  <a:pt x="4166091" y="1677314"/>
                  <a:pt x="4166701" y="1676095"/>
                </a:cubicBezTo>
                <a:cubicBezTo>
                  <a:pt x="4166091" y="1673047"/>
                  <a:pt x="4163957" y="1667561"/>
                  <a:pt x="4160299" y="1659636"/>
                </a:cubicBezTo>
                <a:lnTo>
                  <a:pt x="4159385" y="1655978"/>
                </a:lnTo>
                <a:cubicBezTo>
                  <a:pt x="4159385" y="1653235"/>
                  <a:pt x="4160605" y="1650568"/>
                  <a:pt x="4163043" y="1647977"/>
                </a:cubicBezTo>
                <a:cubicBezTo>
                  <a:pt x="4165481" y="1645387"/>
                  <a:pt x="4168834" y="1643634"/>
                  <a:pt x="4173101" y="1642720"/>
                </a:cubicBezTo>
                <a:close/>
                <a:moveTo>
                  <a:pt x="3477548" y="1638529"/>
                </a:moveTo>
                <a:cubicBezTo>
                  <a:pt x="3484253" y="1638224"/>
                  <a:pt x="3490121" y="1641043"/>
                  <a:pt x="3495150" y="1646987"/>
                </a:cubicBezTo>
                <a:cubicBezTo>
                  <a:pt x="3500179" y="1652930"/>
                  <a:pt x="3502694" y="1660627"/>
                  <a:pt x="3502694" y="1670075"/>
                </a:cubicBezTo>
                <a:cubicBezTo>
                  <a:pt x="3502694" y="1677086"/>
                  <a:pt x="3500103" y="1683182"/>
                  <a:pt x="3494921" y="1688363"/>
                </a:cubicBezTo>
                <a:cubicBezTo>
                  <a:pt x="3489740" y="1693545"/>
                  <a:pt x="3483796" y="1696136"/>
                  <a:pt x="3477091" y="1696136"/>
                </a:cubicBezTo>
                <a:cubicBezTo>
                  <a:pt x="3470080" y="1696136"/>
                  <a:pt x="3464365" y="1693621"/>
                  <a:pt x="3459945" y="1688592"/>
                </a:cubicBezTo>
                <a:cubicBezTo>
                  <a:pt x="3455526" y="1683563"/>
                  <a:pt x="3453316" y="1677238"/>
                  <a:pt x="3453316" y="1669618"/>
                </a:cubicBezTo>
                <a:cubicBezTo>
                  <a:pt x="3453316" y="1660779"/>
                  <a:pt x="3455831" y="1653388"/>
                  <a:pt x="3460860" y="1647444"/>
                </a:cubicBezTo>
                <a:cubicBezTo>
                  <a:pt x="3465889" y="1641500"/>
                  <a:pt x="3471451" y="1638529"/>
                  <a:pt x="3477548" y="1638529"/>
                </a:cubicBezTo>
                <a:close/>
                <a:moveTo>
                  <a:pt x="4177673" y="1605686"/>
                </a:moveTo>
                <a:lnTo>
                  <a:pt x="4178131" y="1611173"/>
                </a:lnTo>
                <a:cubicBezTo>
                  <a:pt x="4178131" y="1619707"/>
                  <a:pt x="4174777" y="1625956"/>
                  <a:pt x="4168072" y="1629918"/>
                </a:cubicBezTo>
                <a:cubicBezTo>
                  <a:pt x="4159843" y="1633880"/>
                  <a:pt x="4149479" y="1638224"/>
                  <a:pt x="4136983" y="1642948"/>
                </a:cubicBezTo>
                <a:cubicBezTo>
                  <a:pt x="4124485" y="1647673"/>
                  <a:pt x="4110007" y="1652778"/>
                  <a:pt x="4093549" y="1658264"/>
                </a:cubicBezTo>
                <a:lnTo>
                  <a:pt x="4095835" y="1637233"/>
                </a:lnTo>
                <a:cubicBezTo>
                  <a:pt x="4114123" y="1630528"/>
                  <a:pt x="4129896" y="1624736"/>
                  <a:pt x="4143155" y="1619860"/>
                </a:cubicBezTo>
                <a:cubicBezTo>
                  <a:pt x="4156413" y="1614983"/>
                  <a:pt x="4167919" y="1610258"/>
                  <a:pt x="4177673" y="1605686"/>
                </a:cubicBezTo>
                <a:close/>
                <a:moveTo>
                  <a:pt x="3629338" y="1599590"/>
                </a:moveTo>
                <a:cubicBezTo>
                  <a:pt x="3632081" y="1605077"/>
                  <a:pt x="3633986" y="1610487"/>
                  <a:pt x="3635053" y="1615821"/>
                </a:cubicBezTo>
                <a:cubicBezTo>
                  <a:pt x="3636120" y="1621155"/>
                  <a:pt x="3636653" y="1625041"/>
                  <a:pt x="3636653" y="1627480"/>
                </a:cubicBezTo>
                <a:cubicBezTo>
                  <a:pt x="3636653" y="1634795"/>
                  <a:pt x="3634367" y="1641043"/>
                  <a:pt x="3629795" y="1646225"/>
                </a:cubicBezTo>
                <a:cubicBezTo>
                  <a:pt x="3625223" y="1651406"/>
                  <a:pt x="3619737" y="1653997"/>
                  <a:pt x="3613336" y="1653997"/>
                </a:cubicBezTo>
                <a:cubicBezTo>
                  <a:pt x="3607545" y="1653997"/>
                  <a:pt x="3602821" y="1652321"/>
                  <a:pt x="3599163" y="1648968"/>
                </a:cubicBezTo>
                <a:cubicBezTo>
                  <a:pt x="3597029" y="1653235"/>
                  <a:pt x="3594133" y="1656664"/>
                  <a:pt x="3590476" y="1659255"/>
                </a:cubicBezTo>
                <a:cubicBezTo>
                  <a:pt x="3586818" y="1661846"/>
                  <a:pt x="3582856" y="1663141"/>
                  <a:pt x="3578589" y="1663141"/>
                </a:cubicBezTo>
                <a:cubicBezTo>
                  <a:pt x="3572188" y="1663141"/>
                  <a:pt x="3567235" y="1661312"/>
                  <a:pt x="3563730" y="1657655"/>
                </a:cubicBezTo>
                <a:cubicBezTo>
                  <a:pt x="3560225" y="1653997"/>
                  <a:pt x="3558472" y="1648968"/>
                  <a:pt x="3558472" y="1642567"/>
                </a:cubicBezTo>
                <a:cubicBezTo>
                  <a:pt x="3558472" y="1636471"/>
                  <a:pt x="3560453" y="1629766"/>
                  <a:pt x="3564416" y="1622450"/>
                </a:cubicBezTo>
                <a:lnTo>
                  <a:pt x="3572645" y="1624279"/>
                </a:lnTo>
                <a:cubicBezTo>
                  <a:pt x="3571731" y="1627327"/>
                  <a:pt x="3571274" y="1631137"/>
                  <a:pt x="3571274" y="1635709"/>
                </a:cubicBezTo>
                <a:cubicBezTo>
                  <a:pt x="3571274" y="1643024"/>
                  <a:pt x="3574017" y="1646682"/>
                  <a:pt x="3579503" y="1646682"/>
                </a:cubicBezTo>
                <a:cubicBezTo>
                  <a:pt x="3582247" y="1646682"/>
                  <a:pt x="3584533" y="1645539"/>
                  <a:pt x="3586361" y="1643253"/>
                </a:cubicBezTo>
                <a:cubicBezTo>
                  <a:pt x="3588190" y="1640967"/>
                  <a:pt x="3588952" y="1637995"/>
                  <a:pt x="3588647" y="1634338"/>
                </a:cubicBezTo>
                <a:lnTo>
                  <a:pt x="3588190" y="1620164"/>
                </a:lnTo>
                <a:lnTo>
                  <a:pt x="3600535" y="1612392"/>
                </a:lnTo>
                <a:cubicBezTo>
                  <a:pt x="3601753" y="1622146"/>
                  <a:pt x="3603506" y="1628775"/>
                  <a:pt x="3605792" y="1632280"/>
                </a:cubicBezTo>
                <a:cubicBezTo>
                  <a:pt x="3608078" y="1635785"/>
                  <a:pt x="3611507" y="1637538"/>
                  <a:pt x="3616079" y="1637538"/>
                </a:cubicBezTo>
                <a:cubicBezTo>
                  <a:pt x="3617299" y="1637538"/>
                  <a:pt x="3618594" y="1637081"/>
                  <a:pt x="3619965" y="1636166"/>
                </a:cubicBezTo>
                <a:cubicBezTo>
                  <a:pt x="3621337" y="1635252"/>
                  <a:pt x="3622175" y="1634185"/>
                  <a:pt x="3622480" y="1632966"/>
                </a:cubicBezTo>
                <a:cubicBezTo>
                  <a:pt x="3622175" y="1629918"/>
                  <a:pt x="3620041" y="1624432"/>
                  <a:pt x="3616079" y="1616507"/>
                </a:cubicBezTo>
                <a:lnTo>
                  <a:pt x="3615622" y="1612849"/>
                </a:lnTo>
                <a:cubicBezTo>
                  <a:pt x="3615622" y="1610106"/>
                  <a:pt x="3616841" y="1607439"/>
                  <a:pt x="3619280" y="1604848"/>
                </a:cubicBezTo>
                <a:cubicBezTo>
                  <a:pt x="3621718" y="1602257"/>
                  <a:pt x="3625071" y="1600505"/>
                  <a:pt x="3629338" y="1599590"/>
                </a:cubicBezTo>
                <a:close/>
                <a:moveTo>
                  <a:pt x="6352650" y="1322375"/>
                </a:moveTo>
                <a:lnTo>
                  <a:pt x="6353107" y="1327861"/>
                </a:lnTo>
                <a:cubicBezTo>
                  <a:pt x="6352497" y="1337005"/>
                  <a:pt x="6348687" y="1343406"/>
                  <a:pt x="6341677" y="1347064"/>
                </a:cubicBezTo>
                <a:cubicBezTo>
                  <a:pt x="6333752" y="1351026"/>
                  <a:pt x="6323465" y="1355369"/>
                  <a:pt x="6310817" y="1360094"/>
                </a:cubicBezTo>
                <a:cubicBezTo>
                  <a:pt x="6298167" y="1364818"/>
                  <a:pt x="6283307" y="1369924"/>
                  <a:pt x="6266239" y="1375410"/>
                </a:cubicBezTo>
                <a:lnTo>
                  <a:pt x="6269897" y="1352093"/>
                </a:lnTo>
                <a:cubicBezTo>
                  <a:pt x="6290013" y="1345082"/>
                  <a:pt x="6306854" y="1339215"/>
                  <a:pt x="6320417" y="1334491"/>
                </a:cubicBezTo>
                <a:cubicBezTo>
                  <a:pt x="6333981" y="1329766"/>
                  <a:pt x="6344725" y="1325728"/>
                  <a:pt x="6352650" y="1322375"/>
                </a:cubicBezTo>
                <a:close/>
                <a:moveTo>
                  <a:pt x="4849605" y="1301344"/>
                </a:moveTo>
                <a:cubicBezTo>
                  <a:pt x="4858444" y="1308049"/>
                  <a:pt x="4864997" y="1313993"/>
                  <a:pt x="4869264" y="1319174"/>
                </a:cubicBezTo>
                <a:cubicBezTo>
                  <a:pt x="4866217" y="1321918"/>
                  <a:pt x="4863017" y="1324966"/>
                  <a:pt x="4859663" y="1328318"/>
                </a:cubicBezTo>
                <a:cubicBezTo>
                  <a:pt x="4856311" y="1331671"/>
                  <a:pt x="4852957" y="1335481"/>
                  <a:pt x="4849605" y="1339748"/>
                </a:cubicBezTo>
                <a:cubicBezTo>
                  <a:pt x="4845033" y="1333957"/>
                  <a:pt x="4839089" y="1327861"/>
                  <a:pt x="4831774" y="1321460"/>
                </a:cubicBezTo>
                <a:cubicBezTo>
                  <a:pt x="4834213" y="1317803"/>
                  <a:pt x="4836955" y="1314298"/>
                  <a:pt x="4840004" y="1310945"/>
                </a:cubicBezTo>
                <a:cubicBezTo>
                  <a:pt x="4843052" y="1307592"/>
                  <a:pt x="4846252" y="1304392"/>
                  <a:pt x="4849605" y="1301344"/>
                </a:cubicBezTo>
                <a:close/>
                <a:moveTo>
                  <a:pt x="4365353" y="1301344"/>
                </a:moveTo>
                <a:cubicBezTo>
                  <a:pt x="4368097" y="1304087"/>
                  <a:pt x="4371069" y="1306982"/>
                  <a:pt x="4374269" y="1310030"/>
                </a:cubicBezTo>
                <a:cubicBezTo>
                  <a:pt x="4377470" y="1313078"/>
                  <a:pt x="4380441" y="1316126"/>
                  <a:pt x="4383185" y="1319174"/>
                </a:cubicBezTo>
                <a:cubicBezTo>
                  <a:pt x="4380747" y="1322832"/>
                  <a:pt x="4378003" y="1326413"/>
                  <a:pt x="4374955" y="1329919"/>
                </a:cubicBezTo>
                <a:cubicBezTo>
                  <a:pt x="4371907" y="1333424"/>
                  <a:pt x="4368707" y="1336700"/>
                  <a:pt x="4365353" y="1339748"/>
                </a:cubicBezTo>
                <a:cubicBezTo>
                  <a:pt x="4361391" y="1336700"/>
                  <a:pt x="4357734" y="1333652"/>
                  <a:pt x="4354381" y="1330604"/>
                </a:cubicBezTo>
                <a:cubicBezTo>
                  <a:pt x="4351029" y="1327556"/>
                  <a:pt x="4348133" y="1324661"/>
                  <a:pt x="4345695" y="1321918"/>
                </a:cubicBezTo>
                <a:cubicBezTo>
                  <a:pt x="4349047" y="1318870"/>
                  <a:pt x="4352323" y="1315669"/>
                  <a:pt x="4355524" y="1312316"/>
                </a:cubicBezTo>
                <a:cubicBezTo>
                  <a:pt x="4358725" y="1308964"/>
                  <a:pt x="4362001" y="1305306"/>
                  <a:pt x="4365353" y="1301344"/>
                </a:cubicBezTo>
                <a:close/>
                <a:moveTo>
                  <a:pt x="5733525" y="1255700"/>
                </a:moveTo>
                <a:lnTo>
                  <a:pt x="5733983" y="1261186"/>
                </a:lnTo>
                <a:cubicBezTo>
                  <a:pt x="5733373" y="1270330"/>
                  <a:pt x="5729563" y="1276731"/>
                  <a:pt x="5722552" y="1280389"/>
                </a:cubicBezTo>
                <a:cubicBezTo>
                  <a:pt x="5714627" y="1284351"/>
                  <a:pt x="5704340" y="1288694"/>
                  <a:pt x="5691691" y="1293419"/>
                </a:cubicBezTo>
                <a:cubicBezTo>
                  <a:pt x="5679042" y="1298143"/>
                  <a:pt x="5664183" y="1303249"/>
                  <a:pt x="5647115" y="1308735"/>
                </a:cubicBezTo>
                <a:lnTo>
                  <a:pt x="5650771" y="1285418"/>
                </a:lnTo>
                <a:cubicBezTo>
                  <a:pt x="5670889" y="1278407"/>
                  <a:pt x="5687729" y="1272540"/>
                  <a:pt x="5701293" y="1267816"/>
                </a:cubicBezTo>
                <a:cubicBezTo>
                  <a:pt x="5714855" y="1263091"/>
                  <a:pt x="5725601" y="1259053"/>
                  <a:pt x="5733525" y="1255700"/>
                </a:cubicBezTo>
                <a:close/>
                <a:moveTo>
                  <a:pt x="5323950" y="1255700"/>
                </a:moveTo>
                <a:lnTo>
                  <a:pt x="5324407" y="1261186"/>
                </a:lnTo>
                <a:cubicBezTo>
                  <a:pt x="5323797" y="1270330"/>
                  <a:pt x="5319987" y="1276731"/>
                  <a:pt x="5312977" y="1280389"/>
                </a:cubicBezTo>
                <a:cubicBezTo>
                  <a:pt x="5305052" y="1284351"/>
                  <a:pt x="5294765" y="1288694"/>
                  <a:pt x="5282117" y="1293419"/>
                </a:cubicBezTo>
                <a:cubicBezTo>
                  <a:pt x="5269467" y="1298143"/>
                  <a:pt x="5254608" y="1303249"/>
                  <a:pt x="5237539" y="1308735"/>
                </a:cubicBezTo>
                <a:lnTo>
                  <a:pt x="5241197" y="1285418"/>
                </a:lnTo>
                <a:cubicBezTo>
                  <a:pt x="5261313" y="1278407"/>
                  <a:pt x="5278154" y="1272540"/>
                  <a:pt x="5291717" y="1267816"/>
                </a:cubicBezTo>
                <a:cubicBezTo>
                  <a:pt x="5305281" y="1263091"/>
                  <a:pt x="5316025" y="1259053"/>
                  <a:pt x="5323950" y="1255700"/>
                </a:cubicBezTo>
                <a:close/>
                <a:moveTo>
                  <a:pt x="5453033" y="1241908"/>
                </a:moveTo>
                <a:cubicBezTo>
                  <a:pt x="5454861" y="1244041"/>
                  <a:pt x="5458138" y="1247470"/>
                  <a:pt x="5462863" y="1252195"/>
                </a:cubicBezTo>
                <a:cubicBezTo>
                  <a:pt x="5467587" y="1256919"/>
                  <a:pt x="5473759" y="1262939"/>
                  <a:pt x="5481379" y="1270254"/>
                </a:cubicBezTo>
                <a:cubicBezTo>
                  <a:pt x="5477721" y="1275436"/>
                  <a:pt x="5473607" y="1280693"/>
                  <a:pt x="5469035" y="1286027"/>
                </a:cubicBezTo>
                <a:cubicBezTo>
                  <a:pt x="5464463" y="1291361"/>
                  <a:pt x="5459433" y="1296772"/>
                  <a:pt x="5453947" y="1302258"/>
                </a:cubicBezTo>
                <a:cubicBezTo>
                  <a:pt x="5446632" y="1296467"/>
                  <a:pt x="5440383" y="1291133"/>
                  <a:pt x="5435202" y="1286256"/>
                </a:cubicBezTo>
                <a:cubicBezTo>
                  <a:pt x="5430020" y="1281379"/>
                  <a:pt x="5425753" y="1277112"/>
                  <a:pt x="5422400" y="1273454"/>
                </a:cubicBezTo>
                <a:cubicBezTo>
                  <a:pt x="5427277" y="1268882"/>
                  <a:pt x="5432307" y="1263929"/>
                  <a:pt x="5437487" y="1258595"/>
                </a:cubicBezTo>
                <a:cubicBezTo>
                  <a:pt x="5442669" y="1253261"/>
                  <a:pt x="5447851" y="1247699"/>
                  <a:pt x="5453033" y="1241908"/>
                </a:cubicBezTo>
                <a:close/>
                <a:moveTo>
                  <a:pt x="3488977" y="1241908"/>
                </a:moveTo>
                <a:cubicBezTo>
                  <a:pt x="3490805" y="1244041"/>
                  <a:pt x="3494083" y="1247470"/>
                  <a:pt x="3498807" y="1252195"/>
                </a:cubicBezTo>
                <a:cubicBezTo>
                  <a:pt x="3503531" y="1256919"/>
                  <a:pt x="3509703" y="1262939"/>
                  <a:pt x="3517323" y="1270254"/>
                </a:cubicBezTo>
                <a:cubicBezTo>
                  <a:pt x="3513666" y="1275436"/>
                  <a:pt x="3509551" y="1280693"/>
                  <a:pt x="3504979" y="1286027"/>
                </a:cubicBezTo>
                <a:cubicBezTo>
                  <a:pt x="3500407" y="1291361"/>
                  <a:pt x="3495378" y="1296772"/>
                  <a:pt x="3489892" y="1302258"/>
                </a:cubicBezTo>
                <a:cubicBezTo>
                  <a:pt x="3482576" y="1296467"/>
                  <a:pt x="3476328" y="1291133"/>
                  <a:pt x="3471146" y="1286256"/>
                </a:cubicBezTo>
                <a:cubicBezTo>
                  <a:pt x="3465965" y="1281379"/>
                  <a:pt x="3461698" y="1277112"/>
                  <a:pt x="3458345" y="1273454"/>
                </a:cubicBezTo>
                <a:cubicBezTo>
                  <a:pt x="3463221" y="1268882"/>
                  <a:pt x="3468251" y="1263929"/>
                  <a:pt x="3473432" y="1258595"/>
                </a:cubicBezTo>
                <a:cubicBezTo>
                  <a:pt x="3478614" y="1253261"/>
                  <a:pt x="3483795" y="1247699"/>
                  <a:pt x="3488977" y="1241908"/>
                </a:cubicBezTo>
                <a:close/>
                <a:moveTo>
                  <a:pt x="6309902" y="1240993"/>
                </a:moveTo>
                <a:cubicBezTo>
                  <a:pt x="6318741" y="1251052"/>
                  <a:pt x="6329409" y="1261720"/>
                  <a:pt x="6341905" y="1272997"/>
                </a:cubicBezTo>
                <a:cubicBezTo>
                  <a:pt x="6338553" y="1277874"/>
                  <a:pt x="6334209" y="1283360"/>
                  <a:pt x="6328875" y="1289456"/>
                </a:cubicBezTo>
                <a:cubicBezTo>
                  <a:pt x="6323541" y="1295552"/>
                  <a:pt x="6317521" y="1301953"/>
                  <a:pt x="6310817" y="1308659"/>
                </a:cubicBezTo>
                <a:cubicBezTo>
                  <a:pt x="6303196" y="1302563"/>
                  <a:pt x="6296491" y="1296848"/>
                  <a:pt x="6290699" y="1291514"/>
                </a:cubicBezTo>
                <a:cubicBezTo>
                  <a:pt x="6284908" y="1286180"/>
                  <a:pt x="6280031" y="1281227"/>
                  <a:pt x="6276069" y="1276655"/>
                </a:cubicBezTo>
                <a:cubicBezTo>
                  <a:pt x="6282470" y="1270254"/>
                  <a:pt x="6288489" y="1264158"/>
                  <a:pt x="6294129" y="1258367"/>
                </a:cubicBezTo>
                <a:cubicBezTo>
                  <a:pt x="6299767" y="1252576"/>
                  <a:pt x="6305025" y="1246784"/>
                  <a:pt x="6309902" y="1240993"/>
                </a:cubicBezTo>
                <a:close/>
                <a:moveTo>
                  <a:pt x="3387174" y="1240993"/>
                </a:moveTo>
                <a:cubicBezTo>
                  <a:pt x="3396013" y="1251052"/>
                  <a:pt x="3406681" y="1261720"/>
                  <a:pt x="3419178" y="1272997"/>
                </a:cubicBezTo>
                <a:cubicBezTo>
                  <a:pt x="3415825" y="1277874"/>
                  <a:pt x="3411482" y="1283360"/>
                  <a:pt x="3406148" y="1289456"/>
                </a:cubicBezTo>
                <a:cubicBezTo>
                  <a:pt x="3400814" y="1295552"/>
                  <a:pt x="3394794" y="1301953"/>
                  <a:pt x="3388088" y="1308659"/>
                </a:cubicBezTo>
                <a:cubicBezTo>
                  <a:pt x="3380469" y="1302563"/>
                  <a:pt x="3373763" y="1296848"/>
                  <a:pt x="3367971" y="1291514"/>
                </a:cubicBezTo>
                <a:cubicBezTo>
                  <a:pt x="3362180" y="1286180"/>
                  <a:pt x="3357303" y="1281227"/>
                  <a:pt x="3353341" y="1276655"/>
                </a:cubicBezTo>
                <a:cubicBezTo>
                  <a:pt x="3359742" y="1270254"/>
                  <a:pt x="3365762" y="1264158"/>
                  <a:pt x="3371401" y="1258367"/>
                </a:cubicBezTo>
                <a:cubicBezTo>
                  <a:pt x="3377039" y="1252576"/>
                  <a:pt x="3382297" y="1246784"/>
                  <a:pt x="3387174" y="1240993"/>
                </a:cubicBezTo>
                <a:close/>
                <a:moveTo>
                  <a:pt x="5516583" y="1235507"/>
                </a:moveTo>
                <a:cubicBezTo>
                  <a:pt x="5517803" y="1236421"/>
                  <a:pt x="5520699" y="1239241"/>
                  <a:pt x="5525270" y="1243965"/>
                </a:cubicBezTo>
                <a:cubicBezTo>
                  <a:pt x="5529843" y="1248689"/>
                  <a:pt x="5536395" y="1255319"/>
                  <a:pt x="5544930" y="1263853"/>
                </a:cubicBezTo>
                <a:cubicBezTo>
                  <a:pt x="5541882" y="1268120"/>
                  <a:pt x="5538071" y="1272921"/>
                  <a:pt x="5533500" y="1278255"/>
                </a:cubicBezTo>
                <a:cubicBezTo>
                  <a:pt x="5528928" y="1283589"/>
                  <a:pt x="5523594" y="1289304"/>
                  <a:pt x="5517498" y="1295400"/>
                </a:cubicBezTo>
                <a:cubicBezTo>
                  <a:pt x="5504391" y="1285037"/>
                  <a:pt x="5494029" y="1275588"/>
                  <a:pt x="5486409" y="1267054"/>
                </a:cubicBezTo>
                <a:cubicBezTo>
                  <a:pt x="5495247" y="1259129"/>
                  <a:pt x="5505305" y="1248613"/>
                  <a:pt x="5516583" y="1235507"/>
                </a:cubicBezTo>
                <a:close/>
                <a:moveTo>
                  <a:pt x="3552528" y="1235507"/>
                </a:moveTo>
                <a:cubicBezTo>
                  <a:pt x="3553747" y="1236421"/>
                  <a:pt x="3556643" y="1239241"/>
                  <a:pt x="3561215" y="1243965"/>
                </a:cubicBezTo>
                <a:cubicBezTo>
                  <a:pt x="3565787" y="1248689"/>
                  <a:pt x="3572340" y="1255319"/>
                  <a:pt x="3580874" y="1263853"/>
                </a:cubicBezTo>
                <a:cubicBezTo>
                  <a:pt x="3577826" y="1268120"/>
                  <a:pt x="3574016" y="1272921"/>
                  <a:pt x="3569445" y="1278255"/>
                </a:cubicBezTo>
                <a:cubicBezTo>
                  <a:pt x="3564872" y="1283589"/>
                  <a:pt x="3559538" y="1289304"/>
                  <a:pt x="3553443" y="1295400"/>
                </a:cubicBezTo>
                <a:cubicBezTo>
                  <a:pt x="3540336" y="1285037"/>
                  <a:pt x="3529973" y="1275588"/>
                  <a:pt x="3522353" y="1267054"/>
                </a:cubicBezTo>
                <a:cubicBezTo>
                  <a:pt x="3531192" y="1259129"/>
                  <a:pt x="3541250" y="1248613"/>
                  <a:pt x="3552528" y="1235507"/>
                </a:cubicBezTo>
                <a:close/>
                <a:moveTo>
                  <a:pt x="4299060" y="1100176"/>
                </a:moveTo>
                <a:cubicBezTo>
                  <a:pt x="4307289" y="1114196"/>
                  <a:pt x="4312776" y="1126846"/>
                  <a:pt x="4315519" y="1138123"/>
                </a:cubicBezTo>
                <a:cubicBezTo>
                  <a:pt x="4316739" y="1142390"/>
                  <a:pt x="4318186" y="1148944"/>
                  <a:pt x="4319863" y="1157783"/>
                </a:cubicBezTo>
                <a:cubicBezTo>
                  <a:pt x="4321539" y="1166622"/>
                  <a:pt x="4323291" y="1176528"/>
                  <a:pt x="4325121" y="1187501"/>
                </a:cubicBezTo>
                <a:cubicBezTo>
                  <a:pt x="4326949" y="1198474"/>
                  <a:pt x="4328473" y="1209751"/>
                  <a:pt x="4329692" y="1221334"/>
                </a:cubicBezTo>
                <a:cubicBezTo>
                  <a:pt x="4332131" y="1236269"/>
                  <a:pt x="4335407" y="1247165"/>
                  <a:pt x="4339522" y="1254023"/>
                </a:cubicBezTo>
                <a:cubicBezTo>
                  <a:pt x="4343637" y="1260881"/>
                  <a:pt x="4350266" y="1265834"/>
                  <a:pt x="4359410" y="1268882"/>
                </a:cubicBezTo>
                <a:lnTo>
                  <a:pt x="4371297" y="1273454"/>
                </a:lnTo>
                <a:lnTo>
                  <a:pt x="4365353" y="1291742"/>
                </a:lnTo>
                <a:lnTo>
                  <a:pt x="4335179" y="1281227"/>
                </a:lnTo>
                <a:cubicBezTo>
                  <a:pt x="4317805" y="1275436"/>
                  <a:pt x="4304623" y="1266825"/>
                  <a:pt x="4295631" y="1255395"/>
                </a:cubicBezTo>
                <a:cubicBezTo>
                  <a:pt x="4286639" y="1243965"/>
                  <a:pt x="4281991" y="1230478"/>
                  <a:pt x="4281687" y="1214933"/>
                </a:cubicBezTo>
                <a:cubicBezTo>
                  <a:pt x="4280772" y="1199388"/>
                  <a:pt x="4280924" y="1176680"/>
                  <a:pt x="4282143" y="1146810"/>
                </a:cubicBezTo>
                <a:cubicBezTo>
                  <a:pt x="4282449" y="1140104"/>
                  <a:pt x="4282601" y="1133780"/>
                  <a:pt x="4282601" y="1127836"/>
                </a:cubicBezTo>
                <a:cubicBezTo>
                  <a:pt x="4282601" y="1121893"/>
                  <a:pt x="4282601" y="1116178"/>
                  <a:pt x="4282601" y="1110691"/>
                </a:cubicBezTo>
                <a:close/>
                <a:moveTo>
                  <a:pt x="3956769" y="1095146"/>
                </a:moveTo>
                <a:cubicBezTo>
                  <a:pt x="3948539" y="1095146"/>
                  <a:pt x="3941071" y="1099261"/>
                  <a:pt x="3934366" y="1107491"/>
                </a:cubicBezTo>
                <a:cubicBezTo>
                  <a:pt x="3931928" y="1110539"/>
                  <a:pt x="3928879" y="1115111"/>
                  <a:pt x="3925222" y="1121207"/>
                </a:cubicBezTo>
                <a:cubicBezTo>
                  <a:pt x="3921565" y="1127303"/>
                  <a:pt x="3917449" y="1134923"/>
                  <a:pt x="3912878" y="1144067"/>
                </a:cubicBezTo>
                <a:cubicBezTo>
                  <a:pt x="3922936" y="1148944"/>
                  <a:pt x="3934213" y="1153058"/>
                  <a:pt x="3946711" y="1156411"/>
                </a:cubicBezTo>
                <a:cubicBezTo>
                  <a:pt x="3959207" y="1159764"/>
                  <a:pt x="3973228" y="1162202"/>
                  <a:pt x="3988773" y="1163726"/>
                </a:cubicBezTo>
                <a:cubicBezTo>
                  <a:pt x="3987859" y="1151534"/>
                  <a:pt x="3985496" y="1140028"/>
                  <a:pt x="3981687" y="1129208"/>
                </a:cubicBezTo>
                <a:cubicBezTo>
                  <a:pt x="3977877" y="1118387"/>
                  <a:pt x="3973685" y="1109777"/>
                  <a:pt x="3969113" y="1103376"/>
                </a:cubicBezTo>
                <a:cubicBezTo>
                  <a:pt x="3964541" y="1097890"/>
                  <a:pt x="3960427" y="1095146"/>
                  <a:pt x="3956769" y="1095146"/>
                </a:cubicBezTo>
                <a:close/>
                <a:moveTo>
                  <a:pt x="885148" y="1095146"/>
                </a:moveTo>
                <a:cubicBezTo>
                  <a:pt x="877832" y="1095146"/>
                  <a:pt x="871203" y="1097280"/>
                  <a:pt x="865259" y="1101547"/>
                </a:cubicBezTo>
                <a:cubicBezTo>
                  <a:pt x="859316" y="1105814"/>
                  <a:pt x="854820" y="1111301"/>
                  <a:pt x="851772" y="1118006"/>
                </a:cubicBezTo>
                <a:cubicBezTo>
                  <a:pt x="849638" y="1122883"/>
                  <a:pt x="848572" y="1127912"/>
                  <a:pt x="848572" y="1133094"/>
                </a:cubicBezTo>
                <a:cubicBezTo>
                  <a:pt x="848572" y="1142848"/>
                  <a:pt x="852610" y="1150239"/>
                  <a:pt x="860687" y="1155268"/>
                </a:cubicBezTo>
                <a:cubicBezTo>
                  <a:pt x="868765" y="1160297"/>
                  <a:pt x="880119" y="1162812"/>
                  <a:pt x="894749" y="1162812"/>
                </a:cubicBezTo>
                <a:cubicBezTo>
                  <a:pt x="902064" y="1162812"/>
                  <a:pt x="909151" y="1162202"/>
                  <a:pt x="916009" y="1160983"/>
                </a:cubicBezTo>
                <a:cubicBezTo>
                  <a:pt x="922867" y="1159764"/>
                  <a:pt x="930563" y="1157630"/>
                  <a:pt x="939097" y="1154582"/>
                </a:cubicBezTo>
                <a:cubicBezTo>
                  <a:pt x="936049" y="1143914"/>
                  <a:pt x="931477" y="1133780"/>
                  <a:pt x="925381" y="1124179"/>
                </a:cubicBezTo>
                <a:cubicBezTo>
                  <a:pt x="919285" y="1114577"/>
                  <a:pt x="912580" y="1107338"/>
                  <a:pt x="905265" y="1102462"/>
                </a:cubicBezTo>
                <a:cubicBezTo>
                  <a:pt x="898254" y="1097585"/>
                  <a:pt x="891548" y="1095146"/>
                  <a:pt x="885148" y="1095146"/>
                </a:cubicBezTo>
                <a:close/>
                <a:moveTo>
                  <a:pt x="680170" y="1095146"/>
                </a:moveTo>
                <a:cubicBezTo>
                  <a:pt x="671940" y="1095146"/>
                  <a:pt x="664472" y="1099261"/>
                  <a:pt x="657767" y="1107491"/>
                </a:cubicBezTo>
                <a:cubicBezTo>
                  <a:pt x="655328" y="1110539"/>
                  <a:pt x="652280" y="1115111"/>
                  <a:pt x="648623" y="1121207"/>
                </a:cubicBezTo>
                <a:cubicBezTo>
                  <a:pt x="644965" y="1127303"/>
                  <a:pt x="640850" y="1134923"/>
                  <a:pt x="636278" y="1144067"/>
                </a:cubicBezTo>
                <a:cubicBezTo>
                  <a:pt x="646337" y="1148944"/>
                  <a:pt x="657614" y="1153058"/>
                  <a:pt x="670111" y="1156411"/>
                </a:cubicBezTo>
                <a:cubicBezTo>
                  <a:pt x="682608" y="1159764"/>
                  <a:pt x="696629" y="1162202"/>
                  <a:pt x="712174" y="1163726"/>
                </a:cubicBezTo>
                <a:cubicBezTo>
                  <a:pt x="711259" y="1151534"/>
                  <a:pt x="708897" y="1140028"/>
                  <a:pt x="705087" y="1129208"/>
                </a:cubicBezTo>
                <a:cubicBezTo>
                  <a:pt x="701277" y="1118387"/>
                  <a:pt x="697086" y="1109777"/>
                  <a:pt x="692514" y="1103376"/>
                </a:cubicBezTo>
                <a:cubicBezTo>
                  <a:pt x="687942" y="1097890"/>
                  <a:pt x="683827" y="1095146"/>
                  <a:pt x="680170" y="1095146"/>
                </a:cubicBezTo>
                <a:close/>
                <a:moveTo>
                  <a:pt x="5912519" y="1087374"/>
                </a:moveTo>
                <a:cubicBezTo>
                  <a:pt x="5906727" y="1087374"/>
                  <a:pt x="5901165" y="1089203"/>
                  <a:pt x="5895831" y="1092860"/>
                </a:cubicBezTo>
                <a:cubicBezTo>
                  <a:pt x="5890497" y="1096518"/>
                  <a:pt x="5886153" y="1100938"/>
                  <a:pt x="5882801" y="1106119"/>
                </a:cubicBezTo>
                <a:cubicBezTo>
                  <a:pt x="5879448" y="1111301"/>
                  <a:pt x="5877771" y="1116635"/>
                  <a:pt x="5877771" y="1122121"/>
                </a:cubicBezTo>
                <a:cubicBezTo>
                  <a:pt x="5877771" y="1131265"/>
                  <a:pt x="5881581" y="1138504"/>
                  <a:pt x="5889201" y="1143838"/>
                </a:cubicBezTo>
                <a:cubicBezTo>
                  <a:pt x="5896821" y="1149172"/>
                  <a:pt x="5907947" y="1152906"/>
                  <a:pt x="5922577" y="1155040"/>
                </a:cubicBezTo>
                <a:cubicBezTo>
                  <a:pt x="5927149" y="1155649"/>
                  <a:pt x="5933397" y="1156183"/>
                  <a:pt x="5941322" y="1156640"/>
                </a:cubicBezTo>
                <a:cubicBezTo>
                  <a:pt x="5949247" y="1157097"/>
                  <a:pt x="5959001" y="1157630"/>
                  <a:pt x="5970583" y="1158240"/>
                </a:cubicBezTo>
                <a:cubicBezTo>
                  <a:pt x="5966925" y="1143914"/>
                  <a:pt x="5962125" y="1131418"/>
                  <a:pt x="5956181" y="1120750"/>
                </a:cubicBezTo>
                <a:cubicBezTo>
                  <a:pt x="5950238" y="1110082"/>
                  <a:pt x="5943533" y="1101852"/>
                  <a:pt x="5936064" y="1096061"/>
                </a:cubicBezTo>
                <a:cubicBezTo>
                  <a:pt x="5928597" y="1090270"/>
                  <a:pt x="5920749" y="1087374"/>
                  <a:pt x="5912519" y="1087374"/>
                </a:cubicBezTo>
                <a:close/>
                <a:moveTo>
                  <a:pt x="2207293" y="1087374"/>
                </a:moveTo>
                <a:cubicBezTo>
                  <a:pt x="2201502" y="1087374"/>
                  <a:pt x="2195939" y="1089203"/>
                  <a:pt x="2190606" y="1092860"/>
                </a:cubicBezTo>
                <a:cubicBezTo>
                  <a:pt x="2185272" y="1096518"/>
                  <a:pt x="2180928" y="1100938"/>
                  <a:pt x="2177575" y="1106119"/>
                </a:cubicBezTo>
                <a:cubicBezTo>
                  <a:pt x="2174223" y="1111301"/>
                  <a:pt x="2172546" y="1116635"/>
                  <a:pt x="2172546" y="1122121"/>
                </a:cubicBezTo>
                <a:cubicBezTo>
                  <a:pt x="2172546" y="1131265"/>
                  <a:pt x="2176356" y="1138504"/>
                  <a:pt x="2183976" y="1143838"/>
                </a:cubicBezTo>
                <a:cubicBezTo>
                  <a:pt x="2191596" y="1149172"/>
                  <a:pt x="2202721" y="1152906"/>
                  <a:pt x="2217352" y="1155040"/>
                </a:cubicBezTo>
                <a:cubicBezTo>
                  <a:pt x="2221924" y="1155649"/>
                  <a:pt x="2228172" y="1156183"/>
                  <a:pt x="2236097" y="1156640"/>
                </a:cubicBezTo>
                <a:cubicBezTo>
                  <a:pt x="2244022" y="1157097"/>
                  <a:pt x="2253775" y="1157630"/>
                  <a:pt x="2265358" y="1158240"/>
                </a:cubicBezTo>
                <a:cubicBezTo>
                  <a:pt x="2261701" y="1143914"/>
                  <a:pt x="2256900" y="1131418"/>
                  <a:pt x="2250956" y="1120750"/>
                </a:cubicBezTo>
                <a:cubicBezTo>
                  <a:pt x="2245013" y="1110082"/>
                  <a:pt x="2238307" y="1101852"/>
                  <a:pt x="2230839" y="1096061"/>
                </a:cubicBezTo>
                <a:cubicBezTo>
                  <a:pt x="2223372" y="1090270"/>
                  <a:pt x="2215523" y="1087374"/>
                  <a:pt x="2207293" y="1087374"/>
                </a:cubicBezTo>
                <a:close/>
                <a:moveTo>
                  <a:pt x="2414939" y="1080516"/>
                </a:moveTo>
                <a:cubicBezTo>
                  <a:pt x="2409757" y="1080516"/>
                  <a:pt x="2403965" y="1082345"/>
                  <a:pt x="2397565" y="1086002"/>
                </a:cubicBezTo>
                <a:cubicBezTo>
                  <a:pt x="2391164" y="1089660"/>
                  <a:pt x="2384611" y="1094918"/>
                  <a:pt x="2377905" y="1101776"/>
                </a:cubicBezTo>
                <a:cubicBezTo>
                  <a:pt x="2371199" y="1108634"/>
                  <a:pt x="2364647" y="1116787"/>
                  <a:pt x="2358246" y="1126236"/>
                </a:cubicBezTo>
                <a:cubicBezTo>
                  <a:pt x="2364037" y="1132942"/>
                  <a:pt x="2370819" y="1138809"/>
                  <a:pt x="2378591" y="1143838"/>
                </a:cubicBezTo>
                <a:cubicBezTo>
                  <a:pt x="2386363" y="1148867"/>
                  <a:pt x="2394365" y="1152754"/>
                  <a:pt x="2402594" y="1155497"/>
                </a:cubicBezTo>
                <a:cubicBezTo>
                  <a:pt x="2420577" y="1150010"/>
                  <a:pt x="2435817" y="1141933"/>
                  <a:pt x="2448314" y="1131265"/>
                </a:cubicBezTo>
                <a:cubicBezTo>
                  <a:pt x="2446485" y="1123340"/>
                  <a:pt x="2443437" y="1115187"/>
                  <a:pt x="2439170" y="1106805"/>
                </a:cubicBezTo>
                <a:cubicBezTo>
                  <a:pt x="2434903" y="1098423"/>
                  <a:pt x="2430483" y="1091946"/>
                  <a:pt x="2425911" y="1087374"/>
                </a:cubicBezTo>
                <a:cubicBezTo>
                  <a:pt x="2421949" y="1082802"/>
                  <a:pt x="2418291" y="1080516"/>
                  <a:pt x="2414939" y="1080516"/>
                </a:cubicBezTo>
                <a:close/>
                <a:moveTo>
                  <a:pt x="4957961" y="1066800"/>
                </a:moveTo>
                <a:cubicBezTo>
                  <a:pt x="4971983" y="1066800"/>
                  <a:pt x="4981888" y="1076554"/>
                  <a:pt x="4987679" y="1096061"/>
                </a:cubicBezTo>
                <a:cubicBezTo>
                  <a:pt x="4978840" y="1098194"/>
                  <a:pt x="4971449" y="1099947"/>
                  <a:pt x="4965505" y="1101319"/>
                </a:cubicBezTo>
                <a:cubicBezTo>
                  <a:pt x="4959561" y="1102690"/>
                  <a:pt x="4954761" y="1104138"/>
                  <a:pt x="4951103" y="1105662"/>
                </a:cubicBezTo>
                <a:cubicBezTo>
                  <a:pt x="4947751" y="1106881"/>
                  <a:pt x="4944474" y="1108177"/>
                  <a:pt x="4941274" y="1109548"/>
                </a:cubicBezTo>
                <a:cubicBezTo>
                  <a:pt x="4938073" y="1110920"/>
                  <a:pt x="4934797" y="1112520"/>
                  <a:pt x="4931443" y="1114349"/>
                </a:cubicBezTo>
                <a:cubicBezTo>
                  <a:pt x="4932663" y="1138123"/>
                  <a:pt x="4933425" y="1158164"/>
                  <a:pt x="4933729" y="1174471"/>
                </a:cubicBezTo>
                <a:cubicBezTo>
                  <a:pt x="4934035" y="1190777"/>
                  <a:pt x="4934035" y="1204265"/>
                  <a:pt x="4933729" y="1214933"/>
                </a:cubicBezTo>
                <a:cubicBezTo>
                  <a:pt x="4933120" y="1230782"/>
                  <a:pt x="4928319" y="1244346"/>
                  <a:pt x="4919328" y="1255624"/>
                </a:cubicBezTo>
                <a:cubicBezTo>
                  <a:pt x="4910336" y="1266901"/>
                  <a:pt x="4897154" y="1275436"/>
                  <a:pt x="4879780" y="1281227"/>
                </a:cubicBezTo>
                <a:lnTo>
                  <a:pt x="4849605" y="1291742"/>
                </a:lnTo>
                <a:lnTo>
                  <a:pt x="4843661" y="1273454"/>
                </a:lnTo>
                <a:lnTo>
                  <a:pt x="4856005" y="1268882"/>
                </a:lnTo>
                <a:cubicBezTo>
                  <a:pt x="4865455" y="1265225"/>
                  <a:pt x="4872084" y="1260043"/>
                  <a:pt x="4875894" y="1253338"/>
                </a:cubicBezTo>
                <a:cubicBezTo>
                  <a:pt x="4879703" y="1246632"/>
                  <a:pt x="4882828" y="1235964"/>
                  <a:pt x="4885267" y="1221334"/>
                </a:cubicBezTo>
                <a:cubicBezTo>
                  <a:pt x="4886181" y="1213714"/>
                  <a:pt x="4887629" y="1202055"/>
                  <a:pt x="4889610" y="1186358"/>
                </a:cubicBezTo>
                <a:cubicBezTo>
                  <a:pt x="4891591" y="1170661"/>
                  <a:pt x="4894258" y="1151230"/>
                  <a:pt x="4897611" y="1128065"/>
                </a:cubicBezTo>
                <a:cubicBezTo>
                  <a:pt x="4897916" y="1125931"/>
                  <a:pt x="4899363" y="1122197"/>
                  <a:pt x="4901954" y="1116863"/>
                </a:cubicBezTo>
                <a:cubicBezTo>
                  <a:pt x="4904545" y="1111529"/>
                  <a:pt x="4908279" y="1104443"/>
                  <a:pt x="4913155" y="1095604"/>
                </a:cubicBezTo>
                <a:lnTo>
                  <a:pt x="4918185" y="1086460"/>
                </a:lnTo>
                <a:cubicBezTo>
                  <a:pt x="4925195" y="1080668"/>
                  <a:pt x="4932358" y="1075944"/>
                  <a:pt x="4939673" y="1072286"/>
                </a:cubicBezTo>
                <a:cubicBezTo>
                  <a:pt x="4946989" y="1068629"/>
                  <a:pt x="4953085" y="1066800"/>
                  <a:pt x="4957961" y="1066800"/>
                </a:cubicBezTo>
                <a:close/>
                <a:moveTo>
                  <a:pt x="5032027" y="1056284"/>
                </a:moveTo>
                <a:cubicBezTo>
                  <a:pt x="5048791" y="1069696"/>
                  <a:pt x="5061745" y="1081583"/>
                  <a:pt x="5070889" y="1091946"/>
                </a:cubicBezTo>
                <a:cubicBezTo>
                  <a:pt x="5063575" y="1099261"/>
                  <a:pt x="5056717" y="1106272"/>
                  <a:pt x="5050316" y="1112977"/>
                </a:cubicBezTo>
                <a:cubicBezTo>
                  <a:pt x="5043915" y="1119683"/>
                  <a:pt x="5038123" y="1125931"/>
                  <a:pt x="5032942" y="1131722"/>
                </a:cubicBezTo>
                <a:cubicBezTo>
                  <a:pt x="5028370" y="1126236"/>
                  <a:pt x="5023113" y="1120597"/>
                  <a:pt x="5017169" y="1114806"/>
                </a:cubicBezTo>
                <a:cubicBezTo>
                  <a:pt x="5011225" y="1109015"/>
                  <a:pt x="5004595" y="1102766"/>
                  <a:pt x="4997280" y="1096061"/>
                </a:cubicBezTo>
                <a:cubicBezTo>
                  <a:pt x="5001547" y="1089660"/>
                  <a:pt x="5006577" y="1083183"/>
                  <a:pt x="5012369" y="1076630"/>
                </a:cubicBezTo>
                <a:cubicBezTo>
                  <a:pt x="5018159" y="1070077"/>
                  <a:pt x="5024713" y="1063295"/>
                  <a:pt x="5032027" y="1056284"/>
                </a:cubicBezTo>
                <a:close/>
                <a:moveTo>
                  <a:pt x="892463" y="1045769"/>
                </a:moveTo>
                <a:cubicBezTo>
                  <a:pt x="905265" y="1045769"/>
                  <a:pt x="917380" y="1051484"/>
                  <a:pt x="928810" y="1062914"/>
                </a:cubicBezTo>
                <a:cubicBezTo>
                  <a:pt x="940240" y="1074344"/>
                  <a:pt x="949613" y="1090270"/>
                  <a:pt x="956928" y="1110691"/>
                </a:cubicBezTo>
                <a:cubicBezTo>
                  <a:pt x="960586" y="1120750"/>
                  <a:pt x="963329" y="1130656"/>
                  <a:pt x="965158" y="1140409"/>
                </a:cubicBezTo>
                <a:cubicBezTo>
                  <a:pt x="966986" y="1150163"/>
                  <a:pt x="967901" y="1159916"/>
                  <a:pt x="967901" y="1169670"/>
                </a:cubicBezTo>
                <a:cubicBezTo>
                  <a:pt x="967901" y="1184605"/>
                  <a:pt x="965615" y="1199236"/>
                  <a:pt x="961043" y="1213561"/>
                </a:cubicBezTo>
                <a:cubicBezTo>
                  <a:pt x="956471" y="1227887"/>
                  <a:pt x="950070" y="1240917"/>
                  <a:pt x="941840" y="1252652"/>
                </a:cubicBezTo>
                <a:cubicBezTo>
                  <a:pt x="933611" y="1264387"/>
                  <a:pt x="923857" y="1274216"/>
                  <a:pt x="912580" y="1282141"/>
                </a:cubicBezTo>
                <a:cubicBezTo>
                  <a:pt x="895816" y="1293724"/>
                  <a:pt x="877375" y="1299515"/>
                  <a:pt x="857259" y="1299515"/>
                </a:cubicBezTo>
                <a:cubicBezTo>
                  <a:pt x="852686" y="1299515"/>
                  <a:pt x="846362" y="1297838"/>
                  <a:pt x="838285" y="1294486"/>
                </a:cubicBezTo>
                <a:cubicBezTo>
                  <a:pt x="830207" y="1291133"/>
                  <a:pt x="821749" y="1286789"/>
                  <a:pt x="812910" y="1281455"/>
                </a:cubicBezTo>
                <a:cubicBezTo>
                  <a:pt x="804071" y="1276121"/>
                  <a:pt x="796146" y="1270559"/>
                  <a:pt x="789136" y="1264768"/>
                </a:cubicBezTo>
                <a:lnTo>
                  <a:pt x="796451" y="1246937"/>
                </a:lnTo>
                <a:cubicBezTo>
                  <a:pt x="804681" y="1249375"/>
                  <a:pt x="813139" y="1251204"/>
                  <a:pt x="821825" y="1252423"/>
                </a:cubicBezTo>
                <a:cubicBezTo>
                  <a:pt x="830512" y="1253642"/>
                  <a:pt x="839428" y="1254252"/>
                  <a:pt x="848572" y="1254252"/>
                </a:cubicBezTo>
                <a:cubicBezTo>
                  <a:pt x="872041" y="1254252"/>
                  <a:pt x="892387" y="1248080"/>
                  <a:pt x="909608" y="1235735"/>
                </a:cubicBezTo>
                <a:cubicBezTo>
                  <a:pt x="926829" y="1223391"/>
                  <a:pt x="939097" y="1206094"/>
                  <a:pt x="946412" y="1183843"/>
                </a:cubicBezTo>
                <a:lnTo>
                  <a:pt x="945955" y="1180643"/>
                </a:lnTo>
                <a:cubicBezTo>
                  <a:pt x="937116" y="1189482"/>
                  <a:pt x="927439" y="1196416"/>
                  <a:pt x="916923" y="1201445"/>
                </a:cubicBezTo>
                <a:cubicBezTo>
                  <a:pt x="906407" y="1206475"/>
                  <a:pt x="895816" y="1208989"/>
                  <a:pt x="885148" y="1208989"/>
                </a:cubicBezTo>
                <a:cubicBezTo>
                  <a:pt x="866555" y="1208989"/>
                  <a:pt x="852153" y="1203503"/>
                  <a:pt x="841942" y="1192530"/>
                </a:cubicBezTo>
                <a:cubicBezTo>
                  <a:pt x="831731" y="1181557"/>
                  <a:pt x="826626" y="1166470"/>
                  <a:pt x="826626" y="1147267"/>
                </a:cubicBezTo>
                <a:cubicBezTo>
                  <a:pt x="826626" y="1130808"/>
                  <a:pt x="829750" y="1114577"/>
                  <a:pt x="835999" y="1098575"/>
                </a:cubicBezTo>
                <a:cubicBezTo>
                  <a:pt x="842247" y="1082573"/>
                  <a:pt x="850553" y="1069848"/>
                  <a:pt x="860916" y="1060399"/>
                </a:cubicBezTo>
                <a:cubicBezTo>
                  <a:pt x="870974" y="1050646"/>
                  <a:pt x="881490" y="1045769"/>
                  <a:pt x="892463" y="1045769"/>
                </a:cubicBezTo>
                <a:close/>
                <a:moveTo>
                  <a:pt x="4182017" y="1043483"/>
                </a:moveTo>
                <a:cubicBezTo>
                  <a:pt x="4186589" y="1048969"/>
                  <a:pt x="4191847" y="1054684"/>
                  <a:pt x="4197790" y="1060628"/>
                </a:cubicBezTo>
                <a:cubicBezTo>
                  <a:pt x="4203733" y="1066571"/>
                  <a:pt x="4210515" y="1072744"/>
                  <a:pt x="4218135" y="1079144"/>
                </a:cubicBezTo>
                <a:cubicBezTo>
                  <a:pt x="4213868" y="1085240"/>
                  <a:pt x="4208763" y="1091641"/>
                  <a:pt x="4202819" y="1098347"/>
                </a:cubicBezTo>
                <a:cubicBezTo>
                  <a:pt x="4196875" y="1105052"/>
                  <a:pt x="4190247" y="1111910"/>
                  <a:pt x="4182931" y="1118921"/>
                </a:cubicBezTo>
                <a:cubicBezTo>
                  <a:pt x="4165557" y="1104900"/>
                  <a:pt x="4152603" y="1093013"/>
                  <a:pt x="4144069" y="1083259"/>
                </a:cubicBezTo>
                <a:cubicBezTo>
                  <a:pt x="4151689" y="1075944"/>
                  <a:pt x="4158623" y="1069010"/>
                  <a:pt x="4164871" y="1062457"/>
                </a:cubicBezTo>
                <a:cubicBezTo>
                  <a:pt x="4171120" y="1055903"/>
                  <a:pt x="4176835" y="1049579"/>
                  <a:pt x="4182017" y="1043483"/>
                </a:cubicBezTo>
                <a:close/>
                <a:moveTo>
                  <a:pt x="1336023" y="1039825"/>
                </a:moveTo>
                <a:cubicBezTo>
                  <a:pt x="1346386" y="1039825"/>
                  <a:pt x="1354616" y="1044321"/>
                  <a:pt x="1360712" y="1053313"/>
                </a:cubicBezTo>
                <a:cubicBezTo>
                  <a:pt x="1366808" y="1062304"/>
                  <a:pt x="1371380" y="1075334"/>
                  <a:pt x="1374428" y="1092403"/>
                </a:cubicBezTo>
                <a:lnTo>
                  <a:pt x="1355683" y="1096518"/>
                </a:lnTo>
                <a:cubicBezTo>
                  <a:pt x="1353549" y="1093470"/>
                  <a:pt x="1351339" y="1091413"/>
                  <a:pt x="1349053" y="1090346"/>
                </a:cubicBezTo>
                <a:cubicBezTo>
                  <a:pt x="1346767" y="1089279"/>
                  <a:pt x="1344100" y="1088746"/>
                  <a:pt x="1341052" y="1088746"/>
                </a:cubicBezTo>
                <a:cubicBezTo>
                  <a:pt x="1335566" y="1088746"/>
                  <a:pt x="1329393" y="1090270"/>
                  <a:pt x="1322536" y="1093318"/>
                </a:cubicBezTo>
                <a:cubicBezTo>
                  <a:pt x="1315678" y="1096366"/>
                  <a:pt x="1308743" y="1100633"/>
                  <a:pt x="1301733" y="1106119"/>
                </a:cubicBezTo>
                <a:cubicBezTo>
                  <a:pt x="1294723" y="1111606"/>
                  <a:pt x="1288017" y="1118006"/>
                  <a:pt x="1281616" y="1125322"/>
                </a:cubicBezTo>
                <a:cubicBezTo>
                  <a:pt x="1272777" y="1136294"/>
                  <a:pt x="1266224" y="1147724"/>
                  <a:pt x="1261957" y="1159612"/>
                </a:cubicBezTo>
                <a:cubicBezTo>
                  <a:pt x="1267443" y="1162660"/>
                  <a:pt x="1274606" y="1165250"/>
                  <a:pt x="1283445" y="1167384"/>
                </a:cubicBezTo>
                <a:cubicBezTo>
                  <a:pt x="1292284" y="1169518"/>
                  <a:pt x="1302647" y="1171499"/>
                  <a:pt x="1314535" y="1173328"/>
                </a:cubicBezTo>
                <a:cubicBezTo>
                  <a:pt x="1325507" y="1174547"/>
                  <a:pt x="1334347" y="1176223"/>
                  <a:pt x="1341052" y="1178357"/>
                </a:cubicBezTo>
                <a:cubicBezTo>
                  <a:pt x="1347758" y="1180490"/>
                  <a:pt x="1353396" y="1183234"/>
                  <a:pt x="1357969" y="1186586"/>
                </a:cubicBezTo>
                <a:cubicBezTo>
                  <a:pt x="1362541" y="1189939"/>
                  <a:pt x="1366122" y="1194892"/>
                  <a:pt x="1368713" y="1201445"/>
                </a:cubicBezTo>
                <a:cubicBezTo>
                  <a:pt x="1371304" y="1207999"/>
                  <a:pt x="1372599" y="1214780"/>
                  <a:pt x="1372599" y="1221791"/>
                </a:cubicBezTo>
                <a:cubicBezTo>
                  <a:pt x="1372599" y="1230935"/>
                  <a:pt x="1368865" y="1240993"/>
                  <a:pt x="1361398" y="1251966"/>
                </a:cubicBezTo>
                <a:cubicBezTo>
                  <a:pt x="1353930" y="1262939"/>
                  <a:pt x="1343719" y="1273454"/>
                  <a:pt x="1330765" y="1283513"/>
                </a:cubicBezTo>
                <a:cubicBezTo>
                  <a:pt x="1317811" y="1293571"/>
                  <a:pt x="1303257" y="1302258"/>
                  <a:pt x="1287103" y="1309573"/>
                </a:cubicBezTo>
                <a:cubicBezTo>
                  <a:pt x="1263328" y="1320241"/>
                  <a:pt x="1239706" y="1325575"/>
                  <a:pt x="1216237" y="1325575"/>
                </a:cubicBezTo>
                <a:cubicBezTo>
                  <a:pt x="1189719" y="1325575"/>
                  <a:pt x="1169221" y="1317803"/>
                  <a:pt x="1154743" y="1302258"/>
                </a:cubicBezTo>
                <a:cubicBezTo>
                  <a:pt x="1140265" y="1286713"/>
                  <a:pt x="1133026" y="1264158"/>
                  <a:pt x="1133026" y="1234592"/>
                </a:cubicBezTo>
                <a:cubicBezTo>
                  <a:pt x="1133026" y="1229106"/>
                  <a:pt x="1133331" y="1223315"/>
                  <a:pt x="1133941" y="1217219"/>
                </a:cubicBezTo>
                <a:cubicBezTo>
                  <a:pt x="1134550" y="1211123"/>
                  <a:pt x="1135693" y="1204265"/>
                  <a:pt x="1137370" y="1196645"/>
                </a:cubicBezTo>
                <a:cubicBezTo>
                  <a:pt x="1139046" y="1189025"/>
                  <a:pt x="1141103" y="1180338"/>
                  <a:pt x="1143542" y="1170584"/>
                </a:cubicBezTo>
                <a:lnTo>
                  <a:pt x="1162744" y="1175156"/>
                </a:lnTo>
                <a:cubicBezTo>
                  <a:pt x="1158782" y="1189482"/>
                  <a:pt x="1156800" y="1201217"/>
                  <a:pt x="1156801" y="1210361"/>
                </a:cubicBezTo>
                <a:cubicBezTo>
                  <a:pt x="1156800" y="1232002"/>
                  <a:pt x="1162211" y="1248537"/>
                  <a:pt x="1173031" y="1259967"/>
                </a:cubicBezTo>
                <a:cubicBezTo>
                  <a:pt x="1183852" y="1271397"/>
                  <a:pt x="1199625" y="1277112"/>
                  <a:pt x="1220351" y="1277112"/>
                </a:cubicBezTo>
                <a:cubicBezTo>
                  <a:pt x="1230105" y="1277112"/>
                  <a:pt x="1240392" y="1276045"/>
                  <a:pt x="1251212" y="1273912"/>
                </a:cubicBezTo>
                <a:cubicBezTo>
                  <a:pt x="1262033" y="1271778"/>
                  <a:pt x="1273005" y="1268806"/>
                  <a:pt x="1284131" y="1264996"/>
                </a:cubicBezTo>
                <a:cubicBezTo>
                  <a:pt x="1295256" y="1261186"/>
                  <a:pt x="1305695" y="1256538"/>
                  <a:pt x="1315449" y="1251052"/>
                </a:cubicBezTo>
                <a:cubicBezTo>
                  <a:pt x="1322459" y="1247089"/>
                  <a:pt x="1329089" y="1242974"/>
                  <a:pt x="1335337" y="1238707"/>
                </a:cubicBezTo>
                <a:cubicBezTo>
                  <a:pt x="1341586" y="1234440"/>
                  <a:pt x="1346996" y="1229868"/>
                  <a:pt x="1351568" y="1224991"/>
                </a:cubicBezTo>
                <a:cubicBezTo>
                  <a:pt x="1347910" y="1224686"/>
                  <a:pt x="1344253" y="1224458"/>
                  <a:pt x="1340595" y="1224305"/>
                </a:cubicBezTo>
                <a:cubicBezTo>
                  <a:pt x="1336937" y="1224153"/>
                  <a:pt x="1333280" y="1223924"/>
                  <a:pt x="1329622" y="1223620"/>
                </a:cubicBezTo>
                <a:cubicBezTo>
                  <a:pt x="1308286" y="1222096"/>
                  <a:pt x="1291446" y="1219124"/>
                  <a:pt x="1279101" y="1214704"/>
                </a:cubicBezTo>
                <a:cubicBezTo>
                  <a:pt x="1266757" y="1210285"/>
                  <a:pt x="1257384" y="1203808"/>
                  <a:pt x="1250984" y="1195273"/>
                </a:cubicBezTo>
                <a:cubicBezTo>
                  <a:pt x="1244278" y="1185824"/>
                  <a:pt x="1240925" y="1173632"/>
                  <a:pt x="1240925" y="1158697"/>
                </a:cubicBezTo>
                <a:cubicBezTo>
                  <a:pt x="1240925" y="1148029"/>
                  <a:pt x="1243211" y="1136599"/>
                  <a:pt x="1247783" y="1124407"/>
                </a:cubicBezTo>
                <a:cubicBezTo>
                  <a:pt x="1252355" y="1112215"/>
                  <a:pt x="1258680" y="1100404"/>
                  <a:pt x="1266757" y="1088974"/>
                </a:cubicBezTo>
                <a:cubicBezTo>
                  <a:pt x="1274834" y="1077544"/>
                  <a:pt x="1283902" y="1067562"/>
                  <a:pt x="1293961" y="1059028"/>
                </a:cubicBezTo>
                <a:cubicBezTo>
                  <a:pt x="1308896" y="1046226"/>
                  <a:pt x="1322917" y="1039825"/>
                  <a:pt x="1336023" y="1039825"/>
                </a:cubicBezTo>
                <a:close/>
                <a:moveTo>
                  <a:pt x="1229877" y="1023595"/>
                </a:moveTo>
                <a:cubicBezTo>
                  <a:pt x="1232924" y="1029081"/>
                  <a:pt x="1234982" y="1034491"/>
                  <a:pt x="1236049" y="1039825"/>
                </a:cubicBezTo>
                <a:cubicBezTo>
                  <a:pt x="1237115" y="1045159"/>
                  <a:pt x="1237649" y="1049045"/>
                  <a:pt x="1237649" y="1051484"/>
                </a:cubicBezTo>
                <a:cubicBezTo>
                  <a:pt x="1237649" y="1058799"/>
                  <a:pt x="1235363" y="1064971"/>
                  <a:pt x="1230791" y="1070000"/>
                </a:cubicBezTo>
                <a:cubicBezTo>
                  <a:pt x="1226219" y="1075030"/>
                  <a:pt x="1220580" y="1077544"/>
                  <a:pt x="1213874" y="1077544"/>
                </a:cubicBezTo>
                <a:cubicBezTo>
                  <a:pt x="1208388" y="1077544"/>
                  <a:pt x="1203816" y="1076020"/>
                  <a:pt x="1200158" y="1072972"/>
                </a:cubicBezTo>
                <a:cubicBezTo>
                  <a:pt x="1195891" y="1082116"/>
                  <a:pt x="1188881" y="1086688"/>
                  <a:pt x="1179127" y="1086688"/>
                </a:cubicBezTo>
                <a:cubicBezTo>
                  <a:pt x="1173031" y="1086688"/>
                  <a:pt x="1168154" y="1084936"/>
                  <a:pt x="1164497" y="1081430"/>
                </a:cubicBezTo>
                <a:cubicBezTo>
                  <a:pt x="1160839" y="1077925"/>
                  <a:pt x="1159011" y="1072972"/>
                  <a:pt x="1159011" y="1066571"/>
                </a:cubicBezTo>
                <a:cubicBezTo>
                  <a:pt x="1159011" y="1060171"/>
                  <a:pt x="1160991" y="1053465"/>
                  <a:pt x="1164954" y="1046455"/>
                </a:cubicBezTo>
                <a:lnTo>
                  <a:pt x="1173641" y="1048283"/>
                </a:lnTo>
                <a:cubicBezTo>
                  <a:pt x="1172726" y="1051331"/>
                  <a:pt x="1172269" y="1055141"/>
                  <a:pt x="1172269" y="1059713"/>
                </a:cubicBezTo>
                <a:cubicBezTo>
                  <a:pt x="1172269" y="1067029"/>
                  <a:pt x="1174860" y="1070686"/>
                  <a:pt x="1180042" y="1070686"/>
                </a:cubicBezTo>
                <a:cubicBezTo>
                  <a:pt x="1182785" y="1070686"/>
                  <a:pt x="1185147" y="1069543"/>
                  <a:pt x="1187128" y="1067257"/>
                </a:cubicBezTo>
                <a:cubicBezTo>
                  <a:pt x="1189109" y="1064971"/>
                  <a:pt x="1189948" y="1061999"/>
                  <a:pt x="1189643" y="1058342"/>
                </a:cubicBezTo>
                <a:lnTo>
                  <a:pt x="1188728" y="1044169"/>
                </a:lnTo>
                <a:lnTo>
                  <a:pt x="1201073" y="1036396"/>
                </a:lnTo>
                <a:cubicBezTo>
                  <a:pt x="1202292" y="1046150"/>
                  <a:pt x="1204045" y="1052779"/>
                  <a:pt x="1206331" y="1056284"/>
                </a:cubicBezTo>
                <a:cubicBezTo>
                  <a:pt x="1208617" y="1059790"/>
                  <a:pt x="1212046" y="1061542"/>
                  <a:pt x="1216618" y="1061542"/>
                </a:cubicBezTo>
                <a:cubicBezTo>
                  <a:pt x="1218142" y="1061542"/>
                  <a:pt x="1219513" y="1061085"/>
                  <a:pt x="1220732" y="1060171"/>
                </a:cubicBezTo>
                <a:cubicBezTo>
                  <a:pt x="1221951" y="1059256"/>
                  <a:pt x="1222866" y="1058189"/>
                  <a:pt x="1223475" y="1056970"/>
                </a:cubicBezTo>
                <a:cubicBezTo>
                  <a:pt x="1222866" y="1053922"/>
                  <a:pt x="1220732" y="1048436"/>
                  <a:pt x="1217075" y="1040511"/>
                </a:cubicBezTo>
                <a:lnTo>
                  <a:pt x="1216160" y="1036853"/>
                </a:lnTo>
                <a:cubicBezTo>
                  <a:pt x="1216160" y="1034110"/>
                  <a:pt x="1217379" y="1031443"/>
                  <a:pt x="1219818" y="1028852"/>
                </a:cubicBezTo>
                <a:cubicBezTo>
                  <a:pt x="1222256" y="1026262"/>
                  <a:pt x="1225609" y="1024509"/>
                  <a:pt x="1229877" y="1023595"/>
                </a:cubicBezTo>
                <a:close/>
                <a:moveTo>
                  <a:pt x="5315339" y="1011022"/>
                </a:moveTo>
                <a:cubicBezTo>
                  <a:pt x="5321740" y="1036320"/>
                  <a:pt x="5328217" y="1058875"/>
                  <a:pt x="5334770" y="1078687"/>
                </a:cubicBezTo>
                <a:cubicBezTo>
                  <a:pt x="5341324" y="1098499"/>
                  <a:pt x="5348715" y="1115568"/>
                  <a:pt x="5356945" y="1129894"/>
                </a:cubicBezTo>
                <a:cubicBezTo>
                  <a:pt x="5362736" y="1140562"/>
                  <a:pt x="5369061" y="1148029"/>
                  <a:pt x="5375918" y="1152296"/>
                </a:cubicBezTo>
                <a:cubicBezTo>
                  <a:pt x="5379347" y="1154430"/>
                  <a:pt x="5383291" y="1156030"/>
                  <a:pt x="5387749" y="1157097"/>
                </a:cubicBezTo>
                <a:lnTo>
                  <a:pt x="5401388" y="1158560"/>
                </a:lnTo>
                <a:lnTo>
                  <a:pt x="5440689" y="1157097"/>
                </a:lnTo>
                <a:cubicBezTo>
                  <a:pt x="5453185" y="1156030"/>
                  <a:pt x="5463091" y="1153516"/>
                  <a:pt x="5470407" y="1149553"/>
                </a:cubicBezTo>
                <a:cubicBezTo>
                  <a:pt x="5475587" y="1146810"/>
                  <a:pt x="5480007" y="1142390"/>
                  <a:pt x="5483665" y="1136294"/>
                </a:cubicBezTo>
                <a:cubicBezTo>
                  <a:pt x="5487323" y="1130198"/>
                  <a:pt x="5492199" y="1121207"/>
                  <a:pt x="5498295" y="1109320"/>
                </a:cubicBezTo>
                <a:cubicBezTo>
                  <a:pt x="5501953" y="1101700"/>
                  <a:pt x="5505383" y="1096899"/>
                  <a:pt x="5508583" y="1094918"/>
                </a:cubicBezTo>
                <a:cubicBezTo>
                  <a:pt x="5511783" y="1092937"/>
                  <a:pt x="5515669" y="1091946"/>
                  <a:pt x="5520241" y="1091946"/>
                </a:cubicBezTo>
                <a:cubicBezTo>
                  <a:pt x="5526337" y="1091946"/>
                  <a:pt x="5531671" y="1093775"/>
                  <a:pt x="5536243" y="1097432"/>
                </a:cubicBezTo>
                <a:cubicBezTo>
                  <a:pt x="5533805" y="1103528"/>
                  <a:pt x="5531214" y="1109624"/>
                  <a:pt x="5528471" y="1115720"/>
                </a:cubicBezTo>
                <a:cubicBezTo>
                  <a:pt x="5525727" y="1121816"/>
                  <a:pt x="5523213" y="1127455"/>
                  <a:pt x="5520927" y="1132637"/>
                </a:cubicBezTo>
                <a:cubicBezTo>
                  <a:pt x="5518641" y="1137818"/>
                  <a:pt x="5516735" y="1141933"/>
                  <a:pt x="5515212" y="1144981"/>
                </a:cubicBezTo>
                <a:cubicBezTo>
                  <a:pt x="5523441" y="1149858"/>
                  <a:pt x="5531747" y="1153363"/>
                  <a:pt x="5540129" y="1155497"/>
                </a:cubicBezTo>
                <a:cubicBezTo>
                  <a:pt x="5548511" y="1157630"/>
                  <a:pt x="5557275" y="1158697"/>
                  <a:pt x="5566418" y="1158697"/>
                </a:cubicBezTo>
                <a:lnTo>
                  <a:pt x="5567790" y="1159154"/>
                </a:lnTo>
                <a:lnTo>
                  <a:pt x="5569161" y="1158697"/>
                </a:lnTo>
                <a:cubicBezTo>
                  <a:pt x="5576477" y="1158697"/>
                  <a:pt x="5583716" y="1158621"/>
                  <a:pt x="5590879" y="1158469"/>
                </a:cubicBezTo>
                <a:cubicBezTo>
                  <a:pt x="5598041" y="1158316"/>
                  <a:pt x="5605128" y="1158240"/>
                  <a:pt x="5612138" y="1158240"/>
                </a:cubicBezTo>
                <a:cubicBezTo>
                  <a:pt x="5607566" y="1153668"/>
                  <a:pt x="5603833" y="1148410"/>
                  <a:pt x="5600937" y="1142467"/>
                </a:cubicBezTo>
                <a:cubicBezTo>
                  <a:pt x="5598041" y="1136523"/>
                  <a:pt x="5596593" y="1130351"/>
                  <a:pt x="5596593" y="1123950"/>
                </a:cubicBezTo>
                <a:cubicBezTo>
                  <a:pt x="5596593" y="1114806"/>
                  <a:pt x="5598346" y="1105129"/>
                  <a:pt x="5601851" y="1094918"/>
                </a:cubicBezTo>
                <a:cubicBezTo>
                  <a:pt x="5605357" y="1084707"/>
                  <a:pt x="5610157" y="1074953"/>
                  <a:pt x="5616253" y="1065657"/>
                </a:cubicBezTo>
                <a:cubicBezTo>
                  <a:pt x="5622349" y="1056361"/>
                  <a:pt x="5629207" y="1048664"/>
                  <a:pt x="5636827" y="1042568"/>
                </a:cubicBezTo>
                <a:cubicBezTo>
                  <a:pt x="5648409" y="1033729"/>
                  <a:pt x="5660145" y="1029310"/>
                  <a:pt x="5672031" y="1029310"/>
                </a:cubicBezTo>
                <a:cubicBezTo>
                  <a:pt x="5682699" y="1029310"/>
                  <a:pt x="5693443" y="1032510"/>
                  <a:pt x="5704264" y="1038911"/>
                </a:cubicBezTo>
                <a:cubicBezTo>
                  <a:pt x="5715085" y="1045312"/>
                  <a:pt x="5726743" y="1055065"/>
                  <a:pt x="5739239" y="1068172"/>
                </a:cubicBezTo>
                <a:lnTo>
                  <a:pt x="5730096" y="1085545"/>
                </a:lnTo>
                <a:cubicBezTo>
                  <a:pt x="5719733" y="1081583"/>
                  <a:pt x="5711046" y="1078840"/>
                  <a:pt x="5704035" y="1077316"/>
                </a:cubicBezTo>
                <a:cubicBezTo>
                  <a:pt x="5697025" y="1075792"/>
                  <a:pt x="5690167" y="1075030"/>
                  <a:pt x="5683461" y="1075030"/>
                </a:cubicBezTo>
                <a:cubicBezTo>
                  <a:pt x="5673099" y="1075030"/>
                  <a:pt x="5663497" y="1076249"/>
                  <a:pt x="5654658" y="1078687"/>
                </a:cubicBezTo>
                <a:cubicBezTo>
                  <a:pt x="5645819" y="1081126"/>
                  <a:pt x="5636522" y="1084936"/>
                  <a:pt x="5626769" y="1090117"/>
                </a:cubicBezTo>
                <a:cubicBezTo>
                  <a:pt x="5627074" y="1102004"/>
                  <a:pt x="5629741" y="1112749"/>
                  <a:pt x="5634770" y="1122350"/>
                </a:cubicBezTo>
                <a:cubicBezTo>
                  <a:pt x="5639799" y="1131951"/>
                  <a:pt x="5647191" y="1139952"/>
                  <a:pt x="5656944" y="1146353"/>
                </a:cubicBezTo>
                <a:cubicBezTo>
                  <a:pt x="5663345" y="1150010"/>
                  <a:pt x="5670355" y="1152601"/>
                  <a:pt x="5677975" y="1154125"/>
                </a:cubicBezTo>
                <a:cubicBezTo>
                  <a:pt x="5691386" y="1152906"/>
                  <a:pt x="5703731" y="1151382"/>
                  <a:pt x="5715009" y="1149553"/>
                </a:cubicBezTo>
                <a:cubicBezTo>
                  <a:pt x="5726285" y="1147724"/>
                  <a:pt x="5737563" y="1145057"/>
                  <a:pt x="5748841" y="1141552"/>
                </a:cubicBezTo>
                <a:cubicBezTo>
                  <a:pt x="5760119" y="1138047"/>
                  <a:pt x="5772158" y="1133856"/>
                  <a:pt x="5784960" y="1128979"/>
                </a:cubicBezTo>
                <a:cubicBezTo>
                  <a:pt x="5787399" y="1130808"/>
                  <a:pt x="5789151" y="1133780"/>
                  <a:pt x="5790218" y="1137895"/>
                </a:cubicBezTo>
                <a:cubicBezTo>
                  <a:pt x="5791285" y="1142009"/>
                  <a:pt x="5791818" y="1145743"/>
                  <a:pt x="5791818" y="1149096"/>
                </a:cubicBezTo>
                <a:cubicBezTo>
                  <a:pt x="5791818" y="1155802"/>
                  <a:pt x="5790447" y="1161745"/>
                  <a:pt x="5787703" y="1166927"/>
                </a:cubicBezTo>
                <a:cubicBezTo>
                  <a:pt x="5784960" y="1172108"/>
                  <a:pt x="5780997" y="1176071"/>
                  <a:pt x="5775816" y="1178814"/>
                </a:cubicBezTo>
                <a:cubicBezTo>
                  <a:pt x="5773377" y="1179728"/>
                  <a:pt x="5768653" y="1181176"/>
                  <a:pt x="5761643" y="1183157"/>
                </a:cubicBezTo>
                <a:cubicBezTo>
                  <a:pt x="5754633" y="1185139"/>
                  <a:pt x="5745945" y="1187196"/>
                  <a:pt x="5735583" y="1189330"/>
                </a:cubicBezTo>
                <a:cubicBezTo>
                  <a:pt x="5709369" y="1195121"/>
                  <a:pt x="5683309" y="1199388"/>
                  <a:pt x="5657401" y="1202131"/>
                </a:cubicBezTo>
                <a:cubicBezTo>
                  <a:pt x="5631493" y="1204874"/>
                  <a:pt x="5602080" y="1206246"/>
                  <a:pt x="5569161" y="1206246"/>
                </a:cubicBezTo>
                <a:lnTo>
                  <a:pt x="5567790" y="1205789"/>
                </a:lnTo>
                <a:lnTo>
                  <a:pt x="5566418" y="1206246"/>
                </a:lnTo>
                <a:cubicBezTo>
                  <a:pt x="5541425" y="1206246"/>
                  <a:pt x="5518717" y="1196340"/>
                  <a:pt x="5498295" y="1176528"/>
                </a:cubicBezTo>
                <a:lnTo>
                  <a:pt x="5493266" y="1183386"/>
                </a:lnTo>
                <a:cubicBezTo>
                  <a:pt x="5488695" y="1189177"/>
                  <a:pt x="5481989" y="1193749"/>
                  <a:pt x="5473149" y="1197102"/>
                </a:cubicBezTo>
                <a:cubicBezTo>
                  <a:pt x="5464311" y="1200455"/>
                  <a:pt x="5453567" y="1202817"/>
                  <a:pt x="5440917" y="1204189"/>
                </a:cubicBezTo>
                <a:lnTo>
                  <a:pt x="5403489" y="1205971"/>
                </a:lnTo>
                <a:lnTo>
                  <a:pt x="5402665" y="1206246"/>
                </a:lnTo>
                <a:lnTo>
                  <a:pt x="5400891" y="1206095"/>
                </a:lnTo>
                <a:lnTo>
                  <a:pt x="5397711" y="1206246"/>
                </a:lnTo>
                <a:lnTo>
                  <a:pt x="5396005" y="1205677"/>
                </a:lnTo>
                <a:lnTo>
                  <a:pt x="5386605" y="1204874"/>
                </a:lnTo>
                <a:cubicBezTo>
                  <a:pt x="5381538" y="1203960"/>
                  <a:pt x="5376757" y="1202588"/>
                  <a:pt x="5372261" y="1200760"/>
                </a:cubicBezTo>
                <a:cubicBezTo>
                  <a:pt x="5363269" y="1197102"/>
                  <a:pt x="5355269" y="1191616"/>
                  <a:pt x="5348257" y="1184300"/>
                </a:cubicBezTo>
                <a:cubicBezTo>
                  <a:pt x="5316559" y="1200760"/>
                  <a:pt x="5285011" y="1208989"/>
                  <a:pt x="5253617" y="1208989"/>
                </a:cubicBezTo>
                <a:cubicBezTo>
                  <a:pt x="5213993" y="1208989"/>
                  <a:pt x="5194181" y="1197864"/>
                  <a:pt x="5194181" y="1175614"/>
                </a:cubicBezTo>
                <a:cubicBezTo>
                  <a:pt x="5194181" y="1169518"/>
                  <a:pt x="5195249" y="1163422"/>
                  <a:pt x="5197382" y="1157326"/>
                </a:cubicBezTo>
                <a:cubicBezTo>
                  <a:pt x="5199515" y="1151230"/>
                  <a:pt x="5202411" y="1146353"/>
                  <a:pt x="5206069" y="1142695"/>
                </a:cubicBezTo>
                <a:cubicBezTo>
                  <a:pt x="5213689" y="1148791"/>
                  <a:pt x="5222375" y="1153363"/>
                  <a:pt x="5232129" y="1156411"/>
                </a:cubicBezTo>
                <a:cubicBezTo>
                  <a:pt x="5241883" y="1159459"/>
                  <a:pt x="5253922" y="1160983"/>
                  <a:pt x="5268248" y="1160983"/>
                </a:cubicBezTo>
                <a:cubicBezTo>
                  <a:pt x="5277391" y="1160983"/>
                  <a:pt x="5286765" y="1160374"/>
                  <a:pt x="5296365" y="1159154"/>
                </a:cubicBezTo>
                <a:cubicBezTo>
                  <a:pt x="5305967" y="1157935"/>
                  <a:pt x="5315797" y="1156106"/>
                  <a:pt x="5325855" y="1153668"/>
                </a:cubicBezTo>
                <a:cubicBezTo>
                  <a:pt x="5317930" y="1139952"/>
                  <a:pt x="5310996" y="1126388"/>
                  <a:pt x="5305052" y="1112977"/>
                </a:cubicBezTo>
                <a:cubicBezTo>
                  <a:pt x="5299109" y="1099566"/>
                  <a:pt x="5294461" y="1087374"/>
                  <a:pt x="5291107" y="1076401"/>
                </a:cubicBezTo>
                <a:cubicBezTo>
                  <a:pt x="5287755" y="1065428"/>
                  <a:pt x="5286079" y="1057046"/>
                  <a:pt x="5286079" y="1051255"/>
                </a:cubicBezTo>
                <a:cubicBezTo>
                  <a:pt x="5286079" y="1041502"/>
                  <a:pt x="5288517" y="1033120"/>
                  <a:pt x="5293393" y="1026109"/>
                </a:cubicBezTo>
                <a:cubicBezTo>
                  <a:pt x="5298271" y="1019099"/>
                  <a:pt x="5305586" y="1014070"/>
                  <a:pt x="5315339" y="1011022"/>
                </a:cubicBezTo>
                <a:close/>
                <a:moveTo>
                  <a:pt x="3229364" y="1011022"/>
                </a:moveTo>
                <a:cubicBezTo>
                  <a:pt x="3235765" y="1036320"/>
                  <a:pt x="3242242" y="1058875"/>
                  <a:pt x="3248795" y="1078687"/>
                </a:cubicBezTo>
                <a:cubicBezTo>
                  <a:pt x="3255348" y="1098499"/>
                  <a:pt x="3262739" y="1115568"/>
                  <a:pt x="3270969" y="1129894"/>
                </a:cubicBezTo>
                <a:cubicBezTo>
                  <a:pt x="3276760" y="1140562"/>
                  <a:pt x="3283085" y="1148029"/>
                  <a:pt x="3289943" y="1152296"/>
                </a:cubicBezTo>
                <a:cubicBezTo>
                  <a:pt x="3293372" y="1154430"/>
                  <a:pt x="3297315" y="1156030"/>
                  <a:pt x="3301773" y="1157097"/>
                </a:cubicBezTo>
                <a:lnTo>
                  <a:pt x="3314228" y="1158433"/>
                </a:lnTo>
                <a:lnTo>
                  <a:pt x="3338711" y="1155840"/>
                </a:lnTo>
                <a:cubicBezTo>
                  <a:pt x="3346331" y="1153935"/>
                  <a:pt x="3352579" y="1151077"/>
                  <a:pt x="3357456" y="1147267"/>
                </a:cubicBezTo>
                <a:cubicBezTo>
                  <a:pt x="3361113" y="1144524"/>
                  <a:pt x="3364619" y="1140028"/>
                  <a:pt x="3367971" y="1133780"/>
                </a:cubicBezTo>
                <a:cubicBezTo>
                  <a:pt x="3371324" y="1127531"/>
                  <a:pt x="3375744" y="1119226"/>
                  <a:pt x="3381230" y="1108862"/>
                </a:cubicBezTo>
                <a:cubicBezTo>
                  <a:pt x="3384888" y="1101547"/>
                  <a:pt x="3388393" y="1096899"/>
                  <a:pt x="3391746" y="1094918"/>
                </a:cubicBezTo>
                <a:cubicBezTo>
                  <a:pt x="3395099" y="1092937"/>
                  <a:pt x="3398909" y="1091946"/>
                  <a:pt x="3403176" y="1091946"/>
                </a:cubicBezTo>
                <a:cubicBezTo>
                  <a:pt x="3408967" y="1091946"/>
                  <a:pt x="3414301" y="1093775"/>
                  <a:pt x="3419178" y="1097432"/>
                </a:cubicBezTo>
                <a:cubicBezTo>
                  <a:pt x="3415825" y="1105052"/>
                  <a:pt x="3412320" y="1112901"/>
                  <a:pt x="3408663" y="1120978"/>
                </a:cubicBezTo>
                <a:cubicBezTo>
                  <a:pt x="3405005" y="1129055"/>
                  <a:pt x="3401347" y="1137056"/>
                  <a:pt x="3397690" y="1144981"/>
                </a:cubicBezTo>
                <a:cubicBezTo>
                  <a:pt x="3406224" y="1149858"/>
                  <a:pt x="3414606" y="1153363"/>
                  <a:pt x="3422836" y="1155497"/>
                </a:cubicBezTo>
                <a:lnTo>
                  <a:pt x="3448295" y="1158569"/>
                </a:lnTo>
                <a:lnTo>
                  <a:pt x="3491035" y="1156868"/>
                </a:lnTo>
                <a:cubicBezTo>
                  <a:pt x="3505817" y="1155649"/>
                  <a:pt x="3519076" y="1153897"/>
                  <a:pt x="3530811" y="1151611"/>
                </a:cubicBezTo>
                <a:cubicBezTo>
                  <a:pt x="3542546" y="1149325"/>
                  <a:pt x="3551461" y="1146810"/>
                  <a:pt x="3557557" y="1144067"/>
                </a:cubicBezTo>
                <a:cubicBezTo>
                  <a:pt x="3555119" y="1137361"/>
                  <a:pt x="3551842" y="1129741"/>
                  <a:pt x="3547727" y="1121207"/>
                </a:cubicBezTo>
                <a:cubicBezTo>
                  <a:pt x="3543613" y="1112672"/>
                  <a:pt x="3540031" y="1105052"/>
                  <a:pt x="3536983" y="1098347"/>
                </a:cubicBezTo>
                <a:cubicBezTo>
                  <a:pt x="3533935" y="1091641"/>
                  <a:pt x="3531420" y="1085926"/>
                  <a:pt x="3529439" y="1081202"/>
                </a:cubicBezTo>
                <a:cubicBezTo>
                  <a:pt x="3527458" y="1076477"/>
                  <a:pt x="3526468" y="1072286"/>
                  <a:pt x="3526468" y="1068629"/>
                </a:cubicBezTo>
                <a:cubicBezTo>
                  <a:pt x="3526468" y="1061618"/>
                  <a:pt x="3530125" y="1053922"/>
                  <a:pt x="3537440" y="1045540"/>
                </a:cubicBezTo>
                <a:cubicBezTo>
                  <a:pt x="3544755" y="1037158"/>
                  <a:pt x="3553747" y="1030224"/>
                  <a:pt x="3564415" y="1024738"/>
                </a:cubicBezTo>
                <a:cubicBezTo>
                  <a:pt x="3568682" y="1046074"/>
                  <a:pt x="3572187" y="1063219"/>
                  <a:pt x="3574931" y="1076173"/>
                </a:cubicBezTo>
                <a:cubicBezTo>
                  <a:pt x="3577674" y="1089127"/>
                  <a:pt x="3579655" y="1099566"/>
                  <a:pt x="3580874" y="1107491"/>
                </a:cubicBezTo>
                <a:cubicBezTo>
                  <a:pt x="3582093" y="1115416"/>
                  <a:pt x="3582703" y="1122426"/>
                  <a:pt x="3582703" y="1128522"/>
                </a:cubicBezTo>
                <a:cubicBezTo>
                  <a:pt x="3582703" y="1134923"/>
                  <a:pt x="3581103" y="1142771"/>
                  <a:pt x="3577903" y="1152068"/>
                </a:cubicBezTo>
                <a:cubicBezTo>
                  <a:pt x="3574702" y="1161364"/>
                  <a:pt x="3570511" y="1171042"/>
                  <a:pt x="3565329" y="1181100"/>
                </a:cubicBezTo>
                <a:cubicBezTo>
                  <a:pt x="3557100" y="1185977"/>
                  <a:pt x="3546432" y="1190320"/>
                  <a:pt x="3533326" y="1194130"/>
                </a:cubicBezTo>
                <a:cubicBezTo>
                  <a:pt x="3520219" y="1197940"/>
                  <a:pt x="3505970" y="1200912"/>
                  <a:pt x="3490577" y="1203046"/>
                </a:cubicBezTo>
                <a:lnTo>
                  <a:pt x="3450495" y="1205865"/>
                </a:lnTo>
                <a:lnTo>
                  <a:pt x="3449353" y="1206246"/>
                </a:lnTo>
                <a:lnTo>
                  <a:pt x="3447621" y="1206068"/>
                </a:lnTo>
                <a:lnTo>
                  <a:pt x="3445086" y="1206246"/>
                </a:lnTo>
                <a:lnTo>
                  <a:pt x="3443179" y="1205610"/>
                </a:lnTo>
                <a:lnTo>
                  <a:pt x="3431037" y="1204360"/>
                </a:lnTo>
                <a:cubicBezTo>
                  <a:pt x="3413149" y="1200588"/>
                  <a:pt x="3396546" y="1191158"/>
                  <a:pt x="3381230" y="1176071"/>
                </a:cubicBezTo>
                <a:cubicBezTo>
                  <a:pt x="3379402" y="1178814"/>
                  <a:pt x="3377725" y="1181252"/>
                  <a:pt x="3376201" y="1183386"/>
                </a:cubicBezTo>
                <a:cubicBezTo>
                  <a:pt x="3374677" y="1185520"/>
                  <a:pt x="3373153" y="1187653"/>
                  <a:pt x="3371629" y="1189787"/>
                </a:cubicBezTo>
                <a:cubicBezTo>
                  <a:pt x="3367971" y="1194054"/>
                  <a:pt x="3360733" y="1197864"/>
                  <a:pt x="3349912" y="1201217"/>
                </a:cubicBezTo>
                <a:cubicBezTo>
                  <a:pt x="3344502" y="1202893"/>
                  <a:pt x="3338615" y="1204151"/>
                  <a:pt x="3332253" y="1204989"/>
                </a:cubicBezTo>
                <a:lnTo>
                  <a:pt x="3317805" y="1205874"/>
                </a:lnTo>
                <a:lnTo>
                  <a:pt x="3316689" y="1206246"/>
                </a:lnTo>
                <a:lnTo>
                  <a:pt x="3314620" y="1206069"/>
                </a:lnTo>
                <a:lnTo>
                  <a:pt x="3311736" y="1206246"/>
                </a:lnTo>
                <a:lnTo>
                  <a:pt x="3310030" y="1205677"/>
                </a:lnTo>
                <a:lnTo>
                  <a:pt x="3300630" y="1204874"/>
                </a:lnTo>
                <a:cubicBezTo>
                  <a:pt x="3295563" y="1203960"/>
                  <a:pt x="3290781" y="1202588"/>
                  <a:pt x="3286285" y="1200760"/>
                </a:cubicBezTo>
                <a:cubicBezTo>
                  <a:pt x="3277294" y="1197102"/>
                  <a:pt x="3269293" y="1191616"/>
                  <a:pt x="3262282" y="1184300"/>
                </a:cubicBezTo>
                <a:cubicBezTo>
                  <a:pt x="3230583" y="1200760"/>
                  <a:pt x="3199036" y="1208989"/>
                  <a:pt x="3167642" y="1208989"/>
                </a:cubicBezTo>
                <a:cubicBezTo>
                  <a:pt x="3128018" y="1208989"/>
                  <a:pt x="3108206" y="1197864"/>
                  <a:pt x="3108206" y="1175614"/>
                </a:cubicBezTo>
                <a:cubicBezTo>
                  <a:pt x="3108206" y="1169518"/>
                  <a:pt x="3109273" y="1163422"/>
                  <a:pt x="3111407" y="1157326"/>
                </a:cubicBezTo>
                <a:cubicBezTo>
                  <a:pt x="3113540" y="1151230"/>
                  <a:pt x="3116435" y="1146353"/>
                  <a:pt x="3120093" y="1142695"/>
                </a:cubicBezTo>
                <a:cubicBezTo>
                  <a:pt x="3127713" y="1148791"/>
                  <a:pt x="3136400" y="1153363"/>
                  <a:pt x="3146154" y="1156411"/>
                </a:cubicBezTo>
                <a:cubicBezTo>
                  <a:pt x="3155907" y="1159459"/>
                  <a:pt x="3167947" y="1160983"/>
                  <a:pt x="3182273" y="1160983"/>
                </a:cubicBezTo>
                <a:cubicBezTo>
                  <a:pt x="3191416" y="1160983"/>
                  <a:pt x="3200789" y="1160374"/>
                  <a:pt x="3210390" y="1159154"/>
                </a:cubicBezTo>
                <a:cubicBezTo>
                  <a:pt x="3219991" y="1157935"/>
                  <a:pt x="3229821" y="1156106"/>
                  <a:pt x="3239880" y="1153668"/>
                </a:cubicBezTo>
                <a:cubicBezTo>
                  <a:pt x="3231955" y="1139952"/>
                  <a:pt x="3225021" y="1126388"/>
                  <a:pt x="3219077" y="1112977"/>
                </a:cubicBezTo>
                <a:cubicBezTo>
                  <a:pt x="3213133" y="1099566"/>
                  <a:pt x="3208485" y="1087374"/>
                  <a:pt x="3205132" y="1076401"/>
                </a:cubicBezTo>
                <a:cubicBezTo>
                  <a:pt x="3201779" y="1065428"/>
                  <a:pt x="3200103" y="1057046"/>
                  <a:pt x="3200103" y="1051255"/>
                </a:cubicBezTo>
                <a:cubicBezTo>
                  <a:pt x="3200103" y="1041502"/>
                  <a:pt x="3202541" y="1033120"/>
                  <a:pt x="3207418" y="1026109"/>
                </a:cubicBezTo>
                <a:cubicBezTo>
                  <a:pt x="3212295" y="1019099"/>
                  <a:pt x="3219610" y="1014070"/>
                  <a:pt x="3229364" y="1011022"/>
                </a:cubicBezTo>
                <a:close/>
                <a:moveTo>
                  <a:pt x="1234448" y="986561"/>
                </a:moveTo>
                <a:lnTo>
                  <a:pt x="1234905" y="992048"/>
                </a:lnTo>
                <a:cubicBezTo>
                  <a:pt x="1234905" y="1000582"/>
                  <a:pt x="1231553" y="1006831"/>
                  <a:pt x="1224847" y="1010793"/>
                </a:cubicBezTo>
                <a:cubicBezTo>
                  <a:pt x="1216618" y="1014755"/>
                  <a:pt x="1206254" y="1019099"/>
                  <a:pt x="1193757" y="1023823"/>
                </a:cubicBezTo>
                <a:cubicBezTo>
                  <a:pt x="1181261" y="1028548"/>
                  <a:pt x="1166783" y="1033653"/>
                  <a:pt x="1150323" y="1039139"/>
                </a:cubicBezTo>
                <a:lnTo>
                  <a:pt x="1152609" y="1018108"/>
                </a:lnTo>
                <a:cubicBezTo>
                  <a:pt x="1170898" y="1011403"/>
                  <a:pt x="1186671" y="1005611"/>
                  <a:pt x="1199930" y="1000735"/>
                </a:cubicBezTo>
                <a:cubicBezTo>
                  <a:pt x="1213189" y="995858"/>
                  <a:pt x="1224695" y="991133"/>
                  <a:pt x="1234448" y="986561"/>
                </a:cubicBezTo>
                <a:close/>
                <a:moveTo>
                  <a:pt x="2378820" y="945185"/>
                </a:moveTo>
                <a:cubicBezTo>
                  <a:pt x="2381258" y="947928"/>
                  <a:pt x="2384839" y="951662"/>
                  <a:pt x="2389564" y="956386"/>
                </a:cubicBezTo>
                <a:cubicBezTo>
                  <a:pt x="2394288" y="961111"/>
                  <a:pt x="2400155" y="966673"/>
                  <a:pt x="2407166" y="973074"/>
                </a:cubicBezTo>
                <a:cubicBezTo>
                  <a:pt x="2403508" y="978256"/>
                  <a:pt x="2399393" y="983513"/>
                  <a:pt x="2394822" y="988847"/>
                </a:cubicBezTo>
                <a:cubicBezTo>
                  <a:pt x="2390249" y="994181"/>
                  <a:pt x="2385220" y="999592"/>
                  <a:pt x="2379734" y="1005078"/>
                </a:cubicBezTo>
                <a:cubicBezTo>
                  <a:pt x="2373029" y="999592"/>
                  <a:pt x="2367085" y="994486"/>
                  <a:pt x="2361903" y="989762"/>
                </a:cubicBezTo>
                <a:cubicBezTo>
                  <a:pt x="2356722" y="985037"/>
                  <a:pt x="2352150" y="980542"/>
                  <a:pt x="2348187" y="976274"/>
                </a:cubicBezTo>
                <a:cubicBezTo>
                  <a:pt x="2353064" y="971702"/>
                  <a:pt x="2358093" y="966749"/>
                  <a:pt x="2363275" y="961415"/>
                </a:cubicBezTo>
                <a:cubicBezTo>
                  <a:pt x="2368457" y="956081"/>
                  <a:pt x="2373638" y="950671"/>
                  <a:pt x="2378820" y="945185"/>
                </a:cubicBezTo>
                <a:close/>
                <a:moveTo>
                  <a:pt x="4722808" y="941070"/>
                </a:moveTo>
                <a:cubicBezTo>
                  <a:pt x="4728599" y="959053"/>
                  <a:pt x="4733857" y="974827"/>
                  <a:pt x="4738581" y="988390"/>
                </a:cubicBezTo>
                <a:cubicBezTo>
                  <a:pt x="4743305" y="1001954"/>
                  <a:pt x="4748031" y="1014527"/>
                  <a:pt x="4752755" y="1026109"/>
                </a:cubicBezTo>
                <a:cubicBezTo>
                  <a:pt x="4757479" y="1037692"/>
                  <a:pt x="4762585" y="1049350"/>
                  <a:pt x="4768071" y="1061085"/>
                </a:cubicBezTo>
                <a:cubicBezTo>
                  <a:pt x="4773557" y="1072820"/>
                  <a:pt x="4779958" y="1085774"/>
                  <a:pt x="4787273" y="1099947"/>
                </a:cubicBezTo>
                <a:cubicBezTo>
                  <a:pt x="4794589" y="1114120"/>
                  <a:pt x="4803275" y="1130656"/>
                  <a:pt x="4813334" y="1149553"/>
                </a:cubicBezTo>
                <a:cubicBezTo>
                  <a:pt x="4816077" y="1154735"/>
                  <a:pt x="4817449" y="1160069"/>
                  <a:pt x="4817449" y="1165555"/>
                </a:cubicBezTo>
                <a:cubicBezTo>
                  <a:pt x="4817449" y="1173785"/>
                  <a:pt x="4814705" y="1181862"/>
                  <a:pt x="4809219" y="1189787"/>
                </a:cubicBezTo>
                <a:cubicBezTo>
                  <a:pt x="4803733" y="1197712"/>
                  <a:pt x="4796265" y="1203960"/>
                  <a:pt x="4786817" y="1208532"/>
                </a:cubicBezTo>
                <a:cubicBezTo>
                  <a:pt x="4781025" y="1199388"/>
                  <a:pt x="4774700" y="1187806"/>
                  <a:pt x="4767843" y="1173785"/>
                </a:cubicBezTo>
                <a:cubicBezTo>
                  <a:pt x="4760984" y="1159764"/>
                  <a:pt x="4754051" y="1143914"/>
                  <a:pt x="4747039" y="1126236"/>
                </a:cubicBezTo>
                <a:cubicBezTo>
                  <a:pt x="4740029" y="1108558"/>
                  <a:pt x="4733171" y="1089965"/>
                  <a:pt x="4726466" y="1070458"/>
                </a:cubicBezTo>
                <a:cubicBezTo>
                  <a:pt x="4721893" y="1056437"/>
                  <a:pt x="4717931" y="1043711"/>
                  <a:pt x="4714579" y="1032281"/>
                </a:cubicBezTo>
                <a:cubicBezTo>
                  <a:pt x="4711225" y="1020851"/>
                  <a:pt x="4708483" y="1010717"/>
                  <a:pt x="4706349" y="1001878"/>
                </a:cubicBezTo>
                <a:cubicBezTo>
                  <a:pt x="4703301" y="1021385"/>
                  <a:pt x="4699263" y="1040968"/>
                  <a:pt x="4694233" y="1060628"/>
                </a:cubicBezTo>
                <a:cubicBezTo>
                  <a:pt x="4689203" y="1080287"/>
                  <a:pt x="4683717" y="1099337"/>
                  <a:pt x="4677774" y="1117778"/>
                </a:cubicBezTo>
                <a:cubicBezTo>
                  <a:pt x="4671831" y="1136218"/>
                  <a:pt x="4665734" y="1153211"/>
                  <a:pt x="4659485" y="1168756"/>
                </a:cubicBezTo>
                <a:cubicBezTo>
                  <a:pt x="4653237" y="1184300"/>
                  <a:pt x="4647065" y="1197559"/>
                  <a:pt x="4640969" y="1208532"/>
                </a:cubicBezTo>
                <a:lnTo>
                  <a:pt x="4610794" y="1169213"/>
                </a:lnTo>
                <a:cubicBezTo>
                  <a:pt x="4621462" y="1148486"/>
                  <a:pt x="4630759" y="1129894"/>
                  <a:pt x="4638683" y="1113434"/>
                </a:cubicBezTo>
                <a:cubicBezTo>
                  <a:pt x="4646608" y="1096975"/>
                  <a:pt x="4653619" y="1081049"/>
                  <a:pt x="4659714" y="1065657"/>
                </a:cubicBezTo>
                <a:cubicBezTo>
                  <a:pt x="4665811" y="1050265"/>
                  <a:pt x="4671602" y="1034263"/>
                  <a:pt x="4677088" y="1017651"/>
                </a:cubicBezTo>
                <a:cubicBezTo>
                  <a:pt x="4682575" y="1001039"/>
                  <a:pt x="4688213" y="982370"/>
                  <a:pt x="4694005" y="961644"/>
                </a:cubicBezTo>
                <a:close/>
                <a:moveTo>
                  <a:pt x="4474777" y="940156"/>
                </a:moveTo>
                <a:cubicBezTo>
                  <a:pt x="4484226" y="957224"/>
                  <a:pt x="4492761" y="975970"/>
                  <a:pt x="4500381" y="996391"/>
                </a:cubicBezTo>
                <a:cubicBezTo>
                  <a:pt x="4503733" y="998830"/>
                  <a:pt x="4507543" y="1000582"/>
                  <a:pt x="4511811" y="1001649"/>
                </a:cubicBezTo>
                <a:cubicBezTo>
                  <a:pt x="4516077" y="1002716"/>
                  <a:pt x="4521411" y="1003249"/>
                  <a:pt x="4527813" y="1003249"/>
                </a:cubicBezTo>
                <a:cubicBezTo>
                  <a:pt x="4541529" y="1003249"/>
                  <a:pt x="4552425" y="997839"/>
                  <a:pt x="4560502" y="987019"/>
                </a:cubicBezTo>
                <a:cubicBezTo>
                  <a:pt x="4568579" y="976198"/>
                  <a:pt x="4573685" y="960882"/>
                  <a:pt x="4575818" y="941070"/>
                </a:cubicBezTo>
                <a:lnTo>
                  <a:pt x="4596393" y="945185"/>
                </a:lnTo>
                <a:cubicBezTo>
                  <a:pt x="4594868" y="983285"/>
                  <a:pt x="4588467" y="1011022"/>
                  <a:pt x="4577190" y="1028395"/>
                </a:cubicBezTo>
                <a:cubicBezTo>
                  <a:pt x="4565913" y="1045769"/>
                  <a:pt x="4549605" y="1054456"/>
                  <a:pt x="4528269" y="1054456"/>
                </a:cubicBezTo>
                <a:cubicBezTo>
                  <a:pt x="4524307" y="1054456"/>
                  <a:pt x="4520345" y="1053846"/>
                  <a:pt x="4516383" y="1052627"/>
                </a:cubicBezTo>
                <a:cubicBezTo>
                  <a:pt x="4519125" y="1065428"/>
                  <a:pt x="4521335" y="1077392"/>
                  <a:pt x="4523011" y="1088517"/>
                </a:cubicBezTo>
                <a:cubicBezTo>
                  <a:pt x="4524688" y="1099642"/>
                  <a:pt x="4525527" y="1110234"/>
                  <a:pt x="4525527" y="1120292"/>
                </a:cubicBezTo>
                <a:cubicBezTo>
                  <a:pt x="4525527" y="1130960"/>
                  <a:pt x="4525221" y="1140943"/>
                  <a:pt x="4524612" y="1150239"/>
                </a:cubicBezTo>
                <a:cubicBezTo>
                  <a:pt x="4524002" y="1159535"/>
                  <a:pt x="4523087" y="1168832"/>
                  <a:pt x="4521869" y="1178128"/>
                </a:cubicBezTo>
                <a:cubicBezTo>
                  <a:pt x="4520649" y="1187425"/>
                  <a:pt x="4518821" y="1197712"/>
                  <a:pt x="4516383" y="1208989"/>
                </a:cubicBezTo>
                <a:lnTo>
                  <a:pt x="4493522" y="1204417"/>
                </a:lnTo>
                <a:cubicBezTo>
                  <a:pt x="4493217" y="1187958"/>
                  <a:pt x="4492532" y="1172642"/>
                  <a:pt x="4491465" y="1158469"/>
                </a:cubicBezTo>
                <a:cubicBezTo>
                  <a:pt x="4490398" y="1144295"/>
                  <a:pt x="4488798" y="1130808"/>
                  <a:pt x="4486665" y="1118006"/>
                </a:cubicBezTo>
                <a:cubicBezTo>
                  <a:pt x="4484531" y="1105205"/>
                  <a:pt x="4481787" y="1092403"/>
                  <a:pt x="4478435" y="1079602"/>
                </a:cubicBezTo>
                <a:cubicBezTo>
                  <a:pt x="4476301" y="1070762"/>
                  <a:pt x="4473863" y="1062609"/>
                  <a:pt x="4471119" y="1055141"/>
                </a:cubicBezTo>
                <a:cubicBezTo>
                  <a:pt x="4468377" y="1047674"/>
                  <a:pt x="4465176" y="1039597"/>
                  <a:pt x="4461518" y="1030910"/>
                </a:cubicBezTo>
                <a:cubicBezTo>
                  <a:pt x="4457861" y="1022223"/>
                  <a:pt x="4453136" y="1012241"/>
                  <a:pt x="4447345" y="1000963"/>
                </a:cubicBezTo>
                <a:cubicBezTo>
                  <a:pt x="4443993" y="994562"/>
                  <a:pt x="4442316" y="988009"/>
                  <a:pt x="4442316" y="981304"/>
                </a:cubicBezTo>
                <a:cubicBezTo>
                  <a:pt x="4442316" y="972769"/>
                  <a:pt x="4445211" y="964921"/>
                  <a:pt x="4451003" y="957758"/>
                </a:cubicBezTo>
                <a:cubicBezTo>
                  <a:pt x="4456794" y="950595"/>
                  <a:pt x="4464719" y="944728"/>
                  <a:pt x="4474777" y="940156"/>
                </a:cubicBezTo>
                <a:close/>
                <a:moveTo>
                  <a:pt x="2442371" y="938327"/>
                </a:moveTo>
                <a:cubicBezTo>
                  <a:pt x="2444809" y="941070"/>
                  <a:pt x="2448466" y="944728"/>
                  <a:pt x="2453343" y="949300"/>
                </a:cubicBezTo>
                <a:cubicBezTo>
                  <a:pt x="2458220" y="953872"/>
                  <a:pt x="2464164" y="959510"/>
                  <a:pt x="2471174" y="966216"/>
                </a:cubicBezTo>
                <a:cubicBezTo>
                  <a:pt x="2463554" y="976884"/>
                  <a:pt x="2454257" y="987552"/>
                  <a:pt x="2443285" y="998220"/>
                </a:cubicBezTo>
                <a:cubicBezTo>
                  <a:pt x="2436884" y="993038"/>
                  <a:pt x="2431093" y="988162"/>
                  <a:pt x="2425911" y="983590"/>
                </a:cubicBezTo>
                <a:cubicBezTo>
                  <a:pt x="2420730" y="979018"/>
                  <a:pt x="2416157" y="974446"/>
                  <a:pt x="2412195" y="969874"/>
                </a:cubicBezTo>
                <a:cubicBezTo>
                  <a:pt x="2416463" y="965911"/>
                  <a:pt x="2421111" y="961263"/>
                  <a:pt x="2426140" y="955929"/>
                </a:cubicBezTo>
                <a:cubicBezTo>
                  <a:pt x="2431169" y="950595"/>
                  <a:pt x="2436579" y="944728"/>
                  <a:pt x="2442371" y="938327"/>
                </a:cubicBezTo>
                <a:close/>
                <a:moveTo>
                  <a:pt x="3419407" y="933450"/>
                </a:moveTo>
                <a:lnTo>
                  <a:pt x="3419864" y="938936"/>
                </a:lnTo>
                <a:cubicBezTo>
                  <a:pt x="3419864" y="946861"/>
                  <a:pt x="3416359" y="952957"/>
                  <a:pt x="3409349" y="957224"/>
                </a:cubicBezTo>
                <a:cubicBezTo>
                  <a:pt x="3401423" y="961187"/>
                  <a:pt x="3391213" y="965606"/>
                  <a:pt x="3378716" y="970483"/>
                </a:cubicBezTo>
                <a:cubicBezTo>
                  <a:pt x="3366219" y="975360"/>
                  <a:pt x="3351589" y="980694"/>
                  <a:pt x="3334825" y="986485"/>
                </a:cubicBezTo>
                <a:lnTo>
                  <a:pt x="3337111" y="964540"/>
                </a:lnTo>
                <a:cubicBezTo>
                  <a:pt x="3357532" y="957224"/>
                  <a:pt x="3374296" y="951128"/>
                  <a:pt x="3387403" y="946252"/>
                </a:cubicBezTo>
                <a:cubicBezTo>
                  <a:pt x="3400509" y="941375"/>
                  <a:pt x="3411177" y="937108"/>
                  <a:pt x="3419407" y="933450"/>
                </a:cubicBezTo>
                <a:close/>
                <a:moveTo>
                  <a:pt x="155380" y="929183"/>
                </a:moveTo>
                <a:cubicBezTo>
                  <a:pt x="159343" y="933145"/>
                  <a:pt x="163991" y="937793"/>
                  <a:pt x="169325" y="943127"/>
                </a:cubicBezTo>
                <a:cubicBezTo>
                  <a:pt x="174659" y="948461"/>
                  <a:pt x="180679" y="954329"/>
                  <a:pt x="187384" y="960730"/>
                </a:cubicBezTo>
                <a:cubicBezTo>
                  <a:pt x="183727" y="965911"/>
                  <a:pt x="179307" y="971474"/>
                  <a:pt x="174125" y="977417"/>
                </a:cubicBezTo>
                <a:cubicBezTo>
                  <a:pt x="168944" y="983361"/>
                  <a:pt x="163000" y="989686"/>
                  <a:pt x="156295" y="996391"/>
                </a:cubicBezTo>
                <a:cubicBezTo>
                  <a:pt x="141359" y="984504"/>
                  <a:pt x="129929" y="973836"/>
                  <a:pt x="122005" y="964387"/>
                </a:cubicBezTo>
                <a:cubicBezTo>
                  <a:pt x="129320" y="957072"/>
                  <a:pt x="135721" y="950519"/>
                  <a:pt x="141207" y="944728"/>
                </a:cubicBezTo>
                <a:cubicBezTo>
                  <a:pt x="146693" y="938936"/>
                  <a:pt x="151418" y="933755"/>
                  <a:pt x="155380" y="929183"/>
                </a:cubicBezTo>
                <a:close/>
                <a:moveTo>
                  <a:pt x="3990907" y="914400"/>
                </a:moveTo>
                <a:lnTo>
                  <a:pt x="3991363" y="919886"/>
                </a:lnTo>
                <a:cubicBezTo>
                  <a:pt x="3991363" y="927811"/>
                  <a:pt x="3987859" y="933907"/>
                  <a:pt x="3980848" y="938174"/>
                </a:cubicBezTo>
                <a:cubicBezTo>
                  <a:pt x="3972923" y="942137"/>
                  <a:pt x="3962713" y="946556"/>
                  <a:pt x="3950216" y="951433"/>
                </a:cubicBezTo>
                <a:cubicBezTo>
                  <a:pt x="3937719" y="956310"/>
                  <a:pt x="3923088" y="961644"/>
                  <a:pt x="3906325" y="967435"/>
                </a:cubicBezTo>
                <a:lnTo>
                  <a:pt x="3908611" y="945490"/>
                </a:lnTo>
                <a:cubicBezTo>
                  <a:pt x="3929032" y="938174"/>
                  <a:pt x="3945796" y="932078"/>
                  <a:pt x="3958903" y="927202"/>
                </a:cubicBezTo>
                <a:cubicBezTo>
                  <a:pt x="3972009" y="922325"/>
                  <a:pt x="3982677" y="918058"/>
                  <a:pt x="3990907" y="914400"/>
                </a:cubicBezTo>
                <a:close/>
                <a:moveTo>
                  <a:pt x="714307" y="914400"/>
                </a:moveTo>
                <a:lnTo>
                  <a:pt x="714764" y="919886"/>
                </a:lnTo>
                <a:cubicBezTo>
                  <a:pt x="714764" y="927811"/>
                  <a:pt x="711259" y="933907"/>
                  <a:pt x="704249" y="938174"/>
                </a:cubicBezTo>
                <a:cubicBezTo>
                  <a:pt x="696324" y="942137"/>
                  <a:pt x="686113" y="946556"/>
                  <a:pt x="673616" y="951433"/>
                </a:cubicBezTo>
                <a:cubicBezTo>
                  <a:pt x="661119" y="956310"/>
                  <a:pt x="646489" y="961644"/>
                  <a:pt x="629725" y="967435"/>
                </a:cubicBezTo>
                <a:lnTo>
                  <a:pt x="632011" y="945490"/>
                </a:lnTo>
                <a:cubicBezTo>
                  <a:pt x="652433" y="938174"/>
                  <a:pt x="669197" y="932078"/>
                  <a:pt x="682303" y="927202"/>
                </a:cubicBezTo>
                <a:cubicBezTo>
                  <a:pt x="695410" y="922325"/>
                  <a:pt x="706078" y="918058"/>
                  <a:pt x="714307" y="914400"/>
                </a:cubicBezTo>
                <a:close/>
                <a:moveTo>
                  <a:pt x="923857" y="904875"/>
                </a:moveTo>
                <a:lnTo>
                  <a:pt x="924314" y="910361"/>
                </a:lnTo>
                <a:cubicBezTo>
                  <a:pt x="924314" y="918286"/>
                  <a:pt x="920809" y="924382"/>
                  <a:pt x="913799" y="928649"/>
                </a:cubicBezTo>
                <a:cubicBezTo>
                  <a:pt x="905874" y="932612"/>
                  <a:pt x="895663" y="937031"/>
                  <a:pt x="883166" y="941908"/>
                </a:cubicBezTo>
                <a:cubicBezTo>
                  <a:pt x="870669" y="946785"/>
                  <a:pt x="856039" y="952119"/>
                  <a:pt x="839275" y="957910"/>
                </a:cubicBezTo>
                <a:lnTo>
                  <a:pt x="841561" y="935965"/>
                </a:lnTo>
                <a:cubicBezTo>
                  <a:pt x="861983" y="928649"/>
                  <a:pt x="878747" y="922553"/>
                  <a:pt x="891853" y="917677"/>
                </a:cubicBezTo>
                <a:cubicBezTo>
                  <a:pt x="904959" y="912800"/>
                  <a:pt x="915628" y="908533"/>
                  <a:pt x="923857" y="904875"/>
                </a:cubicBezTo>
                <a:close/>
                <a:moveTo>
                  <a:pt x="2208437" y="904342"/>
                </a:moveTo>
                <a:cubicBezTo>
                  <a:pt x="2206303" y="904342"/>
                  <a:pt x="2204093" y="905180"/>
                  <a:pt x="2201807" y="906856"/>
                </a:cubicBezTo>
                <a:cubicBezTo>
                  <a:pt x="2199521" y="908533"/>
                  <a:pt x="2198531" y="911047"/>
                  <a:pt x="2198835" y="914400"/>
                </a:cubicBezTo>
                <a:cubicBezTo>
                  <a:pt x="2198835" y="917448"/>
                  <a:pt x="2199750" y="920267"/>
                  <a:pt x="2201579" y="922858"/>
                </a:cubicBezTo>
                <a:cubicBezTo>
                  <a:pt x="2203407" y="925449"/>
                  <a:pt x="2206455" y="926744"/>
                  <a:pt x="2210723" y="926744"/>
                </a:cubicBezTo>
                <a:cubicBezTo>
                  <a:pt x="2213771" y="926744"/>
                  <a:pt x="2216666" y="925678"/>
                  <a:pt x="2219409" y="923544"/>
                </a:cubicBezTo>
                <a:cubicBezTo>
                  <a:pt x="2222153" y="921410"/>
                  <a:pt x="2223524" y="919429"/>
                  <a:pt x="2223524" y="917600"/>
                </a:cubicBezTo>
                <a:cubicBezTo>
                  <a:pt x="2223524" y="914857"/>
                  <a:pt x="2221924" y="911962"/>
                  <a:pt x="2218724" y="908914"/>
                </a:cubicBezTo>
                <a:cubicBezTo>
                  <a:pt x="2215523" y="905866"/>
                  <a:pt x="2212094" y="904342"/>
                  <a:pt x="2208437" y="904342"/>
                </a:cubicBezTo>
                <a:close/>
                <a:moveTo>
                  <a:pt x="6202993" y="899465"/>
                </a:moveTo>
                <a:cubicBezTo>
                  <a:pt x="6203907" y="922630"/>
                  <a:pt x="6204669" y="945642"/>
                  <a:pt x="6205279" y="968502"/>
                </a:cubicBezTo>
                <a:cubicBezTo>
                  <a:pt x="6205889" y="991362"/>
                  <a:pt x="6206499" y="1014679"/>
                  <a:pt x="6207108" y="1038454"/>
                </a:cubicBezTo>
                <a:cubicBezTo>
                  <a:pt x="6207717" y="1062228"/>
                  <a:pt x="6208327" y="1087069"/>
                  <a:pt x="6208937" y="1112977"/>
                </a:cubicBezTo>
                <a:lnTo>
                  <a:pt x="6210765" y="1146810"/>
                </a:lnTo>
                <a:cubicBezTo>
                  <a:pt x="6216557" y="1151077"/>
                  <a:pt x="6222881" y="1154125"/>
                  <a:pt x="6229739" y="1155954"/>
                </a:cubicBezTo>
                <a:lnTo>
                  <a:pt x="6250767" y="1158452"/>
                </a:lnTo>
                <a:lnTo>
                  <a:pt x="6267839" y="1157669"/>
                </a:lnTo>
                <a:cubicBezTo>
                  <a:pt x="6275307" y="1156983"/>
                  <a:pt x="6282775" y="1155954"/>
                  <a:pt x="6290242" y="1154582"/>
                </a:cubicBezTo>
                <a:cubicBezTo>
                  <a:pt x="6305177" y="1151839"/>
                  <a:pt x="6317369" y="1148334"/>
                  <a:pt x="6326819" y="1144067"/>
                </a:cubicBezTo>
                <a:cubicBezTo>
                  <a:pt x="6324075" y="1137056"/>
                  <a:pt x="6320646" y="1129284"/>
                  <a:pt x="6316531" y="1120750"/>
                </a:cubicBezTo>
                <a:cubicBezTo>
                  <a:pt x="6312416" y="1112215"/>
                  <a:pt x="6308835" y="1104748"/>
                  <a:pt x="6305787" y="1098347"/>
                </a:cubicBezTo>
                <a:cubicBezTo>
                  <a:pt x="6302739" y="1091641"/>
                  <a:pt x="6300301" y="1085926"/>
                  <a:pt x="6298471" y="1081202"/>
                </a:cubicBezTo>
                <a:cubicBezTo>
                  <a:pt x="6296643" y="1076477"/>
                  <a:pt x="6295729" y="1072286"/>
                  <a:pt x="6295729" y="1068629"/>
                </a:cubicBezTo>
                <a:cubicBezTo>
                  <a:pt x="6295729" y="1061314"/>
                  <a:pt x="6299386" y="1053541"/>
                  <a:pt x="6306701" y="1045312"/>
                </a:cubicBezTo>
                <a:cubicBezTo>
                  <a:pt x="6314017" y="1037082"/>
                  <a:pt x="6322855" y="1030224"/>
                  <a:pt x="6333219" y="1024738"/>
                </a:cubicBezTo>
                <a:cubicBezTo>
                  <a:pt x="6335047" y="1032662"/>
                  <a:pt x="6337105" y="1042035"/>
                  <a:pt x="6339391" y="1052855"/>
                </a:cubicBezTo>
                <a:cubicBezTo>
                  <a:pt x="6341677" y="1063676"/>
                  <a:pt x="6344039" y="1075487"/>
                  <a:pt x="6346477" y="1088288"/>
                </a:cubicBezTo>
                <a:cubicBezTo>
                  <a:pt x="6348307" y="1098042"/>
                  <a:pt x="6349678" y="1106272"/>
                  <a:pt x="6350593" y="1112977"/>
                </a:cubicBezTo>
                <a:cubicBezTo>
                  <a:pt x="6351507" y="1119683"/>
                  <a:pt x="6351964" y="1124864"/>
                  <a:pt x="6351964" y="1128522"/>
                </a:cubicBezTo>
                <a:cubicBezTo>
                  <a:pt x="6351964" y="1134923"/>
                  <a:pt x="6350288" y="1142924"/>
                  <a:pt x="6346935" y="1152525"/>
                </a:cubicBezTo>
                <a:cubicBezTo>
                  <a:pt x="6343582" y="1162126"/>
                  <a:pt x="6339467" y="1171651"/>
                  <a:pt x="6334591" y="1181100"/>
                </a:cubicBezTo>
                <a:cubicBezTo>
                  <a:pt x="6313787" y="1193673"/>
                  <a:pt x="6291871" y="1201531"/>
                  <a:pt x="6268839" y="1204674"/>
                </a:cubicBezTo>
                <a:lnTo>
                  <a:pt x="6253547" y="1205701"/>
                </a:lnTo>
                <a:lnTo>
                  <a:pt x="6251913" y="1206246"/>
                </a:lnTo>
                <a:lnTo>
                  <a:pt x="6249107" y="1205999"/>
                </a:lnTo>
                <a:lnTo>
                  <a:pt x="6245437" y="1206246"/>
                </a:lnTo>
                <a:lnTo>
                  <a:pt x="6243118" y="1205473"/>
                </a:lnTo>
                <a:lnTo>
                  <a:pt x="6229797" y="1204303"/>
                </a:lnTo>
                <a:cubicBezTo>
                  <a:pt x="6223129" y="1203007"/>
                  <a:pt x="6217166" y="1201064"/>
                  <a:pt x="6211909" y="1198474"/>
                </a:cubicBezTo>
                <a:cubicBezTo>
                  <a:pt x="6201393" y="1193292"/>
                  <a:pt x="6193392" y="1186358"/>
                  <a:pt x="6187905" y="1177671"/>
                </a:cubicBezTo>
                <a:cubicBezTo>
                  <a:pt x="6182419" y="1168984"/>
                  <a:pt x="6179066" y="1158850"/>
                  <a:pt x="6177847" y="1147267"/>
                </a:cubicBezTo>
                <a:cubicBezTo>
                  <a:pt x="6176933" y="1140562"/>
                  <a:pt x="6175789" y="1130960"/>
                  <a:pt x="6174419" y="1118464"/>
                </a:cubicBezTo>
                <a:cubicBezTo>
                  <a:pt x="6173047" y="1105967"/>
                  <a:pt x="6171599" y="1091717"/>
                  <a:pt x="6170075" y="1075715"/>
                </a:cubicBezTo>
                <a:cubicBezTo>
                  <a:pt x="6168551" y="1059713"/>
                  <a:pt x="6166951" y="1043026"/>
                  <a:pt x="6165274" y="1025652"/>
                </a:cubicBezTo>
                <a:cubicBezTo>
                  <a:pt x="6163597" y="1008278"/>
                  <a:pt x="6161997" y="991133"/>
                  <a:pt x="6160473" y="974217"/>
                </a:cubicBezTo>
                <a:cubicBezTo>
                  <a:pt x="6158949" y="957301"/>
                  <a:pt x="6157578" y="941984"/>
                  <a:pt x="6156359" y="928268"/>
                </a:cubicBezTo>
                <a:cubicBezTo>
                  <a:pt x="6163673" y="922782"/>
                  <a:pt x="6171218" y="917677"/>
                  <a:pt x="6178990" y="912952"/>
                </a:cubicBezTo>
                <a:cubicBezTo>
                  <a:pt x="6186763" y="908228"/>
                  <a:pt x="6194763" y="903732"/>
                  <a:pt x="6202993" y="899465"/>
                </a:cubicBezTo>
                <a:close/>
                <a:moveTo>
                  <a:pt x="6080387" y="899465"/>
                </a:moveTo>
                <a:cubicBezTo>
                  <a:pt x="6081302" y="921715"/>
                  <a:pt x="6082139" y="943889"/>
                  <a:pt x="6082902" y="965987"/>
                </a:cubicBezTo>
                <a:cubicBezTo>
                  <a:pt x="6083664" y="988085"/>
                  <a:pt x="6084502" y="1010107"/>
                  <a:pt x="6085416" y="1032053"/>
                </a:cubicBezTo>
                <a:cubicBezTo>
                  <a:pt x="6086331" y="1052474"/>
                  <a:pt x="6087017" y="1071448"/>
                  <a:pt x="6087473" y="1088974"/>
                </a:cubicBezTo>
                <a:cubicBezTo>
                  <a:pt x="6087931" y="1106500"/>
                  <a:pt x="6088159" y="1122731"/>
                  <a:pt x="6088159" y="1137666"/>
                </a:cubicBezTo>
                <a:cubicBezTo>
                  <a:pt x="6088159" y="1146200"/>
                  <a:pt x="6086712" y="1155192"/>
                  <a:pt x="6083816" y="1164641"/>
                </a:cubicBezTo>
                <a:cubicBezTo>
                  <a:pt x="6080921" y="1174090"/>
                  <a:pt x="6076729" y="1183081"/>
                  <a:pt x="6071243" y="1191616"/>
                </a:cubicBezTo>
                <a:cubicBezTo>
                  <a:pt x="6068195" y="1196188"/>
                  <a:pt x="6061871" y="1199769"/>
                  <a:pt x="6052269" y="1202360"/>
                </a:cubicBezTo>
                <a:cubicBezTo>
                  <a:pt x="6047469" y="1203655"/>
                  <a:pt x="6042116" y="1204627"/>
                  <a:pt x="6036211" y="1205274"/>
                </a:cubicBezTo>
                <a:lnTo>
                  <a:pt x="6022667" y="1205954"/>
                </a:lnTo>
                <a:lnTo>
                  <a:pt x="6021790" y="1206246"/>
                </a:lnTo>
                <a:lnTo>
                  <a:pt x="6016837" y="1206246"/>
                </a:lnTo>
                <a:lnTo>
                  <a:pt x="5992529" y="1206246"/>
                </a:lnTo>
                <a:cubicBezTo>
                  <a:pt x="5987347" y="1225448"/>
                  <a:pt x="5979117" y="1242289"/>
                  <a:pt x="5967839" y="1256767"/>
                </a:cubicBezTo>
                <a:cubicBezTo>
                  <a:pt x="5956563" y="1271245"/>
                  <a:pt x="5943608" y="1282141"/>
                  <a:pt x="5928978" y="1289456"/>
                </a:cubicBezTo>
                <a:cubicBezTo>
                  <a:pt x="5915262" y="1296162"/>
                  <a:pt x="5901089" y="1299515"/>
                  <a:pt x="5886459" y="1299515"/>
                </a:cubicBezTo>
                <a:cubicBezTo>
                  <a:pt x="5881886" y="1299515"/>
                  <a:pt x="5875561" y="1297838"/>
                  <a:pt x="5867485" y="1294486"/>
                </a:cubicBezTo>
                <a:cubicBezTo>
                  <a:pt x="5859407" y="1291133"/>
                  <a:pt x="5850949" y="1286789"/>
                  <a:pt x="5842110" y="1281455"/>
                </a:cubicBezTo>
                <a:cubicBezTo>
                  <a:pt x="5833271" y="1276121"/>
                  <a:pt x="5825346" y="1270559"/>
                  <a:pt x="5818335" y="1264768"/>
                </a:cubicBezTo>
                <a:lnTo>
                  <a:pt x="5825651" y="1246937"/>
                </a:lnTo>
                <a:cubicBezTo>
                  <a:pt x="5833881" y="1249375"/>
                  <a:pt x="5842339" y="1251204"/>
                  <a:pt x="5851025" y="1252423"/>
                </a:cubicBezTo>
                <a:cubicBezTo>
                  <a:pt x="5859712" y="1253642"/>
                  <a:pt x="5868627" y="1254252"/>
                  <a:pt x="5877771" y="1254252"/>
                </a:cubicBezTo>
                <a:cubicBezTo>
                  <a:pt x="5896669" y="1254252"/>
                  <a:pt x="5913737" y="1249985"/>
                  <a:pt x="5928978" y="1241450"/>
                </a:cubicBezTo>
                <a:cubicBezTo>
                  <a:pt x="5944218" y="1232916"/>
                  <a:pt x="5956410" y="1221029"/>
                  <a:pt x="5965553" y="1205789"/>
                </a:cubicBezTo>
                <a:cubicBezTo>
                  <a:pt x="5951837" y="1204874"/>
                  <a:pt x="5939951" y="1203960"/>
                  <a:pt x="5929893" y="1203046"/>
                </a:cubicBezTo>
                <a:cubicBezTo>
                  <a:pt x="5919834" y="1202131"/>
                  <a:pt x="5911757" y="1200912"/>
                  <a:pt x="5905661" y="1199388"/>
                </a:cubicBezTo>
                <a:cubicBezTo>
                  <a:pt x="5888287" y="1195121"/>
                  <a:pt x="5875637" y="1188339"/>
                  <a:pt x="5867713" y="1179043"/>
                </a:cubicBezTo>
                <a:cubicBezTo>
                  <a:pt x="5859788" y="1169746"/>
                  <a:pt x="5855826" y="1156564"/>
                  <a:pt x="5855826" y="1139495"/>
                </a:cubicBezTo>
                <a:cubicBezTo>
                  <a:pt x="5855826" y="1123340"/>
                  <a:pt x="5859027" y="1107262"/>
                  <a:pt x="5865427" y="1091260"/>
                </a:cubicBezTo>
                <a:cubicBezTo>
                  <a:pt x="5871828" y="1075258"/>
                  <a:pt x="5880210" y="1062380"/>
                  <a:pt x="5890573" y="1052627"/>
                </a:cubicBezTo>
                <a:cubicBezTo>
                  <a:pt x="5900936" y="1042873"/>
                  <a:pt x="5911299" y="1037996"/>
                  <a:pt x="5921663" y="1037996"/>
                </a:cubicBezTo>
                <a:cubicBezTo>
                  <a:pt x="5934159" y="1037996"/>
                  <a:pt x="5945971" y="1043635"/>
                  <a:pt x="5957095" y="1054913"/>
                </a:cubicBezTo>
                <a:cubicBezTo>
                  <a:pt x="5968221" y="1066190"/>
                  <a:pt x="5977289" y="1081126"/>
                  <a:pt x="5984299" y="1099718"/>
                </a:cubicBezTo>
                <a:cubicBezTo>
                  <a:pt x="5987652" y="1108862"/>
                  <a:pt x="5990319" y="1118311"/>
                  <a:pt x="5992301" y="1128065"/>
                </a:cubicBezTo>
                <a:cubicBezTo>
                  <a:pt x="5994281" y="1137818"/>
                  <a:pt x="5995577" y="1148029"/>
                  <a:pt x="5996186" y="1158697"/>
                </a:cubicBezTo>
                <a:lnTo>
                  <a:pt x="6016837" y="1158697"/>
                </a:lnTo>
                <a:cubicBezTo>
                  <a:pt x="6031771" y="1158697"/>
                  <a:pt x="6048079" y="1155040"/>
                  <a:pt x="6065757" y="1147724"/>
                </a:cubicBezTo>
                <a:cubicBezTo>
                  <a:pt x="6064538" y="1137971"/>
                  <a:pt x="6063395" y="1128217"/>
                  <a:pt x="6062328" y="1118464"/>
                </a:cubicBezTo>
                <a:cubicBezTo>
                  <a:pt x="6061261" y="1108710"/>
                  <a:pt x="6060117" y="1098956"/>
                  <a:pt x="6058899" y="1089203"/>
                </a:cubicBezTo>
                <a:cubicBezTo>
                  <a:pt x="6057070" y="1073963"/>
                  <a:pt x="6054099" y="1052932"/>
                  <a:pt x="6049983" y="1026109"/>
                </a:cubicBezTo>
                <a:cubicBezTo>
                  <a:pt x="6045869" y="999287"/>
                  <a:pt x="6040611" y="966673"/>
                  <a:pt x="6034210" y="928268"/>
                </a:cubicBezTo>
                <a:cubicBezTo>
                  <a:pt x="6040915" y="923087"/>
                  <a:pt x="6048231" y="918134"/>
                  <a:pt x="6056155" y="913409"/>
                </a:cubicBezTo>
                <a:cubicBezTo>
                  <a:pt x="6064080" y="908685"/>
                  <a:pt x="6072157" y="904037"/>
                  <a:pt x="6080387" y="899465"/>
                </a:cubicBezTo>
                <a:close/>
                <a:moveTo>
                  <a:pt x="3783643" y="899465"/>
                </a:moveTo>
                <a:cubicBezTo>
                  <a:pt x="3784557" y="922630"/>
                  <a:pt x="3785319" y="945642"/>
                  <a:pt x="3785929" y="968502"/>
                </a:cubicBezTo>
                <a:cubicBezTo>
                  <a:pt x="3786538" y="991362"/>
                  <a:pt x="3787147" y="1014679"/>
                  <a:pt x="3787757" y="1038454"/>
                </a:cubicBezTo>
                <a:cubicBezTo>
                  <a:pt x="3788367" y="1062228"/>
                  <a:pt x="3788976" y="1087069"/>
                  <a:pt x="3789586" y="1112977"/>
                </a:cubicBezTo>
                <a:lnTo>
                  <a:pt x="3791415" y="1146810"/>
                </a:lnTo>
                <a:cubicBezTo>
                  <a:pt x="3797205" y="1151077"/>
                  <a:pt x="3803531" y="1154125"/>
                  <a:pt x="3810389" y="1155954"/>
                </a:cubicBezTo>
                <a:cubicBezTo>
                  <a:pt x="3817247" y="1157783"/>
                  <a:pt x="3824943" y="1158697"/>
                  <a:pt x="3833477" y="1158697"/>
                </a:cubicBezTo>
                <a:lnTo>
                  <a:pt x="3834391" y="1159104"/>
                </a:lnTo>
                <a:lnTo>
                  <a:pt x="3835611" y="1158697"/>
                </a:lnTo>
                <a:cubicBezTo>
                  <a:pt x="3847803" y="1158697"/>
                  <a:pt x="3858319" y="1155878"/>
                  <a:pt x="3867157" y="1150239"/>
                </a:cubicBezTo>
                <a:cubicBezTo>
                  <a:pt x="3875997" y="1144600"/>
                  <a:pt x="3883312" y="1136142"/>
                  <a:pt x="3889103" y="1124864"/>
                </a:cubicBezTo>
                <a:cubicBezTo>
                  <a:pt x="3893371" y="1116635"/>
                  <a:pt x="3897105" y="1109472"/>
                  <a:pt x="3900305" y="1103376"/>
                </a:cubicBezTo>
                <a:cubicBezTo>
                  <a:pt x="3903505" y="1097280"/>
                  <a:pt x="3906477" y="1091870"/>
                  <a:pt x="3909220" y="1087145"/>
                </a:cubicBezTo>
                <a:cubicBezTo>
                  <a:pt x="3911963" y="1082421"/>
                  <a:pt x="3914707" y="1078078"/>
                  <a:pt x="3917449" y="1074115"/>
                </a:cubicBezTo>
                <a:cubicBezTo>
                  <a:pt x="3925069" y="1064057"/>
                  <a:pt x="3932461" y="1056818"/>
                  <a:pt x="3939624" y="1052398"/>
                </a:cubicBezTo>
                <a:cubicBezTo>
                  <a:pt x="3946787" y="1047979"/>
                  <a:pt x="3954788" y="1045769"/>
                  <a:pt x="3963627" y="1045769"/>
                </a:cubicBezTo>
                <a:cubicBezTo>
                  <a:pt x="3973991" y="1045769"/>
                  <a:pt x="3984125" y="1051408"/>
                  <a:pt x="3994031" y="1062685"/>
                </a:cubicBezTo>
                <a:cubicBezTo>
                  <a:pt x="4003937" y="1073963"/>
                  <a:pt x="4012090" y="1088746"/>
                  <a:pt x="4018491" y="1107034"/>
                </a:cubicBezTo>
                <a:cubicBezTo>
                  <a:pt x="4024587" y="1124712"/>
                  <a:pt x="4027635" y="1141933"/>
                  <a:pt x="4027635" y="1158697"/>
                </a:cubicBezTo>
                <a:cubicBezTo>
                  <a:pt x="4027635" y="1167232"/>
                  <a:pt x="4025273" y="1176223"/>
                  <a:pt x="4020549" y="1185672"/>
                </a:cubicBezTo>
                <a:cubicBezTo>
                  <a:pt x="4015824" y="1195121"/>
                  <a:pt x="4009652" y="1202893"/>
                  <a:pt x="4002031" y="1208989"/>
                </a:cubicBezTo>
                <a:cubicBezTo>
                  <a:pt x="3988925" y="1208989"/>
                  <a:pt x="3975513" y="1207922"/>
                  <a:pt x="3961798" y="1205789"/>
                </a:cubicBezTo>
                <a:cubicBezTo>
                  <a:pt x="3948082" y="1203655"/>
                  <a:pt x="3934975" y="1200531"/>
                  <a:pt x="3922479" y="1196416"/>
                </a:cubicBezTo>
                <a:cubicBezTo>
                  <a:pt x="3909983" y="1192301"/>
                  <a:pt x="3899009" y="1187806"/>
                  <a:pt x="3889561" y="1182929"/>
                </a:cubicBezTo>
                <a:cubicBezTo>
                  <a:pt x="3882245" y="1191158"/>
                  <a:pt x="3874397" y="1197102"/>
                  <a:pt x="3866015" y="1200760"/>
                </a:cubicBezTo>
                <a:cubicBezTo>
                  <a:pt x="3857633" y="1204417"/>
                  <a:pt x="3847497" y="1206246"/>
                  <a:pt x="3835611" y="1206246"/>
                </a:cubicBezTo>
                <a:lnTo>
                  <a:pt x="3834087" y="1205738"/>
                </a:lnTo>
                <a:lnTo>
                  <a:pt x="3832563" y="1206246"/>
                </a:lnTo>
                <a:cubicBezTo>
                  <a:pt x="3816408" y="1206246"/>
                  <a:pt x="3803073" y="1203655"/>
                  <a:pt x="3792558" y="1198474"/>
                </a:cubicBezTo>
                <a:cubicBezTo>
                  <a:pt x="3782042" y="1193292"/>
                  <a:pt x="3774041" y="1186358"/>
                  <a:pt x="3768555" y="1177671"/>
                </a:cubicBezTo>
                <a:cubicBezTo>
                  <a:pt x="3763069" y="1168984"/>
                  <a:pt x="3759715" y="1158850"/>
                  <a:pt x="3758497" y="1147267"/>
                </a:cubicBezTo>
                <a:cubicBezTo>
                  <a:pt x="3757582" y="1140562"/>
                  <a:pt x="3756439" y="1130960"/>
                  <a:pt x="3755067" y="1118464"/>
                </a:cubicBezTo>
                <a:cubicBezTo>
                  <a:pt x="3753695" y="1105967"/>
                  <a:pt x="3752248" y="1091717"/>
                  <a:pt x="3750724" y="1075715"/>
                </a:cubicBezTo>
                <a:cubicBezTo>
                  <a:pt x="3749199" y="1059713"/>
                  <a:pt x="3747599" y="1043026"/>
                  <a:pt x="3745923" y="1025652"/>
                </a:cubicBezTo>
                <a:cubicBezTo>
                  <a:pt x="3744247" y="1008278"/>
                  <a:pt x="3742647" y="991133"/>
                  <a:pt x="3741123" y="974217"/>
                </a:cubicBezTo>
                <a:cubicBezTo>
                  <a:pt x="3739599" y="957301"/>
                  <a:pt x="3738227" y="941984"/>
                  <a:pt x="3737008" y="928268"/>
                </a:cubicBezTo>
                <a:cubicBezTo>
                  <a:pt x="3744323" y="922782"/>
                  <a:pt x="3751867" y="917677"/>
                  <a:pt x="3759639" y="912952"/>
                </a:cubicBezTo>
                <a:cubicBezTo>
                  <a:pt x="3767411" y="908228"/>
                  <a:pt x="3775413" y="903732"/>
                  <a:pt x="3783643" y="899465"/>
                </a:cubicBezTo>
                <a:close/>
                <a:moveTo>
                  <a:pt x="3038178" y="899465"/>
                </a:moveTo>
                <a:cubicBezTo>
                  <a:pt x="3040617" y="908609"/>
                  <a:pt x="3043360" y="917981"/>
                  <a:pt x="3046408" y="927583"/>
                </a:cubicBezTo>
                <a:cubicBezTo>
                  <a:pt x="3049456" y="937184"/>
                  <a:pt x="3052503" y="946404"/>
                  <a:pt x="3055552" y="955243"/>
                </a:cubicBezTo>
                <a:lnTo>
                  <a:pt x="3042293" y="965302"/>
                </a:lnTo>
                <a:lnTo>
                  <a:pt x="3056923" y="1107948"/>
                </a:lnTo>
                <a:cubicBezTo>
                  <a:pt x="3058447" y="1123188"/>
                  <a:pt x="3059819" y="1136752"/>
                  <a:pt x="3061038" y="1148639"/>
                </a:cubicBezTo>
                <a:cubicBezTo>
                  <a:pt x="3062257" y="1160526"/>
                  <a:pt x="3063248" y="1171727"/>
                  <a:pt x="3064010" y="1182243"/>
                </a:cubicBezTo>
                <a:cubicBezTo>
                  <a:pt x="3064772" y="1192759"/>
                  <a:pt x="3065153" y="1203198"/>
                  <a:pt x="3065153" y="1213561"/>
                </a:cubicBezTo>
                <a:cubicBezTo>
                  <a:pt x="3065153" y="1233373"/>
                  <a:pt x="3059133" y="1251966"/>
                  <a:pt x="3047094" y="1269340"/>
                </a:cubicBezTo>
                <a:cubicBezTo>
                  <a:pt x="3035054" y="1286713"/>
                  <a:pt x="3018671" y="1300429"/>
                  <a:pt x="2997945" y="1310488"/>
                </a:cubicBezTo>
                <a:cubicBezTo>
                  <a:pt x="2987581" y="1315669"/>
                  <a:pt x="2976837" y="1319479"/>
                  <a:pt x="2965712" y="1321918"/>
                </a:cubicBezTo>
                <a:cubicBezTo>
                  <a:pt x="2954587" y="1324356"/>
                  <a:pt x="2942928" y="1325575"/>
                  <a:pt x="2930736" y="1325575"/>
                </a:cubicBezTo>
                <a:cubicBezTo>
                  <a:pt x="2903914" y="1325575"/>
                  <a:pt x="2883264" y="1317803"/>
                  <a:pt x="2868786" y="1302258"/>
                </a:cubicBezTo>
                <a:cubicBezTo>
                  <a:pt x="2854307" y="1286713"/>
                  <a:pt x="2847069" y="1264158"/>
                  <a:pt x="2847069" y="1234592"/>
                </a:cubicBezTo>
                <a:cubicBezTo>
                  <a:pt x="2847069" y="1229106"/>
                  <a:pt x="2847449" y="1223315"/>
                  <a:pt x="2848212" y="1217219"/>
                </a:cubicBezTo>
                <a:cubicBezTo>
                  <a:pt x="2848973" y="1211123"/>
                  <a:pt x="2850117" y="1204265"/>
                  <a:pt x="2851641" y="1196645"/>
                </a:cubicBezTo>
                <a:cubicBezTo>
                  <a:pt x="2853165" y="1189025"/>
                  <a:pt x="2855146" y="1180338"/>
                  <a:pt x="2857585" y="1170584"/>
                </a:cubicBezTo>
                <a:lnTo>
                  <a:pt x="2876787" y="1175156"/>
                </a:lnTo>
                <a:cubicBezTo>
                  <a:pt x="2873129" y="1188568"/>
                  <a:pt x="2871300" y="1200302"/>
                  <a:pt x="2871300" y="1210361"/>
                </a:cubicBezTo>
                <a:cubicBezTo>
                  <a:pt x="2871300" y="1232306"/>
                  <a:pt x="2876405" y="1248918"/>
                  <a:pt x="2886616" y="1260196"/>
                </a:cubicBezTo>
                <a:cubicBezTo>
                  <a:pt x="2896827" y="1271473"/>
                  <a:pt x="2911839" y="1277112"/>
                  <a:pt x="2931651" y="1277112"/>
                </a:cubicBezTo>
                <a:cubicBezTo>
                  <a:pt x="2947805" y="1277112"/>
                  <a:pt x="2962816" y="1275283"/>
                  <a:pt x="2976685" y="1271626"/>
                </a:cubicBezTo>
                <a:cubicBezTo>
                  <a:pt x="2990553" y="1267968"/>
                  <a:pt x="3003126" y="1262482"/>
                  <a:pt x="3014404" y="1255166"/>
                </a:cubicBezTo>
                <a:cubicBezTo>
                  <a:pt x="3019890" y="1251814"/>
                  <a:pt x="3024919" y="1248080"/>
                  <a:pt x="3029491" y="1243965"/>
                </a:cubicBezTo>
                <a:cubicBezTo>
                  <a:pt x="3034063" y="1239850"/>
                  <a:pt x="3038331" y="1235507"/>
                  <a:pt x="3042293" y="1230935"/>
                </a:cubicBezTo>
                <a:lnTo>
                  <a:pt x="3031777" y="1170584"/>
                </a:lnTo>
                <a:cubicBezTo>
                  <a:pt x="3029034" y="1156564"/>
                  <a:pt x="3026063" y="1140333"/>
                  <a:pt x="3022862" y="1121893"/>
                </a:cubicBezTo>
                <a:cubicBezTo>
                  <a:pt x="3019662" y="1103452"/>
                  <a:pt x="3016461" y="1084555"/>
                  <a:pt x="3013261" y="1065200"/>
                </a:cubicBezTo>
                <a:cubicBezTo>
                  <a:pt x="3010061" y="1045845"/>
                  <a:pt x="3007089" y="1027481"/>
                  <a:pt x="3004345" y="1010107"/>
                </a:cubicBezTo>
                <a:cubicBezTo>
                  <a:pt x="3001602" y="992734"/>
                  <a:pt x="2999392" y="978027"/>
                  <a:pt x="2997716" y="965987"/>
                </a:cubicBezTo>
                <a:cubicBezTo>
                  <a:pt x="2996039" y="953948"/>
                  <a:pt x="2995201" y="946099"/>
                  <a:pt x="2995201" y="942442"/>
                </a:cubicBezTo>
                <a:cubicBezTo>
                  <a:pt x="2995201" y="930554"/>
                  <a:pt x="2999240" y="920572"/>
                  <a:pt x="3007317" y="912495"/>
                </a:cubicBezTo>
                <a:cubicBezTo>
                  <a:pt x="3015394" y="904418"/>
                  <a:pt x="3025681" y="900074"/>
                  <a:pt x="3038178" y="899465"/>
                </a:cubicBezTo>
                <a:close/>
                <a:moveTo>
                  <a:pt x="2675085" y="899465"/>
                </a:moveTo>
                <a:cubicBezTo>
                  <a:pt x="2677219" y="907694"/>
                  <a:pt x="2679810" y="916610"/>
                  <a:pt x="2682858" y="926211"/>
                </a:cubicBezTo>
                <a:cubicBezTo>
                  <a:pt x="2685905" y="935812"/>
                  <a:pt x="2689258" y="945490"/>
                  <a:pt x="2692916" y="955243"/>
                </a:cubicBezTo>
                <a:lnTo>
                  <a:pt x="2678286" y="966673"/>
                </a:lnTo>
                <a:cubicBezTo>
                  <a:pt x="2679200" y="985266"/>
                  <a:pt x="2679733" y="1006297"/>
                  <a:pt x="2679886" y="1029767"/>
                </a:cubicBezTo>
                <a:cubicBezTo>
                  <a:pt x="2680038" y="1053236"/>
                  <a:pt x="2679886" y="1079297"/>
                  <a:pt x="2679429" y="1107948"/>
                </a:cubicBezTo>
                <a:cubicBezTo>
                  <a:pt x="2678971" y="1136599"/>
                  <a:pt x="2677981" y="1168146"/>
                  <a:pt x="2676457" y="1202588"/>
                </a:cubicBezTo>
                <a:lnTo>
                  <a:pt x="2649939" y="1206246"/>
                </a:lnTo>
                <a:cubicBezTo>
                  <a:pt x="2649025" y="1176376"/>
                  <a:pt x="2647882" y="1149477"/>
                  <a:pt x="2646510" y="1125550"/>
                </a:cubicBezTo>
                <a:cubicBezTo>
                  <a:pt x="2645139" y="1101623"/>
                  <a:pt x="2643767" y="1079297"/>
                  <a:pt x="2642395" y="1058570"/>
                </a:cubicBezTo>
                <a:cubicBezTo>
                  <a:pt x="2641024" y="1037844"/>
                  <a:pt x="2639576" y="1017880"/>
                  <a:pt x="2638052" y="998677"/>
                </a:cubicBezTo>
                <a:cubicBezTo>
                  <a:pt x="2636528" y="979475"/>
                  <a:pt x="2634699" y="959510"/>
                  <a:pt x="2632566" y="938784"/>
                </a:cubicBezTo>
                <a:cubicBezTo>
                  <a:pt x="2631651" y="931164"/>
                  <a:pt x="2632947" y="924458"/>
                  <a:pt x="2636452" y="918667"/>
                </a:cubicBezTo>
                <a:cubicBezTo>
                  <a:pt x="2639957" y="912876"/>
                  <a:pt x="2645139" y="908380"/>
                  <a:pt x="2651997" y="905180"/>
                </a:cubicBezTo>
                <a:cubicBezTo>
                  <a:pt x="2658855" y="901979"/>
                  <a:pt x="2666551" y="900074"/>
                  <a:pt x="2675085" y="899465"/>
                </a:cubicBezTo>
                <a:close/>
                <a:moveTo>
                  <a:pt x="2556137" y="899465"/>
                </a:moveTo>
                <a:cubicBezTo>
                  <a:pt x="2557051" y="921715"/>
                  <a:pt x="2557889" y="943889"/>
                  <a:pt x="2558652" y="965987"/>
                </a:cubicBezTo>
                <a:cubicBezTo>
                  <a:pt x="2559414" y="988085"/>
                  <a:pt x="2560252" y="1010107"/>
                  <a:pt x="2561167" y="1032053"/>
                </a:cubicBezTo>
                <a:cubicBezTo>
                  <a:pt x="2562081" y="1052474"/>
                  <a:pt x="2562767" y="1071448"/>
                  <a:pt x="2563224" y="1088974"/>
                </a:cubicBezTo>
                <a:cubicBezTo>
                  <a:pt x="2563681" y="1106500"/>
                  <a:pt x="2563909" y="1122731"/>
                  <a:pt x="2563909" y="1137666"/>
                </a:cubicBezTo>
                <a:cubicBezTo>
                  <a:pt x="2563909" y="1146200"/>
                  <a:pt x="2562462" y="1155192"/>
                  <a:pt x="2559566" y="1164641"/>
                </a:cubicBezTo>
                <a:cubicBezTo>
                  <a:pt x="2556671" y="1174090"/>
                  <a:pt x="2552480" y="1183081"/>
                  <a:pt x="2546993" y="1191616"/>
                </a:cubicBezTo>
                <a:cubicBezTo>
                  <a:pt x="2543945" y="1196188"/>
                  <a:pt x="2537621" y="1199769"/>
                  <a:pt x="2528019" y="1202360"/>
                </a:cubicBezTo>
                <a:cubicBezTo>
                  <a:pt x="2523219" y="1203655"/>
                  <a:pt x="2517866" y="1204627"/>
                  <a:pt x="2511960" y="1205274"/>
                </a:cubicBezTo>
                <a:lnTo>
                  <a:pt x="2501483" y="1205800"/>
                </a:lnTo>
                <a:lnTo>
                  <a:pt x="2499978" y="1206246"/>
                </a:lnTo>
                <a:lnTo>
                  <a:pt x="2495579" y="1206096"/>
                </a:lnTo>
                <a:lnTo>
                  <a:pt x="2492586" y="1206246"/>
                </a:lnTo>
                <a:lnTo>
                  <a:pt x="2491624" y="1205961"/>
                </a:lnTo>
                <a:lnTo>
                  <a:pt x="2472346" y="1205303"/>
                </a:lnTo>
                <a:cubicBezTo>
                  <a:pt x="2445885" y="1203417"/>
                  <a:pt x="2422940" y="1198702"/>
                  <a:pt x="2403509" y="1191158"/>
                </a:cubicBezTo>
                <a:cubicBezTo>
                  <a:pt x="2390707" y="1196950"/>
                  <a:pt x="2377067" y="1200912"/>
                  <a:pt x="2362589" y="1203046"/>
                </a:cubicBezTo>
                <a:lnTo>
                  <a:pt x="2317619" y="1205894"/>
                </a:lnTo>
                <a:lnTo>
                  <a:pt x="2316565" y="1206246"/>
                </a:lnTo>
                <a:lnTo>
                  <a:pt x="2312069" y="1206246"/>
                </a:lnTo>
                <a:lnTo>
                  <a:pt x="2287303" y="1206246"/>
                </a:lnTo>
                <a:cubicBezTo>
                  <a:pt x="2282122" y="1225448"/>
                  <a:pt x="2273893" y="1242289"/>
                  <a:pt x="2262615" y="1256767"/>
                </a:cubicBezTo>
                <a:cubicBezTo>
                  <a:pt x="2251337" y="1271245"/>
                  <a:pt x="2238383" y="1282141"/>
                  <a:pt x="2223753" y="1289456"/>
                </a:cubicBezTo>
                <a:cubicBezTo>
                  <a:pt x="2210037" y="1296162"/>
                  <a:pt x="2195863" y="1299515"/>
                  <a:pt x="2181233" y="1299515"/>
                </a:cubicBezTo>
                <a:cubicBezTo>
                  <a:pt x="2176661" y="1299515"/>
                  <a:pt x="2170337" y="1297838"/>
                  <a:pt x="2162259" y="1294486"/>
                </a:cubicBezTo>
                <a:cubicBezTo>
                  <a:pt x="2154182" y="1291133"/>
                  <a:pt x="2145724" y="1286789"/>
                  <a:pt x="2136885" y="1281455"/>
                </a:cubicBezTo>
                <a:cubicBezTo>
                  <a:pt x="2128045" y="1276121"/>
                  <a:pt x="2120121" y="1270559"/>
                  <a:pt x="2113110" y="1264768"/>
                </a:cubicBezTo>
                <a:lnTo>
                  <a:pt x="2120425" y="1246937"/>
                </a:lnTo>
                <a:cubicBezTo>
                  <a:pt x="2128655" y="1249375"/>
                  <a:pt x="2137113" y="1251204"/>
                  <a:pt x="2145800" y="1252423"/>
                </a:cubicBezTo>
                <a:cubicBezTo>
                  <a:pt x="2154487" y="1253642"/>
                  <a:pt x="2163402" y="1254252"/>
                  <a:pt x="2172546" y="1254252"/>
                </a:cubicBezTo>
                <a:cubicBezTo>
                  <a:pt x="2191444" y="1254252"/>
                  <a:pt x="2208513" y="1249985"/>
                  <a:pt x="2223753" y="1241450"/>
                </a:cubicBezTo>
                <a:cubicBezTo>
                  <a:pt x="2238993" y="1232916"/>
                  <a:pt x="2251185" y="1221029"/>
                  <a:pt x="2260329" y="1205789"/>
                </a:cubicBezTo>
                <a:cubicBezTo>
                  <a:pt x="2246613" y="1204874"/>
                  <a:pt x="2234725" y="1203960"/>
                  <a:pt x="2224667" y="1203046"/>
                </a:cubicBezTo>
                <a:cubicBezTo>
                  <a:pt x="2214609" y="1202131"/>
                  <a:pt x="2206531" y="1200912"/>
                  <a:pt x="2200435" y="1199388"/>
                </a:cubicBezTo>
                <a:cubicBezTo>
                  <a:pt x="2183062" y="1195121"/>
                  <a:pt x="2170413" y="1188339"/>
                  <a:pt x="2162488" y="1179043"/>
                </a:cubicBezTo>
                <a:cubicBezTo>
                  <a:pt x="2154563" y="1169746"/>
                  <a:pt x="2150601" y="1156564"/>
                  <a:pt x="2150601" y="1139495"/>
                </a:cubicBezTo>
                <a:cubicBezTo>
                  <a:pt x="2150601" y="1123340"/>
                  <a:pt x="2153801" y="1107262"/>
                  <a:pt x="2160202" y="1091260"/>
                </a:cubicBezTo>
                <a:cubicBezTo>
                  <a:pt x="2166603" y="1075258"/>
                  <a:pt x="2174985" y="1062380"/>
                  <a:pt x="2185348" y="1052627"/>
                </a:cubicBezTo>
                <a:cubicBezTo>
                  <a:pt x="2195711" y="1042873"/>
                  <a:pt x="2206074" y="1037996"/>
                  <a:pt x="2216437" y="1037996"/>
                </a:cubicBezTo>
                <a:cubicBezTo>
                  <a:pt x="2228934" y="1037996"/>
                  <a:pt x="2240745" y="1043635"/>
                  <a:pt x="2251871" y="1054913"/>
                </a:cubicBezTo>
                <a:cubicBezTo>
                  <a:pt x="2262996" y="1066190"/>
                  <a:pt x="2272063" y="1081126"/>
                  <a:pt x="2279074" y="1099718"/>
                </a:cubicBezTo>
                <a:cubicBezTo>
                  <a:pt x="2282427" y="1108862"/>
                  <a:pt x="2285094" y="1118311"/>
                  <a:pt x="2287075" y="1128065"/>
                </a:cubicBezTo>
                <a:cubicBezTo>
                  <a:pt x="2289056" y="1137818"/>
                  <a:pt x="2290351" y="1148029"/>
                  <a:pt x="2290961" y="1158697"/>
                </a:cubicBezTo>
                <a:lnTo>
                  <a:pt x="2312069" y="1158697"/>
                </a:lnTo>
                <a:cubicBezTo>
                  <a:pt x="2318469" y="1158697"/>
                  <a:pt x="2324489" y="1158621"/>
                  <a:pt x="2330128" y="1158469"/>
                </a:cubicBezTo>
                <a:cubicBezTo>
                  <a:pt x="2335767" y="1158316"/>
                  <a:pt x="2341177" y="1158088"/>
                  <a:pt x="2346359" y="1157783"/>
                </a:cubicBezTo>
                <a:cubicBezTo>
                  <a:pt x="2339653" y="1148639"/>
                  <a:pt x="2336300" y="1139647"/>
                  <a:pt x="2336300" y="1130808"/>
                </a:cubicBezTo>
                <a:cubicBezTo>
                  <a:pt x="2336300" y="1126236"/>
                  <a:pt x="2336681" y="1120673"/>
                  <a:pt x="2337443" y="1114120"/>
                </a:cubicBezTo>
                <a:cubicBezTo>
                  <a:pt x="2338205" y="1107567"/>
                  <a:pt x="2339272" y="1101319"/>
                  <a:pt x="2340643" y="1095375"/>
                </a:cubicBezTo>
                <a:cubicBezTo>
                  <a:pt x="2342015" y="1089431"/>
                  <a:pt x="2343311" y="1085240"/>
                  <a:pt x="2344530" y="1082802"/>
                </a:cubicBezTo>
                <a:cubicBezTo>
                  <a:pt x="2350016" y="1072744"/>
                  <a:pt x="2356874" y="1063752"/>
                  <a:pt x="2365104" y="1055827"/>
                </a:cubicBezTo>
                <a:cubicBezTo>
                  <a:pt x="2373333" y="1047902"/>
                  <a:pt x="2382173" y="1041654"/>
                  <a:pt x="2391621" y="1037082"/>
                </a:cubicBezTo>
                <a:cubicBezTo>
                  <a:pt x="2401070" y="1032510"/>
                  <a:pt x="2410519" y="1030224"/>
                  <a:pt x="2419968" y="1030224"/>
                </a:cubicBezTo>
                <a:cubicBezTo>
                  <a:pt x="2427892" y="1030224"/>
                  <a:pt x="2435893" y="1034491"/>
                  <a:pt x="2443971" y="1043026"/>
                </a:cubicBezTo>
                <a:cubicBezTo>
                  <a:pt x="2452048" y="1051560"/>
                  <a:pt x="2458525" y="1062838"/>
                  <a:pt x="2463402" y="1076858"/>
                </a:cubicBezTo>
                <a:cubicBezTo>
                  <a:pt x="2468583" y="1090879"/>
                  <a:pt x="2471174" y="1104290"/>
                  <a:pt x="2471174" y="1117092"/>
                </a:cubicBezTo>
                <a:cubicBezTo>
                  <a:pt x="2471174" y="1131418"/>
                  <a:pt x="2466755" y="1144981"/>
                  <a:pt x="2457915" y="1157783"/>
                </a:cubicBezTo>
                <a:cubicBezTo>
                  <a:pt x="2463707" y="1157783"/>
                  <a:pt x="2470183" y="1157935"/>
                  <a:pt x="2477346" y="1158240"/>
                </a:cubicBezTo>
                <a:lnTo>
                  <a:pt x="2493674" y="1158570"/>
                </a:lnTo>
                <a:lnTo>
                  <a:pt x="2516018" y="1155954"/>
                </a:lnTo>
                <a:cubicBezTo>
                  <a:pt x="2524171" y="1154125"/>
                  <a:pt x="2532667" y="1151382"/>
                  <a:pt x="2541507" y="1147724"/>
                </a:cubicBezTo>
                <a:cubicBezTo>
                  <a:pt x="2540287" y="1137971"/>
                  <a:pt x="2539145" y="1128217"/>
                  <a:pt x="2538078" y="1118464"/>
                </a:cubicBezTo>
                <a:cubicBezTo>
                  <a:pt x="2537011" y="1108710"/>
                  <a:pt x="2535868" y="1098956"/>
                  <a:pt x="2534649" y="1089203"/>
                </a:cubicBezTo>
                <a:cubicBezTo>
                  <a:pt x="2532820" y="1073963"/>
                  <a:pt x="2529848" y="1052932"/>
                  <a:pt x="2525733" y="1026109"/>
                </a:cubicBezTo>
                <a:cubicBezTo>
                  <a:pt x="2521619" y="999287"/>
                  <a:pt x="2516361" y="966673"/>
                  <a:pt x="2509960" y="928268"/>
                </a:cubicBezTo>
                <a:cubicBezTo>
                  <a:pt x="2516666" y="923087"/>
                  <a:pt x="2523981" y="918134"/>
                  <a:pt x="2531906" y="913409"/>
                </a:cubicBezTo>
                <a:cubicBezTo>
                  <a:pt x="2539830" y="908685"/>
                  <a:pt x="2547908" y="904037"/>
                  <a:pt x="2556137" y="899465"/>
                </a:cubicBezTo>
                <a:close/>
                <a:moveTo>
                  <a:pt x="2038053" y="899465"/>
                </a:moveTo>
                <a:cubicBezTo>
                  <a:pt x="2040492" y="908609"/>
                  <a:pt x="2043235" y="917981"/>
                  <a:pt x="2046283" y="927583"/>
                </a:cubicBezTo>
                <a:cubicBezTo>
                  <a:pt x="2049331" y="937184"/>
                  <a:pt x="2052379" y="946404"/>
                  <a:pt x="2055427" y="955243"/>
                </a:cubicBezTo>
                <a:lnTo>
                  <a:pt x="2042168" y="965302"/>
                </a:lnTo>
                <a:lnTo>
                  <a:pt x="2056799" y="1107948"/>
                </a:lnTo>
                <a:cubicBezTo>
                  <a:pt x="2058323" y="1123188"/>
                  <a:pt x="2059695" y="1136752"/>
                  <a:pt x="2060913" y="1148639"/>
                </a:cubicBezTo>
                <a:cubicBezTo>
                  <a:pt x="2062133" y="1160526"/>
                  <a:pt x="2063123" y="1171727"/>
                  <a:pt x="2063885" y="1182243"/>
                </a:cubicBezTo>
                <a:cubicBezTo>
                  <a:pt x="2064647" y="1192759"/>
                  <a:pt x="2065029" y="1203198"/>
                  <a:pt x="2065029" y="1213561"/>
                </a:cubicBezTo>
                <a:cubicBezTo>
                  <a:pt x="2065029" y="1233373"/>
                  <a:pt x="2059009" y="1251966"/>
                  <a:pt x="2046969" y="1269340"/>
                </a:cubicBezTo>
                <a:cubicBezTo>
                  <a:pt x="2034929" y="1286713"/>
                  <a:pt x="2018546" y="1300429"/>
                  <a:pt x="1997820" y="1310488"/>
                </a:cubicBezTo>
                <a:cubicBezTo>
                  <a:pt x="1987457" y="1315669"/>
                  <a:pt x="1976713" y="1319479"/>
                  <a:pt x="1965587" y="1321918"/>
                </a:cubicBezTo>
                <a:cubicBezTo>
                  <a:pt x="1954462" y="1324356"/>
                  <a:pt x="1942803" y="1325575"/>
                  <a:pt x="1930611" y="1325575"/>
                </a:cubicBezTo>
                <a:cubicBezTo>
                  <a:pt x="1903789" y="1325575"/>
                  <a:pt x="1883139" y="1317803"/>
                  <a:pt x="1868661" y="1302258"/>
                </a:cubicBezTo>
                <a:cubicBezTo>
                  <a:pt x="1854183" y="1286713"/>
                  <a:pt x="1846944" y="1264158"/>
                  <a:pt x="1846944" y="1234592"/>
                </a:cubicBezTo>
                <a:cubicBezTo>
                  <a:pt x="1846944" y="1229106"/>
                  <a:pt x="1847325" y="1223315"/>
                  <a:pt x="1848087" y="1217219"/>
                </a:cubicBezTo>
                <a:cubicBezTo>
                  <a:pt x="1848849" y="1211123"/>
                  <a:pt x="1849992" y="1204265"/>
                  <a:pt x="1851516" y="1196645"/>
                </a:cubicBezTo>
                <a:cubicBezTo>
                  <a:pt x="1853040" y="1189025"/>
                  <a:pt x="1855021" y="1180338"/>
                  <a:pt x="1857459" y="1170584"/>
                </a:cubicBezTo>
                <a:lnTo>
                  <a:pt x="1876662" y="1175156"/>
                </a:lnTo>
                <a:cubicBezTo>
                  <a:pt x="1873004" y="1188568"/>
                  <a:pt x="1871175" y="1200302"/>
                  <a:pt x="1871175" y="1210361"/>
                </a:cubicBezTo>
                <a:cubicBezTo>
                  <a:pt x="1871175" y="1232306"/>
                  <a:pt x="1876281" y="1248918"/>
                  <a:pt x="1886492" y="1260196"/>
                </a:cubicBezTo>
                <a:cubicBezTo>
                  <a:pt x="1896703" y="1271473"/>
                  <a:pt x="1911714" y="1277112"/>
                  <a:pt x="1931526" y="1277112"/>
                </a:cubicBezTo>
                <a:cubicBezTo>
                  <a:pt x="1947680" y="1277112"/>
                  <a:pt x="1962691" y="1275283"/>
                  <a:pt x="1976560" y="1271626"/>
                </a:cubicBezTo>
                <a:cubicBezTo>
                  <a:pt x="1990429" y="1267968"/>
                  <a:pt x="2003002" y="1262482"/>
                  <a:pt x="2014279" y="1255166"/>
                </a:cubicBezTo>
                <a:cubicBezTo>
                  <a:pt x="2019765" y="1251814"/>
                  <a:pt x="2024795" y="1248080"/>
                  <a:pt x="2029367" y="1243965"/>
                </a:cubicBezTo>
                <a:cubicBezTo>
                  <a:pt x="2033939" y="1239850"/>
                  <a:pt x="2038206" y="1235507"/>
                  <a:pt x="2042168" y="1230935"/>
                </a:cubicBezTo>
                <a:lnTo>
                  <a:pt x="2031653" y="1170584"/>
                </a:lnTo>
                <a:cubicBezTo>
                  <a:pt x="2028909" y="1156564"/>
                  <a:pt x="2025938" y="1140333"/>
                  <a:pt x="2022737" y="1121893"/>
                </a:cubicBezTo>
                <a:cubicBezTo>
                  <a:pt x="2019537" y="1103452"/>
                  <a:pt x="2016336" y="1084555"/>
                  <a:pt x="2013136" y="1065200"/>
                </a:cubicBezTo>
                <a:cubicBezTo>
                  <a:pt x="2009935" y="1045845"/>
                  <a:pt x="2006964" y="1027481"/>
                  <a:pt x="2004221" y="1010107"/>
                </a:cubicBezTo>
                <a:cubicBezTo>
                  <a:pt x="2001478" y="992734"/>
                  <a:pt x="1999267" y="978027"/>
                  <a:pt x="1997591" y="965987"/>
                </a:cubicBezTo>
                <a:cubicBezTo>
                  <a:pt x="1995915" y="953948"/>
                  <a:pt x="1995077" y="946099"/>
                  <a:pt x="1995077" y="942442"/>
                </a:cubicBezTo>
                <a:cubicBezTo>
                  <a:pt x="1995077" y="930554"/>
                  <a:pt x="1999115" y="920572"/>
                  <a:pt x="2007193" y="912495"/>
                </a:cubicBezTo>
                <a:cubicBezTo>
                  <a:pt x="2015269" y="904418"/>
                  <a:pt x="2025557" y="900074"/>
                  <a:pt x="2038053" y="899465"/>
                </a:cubicBezTo>
                <a:close/>
                <a:moveTo>
                  <a:pt x="1679837" y="899465"/>
                </a:moveTo>
                <a:cubicBezTo>
                  <a:pt x="1680752" y="921715"/>
                  <a:pt x="1681590" y="943889"/>
                  <a:pt x="1682352" y="965987"/>
                </a:cubicBezTo>
                <a:cubicBezTo>
                  <a:pt x="1683114" y="988085"/>
                  <a:pt x="1683952" y="1010107"/>
                  <a:pt x="1684867" y="1032053"/>
                </a:cubicBezTo>
                <a:cubicBezTo>
                  <a:pt x="1685781" y="1052474"/>
                  <a:pt x="1686467" y="1071448"/>
                  <a:pt x="1686924" y="1088974"/>
                </a:cubicBezTo>
                <a:cubicBezTo>
                  <a:pt x="1687381" y="1106500"/>
                  <a:pt x="1687609" y="1122731"/>
                  <a:pt x="1687610" y="1137666"/>
                </a:cubicBezTo>
                <a:cubicBezTo>
                  <a:pt x="1687609" y="1146200"/>
                  <a:pt x="1686162" y="1155192"/>
                  <a:pt x="1683267" y="1164641"/>
                </a:cubicBezTo>
                <a:cubicBezTo>
                  <a:pt x="1680371" y="1174090"/>
                  <a:pt x="1676179" y="1183081"/>
                  <a:pt x="1670693" y="1191616"/>
                </a:cubicBezTo>
                <a:cubicBezTo>
                  <a:pt x="1667645" y="1196188"/>
                  <a:pt x="1661321" y="1199769"/>
                  <a:pt x="1651719" y="1202360"/>
                </a:cubicBezTo>
                <a:cubicBezTo>
                  <a:pt x="1646919" y="1203655"/>
                  <a:pt x="1641566" y="1204627"/>
                  <a:pt x="1635661" y="1205274"/>
                </a:cubicBezTo>
                <a:lnTo>
                  <a:pt x="1622117" y="1205954"/>
                </a:lnTo>
                <a:lnTo>
                  <a:pt x="1621239" y="1206246"/>
                </a:lnTo>
                <a:lnTo>
                  <a:pt x="1619407" y="1206090"/>
                </a:lnTo>
                <a:lnTo>
                  <a:pt x="1616287" y="1206246"/>
                </a:lnTo>
                <a:lnTo>
                  <a:pt x="1614281" y="1205652"/>
                </a:lnTo>
                <a:lnTo>
                  <a:pt x="1605180" y="1204874"/>
                </a:lnTo>
                <a:cubicBezTo>
                  <a:pt x="1600113" y="1203960"/>
                  <a:pt x="1595331" y="1202588"/>
                  <a:pt x="1590836" y="1200760"/>
                </a:cubicBezTo>
                <a:cubicBezTo>
                  <a:pt x="1581844" y="1197102"/>
                  <a:pt x="1573843" y="1191616"/>
                  <a:pt x="1566833" y="1184300"/>
                </a:cubicBezTo>
                <a:cubicBezTo>
                  <a:pt x="1535133" y="1200760"/>
                  <a:pt x="1503587" y="1208989"/>
                  <a:pt x="1472193" y="1208989"/>
                </a:cubicBezTo>
                <a:cubicBezTo>
                  <a:pt x="1432568" y="1208989"/>
                  <a:pt x="1412756" y="1197864"/>
                  <a:pt x="1412756" y="1175614"/>
                </a:cubicBezTo>
                <a:cubicBezTo>
                  <a:pt x="1412756" y="1169518"/>
                  <a:pt x="1413823" y="1163422"/>
                  <a:pt x="1415957" y="1157326"/>
                </a:cubicBezTo>
                <a:cubicBezTo>
                  <a:pt x="1418090" y="1151230"/>
                  <a:pt x="1420986" y="1146353"/>
                  <a:pt x="1424643" y="1142695"/>
                </a:cubicBezTo>
                <a:cubicBezTo>
                  <a:pt x="1432263" y="1148791"/>
                  <a:pt x="1440950" y="1153363"/>
                  <a:pt x="1450704" y="1156411"/>
                </a:cubicBezTo>
                <a:cubicBezTo>
                  <a:pt x="1460458" y="1159459"/>
                  <a:pt x="1472497" y="1160983"/>
                  <a:pt x="1486823" y="1160983"/>
                </a:cubicBezTo>
                <a:cubicBezTo>
                  <a:pt x="1495967" y="1160983"/>
                  <a:pt x="1505339" y="1160374"/>
                  <a:pt x="1514941" y="1159154"/>
                </a:cubicBezTo>
                <a:cubicBezTo>
                  <a:pt x="1524542" y="1157935"/>
                  <a:pt x="1534371" y="1156106"/>
                  <a:pt x="1544430" y="1153668"/>
                </a:cubicBezTo>
                <a:cubicBezTo>
                  <a:pt x="1536505" y="1139952"/>
                  <a:pt x="1529571" y="1126388"/>
                  <a:pt x="1523627" y="1112977"/>
                </a:cubicBezTo>
                <a:cubicBezTo>
                  <a:pt x="1517684" y="1099566"/>
                  <a:pt x="1513036" y="1087374"/>
                  <a:pt x="1509683" y="1076401"/>
                </a:cubicBezTo>
                <a:cubicBezTo>
                  <a:pt x="1506330" y="1065428"/>
                  <a:pt x="1504653" y="1057046"/>
                  <a:pt x="1504653" y="1051255"/>
                </a:cubicBezTo>
                <a:cubicBezTo>
                  <a:pt x="1504653" y="1041502"/>
                  <a:pt x="1507092" y="1033120"/>
                  <a:pt x="1511969" y="1026109"/>
                </a:cubicBezTo>
                <a:cubicBezTo>
                  <a:pt x="1516845" y="1019099"/>
                  <a:pt x="1524161" y="1014070"/>
                  <a:pt x="1533914" y="1011022"/>
                </a:cubicBezTo>
                <a:cubicBezTo>
                  <a:pt x="1540315" y="1036320"/>
                  <a:pt x="1546792" y="1058875"/>
                  <a:pt x="1553345" y="1078687"/>
                </a:cubicBezTo>
                <a:cubicBezTo>
                  <a:pt x="1559898" y="1098499"/>
                  <a:pt x="1567290" y="1115568"/>
                  <a:pt x="1575519" y="1129894"/>
                </a:cubicBezTo>
                <a:cubicBezTo>
                  <a:pt x="1581311" y="1140562"/>
                  <a:pt x="1587635" y="1148029"/>
                  <a:pt x="1594493" y="1152296"/>
                </a:cubicBezTo>
                <a:cubicBezTo>
                  <a:pt x="1597922" y="1154430"/>
                  <a:pt x="1601866" y="1156030"/>
                  <a:pt x="1606323" y="1157097"/>
                </a:cubicBezTo>
                <a:lnTo>
                  <a:pt x="1618655" y="1158420"/>
                </a:lnTo>
                <a:lnTo>
                  <a:pt x="1639718" y="1155954"/>
                </a:lnTo>
                <a:cubicBezTo>
                  <a:pt x="1647871" y="1154125"/>
                  <a:pt x="1656368" y="1151382"/>
                  <a:pt x="1665207" y="1147724"/>
                </a:cubicBezTo>
                <a:cubicBezTo>
                  <a:pt x="1663988" y="1137971"/>
                  <a:pt x="1662845" y="1128217"/>
                  <a:pt x="1661778" y="1118464"/>
                </a:cubicBezTo>
                <a:cubicBezTo>
                  <a:pt x="1660711" y="1108710"/>
                  <a:pt x="1659568" y="1098956"/>
                  <a:pt x="1658349" y="1089203"/>
                </a:cubicBezTo>
                <a:cubicBezTo>
                  <a:pt x="1656520" y="1073963"/>
                  <a:pt x="1653548" y="1052932"/>
                  <a:pt x="1649433" y="1026109"/>
                </a:cubicBezTo>
                <a:cubicBezTo>
                  <a:pt x="1645319" y="999287"/>
                  <a:pt x="1640061" y="966673"/>
                  <a:pt x="1633660" y="928268"/>
                </a:cubicBezTo>
                <a:cubicBezTo>
                  <a:pt x="1640366" y="923087"/>
                  <a:pt x="1647681" y="918134"/>
                  <a:pt x="1655606" y="913409"/>
                </a:cubicBezTo>
                <a:cubicBezTo>
                  <a:pt x="1663531" y="908685"/>
                  <a:pt x="1671608" y="904037"/>
                  <a:pt x="1679837" y="899465"/>
                </a:cubicBezTo>
                <a:close/>
                <a:moveTo>
                  <a:pt x="516568" y="899465"/>
                </a:moveTo>
                <a:cubicBezTo>
                  <a:pt x="517483" y="922630"/>
                  <a:pt x="518245" y="945642"/>
                  <a:pt x="518854" y="968502"/>
                </a:cubicBezTo>
                <a:cubicBezTo>
                  <a:pt x="519464" y="991362"/>
                  <a:pt x="520073" y="1014679"/>
                  <a:pt x="520683" y="1038454"/>
                </a:cubicBezTo>
                <a:cubicBezTo>
                  <a:pt x="521293" y="1062228"/>
                  <a:pt x="521902" y="1087069"/>
                  <a:pt x="522512" y="1112977"/>
                </a:cubicBezTo>
                <a:lnTo>
                  <a:pt x="524341" y="1146810"/>
                </a:lnTo>
                <a:cubicBezTo>
                  <a:pt x="530132" y="1151077"/>
                  <a:pt x="536456" y="1154125"/>
                  <a:pt x="543314" y="1155954"/>
                </a:cubicBezTo>
                <a:lnTo>
                  <a:pt x="562626" y="1158248"/>
                </a:lnTo>
                <a:lnTo>
                  <a:pt x="576042" y="1156583"/>
                </a:lnTo>
                <a:cubicBezTo>
                  <a:pt x="581300" y="1155173"/>
                  <a:pt x="586139" y="1153058"/>
                  <a:pt x="590559" y="1150239"/>
                </a:cubicBezTo>
                <a:cubicBezTo>
                  <a:pt x="599397" y="1144600"/>
                  <a:pt x="606713" y="1136142"/>
                  <a:pt x="612504" y="1124864"/>
                </a:cubicBezTo>
                <a:cubicBezTo>
                  <a:pt x="616771" y="1116635"/>
                  <a:pt x="620505" y="1109472"/>
                  <a:pt x="623705" y="1103376"/>
                </a:cubicBezTo>
                <a:cubicBezTo>
                  <a:pt x="626906" y="1097280"/>
                  <a:pt x="629878" y="1091870"/>
                  <a:pt x="632621" y="1087145"/>
                </a:cubicBezTo>
                <a:cubicBezTo>
                  <a:pt x="635364" y="1082421"/>
                  <a:pt x="638107" y="1078078"/>
                  <a:pt x="640850" y="1074115"/>
                </a:cubicBezTo>
                <a:cubicBezTo>
                  <a:pt x="648470" y="1064057"/>
                  <a:pt x="655862" y="1056818"/>
                  <a:pt x="663025" y="1052398"/>
                </a:cubicBezTo>
                <a:cubicBezTo>
                  <a:pt x="670187" y="1047979"/>
                  <a:pt x="678188" y="1045769"/>
                  <a:pt x="687027" y="1045769"/>
                </a:cubicBezTo>
                <a:cubicBezTo>
                  <a:pt x="697391" y="1045769"/>
                  <a:pt x="707525" y="1051408"/>
                  <a:pt x="717431" y="1062685"/>
                </a:cubicBezTo>
                <a:cubicBezTo>
                  <a:pt x="727337" y="1073963"/>
                  <a:pt x="735491" y="1088746"/>
                  <a:pt x="741892" y="1107034"/>
                </a:cubicBezTo>
                <a:cubicBezTo>
                  <a:pt x="747988" y="1124712"/>
                  <a:pt x="751036" y="1141933"/>
                  <a:pt x="751036" y="1158697"/>
                </a:cubicBezTo>
                <a:cubicBezTo>
                  <a:pt x="751036" y="1167232"/>
                  <a:pt x="748673" y="1176223"/>
                  <a:pt x="743949" y="1185672"/>
                </a:cubicBezTo>
                <a:cubicBezTo>
                  <a:pt x="739225" y="1195121"/>
                  <a:pt x="733052" y="1202893"/>
                  <a:pt x="725432" y="1208989"/>
                </a:cubicBezTo>
                <a:cubicBezTo>
                  <a:pt x="712326" y="1208989"/>
                  <a:pt x="698915" y="1207922"/>
                  <a:pt x="685199" y="1205789"/>
                </a:cubicBezTo>
                <a:cubicBezTo>
                  <a:pt x="671483" y="1203655"/>
                  <a:pt x="658376" y="1200531"/>
                  <a:pt x="645880" y="1196416"/>
                </a:cubicBezTo>
                <a:cubicBezTo>
                  <a:pt x="633383" y="1192301"/>
                  <a:pt x="622410" y="1187806"/>
                  <a:pt x="612961" y="1182929"/>
                </a:cubicBezTo>
                <a:cubicBezTo>
                  <a:pt x="605646" y="1191158"/>
                  <a:pt x="597797" y="1197102"/>
                  <a:pt x="589415" y="1200760"/>
                </a:cubicBezTo>
                <a:cubicBezTo>
                  <a:pt x="585224" y="1202588"/>
                  <a:pt x="580595" y="1203960"/>
                  <a:pt x="575528" y="1204874"/>
                </a:cubicBezTo>
                <a:lnTo>
                  <a:pt x="567638" y="1205530"/>
                </a:lnTo>
                <a:lnTo>
                  <a:pt x="565489" y="1206246"/>
                </a:lnTo>
                <a:lnTo>
                  <a:pt x="562341" y="1205969"/>
                </a:lnTo>
                <a:lnTo>
                  <a:pt x="559012" y="1206246"/>
                </a:lnTo>
                <a:lnTo>
                  <a:pt x="556694" y="1205473"/>
                </a:lnTo>
                <a:lnTo>
                  <a:pt x="543372" y="1204303"/>
                </a:lnTo>
                <a:cubicBezTo>
                  <a:pt x="536704" y="1203007"/>
                  <a:pt x="530741" y="1201064"/>
                  <a:pt x="525484" y="1198474"/>
                </a:cubicBezTo>
                <a:cubicBezTo>
                  <a:pt x="514968" y="1193292"/>
                  <a:pt x="506967" y="1186358"/>
                  <a:pt x="501481" y="1177671"/>
                </a:cubicBezTo>
                <a:cubicBezTo>
                  <a:pt x="495994" y="1168984"/>
                  <a:pt x="492641" y="1158850"/>
                  <a:pt x="491422" y="1147267"/>
                </a:cubicBezTo>
                <a:cubicBezTo>
                  <a:pt x="490508" y="1140562"/>
                  <a:pt x="489365" y="1130960"/>
                  <a:pt x="487993" y="1118464"/>
                </a:cubicBezTo>
                <a:cubicBezTo>
                  <a:pt x="486622" y="1105967"/>
                  <a:pt x="485174" y="1091717"/>
                  <a:pt x="483650" y="1075715"/>
                </a:cubicBezTo>
                <a:cubicBezTo>
                  <a:pt x="482126" y="1059713"/>
                  <a:pt x="480526" y="1043026"/>
                  <a:pt x="478849" y="1025652"/>
                </a:cubicBezTo>
                <a:cubicBezTo>
                  <a:pt x="477173" y="1008278"/>
                  <a:pt x="475573" y="991133"/>
                  <a:pt x="474049" y="974217"/>
                </a:cubicBezTo>
                <a:cubicBezTo>
                  <a:pt x="472525" y="957301"/>
                  <a:pt x="471153" y="941984"/>
                  <a:pt x="469934" y="928268"/>
                </a:cubicBezTo>
                <a:cubicBezTo>
                  <a:pt x="477249" y="922782"/>
                  <a:pt x="484793" y="917677"/>
                  <a:pt x="492565" y="912952"/>
                </a:cubicBezTo>
                <a:cubicBezTo>
                  <a:pt x="500338" y="908228"/>
                  <a:pt x="508339" y="903732"/>
                  <a:pt x="516568" y="899465"/>
                </a:cubicBezTo>
                <a:close/>
                <a:moveTo>
                  <a:pt x="293836" y="899465"/>
                </a:moveTo>
                <a:cubicBezTo>
                  <a:pt x="295969" y="907694"/>
                  <a:pt x="298560" y="916610"/>
                  <a:pt x="301608" y="926211"/>
                </a:cubicBezTo>
                <a:cubicBezTo>
                  <a:pt x="304656" y="935812"/>
                  <a:pt x="308009" y="945490"/>
                  <a:pt x="311666" y="955243"/>
                </a:cubicBezTo>
                <a:lnTo>
                  <a:pt x="297036" y="966673"/>
                </a:lnTo>
                <a:cubicBezTo>
                  <a:pt x="297950" y="985266"/>
                  <a:pt x="298484" y="1006297"/>
                  <a:pt x="298636" y="1029767"/>
                </a:cubicBezTo>
                <a:cubicBezTo>
                  <a:pt x="298789" y="1053236"/>
                  <a:pt x="298636" y="1079297"/>
                  <a:pt x="298179" y="1107948"/>
                </a:cubicBezTo>
                <a:cubicBezTo>
                  <a:pt x="297722" y="1136599"/>
                  <a:pt x="296731" y="1168146"/>
                  <a:pt x="295207" y="1202588"/>
                </a:cubicBezTo>
                <a:lnTo>
                  <a:pt x="268690" y="1206246"/>
                </a:lnTo>
                <a:cubicBezTo>
                  <a:pt x="267775" y="1176376"/>
                  <a:pt x="266632" y="1149477"/>
                  <a:pt x="265261" y="1125550"/>
                </a:cubicBezTo>
                <a:cubicBezTo>
                  <a:pt x="263889" y="1101623"/>
                  <a:pt x="262517" y="1079297"/>
                  <a:pt x="261146" y="1058570"/>
                </a:cubicBezTo>
                <a:cubicBezTo>
                  <a:pt x="259774" y="1037844"/>
                  <a:pt x="258326" y="1017880"/>
                  <a:pt x="256802" y="998677"/>
                </a:cubicBezTo>
                <a:cubicBezTo>
                  <a:pt x="255278" y="979475"/>
                  <a:pt x="253450" y="959510"/>
                  <a:pt x="251316" y="938784"/>
                </a:cubicBezTo>
                <a:cubicBezTo>
                  <a:pt x="250402" y="931164"/>
                  <a:pt x="251697" y="924458"/>
                  <a:pt x="255202" y="918667"/>
                </a:cubicBezTo>
                <a:cubicBezTo>
                  <a:pt x="258707" y="912876"/>
                  <a:pt x="263889" y="908380"/>
                  <a:pt x="270747" y="905180"/>
                </a:cubicBezTo>
                <a:cubicBezTo>
                  <a:pt x="277605" y="901979"/>
                  <a:pt x="285301" y="900074"/>
                  <a:pt x="293836" y="899465"/>
                </a:cubicBezTo>
                <a:close/>
                <a:moveTo>
                  <a:pt x="49843" y="899465"/>
                </a:moveTo>
                <a:cubicBezTo>
                  <a:pt x="50757" y="922630"/>
                  <a:pt x="51520" y="945642"/>
                  <a:pt x="52129" y="968502"/>
                </a:cubicBezTo>
                <a:cubicBezTo>
                  <a:pt x="52739" y="991362"/>
                  <a:pt x="53348" y="1014679"/>
                  <a:pt x="53958" y="1038454"/>
                </a:cubicBezTo>
                <a:cubicBezTo>
                  <a:pt x="54568" y="1062228"/>
                  <a:pt x="55177" y="1087069"/>
                  <a:pt x="55787" y="1112977"/>
                </a:cubicBezTo>
                <a:lnTo>
                  <a:pt x="57616" y="1146810"/>
                </a:lnTo>
                <a:cubicBezTo>
                  <a:pt x="63407" y="1151077"/>
                  <a:pt x="69731" y="1154125"/>
                  <a:pt x="76589" y="1155954"/>
                </a:cubicBezTo>
                <a:lnTo>
                  <a:pt x="97618" y="1158452"/>
                </a:lnTo>
                <a:lnTo>
                  <a:pt x="114689" y="1157669"/>
                </a:lnTo>
                <a:cubicBezTo>
                  <a:pt x="122157" y="1156983"/>
                  <a:pt x="129625" y="1155954"/>
                  <a:pt x="137092" y="1154582"/>
                </a:cubicBezTo>
                <a:cubicBezTo>
                  <a:pt x="152027" y="1151839"/>
                  <a:pt x="164219" y="1148334"/>
                  <a:pt x="173668" y="1144067"/>
                </a:cubicBezTo>
                <a:cubicBezTo>
                  <a:pt x="170925" y="1137056"/>
                  <a:pt x="167496" y="1129284"/>
                  <a:pt x="163381" y="1120750"/>
                </a:cubicBezTo>
                <a:cubicBezTo>
                  <a:pt x="159266" y="1112215"/>
                  <a:pt x="155685" y="1104748"/>
                  <a:pt x="152637" y="1098347"/>
                </a:cubicBezTo>
                <a:cubicBezTo>
                  <a:pt x="149589" y="1091641"/>
                  <a:pt x="147151" y="1085926"/>
                  <a:pt x="145322" y="1081202"/>
                </a:cubicBezTo>
                <a:cubicBezTo>
                  <a:pt x="143493" y="1076477"/>
                  <a:pt x="142579" y="1072286"/>
                  <a:pt x="142579" y="1068629"/>
                </a:cubicBezTo>
                <a:cubicBezTo>
                  <a:pt x="142579" y="1061314"/>
                  <a:pt x="146236" y="1053541"/>
                  <a:pt x="153551" y="1045312"/>
                </a:cubicBezTo>
                <a:cubicBezTo>
                  <a:pt x="160867" y="1037082"/>
                  <a:pt x="169706" y="1030224"/>
                  <a:pt x="180069" y="1024738"/>
                </a:cubicBezTo>
                <a:cubicBezTo>
                  <a:pt x="181898" y="1032662"/>
                  <a:pt x="183955" y="1042035"/>
                  <a:pt x="186241" y="1052855"/>
                </a:cubicBezTo>
                <a:cubicBezTo>
                  <a:pt x="188527" y="1063676"/>
                  <a:pt x="190889" y="1075487"/>
                  <a:pt x="193328" y="1088288"/>
                </a:cubicBezTo>
                <a:cubicBezTo>
                  <a:pt x="195157" y="1098042"/>
                  <a:pt x="196528" y="1106272"/>
                  <a:pt x="197443" y="1112977"/>
                </a:cubicBezTo>
                <a:cubicBezTo>
                  <a:pt x="198357" y="1119683"/>
                  <a:pt x="198814" y="1124864"/>
                  <a:pt x="198814" y="1128522"/>
                </a:cubicBezTo>
                <a:cubicBezTo>
                  <a:pt x="198814" y="1134923"/>
                  <a:pt x="197138" y="1142924"/>
                  <a:pt x="193785" y="1152525"/>
                </a:cubicBezTo>
                <a:cubicBezTo>
                  <a:pt x="190432" y="1162126"/>
                  <a:pt x="186317" y="1171651"/>
                  <a:pt x="181441" y="1181100"/>
                </a:cubicBezTo>
                <a:cubicBezTo>
                  <a:pt x="160638" y="1193673"/>
                  <a:pt x="138721" y="1201531"/>
                  <a:pt x="115689" y="1204674"/>
                </a:cubicBezTo>
                <a:lnTo>
                  <a:pt x="100398" y="1205701"/>
                </a:lnTo>
                <a:lnTo>
                  <a:pt x="98764" y="1206246"/>
                </a:lnTo>
                <a:lnTo>
                  <a:pt x="95957" y="1205999"/>
                </a:lnTo>
                <a:lnTo>
                  <a:pt x="92287" y="1206246"/>
                </a:lnTo>
                <a:lnTo>
                  <a:pt x="89968" y="1205473"/>
                </a:lnTo>
                <a:lnTo>
                  <a:pt x="76647" y="1204303"/>
                </a:lnTo>
                <a:cubicBezTo>
                  <a:pt x="69979" y="1203007"/>
                  <a:pt x="64016" y="1201064"/>
                  <a:pt x="58759" y="1198474"/>
                </a:cubicBezTo>
                <a:cubicBezTo>
                  <a:pt x="48243" y="1193292"/>
                  <a:pt x="40242" y="1186358"/>
                  <a:pt x="34755" y="1177671"/>
                </a:cubicBezTo>
                <a:cubicBezTo>
                  <a:pt x="29269" y="1168984"/>
                  <a:pt x="25916" y="1158850"/>
                  <a:pt x="24697" y="1147267"/>
                </a:cubicBezTo>
                <a:cubicBezTo>
                  <a:pt x="23783" y="1140562"/>
                  <a:pt x="22640" y="1130960"/>
                  <a:pt x="21268" y="1118464"/>
                </a:cubicBezTo>
                <a:cubicBezTo>
                  <a:pt x="19897" y="1105967"/>
                  <a:pt x="18449" y="1091717"/>
                  <a:pt x="16925" y="1075715"/>
                </a:cubicBezTo>
                <a:cubicBezTo>
                  <a:pt x="15401" y="1059713"/>
                  <a:pt x="13801" y="1043026"/>
                  <a:pt x="12124" y="1025652"/>
                </a:cubicBezTo>
                <a:cubicBezTo>
                  <a:pt x="10448" y="1008278"/>
                  <a:pt x="8848" y="991133"/>
                  <a:pt x="7324" y="974217"/>
                </a:cubicBezTo>
                <a:cubicBezTo>
                  <a:pt x="5800" y="957301"/>
                  <a:pt x="4428" y="941984"/>
                  <a:pt x="3209" y="928268"/>
                </a:cubicBezTo>
                <a:cubicBezTo>
                  <a:pt x="10524" y="922782"/>
                  <a:pt x="18068" y="917677"/>
                  <a:pt x="25840" y="912952"/>
                </a:cubicBezTo>
                <a:cubicBezTo>
                  <a:pt x="33613" y="908228"/>
                  <a:pt x="41614" y="903732"/>
                  <a:pt x="49843" y="899465"/>
                </a:cubicBezTo>
                <a:close/>
                <a:moveTo>
                  <a:pt x="3536069" y="896645"/>
                </a:moveTo>
                <a:cubicBezTo>
                  <a:pt x="3533935" y="896645"/>
                  <a:pt x="3531954" y="897331"/>
                  <a:pt x="3530125" y="898703"/>
                </a:cubicBezTo>
                <a:cubicBezTo>
                  <a:pt x="3528296" y="900074"/>
                  <a:pt x="3527382" y="901522"/>
                  <a:pt x="3527382" y="903046"/>
                </a:cubicBezTo>
                <a:cubicBezTo>
                  <a:pt x="3527382" y="909447"/>
                  <a:pt x="3532563" y="914629"/>
                  <a:pt x="3542927" y="918591"/>
                </a:cubicBezTo>
                <a:lnTo>
                  <a:pt x="3543841" y="916762"/>
                </a:lnTo>
                <a:cubicBezTo>
                  <a:pt x="3544451" y="915543"/>
                  <a:pt x="3544755" y="914476"/>
                  <a:pt x="3544755" y="913562"/>
                </a:cubicBezTo>
                <a:cubicBezTo>
                  <a:pt x="3544755" y="912647"/>
                  <a:pt x="3544755" y="911885"/>
                  <a:pt x="3544755" y="911276"/>
                </a:cubicBezTo>
                <a:cubicBezTo>
                  <a:pt x="3544755" y="907009"/>
                  <a:pt x="3543917" y="903503"/>
                  <a:pt x="3542241" y="900760"/>
                </a:cubicBezTo>
                <a:cubicBezTo>
                  <a:pt x="3540565" y="898017"/>
                  <a:pt x="3538507" y="896645"/>
                  <a:pt x="3536069" y="896645"/>
                </a:cubicBezTo>
                <a:close/>
                <a:moveTo>
                  <a:pt x="5953057" y="895350"/>
                </a:moveTo>
                <a:lnTo>
                  <a:pt x="5953515" y="900836"/>
                </a:lnTo>
                <a:cubicBezTo>
                  <a:pt x="5953515" y="908761"/>
                  <a:pt x="5950009" y="914857"/>
                  <a:pt x="5942999" y="919124"/>
                </a:cubicBezTo>
                <a:cubicBezTo>
                  <a:pt x="5935073" y="923087"/>
                  <a:pt x="5924863" y="927506"/>
                  <a:pt x="5912366" y="932383"/>
                </a:cubicBezTo>
                <a:cubicBezTo>
                  <a:pt x="5899869" y="937260"/>
                  <a:pt x="5885239" y="942594"/>
                  <a:pt x="5868475" y="948385"/>
                </a:cubicBezTo>
                <a:lnTo>
                  <a:pt x="5870761" y="926440"/>
                </a:lnTo>
                <a:cubicBezTo>
                  <a:pt x="5891183" y="919124"/>
                  <a:pt x="5907947" y="913028"/>
                  <a:pt x="5921053" y="908152"/>
                </a:cubicBezTo>
                <a:cubicBezTo>
                  <a:pt x="5934159" y="903275"/>
                  <a:pt x="5944827" y="899008"/>
                  <a:pt x="5953057" y="895350"/>
                </a:cubicBezTo>
                <a:close/>
                <a:moveTo>
                  <a:pt x="2210723" y="886054"/>
                </a:moveTo>
                <a:cubicBezTo>
                  <a:pt x="2217428" y="885749"/>
                  <a:pt x="2223295" y="888568"/>
                  <a:pt x="2228325" y="894512"/>
                </a:cubicBezTo>
                <a:cubicBezTo>
                  <a:pt x="2233354" y="900455"/>
                  <a:pt x="2235869" y="908152"/>
                  <a:pt x="2235869" y="917600"/>
                </a:cubicBezTo>
                <a:cubicBezTo>
                  <a:pt x="2235869" y="924611"/>
                  <a:pt x="2233278" y="930707"/>
                  <a:pt x="2228096" y="935888"/>
                </a:cubicBezTo>
                <a:cubicBezTo>
                  <a:pt x="2222915" y="941070"/>
                  <a:pt x="2216971" y="943661"/>
                  <a:pt x="2210265" y="943661"/>
                </a:cubicBezTo>
                <a:cubicBezTo>
                  <a:pt x="2203255" y="943661"/>
                  <a:pt x="2197540" y="941146"/>
                  <a:pt x="2193120" y="936117"/>
                </a:cubicBezTo>
                <a:cubicBezTo>
                  <a:pt x="2188701" y="931088"/>
                  <a:pt x="2186491" y="924763"/>
                  <a:pt x="2186491" y="917143"/>
                </a:cubicBezTo>
                <a:cubicBezTo>
                  <a:pt x="2186491" y="908304"/>
                  <a:pt x="2189006" y="900913"/>
                  <a:pt x="2194035" y="894969"/>
                </a:cubicBezTo>
                <a:cubicBezTo>
                  <a:pt x="2199064" y="889025"/>
                  <a:pt x="2204627" y="886054"/>
                  <a:pt x="2210723" y="886054"/>
                </a:cubicBezTo>
                <a:close/>
                <a:moveTo>
                  <a:pt x="4849605" y="883920"/>
                </a:moveTo>
                <a:lnTo>
                  <a:pt x="4879780" y="893978"/>
                </a:lnTo>
                <a:cubicBezTo>
                  <a:pt x="4897154" y="899770"/>
                  <a:pt x="4910336" y="908380"/>
                  <a:pt x="4919328" y="919810"/>
                </a:cubicBezTo>
                <a:cubicBezTo>
                  <a:pt x="4928319" y="931240"/>
                  <a:pt x="4933120" y="944728"/>
                  <a:pt x="4933729" y="960272"/>
                </a:cubicBezTo>
                <a:cubicBezTo>
                  <a:pt x="4934035" y="967892"/>
                  <a:pt x="4934187" y="977341"/>
                  <a:pt x="4934187" y="988619"/>
                </a:cubicBezTo>
                <a:cubicBezTo>
                  <a:pt x="4934187" y="999896"/>
                  <a:pt x="4933729" y="1013155"/>
                  <a:pt x="4932815" y="1028395"/>
                </a:cubicBezTo>
                <a:cubicBezTo>
                  <a:pt x="4932815" y="1035101"/>
                  <a:pt x="4932739" y="1041502"/>
                  <a:pt x="4932587" y="1047598"/>
                </a:cubicBezTo>
                <a:cubicBezTo>
                  <a:pt x="4932434" y="1053694"/>
                  <a:pt x="4932358" y="1059485"/>
                  <a:pt x="4932358" y="1064971"/>
                </a:cubicBezTo>
                <a:lnTo>
                  <a:pt x="4915899" y="1075030"/>
                </a:lnTo>
                <a:cubicBezTo>
                  <a:pt x="4907669" y="1061009"/>
                  <a:pt x="4902335" y="1048512"/>
                  <a:pt x="4899897" y="1037539"/>
                </a:cubicBezTo>
                <a:cubicBezTo>
                  <a:pt x="4898677" y="1032967"/>
                  <a:pt x="4897230" y="1026262"/>
                  <a:pt x="4895553" y="1017422"/>
                </a:cubicBezTo>
                <a:cubicBezTo>
                  <a:pt x="4893877" y="1008583"/>
                  <a:pt x="4892125" y="998601"/>
                  <a:pt x="4890295" y="987476"/>
                </a:cubicBezTo>
                <a:cubicBezTo>
                  <a:pt x="4888467" y="976351"/>
                  <a:pt x="4886791" y="965149"/>
                  <a:pt x="4885267" y="953872"/>
                </a:cubicBezTo>
                <a:cubicBezTo>
                  <a:pt x="4883133" y="938936"/>
                  <a:pt x="4879933" y="928116"/>
                  <a:pt x="4875665" y="921410"/>
                </a:cubicBezTo>
                <a:cubicBezTo>
                  <a:pt x="4871399" y="914705"/>
                  <a:pt x="4864845" y="909676"/>
                  <a:pt x="4856005" y="906323"/>
                </a:cubicBezTo>
                <a:lnTo>
                  <a:pt x="4843661" y="901751"/>
                </a:lnTo>
                <a:close/>
                <a:moveTo>
                  <a:pt x="4365353" y="883920"/>
                </a:moveTo>
                <a:lnTo>
                  <a:pt x="4371297" y="901751"/>
                </a:lnTo>
                <a:lnTo>
                  <a:pt x="4359410" y="906323"/>
                </a:lnTo>
                <a:cubicBezTo>
                  <a:pt x="4349657" y="909676"/>
                  <a:pt x="4342799" y="914781"/>
                  <a:pt x="4338837" y="921639"/>
                </a:cubicBezTo>
                <a:cubicBezTo>
                  <a:pt x="4334874" y="928497"/>
                  <a:pt x="4331826" y="939241"/>
                  <a:pt x="4329692" y="953872"/>
                </a:cubicBezTo>
                <a:cubicBezTo>
                  <a:pt x="4328778" y="961796"/>
                  <a:pt x="4327254" y="973455"/>
                  <a:pt x="4325121" y="988847"/>
                </a:cubicBezTo>
                <a:cubicBezTo>
                  <a:pt x="4322987" y="1004240"/>
                  <a:pt x="4320549" y="1023671"/>
                  <a:pt x="4317805" y="1047140"/>
                </a:cubicBezTo>
                <a:cubicBezTo>
                  <a:pt x="4317500" y="1049274"/>
                  <a:pt x="4316053" y="1053008"/>
                  <a:pt x="4313462" y="1058342"/>
                </a:cubicBezTo>
                <a:cubicBezTo>
                  <a:pt x="4310871" y="1063676"/>
                  <a:pt x="4306985" y="1070610"/>
                  <a:pt x="4301803" y="1079144"/>
                </a:cubicBezTo>
                <a:lnTo>
                  <a:pt x="4296774" y="1088746"/>
                </a:lnTo>
                <a:cubicBezTo>
                  <a:pt x="4289763" y="1094537"/>
                  <a:pt x="4282601" y="1099261"/>
                  <a:pt x="4275285" y="1102919"/>
                </a:cubicBezTo>
                <a:cubicBezTo>
                  <a:pt x="4267971" y="1106576"/>
                  <a:pt x="4261874" y="1108405"/>
                  <a:pt x="4256997" y="1108405"/>
                </a:cubicBezTo>
                <a:cubicBezTo>
                  <a:pt x="4242977" y="1108405"/>
                  <a:pt x="4233223" y="1098652"/>
                  <a:pt x="4227737" y="1079144"/>
                </a:cubicBezTo>
                <a:cubicBezTo>
                  <a:pt x="4236271" y="1077011"/>
                  <a:pt x="4243510" y="1075182"/>
                  <a:pt x="4249454" y="1073658"/>
                </a:cubicBezTo>
                <a:cubicBezTo>
                  <a:pt x="4255397" y="1072134"/>
                  <a:pt x="4260198" y="1070762"/>
                  <a:pt x="4263855" y="1069543"/>
                </a:cubicBezTo>
                <a:cubicBezTo>
                  <a:pt x="4267208" y="1068019"/>
                  <a:pt x="4270561" y="1066648"/>
                  <a:pt x="4273914" y="1065428"/>
                </a:cubicBezTo>
                <a:cubicBezTo>
                  <a:pt x="4277267" y="1064209"/>
                  <a:pt x="4280467" y="1062685"/>
                  <a:pt x="4283515" y="1060856"/>
                </a:cubicBezTo>
                <a:cubicBezTo>
                  <a:pt x="4282601" y="1037082"/>
                  <a:pt x="4281915" y="1016965"/>
                  <a:pt x="4281457" y="1000506"/>
                </a:cubicBezTo>
                <a:cubicBezTo>
                  <a:pt x="4281001" y="984047"/>
                  <a:pt x="4281077" y="970483"/>
                  <a:pt x="4281687" y="959815"/>
                </a:cubicBezTo>
                <a:cubicBezTo>
                  <a:pt x="4281991" y="944575"/>
                  <a:pt x="4286715" y="931240"/>
                  <a:pt x="4295859" y="919810"/>
                </a:cubicBezTo>
                <a:cubicBezTo>
                  <a:pt x="4305003" y="908380"/>
                  <a:pt x="4318110" y="899770"/>
                  <a:pt x="4335179" y="893978"/>
                </a:cubicBezTo>
                <a:close/>
                <a:moveTo>
                  <a:pt x="3541555" y="881101"/>
                </a:moveTo>
                <a:cubicBezTo>
                  <a:pt x="3546432" y="881101"/>
                  <a:pt x="3550394" y="883234"/>
                  <a:pt x="3553443" y="887501"/>
                </a:cubicBezTo>
                <a:cubicBezTo>
                  <a:pt x="3557100" y="892378"/>
                  <a:pt x="3558929" y="900151"/>
                  <a:pt x="3558929" y="910819"/>
                </a:cubicBezTo>
                <a:cubicBezTo>
                  <a:pt x="3558929" y="914781"/>
                  <a:pt x="3558167" y="918439"/>
                  <a:pt x="3556643" y="921791"/>
                </a:cubicBezTo>
                <a:lnTo>
                  <a:pt x="3570816" y="922706"/>
                </a:lnTo>
                <a:cubicBezTo>
                  <a:pt x="3570816" y="927583"/>
                  <a:pt x="3569216" y="931088"/>
                  <a:pt x="3566015" y="933221"/>
                </a:cubicBezTo>
                <a:cubicBezTo>
                  <a:pt x="3562815" y="935355"/>
                  <a:pt x="3557862" y="936422"/>
                  <a:pt x="3551156" y="936422"/>
                </a:cubicBezTo>
                <a:lnTo>
                  <a:pt x="3546585" y="935965"/>
                </a:lnTo>
                <a:cubicBezTo>
                  <a:pt x="3538964" y="943585"/>
                  <a:pt x="3531192" y="949604"/>
                  <a:pt x="3523267" y="954024"/>
                </a:cubicBezTo>
                <a:cubicBezTo>
                  <a:pt x="3515342" y="958444"/>
                  <a:pt x="3508332" y="960653"/>
                  <a:pt x="3502236" y="960653"/>
                </a:cubicBezTo>
                <a:cubicBezTo>
                  <a:pt x="3492787" y="960653"/>
                  <a:pt x="3488063" y="956691"/>
                  <a:pt x="3488063" y="948766"/>
                </a:cubicBezTo>
                <a:cubicBezTo>
                  <a:pt x="3497207" y="946937"/>
                  <a:pt x="3505132" y="944499"/>
                  <a:pt x="3511837" y="941451"/>
                </a:cubicBezTo>
                <a:cubicBezTo>
                  <a:pt x="3518543" y="938403"/>
                  <a:pt x="3524639" y="935050"/>
                  <a:pt x="3530125" y="931393"/>
                </a:cubicBezTo>
                <a:cubicBezTo>
                  <a:pt x="3519152" y="925906"/>
                  <a:pt x="3513666" y="918743"/>
                  <a:pt x="3513666" y="909904"/>
                </a:cubicBezTo>
                <a:cubicBezTo>
                  <a:pt x="3513666" y="902894"/>
                  <a:pt x="3516637" y="896341"/>
                  <a:pt x="3522581" y="890245"/>
                </a:cubicBezTo>
                <a:cubicBezTo>
                  <a:pt x="3528525" y="884149"/>
                  <a:pt x="3534849" y="881101"/>
                  <a:pt x="3541555" y="881101"/>
                </a:cubicBezTo>
                <a:close/>
                <a:moveTo>
                  <a:pt x="1542982" y="876300"/>
                </a:moveTo>
                <a:lnTo>
                  <a:pt x="1543439" y="881786"/>
                </a:lnTo>
                <a:cubicBezTo>
                  <a:pt x="1543439" y="889711"/>
                  <a:pt x="1539934" y="895807"/>
                  <a:pt x="1532924" y="900074"/>
                </a:cubicBezTo>
                <a:cubicBezTo>
                  <a:pt x="1524999" y="904037"/>
                  <a:pt x="1514788" y="908456"/>
                  <a:pt x="1502291" y="913333"/>
                </a:cubicBezTo>
                <a:cubicBezTo>
                  <a:pt x="1489795" y="918210"/>
                  <a:pt x="1475164" y="923544"/>
                  <a:pt x="1458400" y="929335"/>
                </a:cubicBezTo>
                <a:lnTo>
                  <a:pt x="1460686" y="907390"/>
                </a:lnTo>
                <a:cubicBezTo>
                  <a:pt x="1481108" y="900074"/>
                  <a:pt x="1497872" y="893978"/>
                  <a:pt x="1510978" y="889102"/>
                </a:cubicBezTo>
                <a:cubicBezTo>
                  <a:pt x="1524085" y="884225"/>
                  <a:pt x="1534753" y="879958"/>
                  <a:pt x="1542982" y="876300"/>
                </a:cubicBezTo>
                <a:close/>
                <a:moveTo>
                  <a:pt x="3230126" y="861670"/>
                </a:moveTo>
                <a:cubicBezTo>
                  <a:pt x="3233174" y="867156"/>
                  <a:pt x="3235231" y="872566"/>
                  <a:pt x="3236298" y="877900"/>
                </a:cubicBezTo>
                <a:cubicBezTo>
                  <a:pt x="3237365" y="883234"/>
                  <a:pt x="3237899" y="887120"/>
                  <a:pt x="3237899" y="889559"/>
                </a:cubicBezTo>
                <a:cubicBezTo>
                  <a:pt x="3237899" y="896874"/>
                  <a:pt x="3235612" y="903046"/>
                  <a:pt x="3231040" y="908075"/>
                </a:cubicBezTo>
                <a:cubicBezTo>
                  <a:pt x="3226468" y="913105"/>
                  <a:pt x="3220829" y="915619"/>
                  <a:pt x="3214124" y="915619"/>
                </a:cubicBezTo>
                <a:cubicBezTo>
                  <a:pt x="3208637" y="915619"/>
                  <a:pt x="3204065" y="914095"/>
                  <a:pt x="3200408" y="911047"/>
                </a:cubicBezTo>
                <a:cubicBezTo>
                  <a:pt x="3196141" y="920191"/>
                  <a:pt x="3189130" y="924763"/>
                  <a:pt x="3179377" y="924763"/>
                </a:cubicBezTo>
                <a:cubicBezTo>
                  <a:pt x="3173281" y="924763"/>
                  <a:pt x="3168404" y="923011"/>
                  <a:pt x="3164746" y="919505"/>
                </a:cubicBezTo>
                <a:cubicBezTo>
                  <a:pt x="3161089" y="916000"/>
                  <a:pt x="3159260" y="911047"/>
                  <a:pt x="3159260" y="904646"/>
                </a:cubicBezTo>
                <a:cubicBezTo>
                  <a:pt x="3159260" y="898246"/>
                  <a:pt x="3161241" y="891540"/>
                  <a:pt x="3165203" y="884530"/>
                </a:cubicBezTo>
                <a:lnTo>
                  <a:pt x="3173890" y="886358"/>
                </a:lnTo>
                <a:cubicBezTo>
                  <a:pt x="3172975" y="889406"/>
                  <a:pt x="3172518" y="893216"/>
                  <a:pt x="3172519" y="897788"/>
                </a:cubicBezTo>
                <a:cubicBezTo>
                  <a:pt x="3172518" y="905104"/>
                  <a:pt x="3175109" y="908761"/>
                  <a:pt x="3180291" y="908761"/>
                </a:cubicBezTo>
                <a:cubicBezTo>
                  <a:pt x="3183034" y="908761"/>
                  <a:pt x="3185396" y="907618"/>
                  <a:pt x="3187378" y="905332"/>
                </a:cubicBezTo>
                <a:cubicBezTo>
                  <a:pt x="3189359" y="903046"/>
                  <a:pt x="3190197" y="900074"/>
                  <a:pt x="3189892" y="896417"/>
                </a:cubicBezTo>
                <a:lnTo>
                  <a:pt x="3188978" y="882244"/>
                </a:lnTo>
                <a:lnTo>
                  <a:pt x="3201323" y="874471"/>
                </a:lnTo>
                <a:cubicBezTo>
                  <a:pt x="3202541" y="884225"/>
                  <a:pt x="3204294" y="890854"/>
                  <a:pt x="3206580" y="894359"/>
                </a:cubicBezTo>
                <a:cubicBezTo>
                  <a:pt x="3208866" y="897865"/>
                  <a:pt x="3212295" y="899617"/>
                  <a:pt x="3216867" y="899617"/>
                </a:cubicBezTo>
                <a:cubicBezTo>
                  <a:pt x="3218391" y="899617"/>
                  <a:pt x="3219763" y="899160"/>
                  <a:pt x="3220982" y="898246"/>
                </a:cubicBezTo>
                <a:cubicBezTo>
                  <a:pt x="3222201" y="897331"/>
                  <a:pt x="3223115" y="896264"/>
                  <a:pt x="3223725" y="895045"/>
                </a:cubicBezTo>
                <a:cubicBezTo>
                  <a:pt x="3223115" y="891997"/>
                  <a:pt x="3220982" y="886511"/>
                  <a:pt x="3217324" y="878586"/>
                </a:cubicBezTo>
                <a:lnTo>
                  <a:pt x="3216410" y="874928"/>
                </a:lnTo>
                <a:cubicBezTo>
                  <a:pt x="3216409" y="872185"/>
                  <a:pt x="3217629" y="869518"/>
                  <a:pt x="3220067" y="866927"/>
                </a:cubicBezTo>
                <a:cubicBezTo>
                  <a:pt x="3222506" y="864337"/>
                  <a:pt x="3225859" y="862584"/>
                  <a:pt x="3230126" y="861670"/>
                </a:cubicBezTo>
                <a:close/>
                <a:moveTo>
                  <a:pt x="2447857" y="857250"/>
                </a:moveTo>
                <a:lnTo>
                  <a:pt x="2448314" y="862736"/>
                </a:lnTo>
                <a:cubicBezTo>
                  <a:pt x="2448314" y="870661"/>
                  <a:pt x="2444809" y="876757"/>
                  <a:pt x="2437799" y="881024"/>
                </a:cubicBezTo>
                <a:cubicBezTo>
                  <a:pt x="2429873" y="884987"/>
                  <a:pt x="2419663" y="889406"/>
                  <a:pt x="2407166" y="894283"/>
                </a:cubicBezTo>
                <a:cubicBezTo>
                  <a:pt x="2394669" y="899160"/>
                  <a:pt x="2380039" y="904494"/>
                  <a:pt x="2363275" y="910285"/>
                </a:cubicBezTo>
                <a:lnTo>
                  <a:pt x="2365561" y="888340"/>
                </a:lnTo>
                <a:cubicBezTo>
                  <a:pt x="2385982" y="881024"/>
                  <a:pt x="2402747" y="874928"/>
                  <a:pt x="2415853" y="870052"/>
                </a:cubicBezTo>
                <a:cubicBezTo>
                  <a:pt x="2428959" y="865175"/>
                  <a:pt x="2439627" y="860908"/>
                  <a:pt x="2447857" y="857250"/>
                </a:cubicBezTo>
                <a:close/>
                <a:moveTo>
                  <a:pt x="190432" y="857250"/>
                </a:moveTo>
                <a:lnTo>
                  <a:pt x="190889" y="862736"/>
                </a:lnTo>
                <a:cubicBezTo>
                  <a:pt x="190889" y="870661"/>
                  <a:pt x="187384" y="876757"/>
                  <a:pt x="180374" y="881024"/>
                </a:cubicBezTo>
                <a:cubicBezTo>
                  <a:pt x="172449" y="884987"/>
                  <a:pt x="162238" y="889406"/>
                  <a:pt x="149741" y="894283"/>
                </a:cubicBezTo>
                <a:cubicBezTo>
                  <a:pt x="137245" y="899160"/>
                  <a:pt x="122614" y="904494"/>
                  <a:pt x="105850" y="910285"/>
                </a:cubicBezTo>
                <a:lnTo>
                  <a:pt x="108136" y="888340"/>
                </a:lnTo>
                <a:cubicBezTo>
                  <a:pt x="128558" y="881024"/>
                  <a:pt x="145322" y="874928"/>
                  <a:pt x="158428" y="870052"/>
                </a:cubicBezTo>
                <a:cubicBezTo>
                  <a:pt x="171535" y="865175"/>
                  <a:pt x="182203" y="860908"/>
                  <a:pt x="190432" y="857250"/>
                </a:cubicBezTo>
                <a:close/>
                <a:moveTo>
                  <a:pt x="545600" y="844296"/>
                </a:moveTo>
                <a:lnTo>
                  <a:pt x="549258" y="854812"/>
                </a:lnTo>
                <a:cubicBezTo>
                  <a:pt x="543467" y="861212"/>
                  <a:pt x="536380" y="866394"/>
                  <a:pt x="527998" y="870356"/>
                </a:cubicBezTo>
                <a:cubicBezTo>
                  <a:pt x="519616" y="874319"/>
                  <a:pt x="512682" y="876300"/>
                  <a:pt x="507196" y="876300"/>
                </a:cubicBezTo>
                <a:cubicBezTo>
                  <a:pt x="492870" y="876300"/>
                  <a:pt x="477020" y="872947"/>
                  <a:pt x="459647" y="866242"/>
                </a:cubicBezTo>
                <a:lnTo>
                  <a:pt x="437701" y="877214"/>
                </a:lnTo>
                <a:lnTo>
                  <a:pt x="431758" y="867613"/>
                </a:lnTo>
                <a:cubicBezTo>
                  <a:pt x="450046" y="852678"/>
                  <a:pt x="460256" y="845210"/>
                  <a:pt x="462390" y="845210"/>
                </a:cubicBezTo>
                <a:lnTo>
                  <a:pt x="470162" y="846125"/>
                </a:lnTo>
                <a:cubicBezTo>
                  <a:pt x="479002" y="848258"/>
                  <a:pt x="486698" y="849935"/>
                  <a:pt x="493251" y="851154"/>
                </a:cubicBezTo>
                <a:cubicBezTo>
                  <a:pt x="499804" y="852373"/>
                  <a:pt x="505062" y="852983"/>
                  <a:pt x="509024" y="852983"/>
                </a:cubicBezTo>
                <a:cubicBezTo>
                  <a:pt x="514206" y="852983"/>
                  <a:pt x="520531" y="852068"/>
                  <a:pt x="527998" y="850240"/>
                </a:cubicBezTo>
                <a:cubicBezTo>
                  <a:pt x="535466" y="848411"/>
                  <a:pt x="541333" y="846430"/>
                  <a:pt x="545600" y="844296"/>
                </a:cubicBezTo>
                <a:close/>
                <a:moveTo>
                  <a:pt x="6198879" y="836828"/>
                </a:moveTo>
                <a:cubicBezTo>
                  <a:pt x="6195525" y="836828"/>
                  <a:pt x="6192173" y="837590"/>
                  <a:pt x="6188819" y="839114"/>
                </a:cubicBezTo>
                <a:cubicBezTo>
                  <a:pt x="6185467" y="840638"/>
                  <a:pt x="6180895" y="843991"/>
                  <a:pt x="6175103" y="849173"/>
                </a:cubicBezTo>
                <a:cubicBezTo>
                  <a:pt x="6181200" y="851306"/>
                  <a:pt x="6186077" y="852373"/>
                  <a:pt x="6189734" y="852373"/>
                </a:cubicBezTo>
                <a:cubicBezTo>
                  <a:pt x="6196439" y="852373"/>
                  <a:pt x="6201165" y="852068"/>
                  <a:pt x="6203907" y="851459"/>
                </a:cubicBezTo>
                <a:cubicBezTo>
                  <a:pt x="6206651" y="850849"/>
                  <a:pt x="6210155" y="849630"/>
                  <a:pt x="6214423" y="847801"/>
                </a:cubicBezTo>
                <a:cubicBezTo>
                  <a:pt x="6210765" y="840486"/>
                  <a:pt x="6205584" y="836828"/>
                  <a:pt x="6198879" y="836828"/>
                </a:cubicBezTo>
                <a:close/>
                <a:moveTo>
                  <a:pt x="2676457" y="836828"/>
                </a:moveTo>
                <a:cubicBezTo>
                  <a:pt x="2673104" y="836828"/>
                  <a:pt x="2669751" y="837590"/>
                  <a:pt x="2666399" y="839114"/>
                </a:cubicBezTo>
                <a:cubicBezTo>
                  <a:pt x="2663046" y="840638"/>
                  <a:pt x="2658473" y="843991"/>
                  <a:pt x="2652683" y="849173"/>
                </a:cubicBezTo>
                <a:cubicBezTo>
                  <a:pt x="2658779" y="851306"/>
                  <a:pt x="2663655" y="852373"/>
                  <a:pt x="2667313" y="852373"/>
                </a:cubicBezTo>
                <a:cubicBezTo>
                  <a:pt x="2674019" y="852373"/>
                  <a:pt x="2678743" y="852068"/>
                  <a:pt x="2681486" y="851459"/>
                </a:cubicBezTo>
                <a:cubicBezTo>
                  <a:pt x="2684229" y="850849"/>
                  <a:pt x="2687735" y="849630"/>
                  <a:pt x="2692002" y="847801"/>
                </a:cubicBezTo>
                <a:cubicBezTo>
                  <a:pt x="2688344" y="840486"/>
                  <a:pt x="2683163" y="836828"/>
                  <a:pt x="2676457" y="836828"/>
                </a:cubicBezTo>
                <a:close/>
                <a:moveTo>
                  <a:pt x="4849605" y="835914"/>
                </a:moveTo>
                <a:cubicBezTo>
                  <a:pt x="4853567" y="838657"/>
                  <a:pt x="4857225" y="841553"/>
                  <a:pt x="4860577" y="844601"/>
                </a:cubicBezTo>
                <a:cubicBezTo>
                  <a:pt x="4863930" y="847649"/>
                  <a:pt x="4866826" y="850697"/>
                  <a:pt x="4869264" y="853745"/>
                </a:cubicBezTo>
                <a:cubicBezTo>
                  <a:pt x="4866217" y="856488"/>
                  <a:pt x="4863017" y="859536"/>
                  <a:pt x="4859663" y="862889"/>
                </a:cubicBezTo>
                <a:cubicBezTo>
                  <a:pt x="4856311" y="866242"/>
                  <a:pt x="4852957" y="869899"/>
                  <a:pt x="4849605" y="873862"/>
                </a:cubicBezTo>
                <a:cubicBezTo>
                  <a:pt x="4846861" y="870814"/>
                  <a:pt x="4843967" y="867842"/>
                  <a:pt x="4840919" y="864946"/>
                </a:cubicBezTo>
                <a:cubicBezTo>
                  <a:pt x="4837870" y="862051"/>
                  <a:pt x="4834822" y="859079"/>
                  <a:pt x="4831774" y="856031"/>
                </a:cubicBezTo>
                <a:cubicBezTo>
                  <a:pt x="4834213" y="852068"/>
                  <a:pt x="4836955" y="848487"/>
                  <a:pt x="4840004" y="845287"/>
                </a:cubicBezTo>
                <a:cubicBezTo>
                  <a:pt x="4843052" y="842086"/>
                  <a:pt x="4846252" y="838962"/>
                  <a:pt x="4849605" y="835914"/>
                </a:cubicBezTo>
                <a:close/>
                <a:moveTo>
                  <a:pt x="4365353" y="835914"/>
                </a:moveTo>
                <a:cubicBezTo>
                  <a:pt x="4368097" y="838657"/>
                  <a:pt x="4370917" y="841477"/>
                  <a:pt x="4373812" y="844372"/>
                </a:cubicBezTo>
                <a:cubicBezTo>
                  <a:pt x="4376707" y="847268"/>
                  <a:pt x="4379832" y="850392"/>
                  <a:pt x="4383185" y="853745"/>
                </a:cubicBezTo>
                <a:cubicBezTo>
                  <a:pt x="4380747" y="857402"/>
                  <a:pt x="4378003" y="860908"/>
                  <a:pt x="4374955" y="864260"/>
                </a:cubicBezTo>
                <a:cubicBezTo>
                  <a:pt x="4371907" y="867613"/>
                  <a:pt x="4368707" y="870814"/>
                  <a:pt x="4365353" y="873862"/>
                </a:cubicBezTo>
                <a:cubicBezTo>
                  <a:pt x="4361087" y="870814"/>
                  <a:pt x="4357277" y="867766"/>
                  <a:pt x="4353924" y="864718"/>
                </a:cubicBezTo>
                <a:cubicBezTo>
                  <a:pt x="4350571" y="861670"/>
                  <a:pt x="4347828" y="858774"/>
                  <a:pt x="4345695" y="856031"/>
                </a:cubicBezTo>
                <a:cubicBezTo>
                  <a:pt x="4349047" y="853288"/>
                  <a:pt x="4352323" y="850240"/>
                  <a:pt x="4355524" y="846887"/>
                </a:cubicBezTo>
                <a:cubicBezTo>
                  <a:pt x="4358725" y="843534"/>
                  <a:pt x="4362001" y="839876"/>
                  <a:pt x="4365353" y="835914"/>
                </a:cubicBezTo>
                <a:close/>
                <a:moveTo>
                  <a:pt x="1695382" y="828675"/>
                </a:moveTo>
                <a:lnTo>
                  <a:pt x="1695839" y="834161"/>
                </a:lnTo>
                <a:cubicBezTo>
                  <a:pt x="1695839" y="842086"/>
                  <a:pt x="1692334" y="848182"/>
                  <a:pt x="1685324" y="852449"/>
                </a:cubicBezTo>
                <a:cubicBezTo>
                  <a:pt x="1677399" y="856412"/>
                  <a:pt x="1667188" y="860831"/>
                  <a:pt x="1654691" y="865708"/>
                </a:cubicBezTo>
                <a:cubicBezTo>
                  <a:pt x="1642195" y="870585"/>
                  <a:pt x="1627564" y="875919"/>
                  <a:pt x="1610800" y="881710"/>
                </a:cubicBezTo>
                <a:lnTo>
                  <a:pt x="1613086" y="859765"/>
                </a:lnTo>
                <a:cubicBezTo>
                  <a:pt x="1633508" y="852449"/>
                  <a:pt x="1650272" y="846353"/>
                  <a:pt x="1663378" y="841477"/>
                </a:cubicBezTo>
                <a:cubicBezTo>
                  <a:pt x="1676485" y="836600"/>
                  <a:pt x="1687153" y="832333"/>
                  <a:pt x="1695382" y="828675"/>
                </a:cubicBezTo>
                <a:close/>
                <a:moveTo>
                  <a:pt x="6056537" y="828142"/>
                </a:moveTo>
                <a:cubicBezTo>
                  <a:pt x="6054403" y="828142"/>
                  <a:pt x="6052193" y="828980"/>
                  <a:pt x="6049907" y="830656"/>
                </a:cubicBezTo>
                <a:cubicBezTo>
                  <a:pt x="6047621" y="832333"/>
                  <a:pt x="6046631" y="834847"/>
                  <a:pt x="6046935" y="838200"/>
                </a:cubicBezTo>
                <a:cubicBezTo>
                  <a:pt x="6046935" y="841248"/>
                  <a:pt x="6047850" y="844067"/>
                  <a:pt x="6049679" y="846658"/>
                </a:cubicBezTo>
                <a:cubicBezTo>
                  <a:pt x="6051507" y="849249"/>
                  <a:pt x="6054555" y="850544"/>
                  <a:pt x="6058823" y="850544"/>
                </a:cubicBezTo>
                <a:cubicBezTo>
                  <a:pt x="6061871" y="850544"/>
                  <a:pt x="6064766" y="849478"/>
                  <a:pt x="6067509" y="847344"/>
                </a:cubicBezTo>
                <a:cubicBezTo>
                  <a:pt x="6070253" y="845210"/>
                  <a:pt x="6071624" y="843229"/>
                  <a:pt x="6071624" y="841400"/>
                </a:cubicBezTo>
                <a:cubicBezTo>
                  <a:pt x="6071624" y="838657"/>
                  <a:pt x="6070024" y="835762"/>
                  <a:pt x="6066823" y="832714"/>
                </a:cubicBezTo>
                <a:cubicBezTo>
                  <a:pt x="6063623" y="829666"/>
                  <a:pt x="6060195" y="828142"/>
                  <a:pt x="6056537" y="828142"/>
                </a:cubicBezTo>
                <a:close/>
                <a:moveTo>
                  <a:pt x="2532287" y="828142"/>
                </a:moveTo>
                <a:cubicBezTo>
                  <a:pt x="2530153" y="828142"/>
                  <a:pt x="2527943" y="828980"/>
                  <a:pt x="2525657" y="830656"/>
                </a:cubicBezTo>
                <a:cubicBezTo>
                  <a:pt x="2523371" y="832333"/>
                  <a:pt x="2522381" y="834847"/>
                  <a:pt x="2522686" y="838200"/>
                </a:cubicBezTo>
                <a:cubicBezTo>
                  <a:pt x="2522686" y="841248"/>
                  <a:pt x="2523600" y="844067"/>
                  <a:pt x="2525429" y="846658"/>
                </a:cubicBezTo>
                <a:cubicBezTo>
                  <a:pt x="2527257" y="849249"/>
                  <a:pt x="2530305" y="850544"/>
                  <a:pt x="2534573" y="850544"/>
                </a:cubicBezTo>
                <a:cubicBezTo>
                  <a:pt x="2537621" y="850544"/>
                  <a:pt x="2540516" y="849478"/>
                  <a:pt x="2543259" y="847344"/>
                </a:cubicBezTo>
                <a:cubicBezTo>
                  <a:pt x="2546003" y="845210"/>
                  <a:pt x="2547374" y="843229"/>
                  <a:pt x="2547374" y="841400"/>
                </a:cubicBezTo>
                <a:cubicBezTo>
                  <a:pt x="2547374" y="838657"/>
                  <a:pt x="2545774" y="835762"/>
                  <a:pt x="2542574" y="832714"/>
                </a:cubicBezTo>
                <a:cubicBezTo>
                  <a:pt x="2539373" y="829666"/>
                  <a:pt x="2535945" y="828142"/>
                  <a:pt x="2532287" y="828142"/>
                </a:cubicBezTo>
                <a:close/>
                <a:moveTo>
                  <a:pt x="3234698" y="824636"/>
                </a:moveTo>
                <a:lnTo>
                  <a:pt x="3235155" y="830123"/>
                </a:lnTo>
                <a:cubicBezTo>
                  <a:pt x="3235155" y="838657"/>
                  <a:pt x="3231802" y="844906"/>
                  <a:pt x="3225097" y="848868"/>
                </a:cubicBezTo>
                <a:cubicBezTo>
                  <a:pt x="3216867" y="852830"/>
                  <a:pt x="3206504" y="857174"/>
                  <a:pt x="3194007" y="861898"/>
                </a:cubicBezTo>
                <a:cubicBezTo>
                  <a:pt x="3181510" y="866623"/>
                  <a:pt x="3167032" y="871728"/>
                  <a:pt x="3150573" y="877214"/>
                </a:cubicBezTo>
                <a:lnTo>
                  <a:pt x="3152859" y="856183"/>
                </a:lnTo>
                <a:cubicBezTo>
                  <a:pt x="3171147" y="849478"/>
                  <a:pt x="3186921" y="843686"/>
                  <a:pt x="3200179" y="838810"/>
                </a:cubicBezTo>
                <a:cubicBezTo>
                  <a:pt x="3213438" y="833933"/>
                  <a:pt x="3224944" y="829208"/>
                  <a:pt x="3234698" y="824636"/>
                </a:cubicBezTo>
                <a:close/>
                <a:moveTo>
                  <a:pt x="6202535" y="817169"/>
                </a:moveTo>
                <a:cubicBezTo>
                  <a:pt x="6208022" y="817169"/>
                  <a:pt x="6213051" y="820064"/>
                  <a:pt x="6217623" y="825856"/>
                </a:cubicBezTo>
                <a:cubicBezTo>
                  <a:pt x="6222195" y="831647"/>
                  <a:pt x="6224481" y="838505"/>
                  <a:pt x="6224481" y="846430"/>
                </a:cubicBezTo>
                <a:cubicBezTo>
                  <a:pt x="6224481" y="851916"/>
                  <a:pt x="6223263" y="858012"/>
                  <a:pt x="6220823" y="864718"/>
                </a:cubicBezTo>
                <a:cubicBezTo>
                  <a:pt x="6215947" y="868070"/>
                  <a:pt x="6211070" y="870356"/>
                  <a:pt x="6206193" y="871576"/>
                </a:cubicBezTo>
                <a:cubicBezTo>
                  <a:pt x="6201317" y="872795"/>
                  <a:pt x="6195831" y="873404"/>
                  <a:pt x="6189734" y="873404"/>
                </a:cubicBezTo>
                <a:cubicBezTo>
                  <a:pt x="6183943" y="873404"/>
                  <a:pt x="6178457" y="872566"/>
                  <a:pt x="6173275" y="870890"/>
                </a:cubicBezTo>
                <a:cubicBezTo>
                  <a:pt x="6168093" y="869213"/>
                  <a:pt x="6161540" y="866394"/>
                  <a:pt x="6153615" y="862432"/>
                </a:cubicBezTo>
                <a:cubicBezTo>
                  <a:pt x="6147215" y="865480"/>
                  <a:pt x="6141881" y="869137"/>
                  <a:pt x="6137613" y="873404"/>
                </a:cubicBezTo>
                <a:lnTo>
                  <a:pt x="6129384" y="866546"/>
                </a:lnTo>
                <a:cubicBezTo>
                  <a:pt x="6134565" y="858926"/>
                  <a:pt x="6139366" y="852907"/>
                  <a:pt x="6143786" y="848487"/>
                </a:cubicBezTo>
                <a:cubicBezTo>
                  <a:pt x="6148205" y="844067"/>
                  <a:pt x="6153158" y="841858"/>
                  <a:pt x="6158645" y="841858"/>
                </a:cubicBezTo>
                <a:cubicBezTo>
                  <a:pt x="6160779" y="841858"/>
                  <a:pt x="6163065" y="842620"/>
                  <a:pt x="6165503" y="844144"/>
                </a:cubicBezTo>
                <a:cubicBezTo>
                  <a:pt x="6171599" y="834695"/>
                  <a:pt x="6177619" y="827837"/>
                  <a:pt x="6183562" y="823570"/>
                </a:cubicBezTo>
                <a:cubicBezTo>
                  <a:pt x="6189505" y="819302"/>
                  <a:pt x="6195831" y="817169"/>
                  <a:pt x="6202535" y="817169"/>
                </a:cubicBezTo>
                <a:close/>
                <a:moveTo>
                  <a:pt x="2680115" y="817169"/>
                </a:moveTo>
                <a:cubicBezTo>
                  <a:pt x="2685601" y="817169"/>
                  <a:pt x="2690630" y="820064"/>
                  <a:pt x="2695202" y="825856"/>
                </a:cubicBezTo>
                <a:cubicBezTo>
                  <a:pt x="2699774" y="831647"/>
                  <a:pt x="2702060" y="838505"/>
                  <a:pt x="2702060" y="846430"/>
                </a:cubicBezTo>
                <a:cubicBezTo>
                  <a:pt x="2702060" y="851916"/>
                  <a:pt x="2700841" y="858012"/>
                  <a:pt x="2698403" y="864718"/>
                </a:cubicBezTo>
                <a:cubicBezTo>
                  <a:pt x="2693525" y="868070"/>
                  <a:pt x="2688649" y="870356"/>
                  <a:pt x="2683772" y="871576"/>
                </a:cubicBezTo>
                <a:cubicBezTo>
                  <a:pt x="2678895" y="872795"/>
                  <a:pt x="2673409" y="873404"/>
                  <a:pt x="2667313" y="873404"/>
                </a:cubicBezTo>
                <a:cubicBezTo>
                  <a:pt x="2661522" y="873404"/>
                  <a:pt x="2656035" y="872566"/>
                  <a:pt x="2650854" y="870890"/>
                </a:cubicBezTo>
                <a:cubicBezTo>
                  <a:pt x="2645672" y="869213"/>
                  <a:pt x="2639119" y="866394"/>
                  <a:pt x="2631194" y="862432"/>
                </a:cubicBezTo>
                <a:cubicBezTo>
                  <a:pt x="2624793" y="865480"/>
                  <a:pt x="2619459" y="869137"/>
                  <a:pt x="2615192" y="873404"/>
                </a:cubicBezTo>
                <a:lnTo>
                  <a:pt x="2606963" y="866546"/>
                </a:lnTo>
                <a:cubicBezTo>
                  <a:pt x="2612144" y="858926"/>
                  <a:pt x="2616945" y="852907"/>
                  <a:pt x="2621364" y="848487"/>
                </a:cubicBezTo>
                <a:cubicBezTo>
                  <a:pt x="2625784" y="844067"/>
                  <a:pt x="2630737" y="841858"/>
                  <a:pt x="2636223" y="841858"/>
                </a:cubicBezTo>
                <a:cubicBezTo>
                  <a:pt x="2638357" y="841858"/>
                  <a:pt x="2640643" y="842620"/>
                  <a:pt x="2643081" y="844144"/>
                </a:cubicBezTo>
                <a:cubicBezTo>
                  <a:pt x="2649177" y="834695"/>
                  <a:pt x="2655197" y="827837"/>
                  <a:pt x="2661141" y="823570"/>
                </a:cubicBezTo>
                <a:cubicBezTo>
                  <a:pt x="2667085" y="819302"/>
                  <a:pt x="2673409" y="817169"/>
                  <a:pt x="2680115" y="817169"/>
                </a:cubicBezTo>
                <a:close/>
                <a:moveTo>
                  <a:pt x="25612" y="816483"/>
                </a:moveTo>
                <a:cubicBezTo>
                  <a:pt x="21344" y="816483"/>
                  <a:pt x="18144" y="818159"/>
                  <a:pt x="16010" y="821512"/>
                </a:cubicBezTo>
                <a:cubicBezTo>
                  <a:pt x="13877" y="824865"/>
                  <a:pt x="12810" y="830656"/>
                  <a:pt x="12810" y="838886"/>
                </a:cubicBezTo>
                <a:cubicBezTo>
                  <a:pt x="12810" y="846506"/>
                  <a:pt x="13877" y="851992"/>
                  <a:pt x="16010" y="855345"/>
                </a:cubicBezTo>
                <a:cubicBezTo>
                  <a:pt x="18144" y="858698"/>
                  <a:pt x="21344" y="860527"/>
                  <a:pt x="25612" y="860831"/>
                </a:cubicBezTo>
                <a:cubicBezTo>
                  <a:pt x="30488" y="860831"/>
                  <a:pt x="33994" y="859079"/>
                  <a:pt x="36127" y="855574"/>
                </a:cubicBezTo>
                <a:cubicBezTo>
                  <a:pt x="38261" y="852068"/>
                  <a:pt x="39328" y="846506"/>
                  <a:pt x="39328" y="838886"/>
                </a:cubicBezTo>
                <a:cubicBezTo>
                  <a:pt x="39328" y="830656"/>
                  <a:pt x="38185" y="824789"/>
                  <a:pt x="35899" y="821284"/>
                </a:cubicBezTo>
                <a:cubicBezTo>
                  <a:pt x="33613" y="817778"/>
                  <a:pt x="30183" y="816178"/>
                  <a:pt x="25612" y="816483"/>
                </a:cubicBezTo>
                <a:close/>
                <a:moveTo>
                  <a:pt x="3012194" y="810920"/>
                </a:moveTo>
                <a:cubicBezTo>
                  <a:pt x="3010060" y="810920"/>
                  <a:pt x="3008079" y="811606"/>
                  <a:pt x="3006250" y="812978"/>
                </a:cubicBezTo>
                <a:cubicBezTo>
                  <a:pt x="3004421" y="814349"/>
                  <a:pt x="3003507" y="815797"/>
                  <a:pt x="3003507" y="817321"/>
                </a:cubicBezTo>
                <a:cubicBezTo>
                  <a:pt x="3003507" y="823722"/>
                  <a:pt x="3008689" y="828904"/>
                  <a:pt x="3019052" y="832866"/>
                </a:cubicBezTo>
                <a:lnTo>
                  <a:pt x="3019966" y="831037"/>
                </a:lnTo>
                <a:cubicBezTo>
                  <a:pt x="3020576" y="829818"/>
                  <a:pt x="3020881" y="828751"/>
                  <a:pt x="3020881" y="827837"/>
                </a:cubicBezTo>
                <a:cubicBezTo>
                  <a:pt x="3020881" y="826922"/>
                  <a:pt x="3020881" y="826160"/>
                  <a:pt x="3020881" y="825551"/>
                </a:cubicBezTo>
                <a:cubicBezTo>
                  <a:pt x="3020881" y="821284"/>
                  <a:pt x="3020043" y="817778"/>
                  <a:pt x="3018366" y="815035"/>
                </a:cubicBezTo>
                <a:cubicBezTo>
                  <a:pt x="3016689" y="812292"/>
                  <a:pt x="3014632" y="810920"/>
                  <a:pt x="3012194" y="810920"/>
                </a:cubicBezTo>
                <a:close/>
                <a:moveTo>
                  <a:pt x="2012069" y="810920"/>
                </a:moveTo>
                <a:cubicBezTo>
                  <a:pt x="2009935" y="810920"/>
                  <a:pt x="2007954" y="811606"/>
                  <a:pt x="2006125" y="812978"/>
                </a:cubicBezTo>
                <a:cubicBezTo>
                  <a:pt x="2004297" y="814349"/>
                  <a:pt x="2003383" y="815797"/>
                  <a:pt x="2003383" y="817321"/>
                </a:cubicBezTo>
                <a:cubicBezTo>
                  <a:pt x="2003383" y="823722"/>
                  <a:pt x="2008564" y="828904"/>
                  <a:pt x="2018927" y="832866"/>
                </a:cubicBezTo>
                <a:lnTo>
                  <a:pt x="2019841" y="831037"/>
                </a:lnTo>
                <a:cubicBezTo>
                  <a:pt x="2020451" y="829818"/>
                  <a:pt x="2020756" y="828751"/>
                  <a:pt x="2020756" y="827837"/>
                </a:cubicBezTo>
                <a:cubicBezTo>
                  <a:pt x="2020756" y="826922"/>
                  <a:pt x="2020756" y="826160"/>
                  <a:pt x="2020756" y="825551"/>
                </a:cubicBezTo>
                <a:cubicBezTo>
                  <a:pt x="2020756" y="821284"/>
                  <a:pt x="2019918" y="817778"/>
                  <a:pt x="2018241" y="815035"/>
                </a:cubicBezTo>
                <a:cubicBezTo>
                  <a:pt x="2016565" y="812292"/>
                  <a:pt x="2014507" y="810920"/>
                  <a:pt x="2012069" y="810920"/>
                </a:cubicBezTo>
                <a:close/>
                <a:moveTo>
                  <a:pt x="6058823" y="809854"/>
                </a:moveTo>
                <a:cubicBezTo>
                  <a:pt x="6065529" y="809549"/>
                  <a:pt x="6071395" y="812368"/>
                  <a:pt x="6076425" y="818312"/>
                </a:cubicBezTo>
                <a:cubicBezTo>
                  <a:pt x="6081454" y="824255"/>
                  <a:pt x="6083969" y="831952"/>
                  <a:pt x="6083969" y="841400"/>
                </a:cubicBezTo>
                <a:cubicBezTo>
                  <a:pt x="6083969" y="848411"/>
                  <a:pt x="6081378" y="854507"/>
                  <a:pt x="6076197" y="859688"/>
                </a:cubicBezTo>
                <a:cubicBezTo>
                  <a:pt x="6071015" y="864870"/>
                  <a:pt x="6065071" y="867461"/>
                  <a:pt x="6058365" y="867461"/>
                </a:cubicBezTo>
                <a:cubicBezTo>
                  <a:pt x="6051355" y="867461"/>
                  <a:pt x="6045640" y="864946"/>
                  <a:pt x="6041221" y="859917"/>
                </a:cubicBezTo>
                <a:cubicBezTo>
                  <a:pt x="6036801" y="854888"/>
                  <a:pt x="6034591" y="848563"/>
                  <a:pt x="6034591" y="840943"/>
                </a:cubicBezTo>
                <a:cubicBezTo>
                  <a:pt x="6034591" y="832104"/>
                  <a:pt x="6037105" y="824713"/>
                  <a:pt x="6042135" y="818769"/>
                </a:cubicBezTo>
                <a:cubicBezTo>
                  <a:pt x="6047164" y="812825"/>
                  <a:pt x="6052727" y="809854"/>
                  <a:pt x="6058823" y="809854"/>
                </a:cubicBezTo>
                <a:close/>
                <a:moveTo>
                  <a:pt x="2534573" y="809854"/>
                </a:moveTo>
                <a:cubicBezTo>
                  <a:pt x="2541278" y="809549"/>
                  <a:pt x="2547146" y="812368"/>
                  <a:pt x="2552175" y="818312"/>
                </a:cubicBezTo>
                <a:cubicBezTo>
                  <a:pt x="2557204" y="824255"/>
                  <a:pt x="2559719" y="831952"/>
                  <a:pt x="2559719" y="841400"/>
                </a:cubicBezTo>
                <a:cubicBezTo>
                  <a:pt x="2559719" y="848411"/>
                  <a:pt x="2557128" y="854507"/>
                  <a:pt x="2551946" y="859688"/>
                </a:cubicBezTo>
                <a:cubicBezTo>
                  <a:pt x="2546765" y="864870"/>
                  <a:pt x="2540821" y="867461"/>
                  <a:pt x="2534115" y="867461"/>
                </a:cubicBezTo>
                <a:cubicBezTo>
                  <a:pt x="2527105" y="867461"/>
                  <a:pt x="2521390" y="864946"/>
                  <a:pt x="2516971" y="859917"/>
                </a:cubicBezTo>
                <a:cubicBezTo>
                  <a:pt x="2512551" y="854888"/>
                  <a:pt x="2510341" y="848563"/>
                  <a:pt x="2510341" y="840943"/>
                </a:cubicBezTo>
                <a:cubicBezTo>
                  <a:pt x="2510341" y="832104"/>
                  <a:pt x="2512856" y="824713"/>
                  <a:pt x="2517885" y="818769"/>
                </a:cubicBezTo>
                <a:cubicBezTo>
                  <a:pt x="2522914" y="812825"/>
                  <a:pt x="2528477" y="809854"/>
                  <a:pt x="2534573" y="809854"/>
                </a:cubicBezTo>
                <a:close/>
                <a:moveTo>
                  <a:pt x="279205" y="804367"/>
                </a:moveTo>
                <a:cubicBezTo>
                  <a:pt x="290788" y="804367"/>
                  <a:pt x="296579" y="810768"/>
                  <a:pt x="296579" y="823570"/>
                </a:cubicBezTo>
                <a:cubicBezTo>
                  <a:pt x="296579" y="828142"/>
                  <a:pt x="295817" y="831799"/>
                  <a:pt x="294293" y="834542"/>
                </a:cubicBezTo>
                <a:lnTo>
                  <a:pt x="285149" y="833171"/>
                </a:lnTo>
                <a:lnTo>
                  <a:pt x="285606" y="831342"/>
                </a:lnTo>
                <a:cubicBezTo>
                  <a:pt x="285606" y="829818"/>
                  <a:pt x="285073" y="828675"/>
                  <a:pt x="284006" y="827913"/>
                </a:cubicBezTo>
                <a:cubicBezTo>
                  <a:pt x="282939" y="827151"/>
                  <a:pt x="281491" y="826770"/>
                  <a:pt x="279662" y="826770"/>
                </a:cubicBezTo>
                <a:cubicBezTo>
                  <a:pt x="276005" y="826770"/>
                  <a:pt x="272652" y="827989"/>
                  <a:pt x="269604" y="830428"/>
                </a:cubicBezTo>
                <a:cubicBezTo>
                  <a:pt x="266556" y="832866"/>
                  <a:pt x="263965" y="836066"/>
                  <a:pt x="261832" y="840029"/>
                </a:cubicBezTo>
                <a:cubicBezTo>
                  <a:pt x="267318" y="845820"/>
                  <a:pt x="274938" y="848716"/>
                  <a:pt x="284692" y="848716"/>
                </a:cubicBezTo>
                <a:cubicBezTo>
                  <a:pt x="287130" y="848716"/>
                  <a:pt x="289949" y="848563"/>
                  <a:pt x="293150" y="848258"/>
                </a:cubicBezTo>
                <a:cubicBezTo>
                  <a:pt x="296350" y="847954"/>
                  <a:pt x="299932" y="847344"/>
                  <a:pt x="303894" y="846430"/>
                </a:cubicBezTo>
                <a:lnTo>
                  <a:pt x="302522" y="865632"/>
                </a:lnTo>
                <a:cubicBezTo>
                  <a:pt x="290940" y="868375"/>
                  <a:pt x="281339" y="871195"/>
                  <a:pt x="273719" y="874090"/>
                </a:cubicBezTo>
                <a:cubicBezTo>
                  <a:pt x="266099" y="876986"/>
                  <a:pt x="256955" y="881177"/>
                  <a:pt x="246287" y="886663"/>
                </a:cubicBezTo>
                <a:lnTo>
                  <a:pt x="244915" y="867918"/>
                </a:lnTo>
                <a:lnTo>
                  <a:pt x="262289" y="858317"/>
                </a:lnTo>
                <a:cubicBezTo>
                  <a:pt x="251926" y="855269"/>
                  <a:pt x="246744" y="849325"/>
                  <a:pt x="246744" y="840486"/>
                </a:cubicBezTo>
                <a:cubicBezTo>
                  <a:pt x="246744" y="834695"/>
                  <a:pt x="248420" y="829056"/>
                  <a:pt x="251773" y="823570"/>
                </a:cubicBezTo>
                <a:cubicBezTo>
                  <a:pt x="255126" y="818083"/>
                  <a:pt x="259393" y="813511"/>
                  <a:pt x="264575" y="809854"/>
                </a:cubicBezTo>
                <a:cubicBezTo>
                  <a:pt x="269756" y="806196"/>
                  <a:pt x="274633" y="804367"/>
                  <a:pt x="279205" y="804367"/>
                </a:cubicBezTo>
                <a:close/>
                <a:moveTo>
                  <a:pt x="25612" y="803224"/>
                </a:moveTo>
                <a:cubicBezTo>
                  <a:pt x="43290" y="803224"/>
                  <a:pt x="52129" y="815111"/>
                  <a:pt x="52129" y="838886"/>
                </a:cubicBezTo>
                <a:cubicBezTo>
                  <a:pt x="52129" y="862355"/>
                  <a:pt x="43290" y="874243"/>
                  <a:pt x="25612" y="874547"/>
                </a:cubicBezTo>
                <a:cubicBezTo>
                  <a:pt x="8543" y="874547"/>
                  <a:pt x="8" y="862660"/>
                  <a:pt x="8" y="838886"/>
                </a:cubicBezTo>
                <a:cubicBezTo>
                  <a:pt x="-296" y="814807"/>
                  <a:pt x="8238" y="802919"/>
                  <a:pt x="25612" y="803224"/>
                </a:cubicBezTo>
                <a:close/>
                <a:moveTo>
                  <a:pt x="3017681" y="795376"/>
                </a:moveTo>
                <a:cubicBezTo>
                  <a:pt x="3022557" y="795376"/>
                  <a:pt x="3026519" y="797509"/>
                  <a:pt x="3029567" y="801776"/>
                </a:cubicBezTo>
                <a:cubicBezTo>
                  <a:pt x="3033225" y="806653"/>
                  <a:pt x="3035054" y="814426"/>
                  <a:pt x="3035054" y="825094"/>
                </a:cubicBezTo>
                <a:cubicBezTo>
                  <a:pt x="3035054" y="829056"/>
                  <a:pt x="3034292" y="832714"/>
                  <a:pt x="3032768" y="836066"/>
                </a:cubicBezTo>
                <a:lnTo>
                  <a:pt x="3046941" y="836981"/>
                </a:lnTo>
                <a:cubicBezTo>
                  <a:pt x="3046941" y="841858"/>
                  <a:pt x="3045341" y="845363"/>
                  <a:pt x="3042141" y="847496"/>
                </a:cubicBezTo>
                <a:cubicBezTo>
                  <a:pt x="3038940" y="849630"/>
                  <a:pt x="3033987" y="850697"/>
                  <a:pt x="3027281" y="850697"/>
                </a:cubicBezTo>
                <a:lnTo>
                  <a:pt x="3022709" y="850240"/>
                </a:lnTo>
                <a:cubicBezTo>
                  <a:pt x="3015089" y="857860"/>
                  <a:pt x="3007317" y="863879"/>
                  <a:pt x="2999392" y="868299"/>
                </a:cubicBezTo>
                <a:cubicBezTo>
                  <a:pt x="2991467" y="872719"/>
                  <a:pt x="2984457" y="874928"/>
                  <a:pt x="2978361" y="874928"/>
                </a:cubicBezTo>
                <a:cubicBezTo>
                  <a:pt x="2968913" y="874928"/>
                  <a:pt x="2964188" y="870966"/>
                  <a:pt x="2964188" y="863041"/>
                </a:cubicBezTo>
                <a:cubicBezTo>
                  <a:pt x="2973332" y="861212"/>
                  <a:pt x="2981257" y="858774"/>
                  <a:pt x="2987963" y="855726"/>
                </a:cubicBezTo>
                <a:cubicBezTo>
                  <a:pt x="2994668" y="852678"/>
                  <a:pt x="3000764" y="849325"/>
                  <a:pt x="3006250" y="845668"/>
                </a:cubicBezTo>
                <a:cubicBezTo>
                  <a:pt x="2995277" y="840181"/>
                  <a:pt x="2989791" y="833018"/>
                  <a:pt x="2989791" y="824179"/>
                </a:cubicBezTo>
                <a:cubicBezTo>
                  <a:pt x="2989791" y="817169"/>
                  <a:pt x="2992763" y="810616"/>
                  <a:pt x="2998707" y="804520"/>
                </a:cubicBezTo>
                <a:cubicBezTo>
                  <a:pt x="3004650" y="798424"/>
                  <a:pt x="3010975" y="795376"/>
                  <a:pt x="3017681" y="795376"/>
                </a:cubicBezTo>
                <a:close/>
                <a:moveTo>
                  <a:pt x="2017556" y="795376"/>
                </a:moveTo>
                <a:cubicBezTo>
                  <a:pt x="2022433" y="795376"/>
                  <a:pt x="2026395" y="797509"/>
                  <a:pt x="2029443" y="801776"/>
                </a:cubicBezTo>
                <a:cubicBezTo>
                  <a:pt x="2033101" y="806653"/>
                  <a:pt x="2034929" y="814426"/>
                  <a:pt x="2034929" y="825094"/>
                </a:cubicBezTo>
                <a:cubicBezTo>
                  <a:pt x="2034929" y="829056"/>
                  <a:pt x="2034167" y="832714"/>
                  <a:pt x="2032643" y="836066"/>
                </a:cubicBezTo>
                <a:lnTo>
                  <a:pt x="2046817" y="836981"/>
                </a:lnTo>
                <a:cubicBezTo>
                  <a:pt x="2046817" y="841858"/>
                  <a:pt x="2045216" y="845363"/>
                  <a:pt x="2042016" y="847496"/>
                </a:cubicBezTo>
                <a:cubicBezTo>
                  <a:pt x="2038815" y="849630"/>
                  <a:pt x="2033862" y="850697"/>
                  <a:pt x="2027157" y="850697"/>
                </a:cubicBezTo>
                <a:lnTo>
                  <a:pt x="2022585" y="850240"/>
                </a:lnTo>
                <a:cubicBezTo>
                  <a:pt x="2014965" y="857860"/>
                  <a:pt x="2007193" y="863879"/>
                  <a:pt x="1999267" y="868299"/>
                </a:cubicBezTo>
                <a:cubicBezTo>
                  <a:pt x="1991343" y="872719"/>
                  <a:pt x="1984332" y="874928"/>
                  <a:pt x="1978236" y="874928"/>
                </a:cubicBezTo>
                <a:cubicBezTo>
                  <a:pt x="1968787" y="874928"/>
                  <a:pt x="1964063" y="870966"/>
                  <a:pt x="1964063" y="863041"/>
                </a:cubicBezTo>
                <a:cubicBezTo>
                  <a:pt x="1973207" y="861212"/>
                  <a:pt x="1981132" y="858774"/>
                  <a:pt x="1987837" y="855726"/>
                </a:cubicBezTo>
                <a:cubicBezTo>
                  <a:pt x="1994543" y="852678"/>
                  <a:pt x="2000639" y="849325"/>
                  <a:pt x="2006125" y="845668"/>
                </a:cubicBezTo>
                <a:cubicBezTo>
                  <a:pt x="1995153" y="840181"/>
                  <a:pt x="1989667" y="833018"/>
                  <a:pt x="1989667" y="824179"/>
                </a:cubicBezTo>
                <a:cubicBezTo>
                  <a:pt x="1989667" y="817169"/>
                  <a:pt x="1992638" y="810616"/>
                  <a:pt x="1998582" y="804520"/>
                </a:cubicBezTo>
                <a:cubicBezTo>
                  <a:pt x="2004525" y="798424"/>
                  <a:pt x="2010850" y="795376"/>
                  <a:pt x="2017556" y="795376"/>
                </a:cubicBezTo>
                <a:close/>
                <a:moveTo>
                  <a:pt x="314257" y="742950"/>
                </a:moveTo>
                <a:lnTo>
                  <a:pt x="314714" y="748436"/>
                </a:lnTo>
                <a:cubicBezTo>
                  <a:pt x="314714" y="756361"/>
                  <a:pt x="311209" y="762457"/>
                  <a:pt x="304199" y="766724"/>
                </a:cubicBezTo>
                <a:cubicBezTo>
                  <a:pt x="296274" y="770687"/>
                  <a:pt x="286063" y="775106"/>
                  <a:pt x="273566" y="779983"/>
                </a:cubicBezTo>
                <a:cubicBezTo>
                  <a:pt x="261070" y="784860"/>
                  <a:pt x="246439" y="790194"/>
                  <a:pt x="229675" y="795985"/>
                </a:cubicBezTo>
                <a:lnTo>
                  <a:pt x="231961" y="774040"/>
                </a:lnTo>
                <a:cubicBezTo>
                  <a:pt x="252383" y="766724"/>
                  <a:pt x="269147" y="760628"/>
                  <a:pt x="282253" y="755752"/>
                </a:cubicBezTo>
                <a:cubicBezTo>
                  <a:pt x="295360" y="750875"/>
                  <a:pt x="306028" y="746608"/>
                  <a:pt x="314257" y="742950"/>
                </a:cubicBezTo>
                <a:close/>
                <a:moveTo>
                  <a:pt x="932925" y="493700"/>
                </a:moveTo>
                <a:lnTo>
                  <a:pt x="933382" y="499186"/>
                </a:lnTo>
                <a:cubicBezTo>
                  <a:pt x="932773" y="508330"/>
                  <a:pt x="928963" y="514731"/>
                  <a:pt x="921952" y="518389"/>
                </a:cubicBezTo>
                <a:cubicBezTo>
                  <a:pt x="914027" y="522351"/>
                  <a:pt x="903740" y="526694"/>
                  <a:pt x="891091" y="531419"/>
                </a:cubicBezTo>
                <a:cubicBezTo>
                  <a:pt x="878442" y="536143"/>
                  <a:pt x="863583" y="541249"/>
                  <a:pt x="846514" y="546735"/>
                </a:cubicBezTo>
                <a:lnTo>
                  <a:pt x="850172" y="523418"/>
                </a:lnTo>
                <a:cubicBezTo>
                  <a:pt x="870289" y="516407"/>
                  <a:pt x="887129" y="510540"/>
                  <a:pt x="900692" y="505816"/>
                </a:cubicBezTo>
                <a:cubicBezTo>
                  <a:pt x="914256" y="501091"/>
                  <a:pt x="925000" y="497053"/>
                  <a:pt x="932925" y="493700"/>
                </a:cubicBezTo>
                <a:close/>
                <a:moveTo>
                  <a:pt x="4380975" y="436550"/>
                </a:moveTo>
                <a:lnTo>
                  <a:pt x="4381432" y="442036"/>
                </a:lnTo>
                <a:cubicBezTo>
                  <a:pt x="4380823" y="451180"/>
                  <a:pt x="4377013" y="457581"/>
                  <a:pt x="4370001" y="461239"/>
                </a:cubicBezTo>
                <a:cubicBezTo>
                  <a:pt x="4362077" y="465201"/>
                  <a:pt x="4351790" y="469544"/>
                  <a:pt x="4339141" y="474269"/>
                </a:cubicBezTo>
                <a:cubicBezTo>
                  <a:pt x="4326492" y="478993"/>
                  <a:pt x="4311633" y="484099"/>
                  <a:pt x="4294564" y="489585"/>
                </a:cubicBezTo>
                <a:lnTo>
                  <a:pt x="4298221" y="466268"/>
                </a:lnTo>
                <a:cubicBezTo>
                  <a:pt x="4318339" y="459257"/>
                  <a:pt x="4335179" y="453390"/>
                  <a:pt x="4348742" y="448666"/>
                </a:cubicBezTo>
                <a:cubicBezTo>
                  <a:pt x="4362305" y="443941"/>
                  <a:pt x="4373049" y="439903"/>
                  <a:pt x="4380975" y="436550"/>
                </a:cubicBezTo>
                <a:close/>
                <a:moveTo>
                  <a:pt x="614333" y="422758"/>
                </a:moveTo>
                <a:cubicBezTo>
                  <a:pt x="616162" y="424891"/>
                  <a:pt x="619438" y="428320"/>
                  <a:pt x="624163" y="433045"/>
                </a:cubicBezTo>
                <a:cubicBezTo>
                  <a:pt x="628887" y="437769"/>
                  <a:pt x="635059" y="443789"/>
                  <a:pt x="642679" y="451104"/>
                </a:cubicBezTo>
                <a:cubicBezTo>
                  <a:pt x="639022" y="456286"/>
                  <a:pt x="634907" y="461543"/>
                  <a:pt x="630335" y="466877"/>
                </a:cubicBezTo>
                <a:cubicBezTo>
                  <a:pt x="625763" y="472211"/>
                  <a:pt x="620734" y="477622"/>
                  <a:pt x="615247" y="483108"/>
                </a:cubicBezTo>
                <a:cubicBezTo>
                  <a:pt x="607932" y="477317"/>
                  <a:pt x="601684" y="471983"/>
                  <a:pt x="596502" y="467106"/>
                </a:cubicBezTo>
                <a:cubicBezTo>
                  <a:pt x="591320" y="462229"/>
                  <a:pt x="587053" y="457962"/>
                  <a:pt x="583700" y="454304"/>
                </a:cubicBezTo>
                <a:cubicBezTo>
                  <a:pt x="588577" y="449732"/>
                  <a:pt x="593606" y="444779"/>
                  <a:pt x="598788" y="439445"/>
                </a:cubicBezTo>
                <a:cubicBezTo>
                  <a:pt x="603970" y="434111"/>
                  <a:pt x="609151" y="428549"/>
                  <a:pt x="614333" y="422758"/>
                </a:cubicBezTo>
                <a:close/>
                <a:moveTo>
                  <a:pt x="897492" y="417728"/>
                </a:moveTo>
                <a:cubicBezTo>
                  <a:pt x="909074" y="417728"/>
                  <a:pt x="914866" y="424129"/>
                  <a:pt x="914866" y="436931"/>
                </a:cubicBezTo>
                <a:cubicBezTo>
                  <a:pt x="914866" y="440588"/>
                  <a:pt x="913951" y="444398"/>
                  <a:pt x="912122" y="448361"/>
                </a:cubicBezTo>
                <a:lnTo>
                  <a:pt x="903435" y="446075"/>
                </a:lnTo>
                <a:lnTo>
                  <a:pt x="903435" y="445160"/>
                </a:lnTo>
                <a:cubicBezTo>
                  <a:pt x="903435" y="442112"/>
                  <a:pt x="901607" y="440588"/>
                  <a:pt x="897949" y="440588"/>
                </a:cubicBezTo>
                <a:cubicBezTo>
                  <a:pt x="894292" y="440588"/>
                  <a:pt x="890939" y="441731"/>
                  <a:pt x="887891" y="444017"/>
                </a:cubicBezTo>
                <a:cubicBezTo>
                  <a:pt x="884843" y="446303"/>
                  <a:pt x="882252" y="449580"/>
                  <a:pt x="880118" y="453847"/>
                </a:cubicBezTo>
                <a:cubicBezTo>
                  <a:pt x="885300" y="459334"/>
                  <a:pt x="892615" y="462077"/>
                  <a:pt x="902064" y="462077"/>
                </a:cubicBezTo>
                <a:cubicBezTo>
                  <a:pt x="905112" y="462077"/>
                  <a:pt x="908312" y="461848"/>
                  <a:pt x="911665" y="461391"/>
                </a:cubicBezTo>
                <a:cubicBezTo>
                  <a:pt x="915018" y="460934"/>
                  <a:pt x="918371" y="460400"/>
                  <a:pt x="921724" y="459791"/>
                </a:cubicBezTo>
                <a:lnTo>
                  <a:pt x="920352" y="479450"/>
                </a:lnTo>
                <a:cubicBezTo>
                  <a:pt x="912427" y="480974"/>
                  <a:pt x="905645" y="482651"/>
                  <a:pt x="900007" y="484480"/>
                </a:cubicBezTo>
                <a:cubicBezTo>
                  <a:pt x="894368" y="486308"/>
                  <a:pt x="888805" y="488366"/>
                  <a:pt x="883319" y="490652"/>
                </a:cubicBezTo>
                <a:cubicBezTo>
                  <a:pt x="877832" y="492938"/>
                  <a:pt x="871432" y="496062"/>
                  <a:pt x="864116" y="500024"/>
                </a:cubicBezTo>
                <a:lnTo>
                  <a:pt x="863202" y="481736"/>
                </a:lnTo>
                <a:lnTo>
                  <a:pt x="880118" y="471678"/>
                </a:lnTo>
                <a:cubicBezTo>
                  <a:pt x="870060" y="468630"/>
                  <a:pt x="865031" y="462686"/>
                  <a:pt x="865031" y="453847"/>
                </a:cubicBezTo>
                <a:cubicBezTo>
                  <a:pt x="865031" y="448056"/>
                  <a:pt x="866707" y="442417"/>
                  <a:pt x="870060" y="436931"/>
                </a:cubicBezTo>
                <a:cubicBezTo>
                  <a:pt x="873413" y="431444"/>
                  <a:pt x="877604" y="426872"/>
                  <a:pt x="882633" y="423215"/>
                </a:cubicBezTo>
                <a:cubicBezTo>
                  <a:pt x="887662" y="419557"/>
                  <a:pt x="892615" y="417728"/>
                  <a:pt x="897492" y="417728"/>
                </a:cubicBezTo>
                <a:close/>
                <a:moveTo>
                  <a:pt x="677884" y="416357"/>
                </a:moveTo>
                <a:cubicBezTo>
                  <a:pt x="679103" y="417271"/>
                  <a:pt x="681998" y="420091"/>
                  <a:pt x="686570" y="424815"/>
                </a:cubicBezTo>
                <a:cubicBezTo>
                  <a:pt x="691143" y="429539"/>
                  <a:pt x="697696" y="436169"/>
                  <a:pt x="706230" y="444703"/>
                </a:cubicBezTo>
                <a:cubicBezTo>
                  <a:pt x="703182" y="448970"/>
                  <a:pt x="699372" y="453771"/>
                  <a:pt x="694800" y="459105"/>
                </a:cubicBezTo>
                <a:cubicBezTo>
                  <a:pt x="690228" y="464439"/>
                  <a:pt x="684894" y="470154"/>
                  <a:pt x="678798" y="476250"/>
                </a:cubicBezTo>
                <a:cubicBezTo>
                  <a:pt x="665692" y="465887"/>
                  <a:pt x="655328" y="456438"/>
                  <a:pt x="647708" y="447904"/>
                </a:cubicBezTo>
                <a:cubicBezTo>
                  <a:pt x="656548" y="439979"/>
                  <a:pt x="666606" y="429463"/>
                  <a:pt x="677884" y="416357"/>
                </a:cubicBezTo>
                <a:close/>
                <a:moveTo>
                  <a:pt x="5365071" y="298898"/>
                </a:moveTo>
                <a:lnTo>
                  <a:pt x="5337361" y="329489"/>
                </a:lnTo>
                <a:lnTo>
                  <a:pt x="5319611" y="343070"/>
                </a:lnTo>
                <a:lnTo>
                  <a:pt x="5327074" y="342748"/>
                </a:lnTo>
                <a:cubicBezTo>
                  <a:pt x="5338047" y="342138"/>
                  <a:pt x="5349249" y="341224"/>
                  <a:pt x="5360679" y="340004"/>
                </a:cubicBezTo>
                <a:cubicBezTo>
                  <a:pt x="5372108" y="338785"/>
                  <a:pt x="5383157" y="337261"/>
                  <a:pt x="5393825" y="335432"/>
                </a:cubicBezTo>
                <a:cubicBezTo>
                  <a:pt x="5384377" y="322631"/>
                  <a:pt x="5374852" y="310515"/>
                  <a:pt x="5365250" y="299085"/>
                </a:cubicBezTo>
                <a:close/>
                <a:moveTo>
                  <a:pt x="2685373" y="275996"/>
                </a:moveTo>
                <a:cubicBezTo>
                  <a:pt x="2678057" y="275996"/>
                  <a:pt x="2671428" y="278130"/>
                  <a:pt x="2665484" y="282397"/>
                </a:cubicBezTo>
                <a:cubicBezTo>
                  <a:pt x="2659541" y="286664"/>
                  <a:pt x="2655045" y="292151"/>
                  <a:pt x="2651997" y="298856"/>
                </a:cubicBezTo>
                <a:cubicBezTo>
                  <a:pt x="2649863" y="303733"/>
                  <a:pt x="2648797" y="308762"/>
                  <a:pt x="2648797" y="313944"/>
                </a:cubicBezTo>
                <a:cubicBezTo>
                  <a:pt x="2648797" y="323698"/>
                  <a:pt x="2652835" y="331089"/>
                  <a:pt x="2660912" y="336118"/>
                </a:cubicBezTo>
                <a:cubicBezTo>
                  <a:pt x="2668989" y="341147"/>
                  <a:pt x="2680343" y="343662"/>
                  <a:pt x="2694974" y="343662"/>
                </a:cubicBezTo>
                <a:cubicBezTo>
                  <a:pt x="2702289" y="343662"/>
                  <a:pt x="2709375" y="343052"/>
                  <a:pt x="2716233" y="341833"/>
                </a:cubicBezTo>
                <a:cubicBezTo>
                  <a:pt x="2723091" y="340614"/>
                  <a:pt x="2730787" y="338480"/>
                  <a:pt x="2739322" y="335432"/>
                </a:cubicBezTo>
                <a:cubicBezTo>
                  <a:pt x="2736274" y="324764"/>
                  <a:pt x="2731702" y="314630"/>
                  <a:pt x="2725606" y="305029"/>
                </a:cubicBezTo>
                <a:cubicBezTo>
                  <a:pt x="2719510" y="295427"/>
                  <a:pt x="2712805" y="288188"/>
                  <a:pt x="2705489" y="283312"/>
                </a:cubicBezTo>
                <a:cubicBezTo>
                  <a:pt x="2698479" y="278435"/>
                  <a:pt x="2691773" y="275996"/>
                  <a:pt x="2685373" y="275996"/>
                </a:cubicBezTo>
                <a:close/>
                <a:moveTo>
                  <a:pt x="1556469" y="275996"/>
                </a:moveTo>
                <a:cubicBezTo>
                  <a:pt x="1548240" y="275996"/>
                  <a:pt x="1540772" y="280111"/>
                  <a:pt x="1534067" y="288341"/>
                </a:cubicBezTo>
                <a:cubicBezTo>
                  <a:pt x="1531628" y="291389"/>
                  <a:pt x="1528580" y="295961"/>
                  <a:pt x="1524923" y="302057"/>
                </a:cubicBezTo>
                <a:cubicBezTo>
                  <a:pt x="1521265" y="308153"/>
                  <a:pt x="1517150" y="315773"/>
                  <a:pt x="1512578" y="324917"/>
                </a:cubicBezTo>
                <a:cubicBezTo>
                  <a:pt x="1522637" y="329794"/>
                  <a:pt x="1533914" y="333908"/>
                  <a:pt x="1546411" y="337261"/>
                </a:cubicBezTo>
                <a:cubicBezTo>
                  <a:pt x="1558908" y="340614"/>
                  <a:pt x="1572929" y="343052"/>
                  <a:pt x="1588473" y="344576"/>
                </a:cubicBezTo>
                <a:cubicBezTo>
                  <a:pt x="1587559" y="332384"/>
                  <a:pt x="1585197" y="320878"/>
                  <a:pt x="1581387" y="310058"/>
                </a:cubicBezTo>
                <a:cubicBezTo>
                  <a:pt x="1577577" y="299237"/>
                  <a:pt x="1573386" y="290627"/>
                  <a:pt x="1568814" y="284226"/>
                </a:cubicBezTo>
                <a:cubicBezTo>
                  <a:pt x="1564242" y="278740"/>
                  <a:pt x="1560127" y="275996"/>
                  <a:pt x="1556469" y="275996"/>
                </a:cubicBezTo>
                <a:close/>
                <a:moveTo>
                  <a:pt x="4051943" y="270510"/>
                </a:moveTo>
                <a:cubicBezTo>
                  <a:pt x="4043409" y="273863"/>
                  <a:pt x="4035255" y="278054"/>
                  <a:pt x="4027483" y="283083"/>
                </a:cubicBezTo>
                <a:cubicBezTo>
                  <a:pt x="4019711" y="288112"/>
                  <a:pt x="4012624" y="293599"/>
                  <a:pt x="4006223" y="299542"/>
                </a:cubicBezTo>
                <a:cubicBezTo>
                  <a:pt x="3999822" y="305486"/>
                  <a:pt x="3994488" y="311506"/>
                  <a:pt x="3990221" y="317602"/>
                </a:cubicBezTo>
                <a:cubicBezTo>
                  <a:pt x="3999365" y="324612"/>
                  <a:pt x="4010871" y="330403"/>
                  <a:pt x="4024739" y="334975"/>
                </a:cubicBezTo>
                <a:cubicBezTo>
                  <a:pt x="4038608" y="339547"/>
                  <a:pt x="4054991" y="343052"/>
                  <a:pt x="4073889" y="345491"/>
                </a:cubicBezTo>
                <a:cubicBezTo>
                  <a:pt x="4068403" y="335432"/>
                  <a:pt x="4063754" y="324002"/>
                  <a:pt x="4059944" y="311201"/>
                </a:cubicBezTo>
                <a:cubicBezTo>
                  <a:pt x="4056134" y="298399"/>
                  <a:pt x="4053467" y="284836"/>
                  <a:pt x="4051943" y="270510"/>
                </a:cubicBezTo>
                <a:close/>
                <a:moveTo>
                  <a:pt x="264651" y="270510"/>
                </a:moveTo>
                <a:cubicBezTo>
                  <a:pt x="256117" y="274168"/>
                  <a:pt x="248039" y="278435"/>
                  <a:pt x="240419" y="283312"/>
                </a:cubicBezTo>
                <a:cubicBezTo>
                  <a:pt x="232799" y="288188"/>
                  <a:pt x="225865" y="293522"/>
                  <a:pt x="219617" y="299314"/>
                </a:cubicBezTo>
                <a:cubicBezTo>
                  <a:pt x="213368" y="305105"/>
                  <a:pt x="207958" y="311048"/>
                  <a:pt x="203386" y="317144"/>
                </a:cubicBezTo>
                <a:cubicBezTo>
                  <a:pt x="220760" y="331470"/>
                  <a:pt x="248649" y="340919"/>
                  <a:pt x="287054" y="345491"/>
                </a:cubicBezTo>
                <a:cubicBezTo>
                  <a:pt x="281567" y="335128"/>
                  <a:pt x="276843" y="323545"/>
                  <a:pt x="272881" y="310744"/>
                </a:cubicBezTo>
                <a:cubicBezTo>
                  <a:pt x="268918" y="297942"/>
                  <a:pt x="266175" y="284531"/>
                  <a:pt x="264651" y="270510"/>
                </a:cubicBezTo>
                <a:close/>
                <a:moveTo>
                  <a:pt x="3836069" y="268224"/>
                </a:moveTo>
                <a:cubicBezTo>
                  <a:pt x="3830277" y="268224"/>
                  <a:pt x="3824715" y="270053"/>
                  <a:pt x="3819381" y="273710"/>
                </a:cubicBezTo>
                <a:cubicBezTo>
                  <a:pt x="3814047" y="277368"/>
                  <a:pt x="3809703" y="281788"/>
                  <a:pt x="3806351" y="286969"/>
                </a:cubicBezTo>
                <a:cubicBezTo>
                  <a:pt x="3802997" y="292151"/>
                  <a:pt x="3801321" y="297485"/>
                  <a:pt x="3801321" y="302971"/>
                </a:cubicBezTo>
                <a:cubicBezTo>
                  <a:pt x="3801321" y="312115"/>
                  <a:pt x="3805131" y="319354"/>
                  <a:pt x="3812751" y="324688"/>
                </a:cubicBezTo>
                <a:cubicBezTo>
                  <a:pt x="3820371" y="330022"/>
                  <a:pt x="3831497" y="333756"/>
                  <a:pt x="3846127" y="335890"/>
                </a:cubicBezTo>
                <a:cubicBezTo>
                  <a:pt x="3850699" y="336499"/>
                  <a:pt x="3856947" y="337033"/>
                  <a:pt x="3864872" y="337490"/>
                </a:cubicBezTo>
                <a:cubicBezTo>
                  <a:pt x="3872797" y="337947"/>
                  <a:pt x="3882551" y="338480"/>
                  <a:pt x="3894133" y="339090"/>
                </a:cubicBezTo>
                <a:cubicBezTo>
                  <a:pt x="3890475" y="324764"/>
                  <a:pt x="3885675" y="312268"/>
                  <a:pt x="3879731" y="301600"/>
                </a:cubicBezTo>
                <a:cubicBezTo>
                  <a:pt x="3873787" y="290932"/>
                  <a:pt x="3867082" y="282702"/>
                  <a:pt x="3859614" y="276911"/>
                </a:cubicBezTo>
                <a:cubicBezTo>
                  <a:pt x="3852147" y="271120"/>
                  <a:pt x="3844297" y="268224"/>
                  <a:pt x="3836069" y="268224"/>
                </a:cubicBezTo>
                <a:close/>
                <a:moveTo>
                  <a:pt x="4367259" y="262280"/>
                </a:moveTo>
                <a:cubicBezTo>
                  <a:pt x="4353543" y="262280"/>
                  <a:pt x="4337389" y="268910"/>
                  <a:pt x="4318796" y="282169"/>
                </a:cubicBezTo>
                <a:cubicBezTo>
                  <a:pt x="4300203" y="295427"/>
                  <a:pt x="4280391" y="314401"/>
                  <a:pt x="4259359" y="339090"/>
                </a:cubicBezTo>
                <a:cubicBezTo>
                  <a:pt x="4270027" y="340919"/>
                  <a:pt x="4280315" y="342290"/>
                  <a:pt x="4290221" y="343205"/>
                </a:cubicBezTo>
                <a:cubicBezTo>
                  <a:pt x="4300127" y="344119"/>
                  <a:pt x="4309804" y="344576"/>
                  <a:pt x="4319253" y="344576"/>
                </a:cubicBezTo>
                <a:cubicBezTo>
                  <a:pt x="4340589" y="344576"/>
                  <a:pt x="4361011" y="341757"/>
                  <a:pt x="4380517" y="336118"/>
                </a:cubicBezTo>
                <a:cubicBezTo>
                  <a:pt x="4400025" y="330479"/>
                  <a:pt x="4420751" y="322021"/>
                  <a:pt x="4442697" y="310744"/>
                </a:cubicBezTo>
                <a:cubicBezTo>
                  <a:pt x="4430505" y="294589"/>
                  <a:pt x="4417931" y="282473"/>
                  <a:pt x="4404977" y="274396"/>
                </a:cubicBezTo>
                <a:cubicBezTo>
                  <a:pt x="4392023" y="266319"/>
                  <a:pt x="4379451" y="262280"/>
                  <a:pt x="4367259" y="262280"/>
                </a:cubicBezTo>
                <a:close/>
                <a:moveTo>
                  <a:pt x="6036573" y="230734"/>
                </a:moveTo>
                <a:cubicBezTo>
                  <a:pt x="6027124" y="230734"/>
                  <a:pt x="6019580" y="233705"/>
                  <a:pt x="6013941" y="239649"/>
                </a:cubicBezTo>
                <a:cubicBezTo>
                  <a:pt x="6008302" y="245593"/>
                  <a:pt x="6005483" y="252222"/>
                  <a:pt x="6005483" y="259537"/>
                </a:cubicBezTo>
                <a:cubicBezTo>
                  <a:pt x="6005483" y="267462"/>
                  <a:pt x="6008379" y="273406"/>
                  <a:pt x="6014170" y="277368"/>
                </a:cubicBezTo>
                <a:cubicBezTo>
                  <a:pt x="6019961" y="281330"/>
                  <a:pt x="6029105" y="283312"/>
                  <a:pt x="6041602" y="283312"/>
                </a:cubicBezTo>
                <a:cubicBezTo>
                  <a:pt x="6054708" y="283312"/>
                  <a:pt x="6068729" y="280568"/>
                  <a:pt x="6083665" y="275082"/>
                </a:cubicBezTo>
                <a:cubicBezTo>
                  <a:pt x="6077873" y="260147"/>
                  <a:pt x="6071167" y="249022"/>
                  <a:pt x="6063547" y="241706"/>
                </a:cubicBezTo>
                <a:cubicBezTo>
                  <a:pt x="6055927" y="234391"/>
                  <a:pt x="6046935" y="230734"/>
                  <a:pt x="6036573" y="230734"/>
                </a:cubicBezTo>
                <a:close/>
                <a:moveTo>
                  <a:pt x="2455172" y="230734"/>
                </a:moveTo>
                <a:cubicBezTo>
                  <a:pt x="2445723" y="230734"/>
                  <a:pt x="2438179" y="233705"/>
                  <a:pt x="2432541" y="239649"/>
                </a:cubicBezTo>
                <a:cubicBezTo>
                  <a:pt x="2426902" y="245593"/>
                  <a:pt x="2424083" y="252222"/>
                  <a:pt x="2424083" y="259537"/>
                </a:cubicBezTo>
                <a:cubicBezTo>
                  <a:pt x="2424083" y="267462"/>
                  <a:pt x="2426978" y="273406"/>
                  <a:pt x="2432769" y="277368"/>
                </a:cubicBezTo>
                <a:cubicBezTo>
                  <a:pt x="2438561" y="281330"/>
                  <a:pt x="2447705" y="283312"/>
                  <a:pt x="2460201" y="283312"/>
                </a:cubicBezTo>
                <a:cubicBezTo>
                  <a:pt x="2473308" y="283312"/>
                  <a:pt x="2487329" y="280568"/>
                  <a:pt x="2502264" y="275082"/>
                </a:cubicBezTo>
                <a:cubicBezTo>
                  <a:pt x="2496473" y="260147"/>
                  <a:pt x="2489767" y="249022"/>
                  <a:pt x="2482147" y="241706"/>
                </a:cubicBezTo>
                <a:cubicBezTo>
                  <a:pt x="2474527" y="234391"/>
                  <a:pt x="2465535" y="230734"/>
                  <a:pt x="2455172" y="230734"/>
                </a:cubicBezTo>
                <a:close/>
                <a:moveTo>
                  <a:pt x="1950347" y="230734"/>
                </a:moveTo>
                <a:cubicBezTo>
                  <a:pt x="1940898" y="230734"/>
                  <a:pt x="1933355" y="233705"/>
                  <a:pt x="1927716" y="239649"/>
                </a:cubicBezTo>
                <a:cubicBezTo>
                  <a:pt x="1922077" y="245593"/>
                  <a:pt x="1919258" y="252222"/>
                  <a:pt x="1919258" y="259537"/>
                </a:cubicBezTo>
                <a:cubicBezTo>
                  <a:pt x="1919258" y="267462"/>
                  <a:pt x="1922153" y="273406"/>
                  <a:pt x="1927945" y="277368"/>
                </a:cubicBezTo>
                <a:cubicBezTo>
                  <a:pt x="1933736" y="281330"/>
                  <a:pt x="1942880" y="283312"/>
                  <a:pt x="1955377" y="283312"/>
                </a:cubicBezTo>
                <a:cubicBezTo>
                  <a:pt x="1968483" y="283312"/>
                  <a:pt x="1982504" y="280568"/>
                  <a:pt x="1997439" y="275082"/>
                </a:cubicBezTo>
                <a:cubicBezTo>
                  <a:pt x="1991648" y="260147"/>
                  <a:pt x="1984942" y="249022"/>
                  <a:pt x="1977322" y="241706"/>
                </a:cubicBezTo>
                <a:cubicBezTo>
                  <a:pt x="1969702" y="234391"/>
                  <a:pt x="1960711" y="230734"/>
                  <a:pt x="1950347" y="230734"/>
                </a:cubicBezTo>
                <a:close/>
                <a:moveTo>
                  <a:pt x="2692688" y="226619"/>
                </a:moveTo>
                <a:cubicBezTo>
                  <a:pt x="2705489" y="226619"/>
                  <a:pt x="2717605" y="232334"/>
                  <a:pt x="2729035" y="243764"/>
                </a:cubicBezTo>
                <a:cubicBezTo>
                  <a:pt x="2740465" y="255194"/>
                  <a:pt x="2749837" y="271120"/>
                  <a:pt x="2757153" y="291541"/>
                </a:cubicBezTo>
                <a:cubicBezTo>
                  <a:pt x="2760810" y="301600"/>
                  <a:pt x="2763553" y="311506"/>
                  <a:pt x="2765383" y="321259"/>
                </a:cubicBezTo>
                <a:cubicBezTo>
                  <a:pt x="2767211" y="331013"/>
                  <a:pt x="2768125" y="340766"/>
                  <a:pt x="2768125" y="350520"/>
                </a:cubicBezTo>
                <a:cubicBezTo>
                  <a:pt x="2768125" y="365455"/>
                  <a:pt x="2765840" y="380086"/>
                  <a:pt x="2761267" y="394411"/>
                </a:cubicBezTo>
                <a:cubicBezTo>
                  <a:pt x="2756695" y="408737"/>
                  <a:pt x="2750295" y="421767"/>
                  <a:pt x="2742065" y="433502"/>
                </a:cubicBezTo>
                <a:cubicBezTo>
                  <a:pt x="2733835" y="445237"/>
                  <a:pt x="2724082" y="455066"/>
                  <a:pt x="2712805" y="462991"/>
                </a:cubicBezTo>
                <a:cubicBezTo>
                  <a:pt x="2696040" y="474574"/>
                  <a:pt x="2677600" y="480365"/>
                  <a:pt x="2657483" y="480365"/>
                </a:cubicBezTo>
                <a:cubicBezTo>
                  <a:pt x="2652911" y="480365"/>
                  <a:pt x="2646587" y="478688"/>
                  <a:pt x="2638509" y="475336"/>
                </a:cubicBezTo>
                <a:cubicBezTo>
                  <a:pt x="2630432" y="471983"/>
                  <a:pt x="2621974" y="467639"/>
                  <a:pt x="2613135" y="462305"/>
                </a:cubicBezTo>
                <a:cubicBezTo>
                  <a:pt x="2604295" y="456971"/>
                  <a:pt x="2596371" y="451409"/>
                  <a:pt x="2589360" y="445618"/>
                </a:cubicBezTo>
                <a:lnTo>
                  <a:pt x="2596675" y="427787"/>
                </a:lnTo>
                <a:cubicBezTo>
                  <a:pt x="2604905" y="430225"/>
                  <a:pt x="2613363" y="432054"/>
                  <a:pt x="2622050" y="433273"/>
                </a:cubicBezTo>
                <a:cubicBezTo>
                  <a:pt x="2630737" y="434492"/>
                  <a:pt x="2639652" y="435102"/>
                  <a:pt x="2648797" y="435102"/>
                </a:cubicBezTo>
                <a:cubicBezTo>
                  <a:pt x="2672266" y="435102"/>
                  <a:pt x="2692611" y="428930"/>
                  <a:pt x="2709833" y="416585"/>
                </a:cubicBezTo>
                <a:cubicBezTo>
                  <a:pt x="2727054" y="404241"/>
                  <a:pt x="2739322" y="386944"/>
                  <a:pt x="2746637" y="364693"/>
                </a:cubicBezTo>
                <a:lnTo>
                  <a:pt x="2746180" y="361493"/>
                </a:lnTo>
                <a:cubicBezTo>
                  <a:pt x="2737341" y="370332"/>
                  <a:pt x="2727663" y="377266"/>
                  <a:pt x="2717148" y="382295"/>
                </a:cubicBezTo>
                <a:cubicBezTo>
                  <a:pt x="2706632" y="387325"/>
                  <a:pt x="2696040" y="389839"/>
                  <a:pt x="2685373" y="389839"/>
                </a:cubicBezTo>
                <a:cubicBezTo>
                  <a:pt x="2666779" y="389839"/>
                  <a:pt x="2652378" y="384353"/>
                  <a:pt x="2642167" y="373380"/>
                </a:cubicBezTo>
                <a:cubicBezTo>
                  <a:pt x="2631956" y="362407"/>
                  <a:pt x="2626851" y="347320"/>
                  <a:pt x="2626851" y="328117"/>
                </a:cubicBezTo>
                <a:cubicBezTo>
                  <a:pt x="2626851" y="311658"/>
                  <a:pt x="2629975" y="295427"/>
                  <a:pt x="2636223" y="279425"/>
                </a:cubicBezTo>
                <a:cubicBezTo>
                  <a:pt x="2642472" y="263423"/>
                  <a:pt x="2650777" y="250698"/>
                  <a:pt x="2661141" y="241249"/>
                </a:cubicBezTo>
                <a:cubicBezTo>
                  <a:pt x="2671199" y="231496"/>
                  <a:pt x="2681715" y="226619"/>
                  <a:pt x="2692688" y="226619"/>
                </a:cubicBezTo>
                <a:close/>
                <a:moveTo>
                  <a:pt x="1563327" y="226619"/>
                </a:moveTo>
                <a:cubicBezTo>
                  <a:pt x="1573691" y="226619"/>
                  <a:pt x="1583825" y="232258"/>
                  <a:pt x="1593731" y="243535"/>
                </a:cubicBezTo>
                <a:cubicBezTo>
                  <a:pt x="1603637" y="254813"/>
                  <a:pt x="1611791" y="269596"/>
                  <a:pt x="1618191" y="287884"/>
                </a:cubicBezTo>
                <a:cubicBezTo>
                  <a:pt x="1624287" y="305562"/>
                  <a:pt x="1627335" y="322783"/>
                  <a:pt x="1627335" y="339547"/>
                </a:cubicBezTo>
                <a:cubicBezTo>
                  <a:pt x="1627335" y="348082"/>
                  <a:pt x="1624973" y="357073"/>
                  <a:pt x="1620249" y="366522"/>
                </a:cubicBezTo>
                <a:cubicBezTo>
                  <a:pt x="1615525" y="375971"/>
                  <a:pt x="1609352" y="383743"/>
                  <a:pt x="1601733" y="389839"/>
                </a:cubicBezTo>
                <a:cubicBezTo>
                  <a:pt x="1588626" y="389839"/>
                  <a:pt x="1575215" y="388772"/>
                  <a:pt x="1561499" y="386639"/>
                </a:cubicBezTo>
                <a:cubicBezTo>
                  <a:pt x="1547783" y="384505"/>
                  <a:pt x="1534676" y="381381"/>
                  <a:pt x="1522179" y="377266"/>
                </a:cubicBezTo>
                <a:cubicBezTo>
                  <a:pt x="1509683" y="373151"/>
                  <a:pt x="1498710" y="368656"/>
                  <a:pt x="1489261" y="363779"/>
                </a:cubicBezTo>
                <a:cubicBezTo>
                  <a:pt x="1481946" y="372008"/>
                  <a:pt x="1474097" y="377952"/>
                  <a:pt x="1465715" y="381610"/>
                </a:cubicBezTo>
                <a:cubicBezTo>
                  <a:pt x="1457333" y="385267"/>
                  <a:pt x="1447199" y="387096"/>
                  <a:pt x="1435312" y="387096"/>
                </a:cubicBezTo>
                <a:lnTo>
                  <a:pt x="1433864" y="386613"/>
                </a:lnTo>
                <a:lnTo>
                  <a:pt x="1432416" y="387096"/>
                </a:lnTo>
                <a:cubicBezTo>
                  <a:pt x="1419614" y="387096"/>
                  <a:pt x="1407346" y="384429"/>
                  <a:pt x="1395611" y="379095"/>
                </a:cubicBezTo>
                <a:cubicBezTo>
                  <a:pt x="1383876" y="373761"/>
                  <a:pt x="1371913" y="365150"/>
                  <a:pt x="1359721" y="353263"/>
                </a:cubicBezTo>
                <a:cubicBezTo>
                  <a:pt x="1343262" y="364541"/>
                  <a:pt x="1320783" y="373456"/>
                  <a:pt x="1292284" y="380009"/>
                </a:cubicBezTo>
                <a:cubicBezTo>
                  <a:pt x="1263785" y="386563"/>
                  <a:pt x="1232315" y="389839"/>
                  <a:pt x="1197873" y="389839"/>
                </a:cubicBezTo>
                <a:cubicBezTo>
                  <a:pt x="1160992" y="389839"/>
                  <a:pt x="1133179" y="382219"/>
                  <a:pt x="1114433" y="366979"/>
                </a:cubicBezTo>
                <a:cubicBezTo>
                  <a:pt x="1095688" y="351739"/>
                  <a:pt x="1086315" y="329032"/>
                  <a:pt x="1086316" y="298856"/>
                </a:cubicBezTo>
                <a:cubicBezTo>
                  <a:pt x="1086315" y="283616"/>
                  <a:pt x="1088906" y="266852"/>
                  <a:pt x="1094088" y="248564"/>
                </a:cubicBezTo>
                <a:lnTo>
                  <a:pt x="1113290" y="248564"/>
                </a:lnTo>
                <a:cubicBezTo>
                  <a:pt x="1112985" y="249784"/>
                  <a:pt x="1112681" y="253060"/>
                  <a:pt x="1112376" y="258394"/>
                </a:cubicBezTo>
                <a:cubicBezTo>
                  <a:pt x="1112071" y="263728"/>
                  <a:pt x="1111919" y="268072"/>
                  <a:pt x="1111919" y="271424"/>
                </a:cubicBezTo>
                <a:cubicBezTo>
                  <a:pt x="1111919" y="289103"/>
                  <a:pt x="1115348" y="302743"/>
                  <a:pt x="1122206" y="312344"/>
                </a:cubicBezTo>
                <a:cubicBezTo>
                  <a:pt x="1129064" y="321945"/>
                  <a:pt x="1139808" y="329336"/>
                  <a:pt x="1154438" y="334518"/>
                </a:cubicBezTo>
                <a:cubicBezTo>
                  <a:pt x="1161754" y="336652"/>
                  <a:pt x="1170212" y="338404"/>
                  <a:pt x="1179813" y="339776"/>
                </a:cubicBezTo>
                <a:cubicBezTo>
                  <a:pt x="1189414" y="341147"/>
                  <a:pt x="1200311" y="341833"/>
                  <a:pt x="1212503" y="341833"/>
                </a:cubicBezTo>
                <a:cubicBezTo>
                  <a:pt x="1227438" y="341833"/>
                  <a:pt x="1241916" y="341224"/>
                  <a:pt x="1255937" y="340004"/>
                </a:cubicBezTo>
                <a:cubicBezTo>
                  <a:pt x="1269958" y="338785"/>
                  <a:pt x="1282911" y="337185"/>
                  <a:pt x="1294799" y="335204"/>
                </a:cubicBezTo>
                <a:cubicBezTo>
                  <a:pt x="1306686" y="333223"/>
                  <a:pt x="1316897" y="330784"/>
                  <a:pt x="1325431" y="327889"/>
                </a:cubicBezTo>
                <a:cubicBezTo>
                  <a:pt x="1333965" y="324993"/>
                  <a:pt x="1340367" y="322021"/>
                  <a:pt x="1344634" y="318973"/>
                </a:cubicBezTo>
                <a:cubicBezTo>
                  <a:pt x="1348291" y="315925"/>
                  <a:pt x="1351339" y="312496"/>
                  <a:pt x="1353778" y="308686"/>
                </a:cubicBezTo>
                <a:cubicBezTo>
                  <a:pt x="1356216" y="304876"/>
                  <a:pt x="1359416" y="299009"/>
                  <a:pt x="1363379" y="291084"/>
                </a:cubicBezTo>
                <a:cubicBezTo>
                  <a:pt x="1366732" y="284074"/>
                  <a:pt x="1370008" y="279578"/>
                  <a:pt x="1373209" y="277597"/>
                </a:cubicBezTo>
                <a:cubicBezTo>
                  <a:pt x="1376409" y="275615"/>
                  <a:pt x="1380143" y="274625"/>
                  <a:pt x="1384410" y="274625"/>
                </a:cubicBezTo>
                <a:cubicBezTo>
                  <a:pt x="1390811" y="274625"/>
                  <a:pt x="1396145" y="276454"/>
                  <a:pt x="1400412" y="280111"/>
                </a:cubicBezTo>
                <a:cubicBezTo>
                  <a:pt x="1397059" y="288950"/>
                  <a:pt x="1393707" y="297104"/>
                  <a:pt x="1390354" y="304571"/>
                </a:cubicBezTo>
                <a:cubicBezTo>
                  <a:pt x="1387001" y="312039"/>
                  <a:pt x="1383496" y="318821"/>
                  <a:pt x="1379838" y="324917"/>
                </a:cubicBezTo>
                <a:cubicBezTo>
                  <a:pt x="1388677" y="329794"/>
                  <a:pt x="1397059" y="333451"/>
                  <a:pt x="1404984" y="335890"/>
                </a:cubicBezTo>
                <a:cubicBezTo>
                  <a:pt x="1412909" y="338328"/>
                  <a:pt x="1422053" y="339547"/>
                  <a:pt x="1432416" y="339547"/>
                </a:cubicBezTo>
                <a:lnTo>
                  <a:pt x="1433864" y="340030"/>
                </a:lnTo>
                <a:lnTo>
                  <a:pt x="1435312" y="339547"/>
                </a:lnTo>
                <a:cubicBezTo>
                  <a:pt x="1447503" y="339547"/>
                  <a:pt x="1458019" y="336728"/>
                  <a:pt x="1466858" y="331089"/>
                </a:cubicBezTo>
                <a:cubicBezTo>
                  <a:pt x="1475697" y="325450"/>
                  <a:pt x="1483013" y="316992"/>
                  <a:pt x="1488804" y="305714"/>
                </a:cubicBezTo>
                <a:cubicBezTo>
                  <a:pt x="1493071" y="297485"/>
                  <a:pt x="1496805" y="290322"/>
                  <a:pt x="1500005" y="284226"/>
                </a:cubicBezTo>
                <a:cubicBezTo>
                  <a:pt x="1503206" y="278130"/>
                  <a:pt x="1506177" y="272720"/>
                  <a:pt x="1508921" y="267995"/>
                </a:cubicBezTo>
                <a:cubicBezTo>
                  <a:pt x="1511664" y="263271"/>
                  <a:pt x="1514407" y="258928"/>
                  <a:pt x="1517150" y="254965"/>
                </a:cubicBezTo>
                <a:cubicBezTo>
                  <a:pt x="1524770" y="244907"/>
                  <a:pt x="1532162" y="237668"/>
                  <a:pt x="1539325" y="233248"/>
                </a:cubicBezTo>
                <a:cubicBezTo>
                  <a:pt x="1546487" y="228829"/>
                  <a:pt x="1554488" y="226619"/>
                  <a:pt x="1563327" y="226619"/>
                </a:cubicBezTo>
                <a:close/>
                <a:moveTo>
                  <a:pt x="3126723" y="220675"/>
                </a:moveTo>
                <a:cubicBezTo>
                  <a:pt x="3137086" y="220675"/>
                  <a:pt x="3145315" y="225171"/>
                  <a:pt x="3151411" y="234163"/>
                </a:cubicBezTo>
                <a:cubicBezTo>
                  <a:pt x="3157507" y="243154"/>
                  <a:pt x="3162079" y="256184"/>
                  <a:pt x="3165127" y="273253"/>
                </a:cubicBezTo>
                <a:lnTo>
                  <a:pt x="3146382" y="277368"/>
                </a:lnTo>
                <a:cubicBezTo>
                  <a:pt x="3144249" y="274320"/>
                  <a:pt x="3142039" y="272263"/>
                  <a:pt x="3139753" y="271196"/>
                </a:cubicBezTo>
                <a:cubicBezTo>
                  <a:pt x="3137467" y="270129"/>
                  <a:pt x="3134800" y="269596"/>
                  <a:pt x="3131752" y="269596"/>
                </a:cubicBezTo>
                <a:cubicBezTo>
                  <a:pt x="3126265" y="269596"/>
                  <a:pt x="3120093" y="271120"/>
                  <a:pt x="3113235" y="274168"/>
                </a:cubicBezTo>
                <a:cubicBezTo>
                  <a:pt x="3106377" y="277216"/>
                  <a:pt x="3099443" y="281483"/>
                  <a:pt x="3092433" y="286969"/>
                </a:cubicBezTo>
                <a:cubicBezTo>
                  <a:pt x="3085422" y="292456"/>
                  <a:pt x="3078717" y="298856"/>
                  <a:pt x="3072316" y="306172"/>
                </a:cubicBezTo>
                <a:cubicBezTo>
                  <a:pt x="3063477" y="317144"/>
                  <a:pt x="3056923" y="328574"/>
                  <a:pt x="3052656" y="340462"/>
                </a:cubicBezTo>
                <a:cubicBezTo>
                  <a:pt x="3058143" y="343510"/>
                  <a:pt x="3065305" y="346100"/>
                  <a:pt x="3074145" y="348234"/>
                </a:cubicBezTo>
                <a:cubicBezTo>
                  <a:pt x="3082984" y="350368"/>
                  <a:pt x="3093347" y="352349"/>
                  <a:pt x="3105235" y="354178"/>
                </a:cubicBezTo>
                <a:cubicBezTo>
                  <a:pt x="3116207" y="355397"/>
                  <a:pt x="3125046" y="357073"/>
                  <a:pt x="3131752" y="359207"/>
                </a:cubicBezTo>
                <a:cubicBezTo>
                  <a:pt x="3138457" y="361340"/>
                  <a:pt x="3144096" y="364084"/>
                  <a:pt x="3148668" y="367436"/>
                </a:cubicBezTo>
                <a:cubicBezTo>
                  <a:pt x="3153240" y="370789"/>
                  <a:pt x="3156821" y="375742"/>
                  <a:pt x="3159413" y="382295"/>
                </a:cubicBezTo>
                <a:cubicBezTo>
                  <a:pt x="3162003" y="388849"/>
                  <a:pt x="3163298" y="395630"/>
                  <a:pt x="3163299" y="402641"/>
                </a:cubicBezTo>
                <a:cubicBezTo>
                  <a:pt x="3163298" y="411785"/>
                  <a:pt x="3159565" y="421843"/>
                  <a:pt x="3152097" y="432816"/>
                </a:cubicBezTo>
                <a:cubicBezTo>
                  <a:pt x="3144630" y="443789"/>
                  <a:pt x="3134419" y="454304"/>
                  <a:pt x="3121465" y="464363"/>
                </a:cubicBezTo>
                <a:cubicBezTo>
                  <a:pt x="3108511" y="474421"/>
                  <a:pt x="3093957" y="483108"/>
                  <a:pt x="3077802" y="490423"/>
                </a:cubicBezTo>
                <a:cubicBezTo>
                  <a:pt x="3054028" y="501091"/>
                  <a:pt x="3030406" y="506425"/>
                  <a:pt x="3006936" y="506425"/>
                </a:cubicBezTo>
                <a:cubicBezTo>
                  <a:pt x="2980419" y="506425"/>
                  <a:pt x="2959921" y="498653"/>
                  <a:pt x="2945443" y="483108"/>
                </a:cubicBezTo>
                <a:cubicBezTo>
                  <a:pt x="2930965" y="467563"/>
                  <a:pt x="2923726" y="445008"/>
                  <a:pt x="2923726" y="415442"/>
                </a:cubicBezTo>
                <a:cubicBezTo>
                  <a:pt x="2923726" y="409956"/>
                  <a:pt x="2924031" y="404165"/>
                  <a:pt x="2924640" y="398069"/>
                </a:cubicBezTo>
                <a:cubicBezTo>
                  <a:pt x="2925250" y="391973"/>
                  <a:pt x="2926393" y="385115"/>
                  <a:pt x="2928069" y="377495"/>
                </a:cubicBezTo>
                <a:cubicBezTo>
                  <a:pt x="2929746" y="369875"/>
                  <a:pt x="2931803" y="361188"/>
                  <a:pt x="2934241" y="351434"/>
                </a:cubicBezTo>
                <a:lnTo>
                  <a:pt x="2953444" y="356006"/>
                </a:lnTo>
                <a:cubicBezTo>
                  <a:pt x="2949481" y="370332"/>
                  <a:pt x="2947500" y="382067"/>
                  <a:pt x="2947500" y="391211"/>
                </a:cubicBezTo>
                <a:cubicBezTo>
                  <a:pt x="2947500" y="412852"/>
                  <a:pt x="2952910" y="429387"/>
                  <a:pt x="2963731" y="440817"/>
                </a:cubicBezTo>
                <a:cubicBezTo>
                  <a:pt x="2974551" y="452247"/>
                  <a:pt x="2990325" y="457962"/>
                  <a:pt x="3011051" y="457962"/>
                </a:cubicBezTo>
                <a:cubicBezTo>
                  <a:pt x="3020804" y="457962"/>
                  <a:pt x="3031091" y="456895"/>
                  <a:pt x="3041912" y="454762"/>
                </a:cubicBezTo>
                <a:cubicBezTo>
                  <a:pt x="3052732" y="452628"/>
                  <a:pt x="3063705" y="449656"/>
                  <a:pt x="3074831" y="445846"/>
                </a:cubicBezTo>
                <a:cubicBezTo>
                  <a:pt x="3085955" y="442036"/>
                  <a:pt x="3096395" y="437388"/>
                  <a:pt x="3106149" y="431902"/>
                </a:cubicBezTo>
                <a:cubicBezTo>
                  <a:pt x="3113159" y="427939"/>
                  <a:pt x="3119788" y="423824"/>
                  <a:pt x="3126037" y="419557"/>
                </a:cubicBezTo>
                <a:cubicBezTo>
                  <a:pt x="3132285" y="415290"/>
                  <a:pt x="3137695" y="410718"/>
                  <a:pt x="3142267" y="405841"/>
                </a:cubicBezTo>
                <a:cubicBezTo>
                  <a:pt x="3138610" y="405536"/>
                  <a:pt x="3134952" y="405308"/>
                  <a:pt x="3131295" y="405155"/>
                </a:cubicBezTo>
                <a:cubicBezTo>
                  <a:pt x="3127637" y="405003"/>
                  <a:pt x="3123979" y="404774"/>
                  <a:pt x="3120322" y="404470"/>
                </a:cubicBezTo>
                <a:cubicBezTo>
                  <a:pt x="3098986" y="402946"/>
                  <a:pt x="3082146" y="399974"/>
                  <a:pt x="3069801" y="395554"/>
                </a:cubicBezTo>
                <a:cubicBezTo>
                  <a:pt x="3057457" y="391135"/>
                  <a:pt x="3048085" y="384658"/>
                  <a:pt x="3041683" y="376123"/>
                </a:cubicBezTo>
                <a:cubicBezTo>
                  <a:pt x="3034978" y="366674"/>
                  <a:pt x="3031625" y="354482"/>
                  <a:pt x="3031625" y="339547"/>
                </a:cubicBezTo>
                <a:cubicBezTo>
                  <a:pt x="3031625" y="328879"/>
                  <a:pt x="3033911" y="317449"/>
                  <a:pt x="3038483" y="305257"/>
                </a:cubicBezTo>
                <a:cubicBezTo>
                  <a:pt x="3043055" y="293065"/>
                  <a:pt x="3049379" y="281254"/>
                  <a:pt x="3057457" y="269824"/>
                </a:cubicBezTo>
                <a:cubicBezTo>
                  <a:pt x="3065534" y="258394"/>
                  <a:pt x="3074602" y="248412"/>
                  <a:pt x="3084660" y="239878"/>
                </a:cubicBezTo>
                <a:cubicBezTo>
                  <a:pt x="3099595" y="227076"/>
                  <a:pt x="3113616" y="220675"/>
                  <a:pt x="3126723" y="220675"/>
                </a:cubicBezTo>
                <a:close/>
                <a:moveTo>
                  <a:pt x="5056869" y="205588"/>
                </a:moveTo>
                <a:cubicBezTo>
                  <a:pt x="5058697" y="213512"/>
                  <a:pt x="5060755" y="222885"/>
                  <a:pt x="5063041" y="233705"/>
                </a:cubicBezTo>
                <a:cubicBezTo>
                  <a:pt x="5065327" y="244526"/>
                  <a:pt x="5067689" y="256337"/>
                  <a:pt x="5070128" y="269138"/>
                </a:cubicBezTo>
                <a:cubicBezTo>
                  <a:pt x="5071957" y="278892"/>
                  <a:pt x="5073328" y="287122"/>
                  <a:pt x="5074243" y="293827"/>
                </a:cubicBezTo>
                <a:cubicBezTo>
                  <a:pt x="5075157" y="300533"/>
                  <a:pt x="5075614" y="305714"/>
                  <a:pt x="5075615" y="309372"/>
                </a:cubicBezTo>
                <a:cubicBezTo>
                  <a:pt x="5075614" y="315773"/>
                  <a:pt x="5073938" y="323774"/>
                  <a:pt x="5070585" y="333375"/>
                </a:cubicBezTo>
                <a:cubicBezTo>
                  <a:pt x="5067233" y="342976"/>
                  <a:pt x="5063117" y="352501"/>
                  <a:pt x="5058241" y="361950"/>
                </a:cubicBezTo>
                <a:cubicBezTo>
                  <a:pt x="5037437" y="374523"/>
                  <a:pt x="5015521" y="382381"/>
                  <a:pt x="4992489" y="385524"/>
                </a:cubicBezTo>
                <a:lnTo>
                  <a:pt x="4970423" y="387006"/>
                </a:lnTo>
                <a:lnTo>
                  <a:pt x="4970153" y="387096"/>
                </a:lnTo>
                <a:lnTo>
                  <a:pt x="4969545" y="387065"/>
                </a:lnTo>
                <a:lnTo>
                  <a:pt x="4969087" y="387096"/>
                </a:lnTo>
                <a:lnTo>
                  <a:pt x="4968895" y="387032"/>
                </a:lnTo>
                <a:lnTo>
                  <a:pt x="4934035" y="385267"/>
                </a:lnTo>
                <a:cubicBezTo>
                  <a:pt x="4922451" y="384048"/>
                  <a:pt x="4912013" y="382219"/>
                  <a:pt x="4902716" y="379781"/>
                </a:cubicBezTo>
                <a:cubicBezTo>
                  <a:pt x="4893419" y="377342"/>
                  <a:pt x="4886333" y="374294"/>
                  <a:pt x="4881457" y="370637"/>
                </a:cubicBezTo>
                <a:cubicBezTo>
                  <a:pt x="4875970" y="366370"/>
                  <a:pt x="4871627" y="360426"/>
                  <a:pt x="4868427" y="352806"/>
                </a:cubicBezTo>
                <a:cubicBezTo>
                  <a:pt x="4865226" y="345186"/>
                  <a:pt x="4862407" y="337566"/>
                  <a:pt x="4859969" y="329946"/>
                </a:cubicBezTo>
                <a:cubicBezTo>
                  <a:pt x="4854481" y="331470"/>
                  <a:pt x="4849223" y="333451"/>
                  <a:pt x="4844195" y="335890"/>
                </a:cubicBezTo>
                <a:cubicBezTo>
                  <a:pt x="4839165" y="338328"/>
                  <a:pt x="4833831" y="341300"/>
                  <a:pt x="4828193" y="344805"/>
                </a:cubicBezTo>
                <a:cubicBezTo>
                  <a:pt x="4822553" y="348310"/>
                  <a:pt x="4815772" y="352654"/>
                  <a:pt x="4807847" y="357835"/>
                </a:cubicBezTo>
                <a:cubicBezTo>
                  <a:pt x="4796569" y="364541"/>
                  <a:pt x="4785902" y="369875"/>
                  <a:pt x="4775843" y="373837"/>
                </a:cubicBezTo>
                <a:cubicBezTo>
                  <a:pt x="4765785" y="377800"/>
                  <a:pt x="4755345" y="380771"/>
                  <a:pt x="4744525" y="382753"/>
                </a:cubicBezTo>
                <a:cubicBezTo>
                  <a:pt x="4733705" y="384734"/>
                  <a:pt x="4721817" y="385953"/>
                  <a:pt x="4708863" y="386410"/>
                </a:cubicBezTo>
                <a:lnTo>
                  <a:pt x="4671396" y="386987"/>
                </a:lnTo>
                <a:lnTo>
                  <a:pt x="4671068" y="387096"/>
                </a:lnTo>
                <a:lnTo>
                  <a:pt x="4670175" y="387005"/>
                </a:lnTo>
                <a:lnTo>
                  <a:pt x="4664287" y="387096"/>
                </a:lnTo>
                <a:cubicBezTo>
                  <a:pt x="4663067" y="387096"/>
                  <a:pt x="4662153" y="386791"/>
                  <a:pt x="4661543" y="386182"/>
                </a:cubicBezTo>
                <a:lnTo>
                  <a:pt x="4661525" y="386128"/>
                </a:lnTo>
                <a:lnTo>
                  <a:pt x="4652751" y="385239"/>
                </a:lnTo>
                <a:cubicBezTo>
                  <a:pt x="4634863" y="381524"/>
                  <a:pt x="4618261" y="372237"/>
                  <a:pt x="4602945" y="357378"/>
                </a:cubicBezTo>
                <a:lnTo>
                  <a:pt x="4597916" y="364236"/>
                </a:lnTo>
                <a:cubicBezTo>
                  <a:pt x="4593344" y="370027"/>
                  <a:pt x="4586639" y="374599"/>
                  <a:pt x="4577799" y="377952"/>
                </a:cubicBezTo>
                <a:cubicBezTo>
                  <a:pt x="4568960" y="381305"/>
                  <a:pt x="4558216" y="383667"/>
                  <a:pt x="4545567" y="385039"/>
                </a:cubicBezTo>
                <a:lnTo>
                  <a:pt x="4512439" y="386616"/>
                </a:lnTo>
                <a:lnTo>
                  <a:pt x="4510819" y="387096"/>
                </a:lnTo>
                <a:lnTo>
                  <a:pt x="4508200" y="386818"/>
                </a:lnTo>
                <a:lnTo>
                  <a:pt x="4502361" y="387096"/>
                </a:lnTo>
                <a:cubicBezTo>
                  <a:pt x="4501142" y="387096"/>
                  <a:pt x="4500227" y="386791"/>
                  <a:pt x="4499618" y="386182"/>
                </a:cubicBezTo>
                <a:lnTo>
                  <a:pt x="4499523" y="385897"/>
                </a:lnTo>
                <a:lnTo>
                  <a:pt x="4490360" y="384924"/>
                </a:lnTo>
                <a:cubicBezTo>
                  <a:pt x="4483578" y="383476"/>
                  <a:pt x="4476834" y="381305"/>
                  <a:pt x="4470129" y="378409"/>
                </a:cubicBezTo>
                <a:cubicBezTo>
                  <a:pt x="4456717" y="372618"/>
                  <a:pt x="4444982" y="364388"/>
                  <a:pt x="4434925" y="353720"/>
                </a:cubicBezTo>
                <a:cubicBezTo>
                  <a:pt x="4427304" y="360121"/>
                  <a:pt x="4416865" y="366217"/>
                  <a:pt x="4403606" y="372008"/>
                </a:cubicBezTo>
                <a:cubicBezTo>
                  <a:pt x="4390347" y="377800"/>
                  <a:pt x="4376098" y="382219"/>
                  <a:pt x="4360858" y="385267"/>
                </a:cubicBezTo>
                <a:cubicBezTo>
                  <a:pt x="4352933" y="386486"/>
                  <a:pt x="4345161" y="387553"/>
                  <a:pt x="4337541" y="388468"/>
                </a:cubicBezTo>
                <a:cubicBezTo>
                  <a:pt x="4329921" y="389382"/>
                  <a:pt x="4322301" y="389839"/>
                  <a:pt x="4314681" y="389839"/>
                </a:cubicBezTo>
                <a:cubicBezTo>
                  <a:pt x="4300965" y="389839"/>
                  <a:pt x="4286639" y="388925"/>
                  <a:pt x="4271704" y="387096"/>
                </a:cubicBezTo>
                <a:cubicBezTo>
                  <a:pt x="4256769" y="385267"/>
                  <a:pt x="4242291" y="382524"/>
                  <a:pt x="4228270" y="378866"/>
                </a:cubicBezTo>
                <a:cubicBezTo>
                  <a:pt x="4214249" y="375209"/>
                  <a:pt x="4201752" y="370637"/>
                  <a:pt x="4190780" y="365150"/>
                </a:cubicBezTo>
                <a:cubicBezTo>
                  <a:pt x="4189561" y="366370"/>
                  <a:pt x="4188341" y="367665"/>
                  <a:pt x="4187122" y="369037"/>
                </a:cubicBezTo>
                <a:cubicBezTo>
                  <a:pt x="4185903" y="370408"/>
                  <a:pt x="4184531" y="371551"/>
                  <a:pt x="4183007" y="372466"/>
                </a:cubicBezTo>
                <a:cubicBezTo>
                  <a:pt x="4176911" y="377342"/>
                  <a:pt x="4169291" y="381000"/>
                  <a:pt x="4160147" y="383438"/>
                </a:cubicBezTo>
                <a:cubicBezTo>
                  <a:pt x="4155575" y="384658"/>
                  <a:pt x="4150851" y="385572"/>
                  <a:pt x="4145975" y="386182"/>
                </a:cubicBezTo>
                <a:lnTo>
                  <a:pt x="4132190" y="387017"/>
                </a:lnTo>
                <a:lnTo>
                  <a:pt x="4131953" y="387096"/>
                </a:lnTo>
                <a:lnTo>
                  <a:pt x="4131557" y="387055"/>
                </a:lnTo>
                <a:lnTo>
                  <a:pt x="4130887" y="387096"/>
                </a:lnTo>
                <a:lnTo>
                  <a:pt x="4130413" y="386938"/>
                </a:lnTo>
                <a:lnTo>
                  <a:pt x="4120809" y="385953"/>
                </a:lnTo>
                <a:cubicBezTo>
                  <a:pt x="4109950" y="383667"/>
                  <a:pt x="4099949" y="377952"/>
                  <a:pt x="4090805" y="368808"/>
                </a:cubicBezTo>
                <a:lnTo>
                  <a:pt x="4084405" y="389839"/>
                </a:lnTo>
                <a:cubicBezTo>
                  <a:pt x="4066421" y="389839"/>
                  <a:pt x="4049733" y="388315"/>
                  <a:pt x="4034341" y="385267"/>
                </a:cubicBezTo>
                <a:cubicBezTo>
                  <a:pt x="4018949" y="382219"/>
                  <a:pt x="4005613" y="377952"/>
                  <a:pt x="3994336" y="372466"/>
                </a:cubicBezTo>
                <a:cubicBezTo>
                  <a:pt x="3983973" y="378257"/>
                  <a:pt x="3974677" y="382143"/>
                  <a:pt x="3966447" y="384124"/>
                </a:cubicBezTo>
                <a:lnTo>
                  <a:pt x="3947915" y="386237"/>
                </a:lnTo>
                <a:lnTo>
                  <a:pt x="3945339" y="387096"/>
                </a:lnTo>
                <a:lnTo>
                  <a:pt x="3940387" y="387096"/>
                </a:lnTo>
                <a:lnTo>
                  <a:pt x="3916079" y="387096"/>
                </a:lnTo>
                <a:cubicBezTo>
                  <a:pt x="3910897" y="406298"/>
                  <a:pt x="3902667" y="423139"/>
                  <a:pt x="3891389" y="437617"/>
                </a:cubicBezTo>
                <a:cubicBezTo>
                  <a:pt x="3880112" y="452095"/>
                  <a:pt x="3867157" y="462991"/>
                  <a:pt x="3852527" y="470306"/>
                </a:cubicBezTo>
                <a:cubicBezTo>
                  <a:pt x="3838811" y="477012"/>
                  <a:pt x="3824638" y="480365"/>
                  <a:pt x="3810008" y="480365"/>
                </a:cubicBezTo>
                <a:cubicBezTo>
                  <a:pt x="3805435" y="480365"/>
                  <a:pt x="3799111" y="478688"/>
                  <a:pt x="3791034" y="475336"/>
                </a:cubicBezTo>
                <a:cubicBezTo>
                  <a:pt x="3782957" y="471983"/>
                  <a:pt x="3774499" y="467639"/>
                  <a:pt x="3765659" y="462305"/>
                </a:cubicBezTo>
                <a:cubicBezTo>
                  <a:pt x="3756820" y="456971"/>
                  <a:pt x="3748895" y="451409"/>
                  <a:pt x="3741885" y="445618"/>
                </a:cubicBezTo>
                <a:lnTo>
                  <a:pt x="3749201" y="427787"/>
                </a:lnTo>
                <a:cubicBezTo>
                  <a:pt x="3757430" y="430225"/>
                  <a:pt x="3765888" y="432054"/>
                  <a:pt x="3774575" y="433273"/>
                </a:cubicBezTo>
                <a:cubicBezTo>
                  <a:pt x="3783262" y="434492"/>
                  <a:pt x="3792177" y="435102"/>
                  <a:pt x="3801321" y="435102"/>
                </a:cubicBezTo>
                <a:cubicBezTo>
                  <a:pt x="3820219" y="435102"/>
                  <a:pt x="3837287" y="430835"/>
                  <a:pt x="3852527" y="422300"/>
                </a:cubicBezTo>
                <a:cubicBezTo>
                  <a:pt x="3867767" y="413766"/>
                  <a:pt x="3879959" y="401879"/>
                  <a:pt x="3889103" y="386639"/>
                </a:cubicBezTo>
                <a:cubicBezTo>
                  <a:pt x="3875387" y="385724"/>
                  <a:pt x="3863501" y="384810"/>
                  <a:pt x="3853442" y="383896"/>
                </a:cubicBezTo>
                <a:cubicBezTo>
                  <a:pt x="3843383" y="382981"/>
                  <a:pt x="3835306" y="381762"/>
                  <a:pt x="3829211" y="380238"/>
                </a:cubicBezTo>
                <a:cubicBezTo>
                  <a:pt x="3811837" y="375971"/>
                  <a:pt x="3799187" y="369189"/>
                  <a:pt x="3791263" y="359893"/>
                </a:cubicBezTo>
                <a:cubicBezTo>
                  <a:pt x="3783338" y="350596"/>
                  <a:pt x="3779375" y="337414"/>
                  <a:pt x="3779375" y="320345"/>
                </a:cubicBezTo>
                <a:cubicBezTo>
                  <a:pt x="3779375" y="304190"/>
                  <a:pt x="3782576" y="288112"/>
                  <a:pt x="3788977" y="272110"/>
                </a:cubicBezTo>
                <a:cubicBezTo>
                  <a:pt x="3795377" y="256108"/>
                  <a:pt x="3803759" y="243230"/>
                  <a:pt x="3814123" y="233477"/>
                </a:cubicBezTo>
                <a:cubicBezTo>
                  <a:pt x="3824486" y="223723"/>
                  <a:pt x="3834849" y="218846"/>
                  <a:pt x="3845213" y="218846"/>
                </a:cubicBezTo>
                <a:cubicBezTo>
                  <a:pt x="3857709" y="218846"/>
                  <a:pt x="3869521" y="224485"/>
                  <a:pt x="3880645" y="235763"/>
                </a:cubicBezTo>
                <a:cubicBezTo>
                  <a:pt x="3891771" y="247040"/>
                  <a:pt x="3900839" y="261976"/>
                  <a:pt x="3907849" y="280568"/>
                </a:cubicBezTo>
                <a:cubicBezTo>
                  <a:pt x="3911201" y="289712"/>
                  <a:pt x="3913868" y="299161"/>
                  <a:pt x="3915849" y="308915"/>
                </a:cubicBezTo>
                <a:cubicBezTo>
                  <a:pt x="3917831" y="318668"/>
                  <a:pt x="3919127" y="328879"/>
                  <a:pt x="3919736" y="339547"/>
                </a:cubicBezTo>
                <a:lnTo>
                  <a:pt x="3940387" y="339547"/>
                </a:lnTo>
                <a:cubicBezTo>
                  <a:pt x="3944959" y="339547"/>
                  <a:pt x="3949302" y="339242"/>
                  <a:pt x="3953417" y="338633"/>
                </a:cubicBezTo>
                <a:cubicBezTo>
                  <a:pt x="3957531" y="338023"/>
                  <a:pt x="3961722" y="337109"/>
                  <a:pt x="3965989" y="335890"/>
                </a:cubicBezTo>
                <a:cubicBezTo>
                  <a:pt x="3965685" y="334670"/>
                  <a:pt x="3965533" y="333451"/>
                  <a:pt x="3965533" y="332232"/>
                </a:cubicBezTo>
                <a:cubicBezTo>
                  <a:pt x="3965533" y="331013"/>
                  <a:pt x="3965533" y="329641"/>
                  <a:pt x="3965533" y="328117"/>
                </a:cubicBezTo>
                <a:cubicBezTo>
                  <a:pt x="3966447" y="318059"/>
                  <a:pt x="3969113" y="307619"/>
                  <a:pt x="3973533" y="296799"/>
                </a:cubicBezTo>
                <a:cubicBezTo>
                  <a:pt x="3977953" y="285979"/>
                  <a:pt x="3983592" y="275692"/>
                  <a:pt x="3990450" y="265938"/>
                </a:cubicBezTo>
                <a:cubicBezTo>
                  <a:pt x="3997308" y="256184"/>
                  <a:pt x="4005004" y="248107"/>
                  <a:pt x="4013538" y="241706"/>
                </a:cubicBezTo>
                <a:cubicBezTo>
                  <a:pt x="4026645" y="231648"/>
                  <a:pt x="4039599" y="226619"/>
                  <a:pt x="4052401" y="226619"/>
                </a:cubicBezTo>
                <a:cubicBezTo>
                  <a:pt x="4056058" y="226619"/>
                  <a:pt x="4059563" y="228219"/>
                  <a:pt x="4062916" y="231419"/>
                </a:cubicBezTo>
                <a:cubicBezTo>
                  <a:pt x="4066269" y="234620"/>
                  <a:pt x="4069469" y="239116"/>
                  <a:pt x="4072517" y="244907"/>
                </a:cubicBezTo>
                <a:cubicBezTo>
                  <a:pt x="4074955" y="248869"/>
                  <a:pt x="4077547" y="254051"/>
                  <a:pt x="4080289" y="260452"/>
                </a:cubicBezTo>
                <a:cubicBezTo>
                  <a:pt x="4083033" y="266852"/>
                  <a:pt x="4085929" y="274320"/>
                  <a:pt x="4088977" y="282854"/>
                </a:cubicBezTo>
                <a:cubicBezTo>
                  <a:pt x="4092634" y="293218"/>
                  <a:pt x="4096443" y="302362"/>
                  <a:pt x="4100406" y="310286"/>
                </a:cubicBezTo>
                <a:cubicBezTo>
                  <a:pt x="4104369" y="318211"/>
                  <a:pt x="4108483" y="324612"/>
                  <a:pt x="4112751" y="329489"/>
                </a:cubicBezTo>
                <a:cubicBezTo>
                  <a:pt x="4115647" y="332842"/>
                  <a:pt x="4118695" y="335356"/>
                  <a:pt x="4121895" y="337033"/>
                </a:cubicBezTo>
                <a:lnTo>
                  <a:pt x="4131643" y="339470"/>
                </a:lnTo>
                <a:lnTo>
                  <a:pt x="4157633" y="336804"/>
                </a:lnTo>
                <a:cubicBezTo>
                  <a:pt x="4164185" y="334975"/>
                  <a:pt x="4169901" y="331546"/>
                  <a:pt x="4174777" y="326517"/>
                </a:cubicBezTo>
                <a:cubicBezTo>
                  <a:pt x="4179655" y="321488"/>
                  <a:pt x="4184684" y="314249"/>
                  <a:pt x="4189865" y="304800"/>
                </a:cubicBezTo>
                <a:cubicBezTo>
                  <a:pt x="4191085" y="302666"/>
                  <a:pt x="4192227" y="300533"/>
                  <a:pt x="4193294" y="298399"/>
                </a:cubicBezTo>
                <a:cubicBezTo>
                  <a:pt x="4194361" y="296266"/>
                  <a:pt x="4195504" y="294132"/>
                  <a:pt x="4196723" y="291998"/>
                </a:cubicBezTo>
                <a:cubicBezTo>
                  <a:pt x="4200990" y="284683"/>
                  <a:pt x="4207239" y="281026"/>
                  <a:pt x="4215469" y="281026"/>
                </a:cubicBezTo>
                <a:cubicBezTo>
                  <a:pt x="4219735" y="281026"/>
                  <a:pt x="4224155" y="282550"/>
                  <a:pt x="4228727" y="285598"/>
                </a:cubicBezTo>
                <a:cubicBezTo>
                  <a:pt x="4225679" y="293218"/>
                  <a:pt x="4222783" y="300380"/>
                  <a:pt x="4220041" y="307086"/>
                </a:cubicBezTo>
                <a:cubicBezTo>
                  <a:pt x="4217297" y="313792"/>
                  <a:pt x="4214706" y="320040"/>
                  <a:pt x="4212268" y="325831"/>
                </a:cubicBezTo>
                <a:cubicBezTo>
                  <a:pt x="4215621" y="327050"/>
                  <a:pt x="4218973" y="328270"/>
                  <a:pt x="4222327" y="329489"/>
                </a:cubicBezTo>
                <a:cubicBezTo>
                  <a:pt x="4225679" y="330708"/>
                  <a:pt x="4229032" y="331927"/>
                  <a:pt x="4232385" y="333146"/>
                </a:cubicBezTo>
                <a:cubicBezTo>
                  <a:pt x="4263169" y="292303"/>
                  <a:pt x="4290754" y="262128"/>
                  <a:pt x="4315138" y="242621"/>
                </a:cubicBezTo>
                <a:cubicBezTo>
                  <a:pt x="4338607" y="223114"/>
                  <a:pt x="4359791" y="213360"/>
                  <a:pt x="4378689" y="213360"/>
                </a:cubicBezTo>
                <a:cubicBezTo>
                  <a:pt x="4385699" y="213360"/>
                  <a:pt x="4393548" y="215417"/>
                  <a:pt x="4402235" y="219532"/>
                </a:cubicBezTo>
                <a:cubicBezTo>
                  <a:pt x="4410921" y="223647"/>
                  <a:pt x="4419685" y="229133"/>
                  <a:pt x="4428523" y="235991"/>
                </a:cubicBezTo>
                <a:cubicBezTo>
                  <a:pt x="4437363" y="242849"/>
                  <a:pt x="4445135" y="250241"/>
                  <a:pt x="4451841" y="258166"/>
                </a:cubicBezTo>
                <a:cubicBezTo>
                  <a:pt x="4461899" y="270358"/>
                  <a:pt x="4466929" y="280568"/>
                  <a:pt x="4466929" y="288798"/>
                </a:cubicBezTo>
                <a:cubicBezTo>
                  <a:pt x="4466929" y="301904"/>
                  <a:pt x="4463880" y="313639"/>
                  <a:pt x="4457784" y="324002"/>
                </a:cubicBezTo>
                <a:cubicBezTo>
                  <a:pt x="4467537" y="329794"/>
                  <a:pt x="4476301" y="333832"/>
                  <a:pt x="4484073" y="336118"/>
                </a:cubicBezTo>
                <a:lnTo>
                  <a:pt x="4508916" y="339303"/>
                </a:lnTo>
                <a:lnTo>
                  <a:pt x="4545338" y="337947"/>
                </a:lnTo>
                <a:cubicBezTo>
                  <a:pt x="4557835" y="336880"/>
                  <a:pt x="4567741" y="334366"/>
                  <a:pt x="4575056" y="330403"/>
                </a:cubicBezTo>
                <a:cubicBezTo>
                  <a:pt x="4580237" y="327660"/>
                  <a:pt x="4584657" y="323240"/>
                  <a:pt x="4588315" y="317144"/>
                </a:cubicBezTo>
                <a:cubicBezTo>
                  <a:pt x="4591973" y="311048"/>
                  <a:pt x="4596849" y="302057"/>
                  <a:pt x="4602945" y="290170"/>
                </a:cubicBezTo>
                <a:cubicBezTo>
                  <a:pt x="4606603" y="282550"/>
                  <a:pt x="4610031" y="277749"/>
                  <a:pt x="4613232" y="275768"/>
                </a:cubicBezTo>
                <a:cubicBezTo>
                  <a:pt x="4616432" y="273787"/>
                  <a:pt x="4620319" y="272796"/>
                  <a:pt x="4624891" y="272796"/>
                </a:cubicBezTo>
                <a:cubicBezTo>
                  <a:pt x="4630987" y="272796"/>
                  <a:pt x="4636321" y="274625"/>
                  <a:pt x="4640893" y="278282"/>
                </a:cubicBezTo>
                <a:cubicBezTo>
                  <a:pt x="4638455" y="284378"/>
                  <a:pt x="4635863" y="290474"/>
                  <a:pt x="4633121" y="296570"/>
                </a:cubicBezTo>
                <a:cubicBezTo>
                  <a:pt x="4630377" y="302666"/>
                  <a:pt x="4627862" y="308305"/>
                  <a:pt x="4625577" y="313487"/>
                </a:cubicBezTo>
                <a:cubicBezTo>
                  <a:pt x="4623291" y="318668"/>
                  <a:pt x="4621385" y="322783"/>
                  <a:pt x="4619861" y="325831"/>
                </a:cubicBezTo>
                <a:cubicBezTo>
                  <a:pt x="4628091" y="330708"/>
                  <a:pt x="4636397" y="334213"/>
                  <a:pt x="4644779" y="336347"/>
                </a:cubicBezTo>
                <a:lnTo>
                  <a:pt x="4669503" y="339357"/>
                </a:lnTo>
                <a:lnTo>
                  <a:pt x="4726923" y="337261"/>
                </a:lnTo>
                <a:cubicBezTo>
                  <a:pt x="4744297" y="335737"/>
                  <a:pt x="4760603" y="332232"/>
                  <a:pt x="4775843" y="326746"/>
                </a:cubicBezTo>
                <a:cubicBezTo>
                  <a:pt x="4788035" y="322783"/>
                  <a:pt x="4798475" y="319507"/>
                  <a:pt x="4807161" y="316916"/>
                </a:cubicBezTo>
                <a:cubicBezTo>
                  <a:pt x="4815849" y="314325"/>
                  <a:pt x="4822782" y="312420"/>
                  <a:pt x="4827964" y="311201"/>
                </a:cubicBezTo>
                <a:cubicBezTo>
                  <a:pt x="4823392" y="308762"/>
                  <a:pt x="4818743" y="306095"/>
                  <a:pt x="4814019" y="303200"/>
                </a:cubicBezTo>
                <a:cubicBezTo>
                  <a:pt x="4809295" y="300304"/>
                  <a:pt x="4804647" y="297180"/>
                  <a:pt x="4800075" y="293827"/>
                </a:cubicBezTo>
                <a:cubicBezTo>
                  <a:pt x="4789407" y="286512"/>
                  <a:pt x="4780567" y="281407"/>
                  <a:pt x="4773557" y="278511"/>
                </a:cubicBezTo>
                <a:cubicBezTo>
                  <a:pt x="4766547" y="275615"/>
                  <a:pt x="4759536" y="274168"/>
                  <a:pt x="4752526" y="274168"/>
                </a:cubicBezTo>
                <a:cubicBezTo>
                  <a:pt x="4743382" y="274168"/>
                  <a:pt x="4734999" y="275387"/>
                  <a:pt x="4727380" y="277825"/>
                </a:cubicBezTo>
                <a:cubicBezTo>
                  <a:pt x="4719760" y="280264"/>
                  <a:pt x="4710616" y="284988"/>
                  <a:pt x="4699948" y="291998"/>
                </a:cubicBezTo>
                <a:cubicBezTo>
                  <a:pt x="4697205" y="289255"/>
                  <a:pt x="4694995" y="285598"/>
                  <a:pt x="4693319" y="281026"/>
                </a:cubicBezTo>
                <a:cubicBezTo>
                  <a:pt x="4691642" y="276454"/>
                  <a:pt x="4690804" y="272034"/>
                  <a:pt x="4690804" y="267767"/>
                </a:cubicBezTo>
                <a:cubicBezTo>
                  <a:pt x="4690804" y="254965"/>
                  <a:pt x="4696443" y="244602"/>
                  <a:pt x="4707721" y="236677"/>
                </a:cubicBezTo>
                <a:cubicBezTo>
                  <a:pt x="4718998" y="228752"/>
                  <a:pt x="4733323" y="224790"/>
                  <a:pt x="4750697" y="224790"/>
                </a:cubicBezTo>
                <a:cubicBezTo>
                  <a:pt x="4760451" y="224790"/>
                  <a:pt x="4769975" y="226543"/>
                  <a:pt x="4779272" y="230048"/>
                </a:cubicBezTo>
                <a:cubicBezTo>
                  <a:pt x="4788569" y="233553"/>
                  <a:pt x="4799161" y="239268"/>
                  <a:pt x="4811047" y="247193"/>
                </a:cubicBezTo>
                <a:cubicBezTo>
                  <a:pt x="4825373" y="257251"/>
                  <a:pt x="4838251" y="265100"/>
                  <a:pt x="4849681" y="270739"/>
                </a:cubicBezTo>
                <a:cubicBezTo>
                  <a:pt x="4861111" y="276377"/>
                  <a:pt x="4873989" y="281026"/>
                  <a:pt x="4888315" y="284683"/>
                </a:cubicBezTo>
                <a:cubicBezTo>
                  <a:pt x="4895630" y="286207"/>
                  <a:pt x="4903859" y="287426"/>
                  <a:pt x="4913003" y="288341"/>
                </a:cubicBezTo>
                <a:cubicBezTo>
                  <a:pt x="4922147" y="289255"/>
                  <a:pt x="4932358" y="289712"/>
                  <a:pt x="4943636" y="289712"/>
                </a:cubicBezTo>
                <a:lnTo>
                  <a:pt x="4923976" y="326746"/>
                </a:lnTo>
                <a:cubicBezTo>
                  <a:pt x="4921537" y="326441"/>
                  <a:pt x="4918642" y="326212"/>
                  <a:pt x="4915289" y="326060"/>
                </a:cubicBezTo>
                <a:cubicBezTo>
                  <a:pt x="4911936" y="325907"/>
                  <a:pt x="4908507" y="325679"/>
                  <a:pt x="4905002" y="325374"/>
                </a:cubicBezTo>
                <a:cubicBezTo>
                  <a:pt x="4901497" y="325069"/>
                  <a:pt x="4898373" y="324917"/>
                  <a:pt x="4895630" y="324917"/>
                </a:cubicBezTo>
                <a:cubicBezTo>
                  <a:pt x="4898677" y="328574"/>
                  <a:pt x="4902107" y="331318"/>
                  <a:pt x="4905917" y="333146"/>
                </a:cubicBezTo>
                <a:cubicBezTo>
                  <a:pt x="4909727" y="334975"/>
                  <a:pt x="4914070" y="336347"/>
                  <a:pt x="4918947" y="337261"/>
                </a:cubicBezTo>
                <a:cubicBezTo>
                  <a:pt x="4925652" y="337871"/>
                  <a:pt x="4933349" y="338328"/>
                  <a:pt x="4942035" y="338633"/>
                </a:cubicBezTo>
                <a:lnTo>
                  <a:pt x="4969529" y="339527"/>
                </a:lnTo>
                <a:lnTo>
                  <a:pt x="4991489" y="338518"/>
                </a:lnTo>
                <a:cubicBezTo>
                  <a:pt x="4998957" y="337833"/>
                  <a:pt x="5006425" y="336804"/>
                  <a:pt x="5013893" y="335432"/>
                </a:cubicBezTo>
                <a:cubicBezTo>
                  <a:pt x="5028827" y="332689"/>
                  <a:pt x="5041019" y="329184"/>
                  <a:pt x="5050469" y="324917"/>
                </a:cubicBezTo>
                <a:cubicBezTo>
                  <a:pt x="5047725" y="317906"/>
                  <a:pt x="5044296" y="310134"/>
                  <a:pt x="5040181" y="301600"/>
                </a:cubicBezTo>
                <a:cubicBezTo>
                  <a:pt x="5036066" y="293065"/>
                  <a:pt x="5032485" y="285598"/>
                  <a:pt x="5029437" y="279197"/>
                </a:cubicBezTo>
                <a:cubicBezTo>
                  <a:pt x="5026389" y="272491"/>
                  <a:pt x="5023950" y="266776"/>
                  <a:pt x="5022121" y="262052"/>
                </a:cubicBezTo>
                <a:cubicBezTo>
                  <a:pt x="5020293" y="257327"/>
                  <a:pt x="5019379" y="253136"/>
                  <a:pt x="5019379" y="249479"/>
                </a:cubicBezTo>
                <a:cubicBezTo>
                  <a:pt x="5019379" y="242164"/>
                  <a:pt x="5023035" y="234391"/>
                  <a:pt x="5030351" y="226162"/>
                </a:cubicBezTo>
                <a:cubicBezTo>
                  <a:pt x="5037666" y="217932"/>
                  <a:pt x="5046505" y="211074"/>
                  <a:pt x="5056869" y="205588"/>
                </a:cubicBezTo>
                <a:close/>
                <a:moveTo>
                  <a:pt x="3020576" y="204445"/>
                </a:moveTo>
                <a:cubicBezTo>
                  <a:pt x="3023624" y="209931"/>
                  <a:pt x="3025681" y="215341"/>
                  <a:pt x="3026748" y="220675"/>
                </a:cubicBezTo>
                <a:cubicBezTo>
                  <a:pt x="3027815" y="226009"/>
                  <a:pt x="3028349" y="229895"/>
                  <a:pt x="3028349" y="232334"/>
                </a:cubicBezTo>
                <a:cubicBezTo>
                  <a:pt x="3028349" y="239649"/>
                  <a:pt x="3026063" y="245821"/>
                  <a:pt x="3021491" y="250850"/>
                </a:cubicBezTo>
                <a:cubicBezTo>
                  <a:pt x="3016919" y="255880"/>
                  <a:pt x="3011280" y="258394"/>
                  <a:pt x="3004574" y="258394"/>
                </a:cubicBezTo>
                <a:cubicBezTo>
                  <a:pt x="2999087" y="258394"/>
                  <a:pt x="2994515" y="256870"/>
                  <a:pt x="2990858" y="253822"/>
                </a:cubicBezTo>
                <a:cubicBezTo>
                  <a:pt x="2986591" y="262966"/>
                  <a:pt x="2979581" y="267538"/>
                  <a:pt x="2969827" y="267538"/>
                </a:cubicBezTo>
                <a:cubicBezTo>
                  <a:pt x="2963731" y="267538"/>
                  <a:pt x="2958854" y="265786"/>
                  <a:pt x="2955197" y="262280"/>
                </a:cubicBezTo>
                <a:cubicBezTo>
                  <a:pt x="2951539" y="258775"/>
                  <a:pt x="2949710" y="253822"/>
                  <a:pt x="2949710" y="247421"/>
                </a:cubicBezTo>
                <a:cubicBezTo>
                  <a:pt x="2949710" y="241021"/>
                  <a:pt x="2951691" y="234315"/>
                  <a:pt x="2955654" y="227305"/>
                </a:cubicBezTo>
                <a:lnTo>
                  <a:pt x="2964341" y="229133"/>
                </a:lnTo>
                <a:cubicBezTo>
                  <a:pt x="2963426" y="232181"/>
                  <a:pt x="2962969" y="235991"/>
                  <a:pt x="2962969" y="240563"/>
                </a:cubicBezTo>
                <a:cubicBezTo>
                  <a:pt x="2962969" y="247879"/>
                  <a:pt x="2965560" y="251536"/>
                  <a:pt x="2970741" y="251536"/>
                </a:cubicBezTo>
                <a:cubicBezTo>
                  <a:pt x="2973485" y="251536"/>
                  <a:pt x="2975847" y="250393"/>
                  <a:pt x="2977828" y="248107"/>
                </a:cubicBezTo>
                <a:cubicBezTo>
                  <a:pt x="2979809" y="245821"/>
                  <a:pt x="2980647" y="242849"/>
                  <a:pt x="2980343" y="239192"/>
                </a:cubicBezTo>
                <a:lnTo>
                  <a:pt x="2979428" y="225019"/>
                </a:lnTo>
                <a:lnTo>
                  <a:pt x="2991773" y="217246"/>
                </a:lnTo>
                <a:cubicBezTo>
                  <a:pt x="2992991" y="227000"/>
                  <a:pt x="2994744" y="233629"/>
                  <a:pt x="2997030" y="237134"/>
                </a:cubicBezTo>
                <a:cubicBezTo>
                  <a:pt x="2999316" y="240640"/>
                  <a:pt x="3002745" y="242392"/>
                  <a:pt x="3007317" y="242392"/>
                </a:cubicBezTo>
                <a:cubicBezTo>
                  <a:pt x="3008841" y="242392"/>
                  <a:pt x="3010213" y="241935"/>
                  <a:pt x="3011432" y="241021"/>
                </a:cubicBezTo>
                <a:cubicBezTo>
                  <a:pt x="3012651" y="240106"/>
                  <a:pt x="3013565" y="239039"/>
                  <a:pt x="3014175" y="237820"/>
                </a:cubicBezTo>
                <a:cubicBezTo>
                  <a:pt x="3013565" y="234772"/>
                  <a:pt x="3011432" y="229286"/>
                  <a:pt x="3007775" y="221361"/>
                </a:cubicBezTo>
                <a:lnTo>
                  <a:pt x="3006860" y="217703"/>
                </a:lnTo>
                <a:cubicBezTo>
                  <a:pt x="3006860" y="214960"/>
                  <a:pt x="3008079" y="212293"/>
                  <a:pt x="3010518" y="209702"/>
                </a:cubicBezTo>
                <a:cubicBezTo>
                  <a:pt x="3012956" y="207112"/>
                  <a:pt x="3016309" y="205359"/>
                  <a:pt x="3020576" y="204445"/>
                </a:cubicBezTo>
                <a:close/>
                <a:moveTo>
                  <a:pt x="4558139" y="180899"/>
                </a:moveTo>
                <a:cubicBezTo>
                  <a:pt x="4560578" y="183642"/>
                  <a:pt x="4564159" y="187376"/>
                  <a:pt x="4568883" y="192100"/>
                </a:cubicBezTo>
                <a:cubicBezTo>
                  <a:pt x="4573609" y="196825"/>
                  <a:pt x="4579476" y="202387"/>
                  <a:pt x="4586486" y="208788"/>
                </a:cubicBezTo>
                <a:cubicBezTo>
                  <a:pt x="4582828" y="213970"/>
                  <a:pt x="4578713" y="219227"/>
                  <a:pt x="4574141" y="224561"/>
                </a:cubicBezTo>
                <a:cubicBezTo>
                  <a:pt x="4569569" y="229895"/>
                  <a:pt x="4564540" y="235306"/>
                  <a:pt x="4559054" y="240792"/>
                </a:cubicBezTo>
                <a:cubicBezTo>
                  <a:pt x="4552348" y="235306"/>
                  <a:pt x="4546405" y="230200"/>
                  <a:pt x="4541223" y="225476"/>
                </a:cubicBezTo>
                <a:cubicBezTo>
                  <a:pt x="4536042" y="220751"/>
                  <a:pt x="4531469" y="216256"/>
                  <a:pt x="4527507" y="211988"/>
                </a:cubicBezTo>
                <a:cubicBezTo>
                  <a:pt x="4532384" y="207416"/>
                  <a:pt x="4537413" y="202463"/>
                  <a:pt x="4542595" y="197129"/>
                </a:cubicBezTo>
                <a:cubicBezTo>
                  <a:pt x="4547777" y="191795"/>
                  <a:pt x="4552959" y="186385"/>
                  <a:pt x="4558139" y="180899"/>
                </a:cubicBezTo>
                <a:close/>
                <a:moveTo>
                  <a:pt x="2464316" y="180899"/>
                </a:moveTo>
                <a:cubicBezTo>
                  <a:pt x="2477727" y="180899"/>
                  <a:pt x="2490377" y="187452"/>
                  <a:pt x="2502264" y="200558"/>
                </a:cubicBezTo>
                <a:cubicBezTo>
                  <a:pt x="2514151" y="213665"/>
                  <a:pt x="2523447" y="230734"/>
                  <a:pt x="2530153" y="251765"/>
                </a:cubicBezTo>
                <a:cubicBezTo>
                  <a:pt x="2533505" y="261518"/>
                  <a:pt x="2535944" y="271501"/>
                  <a:pt x="2537468" y="281711"/>
                </a:cubicBezTo>
                <a:cubicBezTo>
                  <a:pt x="2538992" y="291922"/>
                  <a:pt x="2539754" y="302514"/>
                  <a:pt x="2539754" y="313487"/>
                </a:cubicBezTo>
                <a:cubicBezTo>
                  <a:pt x="2539754" y="316840"/>
                  <a:pt x="2539525" y="321488"/>
                  <a:pt x="2539068" y="327431"/>
                </a:cubicBezTo>
                <a:cubicBezTo>
                  <a:pt x="2538611" y="333375"/>
                  <a:pt x="2537392" y="339319"/>
                  <a:pt x="2535411" y="345262"/>
                </a:cubicBezTo>
                <a:cubicBezTo>
                  <a:pt x="2533429" y="351206"/>
                  <a:pt x="2529543" y="356159"/>
                  <a:pt x="2523752" y="360121"/>
                </a:cubicBezTo>
                <a:cubicBezTo>
                  <a:pt x="2517047" y="364084"/>
                  <a:pt x="2506302" y="368198"/>
                  <a:pt x="2491519" y="372466"/>
                </a:cubicBezTo>
                <a:cubicBezTo>
                  <a:pt x="2476737" y="376733"/>
                  <a:pt x="2458982" y="380238"/>
                  <a:pt x="2438256" y="382981"/>
                </a:cubicBezTo>
                <a:cubicBezTo>
                  <a:pt x="2427893" y="384353"/>
                  <a:pt x="2416958" y="385381"/>
                  <a:pt x="2405452" y="386067"/>
                </a:cubicBezTo>
                <a:lnTo>
                  <a:pt x="2374133" y="386956"/>
                </a:lnTo>
                <a:lnTo>
                  <a:pt x="2373715" y="387096"/>
                </a:lnTo>
                <a:lnTo>
                  <a:pt x="2372593" y="387000"/>
                </a:lnTo>
                <a:lnTo>
                  <a:pt x="2369219" y="387096"/>
                </a:lnTo>
                <a:lnTo>
                  <a:pt x="2367670" y="386580"/>
                </a:lnTo>
                <a:lnTo>
                  <a:pt x="2357655" y="385724"/>
                </a:lnTo>
                <a:cubicBezTo>
                  <a:pt x="2352588" y="384810"/>
                  <a:pt x="2347807" y="383438"/>
                  <a:pt x="2343311" y="381610"/>
                </a:cubicBezTo>
                <a:cubicBezTo>
                  <a:pt x="2334319" y="377952"/>
                  <a:pt x="2326318" y="372466"/>
                  <a:pt x="2319308" y="365150"/>
                </a:cubicBezTo>
                <a:cubicBezTo>
                  <a:pt x="2287609" y="381610"/>
                  <a:pt x="2256062" y="389839"/>
                  <a:pt x="2224667" y="389839"/>
                </a:cubicBezTo>
                <a:cubicBezTo>
                  <a:pt x="2185043" y="389839"/>
                  <a:pt x="2165231" y="378714"/>
                  <a:pt x="2165231" y="356464"/>
                </a:cubicBezTo>
                <a:cubicBezTo>
                  <a:pt x="2165231" y="350368"/>
                  <a:pt x="2166298" y="344272"/>
                  <a:pt x="2168432" y="338176"/>
                </a:cubicBezTo>
                <a:cubicBezTo>
                  <a:pt x="2170565" y="332080"/>
                  <a:pt x="2173461" y="327203"/>
                  <a:pt x="2177119" y="323545"/>
                </a:cubicBezTo>
                <a:cubicBezTo>
                  <a:pt x="2184738" y="329641"/>
                  <a:pt x="2193425" y="334213"/>
                  <a:pt x="2203179" y="337261"/>
                </a:cubicBezTo>
                <a:cubicBezTo>
                  <a:pt x="2212933" y="340309"/>
                  <a:pt x="2224972" y="341833"/>
                  <a:pt x="2239298" y="341833"/>
                </a:cubicBezTo>
                <a:cubicBezTo>
                  <a:pt x="2248441" y="341833"/>
                  <a:pt x="2257814" y="341224"/>
                  <a:pt x="2267415" y="340004"/>
                </a:cubicBezTo>
                <a:cubicBezTo>
                  <a:pt x="2277017" y="338785"/>
                  <a:pt x="2286846" y="336956"/>
                  <a:pt x="2296905" y="334518"/>
                </a:cubicBezTo>
                <a:cubicBezTo>
                  <a:pt x="2288980" y="320802"/>
                  <a:pt x="2282046" y="307238"/>
                  <a:pt x="2276103" y="293827"/>
                </a:cubicBezTo>
                <a:cubicBezTo>
                  <a:pt x="2270159" y="280416"/>
                  <a:pt x="2265511" y="268224"/>
                  <a:pt x="2262158" y="257251"/>
                </a:cubicBezTo>
                <a:cubicBezTo>
                  <a:pt x="2258805" y="246278"/>
                  <a:pt x="2257128" y="237896"/>
                  <a:pt x="2257129" y="232105"/>
                </a:cubicBezTo>
                <a:cubicBezTo>
                  <a:pt x="2257128" y="222352"/>
                  <a:pt x="2259567" y="213970"/>
                  <a:pt x="2264443" y="206959"/>
                </a:cubicBezTo>
                <a:cubicBezTo>
                  <a:pt x="2269321" y="199949"/>
                  <a:pt x="2276636" y="194920"/>
                  <a:pt x="2286389" y="191872"/>
                </a:cubicBezTo>
                <a:cubicBezTo>
                  <a:pt x="2292790" y="217170"/>
                  <a:pt x="2299267" y="239725"/>
                  <a:pt x="2305821" y="259537"/>
                </a:cubicBezTo>
                <a:cubicBezTo>
                  <a:pt x="2312374" y="279349"/>
                  <a:pt x="2319765" y="296418"/>
                  <a:pt x="2327995" y="310744"/>
                </a:cubicBezTo>
                <a:cubicBezTo>
                  <a:pt x="2333786" y="321412"/>
                  <a:pt x="2340110" y="328879"/>
                  <a:pt x="2346969" y="333146"/>
                </a:cubicBezTo>
                <a:cubicBezTo>
                  <a:pt x="2350397" y="335280"/>
                  <a:pt x="2354341" y="336880"/>
                  <a:pt x="2358798" y="337947"/>
                </a:cubicBezTo>
                <a:lnTo>
                  <a:pt x="2372939" y="339464"/>
                </a:lnTo>
                <a:lnTo>
                  <a:pt x="2415225" y="338518"/>
                </a:lnTo>
                <a:cubicBezTo>
                  <a:pt x="2429283" y="337833"/>
                  <a:pt x="2442066" y="336804"/>
                  <a:pt x="2453572" y="335432"/>
                </a:cubicBezTo>
                <a:cubicBezTo>
                  <a:pt x="2476585" y="332689"/>
                  <a:pt x="2497387" y="327203"/>
                  <a:pt x="2515980" y="318973"/>
                </a:cubicBezTo>
                <a:cubicBezTo>
                  <a:pt x="2515370" y="315316"/>
                  <a:pt x="2514532" y="311582"/>
                  <a:pt x="2513465" y="307772"/>
                </a:cubicBezTo>
                <a:cubicBezTo>
                  <a:pt x="2512399" y="303962"/>
                  <a:pt x="2511255" y="299923"/>
                  <a:pt x="2510036" y="295656"/>
                </a:cubicBezTo>
                <a:cubicBezTo>
                  <a:pt x="2501807" y="302362"/>
                  <a:pt x="2492891" y="307619"/>
                  <a:pt x="2483290" y="311429"/>
                </a:cubicBezTo>
                <a:cubicBezTo>
                  <a:pt x="2473689" y="315239"/>
                  <a:pt x="2463402" y="317144"/>
                  <a:pt x="2452429" y="317144"/>
                </a:cubicBezTo>
                <a:cubicBezTo>
                  <a:pt x="2436579" y="317144"/>
                  <a:pt x="2424387" y="312420"/>
                  <a:pt x="2415853" y="302971"/>
                </a:cubicBezTo>
                <a:cubicBezTo>
                  <a:pt x="2407319" y="293522"/>
                  <a:pt x="2403051" y="281635"/>
                  <a:pt x="2403051" y="267310"/>
                </a:cubicBezTo>
                <a:cubicBezTo>
                  <a:pt x="2403051" y="252070"/>
                  <a:pt x="2405795" y="237896"/>
                  <a:pt x="2411281" y="224790"/>
                </a:cubicBezTo>
                <a:cubicBezTo>
                  <a:pt x="2416767" y="211684"/>
                  <a:pt x="2424083" y="201320"/>
                  <a:pt x="2433227" y="193700"/>
                </a:cubicBezTo>
                <a:cubicBezTo>
                  <a:pt x="2437799" y="189738"/>
                  <a:pt x="2442751" y="186614"/>
                  <a:pt x="2448085" y="184328"/>
                </a:cubicBezTo>
                <a:cubicBezTo>
                  <a:pt x="2453419" y="182042"/>
                  <a:pt x="2458830" y="180899"/>
                  <a:pt x="2464316" y="180899"/>
                </a:cubicBezTo>
                <a:close/>
                <a:moveTo>
                  <a:pt x="1959491" y="180899"/>
                </a:moveTo>
                <a:cubicBezTo>
                  <a:pt x="1972903" y="180899"/>
                  <a:pt x="1985552" y="187452"/>
                  <a:pt x="1997439" y="200558"/>
                </a:cubicBezTo>
                <a:cubicBezTo>
                  <a:pt x="2009326" y="213665"/>
                  <a:pt x="2018623" y="230734"/>
                  <a:pt x="2025328" y="251765"/>
                </a:cubicBezTo>
                <a:cubicBezTo>
                  <a:pt x="2028681" y="261518"/>
                  <a:pt x="2031119" y="271501"/>
                  <a:pt x="2032643" y="281711"/>
                </a:cubicBezTo>
                <a:cubicBezTo>
                  <a:pt x="2034167" y="291922"/>
                  <a:pt x="2034929" y="302514"/>
                  <a:pt x="2034929" y="313487"/>
                </a:cubicBezTo>
                <a:cubicBezTo>
                  <a:pt x="2034929" y="316840"/>
                  <a:pt x="2034701" y="321488"/>
                  <a:pt x="2034243" y="327431"/>
                </a:cubicBezTo>
                <a:cubicBezTo>
                  <a:pt x="2033786" y="333375"/>
                  <a:pt x="2032567" y="339319"/>
                  <a:pt x="2030586" y="345262"/>
                </a:cubicBezTo>
                <a:cubicBezTo>
                  <a:pt x="2028605" y="351206"/>
                  <a:pt x="2024718" y="356159"/>
                  <a:pt x="2018927" y="360121"/>
                </a:cubicBezTo>
                <a:cubicBezTo>
                  <a:pt x="2012222" y="364084"/>
                  <a:pt x="2001477" y="368198"/>
                  <a:pt x="1986695" y="372466"/>
                </a:cubicBezTo>
                <a:cubicBezTo>
                  <a:pt x="1971912" y="376733"/>
                  <a:pt x="1954157" y="380238"/>
                  <a:pt x="1933431" y="382981"/>
                </a:cubicBezTo>
                <a:cubicBezTo>
                  <a:pt x="1923067" y="384353"/>
                  <a:pt x="1912133" y="385381"/>
                  <a:pt x="1900627" y="386067"/>
                </a:cubicBezTo>
                <a:lnTo>
                  <a:pt x="1869308" y="386956"/>
                </a:lnTo>
                <a:lnTo>
                  <a:pt x="1868889" y="387096"/>
                </a:lnTo>
                <a:lnTo>
                  <a:pt x="1867768" y="387000"/>
                </a:lnTo>
                <a:lnTo>
                  <a:pt x="1864394" y="387096"/>
                </a:lnTo>
                <a:lnTo>
                  <a:pt x="1862845" y="386580"/>
                </a:lnTo>
                <a:lnTo>
                  <a:pt x="1852830" y="385724"/>
                </a:lnTo>
                <a:cubicBezTo>
                  <a:pt x="1847763" y="384810"/>
                  <a:pt x="1842981" y="383438"/>
                  <a:pt x="1838486" y="381610"/>
                </a:cubicBezTo>
                <a:cubicBezTo>
                  <a:pt x="1829494" y="377952"/>
                  <a:pt x="1821493" y="372466"/>
                  <a:pt x="1814483" y="365150"/>
                </a:cubicBezTo>
                <a:cubicBezTo>
                  <a:pt x="1782783" y="381610"/>
                  <a:pt x="1751237" y="389839"/>
                  <a:pt x="1719842" y="389839"/>
                </a:cubicBezTo>
                <a:cubicBezTo>
                  <a:pt x="1680218" y="389839"/>
                  <a:pt x="1660406" y="378714"/>
                  <a:pt x="1660406" y="356464"/>
                </a:cubicBezTo>
                <a:cubicBezTo>
                  <a:pt x="1660406" y="350368"/>
                  <a:pt x="1661473" y="344272"/>
                  <a:pt x="1663607" y="338176"/>
                </a:cubicBezTo>
                <a:cubicBezTo>
                  <a:pt x="1665740" y="332080"/>
                  <a:pt x="1668636" y="327203"/>
                  <a:pt x="1672293" y="323545"/>
                </a:cubicBezTo>
                <a:cubicBezTo>
                  <a:pt x="1679913" y="329641"/>
                  <a:pt x="1688600" y="334213"/>
                  <a:pt x="1698354" y="337261"/>
                </a:cubicBezTo>
                <a:cubicBezTo>
                  <a:pt x="1708107" y="340309"/>
                  <a:pt x="1720147" y="341833"/>
                  <a:pt x="1734473" y="341833"/>
                </a:cubicBezTo>
                <a:cubicBezTo>
                  <a:pt x="1743617" y="341833"/>
                  <a:pt x="1752989" y="341224"/>
                  <a:pt x="1762591" y="340004"/>
                </a:cubicBezTo>
                <a:cubicBezTo>
                  <a:pt x="1772191" y="338785"/>
                  <a:pt x="1782021" y="336956"/>
                  <a:pt x="1792080" y="334518"/>
                </a:cubicBezTo>
                <a:cubicBezTo>
                  <a:pt x="1784155" y="320802"/>
                  <a:pt x="1777221" y="307238"/>
                  <a:pt x="1771277" y="293827"/>
                </a:cubicBezTo>
                <a:cubicBezTo>
                  <a:pt x="1765334" y="280416"/>
                  <a:pt x="1760685" y="268224"/>
                  <a:pt x="1757333" y="257251"/>
                </a:cubicBezTo>
                <a:cubicBezTo>
                  <a:pt x="1753980" y="246278"/>
                  <a:pt x="1752303" y="237896"/>
                  <a:pt x="1752303" y="232105"/>
                </a:cubicBezTo>
                <a:cubicBezTo>
                  <a:pt x="1752303" y="222352"/>
                  <a:pt x="1754742" y="213970"/>
                  <a:pt x="1759619" y="206959"/>
                </a:cubicBezTo>
                <a:cubicBezTo>
                  <a:pt x="1764495" y="199949"/>
                  <a:pt x="1771811" y="194920"/>
                  <a:pt x="1781564" y="191872"/>
                </a:cubicBezTo>
                <a:cubicBezTo>
                  <a:pt x="1787965" y="217170"/>
                  <a:pt x="1794442" y="239725"/>
                  <a:pt x="1800995" y="259537"/>
                </a:cubicBezTo>
                <a:cubicBezTo>
                  <a:pt x="1807549" y="279349"/>
                  <a:pt x="1814940" y="296418"/>
                  <a:pt x="1823169" y="310744"/>
                </a:cubicBezTo>
                <a:cubicBezTo>
                  <a:pt x="1828961" y="321412"/>
                  <a:pt x="1835285" y="328879"/>
                  <a:pt x="1842143" y="333146"/>
                </a:cubicBezTo>
                <a:cubicBezTo>
                  <a:pt x="1845572" y="335280"/>
                  <a:pt x="1849515" y="336880"/>
                  <a:pt x="1853973" y="337947"/>
                </a:cubicBezTo>
                <a:lnTo>
                  <a:pt x="1868114" y="339464"/>
                </a:lnTo>
                <a:lnTo>
                  <a:pt x="1910399" y="338518"/>
                </a:lnTo>
                <a:cubicBezTo>
                  <a:pt x="1924458" y="337833"/>
                  <a:pt x="1937241" y="336804"/>
                  <a:pt x="1948747" y="335432"/>
                </a:cubicBezTo>
                <a:cubicBezTo>
                  <a:pt x="1971760" y="332689"/>
                  <a:pt x="1992562" y="327203"/>
                  <a:pt x="2011155" y="318973"/>
                </a:cubicBezTo>
                <a:cubicBezTo>
                  <a:pt x="2010545" y="315316"/>
                  <a:pt x="2009707" y="311582"/>
                  <a:pt x="2008640" y="307772"/>
                </a:cubicBezTo>
                <a:cubicBezTo>
                  <a:pt x="2007573" y="303962"/>
                  <a:pt x="2006431" y="299923"/>
                  <a:pt x="2005211" y="295656"/>
                </a:cubicBezTo>
                <a:cubicBezTo>
                  <a:pt x="1996982" y="302362"/>
                  <a:pt x="1988067" y="307619"/>
                  <a:pt x="1978465" y="311429"/>
                </a:cubicBezTo>
                <a:cubicBezTo>
                  <a:pt x="1968864" y="315239"/>
                  <a:pt x="1958577" y="317144"/>
                  <a:pt x="1947604" y="317144"/>
                </a:cubicBezTo>
                <a:cubicBezTo>
                  <a:pt x="1931755" y="317144"/>
                  <a:pt x="1919563" y="312420"/>
                  <a:pt x="1911028" y="302971"/>
                </a:cubicBezTo>
                <a:cubicBezTo>
                  <a:pt x="1902494" y="293522"/>
                  <a:pt x="1898226" y="281635"/>
                  <a:pt x="1898226" y="267310"/>
                </a:cubicBezTo>
                <a:cubicBezTo>
                  <a:pt x="1898226" y="252070"/>
                  <a:pt x="1900970" y="237896"/>
                  <a:pt x="1906456" y="224790"/>
                </a:cubicBezTo>
                <a:cubicBezTo>
                  <a:pt x="1911943" y="211684"/>
                  <a:pt x="1919258" y="201320"/>
                  <a:pt x="1928401" y="193700"/>
                </a:cubicBezTo>
                <a:cubicBezTo>
                  <a:pt x="1932974" y="189738"/>
                  <a:pt x="1937927" y="186614"/>
                  <a:pt x="1943261" y="184328"/>
                </a:cubicBezTo>
                <a:cubicBezTo>
                  <a:pt x="1948595" y="182042"/>
                  <a:pt x="1954005" y="180899"/>
                  <a:pt x="1959491" y="180899"/>
                </a:cubicBezTo>
                <a:close/>
                <a:moveTo>
                  <a:pt x="1195129" y="178156"/>
                </a:moveTo>
                <a:cubicBezTo>
                  <a:pt x="1197568" y="180899"/>
                  <a:pt x="1201149" y="184633"/>
                  <a:pt x="1205873" y="189357"/>
                </a:cubicBezTo>
                <a:cubicBezTo>
                  <a:pt x="1210598" y="194081"/>
                  <a:pt x="1216465" y="199644"/>
                  <a:pt x="1223476" y="206045"/>
                </a:cubicBezTo>
                <a:cubicBezTo>
                  <a:pt x="1219818" y="211226"/>
                  <a:pt x="1215703" y="216484"/>
                  <a:pt x="1211131" y="221818"/>
                </a:cubicBezTo>
                <a:cubicBezTo>
                  <a:pt x="1206559" y="227152"/>
                  <a:pt x="1201530" y="232562"/>
                  <a:pt x="1196044" y="238049"/>
                </a:cubicBezTo>
                <a:cubicBezTo>
                  <a:pt x="1189338" y="232562"/>
                  <a:pt x="1183394" y="227457"/>
                  <a:pt x="1178213" y="222733"/>
                </a:cubicBezTo>
                <a:cubicBezTo>
                  <a:pt x="1173031" y="218008"/>
                  <a:pt x="1168459" y="213512"/>
                  <a:pt x="1164497" y="209245"/>
                </a:cubicBezTo>
                <a:cubicBezTo>
                  <a:pt x="1169374" y="204673"/>
                  <a:pt x="1174403" y="199720"/>
                  <a:pt x="1179584" y="194386"/>
                </a:cubicBezTo>
                <a:cubicBezTo>
                  <a:pt x="1184766" y="189052"/>
                  <a:pt x="1189948" y="183642"/>
                  <a:pt x="1195129" y="178156"/>
                </a:cubicBezTo>
                <a:close/>
                <a:moveTo>
                  <a:pt x="4621691" y="174041"/>
                </a:moveTo>
                <a:cubicBezTo>
                  <a:pt x="4624129" y="176784"/>
                  <a:pt x="4627787" y="180442"/>
                  <a:pt x="4632663" y="185014"/>
                </a:cubicBezTo>
                <a:cubicBezTo>
                  <a:pt x="4637540" y="189586"/>
                  <a:pt x="4643483" y="195224"/>
                  <a:pt x="4650494" y="201930"/>
                </a:cubicBezTo>
                <a:cubicBezTo>
                  <a:pt x="4642874" y="212598"/>
                  <a:pt x="4633577" y="223266"/>
                  <a:pt x="4622605" y="233934"/>
                </a:cubicBezTo>
                <a:cubicBezTo>
                  <a:pt x="4616204" y="228752"/>
                  <a:pt x="4610413" y="223876"/>
                  <a:pt x="4605231" y="219304"/>
                </a:cubicBezTo>
                <a:cubicBezTo>
                  <a:pt x="4600049" y="214732"/>
                  <a:pt x="4595477" y="210160"/>
                  <a:pt x="4591515" y="205588"/>
                </a:cubicBezTo>
                <a:cubicBezTo>
                  <a:pt x="4595782" y="201625"/>
                  <a:pt x="4600431" y="196977"/>
                  <a:pt x="4605460" y="191643"/>
                </a:cubicBezTo>
                <a:cubicBezTo>
                  <a:pt x="4610489" y="186309"/>
                  <a:pt x="4615899" y="180442"/>
                  <a:pt x="4621691" y="174041"/>
                </a:cubicBezTo>
                <a:close/>
                <a:moveTo>
                  <a:pt x="1258680" y="171298"/>
                </a:moveTo>
                <a:cubicBezTo>
                  <a:pt x="1261119" y="174041"/>
                  <a:pt x="1264776" y="177698"/>
                  <a:pt x="1269653" y="182270"/>
                </a:cubicBezTo>
                <a:cubicBezTo>
                  <a:pt x="1274529" y="186842"/>
                  <a:pt x="1280473" y="192481"/>
                  <a:pt x="1287484" y="199187"/>
                </a:cubicBezTo>
                <a:cubicBezTo>
                  <a:pt x="1279863" y="209855"/>
                  <a:pt x="1270567" y="220523"/>
                  <a:pt x="1259594" y="231191"/>
                </a:cubicBezTo>
                <a:cubicBezTo>
                  <a:pt x="1253193" y="226009"/>
                  <a:pt x="1247402" y="221132"/>
                  <a:pt x="1242221" y="216560"/>
                </a:cubicBezTo>
                <a:cubicBezTo>
                  <a:pt x="1237039" y="211988"/>
                  <a:pt x="1232467" y="207416"/>
                  <a:pt x="1228505" y="202844"/>
                </a:cubicBezTo>
                <a:cubicBezTo>
                  <a:pt x="1232772" y="198882"/>
                  <a:pt x="1237420" y="194234"/>
                  <a:pt x="1242449" y="188900"/>
                </a:cubicBezTo>
                <a:cubicBezTo>
                  <a:pt x="1247479" y="183566"/>
                  <a:pt x="1252889" y="177698"/>
                  <a:pt x="1258680" y="171298"/>
                </a:cubicBezTo>
                <a:close/>
                <a:moveTo>
                  <a:pt x="3025148" y="167411"/>
                </a:moveTo>
                <a:lnTo>
                  <a:pt x="3025605" y="172898"/>
                </a:lnTo>
                <a:cubicBezTo>
                  <a:pt x="3025605" y="181432"/>
                  <a:pt x="3022253" y="187681"/>
                  <a:pt x="3015547" y="191643"/>
                </a:cubicBezTo>
                <a:cubicBezTo>
                  <a:pt x="3007317" y="195605"/>
                  <a:pt x="2996954" y="199949"/>
                  <a:pt x="2984457" y="204673"/>
                </a:cubicBezTo>
                <a:cubicBezTo>
                  <a:pt x="2971961" y="209398"/>
                  <a:pt x="2957482" y="214503"/>
                  <a:pt x="2941023" y="219989"/>
                </a:cubicBezTo>
                <a:lnTo>
                  <a:pt x="2943309" y="198958"/>
                </a:lnTo>
                <a:cubicBezTo>
                  <a:pt x="2961597" y="192253"/>
                  <a:pt x="2977371" y="186461"/>
                  <a:pt x="2990629" y="181585"/>
                </a:cubicBezTo>
                <a:cubicBezTo>
                  <a:pt x="3003888" y="176708"/>
                  <a:pt x="3015395" y="171983"/>
                  <a:pt x="3025148" y="167411"/>
                </a:cubicBezTo>
                <a:close/>
                <a:moveTo>
                  <a:pt x="646337" y="142342"/>
                </a:moveTo>
                <a:cubicBezTo>
                  <a:pt x="644203" y="142342"/>
                  <a:pt x="641993" y="143180"/>
                  <a:pt x="639707" y="144856"/>
                </a:cubicBezTo>
                <a:cubicBezTo>
                  <a:pt x="637421" y="146533"/>
                  <a:pt x="636431" y="149047"/>
                  <a:pt x="636736" y="152400"/>
                </a:cubicBezTo>
                <a:cubicBezTo>
                  <a:pt x="636736" y="155448"/>
                  <a:pt x="637650" y="158267"/>
                  <a:pt x="639479" y="160858"/>
                </a:cubicBezTo>
                <a:cubicBezTo>
                  <a:pt x="641308" y="163449"/>
                  <a:pt x="644356" y="164744"/>
                  <a:pt x="648623" y="164744"/>
                </a:cubicBezTo>
                <a:cubicBezTo>
                  <a:pt x="651671" y="164744"/>
                  <a:pt x="654566" y="163678"/>
                  <a:pt x="657310" y="161544"/>
                </a:cubicBezTo>
                <a:cubicBezTo>
                  <a:pt x="660053" y="159410"/>
                  <a:pt x="661424" y="157429"/>
                  <a:pt x="661424" y="155600"/>
                </a:cubicBezTo>
                <a:cubicBezTo>
                  <a:pt x="661424" y="152857"/>
                  <a:pt x="659824" y="149962"/>
                  <a:pt x="656624" y="146914"/>
                </a:cubicBezTo>
                <a:cubicBezTo>
                  <a:pt x="653423" y="143866"/>
                  <a:pt x="649995" y="142342"/>
                  <a:pt x="646337" y="142342"/>
                </a:cubicBezTo>
                <a:close/>
                <a:moveTo>
                  <a:pt x="5000177" y="126035"/>
                </a:moveTo>
                <a:cubicBezTo>
                  <a:pt x="5002615" y="128778"/>
                  <a:pt x="5006196" y="132512"/>
                  <a:pt x="5010921" y="137236"/>
                </a:cubicBezTo>
                <a:cubicBezTo>
                  <a:pt x="5015645" y="141961"/>
                  <a:pt x="5021512" y="147523"/>
                  <a:pt x="5028523" y="153924"/>
                </a:cubicBezTo>
                <a:cubicBezTo>
                  <a:pt x="5024865" y="159106"/>
                  <a:pt x="5020751" y="164363"/>
                  <a:pt x="5016179" y="169697"/>
                </a:cubicBezTo>
                <a:cubicBezTo>
                  <a:pt x="5011606" y="175031"/>
                  <a:pt x="5006577" y="180442"/>
                  <a:pt x="5001091" y="185928"/>
                </a:cubicBezTo>
                <a:cubicBezTo>
                  <a:pt x="4994385" y="180442"/>
                  <a:pt x="4988441" y="175336"/>
                  <a:pt x="4983260" y="170612"/>
                </a:cubicBezTo>
                <a:cubicBezTo>
                  <a:pt x="4978078" y="165887"/>
                  <a:pt x="4973506" y="161392"/>
                  <a:pt x="4969544" y="157124"/>
                </a:cubicBezTo>
                <a:cubicBezTo>
                  <a:pt x="4974421" y="152552"/>
                  <a:pt x="4979449" y="147599"/>
                  <a:pt x="4984631" y="142265"/>
                </a:cubicBezTo>
                <a:cubicBezTo>
                  <a:pt x="4989813" y="136931"/>
                  <a:pt x="4994995" y="131521"/>
                  <a:pt x="5000177" y="126035"/>
                </a:cubicBezTo>
                <a:close/>
                <a:moveTo>
                  <a:pt x="648623" y="124054"/>
                </a:moveTo>
                <a:cubicBezTo>
                  <a:pt x="655328" y="123749"/>
                  <a:pt x="661196" y="126568"/>
                  <a:pt x="666225" y="132512"/>
                </a:cubicBezTo>
                <a:cubicBezTo>
                  <a:pt x="671254" y="138455"/>
                  <a:pt x="673769" y="146152"/>
                  <a:pt x="673769" y="155600"/>
                </a:cubicBezTo>
                <a:cubicBezTo>
                  <a:pt x="673769" y="162611"/>
                  <a:pt x="671178" y="168707"/>
                  <a:pt x="665996" y="173888"/>
                </a:cubicBezTo>
                <a:cubicBezTo>
                  <a:pt x="660815" y="179070"/>
                  <a:pt x="654871" y="181661"/>
                  <a:pt x="648166" y="181661"/>
                </a:cubicBezTo>
                <a:cubicBezTo>
                  <a:pt x="641155" y="181661"/>
                  <a:pt x="635440" y="179146"/>
                  <a:pt x="631021" y="174117"/>
                </a:cubicBezTo>
                <a:cubicBezTo>
                  <a:pt x="626601" y="169088"/>
                  <a:pt x="624391" y="162763"/>
                  <a:pt x="624391" y="155143"/>
                </a:cubicBezTo>
                <a:cubicBezTo>
                  <a:pt x="624391" y="146304"/>
                  <a:pt x="626906" y="138913"/>
                  <a:pt x="631935" y="132969"/>
                </a:cubicBezTo>
                <a:cubicBezTo>
                  <a:pt x="636964" y="127025"/>
                  <a:pt x="642527" y="124054"/>
                  <a:pt x="648623" y="124054"/>
                </a:cubicBezTo>
                <a:close/>
                <a:moveTo>
                  <a:pt x="4798703" y="121920"/>
                </a:moveTo>
                <a:cubicBezTo>
                  <a:pt x="4802665" y="125882"/>
                  <a:pt x="4807314" y="130531"/>
                  <a:pt x="4812648" y="135865"/>
                </a:cubicBezTo>
                <a:cubicBezTo>
                  <a:pt x="4817981" y="141199"/>
                  <a:pt x="4824001" y="147066"/>
                  <a:pt x="4830707" y="153467"/>
                </a:cubicBezTo>
                <a:cubicBezTo>
                  <a:pt x="4827049" y="158648"/>
                  <a:pt x="4822630" y="164211"/>
                  <a:pt x="4817448" y="170155"/>
                </a:cubicBezTo>
                <a:cubicBezTo>
                  <a:pt x="4812267" y="176098"/>
                  <a:pt x="4806323" y="182423"/>
                  <a:pt x="4799618" y="189128"/>
                </a:cubicBezTo>
                <a:cubicBezTo>
                  <a:pt x="4784682" y="177241"/>
                  <a:pt x="4773252" y="166573"/>
                  <a:pt x="4765327" y="157124"/>
                </a:cubicBezTo>
                <a:cubicBezTo>
                  <a:pt x="4772643" y="149809"/>
                  <a:pt x="4779043" y="143256"/>
                  <a:pt x="4784530" y="137465"/>
                </a:cubicBezTo>
                <a:cubicBezTo>
                  <a:pt x="4790016" y="131674"/>
                  <a:pt x="4794741" y="126492"/>
                  <a:pt x="4798703" y="121920"/>
                </a:cubicBezTo>
                <a:close/>
                <a:moveTo>
                  <a:pt x="5063727" y="119177"/>
                </a:moveTo>
                <a:cubicBezTo>
                  <a:pt x="5066165" y="121920"/>
                  <a:pt x="5069823" y="125578"/>
                  <a:pt x="5074700" y="130150"/>
                </a:cubicBezTo>
                <a:cubicBezTo>
                  <a:pt x="5079577" y="134722"/>
                  <a:pt x="5085520" y="140360"/>
                  <a:pt x="5092531" y="147066"/>
                </a:cubicBezTo>
                <a:cubicBezTo>
                  <a:pt x="5084911" y="157734"/>
                  <a:pt x="5075614" y="168402"/>
                  <a:pt x="5064641" y="179070"/>
                </a:cubicBezTo>
                <a:cubicBezTo>
                  <a:pt x="5058241" y="173888"/>
                  <a:pt x="5052449" y="169012"/>
                  <a:pt x="5047268" y="164440"/>
                </a:cubicBezTo>
                <a:cubicBezTo>
                  <a:pt x="5042086" y="159868"/>
                  <a:pt x="5037515" y="155296"/>
                  <a:pt x="5033552" y="150724"/>
                </a:cubicBezTo>
                <a:cubicBezTo>
                  <a:pt x="5037819" y="146761"/>
                  <a:pt x="5042467" y="142113"/>
                  <a:pt x="5047497" y="136779"/>
                </a:cubicBezTo>
                <a:cubicBezTo>
                  <a:pt x="5052525" y="131445"/>
                  <a:pt x="5057936" y="125578"/>
                  <a:pt x="5063727" y="119177"/>
                </a:cubicBezTo>
                <a:close/>
                <a:moveTo>
                  <a:pt x="1551212" y="104241"/>
                </a:moveTo>
                <a:cubicBezTo>
                  <a:pt x="1549078" y="104242"/>
                  <a:pt x="1546868" y="105080"/>
                  <a:pt x="1544582" y="106756"/>
                </a:cubicBezTo>
                <a:cubicBezTo>
                  <a:pt x="1542296" y="108433"/>
                  <a:pt x="1541306" y="110947"/>
                  <a:pt x="1541611" y="114300"/>
                </a:cubicBezTo>
                <a:cubicBezTo>
                  <a:pt x="1541611" y="117348"/>
                  <a:pt x="1542525" y="120167"/>
                  <a:pt x="1544354" y="122758"/>
                </a:cubicBezTo>
                <a:cubicBezTo>
                  <a:pt x="1546183" y="125349"/>
                  <a:pt x="1549231" y="126644"/>
                  <a:pt x="1553498" y="126644"/>
                </a:cubicBezTo>
                <a:cubicBezTo>
                  <a:pt x="1556546" y="126644"/>
                  <a:pt x="1559441" y="125578"/>
                  <a:pt x="1562184" y="123444"/>
                </a:cubicBezTo>
                <a:cubicBezTo>
                  <a:pt x="1564928" y="121310"/>
                  <a:pt x="1566299" y="119329"/>
                  <a:pt x="1566299" y="117500"/>
                </a:cubicBezTo>
                <a:cubicBezTo>
                  <a:pt x="1566299" y="114757"/>
                  <a:pt x="1564699" y="111861"/>
                  <a:pt x="1561499" y="108813"/>
                </a:cubicBezTo>
                <a:cubicBezTo>
                  <a:pt x="1558298" y="105766"/>
                  <a:pt x="1554869" y="104242"/>
                  <a:pt x="1551212" y="104241"/>
                </a:cubicBezTo>
                <a:close/>
                <a:moveTo>
                  <a:pt x="6011884" y="100889"/>
                </a:moveTo>
                <a:cubicBezTo>
                  <a:pt x="6014322" y="103632"/>
                  <a:pt x="6017904" y="107366"/>
                  <a:pt x="6022628" y="112090"/>
                </a:cubicBezTo>
                <a:cubicBezTo>
                  <a:pt x="6027352" y="116815"/>
                  <a:pt x="6033220" y="122377"/>
                  <a:pt x="6040231" y="128778"/>
                </a:cubicBezTo>
                <a:cubicBezTo>
                  <a:pt x="6036573" y="133960"/>
                  <a:pt x="6032457" y="139217"/>
                  <a:pt x="6027886" y="144551"/>
                </a:cubicBezTo>
                <a:cubicBezTo>
                  <a:pt x="6023314" y="149885"/>
                  <a:pt x="6018285" y="155296"/>
                  <a:pt x="6012799" y="160782"/>
                </a:cubicBezTo>
                <a:cubicBezTo>
                  <a:pt x="6006093" y="155296"/>
                  <a:pt x="6000149" y="150190"/>
                  <a:pt x="5994967" y="145466"/>
                </a:cubicBezTo>
                <a:cubicBezTo>
                  <a:pt x="5989785" y="140741"/>
                  <a:pt x="5985213" y="136246"/>
                  <a:pt x="5981251" y="131978"/>
                </a:cubicBezTo>
                <a:cubicBezTo>
                  <a:pt x="5986128" y="127406"/>
                  <a:pt x="5991157" y="122453"/>
                  <a:pt x="5996339" y="117119"/>
                </a:cubicBezTo>
                <a:cubicBezTo>
                  <a:pt x="6001521" y="111785"/>
                  <a:pt x="6006702" y="106375"/>
                  <a:pt x="6011884" y="100889"/>
                </a:cubicBezTo>
                <a:close/>
                <a:moveTo>
                  <a:pt x="2430483" y="100889"/>
                </a:moveTo>
                <a:cubicBezTo>
                  <a:pt x="2432922" y="103632"/>
                  <a:pt x="2436503" y="107366"/>
                  <a:pt x="2441227" y="112090"/>
                </a:cubicBezTo>
                <a:cubicBezTo>
                  <a:pt x="2445952" y="116815"/>
                  <a:pt x="2451819" y="122377"/>
                  <a:pt x="2458830" y="128778"/>
                </a:cubicBezTo>
                <a:cubicBezTo>
                  <a:pt x="2455172" y="133960"/>
                  <a:pt x="2451057" y="139217"/>
                  <a:pt x="2446485" y="144551"/>
                </a:cubicBezTo>
                <a:cubicBezTo>
                  <a:pt x="2441913" y="149885"/>
                  <a:pt x="2436884" y="155296"/>
                  <a:pt x="2431398" y="160782"/>
                </a:cubicBezTo>
                <a:cubicBezTo>
                  <a:pt x="2424692" y="155296"/>
                  <a:pt x="2418749" y="150190"/>
                  <a:pt x="2413567" y="145466"/>
                </a:cubicBezTo>
                <a:cubicBezTo>
                  <a:pt x="2408385" y="140741"/>
                  <a:pt x="2403813" y="136246"/>
                  <a:pt x="2399851" y="131978"/>
                </a:cubicBezTo>
                <a:cubicBezTo>
                  <a:pt x="2404728" y="127406"/>
                  <a:pt x="2409757" y="122453"/>
                  <a:pt x="2414939" y="117119"/>
                </a:cubicBezTo>
                <a:cubicBezTo>
                  <a:pt x="2420120" y="111785"/>
                  <a:pt x="2425302" y="106375"/>
                  <a:pt x="2430483" y="100889"/>
                </a:cubicBezTo>
                <a:close/>
                <a:moveTo>
                  <a:pt x="1925659" y="100889"/>
                </a:moveTo>
                <a:cubicBezTo>
                  <a:pt x="1928097" y="103632"/>
                  <a:pt x="1931678" y="107366"/>
                  <a:pt x="1936403" y="112090"/>
                </a:cubicBezTo>
                <a:cubicBezTo>
                  <a:pt x="1941127" y="116815"/>
                  <a:pt x="1946995" y="122377"/>
                  <a:pt x="1954005" y="128778"/>
                </a:cubicBezTo>
                <a:cubicBezTo>
                  <a:pt x="1950347" y="133960"/>
                  <a:pt x="1946233" y="139217"/>
                  <a:pt x="1941660" y="144551"/>
                </a:cubicBezTo>
                <a:cubicBezTo>
                  <a:pt x="1937089" y="149885"/>
                  <a:pt x="1932059" y="155296"/>
                  <a:pt x="1926573" y="160782"/>
                </a:cubicBezTo>
                <a:cubicBezTo>
                  <a:pt x="1919867" y="155296"/>
                  <a:pt x="1913924" y="150190"/>
                  <a:pt x="1908742" y="145466"/>
                </a:cubicBezTo>
                <a:cubicBezTo>
                  <a:pt x="1903561" y="140741"/>
                  <a:pt x="1898989" y="136246"/>
                  <a:pt x="1895026" y="131978"/>
                </a:cubicBezTo>
                <a:cubicBezTo>
                  <a:pt x="1899903" y="127406"/>
                  <a:pt x="1904932" y="122453"/>
                  <a:pt x="1910114" y="117119"/>
                </a:cubicBezTo>
                <a:cubicBezTo>
                  <a:pt x="1915295" y="111785"/>
                  <a:pt x="1920477" y="106375"/>
                  <a:pt x="1925659" y="100889"/>
                </a:cubicBezTo>
                <a:close/>
                <a:moveTo>
                  <a:pt x="4629082" y="95250"/>
                </a:moveTo>
                <a:lnTo>
                  <a:pt x="4629539" y="100736"/>
                </a:lnTo>
                <a:cubicBezTo>
                  <a:pt x="4629539" y="108661"/>
                  <a:pt x="4626033" y="114757"/>
                  <a:pt x="4619023" y="119024"/>
                </a:cubicBezTo>
                <a:cubicBezTo>
                  <a:pt x="4611099" y="122987"/>
                  <a:pt x="4600888" y="127406"/>
                  <a:pt x="4588391" y="132283"/>
                </a:cubicBezTo>
                <a:cubicBezTo>
                  <a:pt x="4575895" y="137160"/>
                  <a:pt x="4561264" y="142494"/>
                  <a:pt x="4544501" y="148285"/>
                </a:cubicBezTo>
                <a:lnTo>
                  <a:pt x="4546786" y="126340"/>
                </a:lnTo>
                <a:cubicBezTo>
                  <a:pt x="4567207" y="119024"/>
                  <a:pt x="4583971" y="112928"/>
                  <a:pt x="4597078" y="108052"/>
                </a:cubicBezTo>
                <a:cubicBezTo>
                  <a:pt x="4610184" y="103175"/>
                  <a:pt x="4620853" y="98908"/>
                  <a:pt x="4629082" y="95250"/>
                </a:cubicBezTo>
                <a:close/>
                <a:moveTo>
                  <a:pt x="6075435" y="94031"/>
                </a:moveTo>
                <a:cubicBezTo>
                  <a:pt x="6077873" y="96774"/>
                  <a:pt x="6081531" y="100432"/>
                  <a:pt x="6086407" y="105004"/>
                </a:cubicBezTo>
                <a:cubicBezTo>
                  <a:pt x="6091285" y="109576"/>
                  <a:pt x="6097228" y="115214"/>
                  <a:pt x="6104238" y="121920"/>
                </a:cubicBezTo>
                <a:cubicBezTo>
                  <a:pt x="6096619" y="132588"/>
                  <a:pt x="6087321" y="143256"/>
                  <a:pt x="6076349" y="153924"/>
                </a:cubicBezTo>
                <a:cubicBezTo>
                  <a:pt x="6069948" y="148742"/>
                  <a:pt x="6064157" y="143866"/>
                  <a:pt x="6058975" y="139294"/>
                </a:cubicBezTo>
                <a:cubicBezTo>
                  <a:pt x="6053794" y="134722"/>
                  <a:pt x="6049222" y="130150"/>
                  <a:pt x="6045259" y="125578"/>
                </a:cubicBezTo>
                <a:cubicBezTo>
                  <a:pt x="6049527" y="121615"/>
                  <a:pt x="6054175" y="116967"/>
                  <a:pt x="6059205" y="111633"/>
                </a:cubicBezTo>
                <a:cubicBezTo>
                  <a:pt x="6064233" y="106299"/>
                  <a:pt x="6069643" y="100432"/>
                  <a:pt x="6075435" y="94031"/>
                </a:cubicBezTo>
                <a:close/>
                <a:moveTo>
                  <a:pt x="2494034" y="94031"/>
                </a:moveTo>
                <a:cubicBezTo>
                  <a:pt x="2496473" y="96774"/>
                  <a:pt x="2500130" y="100432"/>
                  <a:pt x="2505007" y="105004"/>
                </a:cubicBezTo>
                <a:cubicBezTo>
                  <a:pt x="2509884" y="109576"/>
                  <a:pt x="2515827" y="115214"/>
                  <a:pt x="2522838" y="121920"/>
                </a:cubicBezTo>
                <a:cubicBezTo>
                  <a:pt x="2515218" y="132588"/>
                  <a:pt x="2505921" y="143256"/>
                  <a:pt x="2494949" y="153924"/>
                </a:cubicBezTo>
                <a:cubicBezTo>
                  <a:pt x="2488548" y="148742"/>
                  <a:pt x="2482757" y="143866"/>
                  <a:pt x="2477575" y="139294"/>
                </a:cubicBezTo>
                <a:cubicBezTo>
                  <a:pt x="2472393" y="134722"/>
                  <a:pt x="2467821" y="130150"/>
                  <a:pt x="2463859" y="125578"/>
                </a:cubicBezTo>
                <a:cubicBezTo>
                  <a:pt x="2468126" y="121615"/>
                  <a:pt x="2472775" y="116967"/>
                  <a:pt x="2477803" y="111633"/>
                </a:cubicBezTo>
                <a:cubicBezTo>
                  <a:pt x="2482833" y="106299"/>
                  <a:pt x="2488243" y="100432"/>
                  <a:pt x="2494034" y="94031"/>
                </a:cubicBezTo>
                <a:close/>
                <a:moveTo>
                  <a:pt x="1989209" y="94031"/>
                </a:moveTo>
                <a:cubicBezTo>
                  <a:pt x="1991648" y="96774"/>
                  <a:pt x="1995305" y="100432"/>
                  <a:pt x="2000182" y="105004"/>
                </a:cubicBezTo>
                <a:cubicBezTo>
                  <a:pt x="2005059" y="109576"/>
                  <a:pt x="2011002" y="115214"/>
                  <a:pt x="2018013" y="121920"/>
                </a:cubicBezTo>
                <a:cubicBezTo>
                  <a:pt x="2010393" y="132588"/>
                  <a:pt x="2001097" y="143256"/>
                  <a:pt x="1990124" y="153924"/>
                </a:cubicBezTo>
                <a:cubicBezTo>
                  <a:pt x="1983723" y="148742"/>
                  <a:pt x="1977932" y="143866"/>
                  <a:pt x="1972750" y="139294"/>
                </a:cubicBezTo>
                <a:cubicBezTo>
                  <a:pt x="1967569" y="134722"/>
                  <a:pt x="1962997" y="130150"/>
                  <a:pt x="1959034" y="125578"/>
                </a:cubicBezTo>
                <a:cubicBezTo>
                  <a:pt x="1963301" y="121615"/>
                  <a:pt x="1967950" y="116967"/>
                  <a:pt x="1972979" y="111633"/>
                </a:cubicBezTo>
                <a:cubicBezTo>
                  <a:pt x="1978008" y="106299"/>
                  <a:pt x="1983418" y="100432"/>
                  <a:pt x="1989209" y="94031"/>
                </a:cubicBezTo>
                <a:close/>
                <a:moveTo>
                  <a:pt x="1553498" y="85953"/>
                </a:moveTo>
                <a:cubicBezTo>
                  <a:pt x="1560203" y="85649"/>
                  <a:pt x="1566071" y="88468"/>
                  <a:pt x="1571100" y="94412"/>
                </a:cubicBezTo>
                <a:cubicBezTo>
                  <a:pt x="1576129" y="100355"/>
                  <a:pt x="1578644" y="108052"/>
                  <a:pt x="1578644" y="117500"/>
                </a:cubicBezTo>
                <a:cubicBezTo>
                  <a:pt x="1578644" y="124511"/>
                  <a:pt x="1576053" y="130607"/>
                  <a:pt x="1570871" y="135788"/>
                </a:cubicBezTo>
                <a:cubicBezTo>
                  <a:pt x="1565689" y="140970"/>
                  <a:pt x="1559746" y="143561"/>
                  <a:pt x="1553041" y="143561"/>
                </a:cubicBezTo>
                <a:cubicBezTo>
                  <a:pt x="1546030" y="143561"/>
                  <a:pt x="1540315" y="141046"/>
                  <a:pt x="1535895" y="136017"/>
                </a:cubicBezTo>
                <a:cubicBezTo>
                  <a:pt x="1531476" y="130988"/>
                  <a:pt x="1529266" y="124663"/>
                  <a:pt x="1529266" y="117043"/>
                </a:cubicBezTo>
                <a:cubicBezTo>
                  <a:pt x="1529266" y="108204"/>
                  <a:pt x="1531781" y="100812"/>
                  <a:pt x="1536810" y="94869"/>
                </a:cubicBezTo>
                <a:cubicBezTo>
                  <a:pt x="1541839" y="88925"/>
                  <a:pt x="1547402" y="85954"/>
                  <a:pt x="1553498" y="85953"/>
                </a:cubicBezTo>
                <a:close/>
                <a:moveTo>
                  <a:pt x="2724082" y="85725"/>
                </a:moveTo>
                <a:lnTo>
                  <a:pt x="2724539" y="91211"/>
                </a:lnTo>
                <a:cubicBezTo>
                  <a:pt x="2724539" y="99136"/>
                  <a:pt x="2721034" y="105232"/>
                  <a:pt x="2714024" y="109499"/>
                </a:cubicBezTo>
                <a:cubicBezTo>
                  <a:pt x="2706099" y="113462"/>
                  <a:pt x="2695888" y="117881"/>
                  <a:pt x="2683391" y="122758"/>
                </a:cubicBezTo>
                <a:cubicBezTo>
                  <a:pt x="2670894" y="127635"/>
                  <a:pt x="2656264" y="132969"/>
                  <a:pt x="2639500" y="138760"/>
                </a:cubicBezTo>
                <a:lnTo>
                  <a:pt x="2641786" y="116814"/>
                </a:lnTo>
                <a:cubicBezTo>
                  <a:pt x="2662207" y="109499"/>
                  <a:pt x="2678972" y="103403"/>
                  <a:pt x="2692078" y="98527"/>
                </a:cubicBezTo>
                <a:cubicBezTo>
                  <a:pt x="2705185" y="93650"/>
                  <a:pt x="2715852" y="89383"/>
                  <a:pt x="2724082" y="85725"/>
                </a:cubicBezTo>
                <a:close/>
                <a:moveTo>
                  <a:pt x="5898193" y="80315"/>
                </a:moveTo>
                <a:cubicBezTo>
                  <a:pt x="5899107" y="103480"/>
                  <a:pt x="5899869" y="126492"/>
                  <a:pt x="5900479" y="149352"/>
                </a:cubicBezTo>
                <a:cubicBezTo>
                  <a:pt x="5901089" y="172212"/>
                  <a:pt x="5901699" y="195529"/>
                  <a:pt x="5902308" y="219304"/>
                </a:cubicBezTo>
                <a:cubicBezTo>
                  <a:pt x="5902917" y="243078"/>
                  <a:pt x="5903527" y="267919"/>
                  <a:pt x="5904137" y="293827"/>
                </a:cubicBezTo>
                <a:lnTo>
                  <a:pt x="5905966" y="327660"/>
                </a:lnTo>
                <a:cubicBezTo>
                  <a:pt x="5911757" y="331927"/>
                  <a:pt x="5918081" y="334975"/>
                  <a:pt x="5924939" y="336804"/>
                </a:cubicBezTo>
                <a:cubicBezTo>
                  <a:pt x="5931797" y="338633"/>
                  <a:pt x="5939493" y="339547"/>
                  <a:pt x="5948028" y="339547"/>
                </a:cubicBezTo>
                <a:lnTo>
                  <a:pt x="5949065" y="340008"/>
                </a:lnTo>
                <a:lnTo>
                  <a:pt x="5950619" y="339547"/>
                </a:lnTo>
                <a:cubicBezTo>
                  <a:pt x="5983843" y="339547"/>
                  <a:pt x="6011960" y="338176"/>
                  <a:pt x="6034973" y="335432"/>
                </a:cubicBezTo>
                <a:cubicBezTo>
                  <a:pt x="6057985" y="332689"/>
                  <a:pt x="6078787" y="327203"/>
                  <a:pt x="6097381" y="318973"/>
                </a:cubicBezTo>
                <a:cubicBezTo>
                  <a:pt x="6096771" y="315316"/>
                  <a:pt x="6095933" y="311582"/>
                  <a:pt x="6094865" y="307772"/>
                </a:cubicBezTo>
                <a:cubicBezTo>
                  <a:pt x="6093799" y="303962"/>
                  <a:pt x="6092656" y="299923"/>
                  <a:pt x="6091437" y="295656"/>
                </a:cubicBezTo>
                <a:cubicBezTo>
                  <a:pt x="6083207" y="302362"/>
                  <a:pt x="6074291" y="307619"/>
                  <a:pt x="6064691" y="311429"/>
                </a:cubicBezTo>
                <a:cubicBezTo>
                  <a:pt x="6055089" y="315239"/>
                  <a:pt x="6044802" y="317144"/>
                  <a:pt x="6033830" y="317144"/>
                </a:cubicBezTo>
                <a:cubicBezTo>
                  <a:pt x="6017979" y="317144"/>
                  <a:pt x="6005788" y="312420"/>
                  <a:pt x="5997253" y="302971"/>
                </a:cubicBezTo>
                <a:cubicBezTo>
                  <a:pt x="5988719" y="293522"/>
                  <a:pt x="5984451" y="281635"/>
                  <a:pt x="5984452" y="267310"/>
                </a:cubicBezTo>
                <a:cubicBezTo>
                  <a:pt x="5984451" y="252070"/>
                  <a:pt x="5987195" y="237896"/>
                  <a:pt x="5992681" y="224790"/>
                </a:cubicBezTo>
                <a:cubicBezTo>
                  <a:pt x="5998167" y="211684"/>
                  <a:pt x="6005483" y="201320"/>
                  <a:pt x="6014627" y="193700"/>
                </a:cubicBezTo>
                <a:cubicBezTo>
                  <a:pt x="6019199" y="189738"/>
                  <a:pt x="6024152" y="186614"/>
                  <a:pt x="6029487" y="184328"/>
                </a:cubicBezTo>
                <a:cubicBezTo>
                  <a:pt x="6034821" y="182042"/>
                  <a:pt x="6040231" y="180899"/>
                  <a:pt x="6045717" y="180899"/>
                </a:cubicBezTo>
                <a:cubicBezTo>
                  <a:pt x="6059127" y="180899"/>
                  <a:pt x="6071777" y="187452"/>
                  <a:pt x="6083665" y="200558"/>
                </a:cubicBezTo>
                <a:cubicBezTo>
                  <a:pt x="6095551" y="213665"/>
                  <a:pt x="6104847" y="230734"/>
                  <a:pt x="6111553" y="251765"/>
                </a:cubicBezTo>
                <a:cubicBezTo>
                  <a:pt x="6114906" y="261518"/>
                  <a:pt x="6117345" y="271501"/>
                  <a:pt x="6118869" y="281711"/>
                </a:cubicBezTo>
                <a:cubicBezTo>
                  <a:pt x="6120393" y="291922"/>
                  <a:pt x="6121155" y="302514"/>
                  <a:pt x="6121155" y="313487"/>
                </a:cubicBezTo>
                <a:cubicBezTo>
                  <a:pt x="6121155" y="316840"/>
                  <a:pt x="6120926" y="321488"/>
                  <a:pt x="6120469" y="327431"/>
                </a:cubicBezTo>
                <a:cubicBezTo>
                  <a:pt x="6120011" y="333375"/>
                  <a:pt x="6118793" y="339319"/>
                  <a:pt x="6116811" y="345262"/>
                </a:cubicBezTo>
                <a:cubicBezTo>
                  <a:pt x="6114830" y="351206"/>
                  <a:pt x="6110943" y="356159"/>
                  <a:pt x="6105153" y="360121"/>
                </a:cubicBezTo>
                <a:cubicBezTo>
                  <a:pt x="6098447" y="364084"/>
                  <a:pt x="6087703" y="368198"/>
                  <a:pt x="6072921" y="372466"/>
                </a:cubicBezTo>
                <a:cubicBezTo>
                  <a:pt x="6058137" y="376733"/>
                  <a:pt x="6040383" y="380238"/>
                  <a:pt x="6019656" y="382981"/>
                </a:cubicBezTo>
                <a:cubicBezTo>
                  <a:pt x="5998929" y="385724"/>
                  <a:pt x="5975917" y="387096"/>
                  <a:pt x="5950619" y="387096"/>
                </a:cubicBezTo>
                <a:lnTo>
                  <a:pt x="5948867" y="386512"/>
                </a:lnTo>
                <a:lnTo>
                  <a:pt x="5947113" y="387096"/>
                </a:lnTo>
                <a:cubicBezTo>
                  <a:pt x="5930959" y="387096"/>
                  <a:pt x="5917625" y="384505"/>
                  <a:pt x="5907109" y="379324"/>
                </a:cubicBezTo>
                <a:cubicBezTo>
                  <a:pt x="5896593" y="374142"/>
                  <a:pt x="5888592" y="367208"/>
                  <a:pt x="5883106" y="358521"/>
                </a:cubicBezTo>
                <a:cubicBezTo>
                  <a:pt x="5877619" y="349834"/>
                  <a:pt x="5874266" y="339700"/>
                  <a:pt x="5873047" y="328117"/>
                </a:cubicBezTo>
                <a:cubicBezTo>
                  <a:pt x="5872133" y="321412"/>
                  <a:pt x="5870991" y="311810"/>
                  <a:pt x="5869619" y="299314"/>
                </a:cubicBezTo>
                <a:cubicBezTo>
                  <a:pt x="5868247" y="286817"/>
                  <a:pt x="5866799" y="272567"/>
                  <a:pt x="5865275" y="256565"/>
                </a:cubicBezTo>
                <a:cubicBezTo>
                  <a:pt x="5863751" y="240563"/>
                  <a:pt x="5862151" y="223876"/>
                  <a:pt x="5860475" y="206502"/>
                </a:cubicBezTo>
                <a:cubicBezTo>
                  <a:pt x="5858798" y="189128"/>
                  <a:pt x="5857197" y="171983"/>
                  <a:pt x="5855674" y="155067"/>
                </a:cubicBezTo>
                <a:cubicBezTo>
                  <a:pt x="5854149" y="138151"/>
                  <a:pt x="5852778" y="122834"/>
                  <a:pt x="5851559" y="109118"/>
                </a:cubicBezTo>
                <a:cubicBezTo>
                  <a:pt x="5858874" y="103632"/>
                  <a:pt x="5866418" y="98527"/>
                  <a:pt x="5874191" y="93802"/>
                </a:cubicBezTo>
                <a:cubicBezTo>
                  <a:pt x="5881963" y="89078"/>
                  <a:pt x="5889963" y="84582"/>
                  <a:pt x="5898193" y="80315"/>
                </a:cubicBezTo>
                <a:close/>
                <a:moveTo>
                  <a:pt x="5762329" y="80315"/>
                </a:moveTo>
                <a:cubicBezTo>
                  <a:pt x="5764767" y="89459"/>
                  <a:pt x="5767510" y="98831"/>
                  <a:pt x="5770558" y="108433"/>
                </a:cubicBezTo>
                <a:cubicBezTo>
                  <a:pt x="5773606" y="118034"/>
                  <a:pt x="5776654" y="127254"/>
                  <a:pt x="5779702" y="136093"/>
                </a:cubicBezTo>
                <a:lnTo>
                  <a:pt x="5766443" y="146152"/>
                </a:lnTo>
                <a:lnTo>
                  <a:pt x="5781073" y="288798"/>
                </a:lnTo>
                <a:cubicBezTo>
                  <a:pt x="5782597" y="304038"/>
                  <a:pt x="5783969" y="317602"/>
                  <a:pt x="5785189" y="329489"/>
                </a:cubicBezTo>
                <a:cubicBezTo>
                  <a:pt x="5786408" y="341376"/>
                  <a:pt x="5787399" y="352577"/>
                  <a:pt x="5788161" y="363093"/>
                </a:cubicBezTo>
                <a:cubicBezTo>
                  <a:pt x="5788922" y="373609"/>
                  <a:pt x="5789303" y="384048"/>
                  <a:pt x="5789303" y="394411"/>
                </a:cubicBezTo>
                <a:cubicBezTo>
                  <a:pt x="5789303" y="414223"/>
                  <a:pt x="5783283" y="432816"/>
                  <a:pt x="5771244" y="450190"/>
                </a:cubicBezTo>
                <a:cubicBezTo>
                  <a:pt x="5759204" y="467563"/>
                  <a:pt x="5742821" y="481279"/>
                  <a:pt x="5722095" y="491338"/>
                </a:cubicBezTo>
                <a:cubicBezTo>
                  <a:pt x="5711732" y="496519"/>
                  <a:pt x="5700987" y="500329"/>
                  <a:pt x="5689863" y="502768"/>
                </a:cubicBezTo>
                <a:cubicBezTo>
                  <a:pt x="5678737" y="505206"/>
                  <a:pt x="5667079" y="506425"/>
                  <a:pt x="5654887" y="506425"/>
                </a:cubicBezTo>
                <a:cubicBezTo>
                  <a:pt x="5628065" y="506425"/>
                  <a:pt x="5607414" y="498653"/>
                  <a:pt x="5592937" y="483108"/>
                </a:cubicBezTo>
                <a:cubicBezTo>
                  <a:pt x="5578458" y="467563"/>
                  <a:pt x="5571219" y="445008"/>
                  <a:pt x="5571219" y="415442"/>
                </a:cubicBezTo>
                <a:cubicBezTo>
                  <a:pt x="5571219" y="409956"/>
                  <a:pt x="5571600" y="404165"/>
                  <a:pt x="5572362" y="398069"/>
                </a:cubicBezTo>
                <a:cubicBezTo>
                  <a:pt x="5573123" y="391973"/>
                  <a:pt x="5574267" y="385115"/>
                  <a:pt x="5575791" y="377495"/>
                </a:cubicBezTo>
                <a:cubicBezTo>
                  <a:pt x="5577315" y="369875"/>
                  <a:pt x="5579296" y="361188"/>
                  <a:pt x="5581735" y="351434"/>
                </a:cubicBezTo>
                <a:lnTo>
                  <a:pt x="5600937" y="356006"/>
                </a:lnTo>
                <a:cubicBezTo>
                  <a:pt x="5597279" y="369418"/>
                  <a:pt x="5595450" y="381152"/>
                  <a:pt x="5595451" y="391211"/>
                </a:cubicBezTo>
                <a:cubicBezTo>
                  <a:pt x="5595450" y="413156"/>
                  <a:pt x="5600555" y="429768"/>
                  <a:pt x="5610767" y="441046"/>
                </a:cubicBezTo>
                <a:cubicBezTo>
                  <a:pt x="5620977" y="452323"/>
                  <a:pt x="5635989" y="457962"/>
                  <a:pt x="5655801" y="457962"/>
                </a:cubicBezTo>
                <a:cubicBezTo>
                  <a:pt x="5671955" y="457962"/>
                  <a:pt x="5686967" y="456133"/>
                  <a:pt x="5700835" y="452476"/>
                </a:cubicBezTo>
                <a:cubicBezTo>
                  <a:pt x="5714703" y="448818"/>
                  <a:pt x="5727277" y="443332"/>
                  <a:pt x="5738554" y="436016"/>
                </a:cubicBezTo>
                <a:cubicBezTo>
                  <a:pt x="5744041" y="432664"/>
                  <a:pt x="5749069" y="428930"/>
                  <a:pt x="5753641" y="424815"/>
                </a:cubicBezTo>
                <a:cubicBezTo>
                  <a:pt x="5758213" y="420700"/>
                  <a:pt x="5762481" y="416357"/>
                  <a:pt x="5766443" y="411785"/>
                </a:cubicBezTo>
                <a:lnTo>
                  <a:pt x="5755928" y="351434"/>
                </a:lnTo>
                <a:cubicBezTo>
                  <a:pt x="5753184" y="337414"/>
                  <a:pt x="5750212" y="321183"/>
                  <a:pt x="5747013" y="302743"/>
                </a:cubicBezTo>
                <a:cubicBezTo>
                  <a:pt x="5743811" y="284302"/>
                  <a:pt x="5740611" y="265405"/>
                  <a:pt x="5737411" y="246050"/>
                </a:cubicBezTo>
                <a:cubicBezTo>
                  <a:pt x="5734211" y="226695"/>
                  <a:pt x="5731239" y="208331"/>
                  <a:pt x="5728496" y="190957"/>
                </a:cubicBezTo>
                <a:cubicBezTo>
                  <a:pt x="5725752" y="173584"/>
                  <a:pt x="5723543" y="158877"/>
                  <a:pt x="5721866" y="146837"/>
                </a:cubicBezTo>
                <a:cubicBezTo>
                  <a:pt x="5720190" y="134798"/>
                  <a:pt x="5719351" y="126949"/>
                  <a:pt x="5719352" y="123292"/>
                </a:cubicBezTo>
                <a:cubicBezTo>
                  <a:pt x="5719351" y="111404"/>
                  <a:pt x="5723391" y="101422"/>
                  <a:pt x="5731467" y="93345"/>
                </a:cubicBezTo>
                <a:cubicBezTo>
                  <a:pt x="5739545" y="85268"/>
                  <a:pt x="5749831" y="80924"/>
                  <a:pt x="5762329" y="80315"/>
                </a:cubicBezTo>
                <a:close/>
                <a:moveTo>
                  <a:pt x="3675210" y="80315"/>
                </a:moveTo>
                <a:cubicBezTo>
                  <a:pt x="3677344" y="88544"/>
                  <a:pt x="3679935" y="97460"/>
                  <a:pt x="3682983" y="107061"/>
                </a:cubicBezTo>
                <a:cubicBezTo>
                  <a:pt x="3686031" y="116662"/>
                  <a:pt x="3689383" y="126340"/>
                  <a:pt x="3693041" y="136093"/>
                </a:cubicBezTo>
                <a:lnTo>
                  <a:pt x="3678411" y="147523"/>
                </a:lnTo>
                <a:cubicBezTo>
                  <a:pt x="3679325" y="166116"/>
                  <a:pt x="3679858" y="187147"/>
                  <a:pt x="3680011" y="210617"/>
                </a:cubicBezTo>
                <a:cubicBezTo>
                  <a:pt x="3680163" y="234086"/>
                  <a:pt x="3680011" y="260147"/>
                  <a:pt x="3679553" y="288798"/>
                </a:cubicBezTo>
                <a:cubicBezTo>
                  <a:pt x="3679096" y="317449"/>
                  <a:pt x="3678105" y="348996"/>
                  <a:pt x="3676582" y="383438"/>
                </a:cubicBezTo>
                <a:lnTo>
                  <a:pt x="3650064" y="387096"/>
                </a:lnTo>
                <a:cubicBezTo>
                  <a:pt x="3649149" y="357226"/>
                  <a:pt x="3648007" y="330327"/>
                  <a:pt x="3646635" y="306400"/>
                </a:cubicBezTo>
                <a:cubicBezTo>
                  <a:pt x="3645263" y="282473"/>
                  <a:pt x="3643891" y="260147"/>
                  <a:pt x="3642520" y="239420"/>
                </a:cubicBezTo>
                <a:cubicBezTo>
                  <a:pt x="3641149" y="218694"/>
                  <a:pt x="3639701" y="198730"/>
                  <a:pt x="3638177" y="179527"/>
                </a:cubicBezTo>
                <a:cubicBezTo>
                  <a:pt x="3636653" y="160325"/>
                  <a:pt x="3634824" y="140360"/>
                  <a:pt x="3632691" y="119634"/>
                </a:cubicBezTo>
                <a:cubicBezTo>
                  <a:pt x="3631776" y="112014"/>
                  <a:pt x="3633071" y="105308"/>
                  <a:pt x="3636577" y="99517"/>
                </a:cubicBezTo>
                <a:cubicBezTo>
                  <a:pt x="3640082" y="93726"/>
                  <a:pt x="3645263" y="89230"/>
                  <a:pt x="3652122" y="86030"/>
                </a:cubicBezTo>
                <a:cubicBezTo>
                  <a:pt x="3658979" y="82829"/>
                  <a:pt x="3666676" y="80924"/>
                  <a:pt x="3675210" y="80315"/>
                </a:cubicBezTo>
                <a:close/>
                <a:moveTo>
                  <a:pt x="3461012" y="80315"/>
                </a:moveTo>
                <a:cubicBezTo>
                  <a:pt x="3461926" y="102565"/>
                  <a:pt x="3462765" y="124739"/>
                  <a:pt x="3463527" y="146837"/>
                </a:cubicBezTo>
                <a:cubicBezTo>
                  <a:pt x="3464288" y="168935"/>
                  <a:pt x="3465127" y="190957"/>
                  <a:pt x="3466041" y="212903"/>
                </a:cubicBezTo>
                <a:cubicBezTo>
                  <a:pt x="3466955" y="233324"/>
                  <a:pt x="3467641" y="252298"/>
                  <a:pt x="3468099" y="269824"/>
                </a:cubicBezTo>
                <a:cubicBezTo>
                  <a:pt x="3468555" y="287350"/>
                  <a:pt x="3468784" y="303581"/>
                  <a:pt x="3468784" y="318516"/>
                </a:cubicBezTo>
                <a:cubicBezTo>
                  <a:pt x="3468784" y="327050"/>
                  <a:pt x="3467337" y="336042"/>
                  <a:pt x="3464441" y="345491"/>
                </a:cubicBezTo>
                <a:cubicBezTo>
                  <a:pt x="3461545" y="354940"/>
                  <a:pt x="3457354" y="363931"/>
                  <a:pt x="3451868" y="372466"/>
                </a:cubicBezTo>
                <a:cubicBezTo>
                  <a:pt x="3448820" y="377038"/>
                  <a:pt x="3442495" y="380619"/>
                  <a:pt x="3432894" y="383210"/>
                </a:cubicBezTo>
                <a:cubicBezTo>
                  <a:pt x="3428093" y="384505"/>
                  <a:pt x="3422740" y="385477"/>
                  <a:pt x="3416835" y="386124"/>
                </a:cubicBezTo>
                <a:lnTo>
                  <a:pt x="3403291" y="386804"/>
                </a:lnTo>
                <a:lnTo>
                  <a:pt x="3402414" y="387096"/>
                </a:lnTo>
                <a:lnTo>
                  <a:pt x="3400582" y="386939"/>
                </a:lnTo>
                <a:lnTo>
                  <a:pt x="3397461" y="387096"/>
                </a:lnTo>
                <a:lnTo>
                  <a:pt x="3395455" y="386502"/>
                </a:lnTo>
                <a:lnTo>
                  <a:pt x="3386355" y="385724"/>
                </a:lnTo>
                <a:cubicBezTo>
                  <a:pt x="3381287" y="384810"/>
                  <a:pt x="3376506" y="383438"/>
                  <a:pt x="3372011" y="381610"/>
                </a:cubicBezTo>
                <a:cubicBezTo>
                  <a:pt x="3363019" y="377952"/>
                  <a:pt x="3355018" y="372466"/>
                  <a:pt x="3348007" y="365150"/>
                </a:cubicBezTo>
                <a:cubicBezTo>
                  <a:pt x="3316308" y="381610"/>
                  <a:pt x="3284761" y="389839"/>
                  <a:pt x="3253367" y="389839"/>
                </a:cubicBezTo>
                <a:cubicBezTo>
                  <a:pt x="3213743" y="389839"/>
                  <a:pt x="3193931" y="378714"/>
                  <a:pt x="3193931" y="356464"/>
                </a:cubicBezTo>
                <a:cubicBezTo>
                  <a:pt x="3193931" y="350368"/>
                  <a:pt x="3194998" y="344272"/>
                  <a:pt x="3197131" y="338176"/>
                </a:cubicBezTo>
                <a:cubicBezTo>
                  <a:pt x="3199265" y="332080"/>
                  <a:pt x="3202161" y="327203"/>
                  <a:pt x="3205818" y="323545"/>
                </a:cubicBezTo>
                <a:cubicBezTo>
                  <a:pt x="3213438" y="329641"/>
                  <a:pt x="3222125" y="334213"/>
                  <a:pt x="3231879" y="337261"/>
                </a:cubicBezTo>
                <a:cubicBezTo>
                  <a:pt x="3241632" y="340309"/>
                  <a:pt x="3253672" y="341833"/>
                  <a:pt x="3267997" y="341833"/>
                </a:cubicBezTo>
                <a:cubicBezTo>
                  <a:pt x="3277141" y="341833"/>
                  <a:pt x="3286514" y="341224"/>
                  <a:pt x="3296115" y="340004"/>
                </a:cubicBezTo>
                <a:cubicBezTo>
                  <a:pt x="3305716" y="338785"/>
                  <a:pt x="3315546" y="336956"/>
                  <a:pt x="3325605" y="334518"/>
                </a:cubicBezTo>
                <a:cubicBezTo>
                  <a:pt x="3317680" y="320802"/>
                  <a:pt x="3310746" y="307238"/>
                  <a:pt x="3304802" y="293827"/>
                </a:cubicBezTo>
                <a:cubicBezTo>
                  <a:pt x="3298858" y="280416"/>
                  <a:pt x="3294210" y="268224"/>
                  <a:pt x="3290857" y="257251"/>
                </a:cubicBezTo>
                <a:cubicBezTo>
                  <a:pt x="3287505" y="246278"/>
                  <a:pt x="3285828" y="237896"/>
                  <a:pt x="3285828" y="232105"/>
                </a:cubicBezTo>
                <a:cubicBezTo>
                  <a:pt x="3285828" y="222352"/>
                  <a:pt x="3288267" y="213970"/>
                  <a:pt x="3293143" y="206959"/>
                </a:cubicBezTo>
                <a:cubicBezTo>
                  <a:pt x="3298020" y="199949"/>
                  <a:pt x="3305335" y="194920"/>
                  <a:pt x="3315089" y="191872"/>
                </a:cubicBezTo>
                <a:cubicBezTo>
                  <a:pt x="3321490" y="217170"/>
                  <a:pt x="3327967" y="239725"/>
                  <a:pt x="3334520" y="259537"/>
                </a:cubicBezTo>
                <a:cubicBezTo>
                  <a:pt x="3341073" y="279349"/>
                  <a:pt x="3348464" y="296418"/>
                  <a:pt x="3356694" y="310744"/>
                </a:cubicBezTo>
                <a:cubicBezTo>
                  <a:pt x="3362485" y="321412"/>
                  <a:pt x="3368810" y="328879"/>
                  <a:pt x="3375668" y="333146"/>
                </a:cubicBezTo>
                <a:cubicBezTo>
                  <a:pt x="3379097" y="335280"/>
                  <a:pt x="3383041" y="336880"/>
                  <a:pt x="3387498" y="337947"/>
                </a:cubicBezTo>
                <a:lnTo>
                  <a:pt x="3399829" y="339270"/>
                </a:lnTo>
                <a:lnTo>
                  <a:pt x="3420893" y="336804"/>
                </a:lnTo>
                <a:cubicBezTo>
                  <a:pt x="3429046" y="334975"/>
                  <a:pt x="3437542" y="332232"/>
                  <a:pt x="3446381" y="328574"/>
                </a:cubicBezTo>
                <a:cubicBezTo>
                  <a:pt x="3445163" y="318821"/>
                  <a:pt x="3444019" y="309067"/>
                  <a:pt x="3442953" y="299314"/>
                </a:cubicBezTo>
                <a:cubicBezTo>
                  <a:pt x="3441886" y="289560"/>
                  <a:pt x="3440743" y="279806"/>
                  <a:pt x="3439523" y="270053"/>
                </a:cubicBezTo>
                <a:cubicBezTo>
                  <a:pt x="3437695" y="254813"/>
                  <a:pt x="3434723" y="233782"/>
                  <a:pt x="3430608" y="206959"/>
                </a:cubicBezTo>
                <a:cubicBezTo>
                  <a:pt x="3426493" y="180137"/>
                  <a:pt x="3421235" y="147523"/>
                  <a:pt x="3414835" y="109118"/>
                </a:cubicBezTo>
                <a:cubicBezTo>
                  <a:pt x="3421540" y="103937"/>
                  <a:pt x="3428855" y="98984"/>
                  <a:pt x="3436781" y="94259"/>
                </a:cubicBezTo>
                <a:cubicBezTo>
                  <a:pt x="3444705" y="89535"/>
                  <a:pt x="3452782" y="84887"/>
                  <a:pt x="3461012" y="80315"/>
                </a:cubicBezTo>
                <a:close/>
                <a:moveTo>
                  <a:pt x="903435" y="80315"/>
                </a:moveTo>
                <a:cubicBezTo>
                  <a:pt x="905569" y="88544"/>
                  <a:pt x="908160" y="97460"/>
                  <a:pt x="911208" y="107061"/>
                </a:cubicBezTo>
                <a:cubicBezTo>
                  <a:pt x="914256" y="116662"/>
                  <a:pt x="917609" y="126340"/>
                  <a:pt x="921266" y="136093"/>
                </a:cubicBezTo>
                <a:lnTo>
                  <a:pt x="906636" y="147523"/>
                </a:lnTo>
                <a:cubicBezTo>
                  <a:pt x="907550" y="166116"/>
                  <a:pt x="908084" y="187147"/>
                  <a:pt x="908236" y="210617"/>
                </a:cubicBezTo>
                <a:cubicBezTo>
                  <a:pt x="908389" y="234086"/>
                  <a:pt x="908236" y="260147"/>
                  <a:pt x="907779" y="288798"/>
                </a:cubicBezTo>
                <a:cubicBezTo>
                  <a:pt x="907322" y="317449"/>
                  <a:pt x="906331" y="348996"/>
                  <a:pt x="904807" y="383438"/>
                </a:cubicBezTo>
                <a:lnTo>
                  <a:pt x="878289" y="387096"/>
                </a:lnTo>
                <a:cubicBezTo>
                  <a:pt x="877375" y="357226"/>
                  <a:pt x="876232" y="330327"/>
                  <a:pt x="874861" y="306400"/>
                </a:cubicBezTo>
                <a:cubicBezTo>
                  <a:pt x="873489" y="282473"/>
                  <a:pt x="872117" y="260147"/>
                  <a:pt x="870746" y="239420"/>
                </a:cubicBezTo>
                <a:cubicBezTo>
                  <a:pt x="869374" y="218694"/>
                  <a:pt x="867926" y="198730"/>
                  <a:pt x="866402" y="179527"/>
                </a:cubicBezTo>
                <a:cubicBezTo>
                  <a:pt x="864878" y="160325"/>
                  <a:pt x="863050" y="140360"/>
                  <a:pt x="860916" y="119634"/>
                </a:cubicBezTo>
                <a:cubicBezTo>
                  <a:pt x="860001" y="112014"/>
                  <a:pt x="861297" y="105308"/>
                  <a:pt x="864802" y="99517"/>
                </a:cubicBezTo>
                <a:cubicBezTo>
                  <a:pt x="868307" y="93726"/>
                  <a:pt x="873489" y="89230"/>
                  <a:pt x="880347" y="86030"/>
                </a:cubicBezTo>
                <a:cubicBezTo>
                  <a:pt x="887205" y="82829"/>
                  <a:pt x="894901" y="80924"/>
                  <a:pt x="903435" y="80315"/>
                </a:cubicBezTo>
                <a:close/>
                <a:moveTo>
                  <a:pt x="784487" y="80315"/>
                </a:moveTo>
                <a:cubicBezTo>
                  <a:pt x="785402" y="102565"/>
                  <a:pt x="786240" y="124739"/>
                  <a:pt x="787002" y="146837"/>
                </a:cubicBezTo>
                <a:cubicBezTo>
                  <a:pt x="787764" y="168935"/>
                  <a:pt x="788602" y="190957"/>
                  <a:pt x="789517" y="212903"/>
                </a:cubicBezTo>
                <a:cubicBezTo>
                  <a:pt x="790431" y="233324"/>
                  <a:pt x="791117" y="252298"/>
                  <a:pt x="791574" y="269824"/>
                </a:cubicBezTo>
                <a:cubicBezTo>
                  <a:pt x="792031" y="287350"/>
                  <a:pt x="792260" y="303581"/>
                  <a:pt x="792260" y="318516"/>
                </a:cubicBezTo>
                <a:cubicBezTo>
                  <a:pt x="792260" y="327050"/>
                  <a:pt x="790812" y="336042"/>
                  <a:pt x="787916" y="345491"/>
                </a:cubicBezTo>
                <a:cubicBezTo>
                  <a:pt x="785021" y="354940"/>
                  <a:pt x="780830" y="363931"/>
                  <a:pt x="775343" y="372466"/>
                </a:cubicBezTo>
                <a:cubicBezTo>
                  <a:pt x="772295" y="377038"/>
                  <a:pt x="765971" y="380619"/>
                  <a:pt x="756370" y="383210"/>
                </a:cubicBezTo>
                <a:cubicBezTo>
                  <a:pt x="751569" y="384505"/>
                  <a:pt x="746216" y="385477"/>
                  <a:pt x="740310" y="386124"/>
                </a:cubicBezTo>
                <a:lnTo>
                  <a:pt x="728919" y="386696"/>
                </a:lnTo>
                <a:lnTo>
                  <a:pt x="727718" y="387096"/>
                </a:lnTo>
                <a:lnTo>
                  <a:pt x="725474" y="386868"/>
                </a:lnTo>
                <a:lnTo>
                  <a:pt x="720937" y="387096"/>
                </a:lnTo>
                <a:cubicBezTo>
                  <a:pt x="719565" y="387096"/>
                  <a:pt x="718536" y="386791"/>
                  <a:pt x="717851" y="386182"/>
                </a:cubicBezTo>
                <a:lnTo>
                  <a:pt x="717817" y="386092"/>
                </a:lnTo>
                <a:lnTo>
                  <a:pt x="709402" y="385239"/>
                </a:lnTo>
                <a:cubicBezTo>
                  <a:pt x="691514" y="381524"/>
                  <a:pt x="674912" y="372237"/>
                  <a:pt x="659596" y="357378"/>
                </a:cubicBezTo>
                <a:lnTo>
                  <a:pt x="654566" y="364236"/>
                </a:lnTo>
                <a:cubicBezTo>
                  <a:pt x="649995" y="370027"/>
                  <a:pt x="643289" y="374599"/>
                  <a:pt x="634450" y="377952"/>
                </a:cubicBezTo>
                <a:cubicBezTo>
                  <a:pt x="625611" y="381305"/>
                  <a:pt x="614866" y="383667"/>
                  <a:pt x="602217" y="385039"/>
                </a:cubicBezTo>
                <a:lnTo>
                  <a:pt x="567001" y="386716"/>
                </a:lnTo>
                <a:lnTo>
                  <a:pt x="565717" y="387096"/>
                </a:lnTo>
                <a:lnTo>
                  <a:pt x="563558" y="386879"/>
                </a:lnTo>
                <a:lnTo>
                  <a:pt x="559012" y="387096"/>
                </a:lnTo>
                <a:cubicBezTo>
                  <a:pt x="557792" y="387096"/>
                  <a:pt x="556878" y="386791"/>
                  <a:pt x="556269" y="386182"/>
                </a:cubicBezTo>
                <a:lnTo>
                  <a:pt x="556257" y="386147"/>
                </a:lnTo>
                <a:lnTo>
                  <a:pt x="545200" y="385039"/>
                </a:lnTo>
                <a:cubicBezTo>
                  <a:pt x="538533" y="383667"/>
                  <a:pt x="532037" y="381610"/>
                  <a:pt x="525712" y="378866"/>
                </a:cubicBezTo>
                <a:cubicBezTo>
                  <a:pt x="513063" y="373380"/>
                  <a:pt x="501404" y="364846"/>
                  <a:pt x="490736" y="353263"/>
                </a:cubicBezTo>
                <a:cubicBezTo>
                  <a:pt x="488298" y="355702"/>
                  <a:pt x="485326" y="358064"/>
                  <a:pt x="481821" y="360350"/>
                </a:cubicBezTo>
                <a:cubicBezTo>
                  <a:pt x="478316" y="362636"/>
                  <a:pt x="474582" y="364846"/>
                  <a:pt x="470620" y="366979"/>
                </a:cubicBezTo>
                <a:cubicBezTo>
                  <a:pt x="443797" y="380390"/>
                  <a:pt x="403411" y="387096"/>
                  <a:pt x="349462" y="387096"/>
                </a:cubicBezTo>
                <a:lnTo>
                  <a:pt x="347290" y="386372"/>
                </a:lnTo>
                <a:lnTo>
                  <a:pt x="345118" y="387096"/>
                </a:lnTo>
                <a:cubicBezTo>
                  <a:pt x="330183" y="387096"/>
                  <a:pt x="316315" y="381000"/>
                  <a:pt x="303513" y="368808"/>
                </a:cubicBezTo>
                <a:lnTo>
                  <a:pt x="298027" y="389839"/>
                </a:lnTo>
                <a:cubicBezTo>
                  <a:pt x="275471" y="389839"/>
                  <a:pt x="255202" y="387629"/>
                  <a:pt x="237219" y="383210"/>
                </a:cubicBezTo>
                <a:cubicBezTo>
                  <a:pt x="219236" y="378790"/>
                  <a:pt x="204910" y="372389"/>
                  <a:pt x="194242" y="364007"/>
                </a:cubicBezTo>
                <a:cubicBezTo>
                  <a:pt x="183574" y="355625"/>
                  <a:pt x="178240" y="345948"/>
                  <a:pt x="178240" y="334975"/>
                </a:cubicBezTo>
                <a:cubicBezTo>
                  <a:pt x="178240" y="324612"/>
                  <a:pt x="180374" y="314096"/>
                  <a:pt x="184641" y="303428"/>
                </a:cubicBezTo>
                <a:cubicBezTo>
                  <a:pt x="179764" y="306476"/>
                  <a:pt x="174278" y="310210"/>
                  <a:pt x="168182" y="314630"/>
                </a:cubicBezTo>
                <a:cubicBezTo>
                  <a:pt x="162086" y="319049"/>
                  <a:pt x="155380" y="324002"/>
                  <a:pt x="148065" y="329489"/>
                </a:cubicBezTo>
                <a:cubicBezTo>
                  <a:pt x="150199" y="344424"/>
                  <a:pt x="152561" y="360426"/>
                  <a:pt x="155152" y="377495"/>
                </a:cubicBezTo>
                <a:cubicBezTo>
                  <a:pt x="157742" y="394564"/>
                  <a:pt x="161019" y="414985"/>
                  <a:pt x="164981" y="438760"/>
                </a:cubicBezTo>
                <a:cubicBezTo>
                  <a:pt x="167115" y="452476"/>
                  <a:pt x="169096" y="465049"/>
                  <a:pt x="170925" y="476479"/>
                </a:cubicBezTo>
                <a:cubicBezTo>
                  <a:pt x="172754" y="487909"/>
                  <a:pt x="174278" y="498043"/>
                  <a:pt x="175497" y="506882"/>
                </a:cubicBezTo>
                <a:cubicBezTo>
                  <a:pt x="168791" y="511759"/>
                  <a:pt x="162010" y="516179"/>
                  <a:pt x="155152" y="520141"/>
                </a:cubicBezTo>
                <a:cubicBezTo>
                  <a:pt x="148293" y="524104"/>
                  <a:pt x="141359" y="527304"/>
                  <a:pt x="134349" y="529742"/>
                </a:cubicBezTo>
                <a:cubicBezTo>
                  <a:pt x="134044" y="514502"/>
                  <a:pt x="133435" y="498043"/>
                  <a:pt x="132520" y="480365"/>
                </a:cubicBezTo>
                <a:cubicBezTo>
                  <a:pt x="131606" y="462686"/>
                  <a:pt x="130234" y="443789"/>
                  <a:pt x="128405" y="423672"/>
                </a:cubicBezTo>
                <a:cubicBezTo>
                  <a:pt x="126577" y="404774"/>
                  <a:pt x="125281" y="388696"/>
                  <a:pt x="124519" y="375437"/>
                </a:cubicBezTo>
                <a:cubicBezTo>
                  <a:pt x="123757" y="362179"/>
                  <a:pt x="123376" y="351892"/>
                  <a:pt x="123376" y="344576"/>
                </a:cubicBezTo>
                <a:cubicBezTo>
                  <a:pt x="123376" y="342748"/>
                  <a:pt x="123681" y="340462"/>
                  <a:pt x="124291" y="337718"/>
                </a:cubicBezTo>
                <a:cubicBezTo>
                  <a:pt x="124900" y="334975"/>
                  <a:pt x="125815" y="331927"/>
                  <a:pt x="127034" y="328574"/>
                </a:cubicBezTo>
                <a:cubicBezTo>
                  <a:pt x="128253" y="324917"/>
                  <a:pt x="130082" y="320192"/>
                  <a:pt x="132520" y="314401"/>
                </a:cubicBezTo>
                <a:cubicBezTo>
                  <a:pt x="134959" y="308610"/>
                  <a:pt x="138007" y="301752"/>
                  <a:pt x="141664" y="293827"/>
                </a:cubicBezTo>
                <a:cubicBezTo>
                  <a:pt x="142274" y="292608"/>
                  <a:pt x="144560" y="290322"/>
                  <a:pt x="148522" y="286969"/>
                </a:cubicBezTo>
                <a:cubicBezTo>
                  <a:pt x="152485" y="283616"/>
                  <a:pt x="157438" y="279806"/>
                  <a:pt x="163381" y="275539"/>
                </a:cubicBezTo>
                <a:cubicBezTo>
                  <a:pt x="169325" y="271272"/>
                  <a:pt x="175573" y="266929"/>
                  <a:pt x="182126" y="262509"/>
                </a:cubicBezTo>
                <a:cubicBezTo>
                  <a:pt x="188680" y="258089"/>
                  <a:pt x="194852" y="254051"/>
                  <a:pt x="200643" y="250393"/>
                </a:cubicBezTo>
                <a:cubicBezTo>
                  <a:pt x="213749" y="243078"/>
                  <a:pt x="225865" y="237287"/>
                  <a:pt x="236990" y="233020"/>
                </a:cubicBezTo>
                <a:cubicBezTo>
                  <a:pt x="248116" y="228752"/>
                  <a:pt x="257641" y="226619"/>
                  <a:pt x="265565" y="226619"/>
                </a:cubicBezTo>
                <a:cubicBezTo>
                  <a:pt x="270137" y="226619"/>
                  <a:pt x="274252" y="228829"/>
                  <a:pt x="277910" y="233248"/>
                </a:cubicBezTo>
                <a:cubicBezTo>
                  <a:pt x="281567" y="237668"/>
                  <a:pt x="285073" y="243230"/>
                  <a:pt x="288425" y="249936"/>
                </a:cubicBezTo>
                <a:cubicBezTo>
                  <a:pt x="290559" y="254203"/>
                  <a:pt x="292769" y="259080"/>
                  <a:pt x="295055" y="264566"/>
                </a:cubicBezTo>
                <a:cubicBezTo>
                  <a:pt x="297341" y="270053"/>
                  <a:pt x="299703" y="276149"/>
                  <a:pt x="302141" y="282854"/>
                </a:cubicBezTo>
                <a:cubicBezTo>
                  <a:pt x="305494" y="292608"/>
                  <a:pt x="309152" y="301523"/>
                  <a:pt x="313114" y="309601"/>
                </a:cubicBezTo>
                <a:cubicBezTo>
                  <a:pt x="317077" y="317678"/>
                  <a:pt x="321191" y="324155"/>
                  <a:pt x="325459" y="329032"/>
                </a:cubicBezTo>
                <a:cubicBezTo>
                  <a:pt x="331250" y="336042"/>
                  <a:pt x="337803" y="339547"/>
                  <a:pt x="345118" y="339547"/>
                </a:cubicBezTo>
                <a:lnTo>
                  <a:pt x="347507" y="340199"/>
                </a:lnTo>
                <a:lnTo>
                  <a:pt x="349462" y="339547"/>
                </a:lnTo>
                <a:cubicBezTo>
                  <a:pt x="388476" y="339547"/>
                  <a:pt x="419870" y="337261"/>
                  <a:pt x="443645" y="332689"/>
                </a:cubicBezTo>
                <a:cubicBezTo>
                  <a:pt x="461628" y="330251"/>
                  <a:pt x="476258" y="326136"/>
                  <a:pt x="487536" y="320345"/>
                </a:cubicBezTo>
                <a:cubicBezTo>
                  <a:pt x="484183" y="312420"/>
                  <a:pt x="479001" y="304267"/>
                  <a:pt x="471991" y="295885"/>
                </a:cubicBezTo>
                <a:cubicBezTo>
                  <a:pt x="464981" y="287503"/>
                  <a:pt x="456446" y="279197"/>
                  <a:pt x="446388" y="270967"/>
                </a:cubicBezTo>
                <a:cubicBezTo>
                  <a:pt x="439987" y="266090"/>
                  <a:pt x="432748" y="261061"/>
                  <a:pt x="424671" y="255880"/>
                </a:cubicBezTo>
                <a:cubicBezTo>
                  <a:pt x="416594" y="250698"/>
                  <a:pt x="407374" y="245212"/>
                  <a:pt x="397010" y="239420"/>
                </a:cubicBezTo>
                <a:cubicBezTo>
                  <a:pt x="382075" y="231496"/>
                  <a:pt x="370950" y="223799"/>
                  <a:pt x="363635" y="216332"/>
                </a:cubicBezTo>
                <a:cubicBezTo>
                  <a:pt x="356320" y="208864"/>
                  <a:pt x="352662" y="201473"/>
                  <a:pt x="352662" y="194158"/>
                </a:cubicBezTo>
                <a:cubicBezTo>
                  <a:pt x="352662" y="188366"/>
                  <a:pt x="353805" y="182804"/>
                  <a:pt x="356091" y="177470"/>
                </a:cubicBezTo>
                <a:cubicBezTo>
                  <a:pt x="358377" y="172136"/>
                  <a:pt x="361501" y="167640"/>
                  <a:pt x="365464" y="163982"/>
                </a:cubicBezTo>
                <a:cubicBezTo>
                  <a:pt x="367902" y="161849"/>
                  <a:pt x="373312" y="158572"/>
                  <a:pt x="381694" y="154153"/>
                </a:cubicBezTo>
                <a:cubicBezTo>
                  <a:pt x="390076" y="149733"/>
                  <a:pt x="400439" y="144704"/>
                  <a:pt x="412784" y="139065"/>
                </a:cubicBezTo>
                <a:cubicBezTo>
                  <a:pt x="425128" y="133426"/>
                  <a:pt x="438768" y="127330"/>
                  <a:pt x="453703" y="120777"/>
                </a:cubicBezTo>
                <a:cubicBezTo>
                  <a:pt x="468638" y="114224"/>
                  <a:pt x="483802" y="107747"/>
                  <a:pt x="499195" y="101346"/>
                </a:cubicBezTo>
                <a:cubicBezTo>
                  <a:pt x="514587" y="94945"/>
                  <a:pt x="529293" y="88849"/>
                  <a:pt x="543314" y="83058"/>
                </a:cubicBezTo>
                <a:cubicBezTo>
                  <a:pt x="549106" y="88240"/>
                  <a:pt x="552001" y="95250"/>
                  <a:pt x="552001" y="104089"/>
                </a:cubicBezTo>
                <a:cubicBezTo>
                  <a:pt x="552001" y="111404"/>
                  <a:pt x="549944" y="118034"/>
                  <a:pt x="545829" y="123977"/>
                </a:cubicBezTo>
                <a:cubicBezTo>
                  <a:pt x="541714" y="129921"/>
                  <a:pt x="536151" y="134417"/>
                  <a:pt x="529141" y="137465"/>
                </a:cubicBezTo>
                <a:cubicBezTo>
                  <a:pt x="515730" y="143561"/>
                  <a:pt x="502166" y="149581"/>
                  <a:pt x="488450" y="155524"/>
                </a:cubicBezTo>
                <a:cubicBezTo>
                  <a:pt x="474734" y="161468"/>
                  <a:pt x="459494" y="167640"/>
                  <a:pt x="442730" y="174041"/>
                </a:cubicBezTo>
                <a:cubicBezTo>
                  <a:pt x="425966" y="180442"/>
                  <a:pt x="406307" y="187757"/>
                  <a:pt x="383752" y="195986"/>
                </a:cubicBezTo>
                <a:cubicBezTo>
                  <a:pt x="405392" y="201168"/>
                  <a:pt x="425738" y="210007"/>
                  <a:pt x="444788" y="222504"/>
                </a:cubicBezTo>
                <a:cubicBezTo>
                  <a:pt x="463838" y="235001"/>
                  <a:pt x="479154" y="249174"/>
                  <a:pt x="490736" y="265024"/>
                </a:cubicBezTo>
                <a:cubicBezTo>
                  <a:pt x="502928" y="281788"/>
                  <a:pt x="509024" y="297485"/>
                  <a:pt x="509024" y="312115"/>
                </a:cubicBezTo>
                <a:cubicBezTo>
                  <a:pt x="509024" y="316078"/>
                  <a:pt x="508567" y="319278"/>
                  <a:pt x="507653" y="321716"/>
                </a:cubicBezTo>
                <a:cubicBezTo>
                  <a:pt x="520912" y="330632"/>
                  <a:pt x="535113" y="336204"/>
                  <a:pt x="550258" y="338433"/>
                </a:cubicBezTo>
                <a:lnTo>
                  <a:pt x="563433" y="339383"/>
                </a:lnTo>
                <a:lnTo>
                  <a:pt x="601988" y="337947"/>
                </a:lnTo>
                <a:cubicBezTo>
                  <a:pt x="614485" y="336880"/>
                  <a:pt x="624391" y="334366"/>
                  <a:pt x="631706" y="330403"/>
                </a:cubicBezTo>
                <a:cubicBezTo>
                  <a:pt x="636888" y="327660"/>
                  <a:pt x="641308" y="323240"/>
                  <a:pt x="644965" y="317144"/>
                </a:cubicBezTo>
                <a:cubicBezTo>
                  <a:pt x="648623" y="311048"/>
                  <a:pt x="653500" y="302057"/>
                  <a:pt x="659596" y="290170"/>
                </a:cubicBezTo>
                <a:cubicBezTo>
                  <a:pt x="663253" y="282550"/>
                  <a:pt x="666682" y="277749"/>
                  <a:pt x="669883" y="275768"/>
                </a:cubicBezTo>
                <a:cubicBezTo>
                  <a:pt x="673083" y="273787"/>
                  <a:pt x="676969" y="272796"/>
                  <a:pt x="681541" y="272796"/>
                </a:cubicBezTo>
                <a:cubicBezTo>
                  <a:pt x="687637" y="272796"/>
                  <a:pt x="692971" y="274625"/>
                  <a:pt x="697543" y="278282"/>
                </a:cubicBezTo>
                <a:cubicBezTo>
                  <a:pt x="695105" y="284378"/>
                  <a:pt x="692514" y="290474"/>
                  <a:pt x="689771" y="296570"/>
                </a:cubicBezTo>
                <a:cubicBezTo>
                  <a:pt x="687028" y="302666"/>
                  <a:pt x="684513" y="308305"/>
                  <a:pt x="682227" y="313487"/>
                </a:cubicBezTo>
                <a:cubicBezTo>
                  <a:pt x="679941" y="318668"/>
                  <a:pt x="678036" y="322783"/>
                  <a:pt x="676512" y="325831"/>
                </a:cubicBezTo>
                <a:cubicBezTo>
                  <a:pt x="684742" y="330708"/>
                  <a:pt x="693047" y="334213"/>
                  <a:pt x="701429" y="336347"/>
                </a:cubicBezTo>
                <a:lnTo>
                  <a:pt x="724394" y="339142"/>
                </a:lnTo>
                <a:lnTo>
                  <a:pt x="744368" y="336804"/>
                </a:lnTo>
                <a:cubicBezTo>
                  <a:pt x="752521" y="334975"/>
                  <a:pt x="761018" y="332232"/>
                  <a:pt x="769857" y="328574"/>
                </a:cubicBezTo>
                <a:cubicBezTo>
                  <a:pt x="768638" y="318821"/>
                  <a:pt x="767495" y="309067"/>
                  <a:pt x="766428" y="299314"/>
                </a:cubicBezTo>
                <a:cubicBezTo>
                  <a:pt x="765361" y="289560"/>
                  <a:pt x="764218" y="279806"/>
                  <a:pt x="762999" y="270053"/>
                </a:cubicBezTo>
                <a:cubicBezTo>
                  <a:pt x="761170" y="254813"/>
                  <a:pt x="758198" y="233782"/>
                  <a:pt x="754084" y="206959"/>
                </a:cubicBezTo>
                <a:cubicBezTo>
                  <a:pt x="749969" y="180137"/>
                  <a:pt x="744711" y="147523"/>
                  <a:pt x="738310" y="109118"/>
                </a:cubicBezTo>
                <a:cubicBezTo>
                  <a:pt x="745016" y="103937"/>
                  <a:pt x="752331" y="98984"/>
                  <a:pt x="760256" y="94259"/>
                </a:cubicBezTo>
                <a:cubicBezTo>
                  <a:pt x="768181" y="89535"/>
                  <a:pt x="776258" y="84887"/>
                  <a:pt x="784487" y="80315"/>
                </a:cubicBezTo>
                <a:close/>
                <a:moveTo>
                  <a:pt x="4040894" y="77495"/>
                </a:moveTo>
                <a:cubicBezTo>
                  <a:pt x="4038761" y="77495"/>
                  <a:pt x="4036779" y="78181"/>
                  <a:pt x="4034951" y="79553"/>
                </a:cubicBezTo>
                <a:cubicBezTo>
                  <a:pt x="4033121" y="80924"/>
                  <a:pt x="4032207" y="82372"/>
                  <a:pt x="4032207" y="83896"/>
                </a:cubicBezTo>
                <a:cubicBezTo>
                  <a:pt x="4032207" y="90297"/>
                  <a:pt x="4037389" y="95478"/>
                  <a:pt x="4047752" y="99441"/>
                </a:cubicBezTo>
                <a:lnTo>
                  <a:pt x="4048667" y="97612"/>
                </a:lnTo>
                <a:cubicBezTo>
                  <a:pt x="4049276" y="96393"/>
                  <a:pt x="4049581" y="95326"/>
                  <a:pt x="4049581" y="94412"/>
                </a:cubicBezTo>
                <a:cubicBezTo>
                  <a:pt x="4049581" y="93497"/>
                  <a:pt x="4049581" y="92735"/>
                  <a:pt x="4049581" y="92126"/>
                </a:cubicBezTo>
                <a:cubicBezTo>
                  <a:pt x="4049581" y="87859"/>
                  <a:pt x="4048743" y="84353"/>
                  <a:pt x="4047066" y="81610"/>
                </a:cubicBezTo>
                <a:cubicBezTo>
                  <a:pt x="4045389" y="78867"/>
                  <a:pt x="4043333" y="77495"/>
                  <a:pt x="4040894" y="77495"/>
                </a:cubicBezTo>
                <a:close/>
                <a:moveTo>
                  <a:pt x="1221494" y="77495"/>
                </a:moveTo>
                <a:cubicBezTo>
                  <a:pt x="1219361" y="77495"/>
                  <a:pt x="1217380" y="78181"/>
                  <a:pt x="1215551" y="79553"/>
                </a:cubicBezTo>
                <a:cubicBezTo>
                  <a:pt x="1213722" y="80924"/>
                  <a:pt x="1212808" y="82372"/>
                  <a:pt x="1212808" y="83896"/>
                </a:cubicBezTo>
                <a:cubicBezTo>
                  <a:pt x="1212808" y="90297"/>
                  <a:pt x="1217989" y="95478"/>
                  <a:pt x="1228352" y="99441"/>
                </a:cubicBezTo>
                <a:lnTo>
                  <a:pt x="1229267" y="97612"/>
                </a:lnTo>
                <a:cubicBezTo>
                  <a:pt x="1229877" y="96393"/>
                  <a:pt x="1230181" y="95326"/>
                  <a:pt x="1230181" y="94412"/>
                </a:cubicBezTo>
                <a:cubicBezTo>
                  <a:pt x="1230181" y="93497"/>
                  <a:pt x="1230181" y="92735"/>
                  <a:pt x="1230181" y="92126"/>
                </a:cubicBezTo>
                <a:cubicBezTo>
                  <a:pt x="1230181" y="87859"/>
                  <a:pt x="1229343" y="84353"/>
                  <a:pt x="1227667" y="81610"/>
                </a:cubicBezTo>
                <a:cubicBezTo>
                  <a:pt x="1225990" y="78867"/>
                  <a:pt x="1223933" y="77495"/>
                  <a:pt x="1221494" y="77495"/>
                </a:cubicBezTo>
                <a:close/>
                <a:moveTo>
                  <a:pt x="5395197" y="72542"/>
                </a:moveTo>
                <a:cubicBezTo>
                  <a:pt x="5398245" y="83210"/>
                  <a:pt x="5400988" y="92659"/>
                  <a:pt x="5403427" y="100889"/>
                </a:cubicBezTo>
                <a:cubicBezTo>
                  <a:pt x="5405865" y="109118"/>
                  <a:pt x="5409065" y="118262"/>
                  <a:pt x="5413028" y="128321"/>
                </a:cubicBezTo>
                <a:lnTo>
                  <a:pt x="5398855" y="139294"/>
                </a:lnTo>
                <a:cubicBezTo>
                  <a:pt x="5399159" y="141732"/>
                  <a:pt x="5399387" y="145999"/>
                  <a:pt x="5399541" y="152095"/>
                </a:cubicBezTo>
                <a:cubicBezTo>
                  <a:pt x="5399693" y="158191"/>
                  <a:pt x="5399921" y="164516"/>
                  <a:pt x="5400227" y="171069"/>
                </a:cubicBezTo>
                <a:cubicBezTo>
                  <a:pt x="5400531" y="177622"/>
                  <a:pt x="5400759" y="183566"/>
                  <a:pt x="5400912" y="188900"/>
                </a:cubicBezTo>
                <a:cubicBezTo>
                  <a:pt x="5401065" y="194234"/>
                  <a:pt x="5401141" y="197510"/>
                  <a:pt x="5401141" y="198730"/>
                </a:cubicBezTo>
                <a:cubicBezTo>
                  <a:pt x="5401141" y="217018"/>
                  <a:pt x="5398016" y="234544"/>
                  <a:pt x="5391769" y="251308"/>
                </a:cubicBezTo>
                <a:lnTo>
                  <a:pt x="5381029" y="274660"/>
                </a:lnTo>
                <a:lnTo>
                  <a:pt x="5385367" y="280568"/>
                </a:lnTo>
                <a:cubicBezTo>
                  <a:pt x="5391006" y="288493"/>
                  <a:pt x="5396416" y="296570"/>
                  <a:pt x="5401598" y="304800"/>
                </a:cubicBezTo>
                <a:cubicBezTo>
                  <a:pt x="5406779" y="313030"/>
                  <a:pt x="5411123" y="320421"/>
                  <a:pt x="5414628" y="326974"/>
                </a:cubicBezTo>
                <a:cubicBezTo>
                  <a:pt x="5418133" y="333527"/>
                  <a:pt x="5419885" y="338176"/>
                  <a:pt x="5419886" y="340919"/>
                </a:cubicBezTo>
                <a:cubicBezTo>
                  <a:pt x="5419885" y="342748"/>
                  <a:pt x="5419200" y="345872"/>
                  <a:pt x="5417829" y="350291"/>
                </a:cubicBezTo>
                <a:cubicBezTo>
                  <a:pt x="5416457" y="354711"/>
                  <a:pt x="5414857" y="359283"/>
                  <a:pt x="5413028" y="364007"/>
                </a:cubicBezTo>
                <a:cubicBezTo>
                  <a:pt x="5411199" y="368732"/>
                  <a:pt x="5409369" y="372847"/>
                  <a:pt x="5407541" y="376352"/>
                </a:cubicBezTo>
                <a:cubicBezTo>
                  <a:pt x="5405713" y="379857"/>
                  <a:pt x="5404189" y="381762"/>
                  <a:pt x="5402969" y="382067"/>
                </a:cubicBezTo>
                <a:cubicBezTo>
                  <a:pt x="5397788" y="382981"/>
                  <a:pt x="5390473" y="383896"/>
                  <a:pt x="5381023" y="384810"/>
                </a:cubicBezTo>
                <a:cubicBezTo>
                  <a:pt x="5371575" y="385724"/>
                  <a:pt x="5361821" y="386486"/>
                  <a:pt x="5351763" y="387096"/>
                </a:cubicBezTo>
                <a:cubicBezTo>
                  <a:pt x="5341704" y="387706"/>
                  <a:pt x="5332713" y="388163"/>
                  <a:pt x="5324788" y="388468"/>
                </a:cubicBezTo>
                <a:cubicBezTo>
                  <a:pt x="5322045" y="388468"/>
                  <a:pt x="5317778" y="388544"/>
                  <a:pt x="5311987" y="388696"/>
                </a:cubicBezTo>
                <a:cubicBezTo>
                  <a:pt x="5306195" y="388849"/>
                  <a:pt x="5299871" y="389001"/>
                  <a:pt x="5293013" y="389153"/>
                </a:cubicBezTo>
                <a:cubicBezTo>
                  <a:pt x="5286155" y="389306"/>
                  <a:pt x="5279830" y="389458"/>
                  <a:pt x="5274039" y="389611"/>
                </a:cubicBezTo>
                <a:cubicBezTo>
                  <a:pt x="5268248" y="389763"/>
                  <a:pt x="5263980" y="389839"/>
                  <a:pt x="5261237" y="389839"/>
                </a:cubicBezTo>
                <a:cubicBezTo>
                  <a:pt x="5260323" y="389534"/>
                  <a:pt x="5259865" y="387706"/>
                  <a:pt x="5259866" y="384353"/>
                </a:cubicBezTo>
                <a:cubicBezTo>
                  <a:pt x="5259865" y="380695"/>
                  <a:pt x="5260247" y="375666"/>
                  <a:pt x="5261009" y="369265"/>
                </a:cubicBezTo>
                <a:cubicBezTo>
                  <a:pt x="5261771" y="362864"/>
                  <a:pt x="5262761" y="357149"/>
                  <a:pt x="5263981" y="352120"/>
                </a:cubicBezTo>
                <a:cubicBezTo>
                  <a:pt x="5265200" y="347091"/>
                  <a:pt x="5266267" y="344576"/>
                  <a:pt x="5267181" y="344576"/>
                </a:cubicBezTo>
                <a:lnTo>
                  <a:pt x="5283049" y="344318"/>
                </a:lnTo>
                <a:lnTo>
                  <a:pt x="5313358" y="318745"/>
                </a:lnTo>
                <a:cubicBezTo>
                  <a:pt x="5324331" y="308534"/>
                  <a:pt x="5333932" y="298094"/>
                  <a:pt x="5342162" y="287426"/>
                </a:cubicBezTo>
                <a:lnTo>
                  <a:pt x="5346548" y="279564"/>
                </a:lnTo>
                <a:lnTo>
                  <a:pt x="5333933" y="266395"/>
                </a:lnTo>
                <a:cubicBezTo>
                  <a:pt x="5322959" y="255727"/>
                  <a:pt x="5311072" y="245516"/>
                  <a:pt x="5298271" y="235763"/>
                </a:cubicBezTo>
                <a:cubicBezTo>
                  <a:pt x="5285469" y="226009"/>
                  <a:pt x="5271295" y="216560"/>
                  <a:pt x="5255751" y="207416"/>
                </a:cubicBezTo>
                <a:lnTo>
                  <a:pt x="5238835" y="208331"/>
                </a:lnTo>
                <a:cubicBezTo>
                  <a:pt x="5231519" y="203759"/>
                  <a:pt x="5225423" y="198120"/>
                  <a:pt x="5220547" y="191414"/>
                </a:cubicBezTo>
                <a:cubicBezTo>
                  <a:pt x="5215670" y="184709"/>
                  <a:pt x="5213231" y="177089"/>
                  <a:pt x="5213231" y="168554"/>
                </a:cubicBezTo>
                <a:cubicBezTo>
                  <a:pt x="5213231" y="160934"/>
                  <a:pt x="5215060" y="154229"/>
                  <a:pt x="5218718" y="148438"/>
                </a:cubicBezTo>
                <a:cubicBezTo>
                  <a:pt x="5222375" y="142646"/>
                  <a:pt x="5227861" y="137770"/>
                  <a:pt x="5235177" y="133807"/>
                </a:cubicBezTo>
                <a:cubicBezTo>
                  <a:pt x="5242187" y="138379"/>
                  <a:pt x="5249655" y="143866"/>
                  <a:pt x="5257580" y="150266"/>
                </a:cubicBezTo>
                <a:cubicBezTo>
                  <a:pt x="5265505" y="156667"/>
                  <a:pt x="5273887" y="163830"/>
                  <a:pt x="5282725" y="171755"/>
                </a:cubicBezTo>
                <a:cubicBezTo>
                  <a:pt x="5292783" y="180594"/>
                  <a:pt x="5303147" y="190195"/>
                  <a:pt x="5313815" y="200558"/>
                </a:cubicBezTo>
                <a:cubicBezTo>
                  <a:pt x="5324483" y="210922"/>
                  <a:pt x="5334770" y="221285"/>
                  <a:pt x="5344677" y="231648"/>
                </a:cubicBezTo>
                <a:lnTo>
                  <a:pt x="5361478" y="250720"/>
                </a:lnTo>
                <a:lnTo>
                  <a:pt x="5367765" y="216560"/>
                </a:lnTo>
                <a:cubicBezTo>
                  <a:pt x="5367765" y="212598"/>
                  <a:pt x="5367307" y="206959"/>
                  <a:pt x="5366393" y="199644"/>
                </a:cubicBezTo>
                <a:cubicBezTo>
                  <a:pt x="5365479" y="192329"/>
                  <a:pt x="5364259" y="184175"/>
                  <a:pt x="5362736" y="175184"/>
                </a:cubicBezTo>
                <a:cubicBezTo>
                  <a:pt x="5361212" y="166192"/>
                  <a:pt x="5359688" y="157277"/>
                  <a:pt x="5358164" y="148438"/>
                </a:cubicBezTo>
                <a:cubicBezTo>
                  <a:pt x="5356639" y="139598"/>
                  <a:pt x="5355420" y="131674"/>
                  <a:pt x="5354506" y="124663"/>
                </a:cubicBezTo>
                <a:cubicBezTo>
                  <a:pt x="5353591" y="117653"/>
                  <a:pt x="5353134" y="112471"/>
                  <a:pt x="5353135" y="109118"/>
                </a:cubicBezTo>
                <a:cubicBezTo>
                  <a:pt x="5353134" y="98146"/>
                  <a:pt x="5357021" y="89459"/>
                  <a:pt x="5364793" y="83058"/>
                </a:cubicBezTo>
                <a:cubicBezTo>
                  <a:pt x="5372565" y="76657"/>
                  <a:pt x="5382699" y="73152"/>
                  <a:pt x="5395197" y="72542"/>
                </a:cubicBezTo>
                <a:close/>
                <a:moveTo>
                  <a:pt x="2256062" y="66141"/>
                </a:moveTo>
                <a:cubicBezTo>
                  <a:pt x="2253928" y="66141"/>
                  <a:pt x="2251719" y="66980"/>
                  <a:pt x="2249432" y="68656"/>
                </a:cubicBezTo>
                <a:cubicBezTo>
                  <a:pt x="2247146" y="70333"/>
                  <a:pt x="2246155" y="72847"/>
                  <a:pt x="2246460" y="76200"/>
                </a:cubicBezTo>
                <a:cubicBezTo>
                  <a:pt x="2246460" y="79248"/>
                  <a:pt x="2247375" y="82067"/>
                  <a:pt x="2249204" y="84658"/>
                </a:cubicBezTo>
                <a:cubicBezTo>
                  <a:pt x="2251033" y="87249"/>
                  <a:pt x="2254081" y="88544"/>
                  <a:pt x="2258348" y="88544"/>
                </a:cubicBezTo>
                <a:cubicBezTo>
                  <a:pt x="2261396" y="88544"/>
                  <a:pt x="2264291" y="87477"/>
                  <a:pt x="2267035" y="85344"/>
                </a:cubicBezTo>
                <a:cubicBezTo>
                  <a:pt x="2269778" y="83210"/>
                  <a:pt x="2271149" y="81229"/>
                  <a:pt x="2271149" y="79400"/>
                </a:cubicBezTo>
                <a:cubicBezTo>
                  <a:pt x="2271149" y="76657"/>
                  <a:pt x="2269549" y="73761"/>
                  <a:pt x="2266349" y="70713"/>
                </a:cubicBezTo>
                <a:cubicBezTo>
                  <a:pt x="2263148" y="67665"/>
                  <a:pt x="2259719" y="66141"/>
                  <a:pt x="2256062" y="66141"/>
                </a:cubicBezTo>
                <a:close/>
                <a:moveTo>
                  <a:pt x="4046381" y="61950"/>
                </a:moveTo>
                <a:cubicBezTo>
                  <a:pt x="4051257" y="61951"/>
                  <a:pt x="4055219" y="64084"/>
                  <a:pt x="4058267" y="68351"/>
                </a:cubicBezTo>
                <a:cubicBezTo>
                  <a:pt x="4061925" y="73228"/>
                  <a:pt x="4063753" y="81001"/>
                  <a:pt x="4063754" y="91668"/>
                </a:cubicBezTo>
                <a:cubicBezTo>
                  <a:pt x="4063753" y="95631"/>
                  <a:pt x="4062992" y="99288"/>
                  <a:pt x="4061468" y="102641"/>
                </a:cubicBezTo>
                <a:lnTo>
                  <a:pt x="4075641" y="103556"/>
                </a:lnTo>
                <a:cubicBezTo>
                  <a:pt x="4075641" y="108433"/>
                  <a:pt x="4074041" y="111938"/>
                  <a:pt x="4070841" y="114071"/>
                </a:cubicBezTo>
                <a:cubicBezTo>
                  <a:pt x="4067640" y="116205"/>
                  <a:pt x="4062687" y="117272"/>
                  <a:pt x="4055981" y="117272"/>
                </a:cubicBezTo>
                <a:lnTo>
                  <a:pt x="4051409" y="116814"/>
                </a:lnTo>
                <a:cubicBezTo>
                  <a:pt x="4043789" y="124434"/>
                  <a:pt x="4036017" y="130454"/>
                  <a:pt x="4028093" y="134874"/>
                </a:cubicBezTo>
                <a:cubicBezTo>
                  <a:pt x="4020168" y="139294"/>
                  <a:pt x="4013157" y="141503"/>
                  <a:pt x="4007061" y="141503"/>
                </a:cubicBezTo>
                <a:cubicBezTo>
                  <a:pt x="3997612" y="141503"/>
                  <a:pt x="3992888" y="137541"/>
                  <a:pt x="3992888" y="129616"/>
                </a:cubicBezTo>
                <a:cubicBezTo>
                  <a:pt x="4002032" y="127787"/>
                  <a:pt x="4009957" y="125349"/>
                  <a:pt x="4016663" y="122301"/>
                </a:cubicBezTo>
                <a:cubicBezTo>
                  <a:pt x="4023367" y="119253"/>
                  <a:pt x="4029463" y="115900"/>
                  <a:pt x="4034951" y="112242"/>
                </a:cubicBezTo>
                <a:cubicBezTo>
                  <a:pt x="4023977" y="106756"/>
                  <a:pt x="4018491" y="99593"/>
                  <a:pt x="4018491" y="90754"/>
                </a:cubicBezTo>
                <a:cubicBezTo>
                  <a:pt x="4018491" y="83744"/>
                  <a:pt x="4021463" y="77190"/>
                  <a:pt x="4027407" y="71095"/>
                </a:cubicBezTo>
                <a:cubicBezTo>
                  <a:pt x="4033350" y="64999"/>
                  <a:pt x="4039675" y="61951"/>
                  <a:pt x="4046381" y="61950"/>
                </a:cubicBezTo>
                <a:close/>
                <a:moveTo>
                  <a:pt x="1226981" y="61950"/>
                </a:moveTo>
                <a:cubicBezTo>
                  <a:pt x="1231858" y="61951"/>
                  <a:pt x="1235820" y="64084"/>
                  <a:pt x="1238868" y="68351"/>
                </a:cubicBezTo>
                <a:cubicBezTo>
                  <a:pt x="1242526" y="73228"/>
                  <a:pt x="1244355" y="81001"/>
                  <a:pt x="1244355" y="91668"/>
                </a:cubicBezTo>
                <a:cubicBezTo>
                  <a:pt x="1244355" y="95631"/>
                  <a:pt x="1243593" y="99288"/>
                  <a:pt x="1242068" y="102641"/>
                </a:cubicBezTo>
                <a:lnTo>
                  <a:pt x="1256242" y="103556"/>
                </a:lnTo>
                <a:cubicBezTo>
                  <a:pt x="1256242" y="108433"/>
                  <a:pt x="1254641" y="111938"/>
                  <a:pt x="1251441" y="114071"/>
                </a:cubicBezTo>
                <a:cubicBezTo>
                  <a:pt x="1248241" y="116205"/>
                  <a:pt x="1243288" y="117272"/>
                  <a:pt x="1236582" y="117272"/>
                </a:cubicBezTo>
                <a:lnTo>
                  <a:pt x="1232010" y="116814"/>
                </a:lnTo>
                <a:cubicBezTo>
                  <a:pt x="1224390" y="124434"/>
                  <a:pt x="1216618" y="130454"/>
                  <a:pt x="1208693" y="134874"/>
                </a:cubicBezTo>
                <a:cubicBezTo>
                  <a:pt x="1200768" y="139294"/>
                  <a:pt x="1193758" y="141503"/>
                  <a:pt x="1187662" y="141503"/>
                </a:cubicBezTo>
                <a:cubicBezTo>
                  <a:pt x="1178213" y="141503"/>
                  <a:pt x="1173489" y="137541"/>
                  <a:pt x="1173489" y="129616"/>
                </a:cubicBezTo>
                <a:cubicBezTo>
                  <a:pt x="1182632" y="127787"/>
                  <a:pt x="1190557" y="125349"/>
                  <a:pt x="1197263" y="122301"/>
                </a:cubicBezTo>
                <a:cubicBezTo>
                  <a:pt x="1203969" y="119253"/>
                  <a:pt x="1210065" y="115900"/>
                  <a:pt x="1215551" y="112242"/>
                </a:cubicBezTo>
                <a:cubicBezTo>
                  <a:pt x="1204578" y="106756"/>
                  <a:pt x="1199092" y="99593"/>
                  <a:pt x="1199092" y="90754"/>
                </a:cubicBezTo>
                <a:cubicBezTo>
                  <a:pt x="1199092" y="83744"/>
                  <a:pt x="1202063" y="77190"/>
                  <a:pt x="1208007" y="71095"/>
                </a:cubicBezTo>
                <a:cubicBezTo>
                  <a:pt x="1213951" y="64999"/>
                  <a:pt x="1220275" y="61951"/>
                  <a:pt x="1226981" y="61950"/>
                </a:cubicBezTo>
                <a:close/>
                <a:moveTo>
                  <a:pt x="3324157" y="57150"/>
                </a:moveTo>
                <a:lnTo>
                  <a:pt x="3324614" y="62636"/>
                </a:lnTo>
                <a:cubicBezTo>
                  <a:pt x="3324614" y="70561"/>
                  <a:pt x="3321109" y="76657"/>
                  <a:pt x="3314099" y="80924"/>
                </a:cubicBezTo>
                <a:cubicBezTo>
                  <a:pt x="3306173" y="84887"/>
                  <a:pt x="3295963" y="89306"/>
                  <a:pt x="3283466" y="94183"/>
                </a:cubicBezTo>
                <a:cubicBezTo>
                  <a:pt x="3270969" y="99060"/>
                  <a:pt x="3256339" y="104394"/>
                  <a:pt x="3239575" y="110185"/>
                </a:cubicBezTo>
                <a:lnTo>
                  <a:pt x="3241861" y="88239"/>
                </a:lnTo>
                <a:cubicBezTo>
                  <a:pt x="3262282" y="80924"/>
                  <a:pt x="3279047" y="74828"/>
                  <a:pt x="3292153" y="69951"/>
                </a:cubicBezTo>
                <a:cubicBezTo>
                  <a:pt x="3305259" y="65075"/>
                  <a:pt x="3315927" y="60808"/>
                  <a:pt x="3324157" y="57150"/>
                </a:cubicBezTo>
                <a:close/>
                <a:moveTo>
                  <a:pt x="4799237" y="56616"/>
                </a:moveTo>
                <a:cubicBezTo>
                  <a:pt x="4797103" y="56616"/>
                  <a:pt x="4794893" y="57455"/>
                  <a:pt x="4792607" y="59131"/>
                </a:cubicBezTo>
                <a:cubicBezTo>
                  <a:pt x="4790321" y="60807"/>
                  <a:pt x="4789331" y="63322"/>
                  <a:pt x="4789635" y="66675"/>
                </a:cubicBezTo>
                <a:cubicBezTo>
                  <a:pt x="4789635" y="69723"/>
                  <a:pt x="4790549" y="72542"/>
                  <a:pt x="4792379" y="75133"/>
                </a:cubicBezTo>
                <a:cubicBezTo>
                  <a:pt x="4794207" y="77724"/>
                  <a:pt x="4797255" y="79019"/>
                  <a:pt x="4801523" y="79019"/>
                </a:cubicBezTo>
                <a:cubicBezTo>
                  <a:pt x="4804571" y="79019"/>
                  <a:pt x="4807465" y="77952"/>
                  <a:pt x="4810209" y="75819"/>
                </a:cubicBezTo>
                <a:cubicBezTo>
                  <a:pt x="4812953" y="73685"/>
                  <a:pt x="4814324" y="71704"/>
                  <a:pt x="4814325" y="69875"/>
                </a:cubicBezTo>
                <a:cubicBezTo>
                  <a:pt x="4814324" y="67132"/>
                  <a:pt x="4812723" y="64236"/>
                  <a:pt x="4809523" y="61188"/>
                </a:cubicBezTo>
                <a:cubicBezTo>
                  <a:pt x="4806323" y="58140"/>
                  <a:pt x="4802894" y="56616"/>
                  <a:pt x="4799237" y="56616"/>
                </a:cubicBezTo>
                <a:close/>
                <a:moveTo>
                  <a:pt x="402344" y="48920"/>
                </a:moveTo>
                <a:cubicBezTo>
                  <a:pt x="400211" y="48920"/>
                  <a:pt x="398230" y="49606"/>
                  <a:pt x="396401" y="50978"/>
                </a:cubicBezTo>
                <a:cubicBezTo>
                  <a:pt x="394572" y="52349"/>
                  <a:pt x="393657" y="53797"/>
                  <a:pt x="393658" y="55321"/>
                </a:cubicBezTo>
                <a:cubicBezTo>
                  <a:pt x="393657" y="61722"/>
                  <a:pt x="398839" y="66903"/>
                  <a:pt x="409202" y="70866"/>
                </a:cubicBezTo>
                <a:lnTo>
                  <a:pt x="410117" y="69037"/>
                </a:lnTo>
                <a:cubicBezTo>
                  <a:pt x="410726" y="67818"/>
                  <a:pt x="411031" y="66751"/>
                  <a:pt x="411031" y="65837"/>
                </a:cubicBezTo>
                <a:cubicBezTo>
                  <a:pt x="411031" y="64922"/>
                  <a:pt x="411031" y="64160"/>
                  <a:pt x="411031" y="63551"/>
                </a:cubicBezTo>
                <a:cubicBezTo>
                  <a:pt x="411031" y="59283"/>
                  <a:pt x="410193" y="55778"/>
                  <a:pt x="408517" y="53035"/>
                </a:cubicBezTo>
                <a:cubicBezTo>
                  <a:pt x="406840" y="50292"/>
                  <a:pt x="404783" y="48920"/>
                  <a:pt x="402344" y="48920"/>
                </a:cubicBezTo>
                <a:close/>
                <a:moveTo>
                  <a:pt x="2258348" y="47853"/>
                </a:moveTo>
                <a:cubicBezTo>
                  <a:pt x="2265053" y="47549"/>
                  <a:pt x="2270921" y="50368"/>
                  <a:pt x="2275950" y="56312"/>
                </a:cubicBezTo>
                <a:cubicBezTo>
                  <a:pt x="2280979" y="62255"/>
                  <a:pt x="2283494" y="69952"/>
                  <a:pt x="2283494" y="79400"/>
                </a:cubicBezTo>
                <a:cubicBezTo>
                  <a:pt x="2283494" y="86411"/>
                  <a:pt x="2280903" y="92507"/>
                  <a:pt x="2275721" y="97688"/>
                </a:cubicBezTo>
                <a:cubicBezTo>
                  <a:pt x="2270540" y="102870"/>
                  <a:pt x="2264596" y="105461"/>
                  <a:pt x="2257891" y="105461"/>
                </a:cubicBezTo>
                <a:cubicBezTo>
                  <a:pt x="2250880" y="105461"/>
                  <a:pt x="2245165" y="102946"/>
                  <a:pt x="2240745" y="97917"/>
                </a:cubicBezTo>
                <a:cubicBezTo>
                  <a:pt x="2236326" y="92888"/>
                  <a:pt x="2234116" y="86563"/>
                  <a:pt x="2234116" y="78943"/>
                </a:cubicBezTo>
                <a:cubicBezTo>
                  <a:pt x="2234116" y="70104"/>
                  <a:pt x="2236631" y="62712"/>
                  <a:pt x="2241660" y="56769"/>
                </a:cubicBezTo>
                <a:cubicBezTo>
                  <a:pt x="2246689" y="50825"/>
                  <a:pt x="2252251" y="47853"/>
                  <a:pt x="2258348" y="47853"/>
                </a:cubicBezTo>
                <a:close/>
                <a:moveTo>
                  <a:pt x="1782326" y="42519"/>
                </a:moveTo>
                <a:cubicBezTo>
                  <a:pt x="1785374" y="48006"/>
                  <a:pt x="1787431" y="53416"/>
                  <a:pt x="1788499" y="58750"/>
                </a:cubicBezTo>
                <a:cubicBezTo>
                  <a:pt x="1789565" y="64084"/>
                  <a:pt x="1790099" y="67970"/>
                  <a:pt x="1790099" y="70409"/>
                </a:cubicBezTo>
                <a:cubicBezTo>
                  <a:pt x="1790099" y="77724"/>
                  <a:pt x="1787813" y="83896"/>
                  <a:pt x="1783241" y="88925"/>
                </a:cubicBezTo>
                <a:cubicBezTo>
                  <a:pt x="1778669" y="93954"/>
                  <a:pt x="1773030" y="96469"/>
                  <a:pt x="1766325" y="96469"/>
                </a:cubicBezTo>
                <a:cubicBezTo>
                  <a:pt x="1760838" y="96469"/>
                  <a:pt x="1756266" y="94945"/>
                  <a:pt x="1752608" y="91897"/>
                </a:cubicBezTo>
                <a:cubicBezTo>
                  <a:pt x="1748341" y="101041"/>
                  <a:pt x="1741331" y="105613"/>
                  <a:pt x="1731577" y="105613"/>
                </a:cubicBezTo>
                <a:cubicBezTo>
                  <a:pt x="1725481" y="105613"/>
                  <a:pt x="1720604" y="103860"/>
                  <a:pt x="1716947" y="100355"/>
                </a:cubicBezTo>
                <a:cubicBezTo>
                  <a:pt x="1713289" y="96850"/>
                  <a:pt x="1711460" y="91897"/>
                  <a:pt x="1711460" y="85496"/>
                </a:cubicBezTo>
                <a:cubicBezTo>
                  <a:pt x="1711460" y="79095"/>
                  <a:pt x="1713441" y="72390"/>
                  <a:pt x="1717404" y="65379"/>
                </a:cubicBezTo>
                <a:lnTo>
                  <a:pt x="1726091" y="67208"/>
                </a:lnTo>
                <a:cubicBezTo>
                  <a:pt x="1725176" y="70256"/>
                  <a:pt x="1724719" y="74066"/>
                  <a:pt x="1724719" y="78638"/>
                </a:cubicBezTo>
                <a:cubicBezTo>
                  <a:pt x="1724719" y="85953"/>
                  <a:pt x="1727310" y="89611"/>
                  <a:pt x="1732491" y="89611"/>
                </a:cubicBezTo>
                <a:cubicBezTo>
                  <a:pt x="1735235" y="89611"/>
                  <a:pt x="1737597" y="88468"/>
                  <a:pt x="1739578" y="86182"/>
                </a:cubicBezTo>
                <a:cubicBezTo>
                  <a:pt x="1741559" y="83896"/>
                  <a:pt x="1742397" y="80924"/>
                  <a:pt x="1742093" y="77267"/>
                </a:cubicBezTo>
                <a:lnTo>
                  <a:pt x="1741178" y="63093"/>
                </a:lnTo>
                <a:lnTo>
                  <a:pt x="1753523" y="55321"/>
                </a:lnTo>
                <a:cubicBezTo>
                  <a:pt x="1754742" y="65075"/>
                  <a:pt x="1756495" y="71704"/>
                  <a:pt x="1758781" y="75209"/>
                </a:cubicBezTo>
                <a:cubicBezTo>
                  <a:pt x="1761067" y="78714"/>
                  <a:pt x="1764495" y="80467"/>
                  <a:pt x="1769067" y="80467"/>
                </a:cubicBezTo>
                <a:cubicBezTo>
                  <a:pt x="1770591" y="80467"/>
                  <a:pt x="1771963" y="80010"/>
                  <a:pt x="1773183" y="79095"/>
                </a:cubicBezTo>
                <a:cubicBezTo>
                  <a:pt x="1774401" y="78181"/>
                  <a:pt x="1775316" y="77114"/>
                  <a:pt x="1775925" y="75895"/>
                </a:cubicBezTo>
                <a:cubicBezTo>
                  <a:pt x="1775316" y="72847"/>
                  <a:pt x="1773182" y="67361"/>
                  <a:pt x="1769525" y="59436"/>
                </a:cubicBezTo>
                <a:lnTo>
                  <a:pt x="1768610" y="55778"/>
                </a:lnTo>
                <a:cubicBezTo>
                  <a:pt x="1768610" y="53035"/>
                  <a:pt x="1769829" y="50368"/>
                  <a:pt x="1772268" y="47777"/>
                </a:cubicBezTo>
                <a:cubicBezTo>
                  <a:pt x="1774706" y="45186"/>
                  <a:pt x="1778059" y="43434"/>
                  <a:pt x="1782326" y="42519"/>
                </a:cubicBezTo>
                <a:close/>
                <a:moveTo>
                  <a:pt x="4801523" y="38328"/>
                </a:moveTo>
                <a:cubicBezTo>
                  <a:pt x="4808228" y="38024"/>
                  <a:pt x="4814095" y="40843"/>
                  <a:pt x="4819125" y="46787"/>
                </a:cubicBezTo>
                <a:cubicBezTo>
                  <a:pt x="4824153" y="52730"/>
                  <a:pt x="4826669" y="60427"/>
                  <a:pt x="4826669" y="69875"/>
                </a:cubicBezTo>
                <a:cubicBezTo>
                  <a:pt x="4826669" y="76886"/>
                  <a:pt x="4824078" y="82982"/>
                  <a:pt x="4818897" y="88163"/>
                </a:cubicBezTo>
                <a:cubicBezTo>
                  <a:pt x="4813715" y="93345"/>
                  <a:pt x="4807771" y="95936"/>
                  <a:pt x="4801065" y="95936"/>
                </a:cubicBezTo>
                <a:cubicBezTo>
                  <a:pt x="4794055" y="95936"/>
                  <a:pt x="4788340" y="93421"/>
                  <a:pt x="4783921" y="88392"/>
                </a:cubicBezTo>
                <a:cubicBezTo>
                  <a:pt x="4779501" y="83363"/>
                  <a:pt x="4777291" y="77038"/>
                  <a:pt x="4777291" y="69418"/>
                </a:cubicBezTo>
                <a:cubicBezTo>
                  <a:pt x="4777291" y="60579"/>
                  <a:pt x="4779805" y="53187"/>
                  <a:pt x="4784835" y="47244"/>
                </a:cubicBezTo>
                <a:cubicBezTo>
                  <a:pt x="4789864" y="41300"/>
                  <a:pt x="4795427" y="38328"/>
                  <a:pt x="4801523" y="38328"/>
                </a:cubicBezTo>
                <a:close/>
                <a:moveTo>
                  <a:pt x="5067233" y="38100"/>
                </a:moveTo>
                <a:lnTo>
                  <a:pt x="5067690" y="43586"/>
                </a:lnTo>
                <a:cubicBezTo>
                  <a:pt x="5067690" y="51511"/>
                  <a:pt x="5064185" y="57607"/>
                  <a:pt x="5057175" y="61874"/>
                </a:cubicBezTo>
                <a:cubicBezTo>
                  <a:pt x="5049249" y="65837"/>
                  <a:pt x="5039038" y="70256"/>
                  <a:pt x="5026542" y="75133"/>
                </a:cubicBezTo>
                <a:cubicBezTo>
                  <a:pt x="5014045" y="80010"/>
                  <a:pt x="4999415" y="85344"/>
                  <a:pt x="4982651" y="91135"/>
                </a:cubicBezTo>
                <a:lnTo>
                  <a:pt x="4984936" y="69189"/>
                </a:lnTo>
                <a:cubicBezTo>
                  <a:pt x="5005357" y="61874"/>
                  <a:pt x="5022121" y="55778"/>
                  <a:pt x="5035229" y="50901"/>
                </a:cubicBezTo>
                <a:cubicBezTo>
                  <a:pt x="5048335" y="46025"/>
                  <a:pt x="5059003" y="41757"/>
                  <a:pt x="5067233" y="38100"/>
                </a:cubicBezTo>
                <a:close/>
                <a:moveTo>
                  <a:pt x="407831" y="33375"/>
                </a:moveTo>
                <a:cubicBezTo>
                  <a:pt x="412707" y="33375"/>
                  <a:pt x="416670" y="35509"/>
                  <a:pt x="419718" y="39776"/>
                </a:cubicBezTo>
                <a:cubicBezTo>
                  <a:pt x="423376" y="44653"/>
                  <a:pt x="425204" y="52426"/>
                  <a:pt x="425204" y="63093"/>
                </a:cubicBezTo>
                <a:cubicBezTo>
                  <a:pt x="425204" y="67056"/>
                  <a:pt x="424442" y="70713"/>
                  <a:pt x="422918" y="74066"/>
                </a:cubicBezTo>
                <a:lnTo>
                  <a:pt x="437092" y="74981"/>
                </a:lnTo>
                <a:cubicBezTo>
                  <a:pt x="437092" y="79857"/>
                  <a:pt x="435491" y="83363"/>
                  <a:pt x="432291" y="85496"/>
                </a:cubicBezTo>
                <a:cubicBezTo>
                  <a:pt x="429091" y="87630"/>
                  <a:pt x="424138" y="88697"/>
                  <a:pt x="417432" y="88697"/>
                </a:cubicBezTo>
                <a:lnTo>
                  <a:pt x="412860" y="88239"/>
                </a:lnTo>
                <a:cubicBezTo>
                  <a:pt x="405240" y="95860"/>
                  <a:pt x="397468" y="101879"/>
                  <a:pt x="389543" y="106299"/>
                </a:cubicBezTo>
                <a:cubicBezTo>
                  <a:pt x="381618" y="110718"/>
                  <a:pt x="374608" y="112928"/>
                  <a:pt x="368512" y="112928"/>
                </a:cubicBezTo>
                <a:cubicBezTo>
                  <a:pt x="359063" y="112928"/>
                  <a:pt x="354338" y="108966"/>
                  <a:pt x="354338" y="101041"/>
                </a:cubicBezTo>
                <a:cubicBezTo>
                  <a:pt x="363482" y="99212"/>
                  <a:pt x="371407" y="96774"/>
                  <a:pt x="378113" y="93726"/>
                </a:cubicBezTo>
                <a:cubicBezTo>
                  <a:pt x="384818" y="90678"/>
                  <a:pt x="390914" y="87325"/>
                  <a:pt x="396401" y="83667"/>
                </a:cubicBezTo>
                <a:cubicBezTo>
                  <a:pt x="385428" y="78181"/>
                  <a:pt x="379942" y="71018"/>
                  <a:pt x="379942" y="62179"/>
                </a:cubicBezTo>
                <a:cubicBezTo>
                  <a:pt x="379942" y="55169"/>
                  <a:pt x="382913" y="48615"/>
                  <a:pt x="388857" y="42519"/>
                </a:cubicBezTo>
                <a:cubicBezTo>
                  <a:pt x="394801" y="36423"/>
                  <a:pt x="401125" y="33375"/>
                  <a:pt x="407831" y="33375"/>
                </a:cubicBezTo>
                <a:close/>
                <a:moveTo>
                  <a:pt x="6076883" y="19050"/>
                </a:moveTo>
                <a:lnTo>
                  <a:pt x="6077340" y="24536"/>
                </a:lnTo>
                <a:cubicBezTo>
                  <a:pt x="6077340" y="32461"/>
                  <a:pt x="6073835" y="38557"/>
                  <a:pt x="6066825" y="42824"/>
                </a:cubicBezTo>
                <a:cubicBezTo>
                  <a:pt x="6058899" y="46787"/>
                  <a:pt x="6048689" y="51206"/>
                  <a:pt x="6036192" y="56083"/>
                </a:cubicBezTo>
                <a:cubicBezTo>
                  <a:pt x="6023695" y="60960"/>
                  <a:pt x="6009065" y="66294"/>
                  <a:pt x="5992301" y="72085"/>
                </a:cubicBezTo>
                <a:lnTo>
                  <a:pt x="5994587" y="50139"/>
                </a:lnTo>
                <a:cubicBezTo>
                  <a:pt x="6015008" y="42824"/>
                  <a:pt x="6031773" y="36728"/>
                  <a:pt x="6044879" y="31852"/>
                </a:cubicBezTo>
                <a:cubicBezTo>
                  <a:pt x="6057985" y="26975"/>
                  <a:pt x="6068653" y="22707"/>
                  <a:pt x="6076883" y="19050"/>
                </a:cubicBezTo>
                <a:close/>
                <a:moveTo>
                  <a:pt x="2495482" y="19050"/>
                </a:moveTo>
                <a:lnTo>
                  <a:pt x="2495939" y="24536"/>
                </a:lnTo>
                <a:cubicBezTo>
                  <a:pt x="2495939" y="32461"/>
                  <a:pt x="2492434" y="38557"/>
                  <a:pt x="2485424" y="42824"/>
                </a:cubicBezTo>
                <a:cubicBezTo>
                  <a:pt x="2477499" y="46787"/>
                  <a:pt x="2467288" y="51206"/>
                  <a:pt x="2454791" y="56083"/>
                </a:cubicBezTo>
                <a:cubicBezTo>
                  <a:pt x="2442294" y="60960"/>
                  <a:pt x="2427664" y="66294"/>
                  <a:pt x="2410900" y="72085"/>
                </a:cubicBezTo>
                <a:lnTo>
                  <a:pt x="2413186" y="50139"/>
                </a:lnTo>
                <a:cubicBezTo>
                  <a:pt x="2433607" y="42824"/>
                  <a:pt x="2450371" y="36728"/>
                  <a:pt x="2463478" y="31852"/>
                </a:cubicBezTo>
                <a:cubicBezTo>
                  <a:pt x="2476585" y="26975"/>
                  <a:pt x="2487252" y="22707"/>
                  <a:pt x="2495482" y="19050"/>
                </a:cubicBezTo>
                <a:close/>
                <a:moveTo>
                  <a:pt x="1990657" y="19050"/>
                </a:moveTo>
                <a:lnTo>
                  <a:pt x="1991114" y="24536"/>
                </a:lnTo>
                <a:cubicBezTo>
                  <a:pt x="1991114" y="32461"/>
                  <a:pt x="1987609" y="38557"/>
                  <a:pt x="1980599" y="42824"/>
                </a:cubicBezTo>
                <a:cubicBezTo>
                  <a:pt x="1972674" y="46787"/>
                  <a:pt x="1962463" y="51206"/>
                  <a:pt x="1949966" y="56083"/>
                </a:cubicBezTo>
                <a:cubicBezTo>
                  <a:pt x="1937469" y="60960"/>
                  <a:pt x="1922839" y="66294"/>
                  <a:pt x="1906075" y="72085"/>
                </a:cubicBezTo>
                <a:lnTo>
                  <a:pt x="1908361" y="50139"/>
                </a:lnTo>
                <a:cubicBezTo>
                  <a:pt x="1928783" y="42824"/>
                  <a:pt x="1945547" y="36728"/>
                  <a:pt x="1958653" y="31852"/>
                </a:cubicBezTo>
                <a:cubicBezTo>
                  <a:pt x="1971759" y="26975"/>
                  <a:pt x="1982428" y="22707"/>
                  <a:pt x="1990657" y="19050"/>
                </a:cubicBezTo>
                <a:close/>
                <a:moveTo>
                  <a:pt x="3654636" y="17297"/>
                </a:moveTo>
                <a:cubicBezTo>
                  <a:pt x="3646102" y="16992"/>
                  <a:pt x="3641834" y="21564"/>
                  <a:pt x="3641835" y="31013"/>
                </a:cubicBezTo>
                <a:cubicBezTo>
                  <a:pt x="3641834" y="40157"/>
                  <a:pt x="3646102" y="44729"/>
                  <a:pt x="3654636" y="44729"/>
                </a:cubicBezTo>
                <a:cubicBezTo>
                  <a:pt x="3657989" y="44729"/>
                  <a:pt x="3661037" y="43662"/>
                  <a:pt x="3663780" y="41529"/>
                </a:cubicBezTo>
                <a:cubicBezTo>
                  <a:pt x="3666523" y="39395"/>
                  <a:pt x="3667895" y="36042"/>
                  <a:pt x="3667895" y="31470"/>
                </a:cubicBezTo>
                <a:cubicBezTo>
                  <a:pt x="3667895" y="26289"/>
                  <a:pt x="3666599" y="22631"/>
                  <a:pt x="3664009" y="20498"/>
                </a:cubicBezTo>
                <a:cubicBezTo>
                  <a:pt x="3661418" y="18364"/>
                  <a:pt x="3658294" y="17297"/>
                  <a:pt x="3654636" y="17297"/>
                </a:cubicBezTo>
                <a:close/>
                <a:moveTo>
                  <a:pt x="5772083" y="9525"/>
                </a:moveTo>
                <a:lnTo>
                  <a:pt x="5772539" y="15011"/>
                </a:lnTo>
                <a:cubicBezTo>
                  <a:pt x="5772539" y="22936"/>
                  <a:pt x="5769033" y="29032"/>
                  <a:pt x="5762023" y="33299"/>
                </a:cubicBezTo>
                <a:cubicBezTo>
                  <a:pt x="5754099" y="37262"/>
                  <a:pt x="5743888" y="41681"/>
                  <a:pt x="5731391" y="46558"/>
                </a:cubicBezTo>
                <a:cubicBezTo>
                  <a:pt x="5718895" y="51435"/>
                  <a:pt x="5704264" y="56769"/>
                  <a:pt x="5687501" y="62560"/>
                </a:cubicBezTo>
                <a:lnTo>
                  <a:pt x="5689786" y="40614"/>
                </a:lnTo>
                <a:cubicBezTo>
                  <a:pt x="5710207" y="33299"/>
                  <a:pt x="5726971" y="27203"/>
                  <a:pt x="5740078" y="22326"/>
                </a:cubicBezTo>
                <a:cubicBezTo>
                  <a:pt x="5753184" y="17450"/>
                  <a:pt x="5763853" y="13182"/>
                  <a:pt x="5772083" y="9525"/>
                </a:cubicBezTo>
                <a:close/>
                <a:moveTo>
                  <a:pt x="3476557" y="9525"/>
                </a:moveTo>
                <a:lnTo>
                  <a:pt x="3477014" y="15011"/>
                </a:lnTo>
                <a:cubicBezTo>
                  <a:pt x="3477014" y="22936"/>
                  <a:pt x="3473509" y="29032"/>
                  <a:pt x="3466499" y="33299"/>
                </a:cubicBezTo>
                <a:cubicBezTo>
                  <a:pt x="3458573" y="37262"/>
                  <a:pt x="3448363" y="41681"/>
                  <a:pt x="3435866" y="46558"/>
                </a:cubicBezTo>
                <a:cubicBezTo>
                  <a:pt x="3423369" y="51435"/>
                  <a:pt x="3408739" y="56769"/>
                  <a:pt x="3391975" y="62560"/>
                </a:cubicBezTo>
                <a:lnTo>
                  <a:pt x="3394261" y="40614"/>
                </a:lnTo>
                <a:cubicBezTo>
                  <a:pt x="3414682" y="33299"/>
                  <a:pt x="3431446" y="27203"/>
                  <a:pt x="3444553" y="22326"/>
                </a:cubicBezTo>
                <a:cubicBezTo>
                  <a:pt x="3457659" y="17450"/>
                  <a:pt x="3468327" y="13182"/>
                  <a:pt x="3476557" y="9525"/>
                </a:cubicBezTo>
                <a:close/>
                <a:moveTo>
                  <a:pt x="800032" y="9525"/>
                </a:moveTo>
                <a:lnTo>
                  <a:pt x="800489" y="15011"/>
                </a:lnTo>
                <a:cubicBezTo>
                  <a:pt x="800489" y="22936"/>
                  <a:pt x="796984" y="29032"/>
                  <a:pt x="789974" y="33299"/>
                </a:cubicBezTo>
                <a:cubicBezTo>
                  <a:pt x="782049" y="37262"/>
                  <a:pt x="771838" y="41681"/>
                  <a:pt x="759341" y="46558"/>
                </a:cubicBezTo>
                <a:cubicBezTo>
                  <a:pt x="746845" y="51435"/>
                  <a:pt x="732214" y="56769"/>
                  <a:pt x="715450" y="62560"/>
                </a:cubicBezTo>
                <a:lnTo>
                  <a:pt x="717736" y="40614"/>
                </a:lnTo>
                <a:cubicBezTo>
                  <a:pt x="738158" y="33299"/>
                  <a:pt x="754922" y="27203"/>
                  <a:pt x="768028" y="22326"/>
                </a:cubicBezTo>
                <a:cubicBezTo>
                  <a:pt x="781135" y="17450"/>
                  <a:pt x="791803" y="13182"/>
                  <a:pt x="800032" y="9525"/>
                </a:cubicBezTo>
                <a:close/>
                <a:moveTo>
                  <a:pt x="1786898" y="5486"/>
                </a:moveTo>
                <a:lnTo>
                  <a:pt x="1787355" y="10973"/>
                </a:lnTo>
                <a:cubicBezTo>
                  <a:pt x="1787355" y="19507"/>
                  <a:pt x="1784003" y="25755"/>
                  <a:pt x="1777297" y="29718"/>
                </a:cubicBezTo>
                <a:cubicBezTo>
                  <a:pt x="1769067" y="33680"/>
                  <a:pt x="1758704" y="38024"/>
                  <a:pt x="1746207" y="42748"/>
                </a:cubicBezTo>
                <a:cubicBezTo>
                  <a:pt x="1733711" y="47472"/>
                  <a:pt x="1719233" y="52578"/>
                  <a:pt x="1702773" y="58064"/>
                </a:cubicBezTo>
                <a:lnTo>
                  <a:pt x="1705059" y="37033"/>
                </a:lnTo>
                <a:cubicBezTo>
                  <a:pt x="1723347" y="30328"/>
                  <a:pt x="1739121" y="24536"/>
                  <a:pt x="1752380" y="19659"/>
                </a:cubicBezTo>
                <a:cubicBezTo>
                  <a:pt x="1765639" y="14783"/>
                  <a:pt x="1777145" y="10058"/>
                  <a:pt x="1786898" y="5486"/>
                </a:cubicBezTo>
                <a:close/>
                <a:moveTo>
                  <a:pt x="3654636" y="4496"/>
                </a:moveTo>
                <a:cubicBezTo>
                  <a:pt x="3662256" y="4496"/>
                  <a:pt x="3668428" y="6782"/>
                  <a:pt x="3673153" y="11354"/>
                </a:cubicBezTo>
                <a:cubicBezTo>
                  <a:pt x="3677877" y="15926"/>
                  <a:pt x="3680239" y="22631"/>
                  <a:pt x="3680239" y="31470"/>
                </a:cubicBezTo>
                <a:cubicBezTo>
                  <a:pt x="3680239" y="40005"/>
                  <a:pt x="3677877" y="46558"/>
                  <a:pt x="3673153" y="51130"/>
                </a:cubicBezTo>
                <a:cubicBezTo>
                  <a:pt x="3668428" y="55702"/>
                  <a:pt x="3662256" y="57988"/>
                  <a:pt x="3654636" y="57988"/>
                </a:cubicBezTo>
                <a:cubicBezTo>
                  <a:pt x="3647626" y="57988"/>
                  <a:pt x="3641682" y="55931"/>
                  <a:pt x="3636805" y="51816"/>
                </a:cubicBezTo>
                <a:cubicBezTo>
                  <a:pt x="3631929" y="47701"/>
                  <a:pt x="3629490" y="40767"/>
                  <a:pt x="3629490" y="31013"/>
                </a:cubicBezTo>
                <a:cubicBezTo>
                  <a:pt x="3629490" y="21564"/>
                  <a:pt x="3632005" y="14783"/>
                  <a:pt x="3637034" y="10668"/>
                </a:cubicBezTo>
                <a:cubicBezTo>
                  <a:pt x="3642063" y="6553"/>
                  <a:pt x="3647930" y="4496"/>
                  <a:pt x="3654636" y="4496"/>
                </a:cubicBezTo>
                <a:close/>
                <a:moveTo>
                  <a:pt x="5410133" y="0"/>
                </a:moveTo>
                <a:lnTo>
                  <a:pt x="5410590" y="5486"/>
                </a:lnTo>
                <a:cubicBezTo>
                  <a:pt x="5410590" y="13411"/>
                  <a:pt x="5407085" y="19507"/>
                  <a:pt x="5400075" y="23774"/>
                </a:cubicBezTo>
                <a:cubicBezTo>
                  <a:pt x="5392149" y="27737"/>
                  <a:pt x="5381938" y="32156"/>
                  <a:pt x="5369442" y="37033"/>
                </a:cubicBezTo>
                <a:cubicBezTo>
                  <a:pt x="5356945" y="41910"/>
                  <a:pt x="5342315" y="47244"/>
                  <a:pt x="5325551" y="53035"/>
                </a:cubicBezTo>
                <a:lnTo>
                  <a:pt x="5327836" y="31089"/>
                </a:lnTo>
                <a:cubicBezTo>
                  <a:pt x="5348257" y="23774"/>
                  <a:pt x="5365021" y="17678"/>
                  <a:pt x="5378129" y="12801"/>
                </a:cubicBezTo>
                <a:cubicBezTo>
                  <a:pt x="5391235" y="7925"/>
                  <a:pt x="5401903" y="3658"/>
                  <a:pt x="5410133"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6" name="Translation">
            <a:extLst>
              <a:ext uri="{FF2B5EF4-FFF2-40B4-BE49-F238E27FC236}">
                <a16:creationId xmlns:a16="http://schemas.microsoft.com/office/drawing/2014/main" id="{67342EAF-7990-D2F1-F916-00A94F3D3237}"/>
              </a:ext>
            </a:extLst>
          </p:cNvPr>
          <p:cNvSpPr txBox="1"/>
          <p:nvPr/>
        </p:nvSpPr>
        <p:spPr>
          <a:xfrm>
            <a:off x="9496485" y="4936154"/>
            <a:ext cx="6965193" cy="1877437"/>
          </a:xfrm>
          <a:prstGeom prst="rect">
            <a:avLst/>
          </a:prstGeom>
          <a:noFill/>
        </p:spPr>
        <p:txBody>
          <a:bodyPr wrap="square" rtlCol="0">
            <a:spAutoFit/>
          </a:bodyPr>
          <a:lstStyle/>
          <a:p>
            <a:pPr marL="0" indent="0" algn="ctr">
              <a:buNone/>
            </a:pPr>
            <a:r>
              <a:rPr lang="en-GB" sz="2400" b="0" i="0" u="none" strike="noStrike" dirty="0">
                <a:solidFill>
                  <a:srgbClr val="000000"/>
                </a:solidFill>
                <a:effectLst/>
                <a:latin typeface="Inter"/>
              </a:rPr>
              <a:t>God will say, ‘Do not argue in My presence. I sent you a warning. and My word cannot be changed: I am not unjust to any creature.’</a:t>
            </a:r>
          </a:p>
          <a:p>
            <a:pPr marL="0" indent="0" algn="ctr">
              <a:buNone/>
            </a:pPr>
            <a:endParaRPr lang="en-GB" sz="4400" dirty="0">
              <a:effectLst/>
            </a:endParaRPr>
          </a:p>
        </p:txBody>
      </p:sp>
      <p:pic>
        <p:nvPicPr>
          <p:cNvPr id="4" name="Picture 3">
            <a:extLst>
              <a:ext uri="{FF2B5EF4-FFF2-40B4-BE49-F238E27FC236}">
                <a16:creationId xmlns:a16="http://schemas.microsoft.com/office/drawing/2014/main" id="{AF8B1A3C-7B35-84D8-7653-A6F1153BE721}"/>
              </a:ext>
            </a:extLst>
          </p:cNvPr>
          <p:cNvPicPr>
            <a:picLocks noChangeAspect="1"/>
          </p:cNvPicPr>
          <p:nvPr/>
        </p:nvPicPr>
        <p:blipFill>
          <a:blip r:embed="rId3"/>
          <a:stretch>
            <a:fillRect/>
          </a:stretch>
        </p:blipFill>
        <p:spPr>
          <a:xfrm>
            <a:off x="12237940" y="6877639"/>
            <a:ext cx="2162766" cy="2132352"/>
          </a:xfrm>
          <a:prstGeom prst="rect">
            <a:avLst/>
          </a:prstGeom>
        </p:spPr>
      </p:pic>
    </p:spTree>
    <p:extLst>
      <p:ext uri="{BB962C8B-B14F-4D97-AF65-F5344CB8AC3E}">
        <p14:creationId xmlns:p14="http://schemas.microsoft.com/office/powerpoint/2010/main" val="324738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05">
          <a:extLst>
            <a:ext uri="{FF2B5EF4-FFF2-40B4-BE49-F238E27FC236}">
              <a16:creationId xmlns:a16="http://schemas.microsoft.com/office/drawing/2014/main" id="{C501E496-3DBF-FB6A-9418-B1289CCD1757}"/>
            </a:ext>
          </a:extLst>
        </p:cNvPr>
        <p:cNvGrpSpPr/>
        <p:nvPr/>
      </p:nvGrpSpPr>
      <p:grpSpPr>
        <a:xfrm>
          <a:off x="0" y="0"/>
          <a:ext cx="0" cy="0"/>
          <a:chOff x="0" y="0"/>
          <a:chExt cx="0" cy="0"/>
        </a:xfrm>
      </p:grpSpPr>
      <p:sp>
        <p:nvSpPr>
          <p:cNvPr id="3" name="Freeform: Shape 2">
            <a:extLst>
              <a:ext uri="{FF2B5EF4-FFF2-40B4-BE49-F238E27FC236}">
                <a16:creationId xmlns:a16="http://schemas.microsoft.com/office/drawing/2014/main" id="{7CFFC25B-B54C-ED60-CCBF-928BFC23D658}"/>
              </a:ext>
            </a:extLst>
          </p:cNvPr>
          <p:cNvSpPr/>
          <p:nvPr/>
        </p:nvSpPr>
        <p:spPr>
          <a:xfrm rot="20799858" flipH="1" flipV="1">
            <a:off x="9828274" y="-1034392"/>
            <a:ext cx="8575502" cy="4024688"/>
          </a:xfrm>
          <a:custGeom>
            <a:avLst/>
            <a:gdLst>
              <a:gd name="connsiteX0" fmla="*/ 758633 w 2319348"/>
              <a:gd name="connsiteY0" fmla="*/ 99773 h 1088526"/>
              <a:gd name="connsiteX1" fmla="*/ 585988 w 2319348"/>
              <a:gd name="connsiteY1" fmla="*/ 61583 h 1088526"/>
              <a:gd name="connsiteX2" fmla="*/ 250833 w 2319348"/>
              <a:gd name="connsiteY2" fmla="*/ 14785 h 1088526"/>
              <a:gd name="connsiteX3" fmla="*/ 127704 w 2319348"/>
              <a:gd name="connsiteY3" fmla="*/ 0 h 1088526"/>
              <a:gd name="connsiteX4" fmla="*/ 0 w 2319348"/>
              <a:gd name="connsiteY4" fmla="*/ 538729 h 1088526"/>
              <a:gd name="connsiteX5" fmla="*/ 2319348 w 2319348"/>
              <a:gd name="connsiteY5" fmla="*/ 1088526 h 1088526"/>
              <a:gd name="connsiteX6" fmla="*/ 2284277 w 2319348"/>
              <a:gd name="connsiteY6" fmla="*/ 1043739 h 1088526"/>
              <a:gd name="connsiteX7" fmla="*/ 2002911 w 2319348"/>
              <a:gd name="connsiteY7" fmla="*/ 754786 h 1088526"/>
              <a:gd name="connsiteX8" fmla="*/ 758633 w 2319348"/>
              <a:gd name="connsiteY8" fmla="*/ 99773 h 10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19348" h="1088526">
                <a:moveTo>
                  <a:pt x="758633" y="99773"/>
                </a:moveTo>
                <a:cubicBezTo>
                  <a:pt x="700296" y="85153"/>
                  <a:pt x="642665" y="72482"/>
                  <a:pt x="585988" y="61583"/>
                </a:cubicBezTo>
                <a:cubicBezTo>
                  <a:pt x="471546" y="40875"/>
                  <a:pt x="360917" y="27251"/>
                  <a:pt x="250833" y="14785"/>
                </a:cubicBezTo>
                <a:lnTo>
                  <a:pt x="127704" y="0"/>
                </a:lnTo>
                <a:lnTo>
                  <a:pt x="0" y="538729"/>
                </a:lnTo>
                <a:lnTo>
                  <a:pt x="2319348" y="1088526"/>
                </a:lnTo>
                <a:lnTo>
                  <a:pt x="2284277" y="1043739"/>
                </a:lnTo>
                <a:cubicBezTo>
                  <a:pt x="2196451" y="939863"/>
                  <a:pt x="2101140" y="842526"/>
                  <a:pt x="2002911" y="754786"/>
                </a:cubicBezTo>
                <a:cubicBezTo>
                  <a:pt x="1609987" y="400009"/>
                  <a:pt x="1166994" y="202117"/>
                  <a:pt x="758633" y="99773"/>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dirty="0">
              <a:solidFill>
                <a:schemeClr val="tx1"/>
              </a:solidFill>
            </a:endParaRPr>
          </a:p>
        </p:txBody>
      </p:sp>
      <p:pic>
        <p:nvPicPr>
          <p:cNvPr id="5" name="Picture 4">
            <a:extLst>
              <a:ext uri="{FF2B5EF4-FFF2-40B4-BE49-F238E27FC236}">
                <a16:creationId xmlns:a16="http://schemas.microsoft.com/office/drawing/2014/main" id="{983BC3E3-9915-F38C-B89C-F5C12656B817}"/>
              </a:ext>
            </a:extLst>
          </p:cNvPr>
          <p:cNvPicPr>
            <a:picLocks noChangeAspect="1"/>
          </p:cNvPicPr>
          <p:nvPr/>
        </p:nvPicPr>
        <p:blipFill>
          <a:blip r:embed="rId3"/>
          <a:stretch>
            <a:fillRect/>
          </a:stretch>
        </p:blipFill>
        <p:spPr>
          <a:xfrm>
            <a:off x="0" y="0"/>
            <a:ext cx="18288000" cy="12187238"/>
          </a:xfrm>
          <a:prstGeom prst="rect">
            <a:avLst/>
          </a:prstGeom>
        </p:spPr>
      </p:pic>
      <p:sp>
        <p:nvSpPr>
          <p:cNvPr id="7" name="Rectangle 6">
            <a:extLst>
              <a:ext uri="{FF2B5EF4-FFF2-40B4-BE49-F238E27FC236}">
                <a16:creationId xmlns:a16="http://schemas.microsoft.com/office/drawing/2014/main" id="{AD0C868B-6A8E-2BEC-C4C0-567DD01C3D11}"/>
              </a:ext>
            </a:extLst>
          </p:cNvPr>
          <p:cNvSpPr/>
          <p:nvPr/>
        </p:nvSpPr>
        <p:spPr>
          <a:xfrm>
            <a:off x="-116958" y="0"/>
            <a:ext cx="18404958" cy="9792586"/>
          </a:xfrm>
          <a:prstGeom prst="rect">
            <a:avLst/>
          </a:prstGeom>
          <a:gradFill>
            <a:gsLst>
              <a:gs pos="0">
                <a:schemeClr val="tx1">
                  <a:alpha val="0"/>
                </a:schemeClr>
              </a:gs>
              <a:gs pos="100000">
                <a:schemeClr val="tx1"/>
              </a:gs>
            </a:gsLst>
            <a:lin ang="162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400000"/>
          </a:p>
        </p:txBody>
      </p:sp>
      <p:sp>
        <p:nvSpPr>
          <p:cNvPr id="4" name="Google Shape;203;p22">
            <a:extLst>
              <a:ext uri="{FF2B5EF4-FFF2-40B4-BE49-F238E27FC236}">
                <a16:creationId xmlns:a16="http://schemas.microsoft.com/office/drawing/2014/main" id="{A9EA73C4-D572-7C7C-3F83-24F8254B4B88}"/>
              </a:ext>
            </a:extLst>
          </p:cNvPr>
          <p:cNvSpPr txBox="1"/>
          <p:nvPr/>
        </p:nvSpPr>
        <p:spPr>
          <a:xfrm>
            <a:off x="1908355" y="2545682"/>
            <a:ext cx="13147714" cy="495516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6600" dirty="0">
                <a:solidFill>
                  <a:schemeClr val="bg1"/>
                </a:solidFill>
                <a:latin typeface="Inter Medium" panose="020B0604020202020204" charset="0"/>
                <a:ea typeface="Inter Medium" panose="020B0604020202020204" charset="0"/>
                <a:sym typeface="Inter Light"/>
              </a:rPr>
              <a:t>Allah never wrongs anyone—even the weight of a speck. His justice is perfect, even when it seems unfair.</a:t>
            </a: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PK" dirty="0"/>
          </a:p>
        </p:txBody>
      </p:sp>
      <p:sp>
        <p:nvSpPr>
          <p:cNvPr id="6" name="TextBox 5">
            <a:extLst>
              <a:ext uri="{FF2B5EF4-FFF2-40B4-BE49-F238E27FC236}">
                <a16:creationId xmlns:a16="http://schemas.microsoft.com/office/drawing/2014/main" id="{90CF3BB6-1C30-E234-4F59-F293EE0F80FD}"/>
              </a:ext>
            </a:extLst>
          </p:cNvPr>
          <p:cNvSpPr txBox="1"/>
          <p:nvPr/>
        </p:nvSpPr>
        <p:spPr>
          <a:xfrm>
            <a:off x="1939159" y="977952"/>
            <a:ext cx="2207172" cy="3154710"/>
          </a:xfrm>
          <a:prstGeom prst="rect">
            <a:avLst/>
          </a:prstGeom>
          <a:noFill/>
        </p:spPr>
        <p:txBody>
          <a:bodyPr wrap="square" rtlCol="0">
            <a:spAutoFit/>
          </a:bodyPr>
          <a:lstStyle/>
          <a:p>
            <a:pPr marL="0" marR="0" lvl="0" indent="0" algn="l" rtl="0">
              <a:spcBef>
                <a:spcPts val="0"/>
              </a:spcBef>
              <a:spcAft>
                <a:spcPts val="0"/>
              </a:spcAft>
              <a:buNone/>
            </a:pPr>
            <a:r>
              <a:rPr lang="en-US" sz="19900" dirty="0">
                <a:solidFill>
                  <a:srgbClr val="FAAC69"/>
                </a:solidFill>
                <a:latin typeface="Brandon Grotesque Black" panose="020B0A03020203060202" pitchFamily="34" charset="0"/>
                <a:ea typeface="Inter Tight Medium"/>
                <a:cs typeface="Inter Tight Medium"/>
                <a:sym typeface="Inter Tight Medium"/>
              </a:rPr>
              <a:t>“</a:t>
            </a:r>
            <a:endParaRPr lang="en-US" sz="19900" dirty="0">
              <a:solidFill>
                <a:srgbClr val="FAAC69"/>
              </a:solidFill>
              <a:latin typeface="Brandon Grotesque Black" panose="020B0A03020203060202" pitchFamily="34" charset="0"/>
              <a:ea typeface="Inter Tight Medium"/>
            </a:endParaRPr>
          </a:p>
        </p:txBody>
      </p:sp>
    </p:spTree>
    <p:extLst>
      <p:ext uri="{BB962C8B-B14F-4D97-AF65-F5344CB8AC3E}">
        <p14:creationId xmlns:p14="http://schemas.microsoft.com/office/powerpoint/2010/main" val="12786454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05">
          <a:extLst>
            <a:ext uri="{FF2B5EF4-FFF2-40B4-BE49-F238E27FC236}">
              <a16:creationId xmlns:a16="http://schemas.microsoft.com/office/drawing/2014/main" id="{9FDB932D-C33A-1CB9-EBC8-164FCF1EDD31}"/>
            </a:ext>
          </a:extLst>
        </p:cNvPr>
        <p:cNvGrpSpPr/>
        <p:nvPr/>
      </p:nvGrpSpPr>
      <p:grpSpPr>
        <a:xfrm>
          <a:off x="0" y="0"/>
          <a:ext cx="0" cy="0"/>
          <a:chOff x="0" y="0"/>
          <a:chExt cx="0" cy="0"/>
        </a:xfrm>
      </p:grpSpPr>
      <p:sp>
        <p:nvSpPr>
          <p:cNvPr id="3" name="Freeform: Shape 2">
            <a:extLst>
              <a:ext uri="{FF2B5EF4-FFF2-40B4-BE49-F238E27FC236}">
                <a16:creationId xmlns:a16="http://schemas.microsoft.com/office/drawing/2014/main" id="{9B71AF7F-3B8D-F2DE-FF49-DE8DC1BD83EF}"/>
              </a:ext>
            </a:extLst>
          </p:cNvPr>
          <p:cNvSpPr/>
          <p:nvPr/>
        </p:nvSpPr>
        <p:spPr>
          <a:xfrm rot="20799858" flipH="1" flipV="1">
            <a:off x="9828274" y="-1034392"/>
            <a:ext cx="8575502" cy="4024688"/>
          </a:xfrm>
          <a:custGeom>
            <a:avLst/>
            <a:gdLst>
              <a:gd name="connsiteX0" fmla="*/ 758633 w 2319348"/>
              <a:gd name="connsiteY0" fmla="*/ 99773 h 1088526"/>
              <a:gd name="connsiteX1" fmla="*/ 585988 w 2319348"/>
              <a:gd name="connsiteY1" fmla="*/ 61583 h 1088526"/>
              <a:gd name="connsiteX2" fmla="*/ 250833 w 2319348"/>
              <a:gd name="connsiteY2" fmla="*/ 14785 h 1088526"/>
              <a:gd name="connsiteX3" fmla="*/ 127704 w 2319348"/>
              <a:gd name="connsiteY3" fmla="*/ 0 h 1088526"/>
              <a:gd name="connsiteX4" fmla="*/ 0 w 2319348"/>
              <a:gd name="connsiteY4" fmla="*/ 538729 h 1088526"/>
              <a:gd name="connsiteX5" fmla="*/ 2319348 w 2319348"/>
              <a:gd name="connsiteY5" fmla="*/ 1088526 h 1088526"/>
              <a:gd name="connsiteX6" fmla="*/ 2284277 w 2319348"/>
              <a:gd name="connsiteY6" fmla="*/ 1043739 h 1088526"/>
              <a:gd name="connsiteX7" fmla="*/ 2002911 w 2319348"/>
              <a:gd name="connsiteY7" fmla="*/ 754786 h 1088526"/>
              <a:gd name="connsiteX8" fmla="*/ 758633 w 2319348"/>
              <a:gd name="connsiteY8" fmla="*/ 99773 h 10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19348" h="1088526">
                <a:moveTo>
                  <a:pt x="758633" y="99773"/>
                </a:moveTo>
                <a:cubicBezTo>
                  <a:pt x="700296" y="85153"/>
                  <a:pt x="642665" y="72482"/>
                  <a:pt x="585988" y="61583"/>
                </a:cubicBezTo>
                <a:cubicBezTo>
                  <a:pt x="471546" y="40875"/>
                  <a:pt x="360917" y="27251"/>
                  <a:pt x="250833" y="14785"/>
                </a:cubicBezTo>
                <a:lnTo>
                  <a:pt x="127704" y="0"/>
                </a:lnTo>
                <a:lnTo>
                  <a:pt x="0" y="538729"/>
                </a:lnTo>
                <a:lnTo>
                  <a:pt x="2319348" y="1088526"/>
                </a:lnTo>
                <a:lnTo>
                  <a:pt x="2284277" y="1043739"/>
                </a:lnTo>
                <a:cubicBezTo>
                  <a:pt x="2196451" y="939863"/>
                  <a:pt x="2101140" y="842526"/>
                  <a:pt x="2002911" y="754786"/>
                </a:cubicBezTo>
                <a:cubicBezTo>
                  <a:pt x="1609987" y="400009"/>
                  <a:pt x="1166994" y="202117"/>
                  <a:pt x="758633" y="99773"/>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dirty="0">
              <a:solidFill>
                <a:schemeClr val="tx1"/>
              </a:solidFill>
            </a:endParaRPr>
          </a:p>
        </p:txBody>
      </p:sp>
      <p:sp>
        <p:nvSpPr>
          <p:cNvPr id="5" name="Google Shape;107;p16">
            <a:extLst>
              <a:ext uri="{FF2B5EF4-FFF2-40B4-BE49-F238E27FC236}">
                <a16:creationId xmlns:a16="http://schemas.microsoft.com/office/drawing/2014/main" id="{39750532-D071-5632-954F-F609C819DBC8}"/>
              </a:ext>
            </a:extLst>
          </p:cNvPr>
          <p:cNvSpPr txBox="1"/>
          <p:nvPr/>
        </p:nvSpPr>
        <p:spPr>
          <a:xfrm>
            <a:off x="2008851" y="1420490"/>
            <a:ext cx="8035901"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highlight>
                  <a:srgbClr val="FAAC69"/>
                </a:highlight>
                <a:latin typeface="+mj-lt"/>
                <a:ea typeface="Inter Tight Medium"/>
                <a:cs typeface="Inter Tight Medium"/>
                <a:sym typeface="Inter Tight Medium"/>
              </a:rPr>
              <a:t>The Defendant’s </a:t>
            </a:r>
          </a:p>
          <a:p>
            <a:pPr marL="0" marR="0" lvl="0" indent="0" algn="l" rtl="0">
              <a:spcBef>
                <a:spcPts val="0"/>
              </a:spcBef>
              <a:spcAft>
                <a:spcPts val="0"/>
              </a:spcAft>
              <a:buNone/>
            </a:pPr>
            <a:r>
              <a:rPr lang="en-US" sz="6000" dirty="0">
                <a:solidFill>
                  <a:srgbClr val="4B116F"/>
                </a:solidFill>
                <a:highlight>
                  <a:srgbClr val="FAAC69"/>
                </a:highlight>
                <a:latin typeface="+mj-lt"/>
                <a:ea typeface="Inter Tight Medium"/>
                <a:cs typeface="Inter Tight Medium"/>
                <a:sym typeface="Inter Tight Medium"/>
              </a:rPr>
              <a:t>Chair</a:t>
            </a:r>
            <a:endParaRPr lang="en-US" sz="1200" dirty="0">
              <a:solidFill>
                <a:srgbClr val="4B116F"/>
              </a:solidFill>
              <a:highlight>
                <a:srgbClr val="FFFF00"/>
              </a:highlight>
              <a:latin typeface="+mj-lt"/>
            </a:endParaRPr>
          </a:p>
        </p:txBody>
      </p:sp>
      <p:pic>
        <p:nvPicPr>
          <p:cNvPr id="4" name="Picture 3">
            <a:extLst>
              <a:ext uri="{FF2B5EF4-FFF2-40B4-BE49-F238E27FC236}">
                <a16:creationId xmlns:a16="http://schemas.microsoft.com/office/drawing/2014/main" id="{B321ED76-6A84-40CE-F0B7-420F725EB9CD}"/>
              </a:ext>
            </a:extLst>
          </p:cNvPr>
          <p:cNvPicPr>
            <a:picLocks noChangeAspect="1"/>
          </p:cNvPicPr>
          <p:nvPr/>
        </p:nvPicPr>
        <p:blipFill>
          <a:blip r:embed="rId3"/>
          <a:stretch>
            <a:fillRect/>
          </a:stretch>
        </p:blipFill>
        <p:spPr>
          <a:xfrm>
            <a:off x="7547877" y="4353339"/>
            <a:ext cx="2570158" cy="3729934"/>
          </a:xfrm>
          <a:prstGeom prst="rect">
            <a:avLst/>
          </a:prstGeom>
        </p:spPr>
      </p:pic>
    </p:spTree>
    <p:extLst>
      <p:ext uri="{BB962C8B-B14F-4D97-AF65-F5344CB8AC3E}">
        <p14:creationId xmlns:p14="http://schemas.microsoft.com/office/powerpoint/2010/main" val="10325304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63">
          <a:extLst>
            <a:ext uri="{FF2B5EF4-FFF2-40B4-BE49-F238E27FC236}">
              <a16:creationId xmlns:a16="http://schemas.microsoft.com/office/drawing/2014/main" id="{2F18DC19-BAA4-7E6E-4D5F-1B1DD083603E}"/>
            </a:ext>
          </a:extLst>
        </p:cNvPr>
        <p:cNvGrpSpPr/>
        <p:nvPr/>
      </p:nvGrpSpPr>
      <p:grpSpPr>
        <a:xfrm>
          <a:off x="0" y="0"/>
          <a:ext cx="0" cy="0"/>
          <a:chOff x="0" y="0"/>
          <a:chExt cx="0" cy="0"/>
        </a:xfrm>
      </p:grpSpPr>
      <p:sp>
        <p:nvSpPr>
          <p:cNvPr id="164" name="Google Shape;164;p20">
            <a:extLst>
              <a:ext uri="{FF2B5EF4-FFF2-40B4-BE49-F238E27FC236}">
                <a16:creationId xmlns:a16="http://schemas.microsoft.com/office/drawing/2014/main" id="{43EA2DC7-5BFB-DF71-352C-6ABA1465F96B}"/>
              </a:ext>
            </a:extLst>
          </p:cNvPr>
          <p:cNvSpPr txBox="1"/>
          <p:nvPr/>
        </p:nvSpPr>
        <p:spPr>
          <a:xfrm>
            <a:off x="1699376" y="3544219"/>
            <a:ext cx="7113883" cy="12002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7200" dirty="0">
                <a:solidFill>
                  <a:srgbClr val="4B116F"/>
                </a:solidFill>
                <a:highlight>
                  <a:srgbClr val="FAAC69"/>
                </a:highlight>
                <a:latin typeface="+mj-lt"/>
                <a:ea typeface="Inter Tight Medium"/>
                <a:cs typeface="Inter Tight Medium"/>
                <a:sym typeface="Inter Tight Medium"/>
              </a:rPr>
              <a:t>Plenary</a:t>
            </a:r>
            <a:endParaRPr dirty="0">
              <a:solidFill>
                <a:srgbClr val="4B116F"/>
              </a:solidFill>
              <a:highlight>
                <a:srgbClr val="FAAC69"/>
              </a:highlight>
              <a:latin typeface="+mj-lt"/>
            </a:endParaRPr>
          </a:p>
        </p:txBody>
      </p:sp>
      <p:sp>
        <p:nvSpPr>
          <p:cNvPr id="2" name="Rectangle 1">
            <a:extLst>
              <a:ext uri="{FF2B5EF4-FFF2-40B4-BE49-F238E27FC236}">
                <a16:creationId xmlns:a16="http://schemas.microsoft.com/office/drawing/2014/main" id="{5886CEBF-1011-6859-A6EB-E411695F57FB}"/>
              </a:ext>
            </a:extLst>
          </p:cNvPr>
          <p:cNvSpPr/>
          <p:nvPr/>
        </p:nvSpPr>
        <p:spPr>
          <a:xfrm>
            <a:off x="0" y="0"/>
            <a:ext cx="18288000" cy="2665379"/>
          </a:xfrm>
          <a:prstGeom prst="rect">
            <a:avLst/>
          </a:prstGeom>
          <a:solidFill>
            <a:srgbClr val="C3B8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9" name="Picture 8">
            <a:extLst>
              <a:ext uri="{FF2B5EF4-FFF2-40B4-BE49-F238E27FC236}">
                <a16:creationId xmlns:a16="http://schemas.microsoft.com/office/drawing/2014/main" id="{B892A311-F9F7-6276-C9C6-FDEB61277153}"/>
              </a:ext>
            </a:extLst>
          </p:cNvPr>
          <p:cNvPicPr>
            <a:picLocks noChangeAspect="1"/>
          </p:cNvPicPr>
          <p:nvPr/>
        </p:nvPicPr>
        <p:blipFill>
          <a:blip r:embed="rId3"/>
          <a:stretch>
            <a:fillRect/>
          </a:stretch>
        </p:blipFill>
        <p:spPr>
          <a:xfrm rot="21319913">
            <a:off x="9474743" y="2478122"/>
            <a:ext cx="6558788" cy="6938222"/>
          </a:xfrm>
          <a:prstGeom prst="rect">
            <a:avLst/>
          </a:prstGeom>
        </p:spPr>
      </p:pic>
      <p:sp>
        <p:nvSpPr>
          <p:cNvPr id="10" name="TextBox 9">
            <a:extLst>
              <a:ext uri="{FF2B5EF4-FFF2-40B4-BE49-F238E27FC236}">
                <a16:creationId xmlns:a16="http://schemas.microsoft.com/office/drawing/2014/main" id="{57990FB1-B9BA-CBCD-CD73-23ECFB42B109}"/>
              </a:ext>
            </a:extLst>
          </p:cNvPr>
          <p:cNvSpPr txBox="1"/>
          <p:nvPr/>
        </p:nvSpPr>
        <p:spPr>
          <a:xfrm>
            <a:off x="10222288" y="6062633"/>
            <a:ext cx="4844046" cy="1801070"/>
          </a:xfrm>
          <a:prstGeom prst="rect">
            <a:avLst/>
          </a:prstGeom>
          <a:noFill/>
        </p:spPr>
        <p:txBody>
          <a:bodyPr wrap="square" rtlCol="0">
            <a:spAutoFit/>
          </a:bodyPr>
          <a:lstStyle/>
          <a:p>
            <a:pPr algn="ctr">
              <a:lnSpc>
                <a:spcPts val="3400"/>
              </a:lnSpc>
            </a:pPr>
            <a:r>
              <a:rPr lang="en-GB" sz="2400" dirty="0">
                <a:latin typeface="+mn-lt"/>
              </a:rPr>
              <a:t>What one </a:t>
            </a:r>
            <a:r>
              <a:rPr lang="en-GB" sz="2400" b="1" dirty="0">
                <a:latin typeface="+mn-lt"/>
              </a:rPr>
              <a:t>specific</a:t>
            </a:r>
            <a:r>
              <a:rPr lang="en-GB" sz="2400" dirty="0">
                <a:latin typeface="+mn-lt"/>
              </a:rPr>
              <a:t> action can you do to protect yourself from having the characteristics of the People of Hell?</a:t>
            </a:r>
            <a:endParaRPr lang="en-GB" sz="2400" dirty="0">
              <a:highlight>
                <a:srgbClr val="FFFF00"/>
              </a:highlight>
              <a:latin typeface="+mn-lt"/>
            </a:endParaRPr>
          </a:p>
        </p:txBody>
      </p:sp>
      <p:pic>
        <p:nvPicPr>
          <p:cNvPr id="4" name="Picture 3">
            <a:extLst>
              <a:ext uri="{FF2B5EF4-FFF2-40B4-BE49-F238E27FC236}">
                <a16:creationId xmlns:a16="http://schemas.microsoft.com/office/drawing/2014/main" id="{5044851E-5DE7-66EC-7AE2-50EDDAA2DC29}"/>
              </a:ext>
            </a:extLst>
          </p:cNvPr>
          <p:cNvPicPr>
            <a:picLocks noChangeAspect="1"/>
          </p:cNvPicPr>
          <p:nvPr/>
        </p:nvPicPr>
        <p:blipFill>
          <a:blip r:embed="rId4"/>
          <a:stretch>
            <a:fillRect/>
          </a:stretch>
        </p:blipFill>
        <p:spPr>
          <a:xfrm>
            <a:off x="1630018" y="5218182"/>
            <a:ext cx="5891028" cy="3925818"/>
          </a:xfrm>
          <a:prstGeom prst="rect">
            <a:avLst/>
          </a:prstGeom>
          <a:effectLst>
            <a:softEdge rad="609600"/>
          </a:effectLst>
        </p:spPr>
      </p:pic>
    </p:spTree>
    <p:extLst>
      <p:ext uri="{BB962C8B-B14F-4D97-AF65-F5344CB8AC3E}">
        <p14:creationId xmlns:p14="http://schemas.microsoft.com/office/powerpoint/2010/main" val="3700092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72758B-CC84-AA9E-440B-9C59D20A9277}"/>
            </a:ext>
          </a:extLst>
        </p:cNvPr>
        <p:cNvGrpSpPr/>
        <p:nvPr/>
      </p:nvGrpSpPr>
      <p:grpSpPr>
        <a:xfrm>
          <a:off x="0" y="0"/>
          <a:ext cx="0" cy="0"/>
          <a:chOff x="0" y="0"/>
          <a:chExt cx="0" cy="0"/>
        </a:xfrm>
      </p:grpSpPr>
      <p:sp>
        <p:nvSpPr>
          <p:cNvPr id="6" name="Freeform: Shape 5">
            <a:extLst>
              <a:ext uri="{FF2B5EF4-FFF2-40B4-BE49-F238E27FC236}">
                <a16:creationId xmlns:a16="http://schemas.microsoft.com/office/drawing/2014/main" id="{4347CC6A-BE53-F07F-E6D3-A2934B8F6956}"/>
              </a:ext>
            </a:extLst>
          </p:cNvPr>
          <p:cNvSpPr/>
          <p:nvPr/>
        </p:nvSpPr>
        <p:spPr>
          <a:xfrm>
            <a:off x="12634025" y="1942986"/>
            <a:ext cx="5023867" cy="3716274"/>
          </a:xfrm>
          <a:custGeom>
            <a:avLst/>
            <a:gdLst/>
            <a:ahLst/>
            <a:cxnLst/>
            <a:rect l="l" t="t" r="r" b="b"/>
            <a:pathLst>
              <a:path w="5023867" h="3716274">
                <a:moveTo>
                  <a:pt x="2165681" y="3636722"/>
                </a:moveTo>
                <a:lnTo>
                  <a:pt x="2166366" y="3644951"/>
                </a:lnTo>
                <a:cubicBezTo>
                  <a:pt x="2165452" y="3658667"/>
                  <a:pt x="2159737" y="3668268"/>
                  <a:pt x="2149221" y="3673755"/>
                </a:cubicBezTo>
                <a:cubicBezTo>
                  <a:pt x="2137334" y="3679698"/>
                  <a:pt x="2121904" y="3686213"/>
                  <a:pt x="2102930" y="3693300"/>
                </a:cubicBezTo>
                <a:cubicBezTo>
                  <a:pt x="2083956" y="3700387"/>
                  <a:pt x="2061667" y="3708045"/>
                  <a:pt x="2036065" y="3716274"/>
                </a:cubicBezTo>
                <a:lnTo>
                  <a:pt x="2041551" y="3681299"/>
                </a:lnTo>
                <a:cubicBezTo>
                  <a:pt x="2071726" y="3670783"/>
                  <a:pt x="2096986" y="3661982"/>
                  <a:pt x="2117332" y="3654895"/>
                </a:cubicBezTo>
                <a:cubicBezTo>
                  <a:pt x="2137677" y="3647809"/>
                  <a:pt x="2153793" y="3641751"/>
                  <a:pt x="2165681" y="3636722"/>
                </a:cubicBezTo>
                <a:close/>
                <a:moveTo>
                  <a:pt x="1692555" y="3525546"/>
                </a:moveTo>
                <a:cubicBezTo>
                  <a:pt x="1695298" y="3528746"/>
                  <a:pt x="1700213" y="3533889"/>
                  <a:pt x="1707299" y="3540976"/>
                </a:cubicBezTo>
                <a:cubicBezTo>
                  <a:pt x="1714386" y="3548063"/>
                  <a:pt x="1723645" y="3557092"/>
                  <a:pt x="1735075" y="3568065"/>
                </a:cubicBezTo>
                <a:cubicBezTo>
                  <a:pt x="1729588" y="3575838"/>
                  <a:pt x="1723416" y="3583725"/>
                  <a:pt x="1716558" y="3591725"/>
                </a:cubicBezTo>
                <a:cubicBezTo>
                  <a:pt x="1709700" y="3599726"/>
                  <a:pt x="1702156" y="3607842"/>
                  <a:pt x="1693926" y="3616071"/>
                </a:cubicBezTo>
                <a:cubicBezTo>
                  <a:pt x="1682953" y="3607384"/>
                  <a:pt x="1673581" y="3599383"/>
                  <a:pt x="1665809" y="3592068"/>
                </a:cubicBezTo>
                <a:cubicBezTo>
                  <a:pt x="1658036" y="3584753"/>
                  <a:pt x="1651635" y="3578352"/>
                  <a:pt x="1646606" y="3572866"/>
                </a:cubicBezTo>
                <a:cubicBezTo>
                  <a:pt x="1653921" y="3566008"/>
                  <a:pt x="1661465" y="3558578"/>
                  <a:pt x="1669238" y="3550577"/>
                </a:cubicBezTo>
                <a:cubicBezTo>
                  <a:pt x="1677010" y="3542576"/>
                  <a:pt x="1684782" y="3534232"/>
                  <a:pt x="1692555" y="3525546"/>
                </a:cubicBezTo>
                <a:close/>
                <a:moveTo>
                  <a:pt x="2602231" y="3524174"/>
                </a:moveTo>
                <a:cubicBezTo>
                  <a:pt x="2615489" y="3539262"/>
                  <a:pt x="2631491" y="3555264"/>
                  <a:pt x="2650236" y="3572180"/>
                </a:cubicBezTo>
                <a:cubicBezTo>
                  <a:pt x="2645207" y="3579495"/>
                  <a:pt x="2638692" y="3587725"/>
                  <a:pt x="2630691" y="3596869"/>
                </a:cubicBezTo>
                <a:cubicBezTo>
                  <a:pt x="2622690" y="3606013"/>
                  <a:pt x="2613660" y="3615614"/>
                  <a:pt x="2603602" y="3625673"/>
                </a:cubicBezTo>
                <a:cubicBezTo>
                  <a:pt x="2592172" y="3616529"/>
                  <a:pt x="2582113" y="3607956"/>
                  <a:pt x="2573427" y="3599955"/>
                </a:cubicBezTo>
                <a:cubicBezTo>
                  <a:pt x="2564740" y="3591954"/>
                  <a:pt x="2557425" y="3584524"/>
                  <a:pt x="2551481" y="3577666"/>
                </a:cubicBezTo>
                <a:cubicBezTo>
                  <a:pt x="2561082" y="3568065"/>
                  <a:pt x="2570112" y="3558921"/>
                  <a:pt x="2578570" y="3550234"/>
                </a:cubicBezTo>
                <a:cubicBezTo>
                  <a:pt x="2587029" y="3541548"/>
                  <a:pt x="2594915" y="3532861"/>
                  <a:pt x="2602231" y="3524174"/>
                </a:cubicBezTo>
                <a:close/>
                <a:moveTo>
                  <a:pt x="2107769" y="3518002"/>
                </a:moveTo>
                <a:cubicBezTo>
                  <a:pt x="2125142" y="3518002"/>
                  <a:pt x="2133829" y="3527603"/>
                  <a:pt x="2133829" y="3546806"/>
                </a:cubicBezTo>
                <a:cubicBezTo>
                  <a:pt x="2133829" y="3552292"/>
                  <a:pt x="2132457" y="3558007"/>
                  <a:pt x="2129714" y="3563950"/>
                </a:cubicBezTo>
                <a:lnTo>
                  <a:pt x="2116684" y="3560522"/>
                </a:lnTo>
                <a:lnTo>
                  <a:pt x="2116684" y="3559150"/>
                </a:lnTo>
                <a:cubicBezTo>
                  <a:pt x="2116684" y="3554578"/>
                  <a:pt x="2113941" y="3552292"/>
                  <a:pt x="2108455" y="3552292"/>
                </a:cubicBezTo>
                <a:cubicBezTo>
                  <a:pt x="2102968" y="3552292"/>
                  <a:pt x="2097939" y="3554006"/>
                  <a:pt x="2093367" y="3557435"/>
                </a:cubicBezTo>
                <a:cubicBezTo>
                  <a:pt x="2088795" y="3560864"/>
                  <a:pt x="2084909" y="3565779"/>
                  <a:pt x="2081708" y="3572180"/>
                </a:cubicBezTo>
                <a:cubicBezTo>
                  <a:pt x="2089481" y="3580410"/>
                  <a:pt x="2100453" y="3584524"/>
                  <a:pt x="2114627" y="3584524"/>
                </a:cubicBezTo>
                <a:cubicBezTo>
                  <a:pt x="2119199" y="3584524"/>
                  <a:pt x="2123999" y="3584181"/>
                  <a:pt x="2129029" y="3583496"/>
                </a:cubicBezTo>
                <a:cubicBezTo>
                  <a:pt x="2134058" y="3582810"/>
                  <a:pt x="2139087" y="3582010"/>
                  <a:pt x="2144116" y="3581096"/>
                </a:cubicBezTo>
                <a:lnTo>
                  <a:pt x="2142059" y="3610585"/>
                </a:lnTo>
                <a:cubicBezTo>
                  <a:pt x="2130171" y="3612871"/>
                  <a:pt x="2119999" y="3615385"/>
                  <a:pt x="2111541" y="3618129"/>
                </a:cubicBezTo>
                <a:cubicBezTo>
                  <a:pt x="2103082" y="3620872"/>
                  <a:pt x="2094739" y="3623958"/>
                  <a:pt x="2086509" y="3627387"/>
                </a:cubicBezTo>
                <a:cubicBezTo>
                  <a:pt x="2078279" y="3630816"/>
                  <a:pt x="2068678" y="3635502"/>
                  <a:pt x="2057705" y="3641446"/>
                </a:cubicBezTo>
                <a:lnTo>
                  <a:pt x="2056334" y="3614014"/>
                </a:lnTo>
                <a:lnTo>
                  <a:pt x="2081708" y="3598926"/>
                </a:lnTo>
                <a:cubicBezTo>
                  <a:pt x="2066621" y="3594354"/>
                  <a:pt x="2059077" y="3585439"/>
                  <a:pt x="2059077" y="3572180"/>
                </a:cubicBezTo>
                <a:cubicBezTo>
                  <a:pt x="2059077" y="3563493"/>
                  <a:pt x="2061591" y="3555035"/>
                  <a:pt x="2066621" y="3546806"/>
                </a:cubicBezTo>
                <a:cubicBezTo>
                  <a:pt x="2071650" y="3538576"/>
                  <a:pt x="2077936" y="3531718"/>
                  <a:pt x="2085480" y="3526232"/>
                </a:cubicBezTo>
                <a:cubicBezTo>
                  <a:pt x="2093024" y="3520745"/>
                  <a:pt x="2100453" y="3518002"/>
                  <a:pt x="2107769" y="3518002"/>
                </a:cubicBezTo>
                <a:close/>
                <a:moveTo>
                  <a:pt x="1787881" y="3515945"/>
                </a:moveTo>
                <a:cubicBezTo>
                  <a:pt x="1789710" y="3517316"/>
                  <a:pt x="1794053" y="3521545"/>
                  <a:pt x="1800911" y="3528632"/>
                </a:cubicBezTo>
                <a:cubicBezTo>
                  <a:pt x="1807769" y="3535718"/>
                  <a:pt x="1817599" y="3545663"/>
                  <a:pt x="1830401" y="3558464"/>
                </a:cubicBezTo>
                <a:cubicBezTo>
                  <a:pt x="1825829" y="3564865"/>
                  <a:pt x="1820114" y="3572066"/>
                  <a:pt x="1813256" y="3580067"/>
                </a:cubicBezTo>
                <a:cubicBezTo>
                  <a:pt x="1806398" y="3588068"/>
                  <a:pt x="1798397" y="3596640"/>
                  <a:pt x="1789253" y="3605784"/>
                </a:cubicBezTo>
                <a:cubicBezTo>
                  <a:pt x="1769593" y="3590240"/>
                  <a:pt x="1754048" y="3576066"/>
                  <a:pt x="1742618" y="3563265"/>
                </a:cubicBezTo>
                <a:cubicBezTo>
                  <a:pt x="1755877" y="3551378"/>
                  <a:pt x="1770965" y="3535604"/>
                  <a:pt x="1787881" y="3515945"/>
                </a:cubicBezTo>
                <a:close/>
                <a:moveTo>
                  <a:pt x="3765652" y="3305404"/>
                </a:moveTo>
                <a:cubicBezTo>
                  <a:pt x="3754679" y="3305404"/>
                  <a:pt x="3744735" y="3308604"/>
                  <a:pt x="3735820" y="3315005"/>
                </a:cubicBezTo>
                <a:cubicBezTo>
                  <a:pt x="3726904" y="3321406"/>
                  <a:pt x="3720161" y="3329636"/>
                  <a:pt x="3715589" y="3339694"/>
                </a:cubicBezTo>
                <a:cubicBezTo>
                  <a:pt x="3712388" y="3347009"/>
                  <a:pt x="3710788" y="3354553"/>
                  <a:pt x="3710788" y="3362325"/>
                </a:cubicBezTo>
                <a:cubicBezTo>
                  <a:pt x="3710788" y="3376956"/>
                  <a:pt x="3716846" y="3388043"/>
                  <a:pt x="3728962" y="3395587"/>
                </a:cubicBezTo>
                <a:cubicBezTo>
                  <a:pt x="3741077" y="3403130"/>
                  <a:pt x="3758108" y="3406902"/>
                  <a:pt x="3780053" y="3406902"/>
                </a:cubicBezTo>
                <a:cubicBezTo>
                  <a:pt x="3791027" y="3406902"/>
                  <a:pt x="3801656" y="3405988"/>
                  <a:pt x="3811943" y="3404159"/>
                </a:cubicBezTo>
                <a:cubicBezTo>
                  <a:pt x="3822230" y="3402330"/>
                  <a:pt x="3833775" y="3399130"/>
                  <a:pt x="3846576" y="3394558"/>
                </a:cubicBezTo>
                <a:cubicBezTo>
                  <a:pt x="3842004" y="3378556"/>
                  <a:pt x="3835146" y="3363354"/>
                  <a:pt x="3826002" y="3348952"/>
                </a:cubicBezTo>
                <a:cubicBezTo>
                  <a:pt x="3816858" y="3334550"/>
                  <a:pt x="3806799" y="3323692"/>
                  <a:pt x="3795827" y="3316377"/>
                </a:cubicBezTo>
                <a:cubicBezTo>
                  <a:pt x="3785311" y="3309062"/>
                  <a:pt x="3775253" y="3305404"/>
                  <a:pt x="3765652" y="3305404"/>
                </a:cubicBezTo>
                <a:close/>
                <a:moveTo>
                  <a:pt x="3058059" y="3293745"/>
                </a:moveTo>
                <a:cubicBezTo>
                  <a:pt x="3049372" y="3293745"/>
                  <a:pt x="3041028" y="3296489"/>
                  <a:pt x="3033027" y="3301975"/>
                </a:cubicBezTo>
                <a:cubicBezTo>
                  <a:pt x="3025026" y="3307461"/>
                  <a:pt x="3018511" y="3314091"/>
                  <a:pt x="3013482" y="3321863"/>
                </a:cubicBezTo>
                <a:cubicBezTo>
                  <a:pt x="3008453" y="3329636"/>
                  <a:pt x="3005938" y="3337637"/>
                  <a:pt x="3005938" y="3345866"/>
                </a:cubicBezTo>
                <a:cubicBezTo>
                  <a:pt x="3005938" y="3359582"/>
                  <a:pt x="3011653" y="3370441"/>
                  <a:pt x="3023083" y="3378442"/>
                </a:cubicBezTo>
                <a:cubicBezTo>
                  <a:pt x="3034513" y="3386443"/>
                  <a:pt x="3051201" y="3392043"/>
                  <a:pt x="3073147" y="3395244"/>
                </a:cubicBezTo>
                <a:cubicBezTo>
                  <a:pt x="3080004" y="3396158"/>
                  <a:pt x="3089377" y="3396958"/>
                  <a:pt x="3101264" y="3397644"/>
                </a:cubicBezTo>
                <a:cubicBezTo>
                  <a:pt x="3113151" y="3398330"/>
                  <a:pt x="3127782" y="3399130"/>
                  <a:pt x="3145155" y="3400044"/>
                </a:cubicBezTo>
                <a:cubicBezTo>
                  <a:pt x="3139669" y="3378556"/>
                  <a:pt x="3132468" y="3359811"/>
                  <a:pt x="3123553" y="3343809"/>
                </a:cubicBezTo>
                <a:cubicBezTo>
                  <a:pt x="3114637" y="3327807"/>
                  <a:pt x="3104579" y="3315462"/>
                  <a:pt x="3093377" y="3306775"/>
                </a:cubicBezTo>
                <a:cubicBezTo>
                  <a:pt x="3082176" y="3298089"/>
                  <a:pt x="3070403" y="3293745"/>
                  <a:pt x="3058059" y="3293745"/>
                </a:cubicBezTo>
                <a:close/>
                <a:moveTo>
                  <a:pt x="3776625" y="3231338"/>
                </a:moveTo>
                <a:cubicBezTo>
                  <a:pt x="3795827" y="3231338"/>
                  <a:pt x="3814001" y="3239910"/>
                  <a:pt x="3831146" y="3257055"/>
                </a:cubicBezTo>
                <a:cubicBezTo>
                  <a:pt x="3848291" y="3274200"/>
                  <a:pt x="3862350" y="3298089"/>
                  <a:pt x="3873323" y="3328721"/>
                </a:cubicBezTo>
                <a:cubicBezTo>
                  <a:pt x="3878809" y="3343809"/>
                  <a:pt x="3882924" y="3358668"/>
                  <a:pt x="3885667" y="3373298"/>
                </a:cubicBezTo>
                <a:cubicBezTo>
                  <a:pt x="3888410" y="3387929"/>
                  <a:pt x="3889782" y="3402559"/>
                  <a:pt x="3889782" y="3417189"/>
                </a:cubicBezTo>
                <a:cubicBezTo>
                  <a:pt x="3889782" y="3439592"/>
                  <a:pt x="3886353" y="3461538"/>
                  <a:pt x="3879495" y="3483026"/>
                </a:cubicBezTo>
                <a:cubicBezTo>
                  <a:pt x="3872637" y="3504515"/>
                  <a:pt x="3863035" y="3524060"/>
                  <a:pt x="3850691" y="3541662"/>
                </a:cubicBezTo>
                <a:cubicBezTo>
                  <a:pt x="3838347" y="3559264"/>
                  <a:pt x="3823716" y="3574009"/>
                  <a:pt x="3806800" y="3585896"/>
                </a:cubicBezTo>
                <a:cubicBezTo>
                  <a:pt x="3781654" y="3603270"/>
                  <a:pt x="3753993" y="3611957"/>
                  <a:pt x="3723818" y="3611957"/>
                </a:cubicBezTo>
                <a:cubicBezTo>
                  <a:pt x="3716960" y="3611957"/>
                  <a:pt x="3707473" y="3609442"/>
                  <a:pt x="3695357" y="3604413"/>
                </a:cubicBezTo>
                <a:cubicBezTo>
                  <a:pt x="3683241" y="3599383"/>
                  <a:pt x="3670554" y="3592868"/>
                  <a:pt x="3657295" y="3584867"/>
                </a:cubicBezTo>
                <a:cubicBezTo>
                  <a:pt x="3644037" y="3576867"/>
                  <a:pt x="3632149" y="3568523"/>
                  <a:pt x="3621634" y="3559836"/>
                </a:cubicBezTo>
                <a:lnTo>
                  <a:pt x="3632607" y="3533090"/>
                </a:lnTo>
                <a:cubicBezTo>
                  <a:pt x="3644951" y="3536747"/>
                  <a:pt x="3657638" y="3539490"/>
                  <a:pt x="3670669" y="3541319"/>
                </a:cubicBezTo>
                <a:cubicBezTo>
                  <a:pt x="3683699" y="3543148"/>
                  <a:pt x="3697072" y="3544062"/>
                  <a:pt x="3710788" y="3544062"/>
                </a:cubicBezTo>
                <a:cubicBezTo>
                  <a:pt x="3745992" y="3544062"/>
                  <a:pt x="3776510" y="3534804"/>
                  <a:pt x="3802342" y="3516287"/>
                </a:cubicBezTo>
                <a:cubicBezTo>
                  <a:pt x="3828174" y="3497771"/>
                  <a:pt x="3846576" y="3471825"/>
                  <a:pt x="3857549" y="3438449"/>
                </a:cubicBezTo>
                <a:lnTo>
                  <a:pt x="3856863" y="3433649"/>
                </a:lnTo>
                <a:cubicBezTo>
                  <a:pt x="3843604" y="3446907"/>
                  <a:pt x="3829088" y="3457309"/>
                  <a:pt x="3813315" y="3464852"/>
                </a:cubicBezTo>
                <a:cubicBezTo>
                  <a:pt x="3797541" y="3472396"/>
                  <a:pt x="3781654" y="3476168"/>
                  <a:pt x="3765652" y="3476168"/>
                </a:cubicBezTo>
                <a:cubicBezTo>
                  <a:pt x="3737763" y="3476168"/>
                  <a:pt x="3716160" y="3467939"/>
                  <a:pt x="3700844" y="3451479"/>
                </a:cubicBezTo>
                <a:cubicBezTo>
                  <a:pt x="3685528" y="3435020"/>
                  <a:pt x="3677869" y="3412389"/>
                  <a:pt x="3677869" y="3383585"/>
                </a:cubicBezTo>
                <a:cubicBezTo>
                  <a:pt x="3677869" y="3358896"/>
                  <a:pt x="3682556" y="3334550"/>
                  <a:pt x="3691929" y="3310547"/>
                </a:cubicBezTo>
                <a:cubicBezTo>
                  <a:pt x="3701301" y="3286544"/>
                  <a:pt x="3713760" y="3267456"/>
                  <a:pt x="3729304" y="3253283"/>
                </a:cubicBezTo>
                <a:cubicBezTo>
                  <a:pt x="3744392" y="3238653"/>
                  <a:pt x="3760165" y="3231338"/>
                  <a:pt x="3776625" y="3231338"/>
                </a:cubicBezTo>
                <a:close/>
                <a:moveTo>
                  <a:pt x="3350972" y="3199791"/>
                </a:moveTo>
                <a:cubicBezTo>
                  <a:pt x="3353715" y="3211678"/>
                  <a:pt x="3356801" y="3225737"/>
                  <a:pt x="3360230" y="3241967"/>
                </a:cubicBezTo>
                <a:cubicBezTo>
                  <a:pt x="3363659" y="3258198"/>
                  <a:pt x="3367202" y="3275915"/>
                  <a:pt x="3370860" y="3295117"/>
                </a:cubicBezTo>
                <a:cubicBezTo>
                  <a:pt x="3373603" y="3309747"/>
                  <a:pt x="3375660" y="3322092"/>
                  <a:pt x="3377032" y="3332150"/>
                </a:cubicBezTo>
                <a:cubicBezTo>
                  <a:pt x="3378403" y="3342208"/>
                  <a:pt x="3379089" y="3349981"/>
                  <a:pt x="3379089" y="3355467"/>
                </a:cubicBezTo>
                <a:cubicBezTo>
                  <a:pt x="3379089" y="3365068"/>
                  <a:pt x="3376575" y="3377070"/>
                  <a:pt x="3371545" y="3391472"/>
                </a:cubicBezTo>
                <a:cubicBezTo>
                  <a:pt x="3366516" y="3405874"/>
                  <a:pt x="3360344" y="3420161"/>
                  <a:pt x="3353029" y="3434334"/>
                </a:cubicBezTo>
                <a:cubicBezTo>
                  <a:pt x="3321825" y="3453194"/>
                  <a:pt x="3288949" y="3464981"/>
                  <a:pt x="3254402" y="3469696"/>
                </a:cubicBezTo>
                <a:lnTo>
                  <a:pt x="3222638" y="3471829"/>
                </a:lnTo>
                <a:lnTo>
                  <a:pt x="3221965" y="3472053"/>
                </a:lnTo>
                <a:lnTo>
                  <a:pt x="3219298" y="3472053"/>
                </a:lnTo>
                <a:lnTo>
                  <a:pt x="3178074" y="3472053"/>
                </a:lnTo>
                <a:cubicBezTo>
                  <a:pt x="3170301" y="3500857"/>
                  <a:pt x="3157957" y="3526117"/>
                  <a:pt x="3141041" y="3547834"/>
                </a:cubicBezTo>
                <a:cubicBezTo>
                  <a:pt x="3124124" y="3569551"/>
                  <a:pt x="3104693" y="3585896"/>
                  <a:pt x="3082747" y="3596869"/>
                </a:cubicBezTo>
                <a:cubicBezTo>
                  <a:pt x="3062173" y="3606927"/>
                  <a:pt x="3040914" y="3611957"/>
                  <a:pt x="3018968" y="3611957"/>
                </a:cubicBezTo>
                <a:cubicBezTo>
                  <a:pt x="3012110" y="3611957"/>
                  <a:pt x="3002623" y="3609442"/>
                  <a:pt x="2990507" y="3604413"/>
                </a:cubicBezTo>
                <a:cubicBezTo>
                  <a:pt x="2978391" y="3599383"/>
                  <a:pt x="2965704" y="3592868"/>
                  <a:pt x="2952446" y="3584867"/>
                </a:cubicBezTo>
                <a:cubicBezTo>
                  <a:pt x="2939187" y="3576867"/>
                  <a:pt x="2927299" y="3568523"/>
                  <a:pt x="2916784" y="3559836"/>
                </a:cubicBezTo>
                <a:lnTo>
                  <a:pt x="2927757" y="3533090"/>
                </a:lnTo>
                <a:cubicBezTo>
                  <a:pt x="2940101" y="3536747"/>
                  <a:pt x="2952788" y="3539490"/>
                  <a:pt x="2965819" y="3541319"/>
                </a:cubicBezTo>
                <a:cubicBezTo>
                  <a:pt x="2978849" y="3543148"/>
                  <a:pt x="2992222" y="3544062"/>
                  <a:pt x="3005938" y="3544062"/>
                </a:cubicBezTo>
                <a:cubicBezTo>
                  <a:pt x="3034284" y="3544062"/>
                  <a:pt x="3059887" y="3537662"/>
                  <a:pt x="3082747" y="3524860"/>
                </a:cubicBezTo>
                <a:cubicBezTo>
                  <a:pt x="3105607" y="3512058"/>
                  <a:pt x="3123895" y="3494228"/>
                  <a:pt x="3137612" y="3471367"/>
                </a:cubicBezTo>
                <a:cubicBezTo>
                  <a:pt x="3117037" y="3469996"/>
                  <a:pt x="3099207" y="3468624"/>
                  <a:pt x="3084119" y="3467253"/>
                </a:cubicBezTo>
                <a:cubicBezTo>
                  <a:pt x="3069031" y="3465881"/>
                  <a:pt x="3056916" y="3464052"/>
                  <a:pt x="3047772" y="3461766"/>
                </a:cubicBezTo>
                <a:cubicBezTo>
                  <a:pt x="3021711" y="3455365"/>
                  <a:pt x="3002737" y="3445193"/>
                  <a:pt x="2990850" y="3431248"/>
                </a:cubicBezTo>
                <a:cubicBezTo>
                  <a:pt x="2978963" y="3417304"/>
                  <a:pt x="2973019" y="3397530"/>
                  <a:pt x="2973019" y="3371926"/>
                </a:cubicBezTo>
                <a:cubicBezTo>
                  <a:pt x="2973019" y="3347695"/>
                  <a:pt x="2977820" y="3323578"/>
                  <a:pt x="2987421" y="3299575"/>
                </a:cubicBezTo>
                <a:cubicBezTo>
                  <a:pt x="2997022" y="3275572"/>
                  <a:pt x="3009595" y="3256255"/>
                  <a:pt x="3025140" y="3241624"/>
                </a:cubicBezTo>
                <a:cubicBezTo>
                  <a:pt x="3040685" y="3226994"/>
                  <a:pt x="3056230" y="3219679"/>
                  <a:pt x="3071775" y="3219679"/>
                </a:cubicBezTo>
                <a:cubicBezTo>
                  <a:pt x="3090520" y="3219679"/>
                  <a:pt x="3108237" y="3228137"/>
                  <a:pt x="3124925" y="3245054"/>
                </a:cubicBezTo>
                <a:cubicBezTo>
                  <a:pt x="3141612" y="3261970"/>
                  <a:pt x="3155213" y="3284373"/>
                  <a:pt x="3165729" y="3312262"/>
                </a:cubicBezTo>
                <a:cubicBezTo>
                  <a:pt x="3170759" y="3325978"/>
                  <a:pt x="3174759" y="3340151"/>
                  <a:pt x="3177731" y="3354782"/>
                </a:cubicBezTo>
                <a:cubicBezTo>
                  <a:pt x="3180703" y="3369412"/>
                  <a:pt x="3182645" y="3384728"/>
                  <a:pt x="3183560" y="3400730"/>
                </a:cubicBezTo>
                <a:lnTo>
                  <a:pt x="3219298" y="3400730"/>
                </a:lnTo>
                <a:cubicBezTo>
                  <a:pt x="3241701" y="3400730"/>
                  <a:pt x="3264103" y="3398673"/>
                  <a:pt x="3286507" y="3394558"/>
                </a:cubicBezTo>
                <a:cubicBezTo>
                  <a:pt x="3308909" y="3390443"/>
                  <a:pt x="3327197" y="3385185"/>
                  <a:pt x="3341370" y="3378784"/>
                </a:cubicBezTo>
                <a:cubicBezTo>
                  <a:pt x="3337255" y="3368269"/>
                  <a:pt x="3332112" y="3356610"/>
                  <a:pt x="3325940" y="3343809"/>
                </a:cubicBezTo>
                <a:cubicBezTo>
                  <a:pt x="3319767" y="3331007"/>
                  <a:pt x="3314395" y="3319806"/>
                  <a:pt x="3309823" y="3310205"/>
                </a:cubicBezTo>
                <a:cubicBezTo>
                  <a:pt x="3305251" y="3300146"/>
                  <a:pt x="3301594" y="3291574"/>
                  <a:pt x="3298851" y="3284487"/>
                </a:cubicBezTo>
                <a:cubicBezTo>
                  <a:pt x="3296107" y="3277400"/>
                  <a:pt x="3294736" y="3271114"/>
                  <a:pt x="3294736" y="3265628"/>
                </a:cubicBezTo>
                <a:cubicBezTo>
                  <a:pt x="3294736" y="3254655"/>
                  <a:pt x="3300223" y="3242996"/>
                  <a:pt x="3311195" y="3230652"/>
                </a:cubicBezTo>
                <a:cubicBezTo>
                  <a:pt x="3322168" y="3218307"/>
                  <a:pt x="3335427" y="3208020"/>
                  <a:pt x="3350972" y="3199791"/>
                </a:cubicBezTo>
                <a:close/>
                <a:moveTo>
                  <a:pt x="1353770" y="3191561"/>
                </a:moveTo>
                <a:cubicBezTo>
                  <a:pt x="1366114" y="3191561"/>
                  <a:pt x="1373886" y="3197962"/>
                  <a:pt x="1377087" y="3210764"/>
                </a:cubicBezTo>
                <a:lnTo>
                  <a:pt x="1366114" y="3215564"/>
                </a:lnTo>
                <a:cubicBezTo>
                  <a:pt x="1363828" y="3213278"/>
                  <a:pt x="1361085" y="3212135"/>
                  <a:pt x="1357884" y="3212135"/>
                </a:cubicBezTo>
                <a:cubicBezTo>
                  <a:pt x="1354227" y="3212135"/>
                  <a:pt x="1349883" y="3213964"/>
                  <a:pt x="1344854" y="3217622"/>
                </a:cubicBezTo>
                <a:cubicBezTo>
                  <a:pt x="1339825" y="3221279"/>
                  <a:pt x="1335139" y="3225623"/>
                  <a:pt x="1330795" y="3230652"/>
                </a:cubicBezTo>
                <a:cubicBezTo>
                  <a:pt x="1326452" y="3235681"/>
                  <a:pt x="1323823" y="3240710"/>
                  <a:pt x="1322909" y="3245739"/>
                </a:cubicBezTo>
                <a:cubicBezTo>
                  <a:pt x="1330681" y="3249397"/>
                  <a:pt x="1340511" y="3251797"/>
                  <a:pt x="1352398" y="3252940"/>
                </a:cubicBezTo>
                <a:cubicBezTo>
                  <a:pt x="1364285" y="3254083"/>
                  <a:pt x="1373201" y="3256712"/>
                  <a:pt x="1379144" y="3260827"/>
                </a:cubicBezTo>
                <a:cubicBezTo>
                  <a:pt x="1383259" y="3263570"/>
                  <a:pt x="1385317" y="3267914"/>
                  <a:pt x="1385317" y="3273857"/>
                </a:cubicBezTo>
                <a:cubicBezTo>
                  <a:pt x="1385317" y="3279801"/>
                  <a:pt x="1380973" y="3287116"/>
                  <a:pt x="1372286" y="3295803"/>
                </a:cubicBezTo>
                <a:cubicBezTo>
                  <a:pt x="1363599" y="3304490"/>
                  <a:pt x="1353084" y="3312147"/>
                  <a:pt x="1340739" y="3318777"/>
                </a:cubicBezTo>
                <a:cubicBezTo>
                  <a:pt x="1328395" y="3325407"/>
                  <a:pt x="1316737" y="3328721"/>
                  <a:pt x="1305764" y="3328721"/>
                </a:cubicBezTo>
                <a:cubicBezTo>
                  <a:pt x="1299820" y="3328721"/>
                  <a:pt x="1295705" y="3327349"/>
                  <a:pt x="1293419" y="3324606"/>
                </a:cubicBezTo>
                <a:cubicBezTo>
                  <a:pt x="1291133" y="3321863"/>
                  <a:pt x="1289990" y="3318663"/>
                  <a:pt x="1289990" y="3315005"/>
                </a:cubicBezTo>
                <a:cubicBezTo>
                  <a:pt x="1301877" y="3314091"/>
                  <a:pt x="1313422" y="3311576"/>
                  <a:pt x="1324623" y="3307461"/>
                </a:cubicBezTo>
                <a:cubicBezTo>
                  <a:pt x="1335825" y="3303347"/>
                  <a:pt x="1345311" y="3298546"/>
                  <a:pt x="1353084" y="3293059"/>
                </a:cubicBezTo>
                <a:cubicBezTo>
                  <a:pt x="1356741" y="3290774"/>
                  <a:pt x="1359827" y="3288373"/>
                  <a:pt x="1362342" y="3285859"/>
                </a:cubicBezTo>
                <a:cubicBezTo>
                  <a:pt x="1364857" y="3283344"/>
                  <a:pt x="1366800" y="3280715"/>
                  <a:pt x="1368171" y="3277972"/>
                </a:cubicBezTo>
                <a:cubicBezTo>
                  <a:pt x="1346683" y="3277515"/>
                  <a:pt x="1329995" y="3275343"/>
                  <a:pt x="1318108" y="3271457"/>
                </a:cubicBezTo>
                <a:cubicBezTo>
                  <a:pt x="1306221" y="3267571"/>
                  <a:pt x="1300277" y="3258770"/>
                  <a:pt x="1300277" y="3245054"/>
                </a:cubicBezTo>
                <a:cubicBezTo>
                  <a:pt x="1300277" y="3237738"/>
                  <a:pt x="1303021" y="3229966"/>
                  <a:pt x="1308507" y="3221736"/>
                </a:cubicBezTo>
                <a:cubicBezTo>
                  <a:pt x="1313993" y="3213507"/>
                  <a:pt x="1320851" y="3206420"/>
                  <a:pt x="1329081" y="3200477"/>
                </a:cubicBezTo>
                <a:cubicBezTo>
                  <a:pt x="1337310" y="3194533"/>
                  <a:pt x="1345540" y="3191561"/>
                  <a:pt x="1353770" y="3191561"/>
                </a:cubicBezTo>
                <a:close/>
                <a:moveTo>
                  <a:pt x="2816200" y="3180588"/>
                </a:moveTo>
                <a:cubicBezTo>
                  <a:pt x="2822601" y="3210764"/>
                  <a:pt x="2827744" y="3236138"/>
                  <a:pt x="2831630" y="3256712"/>
                </a:cubicBezTo>
                <a:cubicBezTo>
                  <a:pt x="2835517" y="3277286"/>
                  <a:pt x="2838488" y="3293860"/>
                  <a:pt x="2840546" y="3306433"/>
                </a:cubicBezTo>
                <a:cubicBezTo>
                  <a:pt x="2842603" y="3319006"/>
                  <a:pt x="2843632" y="3328950"/>
                  <a:pt x="2843632" y="3336265"/>
                </a:cubicBezTo>
                <a:cubicBezTo>
                  <a:pt x="2843632" y="3345866"/>
                  <a:pt x="2841117" y="3357868"/>
                  <a:pt x="2836088" y="3372269"/>
                </a:cubicBezTo>
                <a:cubicBezTo>
                  <a:pt x="2831059" y="3386671"/>
                  <a:pt x="2824887" y="3400730"/>
                  <a:pt x="2817572" y="3414446"/>
                </a:cubicBezTo>
                <a:cubicBezTo>
                  <a:pt x="2797455" y="3427248"/>
                  <a:pt x="2773681" y="3438221"/>
                  <a:pt x="2746248" y="3447365"/>
                </a:cubicBezTo>
                <a:cubicBezTo>
                  <a:pt x="2718816" y="3456508"/>
                  <a:pt x="2689098" y="3463595"/>
                  <a:pt x="2657094" y="3468624"/>
                </a:cubicBezTo>
                <a:cubicBezTo>
                  <a:pt x="2625090" y="3473654"/>
                  <a:pt x="2592172" y="3476168"/>
                  <a:pt x="2558339" y="3476168"/>
                </a:cubicBezTo>
                <a:cubicBezTo>
                  <a:pt x="2503475" y="3476168"/>
                  <a:pt x="2461870" y="3464509"/>
                  <a:pt x="2433523" y="3441192"/>
                </a:cubicBezTo>
                <a:cubicBezTo>
                  <a:pt x="2405177" y="3417875"/>
                  <a:pt x="2391004" y="3384042"/>
                  <a:pt x="2391004" y="3339694"/>
                </a:cubicBezTo>
                <a:cubicBezTo>
                  <a:pt x="2391004" y="3316834"/>
                  <a:pt x="2394890" y="3291688"/>
                  <a:pt x="2402663" y="3264256"/>
                </a:cubicBezTo>
                <a:lnTo>
                  <a:pt x="2431466" y="3264256"/>
                </a:lnTo>
                <a:cubicBezTo>
                  <a:pt x="2431009" y="3266085"/>
                  <a:pt x="2430552" y="3271000"/>
                  <a:pt x="2430095" y="3279001"/>
                </a:cubicBezTo>
                <a:cubicBezTo>
                  <a:pt x="2429637" y="3287002"/>
                  <a:pt x="2429409" y="3293517"/>
                  <a:pt x="2429409" y="3298546"/>
                </a:cubicBezTo>
                <a:cubicBezTo>
                  <a:pt x="2429409" y="3325064"/>
                  <a:pt x="2434552" y="3345523"/>
                  <a:pt x="2444839" y="3359925"/>
                </a:cubicBezTo>
                <a:cubicBezTo>
                  <a:pt x="2455126" y="3374327"/>
                  <a:pt x="2471243" y="3385414"/>
                  <a:pt x="2493188" y="3393186"/>
                </a:cubicBezTo>
                <a:cubicBezTo>
                  <a:pt x="2504161" y="3396387"/>
                  <a:pt x="2516848" y="3399016"/>
                  <a:pt x="2531250" y="3401073"/>
                </a:cubicBezTo>
                <a:cubicBezTo>
                  <a:pt x="2545652" y="3403130"/>
                  <a:pt x="2561997" y="3404159"/>
                  <a:pt x="2580285" y="3404159"/>
                </a:cubicBezTo>
                <a:cubicBezTo>
                  <a:pt x="2620975" y="3404159"/>
                  <a:pt x="2660866" y="3400273"/>
                  <a:pt x="2699957" y="3392500"/>
                </a:cubicBezTo>
                <a:cubicBezTo>
                  <a:pt x="2739047" y="3384728"/>
                  <a:pt x="2774366" y="3373755"/>
                  <a:pt x="2805913" y="3359582"/>
                </a:cubicBezTo>
                <a:cubicBezTo>
                  <a:pt x="2802255" y="3349066"/>
                  <a:pt x="2797340" y="3337408"/>
                  <a:pt x="2791168" y="3324606"/>
                </a:cubicBezTo>
                <a:cubicBezTo>
                  <a:pt x="2784996" y="3311805"/>
                  <a:pt x="2779624" y="3300375"/>
                  <a:pt x="2775052" y="3290316"/>
                </a:cubicBezTo>
                <a:cubicBezTo>
                  <a:pt x="2770480" y="3280258"/>
                  <a:pt x="2766708" y="3271571"/>
                  <a:pt x="2763736" y="3264256"/>
                </a:cubicBezTo>
                <a:cubicBezTo>
                  <a:pt x="2760764" y="3256941"/>
                  <a:pt x="2759279" y="3250769"/>
                  <a:pt x="2759279" y="3245739"/>
                </a:cubicBezTo>
                <a:cubicBezTo>
                  <a:pt x="2759279" y="3235224"/>
                  <a:pt x="2764765" y="3223794"/>
                  <a:pt x="2775738" y="3211449"/>
                </a:cubicBezTo>
                <a:cubicBezTo>
                  <a:pt x="2786711" y="3199105"/>
                  <a:pt x="2800198" y="3188818"/>
                  <a:pt x="2816200" y="3180588"/>
                </a:cubicBezTo>
                <a:close/>
                <a:moveTo>
                  <a:pt x="1740561" y="3104922"/>
                </a:moveTo>
                <a:cubicBezTo>
                  <a:pt x="1737360" y="3104922"/>
                  <a:pt x="1734046" y="3106179"/>
                  <a:pt x="1730617" y="3108694"/>
                </a:cubicBezTo>
                <a:cubicBezTo>
                  <a:pt x="1727188" y="3111208"/>
                  <a:pt x="1725702" y="3114980"/>
                  <a:pt x="1726159" y="3120009"/>
                </a:cubicBezTo>
                <a:cubicBezTo>
                  <a:pt x="1726159" y="3124581"/>
                  <a:pt x="1727531" y="3128810"/>
                  <a:pt x="1730274" y="3132697"/>
                </a:cubicBezTo>
                <a:cubicBezTo>
                  <a:pt x="1733017" y="3136583"/>
                  <a:pt x="1737589" y="3138526"/>
                  <a:pt x="1743990" y="3138526"/>
                </a:cubicBezTo>
                <a:cubicBezTo>
                  <a:pt x="1748562" y="3138526"/>
                  <a:pt x="1752905" y="3136926"/>
                  <a:pt x="1757020" y="3133725"/>
                </a:cubicBezTo>
                <a:cubicBezTo>
                  <a:pt x="1761135" y="3130525"/>
                  <a:pt x="1763192" y="3127553"/>
                  <a:pt x="1763192" y="3124810"/>
                </a:cubicBezTo>
                <a:cubicBezTo>
                  <a:pt x="1763192" y="3120695"/>
                  <a:pt x="1760792" y="3116352"/>
                  <a:pt x="1755991" y="3111780"/>
                </a:cubicBezTo>
                <a:cubicBezTo>
                  <a:pt x="1751191" y="3107208"/>
                  <a:pt x="1746047" y="3104922"/>
                  <a:pt x="1740561" y="3104922"/>
                </a:cubicBezTo>
                <a:close/>
                <a:moveTo>
                  <a:pt x="3265932" y="3080462"/>
                </a:moveTo>
                <a:cubicBezTo>
                  <a:pt x="3269590" y="3084577"/>
                  <a:pt x="3274962" y="3090177"/>
                  <a:pt x="3282049" y="3097264"/>
                </a:cubicBezTo>
                <a:cubicBezTo>
                  <a:pt x="3289135" y="3104350"/>
                  <a:pt x="3297936" y="3112694"/>
                  <a:pt x="3308452" y="3122295"/>
                </a:cubicBezTo>
                <a:cubicBezTo>
                  <a:pt x="3302965" y="3130068"/>
                  <a:pt x="3296793" y="3137954"/>
                  <a:pt x="3289935" y="3145955"/>
                </a:cubicBezTo>
                <a:cubicBezTo>
                  <a:pt x="3283077" y="3153957"/>
                  <a:pt x="3275533" y="3162072"/>
                  <a:pt x="3267304" y="3170301"/>
                </a:cubicBezTo>
                <a:cubicBezTo>
                  <a:pt x="3257245" y="3162072"/>
                  <a:pt x="3248330" y="3154414"/>
                  <a:pt x="3240558" y="3147327"/>
                </a:cubicBezTo>
                <a:cubicBezTo>
                  <a:pt x="3232785" y="3140241"/>
                  <a:pt x="3225927" y="3133497"/>
                  <a:pt x="3219984" y="3127096"/>
                </a:cubicBezTo>
                <a:cubicBezTo>
                  <a:pt x="3227299" y="3120238"/>
                  <a:pt x="3234843" y="3112809"/>
                  <a:pt x="3242615" y="3104808"/>
                </a:cubicBezTo>
                <a:cubicBezTo>
                  <a:pt x="3250387" y="3096807"/>
                  <a:pt x="3258160" y="3088691"/>
                  <a:pt x="3265932" y="3080462"/>
                </a:cubicBezTo>
                <a:close/>
                <a:moveTo>
                  <a:pt x="1743990" y="3077490"/>
                </a:moveTo>
                <a:cubicBezTo>
                  <a:pt x="1754048" y="3077032"/>
                  <a:pt x="1762849" y="3081262"/>
                  <a:pt x="1770393" y="3090177"/>
                </a:cubicBezTo>
                <a:cubicBezTo>
                  <a:pt x="1777937" y="3099092"/>
                  <a:pt x="1781709" y="3110637"/>
                  <a:pt x="1781709" y="3124810"/>
                </a:cubicBezTo>
                <a:cubicBezTo>
                  <a:pt x="1781709" y="3135326"/>
                  <a:pt x="1777823" y="3144470"/>
                  <a:pt x="1770050" y="3152242"/>
                </a:cubicBezTo>
                <a:cubicBezTo>
                  <a:pt x="1762278" y="3160014"/>
                  <a:pt x="1753362" y="3163901"/>
                  <a:pt x="1743304" y="3163900"/>
                </a:cubicBezTo>
                <a:cubicBezTo>
                  <a:pt x="1732788" y="3163901"/>
                  <a:pt x="1724216" y="3160129"/>
                  <a:pt x="1717587" y="3152585"/>
                </a:cubicBezTo>
                <a:cubicBezTo>
                  <a:pt x="1710957" y="3145041"/>
                  <a:pt x="1707642" y="3135554"/>
                  <a:pt x="1707642" y="3124124"/>
                </a:cubicBezTo>
                <a:cubicBezTo>
                  <a:pt x="1707642" y="3110865"/>
                  <a:pt x="1711414" y="3099778"/>
                  <a:pt x="1718958" y="3090863"/>
                </a:cubicBezTo>
                <a:cubicBezTo>
                  <a:pt x="1726502" y="3081948"/>
                  <a:pt x="1734846" y="3077490"/>
                  <a:pt x="1743990" y="3077490"/>
                </a:cubicBezTo>
                <a:close/>
                <a:moveTo>
                  <a:pt x="1394841" y="3072384"/>
                </a:moveTo>
                <a:lnTo>
                  <a:pt x="1395527" y="3080614"/>
                </a:lnTo>
                <a:cubicBezTo>
                  <a:pt x="1395527" y="3092501"/>
                  <a:pt x="1390269" y="3101645"/>
                  <a:pt x="1379754" y="3108046"/>
                </a:cubicBezTo>
                <a:cubicBezTo>
                  <a:pt x="1367867" y="3113990"/>
                  <a:pt x="1352551" y="3120619"/>
                  <a:pt x="1333805" y="3127934"/>
                </a:cubicBezTo>
                <a:cubicBezTo>
                  <a:pt x="1315060" y="3135249"/>
                  <a:pt x="1293114" y="3143250"/>
                  <a:pt x="1267968" y="3151937"/>
                </a:cubicBezTo>
                <a:lnTo>
                  <a:pt x="1271397" y="3119019"/>
                </a:lnTo>
                <a:cubicBezTo>
                  <a:pt x="1302030" y="3108046"/>
                  <a:pt x="1327176" y="3098902"/>
                  <a:pt x="1346835" y="3091587"/>
                </a:cubicBezTo>
                <a:cubicBezTo>
                  <a:pt x="1366495" y="3084272"/>
                  <a:pt x="1382497" y="3077871"/>
                  <a:pt x="1394841" y="3072384"/>
                </a:cubicBezTo>
                <a:close/>
                <a:moveTo>
                  <a:pt x="3361259" y="3070174"/>
                </a:moveTo>
                <a:cubicBezTo>
                  <a:pt x="3364916" y="3074289"/>
                  <a:pt x="3370403" y="3079776"/>
                  <a:pt x="3377718" y="3086634"/>
                </a:cubicBezTo>
                <a:cubicBezTo>
                  <a:pt x="3385033" y="3093492"/>
                  <a:pt x="3393948" y="3101950"/>
                  <a:pt x="3404464" y="3112008"/>
                </a:cubicBezTo>
                <a:cubicBezTo>
                  <a:pt x="3393034" y="3128010"/>
                  <a:pt x="3379089" y="3144012"/>
                  <a:pt x="3362630" y="3160014"/>
                </a:cubicBezTo>
                <a:cubicBezTo>
                  <a:pt x="3353029" y="3152242"/>
                  <a:pt x="3344342" y="3144927"/>
                  <a:pt x="3336569" y="3138069"/>
                </a:cubicBezTo>
                <a:cubicBezTo>
                  <a:pt x="3328797" y="3131211"/>
                  <a:pt x="3321939" y="3124353"/>
                  <a:pt x="3315996" y="3117495"/>
                </a:cubicBezTo>
                <a:cubicBezTo>
                  <a:pt x="3322396" y="3111551"/>
                  <a:pt x="3329369" y="3104579"/>
                  <a:pt x="3336913" y="3096578"/>
                </a:cubicBezTo>
                <a:cubicBezTo>
                  <a:pt x="3344456" y="3088577"/>
                  <a:pt x="3352571" y="3079776"/>
                  <a:pt x="3361259" y="3070174"/>
                </a:cubicBezTo>
                <a:close/>
                <a:moveTo>
                  <a:pt x="2593772" y="3050515"/>
                </a:moveTo>
                <a:cubicBezTo>
                  <a:pt x="2590572" y="3050515"/>
                  <a:pt x="2587600" y="3051544"/>
                  <a:pt x="2584857" y="3053601"/>
                </a:cubicBezTo>
                <a:cubicBezTo>
                  <a:pt x="2582113" y="3055659"/>
                  <a:pt x="2580742" y="3057830"/>
                  <a:pt x="2580742" y="3060116"/>
                </a:cubicBezTo>
                <a:cubicBezTo>
                  <a:pt x="2580742" y="3069717"/>
                  <a:pt x="2588515" y="3077490"/>
                  <a:pt x="2604059" y="3083433"/>
                </a:cubicBezTo>
                <a:lnTo>
                  <a:pt x="2605431" y="3080690"/>
                </a:lnTo>
                <a:cubicBezTo>
                  <a:pt x="2606345" y="3078861"/>
                  <a:pt x="2606802" y="3077261"/>
                  <a:pt x="2606802" y="3075890"/>
                </a:cubicBezTo>
                <a:cubicBezTo>
                  <a:pt x="2606802" y="3074518"/>
                  <a:pt x="2606802" y="3073375"/>
                  <a:pt x="2606802" y="3072461"/>
                </a:cubicBezTo>
                <a:cubicBezTo>
                  <a:pt x="2606802" y="3066060"/>
                  <a:pt x="2605545" y="3060802"/>
                  <a:pt x="2603030" y="3056687"/>
                </a:cubicBezTo>
                <a:cubicBezTo>
                  <a:pt x="2600516" y="3052572"/>
                  <a:pt x="2597430" y="3050515"/>
                  <a:pt x="2593772" y="3050515"/>
                </a:cubicBezTo>
                <a:close/>
                <a:moveTo>
                  <a:pt x="2602002" y="3027198"/>
                </a:moveTo>
                <a:cubicBezTo>
                  <a:pt x="2609317" y="3027198"/>
                  <a:pt x="2615261" y="3030398"/>
                  <a:pt x="2619833" y="3036799"/>
                </a:cubicBezTo>
                <a:cubicBezTo>
                  <a:pt x="2625319" y="3044114"/>
                  <a:pt x="2628062" y="3055773"/>
                  <a:pt x="2628062" y="3071775"/>
                </a:cubicBezTo>
                <a:cubicBezTo>
                  <a:pt x="2628062" y="3077718"/>
                  <a:pt x="2626919" y="3083205"/>
                  <a:pt x="2624633" y="3088234"/>
                </a:cubicBezTo>
                <a:lnTo>
                  <a:pt x="2645893" y="3089606"/>
                </a:lnTo>
                <a:cubicBezTo>
                  <a:pt x="2645893" y="3096921"/>
                  <a:pt x="2643493" y="3102179"/>
                  <a:pt x="2638692" y="3105379"/>
                </a:cubicBezTo>
                <a:cubicBezTo>
                  <a:pt x="2633891" y="3108579"/>
                  <a:pt x="2626462" y="3110180"/>
                  <a:pt x="2616404" y="3110180"/>
                </a:cubicBezTo>
                <a:lnTo>
                  <a:pt x="2609546" y="3109494"/>
                </a:lnTo>
                <a:cubicBezTo>
                  <a:pt x="2598115" y="3120924"/>
                  <a:pt x="2586457" y="3129953"/>
                  <a:pt x="2574570" y="3136583"/>
                </a:cubicBezTo>
                <a:cubicBezTo>
                  <a:pt x="2562683" y="3143212"/>
                  <a:pt x="2552167" y="3146527"/>
                  <a:pt x="2543023" y="3146527"/>
                </a:cubicBezTo>
                <a:cubicBezTo>
                  <a:pt x="2528850" y="3146527"/>
                  <a:pt x="2521763" y="3140583"/>
                  <a:pt x="2521763" y="3128696"/>
                </a:cubicBezTo>
                <a:cubicBezTo>
                  <a:pt x="2535479" y="3125953"/>
                  <a:pt x="2547366" y="3122295"/>
                  <a:pt x="2557425" y="3117723"/>
                </a:cubicBezTo>
                <a:cubicBezTo>
                  <a:pt x="2567483" y="3113152"/>
                  <a:pt x="2576627" y="3108122"/>
                  <a:pt x="2584857" y="3102636"/>
                </a:cubicBezTo>
                <a:cubicBezTo>
                  <a:pt x="2568397" y="3094406"/>
                  <a:pt x="2560168" y="3083662"/>
                  <a:pt x="2560168" y="3070403"/>
                </a:cubicBezTo>
                <a:cubicBezTo>
                  <a:pt x="2560168" y="3059888"/>
                  <a:pt x="2564626" y="3050058"/>
                  <a:pt x="2573541" y="3040914"/>
                </a:cubicBezTo>
                <a:cubicBezTo>
                  <a:pt x="2582456" y="3031770"/>
                  <a:pt x="2591943" y="3027198"/>
                  <a:pt x="2602002" y="3027198"/>
                </a:cubicBezTo>
                <a:close/>
                <a:moveTo>
                  <a:pt x="3064536" y="3019197"/>
                </a:moveTo>
                <a:cubicBezTo>
                  <a:pt x="3061335" y="3019197"/>
                  <a:pt x="3058021" y="3020454"/>
                  <a:pt x="3054592" y="3022969"/>
                </a:cubicBezTo>
                <a:cubicBezTo>
                  <a:pt x="3051163" y="3025483"/>
                  <a:pt x="3049677" y="3029255"/>
                  <a:pt x="3050134" y="3034284"/>
                </a:cubicBezTo>
                <a:cubicBezTo>
                  <a:pt x="3050134" y="3038856"/>
                  <a:pt x="3051505" y="3043085"/>
                  <a:pt x="3054249" y="3046972"/>
                </a:cubicBezTo>
                <a:cubicBezTo>
                  <a:pt x="3056992" y="3050858"/>
                  <a:pt x="3061564" y="3052801"/>
                  <a:pt x="3067965" y="3052801"/>
                </a:cubicBezTo>
                <a:cubicBezTo>
                  <a:pt x="3072537" y="3052801"/>
                  <a:pt x="3076880" y="3051201"/>
                  <a:pt x="3080995" y="3048001"/>
                </a:cubicBezTo>
                <a:cubicBezTo>
                  <a:pt x="3085110" y="3044800"/>
                  <a:pt x="3087167" y="3041828"/>
                  <a:pt x="3087167" y="3039085"/>
                </a:cubicBezTo>
                <a:cubicBezTo>
                  <a:pt x="3087167" y="3034970"/>
                  <a:pt x="3084767" y="3030627"/>
                  <a:pt x="3079966" y="3026055"/>
                </a:cubicBezTo>
                <a:cubicBezTo>
                  <a:pt x="3075166" y="3021483"/>
                  <a:pt x="3070022" y="3019197"/>
                  <a:pt x="3064536" y="3019197"/>
                </a:cubicBezTo>
                <a:close/>
                <a:moveTo>
                  <a:pt x="3526384" y="3011882"/>
                </a:moveTo>
                <a:cubicBezTo>
                  <a:pt x="3529584" y="3024226"/>
                  <a:pt x="3533470" y="3037599"/>
                  <a:pt x="3538043" y="3052001"/>
                </a:cubicBezTo>
                <a:cubicBezTo>
                  <a:pt x="3542614" y="3066403"/>
                  <a:pt x="3547644" y="3080919"/>
                  <a:pt x="3553130" y="3095549"/>
                </a:cubicBezTo>
                <a:lnTo>
                  <a:pt x="3531185" y="3112694"/>
                </a:lnTo>
                <a:cubicBezTo>
                  <a:pt x="3532556" y="3140583"/>
                  <a:pt x="3533356" y="3172130"/>
                  <a:pt x="3533585" y="3207334"/>
                </a:cubicBezTo>
                <a:cubicBezTo>
                  <a:pt x="3533813" y="3242539"/>
                  <a:pt x="3533585" y="3281630"/>
                  <a:pt x="3532899" y="3324606"/>
                </a:cubicBezTo>
                <a:cubicBezTo>
                  <a:pt x="3532213" y="3367583"/>
                  <a:pt x="3530727" y="3414903"/>
                  <a:pt x="3528441" y="3466567"/>
                </a:cubicBezTo>
                <a:lnTo>
                  <a:pt x="3488665" y="3472053"/>
                </a:lnTo>
                <a:cubicBezTo>
                  <a:pt x="3487293" y="3427248"/>
                  <a:pt x="3485579" y="3386900"/>
                  <a:pt x="3483521" y="3351010"/>
                </a:cubicBezTo>
                <a:cubicBezTo>
                  <a:pt x="3481464" y="3315119"/>
                  <a:pt x="3479407" y="3281630"/>
                  <a:pt x="3477349" y="3250540"/>
                </a:cubicBezTo>
                <a:cubicBezTo>
                  <a:pt x="3475292" y="3219450"/>
                  <a:pt x="3473120" y="3189504"/>
                  <a:pt x="3470834" y="3160700"/>
                </a:cubicBezTo>
                <a:cubicBezTo>
                  <a:pt x="3468548" y="3131897"/>
                  <a:pt x="3465805" y="3101950"/>
                  <a:pt x="3462605" y="3070860"/>
                </a:cubicBezTo>
                <a:cubicBezTo>
                  <a:pt x="3461233" y="3059430"/>
                  <a:pt x="3463176" y="3049372"/>
                  <a:pt x="3468434" y="3040685"/>
                </a:cubicBezTo>
                <a:cubicBezTo>
                  <a:pt x="3473691" y="3031998"/>
                  <a:pt x="3481464" y="3025255"/>
                  <a:pt x="3491751" y="3020454"/>
                </a:cubicBezTo>
                <a:cubicBezTo>
                  <a:pt x="3502038" y="3015653"/>
                  <a:pt x="3513582" y="3012796"/>
                  <a:pt x="3526384" y="3011882"/>
                </a:cubicBezTo>
                <a:close/>
                <a:moveTo>
                  <a:pt x="2116684" y="3011882"/>
                </a:moveTo>
                <a:cubicBezTo>
                  <a:pt x="2119885" y="3024226"/>
                  <a:pt x="2123771" y="3037599"/>
                  <a:pt x="2128343" y="3052001"/>
                </a:cubicBezTo>
                <a:cubicBezTo>
                  <a:pt x="2132915" y="3066403"/>
                  <a:pt x="2137944" y="3080919"/>
                  <a:pt x="2143430" y="3095549"/>
                </a:cubicBezTo>
                <a:lnTo>
                  <a:pt x="2121485" y="3112694"/>
                </a:lnTo>
                <a:cubicBezTo>
                  <a:pt x="2122856" y="3140583"/>
                  <a:pt x="2123656" y="3172130"/>
                  <a:pt x="2123885" y="3207334"/>
                </a:cubicBezTo>
                <a:cubicBezTo>
                  <a:pt x="2124113" y="3242539"/>
                  <a:pt x="2123885" y="3281630"/>
                  <a:pt x="2123199" y="3324606"/>
                </a:cubicBezTo>
                <a:cubicBezTo>
                  <a:pt x="2122513" y="3367583"/>
                  <a:pt x="2121027" y="3414903"/>
                  <a:pt x="2118741" y="3466567"/>
                </a:cubicBezTo>
                <a:lnTo>
                  <a:pt x="2078965" y="3472053"/>
                </a:lnTo>
                <a:cubicBezTo>
                  <a:pt x="2077593" y="3427248"/>
                  <a:pt x="2075879" y="3386900"/>
                  <a:pt x="2073821" y="3351010"/>
                </a:cubicBezTo>
                <a:cubicBezTo>
                  <a:pt x="2071764" y="3315119"/>
                  <a:pt x="2069707" y="3281630"/>
                  <a:pt x="2067649" y="3250540"/>
                </a:cubicBezTo>
                <a:cubicBezTo>
                  <a:pt x="2065592" y="3219450"/>
                  <a:pt x="2063420" y="3189504"/>
                  <a:pt x="2061134" y="3160700"/>
                </a:cubicBezTo>
                <a:cubicBezTo>
                  <a:pt x="2058848" y="3131897"/>
                  <a:pt x="2056105" y="3101950"/>
                  <a:pt x="2052905" y="3070860"/>
                </a:cubicBezTo>
                <a:cubicBezTo>
                  <a:pt x="2051533" y="3059430"/>
                  <a:pt x="2053476" y="3049372"/>
                  <a:pt x="2058734" y="3040685"/>
                </a:cubicBezTo>
                <a:cubicBezTo>
                  <a:pt x="2063991" y="3031998"/>
                  <a:pt x="2071764" y="3025255"/>
                  <a:pt x="2082051" y="3020454"/>
                </a:cubicBezTo>
                <a:cubicBezTo>
                  <a:pt x="2092338" y="3015653"/>
                  <a:pt x="2103883" y="3012796"/>
                  <a:pt x="2116684" y="3011882"/>
                </a:cubicBezTo>
                <a:close/>
                <a:moveTo>
                  <a:pt x="1536192" y="3004338"/>
                </a:moveTo>
                <a:cubicBezTo>
                  <a:pt x="1535735" y="3054630"/>
                  <a:pt x="1535507" y="3099321"/>
                  <a:pt x="1535507" y="3138412"/>
                </a:cubicBezTo>
                <a:cubicBezTo>
                  <a:pt x="1535507" y="3177502"/>
                  <a:pt x="1535392" y="3211907"/>
                  <a:pt x="1535164" y="3241624"/>
                </a:cubicBezTo>
                <a:cubicBezTo>
                  <a:pt x="1534935" y="3271342"/>
                  <a:pt x="1534935" y="3297517"/>
                  <a:pt x="1535164" y="3320149"/>
                </a:cubicBezTo>
                <a:cubicBezTo>
                  <a:pt x="1535392" y="3342780"/>
                  <a:pt x="1535507" y="3363240"/>
                  <a:pt x="1535507" y="3381528"/>
                </a:cubicBezTo>
                <a:cubicBezTo>
                  <a:pt x="1546022" y="3388386"/>
                  <a:pt x="1557338" y="3393301"/>
                  <a:pt x="1569454" y="3396272"/>
                </a:cubicBezTo>
                <a:cubicBezTo>
                  <a:pt x="1581569" y="3399244"/>
                  <a:pt x="1594943" y="3400730"/>
                  <a:pt x="1609573" y="3400730"/>
                </a:cubicBezTo>
                <a:cubicBezTo>
                  <a:pt x="1633805" y="3400730"/>
                  <a:pt x="1655293" y="3399930"/>
                  <a:pt x="1674038" y="3398330"/>
                </a:cubicBezTo>
                <a:cubicBezTo>
                  <a:pt x="1692783" y="3396730"/>
                  <a:pt x="1707642" y="3392958"/>
                  <a:pt x="1718615" y="3387014"/>
                </a:cubicBezTo>
                <a:cubicBezTo>
                  <a:pt x="1726388" y="3382899"/>
                  <a:pt x="1733017" y="3376270"/>
                  <a:pt x="1738503" y="3367126"/>
                </a:cubicBezTo>
                <a:cubicBezTo>
                  <a:pt x="1743990" y="3357982"/>
                  <a:pt x="1751305" y="3344495"/>
                  <a:pt x="1760449" y="3326664"/>
                </a:cubicBezTo>
                <a:cubicBezTo>
                  <a:pt x="1765935" y="3315234"/>
                  <a:pt x="1771079" y="3308033"/>
                  <a:pt x="1775879" y="3305061"/>
                </a:cubicBezTo>
                <a:cubicBezTo>
                  <a:pt x="1780680" y="3302089"/>
                  <a:pt x="1786509" y="3300603"/>
                  <a:pt x="1793367" y="3300603"/>
                </a:cubicBezTo>
                <a:cubicBezTo>
                  <a:pt x="1802511" y="3300603"/>
                  <a:pt x="1810513" y="3303347"/>
                  <a:pt x="1817371" y="3308833"/>
                </a:cubicBezTo>
                <a:cubicBezTo>
                  <a:pt x="1813713" y="3317977"/>
                  <a:pt x="1809827" y="3327121"/>
                  <a:pt x="1805712" y="3336265"/>
                </a:cubicBezTo>
                <a:cubicBezTo>
                  <a:pt x="1801597" y="3345409"/>
                  <a:pt x="1797825" y="3353867"/>
                  <a:pt x="1794396" y="3361640"/>
                </a:cubicBezTo>
                <a:cubicBezTo>
                  <a:pt x="1790967" y="3369412"/>
                  <a:pt x="1788110" y="3375584"/>
                  <a:pt x="1785824" y="3380156"/>
                </a:cubicBezTo>
                <a:cubicBezTo>
                  <a:pt x="1798168" y="3387471"/>
                  <a:pt x="1810627" y="3392729"/>
                  <a:pt x="1823200" y="3395930"/>
                </a:cubicBezTo>
                <a:cubicBezTo>
                  <a:pt x="1829486" y="3397530"/>
                  <a:pt x="1835915" y="3398730"/>
                  <a:pt x="1842488" y="3399530"/>
                </a:cubicBezTo>
                <a:lnTo>
                  <a:pt x="1859922" y="3400569"/>
                </a:lnTo>
                <a:lnTo>
                  <a:pt x="1874411" y="3399701"/>
                </a:lnTo>
                <a:cubicBezTo>
                  <a:pt x="1891985" y="3397644"/>
                  <a:pt x="1910715" y="3392500"/>
                  <a:pt x="1930603" y="3384271"/>
                </a:cubicBezTo>
                <a:cubicBezTo>
                  <a:pt x="1928775" y="3369640"/>
                  <a:pt x="1927060" y="3355010"/>
                  <a:pt x="1925460" y="3340380"/>
                </a:cubicBezTo>
                <a:cubicBezTo>
                  <a:pt x="1923860" y="3325749"/>
                  <a:pt x="1922145" y="3311119"/>
                  <a:pt x="1920317" y="3296489"/>
                </a:cubicBezTo>
                <a:cubicBezTo>
                  <a:pt x="1917573" y="3273629"/>
                  <a:pt x="1913116" y="3242082"/>
                  <a:pt x="1906943" y="3201848"/>
                </a:cubicBezTo>
                <a:cubicBezTo>
                  <a:pt x="1900771" y="3161615"/>
                  <a:pt x="1892885" y="3112694"/>
                  <a:pt x="1883283" y="3055087"/>
                </a:cubicBezTo>
                <a:cubicBezTo>
                  <a:pt x="1893342" y="3047315"/>
                  <a:pt x="1904315" y="3039885"/>
                  <a:pt x="1916202" y="3032799"/>
                </a:cubicBezTo>
                <a:cubicBezTo>
                  <a:pt x="1928089" y="3025712"/>
                  <a:pt x="1940205" y="3018740"/>
                  <a:pt x="1952549" y="3011882"/>
                </a:cubicBezTo>
                <a:cubicBezTo>
                  <a:pt x="1953921" y="3045257"/>
                  <a:pt x="1955178" y="3078518"/>
                  <a:pt x="1956321" y="3111666"/>
                </a:cubicBezTo>
                <a:cubicBezTo>
                  <a:pt x="1957464" y="3144812"/>
                  <a:pt x="1958721" y="3177845"/>
                  <a:pt x="1960093" y="3210764"/>
                </a:cubicBezTo>
                <a:cubicBezTo>
                  <a:pt x="1961465" y="3241396"/>
                  <a:pt x="1962493" y="3269857"/>
                  <a:pt x="1963179" y="3296146"/>
                </a:cubicBezTo>
                <a:cubicBezTo>
                  <a:pt x="1963865" y="3322435"/>
                  <a:pt x="1964208" y="3346781"/>
                  <a:pt x="1964208" y="3369183"/>
                </a:cubicBezTo>
                <a:cubicBezTo>
                  <a:pt x="1964208" y="3381985"/>
                  <a:pt x="1962036" y="3395472"/>
                  <a:pt x="1957693" y="3409646"/>
                </a:cubicBezTo>
                <a:cubicBezTo>
                  <a:pt x="1953349" y="3423819"/>
                  <a:pt x="1947063" y="3437306"/>
                  <a:pt x="1938833" y="3450108"/>
                </a:cubicBezTo>
                <a:cubicBezTo>
                  <a:pt x="1934261" y="3456966"/>
                  <a:pt x="1924774" y="3462338"/>
                  <a:pt x="1910373" y="3466224"/>
                </a:cubicBezTo>
                <a:cubicBezTo>
                  <a:pt x="1903172" y="3468167"/>
                  <a:pt x="1895142" y="3469625"/>
                  <a:pt x="1886284" y="3470596"/>
                </a:cubicBezTo>
                <a:lnTo>
                  <a:pt x="1863591" y="3471734"/>
                </a:lnTo>
                <a:lnTo>
                  <a:pt x="1862633" y="3472053"/>
                </a:lnTo>
                <a:lnTo>
                  <a:pt x="1860843" y="3471872"/>
                </a:lnTo>
                <a:lnTo>
                  <a:pt x="1857223" y="3472053"/>
                </a:lnTo>
                <a:lnTo>
                  <a:pt x="1854408" y="3471219"/>
                </a:lnTo>
                <a:lnTo>
                  <a:pt x="1835158" y="3469267"/>
                </a:lnTo>
                <a:cubicBezTo>
                  <a:pt x="1808326" y="3463695"/>
                  <a:pt x="1783423" y="3449765"/>
                  <a:pt x="1760449" y="3427476"/>
                </a:cubicBezTo>
                <a:lnTo>
                  <a:pt x="1752905" y="3437763"/>
                </a:lnTo>
                <a:cubicBezTo>
                  <a:pt x="1746047" y="3446450"/>
                  <a:pt x="1735989" y="3453308"/>
                  <a:pt x="1722730" y="3458337"/>
                </a:cubicBezTo>
                <a:cubicBezTo>
                  <a:pt x="1709471" y="3463366"/>
                  <a:pt x="1693355" y="3466910"/>
                  <a:pt x="1674381" y="3468967"/>
                </a:cubicBezTo>
                <a:cubicBezTo>
                  <a:pt x="1655407" y="3471025"/>
                  <a:pt x="1633805" y="3472053"/>
                  <a:pt x="1609573" y="3472053"/>
                </a:cubicBezTo>
                <a:cubicBezTo>
                  <a:pt x="1586713" y="3472053"/>
                  <a:pt x="1568082" y="3469082"/>
                  <a:pt x="1553680" y="3463138"/>
                </a:cubicBezTo>
                <a:cubicBezTo>
                  <a:pt x="1539279" y="3457194"/>
                  <a:pt x="1527048" y="3448050"/>
                  <a:pt x="1516990" y="3435706"/>
                </a:cubicBezTo>
                <a:cubicBezTo>
                  <a:pt x="1479042" y="3449422"/>
                  <a:pt x="1443038" y="3459595"/>
                  <a:pt x="1408977" y="3466224"/>
                </a:cubicBezTo>
                <a:cubicBezTo>
                  <a:pt x="1374915" y="3472853"/>
                  <a:pt x="1341883" y="3476168"/>
                  <a:pt x="1309879" y="3476168"/>
                </a:cubicBezTo>
                <a:cubicBezTo>
                  <a:pt x="1265987" y="3476168"/>
                  <a:pt x="1232612" y="3472510"/>
                  <a:pt x="1209752" y="3465195"/>
                </a:cubicBezTo>
                <a:cubicBezTo>
                  <a:pt x="1186892" y="3457880"/>
                  <a:pt x="1169975" y="3446450"/>
                  <a:pt x="1159002" y="3430905"/>
                </a:cubicBezTo>
                <a:cubicBezTo>
                  <a:pt x="1147572" y="3415361"/>
                  <a:pt x="1141857" y="3394787"/>
                  <a:pt x="1141857" y="3369183"/>
                </a:cubicBezTo>
                <a:cubicBezTo>
                  <a:pt x="1141857" y="3362782"/>
                  <a:pt x="1142315" y="3355239"/>
                  <a:pt x="1143229" y="3346552"/>
                </a:cubicBezTo>
                <a:cubicBezTo>
                  <a:pt x="1144143" y="3337865"/>
                  <a:pt x="1145401" y="3329521"/>
                  <a:pt x="1147001" y="3321520"/>
                </a:cubicBezTo>
                <a:cubicBezTo>
                  <a:pt x="1148601" y="3313519"/>
                  <a:pt x="1150087" y="3307690"/>
                  <a:pt x="1151459" y="3304032"/>
                </a:cubicBezTo>
                <a:lnTo>
                  <a:pt x="1179576" y="3304032"/>
                </a:lnTo>
                <a:cubicBezTo>
                  <a:pt x="1179119" y="3308604"/>
                  <a:pt x="1178662" y="3312948"/>
                  <a:pt x="1178205" y="3317063"/>
                </a:cubicBezTo>
                <a:cubicBezTo>
                  <a:pt x="1177748" y="3321177"/>
                  <a:pt x="1177519" y="3325521"/>
                  <a:pt x="1177519" y="3330093"/>
                </a:cubicBezTo>
                <a:cubicBezTo>
                  <a:pt x="1177519" y="3352496"/>
                  <a:pt x="1182320" y="3368955"/>
                  <a:pt x="1191921" y="3379470"/>
                </a:cubicBezTo>
                <a:cubicBezTo>
                  <a:pt x="1201522" y="3389986"/>
                  <a:pt x="1217067" y="3396730"/>
                  <a:pt x="1238555" y="3399701"/>
                </a:cubicBezTo>
                <a:cubicBezTo>
                  <a:pt x="1260044" y="3402673"/>
                  <a:pt x="1288619" y="3404159"/>
                  <a:pt x="1324280" y="3404159"/>
                </a:cubicBezTo>
                <a:cubicBezTo>
                  <a:pt x="1360399" y="3404159"/>
                  <a:pt x="1392517" y="3402445"/>
                  <a:pt x="1420635" y="3399016"/>
                </a:cubicBezTo>
                <a:cubicBezTo>
                  <a:pt x="1448753" y="3395587"/>
                  <a:pt x="1476299" y="3390900"/>
                  <a:pt x="1503274" y="3384957"/>
                </a:cubicBezTo>
                <a:cubicBezTo>
                  <a:pt x="1500988" y="3364840"/>
                  <a:pt x="1498359" y="3343351"/>
                  <a:pt x="1495387" y="3320491"/>
                </a:cubicBezTo>
                <a:cubicBezTo>
                  <a:pt x="1492415" y="3297632"/>
                  <a:pt x="1489444" y="3272600"/>
                  <a:pt x="1486472" y="3245396"/>
                </a:cubicBezTo>
                <a:cubicBezTo>
                  <a:pt x="1483500" y="3218193"/>
                  <a:pt x="1480414" y="3188246"/>
                  <a:pt x="1477214" y="3155557"/>
                </a:cubicBezTo>
                <a:cubicBezTo>
                  <a:pt x="1474013" y="3122867"/>
                  <a:pt x="1470584" y="3086634"/>
                  <a:pt x="1466927" y="3046857"/>
                </a:cubicBezTo>
                <a:cubicBezTo>
                  <a:pt x="1476985" y="3038628"/>
                  <a:pt x="1487958" y="3030970"/>
                  <a:pt x="1499845" y="3023883"/>
                </a:cubicBezTo>
                <a:cubicBezTo>
                  <a:pt x="1511732" y="3016796"/>
                  <a:pt x="1523848" y="3010281"/>
                  <a:pt x="1536192" y="3004338"/>
                </a:cubicBezTo>
                <a:close/>
                <a:moveTo>
                  <a:pt x="3067965" y="2991765"/>
                </a:moveTo>
                <a:cubicBezTo>
                  <a:pt x="3078023" y="2991307"/>
                  <a:pt x="3086825" y="2995537"/>
                  <a:pt x="3094368" y="3004452"/>
                </a:cubicBezTo>
                <a:cubicBezTo>
                  <a:pt x="3101912" y="3013367"/>
                  <a:pt x="3105684" y="3024912"/>
                  <a:pt x="3105684" y="3039085"/>
                </a:cubicBezTo>
                <a:cubicBezTo>
                  <a:pt x="3105684" y="3049601"/>
                  <a:pt x="3101797" y="3058745"/>
                  <a:pt x="3094025" y="3066517"/>
                </a:cubicBezTo>
                <a:cubicBezTo>
                  <a:pt x="3086253" y="3074289"/>
                  <a:pt x="3077337" y="3078175"/>
                  <a:pt x="3067279" y="3078175"/>
                </a:cubicBezTo>
                <a:cubicBezTo>
                  <a:pt x="3056763" y="3078175"/>
                  <a:pt x="3048191" y="3074404"/>
                  <a:pt x="3041561" y="3066860"/>
                </a:cubicBezTo>
                <a:cubicBezTo>
                  <a:pt x="3034932" y="3059316"/>
                  <a:pt x="3031617" y="3049829"/>
                  <a:pt x="3031617" y="3038399"/>
                </a:cubicBezTo>
                <a:cubicBezTo>
                  <a:pt x="3031617" y="3025140"/>
                  <a:pt x="3035389" y="3014053"/>
                  <a:pt x="3042933" y="3005138"/>
                </a:cubicBezTo>
                <a:cubicBezTo>
                  <a:pt x="3050477" y="2996223"/>
                  <a:pt x="3058821" y="2991765"/>
                  <a:pt x="3067965" y="2991765"/>
                </a:cubicBezTo>
                <a:close/>
                <a:moveTo>
                  <a:pt x="3308147" y="2936215"/>
                </a:moveTo>
                <a:cubicBezTo>
                  <a:pt x="3304947" y="2936215"/>
                  <a:pt x="3301975" y="2937244"/>
                  <a:pt x="3299232" y="2939301"/>
                </a:cubicBezTo>
                <a:cubicBezTo>
                  <a:pt x="3296488" y="2941359"/>
                  <a:pt x="3295117" y="2943530"/>
                  <a:pt x="3295117" y="2945816"/>
                </a:cubicBezTo>
                <a:cubicBezTo>
                  <a:pt x="3295117" y="2955417"/>
                  <a:pt x="3302889" y="2963190"/>
                  <a:pt x="3318434" y="2969133"/>
                </a:cubicBezTo>
                <a:lnTo>
                  <a:pt x="3319806" y="2966390"/>
                </a:lnTo>
                <a:cubicBezTo>
                  <a:pt x="3320720" y="2964561"/>
                  <a:pt x="3321177" y="2962961"/>
                  <a:pt x="3321177" y="2961590"/>
                </a:cubicBezTo>
                <a:cubicBezTo>
                  <a:pt x="3321177" y="2960218"/>
                  <a:pt x="3321177" y="2959075"/>
                  <a:pt x="3321177" y="2958161"/>
                </a:cubicBezTo>
                <a:cubicBezTo>
                  <a:pt x="3321177" y="2951760"/>
                  <a:pt x="3319920" y="2946502"/>
                  <a:pt x="3317405" y="2942387"/>
                </a:cubicBezTo>
                <a:cubicBezTo>
                  <a:pt x="3314891" y="2938272"/>
                  <a:pt x="3311805" y="2936215"/>
                  <a:pt x="3308147" y="2936215"/>
                </a:cubicBezTo>
                <a:close/>
                <a:moveTo>
                  <a:pt x="3316377" y="2912898"/>
                </a:moveTo>
                <a:cubicBezTo>
                  <a:pt x="3323692" y="2912898"/>
                  <a:pt x="3329635" y="2916098"/>
                  <a:pt x="3334207" y="2922499"/>
                </a:cubicBezTo>
                <a:cubicBezTo>
                  <a:pt x="3339694" y="2929814"/>
                  <a:pt x="3342437" y="2941473"/>
                  <a:pt x="3342437" y="2957475"/>
                </a:cubicBezTo>
                <a:cubicBezTo>
                  <a:pt x="3342437" y="2963418"/>
                  <a:pt x="3341294" y="2968905"/>
                  <a:pt x="3339008" y="2973934"/>
                </a:cubicBezTo>
                <a:lnTo>
                  <a:pt x="3360268" y="2975306"/>
                </a:lnTo>
                <a:cubicBezTo>
                  <a:pt x="3360268" y="2982621"/>
                  <a:pt x="3357868" y="2987879"/>
                  <a:pt x="3353067" y="2991079"/>
                </a:cubicBezTo>
                <a:cubicBezTo>
                  <a:pt x="3348267" y="2994279"/>
                  <a:pt x="3340837" y="2995880"/>
                  <a:pt x="3330779" y="2995880"/>
                </a:cubicBezTo>
                <a:lnTo>
                  <a:pt x="3323921" y="2995194"/>
                </a:lnTo>
                <a:cubicBezTo>
                  <a:pt x="3312491" y="3006624"/>
                  <a:pt x="3300832" y="3015653"/>
                  <a:pt x="3288945" y="3022283"/>
                </a:cubicBezTo>
                <a:cubicBezTo>
                  <a:pt x="3277057" y="3028912"/>
                  <a:pt x="3266542" y="3032227"/>
                  <a:pt x="3257398" y="3032227"/>
                </a:cubicBezTo>
                <a:cubicBezTo>
                  <a:pt x="3243225" y="3032227"/>
                  <a:pt x="3236138" y="3026283"/>
                  <a:pt x="3236138" y="3014396"/>
                </a:cubicBezTo>
                <a:cubicBezTo>
                  <a:pt x="3249854" y="3011653"/>
                  <a:pt x="3261741" y="3007995"/>
                  <a:pt x="3271800" y="3003423"/>
                </a:cubicBezTo>
                <a:cubicBezTo>
                  <a:pt x="3281858" y="2998851"/>
                  <a:pt x="3291002" y="2993822"/>
                  <a:pt x="3299232" y="2988336"/>
                </a:cubicBezTo>
                <a:cubicBezTo>
                  <a:pt x="3282772" y="2980106"/>
                  <a:pt x="3274543" y="2969362"/>
                  <a:pt x="3274543" y="2956103"/>
                </a:cubicBezTo>
                <a:cubicBezTo>
                  <a:pt x="3274543" y="2945588"/>
                  <a:pt x="3279001" y="2935758"/>
                  <a:pt x="3287916" y="2926614"/>
                </a:cubicBezTo>
                <a:cubicBezTo>
                  <a:pt x="3296831" y="2917470"/>
                  <a:pt x="3306318" y="2912898"/>
                  <a:pt x="3316377" y="2912898"/>
                </a:cubicBezTo>
                <a:close/>
                <a:moveTo>
                  <a:pt x="1975867" y="2900934"/>
                </a:moveTo>
                <a:lnTo>
                  <a:pt x="1976552" y="2909164"/>
                </a:lnTo>
                <a:cubicBezTo>
                  <a:pt x="1976552" y="2921051"/>
                  <a:pt x="1971294" y="2930195"/>
                  <a:pt x="1960779" y="2936596"/>
                </a:cubicBezTo>
                <a:cubicBezTo>
                  <a:pt x="1948891" y="2942540"/>
                  <a:pt x="1933575" y="2949169"/>
                  <a:pt x="1914830" y="2956484"/>
                </a:cubicBezTo>
                <a:cubicBezTo>
                  <a:pt x="1896085" y="2963799"/>
                  <a:pt x="1874139" y="2971800"/>
                  <a:pt x="1848993" y="2980487"/>
                </a:cubicBezTo>
                <a:lnTo>
                  <a:pt x="1852422" y="2947569"/>
                </a:lnTo>
                <a:cubicBezTo>
                  <a:pt x="1883055" y="2936596"/>
                  <a:pt x="1908201" y="2927452"/>
                  <a:pt x="1927861" y="2920137"/>
                </a:cubicBezTo>
                <a:cubicBezTo>
                  <a:pt x="1947520" y="2912822"/>
                  <a:pt x="1963522" y="2906421"/>
                  <a:pt x="1975867" y="2900934"/>
                </a:cubicBezTo>
                <a:close/>
                <a:moveTo>
                  <a:pt x="3504439" y="2869235"/>
                </a:moveTo>
                <a:cubicBezTo>
                  <a:pt x="3521812" y="2869235"/>
                  <a:pt x="3530499" y="2878836"/>
                  <a:pt x="3530499" y="2898039"/>
                </a:cubicBezTo>
                <a:cubicBezTo>
                  <a:pt x="3530499" y="2904897"/>
                  <a:pt x="3529356" y="2910383"/>
                  <a:pt x="3527070" y="2914498"/>
                </a:cubicBezTo>
                <a:lnTo>
                  <a:pt x="3513354" y="2912440"/>
                </a:lnTo>
                <a:lnTo>
                  <a:pt x="3514039" y="2909697"/>
                </a:lnTo>
                <a:cubicBezTo>
                  <a:pt x="3514039" y="2907411"/>
                  <a:pt x="3513239" y="2905697"/>
                  <a:pt x="3511639" y="2904554"/>
                </a:cubicBezTo>
                <a:cubicBezTo>
                  <a:pt x="3510039" y="2903411"/>
                  <a:pt x="3507867" y="2902839"/>
                  <a:pt x="3505124" y="2902839"/>
                </a:cubicBezTo>
                <a:cubicBezTo>
                  <a:pt x="3499638" y="2902839"/>
                  <a:pt x="3494609" y="2904668"/>
                  <a:pt x="3490037" y="2908326"/>
                </a:cubicBezTo>
                <a:cubicBezTo>
                  <a:pt x="3485465" y="2911983"/>
                  <a:pt x="3481578" y="2916784"/>
                  <a:pt x="3478378" y="2922728"/>
                </a:cubicBezTo>
                <a:cubicBezTo>
                  <a:pt x="3486607" y="2931414"/>
                  <a:pt x="3498037" y="2935758"/>
                  <a:pt x="3512668" y="2935758"/>
                </a:cubicBezTo>
                <a:cubicBezTo>
                  <a:pt x="3516325" y="2935758"/>
                  <a:pt x="3520555" y="2935529"/>
                  <a:pt x="3525355" y="2935072"/>
                </a:cubicBezTo>
                <a:cubicBezTo>
                  <a:pt x="3530156" y="2934615"/>
                  <a:pt x="3535528" y="2933700"/>
                  <a:pt x="3541471" y="2932329"/>
                </a:cubicBezTo>
                <a:lnTo>
                  <a:pt x="3539414" y="2961132"/>
                </a:lnTo>
                <a:cubicBezTo>
                  <a:pt x="3522041" y="2965247"/>
                  <a:pt x="3507639" y="2969476"/>
                  <a:pt x="3496209" y="2973820"/>
                </a:cubicBezTo>
                <a:cubicBezTo>
                  <a:pt x="3484779" y="2978163"/>
                  <a:pt x="3471063" y="2984449"/>
                  <a:pt x="3455061" y="2992679"/>
                </a:cubicBezTo>
                <a:lnTo>
                  <a:pt x="3453003" y="2964561"/>
                </a:lnTo>
                <a:lnTo>
                  <a:pt x="3479064" y="2950160"/>
                </a:lnTo>
                <a:cubicBezTo>
                  <a:pt x="3463519" y="2945588"/>
                  <a:pt x="3455747" y="2936672"/>
                  <a:pt x="3455747" y="2923413"/>
                </a:cubicBezTo>
                <a:cubicBezTo>
                  <a:pt x="3455747" y="2914727"/>
                  <a:pt x="3458261" y="2906268"/>
                  <a:pt x="3463290" y="2898039"/>
                </a:cubicBezTo>
                <a:cubicBezTo>
                  <a:pt x="3468319" y="2889809"/>
                  <a:pt x="3474720" y="2882951"/>
                  <a:pt x="3482493" y="2877465"/>
                </a:cubicBezTo>
                <a:cubicBezTo>
                  <a:pt x="3490265" y="2871978"/>
                  <a:pt x="3497580" y="2869235"/>
                  <a:pt x="3504439" y="2869235"/>
                </a:cubicBezTo>
                <a:close/>
                <a:moveTo>
                  <a:pt x="3557016" y="2777109"/>
                </a:moveTo>
                <a:lnTo>
                  <a:pt x="3557702" y="2785339"/>
                </a:lnTo>
                <a:cubicBezTo>
                  <a:pt x="3557702" y="2797226"/>
                  <a:pt x="3552444" y="2806370"/>
                  <a:pt x="3541929" y="2812771"/>
                </a:cubicBezTo>
                <a:cubicBezTo>
                  <a:pt x="3530042" y="2818715"/>
                  <a:pt x="3514725" y="2825344"/>
                  <a:pt x="3495980" y="2832659"/>
                </a:cubicBezTo>
                <a:cubicBezTo>
                  <a:pt x="3477235" y="2839974"/>
                  <a:pt x="3455289" y="2847975"/>
                  <a:pt x="3430143" y="2856662"/>
                </a:cubicBezTo>
                <a:lnTo>
                  <a:pt x="3433573" y="2823744"/>
                </a:lnTo>
                <a:cubicBezTo>
                  <a:pt x="3464205" y="2812771"/>
                  <a:pt x="3489351" y="2803627"/>
                  <a:pt x="3509011" y="2796312"/>
                </a:cubicBezTo>
                <a:cubicBezTo>
                  <a:pt x="3528670" y="2788997"/>
                  <a:pt x="3544672" y="2782596"/>
                  <a:pt x="3557016" y="2777109"/>
                </a:cubicBezTo>
                <a:close/>
                <a:moveTo>
                  <a:pt x="5023181" y="2722322"/>
                </a:moveTo>
                <a:lnTo>
                  <a:pt x="5023867" y="2730551"/>
                </a:lnTo>
                <a:cubicBezTo>
                  <a:pt x="5022951" y="2744267"/>
                  <a:pt x="5017237" y="2753868"/>
                  <a:pt x="5006721" y="2759355"/>
                </a:cubicBezTo>
                <a:cubicBezTo>
                  <a:pt x="4994835" y="2765298"/>
                  <a:pt x="4979403" y="2771813"/>
                  <a:pt x="4960431" y="2778900"/>
                </a:cubicBezTo>
                <a:cubicBezTo>
                  <a:pt x="4941455" y="2785987"/>
                  <a:pt x="4919167" y="2793645"/>
                  <a:pt x="4893563" y="2801874"/>
                </a:cubicBezTo>
                <a:lnTo>
                  <a:pt x="4899051" y="2766899"/>
                </a:lnTo>
                <a:cubicBezTo>
                  <a:pt x="4929227" y="2756383"/>
                  <a:pt x="4954487" y="2747582"/>
                  <a:pt x="4974831" y="2740495"/>
                </a:cubicBezTo>
                <a:cubicBezTo>
                  <a:pt x="4995177" y="2733409"/>
                  <a:pt x="5011293" y="2727351"/>
                  <a:pt x="5023181" y="2722322"/>
                </a:cubicBezTo>
                <a:close/>
                <a:moveTo>
                  <a:pt x="4223081" y="2722322"/>
                </a:moveTo>
                <a:lnTo>
                  <a:pt x="4223767" y="2730551"/>
                </a:lnTo>
                <a:cubicBezTo>
                  <a:pt x="4222851" y="2744267"/>
                  <a:pt x="4217137" y="2753868"/>
                  <a:pt x="4206621" y="2759355"/>
                </a:cubicBezTo>
                <a:cubicBezTo>
                  <a:pt x="4194735" y="2765298"/>
                  <a:pt x="4179303" y="2771813"/>
                  <a:pt x="4160331" y="2778900"/>
                </a:cubicBezTo>
                <a:cubicBezTo>
                  <a:pt x="4141356" y="2785987"/>
                  <a:pt x="4119067" y="2793645"/>
                  <a:pt x="4093465" y="2801874"/>
                </a:cubicBezTo>
                <a:lnTo>
                  <a:pt x="4098951" y="2766899"/>
                </a:lnTo>
                <a:cubicBezTo>
                  <a:pt x="4129126" y="2756383"/>
                  <a:pt x="4154387" y="2747582"/>
                  <a:pt x="4174731" y="2740495"/>
                </a:cubicBezTo>
                <a:cubicBezTo>
                  <a:pt x="4195077" y="2733409"/>
                  <a:pt x="4211193" y="2727351"/>
                  <a:pt x="4223081" y="2722322"/>
                </a:cubicBezTo>
                <a:close/>
                <a:moveTo>
                  <a:pt x="860756" y="2636597"/>
                </a:moveTo>
                <a:lnTo>
                  <a:pt x="861441" y="2644826"/>
                </a:lnTo>
                <a:cubicBezTo>
                  <a:pt x="860527" y="2658542"/>
                  <a:pt x="854812" y="2668143"/>
                  <a:pt x="844296" y="2673630"/>
                </a:cubicBezTo>
                <a:cubicBezTo>
                  <a:pt x="832409" y="2679573"/>
                  <a:pt x="816979" y="2686088"/>
                  <a:pt x="798005" y="2693175"/>
                </a:cubicBezTo>
                <a:cubicBezTo>
                  <a:pt x="779031" y="2700262"/>
                  <a:pt x="756743" y="2707920"/>
                  <a:pt x="731139" y="2716149"/>
                </a:cubicBezTo>
                <a:lnTo>
                  <a:pt x="736626" y="2681174"/>
                </a:lnTo>
                <a:cubicBezTo>
                  <a:pt x="766801" y="2670658"/>
                  <a:pt x="792061" y="2661857"/>
                  <a:pt x="812407" y="2654770"/>
                </a:cubicBezTo>
                <a:cubicBezTo>
                  <a:pt x="832752" y="2647684"/>
                  <a:pt x="848868" y="2641626"/>
                  <a:pt x="860756" y="2636597"/>
                </a:cubicBezTo>
                <a:close/>
                <a:moveTo>
                  <a:pt x="4965269" y="2603602"/>
                </a:moveTo>
                <a:cubicBezTo>
                  <a:pt x="4982643" y="2603602"/>
                  <a:pt x="4991329" y="2613203"/>
                  <a:pt x="4991329" y="2632406"/>
                </a:cubicBezTo>
                <a:cubicBezTo>
                  <a:pt x="4991329" y="2637892"/>
                  <a:pt x="4989957" y="2643607"/>
                  <a:pt x="4987215" y="2649550"/>
                </a:cubicBezTo>
                <a:lnTo>
                  <a:pt x="4974183" y="2646122"/>
                </a:lnTo>
                <a:lnTo>
                  <a:pt x="4974183" y="2644750"/>
                </a:lnTo>
                <a:cubicBezTo>
                  <a:pt x="4974183" y="2640178"/>
                  <a:pt x="4971441" y="2637892"/>
                  <a:pt x="4965955" y="2637892"/>
                </a:cubicBezTo>
                <a:cubicBezTo>
                  <a:pt x="4960467" y="2637892"/>
                  <a:pt x="4955439" y="2639606"/>
                  <a:pt x="4950867" y="2643035"/>
                </a:cubicBezTo>
                <a:cubicBezTo>
                  <a:pt x="4946295" y="2646464"/>
                  <a:pt x="4942407" y="2651379"/>
                  <a:pt x="4939207" y="2657780"/>
                </a:cubicBezTo>
                <a:cubicBezTo>
                  <a:pt x="4946981" y="2666010"/>
                  <a:pt x="4957953" y="2670124"/>
                  <a:pt x="4972127" y="2670124"/>
                </a:cubicBezTo>
                <a:cubicBezTo>
                  <a:pt x="4976699" y="2670124"/>
                  <a:pt x="4981499" y="2669781"/>
                  <a:pt x="4986527" y="2669096"/>
                </a:cubicBezTo>
                <a:cubicBezTo>
                  <a:pt x="4991557" y="2668410"/>
                  <a:pt x="4996587" y="2667610"/>
                  <a:pt x="5001615" y="2666696"/>
                </a:cubicBezTo>
                <a:lnTo>
                  <a:pt x="4999559" y="2696185"/>
                </a:lnTo>
                <a:cubicBezTo>
                  <a:pt x="4987671" y="2698471"/>
                  <a:pt x="4977499" y="2700985"/>
                  <a:pt x="4969041" y="2703729"/>
                </a:cubicBezTo>
                <a:cubicBezTo>
                  <a:pt x="4960583" y="2706472"/>
                  <a:pt x="4952239" y="2709558"/>
                  <a:pt x="4944009" y="2712987"/>
                </a:cubicBezTo>
                <a:cubicBezTo>
                  <a:pt x="4935779" y="2716416"/>
                  <a:pt x="4926179" y="2721102"/>
                  <a:pt x="4915205" y="2727046"/>
                </a:cubicBezTo>
                <a:lnTo>
                  <a:pt x="4913833" y="2699614"/>
                </a:lnTo>
                <a:lnTo>
                  <a:pt x="4939207" y="2684526"/>
                </a:lnTo>
                <a:cubicBezTo>
                  <a:pt x="4924121" y="2679954"/>
                  <a:pt x="4916577" y="2671039"/>
                  <a:pt x="4916577" y="2657780"/>
                </a:cubicBezTo>
                <a:cubicBezTo>
                  <a:pt x="4916577" y="2649093"/>
                  <a:pt x="4919091" y="2640635"/>
                  <a:pt x="4924121" y="2632406"/>
                </a:cubicBezTo>
                <a:cubicBezTo>
                  <a:pt x="4929149" y="2624176"/>
                  <a:pt x="4935435" y="2617318"/>
                  <a:pt x="4942979" y="2611832"/>
                </a:cubicBezTo>
                <a:cubicBezTo>
                  <a:pt x="4950523" y="2606345"/>
                  <a:pt x="4957953" y="2603602"/>
                  <a:pt x="4965269" y="2603602"/>
                </a:cubicBezTo>
                <a:close/>
                <a:moveTo>
                  <a:pt x="4165169" y="2603602"/>
                </a:moveTo>
                <a:cubicBezTo>
                  <a:pt x="4182543" y="2603602"/>
                  <a:pt x="4191229" y="2613203"/>
                  <a:pt x="4191229" y="2632406"/>
                </a:cubicBezTo>
                <a:cubicBezTo>
                  <a:pt x="4191229" y="2637892"/>
                  <a:pt x="4189857" y="2643607"/>
                  <a:pt x="4187115" y="2649550"/>
                </a:cubicBezTo>
                <a:lnTo>
                  <a:pt x="4174083" y="2646122"/>
                </a:lnTo>
                <a:lnTo>
                  <a:pt x="4174083" y="2644750"/>
                </a:lnTo>
                <a:cubicBezTo>
                  <a:pt x="4174083" y="2640178"/>
                  <a:pt x="4171341" y="2637892"/>
                  <a:pt x="4165855" y="2637892"/>
                </a:cubicBezTo>
                <a:cubicBezTo>
                  <a:pt x="4160367" y="2637892"/>
                  <a:pt x="4155339" y="2639606"/>
                  <a:pt x="4150767" y="2643035"/>
                </a:cubicBezTo>
                <a:cubicBezTo>
                  <a:pt x="4146195" y="2646464"/>
                  <a:pt x="4142309" y="2651379"/>
                  <a:pt x="4139108" y="2657780"/>
                </a:cubicBezTo>
                <a:cubicBezTo>
                  <a:pt x="4146881" y="2666010"/>
                  <a:pt x="4157853" y="2670124"/>
                  <a:pt x="4172027" y="2670124"/>
                </a:cubicBezTo>
                <a:cubicBezTo>
                  <a:pt x="4176599" y="2670124"/>
                  <a:pt x="4181399" y="2669781"/>
                  <a:pt x="4186429" y="2669096"/>
                </a:cubicBezTo>
                <a:cubicBezTo>
                  <a:pt x="4191457" y="2668410"/>
                  <a:pt x="4196487" y="2667610"/>
                  <a:pt x="4201515" y="2666696"/>
                </a:cubicBezTo>
                <a:lnTo>
                  <a:pt x="4199459" y="2696185"/>
                </a:lnTo>
                <a:cubicBezTo>
                  <a:pt x="4187571" y="2698471"/>
                  <a:pt x="4177399" y="2700985"/>
                  <a:pt x="4168941" y="2703729"/>
                </a:cubicBezTo>
                <a:cubicBezTo>
                  <a:pt x="4160483" y="2706472"/>
                  <a:pt x="4152139" y="2709558"/>
                  <a:pt x="4143909" y="2712987"/>
                </a:cubicBezTo>
                <a:cubicBezTo>
                  <a:pt x="4135679" y="2716416"/>
                  <a:pt x="4126078" y="2721102"/>
                  <a:pt x="4115105" y="2727046"/>
                </a:cubicBezTo>
                <a:lnTo>
                  <a:pt x="4113733" y="2699614"/>
                </a:lnTo>
                <a:lnTo>
                  <a:pt x="4139108" y="2684526"/>
                </a:lnTo>
                <a:cubicBezTo>
                  <a:pt x="4124021" y="2679954"/>
                  <a:pt x="4116477" y="2671039"/>
                  <a:pt x="4116477" y="2657780"/>
                </a:cubicBezTo>
                <a:cubicBezTo>
                  <a:pt x="4116477" y="2649093"/>
                  <a:pt x="4118991" y="2640635"/>
                  <a:pt x="4124021" y="2632406"/>
                </a:cubicBezTo>
                <a:cubicBezTo>
                  <a:pt x="4129049" y="2624176"/>
                  <a:pt x="4135337" y="2617318"/>
                  <a:pt x="4142880" y="2611832"/>
                </a:cubicBezTo>
                <a:cubicBezTo>
                  <a:pt x="4150423" y="2606345"/>
                  <a:pt x="4157853" y="2603602"/>
                  <a:pt x="4165169" y="2603602"/>
                </a:cubicBezTo>
                <a:close/>
                <a:moveTo>
                  <a:pt x="3937167" y="2425427"/>
                </a:moveTo>
                <a:lnTo>
                  <a:pt x="3918080" y="2448783"/>
                </a:lnTo>
                <a:cubicBezTo>
                  <a:pt x="3910937" y="2456669"/>
                  <a:pt x="3903422" y="2464156"/>
                  <a:pt x="3895535" y="2471243"/>
                </a:cubicBezTo>
                <a:lnTo>
                  <a:pt x="3868909" y="2491614"/>
                </a:lnTo>
                <a:lnTo>
                  <a:pt x="3880105" y="2491131"/>
                </a:lnTo>
                <a:cubicBezTo>
                  <a:pt x="3896563" y="2490216"/>
                  <a:pt x="3913365" y="2488845"/>
                  <a:pt x="3930511" y="2487016"/>
                </a:cubicBezTo>
                <a:cubicBezTo>
                  <a:pt x="3947655" y="2485187"/>
                  <a:pt x="3964229" y="2482901"/>
                  <a:pt x="3980231" y="2480158"/>
                </a:cubicBezTo>
                <a:cubicBezTo>
                  <a:pt x="3966058" y="2460956"/>
                  <a:pt x="3951771" y="2442782"/>
                  <a:pt x="3937369" y="2425637"/>
                </a:cubicBezTo>
                <a:close/>
                <a:moveTo>
                  <a:pt x="2401063" y="2405406"/>
                </a:moveTo>
                <a:lnTo>
                  <a:pt x="2429866" y="2429409"/>
                </a:lnTo>
                <a:cubicBezTo>
                  <a:pt x="2421179" y="2439010"/>
                  <a:pt x="2413635" y="2449183"/>
                  <a:pt x="2407235" y="2459927"/>
                </a:cubicBezTo>
                <a:cubicBezTo>
                  <a:pt x="2400834" y="2470671"/>
                  <a:pt x="2396033" y="2480729"/>
                  <a:pt x="2392833" y="2490102"/>
                </a:cubicBezTo>
                <a:cubicBezTo>
                  <a:pt x="2389632" y="2499475"/>
                  <a:pt x="2388032" y="2507361"/>
                  <a:pt x="2388033" y="2513762"/>
                </a:cubicBezTo>
                <a:cubicBezTo>
                  <a:pt x="2388032" y="2520163"/>
                  <a:pt x="2391575" y="2525535"/>
                  <a:pt x="2398662" y="2529878"/>
                </a:cubicBezTo>
                <a:cubicBezTo>
                  <a:pt x="2405749" y="2534222"/>
                  <a:pt x="2415693" y="2538451"/>
                  <a:pt x="2428495" y="2542566"/>
                </a:cubicBezTo>
                <a:cubicBezTo>
                  <a:pt x="2425751" y="2559025"/>
                  <a:pt x="2419236" y="2572512"/>
                  <a:pt x="2408949" y="2583028"/>
                </a:cubicBezTo>
                <a:cubicBezTo>
                  <a:pt x="2398662" y="2593543"/>
                  <a:pt x="2386661" y="2598801"/>
                  <a:pt x="2372945" y="2598801"/>
                </a:cubicBezTo>
                <a:cubicBezTo>
                  <a:pt x="2357857" y="2598801"/>
                  <a:pt x="2345627" y="2593429"/>
                  <a:pt x="2336255" y="2582685"/>
                </a:cubicBezTo>
                <a:cubicBezTo>
                  <a:pt x="2326881" y="2571941"/>
                  <a:pt x="2322195" y="2558796"/>
                  <a:pt x="2322195" y="2543251"/>
                </a:cubicBezTo>
                <a:cubicBezTo>
                  <a:pt x="2322195" y="2529993"/>
                  <a:pt x="2324824" y="2516277"/>
                  <a:pt x="2330082" y="2502103"/>
                </a:cubicBezTo>
                <a:cubicBezTo>
                  <a:pt x="2335340" y="2487930"/>
                  <a:pt x="2343798" y="2472843"/>
                  <a:pt x="2355457" y="2456841"/>
                </a:cubicBezTo>
                <a:cubicBezTo>
                  <a:pt x="2367115" y="2440839"/>
                  <a:pt x="2382317" y="2423694"/>
                  <a:pt x="2401063" y="2405406"/>
                </a:cubicBezTo>
                <a:close/>
                <a:moveTo>
                  <a:pt x="812064" y="2369058"/>
                </a:moveTo>
                <a:cubicBezTo>
                  <a:pt x="804291" y="2369058"/>
                  <a:pt x="795605" y="2371802"/>
                  <a:pt x="786003" y="2377288"/>
                </a:cubicBezTo>
                <a:cubicBezTo>
                  <a:pt x="776402" y="2382774"/>
                  <a:pt x="766572" y="2390661"/>
                  <a:pt x="756514" y="2400948"/>
                </a:cubicBezTo>
                <a:cubicBezTo>
                  <a:pt x="746455" y="2411235"/>
                  <a:pt x="736626" y="2423465"/>
                  <a:pt x="727025" y="2437638"/>
                </a:cubicBezTo>
                <a:cubicBezTo>
                  <a:pt x="735711" y="2447697"/>
                  <a:pt x="745884" y="2456498"/>
                  <a:pt x="757543" y="2464042"/>
                </a:cubicBezTo>
                <a:cubicBezTo>
                  <a:pt x="769201" y="2471585"/>
                  <a:pt x="781203" y="2477415"/>
                  <a:pt x="793547" y="2481529"/>
                </a:cubicBezTo>
                <a:cubicBezTo>
                  <a:pt x="820522" y="2473300"/>
                  <a:pt x="843382" y="2461184"/>
                  <a:pt x="862127" y="2445182"/>
                </a:cubicBezTo>
                <a:cubicBezTo>
                  <a:pt x="859384" y="2433295"/>
                  <a:pt x="854812" y="2421065"/>
                  <a:pt x="848411" y="2408492"/>
                </a:cubicBezTo>
                <a:cubicBezTo>
                  <a:pt x="842010" y="2395919"/>
                  <a:pt x="835381" y="2386203"/>
                  <a:pt x="828523" y="2379345"/>
                </a:cubicBezTo>
                <a:cubicBezTo>
                  <a:pt x="822579" y="2372487"/>
                  <a:pt x="817093" y="2369058"/>
                  <a:pt x="812064" y="2369058"/>
                </a:cubicBezTo>
                <a:close/>
                <a:moveTo>
                  <a:pt x="4596537" y="2365629"/>
                </a:moveTo>
                <a:cubicBezTo>
                  <a:pt x="4549903" y="2381174"/>
                  <a:pt x="4514699" y="2401520"/>
                  <a:pt x="4490923" y="2426665"/>
                </a:cubicBezTo>
                <a:cubicBezTo>
                  <a:pt x="4504639" y="2437181"/>
                  <a:pt x="4518355" y="2444611"/>
                  <a:pt x="4532071" y="2448954"/>
                </a:cubicBezTo>
                <a:cubicBezTo>
                  <a:pt x="4545787" y="2453297"/>
                  <a:pt x="4559275" y="2456612"/>
                  <a:pt x="4572533" y="2458898"/>
                </a:cubicBezTo>
                <a:cubicBezTo>
                  <a:pt x="4579391" y="2459812"/>
                  <a:pt x="4586363" y="2460498"/>
                  <a:pt x="4593451" y="2460956"/>
                </a:cubicBezTo>
                <a:cubicBezTo>
                  <a:pt x="4600537" y="2461413"/>
                  <a:pt x="4607967" y="2461870"/>
                  <a:pt x="4615739" y="2462327"/>
                </a:cubicBezTo>
                <a:cubicBezTo>
                  <a:pt x="4612995" y="2449068"/>
                  <a:pt x="4610023" y="2434324"/>
                  <a:pt x="4606823" y="2418093"/>
                </a:cubicBezTo>
                <a:cubicBezTo>
                  <a:pt x="4603623" y="2401863"/>
                  <a:pt x="4600195" y="2384374"/>
                  <a:pt x="4596537" y="2365629"/>
                </a:cubicBezTo>
                <a:close/>
                <a:moveTo>
                  <a:pt x="1097890" y="2355342"/>
                </a:moveTo>
                <a:cubicBezTo>
                  <a:pt x="1085545" y="2355342"/>
                  <a:pt x="1073544" y="2356600"/>
                  <a:pt x="1061885" y="2359114"/>
                </a:cubicBezTo>
                <a:cubicBezTo>
                  <a:pt x="1050227" y="2361629"/>
                  <a:pt x="1037311" y="2366315"/>
                  <a:pt x="1023138" y="2373173"/>
                </a:cubicBezTo>
                <a:cubicBezTo>
                  <a:pt x="1029081" y="2378202"/>
                  <a:pt x="1037311" y="2385975"/>
                  <a:pt x="1047827" y="2396490"/>
                </a:cubicBezTo>
                <a:cubicBezTo>
                  <a:pt x="1058342" y="2407006"/>
                  <a:pt x="1070687" y="2420265"/>
                  <a:pt x="1084860" y="2436267"/>
                </a:cubicBezTo>
                <a:cubicBezTo>
                  <a:pt x="1087603" y="2439467"/>
                  <a:pt x="1090346" y="2442668"/>
                  <a:pt x="1093089" y="2445868"/>
                </a:cubicBezTo>
                <a:cubicBezTo>
                  <a:pt x="1095833" y="2449068"/>
                  <a:pt x="1098805" y="2452269"/>
                  <a:pt x="1102005" y="2455469"/>
                </a:cubicBezTo>
                <a:cubicBezTo>
                  <a:pt x="1115264" y="2446782"/>
                  <a:pt x="1125551" y="2437181"/>
                  <a:pt x="1132866" y="2426665"/>
                </a:cubicBezTo>
                <a:cubicBezTo>
                  <a:pt x="1140181" y="2416150"/>
                  <a:pt x="1143839" y="2405406"/>
                  <a:pt x="1143839" y="2394433"/>
                </a:cubicBezTo>
                <a:cubicBezTo>
                  <a:pt x="1143839" y="2382546"/>
                  <a:pt x="1139495" y="2373059"/>
                  <a:pt x="1130809" y="2365972"/>
                </a:cubicBezTo>
                <a:cubicBezTo>
                  <a:pt x="1122122" y="2358886"/>
                  <a:pt x="1111149" y="2355342"/>
                  <a:pt x="1097890" y="2355342"/>
                </a:cubicBezTo>
                <a:close/>
                <a:moveTo>
                  <a:pt x="3293822" y="2285391"/>
                </a:moveTo>
                <a:cubicBezTo>
                  <a:pt x="3296565" y="2297278"/>
                  <a:pt x="3299651" y="2311337"/>
                  <a:pt x="3303080" y="2327567"/>
                </a:cubicBezTo>
                <a:cubicBezTo>
                  <a:pt x="3306509" y="2343798"/>
                  <a:pt x="3310052" y="2361515"/>
                  <a:pt x="3313710" y="2380717"/>
                </a:cubicBezTo>
                <a:cubicBezTo>
                  <a:pt x="3316453" y="2395347"/>
                  <a:pt x="3318511" y="2407692"/>
                  <a:pt x="3319882" y="2417750"/>
                </a:cubicBezTo>
                <a:cubicBezTo>
                  <a:pt x="3321254" y="2427809"/>
                  <a:pt x="3321939" y="2435581"/>
                  <a:pt x="3321939" y="2441067"/>
                </a:cubicBezTo>
                <a:cubicBezTo>
                  <a:pt x="3321939" y="2450669"/>
                  <a:pt x="3319425" y="2462670"/>
                  <a:pt x="3314396" y="2477072"/>
                </a:cubicBezTo>
                <a:cubicBezTo>
                  <a:pt x="3309366" y="2491474"/>
                  <a:pt x="3303194" y="2505761"/>
                  <a:pt x="3295879" y="2519934"/>
                </a:cubicBezTo>
                <a:cubicBezTo>
                  <a:pt x="3264675" y="2538794"/>
                  <a:pt x="3231799" y="2550581"/>
                  <a:pt x="3197253" y="2555296"/>
                </a:cubicBezTo>
                <a:lnTo>
                  <a:pt x="3168637" y="2557217"/>
                </a:lnTo>
                <a:lnTo>
                  <a:pt x="3167330" y="2557653"/>
                </a:lnTo>
                <a:lnTo>
                  <a:pt x="3165325" y="2557440"/>
                </a:lnTo>
                <a:lnTo>
                  <a:pt x="3162148" y="2557653"/>
                </a:lnTo>
                <a:lnTo>
                  <a:pt x="3159719" y="2556844"/>
                </a:lnTo>
                <a:lnTo>
                  <a:pt x="3139126" y="2554653"/>
                </a:lnTo>
                <a:cubicBezTo>
                  <a:pt x="3129925" y="2552653"/>
                  <a:pt x="3120924" y="2549652"/>
                  <a:pt x="3112123" y="2545652"/>
                </a:cubicBezTo>
                <a:cubicBezTo>
                  <a:pt x="3094521" y="2537651"/>
                  <a:pt x="3076575" y="2524735"/>
                  <a:pt x="3058287" y="2506904"/>
                </a:cubicBezTo>
                <a:cubicBezTo>
                  <a:pt x="3033599" y="2523821"/>
                  <a:pt x="2999880" y="2537194"/>
                  <a:pt x="2957132" y="2547024"/>
                </a:cubicBezTo>
                <a:cubicBezTo>
                  <a:pt x="2914384" y="2556853"/>
                  <a:pt x="2867178" y="2561768"/>
                  <a:pt x="2815514" y="2561768"/>
                </a:cubicBezTo>
                <a:cubicBezTo>
                  <a:pt x="2760193" y="2561768"/>
                  <a:pt x="2718473" y="2550338"/>
                  <a:pt x="2690356" y="2527478"/>
                </a:cubicBezTo>
                <a:cubicBezTo>
                  <a:pt x="2662238" y="2504618"/>
                  <a:pt x="2648179" y="2470557"/>
                  <a:pt x="2648179" y="2425294"/>
                </a:cubicBezTo>
                <a:cubicBezTo>
                  <a:pt x="2648179" y="2402434"/>
                  <a:pt x="2652065" y="2377288"/>
                  <a:pt x="2659838" y="2349856"/>
                </a:cubicBezTo>
                <a:lnTo>
                  <a:pt x="2688641" y="2349856"/>
                </a:lnTo>
                <a:cubicBezTo>
                  <a:pt x="2688184" y="2351685"/>
                  <a:pt x="2687727" y="2356600"/>
                  <a:pt x="2687270" y="2364601"/>
                </a:cubicBezTo>
                <a:cubicBezTo>
                  <a:pt x="2686813" y="2372602"/>
                  <a:pt x="2686584" y="2379117"/>
                  <a:pt x="2686584" y="2384146"/>
                </a:cubicBezTo>
                <a:cubicBezTo>
                  <a:pt x="2686584" y="2410664"/>
                  <a:pt x="2691727" y="2431123"/>
                  <a:pt x="2702015" y="2445525"/>
                </a:cubicBezTo>
                <a:cubicBezTo>
                  <a:pt x="2712301" y="2459927"/>
                  <a:pt x="2728418" y="2471014"/>
                  <a:pt x="2750363" y="2478786"/>
                </a:cubicBezTo>
                <a:cubicBezTo>
                  <a:pt x="2761336" y="2481987"/>
                  <a:pt x="2774023" y="2484616"/>
                  <a:pt x="2788425" y="2486673"/>
                </a:cubicBezTo>
                <a:cubicBezTo>
                  <a:pt x="2802827" y="2488730"/>
                  <a:pt x="2819172" y="2489759"/>
                  <a:pt x="2837460" y="2489759"/>
                </a:cubicBezTo>
                <a:cubicBezTo>
                  <a:pt x="2859863" y="2489759"/>
                  <a:pt x="2881580" y="2488845"/>
                  <a:pt x="2902611" y="2487016"/>
                </a:cubicBezTo>
                <a:cubicBezTo>
                  <a:pt x="2923642" y="2485187"/>
                  <a:pt x="2943073" y="2482787"/>
                  <a:pt x="2960904" y="2479815"/>
                </a:cubicBezTo>
                <a:cubicBezTo>
                  <a:pt x="2978735" y="2476843"/>
                  <a:pt x="2994051" y="2473186"/>
                  <a:pt x="3006853" y="2468842"/>
                </a:cubicBezTo>
                <a:cubicBezTo>
                  <a:pt x="3019654" y="2464499"/>
                  <a:pt x="3029255" y="2460041"/>
                  <a:pt x="3035656" y="2455469"/>
                </a:cubicBezTo>
                <a:cubicBezTo>
                  <a:pt x="3041142" y="2450897"/>
                  <a:pt x="3045715" y="2445754"/>
                  <a:pt x="3049372" y="2440039"/>
                </a:cubicBezTo>
                <a:cubicBezTo>
                  <a:pt x="3053030" y="2434324"/>
                  <a:pt x="3057830" y="2425523"/>
                  <a:pt x="3063774" y="2413635"/>
                </a:cubicBezTo>
                <a:cubicBezTo>
                  <a:pt x="3068803" y="2403120"/>
                  <a:pt x="3073718" y="2396376"/>
                  <a:pt x="3078519" y="2393404"/>
                </a:cubicBezTo>
                <a:cubicBezTo>
                  <a:pt x="3083319" y="2390432"/>
                  <a:pt x="3088920" y="2388947"/>
                  <a:pt x="3095321" y="2388947"/>
                </a:cubicBezTo>
                <a:cubicBezTo>
                  <a:pt x="3104922" y="2388947"/>
                  <a:pt x="3112923" y="2391690"/>
                  <a:pt x="3119323" y="2397176"/>
                </a:cubicBezTo>
                <a:cubicBezTo>
                  <a:pt x="3114295" y="2410435"/>
                  <a:pt x="3109265" y="2422665"/>
                  <a:pt x="3104236" y="2433866"/>
                </a:cubicBezTo>
                <a:cubicBezTo>
                  <a:pt x="3099207" y="2445068"/>
                  <a:pt x="3093949" y="2455240"/>
                  <a:pt x="3088463" y="2464385"/>
                </a:cubicBezTo>
                <a:cubicBezTo>
                  <a:pt x="3101721" y="2471700"/>
                  <a:pt x="3114295" y="2477186"/>
                  <a:pt x="3126181" y="2480844"/>
                </a:cubicBezTo>
                <a:cubicBezTo>
                  <a:pt x="3132125" y="2482673"/>
                  <a:pt x="3138526" y="2484044"/>
                  <a:pt x="3145384" y="2484958"/>
                </a:cubicBezTo>
                <a:lnTo>
                  <a:pt x="3165135" y="2486193"/>
                </a:lnTo>
                <a:lnTo>
                  <a:pt x="3195752" y="2484787"/>
                </a:lnTo>
                <a:cubicBezTo>
                  <a:pt x="3206954" y="2483758"/>
                  <a:pt x="3218155" y="2482215"/>
                  <a:pt x="3229357" y="2480158"/>
                </a:cubicBezTo>
                <a:cubicBezTo>
                  <a:pt x="3251759" y="2476043"/>
                  <a:pt x="3270047" y="2470785"/>
                  <a:pt x="3284221" y="2464385"/>
                </a:cubicBezTo>
                <a:cubicBezTo>
                  <a:pt x="3280105" y="2453869"/>
                  <a:pt x="3274962" y="2442210"/>
                  <a:pt x="3268790" y="2429409"/>
                </a:cubicBezTo>
                <a:cubicBezTo>
                  <a:pt x="3262618" y="2416607"/>
                  <a:pt x="3257246" y="2405406"/>
                  <a:pt x="3252673" y="2395805"/>
                </a:cubicBezTo>
                <a:cubicBezTo>
                  <a:pt x="3248101" y="2385746"/>
                  <a:pt x="3244444" y="2377174"/>
                  <a:pt x="3241701" y="2370087"/>
                </a:cubicBezTo>
                <a:cubicBezTo>
                  <a:pt x="3238957" y="2363000"/>
                  <a:pt x="3237586" y="2356714"/>
                  <a:pt x="3237586" y="2351228"/>
                </a:cubicBezTo>
                <a:cubicBezTo>
                  <a:pt x="3237586" y="2340255"/>
                  <a:pt x="3243073" y="2328596"/>
                  <a:pt x="3254045" y="2316252"/>
                </a:cubicBezTo>
                <a:cubicBezTo>
                  <a:pt x="3265018" y="2303907"/>
                  <a:pt x="3278277" y="2293620"/>
                  <a:pt x="3293822" y="2285391"/>
                </a:cubicBezTo>
                <a:close/>
                <a:moveTo>
                  <a:pt x="1095833" y="2285391"/>
                </a:moveTo>
                <a:cubicBezTo>
                  <a:pt x="1115492" y="2285391"/>
                  <a:pt x="1133895" y="2289620"/>
                  <a:pt x="1151039" y="2298078"/>
                </a:cubicBezTo>
                <a:cubicBezTo>
                  <a:pt x="1168185" y="2306536"/>
                  <a:pt x="1181557" y="2318081"/>
                  <a:pt x="1191159" y="2332711"/>
                </a:cubicBezTo>
                <a:cubicBezTo>
                  <a:pt x="1201217" y="2347341"/>
                  <a:pt x="1206246" y="2362886"/>
                  <a:pt x="1206246" y="2379345"/>
                </a:cubicBezTo>
                <a:cubicBezTo>
                  <a:pt x="1206246" y="2397176"/>
                  <a:pt x="1201331" y="2414321"/>
                  <a:pt x="1191502" y="2430780"/>
                </a:cubicBezTo>
                <a:cubicBezTo>
                  <a:pt x="1181672" y="2447240"/>
                  <a:pt x="1167841" y="2463241"/>
                  <a:pt x="1150011" y="2478786"/>
                </a:cubicBezTo>
                <a:cubicBezTo>
                  <a:pt x="1161441" y="2481529"/>
                  <a:pt x="1174357" y="2483473"/>
                  <a:pt x="1188759" y="2484616"/>
                </a:cubicBezTo>
                <a:cubicBezTo>
                  <a:pt x="1203160" y="2485759"/>
                  <a:pt x="1219505" y="2486330"/>
                  <a:pt x="1237793" y="2486330"/>
                </a:cubicBezTo>
                <a:lnTo>
                  <a:pt x="1237954" y="2486378"/>
                </a:lnTo>
                <a:lnTo>
                  <a:pt x="1238098" y="2486330"/>
                </a:lnTo>
                <a:cubicBezTo>
                  <a:pt x="1262330" y="2486330"/>
                  <a:pt x="1283818" y="2485530"/>
                  <a:pt x="1302563" y="2483930"/>
                </a:cubicBezTo>
                <a:cubicBezTo>
                  <a:pt x="1321308" y="2482330"/>
                  <a:pt x="1336167" y="2478558"/>
                  <a:pt x="1347140" y="2472614"/>
                </a:cubicBezTo>
                <a:cubicBezTo>
                  <a:pt x="1354913" y="2468499"/>
                  <a:pt x="1361542" y="2461870"/>
                  <a:pt x="1367028" y="2452726"/>
                </a:cubicBezTo>
                <a:cubicBezTo>
                  <a:pt x="1372515" y="2443582"/>
                  <a:pt x="1379830" y="2430095"/>
                  <a:pt x="1388974" y="2412264"/>
                </a:cubicBezTo>
                <a:cubicBezTo>
                  <a:pt x="1394460" y="2400834"/>
                  <a:pt x="1399604" y="2393633"/>
                  <a:pt x="1404405" y="2390661"/>
                </a:cubicBezTo>
                <a:cubicBezTo>
                  <a:pt x="1409205" y="2387689"/>
                  <a:pt x="1415034" y="2386203"/>
                  <a:pt x="1421892" y="2386203"/>
                </a:cubicBezTo>
                <a:cubicBezTo>
                  <a:pt x="1431036" y="2386203"/>
                  <a:pt x="1439037" y="2388947"/>
                  <a:pt x="1445895" y="2394433"/>
                </a:cubicBezTo>
                <a:cubicBezTo>
                  <a:pt x="1442238" y="2403577"/>
                  <a:pt x="1438352" y="2412721"/>
                  <a:pt x="1434237" y="2421865"/>
                </a:cubicBezTo>
                <a:cubicBezTo>
                  <a:pt x="1430122" y="2431009"/>
                  <a:pt x="1426350" y="2439467"/>
                  <a:pt x="1422921" y="2447240"/>
                </a:cubicBezTo>
                <a:cubicBezTo>
                  <a:pt x="1419492" y="2455012"/>
                  <a:pt x="1416635" y="2461184"/>
                  <a:pt x="1414349" y="2465756"/>
                </a:cubicBezTo>
                <a:cubicBezTo>
                  <a:pt x="1426693" y="2473071"/>
                  <a:pt x="1439151" y="2478329"/>
                  <a:pt x="1451725" y="2481529"/>
                </a:cubicBezTo>
                <a:cubicBezTo>
                  <a:pt x="1458011" y="2483130"/>
                  <a:pt x="1464441" y="2484330"/>
                  <a:pt x="1471013" y="2485130"/>
                </a:cubicBezTo>
                <a:lnTo>
                  <a:pt x="1489022" y="2486203"/>
                </a:lnTo>
                <a:lnTo>
                  <a:pt x="1510008" y="2485387"/>
                </a:lnTo>
                <a:cubicBezTo>
                  <a:pt x="1517038" y="2484758"/>
                  <a:pt x="1523010" y="2483815"/>
                  <a:pt x="1527925" y="2482558"/>
                </a:cubicBezTo>
                <a:cubicBezTo>
                  <a:pt x="1537754" y="2480044"/>
                  <a:pt x="1546098" y="2475586"/>
                  <a:pt x="1552956" y="2469185"/>
                </a:cubicBezTo>
                <a:cubicBezTo>
                  <a:pt x="1556614" y="2465528"/>
                  <a:pt x="1559929" y="2461756"/>
                  <a:pt x="1562901" y="2457869"/>
                </a:cubicBezTo>
                <a:cubicBezTo>
                  <a:pt x="1565872" y="2453983"/>
                  <a:pt x="1569187" y="2448954"/>
                  <a:pt x="1572845" y="2442782"/>
                </a:cubicBezTo>
                <a:cubicBezTo>
                  <a:pt x="1576502" y="2436610"/>
                  <a:pt x="1581531" y="2428266"/>
                  <a:pt x="1587932" y="2417750"/>
                </a:cubicBezTo>
                <a:cubicBezTo>
                  <a:pt x="1590218" y="2413178"/>
                  <a:pt x="1593761" y="2409520"/>
                  <a:pt x="1598562" y="2406777"/>
                </a:cubicBezTo>
                <a:cubicBezTo>
                  <a:pt x="1603363" y="2404034"/>
                  <a:pt x="1608506" y="2402663"/>
                  <a:pt x="1613993" y="2402663"/>
                </a:cubicBezTo>
                <a:cubicBezTo>
                  <a:pt x="1620393" y="2402663"/>
                  <a:pt x="1627023" y="2404949"/>
                  <a:pt x="1633881" y="2409520"/>
                </a:cubicBezTo>
                <a:cubicBezTo>
                  <a:pt x="1626565" y="2428266"/>
                  <a:pt x="1620279" y="2443925"/>
                  <a:pt x="1615021" y="2456498"/>
                </a:cubicBezTo>
                <a:cubicBezTo>
                  <a:pt x="1609763" y="2469071"/>
                  <a:pt x="1605534" y="2478786"/>
                  <a:pt x="1602334" y="2485644"/>
                </a:cubicBezTo>
                <a:cubicBezTo>
                  <a:pt x="1607820" y="2486559"/>
                  <a:pt x="1614450" y="2487473"/>
                  <a:pt x="1622222" y="2488387"/>
                </a:cubicBezTo>
                <a:cubicBezTo>
                  <a:pt x="1629995" y="2489302"/>
                  <a:pt x="1638453" y="2489759"/>
                  <a:pt x="1647597" y="2489759"/>
                </a:cubicBezTo>
                <a:cubicBezTo>
                  <a:pt x="1657198" y="2489759"/>
                  <a:pt x="1665885" y="2489188"/>
                  <a:pt x="1673657" y="2488045"/>
                </a:cubicBezTo>
                <a:cubicBezTo>
                  <a:pt x="1681429" y="2486902"/>
                  <a:pt x="1689659" y="2485187"/>
                  <a:pt x="1698346" y="2482901"/>
                </a:cubicBezTo>
                <a:cubicBezTo>
                  <a:pt x="1700632" y="2478786"/>
                  <a:pt x="1703489" y="2472271"/>
                  <a:pt x="1706919" y="2463356"/>
                </a:cubicBezTo>
                <a:cubicBezTo>
                  <a:pt x="1710347" y="2454440"/>
                  <a:pt x="1714348" y="2443696"/>
                  <a:pt x="1718920" y="2431123"/>
                </a:cubicBezTo>
                <a:cubicBezTo>
                  <a:pt x="1723492" y="2418550"/>
                  <a:pt x="1728521" y="2404949"/>
                  <a:pt x="1734007" y="2390318"/>
                </a:cubicBezTo>
                <a:cubicBezTo>
                  <a:pt x="1737208" y="2383460"/>
                  <a:pt x="1741323" y="2378202"/>
                  <a:pt x="1746352" y="2374545"/>
                </a:cubicBezTo>
                <a:cubicBezTo>
                  <a:pt x="1751381" y="2370887"/>
                  <a:pt x="1757782" y="2369058"/>
                  <a:pt x="1765555" y="2369058"/>
                </a:cubicBezTo>
                <a:cubicBezTo>
                  <a:pt x="1774241" y="2369058"/>
                  <a:pt x="1781556" y="2371344"/>
                  <a:pt x="1787500" y="2375916"/>
                </a:cubicBezTo>
                <a:cubicBezTo>
                  <a:pt x="1782471" y="2387346"/>
                  <a:pt x="1777556" y="2400605"/>
                  <a:pt x="1772755" y="2415693"/>
                </a:cubicBezTo>
                <a:cubicBezTo>
                  <a:pt x="1767955" y="2430780"/>
                  <a:pt x="1763040" y="2446782"/>
                  <a:pt x="1758011" y="2463699"/>
                </a:cubicBezTo>
                <a:cubicBezTo>
                  <a:pt x="1771269" y="2470099"/>
                  <a:pt x="1784414" y="2475243"/>
                  <a:pt x="1797444" y="2479129"/>
                </a:cubicBezTo>
                <a:cubicBezTo>
                  <a:pt x="1810474" y="2483015"/>
                  <a:pt x="1824076" y="2486102"/>
                  <a:pt x="1838249" y="2488387"/>
                </a:cubicBezTo>
                <a:cubicBezTo>
                  <a:pt x="1852422" y="2490674"/>
                  <a:pt x="1867739" y="2492274"/>
                  <a:pt x="1884198" y="2493188"/>
                </a:cubicBezTo>
                <a:cubicBezTo>
                  <a:pt x="1878711" y="2481758"/>
                  <a:pt x="1873111" y="2470099"/>
                  <a:pt x="1867396" y="2458212"/>
                </a:cubicBezTo>
                <a:cubicBezTo>
                  <a:pt x="1861681" y="2446325"/>
                  <a:pt x="1856537" y="2434895"/>
                  <a:pt x="1851965" y="2423922"/>
                </a:cubicBezTo>
                <a:cubicBezTo>
                  <a:pt x="1847393" y="2412949"/>
                  <a:pt x="1843621" y="2403120"/>
                  <a:pt x="1840649" y="2394433"/>
                </a:cubicBezTo>
                <a:cubicBezTo>
                  <a:pt x="1837678" y="2385746"/>
                  <a:pt x="1836192" y="2379117"/>
                  <a:pt x="1836192" y="2374545"/>
                </a:cubicBezTo>
                <a:cubicBezTo>
                  <a:pt x="1836192" y="2364029"/>
                  <a:pt x="1841678" y="2352599"/>
                  <a:pt x="1852651" y="2340255"/>
                </a:cubicBezTo>
                <a:cubicBezTo>
                  <a:pt x="1863624" y="2327910"/>
                  <a:pt x="1877111" y="2317395"/>
                  <a:pt x="1893113" y="2308708"/>
                </a:cubicBezTo>
                <a:cubicBezTo>
                  <a:pt x="1899057" y="2338883"/>
                  <a:pt x="1904086" y="2364258"/>
                  <a:pt x="1908201" y="2384832"/>
                </a:cubicBezTo>
                <a:cubicBezTo>
                  <a:pt x="1912315" y="2405406"/>
                  <a:pt x="1915516" y="2422436"/>
                  <a:pt x="1917802" y="2435924"/>
                </a:cubicBezTo>
                <a:cubicBezTo>
                  <a:pt x="1920088" y="2449411"/>
                  <a:pt x="1921231" y="2460270"/>
                  <a:pt x="1921231" y="2468499"/>
                </a:cubicBezTo>
                <a:cubicBezTo>
                  <a:pt x="1921231" y="2475357"/>
                  <a:pt x="1919745" y="2484616"/>
                  <a:pt x="1916773" y="2496274"/>
                </a:cubicBezTo>
                <a:cubicBezTo>
                  <a:pt x="1913801" y="2507933"/>
                  <a:pt x="1910144" y="2519706"/>
                  <a:pt x="1905801" y="2531593"/>
                </a:cubicBezTo>
                <a:cubicBezTo>
                  <a:pt x="1901457" y="2543480"/>
                  <a:pt x="1897228" y="2553539"/>
                  <a:pt x="1893113" y="2561768"/>
                </a:cubicBezTo>
                <a:cubicBezTo>
                  <a:pt x="1865224" y="2561768"/>
                  <a:pt x="1838021" y="2558911"/>
                  <a:pt x="1811503" y="2553196"/>
                </a:cubicBezTo>
                <a:cubicBezTo>
                  <a:pt x="1784985" y="2547481"/>
                  <a:pt x="1759611" y="2539365"/>
                  <a:pt x="1735379" y="2528850"/>
                </a:cubicBezTo>
                <a:cubicBezTo>
                  <a:pt x="1733093" y="2533879"/>
                  <a:pt x="1730578" y="2538680"/>
                  <a:pt x="1727835" y="2543251"/>
                </a:cubicBezTo>
                <a:cubicBezTo>
                  <a:pt x="1725549" y="2546909"/>
                  <a:pt x="1719949" y="2550109"/>
                  <a:pt x="1711033" y="2552853"/>
                </a:cubicBezTo>
                <a:cubicBezTo>
                  <a:pt x="1702118" y="2555596"/>
                  <a:pt x="1691602" y="2557768"/>
                  <a:pt x="1679487" y="2559368"/>
                </a:cubicBezTo>
                <a:cubicBezTo>
                  <a:pt x="1667371" y="2560968"/>
                  <a:pt x="1655141" y="2561768"/>
                  <a:pt x="1642796" y="2561768"/>
                </a:cubicBezTo>
                <a:cubicBezTo>
                  <a:pt x="1630452" y="2561768"/>
                  <a:pt x="1617193" y="2559825"/>
                  <a:pt x="1603020" y="2555939"/>
                </a:cubicBezTo>
                <a:cubicBezTo>
                  <a:pt x="1588847" y="2552053"/>
                  <a:pt x="1575131" y="2546681"/>
                  <a:pt x="1561872" y="2539823"/>
                </a:cubicBezTo>
                <a:cubicBezTo>
                  <a:pt x="1553642" y="2545309"/>
                  <a:pt x="1542669" y="2549652"/>
                  <a:pt x="1528953" y="2552853"/>
                </a:cubicBezTo>
                <a:cubicBezTo>
                  <a:pt x="1522095" y="2554453"/>
                  <a:pt x="1515066" y="2555653"/>
                  <a:pt x="1507865" y="2556453"/>
                </a:cubicBezTo>
                <a:lnTo>
                  <a:pt x="1492210" y="2557303"/>
                </a:lnTo>
                <a:lnTo>
                  <a:pt x="1491158" y="2557653"/>
                </a:lnTo>
                <a:lnTo>
                  <a:pt x="1489272" y="2557462"/>
                </a:lnTo>
                <a:lnTo>
                  <a:pt x="1485748" y="2557653"/>
                </a:lnTo>
                <a:lnTo>
                  <a:pt x="1483383" y="2556865"/>
                </a:lnTo>
                <a:lnTo>
                  <a:pt x="1463683" y="2554867"/>
                </a:lnTo>
                <a:cubicBezTo>
                  <a:pt x="1436851" y="2549295"/>
                  <a:pt x="1411948" y="2535365"/>
                  <a:pt x="1388974" y="2513076"/>
                </a:cubicBezTo>
                <a:lnTo>
                  <a:pt x="1381430" y="2523363"/>
                </a:lnTo>
                <a:cubicBezTo>
                  <a:pt x="1374572" y="2532050"/>
                  <a:pt x="1364514" y="2538908"/>
                  <a:pt x="1351255" y="2543937"/>
                </a:cubicBezTo>
                <a:cubicBezTo>
                  <a:pt x="1337996" y="2548966"/>
                  <a:pt x="1321880" y="2552510"/>
                  <a:pt x="1302906" y="2554567"/>
                </a:cubicBezTo>
                <a:cubicBezTo>
                  <a:pt x="1283932" y="2556625"/>
                  <a:pt x="1262330" y="2557653"/>
                  <a:pt x="1238098" y="2557653"/>
                </a:cubicBezTo>
                <a:lnTo>
                  <a:pt x="1237954" y="2557605"/>
                </a:lnTo>
                <a:lnTo>
                  <a:pt x="1237793" y="2557653"/>
                </a:lnTo>
                <a:cubicBezTo>
                  <a:pt x="1205789" y="2557653"/>
                  <a:pt x="1177671" y="2554224"/>
                  <a:pt x="1153440" y="2547366"/>
                </a:cubicBezTo>
                <a:cubicBezTo>
                  <a:pt x="1129208" y="2540508"/>
                  <a:pt x="1108863" y="2530450"/>
                  <a:pt x="1092403" y="2517191"/>
                </a:cubicBezTo>
                <a:cubicBezTo>
                  <a:pt x="1067715" y="2530907"/>
                  <a:pt x="1042455" y="2541080"/>
                  <a:pt x="1016623" y="2547709"/>
                </a:cubicBezTo>
                <a:cubicBezTo>
                  <a:pt x="1003707" y="2551024"/>
                  <a:pt x="990362" y="2553510"/>
                  <a:pt x="976589" y="2555167"/>
                </a:cubicBezTo>
                <a:lnTo>
                  <a:pt x="941005" y="2557244"/>
                </a:lnTo>
                <a:lnTo>
                  <a:pt x="939623" y="2557653"/>
                </a:lnTo>
                <a:lnTo>
                  <a:pt x="936065" y="2557532"/>
                </a:lnTo>
                <a:lnTo>
                  <a:pt x="933984" y="2557653"/>
                </a:lnTo>
                <a:lnTo>
                  <a:pt x="933341" y="2557439"/>
                </a:lnTo>
                <a:lnTo>
                  <a:pt x="898175" y="2556239"/>
                </a:lnTo>
                <a:cubicBezTo>
                  <a:pt x="858484" y="2553410"/>
                  <a:pt x="824065" y="2546338"/>
                  <a:pt x="794919" y="2535022"/>
                </a:cubicBezTo>
                <a:cubicBezTo>
                  <a:pt x="775716" y="2543709"/>
                  <a:pt x="755257" y="2549652"/>
                  <a:pt x="733540" y="2552853"/>
                </a:cubicBezTo>
                <a:cubicBezTo>
                  <a:pt x="722681" y="2554453"/>
                  <a:pt x="710937" y="2555653"/>
                  <a:pt x="698307" y="2556453"/>
                </a:cubicBezTo>
                <a:lnTo>
                  <a:pt x="670637" y="2557272"/>
                </a:lnTo>
                <a:lnTo>
                  <a:pt x="669494" y="2557653"/>
                </a:lnTo>
                <a:lnTo>
                  <a:pt x="665870" y="2557413"/>
                </a:lnTo>
                <a:lnTo>
                  <a:pt x="657759" y="2557653"/>
                </a:lnTo>
                <a:lnTo>
                  <a:pt x="653745" y="2556315"/>
                </a:lnTo>
                <a:lnTo>
                  <a:pt x="642576" y="2554053"/>
                </a:lnTo>
                <a:cubicBezTo>
                  <a:pt x="633775" y="2551653"/>
                  <a:pt x="625145" y="2548052"/>
                  <a:pt x="616687" y="2543251"/>
                </a:cubicBezTo>
                <a:cubicBezTo>
                  <a:pt x="611658" y="2573884"/>
                  <a:pt x="601942" y="2600859"/>
                  <a:pt x="587541" y="2624176"/>
                </a:cubicBezTo>
                <a:cubicBezTo>
                  <a:pt x="573139" y="2647493"/>
                  <a:pt x="555194" y="2665553"/>
                  <a:pt x="533705" y="2678354"/>
                </a:cubicBezTo>
                <a:cubicBezTo>
                  <a:pt x="512217" y="2691156"/>
                  <a:pt x="488442" y="2697557"/>
                  <a:pt x="462382" y="2697557"/>
                </a:cubicBezTo>
                <a:cubicBezTo>
                  <a:pt x="456438" y="2697557"/>
                  <a:pt x="448437" y="2695385"/>
                  <a:pt x="438379" y="2691042"/>
                </a:cubicBezTo>
                <a:cubicBezTo>
                  <a:pt x="428321" y="2686698"/>
                  <a:pt x="417234" y="2680640"/>
                  <a:pt x="405118" y="2672868"/>
                </a:cubicBezTo>
                <a:cubicBezTo>
                  <a:pt x="393002" y="2665095"/>
                  <a:pt x="381458" y="2656637"/>
                  <a:pt x="370485" y="2647493"/>
                </a:cubicBezTo>
                <a:lnTo>
                  <a:pt x="380772" y="2620747"/>
                </a:lnTo>
                <a:cubicBezTo>
                  <a:pt x="393116" y="2623947"/>
                  <a:pt x="405003" y="2626233"/>
                  <a:pt x="416433" y="2627605"/>
                </a:cubicBezTo>
                <a:cubicBezTo>
                  <a:pt x="427863" y="2628976"/>
                  <a:pt x="438608" y="2629662"/>
                  <a:pt x="448666" y="2629662"/>
                </a:cubicBezTo>
                <a:cubicBezTo>
                  <a:pt x="482499" y="2629662"/>
                  <a:pt x="511302" y="2620633"/>
                  <a:pt x="535077" y="2602573"/>
                </a:cubicBezTo>
                <a:cubicBezTo>
                  <a:pt x="558851" y="2584514"/>
                  <a:pt x="576225" y="2558339"/>
                  <a:pt x="587198" y="2524049"/>
                </a:cubicBezTo>
                <a:cubicBezTo>
                  <a:pt x="583997" y="2517191"/>
                  <a:pt x="580568" y="2510219"/>
                  <a:pt x="576911" y="2503132"/>
                </a:cubicBezTo>
                <a:cubicBezTo>
                  <a:pt x="573253" y="2496046"/>
                  <a:pt x="569138" y="2488845"/>
                  <a:pt x="564566" y="2481529"/>
                </a:cubicBezTo>
                <a:cubicBezTo>
                  <a:pt x="552679" y="2461870"/>
                  <a:pt x="543306" y="2445296"/>
                  <a:pt x="536448" y="2431809"/>
                </a:cubicBezTo>
                <a:cubicBezTo>
                  <a:pt x="529590" y="2418322"/>
                  <a:pt x="524790" y="2407235"/>
                  <a:pt x="522047" y="2398548"/>
                </a:cubicBezTo>
                <a:cubicBezTo>
                  <a:pt x="520218" y="2389404"/>
                  <a:pt x="519761" y="2381517"/>
                  <a:pt x="520675" y="2374888"/>
                </a:cubicBezTo>
                <a:cubicBezTo>
                  <a:pt x="521589" y="2368258"/>
                  <a:pt x="524333" y="2362200"/>
                  <a:pt x="528905" y="2356714"/>
                </a:cubicBezTo>
                <a:cubicBezTo>
                  <a:pt x="529362" y="2349856"/>
                  <a:pt x="533477" y="2343227"/>
                  <a:pt x="541249" y="2336826"/>
                </a:cubicBezTo>
                <a:cubicBezTo>
                  <a:pt x="549021" y="2330425"/>
                  <a:pt x="559080" y="2325624"/>
                  <a:pt x="571424" y="2322424"/>
                </a:cubicBezTo>
                <a:cubicBezTo>
                  <a:pt x="575082" y="2334768"/>
                  <a:pt x="578625" y="2346084"/>
                  <a:pt x="582054" y="2356371"/>
                </a:cubicBezTo>
                <a:cubicBezTo>
                  <a:pt x="585483" y="2366658"/>
                  <a:pt x="588569" y="2376374"/>
                  <a:pt x="591312" y="2385518"/>
                </a:cubicBezTo>
                <a:cubicBezTo>
                  <a:pt x="599085" y="2407463"/>
                  <a:pt x="605143" y="2425751"/>
                  <a:pt x="609486" y="2440382"/>
                </a:cubicBezTo>
                <a:cubicBezTo>
                  <a:pt x="613830" y="2455012"/>
                  <a:pt x="616458" y="2465985"/>
                  <a:pt x="617373" y="2473300"/>
                </a:cubicBezTo>
                <a:cubicBezTo>
                  <a:pt x="625145" y="2477643"/>
                  <a:pt x="633375" y="2480901"/>
                  <a:pt x="642062" y="2483073"/>
                </a:cubicBezTo>
                <a:lnTo>
                  <a:pt x="668363" y="2486196"/>
                </a:lnTo>
                <a:lnTo>
                  <a:pt x="684848" y="2485987"/>
                </a:lnTo>
                <a:cubicBezTo>
                  <a:pt x="693306" y="2485759"/>
                  <a:pt x="701421" y="2485416"/>
                  <a:pt x="709194" y="2484959"/>
                </a:cubicBezTo>
                <a:cubicBezTo>
                  <a:pt x="699135" y="2471243"/>
                  <a:pt x="694106" y="2457755"/>
                  <a:pt x="694106" y="2444496"/>
                </a:cubicBezTo>
                <a:cubicBezTo>
                  <a:pt x="694106" y="2437638"/>
                  <a:pt x="694678" y="2429294"/>
                  <a:pt x="695821" y="2419465"/>
                </a:cubicBezTo>
                <a:cubicBezTo>
                  <a:pt x="696964" y="2409635"/>
                  <a:pt x="698564" y="2400262"/>
                  <a:pt x="700621" y="2391347"/>
                </a:cubicBezTo>
                <a:cubicBezTo>
                  <a:pt x="702679" y="2382431"/>
                  <a:pt x="704622" y="2376145"/>
                  <a:pt x="706451" y="2372487"/>
                </a:cubicBezTo>
                <a:cubicBezTo>
                  <a:pt x="714680" y="2357400"/>
                  <a:pt x="724967" y="2343912"/>
                  <a:pt x="737312" y="2332025"/>
                </a:cubicBezTo>
                <a:cubicBezTo>
                  <a:pt x="749656" y="2320138"/>
                  <a:pt x="762915" y="2310765"/>
                  <a:pt x="777088" y="2303907"/>
                </a:cubicBezTo>
                <a:cubicBezTo>
                  <a:pt x="791261" y="2297049"/>
                  <a:pt x="805434" y="2293620"/>
                  <a:pt x="819608" y="2293620"/>
                </a:cubicBezTo>
                <a:cubicBezTo>
                  <a:pt x="831495" y="2293620"/>
                  <a:pt x="843496" y="2300021"/>
                  <a:pt x="855612" y="2312823"/>
                </a:cubicBezTo>
                <a:cubicBezTo>
                  <a:pt x="867728" y="2325624"/>
                  <a:pt x="877443" y="2342541"/>
                  <a:pt x="884759" y="2363572"/>
                </a:cubicBezTo>
                <a:cubicBezTo>
                  <a:pt x="892531" y="2384603"/>
                  <a:pt x="896417" y="2404720"/>
                  <a:pt x="896417" y="2423922"/>
                </a:cubicBezTo>
                <a:cubicBezTo>
                  <a:pt x="896417" y="2445411"/>
                  <a:pt x="889788" y="2465756"/>
                  <a:pt x="876529" y="2484959"/>
                </a:cubicBezTo>
                <a:cubicBezTo>
                  <a:pt x="885216" y="2484959"/>
                  <a:pt x="894931" y="2485187"/>
                  <a:pt x="905675" y="2485644"/>
                </a:cubicBezTo>
                <a:lnTo>
                  <a:pt x="936205" y="2486261"/>
                </a:lnTo>
                <a:lnTo>
                  <a:pt x="1000163" y="2484273"/>
                </a:lnTo>
                <a:cubicBezTo>
                  <a:pt x="1020052" y="2482901"/>
                  <a:pt x="1037768" y="2480386"/>
                  <a:pt x="1053313" y="2476729"/>
                </a:cubicBezTo>
                <a:lnTo>
                  <a:pt x="1039597" y="2460270"/>
                </a:lnTo>
                <a:cubicBezTo>
                  <a:pt x="1032739" y="2449754"/>
                  <a:pt x="1026453" y="2441067"/>
                  <a:pt x="1020737" y="2434209"/>
                </a:cubicBezTo>
                <a:cubicBezTo>
                  <a:pt x="1015022" y="2427351"/>
                  <a:pt x="1009650" y="2421636"/>
                  <a:pt x="1004621" y="2417064"/>
                </a:cubicBezTo>
                <a:cubicBezTo>
                  <a:pt x="1000963" y="2412949"/>
                  <a:pt x="997306" y="2409178"/>
                  <a:pt x="993649" y="2405749"/>
                </a:cubicBezTo>
                <a:cubicBezTo>
                  <a:pt x="989991" y="2402320"/>
                  <a:pt x="986333" y="2399234"/>
                  <a:pt x="982675" y="2396490"/>
                </a:cubicBezTo>
                <a:lnTo>
                  <a:pt x="971017" y="2404720"/>
                </a:lnTo>
                <a:cubicBezTo>
                  <a:pt x="960044" y="2392833"/>
                  <a:pt x="954558" y="2379803"/>
                  <a:pt x="954558" y="2365629"/>
                </a:cubicBezTo>
                <a:cubicBezTo>
                  <a:pt x="954558" y="2354657"/>
                  <a:pt x="957873" y="2345055"/>
                  <a:pt x="964502" y="2336826"/>
                </a:cubicBezTo>
                <a:cubicBezTo>
                  <a:pt x="971131" y="2328596"/>
                  <a:pt x="980161" y="2321052"/>
                  <a:pt x="991591" y="2314194"/>
                </a:cubicBezTo>
                <a:cubicBezTo>
                  <a:pt x="1003021" y="2307336"/>
                  <a:pt x="1016051" y="2301621"/>
                  <a:pt x="1030682" y="2297049"/>
                </a:cubicBezTo>
                <a:cubicBezTo>
                  <a:pt x="1052627" y="2289277"/>
                  <a:pt x="1074344" y="2285391"/>
                  <a:pt x="1095833" y="2285391"/>
                </a:cubicBezTo>
                <a:close/>
                <a:moveTo>
                  <a:pt x="168021" y="2277161"/>
                </a:moveTo>
                <a:cubicBezTo>
                  <a:pt x="180366" y="2277161"/>
                  <a:pt x="188138" y="2283562"/>
                  <a:pt x="191339" y="2296364"/>
                </a:cubicBezTo>
                <a:lnTo>
                  <a:pt x="180366" y="2301164"/>
                </a:lnTo>
                <a:cubicBezTo>
                  <a:pt x="178080" y="2298878"/>
                  <a:pt x="175337" y="2297735"/>
                  <a:pt x="172136" y="2297735"/>
                </a:cubicBezTo>
                <a:cubicBezTo>
                  <a:pt x="168479" y="2297735"/>
                  <a:pt x="164021" y="2299564"/>
                  <a:pt x="158763" y="2303222"/>
                </a:cubicBezTo>
                <a:cubicBezTo>
                  <a:pt x="153505" y="2306879"/>
                  <a:pt x="148819" y="2311223"/>
                  <a:pt x="144704" y="2316252"/>
                </a:cubicBezTo>
                <a:cubicBezTo>
                  <a:pt x="140589" y="2321281"/>
                  <a:pt x="138075" y="2326310"/>
                  <a:pt x="137160" y="2331339"/>
                </a:cubicBezTo>
                <a:cubicBezTo>
                  <a:pt x="144933" y="2334997"/>
                  <a:pt x="154763" y="2337397"/>
                  <a:pt x="166650" y="2338540"/>
                </a:cubicBezTo>
                <a:cubicBezTo>
                  <a:pt x="178537" y="2339683"/>
                  <a:pt x="187452" y="2342312"/>
                  <a:pt x="193396" y="2346427"/>
                </a:cubicBezTo>
                <a:cubicBezTo>
                  <a:pt x="197511" y="2349170"/>
                  <a:pt x="199568" y="2353514"/>
                  <a:pt x="199568" y="2359457"/>
                </a:cubicBezTo>
                <a:cubicBezTo>
                  <a:pt x="199568" y="2365401"/>
                  <a:pt x="195225" y="2372716"/>
                  <a:pt x="186538" y="2381403"/>
                </a:cubicBezTo>
                <a:cubicBezTo>
                  <a:pt x="177851" y="2390090"/>
                  <a:pt x="167336" y="2397748"/>
                  <a:pt x="154991" y="2404377"/>
                </a:cubicBezTo>
                <a:cubicBezTo>
                  <a:pt x="142647" y="2411006"/>
                  <a:pt x="130988" y="2414321"/>
                  <a:pt x="120015" y="2414321"/>
                </a:cubicBezTo>
                <a:cubicBezTo>
                  <a:pt x="114072" y="2414321"/>
                  <a:pt x="109957" y="2412949"/>
                  <a:pt x="107671" y="2410206"/>
                </a:cubicBezTo>
                <a:cubicBezTo>
                  <a:pt x="105385" y="2407463"/>
                  <a:pt x="104242" y="2404263"/>
                  <a:pt x="104242" y="2400605"/>
                </a:cubicBezTo>
                <a:cubicBezTo>
                  <a:pt x="116129" y="2399691"/>
                  <a:pt x="127674" y="2397176"/>
                  <a:pt x="138875" y="2393061"/>
                </a:cubicBezTo>
                <a:cubicBezTo>
                  <a:pt x="150076" y="2388947"/>
                  <a:pt x="159563" y="2384146"/>
                  <a:pt x="167336" y="2378660"/>
                </a:cubicBezTo>
                <a:cubicBezTo>
                  <a:pt x="170993" y="2376374"/>
                  <a:pt x="174079" y="2373973"/>
                  <a:pt x="176594" y="2371459"/>
                </a:cubicBezTo>
                <a:cubicBezTo>
                  <a:pt x="179109" y="2368944"/>
                  <a:pt x="181052" y="2366315"/>
                  <a:pt x="182423" y="2363572"/>
                </a:cubicBezTo>
                <a:cubicBezTo>
                  <a:pt x="160935" y="2363115"/>
                  <a:pt x="144247" y="2360943"/>
                  <a:pt x="132360" y="2357057"/>
                </a:cubicBezTo>
                <a:cubicBezTo>
                  <a:pt x="120473" y="2353171"/>
                  <a:pt x="114529" y="2344370"/>
                  <a:pt x="114529" y="2330653"/>
                </a:cubicBezTo>
                <a:cubicBezTo>
                  <a:pt x="114529" y="2323338"/>
                  <a:pt x="117272" y="2315566"/>
                  <a:pt x="122759" y="2307336"/>
                </a:cubicBezTo>
                <a:cubicBezTo>
                  <a:pt x="128245" y="2299107"/>
                  <a:pt x="135103" y="2292020"/>
                  <a:pt x="143333" y="2286077"/>
                </a:cubicBezTo>
                <a:cubicBezTo>
                  <a:pt x="151562" y="2280133"/>
                  <a:pt x="159792" y="2277161"/>
                  <a:pt x="168021" y="2277161"/>
                </a:cubicBezTo>
                <a:close/>
                <a:moveTo>
                  <a:pt x="1321765" y="2248357"/>
                </a:moveTo>
                <a:cubicBezTo>
                  <a:pt x="1325423" y="2252472"/>
                  <a:pt x="1330795" y="2258073"/>
                  <a:pt x="1337882" y="2265160"/>
                </a:cubicBezTo>
                <a:cubicBezTo>
                  <a:pt x="1344969" y="2272246"/>
                  <a:pt x="1353769" y="2280590"/>
                  <a:pt x="1364285" y="2290191"/>
                </a:cubicBezTo>
                <a:cubicBezTo>
                  <a:pt x="1358799" y="2297964"/>
                  <a:pt x="1352627" y="2305850"/>
                  <a:pt x="1345769" y="2313851"/>
                </a:cubicBezTo>
                <a:cubicBezTo>
                  <a:pt x="1338910" y="2321852"/>
                  <a:pt x="1331367" y="2329968"/>
                  <a:pt x="1323137" y="2338197"/>
                </a:cubicBezTo>
                <a:cubicBezTo>
                  <a:pt x="1313079" y="2329968"/>
                  <a:pt x="1304163" y="2322310"/>
                  <a:pt x="1296391" y="2315223"/>
                </a:cubicBezTo>
                <a:cubicBezTo>
                  <a:pt x="1288619" y="2308136"/>
                  <a:pt x="1281761" y="2301393"/>
                  <a:pt x="1275817" y="2294992"/>
                </a:cubicBezTo>
                <a:cubicBezTo>
                  <a:pt x="1283132" y="2288134"/>
                  <a:pt x="1290676" y="2280704"/>
                  <a:pt x="1298448" y="2272703"/>
                </a:cubicBezTo>
                <a:cubicBezTo>
                  <a:pt x="1306221" y="2264702"/>
                  <a:pt x="1313993" y="2256587"/>
                  <a:pt x="1321765" y="2248357"/>
                </a:cubicBezTo>
                <a:close/>
                <a:moveTo>
                  <a:pt x="2811399" y="2244243"/>
                </a:moveTo>
                <a:cubicBezTo>
                  <a:pt x="2815057" y="2248358"/>
                  <a:pt x="2820429" y="2253958"/>
                  <a:pt x="2827516" y="2261045"/>
                </a:cubicBezTo>
                <a:cubicBezTo>
                  <a:pt x="2834602" y="2268131"/>
                  <a:pt x="2843403" y="2276475"/>
                  <a:pt x="2853919" y="2286077"/>
                </a:cubicBezTo>
                <a:cubicBezTo>
                  <a:pt x="2848433" y="2293849"/>
                  <a:pt x="2842261" y="2301736"/>
                  <a:pt x="2835403" y="2309737"/>
                </a:cubicBezTo>
                <a:cubicBezTo>
                  <a:pt x="2828545" y="2317738"/>
                  <a:pt x="2821001" y="2325853"/>
                  <a:pt x="2812771" y="2334082"/>
                </a:cubicBezTo>
                <a:cubicBezTo>
                  <a:pt x="2802713" y="2325853"/>
                  <a:pt x="2793797" y="2318195"/>
                  <a:pt x="2786025" y="2311108"/>
                </a:cubicBezTo>
                <a:cubicBezTo>
                  <a:pt x="2778253" y="2304022"/>
                  <a:pt x="2771395" y="2297278"/>
                  <a:pt x="2765451" y="2290877"/>
                </a:cubicBezTo>
                <a:cubicBezTo>
                  <a:pt x="2772766" y="2284019"/>
                  <a:pt x="2780310" y="2276590"/>
                  <a:pt x="2788082" y="2268589"/>
                </a:cubicBezTo>
                <a:cubicBezTo>
                  <a:pt x="2795855" y="2260588"/>
                  <a:pt x="2803627" y="2252472"/>
                  <a:pt x="2811399" y="2244243"/>
                </a:cubicBezTo>
                <a:close/>
                <a:moveTo>
                  <a:pt x="1417092" y="2238071"/>
                </a:moveTo>
                <a:cubicBezTo>
                  <a:pt x="1420749" y="2242185"/>
                  <a:pt x="1426236" y="2247672"/>
                  <a:pt x="1433551" y="2254530"/>
                </a:cubicBezTo>
                <a:cubicBezTo>
                  <a:pt x="1440866" y="2261388"/>
                  <a:pt x="1449782" y="2269846"/>
                  <a:pt x="1460297" y="2279904"/>
                </a:cubicBezTo>
                <a:cubicBezTo>
                  <a:pt x="1448867" y="2295906"/>
                  <a:pt x="1434923" y="2311908"/>
                  <a:pt x="1418463" y="2327910"/>
                </a:cubicBezTo>
                <a:cubicBezTo>
                  <a:pt x="1408862" y="2320138"/>
                  <a:pt x="1400175" y="2312823"/>
                  <a:pt x="1392403" y="2305965"/>
                </a:cubicBezTo>
                <a:cubicBezTo>
                  <a:pt x="1384631" y="2299107"/>
                  <a:pt x="1377773" y="2292249"/>
                  <a:pt x="1371829" y="2285391"/>
                </a:cubicBezTo>
                <a:cubicBezTo>
                  <a:pt x="1378230" y="2279447"/>
                  <a:pt x="1385202" y="2272475"/>
                  <a:pt x="1392746" y="2264474"/>
                </a:cubicBezTo>
                <a:cubicBezTo>
                  <a:pt x="1400290" y="2256473"/>
                  <a:pt x="1408405" y="2247672"/>
                  <a:pt x="1417092" y="2238071"/>
                </a:cubicBezTo>
                <a:close/>
                <a:moveTo>
                  <a:pt x="2906725" y="2233956"/>
                </a:moveTo>
                <a:cubicBezTo>
                  <a:pt x="2910383" y="2238071"/>
                  <a:pt x="2915870" y="2243557"/>
                  <a:pt x="2923185" y="2250415"/>
                </a:cubicBezTo>
                <a:cubicBezTo>
                  <a:pt x="2930500" y="2257273"/>
                  <a:pt x="2939415" y="2265731"/>
                  <a:pt x="2949931" y="2275790"/>
                </a:cubicBezTo>
                <a:cubicBezTo>
                  <a:pt x="2938501" y="2291792"/>
                  <a:pt x="2924557" y="2307794"/>
                  <a:pt x="2908097" y="2323796"/>
                </a:cubicBezTo>
                <a:cubicBezTo>
                  <a:pt x="2898496" y="2316023"/>
                  <a:pt x="2889809" y="2308708"/>
                  <a:pt x="2882037" y="2301850"/>
                </a:cubicBezTo>
                <a:cubicBezTo>
                  <a:pt x="2874265" y="2294992"/>
                  <a:pt x="2867407" y="2288134"/>
                  <a:pt x="2861463" y="2281276"/>
                </a:cubicBezTo>
                <a:cubicBezTo>
                  <a:pt x="2867863" y="2275332"/>
                  <a:pt x="2874836" y="2268360"/>
                  <a:pt x="2882380" y="2260359"/>
                </a:cubicBezTo>
                <a:cubicBezTo>
                  <a:pt x="2889923" y="2252358"/>
                  <a:pt x="2898039" y="2243557"/>
                  <a:pt x="2906725" y="2233956"/>
                </a:cubicBezTo>
                <a:close/>
                <a:moveTo>
                  <a:pt x="213741" y="2167509"/>
                </a:moveTo>
                <a:lnTo>
                  <a:pt x="214427" y="2175739"/>
                </a:lnTo>
                <a:cubicBezTo>
                  <a:pt x="214427" y="2187626"/>
                  <a:pt x="209169" y="2196770"/>
                  <a:pt x="198654" y="2203171"/>
                </a:cubicBezTo>
                <a:cubicBezTo>
                  <a:pt x="186767" y="2209115"/>
                  <a:pt x="171450" y="2215744"/>
                  <a:pt x="152705" y="2223059"/>
                </a:cubicBezTo>
                <a:cubicBezTo>
                  <a:pt x="133960" y="2230374"/>
                  <a:pt x="112014" y="2238375"/>
                  <a:pt x="86868" y="2247062"/>
                </a:cubicBezTo>
                <a:lnTo>
                  <a:pt x="90297" y="2214144"/>
                </a:lnTo>
                <a:cubicBezTo>
                  <a:pt x="120930" y="2203171"/>
                  <a:pt x="146076" y="2194027"/>
                  <a:pt x="165735" y="2186712"/>
                </a:cubicBezTo>
                <a:cubicBezTo>
                  <a:pt x="185395" y="2179397"/>
                  <a:pt x="201397" y="2172996"/>
                  <a:pt x="213741" y="2167509"/>
                </a:cubicBezTo>
                <a:close/>
                <a:moveTo>
                  <a:pt x="1731036" y="2142897"/>
                </a:moveTo>
                <a:cubicBezTo>
                  <a:pt x="1727835" y="2142897"/>
                  <a:pt x="1724521" y="2144154"/>
                  <a:pt x="1721092" y="2146669"/>
                </a:cubicBezTo>
                <a:cubicBezTo>
                  <a:pt x="1717663" y="2149183"/>
                  <a:pt x="1716177" y="2152955"/>
                  <a:pt x="1716634" y="2157984"/>
                </a:cubicBezTo>
                <a:cubicBezTo>
                  <a:pt x="1716634" y="2162556"/>
                  <a:pt x="1718006" y="2166785"/>
                  <a:pt x="1720749" y="2170672"/>
                </a:cubicBezTo>
                <a:cubicBezTo>
                  <a:pt x="1723492" y="2174558"/>
                  <a:pt x="1728064" y="2176501"/>
                  <a:pt x="1734465" y="2176501"/>
                </a:cubicBezTo>
                <a:cubicBezTo>
                  <a:pt x="1739037" y="2176501"/>
                  <a:pt x="1743380" y="2174901"/>
                  <a:pt x="1747495" y="2171700"/>
                </a:cubicBezTo>
                <a:cubicBezTo>
                  <a:pt x="1751610" y="2168500"/>
                  <a:pt x="1753667" y="2165528"/>
                  <a:pt x="1753667" y="2162785"/>
                </a:cubicBezTo>
                <a:cubicBezTo>
                  <a:pt x="1753667" y="2158670"/>
                  <a:pt x="1751267" y="2154327"/>
                  <a:pt x="1746466" y="2149755"/>
                </a:cubicBezTo>
                <a:cubicBezTo>
                  <a:pt x="1741666" y="2145183"/>
                  <a:pt x="1736522" y="2142897"/>
                  <a:pt x="1731036" y="2142897"/>
                </a:cubicBezTo>
                <a:close/>
                <a:moveTo>
                  <a:pt x="3256789" y="2142059"/>
                </a:moveTo>
                <a:cubicBezTo>
                  <a:pt x="3262732" y="2148002"/>
                  <a:pt x="3269705" y="2154975"/>
                  <a:pt x="3277705" y="2162976"/>
                </a:cubicBezTo>
                <a:cubicBezTo>
                  <a:pt x="3285706" y="2170977"/>
                  <a:pt x="3294736" y="2179778"/>
                  <a:pt x="3304795" y="2189379"/>
                </a:cubicBezTo>
                <a:cubicBezTo>
                  <a:pt x="3299308" y="2197151"/>
                  <a:pt x="3292679" y="2205495"/>
                  <a:pt x="3284906" y="2214410"/>
                </a:cubicBezTo>
                <a:cubicBezTo>
                  <a:pt x="3277134" y="2223326"/>
                  <a:pt x="3268218" y="2232813"/>
                  <a:pt x="3258160" y="2242871"/>
                </a:cubicBezTo>
                <a:cubicBezTo>
                  <a:pt x="3235757" y="2225040"/>
                  <a:pt x="3218612" y="2209038"/>
                  <a:pt x="3206725" y="2194865"/>
                </a:cubicBezTo>
                <a:cubicBezTo>
                  <a:pt x="3217698" y="2183892"/>
                  <a:pt x="3227299" y="2174063"/>
                  <a:pt x="3235529" y="2165376"/>
                </a:cubicBezTo>
                <a:cubicBezTo>
                  <a:pt x="3243758" y="2156689"/>
                  <a:pt x="3250845" y="2148917"/>
                  <a:pt x="3256789" y="2142059"/>
                </a:cubicBezTo>
                <a:close/>
                <a:moveTo>
                  <a:pt x="1085545" y="2141373"/>
                </a:moveTo>
                <a:cubicBezTo>
                  <a:pt x="1091489" y="2147316"/>
                  <a:pt x="1098461" y="2154289"/>
                  <a:pt x="1106463" y="2162290"/>
                </a:cubicBezTo>
                <a:cubicBezTo>
                  <a:pt x="1114463" y="2170291"/>
                  <a:pt x="1123493" y="2179092"/>
                  <a:pt x="1133552" y="2188693"/>
                </a:cubicBezTo>
                <a:cubicBezTo>
                  <a:pt x="1128065" y="2196465"/>
                  <a:pt x="1121436" y="2204809"/>
                  <a:pt x="1113663" y="2213725"/>
                </a:cubicBezTo>
                <a:cubicBezTo>
                  <a:pt x="1105891" y="2222640"/>
                  <a:pt x="1096976" y="2232127"/>
                  <a:pt x="1086917" y="2242185"/>
                </a:cubicBezTo>
                <a:cubicBezTo>
                  <a:pt x="1064514" y="2224355"/>
                  <a:pt x="1047369" y="2208353"/>
                  <a:pt x="1035482" y="2194179"/>
                </a:cubicBezTo>
                <a:cubicBezTo>
                  <a:pt x="1046455" y="2183207"/>
                  <a:pt x="1056056" y="2173377"/>
                  <a:pt x="1064286" y="2164690"/>
                </a:cubicBezTo>
                <a:cubicBezTo>
                  <a:pt x="1072515" y="2156003"/>
                  <a:pt x="1079602" y="2148231"/>
                  <a:pt x="1085545" y="2141373"/>
                </a:cubicBezTo>
                <a:close/>
                <a:moveTo>
                  <a:pt x="805891" y="2141373"/>
                </a:moveTo>
                <a:cubicBezTo>
                  <a:pt x="811835" y="2147316"/>
                  <a:pt x="818807" y="2154289"/>
                  <a:pt x="826808" y="2162290"/>
                </a:cubicBezTo>
                <a:cubicBezTo>
                  <a:pt x="834809" y="2170291"/>
                  <a:pt x="843839" y="2179092"/>
                  <a:pt x="853898" y="2188693"/>
                </a:cubicBezTo>
                <a:cubicBezTo>
                  <a:pt x="848411" y="2196465"/>
                  <a:pt x="841782" y="2204809"/>
                  <a:pt x="834009" y="2213725"/>
                </a:cubicBezTo>
                <a:cubicBezTo>
                  <a:pt x="826237" y="2222640"/>
                  <a:pt x="817321" y="2232127"/>
                  <a:pt x="807263" y="2242185"/>
                </a:cubicBezTo>
                <a:cubicBezTo>
                  <a:pt x="784860" y="2224355"/>
                  <a:pt x="767715" y="2208353"/>
                  <a:pt x="755828" y="2194179"/>
                </a:cubicBezTo>
                <a:cubicBezTo>
                  <a:pt x="766801" y="2183207"/>
                  <a:pt x="776402" y="2173377"/>
                  <a:pt x="784632" y="2164690"/>
                </a:cubicBezTo>
                <a:cubicBezTo>
                  <a:pt x="792861" y="2156003"/>
                  <a:pt x="799948" y="2148231"/>
                  <a:pt x="805891" y="2141373"/>
                </a:cubicBezTo>
                <a:close/>
                <a:moveTo>
                  <a:pt x="2909316" y="2119884"/>
                </a:moveTo>
                <a:lnTo>
                  <a:pt x="2910002" y="2128114"/>
                </a:lnTo>
                <a:cubicBezTo>
                  <a:pt x="2910002" y="2140001"/>
                  <a:pt x="2904745" y="2149145"/>
                  <a:pt x="2894229" y="2155546"/>
                </a:cubicBezTo>
                <a:cubicBezTo>
                  <a:pt x="2882341" y="2161490"/>
                  <a:pt x="2867025" y="2168119"/>
                  <a:pt x="2848280" y="2175434"/>
                </a:cubicBezTo>
                <a:cubicBezTo>
                  <a:pt x="2829535" y="2182749"/>
                  <a:pt x="2807589" y="2190750"/>
                  <a:pt x="2782443" y="2199437"/>
                </a:cubicBezTo>
                <a:lnTo>
                  <a:pt x="2785873" y="2166519"/>
                </a:lnTo>
                <a:cubicBezTo>
                  <a:pt x="2816505" y="2155546"/>
                  <a:pt x="2841651" y="2146402"/>
                  <a:pt x="2861311" y="2139087"/>
                </a:cubicBezTo>
                <a:cubicBezTo>
                  <a:pt x="2880970" y="2131772"/>
                  <a:pt x="2896972" y="2125371"/>
                  <a:pt x="2909316" y="2119884"/>
                </a:cubicBezTo>
                <a:close/>
                <a:moveTo>
                  <a:pt x="1423417" y="2119884"/>
                </a:moveTo>
                <a:lnTo>
                  <a:pt x="1424102" y="2128114"/>
                </a:lnTo>
                <a:cubicBezTo>
                  <a:pt x="1424102" y="2140001"/>
                  <a:pt x="1418844" y="2149145"/>
                  <a:pt x="1408329" y="2155546"/>
                </a:cubicBezTo>
                <a:cubicBezTo>
                  <a:pt x="1396441" y="2161490"/>
                  <a:pt x="1381125" y="2168119"/>
                  <a:pt x="1362380" y="2175434"/>
                </a:cubicBezTo>
                <a:cubicBezTo>
                  <a:pt x="1343635" y="2182749"/>
                  <a:pt x="1321689" y="2190750"/>
                  <a:pt x="1296543" y="2199437"/>
                </a:cubicBezTo>
                <a:lnTo>
                  <a:pt x="1299972" y="2166519"/>
                </a:lnTo>
                <a:cubicBezTo>
                  <a:pt x="1330605" y="2155546"/>
                  <a:pt x="1355751" y="2146402"/>
                  <a:pt x="1375410" y="2139087"/>
                </a:cubicBezTo>
                <a:cubicBezTo>
                  <a:pt x="1395070" y="2131772"/>
                  <a:pt x="1411072" y="2125371"/>
                  <a:pt x="1423417" y="2119884"/>
                </a:cubicBezTo>
                <a:close/>
                <a:moveTo>
                  <a:pt x="1734465" y="2115465"/>
                </a:moveTo>
                <a:cubicBezTo>
                  <a:pt x="1744523" y="2115008"/>
                  <a:pt x="1753324" y="2119237"/>
                  <a:pt x="1760868" y="2128152"/>
                </a:cubicBezTo>
                <a:cubicBezTo>
                  <a:pt x="1768412" y="2137068"/>
                  <a:pt x="1772184" y="2148612"/>
                  <a:pt x="1772184" y="2162785"/>
                </a:cubicBezTo>
                <a:cubicBezTo>
                  <a:pt x="1772184" y="2173301"/>
                  <a:pt x="1768298" y="2182445"/>
                  <a:pt x="1760525" y="2190217"/>
                </a:cubicBezTo>
                <a:cubicBezTo>
                  <a:pt x="1752753" y="2197989"/>
                  <a:pt x="1743837" y="2201876"/>
                  <a:pt x="1733779" y="2201876"/>
                </a:cubicBezTo>
                <a:cubicBezTo>
                  <a:pt x="1723263" y="2201876"/>
                  <a:pt x="1714691" y="2198104"/>
                  <a:pt x="1708062" y="2190560"/>
                </a:cubicBezTo>
                <a:cubicBezTo>
                  <a:pt x="1701432" y="2183016"/>
                  <a:pt x="1698117" y="2173529"/>
                  <a:pt x="1698117" y="2162099"/>
                </a:cubicBezTo>
                <a:cubicBezTo>
                  <a:pt x="1698117" y="2148840"/>
                  <a:pt x="1701889" y="2137753"/>
                  <a:pt x="1709433" y="2128838"/>
                </a:cubicBezTo>
                <a:cubicBezTo>
                  <a:pt x="1716977" y="2119923"/>
                  <a:pt x="1725321" y="2115465"/>
                  <a:pt x="1734465" y="2115465"/>
                </a:cubicBezTo>
                <a:close/>
                <a:moveTo>
                  <a:pt x="4974183" y="2097482"/>
                </a:moveTo>
                <a:cubicBezTo>
                  <a:pt x="4977383" y="2109826"/>
                  <a:pt x="4981271" y="2123199"/>
                  <a:pt x="4985843" y="2137601"/>
                </a:cubicBezTo>
                <a:cubicBezTo>
                  <a:pt x="4990415" y="2152003"/>
                  <a:pt x="4995443" y="2166519"/>
                  <a:pt x="5000931" y="2181149"/>
                </a:cubicBezTo>
                <a:lnTo>
                  <a:pt x="4978985" y="2198294"/>
                </a:lnTo>
                <a:cubicBezTo>
                  <a:pt x="4980355" y="2226184"/>
                  <a:pt x="4981155" y="2257730"/>
                  <a:pt x="4981385" y="2292935"/>
                </a:cubicBezTo>
                <a:cubicBezTo>
                  <a:pt x="4981613" y="2328139"/>
                  <a:pt x="4981385" y="2367230"/>
                  <a:pt x="4980699" y="2410206"/>
                </a:cubicBezTo>
                <a:cubicBezTo>
                  <a:pt x="4980013" y="2453183"/>
                  <a:pt x="4978527" y="2500503"/>
                  <a:pt x="4976241" y="2552167"/>
                </a:cubicBezTo>
                <a:lnTo>
                  <a:pt x="4936465" y="2557653"/>
                </a:lnTo>
                <a:cubicBezTo>
                  <a:pt x="4935093" y="2512848"/>
                  <a:pt x="4933379" y="2472500"/>
                  <a:pt x="4931321" y="2436610"/>
                </a:cubicBezTo>
                <a:cubicBezTo>
                  <a:pt x="4929263" y="2400719"/>
                  <a:pt x="4927207" y="2367230"/>
                  <a:pt x="4925149" y="2336140"/>
                </a:cubicBezTo>
                <a:cubicBezTo>
                  <a:pt x="4923091" y="2305050"/>
                  <a:pt x="4920919" y="2275104"/>
                  <a:pt x="4918635" y="2246300"/>
                </a:cubicBezTo>
                <a:cubicBezTo>
                  <a:pt x="4916347" y="2217497"/>
                  <a:pt x="4913605" y="2187550"/>
                  <a:pt x="4910405" y="2156460"/>
                </a:cubicBezTo>
                <a:cubicBezTo>
                  <a:pt x="4909033" y="2145030"/>
                  <a:pt x="4910975" y="2134972"/>
                  <a:pt x="4916233" y="2126285"/>
                </a:cubicBezTo>
                <a:cubicBezTo>
                  <a:pt x="4921491" y="2117598"/>
                  <a:pt x="4929263" y="2110855"/>
                  <a:pt x="4939551" y="2106054"/>
                </a:cubicBezTo>
                <a:cubicBezTo>
                  <a:pt x="4949839" y="2101253"/>
                  <a:pt x="4961383" y="2098396"/>
                  <a:pt x="4974183" y="2097482"/>
                </a:cubicBezTo>
                <a:close/>
                <a:moveTo>
                  <a:pt x="4810049" y="2097482"/>
                </a:moveTo>
                <a:cubicBezTo>
                  <a:pt x="4811421" y="2130857"/>
                  <a:pt x="4812679" y="2164119"/>
                  <a:pt x="4813821" y="2197265"/>
                </a:cubicBezTo>
                <a:cubicBezTo>
                  <a:pt x="4814963" y="2230413"/>
                  <a:pt x="4816221" y="2263445"/>
                  <a:pt x="4817593" y="2296364"/>
                </a:cubicBezTo>
                <a:cubicBezTo>
                  <a:pt x="4818965" y="2326996"/>
                  <a:pt x="4819993" y="2355457"/>
                  <a:pt x="4820679" y="2381746"/>
                </a:cubicBezTo>
                <a:cubicBezTo>
                  <a:pt x="4821365" y="2408035"/>
                  <a:pt x="4821707" y="2432381"/>
                  <a:pt x="4821707" y="2454783"/>
                </a:cubicBezTo>
                <a:cubicBezTo>
                  <a:pt x="4821707" y="2467585"/>
                  <a:pt x="4819535" y="2481072"/>
                  <a:pt x="4815193" y="2495245"/>
                </a:cubicBezTo>
                <a:cubicBezTo>
                  <a:pt x="4810849" y="2509419"/>
                  <a:pt x="4804563" y="2522906"/>
                  <a:pt x="4796333" y="2535708"/>
                </a:cubicBezTo>
                <a:cubicBezTo>
                  <a:pt x="4791761" y="2542566"/>
                  <a:pt x="4782275" y="2547938"/>
                  <a:pt x="4767873" y="2551824"/>
                </a:cubicBezTo>
                <a:cubicBezTo>
                  <a:pt x="4760671" y="2553767"/>
                  <a:pt x="4752643" y="2555225"/>
                  <a:pt x="4743783" y="2556196"/>
                </a:cubicBezTo>
                <a:lnTo>
                  <a:pt x="4724141" y="2557181"/>
                </a:lnTo>
                <a:lnTo>
                  <a:pt x="4722723" y="2557653"/>
                </a:lnTo>
                <a:lnTo>
                  <a:pt x="4719925" y="2557392"/>
                </a:lnTo>
                <a:lnTo>
                  <a:pt x="4714723" y="2557653"/>
                </a:lnTo>
                <a:lnTo>
                  <a:pt x="4711053" y="2556566"/>
                </a:lnTo>
                <a:lnTo>
                  <a:pt x="4685005" y="2554139"/>
                </a:lnTo>
                <a:cubicBezTo>
                  <a:pt x="4673803" y="2551795"/>
                  <a:pt x="4663975" y="2548281"/>
                  <a:pt x="4655515" y="2543594"/>
                </a:cubicBezTo>
                <a:cubicBezTo>
                  <a:pt x="4638599" y="2534222"/>
                  <a:pt x="4628541" y="2521077"/>
                  <a:pt x="4625341" y="2504161"/>
                </a:cubicBezTo>
                <a:lnTo>
                  <a:pt x="4620539" y="2482215"/>
                </a:lnTo>
                <a:lnTo>
                  <a:pt x="4593793" y="2535708"/>
                </a:lnTo>
                <a:cubicBezTo>
                  <a:pt x="4581907" y="2534336"/>
                  <a:pt x="4571619" y="2533079"/>
                  <a:pt x="4562933" y="2531936"/>
                </a:cubicBezTo>
                <a:cubicBezTo>
                  <a:pt x="4554247" y="2530793"/>
                  <a:pt x="4546359" y="2529421"/>
                  <a:pt x="4539273" y="2527821"/>
                </a:cubicBezTo>
                <a:cubicBezTo>
                  <a:pt x="4532187" y="2526221"/>
                  <a:pt x="4525213" y="2524049"/>
                  <a:pt x="4518355" y="2521306"/>
                </a:cubicBezTo>
                <a:cubicBezTo>
                  <a:pt x="4507839" y="2517648"/>
                  <a:pt x="4497095" y="2512619"/>
                  <a:pt x="4486123" y="2506218"/>
                </a:cubicBezTo>
                <a:cubicBezTo>
                  <a:pt x="4475151" y="2499818"/>
                  <a:pt x="4465891" y="2493188"/>
                  <a:pt x="4458347" y="2486330"/>
                </a:cubicBezTo>
                <a:cubicBezTo>
                  <a:pt x="4450803" y="2479472"/>
                  <a:pt x="4447033" y="2473528"/>
                  <a:pt x="4447033" y="2468499"/>
                </a:cubicBezTo>
                <a:cubicBezTo>
                  <a:pt x="4447033" y="2464385"/>
                  <a:pt x="4448519" y="2457641"/>
                  <a:pt x="4451491" y="2448268"/>
                </a:cubicBezTo>
                <a:cubicBezTo>
                  <a:pt x="4454463" y="2438896"/>
                  <a:pt x="4458005" y="2429180"/>
                  <a:pt x="4462119" y="2419122"/>
                </a:cubicBezTo>
                <a:cubicBezTo>
                  <a:pt x="4466235" y="2409063"/>
                  <a:pt x="4469663" y="2401520"/>
                  <a:pt x="4472407" y="2396490"/>
                </a:cubicBezTo>
                <a:cubicBezTo>
                  <a:pt x="4476523" y="2388261"/>
                  <a:pt x="4484295" y="2379117"/>
                  <a:pt x="4495723" y="2369058"/>
                </a:cubicBezTo>
                <a:cubicBezTo>
                  <a:pt x="4508069" y="2357628"/>
                  <a:pt x="4522813" y="2346427"/>
                  <a:pt x="4539959" y="2335454"/>
                </a:cubicBezTo>
                <a:cubicBezTo>
                  <a:pt x="4557103" y="2324481"/>
                  <a:pt x="4572763" y="2316023"/>
                  <a:pt x="4586935" y="2310080"/>
                </a:cubicBezTo>
                <a:lnTo>
                  <a:pt x="4583507" y="2285391"/>
                </a:lnTo>
                <a:cubicBezTo>
                  <a:pt x="4593565" y="2277618"/>
                  <a:pt x="4602023" y="2271218"/>
                  <a:pt x="4608881" y="2266188"/>
                </a:cubicBezTo>
                <a:cubicBezTo>
                  <a:pt x="4615739" y="2261159"/>
                  <a:pt x="4622255" y="2256587"/>
                  <a:pt x="4628427" y="2252472"/>
                </a:cubicBezTo>
                <a:cubicBezTo>
                  <a:pt x="4634599" y="2248358"/>
                  <a:pt x="4641115" y="2244243"/>
                  <a:pt x="4647971" y="2240128"/>
                </a:cubicBezTo>
                <a:cubicBezTo>
                  <a:pt x="4648429" y="2278076"/>
                  <a:pt x="4648887" y="2316023"/>
                  <a:pt x="4649343" y="2353971"/>
                </a:cubicBezTo>
                <a:cubicBezTo>
                  <a:pt x="4649801" y="2391918"/>
                  <a:pt x="4650029" y="2429866"/>
                  <a:pt x="4650029" y="2467814"/>
                </a:cubicBezTo>
                <a:cubicBezTo>
                  <a:pt x="4666489" y="2477072"/>
                  <a:pt x="4684233" y="2482858"/>
                  <a:pt x="4703265" y="2485173"/>
                </a:cubicBezTo>
                <a:lnTo>
                  <a:pt x="4718711" y="2486091"/>
                </a:lnTo>
                <a:lnTo>
                  <a:pt x="4731911" y="2485301"/>
                </a:lnTo>
                <a:cubicBezTo>
                  <a:pt x="4749485" y="2483244"/>
                  <a:pt x="4768215" y="2478101"/>
                  <a:pt x="4788103" y="2469871"/>
                </a:cubicBezTo>
                <a:cubicBezTo>
                  <a:pt x="4786275" y="2455240"/>
                  <a:pt x="4784561" y="2440610"/>
                  <a:pt x="4782959" y="2425980"/>
                </a:cubicBezTo>
                <a:cubicBezTo>
                  <a:pt x="4781359" y="2411349"/>
                  <a:pt x="4779645" y="2396719"/>
                  <a:pt x="4777817" y="2382089"/>
                </a:cubicBezTo>
                <a:cubicBezTo>
                  <a:pt x="4775073" y="2359228"/>
                  <a:pt x="4770615" y="2327682"/>
                  <a:pt x="4764443" y="2287448"/>
                </a:cubicBezTo>
                <a:cubicBezTo>
                  <a:pt x="4758271" y="2247215"/>
                  <a:pt x="4750385" y="2198294"/>
                  <a:pt x="4740783" y="2140687"/>
                </a:cubicBezTo>
                <a:cubicBezTo>
                  <a:pt x="4750843" y="2132915"/>
                  <a:pt x="4761815" y="2125485"/>
                  <a:pt x="4773701" y="2118398"/>
                </a:cubicBezTo>
                <a:cubicBezTo>
                  <a:pt x="4785589" y="2111312"/>
                  <a:pt x="4797705" y="2104340"/>
                  <a:pt x="4810049" y="2097482"/>
                </a:cubicBezTo>
                <a:close/>
                <a:moveTo>
                  <a:pt x="4174083" y="2097482"/>
                </a:moveTo>
                <a:cubicBezTo>
                  <a:pt x="4177285" y="2109826"/>
                  <a:pt x="4181171" y="2123199"/>
                  <a:pt x="4185743" y="2137601"/>
                </a:cubicBezTo>
                <a:cubicBezTo>
                  <a:pt x="4190315" y="2152003"/>
                  <a:pt x="4195343" y="2166519"/>
                  <a:pt x="4200831" y="2181149"/>
                </a:cubicBezTo>
                <a:lnTo>
                  <a:pt x="4178885" y="2198294"/>
                </a:lnTo>
                <a:cubicBezTo>
                  <a:pt x="4180255" y="2226184"/>
                  <a:pt x="4181055" y="2257730"/>
                  <a:pt x="4181285" y="2292935"/>
                </a:cubicBezTo>
                <a:cubicBezTo>
                  <a:pt x="4181513" y="2328139"/>
                  <a:pt x="4181285" y="2367230"/>
                  <a:pt x="4180599" y="2410206"/>
                </a:cubicBezTo>
                <a:cubicBezTo>
                  <a:pt x="4179913" y="2453183"/>
                  <a:pt x="4178427" y="2500503"/>
                  <a:pt x="4176141" y="2552167"/>
                </a:cubicBezTo>
                <a:lnTo>
                  <a:pt x="4136365" y="2557653"/>
                </a:lnTo>
                <a:cubicBezTo>
                  <a:pt x="4134993" y="2512848"/>
                  <a:pt x="4133279" y="2472500"/>
                  <a:pt x="4131221" y="2436610"/>
                </a:cubicBezTo>
                <a:cubicBezTo>
                  <a:pt x="4129164" y="2400719"/>
                  <a:pt x="4127107" y="2367230"/>
                  <a:pt x="4125049" y="2336140"/>
                </a:cubicBezTo>
                <a:cubicBezTo>
                  <a:pt x="4122992" y="2305050"/>
                  <a:pt x="4120820" y="2275104"/>
                  <a:pt x="4118534" y="2246300"/>
                </a:cubicBezTo>
                <a:cubicBezTo>
                  <a:pt x="4116248" y="2217497"/>
                  <a:pt x="4113505" y="2187550"/>
                  <a:pt x="4110305" y="2156460"/>
                </a:cubicBezTo>
                <a:cubicBezTo>
                  <a:pt x="4108933" y="2145030"/>
                  <a:pt x="4110876" y="2134972"/>
                  <a:pt x="4116134" y="2126285"/>
                </a:cubicBezTo>
                <a:cubicBezTo>
                  <a:pt x="4121391" y="2117598"/>
                  <a:pt x="4129164" y="2110855"/>
                  <a:pt x="4139451" y="2106054"/>
                </a:cubicBezTo>
                <a:cubicBezTo>
                  <a:pt x="4149739" y="2101253"/>
                  <a:pt x="4161283" y="2098396"/>
                  <a:pt x="4174083" y="2097482"/>
                </a:cubicBezTo>
                <a:close/>
                <a:moveTo>
                  <a:pt x="3469234" y="2097482"/>
                </a:moveTo>
                <a:cubicBezTo>
                  <a:pt x="3472434" y="2109826"/>
                  <a:pt x="3476321" y="2123199"/>
                  <a:pt x="3480893" y="2137601"/>
                </a:cubicBezTo>
                <a:cubicBezTo>
                  <a:pt x="3485465" y="2152003"/>
                  <a:pt x="3490494" y="2166519"/>
                  <a:pt x="3495980" y="2181149"/>
                </a:cubicBezTo>
                <a:lnTo>
                  <a:pt x="3474035" y="2198294"/>
                </a:lnTo>
                <a:cubicBezTo>
                  <a:pt x="3475406" y="2226184"/>
                  <a:pt x="3476207" y="2257730"/>
                  <a:pt x="3476435" y="2292935"/>
                </a:cubicBezTo>
                <a:cubicBezTo>
                  <a:pt x="3476663" y="2328139"/>
                  <a:pt x="3476435" y="2367230"/>
                  <a:pt x="3475749" y="2410206"/>
                </a:cubicBezTo>
                <a:cubicBezTo>
                  <a:pt x="3475063" y="2453183"/>
                  <a:pt x="3473577" y="2500503"/>
                  <a:pt x="3471291" y="2552167"/>
                </a:cubicBezTo>
                <a:lnTo>
                  <a:pt x="3431515" y="2557653"/>
                </a:lnTo>
                <a:cubicBezTo>
                  <a:pt x="3430143" y="2512848"/>
                  <a:pt x="3428429" y="2472500"/>
                  <a:pt x="3426371" y="2436610"/>
                </a:cubicBezTo>
                <a:cubicBezTo>
                  <a:pt x="3424314" y="2400719"/>
                  <a:pt x="3422257" y="2367230"/>
                  <a:pt x="3420199" y="2336140"/>
                </a:cubicBezTo>
                <a:cubicBezTo>
                  <a:pt x="3418142" y="2305050"/>
                  <a:pt x="3415970" y="2275104"/>
                  <a:pt x="3413684" y="2246300"/>
                </a:cubicBezTo>
                <a:cubicBezTo>
                  <a:pt x="3411398" y="2217497"/>
                  <a:pt x="3408655" y="2187550"/>
                  <a:pt x="3405455" y="2156460"/>
                </a:cubicBezTo>
                <a:cubicBezTo>
                  <a:pt x="3404083" y="2145030"/>
                  <a:pt x="3406026" y="2134972"/>
                  <a:pt x="3411284" y="2126285"/>
                </a:cubicBezTo>
                <a:cubicBezTo>
                  <a:pt x="3416542" y="2117598"/>
                  <a:pt x="3424314" y="2110855"/>
                  <a:pt x="3434601" y="2106054"/>
                </a:cubicBezTo>
                <a:cubicBezTo>
                  <a:pt x="3444888" y="2101253"/>
                  <a:pt x="3456432" y="2098396"/>
                  <a:pt x="3469234" y="2097482"/>
                </a:cubicBezTo>
                <a:close/>
                <a:moveTo>
                  <a:pt x="2069059" y="2097482"/>
                </a:moveTo>
                <a:cubicBezTo>
                  <a:pt x="2072259" y="2109826"/>
                  <a:pt x="2076146" y="2123199"/>
                  <a:pt x="2080717" y="2137601"/>
                </a:cubicBezTo>
                <a:cubicBezTo>
                  <a:pt x="2085289" y="2152003"/>
                  <a:pt x="2090319" y="2166519"/>
                  <a:pt x="2095805" y="2181149"/>
                </a:cubicBezTo>
                <a:lnTo>
                  <a:pt x="2073859" y="2198294"/>
                </a:lnTo>
                <a:cubicBezTo>
                  <a:pt x="2075231" y="2226184"/>
                  <a:pt x="2076031" y="2257730"/>
                  <a:pt x="2076260" y="2292935"/>
                </a:cubicBezTo>
                <a:cubicBezTo>
                  <a:pt x="2076489" y="2328139"/>
                  <a:pt x="2076260" y="2367230"/>
                  <a:pt x="2075574" y="2410206"/>
                </a:cubicBezTo>
                <a:cubicBezTo>
                  <a:pt x="2074888" y="2453183"/>
                  <a:pt x="2073402" y="2500503"/>
                  <a:pt x="2071117" y="2552167"/>
                </a:cubicBezTo>
                <a:lnTo>
                  <a:pt x="2031340" y="2557653"/>
                </a:lnTo>
                <a:cubicBezTo>
                  <a:pt x="2029968" y="2512848"/>
                  <a:pt x="2028254" y="2472500"/>
                  <a:pt x="2026197" y="2436610"/>
                </a:cubicBezTo>
                <a:cubicBezTo>
                  <a:pt x="2024139" y="2400719"/>
                  <a:pt x="2022081" y="2367230"/>
                  <a:pt x="2020025" y="2336140"/>
                </a:cubicBezTo>
                <a:cubicBezTo>
                  <a:pt x="2017967" y="2305050"/>
                  <a:pt x="2015795" y="2275104"/>
                  <a:pt x="2013509" y="2246300"/>
                </a:cubicBezTo>
                <a:cubicBezTo>
                  <a:pt x="2011223" y="2217497"/>
                  <a:pt x="2008480" y="2187550"/>
                  <a:pt x="2005280" y="2156460"/>
                </a:cubicBezTo>
                <a:cubicBezTo>
                  <a:pt x="2003908" y="2145030"/>
                  <a:pt x="2005851" y="2134972"/>
                  <a:pt x="2011109" y="2126285"/>
                </a:cubicBezTo>
                <a:cubicBezTo>
                  <a:pt x="2016367" y="2117598"/>
                  <a:pt x="2024139" y="2110855"/>
                  <a:pt x="2034426" y="2106054"/>
                </a:cubicBezTo>
                <a:cubicBezTo>
                  <a:pt x="2044713" y="2101254"/>
                  <a:pt x="2056257" y="2098396"/>
                  <a:pt x="2069059" y="2097482"/>
                </a:cubicBezTo>
                <a:close/>
                <a:moveTo>
                  <a:pt x="320955" y="2097482"/>
                </a:moveTo>
                <a:cubicBezTo>
                  <a:pt x="324612" y="2110741"/>
                  <a:pt x="328727" y="2124685"/>
                  <a:pt x="333299" y="2139315"/>
                </a:cubicBezTo>
                <a:cubicBezTo>
                  <a:pt x="337871" y="2153946"/>
                  <a:pt x="342443" y="2167890"/>
                  <a:pt x="347015" y="2181149"/>
                </a:cubicBezTo>
                <a:lnTo>
                  <a:pt x="326441" y="2196923"/>
                </a:lnTo>
                <a:cubicBezTo>
                  <a:pt x="334671" y="2273275"/>
                  <a:pt x="340729" y="2334768"/>
                  <a:pt x="344615" y="2381403"/>
                </a:cubicBezTo>
                <a:cubicBezTo>
                  <a:pt x="348501" y="2428037"/>
                  <a:pt x="350444" y="2460041"/>
                  <a:pt x="350444" y="2477415"/>
                </a:cubicBezTo>
                <a:cubicBezTo>
                  <a:pt x="350444" y="2489302"/>
                  <a:pt x="347930" y="2501989"/>
                  <a:pt x="342900" y="2515477"/>
                </a:cubicBezTo>
                <a:cubicBezTo>
                  <a:pt x="337871" y="2528964"/>
                  <a:pt x="331699" y="2540508"/>
                  <a:pt x="324384" y="2550109"/>
                </a:cubicBezTo>
                <a:cubicBezTo>
                  <a:pt x="298323" y="2553767"/>
                  <a:pt x="271006" y="2556510"/>
                  <a:pt x="242431" y="2558339"/>
                </a:cubicBezTo>
                <a:cubicBezTo>
                  <a:pt x="213856" y="2560168"/>
                  <a:pt x="184023" y="2561082"/>
                  <a:pt x="152934" y="2561082"/>
                </a:cubicBezTo>
                <a:cubicBezTo>
                  <a:pt x="123673" y="2561082"/>
                  <a:pt x="90755" y="2559711"/>
                  <a:pt x="54179" y="2556967"/>
                </a:cubicBezTo>
                <a:cubicBezTo>
                  <a:pt x="18060" y="2554682"/>
                  <a:pt x="0" y="2551710"/>
                  <a:pt x="0" y="2548052"/>
                </a:cubicBezTo>
                <a:cubicBezTo>
                  <a:pt x="0" y="2536622"/>
                  <a:pt x="1601" y="2523706"/>
                  <a:pt x="4801" y="2509304"/>
                </a:cubicBezTo>
                <a:cubicBezTo>
                  <a:pt x="8001" y="2494903"/>
                  <a:pt x="11659" y="2483587"/>
                  <a:pt x="15774" y="2475357"/>
                </a:cubicBezTo>
                <a:cubicBezTo>
                  <a:pt x="27661" y="2478101"/>
                  <a:pt x="42291" y="2480615"/>
                  <a:pt x="59665" y="2482901"/>
                </a:cubicBezTo>
                <a:cubicBezTo>
                  <a:pt x="77039" y="2485187"/>
                  <a:pt x="94984" y="2486902"/>
                  <a:pt x="113500" y="2488045"/>
                </a:cubicBezTo>
                <a:cubicBezTo>
                  <a:pt x="132017" y="2489188"/>
                  <a:pt x="149505" y="2489759"/>
                  <a:pt x="165964" y="2489759"/>
                </a:cubicBezTo>
                <a:cubicBezTo>
                  <a:pt x="192024" y="2489759"/>
                  <a:pt x="217628" y="2488616"/>
                  <a:pt x="242774" y="2486330"/>
                </a:cubicBezTo>
                <a:cubicBezTo>
                  <a:pt x="267920" y="2484044"/>
                  <a:pt x="293066" y="2480615"/>
                  <a:pt x="318212" y="2476043"/>
                </a:cubicBezTo>
                <a:cubicBezTo>
                  <a:pt x="309525" y="2438095"/>
                  <a:pt x="302324" y="2406091"/>
                  <a:pt x="296609" y="2380031"/>
                </a:cubicBezTo>
                <a:cubicBezTo>
                  <a:pt x="290894" y="2353971"/>
                  <a:pt x="286436" y="2333397"/>
                  <a:pt x="283236" y="2318309"/>
                </a:cubicBezTo>
                <a:cubicBezTo>
                  <a:pt x="280493" y="2306879"/>
                  <a:pt x="277521" y="2293506"/>
                  <a:pt x="274320" y="2278190"/>
                </a:cubicBezTo>
                <a:cubicBezTo>
                  <a:pt x="271120" y="2262874"/>
                  <a:pt x="268148" y="2247443"/>
                  <a:pt x="265405" y="2231898"/>
                </a:cubicBezTo>
                <a:cubicBezTo>
                  <a:pt x="262662" y="2216354"/>
                  <a:pt x="260490" y="2202295"/>
                  <a:pt x="258890" y="2189722"/>
                </a:cubicBezTo>
                <a:cubicBezTo>
                  <a:pt x="257290" y="2177149"/>
                  <a:pt x="256490" y="2168119"/>
                  <a:pt x="256490" y="2162633"/>
                </a:cubicBezTo>
                <a:cubicBezTo>
                  <a:pt x="256490" y="2144345"/>
                  <a:pt x="262433" y="2129257"/>
                  <a:pt x="274320" y="2117370"/>
                </a:cubicBezTo>
                <a:cubicBezTo>
                  <a:pt x="286208" y="2105483"/>
                  <a:pt x="301752" y="2098853"/>
                  <a:pt x="320955" y="2097482"/>
                </a:cubicBezTo>
                <a:close/>
                <a:moveTo>
                  <a:pt x="3982289" y="2085823"/>
                </a:moveTo>
                <a:cubicBezTo>
                  <a:pt x="3986861" y="2101825"/>
                  <a:pt x="3990975" y="2115998"/>
                  <a:pt x="3994633" y="2128343"/>
                </a:cubicBezTo>
                <a:cubicBezTo>
                  <a:pt x="3998291" y="2140687"/>
                  <a:pt x="4003091" y="2154403"/>
                  <a:pt x="4009035" y="2169491"/>
                </a:cubicBezTo>
                <a:lnTo>
                  <a:pt x="3987775" y="2185950"/>
                </a:lnTo>
                <a:cubicBezTo>
                  <a:pt x="3988232" y="2189607"/>
                  <a:pt x="3988575" y="2196008"/>
                  <a:pt x="3988804" y="2205152"/>
                </a:cubicBezTo>
                <a:cubicBezTo>
                  <a:pt x="3989032" y="2214296"/>
                  <a:pt x="3989375" y="2223783"/>
                  <a:pt x="3989832" y="2233613"/>
                </a:cubicBezTo>
                <a:cubicBezTo>
                  <a:pt x="3990289" y="2243443"/>
                  <a:pt x="3990632" y="2252358"/>
                  <a:pt x="3990861" y="2260359"/>
                </a:cubicBezTo>
                <a:cubicBezTo>
                  <a:pt x="3991089" y="2268360"/>
                  <a:pt x="3991204" y="2273275"/>
                  <a:pt x="3991204" y="2275104"/>
                </a:cubicBezTo>
                <a:cubicBezTo>
                  <a:pt x="3991204" y="2302536"/>
                  <a:pt x="3986517" y="2328825"/>
                  <a:pt x="3977145" y="2353971"/>
                </a:cubicBezTo>
                <a:lnTo>
                  <a:pt x="3961035" y="2388999"/>
                </a:lnTo>
                <a:lnTo>
                  <a:pt x="3967544" y="2397862"/>
                </a:lnTo>
                <a:cubicBezTo>
                  <a:pt x="3976002" y="2409749"/>
                  <a:pt x="3984117" y="2421865"/>
                  <a:pt x="3991890" y="2434209"/>
                </a:cubicBezTo>
                <a:cubicBezTo>
                  <a:pt x="3999662" y="2446554"/>
                  <a:pt x="4006177" y="2457641"/>
                  <a:pt x="4011435" y="2467471"/>
                </a:cubicBezTo>
                <a:cubicBezTo>
                  <a:pt x="4016693" y="2477300"/>
                  <a:pt x="4019322" y="2484273"/>
                  <a:pt x="4019322" y="2488388"/>
                </a:cubicBezTo>
                <a:cubicBezTo>
                  <a:pt x="4019322" y="2491131"/>
                  <a:pt x="4018293" y="2495817"/>
                  <a:pt x="4016235" y="2502446"/>
                </a:cubicBezTo>
                <a:cubicBezTo>
                  <a:pt x="4014178" y="2509076"/>
                  <a:pt x="4011778" y="2515934"/>
                  <a:pt x="4009035" y="2523020"/>
                </a:cubicBezTo>
                <a:cubicBezTo>
                  <a:pt x="4006291" y="2530107"/>
                  <a:pt x="4003548" y="2536279"/>
                  <a:pt x="4000805" y="2541537"/>
                </a:cubicBezTo>
                <a:cubicBezTo>
                  <a:pt x="3998062" y="2546795"/>
                  <a:pt x="3995776" y="2549652"/>
                  <a:pt x="3993947" y="2550109"/>
                </a:cubicBezTo>
                <a:cubicBezTo>
                  <a:pt x="3986175" y="2551481"/>
                  <a:pt x="3975202" y="2552853"/>
                  <a:pt x="3961029" y="2554224"/>
                </a:cubicBezTo>
                <a:cubicBezTo>
                  <a:pt x="3946855" y="2555596"/>
                  <a:pt x="3932225" y="2556739"/>
                  <a:pt x="3917138" y="2557653"/>
                </a:cubicBezTo>
                <a:cubicBezTo>
                  <a:pt x="3902050" y="2558568"/>
                  <a:pt x="3888562" y="2559254"/>
                  <a:pt x="3876675" y="2559711"/>
                </a:cubicBezTo>
                <a:cubicBezTo>
                  <a:pt x="3872561" y="2559711"/>
                  <a:pt x="3866160" y="2559825"/>
                  <a:pt x="3857473" y="2560054"/>
                </a:cubicBezTo>
                <a:cubicBezTo>
                  <a:pt x="3848786" y="2560282"/>
                  <a:pt x="3839299" y="2560511"/>
                  <a:pt x="3829012" y="2560739"/>
                </a:cubicBezTo>
                <a:cubicBezTo>
                  <a:pt x="3818725" y="2560968"/>
                  <a:pt x="3809239" y="2561197"/>
                  <a:pt x="3800551" y="2561425"/>
                </a:cubicBezTo>
                <a:cubicBezTo>
                  <a:pt x="3791865" y="2561654"/>
                  <a:pt x="3785464" y="2561768"/>
                  <a:pt x="3781349" y="2561768"/>
                </a:cubicBezTo>
                <a:cubicBezTo>
                  <a:pt x="3779977" y="2561311"/>
                  <a:pt x="3779292" y="2558568"/>
                  <a:pt x="3779292" y="2553539"/>
                </a:cubicBezTo>
                <a:cubicBezTo>
                  <a:pt x="3779292" y="2548052"/>
                  <a:pt x="3779863" y="2540508"/>
                  <a:pt x="3781007" y="2530907"/>
                </a:cubicBezTo>
                <a:cubicBezTo>
                  <a:pt x="3782149" y="2521306"/>
                  <a:pt x="3783635" y="2512733"/>
                  <a:pt x="3785464" y="2505190"/>
                </a:cubicBezTo>
                <a:cubicBezTo>
                  <a:pt x="3787293" y="2497646"/>
                  <a:pt x="3788893" y="2493874"/>
                  <a:pt x="3790265" y="2493874"/>
                </a:cubicBezTo>
                <a:lnTo>
                  <a:pt x="3814066" y="2493487"/>
                </a:lnTo>
                <a:lnTo>
                  <a:pt x="3859531" y="2455126"/>
                </a:lnTo>
                <a:cubicBezTo>
                  <a:pt x="3875989" y="2439810"/>
                  <a:pt x="3890391" y="2424151"/>
                  <a:pt x="3902735" y="2408149"/>
                </a:cubicBezTo>
                <a:lnTo>
                  <a:pt x="3909315" y="2396355"/>
                </a:lnTo>
                <a:lnTo>
                  <a:pt x="3890391" y="2376602"/>
                </a:lnTo>
                <a:cubicBezTo>
                  <a:pt x="3873932" y="2360600"/>
                  <a:pt x="3856101" y="2345284"/>
                  <a:pt x="3836899" y="2330654"/>
                </a:cubicBezTo>
                <a:cubicBezTo>
                  <a:pt x="3817697" y="2316023"/>
                  <a:pt x="3796437" y="2301850"/>
                  <a:pt x="3773119" y="2288134"/>
                </a:cubicBezTo>
                <a:lnTo>
                  <a:pt x="3747745" y="2289506"/>
                </a:lnTo>
                <a:cubicBezTo>
                  <a:pt x="3736772" y="2282648"/>
                  <a:pt x="3727628" y="2274189"/>
                  <a:pt x="3720313" y="2264131"/>
                </a:cubicBezTo>
                <a:cubicBezTo>
                  <a:pt x="3712998" y="2254073"/>
                  <a:pt x="3709340" y="2242643"/>
                  <a:pt x="3709340" y="2229841"/>
                </a:cubicBezTo>
                <a:cubicBezTo>
                  <a:pt x="3709340" y="2218411"/>
                  <a:pt x="3712083" y="2208353"/>
                  <a:pt x="3717569" y="2199666"/>
                </a:cubicBezTo>
                <a:cubicBezTo>
                  <a:pt x="3723056" y="2190979"/>
                  <a:pt x="3731285" y="2183664"/>
                  <a:pt x="3742259" y="2177720"/>
                </a:cubicBezTo>
                <a:cubicBezTo>
                  <a:pt x="3752774" y="2184578"/>
                  <a:pt x="3763975" y="2192808"/>
                  <a:pt x="3775863" y="2202409"/>
                </a:cubicBezTo>
                <a:cubicBezTo>
                  <a:pt x="3787750" y="2212010"/>
                  <a:pt x="3800323" y="2222754"/>
                  <a:pt x="3813582" y="2234642"/>
                </a:cubicBezTo>
                <a:cubicBezTo>
                  <a:pt x="3828669" y="2247900"/>
                  <a:pt x="3844214" y="2262302"/>
                  <a:pt x="3860216" y="2277847"/>
                </a:cubicBezTo>
                <a:cubicBezTo>
                  <a:pt x="3876218" y="2293392"/>
                  <a:pt x="3891649" y="2308936"/>
                  <a:pt x="3906508" y="2324481"/>
                </a:cubicBezTo>
                <a:lnTo>
                  <a:pt x="3932061" y="2353488"/>
                </a:lnTo>
                <a:lnTo>
                  <a:pt x="3938569" y="2330568"/>
                </a:lnTo>
                <a:cubicBezTo>
                  <a:pt x="3940283" y="2321252"/>
                  <a:pt x="3941141" y="2311680"/>
                  <a:pt x="3941141" y="2301850"/>
                </a:cubicBezTo>
                <a:cubicBezTo>
                  <a:pt x="3941141" y="2295906"/>
                  <a:pt x="3940455" y="2287448"/>
                  <a:pt x="3939083" y="2276475"/>
                </a:cubicBezTo>
                <a:cubicBezTo>
                  <a:pt x="3937711" y="2265503"/>
                  <a:pt x="3935883" y="2253272"/>
                  <a:pt x="3933597" y="2239785"/>
                </a:cubicBezTo>
                <a:cubicBezTo>
                  <a:pt x="3931311" y="2226298"/>
                  <a:pt x="3929025" y="2212925"/>
                  <a:pt x="3926739" y="2199666"/>
                </a:cubicBezTo>
                <a:cubicBezTo>
                  <a:pt x="3924453" y="2186407"/>
                  <a:pt x="3922624" y="2174520"/>
                  <a:pt x="3921252" y="2164004"/>
                </a:cubicBezTo>
                <a:cubicBezTo>
                  <a:pt x="3919881" y="2153489"/>
                  <a:pt x="3919195" y="2145716"/>
                  <a:pt x="3919195" y="2140687"/>
                </a:cubicBezTo>
                <a:cubicBezTo>
                  <a:pt x="3919195" y="2124228"/>
                  <a:pt x="3925024" y="2111198"/>
                  <a:pt x="3936683" y="2101596"/>
                </a:cubicBezTo>
                <a:cubicBezTo>
                  <a:pt x="3948341" y="2091995"/>
                  <a:pt x="3963543" y="2086737"/>
                  <a:pt x="3982289" y="2085823"/>
                </a:cubicBezTo>
                <a:close/>
                <a:moveTo>
                  <a:pt x="526847" y="2069440"/>
                </a:moveTo>
                <a:cubicBezTo>
                  <a:pt x="523647" y="2069440"/>
                  <a:pt x="520675" y="2070469"/>
                  <a:pt x="517932" y="2072526"/>
                </a:cubicBezTo>
                <a:cubicBezTo>
                  <a:pt x="515189" y="2074584"/>
                  <a:pt x="513817" y="2076755"/>
                  <a:pt x="513817" y="2079041"/>
                </a:cubicBezTo>
                <a:cubicBezTo>
                  <a:pt x="513817" y="2088642"/>
                  <a:pt x="521589" y="2096415"/>
                  <a:pt x="537134" y="2102358"/>
                </a:cubicBezTo>
                <a:lnTo>
                  <a:pt x="538506" y="2099615"/>
                </a:lnTo>
                <a:cubicBezTo>
                  <a:pt x="539420" y="2097786"/>
                  <a:pt x="539877" y="2096186"/>
                  <a:pt x="539877" y="2094815"/>
                </a:cubicBezTo>
                <a:cubicBezTo>
                  <a:pt x="539877" y="2093443"/>
                  <a:pt x="539877" y="2092300"/>
                  <a:pt x="539877" y="2091386"/>
                </a:cubicBezTo>
                <a:cubicBezTo>
                  <a:pt x="539877" y="2084985"/>
                  <a:pt x="538620" y="2079727"/>
                  <a:pt x="536105" y="2075612"/>
                </a:cubicBezTo>
                <a:cubicBezTo>
                  <a:pt x="533591" y="2071497"/>
                  <a:pt x="530505" y="2069440"/>
                  <a:pt x="526847" y="2069440"/>
                </a:cubicBezTo>
                <a:close/>
                <a:moveTo>
                  <a:pt x="4614291" y="2053209"/>
                </a:moveTo>
                <a:lnTo>
                  <a:pt x="4614977" y="2061439"/>
                </a:lnTo>
                <a:cubicBezTo>
                  <a:pt x="4614977" y="2073326"/>
                  <a:pt x="4609719" y="2082470"/>
                  <a:pt x="4599203" y="2088871"/>
                </a:cubicBezTo>
                <a:cubicBezTo>
                  <a:pt x="4587317" y="2094815"/>
                  <a:pt x="4572001" y="2101444"/>
                  <a:pt x="4553255" y="2108759"/>
                </a:cubicBezTo>
                <a:cubicBezTo>
                  <a:pt x="4534511" y="2116074"/>
                  <a:pt x="4512565" y="2124076"/>
                  <a:pt x="4487419" y="2132762"/>
                </a:cubicBezTo>
                <a:lnTo>
                  <a:pt x="4490847" y="2099844"/>
                </a:lnTo>
                <a:cubicBezTo>
                  <a:pt x="4521479" y="2088871"/>
                  <a:pt x="4546625" y="2079727"/>
                  <a:pt x="4566285" y="2072412"/>
                </a:cubicBezTo>
                <a:cubicBezTo>
                  <a:pt x="4585945" y="2065097"/>
                  <a:pt x="4601947" y="2058696"/>
                  <a:pt x="4614291" y="2053209"/>
                </a:cubicBezTo>
                <a:close/>
                <a:moveTo>
                  <a:pt x="3255036" y="2047647"/>
                </a:moveTo>
                <a:cubicBezTo>
                  <a:pt x="3251835" y="2047647"/>
                  <a:pt x="3248521" y="2048904"/>
                  <a:pt x="3245092" y="2051419"/>
                </a:cubicBezTo>
                <a:cubicBezTo>
                  <a:pt x="3241663" y="2053933"/>
                  <a:pt x="3240177" y="2057705"/>
                  <a:pt x="3240634" y="2062734"/>
                </a:cubicBezTo>
                <a:cubicBezTo>
                  <a:pt x="3240634" y="2067306"/>
                  <a:pt x="3242005" y="2071535"/>
                  <a:pt x="3244749" y="2075422"/>
                </a:cubicBezTo>
                <a:cubicBezTo>
                  <a:pt x="3247492" y="2079308"/>
                  <a:pt x="3252064" y="2081251"/>
                  <a:pt x="3258465" y="2081251"/>
                </a:cubicBezTo>
                <a:cubicBezTo>
                  <a:pt x="3263037" y="2081251"/>
                  <a:pt x="3267380" y="2079651"/>
                  <a:pt x="3271495" y="2076450"/>
                </a:cubicBezTo>
                <a:cubicBezTo>
                  <a:pt x="3275610" y="2073250"/>
                  <a:pt x="3277667" y="2070278"/>
                  <a:pt x="3277667" y="2067535"/>
                </a:cubicBezTo>
                <a:cubicBezTo>
                  <a:pt x="3277667" y="2063420"/>
                  <a:pt x="3275267" y="2059077"/>
                  <a:pt x="3270466" y="2054505"/>
                </a:cubicBezTo>
                <a:cubicBezTo>
                  <a:pt x="3265666" y="2049933"/>
                  <a:pt x="3260522" y="2047647"/>
                  <a:pt x="3255036" y="2047647"/>
                </a:cubicBezTo>
                <a:close/>
                <a:moveTo>
                  <a:pt x="1083336" y="2047647"/>
                </a:moveTo>
                <a:cubicBezTo>
                  <a:pt x="1080135" y="2047647"/>
                  <a:pt x="1076821" y="2048904"/>
                  <a:pt x="1073392" y="2051419"/>
                </a:cubicBezTo>
                <a:cubicBezTo>
                  <a:pt x="1069963" y="2053933"/>
                  <a:pt x="1068477" y="2057705"/>
                  <a:pt x="1068934" y="2062734"/>
                </a:cubicBezTo>
                <a:cubicBezTo>
                  <a:pt x="1068934" y="2067306"/>
                  <a:pt x="1070306" y="2071535"/>
                  <a:pt x="1073049" y="2075422"/>
                </a:cubicBezTo>
                <a:cubicBezTo>
                  <a:pt x="1075792" y="2079308"/>
                  <a:pt x="1080364" y="2081251"/>
                  <a:pt x="1086765" y="2081251"/>
                </a:cubicBezTo>
                <a:cubicBezTo>
                  <a:pt x="1091337" y="2081251"/>
                  <a:pt x="1095680" y="2079651"/>
                  <a:pt x="1099795" y="2076450"/>
                </a:cubicBezTo>
                <a:cubicBezTo>
                  <a:pt x="1103910" y="2073250"/>
                  <a:pt x="1105967" y="2070278"/>
                  <a:pt x="1105967" y="2067535"/>
                </a:cubicBezTo>
                <a:cubicBezTo>
                  <a:pt x="1105967" y="2063420"/>
                  <a:pt x="1103567" y="2059077"/>
                  <a:pt x="1098766" y="2054505"/>
                </a:cubicBezTo>
                <a:cubicBezTo>
                  <a:pt x="1093966" y="2049933"/>
                  <a:pt x="1088822" y="2047647"/>
                  <a:pt x="1083336" y="2047647"/>
                </a:cubicBezTo>
                <a:close/>
                <a:moveTo>
                  <a:pt x="535077" y="2046123"/>
                </a:moveTo>
                <a:cubicBezTo>
                  <a:pt x="542392" y="2046123"/>
                  <a:pt x="548336" y="2049323"/>
                  <a:pt x="552908" y="2055724"/>
                </a:cubicBezTo>
                <a:cubicBezTo>
                  <a:pt x="558394" y="2063039"/>
                  <a:pt x="561137" y="2074698"/>
                  <a:pt x="561137" y="2090700"/>
                </a:cubicBezTo>
                <a:cubicBezTo>
                  <a:pt x="561137" y="2096644"/>
                  <a:pt x="559994" y="2102130"/>
                  <a:pt x="557708" y="2107159"/>
                </a:cubicBezTo>
                <a:lnTo>
                  <a:pt x="578968" y="2108531"/>
                </a:lnTo>
                <a:cubicBezTo>
                  <a:pt x="578968" y="2115846"/>
                  <a:pt x="576568" y="2121104"/>
                  <a:pt x="571767" y="2124304"/>
                </a:cubicBezTo>
                <a:cubicBezTo>
                  <a:pt x="566967" y="2127504"/>
                  <a:pt x="559537" y="2129105"/>
                  <a:pt x="549479" y="2129105"/>
                </a:cubicBezTo>
                <a:lnTo>
                  <a:pt x="542621" y="2128419"/>
                </a:lnTo>
                <a:cubicBezTo>
                  <a:pt x="531191" y="2139849"/>
                  <a:pt x="519532" y="2148879"/>
                  <a:pt x="507645" y="2155508"/>
                </a:cubicBezTo>
                <a:cubicBezTo>
                  <a:pt x="495758" y="2162137"/>
                  <a:pt x="485242" y="2165452"/>
                  <a:pt x="476098" y="2165452"/>
                </a:cubicBezTo>
                <a:cubicBezTo>
                  <a:pt x="461925" y="2165452"/>
                  <a:pt x="454838" y="2159508"/>
                  <a:pt x="454838" y="2147621"/>
                </a:cubicBezTo>
                <a:cubicBezTo>
                  <a:pt x="468554" y="2144878"/>
                  <a:pt x="480441" y="2141220"/>
                  <a:pt x="490500" y="2136649"/>
                </a:cubicBezTo>
                <a:cubicBezTo>
                  <a:pt x="500558" y="2132076"/>
                  <a:pt x="509702" y="2127047"/>
                  <a:pt x="517932" y="2121561"/>
                </a:cubicBezTo>
                <a:cubicBezTo>
                  <a:pt x="501473" y="2113331"/>
                  <a:pt x="493243" y="2102587"/>
                  <a:pt x="493243" y="2089328"/>
                </a:cubicBezTo>
                <a:cubicBezTo>
                  <a:pt x="493243" y="2078813"/>
                  <a:pt x="497701" y="2068983"/>
                  <a:pt x="506616" y="2059839"/>
                </a:cubicBezTo>
                <a:cubicBezTo>
                  <a:pt x="515532" y="2050695"/>
                  <a:pt x="525018" y="2046123"/>
                  <a:pt x="535077" y="2046123"/>
                </a:cubicBezTo>
                <a:close/>
                <a:moveTo>
                  <a:pt x="3258465" y="2020215"/>
                </a:moveTo>
                <a:cubicBezTo>
                  <a:pt x="3268523" y="2019758"/>
                  <a:pt x="3277325" y="2023987"/>
                  <a:pt x="3284868" y="2032902"/>
                </a:cubicBezTo>
                <a:cubicBezTo>
                  <a:pt x="3292412" y="2041818"/>
                  <a:pt x="3296184" y="2053362"/>
                  <a:pt x="3296184" y="2067535"/>
                </a:cubicBezTo>
                <a:cubicBezTo>
                  <a:pt x="3296184" y="2078051"/>
                  <a:pt x="3292297" y="2087195"/>
                  <a:pt x="3284525" y="2094967"/>
                </a:cubicBezTo>
                <a:cubicBezTo>
                  <a:pt x="3276753" y="2102739"/>
                  <a:pt x="3267837" y="2106626"/>
                  <a:pt x="3257779" y="2106626"/>
                </a:cubicBezTo>
                <a:cubicBezTo>
                  <a:pt x="3247263" y="2106626"/>
                  <a:pt x="3238691" y="2102854"/>
                  <a:pt x="3232061" y="2095310"/>
                </a:cubicBezTo>
                <a:cubicBezTo>
                  <a:pt x="3225432" y="2087766"/>
                  <a:pt x="3222117" y="2078279"/>
                  <a:pt x="3222117" y="2066849"/>
                </a:cubicBezTo>
                <a:cubicBezTo>
                  <a:pt x="3222117" y="2053590"/>
                  <a:pt x="3225889" y="2042504"/>
                  <a:pt x="3233433" y="2033588"/>
                </a:cubicBezTo>
                <a:cubicBezTo>
                  <a:pt x="3240977" y="2024673"/>
                  <a:pt x="3249321" y="2020215"/>
                  <a:pt x="3258465" y="2020215"/>
                </a:cubicBezTo>
                <a:close/>
                <a:moveTo>
                  <a:pt x="1086765" y="2020215"/>
                </a:moveTo>
                <a:cubicBezTo>
                  <a:pt x="1096823" y="2019758"/>
                  <a:pt x="1105624" y="2023987"/>
                  <a:pt x="1113168" y="2032902"/>
                </a:cubicBezTo>
                <a:cubicBezTo>
                  <a:pt x="1120712" y="2041818"/>
                  <a:pt x="1124484" y="2053362"/>
                  <a:pt x="1124484" y="2067535"/>
                </a:cubicBezTo>
                <a:cubicBezTo>
                  <a:pt x="1124484" y="2078051"/>
                  <a:pt x="1120598" y="2087195"/>
                  <a:pt x="1112825" y="2094967"/>
                </a:cubicBezTo>
                <a:cubicBezTo>
                  <a:pt x="1105053" y="2102739"/>
                  <a:pt x="1096137" y="2106626"/>
                  <a:pt x="1086079" y="2106626"/>
                </a:cubicBezTo>
                <a:cubicBezTo>
                  <a:pt x="1075563" y="2106626"/>
                  <a:pt x="1066991" y="2102854"/>
                  <a:pt x="1060362" y="2095310"/>
                </a:cubicBezTo>
                <a:cubicBezTo>
                  <a:pt x="1053732" y="2087766"/>
                  <a:pt x="1050417" y="2078279"/>
                  <a:pt x="1050417" y="2066849"/>
                </a:cubicBezTo>
                <a:cubicBezTo>
                  <a:pt x="1050417" y="2053590"/>
                  <a:pt x="1054189" y="2042504"/>
                  <a:pt x="1061733" y="2033588"/>
                </a:cubicBezTo>
                <a:cubicBezTo>
                  <a:pt x="1069277" y="2024673"/>
                  <a:pt x="1077621" y="2020215"/>
                  <a:pt x="1086765" y="2020215"/>
                </a:cubicBezTo>
                <a:close/>
                <a:moveTo>
                  <a:pt x="3987470" y="1955064"/>
                </a:moveTo>
                <a:cubicBezTo>
                  <a:pt x="3992042" y="1963293"/>
                  <a:pt x="3995128" y="1971409"/>
                  <a:pt x="3996729" y="1979410"/>
                </a:cubicBezTo>
                <a:cubicBezTo>
                  <a:pt x="3998329" y="1987411"/>
                  <a:pt x="3999129" y="1993240"/>
                  <a:pt x="3999129" y="1996898"/>
                </a:cubicBezTo>
                <a:cubicBezTo>
                  <a:pt x="3999129" y="2007870"/>
                  <a:pt x="3995700" y="2017129"/>
                  <a:pt x="3988842" y="2024673"/>
                </a:cubicBezTo>
                <a:cubicBezTo>
                  <a:pt x="3981984" y="2032216"/>
                  <a:pt x="3973525" y="2035988"/>
                  <a:pt x="3963467" y="2035988"/>
                </a:cubicBezTo>
                <a:cubicBezTo>
                  <a:pt x="3955238" y="2035988"/>
                  <a:pt x="3948380" y="2033702"/>
                  <a:pt x="3942893" y="2029130"/>
                </a:cubicBezTo>
                <a:cubicBezTo>
                  <a:pt x="3936492" y="2042846"/>
                  <a:pt x="3925977" y="2049704"/>
                  <a:pt x="3911347" y="2049704"/>
                </a:cubicBezTo>
                <a:cubicBezTo>
                  <a:pt x="3902202" y="2049704"/>
                  <a:pt x="3894887" y="2047075"/>
                  <a:pt x="3889401" y="2041818"/>
                </a:cubicBezTo>
                <a:cubicBezTo>
                  <a:pt x="3883915" y="2036560"/>
                  <a:pt x="3881171" y="2029130"/>
                  <a:pt x="3881171" y="2019529"/>
                </a:cubicBezTo>
                <a:cubicBezTo>
                  <a:pt x="3881171" y="2009928"/>
                  <a:pt x="3884143" y="1999869"/>
                  <a:pt x="3890087" y="1989354"/>
                </a:cubicBezTo>
                <a:lnTo>
                  <a:pt x="3903117" y="1992097"/>
                </a:lnTo>
                <a:cubicBezTo>
                  <a:pt x="3901745" y="1996669"/>
                  <a:pt x="3901059" y="2002384"/>
                  <a:pt x="3901059" y="2009242"/>
                </a:cubicBezTo>
                <a:cubicBezTo>
                  <a:pt x="3901059" y="2020215"/>
                  <a:pt x="3904945" y="2025701"/>
                  <a:pt x="3912718" y="2025701"/>
                </a:cubicBezTo>
                <a:cubicBezTo>
                  <a:pt x="3916833" y="2025701"/>
                  <a:pt x="3920376" y="2023987"/>
                  <a:pt x="3923348" y="2020558"/>
                </a:cubicBezTo>
                <a:cubicBezTo>
                  <a:pt x="3926320" y="2017129"/>
                  <a:pt x="3927577" y="2012671"/>
                  <a:pt x="3927119" y="2007185"/>
                </a:cubicBezTo>
                <a:lnTo>
                  <a:pt x="3925748" y="1985925"/>
                </a:lnTo>
                <a:lnTo>
                  <a:pt x="3944265" y="1974266"/>
                </a:lnTo>
                <a:cubicBezTo>
                  <a:pt x="3946093" y="1988897"/>
                  <a:pt x="3948722" y="1998841"/>
                  <a:pt x="3952151" y="2004098"/>
                </a:cubicBezTo>
                <a:cubicBezTo>
                  <a:pt x="3955580" y="2009356"/>
                  <a:pt x="3960724" y="2011985"/>
                  <a:pt x="3967582" y="2011985"/>
                </a:cubicBezTo>
                <a:cubicBezTo>
                  <a:pt x="3969868" y="2011985"/>
                  <a:pt x="3971925" y="2011299"/>
                  <a:pt x="3973754" y="2009928"/>
                </a:cubicBezTo>
                <a:cubicBezTo>
                  <a:pt x="3975583" y="2008556"/>
                  <a:pt x="3976955" y="2006956"/>
                  <a:pt x="3977869" y="2005127"/>
                </a:cubicBezTo>
                <a:cubicBezTo>
                  <a:pt x="3976955" y="2000555"/>
                  <a:pt x="3973754" y="1992326"/>
                  <a:pt x="3968268" y="1980438"/>
                </a:cubicBezTo>
                <a:lnTo>
                  <a:pt x="3966896" y="1974952"/>
                </a:lnTo>
                <a:cubicBezTo>
                  <a:pt x="3966896" y="1970837"/>
                  <a:pt x="3968725" y="1966837"/>
                  <a:pt x="3972383" y="1962951"/>
                </a:cubicBezTo>
                <a:cubicBezTo>
                  <a:pt x="3976040" y="1959064"/>
                  <a:pt x="3981069" y="1956435"/>
                  <a:pt x="3987470" y="1955064"/>
                </a:cubicBezTo>
                <a:close/>
                <a:moveTo>
                  <a:pt x="3447289" y="1954835"/>
                </a:moveTo>
                <a:cubicBezTo>
                  <a:pt x="3464662" y="1954835"/>
                  <a:pt x="3473349" y="1964437"/>
                  <a:pt x="3473349" y="1983639"/>
                </a:cubicBezTo>
                <a:cubicBezTo>
                  <a:pt x="3473349" y="1990497"/>
                  <a:pt x="3472206" y="1995983"/>
                  <a:pt x="3469920" y="2000098"/>
                </a:cubicBezTo>
                <a:lnTo>
                  <a:pt x="3456204" y="1998041"/>
                </a:lnTo>
                <a:lnTo>
                  <a:pt x="3456889" y="1995297"/>
                </a:lnTo>
                <a:cubicBezTo>
                  <a:pt x="3456889" y="1993012"/>
                  <a:pt x="3456089" y="1991297"/>
                  <a:pt x="3454489" y="1990154"/>
                </a:cubicBezTo>
                <a:cubicBezTo>
                  <a:pt x="3452889" y="1989011"/>
                  <a:pt x="3450717" y="1988439"/>
                  <a:pt x="3447974" y="1988439"/>
                </a:cubicBezTo>
                <a:cubicBezTo>
                  <a:pt x="3442488" y="1988439"/>
                  <a:pt x="3437459" y="1990268"/>
                  <a:pt x="3432887" y="1993926"/>
                </a:cubicBezTo>
                <a:cubicBezTo>
                  <a:pt x="3428315" y="1997583"/>
                  <a:pt x="3424429" y="2002384"/>
                  <a:pt x="3421228" y="2008328"/>
                </a:cubicBezTo>
                <a:cubicBezTo>
                  <a:pt x="3429457" y="2017014"/>
                  <a:pt x="3440888" y="2021358"/>
                  <a:pt x="3455518" y="2021358"/>
                </a:cubicBezTo>
                <a:cubicBezTo>
                  <a:pt x="3459175" y="2021358"/>
                  <a:pt x="3463405" y="2021129"/>
                  <a:pt x="3468205" y="2020672"/>
                </a:cubicBezTo>
                <a:cubicBezTo>
                  <a:pt x="3473006" y="2020215"/>
                  <a:pt x="3478378" y="2019300"/>
                  <a:pt x="3484322" y="2017929"/>
                </a:cubicBezTo>
                <a:lnTo>
                  <a:pt x="3482264" y="2046732"/>
                </a:lnTo>
                <a:cubicBezTo>
                  <a:pt x="3464891" y="2050847"/>
                  <a:pt x="3450489" y="2055076"/>
                  <a:pt x="3439059" y="2059420"/>
                </a:cubicBezTo>
                <a:cubicBezTo>
                  <a:pt x="3427629" y="2063763"/>
                  <a:pt x="3413913" y="2070050"/>
                  <a:pt x="3397911" y="2078279"/>
                </a:cubicBezTo>
                <a:lnTo>
                  <a:pt x="3395853" y="2050162"/>
                </a:lnTo>
                <a:lnTo>
                  <a:pt x="3421914" y="2035760"/>
                </a:lnTo>
                <a:cubicBezTo>
                  <a:pt x="3406369" y="2031188"/>
                  <a:pt x="3398597" y="2022272"/>
                  <a:pt x="3398597" y="2009013"/>
                </a:cubicBezTo>
                <a:cubicBezTo>
                  <a:pt x="3398597" y="2000327"/>
                  <a:pt x="3401111" y="1991869"/>
                  <a:pt x="3406140" y="1983639"/>
                </a:cubicBezTo>
                <a:cubicBezTo>
                  <a:pt x="3411170" y="1975409"/>
                  <a:pt x="3417570" y="1968551"/>
                  <a:pt x="3425343" y="1963065"/>
                </a:cubicBezTo>
                <a:cubicBezTo>
                  <a:pt x="3433115" y="1957578"/>
                  <a:pt x="3440431" y="1954835"/>
                  <a:pt x="3447289" y="1954835"/>
                </a:cubicBezTo>
                <a:close/>
                <a:moveTo>
                  <a:pt x="2047113" y="1954835"/>
                </a:moveTo>
                <a:cubicBezTo>
                  <a:pt x="2064487" y="1954835"/>
                  <a:pt x="2073174" y="1964437"/>
                  <a:pt x="2073174" y="1983639"/>
                </a:cubicBezTo>
                <a:cubicBezTo>
                  <a:pt x="2073174" y="1990497"/>
                  <a:pt x="2072031" y="1995983"/>
                  <a:pt x="2069745" y="2000098"/>
                </a:cubicBezTo>
                <a:lnTo>
                  <a:pt x="2056029" y="1998041"/>
                </a:lnTo>
                <a:lnTo>
                  <a:pt x="2056715" y="1995297"/>
                </a:lnTo>
                <a:cubicBezTo>
                  <a:pt x="2056715" y="1993012"/>
                  <a:pt x="2055915" y="1991297"/>
                  <a:pt x="2054314" y="1990154"/>
                </a:cubicBezTo>
                <a:cubicBezTo>
                  <a:pt x="2052714" y="1989011"/>
                  <a:pt x="2050542" y="1988439"/>
                  <a:pt x="2047799" y="1988439"/>
                </a:cubicBezTo>
                <a:cubicBezTo>
                  <a:pt x="2042313" y="1988439"/>
                  <a:pt x="2037283" y="1990268"/>
                  <a:pt x="2032712" y="1993926"/>
                </a:cubicBezTo>
                <a:cubicBezTo>
                  <a:pt x="2028139" y="1997583"/>
                  <a:pt x="2024253" y="2002384"/>
                  <a:pt x="2021053" y="2008328"/>
                </a:cubicBezTo>
                <a:cubicBezTo>
                  <a:pt x="2029283" y="2017014"/>
                  <a:pt x="2040713" y="2021358"/>
                  <a:pt x="2055343" y="2021358"/>
                </a:cubicBezTo>
                <a:cubicBezTo>
                  <a:pt x="2059001" y="2021358"/>
                  <a:pt x="2063229" y="2021129"/>
                  <a:pt x="2068030" y="2020672"/>
                </a:cubicBezTo>
                <a:cubicBezTo>
                  <a:pt x="2072831" y="2020215"/>
                  <a:pt x="2078203" y="2019300"/>
                  <a:pt x="2084147" y="2017929"/>
                </a:cubicBezTo>
                <a:lnTo>
                  <a:pt x="2082089" y="2046732"/>
                </a:lnTo>
                <a:cubicBezTo>
                  <a:pt x="2064715" y="2050847"/>
                  <a:pt x="2050314" y="2055076"/>
                  <a:pt x="2038884" y="2059420"/>
                </a:cubicBezTo>
                <a:cubicBezTo>
                  <a:pt x="2027454" y="2063763"/>
                  <a:pt x="2013738" y="2070050"/>
                  <a:pt x="1997736" y="2078279"/>
                </a:cubicBezTo>
                <a:lnTo>
                  <a:pt x="1995679" y="2050161"/>
                </a:lnTo>
                <a:lnTo>
                  <a:pt x="2021739" y="2035760"/>
                </a:lnTo>
                <a:cubicBezTo>
                  <a:pt x="2006194" y="2031188"/>
                  <a:pt x="1998421" y="2022272"/>
                  <a:pt x="1998422" y="2009013"/>
                </a:cubicBezTo>
                <a:cubicBezTo>
                  <a:pt x="1998421" y="2000327"/>
                  <a:pt x="2000936" y="1991869"/>
                  <a:pt x="2005965" y="1983639"/>
                </a:cubicBezTo>
                <a:cubicBezTo>
                  <a:pt x="2010995" y="1975409"/>
                  <a:pt x="2017395" y="1968551"/>
                  <a:pt x="2025168" y="1963065"/>
                </a:cubicBezTo>
                <a:cubicBezTo>
                  <a:pt x="2032940" y="1957578"/>
                  <a:pt x="2040255" y="1954835"/>
                  <a:pt x="2047113" y="1954835"/>
                </a:cubicBezTo>
                <a:close/>
                <a:moveTo>
                  <a:pt x="4778121" y="1902943"/>
                </a:moveTo>
                <a:cubicBezTo>
                  <a:pt x="4781779" y="1919859"/>
                  <a:pt x="4784293" y="1933918"/>
                  <a:pt x="4785665" y="1945120"/>
                </a:cubicBezTo>
                <a:cubicBezTo>
                  <a:pt x="4787037" y="1956321"/>
                  <a:pt x="4788065" y="1966380"/>
                  <a:pt x="4788751" y="1975295"/>
                </a:cubicBezTo>
                <a:cubicBezTo>
                  <a:pt x="4789437" y="1984210"/>
                  <a:pt x="4789779" y="1994154"/>
                  <a:pt x="4789779" y="2005127"/>
                </a:cubicBezTo>
                <a:cubicBezTo>
                  <a:pt x="4789779" y="2028445"/>
                  <a:pt x="4783379" y="2048104"/>
                  <a:pt x="4770577" y="2064106"/>
                </a:cubicBezTo>
                <a:lnTo>
                  <a:pt x="4766463" y="2062734"/>
                </a:lnTo>
                <a:cubicBezTo>
                  <a:pt x="4766463" y="2043989"/>
                  <a:pt x="4765205" y="2025815"/>
                  <a:pt x="4762691" y="2008213"/>
                </a:cubicBezTo>
                <a:cubicBezTo>
                  <a:pt x="4760177" y="1990611"/>
                  <a:pt x="4756861" y="1973809"/>
                  <a:pt x="4752747" y="1957807"/>
                </a:cubicBezTo>
                <a:cubicBezTo>
                  <a:pt x="4751375" y="1951864"/>
                  <a:pt x="4750689" y="1946606"/>
                  <a:pt x="4750689" y="1942034"/>
                </a:cubicBezTo>
                <a:cubicBezTo>
                  <a:pt x="4750689" y="1932890"/>
                  <a:pt x="4753319" y="1924774"/>
                  <a:pt x="4758575" y="1917688"/>
                </a:cubicBezTo>
                <a:cubicBezTo>
                  <a:pt x="4763833" y="1910601"/>
                  <a:pt x="4770349" y="1905686"/>
                  <a:pt x="4778121" y="1902943"/>
                </a:cubicBezTo>
                <a:close/>
                <a:moveTo>
                  <a:pt x="3994328" y="1899514"/>
                </a:moveTo>
                <a:lnTo>
                  <a:pt x="3995014" y="1907744"/>
                </a:lnTo>
                <a:cubicBezTo>
                  <a:pt x="3995014" y="1920545"/>
                  <a:pt x="3989985" y="1929918"/>
                  <a:pt x="3979926" y="1935861"/>
                </a:cubicBezTo>
                <a:cubicBezTo>
                  <a:pt x="3967582" y="1941805"/>
                  <a:pt x="3952037" y="1948320"/>
                  <a:pt x="3933292" y="1955407"/>
                </a:cubicBezTo>
                <a:cubicBezTo>
                  <a:pt x="3914547" y="1962493"/>
                  <a:pt x="3892829" y="1970151"/>
                  <a:pt x="3868141" y="1978381"/>
                </a:cubicBezTo>
                <a:lnTo>
                  <a:pt x="3871570" y="1946834"/>
                </a:lnTo>
                <a:cubicBezTo>
                  <a:pt x="3899002" y="1936776"/>
                  <a:pt x="3922662" y="1928089"/>
                  <a:pt x="3942550" y="1920774"/>
                </a:cubicBezTo>
                <a:cubicBezTo>
                  <a:pt x="3962438" y="1913459"/>
                  <a:pt x="3979698" y="1906372"/>
                  <a:pt x="3994328" y="1899514"/>
                </a:cubicBezTo>
                <a:close/>
                <a:moveTo>
                  <a:pt x="3499866" y="1862709"/>
                </a:moveTo>
                <a:lnTo>
                  <a:pt x="3500552" y="1870939"/>
                </a:lnTo>
                <a:cubicBezTo>
                  <a:pt x="3500552" y="1882826"/>
                  <a:pt x="3495295" y="1891970"/>
                  <a:pt x="3484779" y="1898371"/>
                </a:cubicBezTo>
                <a:cubicBezTo>
                  <a:pt x="3472891" y="1904315"/>
                  <a:pt x="3457575" y="1910944"/>
                  <a:pt x="3438830" y="1918259"/>
                </a:cubicBezTo>
                <a:cubicBezTo>
                  <a:pt x="3420085" y="1925574"/>
                  <a:pt x="3398139" y="1933575"/>
                  <a:pt x="3372993" y="1942262"/>
                </a:cubicBezTo>
                <a:lnTo>
                  <a:pt x="3376423" y="1909344"/>
                </a:lnTo>
                <a:cubicBezTo>
                  <a:pt x="3407055" y="1898371"/>
                  <a:pt x="3432201" y="1889227"/>
                  <a:pt x="3451860" y="1881912"/>
                </a:cubicBezTo>
                <a:cubicBezTo>
                  <a:pt x="3471520" y="1874597"/>
                  <a:pt x="3487522" y="1868196"/>
                  <a:pt x="3499866" y="1862709"/>
                </a:cubicBezTo>
                <a:close/>
                <a:moveTo>
                  <a:pt x="2099691" y="1862709"/>
                </a:moveTo>
                <a:lnTo>
                  <a:pt x="2100377" y="1870939"/>
                </a:lnTo>
                <a:cubicBezTo>
                  <a:pt x="2100377" y="1882826"/>
                  <a:pt x="2095119" y="1891970"/>
                  <a:pt x="2084604" y="1898371"/>
                </a:cubicBezTo>
                <a:cubicBezTo>
                  <a:pt x="2072717" y="1904315"/>
                  <a:pt x="2057401" y="1910944"/>
                  <a:pt x="2038655" y="1918259"/>
                </a:cubicBezTo>
                <a:cubicBezTo>
                  <a:pt x="2019910" y="1925574"/>
                  <a:pt x="1997965" y="1933575"/>
                  <a:pt x="1972819" y="1942262"/>
                </a:cubicBezTo>
                <a:lnTo>
                  <a:pt x="1976247" y="1909344"/>
                </a:lnTo>
                <a:cubicBezTo>
                  <a:pt x="2006880" y="1898371"/>
                  <a:pt x="2032026" y="1889227"/>
                  <a:pt x="2051685" y="1881912"/>
                </a:cubicBezTo>
                <a:cubicBezTo>
                  <a:pt x="2071345" y="1874597"/>
                  <a:pt x="2087347" y="1868196"/>
                  <a:pt x="2099691" y="1862709"/>
                </a:cubicBezTo>
                <a:close/>
                <a:moveTo>
                  <a:pt x="4632655" y="1817447"/>
                </a:moveTo>
                <a:lnTo>
                  <a:pt x="4633343" y="1825676"/>
                </a:lnTo>
                <a:cubicBezTo>
                  <a:pt x="4632427" y="1839392"/>
                  <a:pt x="4626713" y="1848993"/>
                  <a:pt x="4616197" y="1854480"/>
                </a:cubicBezTo>
                <a:cubicBezTo>
                  <a:pt x="4604309" y="1860423"/>
                  <a:pt x="4588879" y="1866939"/>
                  <a:pt x="4569905" y="1874025"/>
                </a:cubicBezTo>
                <a:cubicBezTo>
                  <a:pt x="4550931" y="1881112"/>
                  <a:pt x="4528643" y="1888770"/>
                  <a:pt x="4503039" y="1896999"/>
                </a:cubicBezTo>
                <a:lnTo>
                  <a:pt x="4508527" y="1862024"/>
                </a:lnTo>
                <a:cubicBezTo>
                  <a:pt x="4538701" y="1851508"/>
                  <a:pt x="4563963" y="1842707"/>
                  <a:pt x="4584307" y="1835620"/>
                </a:cubicBezTo>
                <a:cubicBezTo>
                  <a:pt x="4604653" y="1828534"/>
                  <a:pt x="4620769" y="1822476"/>
                  <a:pt x="4632655" y="1817447"/>
                </a:cubicBezTo>
                <a:close/>
                <a:moveTo>
                  <a:pt x="3632531" y="1712672"/>
                </a:moveTo>
                <a:lnTo>
                  <a:pt x="3633217" y="1720901"/>
                </a:lnTo>
                <a:cubicBezTo>
                  <a:pt x="3632303" y="1734617"/>
                  <a:pt x="3626587" y="1744218"/>
                  <a:pt x="3616072" y="1749705"/>
                </a:cubicBezTo>
                <a:cubicBezTo>
                  <a:pt x="3604184" y="1755648"/>
                  <a:pt x="3588754" y="1762164"/>
                  <a:pt x="3569780" y="1769250"/>
                </a:cubicBezTo>
                <a:cubicBezTo>
                  <a:pt x="3550806" y="1776337"/>
                  <a:pt x="3528518" y="1783995"/>
                  <a:pt x="3502915" y="1792224"/>
                </a:cubicBezTo>
                <a:lnTo>
                  <a:pt x="3508401" y="1757249"/>
                </a:lnTo>
                <a:cubicBezTo>
                  <a:pt x="3538577" y="1746733"/>
                  <a:pt x="3563837" y="1737932"/>
                  <a:pt x="3584182" y="1730845"/>
                </a:cubicBezTo>
                <a:cubicBezTo>
                  <a:pt x="3604527" y="1723759"/>
                  <a:pt x="3620644" y="1717701"/>
                  <a:pt x="3632531" y="1712672"/>
                </a:cubicBezTo>
                <a:close/>
                <a:moveTo>
                  <a:pt x="4573295" y="1695374"/>
                </a:moveTo>
                <a:cubicBezTo>
                  <a:pt x="4586555" y="1710462"/>
                  <a:pt x="4602557" y="1726464"/>
                  <a:pt x="4621303" y="1743380"/>
                </a:cubicBezTo>
                <a:cubicBezTo>
                  <a:pt x="4616273" y="1750695"/>
                  <a:pt x="4609759" y="1758925"/>
                  <a:pt x="4601757" y="1768069"/>
                </a:cubicBezTo>
                <a:cubicBezTo>
                  <a:pt x="4593755" y="1777213"/>
                  <a:pt x="4584727" y="1786814"/>
                  <a:pt x="4574667" y="1796873"/>
                </a:cubicBezTo>
                <a:cubicBezTo>
                  <a:pt x="4563237" y="1787729"/>
                  <a:pt x="4553179" y="1779156"/>
                  <a:pt x="4544493" y="1771155"/>
                </a:cubicBezTo>
                <a:cubicBezTo>
                  <a:pt x="4535805" y="1763154"/>
                  <a:pt x="4528491" y="1755725"/>
                  <a:pt x="4522547" y="1748867"/>
                </a:cubicBezTo>
                <a:cubicBezTo>
                  <a:pt x="4532147" y="1739265"/>
                  <a:pt x="4541179" y="1730121"/>
                  <a:pt x="4549637" y="1721435"/>
                </a:cubicBezTo>
                <a:cubicBezTo>
                  <a:pt x="4558095" y="1712748"/>
                  <a:pt x="4565981" y="1704061"/>
                  <a:pt x="4573295" y="1695374"/>
                </a:cubicBezTo>
                <a:close/>
                <a:moveTo>
                  <a:pt x="1726845" y="1643253"/>
                </a:moveTo>
                <a:cubicBezTo>
                  <a:pt x="1725473" y="1643253"/>
                  <a:pt x="1723073" y="1643482"/>
                  <a:pt x="1719644" y="1643939"/>
                </a:cubicBezTo>
                <a:cubicBezTo>
                  <a:pt x="1716215" y="1644396"/>
                  <a:pt x="1712214" y="1645311"/>
                  <a:pt x="1707642" y="1646682"/>
                </a:cubicBezTo>
                <a:cubicBezTo>
                  <a:pt x="1713129" y="1672286"/>
                  <a:pt x="1723187" y="1691488"/>
                  <a:pt x="1737818" y="1704290"/>
                </a:cubicBezTo>
                <a:cubicBezTo>
                  <a:pt x="1752448" y="1717091"/>
                  <a:pt x="1771193" y="1723492"/>
                  <a:pt x="1794053" y="1723492"/>
                </a:cubicBezTo>
                <a:cubicBezTo>
                  <a:pt x="1801825" y="1723492"/>
                  <a:pt x="1809141" y="1722349"/>
                  <a:pt x="1815999" y="1720063"/>
                </a:cubicBezTo>
                <a:cubicBezTo>
                  <a:pt x="1822857" y="1717777"/>
                  <a:pt x="1829486" y="1714119"/>
                  <a:pt x="1835887" y="1709090"/>
                </a:cubicBezTo>
                <a:cubicBezTo>
                  <a:pt x="1828572" y="1695831"/>
                  <a:pt x="1819199" y="1684287"/>
                  <a:pt x="1807769" y="1674457"/>
                </a:cubicBezTo>
                <a:cubicBezTo>
                  <a:pt x="1796339" y="1664627"/>
                  <a:pt x="1783652" y="1656969"/>
                  <a:pt x="1769707" y="1651483"/>
                </a:cubicBezTo>
                <a:cubicBezTo>
                  <a:pt x="1755763" y="1645997"/>
                  <a:pt x="1741475" y="1643253"/>
                  <a:pt x="1726845" y="1643253"/>
                </a:cubicBezTo>
                <a:close/>
                <a:moveTo>
                  <a:pt x="270043" y="1511027"/>
                </a:moveTo>
                <a:lnTo>
                  <a:pt x="250956" y="1534383"/>
                </a:lnTo>
                <a:cubicBezTo>
                  <a:pt x="243812" y="1542269"/>
                  <a:pt x="236297" y="1549756"/>
                  <a:pt x="228410" y="1556843"/>
                </a:cubicBezTo>
                <a:lnTo>
                  <a:pt x="201784" y="1577214"/>
                </a:lnTo>
                <a:lnTo>
                  <a:pt x="212979" y="1576731"/>
                </a:lnTo>
                <a:cubicBezTo>
                  <a:pt x="229439" y="1575816"/>
                  <a:pt x="246241" y="1574445"/>
                  <a:pt x="263386" y="1572616"/>
                </a:cubicBezTo>
                <a:cubicBezTo>
                  <a:pt x="280531" y="1570787"/>
                  <a:pt x="297104" y="1568501"/>
                  <a:pt x="313106" y="1565758"/>
                </a:cubicBezTo>
                <a:cubicBezTo>
                  <a:pt x="298933" y="1546556"/>
                  <a:pt x="284646" y="1528382"/>
                  <a:pt x="270244" y="1511237"/>
                </a:cubicBezTo>
                <a:close/>
                <a:moveTo>
                  <a:pt x="2810637" y="1491006"/>
                </a:moveTo>
                <a:lnTo>
                  <a:pt x="2839441" y="1515009"/>
                </a:lnTo>
                <a:cubicBezTo>
                  <a:pt x="2830755" y="1524610"/>
                  <a:pt x="2823211" y="1534783"/>
                  <a:pt x="2816810" y="1545527"/>
                </a:cubicBezTo>
                <a:cubicBezTo>
                  <a:pt x="2810409" y="1556271"/>
                  <a:pt x="2805609" y="1566330"/>
                  <a:pt x="2802408" y="1575702"/>
                </a:cubicBezTo>
                <a:cubicBezTo>
                  <a:pt x="2799208" y="1585075"/>
                  <a:pt x="2797607" y="1592961"/>
                  <a:pt x="2797607" y="1599362"/>
                </a:cubicBezTo>
                <a:cubicBezTo>
                  <a:pt x="2797607" y="1605763"/>
                  <a:pt x="2801151" y="1611135"/>
                  <a:pt x="2808237" y="1615478"/>
                </a:cubicBezTo>
                <a:cubicBezTo>
                  <a:pt x="2815324" y="1619822"/>
                  <a:pt x="2825268" y="1624051"/>
                  <a:pt x="2838069" y="1628166"/>
                </a:cubicBezTo>
                <a:cubicBezTo>
                  <a:pt x="2835326" y="1644625"/>
                  <a:pt x="2828811" y="1658112"/>
                  <a:pt x="2818524" y="1668628"/>
                </a:cubicBezTo>
                <a:cubicBezTo>
                  <a:pt x="2808237" y="1679144"/>
                  <a:pt x="2796235" y="1684401"/>
                  <a:pt x="2782520" y="1684401"/>
                </a:cubicBezTo>
                <a:cubicBezTo>
                  <a:pt x="2767432" y="1684401"/>
                  <a:pt x="2755202" y="1679029"/>
                  <a:pt x="2745829" y="1668285"/>
                </a:cubicBezTo>
                <a:cubicBezTo>
                  <a:pt x="2736457" y="1657541"/>
                  <a:pt x="2731771" y="1644396"/>
                  <a:pt x="2731771" y="1628852"/>
                </a:cubicBezTo>
                <a:cubicBezTo>
                  <a:pt x="2731771" y="1615593"/>
                  <a:pt x="2734400" y="1601877"/>
                  <a:pt x="2739657" y="1587704"/>
                </a:cubicBezTo>
                <a:cubicBezTo>
                  <a:pt x="2744915" y="1573530"/>
                  <a:pt x="2753373" y="1558443"/>
                  <a:pt x="2765032" y="1542441"/>
                </a:cubicBezTo>
                <a:cubicBezTo>
                  <a:pt x="2776690" y="1526439"/>
                  <a:pt x="2791893" y="1509294"/>
                  <a:pt x="2810637" y="1491006"/>
                </a:cubicBezTo>
                <a:close/>
                <a:moveTo>
                  <a:pt x="4841977" y="1476604"/>
                </a:moveTo>
                <a:cubicBezTo>
                  <a:pt x="4831005" y="1476604"/>
                  <a:pt x="4821061" y="1479804"/>
                  <a:pt x="4812145" y="1486205"/>
                </a:cubicBezTo>
                <a:cubicBezTo>
                  <a:pt x="4803231" y="1492606"/>
                  <a:pt x="4796487" y="1500836"/>
                  <a:pt x="4791915" y="1510894"/>
                </a:cubicBezTo>
                <a:cubicBezTo>
                  <a:pt x="4788713" y="1518209"/>
                  <a:pt x="4787113" y="1525753"/>
                  <a:pt x="4787113" y="1533525"/>
                </a:cubicBezTo>
                <a:cubicBezTo>
                  <a:pt x="4787113" y="1548156"/>
                  <a:pt x="4793171" y="1559243"/>
                  <a:pt x="4805287" y="1566787"/>
                </a:cubicBezTo>
                <a:cubicBezTo>
                  <a:pt x="4817403" y="1574331"/>
                  <a:pt x="4834435" y="1578102"/>
                  <a:pt x="4856379" y="1578102"/>
                </a:cubicBezTo>
                <a:cubicBezTo>
                  <a:pt x="4867353" y="1578102"/>
                  <a:pt x="4877983" y="1577188"/>
                  <a:pt x="4888269" y="1575359"/>
                </a:cubicBezTo>
                <a:cubicBezTo>
                  <a:pt x="4898555" y="1573530"/>
                  <a:pt x="4910101" y="1570330"/>
                  <a:pt x="4922903" y="1565758"/>
                </a:cubicBezTo>
                <a:cubicBezTo>
                  <a:pt x="4918331" y="1549756"/>
                  <a:pt x="4911471" y="1534554"/>
                  <a:pt x="4902327" y="1520152"/>
                </a:cubicBezTo>
                <a:cubicBezTo>
                  <a:pt x="4893183" y="1505751"/>
                  <a:pt x="4883127" y="1494892"/>
                  <a:pt x="4872153" y="1487577"/>
                </a:cubicBezTo>
                <a:cubicBezTo>
                  <a:pt x="4861637" y="1480262"/>
                  <a:pt x="4851579" y="1476604"/>
                  <a:pt x="4841977" y="1476604"/>
                </a:cubicBezTo>
                <a:close/>
                <a:moveTo>
                  <a:pt x="891159" y="1472489"/>
                </a:moveTo>
                <a:cubicBezTo>
                  <a:pt x="892531" y="1480262"/>
                  <a:pt x="894131" y="1489520"/>
                  <a:pt x="895960" y="1500264"/>
                </a:cubicBezTo>
                <a:cubicBezTo>
                  <a:pt x="897789" y="1511008"/>
                  <a:pt x="899732" y="1522438"/>
                  <a:pt x="901789" y="1534554"/>
                </a:cubicBezTo>
                <a:cubicBezTo>
                  <a:pt x="903847" y="1546670"/>
                  <a:pt x="905790" y="1558214"/>
                  <a:pt x="907619" y="1569187"/>
                </a:cubicBezTo>
                <a:cubicBezTo>
                  <a:pt x="910362" y="1585646"/>
                  <a:pt x="912648" y="1601077"/>
                  <a:pt x="914477" y="1615478"/>
                </a:cubicBezTo>
                <a:cubicBezTo>
                  <a:pt x="916305" y="1629880"/>
                  <a:pt x="917220" y="1642796"/>
                  <a:pt x="917220" y="1654226"/>
                </a:cubicBezTo>
                <a:cubicBezTo>
                  <a:pt x="917220" y="1683944"/>
                  <a:pt x="908190" y="1711833"/>
                  <a:pt x="890131" y="1737894"/>
                </a:cubicBezTo>
                <a:cubicBezTo>
                  <a:pt x="872071" y="1763954"/>
                  <a:pt x="847268" y="1784528"/>
                  <a:pt x="815721" y="1799616"/>
                </a:cubicBezTo>
                <a:cubicBezTo>
                  <a:pt x="800177" y="1807388"/>
                  <a:pt x="783946" y="1813103"/>
                  <a:pt x="767030" y="1816761"/>
                </a:cubicBezTo>
                <a:cubicBezTo>
                  <a:pt x="750113" y="1820418"/>
                  <a:pt x="732511" y="1822247"/>
                  <a:pt x="714223" y="1822247"/>
                </a:cubicBezTo>
                <a:cubicBezTo>
                  <a:pt x="674447" y="1822247"/>
                  <a:pt x="643700" y="1810589"/>
                  <a:pt x="621983" y="1787271"/>
                </a:cubicBezTo>
                <a:cubicBezTo>
                  <a:pt x="600266" y="1763954"/>
                  <a:pt x="589407" y="1730121"/>
                  <a:pt x="589407" y="1685773"/>
                </a:cubicBezTo>
                <a:cubicBezTo>
                  <a:pt x="589407" y="1677543"/>
                  <a:pt x="589865" y="1668857"/>
                  <a:pt x="590779" y="1659713"/>
                </a:cubicBezTo>
                <a:cubicBezTo>
                  <a:pt x="591693" y="1650569"/>
                  <a:pt x="593408" y="1640282"/>
                  <a:pt x="595923" y="1628852"/>
                </a:cubicBezTo>
                <a:cubicBezTo>
                  <a:pt x="598437" y="1617422"/>
                  <a:pt x="601523" y="1604391"/>
                  <a:pt x="605181" y="1589761"/>
                </a:cubicBezTo>
                <a:lnTo>
                  <a:pt x="633984" y="1596619"/>
                </a:lnTo>
                <a:cubicBezTo>
                  <a:pt x="628041" y="1618107"/>
                  <a:pt x="625069" y="1635710"/>
                  <a:pt x="625069" y="1649426"/>
                </a:cubicBezTo>
                <a:cubicBezTo>
                  <a:pt x="625069" y="1682344"/>
                  <a:pt x="632727" y="1707261"/>
                  <a:pt x="648043" y="1724178"/>
                </a:cubicBezTo>
                <a:cubicBezTo>
                  <a:pt x="663359" y="1741094"/>
                  <a:pt x="686105" y="1749552"/>
                  <a:pt x="716280" y="1749552"/>
                </a:cubicBezTo>
                <a:cubicBezTo>
                  <a:pt x="740055" y="1749552"/>
                  <a:pt x="762115" y="1746924"/>
                  <a:pt x="782460" y="1741666"/>
                </a:cubicBezTo>
                <a:cubicBezTo>
                  <a:pt x="802805" y="1736408"/>
                  <a:pt x="821551" y="1728635"/>
                  <a:pt x="838696" y="1718348"/>
                </a:cubicBezTo>
                <a:cubicBezTo>
                  <a:pt x="855841" y="1708061"/>
                  <a:pt x="870814" y="1695374"/>
                  <a:pt x="883616" y="1680287"/>
                </a:cubicBezTo>
                <a:cubicBezTo>
                  <a:pt x="868528" y="1649197"/>
                  <a:pt x="855841" y="1622679"/>
                  <a:pt x="845554" y="1600734"/>
                </a:cubicBezTo>
                <a:cubicBezTo>
                  <a:pt x="835267" y="1578788"/>
                  <a:pt x="830123" y="1562786"/>
                  <a:pt x="830123" y="1552728"/>
                </a:cubicBezTo>
                <a:cubicBezTo>
                  <a:pt x="830123" y="1536269"/>
                  <a:pt x="834924" y="1521524"/>
                  <a:pt x="844525" y="1508494"/>
                </a:cubicBezTo>
                <a:cubicBezTo>
                  <a:pt x="854126" y="1495464"/>
                  <a:pt x="869671" y="1483462"/>
                  <a:pt x="891159" y="1472489"/>
                </a:cubicBezTo>
                <a:close/>
                <a:moveTo>
                  <a:pt x="3910509" y="1468374"/>
                </a:moveTo>
                <a:cubicBezTo>
                  <a:pt x="3897707" y="1473404"/>
                  <a:pt x="3885477" y="1479690"/>
                  <a:pt x="3873819" y="1487234"/>
                </a:cubicBezTo>
                <a:cubicBezTo>
                  <a:pt x="3862160" y="1494778"/>
                  <a:pt x="3851530" y="1503007"/>
                  <a:pt x="3841929" y="1511923"/>
                </a:cubicBezTo>
                <a:cubicBezTo>
                  <a:pt x="3832327" y="1520838"/>
                  <a:pt x="3824327" y="1529868"/>
                  <a:pt x="3817926" y="1539012"/>
                </a:cubicBezTo>
                <a:cubicBezTo>
                  <a:pt x="3831641" y="1549528"/>
                  <a:pt x="3848901" y="1558214"/>
                  <a:pt x="3869704" y="1565072"/>
                </a:cubicBezTo>
                <a:cubicBezTo>
                  <a:pt x="3890506" y="1571930"/>
                  <a:pt x="3915081" y="1577188"/>
                  <a:pt x="3943427" y="1580846"/>
                </a:cubicBezTo>
                <a:cubicBezTo>
                  <a:pt x="3935197" y="1565758"/>
                  <a:pt x="3928225" y="1548613"/>
                  <a:pt x="3922510" y="1529411"/>
                </a:cubicBezTo>
                <a:cubicBezTo>
                  <a:pt x="3916795" y="1510208"/>
                  <a:pt x="3912795" y="1489863"/>
                  <a:pt x="3910509" y="1468374"/>
                </a:cubicBezTo>
                <a:close/>
                <a:moveTo>
                  <a:pt x="1767993" y="1430655"/>
                </a:moveTo>
                <a:cubicBezTo>
                  <a:pt x="1746505" y="1461288"/>
                  <a:pt x="1731074" y="1487920"/>
                  <a:pt x="1721701" y="1510551"/>
                </a:cubicBezTo>
                <a:cubicBezTo>
                  <a:pt x="1712329" y="1533182"/>
                  <a:pt x="1706728" y="1555014"/>
                  <a:pt x="1704899" y="1576045"/>
                </a:cubicBezTo>
                <a:cubicBezTo>
                  <a:pt x="1723187" y="1573759"/>
                  <a:pt x="1739761" y="1569530"/>
                  <a:pt x="1754620" y="1563358"/>
                </a:cubicBezTo>
                <a:cubicBezTo>
                  <a:pt x="1769479" y="1557185"/>
                  <a:pt x="1782852" y="1549299"/>
                  <a:pt x="1794739" y="1539698"/>
                </a:cubicBezTo>
                <a:lnTo>
                  <a:pt x="1787195" y="1510208"/>
                </a:lnTo>
                <a:cubicBezTo>
                  <a:pt x="1782166" y="1492835"/>
                  <a:pt x="1777937" y="1477518"/>
                  <a:pt x="1774508" y="1464260"/>
                </a:cubicBezTo>
                <a:cubicBezTo>
                  <a:pt x="1771079" y="1451001"/>
                  <a:pt x="1768907" y="1439799"/>
                  <a:pt x="1767993" y="1430655"/>
                </a:cubicBezTo>
                <a:close/>
                <a:moveTo>
                  <a:pt x="4852951" y="1402538"/>
                </a:moveTo>
                <a:cubicBezTo>
                  <a:pt x="4872153" y="1402538"/>
                  <a:pt x="4890327" y="1411110"/>
                  <a:pt x="4907471" y="1428255"/>
                </a:cubicBezTo>
                <a:cubicBezTo>
                  <a:pt x="4924617" y="1445400"/>
                  <a:pt x="4938675" y="1469289"/>
                  <a:pt x="4949649" y="1499921"/>
                </a:cubicBezTo>
                <a:cubicBezTo>
                  <a:pt x="4955135" y="1515009"/>
                  <a:pt x="4959249" y="1529868"/>
                  <a:pt x="4961993" y="1544498"/>
                </a:cubicBezTo>
                <a:cubicBezTo>
                  <a:pt x="4964735" y="1559129"/>
                  <a:pt x="4966107" y="1573759"/>
                  <a:pt x="4966107" y="1588389"/>
                </a:cubicBezTo>
                <a:cubicBezTo>
                  <a:pt x="4966107" y="1610792"/>
                  <a:pt x="4962679" y="1632738"/>
                  <a:pt x="4955821" y="1654226"/>
                </a:cubicBezTo>
                <a:cubicBezTo>
                  <a:pt x="4948963" y="1675715"/>
                  <a:pt x="4939361" y="1695260"/>
                  <a:pt x="4927017" y="1712862"/>
                </a:cubicBezTo>
                <a:cubicBezTo>
                  <a:pt x="4914671" y="1730464"/>
                  <a:pt x="4900041" y="1745209"/>
                  <a:pt x="4883127" y="1757096"/>
                </a:cubicBezTo>
                <a:cubicBezTo>
                  <a:pt x="4857979" y="1774470"/>
                  <a:pt x="4830319" y="1783157"/>
                  <a:pt x="4800143" y="1783157"/>
                </a:cubicBezTo>
                <a:cubicBezTo>
                  <a:pt x="4793287" y="1783157"/>
                  <a:pt x="4783799" y="1780642"/>
                  <a:pt x="4771683" y="1775613"/>
                </a:cubicBezTo>
                <a:cubicBezTo>
                  <a:pt x="4759567" y="1770584"/>
                  <a:pt x="4746879" y="1764069"/>
                  <a:pt x="4733621" y="1756068"/>
                </a:cubicBezTo>
                <a:cubicBezTo>
                  <a:pt x="4720363" y="1748066"/>
                  <a:pt x="4708475" y="1739723"/>
                  <a:pt x="4697959" y="1731036"/>
                </a:cubicBezTo>
                <a:lnTo>
                  <a:pt x="4708933" y="1704290"/>
                </a:lnTo>
                <a:cubicBezTo>
                  <a:pt x="4721277" y="1707947"/>
                  <a:pt x="4733963" y="1710690"/>
                  <a:pt x="4746995" y="1712519"/>
                </a:cubicBezTo>
                <a:cubicBezTo>
                  <a:pt x="4760025" y="1714348"/>
                  <a:pt x="4773397" y="1715262"/>
                  <a:pt x="4787113" y="1715262"/>
                </a:cubicBezTo>
                <a:cubicBezTo>
                  <a:pt x="4822319" y="1715262"/>
                  <a:pt x="4852835" y="1706004"/>
                  <a:pt x="4878667" y="1687487"/>
                </a:cubicBezTo>
                <a:cubicBezTo>
                  <a:pt x="4904499" y="1668971"/>
                  <a:pt x="4922903" y="1643025"/>
                  <a:pt x="4933875" y="1609649"/>
                </a:cubicBezTo>
                <a:lnTo>
                  <a:pt x="4933189" y="1604849"/>
                </a:lnTo>
                <a:cubicBezTo>
                  <a:pt x="4919931" y="1618107"/>
                  <a:pt x="4905415" y="1628509"/>
                  <a:pt x="4889641" y="1636052"/>
                </a:cubicBezTo>
                <a:cubicBezTo>
                  <a:pt x="4873867" y="1643596"/>
                  <a:pt x="4857979" y="1647368"/>
                  <a:pt x="4841977" y="1647368"/>
                </a:cubicBezTo>
                <a:cubicBezTo>
                  <a:pt x="4814087" y="1647368"/>
                  <a:pt x="4792485" y="1639139"/>
                  <a:pt x="4777169" y="1622679"/>
                </a:cubicBezTo>
                <a:cubicBezTo>
                  <a:pt x="4761853" y="1606220"/>
                  <a:pt x="4754195" y="1583589"/>
                  <a:pt x="4754195" y="1554785"/>
                </a:cubicBezTo>
                <a:cubicBezTo>
                  <a:pt x="4754195" y="1530096"/>
                  <a:pt x="4758881" y="1505751"/>
                  <a:pt x="4768255" y="1481748"/>
                </a:cubicBezTo>
                <a:cubicBezTo>
                  <a:pt x="4777627" y="1457744"/>
                  <a:pt x="4790085" y="1438656"/>
                  <a:pt x="4805631" y="1424483"/>
                </a:cubicBezTo>
                <a:cubicBezTo>
                  <a:pt x="4820717" y="1409853"/>
                  <a:pt x="4836491" y="1402538"/>
                  <a:pt x="4852951" y="1402538"/>
                </a:cubicBezTo>
                <a:close/>
                <a:moveTo>
                  <a:pt x="734111" y="1379906"/>
                </a:moveTo>
                <a:cubicBezTo>
                  <a:pt x="740055" y="1385850"/>
                  <a:pt x="747027" y="1392822"/>
                  <a:pt x="755028" y="1400823"/>
                </a:cubicBezTo>
                <a:cubicBezTo>
                  <a:pt x="763029" y="1408824"/>
                  <a:pt x="772059" y="1417625"/>
                  <a:pt x="782117" y="1427226"/>
                </a:cubicBezTo>
                <a:cubicBezTo>
                  <a:pt x="776631" y="1434999"/>
                  <a:pt x="770001" y="1443343"/>
                  <a:pt x="762229" y="1452258"/>
                </a:cubicBezTo>
                <a:cubicBezTo>
                  <a:pt x="754457" y="1461173"/>
                  <a:pt x="745541" y="1470660"/>
                  <a:pt x="735483" y="1480719"/>
                </a:cubicBezTo>
                <a:cubicBezTo>
                  <a:pt x="713080" y="1462888"/>
                  <a:pt x="695935" y="1446886"/>
                  <a:pt x="684048" y="1432713"/>
                </a:cubicBezTo>
                <a:cubicBezTo>
                  <a:pt x="695021" y="1421740"/>
                  <a:pt x="704622" y="1411910"/>
                  <a:pt x="712851" y="1403223"/>
                </a:cubicBezTo>
                <a:cubicBezTo>
                  <a:pt x="721081" y="1394537"/>
                  <a:pt x="728168" y="1386764"/>
                  <a:pt x="734111" y="1379906"/>
                </a:cubicBezTo>
                <a:close/>
                <a:moveTo>
                  <a:pt x="3187447" y="1362761"/>
                </a:moveTo>
                <a:cubicBezTo>
                  <a:pt x="3199791" y="1362761"/>
                  <a:pt x="3207563" y="1369162"/>
                  <a:pt x="3210764" y="1381964"/>
                </a:cubicBezTo>
                <a:lnTo>
                  <a:pt x="3199791" y="1386764"/>
                </a:lnTo>
                <a:cubicBezTo>
                  <a:pt x="3197505" y="1384478"/>
                  <a:pt x="3194762" y="1383335"/>
                  <a:pt x="3191561" y="1383335"/>
                </a:cubicBezTo>
                <a:cubicBezTo>
                  <a:pt x="3187904" y="1383335"/>
                  <a:pt x="3183446" y="1385164"/>
                  <a:pt x="3178189" y="1388822"/>
                </a:cubicBezTo>
                <a:cubicBezTo>
                  <a:pt x="3172931" y="1392479"/>
                  <a:pt x="3168245" y="1396823"/>
                  <a:pt x="3164129" y="1401852"/>
                </a:cubicBezTo>
                <a:cubicBezTo>
                  <a:pt x="3160015" y="1406881"/>
                  <a:pt x="3157500" y="1411910"/>
                  <a:pt x="3156586" y="1416939"/>
                </a:cubicBezTo>
                <a:cubicBezTo>
                  <a:pt x="3164358" y="1420597"/>
                  <a:pt x="3174188" y="1422997"/>
                  <a:pt x="3186075" y="1424140"/>
                </a:cubicBezTo>
                <a:cubicBezTo>
                  <a:pt x="3197962" y="1425283"/>
                  <a:pt x="3206877" y="1427912"/>
                  <a:pt x="3212821" y="1432027"/>
                </a:cubicBezTo>
                <a:cubicBezTo>
                  <a:pt x="3216936" y="1434770"/>
                  <a:pt x="3218994" y="1439114"/>
                  <a:pt x="3218994" y="1445057"/>
                </a:cubicBezTo>
                <a:cubicBezTo>
                  <a:pt x="3218994" y="1451001"/>
                  <a:pt x="3214650" y="1458316"/>
                  <a:pt x="3205963" y="1467003"/>
                </a:cubicBezTo>
                <a:cubicBezTo>
                  <a:pt x="3197276" y="1475690"/>
                  <a:pt x="3186761" y="1483348"/>
                  <a:pt x="3174417" y="1489977"/>
                </a:cubicBezTo>
                <a:cubicBezTo>
                  <a:pt x="3162072" y="1496606"/>
                  <a:pt x="3150413" y="1499921"/>
                  <a:pt x="3139441" y="1499921"/>
                </a:cubicBezTo>
                <a:cubicBezTo>
                  <a:pt x="3133497" y="1499921"/>
                  <a:pt x="3129382" y="1498550"/>
                  <a:pt x="3127096" y="1495807"/>
                </a:cubicBezTo>
                <a:cubicBezTo>
                  <a:pt x="3124811" y="1493063"/>
                  <a:pt x="3123667" y="1489863"/>
                  <a:pt x="3123667" y="1486205"/>
                </a:cubicBezTo>
                <a:cubicBezTo>
                  <a:pt x="3135555" y="1485291"/>
                  <a:pt x="3147099" y="1482776"/>
                  <a:pt x="3158300" y="1478661"/>
                </a:cubicBezTo>
                <a:cubicBezTo>
                  <a:pt x="3169501" y="1474547"/>
                  <a:pt x="3178989" y="1469746"/>
                  <a:pt x="3186761" y="1464260"/>
                </a:cubicBezTo>
                <a:cubicBezTo>
                  <a:pt x="3190418" y="1461974"/>
                  <a:pt x="3193505" y="1459573"/>
                  <a:pt x="3196019" y="1457059"/>
                </a:cubicBezTo>
                <a:cubicBezTo>
                  <a:pt x="3198534" y="1454544"/>
                  <a:pt x="3200477" y="1451915"/>
                  <a:pt x="3201849" y="1449172"/>
                </a:cubicBezTo>
                <a:cubicBezTo>
                  <a:pt x="3180360" y="1448715"/>
                  <a:pt x="3163672" y="1446543"/>
                  <a:pt x="3151785" y="1442657"/>
                </a:cubicBezTo>
                <a:cubicBezTo>
                  <a:pt x="3139898" y="1438771"/>
                  <a:pt x="3133954" y="1429970"/>
                  <a:pt x="3133954" y="1416254"/>
                </a:cubicBezTo>
                <a:cubicBezTo>
                  <a:pt x="3133954" y="1408939"/>
                  <a:pt x="3136697" y="1401166"/>
                  <a:pt x="3142184" y="1392936"/>
                </a:cubicBezTo>
                <a:cubicBezTo>
                  <a:pt x="3147670" y="1384707"/>
                  <a:pt x="3154529" y="1377620"/>
                  <a:pt x="3162758" y="1371677"/>
                </a:cubicBezTo>
                <a:cubicBezTo>
                  <a:pt x="3170987" y="1365733"/>
                  <a:pt x="3179217" y="1362761"/>
                  <a:pt x="3187447" y="1362761"/>
                </a:cubicBezTo>
                <a:close/>
                <a:moveTo>
                  <a:pt x="3614853" y="1350417"/>
                </a:moveTo>
                <a:cubicBezTo>
                  <a:pt x="3624453" y="1388365"/>
                  <a:pt x="3634169" y="1422197"/>
                  <a:pt x="3643999" y="1451915"/>
                </a:cubicBezTo>
                <a:cubicBezTo>
                  <a:pt x="3653829" y="1481633"/>
                  <a:pt x="3664916" y="1507236"/>
                  <a:pt x="3677261" y="1528725"/>
                </a:cubicBezTo>
                <a:cubicBezTo>
                  <a:pt x="3685947" y="1544727"/>
                  <a:pt x="3695434" y="1555928"/>
                  <a:pt x="3705721" y="1562329"/>
                </a:cubicBezTo>
                <a:cubicBezTo>
                  <a:pt x="3710865" y="1565529"/>
                  <a:pt x="3716779" y="1567930"/>
                  <a:pt x="3723466" y="1569530"/>
                </a:cubicBezTo>
                <a:lnTo>
                  <a:pt x="3744786" y="1571817"/>
                </a:lnTo>
                <a:lnTo>
                  <a:pt x="3762719" y="1570559"/>
                </a:lnTo>
                <a:cubicBezTo>
                  <a:pt x="3768891" y="1569644"/>
                  <a:pt x="3775177" y="1568273"/>
                  <a:pt x="3781578" y="1566444"/>
                </a:cubicBezTo>
                <a:cubicBezTo>
                  <a:pt x="3781121" y="1564615"/>
                  <a:pt x="3780892" y="1562786"/>
                  <a:pt x="3780893" y="1560957"/>
                </a:cubicBezTo>
                <a:cubicBezTo>
                  <a:pt x="3780892" y="1559129"/>
                  <a:pt x="3780892" y="1557071"/>
                  <a:pt x="3780893" y="1554785"/>
                </a:cubicBezTo>
                <a:cubicBezTo>
                  <a:pt x="3782264" y="1539698"/>
                  <a:pt x="3786265" y="1524039"/>
                  <a:pt x="3792894" y="1507808"/>
                </a:cubicBezTo>
                <a:cubicBezTo>
                  <a:pt x="3799523" y="1491577"/>
                  <a:pt x="3807981" y="1476147"/>
                  <a:pt x="3818269" y="1461516"/>
                </a:cubicBezTo>
                <a:cubicBezTo>
                  <a:pt x="3828555" y="1446886"/>
                  <a:pt x="3840100" y="1434770"/>
                  <a:pt x="3852901" y="1425169"/>
                </a:cubicBezTo>
                <a:cubicBezTo>
                  <a:pt x="3872561" y="1410081"/>
                  <a:pt x="3891992" y="1402538"/>
                  <a:pt x="3911195" y="1402538"/>
                </a:cubicBezTo>
                <a:cubicBezTo>
                  <a:pt x="3916681" y="1402538"/>
                  <a:pt x="3921939" y="1404938"/>
                  <a:pt x="3926968" y="1409739"/>
                </a:cubicBezTo>
                <a:cubicBezTo>
                  <a:pt x="3931997" y="1414539"/>
                  <a:pt x="3936798" y="1421283"/>
                  <a:pt x="3941369" y="1429970"/>
                </a:cubicBezTo>
                <a:cubicBezTo>
                  <a:pt x="3945027" y="1435913"/>
                  <a:pt x="3948913" y="1443686"/>
                  <a:pt x="3953028" y="1453287"/>
                </a:cubicBezTo>
                <a:cubicBezTo>
                  <a:pt x="3957143" y="1462888"/>
                  <a:pt x="3961487" y="1474089"/>
                  <a:pt x="3966059" y="1486891"/>
                </a:cubicBezTo>
                <a:cubicBezTo>
                  <a:pt x="3971545" y="1502436"/>
                  <a:pt x="3977259" y="1516152"/>
                  <a:pt x="3983203" y="1528039"/>
                </a:cubicBezTo>
                <a:cubicBezTo>
                  <a:pt x="3989147" y="1539926"/>
                  <a:pt x="3995319" y="1549528"/>
                  <a:pt x="4001720" y="1556843"/>
                </a:cubicBezTo>
                <a:cubicBezTo>
                  <a:pt x="4008235" y="1564386"/>
                  <a:pt x="4015265" y="1569101"/>
                  <a:pt x="4022809" y="1570987"/>
                </a:cubicBezTo>
                <a:lnTo>
                  <a:pt x="4030156" y="1571885"/>
                </a:lnTo>
                <a:lnTo>
                  <a:pt x="4122878" y="1568501"/>
                </a:lnTo>
                <a:cubicBezTo>
                  <a:pt x="4148939" y="1566215"/>
                  <a:pt x="4173399" y="1560957"/>
                  <a:pt x="4196259" y="1552728"/>
                </a:cubicBezTo>
                <a:cubicBezTo>
                  <a:pt x="4214547" y="1546784"/>
                  <a:pt x="4230207" y="1541869"/>
                  <a:pt x="4243235" y="1537983"/>
                </a:cubicBezTo>
                <a:cubicBezTo>
                  <a:pt x="4256267" y="1534097"/>
                  <a:pt x="4266667" y="1531239"/>
                  <a:pt x="4274439" y="1529411"/>
                </a:cubicBezTo>
                <a:cubicBezTo>
                  <a:pt x="4267581" y="1525753"/>
                  <a:pt x="4260609" y="1521752"/>
                  <a:pt x="4253523" y="1517409"/>
                </a:cubicBezTo>
                <a:cubicBezTo>
                  <a:pt x="4246435" y="1513066"/>
                  <a:pt x="4239463" y="1508379"/>
                  <a:pt x="4232607" y="1503350"/>
                </a:cubicBezTo>
                <a:cubicBezTo>
                  <a:pt x="4216603" y="1492377"/>
                  <a:pt x="4203345" y="1484719"/>
                  <a:pt x="4192829" y="1480376"/>
                </a:cubicBezTo>
                <a:cubicBezTo>
                  <a:pt x="4182313" y="1476032"/>
                  <a:pt x="4171799" y="1473861"/>
                  <a:pt x="4161283" y="1473861"/>
                </a:cubicBezTo>
                <a:cubicBezTo>
                  <a:pt x="4147567" y="1473861"/>
                  <a:pt x="4134993" y="1475690"/>
                  <a:pt x="4123563" y="1479347"/>
                </a:cubicBezTo>
                <a:cubicBezTo>
                  <a:pt x="4112133" y="1483005"/>
                  <a:pt x="4098417" y="1490091"/>
                  <a:pt x="4082416" y="1500607"/>
                </a:cubicBezTo>
                <a:cubicBezTo>
                  <a:pt x="4078301" y="1496492"/>
                  <a:pt x="4074986" y="1491006"/>
                  <a:pt x="4072472" y="1484148"/>
                </a:cubicBezTo>
                <a:cubicBezTo>
                  <a:pt x="4069957" y="1477290"/>
                  <a:pt x="4068700" y="1470660"/>
                  <a:pt x="4068700" y="1464260"/>
                </a:cubicBezTo>
                <a:cubicBezTo>
                  <a:pt x="4068700" y="1445057"/>
                  <a:pt x="4077158" y="1429512"/>
                  <a:pt x="4094075" y="1417625"/>
                </a:cubicBezTo>
                <a:cubicBezTo>
                  <a:pt x="4110991" y="1405738"/>
                  <a:pt x="4132479" y="1399794"/>
                  <a:pt x="4158539" y="1399794"/>
                </a:cubicBezTo>
                <a:cubicBezTo>
                  <a:pt x="4173169" y="1399794"/>
                  <a:pt x="4187457" y="1402423"/>
                  <a:pt x="4201403" y="1407681"/>
                </a:cubicBezTo>
                <a:cubicBezTo>
                  <a:pt x="4215347" y="1412939"/>
                  <a:pt x="4231235" y="1421511"/>
                  <a:pt x="4249065" y="1433399"/>
                </a:cubicBezTo>
                <a:cubicBezTo>
                  <a:pt x="4270553" y="1448486"/>
                  <a:pt x="4289871" y="1460259"/>
                  <a:pt x="4307015" y="1468717"/>
                </a:cubicBezTo>
                <a:cubicBezTo>
                  <a:pt x="4324159" y="1477176"/>
                  <a:pt x="4343477" y="1484148"/>
                  <a:pt x="4364965" y="1489634"/>
                </a:cubicBezTo>
                <a:cubicBezTo>
                  <a:pt x="4375939" y="1491920"/>
                  <a:pt x="4388283" y="1493749"/>
                  <a:pt x="4401999" y="1495121"/>
                </a:cubicBezTo>
                <a:cubicBezTo>
                  <a:pt x="4415715" y="1496492"/>
                  <a:pt x="4431031" y="1497178"/>
                  <a:pt x="4447947" y="1497178"/>
                </a:cubicBezTo>
                <a:lnTo>
                  <a:pt x="4418459" y="1552728"/>
                </a:lnTo>
                <a:cubicBezTo>
                  <a:pt x="4414799" y="1552271"/>
                  <a:pt x="4410457" y="1551928"/>
                  <a:pt x="4405427" y="1551699"/>
                </a:cubicBezTo>
                <a:cubicBezTo>
                  <a:pt x="4400399" y="1551470"/>
                  <a:pt x="4395255" y="1551128"/>
                  <a:pt x="4389997" y="1550670"/>
                </a:cubicBezTo>
                <a:cubicBezTo>
                  <a:pt x="4384739" y="1550213"/>
                  <a:pt x="4380053" y="1549985"/>
                  <a:pt x="4375939" y="1549985"/>
                </a:cubicBezTo>
                <a:cubicBezTo>
                  <a:pt x="4380509" y="1555471"/>
                  <a:pt x="4385653" y="1559586"/>
                  <a:pt x="4391369" y="1562329"/>
                </a:cubicBezTo>
                <a:cubicBezTo>
                  <a:pt x="4397083" y="1565072"/>
                  <a:pt x="4403599" y="1567130"/>
                  <a:pt x="4410915" y="1568501"/>
                </a:cubicBezTo>
                <a:cubicBezTo>
                  <a:pt x="4420971" y="1569416"/>
                  <a:pt x="4432517" y="1570102"/>
                  <a:pt x="4445547" y="1570559"/>
                </a:cubicBezTo>
                <a:lnTo>
                  <a:pt x="4481211" y="1571718"/>
                </a:lnTo>
                <a:lnTo>
                  <a:pt x="4510203" y="1570387"/>
                </a:lnTo>
                <a:cubicBezTo>
                  <a:pt x="4521403" y="1569358"/>
                  <a:pt x="4532605" y="1567815"/>
                  <a:pt x="4543807" y="1565758"/>
                </a:cubicBezTo>
                <a:cubicBezTo>
                  <a:pt x="4566209" y="1561643"/>
                  <a:pt x="4584499" y="1556386"/>
                  <a:pt x="4598671" y="1549985"/>
                </a:cubicBezTo>
                <a:cubicBezTo>
                  <a:pt x="4594555" y="1539469"/>
                  <a:pt x="4589413" y="1527810"/>
                  <a:pt x="4583241" y="1515009"/>
                </a:cubicBezTo>
                <a:cubicBezTo>
                  <a:pt x="4577067" y="1502207"/>
                  <a:pt x="4571695" y="1491006"/>
                  <a:pt x="4567123" y="1481405"/>
                </a:cubicBezTo>
                <a:cubicBezTo>
                  <a:pt x="4562551" y="1471346"/>
                  <a:pt x="4558895" y="1462774"/>
                  <a:pt x="4556151" y="1455687"/>
                </a:cubicBezTo>
                <a:cubicBezTo>
                  <a:pt x="4553407" y="1448601"/>
                  <a:pt x="4552035" y="1442314"/>
                  <a:pt x="4552037" y="1436828"/>
                </a:cubicBezTo>
                <a:cubicBezTo>
                  <a:pt x="4552035" y="1425855"/>
                  <a:pt x="4557523" y="1414196"/>
                  <a:pt x="4568495" y="1401852"/>
                </a:cubicBezTo>
                <a:cubicBezTo>
                  <a:pt x="4579467" y="1389507"/>
                  <a:pt x="4592727" y="1379220"/>
                  <a:pt x="4608271" y="1370991"/>
                </a:cubicBezTo>
                <a:cubicBezTo>
                  <a:pt x="4611015" y="1382878"/>
                  <a:pt x="4614101" y="1396937"/>
                  <a:pt x="4617531" y="1413168"/>
                </a:cubicBezTo>
                <a:cubicBezTo>
                  <a:pt x="4620959" y="1429398"/>
                  <a:pt x="4624503" y="1447115"/>
                  <a:pt x="4628159" y="1466317"/>
                </a:cubicBezTo>
                <a:cubicBezTo>
                  <a:pt x="4630903" y="1480947"/>
                  <a:pt x="4632961" y="1493292"/>
                  <a:pt x="4634333" y="1503350"/>
                </a:cubicBezTo>
                <a:cubicBezTo>
                  <a:pt x="4635703" y="1513409"/>
                  <a:pt x="4636389" y="1521181"/>
                  <a:pt x="4636389" y="1526667"/>
                </a:cubicBezTo>
                <a:cubicBezTo>
                  <a:pt x="4636389" y="1536269"/>
                  <a:pt x="4633875" y="1548270"/>
                  <a:pt x="4628847" y="1562672"/>
                </a:cubicBezTo>
                <a:cubicBezTo>
                  <a:pt x="4623817" y="1577074"/>
                  <a:pt x="4617645" y="1591361"/>
                  <a:pt x="4610329" y="1605534"/>
                </a:cubicBezTo>
                <a:cubicBezTo>
                  <a:pt x="4579125" y="1624394"/>
                  <a:pt x="4546251" y="1636181"/>
                  <a:pt x="4511703" y="1640896"/>
                </a:cubicBezTo>
                <a:lnTo>
                  <a:pt x="4490531" y="1642318"/>
                </a:lnTo>
                <a:lnTo>
                  <a:pt x="4487723" y="1643253"/>
                </a:lnTo>
                <a:lnTo>
                  <a:pt x="4481381" y="1642932"/>
                </a:lnTo>
                <a:lnTo>
                  <a:pt x="4476599" y="1643253"/>
                </a:lnTo>
                <a:lnTo>
                  <a:pt x="4474605" y="1642589"/>
                </a:lnTo>
                <a:lnTo>
                  <a:pt x="4433545" y="1640510"/>
                </a:lnTo>
                <a:cubicBezTo>
                  <a:pt x="4416171" y="1638681"/>
                  <a:pt x="4400513" y="1635938"/>
                  <a:pt x="4386567" y="1632281"/>
                </a:cubicBezTo>
                <a:cubicBezTo>
                  <a:pt x="4372623" y="1628623"/>
                  <a:pt x="4361993" y="1624051"/>
                  <a:pt x="4354679" y="1618565"/>
                </a:cubicBezTo>
                <a:cubicBezTo>
                  <a:pt x="4346449" y="1612164"/>
                  <a:pt x="4339933" y="1603249"/>
                  <a:pt x="4335133" y="1591818"/>
                </a:cubicBezTo>
                <a:cubicBezTo>
                  <a:pt x="4330333" y="1580388"/>
                  <a:pt x="4326103" y="1568958"/>
                  <a:pt x="4322447" y="1557528"/>
                </a:cubicBezTo>
                <a:cubicBezTo>
                  <a:pt x="4314217" y="1559814"/>
                  <a:pt x="4306329" y="1562786"/>
                  <a:pt x="4298785" y="1566444"/>
                </a:cubicBezTo>
                <a:cubicBezTo>
                  <a:pt x="4291243" y="1570102"/>
                  <a:pt x="4283241" y="1574559"/>
                  <a:pt x="4274783" y="1579817"/>
                </a:cubicBezTo>
                <a:cubicBezTo>
                  <a:pt x="4266325" y="1585075"/>
                  <a:pt x="4256151" y="1591590"/>
                  <a:pt x="4244265" y="1599362"/>
                </a:cubicBezTo>
                <a:cubicBezTo>
                  <a:pt x="4227347" y="1609421"/>
                  <a:pt x="4211347" y="1617422"/>
                  <a:pt x="4196259" y="1623365"/>
                </a:cubicBezTo>
                <a:cubicBezTo>
                  <a:pt x="4181171" y="1629309"/>
                  <a:pt x="4165511" y="1633766"/>
                  <a:pt x="4149281" y="1636738"/>
                </a:cubicBezTo>
                <a:cubicBezTo>
                  <a:pt x="4133051" y="1639710"/>
                  <a:pt x="4115219" y="1641539"/>
                  <a:pt x="4095789" y="1642225"/>
                </a:cubicBezTo>
                <a:lnTo>
                  <a:pt x="4030601" y="1643228"/>
                </a:lnTo>
                <a:lnTo>
                  <a:pt x="4030524" y="1643253"/>
                </a:lnTo>
                <a:lnTo>
                  <a:pt x="4030315" y="1643232"/>
                </a:lnTo>
                <a:lnTo>
                  <a:pt x="4028923" y="1643253"/>
                </a:lnTo>
                <a:lnTo>
                  <a:pt x="4028212" y="1643016"/>
                </a:lnTo>
                <a:lnTo>
                  <a:pt x="4013807" y="1641539"/>
                </a:lnTo>
                <a:cubicBezTo>
                  <a:pt x="3997519" y="1638110"/>
                  <a:pt x="3982518" y="1629537"/>
                  <a:pt x="3968802" y="1615821"/>
                </a:cubicBezTo>
                <a:lnTo>
                  <a:pt x="3959201" y="1647368"/>
                </a:lnTo>
                <a:cubicBezTo>
                  <a:pt x="3932226" y="1647368"/>
                  <a:pt x="3907194" y="1645082"/>
                  <a:pt x="3884105" y="1640510"/>
                </a:cubicBezTo>
                <a:cubicBezTo>
                  <a:pt x="3861017" y="1635938"/>
                  <a:pt x="3841014" y="1629537"/>
                  <a:pt x="3824098" y="1621308"/>
                </a:cubicBezTo>
                <a:cubicBezTo>
                  <a:pt x="3808553" y="1629995"/>
                  <a:pt x="3794609" y="1635824"/>
                  <a:pt x="3782264" y="1638796"/>
                </a:cubicBezTo>
                <a:cubicBezTo>
                  <a:pt x="3776092" y="1640282"/>
                  <a:pt x="3769748" y="1641396"/>
                  <a:pt x="3763233" y="1642139"/>
                </a:cubicBezTo>
                <a:lnTo>
                  <a:pt x="3746374" y="1643076"/>
                </a:lnTo>
                <a:lnTo>
                  <a:pt x="3745840" y="1643253"/>
                </a:lnTo>
                <a:lnTo>
                  <a:pt x="3744789" y="1643164"/>
                </a:lnTo>
                <a:lnTo>
                  <a:pt x="3743173" y="1643253"/>
                </a:lnTo>
                <a:lnTo>
                  <a:pt x="3742255" y="1642947"/>
                </a:lnTo>
                <a:lnTo>
                  <a:pt x="3721751" y="1641196"/>
                </a:lnTo>
                <a:cubicBezTo>
                  <a:pt x="3714151" y="1639824"/>
                  <a:pt x="3706978" y="1637767"/>
                  <a:pt x="3700235" y="1635024"/>
                </a:cubicBezTo>
                <a:cubicBezTo>
                  <a:pt x="3686747" y="1629537"/>
                  <a:pt x="3674745" y="1621308"/>
                  <a:pt x="3664230" y="1610335"/>
                </a:cubicBezTo>
                <a:cubicBezTo>
                  <a:pt x="3616681" y="1635024"/>
                  <a:pt x="3569361" y="1647368"/>
                  <a:pt x="3522269" y="1647368"/>
                </a:cubicBezTo>
                <a:cubicBezTo>
                  <a:pt x="3462833" y="1647368"/>
                  <a:pt x="3433115" y="1630680"/>
                  <a:pt x="3433115" y="1597305"/>
                </a:cubicBezTo>
                <a:cubicBezTo>
                  <a:pt x="3433115" y="1588161"/>
                  <a:pt x="3434716" y="1579017"/>
                  <a:pt x="3437916" y="1569873"/>
                </a:cubicBezTo>
                <a:cubicBezTo>
                  <a:pt x="3441117" y="1560729"/>
                  <a:pt x="3445460" y="1553414"/>
                  <a:pt x="3450946" y="1547927"/>
                </a:cubicBezTo>
                <a:cubicBezTo>
                  <a:pt x="3462376" y="1557071"/>
                  <a:pt x="3475407" y="1563929"/>
                  <a:pt x="3490037" y="1568501"/>
                </a:cubicBezTo>
                <a:cubicBezTo>
                  <a:pt x="3504667" y="1573073"/>
                  <a:pt x="3522727" y="1575359"/>
                  <a:pt x="3544215" y="1575359"/>
                </a:cubicBezTo>
                <a:cubicBezTo>
                  <a:pt x="3557931" y="1575359"/>
                  <a:pt x="3571990" y="1574445"/>
                  <a:pt x="3586392" y="1572616"/>
                </a:cubicBezTo>
                <a:cubicBezTo>
                  <a:pt x="3600793" y="1570787"/>
                  <a:pt x="3615538" y="1568044"/>
                  <a:pt x="3630626" y="1564386"/>
                </a:cubicBezTo>
                <a:cubicBezTo>
                  <a:pt x="3618739" y="1543812"/>
                  <a:pt x="3608337" y="1523467"/>
                  <a:pt x="3599422" y="1503350"/>
                </a:cubicBezTo>
                <a:cubicBezTo>
                  <a:pt x="3590507" y="1483233"/>
                  <a:pt x="3583534" y="1464945"/>
                  <a:pt x="3578505" y="1448486"/>
                </a:cubicBezTo>
                <a:cubicBezTo>
                  <a:pt x="3573476" y="1432027"/>
                  <a:pt x="3570961" y="1419454"/>
                  <a:pt x="3570961" y="1410767"/>
                </a:cubicBezTo>
                <a:cubicBezTo>
                  <a:pt x="3570961" y="1396137"/>
                  <a:pt x="3574619" y="1383564"/>
                  <a:pt x="3581934" y="1373048"/>
                </a:cubicBezTo>
                <a:cubicBezTo>
                  <a:pt x="3589249" y="1362533"/>
                  <a:pt x="3600222" y="1354989"/>
                  <a:pt x="3614853" y="1350417"/>
                </a:cubicBezTo>
                <a:close/>
                <a:moveTo>
                  <a:pt x="1786509" y="1345616"/>
                </a:moveTo>
                <a:lnTo>
                  <a:pt x="1815313" y="1352474"/>
                </a:lnTo>
                <a:cubicBezTo>
                  <a:pt x="1816227" y="1361618"/>
                  <a:pt x="1817599" y="1373277"/>
                  <a:pt x="1819428" y="1387450"/>
                </a:cubicBezTo>
                <a:cubicBezTo>
                  <a:pt x="1821257" y="1401623"/>
                  <a:pt x="1823771" y="1418311"/>
                  <a:pt x="1826972" y="1437513"/>
                </a:cubicBezTo>
                <a:cubicBezTo>
                  <a:pt x="1830172" y="1453973"/>
                  <a:pt x="1832458" y="1467917"/>
                  <a:pt x="1833829" y="1479347"/>
                </a:cubicBezTo>
                <a:cubicBezTo>
                  <a:pt x="1835201" y="1490777"/>
                  <a:pt x="1835887" y="1499921"/>
                  <a:pt x="1835887" y="1506779"/>
                </a:cubicBezTo>
                <a:cubicBezTo>
                  <a:pt x="1835887" y="1520952"/>
                  <a:pt x="1832229" y="1534211"/>
                  <a:pt x="1824914" y="1546556"/>
                </a:cubicBezTo>
                <a:cubicBezTo>
                  <a:pt x="1817599" y="1558900"/>
                  <a:pt x="1807998" y="1569873"/>
                  <a:pt x="1796111" y="1579474"/>
                </a:cubicBezTo>
                <a:cubicBezTo>
                  <a:pt x="1816685" y="1575816"/>
                  <a:pt x="1833144" y="1573645"/>
                  <a:pt x="1845488" y="1572959"/>
                </a:cubicBezTo>
                <a:lnTo>
                  <a:pt x="1875705" y="1572119"/>
                </a:lnTo>
                <a:lnTo>
                  <a:pt x="1876273" y="1571930"/>
                </a:lnTo>
                <a:cubicBezTo>
                  <a:pt x="1894561" y="1571930"/>
                  <a:pt x="1908620" y="1570673"/>
                  <a:pt x="1918450" y="1568158"/>
                </a:cubicBezTo>
                <a:cubicBezTo>
                  <a:pt x="1928279" y="1565644"/>
                  <a:pt x="1936623" y="1561186"/>
                  <a:pt x="1943481" y="1554785"/>
                </a:cubicBezTo>
                <a:cubicBezTo>
                  <a:pt x="1947139" y="1551128"/>
                  <a:pt x="1950454" y="1547356"/>
                  <a:pt x="1953425" y="1543469"/>
                </a:cubicBezTo>
                <a:cubicBezTo>
                  <a:pt x="1956397" y="1539583"/>
                  <a:pt x="1959712" y="1534554"/>
                  <a:pt x="1963370" y="1528382"/>
                </a:cubicBezTo>
                <a:cubicBezTo>
                  <a:pt x="1967027" y="1522210"/>
                  <a:pt x="1972057" y="1513866"/>
                  <a:pt x="1978457" y="1503350"/>
                </a:cubicBezTo>
                <a:cubicBezTo>
                  <a:pt x="1980743" y="1498778"/>
                  <a:pt x="1984287" y="1495121"/>
                  <a:pt x="1989087" y="1492377"/>
                </a:cubicBezTo>
                <a:cubicBezTo>
                  <a:pt x="1993887" y="1489634"/>
                  <a:pt x="1999031" y="1488263"/>
                  <a:pt x="2004517" y="1488263"/>
                </a:cubicBezTo>
                <a:cubicBezTo>
                  <a:pt x="2010918" y="1488263"/>
                  <a:pt x="2017548" y="1490549"/>
                  <a:pt x="2024406" y="1495121"/>
                </a:cubicBezTo>
                <a:cubicBezTo>
                  <a:pt x="2017091" y="1513866"/>
                  <a:pt x="2010804" y="1529525"/>
                  <a:pt x="2005546" y="1542098"/>
                </a:cubicBezTo>
                <a:cubicBezTo>
                  <a:pt x="2000288" y="1554671"/>
                  <a:pt x="1996059" y="1564386"/>
                  <a:pt x="1992859" y="1571244"/>
                </a:cubicBezTo>
                <a:cubicBezTo>
                  <a:pt x="1998345" y="1572159"/>
                  <a:pt x="2004975" y="1573073"/>
                  <a:pt x="2012747" y="1573988"/>
                </a:cubicBezTo>
                <a:cubicBezTo>
                  <a:pt x="2020519" y="1574902"/>
                  <a:pt x="2028977" y="1575359"/>
                  <a:pt x="2038122" y="1575359"/>
                </a:cubicBezTo>
                <a:cubicBezTo>
                  <a:pt x="2047723" y="1575359"/>
                  <a:pt x="2056410" y="1574788"/>
                  <a:pt x="2064182" y="1573645"/>
                </a:cubicBezTo>
                <a:cubicBezTo>
                  <a:pt x="2071955" y="1572502"/>
                  <a:pt x="2080184" y="1570787"/>
                  <a:pt x="2088871" y="1568501"/>
                </a:cubicBezTo>
                <a:cubicBezTo>
                  <a:pt x="2091157" y="1564386"/>
                  <a:pt x="2094015" y="1557871"/>
                  <a:pt x="2097444" y="1548956"/>
                </a:cubicBezTo>
                <a:cubicBezTo>
                  <a:pt x="2100873" y="1540040"/>
                  <a:pt x="2104873" y="1529296"/>
                  <a:pt x="2109445" y="1516723"/>
                </a:cubicBezTo>
                <a:cubicBezTo>
                  <a:pt x="2114017" y="1504150"/>
                  <a:pt x="2119046" y="1490549"/>
                  <a:pt x="2124533" y="1475918"/>
                </a:cubicBezTo>
                <a:cubicBezTo>
                  <a:pt x="2127733" y="1469060"/>
                  <a:pt x="2131848" y="1463802"/>
                  <a:pt x="2136877" y="1460145"/>
                </a:cubicBezTo>
                <a:cubicBezTo>
                  <a:pt x="2141906" y="1456487"/>
                  <a:pt x="2148307" y="1454658"/>
                  <a:pt x="2156079" y="1454658"/>
                </a:cubicBezTo>
                <a:cubicBezTo>
                  <a:pt x="2164766" y="1454658"/>
                  <a:pt x="2172081" y="1456944"/>
                  <a:pt x="2178025" y="1461516"/>
                </a:cubicBezTo>
                <a:cubicBezTo>
                  <a:pt x="2172996" y="1472946"/>
                  <a:pt x="2168081" y="1486205"/>
                  <a:pt x="2163281" y="1501293"/>
                </a:cubicBezTo>
                <a:cubicBezTo>
                  <a:pt x="2158480" y="1516381"/>
                  <a:pt x="2153565" y="1532382"/>
                  <a:pt x="2148536" y="1549299"/>
                </a:cubicBezTo>
                <a:cubicBezTo>
                  <a:pt x="2161795" y="1555700"/>
                  <a:pt x="2174939" y="1560843"/>
                  <a:pt x="2187969" y="1564729"/>
                </a:cubicBezTo>
                <a:cubicBezTo>
                  <a:pt x="2200999" y="1568615"/>
                  <a:pt x="2214601" y="1571702"/>
                  <a:pt x="2228774" y="1573988"/>
                </a:cubicBezTo>
                <a:cubicBezTo>
                  <a:pt x="2242947" y="1576274"/>
                  <a:pt x="2258263" y="1577874"/>
                  <a:pt x="2274723" y="1578788"/>
                </a:cubicBezTo>
                <a:cubicBezTo>
                  <a:pt x="2269236" y="1567358"/>
                  <a:pt x="2263635" y="1555700"/>
                  <a:pt x="2257921" y="1543812"/>
                </a:cubicBezTo>
                <a:cubicBezTo>
                  <a:pt x="2252206" y="1531925"/>
                  <a:pt x="2247062" y="1520495"/>
                  <a:pt x="2242490" y="1509523"/>
                </a:cubicBezTo>
                <a:cubicBezTo>
                  <a:pt x="2237918" y="1498550"/>
                  <a:pt x="2234146" y="1488720"/>
                  <a:pt x="2231175" y="1480033"/>
                </a:cubicBezTo>
                <a:cubicBezTo>
                  <a:pt x="2228203" y="1471346"/>
                  <a:pt x="2226717" y="1464717"/>
                  <a:pt x="2226717" y="1460145"/>
                </a:cubicBezTo>
                <a:cubicBezTo>
                  <a:pt x="2226717" y="1449629"/>
                  <a:pt x="2232203" y="1438199"/>
                  <a:pt x="2243176" y="1425855"/>
                </a:cubicBezTo>
                <a:cubicBezTo>
                  <a:pt x="2254149" y="1413510"/>
                  <a:pt x="2267636" y="1402995"/>
                  <a:pt x="2283638" y="1394308"/>
                </a:cubicBezTo>
                <a:cubicBezTo>
                  <a:pt x="2289582" y="1424483"/>
                  <a:pt x="2294611" y="1449858"/>
                  <a:pt x="2298726" y="1470432"/>
                </a:cubicBezTo>
                <a:cubicBezTo>
                  <a:pt x="2302841" y="1491006"/>
                  <a:pt x="2306041" y="1508036"/>
                  <a:pt x="2308327" y="1521524"/>
                </a:cubicBezTo>
                <a:cubicBezTo>
                  <a:pt x="2310613" y="1535011"/>
                  <a:pt x="2311756" y="1545870"/>
                  <a:pt x="2311756" y="1554099"/>
                </a:cubicBezTo>
                <a:cubicBezTo>
                  <a:pt x="2311756" y="1560957"/>
                  <a:pt x="2310270" y="1570216"/>
                  <a:pt x="2307298" y="1581874"/>
                </a:cubicBezTo>
                <a:cubicBezTo>
                  <a:pt x="2304327" y="1593533"/>
                  <a:pt x="2300669" y="1605306"/>
                  <a:pt x="2296325" y="1617193"/>
                </a:cubicBezTo>
                <a:cubicBezTo>
                  <a:pt x="2291982" y="1629080"/>
                  <a:pt x="2287753" y="1639139"/>
                  <a:pt x="2283638" y="1647368"/>
                </a:cubicBezTo>
                <a:cubicBezTo>
                  <a:pt x="2255749" y="1647368"/>
                  <a:pt x="2228545" y="1644511"/>
                  <a:pt x="2202028" y="1638796"/>
                </a:cubicBezTo>
                <a:cubicBezTo>
                  <a:pt x="2175510" y="1633081"/>
                  <a:pt x="2150136" y="1624965"/>
                  <a:pt x="2125904" y="1614450"/>
                </a:cubicBezTo>
                <a:cubicBezTo>
                  <a:pt x="2123618" y="1619479"/>
                  <a:pt x="2121103" y="1624280"/>
                  <a:pt x="2118361" y="1628852"/>
                </a:cubicBezTo>
                <a:cubicBezTo>
                  <a:pt x="2116074" y="1632509"/>
                  <a:pt x="2110474" y="1635710"/>
                  <a:pt x="2101558" y="1638453"/>
                </a:cubicBezTo>
                <a:cubicBezTo>
                  <a:pt x="2092643" y="1641196"/>
                  <a:pt x="2082127" y="1643368"/>
                  <a:pt x="2070011" y="1644968"/>
                </a:cubicBezTo>
                <a:cubicBezTo>
                  <a:pt x="2057895" y="1646568"/>
                  <a:pt x="2045665" y="1647368"/>
                  <a:pt x="2033321" y="1647368"/>
                </a:cubicBezTo>
                <a:cubicBezTo>
                  <a:pt x="2020977" y="1647368"/>
                  <a:pt x="2007718" y="1645425"/>
                  <a:pt x="1993545" y="1641539"/>
                </a:cubicBezTo>
                <a:cubicBezTo>
                  <a:pt x="1979372" y="1637653"/>
                  <a:pt x="1965655" y="1632281"/>
                  <a:pt x="1952397" y="1625423"/>
                </a:cubicBezTo>
                <a:cubicBezTo>
                  <a:pt x="1944167" y="1630909"/>
                  <a:pt x="1933194" y="1635252"/>
                  <a:pt x="1919478" y="1638453"/>
                </a:cubicBezTo>
                <a:cubicBezTo>
                  <a:pt x="1912620" y="1640053"/>
                  <a:pt x="1905591" y="1641253"/>
                  <a:pt x="1898390" y="1642053"/>
                </a:cubicBezTo>
                <a:lnTo>
                  <a:pt x="1883736" y="1642848"/>
                </a:lnTo>
                <a:lnTo>
                  <a:pt x="1882521" y="1643253"/>
                </a:lnTo>
                <a:cubicBezTo>
                  <a:pt x="1865605" y="1643253"/>
                  <a:pt x="1849603" y="1644625"/>
                  <a:pt x="1834515" y="1647368"/>
                </a:cubicBezTo>
                <a:cubicBezTo>
                  <a:pt x="1844574" y="1651940"/>
                  <a:pt x="1853146" y="1658912"/>
                  <a:pt x="1860233" y="1668285"/>
                </a:cubicBezTo>
                <a:cubicBezTo>
                  <a:pt x="1867320" y="1677658"/>
                  <a:pt x="1870863" y="1687145"/>
                  <a:pt x="1870863" y="1696746"/>
                </a:cubicBezTo>
                <a:cubicBezTo>
                  <a:pt x="1870863" y="1700861"/>
                  <a:pt x="1869377" y="1707604"/>
                  <a:pt x="1866405" y="1716977"/>
                </a:cubicBezTo>
                <a:cubicBezTo>
                  <a:pt x="1863433" y="1726349"/>
                  <a:pt x="1860119" y="1735494"/>
                  <a:pt x="1856461" y="1744409"/>
                </a:cubicBezTo>
                <a:cubicBezTo>
                  <a:pt x="1852803" y="1753324"/>
                  <a:pt x="1849831" y="1759154"/>
                  <a:pt x="1847545" y="1761897"/>
                </a:cubicBezTo>
                <a:cubicBezTo>
                  <a:pt x="1842516" y="1767383"/>
                  <a:pt x="1834858" y="1772298"/>
                  <a:pt x="1824571" y="1776641"/>
                </a:cubicBezTo>
                <a:cubicBezTo>
                  <a:pt x="1814284" y="1780985"/>
                  <a:pt x="1802283" y="1783157"/>
                  <a:pt x="1788567" y="1783157"/>
                </a:cubicBezTo>
                <a:cubicBezTo>
                  <a:pt x="1752905" y="1783157"/>
                  <a:pt x="1723416" y="1772527"/>
                  <a:pt x="1700099" y="1751267"/>
                </a:cubicBezTo>
                <a:cubicBezTo>
                  <a:pt x="1676781" y="1730007"/>
                  <a:pt x="1661922" y="1700403"/>
                  <a:pt x="1655522" y="1662456"/>
                </a:cubicBezTo>
                <a:lnTo>
                  <a:pt x="1632890" y="1672743"/>
                </a:lnTo>
                <a:lnTo>
                  <a:pt x="1625346" y="1641882"/>
                </a:lnTo>
                <a:lnTo>
                  <a:pt x="1613181" y="1642940"/>
                </a:lnTo>
                <a:lnTo>
                  <a:pt x="1612240" y="1643253"/>
                </a:lnTo>
                <a:lnTo>
                  <a:pt x="1610895" y="1643139"/>
                </a:lnTo>
                <a:lnTo>
                  <a:pt x="1609573" y="1643253"/>
                </a:lnTo>
                <a:lnTo>
                  <a:pt x="1608654" y="1642947"/>
                </a:lnTo>
                <a:lnTo>
                  <a:pt x="1588151" y="1641196"/>
                </a:lnTo>
                <a:cubicBezTo>
                  <a:pt x="1580550" y="1639824"/>
                  <a:pt x="1573378" y="1637767"/>
                  <a:pt x="1566634" y="1635024"/>
                </a:cubicBezTo>
                <a:cubicBezTo>
                  <a:pt x="1553147" y="1629537"/>
                  <a:pt x="1541145" y="1621308"/>
                  <a:pt x="1530630" y="1610335"/>
                </a:cubicBezTo>
                <a:cubicBezTo>
                  <a:pt x="1483081" y="1635024"/>
                  <a:pt x="1435761" y="1647368"/>
                  <a:pt x="1388669" y="1647368"/>
                </a:cubicBezTo>
                <a:cubicBezTo>
                  <a:pt x="1329233" y="1647368"/>
                  <a:pt x="1299515" y="1630680"/>
                  <a:pt x="1299515" y="1597305"/>
                </a:cubicBezTo>
                <a:cubicBezTo>
                  <a:pt x="1299515" y="1588161"/>
                  <a:pt x="1301115" y="1579017"/>
                  <a:pt x="1304316" y="1569873"/>
                </a:cubicBezTo>
                <a:cubicBezTo>
                  <a:pt x="1307516" y="1560729"/>
                  <a:pt x="1311860" y="1553414"/>
                  <a:pt x="1317346" y="1547927"/>
                </a:cubicBezTo>
                <a:cubicBezTo>
                  <a:pt x="1328776" y="1557071"/>
                  <a:pt x="1341806" y="1563929"/>
                  <a:pt x="1356437" y="1568501"/>
                </a:cubicBezTo>
                <a:cubicBezTo>
                  <a:pt x="1371067" y="1573073"/>
                  <a:pt x="1389126" y="1575359"/>
                  <a:pt x="1410615" y="1575359"/>
                </a:cubicBezTo>
                <a:cubicBezTo>
                  <a:pt x="1424331" y="1575359"/>
                  <a:pt x="1438390" y="1574445"/>
                  <a:pt x="1452791" y="1572616"/>
                </a:cubicBezTo>
                <a:cubicBezTo>
                  <a:pt x="1467193" y="1570787"/>
                  <a:pt x="1481938" y="1568044"/>
                  <a:pt x="1497026" y="1564386"/>
                </a:cubicBezTo>
                <a:cubicBezTo>
                  <a:pt x="1485138" y="1543812"/>
                  <a:pt x="1474737" y="1523467"/>
                  <a:pt x="1465822" y="1503350"/>
                </a:cubicBezTo>
                <a:cubicBezTo>
                  <a:pt x="1456906" y="1483233"/>
                  <a:pt x="1449934" y="1464945"/>
                  <a:pt x="1444905" y="1448486"/>
                </a:cubicBezTo>
                <a:cubicBezTo>
                  <a:pt x="1439876" y="1432027"/>
                  <a:pt x="1437361" y="1419454"/>
                  <a:pt x="1437361" y="1410767"/>
                </a:cubicBezTo>
                <a:cubicBezTo>
                  <a:pt x="1437361" y="1396137"/>
                  <a:pt x="1441019" y="1383564"/>
                  <a:pt x="1448334" y="1373048"/>
                </a:cubicBezTo>
                <a:cubicBezTo>
                  <a:pt x="1455649" y="1362533"/>
                  <a:pt x="1466622" y="1354989"/>
                  <a:pt x="1481252" y="1350417"/>
                </a:cubicBezTo>
                <a:cubicBezTo>
                  <a:pt x="1490853" y="1388365"/>
                  <a:pt x="1500569" y="1422197"/>
                  <a:pt x="1510399" y="1451915"/>
                </a:cubicBezTo>
                <a:cubicBezTo>
                  <a:pt x="1520229" y="1481633"/>
                  <a:pt x="1531316" y="1507236"/>
                  <a:pt x="1543660" y="1528725"/>
                </a:cubicBezTo>
                <a:cubicBezTo>
                  <a:pt x="1552347" y="1544727"/>
                  <a:pt x="1561834" y="1555928"/>
                  <a:pt x="1572121" y="1562329"/>
                </a:cubicBezTo>
                <a:cubicBezTo>
                  <a:pt x="1577264" y="1565529"/>
                  <a:pt x="1583179" y="1567930"/>
                  <a:pt x="1589866" y="1569530"/>
                </a:cubicBezTo>
                <a:lnTo>
                  <a:pt x="1611697" y="1571872"/>
                </a:lnTo>
                <a:lnTo>
                  <a:pt x="1634605" y="1571244"/>
                </a:lnTo>
                <a:cubicBezTo>
                  <a:pt x="1642606" y="1570787"/>
                  <a:pt x="1650264" y="1570330"/>
                  <a:pt x="1657579" y="1569873"/>
                </a:cubicBezTo>
                <a:cubicBezTo>
                  <a:pt x="1672667" y="1488034"/>
                  <a:pt x="1715643" y="1413282"/>
                  <a:pt x="1786509" y="1345616"/>
                </a:cubicBezTo>
                <a:close/>
                <a:moveTo>
                  <a:pt x="2077898" y="1320927"/>
                </a:moveTo>
                <a:cubicBezTo>
                  <a:pt x="2081099" y="1325042"/>
                  <a:pt x="2086128" y="1330529"/>
                  <a:pt x="2092986" y="1337387"/>
                </a:cubicBezTo>
                <a:cubicBezTo>
                  <a:pt x="2099844" y="1344245"/>
                  <a:pt x="2108302" y="1352474"/>
                  <a:pt x="2118361" y="1362076"/>
                </a:cubicBezTo>
                <a:cubicBezTo>
                  <a:pt x="2112417" y="1370305"/>
                  <a:pt x="2106130" y="1378306"/>
                  <a:pt x="2099501" y="1386078"/>
                </a:cubicBezTo>
                <a:cubicBezTo>
                  <a:pt x="2092871" y="1393851"/>
                  <a:pt x="2085899" y="1401166"/>
                  <a:pt x="2078584" y="1408024"/>
                </a:cubicBezTo>
                <a:cubicBezTo>
                  <a:pt x="2068983" y="1400709"/>
                  <a:pt x="2060411" y="1393622"/>
                  <a:pt x="2052867" y="1386764"/>
                </a:cubicBezTo>
                <a:cubicBezTo>
                  <a:pt x="2045323" y="1379906"/>
                  <a:pt x="2038808" y="1373277"/>
                  <a:pt x="2033321" y="1366876"/>
                </a:cubicBezTo>
                <a:cubicBezTo>
                  <a:pt x="2040636" y="1360018"/>
                  <a:pt x="2047951" y="1352703"/>
                  <a:pt x="2055267" y="1344930"/>
                </a:cubicBezTo>
                <a:cubicBezTo>
                  <a:pt x="2062582" y="1337158"/>
                  <a:pt x="2070126" y="1329157"/>
                  <a:pt x="2077898" y="1320927"/>
                </a:cubicBezTo>
                <a:close/>
                <a:moveTo>
                  <a:pt x="2173224" y="1312012"/>
                </a:moveTo>
                <a:cubicBezTo>
                  <a:pt x="2177339" y="1316127"/>
                  <a:pt x="2182826" y="1321499"/>
                  <a:pt x="2189683" y="1328128"/>
                </a:cubicBezTo>
                <a:cubicBezTo>
                  <a:pt x="2196542" y="1334758"/>
                  <a:pt x="2204771" y="1342873"/>
                  <a:pt x="2214373" y="1352474"/>
                </a:cubicBezTo>
                <a:cubicBezTo>
                  <a:pt x="2208886" y="1360247"/>
                  <a:pt x="2202828" y="1368019"/>
                  <a:pt x="2196199" y="1375791"/>
                </a:cubicBezTo>
                <a:cubicBezTo>
                  <a:pt x="2189569" y="1383564"/>
                  <a:pt x="2182368" y="1391108"/>
                  <a:pt x="2174596" y="1398423"/>
                </a:cubicBezTo>
                <a:cubicBezTo>
                  <a:pt x="2165452" y="1391108"/>
                  <a:pt x="2157222" y="1384135"/>
                  <a:pt x="2149907" y="1377506"/>
                </a:cubicBezTo>
                <a:cubicBezTo>
                  <a:pt x="2142592" y="1370877"/>
                  <a:pt x="2135734" y="1364133"/>
                  <a:pt x="2129333" y="1357275"/>
                </a:cubicBezTo>
                <a:cubicBezTo>
                  <a:pt x="2135277" y="1351788"/>
                  <a:pt x="2142021" y="1345273"/>
                  <a:pt x="2149564" y="1337730"/>
                </a:cubicBezTo>
                <a:cubicBezTo>
                  <a:pt x="2157108" y="1330186"/>
                  <a:pt x="2164995" y="1321613"/>
                  <a:pt x="2173224" y="1312012"/>
                </a:cubicBezTo>
                <a:close/>
                <a:moveTo>
                  <a:pt x="730911" y="1285647"/>
                </a:moveTo>
                <a:cubicBezTo>
                  <a:pt x="727710" y="1285647"/>
                  <a:pt x="724396" y="1286904"/>
                  <a:pt x="720967" y="1289419"/>
                </a:cubicBezTo>
                <a:cubicBezTo>
                  <a:pt x="717538" y="1291933"/>
                  <a:pt x="716052" y="1295705"/>
                  <a:pt x="716509" y="1300734"/>
                </a:cubicBezTo>
                <a:cubicBezTo>
                  <a:pt x="716509" y="1305306"/>
                  <a:pt x="717881" y="1309535"/>
                  <a:pt x="720624" y="1313422"/>
                </a:cubicBezTo>
                <a:cubicBezTo>
                  <a:pt x="723367" y="1317308"/>
                  <a:pt x="727939" y="1319251"/>
                  <a:pt x="734340" y="1319251"/>
                </a:cubicBezTo>
                <a:cubicBezTo>
                  <a:pt x="738912" y="1319251"/>
                  <a:pt x="743255" y="1317651"/>
                  <a:pt x="747370" y="1314450"/>
                </a:cubicBezTo>
                <a:cubicBezTo>
                  <a:pt x="751485" y="1311250"/>
                  <a:pt x="753542" y="1308278"/>
                  <a:pt x="753542" y="1305535"/>
                </a:cubicBezTo>
                <a:cubicBezTo>
                  <a:pt x="753542" y="1301420"/>
                  <a:pt x="751142" y="1297077"/>
                  <a:pt x="746341" y="1292505"/>
                </a:cubicBezTo>
                <a:cubicBezTo>
                  <a:pt x="741541" y="1287933"/>
                  <a:pt x="736397" y="1285647"/>
                  <a:pt x="730911" y="1285647"/>
                </a:cubicBezTo>
                <a:close/>
                <a:moveTo>
                  <a:pt x="2123161" y="1264692"/>
                </a:moveTo>
                <a:cubicBezTo>
                  <a:pt x="2128190" y="1270635"/>
                  <a:pt x="2133905" y="1276808"/>
                  <a:pt x="2140306" y="1283208"/>
                </a:cubicBezTo>
                <a:cubicBezTo>
                  <a:pt x="2146707" y="1289609"/>
                  <a:pt x="2154022" y="1296239"/>
                  <a:pt x="2162251" y="1303097"/>
                </a:cubicBezTo>
                <a:cubicBezTo>
                  <a:pt x="2153565" y="1312698"/>
                  <a:pt x="2146135" y="1320699"/>
                  <a:pt x="2139963" y="1327100"/>
                </a:cubicBezTo>
                <a:cubicBezTo>
                  <a:pt x="2133791" y="1333500"/>
                  <a:pt x="2128876" y="1338072"/>
                  <a:pt x="2125219" y="1340816"/>
                </a:cubicBezTo>
                <a:cubicBezTo>
                  <a:pt x="2116989" y="1334415"/>
                  <a:pt x="2109445" y="1328014"/>
                  <a:pt x="2102587" y="1321613"/>
                </a:cubicBezTo>
                <a:cubicBezTo>
                  <a:pt x="2095729" y="1315213"/>
                  <a:pt x="2089785" y="1309040"/>
                  <a:pt x="2084756" y="1303097"/>
                </a:cubicBezTo>
                <a:cubicBezTo>
                  <a:pt x="2093443" y="1295324"/>
                  <a:pt x="2100987" y="1288238"/>
                  <a:pt x="2107388" y="1281837"/>
                </a:cubicBezTo>
                <a:cubicBezTo>
                  <a:pt x="2113789" y="1275436"/>
                  <a:pt x="2119046" y="1269721"/>
                  <a:pt x="2123161" y="1264692"/>
                </a:cubicBezTo>
                <a:close/>
                <a:moveTo>
                  <a:pt x="734340" y="1258215"/>
                </a:moveTo>
                <a:cubicBezTo>
                  <a:pt x="744398" y="1257758"/>
                  <a:pt x="753199" y="1261987"/>
                  <a:pt x="760743" y="1270902"/>
                </a:cubicBezTo>
                <a:cubicBezTo>
                  <a:pt x="768287" y="1279818"/>
                  <a:pt x="772059" y="1291362"/>
                  <a:pt x="772059" y="1305535"/>
                </a:cubicBezTo>
                <a:cubicBezTo>
                  <a:pt x="772059" y="1316051"/>
                  <a:pt x="768173" y="1325195"/>
                  <a:pt x="760400" y="1332967"/>
                </a:cubicBezTo>
                <a:cubicBezTo>
                  <a:pt x="752628" y="1340739"/>
                  <a:pt x="743712" y="1344626"/>
                  <a:pt x="733654" y="1344626"/>
                </a:cubicBezTo>
                <a:cubicBezTo>
                  <a:pt x="723138" y="1344626"/>
                  <a:pt x="714566" y="1340854"/>
                  <a:pt x="707937" y="1333310"/>
                </a:cubicBezTo>
                <a:cubicBezTo>
                  <a:pt x="701307" y="1325766"/>
                  <a:pt x="697992" y="1316279"/>
                  <a:pt x="697992" y="1304849"/>
                </a:cubicBezTo>
                <a:cubicBezTo>
                  <a:pt x="697992" y="1291590"/>
                  <a:pt x="701764" y="1280503"/>
                  <a:pt x="709308" y="1271588"/>
                </a:cubicBezTo>
                <a:cubicBezTo>
                  <a:pt x="716852" y="1262673"/>
                  <a:pt x="725196" y="1258215"/>
                  <a:pt x="734340" y="1258215"/>
                </a:cubicBezTo>
                <a:close/>
                <a:moveTo>
                  <a:pt x="3233167" y="1253109"/>
                </a:moveTo>
                <a:lnTo>
                  <a:pt x="3233853" y="1261339"/>
                </a:lnTo>
                <a:cubicBezTo>
                  <a:pt x="3233853" y="1273226"/>
                  <a:pt x="3228595" y="1282370"/>
                  <a:pt x="3218079" y="1288771"/>
                </a:cubicBezTo>
                <a:cubicBezTo>
                  <a:pt x="3206192" y="1294715"/>
                  <a:pt x="3190875" y="1301344"/>
                  <a:pt x="3172131" y="1308659"/>
                </a:cubicBezTo>
                <a:cubicBezTo>
                  <a:pt x="3153385" y="1315974"/>
                  <a:pt x="3131440" y="1323975"/>
                  <a:pt x="3106294" y="1332662"/>
                </a:cubicBezTo>
                <a:lnTo>
                  <a:pt x="3109723" y="1299744"/>
                </a:lnTo>
                <a:cubicBezTo>
                  <a:pt x="3140355" y="1288771"/>
                  <a:pt x="3165501" y="1279627"/>
                  <a:pt x="3185161" y="1272312"/>
                </a:cubicBezTo>
                <a:cubicBezTo>
                  <a:pt x="3204820" y="1264997"/>
                  <a:pt x="3220822" y="1258596"/>
                  <a:pt x="3233167" y="1253109"/>
                </a:cubicBezTo>
                <a:close/>
                <a:moveTo>
                  <a:pt x="3893211" y="1209447"/>
                </a:moveTo>
                <a:cubicBezTo>
                  <a:pt x="3890011" y="1209447"/>
                  <a:pt x="3886696" y="1210704"/>
                  <a:pt x="3883267" y="1213219"/>
                </a:cubicBezTo>
                <a:cubicBezTo>
                  <a:pt x="3879838" y="1215733"/>
                  <a:pt x="3878352" y="1219505"/>
                  <a:pt x="3878809" y="1224534"/>
                </a:cubicBezTo>
                <a:cubicBezTo>
                  <a:pt x="3878809" y="1229106"/>
                  <a:pt x="3880181" y="1233336"/>
                  <a:pt x="3882924" y="1237222"/>
                </a:cubicBezTo>
                <a:cubicBezTo>
                  <a:pt x="3885667" y="1241108"/>
                  <a:pt x="3890239" y="1243051"/>
                  <a:pt x="3896640" y="1243051"/>
                </a:cubicBezTo>
                <a:cubicBezTo>
                  <a:pt x="3901212" y="1243051"/>
                  <a:pt x="3905556" y="1241451"/>
                  <a:pt x="3909671" y="1238250"/>
                </a:cubicBezTo>
                <a:cubicBezTo>
                  <a:pt x="3913785" y="1235050"/>
                  <a:pt x="3915843" y="1232078"/>
                  <a:pt x="3915843" y="1229335"/>
                </a:cubicBezTo>
                <a:cubicBezTo>
                  <a:pt x="3915843" y="1225220"/>
                  <a:pt x="3913443" y="1220877"/>
                  <a:pt x="3908642" y="1216305"/>
                </a:cubicBezTo>
                <a:cubicBezTo>
                  <a:pt x="3903841" y="1211733"/>
                  <a:pt x="3898698" y="1209447"/>
                  <a:pt x="3893211" y="1209447"/>
                </a:cubicBezTo>
                <a:close/>
                <a:moveTo>
                  <a:pt x="4909567" y="1186434"/>
                </a:moveTo>
                <a:lnTo>
                  <a:pt x="4910253" y="1194664"/>
                </a:lnTo>
                <a:cubicBezTo>
                  <a:pt x="4910253" y="1206551"/>
                  <a:pt x="4904995" y="1215695"/>
                  <a:pt x="4894479" y="1222096"/>
                </a:cubicBezTo>
                <a:cubicBezTo>
                  <a:pt x="4882591" y="1228040"/>
                  <a:pt x="4867275" y="1234669"/>
                  <a:pt x="4848531" y="1241984"/>
                </a:cubicBezTo>
                <a:cubicBezTo>
                  <a:pt x="4829785" y="1249299"/>
                  <a:pt x="4807841" y="1257301"/>
                  <a:pt x="4782695" y="1265987"/>
                </a:cubicBezTo>
                <a:lnTo>
                  <a:pt x="4786123" y="1233069"/>
                </a:lnTo>
                <a:cubicBezTo>
                  <a:pt x="4816755" y="1222096"/>
                  <a:pt x="4841901" y="1212952"/>
                  <a:pt x="4861561" y="1205637"/>
                </a:cubicBezTo>
                <a:cubicBezTo>
                  <a:pt x="4881219" y="1198322"/>
                  <a:pt x="4897223" y="1191921"/>
                  <a:pt x="4909567" y="1186434"/>
                </a:cubicBezTo>
                <a:close/>
                <a:moveTo>
                  <a:pt x="3340380" y="1183082"/>
                </a:moveTo>
                <a:cubicBezTo>
                  <a:pt x="3344037" y="1196340"/>
                  <a:pt x="3348152" y="1210285"/>
                  <a:pt x="3352725" y="1224915"/>
                </a:cubicBezTo>
                <a:cubicBezTo>
                  <a:pt x="3357297" y="1239546"/>
                  <a:pt x="3361868" y="1253490"/>
                  <a:pt x="3366441" y="1266749"/>
                </a:cubicBezTo>
                <a:lnTo>
                  <a:pt x="3345867" y="1282523"/>
                </a:lnTo>
                <a:cubicBezTo>
                  <a:pt x="3354096" y="1358875"/>
                  <a:pt x="3360154" y="1420368"/>
                  <a:pt x="3364040" y="1467003"/>
                </a:cubicBezTo>
                <a:cubicBezTo>
                  <a:pt x="3367927" y="1513637"/>
                  <a:pt x="3369869" y="1545641"/>
                  <a:pt x="3369869" y="1563015"/>
                </a:cubicBezTo>
                <a:cubicBezTo>
                  <a:pt x="3369869" y="1574902"/>
                  <a:pt x="3367355" y="1587589"/>
                  <a:pt x="3362326" y="1601077"/>
                </a:cubicBezTo>
                <a:cubicBezTo>
                  <a:pt x="3357297" y="1614564"/>
                  <a:pt x="3351124" y="1626108"/>
                  <a:pt x="3343809" y="1635710"/>
                </a:cubicBezTo>
                <a:cubicBezTo>
                  <a:pt x="3317749" y="1639367"/>
                  <a:pt x="3290431" y="1642110"/>
                  <a:pt x="3261856" y="1643939"/>
                </a:cubicBezTo>
                <a:cubicBezTo>
                  <a:pt x="3233281" y="1645768"/>
                  <a:pt x="3203449" y="1646682"/>
                  <a:pt x="3172359" y="1646682"/>
                </a:cubicBezTo>
                <a:cubicBezTo>
                  <a:pt x="3143098" y="1646682"/>
                  <a:pt x="3110180" y="1645311"/>
                  <a:pt x="3073604" y="1642568"/>
                </a:cubicBezTo>
                <a:cubicBezTo>
                  <a:pt x="3037485" y="1640282"/>
                  <a:pt x="3019426" y="1637310"/>
                  <a:pt x="3019426" y="1633652"/>
                </a:cubicBezTo>
                <a:cubicBezTo>
                  <a:pt x="3019426" y="1622222"/>
                  <a:pt x="3021026" y="1609306"/>
                  <a:pt x="3024227" y="1594905"/>
                </a:cubicBezTo>
                <a:cubicBezTo>
                  <a:pt x="3027427" y="1580503"/>
                  <a:pt x="3031085" y="1569187"/>
                  <a:pt x="3035199" y="1560957"/>
                </a:cubicBezTo>
                <a:cubicBezTo>
                  <a:pt x="3047086" y="1563701"/>
                  <a:pt x="3061717" y="1566215"/>
                  <a:pt x="3079091" y="1568501"/>
                </a:cubicBezTo>
                <a:cubicBezTo>
                  <a:pt x="3096464" y="1570787"/>
                  <a:pt x="3114409" y="1572502"/>
                  <a:pt x="3132926" y="1573645"/>
                </a:cubicBezTo>
                <a:cubicBezTo>
                  <a:pt x="3151442" y="1574788"/>
                  <a:pt x="3168930" y="1575359"/>
                  <a:pt x="3185389" y="1575359"/>
                </a:cubicBezTo>
                <a:cubicBezTo>
                  <a:pt x="3211450" y="1575359"/>
                  <a:pt x="3237053" y="1574216"/>
                  <a:pt x="3262199" y="1571930"/>
                </a:cubicBezTo>
                <a:cubicBezTo>
                  <a:pt x="3287345" y="1569644"/>
                  <a:pt x="3312491" y="1566215"/>
                  <a:pt x="3337637" y="1561643"/>
                </a:cubicBezTo>
                <a:cubicBezTo>
                  <a:pt x="3328950" y="1523696"/>
                  <a:pt x="3321749" y="1491692"/>
                  <a:pt x="3316034" y="1465631"/>
                </a:cubicBezTo>
                <a:cubicBezTo>
                  <a:pt x="3310319" y="1439571"/>
                  <a:pt x="3305861" y="1418997"/>
                  <a:pt x="3302661" y="1403909"/>
                </a:cubicBezTo>
                <a:cubicBezTo>
                  <a:pt x="3299918" y="1392479"/>
                  <a:pt x="3296946" y="1379106"/>
                  <a:pt x="3293746" y="1363790"/>
                </a:cubicBezTo>
                <a:cubicBezTo>
                  <a:pt x="3290545" y="1348474"/>
                  <a:pt x="3287574" y="1333043"/>
                  <a:pt x="3284830" y="1317498"/>
                </a:cubicBezTo>
                <a:cubicBezTo>
                  <a:pt x="3282087" y="1301954"/>
                  <a:pt x="3279915" y="1287895"/>
                  <a:pt x="3278315" y="1275322"/>
                </a:cubicBezTo>
                <a:cubicBezTo>
                  <a:pt x="3276715" y="1262749"/>
                  <a:pt x="3275915" y="1253719"/>
                  <a:pt x="3275915" y="1248233"/>
                </a:cubicBezTo>
                <a:cubicBezTo>
                  <a:pt x="3275915" y="1229945"/>
                  <a:pt x="3281859" y="1214857"/>
                  <a:pt x="3293746" y="1202970"/>
                </a:cubicBezTo>
                <a:cubicBezTo>
                  <a:pt x="3305633" y="1191083"/>
                  <a:pt x="3321178" y="1184453"/>
                  <a:pt x="3340380" y="1183082"/>
                </a:cubicBezTo>
                <a:close/>
                <a:moveTo>
                  <a:pt x="2459584" y="1183082"/>
                </a:moveTo>
                <a:cubicBezTo>
                  <a:pt x="2462784" y="1195426"/>
                  <a:pt x="2466671" y="1208799"/>
                  <a:pt x="2471243" y="1223201"/>
                </a:cubicBezTo>
                <a:cubicBezTo>
                  <a:pt x="2475815" y="1237603"/>
                  <a:pt x="2480844" y="1252119"/>
                  <a:pt x="2486330" y="1266749"/>
                </a:cubicBezTo>
                <a:lnTo>
                  <a:pt x="2464385" y="1283894"/>
                </a:lnTo>
                <a:cubicBezTo>
                  <a:pt x="2465756" y="1311783"/>
                  <a:pt x="2466556" y="1343330"/>
                  <a:pt x="2466785" y="1378535"/>
                </a:cubicBezTo>
                <a:cubicBezTo>
                  <a:pt x="2467013" y="1413739"/>
                  <a:pt x="2466785" y="1452830"/>
                  <a:pt x="2466099" y="1495807"/>
                </a:cubicBezTo>
                <a:cubicBezTo>
                  <a:pt x="2465413" y="1538783"/>
                  <a:pt x="2463927" y="1586103"/>
                  <a:pt x="2461641" y="1637767"/>
                </a:cubicBezTo>
                <a:lnTo>
                  <a:pt x="2421865" y="1643253"/>
                </a:lnTo>
                <a:cubicBezTo>
                  <a:pt x="2420493" y="1598448"/>
                  <a:pt x="2418779" y="1558100"/>
                  <a:pt x="2416721" y="1522210"/>
                </a:cubicBezTo>
                <a:cubicBezTo>
                  <a:pt x="2414664" y="1486319"/>
                  <a:pt x="2412607" y="1452830"/>
                  <a:pt x="2410549" y="1421740"/>
                </a:cubicBezTo>
                <a:cubicBezTo>
                  <a:pt x="2408492" y="1390650"/>
                  <a:pt x="2406320" y="1360704"/>
                  <a:pt x="2404034" y="1331900"/>
                </a:cubicBezTo>
                <a:cubicBezTo>
                  <a:pt x="2401748" y="1303097"/>
                  <a:pt x="2399005" y="1273150"/>
                  <a:pt x="2395805" y="1242060"/>
                </a:cubicBezTo>
                <a:cubicBezTo>
                  <a:pt x="2394433" y="1230630"/>
                  <a:pt x="2396376" y="1220572"/>
                  <a:pt x="2401634" y="1211885"/>
                </a:cubicBezTo>
                <a:cubicBezTo>
                  <a:pt x="2406891" y="1203198"/>
                  <a:pt x="2414664" y="1196455"/>
                  <a:pt x="2424951" y="1191654"/>
                </a:cubicBezTo>
                <a:cubicBezTo>
                  <a:pt x="2435238" y="1186854"/>
                  <a:pt x="2446782" y="1183996"/>
                  <a:pt x="2459584" y="1183082"/>
                </a:cubicBezTo>
                <a:close/>
                <a:moveTo>
                  <a:pt x="1068934" y="1183082"/>
                </a:moveTo>
                <a:cubicBezTo>
                  <a:pt x="1072134" y="1195426"/>
                  <a:pt x="1076021" y="1208799"/>
                  <a:pt x="1080593" y="1223201"/>
                </a:cubicBezTo>
                <a:cubicBezTo>
                  <a:pt x="1085165" y="1237603"/>
                  <a:pt x="1090194" y="1252119"/>
                  <a:pt x="1095680" y="1266749"/>
                </a:cubicBezTo>
                <a:lnTo>
                  <a:pt x="1073735" y="1283894"/>
                </a:lnTo>
                <a:cubicBezTo>
                  <a:pt x="1075106" y="1311783"/>
                  <a:pt x="1075906" y="1343330"/>
                  <a:pt x="1076135" y="1378535"/>
                </a:cubicBezTo>
                <a:cubicBezTo>
                  <a:pt x="1076363" y="1413739"/>
                  <a:pt x="1076135" y="1452830"/>
                  <a:pt x="1075449" y="1495807"/>
                </a:cubicBezTo>
                <a:cubicBezTo>
                  <a:pt x="1074763" y="1538783"/>
                  <a:pt x="1073277" y="1586103"/>
                  <a:pt x="1070991" y="1637767"/>
                </a:cubicBezTo>
                <a:lnTo>
                  <a:pt x="1031215" y="1643253"/>
                </a:lnTo>
                <a:cubicBezTo>
                  <a:pt x="1029843" y="1598448"/>
                  <a:pt x="1028129" y="1558100"/>
                  <a:pt x="1026071" y="1522210"/>
                </a:cubicBezTo>
                <a:cubicBezTo>
                  <a:pt x="1024014" y="1486319"/>
                  <a:pt x="1021957" y="1452830"/>
                  <a:pt x="1019899" y="1421740"/>
                </a:cubicBezTo>
                <a:cubicBezTo>
                  <a:pt x="1017842" y="1390650"/>
                  <a:pt x="1015670" y="1360704"/>
                  <a:pt x="1013384" y="1331900"/>
                </a:cubicBezTo>
                <a:cubicBezTo>
                  <a:pt x="1011098" y="1303097"/>
                  <a:pt x="1008355" y="1273150"/>
                  <a:pt x="1005155" y="1242060"/>
                </a:cubicBezTo>
                <a:cubicBezTo>
                  <a:pt x="1003783" y="1230630"/>
                  <a:pt x="1005726" y="1220572"/>
                  <a:pt x="1010984" y="1211885"/>
                </a:cubicBezTo>
                <a:cubicBezTo>
                  <a:pt x="1016242" y="1203198"/>
                  <a:pt x="1024014" y="1196455"/>
                  <a:pt x="1034301" y="1191654"/>
                </a:cubicBezTo>
                <a:cubicBezTo>
                  <a:pt x="1044588" y="1186854"/>
                  <a:pt x="1056132" y="1183996"/>
                  <a:pt x="1068934" y="1183082"/>
                </a:cubicBezTo>
                <a:close/>
                <a:moveTo>
                  <a:pt x="3896640" y="1182015"/>
                </a:moveTo>
                <a:cubicBezTo>
                  <a:pt x="3906699" y="1181558"/>
                  <a:pt x="3915500" y="1185787"/>
                  <a:pt x="3923044" y="1194702"/>
                </a:cubicBezTo>
                <a:cubicBezTo>
                  <a:pt x="3930587" y="1203618"/>
                  <a:pt x="3934359" y="1215162"/>
                  <a:pt x="3934359" y="1229335"/>
                </a:cubicBezTo>
                <a:cubicBezTo>
                  <a:pt x="3934359" y="1239851"/>
                  <a:pt x="3930473" y="1248995"/>
                  <a:pt x="3922701" y="1256767"/>
                </a:cubicBezTo>
                <a:cubicBezTo>
                  <a:pt x="3914928" y="1264539"/>
                  <a:pt x="3906013" y="1268426"/>
                  <a:pt x="3895955" y="1268426"/>
                </a:cubicBezTo>
                <a:cubicBezTo>
                  <a:pt x="3885439" y="1268426"/>
                  <a:pt x="3876866" y="1264654"/>
                  <a:pt x="3870237" y="1257110"/>
                </a:cubicBezTo>
                <a:cubicBezTo>
                  <a:pt x="3863607" y="1249566"/>
                  <a:pt x="3860293" y="1240079"/>
                  <a:pt x="3860293" y="1228649"/>
                </a:cubicBezTo>
                <a:cubicBezTo>
                  <a:pt x="3860293" y="1215390"/>
                  <a:pt x="3864065" y="1204303"/>
                  <a:pt x="3871609" y="1195388"/>
                </a:cubicBezTo>
                <a:cubicBezTo>
                  <a:pt x="3879153" y="1186473"/>
                  <a:pt x="3887496" y="1182015"/>
                  <a:pt x="3896640" y="1182015"/>
                </a:cubicBezTo>
                <a:close/>
                <a:moveTo>
                  <a:pt x="2121561" y="1180872"/>
                </a:moveTo>
                <a:cubicBezTo>
                  <a:pt x="2118361" y="1180872"/>
                  <a:pt x="2115045" y="1182129"/>
                  <a:pt x="2111617" y="1184644"/>
                </a:cubicBezTo>
                <a:cubicBezTo>
                  <a:pt x="2108188" y="1187158"/>
                  <a:pt x="2106702" y="1190930"/>
                  <a:pt x="2107159" y="1195959"/>
                </a:cubicBezTo>
                <a:cubicBezTo>
                  <a:pt x="2107159" y="1200531"/>
                  <a:pt x="2108531" y="1204760"/>
                  <a:pt x="2111274" y="1208647"/>
                </a:cubicBezTo>
                <a:cubicBezTo>
                  <a:pt x="2114017" y="1212533"/>
                  <a:pt x="2118589" y="1214476"/>
                  <a:pt x="2124990" y="1214476"/>
                </a:cubicBezTo>
                <a:cubicBezTo>
                  <a:pt x="2129562" y="1214476"/>
                  <a:pt x="2133905" y="1212876"/>
                  <a:pt x="2138020" y="1209675"/>
                </a:cubicBezTo>
                <a:cubicBezTo>
                  <a:pt x="2142135" y="1206475"/>
                  <a:pt x="2144192" y="1203503"/>
                  <a:pt x="2144192" y="1200760"/>
                </a:cubicBezTo>
                <a:cubicBezTo>
                  <a:pt x="2144192" y="1196645"/>
                  <a:pt x="2141792" y="1192302"/>
                  <a:pt x="2136991" y="1187730"/>
                </a:cubicBezTo>
                <a:cubicBezTo>
                  <a:pt x="2132191" y="1183158"/>
                  <a:pt x="2127047" y="1180872"/>
                  <a:pt x="2121561" y="1180872"/>
                </a:cubicBezTo>
                <a:close/>
                <a:moveTo>
                  <a:pt x="315164" y="1171423"/>
                </a:moveTo>
                <a:cubicBezTo>
                  <a:pt x="319736" y="1187425"/>
                  <a:pt x="323850" y="1201598"/>
                  <a:pt x="327508" y="1213943"/>
                </a:cubicBezTo>
                <a:cubicBezTo>
                  <a:pt x="331166" y="1226287"/>
                  <a:pt x="335966" y="1240003"/>
                  <a:pt x="341910" y="1255091"/>
                </a:cubicBezTo>
                <a:lnTo>
                  <a:pt x="320650" y="1271550"/>
                </a:lnTo>
                <a:cubicBezTo>
                  <a:pt x="321107" y="1275208"/>
                  <a:pt x="321450" y="1281608"/>
                  <a:pt x="321679" y="1290752"/>
                </a:cubicBezTo>
                <a:cubicBezTo>
                  <a:pt x="321907" y="1299896"/>
                  <a:pt x="322250" y="1309383"/>
                  <a:pt x="322708" y="1319213"/>
                </a:cubicBezTo>
                <a:cubicBezTo>
                  <a:pt x="323165" y="1329043"/>
                  <a:pt x="323508" y="1337958"/>
                  <a:pt x="323736" y="1345959"/>
                </a:cubicBezTo>
                <a:cubicBezTo>
                  <a:pt x="323965" y="1353960"/>
                  <a:pt x="324079" y="1358875"/>
                  <a:pt x="324079" y="1360704"/>
                </a:cubicBezTo>
                <a:cubicBezTo>
                  <a:pt x="324079" y="1388136"/>
                  <a:pt x="319393" y="1414425"/>
                  <a:pt x="310020" y="1439571"/>
                </a:cubicBezTo>
                <a:lnTo>
                  <a:pt x="293910" y="1474599"/>
                </a:lnTo>
                <a:lnTo>
                  <a:pt x="300419" y="1483462"/>
                </a:lnTo>
                <a:cubicBezTo>
                  <a:pt x="308877" y="1495349"/>
                  <a:pt x="316993" y="1507465"/>
                  <a:pt x="324765" y="1519809"/>
                </a:cubicBezTo>
                <a:cubicBezTo>
                  <a:pt x="332537" y="1532154"/>
                  <a:pt x="339052" y="1543241"/>
                  <a:pt x="344310" y="1553071"/>
                </a:cubicBezTo>
                <a:cubicBezTo>
                  <a:pt x="349568" y="1562901"/>
                  <a:pt x="352197" y="1569873"/>
                  <a:pt x="352197" y="1573988"/>
                </a:cubicBezTo>
                <a:cubicBezTo>
                  <a:pt x="352197" y="1576731"/>
                  <a:pt x="351168" y="1581417"/>
                  <a:pt x="349111" y="1588047"/>
                </a:cubicBezTo>
                <a:cubicBezTo>
                  <a:pt x="347053" y="1594676"/>
                  <a:pt x="344653" y="1601534"/>
                  <a:pt x="341910" y="1608620"/>
                </a:cubicBezTo>
                <a:cubicBezTo>
                  <a:pt x="339167" y="1615707"/>
                  <a:pt x="336423" y="1621879"/>
                  <a:pt x="333680" y="1627137"/>
                </a:cubicBezTo>
                <a:cubicBezTo>
                  <a:pt x="330937" y="1632395"/>
                  <a:pt x="328651" y="1635252"/>
                  <a:pt x="326822" y="1635710"/>
                </a:cubicBezTo>
                <a:cubicBezTo>
                  <a:pt x="319050" y="1637081"/>
                  <a:pt x="308077" y="1638453"/>
                  <a:pt x="293904" y="1639824"/>
                </a:cubicBezTo>
                <a:cubicBezTo>
                  <a:pt x="279731" y="1641196"/>
                  <a:pt x="265100" y="1642339"/>
                  <a:pt x="250013" y="1643253"/>
                </a:cubicBezTo>
                <a:cubicBezTo>
                  <a:pt x="234925" y="1644168"/>
                  <a:pt x="221438" y="1644854"/>
                  <a:pt x="209551" y="1645311"/>
                </a:cubicBezTo>
                <a:cubicBezTo>
                  <a:pt x="205436" y="1645311"/>
                  <a:pt x="199035" y="1645425"/>
                  <a:pt x="190348" y="1645654"/>
                </a:cubicBezTo>
                <a:cubicBezTo>
                  <a:pt x="181661" y="1645882"/>
                  <a:pt x="172174" y="1646111"/>
                  <a:pt x="161887" y="1646340"/>
                </a:cubicBezTo>
                <a:cubicBezTo>
                  <a:pt x="151600" y="1646568"/>
                  <a:pt x="142113" y="1646797"/>
                  <a:pt x="133427" y="1647025"/>
                </a:cubicBezTo>
                <a:cubicBezTo>
                  <a:pt x="124740" y="1647254"/>
                  <a:pt x="118339" y="1647368"/>
                  <a:pt x="114224" y="1647368"/>
                </a:cubicBezTo>
                <a:cubicBezTo>
                  <a:pt x="112853" y="1646911"/>
                  <a:pt x="112167" y="1644168"/>
                  <a:pt x="112167" y="1639139"/>
                </a:cubicBezTo>
                <a:cubicBezTo>
                  <a:pt x="112167" y="1633652"/>
                  <a:pt x="112738" y="1626108"/>
                  <a:pt x="113881" y="1616507"/>
                </a:cubicBezTo>
                <a:cubicBezTo>
                  <a:pt x="115024" y="1606906"/>
                  <a:pt x="116510" y="1598333"/>
                  <a:pt x="118339" y="1590790"/>
                </a:cubicBezTo>
                <a:cubicBezTo>
                  <a:pt x="120168" y="1583246"/>
                  <a:pt x="121768" y="1579474"/>
                  <a:pt x="123140" y="1579474"/>
                </a:cubicBezTo>
                <a:lnTo>
                  <a:pt x="146941" y="1579087"/>
                </a:lnTo>
                <a:lnTo>
                  <a:pt x="192405" y="1540726"/>
                </a:lnTo>
                <a:cubicBezTo>
                  <a:pt x="208865" y="1525410"/>
                  <a:pt x="223266" y="1509751"/>
                  <a:pt x="235611" y="1493749"/>
                </a:cubicBezTo>
                <a:lnTo>
                  <a:pt x="242190" y="1481955"/>
                </a:lnTo>
                <a:lnTo>
                  <a:pt x="223266" y="1462202"/>
                </a:lnTo>
                <a:cubicBezTo>
                  <a:pt x="206807" y="1446200"/>
                  <a:pt x="188976" y="1430884"/>
                  <a:pt x="169774" y="1416254"/>
                </a:cubicBezTo>
                <a:cubicBezTo>
                  <a:pt x="150572" y="1401623"/>
                  <a:pt x="129312" y="1387450"/>
                  <a:pt x="105995" y="1373734"/>
                </a:cubicBezTo>
                <a:lnTo>
                  <a:pt x="80620" y="1375106"/>
                </a:lnTo>
                <a:cubicBezTo>
                  <a:pt x="69647" y="1368248"/>
                  <a:pt x="60503" y="1359789"/>
                  <a:pt x="53188" y="1349731"/>
                </a:cubicBezTo>
                <a:cubicBezTo>
                  <a:pt x="45873" y="1339673"/>
                  <a:pt x="42215" y="1328243"/>
                  <a:pt x="42215" y="1315441"/>
                </a:cubicBezTo>
                <a:cubicBezTo>
                  <a:pt x="42215" y="1304011"/>
                  <a:pt x="44958" y="1293953"/>
                  <a:pt x="50445" y="1285266"/>
                </a:cubicBezTo>
                <a:cubicBezTo>
                  <a:pt x="55931" y="1276579"/>
                  <a:pt x="64161" y="1269264"/>
                  <a:pt x="75134" y="1263320"/>
                </a:cubicBezTo>
                <a:cubicBezTo>
                  <a:pt x="85649" y="1270178"/>
                  <a:pt x="96851" y="1278408"/>
                  <a:pt x="108738" y="1288009"/>
                </a:cubicBezTo>
                <a:cubicBezTo>
                  <a:pt x="120625" y="1297610"/>
                  <a:pt x="133198" y="1308355"/>
                  <a:pt x="146457" y="1320242"/>
                </a:cubicBezTo>
                <a:cubicBezTo>
                  <a:pt x="161545" y="1333500"/>
                  <a:pt x="177089" y="1347902"/>
                  <a:pt x="193091" y="1363447"/>
                </a:cubicBezTo>
                <a:cubicBezTo>
                  <a:pt x="209093" y="1378992"/>
                  <a:pt x="224524" y="1394537"/>
                  <a:pt x="239383" y="1410081"/>
                </a:cubicBezTo>
                <a:lnTo>
                  <a:pt x="264585" y="1438690"/>
                </a:lnTo>
                <a:lnTo>
                  <a:pt x="274016" y="1387450"/>
                </a:lnTo>
                <a:cubicBezTo>
                  <a:pt x="274016" y="1381507"/>
                  <a:pt x="273330" y="1373048"/>
                  <a:pt x="271958" y="1362076"/>
                </a:cubicBezTo>
                <a:cubicBezTo>
                  <a:pt x="270587" y="1351103"/>
                  <a:pt x="268758" y="1338873"/>
                  <a:pt x="266472" y="1325385"/>
                </a:cubicBezTo>
                <a:cubicBezTo>
                  <a:pt x="264186" y="1311898"/>
                  <a:pt x="261900" y="1298525"/>
                  <a:pt x="259614" y="1285266"/>
                </a:cubicBezTo>
                <a:cubicBezTo>
                  <a:pt x="257328" y="1272007"/>
                  <a:pt x="255499" y="1260120"/>
                  <a:pt x="254127" y="1249604"/>
                </a:cubicBezTo>
                <a:cubicBezTo>
                  <a:pt x="252756" y="1239089"/>
                  <a:pt x="252070" y="1231316"/>
                  <a:pt x="252070" y="1226287"/>
                </a:cubicBezTo>
                <a:cubicBezTo>
                  <a:pt x="252070" y="1209828"/>
                  <a:pt x="257899" y="1196798"/>
                  <a:pt x="269558" y="1187197"/>
                </a:cubicBezTo>
                <a:cubicBezTo>
                  <a:pt x="281217" y="1177595"/>
                  <a:pt x="296418" y="1172337"/>
                  <a:pt x="315164" y="1171423"/>
                </a:cubicBezTo>
                <a:close/>
                <a:moveTo>
                  <a:pt x="4290443" y="1167384"/>
                </a:moveTo>
                <a:lnTo>
                  <a:pt x="4291127" y="1175614"/>
                </a:lnTo>
                <a:cubicBezTo>
                  <a:pt x="4291127" y="1187501"/>
                  <a:pt x="4285871" y="1196645"/>
                  <a:pt x="4275355" y="1203046"/>
                </a:cubicBezTo>
                <a:cubicBezTo>
                  <a:pt x="4263467" y="1208990"/>
                  <a:pt x="4248151" y="1215619"/>
                  <a:pt x="4229407" y="1222934"/>
                </a:cubicBezTo>
                <a:cubicBezTo>
                  <a:pt x="4210661" y="1230249"/>
                  <a:pt x="4188715" y="1238250"/>
                  <a:pt x="4163569" y="1246937"/>
                </a:cubicBezTo>
                <a:lnTo>
                  <a:pt x="4166999" y="1214019"/>
                </a:lnTo>
                <a:cubicBezTo>
                  <a:pt x="4197631" y="1203046"/>
                  <a:pt x="4222775" y="1193902"/>
                  <a:pt x="4242435" y="1186587"/>
                </a:cubicBezTo>
                <a:cubicBezTo>
                  <a:pt x="4262095" y="1179272"/>
                  <a:pt x="4278097" y="1172871"/>
                  <a:pt x="4290443" y="1167384"/>
                </a:cubicBezTo>
                <a:close/>
                <a:moveTo>
                  <a:pt x="2124990" y="1153440"/>
                </a:moveTo>
                <a:cubicBezTo>
                  <a:pt x="2135049" y="1152983"/>
                  <a:pt x="2143849" y="1157212"/>
                  <a:pt x="2151393" y="1166127"/>
                </a:cubicBezTo>
                <a:cubicBezTo>
                  <a:pt x="2158937" y="1175043"/>
                  <a:pt x="2162709" y="1186587"/>
                  <a:pt x="2162709" y="1200760"/>
                </a:cubicBezTo>
                <a:cubicBezTo>
                  <a:pt x="2162709" y="1211276"/>
                  <a:pt x="2158823" y="1220420"/>
                  <a:pt x="2151051" y="1228192"/>
                </a:cubicBezTo>
                <a:cubicBezTo>
                  <a:pt x="2143278" y="1235964"/>
                  <a:pt x="2134363" y="1239851"/>
                  <a:pt x="2124304" y="1239851"/>
                </a:cubicBezTo>
                <a:cubicBezTo>
                  <a:pt x="2113789" y="1239851"/>
                  <a:pt x="2105216" y="1236079"/>
                  <a:pt x="2098587" y="1228535"/>
                </a:cubicBezTo>
                <a:cubicBezTo>
                  <a:pt x="2091957" y="1220991"/>
                  <a:pt x="2088643" y="1211504"/>
                  <a:pt x="2088643" y="1200074"/>
                </a:cubicBezTo>
                <a:cubicBezTo>
                  <a:pt x="2088643" y="1186815"/>
                  <a:pt x="2092415" y="1175728"/>
                  <a:pt x="2099958" y="1166813"/>
                </a:cubicBezTo>
                <a:cubicBezTo>
                  <a:pt x="2107502" y="1157898"/>
                  <a:pt x="2115846" y="1153440"/>
                  <a:pt x="2124990" y="1153440"/>
                </a:cubicBezTo>
                <a:close/>
                <a:moveTo>
                  <a:pt x="1823466" y="1138810"/>
                </a:moveTo>
                <a:lnTo>
                  <a:pt x="1824152" y="1147039"/>
                </a:lnTo>
                <a:cubicBezTo>
                  <a:pt x="1824152" y="1158926"/>
                  <a:pt x="1818895" y="1168070"/>
                  <a:pt x="1808379" y="1174471"/>
                </a:cubicBezTo>
                <a:cubicBezTo>
                  <a:pt x="1796491" y="1180415"/>
                  <a:pt x="1781175" y="1187044"/>
                  <a:pt x="1762430" y="1194359"/>
                </a:cubicBezTo>
                <a:cubicBezTo>
                  <a:pt x="1743685" y="1201674"/>
                  <a:pt x="1721739" y="1209675"/>
                  <a:pt x="1696593" y="1218362"/>
                </a:cubicBezTo>
                <a:lnTo>
                  <a:pt x="1700022" y="1185444"/>
                </a:lnTo>
                <a:cubicBezTo>
                  <a:pt x="1730655" y="1174471"/>
                  <a:pt x="1755801" y="1165327"/>
                  <a:pt x="1775460" y="1158012"/>
                </a:cubicBezTo>
                <a:cubicBezTo>
                  <a:pt x="1795120" y="1150697"/>
                  <a:pt x="1811122" y="1144296"/>
                  <a:pt x="1823466" y="1138810"/>
                </a:cubicBezTo>
                <a:close/>
                <a:moveTo>
                  <a:pt x="1431722" y="1126465"/>
                </a:moveTo>
                <a:cubicBezTo>
                  <a:pt x="1428522" y="1126465"/>
                  <a:pt x="1425550" y="1127494"/>
                  <a:pt x="1422807" y="1129551"/>
                </a:cubicBezTo>
                <a:cubicBezTo>
                  <a:pt x="1420064" y="1131609"/>
                  <a:pt x="1418692" y="1133780"/>
                  <a:pt x="1418692" y="1136066"/>
                </a:cubicBezTo>
                <a:cubicBezTo>
                  <a:pt x="1418692" y="1145667"/>
                  <a:pt x="1426465" y="1153440"/>
                  <a:pt x="1442009" y="1159383"/>
                </a:cubicBezTo>
                <a:lnTo>
                  <a:pt x="1443381" y="1156640"/>
                </a:lnTo>
                <a:cubicBezTo>
                  <a:pt x="1444295" y="1154811"/>
                  <a:pt x="1444752" y="1153211"/>
                  <a:pt x="1444752" y="1151840"/>
                </a:cubicBezTo>
                <a:cubicBezTo>
                  <a:pt x="1444752" y="1150468"/>
                  <a:pt x="1444752" y="1149325"/>
                  <a:pt x="1444752" y="1148411"/>
                </a:cubicBezTo>
                <a:cubicBezTo>
                  <a:pt x="1444752" y="1142010"/>
                  <a:pt x="1443495" y="1136752"/>
                  <a:pt x="1440981" y="1132637"/>
                </a:cubicBezTo>
                <a:cubicBezTo>
                  <a:pt x="1438466" y="1128522"/>
                  <a:pt x="1435380" y="1126465"/>
                  <a:pt x="1431722" y="1126465"/>
                </a:cubicBezTo>
                <a:close/>
                <a:moveTo>
                  <a:pt x="1439952" y="1103148"/>
                </a:moveTo>
                <a:cubicBezTo>
                  <a:pt x="1447267" y="1103148"/>
                  <a:pt x="1453211" y="1106348"/>
                  <a:pt x="1457783" y="1112749"/>
                </a:cubicBezTo>
                <a:cubicBezTo>
                  <a:pt x="1463269" y="1120064"/>
                  <a:pt x="1466012" y="1131723"/>
                  <a:pt x="1466012" y="1147725"/>
                </a:cubicBezTo>
                <a:cubicBezTo>
                  <a:pt x="1466012" y="1153668"/>
                  <a:pt x="1464869" y="1159155"/>
                  <a:pt x="1462583" y="1164184"/>
                </a:cubicBezTo>
                <a:lnTo>
                  <a:pt x="1483843" y="1165556"/>
                </a:lnTo>
                <a:cubicBezTo>
                  <a:pt x="1483843" y="1172871"/>
                  <a:pt x="1481443" y="1178129"/>
                  <a:pt x="1476642" y="1181329"/>
                </a:cubicBezTo>
                <a:cubicBezTo>
                  <a:pt x="1471842" y="1184529"/>
                  <a:pt x="1464412" y="1186130"/>
                  <a:pt x="1454354" y="1186130"/>
                </a:cubicBezTo>
                <a:lnTo>
                  <a:pt x="1447496" y="1185444"/>
                </a:lnTo>
                <a:cubicBezTo>
                  <a:pt x="1436065" y="1196874"/>
                  <a:pt x="1424407" y="1205904"/>
                  <a:pt x="1412520" y="1212533"/>
                </a:cubicBezTo>
                <a:cubicBezTo>
                  <a:pt x="1400633" y="1219162"/>
                  <a:pt x="1390117" y="1222477"/>
                  <a:pt x="1380973" y="1222477"/>
                </a:cubicBezTo>
                <a:cubicBezTo>
                  <a:pt x="1366800" y="1222477"/>
                  <a:pt x="1359713" y="1216533"/>
                  <a:pt x="1359713" y="1204646"/>
                </a:cubicBezTo>
                <a:cubicBezTo>
                  <a:pt x="1373429" y="1201903"/>
                  <a:pt x="1385316" y="1198245"/>
                  <a:pt x="1395375" y="1193673"/>
                </a:cubicBezTo>
                <a:cubicBezTo>
                  <a:pt x="1405433" y="1189101"/>
                  <a:pt x="1414577" y="1184072"/>
                  <a:pt x="1422807" y="1178586"/>
                </a:cubicBezTo>
                <a:cubicBezTo>
                  <a:pt x="1406348" y="1170356"/>
                  <a:pt x="1398118" y="1159612"/>
                  <a:pt x="1398118" y="1146353"/>
                </a:cubicBezTo>
                <a:cubicBezTo>
                  <a:pt x="1398118" y="1135838"/>
                  <a:pt x="1402576" y="1126008"/>
                  <a:pt x="1411491" y="1116864"/>
                </a:cubicBezTo>
                <a:cubicBezTo>
                  <a:pt x="1420407" y="1107720"/>
                  <a:pt x="1429893" y="1103148"/>
                  <a:pt x="1439952" y="1103148"/>
                </a:cubicBezTo>
                <a:close/>
                <a:moveTo>
                  <a:pt x="320345" y="1040664"/>
                </a:moveTo>
                <a:cubicBezTo>
                  <a:pt x="324917" y="1048893"/>
                  <a:pt x="328003" y="1057009"/>
                  <a:pt x="329604" y="1065010"/>
                </a:cubicBezTo>
                <a:cubicBezTo>
                  <a:pt x="331204" y="1073011"/>
                  <a:pt x="332004" y="1078840"/>
                  <a:pt x="332004" y="1082498"/>
                </a:cubicBezTo>
                <a:cubicBezTo>
                  <a:pt x="332004" y="1093471"/>
                  <a:pt x="328575" y="1102729"/>
                  <a:pt x="321717" y="1110273"/>
                </a:cubicBezTo>
                <a:cubicBezTo>
                  <a:pt x="314859" y="1117817"/>
                  <a:pt x="306401" y="1121588"/>
                  <a:pt x="296342" y="1121588"/>
                </a:cubicBezTo>
                <a:cubicBezTo>
                  <a:pt x="288113" y="1121588"/>
                  <a:pt x="281255" y="1119302"/>
                  <a:pt x="275768" y="1114730"/>
                </a:cubicBezTo>
                <a:cubicBezTo>
                  <a:pt x="269367" y="1128446"/>
                  <a:pt x="258852" y="1135304"/>
                  <a:pt x="244221" y="1135304"/>
                </a:cubicBezTo>
                <a:cubicBezTo>
                  <a:pt x="235077" y="1135304"/>
                  <a:pt x="227762" y="1132675"/>
                  <a:pt x="222276" y="1127418"/>
                </a:cubicBezTo>
                <a:cubicBezTo>
                  <a:pt x="216789" y="1122160"/>
                  <a:pt x="214046" y="1114730"/>
                  <a:pt x="214046" y="1105129"/>
                </a:cubicBezTo>
                <a:cubicBezTo>
                  <a:pt x="214046" y="1095528"/>
                  <a:pt x="217018" y="1085469"/>
                  <a:pt x="222962" y="1074954"/>
                </a:cubicBezTo>
                <a:lnTo>
                  <a:pt x="235992" y="1077697"/>
                </a:lnTo>
                <a:cubicBezTo>
                  <a:pt x="234620" y="1082269"/>
                  <a:pt x="233935" y="1087984"/>
                  <a:pt x="233935" y="1094842"/>
                </a:cubicBezTo>
                <a:cubicBezTo>
                  <a:pt x="233935" y="1105815"/>
                  <a:pt x="237821" y="1111301"/>
                  <a:pt x="245593" y="1111301"/>
                </a:cubicBezTo>
                <a:cubicBezTo>
                  <a:pt x="249708" y="1111301"/>
                  <a:pt x="253251" y="1109587"/>
                  <a:pt x="256223" y="1106158"/>
                </a:cubicBezTo>
                <a:cubicBezTo>
                  <a:pt x="259195" y="1102729"/>
                  <a:pt x="260452" y="1098271"/>
                  <a:pt x="259995" y="1092785"/>
                </a:cubicBezTo>
                <a:lnTo>
                  <a:pt x="258623" y="1071525"/>
                </a:lnTo>
                <a:lnTo>
                  <a:pt x="277140" y="1059866"/>
                </a:lnTo>
                <a:cubicBezTo>
                  <a:pt x="278969" y="1074497"/>
                  <a:pt x="281598" y="1084441"/>
                  <a:pt x="285027" y="1089698"/>
                </a:cubicBezTo>
                <a:cubicBezTo>
                  <a:pt x="288456" y="1094956"/>
                  <a:pt x="293599" y="1097585"/>
                  <a:pt x="300457" y="1097585"/>
                </a:cubicBezTo>
                <a:cubicBezTo>
                  <a:pt x="302743" y="1097585"/>
                  <a:pt x="304800" y="1096899"/>
                  <a:pt x="306629" y="1095528"/>
                </a:cubicBezTo>
                <a:cubicBezTo>
                  <a:pt x="308458" y="1094156"/>
                  <a:pt x="309830" y="1092556"/>
                  <a:pt x="310744" y="1090727"/>
                </a:cubicBezTo>
                <a:cubicBezTo>
                  <a:pt x="309830" y="1086155"/>
                  <a:pt x="306629" y="1077926"/>
                  <a:pt x="301143" y="1066038"/>
                </a:cubicBezTo>
                <a:lnTo>
                  <a:pt x="299771" y="1060552"/>
                </a:lnTo>
                <a:cubicBezTo>
                  <a:pt x="299771" y="1056437"/>
                  <a:pt x="301600" y="1052437"/>
                  <a:pt x="305258" y="1048550"/>
                </a:cubicBezTo>
                <a:cubicBezTo>
                  <a:pt x="308915" y="1044664"/>
                  <a:pt x="313944" y="1042035"/>
                  <a:pt x="320345" y="1040664"/>
                </a:cubicBezTo>
                <a:close/>
                <a:moveTo>
                  <a:pt x="2437639" y="1040435"/>
                </a:moveTo>
                <a:cubicBezTo>
                  <a:pt x="2455012" y="1040435"/>
                  <a:pt x="2463699" y="1050036"/>
                  <a:pt x="2463699" y="1069239"/>
                </a:cubicBezTo>
                <a:cubicBezTo>
                  <a:pt x="2463699" y="1076097"/>
                  <a:pt x="2462556" y="1081583"/>
                  <a:pt x="2460270" y="1085698"/>
                </a:cubicBezTo>
                <a:lnTo>
                  <a:pt x="2446554" y="1083641"/>
                </a:lnTo>
                <a:lnTo>
                  <a:pt x="2447239" y="1080897"/>
                </a:lnTo>
                <a:cubicBezTo>
                  <a:pt x="2447239" y="1078611"/>
                  <a:pt x="2446439" y="1076897"/>
                  <a:pt x="2444839" y="1075754"/>
                </a:cubicBezTo>
                <a:cubicBezTo>
                  <a:pt x="2443239" y="1074611"/>
                  <a:pt x="2441067" y="1074040"/>
                  <a:pt x="2438324" y="1074040"/>
                </a:cubicBezTo>
                <a:cubicBezTo>
                  <a:pt x="2432837" y="1074040"/>
                  <a:pt x="2427809" y="1075868"/>
                  <a:pt x="2423237" y="1079526"/>
                </a:cubicBezTo>
                <a:cubicBezTo>
                  <a:pt x="2418665" y="1083183"/>
                  <a:pt x="2414778" y="1087984"/>
                  <a:pt x="2411578" y="1093928"/>
                </a:cubicBezTo>
                <a:cubicBezTo>
                  <a:pt x="2419807" y="1102614"/>
                  <a:pt x="2431238" y="1106958"/>
                  <a:pt x="2445868" y="1106958"/>
                </a:cubicBezTo>
                <a:cubicBezTo>
                  <a:pt x="2449525" y="1106958"/>
                  <a:pt x="2453755" y="1106729"/>
                  <a:pt x="2458555" y="1106272"/>
                </a:cubicBezTo>
                <a:cubicBezTo>
                  <a:pt x="2463356" y="1105815"/>
                  <a:pt x="2468728" y="1104900"/>
                  <a:pt x="2474672" y="1103529"/>
                </a:cubicBezTo>
                <a:lnTo>
                  <a:pt x="2472614" y="1132332"/>
                </a:lnTo>
                <a:cubicBezTo>
                  <a:pt x="2455241" y="1136447"/>
                  <a:pt x="2440839" y="1140676"/>
                  <a:pt x="2429409" y="1145020"/>
                </a:cubicBezTo>
                <a:cubicBezTo>
                  <a:pt x="2417979" y="1149363"/>
                  <a:pt x="2404263" y="1155650"/>
                  <a:pt x="2388261" y="1163879"/>
                </a:cubicBezTo>
                <a:lnTo>
                  <a:pt x="2386203" y="1135761"/>
                </a:lnTo>
                <a:lnTo>
                  <a:pt x="2412264" y="1121360"/>
                </a:lnTo>
                <a:cubicBezTo>
                  <a:pt x="2396719" y="1116788"/>
                  <a:pt x="2388946" y="1107872"/>
                  <a:pt x="2388947" y="1094613"/>
                </a:cubicBezTo>
                <a:cubicBezTo>
                  <a:pt x="2388946" y="1085927"/>
                  <a:pt x="2391461" y="1077468"/>
                  <a:pt x="2396490" y="1069239"/>
                </a:cubicBezTo>
                <a:cubicBezTo>
                  <a:pt x="2401520" y="1061009"/>
                  <a:pt x="2407920" y="1054151"/>
                  <a:pt x="2415693" y="1048665"/>
                </a:cubicBezTo>
                <a:cubicBezTo>
                  <a:pt x="2423465" y="1043178"/>
                  <a:pt x="2430781" y="1040435"/>
                  <a:pt x="2437639" y="1040435"/>
                </a:cubicBezTo>
                <a:close/>
                <a:moveTo>
                  <a:pt x="1046988" y="1040435"/>
                </a:moveTo>
                <a:cubicBezTo>
                  <a:pt x="1064362" y="1040435"/>
                  <a:pt x="1073049" y="1050036"/>
                  <a:pt x="1073049" y="1069239"/>
                </a:cubicBezTo>
                <a:cubicBezTo>
                  <a:pt x="1073049" y="1076097"/>
                  <a:pt x="1071906" y="1081583"/>
                  <a:pt x="1069620" y="1085698"/>
                </a:cubicBezTo>
                <a:lnTo>
                  <a:pt x="1055904" y="1083641"/>
                </a:lnTo>
                <a:lnTo>
                  <a:pt x="1056590" y="1080897"/>
                </a:lnTo>
                <a:cubicBezTo>
                  <a:pt x="1056590" y="1078611"/>
                  <a:pt x="1055789" y="1076897"/>
                  <a:pt x="1054189" y="1075754"/>
                </a:cubicBezTo>
                <a:cubicBezTo>
                  <a:pt x="1052589" y="1074611"/>
                  <a:pt x="1050417" y="1074040"/>
                  <a:pt x="1047674" y="1074040"/>
                </a:cubicBezTo>
                <a:cubicBezTo>
                  <a:pt x="1042188" y="1074040"/>
                  <a:pt x="1037159" y="1075868"/>
                  <a:pt x="1032587" y="1079526"/>
                </a:cubicBezTo>
                <a:cubicBezTo>
                  <a:pt x="1028015" y="1083183"/>
                  <a:pt x="1024128" y="1087984"/>
                  <a:pt x="1020928" y="1093928"/>
                </a:cubicBezTo>
                <a:cubicBezTo>
                  <a:pt x="1029157" y="1102614"/>
                  <a:pt x="1040588" y="1106958"/>
                  <a:pt x="1055218" y="1106958"/>
                </a:cubicBezTo>
                <a:cubicBezTo>
                  <a:pt x="1058876" y="1106958"/>
                  <a:pt x="1063105" y="1106729"/>
                  <a:pt x="1067905" y="1106272"/>
                </a:cubicBezTo>
                <a:cubicBezTo>
                  <a:pt x="1072706" y="1105815"/>
                  <a:pt x="1078078" y="1104900"/>
                  <a:pt x="1084022" y="1103529"/>
                </a:cubicBezTo>
                <a:lnTo>
                  <a:pt x="1081964" y="1132332"/>
                </a:lnTo>
                <a:cubicBezTo>
                  <a:pt x="1064591" y="1136447"/>
                  <a:pt x="1050189" y="1140676"/>
                  <a:pt x="1038759" y="1145020"/>
                </a:cubicBezTo>
                <a:cubicBezTo>
                  <a:pt x="1027329" y="1149363"/>
                  <a:pt x="1013613" y="1155650"/>
                  <a:pt x="997611" y="1163879"/>
                </a:cubicBezTo>
                <a:lnTo>
                  <a:pt x="995553" y="1135761"/>
                </a:lnTo>
                <a:lnTo>
                  <a:pt x="1021614" y="1121360"/>
                </a:lnTo>
                <a:cubicBezTo>
                  <a:pt x="1006069" y="1116788"/>
                  <a:pt x="998297" y="1107872"/>
                  <a:pt x="998297" y="1094613"/>
                </a:cubicBezTo>
                <a:cubicBezTo>
                  <a:pt x="998297" y="1085927"/>
                  <a:pt x="1000811" y="1077468"/>
                  <a:pt x="1005840" y="1069239"/>
                </a:cubicBezTo>
                <a:cubicBezTo>
                  <a:pt x="1010870" y="1061009"/>
                  <a:pt x="1017270" y="1054151"/>
                  <a:pt x="1025043" y="1048665"/>
                </a:cubicBezTo>
                <a:cubicBezTo>
                  <a:pt x="1032815" y="1043178"/>
                  <a:pt x="1040130" y="1040435"/>
                  <a:pt x="1046988" y="1040435"/>
                </a:cubicBezTo>
                <a:close/>
                <a:moveTo>
                  <a:pt x="327203" y="985114"/>
                </a:moveTo>
                <a:lnTo>
                  <a:pt x="327889" y="993344"/>
                </a:lnTo>
                <a:cubicBezTo>
                  <a:pt x="327889" y="1006145"/>
                  <a:pt x="322860" y="1015518"/>
                  <a:pt x="312801" y="1021461"/>
                </a:cubicBezTo>
                <a:cubicBezTo>
                  <a:pt x="300457" y="1027405"/>
                  <a:pt x="284912" y="1033920"/>
                  <a:pt x="266167" y="1041007"/>
                </a:cubicBezTo>
                <a:cubicBezTo>
                  <a:pt x="247422" y="1048093"/>
                  <a:pt x="225705" y="1055751"/>
                  <a:pt x="201016" y="1063981"/>
                </a:cubicBezTo>
                <a:lnTo>
                  <a:pt x="204445" y="1032434"/>
                </a:lnTo>
                <a:cubicBezTo>
                  <a:pt x="231877" y="1022376"/>
                  <a:pt x="255537" y="1013689"/>
                  <a:pt x="275425" y="1006374"/>
                </a:cubicBezTo>
                <a:cubicBezTo>
                  <a:pt x="295314" y="999059"/>
                  <a:pt x="312573" y="991972"/>
                  <a:pt x="327203" y="985114"/>
                </a:cubicBezTo>
                <a:close/>
                <a:moveTo>
                  <a:pt x="2490217" y="948309"/>
                </a:moveTo>
                <a:lnTo>
                  <a:pt x="2490902" y="956539"/>
                </a:lnTo>
                <a:cubicBezTo>
                  <a:pt x="2490902" y="968426"/>
                  <a:pt x="2485645" y="977570"/>
                  <a:pt x="2475129" y="983971"/>
                </a:cubicBezTo>
                <a:cubicBezTo>
                  <a:pt x="2463241" y="989915"/>
                  <a:pt x="2447925" y="996544"/>
                  <a:pt x="2429180" y="1003859"/>
                </a:cubicBezTo>
                <a:cubicBezTo>
                  <a:pt x="2410435" y="1011174"/>
                  <a:pt x="2388489" y="1019175"/>
                  <a:pt x="2363343" y="1027862"/>
                </a:cubicBezTo>
                <a:lnTo>
                  <a:pt x="2366773" y="994944"/>
                </a:lnTo>
                <a:cubicBezTo>
                  <a:pt x="2397405" y="983971"/>
                  <a:pt x="2422551" y="974827"/>
                  <a:pt x="2442211" y="967512"/>
                </a:cubicBezTo>
                <a:cubicBezTo>
                  <a:pt x="2461870" y="960197"/>
                  <a:pt x="2477872" y="953796"/>
                  <a:pt x="2490217" y="948309"/>
                </a:cubicBezTo>
                <a:close/>
                <a:moveTo>
                  <a:pt x="1099566" y="948309"/>
                </a:moveTo>
                <a:lnTo>
                  <a:pt x="1100252" y="956539"/>
                </a:lnTo>
                <a:cubicBezTo>
                  <a:pt x="1100252" y="968426"/>
                  <a:pt x="1094994" y="977570"/>
                  <a:pt x="1084479" y="983971"/>
                </a:cubicBezTo>
                <a:cubicBezTo>
                  <a:pt x="1072592" y="989915"/>
                  <a:pt x="1057275" y="996544"/>
                  <a:pt x="1038530" y="1003859"/>
                </a:cubicBezTo>
                <a:cubicBezTo>
                  <a:pt x="1019785" y="1011174"/>
                  <a:pt x="997839" y="1019175"/>
                  <a:pt x="972693" y="1027862"/>
                </a:cubicBezTo>
                <a:lnTo>
                  <a:pt x="976122" y="994944"/>
                </a:lnTo>
                <a:cubicBezTo>
                  <a:pt x="1006755" y="983971"/>
                  <a:pt x="1031901" y="974827"/>
                  <a:pt x="1051560" y="967512"/>
                </a:cubicBezTo>
                <a:cubicBezTo>
                  <a:pt x="1071220" y="960197"/>
                  <a:pt x="1087222" y="953796"/>
                  <a:pt x="1099566" y="948309"/>
                </a:cubicBezTo>
                <a:close/>
                <a:moveTo>
                  <a:pt x="3608680" y="780974"/>
                </a:moveTo>
                <a:cubicBezTo>
                  <a:pt x="3621938" y="796062"/>
                  <a:pt x="3637941" y="812064"/>
                  <a:pt x="3656686" y="828980"/>
                </a:cubicBezTo>
                <a:cubicBezTo>
                  <a:pt x="3651657" y="836295"/>
                  <a:pt x="3645141" y="844525"/>
                  <a:pt x="3637141" y="853669"/>
                </a:cubicBezTo>
                <a:cubicBezTo>
                  <a:pt x="3629139" y="862813"/>
                  <a:pt x="3620109" y="872414"/>
                  <a:pt x="3610051" y="882473"/>
                </a:cubicBezTo>
                <a:cubicBezTo>
                  <a:pt x="3598621" y="873329"/>
                  <a:pt x="3588563" y="864756"/>
                  <a:pt x="3579876" y="856755"/>
                </a:cubicBezTo>
                <a:cubicBezTo>
                  <a:pt x="3571189" y="848754"/>
                  <a:pt x="3563874" y="841325"/>
                  <a:pt x="3557931" y="834467"/>
                </a:cubicBezTo>
                <a:cubicBezTo>
                  <a:pt x="3567532" y="824865"/>
                  <a:pt x="3576561" y="815721"/>
                  <a:pt x="3585019" y="807035"/>
                </a:cubicBezTo>
                <a:cubicBezTo>
                  <a:pt x="3593478" y="798348"/>
                  <a:pt x="3601365" y="789661"/>
                  <a:pt x="3608680" y="780974"/>
                </a:cubicBezTo>
                <a:close/>
                <a:moveTo>
                  <a:pt x="1345845" y="728853"/>
                </a:moveTo>
                <a:cubicBezTo>
                  <a:pt x="1344473" y="728853"/>
                  <a:pt x="1342073" y="729082"/>
                  <a:pt x="1338644" y="729539"/>
                </a:cubicBezTo>
                <a:cubicBezTo>
                  <a:pt x="1335215" y="729996"/>
                  <a:pt x="1331214" y="730911"/>
                  <a:pt x="1326642" y="732283"/>
                </a:cubicBezTo>
                <a:cubicBezTo>
                  <a:pt x="1332129" y="757886"/>
                  <a:pt x="1342187" y="777088"/>
                  <a:pt x="1356818" y="789890"/>
                </a:cubicBezTo>
                <a:cubicBezTo>
                  <a:pt x="1371448" y="802691"/>
                  <a:pt x="1390193" y="809092"/>
                  <a:pt x="1413053" y="809092"/>
                </a:cubicBezTo>
                <a:cubicBezTo>
                  <a:pt x="1420826" y="809092"/>
                  <a:pt x="1428141" y="807949"/>
                  <a:pt x="1434999" y="805663"/>
                </a:cubicBezTo>
                <a:cubicBezTo>
                  <a:pt x="1441857" y="803377"/>
                  <a:pt x="1448486" y="799719"/>
                  <a:pt x="1454887" y="794690"/>
                </a:cubicBezTo>
                <a:cubicBezTo>
                  <a:pt x="1447572" y="781431"/>
                  <a:pt x="1438199" y="769887"/>
                  <a:pt x="1426769" y="760057"/>
                </a:cubicBezTo>
                <a:cubicBezTo>
                  <a:pt x="1415339" y="750227"/>
                  <a:pt x="1402652" y="742569"/>
                  <a:pt x="1388707" y="737083"/>
                </a:cubicBezTo>
                <a:cubicBezTo>
                  <a:pt x="1374763" y="731597"/>
                  <a:pt x="1360475" y="728853"/>
                  <a:pt x="1345845" y="728853"/>
                </a:cubicBezTo>
                <a:close/>
                <a:moveTo>
                  <a:pt x="1115645" y="553974"/>
                </a:moveTo>
                <a:cubicBezTo>
                  <a:pt x="1102843" y="559461"/>
                  <a:pt x="1090727" y="565862"/>
                  <a:pt x="1079297" y="573177"/>
                </a:cubicBezTo>
                <a:cubicBezTo>
                  <a:pt x="1067867" y="580492"/>
                  <a:pt x="1057466" y="588493"/>
                  <a:pt x="1048093" y="597180"/>
                </a:cubicBezTo>
                <a:cubicBezTo>
                  <a:pt x="1038721" y="605867"/>
                  <a:pt x="1030605" y="614782"/>
                  <a:pt x="1023747" y="623926"/>
                </a:cubicBezTo>
                <a:cubicBezTo>
                  <a:pt x="1049808" y="645414"/>
                  <a:pt x="1091642" y="659588"/>
                  <a:pt x="1149249" y="666446"/>
                </a:cubicBezTo>
                <a:cubicBezTo>
                  <a:pt x="1141019" y="650901"/>
                  <a:pt x="1133933" y="633527"/>
                  <a:pt x="1127989" y="614325"/>
                </a:cubicBezTo>
                <a:cubicBezTo>
                  <a:pt x="1122045" y="595122"/>
                  <a:pt x="1117931" y="575006"/>
                  <a:pt x="1115645" y="553974"/>
                </a:cubicBezTo>
                <a:close/>
                <a:moveTo>
                  <a:pt x="1386993" y="516255"/>
                </a:moveTo>
                <a:cubicBezTo>
                  <a:pt x="1365505" y="546888"/>
                  <a:pt x="1350074" y="573520"/>
                  <a:pt x="1340701" y="596151"/>
                </a:cubicBezTo>
                <a:cubicBezTo>
                  <a:pt x="1331329" y="618782"/>
                  <a:pt x="1325728" y="640614"/>
                  <a:pt x="1323899" y="661645"/>
                </a:cubicBezTo>
                <a:cubicBezTo>
                  <a:pt x="1342187" y="659359"/>
                  <a:pt x="1358761" y="655130"/>
                  <a:pt x="1373620" y="648958"/>
                </a:cubicBezTo>
                <a:cubicBezTo>
                  <a:pt x="1388479" y="642785"/>
                  <a:pt x="1401852" y="634899"/>
                  <a:pt x="1413739" y="625298"/>
                </a:cubicBezTo>
                <a:lnTo>
                  <a:pt x="1406195" y="595808"/>
                </a:lnTo>
                <a:cubicBezTo>
                  <a:pt x="1401166" y="578435"/>
                  <a:pt x="1396937" y="563118"/>
                  <a:pt x="1393508" y="549860"/>
                </a:cubicBezTo>
                <a:cubicBezTo>
                  <a:pt x="1390079" y="536601"/>
                  <a:pt x="1387907" y="525399"/>
                  <a:pt x="1386993" y="516255"/>
                </a:cubicBezTo>
                <a:close/>
                <a:moveTo>
                  <a:pt x="2411045" y="448361"/>
                </a:moveTo>
                <a:cubicBezTo>
                  <a:pt x="2423389" y="448361"/>
                  <a:pt x="2431161" y="454762"/>
                  <a:pt x="2434362" y="467564"/>
                </a:cubicBezTo>
                <a:lnTo>
                  <a:pt x="2423389" y="472364"/>
                </a:lnTo>
                <a:cubicBezTo>
                  <a:pt x="2421103" y="470078"/>
                  <a:pt x="2418360" y="468935"/>
                  <a:pt x="2415159" y="468935"/>
                </a:cubicBezTo>
                <a:cubicBezTo>
                  <a:pt x="2411502" y="468935"/>
                  <a:pt x="2407158" y="470764"/>
                  <a:pt x="2402129" y="474422"/>
                </a:cubicBezTo>
                <a:cubicBezTo>
                  <a:pt x="2397100" y="478079"/>
                  <a:pt x="2392413" y="482423"/>
                  <a:pt x="2388070" y="487452"/>
                </a:cubicBezTo>
                <a:cubicBezTo>
                  <a:pt x="2383727" y="492481"/>
                  <a:pt x="2381098" y="497510"/>
                  <a:pt x="2380183" y="502539"/>
                </a:cubicBezTo>
                <a:cubicBezTo>
                  <a:pt x="2387956" y="506197"/>
                  <a:pt x="2397786" y="508597"/>
                  <a:pt x="2409673" y="509740"/>
                </a:cubicBezTo>
                <a:cubicBezTo>
                  <a:pt x="2421560" y="510883"/>
                  <a:pt x="2430475" y="513512"/>
                  <a:pt x="2436419" y="517627"/>
                </a:cubicBezTo>
                <a:cubicBezTo>
                  <a:pt x="2440534" y="520370"/>
                  <a:pt x="2442591" y="524714"/>
                  <a:pt x="2442591" y="530657"/>
                </a:cubicBezTo>
                <a:cubicBezTo>
                  <a:pt x="2442591" y="536601"/>
                  <a:pt x="2438248" y="543916"/>
                  <a:pt x="2429561" y="552603"/>
                </a:cubicBezTo>
                <a:cubicBezTo>
                  <a:pt x="2420874" y="561290"/>
                  <a:pt x="2410359" y="568948"/>
                  <a:pt x="2398015" y="575577"/>
                </a:cubicBezTo>
                <a:cubicBezTo>
                  <a:pt x="2385670" y="582206"/>
                  <a:pt x="2374011" y="585521"/>
                  <a:pt x="2363039" y="585521"/>
                </a:cubicBezTo>
                <a:cubicBezTo>
                  <a:pt x="2357095" y="585521"/>
                  <a:pt x="2352980" y="584150"/>
                  <a:pt x="2350694" y="581406"/>
                </a:cubicBezTo>
                <a:cubicBezTo>
                  <a:pt x="2348408" y="578663"/>
                  <a:pt x="2347265" y="575463"/>
                  <a:pt x="2347265" y="571805"/>
                </a:cubicBezTo>
                <a:cubicBezTo>
                  <a:pt x="2359152" y="570891"/>
                  <a:pt x="2370697" y="568376"/>
                  <a:pt x="2381898" y="564262"/>
                </a:cubicBezTo>
                <a:cubicBezTo>
                  <a:pt x="2393099" y="560147"/>
                  <a:pt x="2402586" y="555346"/>
                  <a:pt x="2410359" y="549860"/>
                </a:cubicBezTo>
                <a:cubicBezTo>
                  <a:pt x="2414016" y="547574"/>
                  <a:pt x="2417103" y="545173"/>
                  <a:pt x="2419617" y="542659"/>
                </a:cubicBezTo>
                <a:cubicBezTo>
                  <a:pt x="2422131" y="540144"/>
                  <a:pt x="2424075" y="537515"/>
                  <a:pt x="2425447" y="534772"/>
                </a:cubicBezTo>
                <a:cubicBezTo>
                  <a:pt x="2403958" y="534315"/>
                  <a:pt x="2387270" y="532143"/>
                  <a:pt x="2375383" y="528257"/>
                </a:cubicBezTo>
                <a:cubicBezTo>
                  <a:pt x="2363495" y="524371"/>
                  <a:pt x="2357552" y="515570"/>
                  <a:pt x="2357552" y="501854"/>
                </a:cubicBezTo>
                <a:cubicBezTo>
                  <a:pt x="2357552" y="494538"/>
                  <a:pt x="2360295" y="486766"/>
                  <a:pt x="2365782" y="478536"/>
                </a:cubicBezTo>
                <a:cubicBezTo>
                  <a:pt x="2371268" y="470307"/>
                  <a:pt x="2378126" y="463220"/>
                  <a:pt x="2386356" y="457277"/>
                </a:cubicBezTo>
                <a:cubicBezTo>
                  <a:pt x="2394585" y="451333"/>
                  <a:pt x="2402815" y="448361"/>
                  <a:pt x="2411045" y="448361"/>
                </a:cubicBezTo>
                <a:close/>
                <a:moveTo>
                  <a:pt x="2452116" y="329184"/>
                </a:moveTo>
                <a:lnTo>
                  <a:pt x="2452802" y="337414"/>
                </a:lnTo>
                <a:cubicBezTo>
                  <a:pt x="2452802" y="349301"/>
                  <a:pt x="2447544" y="358445"/>
                  <a:pt x="2437029" y="364846"/>
                </a:cubicBezTo>
                <a:cubicBezTo>
                  <a:pt x="2425141" y="370790"/>
                  <a:pt x="2409825" y="377419"/>
                  <a:pt x="2391080" y="384734"/>
                </a:cubicBezTo>
                <a:cubicBezTo>
                  <a:pt x="2372335" y="392050"/>
                  <a:pt x="2350389" y="400050"/>
                  <a:pt x="2325243" y="408737"/>
                </a:cubicBezTo>
                <a:lnTo>
                  <a:pt x="2328673" y="375819"/>
                </a:lnTo>
                <a:cubicBezTo>
                  <a:pt x="2359305" y="364846"/>
                  <a:pt x="2384451" y="355702"/>
                  <a:pt x="2404110" y="348387"/>
                </a:cubicBezTo>
                <a:cubicBezTo>
                  <a:pt x="2423770" y="341072"/>
                  <a:pt x="2439772" y="334671"/>
                  <a:pt x="2452116" y="329184"/>
                </a:cubicBezTo>
                <a:close/>
                <a:moveTo>
                  <a:pt x="3597935" y="323622"/>
                </a:moveTo>
                <a:cubicBezTo>
                  <a:pt x="3594735" y="323622"/>
                  <a:pt x="3591421" y="324879"/>
                  <a:pt x="3587991" y="327394"/>
                </a:cubicBezTo>
                <a:cubicBezTo>
                  <a:pt x="3584563" y="329908"/>
                  <a:pt x="3583077" y="333680"/>
                  <a:pt x="3583534" y="338709"/>
                </a:cubicBezTo>
                <a:cubicBezTo>
                  <a:pt x="3583533" y="343281"/>
                  <a:pt x="3584905" y="347510"/>
                  <a:pt x="3587649" y="351397"/>
                </a:cubicBezTo>
                <a:cubicBezTo>
                  <a:pt x="3590391" y="355283"/>
                  <a:pt x="3594964" y="357226"/>
                  <a:pt x="3601365" y="357226"/>
                </a:cubicBezTo>
                <a:cubicBezTo>
                  <a:pt x="3605937" y="357226"/>
                  <a:pt x="3610280" y="355626"/>
                  <a:pt x="3614395" y="352425"/>
                </a:cubicBezTo>
                <a:cubicBezTo>
                  <a:pt x="3618509" y="349225"/>
                  <a:pt x="3620567" y="346253"/>
                  <a:pt x="3620567" y="343510"/>
                </a:cubicBezTo>
                <a:cubicBezTo>
                  <a:pt x="3620567" y="339395"/>
                  <a:pt x="3618166" y="335052"/>
                  <a:pt x="3613366" y="330480"/>
                </a:cubicBezTo>
                <a:cubicBezTo>
                  <a:pt x="3608565" y="325908"/>
                  <a:pt x="3603422" y="323622"/>
                  <a:pt x="3597935" y="323622"/>
                </a:cubicBezTo>
                <a:close/>
                <a:moveTo>
                  <a:pt x="2751963" y="313259"/>
                </a:moveTo>
                <a:cubicBezTo>
                  <a:pt x="2757907" y="319202"/>
                  <a:pt x="2764879" y="326175"/>
                  <a:pt x="2772880" y="334175"/>
                </a:cubicBezTo>
                <a:cubicBezTo>
                  <a:pt x="2780881" y="342176"/>
                  <a:pt x="2789911" y="350978"/>
                  <a:pt x="2799969" y="360579"/>
                </a:cubicBezTo>
                <a:cubicBezTo>
                  <a:pt x="2794483" y="368351"/>
                  <a:pt x="2787853" y="376695"/>
                  <a:pt x="2780081" y="385610"/>
                </a:cubicBezTo>
                <a:cubicBezTo>
                  <a:pt x="2772309" y="394526"/>
                  <a:pt x="2763393" y="404013"/>
                  <a:pt x="2753335" y="414071"/>
                </a:cubicBezTo>
                <a:cubicBezTo>
                  <a:pt x="2730932" y="396240"/>
                  <a:pt x="2713787" y="380238"/>
                  <a:pt x="2701900" y="366065"/>
                </a:cubicBezTo>
                <a:cubicBezTo>
                  <a:pt x="2712873" y="355092"/>
                  <a:pt x="2722474" y="345263"/>
                  <a:pt x="2730703" y="336576"/>
                </a:cubicBezTo>
                <a:cubicBezTo>
                  <a:pt x="2738933" y="327889"/>
                  <a:pt x="2746019" y="320117"/>
                  <a:pt x="2751963" y="313259"/>
                </a:cubicBezTo>
                <a:close/>
                <a:moveTo>
                  <a:pt x="3601365" y="296190"/>
                </a:moveTo>
                <a:cubicBezTo>
                  <a:pt x="3611423" y="295733"/>
                  <a:pt x="3620224" y="299962"/>
                  <a:pt x="3627768" y="308877"/>
                </a:cubicBezTo>
                <a:cubicBezTo>
                  <a:pt x="3635311" y="317793"/>
                  <a:pt x="3639083" y="329337"/>
                  <a:pt x="3639084" y="343510"/>
                </a:cubicBezTo>
                <a:cubicBezTo>
                  <a:pt x="3639083" y="354026"/>
                  <a:pt x="3635197" y="363170"/>
                  <a:pt x="3627425" y="370942"/>
                </a:cubicBezTo>
                <a:cubicBezTo>
                  <a:pt x="3619653" y="378714"/>
                  <a:pt x="3610737" y="382601"/>
                  <a:pt x="3600679" y="382601"/>
                </a:cubicBezTo>
                <a:cubicBezTo>
                  <a:pt x="3590163" y="382601"/>
                  <a:pt x="3581591" y="378829"/>
                  <a:pt x="3574961" y="371285"/>
                </a:cubicBezTo>
                <a:cubicBezTo>
                  <a:pt x="3568332" y="363741"/>
                  <a:pt x="3565017" y="354254"/>
                  <a:pt x="3565017" y="342824"/>
                </a:cubicBezTo>
                <a:cubicBezTo>
                  <a:pt x="3565017" y="329565"/>
                  <a:pt x="3568789" y="318478"/>
                  <a:pt x="3576333" y="309563"/>
                </a:cubicBezTo>
                <a:cubicBezTo>
                  <a:pt x="3583877" y="300647"/>
                  <a:pt x="3592221" y="296190"/>
                  <a:pt x="3601365" y="296190"/>
                </a:cubicBezTo>
                <a:close/>
                <a:moveTo>
                  <a:pt x="3946322" y="288265"/>
                </a:moveTo>
                <a:cubicBezTo>
                  <a:pt x="3943121" y="288265"/>
                  <a:pt x="3940149" y="289294"/>
                  <a:pt x="3937407" y="291351"/>
                </a:cubicBezTo>
                <a:cubicBezTo>
                  <a:pt x="3934663" y="293408"/>
                  <a:pt x="3933291" y="295580"/>
                  <a:pt x="3933292" y="297866"/>
                </a:cubicBezTo>
                <a:cubicBezTo>
                  <a:pt x="3933291" y="307467"/>
                  <a:pt x="3941064" y="315240"/>
                  <a:pt x="3956609" y="321183"/>
                </a:cubicBezTo>
                <a:lnTo>
                  <a:pt x="3957981" y="318440"/>
                </a:lnTo>
                <a:cubicBezTo>
                  <a:pt x="3958895" y="316611"/>
                  <a:pt x="3959352" y="315011"/>
                  <a:pt x="3959352" y="313640"/>
                </a:cubicBezTo>
                <a:cubicBezTo>
                  <a:pt x="3959352" y="312268"/>
                  <a:pt x="3959352" y="311125"/>
                  <a:pt x="3959352" y="310211"/>
                </a:cubicBezTo>
                <a:cubicBezTo>
                  <a:pt x="3959352" y="303810"/>
                  <a:pt x="3958095" y="298552"/>
                  <a:pt x="3955580" y="294437"/>
                </a:cubicBezTo>
                <a:cubicBezTo>
                  <a:pt x="3953066" y="290322"/>
                  <a:pt x="3949979" y="288265"/>
                  <a:pt x="3946322" y="288265"/>
                </a:cubicBezTo>
                <a:close/>
                <a:moveTo>
                  <a:pt x="1101395" y="269139"/>
                </a:moveTo>
                <a:cubicBezTo>
                  <a:pt x="1105967" y="277368"/>
                  <a:pt x="1109053" y="285484"/>
                  <a:pt x="1110654" y="293485"/>
                </a:cubicBezTo>
                <a:cubicBezTo>
                  <a:pt x="1112254" y="301486"/>
                  <a:pt x="1113054" y="307315"/>
                  <a:pt x="1113054" y="310973"/>
                </a:cubicBezTo>
                <a:cubicBezTo>
                  <a:pt x="1113054" y="321945"/>
                  <a:pt x="1109625" y="331204"/>
                  <a:pt x="1102767" y="338747"/>
                </a:cubicBezTo>
                <a:cubicBezTo>
                  <a:pt x="1095909" y="346291"/>
                  <a:pt x="1087451" y="350063"/>
                  <a:pt x="1077392" y="350063"/>
                </a:cubicBezTo>
                <a:cubicBezTo>
                  <a:pt x="1069163" y="350063"/>
                  <a:pt x="1062305" y="347777"/>
                  <a:pt x="1056818" y="343205"/>
                </a:cubicBezTo>
                <a:cubicBezTo>
                  <a:pt x="1050417" y="356921"/>
                  <a:pt x="1039902" y="363779"/>
                  <a:pt x="1025271" y="363779"/>
                </a:cubicBezTo>
                <a:cubicBezTo>
                  <a:pt x="1016127" y="363779"/>
                  <a:pt x="1008812" y="361150"/>
                  <a:pt x="1003326" y="355892"/>
                </a:cubicBezTo>
                <a:cubicBezTo>
                  <a:pt x="997839" y="350635"/>
                  <a:pt x="995096" y="343205"/>
                  <a:pt x="995096" y="333604"/>
                </a:cubicBezTo>
                <a:cubicBezTo>
                  <a:pt x="995096" y="324003"/>
                  <a:pt x="998068" y="313944"/>
                  <a:pt x="1004012" y="303429"/>
                </a:cubicBezTo>
                <a:lnTo>
                  <a:pt x="1017042" y="306172"/>
                </a:lnTo>
                <a:cubicBezTo>
                  <a:pt x="1015670" y="310744"/>
                  <a:pt x="1014984" y="316459"/>
                  <a:pt x="1014985" y="323317"/>
                </a:cubicBezTo>
                <a:cubicBezTo>
                  <a:pt x="1014984" y="334290"/>
                  <a:pt x="1018871" y="339776"/>
                  <a:pt x="1026643" y="339776"/>
                </a:cubicBezTo>
                <a:cubicBezTo>
                  <a:pt x="1030758" y="339776"/>
                  <a:pt x="1034301" y="338062"/>
                  <a:pt x="1037273" y="334633"/>
                </a:cubicBezTo>
                <a:cubicBezTo>
                  <a:pt x="1040245" y="331204"/>
                  <a:pt x="1041502" y="326746"/>
                  <a:pt x="1041045" y="321260"/>
                </a:cubicBezTo>
                <a:lnTo>
                  <a:pt x="1039673" y="300000"/>
                </a:lnTo>
                <a:lnTo>
                  <a:pt x="1058190" y="288341"/>
                </a:lnTo>
                <a:cubicBezTo>
                  <a:pt x="1060019" y="302972"/>
                  <a:pt x="1062647" y="312916"/>
                  <a:pt x="1066077" y="318173"/>
                </a:cubicBezTo>
                <a:cubicBezTo>
                  <a:pt x="1069505" y="323431"/>
                  <a:pt x="1074649" y="326060"/>
                  <a:pt x="1081507" y="326060"/>
                </a:cubicBezTo>
                <a:cubicBezTo>
                  <a:pt x="1083793" y="326060"/>
                  <a:pt x="1085851" y="325374"/>
                  <a:pt x="1087679" y="324003"/>
                </a:cubicBezTo>
                <a:cubicBezTo>
                  <a:pt x="1089508" y="322631"/>
                  <a:pt x="1090880" y="321031"/>
                  <a:pt x="1091794" y="319202"/>
                </a:cubicBezTo>
                <a:cubicBezTo>
                  <a:pt x="1090880" y="314630"/>
                  <a:pt x="1087679" y="306401"/>
                  <a:pt x="1082193" y="294513"/>
                </a:cubicBezTo>
                <a:lnTo>
                  <a:pt x="1080821" y="289027"/>
                </a:lnTo>
                <a:cubicBezTo>
                  <a:pt x="1080821" y="284912"/>
                  <a:pt x="1082650" y="280912"/>
                  <a:pt x="1086308" y="277025"/>
                </a:cubicBezTo>
                <a:cubicBezTo>
                  <a:pt x="1089965" y="273139"/>
                  <a:pt x="1094994" y="270510"/>
                  <a:pt x="1101395" y="269139"/>
                </a:cubicBezTo>
                <a:close/>
                <a:moveTo>
                  <a:pt x="2969895" y="268682"/>
                </a:moveTo>
                <a:cubicBezTo>
                  <a:pt x="2971267" y="303429"/>
                  <a:pt x="2972410" y="337947"/>
                  <a:pt x="2973324" y="372237"/>
                </a:cubicBezTo>
                <a:cubicBezTo>
                  <a:pt x="2974239" y="406527"/>
                  <a:pt x="2975153" y="441503"/>
                  <a:pt x="2976067" y="477165"/>
                </a:cubicBezTo>
                <a:cubicBezTo>
                  <a:pt x="2976982" y="512826"/>
                  <a:pt x="2977896" y="550088"/>
                  <a:pt x="2978811" y="588950"/>
                </a:cubicBezTo>
                <a:lnTo>
                  <a:pt x="2981554" y="639699"/>
                </a:lnTo>
                <a:cubicBezTo>
                  <a:pt x="2990241" y="646100"/>
                  <a:pt x="2999727" y="650672"/>
                  <a:pt x="3010015" y="653415"/>
                </a:cubicBezTo>
                <a:cubicBezTo>
                  <a:pt x="3015158" y="654787"/>
                  <a:pt x="3020616" y="655816"/>
                  <a:pt x="3026388" y="656501"/>
                </a:cubicBezTo>
                <a:lnTo>
                  <a:pt x="3043193" y="657448"/>
                </a:lnTo>
                <a:lnTo>
                  <a:pt x="3089244" y="656673"/>
                </a:lnTo>
                <a:cubicBezTo>
                  <a:pt x="3104903" y="656101"/>
                  <a:pt x="3119247" y="655244"/>
                  <a:pt x="3132278" y="654101"/>
                </a:cubicBezTo>
                <a:cubicBezTo>
                  <a:pt x="3158338" y="651815"/>
                  <a:pt x="3182798" y="646557"/>
                  <a:pt x="3205658" y="638328"/>
                </a:cubicBezTo>
                <a:cubicBezTo>
                  <a:pt x="3223946" y="632384"/>
                  <a:pt x="3239605" y="627469"/>
                  <a:pt x="3252635" y="623583"/>
                </a:cubicBezTo>
                <a:cubicBezTo>
                  <a:pt x="3265665" y="619697"/>
                  <a:pt x="3276067" y="616839"/>
                  <a:pt x="3283839" y="615011"/>
                </a:cubicBezTo>
                <a:cubicBezTo>
                  <a:pt x="3276981" y="611353"/>
                  <a:pt x="3270009" y="607353"/>
                  <a:pt x="3262922" y="603009"/>
                </a:cubicBezTo>
                <a:cubicBezTo>
                  <a:pt x="3255835" y="598666"/>
                  <a:pt x="3248863" y="593979"/>
                  <a:pt x="3242005" y="588950"/>
                </a:cubicBezTo>
                <a:cubicBezTo>
                  <a:pt x="3226003" y="577978"/>
                  <a:pt x="3212745" y="570319"/>
                  <a:pt x="3202229" y="565976"/>
                </a:cubicBezTo>
                <a:cubicBezTo>
                  <a:pt x="3191713" y="561632"/>
                  <a:pt x="3181198" y="559461"/>
                  <a:pt x="3170682" y="559461"/>
                </a:cubicBezTo>
                <a:cubicBezTo>
                  <a:pt x="3156966" y="559461"/>
                  <a:pt x="3144393" y="561290"/>
                  <a:pt x="3132963" y="564947"/>
                </a:cubicBezTo>
                <a:cubicBezTo>
                  <a:pt x="3121533" y="568605"/>
                  <a:pt x="3107817" y="575691"/>
                  <a:pt x="3091815" y="586207"/>
                </a:cubicBezTo>
                <a:cubicBezTo>
                  <a:pt x="3087701" y="582092"/>
                  <a:pt x="3084386" y="576606"/>
                  <a:pt x="3081871" y="569748"/>
                </a:cubicBezTo>
                <a:cubicBezTo>
                  <a:pt x="3079357" y="562890"/>
                  <a:pt x="3078099" y="556260"/>
                  <a:pt x="3078099" y="549860"/>
                </a:cubicBezTo>
                <a:cubicBezTo>
                  <a:pt x="3078099" y="530657"/>
                  <a:pt x="3086557" y="515112"/>
                  <a:pt x="3103474" y="503225"/>
                </a:cubicBezTo>
                <a:cubicBezTo>
                  <a:pt x="3120390" y="491338"/>
                  <a:pt x="3141879" y="485394"/>
                  <a:pt x="3167939" y="485394"/>
                </a:cubicBezTo>
                <a:cubicBezTo>
                  <a:pt x="3182569" y="485394"/>
                  <a:pt x="3196857" y="488023"/>
                  <a:pt x="3210802" y="493281"/>
                </a:cubicBezTo>
                <a:cubicBezTo>
                  <a:pt x="3224746" y="498539"/>
                  <a:pt x="3240633" y="507111"/>
                  <a:pt x="3258465" y="518999"/>
                </a:cubicBezTo>
                <a:cubicBezTo>
                  <a:pt x="3279953" y="534086"/>
                  <a:pt x="3299270" y="545859"/>
                  <a:pt x="3316415" y="554317"/>
                </a:cubicBezTo>
                <a:cubicBezTo>
                  <a:pt x="3333560" y="562775"/>
                  <a:pt x="3352877" y="569748"/>
                  <a:pt x="3374365" y="575234"/>
                </a:cubicBezTo>
                <a:cubicBezTo>
                  <a:pt x="3385338" y="577520"/>
                  <a:pt x="3397682" y="579349"/>
                  <a:pt x="3411398" y="580721"/>
                </a:cubicBezTo>
                <a:cubicBezTo>
                  <a:pt x="3425114" y="582092"/>
                  <a:pt x="3440430" y="582778"/>
                  <a:pt x="3457347" y="582778"/>
                </a:cubicBezTo>
                <a:lnTo>
                  <a:pt x="3427857" y="638328"/>
                </a:lnTo>
                <a:cubicBezTo>
                  <a:pt x="3424200" y="637871"/>
                  <a:pt x="3419857" y="637528"/>
                  <a:pt x="3414827" y="637299"/>
                </a:cubicBezTo>
                <a:cubicBezTo>
                  <a:pt x="3409798" y="637070"/>
                  <a:pt x="3404655" y="636728"/>
                  <a:pt x="3399397" y="636270"/>
                </a:cubicBezTo>
                <a:cubicBezTo>
                  <a:pt x="3394139" y="635813"/>
                  <a:pt x="3389453" y="635585"/>
                  <a:pt x="3385338" y="635585"/>
                </a:cubicBezTo>
                <a:cubicBezTo>
                  <a:pt x="3389910" y="641071"/>
                  <a:pt x="3395053" y="645186"/>
                  <a:pt x="3400768" y="647929"/>
                </a:cubicBezTo>
                <a:cubicBezTo>
                  <a:pt x="3406483" y="650672"/>
                  <a:pt x="3412998" y="652730"/>
                  <a:pt x="3420313" y="654101"/>
                </a:cubicBezTo>
                <a:cubicBezTo>
                  <a:pt x="3430372" y="655016"/>
                  <a:pt x="3441916" y="655701"/>
                  <a:pt x="3454947" y="656159"/>
                </a:cubicBezTo>
                <a:lnTo>
                  <a:pt x="3496159" y="657499"/>
                </a:lnTo>
                <a:lnTo>
                  <a:pt x="3517297" y="656459"/>
                </a:lnTo>
                <a:cubicBezTo>
                  <a:pt x="3537528" y="654315"/>
                  <a:pt x="3553130" y="648958"/>
                  <a:pt x="3564103" y="640385"/>
                </a:cubicBezTo>
                <a:cubicBezTo>
                  <a:pt x="3569589" y="636270"/>
                  <a:pt x="3574847" y="629527"/>
                  <a:pt x="3579876" y="620154"/>
                </a:cubicBezTo>
                <a:cubicBezTo>
                  <a:pt x="3584905" y="610781"/>
                  <a:pt x="3591535" y="598323"/>
                  <a:pt x="3599764" y="582778"/>
                </a:cubicBezTo>
                <a:cubicBezTo>
                  <a:pt x="3605251" y="571805"/>
                  <a:pt x="3610509" y="564833"/>
                  <a:pt x="3615538" y="561861"/>
                </a:cubicBezTo>
                <a:cubicBezTo>
                  <a:pt x="3620567" y="558889"/>
                  <a:pt x="3626282" y="557404"/>
                  <a:pt x="3632683" y="557404"/>
                </a:cubicBezTo>
                <a:cubicBezTo>
                  <a:pt x="3641369" y="557404"/>
                  <a:pt x="3649370" y="560147"/>
                  <a:pt x="3656686" y="565633"/>
                </a:cubicBezTo>
                <a:cubicBezTo>
                  <a:pt x="3651657" y="577063"/>
                  <a:pt x="3646399" y="588836"/>
                  <a:pt x="3640912" y="600952"/>
                </a:cubicBezTo>
                <a:cubicBezTo>
                  <a:pt x="3635426" y="613067"/>
                  <a:pt x="3629939" y="625069"/>
                  <a:pt x="3624453" y="636956"/>
                </a:cubicBezTo>
                <a:cubicBezTo>
                  <a:pt x="3637255" y="644272"/>
                  <a:pt x="3649828" y="649529"/>
                  <a:pt x="3662172" y="652730"/>
                </a:cubicBezTo>
                <a:cubicBezTo>
                  <a:pt x="3668345" y="654330"/>
                  <a:pt x="3674745" y="655530"/>
                  <a:pt x="3681375" y="656330"/>
                </a:cubicBezTo>
                <a:lnTo>
                  <a:pt x="3699389" y="657381"/>
                </a:lnTo>
                <a:lnTo>
                  <a:pt x="3719808" y="656587"/>
                </a:lnTo>
                <a:cubicBezTo>
                  <a:pt x="3726838" y="655959"/>
                  <a:pt x="3732810" y="655016"/>
                  <a:pt x="3737725" y="653758"/>
                </a:cubicBezTo>
                <a:cubicBezTo>
                  <a:pt x="3747555" y="651244"/>
                  <a:pt x="3755898" y="646786"/>
                  <a:pt x="3762757" y="640385"/>
                </a:cubicBezTo>
                <a:cubicBezTo>
                  <a:pt x="3766414" y="636728"/>
                  <a:pt x="3769729" y="632956"/>
                  <a:pt x="3772701" y="629069"/>
                </a:cubicBezTo>
                <a:cubicBezTo>
                  <a:pt x="3775672" y="625183"/>
                  <a:pt x="3778987" y="620154"/>
                  <a:pt x="3782645" y="613982"/>
                </a:cubicBezTo>
                <a:cubicBezTo>
                  <a:pt x="3786302" y="607810"/>
                  <a:pt x="3791331" y="599466"/>
                  <a:pt x="3797732" y="588950"/>
                </a:cubicBezTo>
                <a:cubicBezTo>
                  <a:pt x="3800018" y="584378"/>
                  <a:pt x="3803561" y="580721"/>
                  <a:pt x="3808362" y="577978"/>
                </a:cubicBezTo>
                <a:cubicBezTo>
                  <a:pt x="3813163" y="575234"/>
                  <a:pt x="3818306" y="573863"/>
                  <a:pt x="3823793" y="573863"/>
                </a:cubicBezTo>
                <a:cubicBezTo>
                  <a:pt x="3830193" y="573863"/>
                  <a:pt x="3836823" y="576149"/>
                  <a:pt x="3843681" y="580721"/>
                </a:cubicBezTo>
                <a:cubicBezTo>
                  <a:pt x="3836365" y="599466"/>
                  <a:pt x="3830079" y="615125"/>
                  <a:pt x="3824821" y="627698"/>
                </a:cubicBezTo>
                <a:cubicBezTo>
                  <a:pt x="3819563" y="640271"/>
                  <a:pt x="3815334" y="649986"/>
                  <a:pt x="3812134" y="656844"/>
                </a:cubicBezTo>
                <a:cubicBezTo>
                  <a:pt x="3817621" y="657759"/>
                  <a:pt x="3824250" y="658673"/>
                  <a:pt x="3832022" y="659588"/>
                </a:cubicBezTo>
                <a:cubicBezTo>
                  <a:pt x="3839795" y="660502"/>
                  <a:pt x="3848253" y="660959"/>
                  <a:pt x="3857397" y="660959"/>
                </a:cubicBezTo>
                <a:cubicBezTo>
                  <a:pt x="3866998" y="660959"/>
                  <a:pt x="3875685" y="660388"/>
                  <a:pt x="3883457" y="659245"/>
                </a:cubicBezTo>
                <a:cubicBezTo>
                  <a:pt x="3891229" y="658102"/>
                  <a:pt x="3899459" y="656387"/>
                  <a:pt x="3908146" y="654101"/>
                </a:cubicBezTo>
                <a:cubicBezTo>
                  <a:pt x="3910432" y="649986"/>
                  <a:pt x="3913290" y="643471"/>
                  <a:pt x="3916719" y="634556"/>
                </a:cubicBezTo>
                <a:cubicBezTo>
                  <a:pt x="3920147" y="625640"/>
                  <a:pt x="3924148" y="614896"/>
                  <a:pt x="3928720" y="602323"/>
                </a:cubicBezTo>
                <a:cubicBezTo>
                  <a:pt x="3933292" y="589750"/>
                  <a:pt x="3938321" y="576149"/>
                  <a:pt x="3943807" y="561518"/>
                </a:cubicBezTo>
                <a:cubicBezTo>
                  <a:pt x="3947008" y="554660"/>
                  <a:pt x="3951123" y="549402"/>
                  <a:pt x="3956152" y="545745"/>
                </a:cubicBezTo>
                <a:cubicBezTo>
                  <a:pt x="3961181" y="542087"/>
                  <a:pt x="3967582" y="540258"/>
                  <a:pt x="3975355" y="540258"/>
                </a:cubicBezTo>
                <a:cubicBezTo>
                  <a:pt x="3984041" y="540258"/>
                  <a:pt x="3991356" y="542544"/>
                  <a:pt x="3997300" y="547116"/>
                </a:cubicBezTo>
                <a:cubicBezTo>
                  <a:pt x="3992271" y="558546"/>
                  <a:pt x="3987356" y="571805"/>
                  <a:pt x="3982555" y="586893"/>
                </a:cubicBezTo>
                <a:cubicBezTo>
                  <a:pt x="3977755" y="601980"/>
                  <a:pt x="3972839" y="617983"/>
                  <a:pt x="3967811" y="634899"/>
                </a:cubicBezTo>
                <a:cubicBezTo>
                  <a:pt x="3981069" y="641300"/>
                  <a:pt x="3994214" y="646443"/>
                  <a:pt x="4007244" y="650329"/>
                </a:cubicBezTo>
                <a:cubicBezTo>
                  <a:pt x="4020275" y="654216"/>
                  <a:pt x="4033876" y="657302"/>
                  <a:pt x="4048049" y="659588"/>
                </a:cubicBezTo>
                <a:cubicBezTo>
                  <a:pt x="4062223" y="661874"/>
                  <a:pt x="4077539" y="663474"/>
                  <a:pt x="4093998" y="664388"/>
                </a:cubicBezTo>
                <a:cubicBezTo>
                  <a:pt x="4088511" y="652958"/>
                  <a:pt x="4082911" y="641300"/>
                  <a:pt x="4077195" y="629412"/>
                </a:cubicBezTo>
                <a:cubicBezTo>
                  <a:pt x="4071481" y="617525"/>
                  <a:pt x="4066337" y="606095"/>
                  <a:pt x="4061765" y="595122"/>
                </a:cubicBezTo>
                <a:cubicBezTo>
                  <a:pt x="4057193" y="584150"/>
                  <a:pt x="4053421" y="574320"/>
                  <a:pt x="4050449" y="565633"/>
                </a:cubicBezTo>
                <a:cubicBezTo>
                  <a:pt x="4047477" y="556946"/>
                  <a:pt x="4045991" y="550317"/>
                  <a:pt x="4045991" y="545745"/>
                </a:cubicBezTo>
                <a:cubicBezTo>
                  <a:pt x="4045991" y="535229"/>
                  <a:pt x="4051479" y="523799"/>
                  <a:pt x="4062451" y="511455"/>
                </a:cubicBezTo>
                <a:cubicBezTo>
                  <a:pt x="4073424" y="499110"/>
                  <a:pt x="4086911" y="488595"/>
                  <a:pt x="4102913" y="479908"/>
                </a:cubicBezTo>
                <a:cubicBezTo>
                  <a:pt x="4108857" y="510083"/>
                  <a:pt x="4113886" y="535458"/>
                  <a:pt x="4118001" y="556032"/>
                </a:cubicBezTo>
                <a:cubicBezTo>
                  <a:pt x="4122115" y="576606"/>
                  <a:pt x="4125316" y="593636"/>
                  <a:pt x="4127602" y="607124"/>
                </a:cubicBezTo>
                <a:cubicBezTo>
                  <a:pt x="4129887" y="620611"/>
                  <a:pt x="4131031" y="631470"/>
                  <a:pt x="4131031" y="639699"/>
                </a:cubicBezTo>
                <a:cubicBezTo>
                  <a:pt x="4131031" y="646557"/>
                  <a:pt x="4129545" y="655816"/>
                  <a:pt x="4126573" y="667474"/>
                </a:cubicBezTo>
                <a:cubicBezTo>
                  <a:pt x="4123601" y="679133"/>
                  <a:pt x="4119943" y="690906"/>
                  <a:pt x="4115601" y="702793"/>
                </a:cubicBezTo>
                <a:cubicBezTo>
                  <a:pt x="4111257" y="714680"/>
                  <a:pt x="4107028" y="724739"/>
                  <a:pt x="4102913" y="732968"/>
                </a:cubicBezTo>
                <a:cubicBezTo>
                  <a:pt x="4075023" y="732968"/>
                  <a:pt x="4047821" y="730111"/>
                  <a:pt x="4021303" y="724396"/>
                </a:cubicBezTo>
                <a:cubicBezTo>
                  <a:pt x="3994785" y="718681"/>
                  <a:pt x="3969411" y="710565"/>
                  <a:pt x="3945179" y="700050"/>
                </a:cubicBezTo>
                <a:cubicBezTo>
                  <a:pt x="3942893" y="705079"/>
                  <a:pt x="3940379" y="709880"/>
                  <a:pt x="3937635" y="714452"/>
                </a:cubicBezTo>
                <a:cubicBezTo>
                  <a:pt x="3935349" y="718109"/>
                  <a:pt x="3929749" y="721310"/>
                  <a:pt x="3920833" y="724053"/>
                </a:cubicBezTo>
                <a:cubicBezTo>
                  <a:pt x="3911918" y="726796"/>
                  <a:pt x="3901402" y="728968"/>
                  <a:pt x="3889287" y="730568"/>
                </a:cubicBezTo>
                <a:cubicBezTo>
                  <a:pt x="3877170" y="732168"/>
                  <a:pt x="3864941" y="732968"/>
                  <a:pt x="3852596" y="732968"/>
                </a:cubicBezTo>
                <a:cubicBezTo>
                  <a:pt x="3840252" y="732968"/>
                  <a:pt x="3826993" y="731025"/>
                  <a:pt x="3812820" y="727139"/>
                </a:cubicBezTo>
                <a:cubicBezTo>
                  <a:pt x="3798646" y="723253"/>
                  <a:pt x="3784930" y="717881"/>
                  <a:pt x="3771672" y="711023"/>
                </a:cubicBezTo>
                <a:cubicBezTo>
                  <a:pt x="3763442" y="716509"/>
                  <a:pt x="3752469" y="720852"/>
                  <a:pt x="3738753" y="724053"/>
                </a:cubicBezTo>
                <a:cubicBezTo>
                  <a:pt x="3731895" y="725653"/>
                  <a:pt x="3724866" y="726853"/>
                  <a:pt x="3717665" y="727653"/>
                </a:cubicBezTo>
                <a:lnTo>
                  <a:pt x="3703193" y="728439"/>
                </a:lnTo>
                <a:lnTo>
                  <a:pt x="3701949" y="728853"/>
                </a:lnTo>
                <a:lnTo>
                  <a:pt x="3699739" y="728626"/>
                </a:lnTo>
                <a:lnTo>
                  <a:pt x="3695548" y="728853"/>
                </a:lnTo>
                <a:lnTo>
                  <a:pt x="3692687" y="727900"/>
                </a:lnTo>
                <a:lnTo>
                  <a:pt x="3674474" y="726024"/>
                </a:lnTo>
                <a:cubicBezTo>
                  <a:pt x="3647641" y="720367"/>
                  <a:pt x="3622739" y="706222"/>
                  <a:pt x="3599764" y="683591"/>
                </a:cubicBezTo>
                <a:cubicBezTo>
                  <a:pt x="3597021" y="687705"/>
                  <a:pt x="3594507" y="691363"/>
                  <a:pt x="3592221" y="694563"/>
                </a:cubicBezTo>
                <a:cubicBezTo>
                  <a:pt x="3589934" y="697764"/>
                  <a:pt x="3587649" y="700964"/>
                  <a:pt x="3585363" y="704165"/>
                </a:cubicBezTo>
                <a:cubicBezTo>
                  <a:pt x="3579876" y="710565"/>
                  <a:pt x="3569017" y="716280"/>
                  <a:pt x="3552787" y="721310"/>
                </a:cubicBezTo>
                <a:cubicBezTo>
                  <a:pt x="3544672" y="723824"/>
                  <a:pt x="3535842" y="725710"/>
                  <a:pt x="3526298" y="726968"/>
                </a:cubicBezTo>
                <a:lnTo>
                  <a:pt x="3497483" y="728733"/>
                </a:lnTo>
                <a:lnTo>
                  <a:pt x="3497123" y="728853"/>
                </a:lnTo>
                <a:lnTo>
                  <a:pt x="3496247" y="728809"/>
                </a:lnTo>
                <a:lnTo>
                  <a:pt x="3495523" y="728853"/>
                </a:lnTo>
                <a:lnTo>
                  <a:pt x="3495236" y="728758"/>
                </a:lnTo>
                <a:lnTo>
                  <a:pt x="3442945" y="726110"/>
                </a:lnTo>
                <a:cubicBezTo>
                  <a:pt x="3425571" y="724281"/>
                  <a:pt x="3409912" y="721538"/>
                  <a:pt x="3395968" y="717881"/>
                </a:cubicBezTo>
                <a:cubicBezTo>
                  <a:pt x="3382023" y="714223"/>
                  <a:pt x="3371393" y="709651"/>
                  <a:pt x="3364078" y="704165"/>
                </a:cubicBezTo>
                <a:cubicBezTo>
                  <a:pt x="3355848" y="697764"/>
                  <a:pt x="3349333" y="688848"/>
                  <a:pt x="3344533" y="677418"/>
                </a:cubicBezTo>
                <a:cubicBezTo>
                  <a:pt x="3339732" y="665988"/>
                  <a:pt x="3335503" y="654558"/>
                  <a:pt x="3331845" y="643128"/>
                </a:cubicBezTo>
                <a:cubicBezTo>
                  <a:pt x="3323616" y="645414"/>
                  <a:pt x="3315729" y="648386"/>
                  <a:pt x="3308185" y="652044"/>
                </a:cubicBezTo>
                <a:cubicBezTo>
                  <a:pt x="3300641" y="655701"/>
                  <a:pt x="3292640" y="660159"/>
                  <a:pt x="3284182" y="665417"/>
                </a:cubicBezTo>
                <a:cubicBezTo>
                  <a:pt x="3275724" y="670675"/>
                  <a:pt x="3265551" y="677190"/>
                  <a:pt x="3253664" y="684962"/>
                </a:cubicBezTo>
                <a:cubicBezTo>
                  <a:pt x="3236748" y="695021"/>
                  <a:pt x="3220745" y="703022"/>
                  <a:pt x="3205658" y="708965"/>
                </a:cubicBezTo>
                <a:cubicBezTo>
                  <a:pt x="3190570" y="714909"/>
                  <a:pt x="3174911" y="719366"/>
                  <a:pt x="3158681" y="722338"/>
                </a:cubicBezTo>
                <a:cubicBezTo>
                  <a:pt x="3142450" y="725310"/>
                  <a:pt x="3124619" y="727139"/>
                  <a:pt x="3105188" y="727825"/>
                </a:cubicBezTo>
                <a:lnTo>
                  <a:pt x="3043516" y="728774"/>
                </a:lnTo>
                <a:lnTo>
                  <a:pt x="3043276" y="728853"/>
                </a:lnTo>
                <a:lnTo>
                  <a:pt x="3042538" y="728788"/>
                </a:lnTo>
                <a:lnTo>
                  <a:pt x="3038323" y="728853"/>
                </a:lnTo>
                <a:lnTo>
                  <a:pt x="3036551" y="728263"/>
                </a:lnTo>
                <a:lnTo>
                  <a:pt x="3010100" y="725939"/>
                </a:lnTo>
                <a:cubicBezTo>
                  <a:pt x="3000099" y="723996"/>
                  <a:pt x="2991155" y="721081"/>
                  <a:pt x="2983269" y="717195"/>
                </a:cubicBezTo>
                <a:cubicBezTo>
                  <a:pt x="2967495" y="709422"/>
                  <a:pt x="2955493" y="699021"/>
                  <a:pt x="2947264" y="685991"/>
                </a:cubicBezTo>
                <a:cubicBezTo>
                  <a:pt x="2939034" y="672961"/>
                  <a:pt x="2934005" y="657759"/>
                  <a:pt x="2932176" y="640385"/>
                </a:cubicBezTo>
                <a:cubicBezTo>
                  <a:pt x="2930805" y="630327"/>
                  <a:pt x="2929090" y="615925"/>
                  <a:pt x="2927033" y="597180"/>
                </a:cubicBezTo>
                <a:cubicBezTo>
                  <a:pt x="2924975" y="578435"/>
                  <a:pt x="2922803" y="557060"/>
                  <a:pt x="2920518" y="533057"/>
                </a:cubicBezTo>
                <a:cubicBezTo>
                  <a:pt x="2918232" y="509054"/>
                  <a:pt x="2915831" y="484023"/>
                  <a:pt x="2913317" y="457962"/>
                </a:cubicBezTo>
                <a:cubicBezTo>
                  <a:pt x="2910802" y="431902"/>
                  <a:pt x="2908402" y="406185"/>
                  <a:pt x="2906116" y="380810"/>
                </a:cubicBezTo>
                <a:cubicBezTo>
                  <a:pt x="2903830" y="355435"/>
                  <a:pt x="2901772" y="332461"/>
                  <a:pt x="2899944" y="311887"/>
                </a:cubicBezTo>
                <a:cubicBezTo>
                  <a:pt x="2910917" y="303657"/>
                  <a:pt x="2922232" y="295999"/>
                  <a:pt x="2933891" y="288913"/>
                </a:cubicBezTo>
                <a:cubicBezTo>
                  <a:pt x="2945549" y="281826"/>
                  <a:pt x="2957551" y="275082"/>
                  <a:pt x="2969895" y="268682"/>
                </a:cubicBezTo>
                <a:close/>
                <a:moveTo>
                  <a:pt x="1935709" y="268682"/>
                </a:moveTo>
                <a:cubicBezTo>
                  <a:pt x="1938909" y="281026"/>
                  <a:pt x="1942795" y="294399"/>
                  <a:pt x="1947367" y="308801"/>
                </a:cubicBezTo>
                <a:cubicBezTo>
                  <a:pt x="1951939" y="323203"/>
                  <a:pt x="1956969" y="337719"/>
                  <a:pt x="1962455" y="352349"/>
                </a:cubicBezTo>
                <a:lnTo>
                  <a:pt x="1940509" y="369494"/>
                </a:lnTo>
                <a:cubicBezTo>
                  <a:pt x="1941881" y="397383"/>
                  <a:pt x="1942681" y="428930"/>
                  <a:pt x="1942910" y="464135"/>
                </a:cubicBezTo>
                <a:cubicBezTo>
                  <a:pt x="1943138" y="499339"/>
                  <a:pt x="1942910" y="538430"/>
                  <a:pt x="1942224" y="581406"/>
                </a:cubicBezTo>
                <a:cubicBezTo>
                  <a:pt x="1941538" y="624383"/>
                  <a:pt x="1940052" y="671704"/>
                  <a:pt x="1937766" y="723367"/>
                </a:cubicBezTo>
                <a:lnTo>
                  <a:pt x="1897990" y="728853"/>
                </a:lnTo>
                <a:cubicBezTo>
                  <a:pt x="1896618" y="684048"/>
                  <a:pt x="1894904" y="643700"/>
                  <a:pt x="1892847" y="607810"/>
                </a:cubicBezTo>
                <a:cubicBezTo>
                  <a:pt x="1890789" y="571919"/>
                  <a:pt x="1888731" y="538430"/>
                  <a:pt x="1886674" y="507340"/>
                </a:cubicBezTo>
                <a:cubicBezTo>
                  <a:pt x="1884617" y="476250"/>
                  <a:pt x="1882445" y="446304"/>
                  <a:pt x="1880159" y="417500"/>
                </a:cubicBezTo>
                <a:cubicBezTo>
                  <a:pt x="1877873" y="388697"/>
                  <a:pt x="1875130" y="358750"/>
                  <a:pt x="1871930" y="327660"/>
                </a:cubicBezTo>
                <a:cubicBezTo>
                  <a:pt x="1870558" y="316231"/>
                  <a:pt x="1872501" y="306172"/>
                  <a:pt x="1877759" y="297485"/>
                </a:cubicBezTo>
                <a:cubicBezTo>
                  <a:pt x="1883017" y="288798"/>
                  <a:pt x="1890789" y="282055"/>
                  <a:pt x="1901076" y="277254"/>
                </a:cubicBezTo>
                <a:cubicBezTo>
                  <a:pt x="1911363" y="272454"/>
                  <a:pt x="1922907" y="269596"/>
                  <a:pt x="1935709" y="268682"/>
                </a:cubicBezTo>
                <a:close/>
                <a:moveTo>
                  <a:pt x="1604925" y="268682"/>
                </a:moveTo>
                <a:cubicBezTo>
                  <a:pt x="1604925" y="286970"/>
                  <a:pt x="1604925" y="310858"/>
                  <a:pt x="1604925" y="340348"/>
                </a:cubicBezTo>
                <a:cubicBezTo>
                  <a:pt x="1604925" y="369837"/>
                  <a:pt x="1604811" y="402870"/>
                  <a:pt x="1604582" y="439446"/>
                </a:cubicBezTo>
                <a:cubicBezTo>
                  <a:pt x="1604353" y="476022"/>
                  <a:pt x="1604239" y="514198"/>
                  <a:pt x="1604239" y="553974"/>
                </a:cubicBezTo>
                <a:cubicBezTo>
                  <a:pt x="1604239" y="572262"/>
                  <a:pt x="1604239" y="587922"/>
                  <a:pt x="1604239" y="600952"/>
                </a:cubicBezTo>
                <a:cubicBezTo>
                  <a:pt x="1604239" y="613982"/>
                  <a:pt x="1604468" y="626441"/>
                  <a:pt x="1604925" y="638328"/>
                </a:cubicBezTo>
                <a:cubicBezTo>
                  <a:pt x="1619670" y="647929"/>
                  <a:pt x="1637115" y="653930"/>
                  <a:pt x="1657260" y="656330"/>
                </a:cubicBezTo>
                <a:lnTo>
                  <a:pt x="1672374" y="657192"/>
                </a:lnTo>
                <a:lnTo>
                  <a:pt x="1683911" y="656501"/>
                </a:lnTo>
                <a:cubicBezTo>
                  <a:pt x="1701485" y="654444"/>
                  <a:pt x="1720215" y="649301"/>
                  <a:pt x="1740104" y="641071"/>
                </a:cubicBezTo>
                <a:cubicBezTo>
                  <a:pt x="1738275" y="626441"/>
                  <a:pt x="1736560" y="611810"/>
                  <a:pt x="1734960" y="597180"/>
                </a:cubicBezTo>
                <a:cubicBezTo>
                  <a:pt x="1733360" y="582549"/>
                  <a:pt x="1731645" y="567919"/>
                  <a:pt x="1729817" y="553289"/>
                </a:cubicBezTo>
                <a:cubicBezTo>
                  <a:pt x="1727073" y="530429"/>
                  <a:pt x="1722616" y="498882"/>
                  <a:pt x="1716444" y="458648"/>
                </a:cubicBezTo>
                <a:cubicBezTo>
                  <a:pt x="1710271" y="418415"/>
                  <a:pt x="1702385" y="369494"/>
                  <a:pt x="1692783" y="311887"/>
                </a:cubicBezTo>
                <a:cubicBezTo>
                  <a:pt x="1702842" y="304115"/>
                  <a:pt x="1713815" y="296685"/>
                  <a:pt x="1725702" y="289598"/>
                </a:cubicBezTo>
                <a:cubicBezTo>
                  <a:pt x="1737589" y="282512"/>
                  <a:pt x="1749705" y="275540"/>
                  <a:pt x="1762049" y="268682"/>
                </a:cubicBezTo>
                <a:cubicBezTo>
                  <a:pt x="1763421" y="302057"/>
                  <a:pt x="1764678" y="335318"/>
                  <a:pt x="1765821" y="368465"/>
                </a:cubicBezTo>
                <a:cubicBezTo>
                  <a:pt x="1766964" y="401613"/>
                  <a:pt x="1768221" y="434645"/>
                  <a:pt x="1769593" y="467564"/>
                </a:cubicBezTo>
                <a:cubicBezTo>
                  <a:pt x="1770965" y="498196"/>
                  <a:pt x="1771993" y="526657"/>
                  <a:pt x="1772679" y="552946"/>
                </a:cubicBezTo>
                <a:cubicBezTo>
                  <a:pt x="1773365" y="579235"/>
                  <a:pt x="1773708" y="603581"/>
                  <a:pt x="1773708" y="625983"/>
                </a:cubicBezTo>
                <a:cubicBezTo>
                  <a:pt x="1773708" y="638785"/>
                  <a:pt x="1771536" y="652272"/>
                  <a:pt x="1767193" y="666446"/>
                </a:cubicBezTo>
                <a:cubicBezTo>
                  <a:pt x="1762849" y="680619"/>
                  <a:pt x="1756563" y="694106"/>
                  <a:pt x="1748333" y="706908"/>
                </a:cubicBezTo>
                <a:cubicBezTo>
                  <a:pt x="1743761" y="713766"/>
                  <a:pt x="1734274" y="719138"/>
                  <a:pt x="1719873" y="723024"/>
                </a:cubicBezTo>
                <a:cubicBezTo>
                  <a:pt x="1712672" y="724967"/>
                  <a:pt x="1704642" y="726424"/>
                  <a:pt x="1695784" y="727396"/>
                </a:cubicBezTo>
                <a:lnTo>
                  <a:pt x="1680665" y="728154"/>
                </a:lnTo>
                <a:lnTo>
                  <a:pt x="1678305" y="728853"/>
                </a:lnTo>
                <a:lnTo>
                  <a:pt x="1672951" y="728541"/>
                </a:lnTo>
                <a:lnTo>
                  <a:pt x="1666723" y="728853"/>
                </a:lnTo>
                <a:lnTo>
                  <a:pt x="1663884" y="728012"/>
                </a:lnTo>
                <a:lnTo>
                  <a:pt x="1652588" y="727353"/>
                </a:lnTo>
                <a:cubicBezTo>
                  <a:pt x="1628585" y="724353"/>
                  <a:pt x="1609725" y="716852"/>
                  <a:pt x="1596010" y="704851"/>
                </a:cubicBezTo>
                <a:cubicBezTo>
                  <a:pt x="1583665" y="712166"/>
                  <a:pt x="1569949" y="717995"/>
                  <a:pt x="1554861" y="722338"/>
                </a:cubicBezTo>
                <a:cubicBezTo>
                  <a:pt x="1539774" y="726682"/>
                  <a:pt x="1523086" y="728853"/>
                  <a:pt x="1504798" y="728853"/>
                </a:cubicBezTo>
                <a:lnTo>
                  <a:pt x="1503160" y="728307"/>
                </a:lnTo>
                <a:lnTo>
                  <a:pt x="1501521" y="728853"/>
                </a:lnTo>
                <a:cubicBezTo>
                  <a:pt x="1484605" y="728853"/>
                  <a:pt x="1468603" y="730225"/>
                  <a:pt x="1453515" y="732968"/>
                </a:cubicBezTo>
                <a:cubicBezTo>
                  <a:pt x="1463574" y="737540"/>
                  <a:pt x="1472146" y="744512"/>
                  <a:pt x="1479233" y="753885"/>
                </a:cubicBezTo>
                <a:cubicBezTo>
                  <a:pt x="1486319" y="763258"/>
                  <a:pt x="1489863" y="772745"/>
                  <a:pt x="1489863" y="782346"/>
                </a:cubicBezTo>
                <a:cubicBezTo>
                  <a:pt x="1489863" y="786461"/>
                  <a:pt x="1488377" y="793204"/>
                  <a:pt x="1485405" y="802577"/>
                </a:cubicBezTo>
                <a:cubicBezTo>
                  <a:pt x="1482433" y="811949"/>
                  <a:pt x="1479119" y="821093"/>
                  <a:pt x="1475461" y="830009"/>
                </a:cubicBezTo>
                <a:cubicBezTo>
                  <a:pt x="1471803" y="838924"/>
                  <a:pt x="1468832" y="844754"/>
                  <a:pt x="1466546" y="847497"/>
                </a:cubicBezTo>
                <a:cubicBezTo>
                  <a:pt x="1461516" y="852983"/>
                  <a:pt x="1453858" y="857898"/>
                  <a:pt x="1443571" y="862242"/>
                </a:cubicBezTo>
                <a:cubicBezTo>
                  <a:pt x="1433284" y="866585"/>
                  <a:pt x="1421283" y="868757"/>
                  <a:pt x="1407567" y="868757"/>
                </a:cubicBezTo>
                <a:cubicBezTo>
                  <a:pt x="1371905" y="868757"/>
                  <a:pt x="1342416" y="858127"/>
                  <a:pt x="1319099" y="836867"/>
                </a:cubicBezTo>
                <a:cubicBezTo>
                  <a:pt x="1295781" y="815607"/>
                  <a:pt x="1280922" y="786003"/>
                  <a:pt x="1274522" y="748056"/>
                </a:cubicBezTo>
                <a:lnTo>
                  <a:pt x="1251890" y="758343"/>
                </a:lnTo>
                <a:lnTo>
                  <a:pt x="1244346" y="727482"/>
                </a:lnTo>
                <a:lnTo>
                  <a:pt x="1239089" y="727939"/>
                </a:lnTo>
                <a:lnTo>
                  <a:pt x="1236345" y="728853"/>
                </a:lnTo>
                <a:lnTo>
                  <a:pt x="1232804" y="728485"/>
                </a:lnTo>
                <a:lnTo>
                  <a:pt x="1228573" y="728853"/>
                </a:lnTo>
                <a:lnTo>
                  <a:pt x="1225053" y="727680"/>
                </a:lnTo>
                <a:lnTo>
                  <a:pt x="1219843" y="727139"/>
                </a:lnTo>
                <a:cubicBezTo>
                  <a:pt x="1203641" y="723710"/>
                  <a:pt x="1188339" y="715137"/>
                  <a:pt x="1173938" y="701421"/>
                </a:cubicBezTo>
                <a:lnTo>
                  <a:pt x="1165708" y="732968"/>
                </a:lnTo>
                <a:cubicBezTo>
                  <a:pt x="1131875" y="732968"/>
                  <a:pt x="1101471" y="729653"/>
                  <a:pt x="1074497" y="723024"/>
                </a:cubicBezTo>
                <a:cubicBezTo>
                  <a:pt x="1047522" y="716395"/>
                  <a:pt x="1026033" y="706793"/>
                  <a:pt x="1010031" y="694220"/>
                </a:cubicBezTo>
                <a:cubicBezTo>
                  <a:pt x="994029" y="681648"/>
                  <a:pt x="986029" y="667131"/>
                  <a:pt x="986029" y="650672"/>
                </a:cubicBezTo>
                <a:cubicBezTo>
                  <a:pt x="986029" y="635127"/>
                  <a:pt x="989229" y="619354"/>
                  <a:pt x="995630" y="603352"/>
                </a:cubicBezTo>
                <a:cubicBezTo>
                  <a:pt x="988314" y="607924"/>
                  <a:pt x="980085" y="613525"/>
                  <a:pt x="970941" y="620154"/>
                </a:cubicBezTo>
                <a:cubicBezTo>
                  <a:pt x="961797" y="626783"/>
                  <a:pt x="951738" y="634213"/>
                  <a:pt x="940766" y="642443"/>
                </a:cubicBezTo>
                <a:cubicBezTo>
                  <a:pt x="943966" y="664846"/>
                  <a:pt x="947509" y="688848"/>
                  <a:pt x="951396" y="714452"/>
                </a:cubicBezTo>
                <a:cubicBezTo>
                  <a:pt x="955282" y="740055"/>
                  <a:pt x="960197" y="770687"/>
                  <a:pt x="966140" y="806349"/>
                </a:cubicBezTo>
                <a:cubicBezTo>
                  <a:pt x="969341" y="826923"/>
                  <a:pt x="972313" y="845782"/>
                  <a:pt x="975056" y="862927"/>
                </a:cubicBezTo>
                <a:cubicBezTo>
                  <a:pt x="977799" y="880072"/>
                  <a:pt x="980085" y="895274"/>
                  <a:pt x="981914" y="908533"/>
                </a:cubicBezTo>
                <a:cubicBezTo>
                  <a:pt x="971855" y="915848"/>
                  <a:pt x="961683" y="922478"/>
                  <a:pt x="951396" y="928421"/>
                </a:cubicBezTo>
                <a:cubicBezTo>
                  <a:pt x="941109" y="934365"/>
                  <a:pt x="930707" y="939166"/>
                  <a:pt x="920192" y="942823"/>
                </a:cubicBezTo>
                <a:cubicBezTo>
                  <a:pt x="919734" y="919963"/>
                  <a:pt x="918820" y="895274"/>
                  <a:pt x="917449" y="868757"/>
                </a:cubicBezTo>
                <a:cubicBezTo>
                  <a:pt x="916077" y="842239"/>
                  <a:pt x="914019" y="813893"/>
                  <a:pt x="911276" y="783717"/>
                </a:cubicBezTo>
                <a:cubicBezTo>
                  <a:pt x="908533" y="755371"/>
                  <a:pt x="906590" y="731254"/>
                  <a:pt x="905447" y="711365"/>
                </a:cubicBezTo>
                <a:cubicBezTo>
                  <a:pt x="904304" y="691477"/>
                  <a:pt x="903733" y="676047"/>
                  <a:pt x="903733" y="665074"/>
                </a:cubicBezTo>
                <a:cubicBezTo>
                  <a:pt x="903733" y="662331"/>
                  <a:pt x="904190" y="658902"/>
                  <a:pt x="905104" y="654787"/>
                </a:cubicBezTo>
                <a:cubicBezTo>
                  <a:pt x="906019" y="650672"/>
                  <a:pt x="907390" y="646100"/>
                  <a:pt x="909219" y="641071"/>
                </a:cubicBezTo>
                <a:cubicBezTo>
                  <a:pt x="911048" y="635585"/>
                  <a:pt x="913791" y="628498"/>
                  <a:pt x="917449" y="619811"/>
                </a:cubicBezTo>
                <a:cubicBezTo>
                  <a:pt x="921106" y="611125"/>
                  <a:pt x="925678" y="600837"/>
                  <a:pt x="931165" y="588950"/>
                </a:cubicBezTo>
                <a:cubicBezTo>
                  <a:pt x="932079" y="587121"/>
                  <a:pt x="935508" y="583692"/>
                  <a:pt x="941451" y="578663"/>
                </a:cubicBezTo>
                <a:cubicBezTo>
                  <a:pt x="947395" y="573634"/>
                  <a:pt x="954825" y="567919"/>
                  <a:pt x="963740" y="561518"/>
                </a:cubicBezTo>
                <a:cubicBezTo>
                  <a:pt x="972655" y="555117"/>
                  <a:pt x="982028" y="548602"/>
                  <a:pt x="991858" y="541973"/>
                </a:cubicBezTo>
                <a:cubicBezTo>
                  <a:pt x="1001687" y="535343"/>
                  <a:pt x="1010946" y="529286"/>
                  <a:pt x="1019633" y="523799"/>
                </a:cubicBezTo>
                <a:cubicBezTo>
                  <a:pt x="1039292" y="512826"/>
                  <a:pt x="1057466" y="504140"/>
                  <a:pt x="1074154" y="497739"/>
                </a:cubicBezTo>
                <a:cubicBezTo>
                  <a:pt x="1090841" y="491338"/>
                  <a:pt x="1105129" y="488138"/>
                  <a:pt x="1117016" y="488138"/>
                </a:cubicBezTo>
                <a:cubicBezTo>
                  <a:pt x="1123874" y="488138"/>
                  <a:pt x="1130046" y="491452"/>
                  <a:pt x="1135533" y="498082"/>
                </a:cubicBezTo>
                <a:cubicBezTo>
                  <a:pt x="1141019" y="504711"/>
                  <a:pt x="1146277" y="513055"/>
                  <a:pt x="1151306" y="523113"/>
                </a:cubicBezTo>
                <a:cubicBezTo>
                  <a:pt x="1154507" y="529514"/>
                  <a:pt x="1157821" y="536829"/>
                  <a:pt x="1161250" y="545059"/>
                </a:cubicBezTo>
                <a:cubicBezTo>
                  <a:pt x="1164679" y="553289"/>
                  <a:pt x="1168223" y="562433"/>
                  <a:pt x="1171880" y="572491"/>
                </a:cubicBezTo>
                <a:cubicBezTo>
                  <a:pt x="1176909" y="587121"/>
                  <a:pt x="1182396" y="600494"/>
                  <a:pt x="1188339" y="612610"/>
                </a:cubicBezTo>
                <a:cubicBezTo>
                  <a:pt x="1194283" y="624726"/>
                  <a:pt x="1200455" y="634442"/>
                  <a:pt x="1206856" y="641757"/>
                </a:cubicBezTo>
                <a:cubicBezTo>
                  <a:pt x="1213371" y="649643"/>
                  <a:pt x="1220529" y="654573"/>
                  <a:pt x="1228330" y="656544"/>
                </a:cubicBezTo>
                <a:lnTo>
                  <a:pt x="1234929" y="657356"/>
                </a:lnTo>
                <a:lnTo>
                  <a:pt x="1253605" y="656844"/>
                </a:lnTo>
                <a:cubicBezTo>
                  <a:pt x="1261606" y="656387"/>
                  <a:pt x="1269264" y="655930"/>
                  <a:pt x="1276579" y="655473"/>
                </a:cubicBezTo>
                <a:cubicBezTo>
                  <a:pt x="1291667" y="573634"/>
                  <a:pt x="1334643" y="498882"/>
                  <a:pt x="1405509" y="431216"/>
                </a:cubicBezTo>
                <a:lnTo>
                  <a:pt x="1434313" y="438074"/>
                </a:lnTo>
                <a:cubicBezTo>
                  <a:pt x="1435227" y="447218"/>
                  <a:pt x="1436599" y="458877"/>
                  <a:pt x="1438428" y="473050"/>
                </a:cubicBezTo>
                <a:cubicBezTo>
                  <a:pt x="1440257" y="487223"/>
                  <a:pt x="1442771" y="503911"/>
                  <a:pt x="1445972" y="523113"/>
                </a:cubicBezTo>
                <a:cubicBezTo>
                  <a:pt x="1449172" y="539573"/>
                  <a:pt x="1451458" y="553517"/>
                  <a:pt x="1452830" y="564947"/>
                </a:cubicBezTo>
                <a:cubicBezTo>
                  <a:pt x="1454201" y="576377"/>
                  <a:pt x="1454887" y="585521"/>
                  <a:pt x="1454887" y="592379"/>
                </a:cubicBezTo>
                <a:cubicBezTo>
                  <a:pt x="1454887" y="606552"/>
                  <a:pt x="1451229" y="619811"/>
                  <a:pt x="1443914" y="632156"/>
                </a:cubicBezTo>
                <a:cubicBezTo>
                  <a:pt x="1436599" y="644500"/>
                  <a:pt x="1426998" y="655473"/>
                  <a:pt x="1415111" y="665074"/>
                </a:cubicBezTo>
                <a:cubicBezTo>
                  <a:pt x="1435685" y="661416"/>
                  <a:pt x="1452144" y="659245"/>
                  <a:pt x="1464488" y="658559"/>
                </a:cubicBezTo>
                <a:cubicBezTo>
                  <a:pt x="1476833" y="657873"/>
                  <a:pt x="1489177" y="657530"/>
                  <a:pt x="1501521" y="657530"/>
                </a:cubicBezTo>
                <a:lnTo>
                  <a:pt x="1503324" y="658022"/>
                </a:lnTo>
                <a:lnTo>
                  <a:pt x="1504798" y="657530"/>
                </a:lnTo>
                <a:cubicBezTo>
                  <a:pt x="1516685" y="657530"/>
                  <a:pt x="1528229" y="656273"/>
                  <a:pt x="1539431" y="653758"/>
                </a:cubicBezTo>
                <a:cubicBezTo>
                  <a:pt x="1550632" y="651244"/>
                  <a:pt x="1561491" y="647700"/>
                  <a:pt x="1572007" y="643128"/>
                </a:cubicBezTo>
                <a:cubicBezTo>
                  <a:pt x="1567892" y="613410"/>
                  <a:pt x="1563434" y="578663"/>
                  <a:pt x="1558633" y="538887"/>
                </a:cubicBezTo>
                <a:cubicBezTo>
                  <a:pt x="1553833" y="499110"/>
                  <a:pt x="1549146" y="454305"/>
                  <a:pt x="1544575" y="404470"/>
                </a:cubicBezTo>
                <a:cubicBezTo>
                  <a:pt x="1542746" y="389382"/>
                  <a:pt x="1541145" y="374181"/>
                  <a:pt x="1539774" y="358864"/>
                </a:cubicBezTo>
                <a:cubicBezTo>
                  <a:pt x="1538402" y="343548"/>
                  <a:pt x="1537031" y="327889"/>
                  <a:pt x="1535659" y="311887"/>
                </a:cubicBezTo>
                <a:cubicBezTo>
                  <a:pt x="1546175" y="303200"/>
                  <a:pt x="1557262" y="295428"/>
                  <a:pt x="1568920" y="288570"/>
                </a:cubicBezTo>
                <a:cubicBezTo>
                  <a:pt x="1580579" y="281712"/>
                  <a:pt x="1592581" y="275082"/>
                  <a:pt x="1604925" y="268682"/>
                </a:cubicBezTo>
                <a:close/>
                <a:moveTo>
                  <a:pt x="3954552" y="264948"/>
                </a:moveTo>
                <a:cubicBezTo>
                  <a:pt x="3961867" y="264948"/>
                  <a:pt x="3967811" y="268148"/>
                  <a:pt x="3972383" y="274549"/>
                </a:cubicBezTo>
                <a:cubicBezTo>
                  <a:pt x="3977869" y="281864"/>
                  <a:pt x="3980612" y="293523"/>
                  <a:pt x="3980612" y="309525"/>
                </a:cubicBezTo>
                <a:cubicBezTo>
                  <a:pt x="3980612" y="315468"/>
                  <a:pt x="3979469" y="320955"/>
                  <a:pt x="3977183" y="325984"/>
                </a:cubicBezTo>
                <a:lnTo>
                  <a:pt x="3998443" y="327356"/>
                </a:lnTo>
                <a:cubicBezTo>
                  <a:pt x="3998443" y="334671"/>
                  <a:pt x="3996043" y="339929"/>
                  <a:pt x="3991242" y="343129"/>
                </a:cubicBezTo>
                <a:cubicBezTo>
                  <a:pt x="3986441" y="346329"/>
                  <a:pt x="3979012" y="347930"/>
                  <a:pt x="3968953" y="347930"/>
                </a:cubicBezTo>
                <a:lnTo>
                  <a:pt x="3962095" y="347244"/>
                </a:lnTo>
                <a:cubicBezTo>
                  <a:pt x="3950665" y="358674"/>
                  <a:pt x="3939007" y="367703"/>
                  <a:pt x="3927119" y="374333"/>
                </a:cubicBezTo>
                <a:cubicBezTo>
                  <a:pt x="3915232" y="380962"/>
                  <a:pt x="3904717" y="384277"/>
                  <a:pt x="3895573" y="384277"/>
                </a:cubicBezTo>
                <a:cubicBezTo>
                  <a:pt x="3881400" y="384277"/>
                  <a:pt x="3874313" y="378333"/>
                  <a:pt x="3874313" y="366446"/>
                </a:cubicBezTo>
                <a:cubicBezTo>
                  <a:pt x="3888029" y="363703"/>
                  <a:pt x="3899916" y="360045"/>
                  <a:pt x="3909975" y="355473"/>
                </a:cubicBezTo>
                <a:cubicBezTo>
                  <a:pt x="3920033" y="350901"/>
                  <a:pt x="3929177" y="345872"/>
                  <a:pt x="3937407" y="340386"/>
                </a:cubicBezTo>
                <a:cubicBezTo>
                  <a:pt x="3920947" y="332156"/>
                  <a:pt x="3912717" y="321412"/>
                  <a:pt x="3912718" y="308153"/>
                </a:cubicBezTo>
                <a:cubicBezTo>
                  <a:pt x="3912717" y="297638"/>
                  <a:pt x="3917175" y="287808"/>
                  <a:pt x="3926091" y="278664"/>
                </a:cubicBezTo>
                <a:cubicBezTo>
                  <a:pt x="3935006" y="269520"/>
                  <a:pt x="3944493" y="264948"/>
                  <a:pt x="3954552" y="264948"/>
                </a:cubicBezTo>
                <a:close/>
                <a:moveTo>
                  <a:pt x="2593467" y="261138"/>
                </a:moveTo>
                <a:cubicBezTo>
                  <a:pt x="2593010" y="311430"/>
                  <a:pt x="2592781" y="356121"/>
                  <a:pt x="2592781" y="395212"/>
                </a:cubicBezTo>
                <a:cubicBezTo>
                  <a:pt x="2592781" y="434302"/>
                  <a:pt x="2592667" y="468707"/>
                  <a:pt x="2592439" y="498425"/>
                </a:cubicBezTo>
                <a:cubicBezTo>
                  <a:pt x="2592210" y="528143"/>
                  <a:pt x="2592210" y="554317"/>
                  <a:pt x="2592439" y="576949"/>
                </a:cubicBezTo>
                <a:cubicBezTo>
                  <a:pt x="2592667" y="599580"/>
                  <a:pt x="2592781" y="620040"/>
                  <a:pt x="2592781" y="638328"/>
                </a:cubicBezTo>
                <a:cubicBezTo>
                  <a:pt x="2603297" y="645186"/>
                  <a:pt x="2614613" y="650101"/>
                  <a:pt x="2626729" y="653072"/>
                </a:cubicBezTo>
                <a:cubicBezTo>
                  <a:pt x="2632787" y="654558"/>
                  <a:pt x="2639159" y="655673"/>
                  <a:pt x="2645845" y="656416"/>
                </a:cubicBezTo>
                <a:lnTo>
                  <a:pt x="2662429" y="657296"/>
                </a:lnTo>
                <a:lnTo>
                  <a:pt x="2690927" y="655987"/>
                </a:lnTo>
                <a:cubicBezTo>
                  <a:pt x="2702129" y="654958"/>
                  <a:pt x="2713330" y="653415"/>
                  <a:pt x="2724531" y="651358"/>
                </a:cubicBezTo>
                <a:cubicBezTo>
                  <a:pt x="2746934" y="647243"/>
                  <a:pt x="2765222" y="641985"/>
                  <a:pt x="2779395" y="635585"/>
                </a:cubicBezTo>
                <a:cubicBezTo>
                  <a:pt x="2775281" y="625069"/>
                  <a:pt x="2770137" y="613410"/>
                  <a:pt x="2763965" y="600609"/>
                </a:cubicBezTo>
                <a:cubicBezTo>
                  <a:pt x="2757793" y="587807"/>
                  <a:pt x="2752420" y="576606"/>
                  <a:pt x="2747849" y="567005"/>
                </a:cubicBezTo>
                <a:cubicBezTo>
                  <a:pt x="2743277" y="556946"/>
                  <a:pt x="2739619" y="548374"/>
                  <a:pt x="2736876" y="541287"/>
                </a:cubicBezTo>
                <a:cubicBezTo>
                  <a:pt x="2734133" y="534201"/>
                  <a:pt x="2732761" y="527914"/>
                  <a:pt x="2732761" y="522428"/>
                </a:cubicBezTo>
                <a:cubicBezTo>
                  <a:pt x="2732761" y="511455"/>
                  <a:pt x="2738247" y="499796"/>
                  <a:pt x="2749220" y="487452"/>
                </a:cubicBezTo>
                <a:cubicBezTo>
                  <a:pt x="2760193" y="475107"/>
                  <a:pt x="2773452" y="464820"/>
                  <a:pt x="2788997" y="456591"/>
                </a:cubicBezTo>
                <a:cubicBezTo>
                  <a:pt x="2791740" y="468478"/>
                  <a:pt x="2794826" y="482537"/>
                  <a:pt x="2798255" y="498767"/>
                </a:cubicBezTo>
                <a:cubicBezTo>
                  <a:pt x="2801684" y="514998"/>
                  <a:pt x="2805227" y="532715"/>
                  <a:pt x="2808885" y="551917"/>
                </a:cubicBezTo>
                <a:cubicBezTo>
                  <a:pt x="2811628" y="566547"/>
                  <a:pt x="2813685" y="578892"/>
                  <a:pt x="2815057" y="588950"/>
                </a:cubicBezTo>
                <a:cubicBezTo>
                  <a:pt x="2816429" y="599009"/>
                  <a:pt x="2817114" y="606781"/>
                  <a:pt x="2817115" y="612267"/>
                </a:cubicBezTo>
                <a:cubicBezTo>
                  <a:pt x="2817114" y="621869"/>
                  <a:pt x="2814599" y="633870"/>
                  <a:pt x="2809571" y="648272"/>
                </a:cubicBezTo>
                <a:cubicBezTo>
                  <a:pt x="2804541" y="662674"/>
                  <a:pt x="2798369" y="676961"/>
                  <a:pt x="2791054" y="691134"/>
                </a:cubicBezTo>
                <a:cubicBezTo>
                  <a:pt x="2759850" y="709994"/>
                  <a:pt x="2726975" y="721781"/>
                  <a:pt x="2692427" y="726496"/>
                </a:cubicBezTo>
                <a:lnTo>
                  <a:pt x="2669639" y="728026"/>
                </a:lnTo>
                <a:lnTo>
                  <a:pt x="2666848" y="728853"/>
                </a:lnTo>
                <a:lnTo>
                  <a:pt x="2662239" y="728523"/>
                </a:lnTo>
                <a:lnTo>
                  <a:pt x="2657323" y="728853"/>
                </a:lnTo>
                <a:lnTo>
                  <a:pt x="2654716" y="727984"/>
                </a:lnTo>
                <a:lnTo>
                  <a:pt x="2635730" y="726625"/>
                </a:lnTo>
                <a:cubicBezTo>
                  <a:pt x="2626415" y="725139"/>
                  <a:pt x="2618156" y="722910"/>
                  <a:pt x="2610955" y="719938"/>
                </a:cubicBezTo>
                <a:cubicBezTo>
                  <a:pt x="2596553" y="713994"/>
                  <a:pt x="2584323" y="704851"/>
                  <a:pt x="2574265" y="692506"/>
                </a:cubicBezTo>
                <a:cubicBezTo>
                  <a:pt x="2536317" y="706222"/>
                  <a:pt x="2500313" y="716395"/>
                  <a:pt x="2466251" y="723024"/>
                </a:cubicBezTo>
                <a:cubicBezTo>
                  <a:pt x="2432190" y="729653"/>
                  <a:pt x="2399157" y="732968"/>
                  <a:pt x="2367153" y="732968"/>
                </a:cubicBezTo>
                <a:cubicBezTo>
                  <a:pt x="2323262" y="732968"/>
                  <a:pt x="2289887" y="729311"/>
                  <a:pt x="2267027" y="721995"/>
                </a:cubicBezTo>
                <a:cubicBezTo>
                  <a:pt x="2244167" y="714680"/>
                  <a:pt x="2227250" y="703250"/>
                  <a:pt x="2216277" y="687705"/>
                </a:cubicBezTo>
                <a:cubicBezTo>
                  <a:pt x="2204847" y="672161"/>
                  <a:pt x="2199132" y="651587"/>
                  <a:pt x="2199132" y="625983"/>
                </a:cubicBezTo>
                <a:cubicBezTo>
                  <a:pt x="2199132" y="619583"/>
                  <a:pt x="2199589" y="612039"/>
                  <a:pt x="2200504" y="603352"/>
                </a:cubicBezTo>
                <a:cubicBezTo>
                  <a:pt x="2201418" y="594665"/>
                  <a:pt x="2202675" y="586321"/>
                  <a:pt x="2204276" y="578320"/>
                </a:cubicBezTo>
                <a:cubicBezTo>
                  <a:pt x="2205876" y="570319"/>
                  <a:pt x="2207362" y="564490"/>
                  <a:pt x="2208733" y="560832"/>
                </a:cubicBezTo>
                <a:lnTo>
                  <a:pt x="2236851" y="560832"/>
                </a:lnTo>
                <a:cubicBezTo>
                  <a:pt x="2236394" y="565404"/>
                  <a:pt x="2235937" y="569748"/>
                  <a:pt x="2235480" y="573863"/>
                </a:cubicBezTo>
                <a:cubicBezTo>
                  <a:pt x="2235023" y="577978"/>
                  <a:pt x="2234794" y="582321"/>
                  <a:pt x="2234794" y="586893"/>
                </a:cubicBezTo>
                <a:cubicBezTo>
                  <a:pt x="2234794" y="609296"/>
                  <a:pt x="2239595" y="625755"/>
                  <a:pt x="2249196" y="636270"/>
                </a:cubicBezTo>
                <a:cubicBezTo>
                  <a:pt x="2258797" y="646786"/>
                  <a:pt x="2274342" y="653530"/>
                  <a:pt x="2295830" y="656501"/>
                </a:cubicBezTo>
                <a:cubicBezTo>
                  <a:pt x="2317319" y="659473"/>
                  <a:pt x="2345893" y="660959"/>
                  <a:pt x="2381555" y="660959"/>
                </a:cubicBezTo>
                <a:cubicBezTo>
                  <a:pt x="2417674" y="660959"/>
                  <a:pt x="2449792" y="659245"/>
                  <a:pt x="2477910" y="655816"/>
                </a:cubicBezTo>
                <a:cubicBezTo>
                  <a:pt x="2506027" y="652387"/>
                  <a:pt x="2533574" y="647700"/>
                  <a:pt x="2560549" y="641757"/>
                </a:cubicBezTo>
                <a:cubicBezTo>
                  <a:pt x="2558263" y="621640"/>
                  <a:pt x="2555634" y="600152"/>
                  <a:pt x="2552662" y="577292"/>
                </a:cubicBezTo>
                <a:cubicBezTo>
                  <a:pt x="2549691" y="554432"/>
                  <a:pt x="2546719" y="529400"/>
                  <a:pt x="2543747" y="502196"/>
                </a:cubicBezTo>
                <a:cubicBezTo>
                  <a:pt x="2540775" y="474993"/>
                  <a:pt x="2537689" y="445046"/>
                  <a:pt x="2534489" y="412357"/>
                </a:cubicBezTo>
                <a:cubicBezTo>
                  <a:pt x="2531288" y="379667"/>
                  <a:pt x="2527859" y="343434"/>
                  <a:pt x="2524201" y="303657"/>
                </a:cubicBezTo>
                <a:cubicBezTo>
                  <a:pt x="2534260" y="295428"/>
                  <a:pt x="2545233" y="287770"/>
                  <a:pt x="2557120" y="280683"/>
                </a:cubicBezTo>
                <a:cubicBezTo>
                  <a:pt x="2569007" y="273596"/>
                  <a:pt x="2581123" y="267081"/>
                  <a:pt x="2593467" y="261138"/>
                </a:cubicBezTo>
                <a:close/>
                <a:moveTo>
                  <a:pt x="3299841" y="252984"/>
                </a:moveTo>
                <a:lnTo>
                  <a:pt x="3300527" y="261214"/>
                </a:lnTo>
                <a:cubicBezTo>
                  <a:pt x="3300527" y="273101"/>
                  <a:pt x="3295269" y="282245"/>
                  <a:pt x="3284753" y="288646"/>
                </a:cubicBezTo>
                <a:cubicBezTo>
                  <a:pt x="3272866" y="294590"/>
                  <a:pt x="3257550" y="301219"/>
                  <a:pt x="3238805" y="308534"/>
                </a:cubicBezTo>
                <a:cubicBezTo>
                  <a:pt x="3220060" y="315849"/>
                  <a:pt x="3198115" y="323850"/>
                  <a:pt x="3172968" y="332537"/>
                </a:cubicBezTo>
                <a:lnTo>
                  <a:pt x="3176397" y="299619"/>
                </a:lnTo>
                <a:cubicBezTo>
                  <a:pt x="3207029" y="288646"/>
                  <a:pt x="3232176" y="279502"/>
                  <a:pt x="3251835" y="272187"/>
                </a:cubicBezTo>
                <a:cubicBezTo>
                  <a:pt x="3271495" y="264872"/>
                  <a:pt x="3287497" y="258471"/>
                  <a:pt x="3299841" y="252984"/>
                </a:cubicBezTo>
                <a:close/>
                <a:moveTo>
                  <a:pt x="1108253" y="213589"/>
                </a:moveTo>
                <a:lnTo>
                  <a:pt x="1108939" y="221819"/>
                </a:lnTo>
                <a:cubicBezTo>
                  <a:pt x="1108939" y="234620"/>
                  <a:pt x="1103910" y="243993"/>
                  <a:pt x="1093851" y="249936"/>
                </a:cubicBezTo>
                <a:cubicBezTo>
                  <a:pt x="1081507" y="255880"/>
                  <a:pt x="1065962" y="262395"/>
                  <a:pt x="1047217" y="269482"/>
                </a:cubicBezTo>
                <a:cubicBezTo>
                  <a:pt x="1028472" y="276568"/>
                  <a:pt x="1006755" y="284226"/>
                  <a:pt x="982066" y="292456"/>
                </a:cubicBezTo>
                <a:lnTo>
                  <a:pt x="985495" y="260909"/>
                </a:lnTo>
                <a:cubicBezTo>
                  <a:pt x="1012927" y="250851"/>
                  <a:pt x="1036587" y="242164"/>
                  <a:pt x="1056475" y="234849"/>
                </a:cubicBezTo>
                <a:cubicBezTo>
                  <a:pt x="1076363" y="227534"/>
                  <a:pt x="1093623" y="220447"/>
                  <a:pt x="1108253" y="213589"/>
                </a:cubicBezTo>
                <a:close/>
                <a:moveTo>
                  <a:pt x="2814066" y="205359"/>
                </a:moveTo>
                <a:lnTo>
                  <a:pt x="2814752" y="213589"/>
                </a:lnTo>
                <a:cubicBezTo>
                  <a:pt x="2814752" y="225476"/>
                  <a:pt x="2809494" y="234620"/>
                  <a:pt x="2798979" y="241021"/>
                </a:cubicBezTo>
                <a:cubicBezTo>
                  <a:pt x="2787091" y="246965"/>
                  <a:pt x="2771775" y="253594"/>
                  <a:pt x="2753030" y="260909"/>
                </a:cubicBezTo>
                <a:cubicBezTo>
                  <a:pt x="2734285" y="268224"/>
                  <a:pt x="2712339" y="276226"/>
                  <a:pt x="2687193" y="284912"/>
                </a:cubicBezTo>
                <a:lnTo>
                  <a:pt x="2690623" y="251994"/>
                </a:lnTo>
                <a:cubicBezTo>
                  <a:pt x="2721255" y="241021"/>
                  <a:pt x="2746401" y="231877"/>
                  <a:pt x="2766061" y="224562"/>
                </a:cubicBezTo>
                <a:cubicBezTo>
                  <a:pt x="2785720" y="217247"/>
                  <a:pt x="2801722" y="210846"/>
                  <a:pt x="2814066" y="205359"/>
                </a:cubicBezTo>
                <a:close/>
                <a:moveTo>
                  <a:pt x="1384097" y="202540"/>
                </a:moveTo>
                <a:cubicBezTo>
                  <a:pt x="1380897" y="202540"/>
                  <a:pt x="1377925" y="203569"/>
                  <a:pt x="1375182" y="205626"/>
                </a:cubicBezTo>
                <a:cubicBezTo>
                  <a:pt x="1372439" y="207684"/>
                  <a:pt x="1371067" y="209855"/>
                  <a:pt x="1371067" y="212141"/>
                </a:cubicBezTo>
                <a:cubicBezTo>
                  <a:pt x="1371067" y="221742"/>
                  <a:pt x="1378839" y="229515"/>
                  <a:pt x="1394384" y="235458"/>
                </a:cubicBezTo>
                <a:lnTo>
                  <a:pt x="1395756" y="232715"/>
                </a:lnTo>
                <a:cubicBezTo>
                  <a:pt x="1396670" y="230886"/>
                  <a:pt x="1397127" y="229286"/>
                  <a:pt x="1397127" y="227915"/>
                </a:cubicBezTo>
                <a:cubicBezTo>
                  <a:pt x="1397127" y="226543"/>
                  <a:pt x="1397127" y="225400"/>
                  <a:pt x="1397127" y="224486"/>
                </a:cubicBezTo>
                <a:cubicBezTo>
                  <a:pt x="1397127" y="218085"/>
                  <a:pt x="1395870" y="212827"/>
                  <a:pt x="1393355" y="208712"/>
                </a:cubicBezTo>
                <a:cubicBezTo>
                  <a:pt x="1390841" y="204598"/>
                  <a:pt x="1387755" y="202540"/>
                  <a:pt x="1384097" y="202540"/>
                </a:cubicBezTo>
                <a:close/>
                <a:moveTo>
                  <a:pt x="1392327" y="179223"/>
                </a:moveTo>
                <a:cubicBezTo>
                  <a:pt x="1399642" y="179223"/>
                  <a:pt x="1405586" y="182423"/>
                  <a:pt x="1410158" y="188824"/>
                </a:cubicBezTo>
                <a:cubicBezTo>
                  <a:pt x="1415644" y="196139"/>
                  <a:pt x="1418387" y="207798"/>
                  <a:pt x="1418387" y="223800"/>
                </a:cubicBezTo>
                <a:cubicBezTo>
                  <a:pt x="1418387" y="229743"/>
                  <a:pt x="1417244" y="235230"/>
                  <a:pt x="1414958" y="240259"/>
                </a:cubicBezTo>
                <a:lnTo>
                  <a:pt x="1436218" y="241631"/>
                </a:lnTo>
                <a:cubicBezTo>
                  <a:pt x="1436218" y="248946"/>
                  <a:pt x="1433818" y="254204"/>
                  <a:pt x="1429017" y="257404"/>
                </a:cubicBezTo>
                <a:cubicBezTo>
                  <a:pt x="1424217" y="260604"/>
                  <a:pt x="1416787" y="262205"/>
                  <a:pt x="1406729" y="262205"/>
                </a:cubicBezTo>
                <a:lnTo>
                  <a:pt x="1399871" y="261519"/>
                </a:lnTo>
                <a:cubicBezTo>
                  <a:pt x="1388441" y="272949"/>
                  <a:pt x="1376782" y="281979"/>
                  <a:pt x="1364895" y="288608"/>
                </a:cubicBezTo>
                <a:cubicBezTo>
                  <a:pt x="1353008" y="295237"/>
                  <a:pt x="1342492" y="298552"/>
                  <a:pt x="1333348" y="298552"/>
                </a:cubicBezTo>
                <a:cubicBezTo>
                  <a:pt x="1319175" y="298552"/>
                  <a:pt x="1312088" y="292608"/>
                  <a:pt x="1312088" y="280721"/>
                </a:cubicBezTo>
                <a:cubicBezTo>
                  <a:pt x="1325804" y="277978"/>
                  <a:pt x="1337691" y="274320"/>
                  <a:pt x="1347750" y="269748"/>
                </a:cubicBezTo>
                <a:cubicBezTo>
                  <a:pt x="1357808" y="265177"/>
                  <a:pt x="1366952" y="260147"/>
                  <a:pt x="1375182" y="254661"/>
                </a:cubicBezTo>
                <a:cubicBezTo>
                  <a:pt x="1358723" y="246431"/>
                  <a:pt x="1350493" y="235687"/>
                  <a:pt x="1350493" y="222428"/>
                </a:cubicBezTo>
                <a:cubicBezTo>
                  <a:pt x="1350493" y="211913"/>
                  <a:pt x="1354951" y="202083"/>
                  <a:pt x="1363866" y="192939"/>
                </a:cubicBezTo>
                <a:cubicBezTo>
                  <a:pt x="1372781" y="183795"/>
                  <a:pt x="1382268" y="179223"/>
                  <a:pt x="1392327" y="179223"/>
                </a:cubicBezTo>
                <a:close/>
                <a:moveTo>
                  <a:pt x="1616431" y="132360"/>
                </a:moveTo>
                <a:cubicBezTo>
                  <a:pt x="1621003" y="140132"/>
                  <a:pt x="1624089" y="148133"/>
                  <a:pt x="1625689" y="156363"/>
                </a:cubicBezTo>
                <a:cubicBezTo>
                  <a:pt x="1627290" y="164593"/>
                  <a:pt x="1628090" y="170536"/>
                  <a:pt x="1628090" y="174194"/>
                </a:cubicBezTo>
                <a:cubicBezTo>
                  <a:pt x="1628090" y="184709"/>
                  <a:pt x="1624661" y="193853"/>
                  <a:pt x="1617803" y="201626"/>
                </a:cubicBezTo>
                <a:cubicBezTo>
                  <a:pt x="1610945" y="209398"/>
                  <a:pt x="1602487" y="213284"/>
                  <a:pt x="1592428" y="213284"/>
                </a:cubicBezTo>
                <a:cubicBezTo>
                  <a:pt x="1584199" y="213284"/>
                  <a:pt x="1577341" y="210770"/>
                  <a:pt x="1571854" y="205740"/>
                </a:cubicBezTo>
                <a:cubicBezTo>
                  <a:pt x="1565453" y="219914"/>
                  <a:pt x="1554938" y="227000"/>
                  <a:pt x="1540307" y="227000"/>
                </a:cubicBezTo>
                <a:cubicBezTo>
                  <a:pt x="1531163" y="227000"/>
                  <a:pt x="1523848" y="224371"/>
                  <a:pt x="1518362" y="219113"/>
                </a:cubicBezTo>
                <a:cubicBezTo>
                  <a:pt x="1512875" y="213856"/>
                  <a:pt x="1510132" y="206198"/>
                  <a:pt x="1510132" y="196139"/>
                </a:cubicBezTo>
                <a:cubicBezTo>
                  <a:pt x="1510132" y="186995"/>
                  <a:pt x="1513104" y="177165"/>
                  <a:pt x="1519047" y="166650"/>
                </a:cubicBezTo>
                <a:lnTo>
                  <a:pt x="1532078" y="169393"/>
                </a:lnTo>
                <a:cubicBezTo>
                  <a:pt x="1530706" y="173508"/>
                  <a:pt x="1530020" y="179223"/>
                  <a:pt x="1530020" y="186538"/>
                </a:cubicBezTo>
                <a:cubicBezTo>
                  <a:pt x="1530020" y="197054"/>
                  <a:pt x="1533906" y="202311"/>
                  <a:pt x="1541679" y="202311"/>
                </a:cubicBezTo>
                <a:cubicBezTo>
                  <a:pt x="1545794" y="202311"/>
                  <a:pt x="1549337" y="200597"/>
                  <a:pt x="1552309" y="197168"/>
                </a:cubicBezTo>
                <a:cubicBezTo>
                  <a:pt x="1555281" y="193739"/>
                  <a:pt x="1556538" y="189510"/>
                  <a:pt x="1556081" y="184481"/>
                </a:cubicBezTo>
                <a:lnTo>
                  <a:pt x="1554709" y="163221"/>
                </a:lnTo>
                <a:lnTo>
                  <a:pt x="1573226" y="151562"/>
                </a:lnTo>
                <a:cubicBezTo>
                  <a:pt x="1575055" y="165735"/>
                  <a:pt x="1577683" y="175451"/>
                  <a:pt x="1581113" y="180709"/>
                </a:cubicBezTo>
                <a:cubicBezTo>
                  <a:pt x="1584541" y="185966"/>
                  <a:pt x="1589685" y="188595"/>
                  <a:pt x="1596543" y="188595"/>
                </a:cubicBezTo>
                <a:cubicBezTo>
                  <a:pt x="1598829" y="188595"/>
                  <a:pt x="1600886" y="188024"/>
                  <a:pt x="1602715" y="186881"/>
                </a:cubicBezTo>
                <a:cubicBezTo>
                  <a:pt x="1604544" y="185738"/>
                  <a:pt x="1605915" y="184252"/>
                  <a:pt x="1606830" y="182423"/>
                </a:cubicBezTo>
                <a:cubicBezTo>
                  <a:pt x="1605915" y="177851"/>
                  <a:pt x="1602715" y="169622"/>
                  <a:pt x="1597229" y="157735"/>
                </a:cubicBezTo>
                <a:lnTo>
                  <a:pt x="1595857" y="152248"/>
                </a:lnTo>
                <a:cubicBezTo>
                  <a:pt x="1595857" y="147676"/>
                  <a:pt x="1597686" y="143447"/>
                  <a:pt x="1601343" y="139561"/>
                </a:cubicBezTo>
                <a:cubicBezTo>
                  <a:pt x="1605001" y="135675"/>
                  <a:pt x="1610030" y="133274"/>
                  <a:pt x="1616431" y="132360"/>
                </a:cubicBezTo>
                <a:close/>
                <a:moveTo>
                  <a:pt x="1564310" y="0"/>
                </a:moveTo>
                <a:cubicBezTo>
                  <a:pt x="1567511" y="14631"/>
                  <a:pt x="1569682" y="26861"/>
                  <a:pt x="1570825" y="36691"/>
                </a:cubicBezTo>
                <a:cubicBezTo>
                  <a:pt x="1571969" y="46521"/>
                  <a:pt x="1572883" y="55322"/>
                  <a:pt x="1573569" y="63094"/>
                </a:cubicBezTo>
                <a:cubicBezTo>
                  <a:pt x="1574254" y="70866"/>
                  <a:pt x="1574597" y="79553"/>
                  <a:pt x="1574597" y="89154"/>
                </a:cubicBezTo>
                <a:cubicBezTo>
                  <a:pt x="1574597" y="109271"/>
                  <a:pt x="1568654" y="126188"/>
                  <a:pt x="1556767" y="139904"/>
                </a:cubicBezTo>
                <a:lnTo>
                  <a:pt x="1553338" y="139218"/>
                </a:lnTo>
                <a:cubicBezTo>
                  <a:pt x="1553338" y="106299"/>
                  <a:pt x="1549451" y="75667"/>
                  <a:pt x="1541679" y="47321"/>
                </a:cubicBezTo>
                <a:cubicBezTo>
                  <a:pt x="1539850" y="42749"/>
                  <a:pt x="1538936" y="38177"/>
                  <a:pt x="1538936" y="33605"/>
                </a:cubicBezTo>
                <a:cubicBezTo>
                  <a:pt x="1538936" y="25832"/>
                  <a:pt x="1541336" y="18860"/>
                  <a:pt x="1546137" y="12688"/>
                </a:cubicBezTo>
                <a:cubicBezTo>
                  <a:pt x="1550937" y="6516"/>
                  <a:pt x="1556995" y="2287"/>
                  <a:pt x="1564310"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5" name="Google Shape;107;p16">
            <a:extLst>
              <a:ext uri="{FF2B5EF4-FFF2-40B4-BE49-F238E27FC236}">
                <a16:creationId xmlns:a16="http://schemas.microsoft.com/office/drawing/2014/main" id="{8501010F-17D6-3B9F-2084-0061413F2349}"/>
              </a:ext>
            </a:extLst>
          </p:cNvPr>
          <p:cNvSpPr txBox="1"/>
          <p:nvPr/>
        </p:nvSpPr>
        <p:spPr>
          <a:xfrm>
            <a:off x="2008851" y="1420490"/>
            <a:ext cx="8035901" cy="1200288"/>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7200" b="0" i="0" u="none" strike="noStrike" kern="0" cap="none" spc="0" normalizeH="0" baseline="0" noProof="0" dirty="0">
                <a:ln>
                  <a:noFill/>
                </a:ln>
                <a:solidFill>
                  <a:srgbClr val="4B116F"/>
                </a:solidFill>
                <a:effectLst/>
                <a:uLnTx/>
                <a:uFillTx/>
                <a:latin typeface="Pangea Afrikan SemiBold"/>
                <a:ea typeface="Inter Tight Medium"/>
                <a:cs typeface="Inter Tight Medium"/>
                <a:sym typeface="Inter Tight Medium"/>
              </a:rPr>
              <a:t>For Next Week</a:t>
            </a:r>
            <a:endParaRPr kumimoji="0" lang="en-US" sz="1600" b="0" i="0" u="none" strike="noStrike" kern="0" cap="none" spc="0" normalizeH="0" baseline="0" noProof="0" dirty="0">
              <a:ln>
                <a:noFill/>
              </a:ln>
              <a:solidFill>
                <a:srgbClr val="4B116F"/>
              </a:solidFill>
              <a:effectLst/>
              <a:uLnTx/>
              <a:uFillTx/>
              <a:latin typeface="Pangea Afrikan SemiBold"/>
              <a:cs typeface="Arial"/>
              <a:sym typeface="Arial"/>
            </a:endParaRPr>
          </a:p>
        </p:txBody>
      </p:sp>
      <p:sp>
        <p:nvSpPr>
          <p:cNvPr id="4" name="Google Shape;203;p22">
            <a:extLst>
              <a:ext uri="{FF2B5EF4-FFF2-40B4-BE49-F238E27FC236}">
                <a16:creationId xmlns:a16="http://schemas.microsoft.com/office/drawing/2014/main" id="{329FCC45-E6F6-68D4-1265-0775EC5CAD87}"/>
              </a:ext>
            </a:extLst>
          </p:cNvPr>
          <p:cNvSpPr txBox="1"/>
          <p:nvPr/>
        </p:nvSpPr>
        <p:spPr>
          <a:xfrm>
            <a:off x="2008851" y="3555619"/>
            <a:ext cx="6889531" cy="1354176"/>
          </a:xfrm>
          <a:prstGeom prst="rect">
            <a:avLst/>
          </a:prstGeom>
          <a:noFill/>
          <a:ln>
            <a:noFill/>
          </a:ln>
        </p:spPr>
        <p:txBody>
          <a:bodyPr spcFirstLastPara="1" wrap="square" lIns="91425" tIns="45700" rIns="91425" bIns="45700" anchor="t" anchorCtr="0">
            <a:spAutoFit/>
          </a:bodyPr>
          <a:lstStyle/>
          <a:p>
            <a:pPr marR="0" lvl="0" algn="l" rtl="0">
              <a:lnSpc>
                <a:spcPct val="150000"/>
              </a:lnSpc>
              <a:spcBef>
                <a:spcPts val="0"/>
              </a:spcBef>
              <a:spcAft>
                <a:spcPts val="600"/>
              </a:spcAft>
            </a:pPr>
            <a:r>
              <a:rPr lang="en-GB" sz="2400" dirty="0">
                <a:solidFill>
                  <a:srgbClr val="1E1E1E"/>
                </a:solidFill>
                <a:latin typeface="Inter Light"/>
                <a:ea typeface="Inter Light"/>
                <a:cs typeface="Inter Light"/>
                <a:sym typeface="Inter Light"/>
              </a:rPr>
              <a:t>1) Memorise Ayahs 13-29</a:t>
            </a:r>
          </a:p>
          <a:p>
            <a:pPr marR="0" lvl="0" algn="l" rtl="0">
              <a:lnSpc>
                <a:spcPct val="150000"/>
              </a:lnSpc>
              <a:spcBef>
                <a:spcPts val="0"/>
              </a:spcBef>
              <a:spcAft>
                <a:spcPts val="600"/>
              </a:spcAft>
            </a:pPr>
            <a:r>
              <a:rPr lang="en-GB" sz="2400" dirty="0">
                <a:solidFill>
                  <a:srgbClr val="1E1E1E"/>
                </a:solidFill>
                <a:latin typeface="Inter Light"/>
                <a:ea typeface="Inter Light"/>
                <a:cs typeface="Inter Light"/>
                <a:sym typeface="Inter Light"/>
              </a:rPr>
              <a:t>2) Bonus: Memorise the translation</a:t>
            </a:r>
            <a:endParaRPr lang="en-US" sz="2400" dirty="0">
              <a:solidFill>
                <a:srgbClr val="1E1E1E"/>
              </a:solidFill>
              <a:latin typeface="Inter Light"/>
              <a:ea typeface="Inter Light"/>
              <a:cs typeface="Inter Light"/>
              <a:sym typeface="Inter Light"/>
            </a:endParaRPr>
          </a:p>
        </p:txBody>
      </p:sp>
    </p:spTree>
    <p:extLst>
      <p:ext uri="{BB962C8B-B14F-4D97-AF65-F5344CB8AC3E}">
        <p14:creationId xmlns:p14="http://schemas.microsoft.com/office/powerpoint/2010/main" val="37043249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95D4A50-CB12-B3D4-0260-A6A644F363EB}"/>
              </a:ext>
            </a:extLst>
          </p:cNvPr>
          <p:cNvSpPr txBox="1"/>
          <p:nvPr/>
        </p:nvSpPr>
        <p:spPr>
          <a:xfrm>
            <a:off x="4432041" y="3939636"/>
            <a:ext cx="9423918" cy="1569660"/>
          </a:xfrm>
          <a:prstGeom prst="rect">
            <a:avLst/>
          </a:prstGeom>
          <a:noFill/>
        </p:spPr>
        <p:txBody>
          <a:bodyPr wrap="square" rtlCol="0">
            <a:spAutoFit/>
          </a:bodyPr>
          <a:lstStyle/>
          <a:p>
            <a:pPr algn="ctr"/>
            <a:r>
              <a:rPr lang="en-GB" sz="9600" dirty="0">
                <a:solidFill>
                  <a:srgbClr val="4B116F"/>
                </a:solidFill>
                <a:highlight>
                  <a:srgbClr val="FAAC69"/>
                </a:highlight>
                <a:latin typeface="Inter SemiBold" panose="02000503000000020004" pitchFamily="2" charset="0"/>
                <a:ea typeface="Inter SemiBold" panose="02000503000000020004" pitchFamily="2" charset="0"/>
              </a:rPr>
              <a:t>The End</a:t>
            </a:r>
          </a:p>
        </p:txBody>
      </p:sp>
    </p:spTree>
    <p:extLst>
      <p:ext uri="{BB962C8B-B14F-4D97-AF65-F5344CB8AC3E}">
        <p14:creationId xmlns:p14="http://schemas.microsoft.com/office/powerpoint/2010/main" val="10371302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07;p16">
            <a:extLst>
              <a:ext uri="{FF2B5EF4-FFF2-40B4-BE49-F238E27FC236}">
                <a16:creationId xmlns:a16="http://schemas.microsoft.com/office/drawing/2014/main" id="{8668B9D9-CDBC-D357-0E2A-C4A10E87B553}"/>
              </a:ext>
            </a:extLst>
          </p:cNvPr>
          <p:cNvSpPr txBox="1"/>
          <p:nvPr/>
        </p:nvSpPr>
        <p:spPr>
          <a:xfrm>
            <a:off x="2008851" y="1420490"/>
            <a:ext cx="8634340" cy="12002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7200" dirty="0">
                <a:solidFill>
                  <a:srgbClr val="4B116F"/>
                </a:solidFill>
                <a:latin typeface="+mj-lt"/>
                <a:ea typeface="Inter Tight Medium"/>
                <a:cs typeface="Inter Tight Medium"/>
                <a:sym typeface="Inter Tight Medium"/>
              </a:rPr>
              <a:t>Additional Activities</a:t>
            </a:r>
            <a:endParaRPr lang="en-US" sz="1600" dirty="0">
              <a:solidFill>
                <a:srgbClr val="4B116F"/>
              </a:solidFill>
              <a:highlight>
                <a:srgbClr val="FFFF00"/>
              </a:highlight>
              <a:latin typeface="+mj-lt"/>
            </a:endParaRPr>
          </a:p>
        </p:txBody>
      </p:sp>
      <p:sp>
        <p:nvSpPr>
          <p:cNvPr id="4" name="Google Shape;203;p22">
            <a:extLst>
              <a:ext uri="{FF2B5EF4-FFF2-40B4-BE49-F238E27FC236}">
                <a16:creationId xmlns:a16="http://schemas.microsoft.com/office/drawing/2014/main" id="{A8AB62E3-CE20-F06D-EB6B-42EFE84855F7}"/>
              </a:ext>
            </a:extLst>
          </p:cNvPr>
          <p:cNvSpPr txBox="1"/>
          <p:nvPr/>
        </p:nvSpPr>
        <p:spPr>
          <a:xfrm>
            <a:off x="2008851" y="3555619"/>
            <a:ext cx="6889531" cy="1985118"/>
          </a:xfrm>
          <a:prstGeom prst="rect">
            <a:avLst/>
          </a:prstGeom>
          <a:noFill/>
          <a:ln>
            <a:noFill/>
          </a:ln>
        </p:spPr>
        <p:txBody>
          <a:bodyPr spcFirstLastPara="1" wrap="square" lIns="91425" tIns="45700" rIns="91425" bIns="45700" anchor="t" anchorCtr="0">
            <a:spAutoFit/>
          </a:bodyPr>
          <a:lstStyle/>
          <a:p>
            <a:pPr marL="457200" marR="0" lvl="0" indent="-457200" algn="l" rtl="0">
              <a:lnSpc>
                <a:spcPct val="150000"/>
              </a:lnSpc>
              <a:spcBef>
                <a:spcPts val="0"/>
              </a:spcBef>
              <a:spcAft>
                <a:spcPts val="600"/>
              </a:spcAft>
              <a:buAutoNum type="arabicParenR"/>
            </a:pPr>
            <a:r>
              <a:rPr lang="en-GB" sz="2400" dirty="0">
                <a:solidFill>
                  <a:srgbClr val="1E1E1E"/>
                </a:solidFill>
                <a:latin typeface="Inter Light"/>
                <a:ea typeface="Inter Light"/>
                <a:cs typeface="Inter Light"/>
                <a:sym typeface="Inter Light"/>
              </a:rPr>
              <a:t>Guess the word</a:t>
            </a:r>
          </a:p>
          <a:p>
            <a:pPr marL="457200" marR="0" lvl="0" indent="-457200" algn="l" rtl="0">
              <a:lnSpc>
                <a:spcPct val="150000"/>
              </a:lnSpc>
              <a:spcBef>
                <a:spcPts val="0"/>
              </a:spcBef>
              <a:spcAft>
                <a:spcPts val="600"/>
              </a:spcAft>
              <a:buAutoNum type="arabicParenR"/>
            </a:pPr>
            <a:r>
              <a:rPr lang="en-GB" sz="2400" dirty="0">
                <a:solidFill>
                  <a:srgbClr val="1E1E1E"/>
                </a:solidFill>
                <a:latin typeface="Inter Light"/>
                <a:ea typeface="Inter Light"/>
                <a:cs typeface="Inter Light"/>
                <a:sym typeface="Inter Light"/>
              </a:rPr>
              <a:t>Charades</a:t>
            </a:r>
          </a:p>
          <a:p>
            <a:pPr marL="457200" marR="0" lvl="0" indent="-457200" algn="l" rtl="0">
              <a:lnSpc>
                <a:spcPct val="150000"/>
              </a:lnSpc>
              <a:spcBef>
                <a:spcPts val="0"/>
              </a:spcBef>
              <a:spcAft>
                <a:spcPts val="600"/>
              </a:spcAft>
              <a:buAutoNum type="arabicParenR"/>
            </a:pPr>
            <a:endParaRPr lang="en-US" sz="2400" dirty="0">
              <a:solidFill>
                <a:srgbClr val="1E1E1E"/>
              </a:solidFill>
              <a:latin typeface="Inter Light"/>
              <a:ea typeface="Inter Light"/>
              <a:cs typeface="Inter Light"/>
              <a:sym typeface="Inter Light"/>
            </a:endParaRPr>
          </a:p>
        </p:txBody>
      </p:sp>
    </p:spTree>
    <p:extLst>
      <p:ext uri="{BB962C8B-B14F-4D97-AF65-F5344CB8AC3E}">
        <p14:creationId xmlns:p14="http://schemas.microsoft.com/office/powerpoint/2010/main" val="41878015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
          <a:extLst>
            <a:ext uri="{FF2B5EF4-FFF2-40B4-BE49-F238E27FC236}">
              <a16:creationId xmlns:a16="http://schemas.microsoft.com/office/drawing/2014/main" id="{B0675585-680E-73F9-69EC-404FE793A7D4}"/>
            </a:ext>
          </a:extLst>
        </p:cNvPr>
        <p:cNvGrpSpPr/>
        <p:nvPr/>
      </p:nvGrpSpPr>
      <p:grpSpPr>
        <a:xfrm>
          <a:off x="0" y="0"/>
          <a:ext cx="0" cy="0"/>
          <a:chOff x="0" y="0"/>
          <a:chExt cx="0" cy="0"/>
        </a:xfrm>
      </p:grpSpPr>
      <p:sp>
        <p:nvSpPr>
          <p:cNvPr id="31" name="Google Shape;31;p10">
            <a:extLst>
              <a:ext uri="{FF2B5EF4-FFF2-40B4-BE49-F238E27FC236}">
                <a16:creationId xmlns:a16="http://schemas.microsoft.com/office/drawing/2014/main" id="{DCF05D27-B9CF-7C87-C99E-9B6E2D61FA08}"/>
              </a:ext>
            </a:extLst>
          </p:cNvPr>
          <p:cNvSpPr txBox="1"/>
          <p:nvPr/>
        </p:nvSpPr>
        <p:spPr>
          <a:xfrm>
            <a:off x="976333" y="2241438"/>
            <a:ext cx="12726900" cy="221595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800" b="1" dirty="0">
                <a:solidFill>
                  <a:srgbClr val="4B116F"/>
                </a:solidFill>
                <a:latin typeface="+mj-lt"/>
                <a:sym typeface="Inter Tight SemiBold"/>
              </a:rPr>
              <a:t>Every Step</a:t>
            </a:r>
            <a:endParaRPr dirty="0">
              <a:solidFill>
                <a:srgbClr val="4B116F"/>
              </a:solidFill>
              <a:latin typeface="+mj-lt"/>
            </a:endParaRPr>
          </a:p>
        </p:txBody>
      </p:sp>
      <p:sp>
        <p:nvSpPr>
          <p:cNvPr id="32" name="Google Shape;32;p10">
            <a:extLst>
              <a:ext uri="{FF2B5EF4-FFF2-40B4-BE49-F238E27FC236}">
                <a16:creationId xmlns:a16="http://schemas.microsoft.com/office/drawing/2014/main" id="{A1D37F51-8B19-86F7-0667-62D423A48B38}"/>
              </a:ext>
            </a:extLst>
          </p:cNvPr>
          <p:cNvSpPr txBox="1"/>
          <p:nvPr/>
        </p:nvSpPr>
        <p:spPr>
          <a:xfrm>
            <a:off x="976333" y="3896288"/>
            <a:ext cx="16236900" cy="221595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800" b="1" dirty="0">
                <a:solidFill>
                  <a:srgbClr val="4B116F"/>
                </a:solidFill>
                <a:latin typeface="+mj-lt"/>
                <a:sym typeface="Inter Tight SemiBold"/>
              </a:rPr>
              <a:t>Counts</a:t>
            </a:r>
            <a:endParaRPr lang="en-US" dirty="0">
              <a:solidFill>
                <a:srgbClr val="4B116F"/>
              </a:solidFill>
              <a:latin typeface="+mj-lt"/>
            </a:endParaRPr>
          </a:p>
        </p:txBody>
      </p:sp>
      <p:sp>
        <p:nvSpPr>
          <p:cNvPr id="5" name="Rectangle: Rounded Corners 4">
            <a:extLst>
              <a:ext uri="{FF2B5EF4-FFF2-40B4-BE49-F238E27FC236}">
                <a16:creationId xmlns:a16="http://schemas.microsoft.com/office/drawing/2014/main" id="{C16F2494-66B3-F6B2-5AF3-02624BEB200C}"/>
              </a:ext>
            </a:extLst>
          </p:cNvPr>
          <p:cNvSpPr/>
          <p:nvPr/>
        </p:nvSpPr>
        <p:spPr>
          <a:xfrm>
            <a:off x="976332" y="6236328"/>
            <a:ext cx="4953822" cy="1006257"/>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1E1E1E"/>
                </a:solidFill>
                <a:latin typeface="Inter Tight Medium" panose="020B0604020202020204" charset="0"/>
                <a:ea typeface="Inter Tight Medium" panose="020B0604020202020204" charset="0"/>
                <a:cs typeface="Inter Tight Medium" panose="020B0604020202020204" charset="0"/>
                <a:sym typeface="Inter Tight"/>
              </a:rPr>
              <a:t>Surah Q</a:t>
            </a:r>
            <a:r>
              <a:rPr lang="en-GB" sz="3200" dirty="0">
                <a:solidFill>
                  <a:srgbClr val="1E1E1E"/>
                </a:solidFill>
                <a:latin typeface="Inter Tight Medium" panose="020B0604020202020204" charset="0"/>
                <a:ea typeface="Inter Tight Medium" panose="020B0604020202020204" charset="0"/>
                <a:cs typeface="Inter Tight Medium" panose="020B0604020202020204" charset="0"/>
                <a:sym typeface="Inter Tight"/>
              </a:rPr>
              <a:t>a</a:t>
            </a:r>
            <a:r>
              <a:rPr lang="en-US" sz="3200" dirty="0">
                <a:solidFill>
                  <a:srgbClr val="1E1E1E"/>
                </a:solidFill>
                <a:latin typeface="Inter Tight Medium" panose="020B0604020202020204" charset="0"/>
                <a:ea typeface="Inter Tight Medium" panose="020B0604020202020204" charset="0"/>
                <a:cs typeface="Inter Tight Medium" panose="020B0604020202020204" charset="0"/>
                <a:sym typeface="Inter Tight"/>
              </a:rPr>
              <a:t>f</a:t>
            </a:r>
            <a:r>
              <a:rPr lang="en-US" sz="3200" dirty="0">
                <a:solidFill>
                  <a:srgbClr val="1E1E1E"/>
                </a:solidFill>
                <a:latin typeface="Inter Tight"/>
                <a:ea typeface="Inter Tight"/>
                <a:cs typeface="Inter Tight"/>
                <a:sym typeface="Inter Tight"/>
              </a:rPr>
              <a:t>: Session 2</a:t>
            </a:r>
            <a:endParaRPr lang="en-US" sz="3200" dirty="0"/>
          </a:p>
        </p:txBody>
      </p:sp>
      <p:sp>
        <p:nvSpPr>
          <p:cNvPr id="2" name="Rectangle: Rounded Corners 1">
            <a:extLst>
              <a:ext uri="{FF2B5EF4-FFF2-40B4-BE49-F238E27FC236}">
                <a16:creationId xmlns:a16="http://schemas.microsoft.com/office/drawing/2014/main" id="{5A8CC14A-1412-1E3C-4C8A-0432A1DA4F29}"/>
              </a:ext>
            </a:extLst>
          </p:cNvPr>
          <p:cNvSpPr/>
          <p:nvPr/>
        </p:nvSpPr>
        <p:spPr>
          <a:xfrm>
            <a:off x="976332" y="-1088670"/>
            <a:ext cx="3047028" cy="2977331"/>
          </a:xfrm>
          <a:prstGeom prst="roundRect">
            <a:avLst/>
          </a:prstGeom>
          <a:solidFill>
            <a:schemeClr val="bg1">
              <a:alpha val="9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ar-IQ" sz="400" dirty="0"/>
              <a:t>سورة</a:t>
            </a:r>
            <a:endParaRPr lang="en-PK" sz="400" dirty="0"/>
          </a:p>
        </p:txBody>
      </p:sp>
      <p:pic>
        <p:nvPicPr>
          <p:cNvPr id="4" name="Graphic 3">
            <a:extLst>
              <a:ext uri="{FF2B5EF4-FFF2-40B4-BE49-F238E27FC236}">
                <a16:creationId xmlns:a16="http://schemas.microsoft.com/office/drawing/2014/main" id="{857D57CD-0939-E619-86B0-5B914CB37C3A}"/>
              </a:ext>
            </a:extLst>
          </p:cNvPr>
          <p:cNvPicPr>
            <a:picLocks noChangeAspect="1"/>
          </p:cNvPicPr>
          <p:nvPr/>
        </p:nvPicPr>
        <p:blipFill>
          <a:blip r:embed="rId3">
            <a:extLst>
              <a:ext uri="{96DAC541-7B7A-43D3-8B79-37D633B846F1}">
                <asvg:svgBlip xmlns:asvg="http://schemas.microsoft.com/office/drawing/2016/SVG/main" r:embed="rId4"/>
              </a:ext>
            </a:extLst>
          </a:blip>
          <a:srcRect r="45241" b="49855"/>
          <a:stretch>
            <a:fillRect/>
          </a:stretch>
        </p:blipFill>
        <p:spPr>
          <a:xfrm>
            <a:off x="7054503" y="1"/>
            <a:ext cx="11233497" cy="10286999"/>
          </a:xfrm>
          <a:custGeom>
            <a:avLst/>
            <a:gdLst>
              <a:gd name="connsiteX0" fmla="*/ 0 w 11233497"/>
              <a:gd name="connsiteY0" fmla="*/ 0 h 10286999"/>
              <a:gd name="connsiteX1" fmla="*/ 11233497 w 11233497"/>
              <a:gd name="connsiteY1" fmla="*/ 0 h 10286999"/>
              <a:gd name="connsiteX2" fmla="*/ 11233497 w 11233497"/>
              <a:gd name="connsiteY2" fmla="*/ 10286999 h 10286999"/>
              <a:gd name="connsiteX3" fmla="*/ 0 w 11233497"/>
              <a:gd name="connsiteY3" fmla="*/ 10286999 h 10286999"/>
            </a:gdLst>
            <a:ahLst/>
            <a:cxnLst>
              <a:cxn ang="0">
                <a:pos x="connsiteX0" y="connsiteY0"/>
              </a:cxn>
              <a:cxn ang="0">
                <a:pos x="connsiteX1" y="connsiteY1"/>
              </a:cxn>
              <a:cxn ang="0">
                <a:pos x="connsiteX2" y="connsiteY2"/>
              </a:cxn>
              <a:cxn ang="0">
                <a:pos x="connsiteX3" y="connsiteY3"/>
              </a:cxn>
            </a:cxnLst>
            <a:rect l="l" t="t" r="r" b="b"/>
            <a:pathLst>
              <a:path w="11233497" h="10286999">
                <a:moveTo>
                  <a:pt x="0" y="0"/>
                </a:moveTo>
                <a:lnTo>
                  <a:pt x="11233497" y="0"/>
                </a:lnTo>
                <a:lnTo>
                  <a:pt x="11233497" y="10286999"/>
                </a:lnTo>
                <a:lnTo>
                  <a:pt x="0" y="10286999"/>
                </a:lnTo>
                <a:close/>
              </a:path>
            </a:pathLst>
          </a:custGeom>
        </p:spPr>
      </p:pic>
      <p:pic>
        <p:nvPicPr>
          <p:cNvPr id="29" name="Graphic 28">
            <a:extLst>
              <a:ext uri="{FF2B5EF4-FFF2-40B4-BE49-F238E27FC236}">
                <a16:creationId xmlns:a16="http://schemas.microsoft.com/office/drawing/2014/main" id="{E9240DC3-3A32-925F-FAF6-B247F34DC09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5000622" y="8936706"/>
            <a:ext cx="2311044" cy="654143"/>
          </a:xfrm>
          <a:prstGeom prst="rect">
            <a:avLst/>
          </a:prstGeom>
        </p:spPr>
      </p:pic>
      <p:pic>
        <p:nvPicPr>
          <p:cNvPr id="37" name="Graphic 36">
            <a:extLst>
              <a:ext uri="{FF2B5EF4-FFF2-40B4-BE49-F238E27FC236}">
                <a16:creationId xmlns:a16="http://schemas.microsoft.com/office/drawing/2014/main" id="{01DF7B22-441D-9C05-735D-10DD105E935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76332" y="8998354"/>
            <a:ext cx="2707622" cy="530848"/>
          </a:xfrm>
          <a:prstGeom prst="rect">
            <a:avLst/>
          </a:prstGeom>
        </p:spPr>
      </p:pic>
      <p:sp>
        <p:nvSpPr>
          <p:cNvPr id="7" name="Freeform: Shape 6">
            <a:extLst>
              <a:ext uri="{FF2B5EF4-FFF2-40B4-BE49-F238E27FC236}">
                <a16:creationId xmlns:a16="http://schemas.microsoft.com/office/drawing/2014/main" id="{27944784-2811-7F47-C667-6A28701D87FC}"/>
              </a:ext>
            </a:extLst>
          </p:cNvPr>
          <p:cNvSpPr/>
          <p:nvPr/>
        </p:nvSpPr>
        <p:spPr>
          <a:xfrm>
            <a:off x="1419784" y="778215"/>
            <a:ext cx="2061492" cy="558552"/>
          </a:xfrm>
          <a:custGeom>
            <a:avLst/>
            <a:gdLst/>
            <a:ahLst/>
            <a:cxnLst/>
            <a:rect l="l" t="t" r="r" b="b"/>
            <a:pathLst>
              <a:path w="2061492" h="558552">
                <a:moveTo>
                  <a:pt x="1442665" y="199244"/>
                </a:moveTo>
                <a:cubicBezTo>
                  <a:pt x="1446237" y="199244"/>
                  <a:pt x="1450925" y="201922"/>
                  <a:pt x="1456729" y="207280"/>
                </a:cubicBezTo>
                <a:cubicBezTo>
                  <a:pt x="1462534" y="212638"/>
                  <a:pt x="1465436" y="218108"/>
                  <a:pt x="1465436" y="223689"/>
                </a:cubicBezTo>
                <a:cubicBezTo>
                  <a:pt x="1465436" y="231279"/>
                  <a:pt x="1461641" y="240990"/>
                  <a:pt x="1454050" y="252822"/>
                </a:cubicBezTo>
                <a:cubicBezTo>
                  <a:pt x="1443558" y="269342"/>
                  <a:pt x="1427931" y="284634"/>
                  <a:pt x="1407170" y="298698"/>
                </a:cubicBezTo>
                <a:cubicBezTo>
                  <a:pt x="1393552" y="308074"/>
                  <a:pt x="1374799" y="316669"/>
                  <a:pt x="1350913" y="324482"/>
                </a:cubicBezTo>
                <a:cubicBezTo>
                  <a:pt x="1305594" y="339663"/>
                  <a:pt x="1269317" y="347253"/>
                  <a:pt x="1242082" y="347253"/>
                </a:cubicBezTo>
                <a:cubicBezTo>
                  <a:pt x="1225116" y="347253"/>
                  <a:pt x="1216632" y="343235"/>
                  <a:pt x="1216632" y="335198"/>
                </a:cubicBezTo>
                <a:cubicBezTo>
                  <a:pt x="1216632" y="332519"/>
                  <a:pt x="1218418" y="330175"/>
                  <a:pt x="1221990" y="328166"/>
                </a:cubicBezTo>
                <a:cubicBezTo>
                  <a:pt x="1227571" y="325041"/>
                  <a:pt x="1245766" y="318567"/>
                  <a:pt x="1276573" y="308744"/>
                </a:cubicBezTo>
                <a:cubicBezTo>
                  <a:pt x="1358280" y="282848"/>
                  <a:pt x="1405830" y="256617"/>
                  <a:pt x="1419225" y="230051"/>
                </a:cubicBezTo>
                <a:cubicBezTo>
                  <a:pt x="1429494" y="209513"/>
                  <a:pt x="1437307" y="199244"/>
                  <a:pt x="1442665" y="199244"/>
                </a:cubicBezTo>
                <a:close/>
                <a:moveTo>
                  <a:pt x="2051112" y="173459"/>
                </a:moveTo>
                <a:cubicBezTo>
                  <a:pt x="2058032" y="173459"/>
                  <a:pt x="2061492" y="177477"/>
                  <a:pt x="2061492" y="185514"/>
                </a:cubicBezTo>
                <a:cubicBezTo>
                  <a:pt x="2061492" y="201141"/>
                  <a:pt x="2050330" y="228042"/>
                  <a:pt x="2028006" y="266216"/>
                </a:cubicBezTo>
                <a:cubicBezTo>
                  <a:pt x="2022202" y="276039"/>
                  <a:pt x="2015839" y="280950"/>
                  <a:pt x="2008919" y="280950"/>
                </a:cubicBezTo>
                <a:cubicBezTo>
                  <a:pt x="2002221" y="280950"/>
                  <a:pt x="1998873" y="276820"/>
                  <a:pt x="1998873" y="268560"/>
                </a:cubicBezTo>
                <a:cubicBezTo>
                  <a:pt x="1998873" y="265658"/>
                  <a:pt x="1999431" y="262309"/>
                  <a:pt x="2000547" y="258514"/>
                </a:cubicBezTo>
                <a:lnTo>
                  <a:pt x="2009589" y="229046"/>
                </a:lnTo>
                <a:cubicBezTo>
                  <a:pt x="1959359" y="244673"/>
                  <a:pt x="1902097" y="258961"/>
                  <a:pt x="1837804" y="271909"/>
                </a:cubicBezTo>
                <a:cubicBezTo>
                  <a:pt x="1765697" y="286643"/>
                  <a:pt x="1710556" y="294010"/>
                  <a:pt x="1672381" y="294010"/>
                </a:cubicBezTo>
                <a:lnTo>
                  <a:pt x="1667488" y="293311"/>
                </a:lnTo>
                <a:lnTo>
                  <a:pt x="1667284" y="293340"/>
                </a:lnTo>
                <a:lnTo>
                  <a:pt x="1652550" y="293340"/>
                </a:lnTo>
                <a:cubicBezTo>
                  <a:pt x="1652550" y="336203"/>
                  <a:pt x="1618729" y="369577"/>
                  <a:pt x="1551086" y="393464"/>
                </a:cubicBezTo>
                <a:cubicBezTo>
                  <a:pt x="1509340" y="408198"/>
                  <a:pt x="1468487" y="415565"/>
                  <a:pt x="1428526" y="415565"/>
                </a:cubicBezTo>
                <a:cubicBezTo>
                  <a:pt x="1417141" y="415565"/>
                  <a:pt x="1407207" y="414226"/>
                  <a:pt x="1398724" y="411547"/>
                </a:cubicBezTo>
                <a:cubicBezTo>
                  <a:pt x="1390240" y="408868"/>
                  <a:pt x="1385999" y="405966"/>
                  <a:pt x="1385999" y="402840"/>
                </a:cubicBezTo>
                <a:cubicBezTo>
                  <a:pt x="1385999" y="397036"/>
                  <a:pt x="1393477" y="392795"/>
                  <a:pt x="1408435" y="390116"/>
                </a:cubicBezTo>
                <a:cubicBezTo>
                  <a:pt x="1460227" y="380293"/>
                  <a:pt x="1496280" y="371698"/>
                  <a:pt x="1516596" y="364331"/>
                </a:cubicBezTo>
                <a:cubicBezTo>
                  <a:pt x="1581112" y="341114"/>
                  <a:pt x="1613371" y="320576"/>
                  <a:pt x="1613371" y="302716"/>
                </a:cubicBezTo>
                <a:cubicBezTo>
                  <a:pt x="1613371" y="297135"/>
                  <a:pt x="1610692" y="294345"/>
                  <a:pt x="1605334" y="294345"/>
                </a:cubicBezTo>
                <a:cubicBezTo>
                  <a:pt x="1571178" y="294345"/>
                  <a:pt x="1554100" y="285638"/>
                  <a:pt x="1554100" y="268225"/>
                </a:cubicBezTo>
                <a:cubicBezTo>
                  <a:pt x="1554100" y="255947"/>
                  <a:pt x="1558788" y="244450"/>
                  <a:pt x="1568164" y="233734"/>
                </a:cubicBezTo>
                <a:cubicBezTo>
                  <a:pt x="1577764" y="223019"/>
                  <a:pt x="1589372" y="217661"/>
                  <a:pt x="1602990" y="217661"/>
                </a:cubicBezTo>
                <a:cubicBezTo>
                  <a:pt x="1619064" y="217661"/>
                  <a:pt x="1632458" y="229604"/>
                  <a:pt x="1643174" y="253491"/>
                </a:cubicBezTo>
                <a:lnTo>
                  <a:pt x="1643541" y="254580"/>
                </a:lnTo>
                <a:lnTo>
                  <a:pt x="1646522" y="254161"/>
                </a:lnTo>
                <a:lnTo>
                  <a:pt x="1667284" y="254161"/>
                </a:lnTo>
                <a:lnTo>
                  <a:pt x="1668672" y="254356"/>
                </a:lnTo>
                <a:lnTo>
                  <a:pt x="1672381" y="253826"/>
                </a:lnTo>
                <a:cubicBezTo>
                  <a:pt x="1714797" y="253826"/>
                  <a:pt x="1778868" y="244338"/>
                  <a:pt x="1864593" y="225363"/>
                </a:cubicBezTo>
                <a:cubicBezTo>
                  <a:pt x="1943844" y="207727"/>
                  <a:pt x="2001105" y="191653"/>
                  <a:pt x="2036378" y="177143"/>
                </a:cubicBezTo>
                <a:cubicBezTo>
                  <a:pt x="2042405" y="174687"/>
                  <a:pt x="2047317" y="173459"/>
                  <a:pt x="2051112" y="173459"/>
                </a:cubicBezTo>
                <a:close/>
                <a:moveTo>
                  <a:pt x="366675" y="162074"/>
                </a:moveTo>
                <a:cubicBezTo>
                  <a:pt x="307516" y="162074"/>
                  <a:pt x="247129" y="167655"/>
                  <a:pt x="185514" y="178817"/>
                </a:cubicBezTo>
                <a:cubicBezTo>
                  <a:pt x="88627" y="196453"/>
                  <a:pt x="40183" y="223577"/>
                  <a:pt x="40183" y="260189"/>
                </a:cubicBezTo>
                <a:cubicBezTo>
                  <a:pt x="40183" y="289210"/>
                  <a:pt x="74116" y="312092"/>
                  <a:pt x="141982" y="328836"/>
                </a:cubicBezTo>
                <a:cubicBezTo>
                  <a:pt x="199578" y="343123"/>
                  <a:pt x="266662" y="350267"/>
                  <a:pt x="343234" y="350267"/>
                </a:cubicBezTo>
                <a:cubicBezTo>
                  <a:pt x="380627" y="350267"/>
                  <a:pt x="418467" y="347337"/>
                  <a:pt x="456753" y="341477"/>
                </a:cubicBezTo>
                <a:lnTo>
                  <a:pt x="480722" y="336918"/>
                </a:lnTo>
                <a:lnTo>
                  <a:pt x="483124" y="329757"/>
                </a:lnTo>
                <a:cubicBezTo>
                  <a:pt x="499030" y="279806"/>
                  <a:pt x="506983" y="243446"/>
                  <a:pt x="506983" y="220675"/>
                </a:cubicBezTo>
                <a:cubicBezTo>
                  <a:pt x="506983" y="181607"/>
                  <a:pt x="460213" y="162074"/>
                  <a:pt x="366675" y="162074"/>
                </a:cubicBezTo>
                <a:close/>
                <a:moveTo>
                  <a:pt x="718616" y="111509"/>
                </a:moveTo>
                <a:cubicBezTo>
                  <a:pt x="738038" y="111509"/>
                  <a:pt x="752995" y="124569"/>
                  <a:pt x="763488" y="150688"/>
                </a:cubicBezTo>
                <a:cubicBezTo>
                  <a:pt x="766836" y="159395"/>
                  <a:pt x="768511" y="170557"/>
                  <a:pt x="768511" y="184175"/>
                </a:cubicBezTo>
                <a:cubicBezTo>
                  <a:pt x="768511" y="204490"/>
                  <a:pt x="765051" y="223242"/>
                  <a:pt x="758130" y="240432"/>
                </a:cubicBezTo>
                <a:cubicBezTo>
                  <a:pt x="740271" y="284187"/>
                  <a:pt x="684014" y="321022"/>
                  <a:pt x="589359" y="350937"/>
                </a:cubicBezTo>
                <a:cubicBezTo>
                  <a:pt x="568542" y="357522"/>
                  <a:pt x="547801" y="363285"/>
                  <a:pt x="527137" y="368224"/>
                </a:cubicBezTo>
                <a:lnTo>
                  <a:pt x="503704" y="372909"/>
                </a:lnTo>
                <a:lnTo>
                  <a:pt x="501384" y="378662"/>
                </a:lnTo>
                <a:cubicBezTo>
                  <a:pt x="483071" y="421849"/>
                  <a:pt x="459265" y="471990"/>
                  <a:pt x="429964" y="529084"/>
                </a:cubicBezTo>
                <a:cubicBezTo>
                  <a:pt x="419918" y="548729"/>
                  <a:pt x="411993" y="558552"/>
                  <a:pt x="406189" y="558552"/>
                </a:cubicBezTo>
                <a:cubicBezTo>
                  <a:pt x="403956" y="558552"/>
                  <a:pt x="402840" y="556431"/>
                  <a:pt x="402840" y="552189"/>
                </a:cubicBezTo>
                <a:cubicBezTo>
                  <a:pt x="402840" y="545046"/>
                  <a:pt x="405742" y="534442"/>
                  <a:pt x="411547" y="520377"/>
                </a:cubicBezTo>
                <a:cubicBezTo>
                  <a:pt x="427453" y="481812"/>
                  <a:pt x="441370" y="446645"/>
                  <a:pt x="453300" y="414875"/>
                </a:cubicBezTo>
                <a:lnTo>
                  <a:pt x="465805" y="380486"/>
                </a:lnTo>
                <a:lnTo>
                  <a:pt x="465376" y="380572"/>
                </a:lnTo>
                <a:cubicBezTo>
                  <a:pt x="424355" y="387158"/>
                  <a:pt x="383641" y="390451"/>
                  <a:pt x="343234" y="390451"/>
                </a:cubicBezTo>
                <a:cubicBezTo>
                  <a:pt x="261081" y="390451"/>
                  <a:pt x="192546" y="384088"/>
                  <a:pt x="137628" y="371363"/>
                </a:cubicBezTo>
                <a:cubicBezTo>
                  <a:pt x="45876" y="350155"/>
                  <a:pt x="0" y="313097"/>
                  <a:pt x="0" y="260189"/>
                </a:cubicBezTo>
                <a:cubicBezTo>
                  <a:pt x="0" y="204825"/>
                  <a:pt x="53578" y="165534"/>
                  <a:pt x="160734" y="142317"/>
                </a:cubicBezTo>
                <a:cubicBezTo>
                  <a:pt x="223242" y="128699"/>
                  <a:pt x="291889" y="121890"/>
                  <a:pt x="366675" y="121890"/>
                </a:cubicBezTo>
                <a:cubicBezTo>
                  <a:pt x="412216" y="121890"/>
                  <a:pt x="450056" y="127360"/>
                  <a:pt x="480193" y="138298"/>
                </a:cubicBezTo>
                <a:cubicBezTo>
                  <a:pt x="524842" y="154818"/>
                  <a:pt x="547166" y="182277"/>
                  <a:pt x="547166" y="220675"/>
                </a:cubicBezTo>
                <a:cubicBezTo>
                  <a:pt x="547166" y="240683"/>
                  <a:pt x="541672" y="267645"/>
                  <a:pt x="530685" y="301560"/>
                </a:cubicBezTo>
                <a:lnTo>
                  <a:pt x="521059" y="328767"/>
                </a:lnTo>
                <a:lnTo>
                  <a:pt x="572951" y="315106"/>
                </a:lnTo>
                <a:cubicBezTo>
                  <a:pt x="659345" y="289433"/>
                  <a:pt x="710803" y="258961"/>
                  <a:pt x="727323" y="223689"/>
                </a:cubicBezTo>
                <a:cubicBezTo>
                  <a:pt x="731118" y="215652"/>
                  <a:pt x="733015" y="209066"/>
                  <a:pt x="733015" y="203932"/>
                </a:cubicBezTo>
                <a:cubicBezTo>
                  <a:pt x="733015" y="197681"/>
                  <a:pt x="730001" y="194555"/>
                  <a:pt x="723974" y="194555"/>
                </a:cubicBezTo>
                <a:cubicBezTo>
                  <a:pt x="705668" y="194555"/>
                  <a:pt x="693390" y="193662"/>
                  <a:pt x="687139" y="191877"/>
                </a:cubicBezTo>
                <a:cubicBezTo>
                  <a:pt x="672851" y="188081"/>
                  <a:pt x="665708" y="179487"/>
                  <a:pt x="665708" y="166092"/>
                </a:cubicBezTo>
                <a:cubicBezTo>
                  <a:pt x="665708" y="153144"/>
                  <a:pt x="670619" y="141089"/>
                  <a:pt x="680442" y="129927"/>
                </a:cubicBezTo>
                <a:cubicBezTo>
                  <a:pt x="691157" y="117649"/>
                  <a:pt x="703882" y="111509"/>
                  <a:pt x="718616" y="111509"/>
                </a:cubicBezTo>
                <a:close/>
                <a:moveTo>
                  <a:pt x="1149809" y="98115"/>
                </a:moveTo>
                <a:cubicBezTo>
                  <a:pt x="1211870" y="98115"/>
                  <a:pt x="1242900" y="123453"/>
                  <a:pt x="1242900" y="174129"/>
                </a:cubicBezTo>
                <a:cubicBezTo>
                  <a:pt x="1242900" y="202034"/>
                  <a:pt x="1228055" y="228265"/>
                  <a:pt x="1198364" y="252822"/>
                </a:cubicBezTo>
                <a:cubicBezTo>
                  <a:pt x="1170905" y="275592"/>
                  <a:pt x="1144562" y="286978"/>
                  <a:pt x="1119336" y="286978"/>
                </a:cubicBezTo>
                <a:cubicBezTo>
                  <a:pt x="1087189" y="286978"/>
                  <a:pt x="1071116" y="274699"/>
                  <a:pt x="1071116" y="250143"/>
                </a:cubicBezTo>
                <a:cubicBezTo>
                  <a:pt x="1071116" y="242776"/>
                  <a:pt x="1072790" y="234739"/>
                  <a:pt x="1076139" y="226033"/>
                </a:cubicBezTo>
                <a:cubicBezTo>
                  <a:pt x="1084175" y="204825"/>
                  <a:pt x="1099467" y="185291"/>
                  <a:pt x="1122015" y="167432"/>
                </a:cubicBezTo>
                <a:cubicBezTo>
                  <a:pt x="1128489" y="162297"/>
                  <a:pt x="1134740" y="159730"/>
                  <a:pt x="1140767" y="159730"/>
                </a:cubicBezTo>
                <a:cubicBezTo>
                  <a:pt x="1147464" y="159730"/>
                  <a:pt x="1150813" y="162632"/>
                  <a:pt x="1150813" y="168436"/>
                </a:cubicBezTo>
                <a:cubicBezTo>
                  <a:pt x="1150813" y="172678"/>
                  <a:pt x="1148581" y="177477"/>
                  <a:pt x="1144116" y="182835"/>
                </a:cubicBezTo>
                <a:cubicBezTo>
                  <a:pt x="1137642" y="190425"/>
                  <a:pt x="1131056" y="198016"/>
                  <a:pt x="1124359" y="205606"/>
                </a:cubicBezTo>
                <a:cubicBezTo>
                  <a:pt x="1113867" y="219000"/>
                  <a:pt x="1108620" y="229270"/>
                  <a:pt x="1108620" y="236413"/>
                </a:cubicBezTo>
                <a:cubicBezTo>
                  <a:pt x="1108620" y="243557"/>
                  <a:pt x="1113978" y="247129"/>
                  <a:pt x="1124694" y="247129"/>
                </a:cubicBezTo>
                <a:cubicBezTo>
                  <a:pt x="1140544" y="247129"/>
                  <a:pt x="1157510" y="238534"/>
                  <a:pt x="1175593" y="221345"/>
                </a:cubicBezTo>
                <a:cubicBezTo>
                  <a:pt x="1193676" y="204155"/>
                  <a:pt x="1202717" y="188416"/>
                  <a:pt x="1202717" y="174129"/>
                </a:cubicBezTo>
                <a:cubicBezTo>
                  <a:pt x="1202717" y="149126"/>
                  <a:pt x="1182960" y="136624"/>
                  <a:pt x="1143446" y="136624"/>
                </a:cubicBezTo>
                <a:cubicBezTo>
                  <a:pt x="1113978" y="136624"/>
                  <a:pt x="1076473" y="143321"/>
                  <a:pt x="1030932" y="156716"/>
                </a:cubicBezTo>
                <a:cubicBezTo>
                  <a:pt x="993874" y="167655"/>
                  <a:pt x="967866" y="177254"/>
                  <a:pt x="952909" y="185514"/>
                </a:cubicBezTo>
                <a:cubicBezTo>
                  <a:pt x="941523" y="191988"/>
                  <a:pt x="931924" y="195225"/>
                  <a:pt x="924111" y="195225"/>
                </a:cubicBezTo>
                <a:cubicBezTo>
                  <a:pt x="917413" y="195225"/>
                  <a:pt x="914065" y="192881"/>
                  <a:pt x="914065" y="188193"/>
                </a:cubicBezTo>
                <a:cubicBezTo>
                  <a:pt x="914065" y="180603"/>
                  <a:pt x="922548" y="172008"/>
                  <a:pt x="939514" y="162409"/>
                </a:cubicBezTo>
                <a:cubicBezTo>
                  <a:pt x="1016310" y="119546"/>
                  <a:pt x="1086408" y="98115"/>
                  <a:pt x="1149809" y="98115"/>
                </a:cubicBezTo>
                <a:close/>
                <a:moveTo>
                  <a:pt x="709910" y="34156"/>
                </a:moveTo>
                <a:cubicBezTo>
                  <a:pt x="722858" y="34156"/>
                  <a:pt x="729332" y="41188"/>
                  <a:pt x="729332" y="55252"/>
                </a:cubicBezTo>
                <a:cubicBezTo>
                  <a:pt x="729332" y="63736"/>
                  <a:pt x="725202" y="69651"/>
                  <a:pt x="716942" y="73000"/>
                </a:cubicBezTo>
                <a:cubicBezTo>
                  <a:pt x="698189" y="81037"/>
                  <a:pt x="675642" y="85055"/>
                  <a:pt x="649299" y="85055"/>
                </a:cubicBezTo>
                <a:cubicBezTo>
                  <a:pt x="625412" y="85055"/>
                  <a:pt x="613469" y="80032"/>
                  <a:pt x="613469" y="69986"/>
                </a:cubicBezTo>
                <a:cubicBezTo>
                  <a:pt x="613469" y="62843"/>
                  <a:pt x="623627" y="57708"/>
                  <a:pt x="643942" y="54583"/>
                </a:cubicBezTo>
                <a:cubicBezTo>
                  <a:pt x="657783" y="52573"/>
                  <a:pt x="676870" y="46434"/>
                  <a:pt x="701203" y="36165"/>
                </a:cubicBezTo>
                <a:cubicBezTo>
                  <a:pt x="704106" y="34826"/>
                  <a:pt x="707007" y="34156"/>
                  <a:pt x="709910" y="34156"/>
                </a:cubicBezTo>
                <a:close/>
                <a:moveTo>
                  <a:pt x="1096230" y="0"/>
                </a:moveTo>
                <a:cubicBezTo>
                  <a:pt x="1109179" y="0"/>
                  <a:pt x="1115652" y="7032"/>
                  <a:pt x="1115652" y="21096"/>
                </a:cubicBezTo>
                <a:cubicBezTo>
                  <a:pt x="1115652" y="29579"/>
                  <a:pt x="1111522" y="35495"/>
                  <a:pt x="1103262" y="38844"/>
                </a:cubicBezTo>
                <a:cubicBezTo>
                  <a:pt x="1084510" y="46881"/>
                  <a:pt x="1061963" y="50899"/>
                  <a:pt x="1035620" y="50899"/>
                </a:cubicBezTo>
                <a:cubicBezTo>
                  <a:pt x="1011733" y="50899"/>
                  <a:pt x="999790" y="45876"/>
                  <a:pt x="999790" y="35830"/>
                </a:cubicBezTo>
                <a:cubicBezTo>
                  <a:pt x="999790" y="28687"/>
                  <a:pt x="1009947" y="23552"/>
                  <a:pt x="1030262" y="20427"/>
                </a:cubicBezTo>
                <a:cubicBezTo>
                  <a:pt x="1044103" y="18417"/>
                  <a:pt x="1063191" y="12278"/>
                  <a:pt x="1087524" y="2009"/>
                </a:cubicBezTo>
                <a:cubicBezTo>
                  <a:pt x="1090426" y="670"/>
                  <a:pt x="1093328" y="0"/>
                  <a:pt x="1096230"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sz="100" dirty="0"/>
          </a:p>
        </p:txBody>
      </p:sp>
    </p:spTree>
    <p:extLst>
      <p:ext uri="{BB962C8B-B14F-4D97-AF65-F5344CB8AC3E}">
        <p14:creationId xmlns:p14="http://schemas.microsoft.com/office/powerpoint/2010/main" val="1553701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9">
          <a:extLst>
            <a:ext uri="{FF2B5EF4-FFF2-40B4-BE49-F238E27FC236}">
              <a16:creationId xmlns:a16="http://schemas.microsoft.com/office/drawing/2014/main" id="{1A115C99-8C6D-138F-84FC-1BB920658F7F}"/>
            </a:ext>
          </a:extLst>
        </p:cNvPr>
        <p:cNvGrpSpPr/>
        <p:nvPr/>
      </p:nvGrpSpPr>
      <p:grpSpPr>
        <a:xfrm>
          <a:off x="0" y="0"/>
          <a:ext cx="0" cy="0"/>
          <a:chOff x="0" y="0"/>
          <a:chExt cx="0" cy="0"/>
        </a:xfrm>
      </p:grpSpPr>
      <p:sp>
        <p:nvSpPr>
          <p:cNvPr id="27" name="Freeform: Shape 26">
            <a:extLst>
              <a:ext uri="{FF2B5EF4-FFF2-40B4-BE49-F238E27FC236}">
                <a16:creationId xmlns:a16="http://schemas.microsoft.com/office/drawing/2014/main" id="{26319CE8-1761-7AD9-B718-2CEFA17617EC}"/>
              </a:ext>
            </a:extLst>
          </p:cNvPr>
          <p:cNvSpPr/>
          <p:nvPr/>
        </p:nvSpPr>
        <p:spPr>
          <a:xfrm rot="20799858">
            <a:off x="-264332" y="4652873"/>
            <a:ext cx="11077764" cy="6018171"/>
          </a:xfrm>
          <a:custGeom>
            <a:avLst/>
            <a:gdLst>
              <a:gd name="connsiteX0" fmla="*/ 533902 w 5542288"/>
              <a:gd name="connsiteY0" fmla="*/ 18036 h 3049071"/>
              <a:gd name="connsiteX1" fmla="*/ 1979382 w 5542288"/>
              <a:gd name="connsiteY1" fmla="*/ 667978 h 3049071"/>
              <a:gd name="connsiteX2" fmla="*/ 3378861 w 5542288"/>
              <a:gd name="connsiteY2" fmla="*/ 955722 h 3049071"/>
              <a:gd name="connsiteX3" fmla="*/ 4795784 w 5542288"/>
              <a:gd name="connsiteY3" fmla="*/ 1648925 h 3049071"/>
              <a:gd name="connsiteX4" fmla="*/ 5542288 w 5542288"/>
              <a:gd name="connsiteY4" fmla="*/ 2966753 h 3049071"/>
              <a:gd name="connsiteX5" fmla="*/ 5539185 w 5542288"/>
              <a:gd name="connsiteY5" fmla="*/ 3049071 h 3049071"/>
              <a:gd name="connsiteX6" fmla="*/ 0 w 5542288"/>
              <a:gd name="connsiteY6" fmla="*/ 1736018 h 3049071"/>
              <a:gd name="connsiteX7" fmla="*/ 411519 w 5542288"/>
              <a:gd name="connsiteY7" fmla="*/ 0 h 3049071"/>
              <a:gd name="connsiteX8" fmla="*/ 430579 w 5542288"/>
              <a:gd name="connsiteY8" fmla="*/ 1167 h 3049071"/>
              <a:gd name="connsiteX9" fmla="*/ 533902 w 5542288"/>
              <a:gd name="connsiteY9" fmla="*/ 18036 h 304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42288" h="3049071">
                <a:moveTo>
                  <a:pt x="533902" y="18036"/>
                </a:moveTo>
                <a:cubicBezTo>
                  <a:pt x="988866" y="112723"/>
                  <a:pt x="1533053" y="476694"/>
                  <a:pt x="1979382" y="667978"/>
                </a:cubicBezTo>
                <a:cubicBezTo>
                  <a:pt x="2524350" y="903405"/>
                  <a:pt x="2921090" y="872889"/>
                  <a:pt x="3378861" y="955722"/>
                </a:cubicBezTo>
                <a:cubicBezTo>
                  <a:pt x="3832276" y="1042917"/>
                  <a:pt x="4346727" y="1243466"/>
                  <a:pt x="4795784" y="1648925"/>
                </a:cubicBezTo>
                <a:cubicBezTo>
                  <a:pt x="5188705" y="1999886"/>
                  <a:pt x="5534898" y="2504391"/>
                  <a:pt x="5542288" y="2966753"/>
                </a:cubicBezTo>
                <a:lnTo>
                  <a:pt x="5539185" y="3049071"/>
                </a:lnTo>
                <a:lnTo>
                  <a:pt x="0" y="1736018"/>
                </a:lnTo>
                <a:lnTo>
                  <a:pt x="411519" y="0"/>
                </a:lnTo>
                <a:lnTo>
                  <a:pt x="430579" y="1167"/>
                </a:lnTo>
                <a:cubicBezTo>
                  <a:pt x="464436" y="5062"/>
                  <a:pt x="498905" y="10753"/>
                  <a:pt x="533902" y="18036"/>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a:solidFill>
                <a:schemeClr val="tx1"/>
              </a:solidFill>
            </a:endParaRPr>
          </a:p>
        </p:txBody>
      </p:sp>
      <p:sp>
        <p:nvSpPr>
          <p:cNvPr id="50" name="Google Shape;50;p12">
            <a:extLst>
              <a:ext uri="{FF2B5EF4-FFF2-40B4-BE49-F238E27FC236}">
                <a16:creationId xmlns:a16="http://schemas.microsoft.com/office/drawing/2014/main" id="{D707901E-9D17-C4E7-1381-A3E8966F4865}"/>
              </a:ext>
            </a:extLst>
          </p:cNvPr>
          <p:cNvSpPr txBox="1"/>
          <p:nvPr/>
        </p:nvSpPr>
        <p:spPr>
          <a:xfrm>
            <a:off x="2030117" y="1469723"/>
            <a:ext cx="7517920" cy="230828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7200" dirty="0">
                <a:solidFill>
                  <a:srgbClr val="4B116F"/>
                </a:solidFill>
                <a:latin typeface="+mj-lt"/>
                <a:ea typeface="Inter Tight Medium"/>
                <a:cs typeface="Inter Tight Medium"/>
                <a:sym typeface="Inter Tight Medium"/>
              </a:rPr>
              <a:t>Session</a:t>
            </a:r>
          </a:p>
          <a:p>
            <a:pPr marL="0" marR="0" lvl="0" indent="0" algn="l" rtl="0">
              <a:spcBef>
                <a:spcPts val="0"/>
              </a:spcBef>
              <a:spcAft>
                <a:spcPts val="0"/>
              </a:spcAft>
              <a:buNone/>
            </a:pPr>
            <a:r>
              <a:rPr lang="en-US" sz="7200" dirty="0">
                <a:solidFill>
                  <a:srgbClr val="4B116F"/>
                </a:solidFill>
                <a:latin typeface="+mj-lt"/>
                <a:ea typeface="Inter Tight Medium"/>
                <a:cs typeface="Inter Tight Medium"/>
                <a:sym typeface="Inter Tight Medium"/>
              </a:rPr>
              <a:t>Objectives</a:t>
            </a:r>
            <a:endParaRPr dirty="0">
              <a:highlight>
                <a:srgbClr val="FFFF00"/>
              </a:highlight>
              <a:latin typeface="+mj-lt"/>
            </a:endParaRPr>
          </a:p>
        </p:txBody>
      </p:sp>
      <p:grpSp>
        <p:nvGrpSpPr>
          <p:cNvPr id="24" name="Group 23">
            <a:extLst>
              <a:ext uri="{FF2B5EF4-FFF2-40B4-BE49-F238E27FC236}">
                <a16:creationId xmlns:a16="http://schemas.microsoft.com/office/drawing/2014/main" id="{97602D51-98F8-E279-8C76-8DEE2EE90408}"/>
              </a:ext>
            </a:extLst>
          </p:cNvPr>
          <p:cNvGrpSpPr/>
          <p:nvPr/>
        </p:nvGrpSpPr>
        <p:grpSpPr>
          <a:xfrm>
            <a:off x="9548037" y="1470479"/>
            <a:ext cx="7121556" cy="1511423"/>
            <a:chOff x="9548037" y="1729424"/>
            <a:chExt cx="7121556" cy="1511423"/>
          </a:xfrm>
        </p:grpSpPr>
        <p:sp>
          <p:nvSpPr>
            <p:cNvPr id="4" name="Rectangle: Rounded Corners 3">
              <a:extLst>
                <a:ext uri="{FF2B5EF4-FFF2-40B4-BE49-F238E27FC236}">
                  <a16:creationId xmlns:a16="http://schemas.microsoft.com/office/drawing/2014/main" id="{842BF837-97DD-37D1-5BC0-95A0A929126B}"/>
                </a:ext>
              </a:extLst>
            </p:cNvPr>
            <p:cNvSpPr/>
            <p:nvPr/>
          </p:nvSpPr>
          <p:spPr>
            <a:xfrm>
              <a:off x="9548037" y="1729424"/>
              <a:ext cx="7121556" cy="1511423"/>
            </a:xfrm>
            <a:prstGeom prst="roundRect">
              <a:avLst/>
            </a:prstGeom>
            <a:solidFill>
              <a:schemeClr val="bg1"/>
            </a:solidFill>
            <a:ln>
              <a:noFill/>
            </a:ln>
            <a:effectLst>
              <a:outerShdw blurRad="508000" dist="2540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 name="Google Shape;121;p17">
              <a:extLst>
                <a:ext uri="{FF2B5EF4-FFF2-40B4-BE49-F238E27FC236}">
                  <a16:creationId xmlns:a16="http://schemas.microsoft.com/office/drawing/2014/main" id="{F05BBA9B-0492-962E-A5FE-0008E76A60A0}"/>
                </a:ext>
              </a:extLst>
            </p:cNvPr>
            <p:cNvSpPr/>
            <p:nvPr/>
          </p:nvSpPr>
          <p:spPr>
            <a:xfrm>
              <a:off x="10048458" y="2142235"/>
              <a:ext cx="685800" cy="685800"/>
            </a:xfrm>
            <a:prstGeom prst="ellipse">
              <a:avLst/>
            </a:prstGeom>
            <a:solidFill>
              <a:srgbClr val="FAAC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 name="Google Shape;122;p17">
              <a:extLst>
                <a:ext uri="{FF2B5EF4-FFF2-40B4-BE49-F238E27FC236}">
                  <a16:creationId xmlns:a16="http://schemas.microsoft.com/office/drawing/2014/main" id="{2851F9C4-C435-D2E0-C80E-3725FE2B01B2}"/>
                </a:ext>
              </a:extLst>
            </p:cNvPr>
            <p:cNvSpPr txBox="1"/>
            <p:nvPr/>
          </p:nvSpPr>
          <p:spPr>
            <a:xfrm>
              <a:off x="10048459" y="2285080"/>
              <a:ext cx="685800"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dirty="0">
                  <a:solidFill>
                    <a:srgbClr val="1E1E1E"/>
                  </a:solidFill>
                  <a:latin typeface="Inter Tight Medium"/>
                  <a:ea typeface="Inter Tight Medium"/>
                  <a:cs typeface="Inter Tight Medium"/>
                  <a:sym typeface="Inter Tight Medium"/>
                </a:rPr>
                <a:t>01</a:t>
              </a:r>
              <a:endParaRPr dirty="0"/>
            </a:p>
          </p:txBody>
        </p:sp>
        <p:sp>
          <p:nvSpPr>
            <p:cNvPr id="5" name="Google Shape;124;p17">
              <a:extLst>
                <a:ext uri="{FF2B5EF4-FFF2-40B4-BE49-F238E27FC236}">
                  <a16:creationId xmlns:a16="http://schemas.microsoft.com/office/drawing/2014/main" id="{66A62FF3-9B69-1077-2B09-D6EF2FE28F5C}"/>
                </a:ext>
              </a:extLst>
            </p:cNvPr>
            <p:cNvSpPr txBox="1"/>
            <p:nvPr/>
          </p:nvSpPr>
          <p:spPr>
            <a:xfrm>
              <a:off x="11008858" y="2101556"/>
              <a:ext cx="5220757"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dirty="0">
                  <a:solidFill>
                    <a:srgbClr val="1E1E1E"/>
                  </a:solidFill>
                  <a:latin typeface="Inter" panose="020B0502030000000004" pitchFamily="34" charset="0"/>
                  <a:ea typeface="Inter" panose="020B0502030000000004" pitchFamily="34" charset="0"/>
                  <a:cs typeface="Inter Tight Medium"/>
                  <a:sym typeface="Inter Tight Medium"/>
                </a:rPr>
                <a:t>Reflect on the impact of being aware of Allah’s closeness to us</a:t>
              </a:r>
              <a:endParaRPr lang="en-US" dirty="0">
                <a:latin typeface="Inter" panose="020B0502030000000004" pitchFamily="34" charset="0"/>
                <a:ea typeface="Inter" panose="020B0502030000000004" pitchFamily="34" charset="0"/>
              </a:endParaRPr>
            </a:p>
          </p:txBody>
        </p:sp>
      </p:grpSp>
      <p:grpSp>
        <p:nvGrpSpPr>
          <p:cNvPr id="25" name="Group 24">
            <a:extLst>
              <a:ext uri="{FF2B5EF4-FFF2-40B4-BE49-F238E27FC236}">
                <a16:creationId xmlns:a16="http://schemas.microsoft.com/office/drawing/2014/main" id="{B8C09E94-9A2A-87C1-604C-4B183EC57F60}"/>
              </a:ext>
            </a:extLst>
          </p:cNvPr>
          <p:cNvGrpSpPr/>
          <p:nvPr/>
        </p:nvGrpSpPr>
        <p:grpSpPr>
          <a:xfrm>
            <a:off x="9548037" y="3286684"/>
            <a:ext cx="7121556" cy="1511423"/>
            <a:chOff x="9548037" y="3545629"/>
            <a:chExt cx="7121556" cy="1511423"/>
          </a:xfrm>
        </p:grpSpPr>
        <p:sp>
          <p:nvSpPr>
            <p:cNvPr id="10" name="Rectangle: Rounded Corners 9">
              <a:extLst>
                <a:ext uri="{FF2B5EF4-FFF2-40B4-BE49-F238E27FC236}">
                  <a16:creationId xmlns:a16="http://schemas.microsoft.com/office/drawing/2014/main" id="{D95DE43A-1164-51B5-9119-C2B42E6C2A04}"/>
                </a:ext>
              </a:extLst>
            </p:cNvPr>
            <p:cNvSpPr/>
            <p:nvPr/>
          </p:nvSpPr>
          <p:spPr>
            <a:xfrm>
              <a:off x="9548037" y="3545629"/>
              <a:ext cx="7121556" cy="1511423"/>
            </a:xfrm>
            <a:prstGeom prst="roundRect">
              <a:avLst/>
            </a:prstGeom>
            <a:solidFill>
              <a:schemeClr val="bg1"/>
            </a:solidFill>
            <a:ln>
              <a:noFill/>
            </a:ln>
            <a:effectLst>
              <a:outerShdw blurRad="508000" dist="2540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Google Shape;121;p17">
              <a:extLst>
                <a:ext uri="{FF2B5EF4-FFF2-40B4-BE49-F238E27FC236}">
                  <a16:creationId xmlns:a16="http://schemas.microsoft.com/office/drawing/2014/main" id="{81D35237-C8EC-8200-0F12-6E0545A2ADD3}"/>
                </a:ext>
              </a:extLst>
            </p:cNvPr>
            <p:cNvSpPr/>
            <p:nvPr/>
          </p:nvSpPr>
          <p:spPr>
            <a:xfrm>
              <a:off x="10048458" y="3958440"/>
              <a:ext cx="685800" cy="685800"/>
            </a:xfrm>
            <a:prstGeom prst="ellipse">
              <a:avLst/>
            </a:prstGeom>
            <a:solidFill>
              <a:srgbClr val="FAAC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5" name="Google Shape;122;p17">
              <a:extLst>
                <a:ext uri="{FF2B5EF4-FFF2-40B4-BE49-F238E27FC236}">
                  <a16:creationId xmlns:a16="http://schemas.microsoft.com/office/drawing/2014/main" id="{D47065B9-BE32-F3B3-6D8E-73F2D837460B}"/>
                </a:ext>
              </a:extLst>
            </p:cNvPr>
            <p:cNvSpPr txBox="1"/>
            <p:nvPr/>
          </p:nvSpPr>
          <p:spPr>
            <a:xfrm>
              <a:off x="10048459" y="4101285"/>
              <a:ext cx="685800"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dirty="0">
                  <a:solidFill>
                    <a:srgbClr val="1E1E1E"/>
                  </a:solidFill>
                  <a:latin typeface="Inter Tight Medium"/>
                  <a:ea typeface="Inter Tight Medium"/>
                  <a:cs typeface="Inter Tight Medium"/>
                  <a:sym typeface="Inter Tight Medium"/>
                </a:rPr>
                <a:t>02</a:t>
              </a:r>
              <a:endParaRPr dirty="0"/>
            </a:p>
          </p:txBody>
        </p:sp>
        <p:sp>
          <p:nvSpPr>
            <p:cNvPr id="16" name="Google Shape;124;p17">
              <a:extLst>
                <a:ext uri="{FF2B5EF4-FFF2-40B4-BE49-F238E27FC236}">
                  <a16:creationId xmlns:a16="http://schemas.microsoft.com/office/drawing/2014/main" id="{7CB9BE12-7B76-B556-A7B5-7A7601716C47}"/>
                </a:ext>
              </a:extLst>
            </p:cNvPr>
            <p:cNvSpPr txBox="1"/>
            <p:nvPr/>
          </p:nvSpPr>
          <p:spPr>
            <a:xfrm>
              <a:off x="11008858" y="3940638"/>
              <a:ext cx="5220757"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dirty="0">
                  <a:solidFill>
                    <a:srgbClr val="1E1E1E"/>
                  </a:solidFill>
                  <a:latin typeface="Inter" panose="020B0502030000000004" pitchFamily="34" charset="0"/>
                  <a:ea typeface="Inter" panose="020B0502030000000004" pitchFamily="34" charset="0"/>
                  <a:cs typeface="Inter Tight Medium"/>
                  <a:sym typeface="Inter Tight Medium"/>
                </a:rPr>
                <a:t>Practise taking an ‘audit’ of your actions</a:t>
              </a:r>
              <a:endParaRPr lang="en-US" dirty="0">
                <a:latin typeface="Inter" panose="020B0502030000000004" pitchFamily="34" charset="0"/>
                <a:ea typeface="Inter" panose="020B0502030000000004" pitchFamily="34" charset="0"/>
              </a:endParaRPr>
            </a:p>
          </p:txBody>
        </p:sp>
      </p:grpSp>
      <p:grpSp>
        <p:nvGrpSpPr>
          <p:cNvPr id="13" name="Group 12">
            <a:extLst>
              <a:ext uri="{FF2B5EF4-FFF2-40B4-BE49-F238E27FC236}">
                <a16:creationId xmlns:a16="http://schemas.microsoft.com/office/drawing/2014/main" id="{60AD24D1-CE3B-CB1B-4263-2BB70D72D531}"/>
              </a:ext>
            </a:extLst>
          </p:cNvPr>
          <p:cNvGrpSpPr/>
          <p:nvPr/>
        </p:nvGrpSpPr>
        <p:grpSpPr>
          <a:xfrm>
            <a:off x="9548037" y="5179014"/>
            <a:ext cx="7121556" cy="1511423"/>
            <a:chOff x="9548037" y="5437959"/>
            <a:chExt cx="7121556" cy="1511423"/>
          </a:xfrm>
        </p:grpSpPr>
        <p:sp>
          <p:nvSpPr>
            <p:cNvPr id="11" name="Rectangle: Rounded Corners 10">
              <a:extLst>
                <a:ext uri="{FF2B5EF4-FFF2-40B4-BE49-F238E27FC236}">
                  <a16:creationId xmlns:a16="http://schemas.microsoft.com/office/drawing/2014/main" id="{0C0AA16F-E17B-09FB-5F56-B9E1B1239DB9}"/>
                </a:ext>
              </a:extLst>
            </p:cNvPr>
            <p:cNvSpPr/>
            <p:nvPr/>
          </p:nvSpPr>
          <p:spPr>
            <a:xfrm>
              <a:off x="9548037" y="5437959"/>
              <a:ext cx="7121556" cy="1511423"/>
            </a:xfrm>
            <a:prstGeom prst="roundRect">
              <a:avLst/>
            </a:prstGeom>
            <a:solidFill>
              <a:schemeClr val="bg1"/>
            </a:solidFill>
            <a:ln>
              <a:noFill/>
            </a:ln>
            <a:effectLst>
              <a:outerShdw blurRad="508000" dist="2540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Google Shape;121;p17">
              <a:extLst>
                <a:ext uri="{FF2B5EF4-FFF2-40B4-BE49-F238E27FC236}">
                  <a16:creationId xmlns:a16="http://schemas.microsoft.com/office/drawing/2014/main" id="{05C59006-C320-1AF6-378D-0302CEC56F21}"/>
                </a:ext>
              </a:extLst>
            </p:cNvPr>
            <p:cNvSpPr/>
            <p:nvPr/>
          </p:nvSpPr>
          <p:spPr>
            <a:xfrm>
              <a:off x="10048458" y="5850770"/>
              <a:ext cx="685800" cy="685800"/>
            </a:xfrm>
            <a:prstGeom prst="ellipse">
              <a:avLst/>
            </a:prstGeom>
            <a:solidFill>
              <a:srgbClr val="FAAC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8" name="Google Shape;122;p17">
              <a:extLst>
                <a:ext uri="{FF2B5EF4-FFF2-40B4-BE49-F238E27FC236}">
                  <a16:creationId xmlns:a16="http://schemas.microsoft.com/office/drawing/2014/main" id="{7FF03EEF-6168-92F9-8478-7A2E18AE6536}"/>
                </a:ext>
              </a:extLst>
            </p:cNvPr>
            <p:cNvSpPr txBox="1"/>
            <p:nvPr/>
          </p:nvSpPr>
          <p:spPr>
            <a:xfrm>
              <a:off x="10048459" y="5993615"/>
              <a:ext cx="685800"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dirty="0">
                  <a:solidFill>
                    <a:srgbClr val="1E1E1E"/>
                  </a:solidFill>
                  <a:latin typeface="Inter Tight Medium"/>
                  <a:ea typeface="Inter Tight Medium"/>
                  <a:cs typeface="Inter Tight Medium"/>
                  <a:sym typeface="Inter Tight Medium"/>
                </a:rPr>
                <a:t>03</a:t>
              </a:r>
              <a:endParaRPr dirty="0"/>
            </a:p>
          </p:txBody>
        </p:sp>
        <p:sp>
          <p:nvSpPr>
            <p:cNvPr id="19" name="Google Shape;124;p17">
              <a:extLst>
                <a:ext uri="{FF2B5EF4-FFF2-40B4-BE49-F238E27FC236}">
                  <a16:creationId xmlns:a16="http://schemas.microsoft.com/office/drawing/2014/main" id="{C38AE80A-1BE5-91E2-27E7-460C187CBACA}"/>
                </a:ext>
              </a:extLst>
            </p:cNvPr>
            <p:cNvSpPr txBox="1"/>
            <p:nvPr/>
          </p:nvSpPr>
          <p:spPr>
            <a:xfrm>
              <a:off x="11008858" y="5610243"/>
              <a:ext cx="5117833" cy="12002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dirty="0">
                  <a:solidFill>
                    <a:srgbClr val="1E1E1E"/>
                  </a:solidFill>
                  <a:latin typeface="Inter" panose="020B0502030000000004" pitchFamily="34" charset="0"/>
                  <a:ea typeface="Inter" panose="020B0502030000000004" pitchFamily="34" charset="0"/>
                  <a:cs typeface="Inter Tight Medium"/>
                  <a:sym typeface="Inter Tight Medium"/>
                </a:rPr>
                <a:t>Explore the characteristics of the People of Hell and develop strategies to avoid them</a:t>
              </a:r>
              <a:endParaRPr lang="en-US" dirty="0">
                <a:latin typeface="Inter" panose="020B0502030000000004" pitchFamily="34" charset="0"/>
                <a:ea typeface="Inter" panose="020B0502030000000004" pitchFamily="34" charset="0"/>
              </a:endParaRPr>
            </a:p>
          </p:txBody>
        </p:sp>
      </p:grpSp>
      <p:grpSp>
        <p:nvGrpSpPr>
          <p:cNvPr id="26" name="Group 25">
            <a:extLst>
              <a:ext uri="{FF2B5EF4-FFF2-40B4-BE49-F238E27FC236}">
                <a16:creationId xmlns:a16="http://schemas.microsoft.com/office/drawing/2014/main" id="{7EF187AB-46A0-8D37-35BD-375B4DB6B520}"/>
              </a:ext>
            </a:extLst>
          </p:cNvPr>
          <p:cNvGrpSpPr/>
          <p:nvPr/>
        </p:nvGrpSpPr>
        <p:grpSpPr>
          <a:xfrm>
            <a:off x="9548037" y="7067033"/>
            <a:ext cx="7121556" cy="1511423"/>
            <a:chOff x="9548037" y="7325978"/>
            <a:chExt cx="7121556" cy="1511423"/>
          </a:xfrm>
        </p:grpSpPr>
        <p:sp>
          <p:nvSpPr>
            <p:cNvPr id="12" name="Rectangle: Rounded Corners 11">
              <a:extLst>
                <a:ext uri="{FF2B5EF4-FFF2-40B4-BE49-F238E27FC236}">
                  <a16:creationId xmlns:a16="http://schemas.microsoft.com/office/drawing/2014/main" id="{4FEF9D2B-30B9-0A97-4E65-ABF399CC923F}"/>
                </a:ext>
              </a:extLst>
            </p:cNvPr>
            <p:cNvSpPr/>
            <p:nvPr/>
          </p:nvSpPr>
          <p:spPr>
            <a:xfrm>
              <a:off x="9548037" y="7325978"/>
              <a:ext cx="7121556" cy="1511423"/>
            </a:xfrm>
            <a:prstGeom prst="roundRect">
              <a:avLst/>
            </a:prstGeom>
            <a:solidFill>
              <a:schemeClr val="bg1"/>
            </a:solidFill>
            <a:ln>
              <a:noFill/>
            </a:ln>
            <a:effectLst>
              <a:outerShdw blurRad="508000" dist="2540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Google Shape;121;p17">
              <a:extLst>
                <a:ext uri="{FF2B5EF4-FFF2-40B4-BE49-F238E27FC236}">
                  <a16:creationId xmlns:a16="http://schemas.microsoft.com/office/drawing/2014/main" id="{9B55CADE-551D-C8C3-0AA2-FFBACC12568E}"/>
                </a:ext>
              </a:extLst>
            </p:cNvPr>
            <p:cNvSpPr/>
            <p:nvPr/>
          </p:nvSpPr>
          <p:spPr>
            <a:xfrm>
              <a:off x="10048458" y="7738789"/>
              <a:ext cx="685800" cy="685800"/>
            </a:xfrm>
            <a:prstGeom prst="ellipse">
              <a:avLst/>
            </a:prstGeom>
            <a:solidFill>
              <a:srgbClr val="FAAC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1" name="Google Shape;122;p17">
              <a:extLst>
                <a:ext uri="{FF2B5EF4-FFF2-40B4-BE49-F238E27FC236}">
                  <a16:creationId xmlns:a16="http://schemas.microsoft.com/office/drawing/2014/main" id="{0DCE89D1-FD12-4BD8-8D9F-EAF2E3EA21A7}"/>
                </a:ext>
              </a:extLst>
            </p:cNvPr>
            <p:cNvSpPr txBox="1"/>
            <p:nvPr/>
          </p:nvSpPr>
          <p:spPr>
            <a:xfrm>
              <a:off x="10048459" y="7881634"/>
              <a:ext cx="685800"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dirty="0">
                  <a:solidFill>
                    <a:srgbClr val="1E1E1E"/>
                  </a:solidFill>
                  <a:latin typeface="Inter Tight Medium"/>
                  <a:ea typeface="Inter Tight Medium"/>
                  <a:cs typeface="Inter Tight Medium"/>
                  <a:sym typeface="Inter Tight Medium"/>
                </a:rPr>
                <a:t>04</a:t>
              </a:r>
              <a:endParaRPr dirty="0"/>
            </a:p>
          </p:txBody>
        </p:sp>
        <p:sp>
          <p:nvSpPr>
            <p:cNvPr id="22" name="Google Shape;124;p17">
              <a:extLst>
                <a:ext uri="{FF2B5EF4-FFF2-40B4-BE49-F238E27FC236}">
                  <a16:creationId xmlns:a16="http://schemas.microsoft.com/office/drawing/2014/main" id="{CE2999E3-71B1-DC1C-BE10-8F9BB4CBDD08}"/>
                </a:ext>
              </a:extLst>
            </p:cNvPr>
            <p:cNvSpPr txBox="1"/>
            <p:nvPr/>
          </p:nvSpPr>
          <p:spPr>
            <a:xfrm>
              <a:off x="11008858" y="7698110"/>
              <a:ext cx="5117833"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1E1E1E"/>
                  </a:solidFill>
                  <a:latin typeface="Inter" panose="020B0502030000000004" pitchFamily="34" charset="0"/>
                  <a:ea typeface="Inter" panose="020B0502030000000004" pitchFamily="34" charset="0"/>
                  <a:cs typeface="Inter Tight Medium"/>
                </a:rPr>
                <a:t>Recite and reflect upon verses 15-29 of Surah </a:t>
              </a:r>
              <a:r>
                <a:rPr lang="en-US" sz="2400" dirty="0" err="1">
                  <a:solidFill>
                    <a:srgbClr val="1E1E1E"/>
                  </a:solidFill>
                  <a:latin typeface="Inter" panose="020B0502030000000004" pitchFamily="34" charset="0"/>
                  <a:ea typeface="Inter" panose="020B0502030000000004" pitchFamily="34" charset="0"/>
                  <a:cs typeface="Inter Tight Medium"/>
                </a:rPr>
                <a:t>Qāf</a:t>
              </a:r>
              <a:endParaRPr lang="en-US" sz="2400" dirty="0">
                <a:solidFill>
                  <a:srgbClr val="1E1E1E"/>
                </a:solidFill>
                <a:latin typeface="Inter" panose="020B0502030000000004" pitchFamily="34" charset="0"/>
                <a:ea typeface="Inter" panose="020B0502030000000004" pitchFamily="34" charset="0"/>
                <a:cs typeface="Inter Tight Medium"/>
              </a:endParaRPr>
            </a:p>
          </p:txBody>
        </p:sp>
      </p:grpSp>
      <p:pic>
        <p:nvPicPr>
          <p:cNvPr id="23" name="Graphic 22">
            <a:extLst>
              <a:ext uri="{FF2B5EF4-FFF2-40B4-BE49-F238E27FC236}">
                <a16:creationId xmlns:a16="http://schemas.microsoft.com/office/drawing/2014/main" id="{6D8CA011-D846-148B-9007-F473DFBB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030117" y="9687181"/>
            <a:ext cx="2366253" cy="249771"/>
          </a:xfrm>
          <a:prstGeom prst="rect">
            <a:avLst/>
          </a:prstGeom>
        </p:spPr>
      </p:pic>
    </p:spTree>
    <p:extLst>
      <p:ext uri="{BB962C8B-B14F-4D97-AF65-F5344CB8AC3E}">
        <p14:creationId xmlns:p14="http://schemas.microsoft.com/office/powerpoint/2010/main" val="4040118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1000"/>
                                        <p:tgtEl>
                                          <p:spTgt spid="26"/>
                                        </p:tgtEl>
                                      </p:cBhvr>
                                    </p:animEffect>
                                    <p:anim calcmode="lin" valueType="num">
                                      <p:cBhvr>
                                        <p:cTn id="29" dur="1000" fill="hold"/>
                                        <p:tgtEl>
                                          <p:spTgt spid="26"/>
                                        </p:tgtEl>
                                        <p:attrNameLst>
                                          <p:attrName>ppt_x</p:attrName>
                                        </p:attrNameLst>
                                      </p:cBhvr>
                                      <p:tavLst>
                                        <p:tav tm="0">
                                          <p:val>
                                            <p:strVal val="#ppt_x"/>
                                          </p:val>
                                        </p:tav>
                                        <p:tav tm="100000">
                                          <p:val>
                                            <p:strVal val="#ppt_x"/>
                                          </p:val>
                                        </p:tav>
                                      </p:tavLst>
                                    </p:anim>
                                    <p:anim calcmode="lin" valueType="num">
                                      <p:cBhvr>
                                        <p:cTn id="3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5">
          <a:extLst>
            <a:ext uri="{FF2B5EF4-FFF2-40B4-BE49-F238E27FC236}">
              <a16:creationId xmlns:a16="http://schemas.microsoft.com/office/drawing/2014/main" id="{649798BD-6ABF-6D92-29AB-F1900D0B6C38}"/>
            </a:ext>
          </a:extLst>
        </p:cNvPr>
        <p:cNvGrpSpPr/>
        <p:nvPr/>
      </p:nvGrpSpPr>
      <p:grpSpPr>
        <a:xfrm>
          <a:off x="0" y="0"/>
          <a:ext cx="0" cy="0"/>
          <a:chOff x="0" y="0"/>
          <a:chExt cx="0" cy="0"/>
        </a:xfrm>
      </p:grpSpPr>
      <p:sp>
        <p:nvSpPr>
          <p:cNvPr id="3" name="Freeform: Shape 2">
            <a:extLst>
              <a:ext uri="{FF2B5EF4-FFF2-40B4-BE49-F238E27FC236}">
                <a16:creationId xmlns:a16="http://schemas.microsoft.com/office/drawing/2014/main" id="{B9F8FD0D-C435-0DB3-88FA-3F9BF24EB00A}"/>
              </a:ext>
            </a:extLst>
          </p:cNvPr>
          <p:cNvSpPr/>
          <p:nvPr/>
        </p:nvSpPr>
        <p:spPr>
          <a:xfrm rot="20799858" flipH="1" flipV="1">
            <a:off x="9828274" y="-1034392"/>
            <a:ext cx="8575502" cy="4024688"/>
          </a:xfrm>
          <a:custGeom>
            <a:avLst/>
            <a:gdLst>
              <a:gd name="connsiteX0" fmla="*/ 758633 w 2319348"/>
              <a:gd name="connsiteY0" fmla="*/ 99773 h 1088526"/>
              <a:gd name="connsiteX1" fmla="*/ 585988 w 2319348"/>
              <a:gd name="connsiteY1" fmla="*/ 61583 h 1088526"/>
              <a:gd name="connsiteX2" fmla="*/ 250833 w 2319348"/>
              <a:gd name="connsiteY2" fmla="*/ 14785 h 1088526"/>
              <a:gd name="connsiteX3" fmla="*/ 127704 w 2319348"/>
              <a:gd name="connsiteY3" fmla="*/ 0 h 1088526"/>
              <a:gd name="connsiteX4" fmla="*/ 0 w 2319348"/>
              <a:gd name="connsiteY4" fmla="*/ 538729 h 1088526"/>
              <a:gd name="connsiteX5" fmla="*/ 2319348 w 2319348"/>
              <a:gd name="connsiteY5" fmla="*/ 1088526 h 1088526"/>
              <a:gd name="connsiteX6" fmla="*/ 2284277 w 2319348"/>
              <a:gd name="connsiteY6" fmla="*/ 1043739 h 1088526"/>
              <a:gd name="connsiteX7" fmla="*/ 2002911 w 2319348"/>
              <a:gd name="connsiteY7" fmla="*/ 754786 h 1088526"/>
              <a:gd name="connsiteX8" fmla="*/ 758633 w 2319348"/>
              <a:gd name="connsiteY8" fmla="*/ 99773 h 10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19348" h="1088526">
                <a:moveTo>
                  <a:pt x="758633" y="99773"/>
                </a:moveTo>
                <a:cubicBezTo>
                  <a:pt x="700296" y="85153"/>
                  <a:pt x="642665" y="72482"/>
                  <a:pt x="585988" y="61583"/>
                </a:cubicBezTo>
                <a:cubicBezTo>
                  <a:pt x="471546" y="40875"/>
                  <a:pt x="360917" y="27251"/>
                  <a:pt x="250833" y="14785"/>
                </a:cubicBezTo>
                <a:lnTo>
                  <a:pt x="127704" y="0"/>
                </a:lnTo>
                <a:lnTo>
                  <a:pt x="0" y="538729"/>
                </a:lnTo>
                <a:lnTo>
                  <a:pt x="2319348" y="1088526"/>
                </a:lnTo>
                <a:lnTo>
                  <a:pt x="2284277" y="1043739"/>
                </a:lnTo>
                <a:cubicBezTo>
                  <a:pt x="2196451" y="939863"/>
                  <a:pt x="2101140" y="842526"/>
                  <a:pt x="2002911" y="754786"/>
                </a:cubicBezTo>
                <a:cubicBezTo>
                  <a:pt x="1609987" y="400009"/>
                  <a:pt x="1166994" y="202117"/>
                  <a:pt x="758633" y="99773"/>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dirty="0">
              <a:solidFill>
                <a:schemeClr val="tx1"/>
              </a:solidFill>
            </a:endParaRPr>
          </a:p>
        </p:txBody>
      </p:sp>
      <p:sp>
        <p:nvSpPr>
          <p:cNvPr id="4" name="Google Shape;203;p22">
            <a:extLst>
              <a:ext uri="{FF2B5EF4-FFF2-40B4-BE49-F238E27FC236}">
                <a16:creationId xmlns:a16="http://schemas.microsoft.com/office/drawing/2014/main" id="{0CE6DB9E-A776-572C-403E-2081A901D74A}"/>
              </a:ext>
            </a:extLst>
          </p:cNvPr>
          <p:cNvSpPr txBox="1"/>
          <p:nvPr/>
        </p:nvSpPr>
        <p:spPr>
          <a:xfrm>
            <a:off x="1908355" y="3160532"/>
            <a:ext cx="7571377" cy="1677342"/>
          </a:xfrm>
          <a:prstGeom prst="rect">
            <a:avLst/>
          </a:prstGeom>
          <a:noFill/>
          <a:ln>
            <a:noFill/>
          </a:ln>
        </p:spPr>
        <p:txBody>
          <a:bodyPr spcFirstLastPara="1" wrap="square" lIns="91425" tIns="45700" rIns="91425" bIns="45700" anchor="t" anchorCtr="0">
            <a:spAutoFit/>
          </a:bodyPr>
          <a:lstStyle/>
          <a:p>
            <a:pPr marR="0" lvl="0" algn="l" rtl="0">
              <a:lnSpc>
                <a:spcPct val="150000"/>
              </a:lnSpc>
              <a:spcBef>
                <a:spcPts val="0"/>
              </a:spcBef>
              <a:spcAft>
                <a:spcPts val="600"/>
              </a:spcAft>
            </a:pPr>
            <a:r>
              <a:rPr lang="en-GB" sz="2400" dirty="0">
                <a:solidFill>
                  <a:srgbClr val="1E1E1E"/>
                </a:solidFill>
                <a:latin typeface="Inter Light"/>
                <a:ea typeface="Inter Light"/>
                <a:cs typeface="Inter Light"/>
                <a:sym typeface="Inter Light"/>
              </a:rPr>
              <a:t>[A] What did we learn in the previous </a:t>
            </a:r>
            <a:r>
              <a:rPr lang="en-GB" sz="2400" dirty="0" err="1">
                <a:solidFill>
                  <a:srgbClr val="1E1E1E"/>
                </a:solidFill>
                <a:latin typeface="Inter Light"/>
                <a:ea typeface="Inter Light"/>
                <a:cs typeface="Inter Light"/>
                <a:sym typeface="Inter Light"/>
              </a:rPr>
              <a:t>āyāt</a:t>
            </a:r>
            <a:r>
              <a:rPr lang="en-GB" sz="2400" dirty="0">
                <a:solidFill>
                  <a:srgbClr val="1E1E1E"/>
                </a:solidFill>
                <a:latin typeface="Inter Light"/>
                <a:ea typeface="Inter Light"/>
                <a:cs typeface="Inter Light"/>
                <a:sym typeface="Inter Light"/>
              </a:rPr>
              <a:t> of Surah </a:t>
            </a:r>
            <a:r>
              <a:rPr lang="en-GB" sz="2400" dirty="0" err="1">
                <a:solidFill>
                  <a:srgbClr val="1E1E1E"/>
                </a:solidFill>
                <a:latin typeface="Inter Light"/>
                <a:ea typeface="Inter Light"/>
                <a:cs typeface="Inter Light"/>
                <a:sym typeface="Inter Light"/>
              </a:rPr>
              <a:t>Qāf</a:t>
            </a:r>
            <a:r>
              <a:rPr lang="en-GB" sz="2400" dirty="0">
                <a:solidFill>
                  <a:srgbClr val="1E1E1E"/>
                </a:solidFill>
                <a:latin typeface="Inter Light"/>
                <a:ea typeface="Inter Light"/>
                <a:cs typeface="Inter Light"/>
                <a:sym typeface="Inter Light"/>
              </a:rPr>
              <a:t>?</a:t>
            </a:r>
            <a:endParaRPr lang="en-US" sz="2400" dirty="0">
              <a:solidFill>
                <a:srgbClr val="1E1E1E"/>
              </a:solidFill>
              <a:latin typeface="Inter Light"/>
              <a:ea typeface="Inter Light"/>
              <a:cs typeface="Inter Light"/>
              <a:sym typeface="Inter Light"/>
            </a:endParaRPr>
          </a:p>
          <a:p>
            <a:pPr marR="0" lvl="0" algn="l" rtl="0">
              <a:lnSpc>
                <a:spcPct val="150000"/>
              </a:lnSpc>
              <a:spcBef>
                <a:spcPts val="0"/>
              </a:spcBef>
              <a:spcAft>
                <a:spcPts val="600"/>
              </a:spcAft>
            </a:pPr>
            <a:endParaRPr lang="en-PK" dirty="0"/>
          </a:p>
        </p:txBody>
      </p:sp>
      <p:sp>
        <p:nvSpPr>
          <p:cNvPr id="5" name="Google Shape;107;p16">
            <a:extLst>
              <a:ext uri="{FF2B5EF4-FFF2-40B4-BE49-F238E27FC236}">
                <a16:creationId xmlns:a16="http://schemas.microsoft.com/office/drawing/2014/main" id="{BD27BB5F-359A-9C26-0F2A-2F694F1C3E4D}"/>
              </a:ext>
            </a:extLst>
          </p:cNvPr>
          <p:cNvSpPr txBox="1"/>
          <p:nvPr/>
        </p:nvSpPr>
        <p:spPr>
          <a:xfrm>
            <a:off x="2008851" y="1420490"/>
            <a:ext cx="8035901" cy="101562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highlight>
                  <a:srgbClr val="FAAC69"/>
                </a:highlight>
                <a:latin typeface="+mj-lt"/>
                <a:ea typeface="Inter Tight Medium"/>
                <a:cs typeface="Inter Tight Medium"/>
                <a:sym typeface="Inter Tight Medium"/>
              </a:rPr>
              <a:t>Quick Recap</a:t>
            </a:r>
            <a:endParaRPr lang="en-US" sz="1200" dirty="0">
              <a:solidFill>
                <a:srgbClr val="4B116F"/>
              </a:solidFill>
              <a:highlight>
                <a:srgbClr val="FAAC69"/>
              </a:highlight>
              <a:latin typeface="+mj-lt"/>
            </a:endParaRPr>
          </a:p>
        </p:txBody>
      </p:sp>
      <p:graphicFrame>
        <p:nvGraphicFramePr>
          <p:cNvPr id="6" name="Diagram 5">
            <a:extLst>
              <a:ext uri="{FF2B5EF4-FFF2-40B4-BE49-F238E27FC236}">
                <a16:creationId xmlns:a16="http://schemas.microsoft.com/office/drawing/2014/main" id="{FF16454E-B2A3-4579-99DA-98951F665F8A}"/>
              </a:ext>
            </a:extLst>
          </p:cNvPr>
          <p:cNvGraphicFramePr/>
          <p:nvPr>
            <p:extLst>
              <p:ext uri="{D42A27DB-BD31-4B8C-83A1-F6EECF244321}">
                <p14:modId xmlns:p14="http://schemas.microsoft.com/office/powerpoint/2010/main" val="35856161"/>
              </p:ext>
            </p:extLst>
          </p:nvPr>
        </p:nvGraphicFramePr>
        <p:xfrm>
          <a:off x="1908355" y="3925030"/>
          <a:ext cx="8429297" cy="528247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a:extLst>
              <a:ext uri="{FF2B5EF4-FFF2-40B4-BE49-F238E27FC236}">
                <a16:creationId xmlns:a16="http://schemas.microsoft.com/office/drawing/2014/main" id="{2333E794-19B2-38C8-C19E-7003481A34C8}"/>
              </a:ext>
            </a:extLst>
          </p:cNvPr>
          <p:cNvPicPr>
            <a:picLocks noChangeAspect="1"/>
          </p:cNvPicPr>
          <p:nvPr/>
        </p:nvPicPr>
        <p:blipFill>
          <a:blip r:embed="rId8"/>
          <a:stretch>
            <a:fillRect/>
          </a:stretch>
        </p:blipFill>
        <p:spPr>
          <a:xfrm>
            <a:off x="12183663" y="2215175"/>
            <a:ext cx="4429743" cy="6992326"/>
          </a:xfrm>
          <a:prstGeom prst="rect">
            <a:avLst/>
          </a:prstGeom>
          <a:effectLst>
            <a:softEdge rad="685800"/>
          </a:effectLst>
        </p:spPr>
      </p:pic>
    </p:spTree>
    <p:extLst>
      <p:ext uri="{BB962C8B-B14F-4D97-AF65-F5344CB8AC3E}">
        <p14:creationId xmlns:p14="http://schemas.microsoft.com/office/powerpoint/2010/main" val="3505828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graphicEl>
                                              <a:dgm id="{F0BD7CA7-1F5B-4BA2-B434-45730325F87B}"/>
                                            </p:graphicEl>
                                          </p:spTgt>
                                        </p:tgtEl>
                                        <p:attrNameLst>
                                          <p:attrName>style.visibility</p:attrName>
                                        </p:attrNameLst>
                                      </p:cBhvr>
                                      <p:to>
                                        <p:strVal val="visible"/>
                                      </p:to>
                                    </p:set>
                                    <p:anim calcmode="lin" valueType="num">
                                      <p:cBhvr additive="base">
                                        <p:cTn id="7" dur="500" fill="hold"/>
                                        <p:tgtEl>
                                          <p:spTgt spid="6">
                                            <p:graphicEl>
                                              <a:dgm id="{F0BD7CA7-1F5B-4BA2-B434-45730325F87B}"/>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graphicEl>
                                              <a:dgm id="{F0BD7CA7-1F5B-4BA2-B434-45730325F87B}"/>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graphicEl>
                                              <a:dgm id="{716EB27D-BE11-49C3-80AC-0D1C0348CDF4}"/>
                                            </p:graphicEl>
                                          </p:spTgt>
                                        </p:tgtEl>
                                        <p:attrNameLst>
                                          <p:attrName>style.visibility</p:attrName>
                                        </p:attrNameLst>
                                      </p:cBhvr>
                                      <p:to>
                                        <p:strVal val="visible"/>
                                      </p:to>
                                    </p:set>
                                    <p:anim calcmode="lin" valueType="num">
                                      <p:cBhvr additive="base">
                                        <p:cTn id="13" dur="500" fill="hold"/>
                                        <p:tgtEl>
                                          <p:spTgt spid="6">
                                            <p:graphicEl>
                                              <a:dgm id="{716EB27D-BE11-49C3-80AC-0D1C0348CDF4}"/>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graphicEl>
                                              <a:dgm id="{716EB27D-BE11-49C3-80AC-0D1C0348CDF4}"/>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graphicEl>
                                              <a:dgm id="{08A19630-0B51-4390-B03B-A8EF4A2DD46B}"/>
                                            </p:graphicEl>
                                          </p:spTgt>
                                        </p:tgtEl>
                                        <p:attrNameLst>
                                          <p:attrName>style.visibility</p:attrName>
                                        </p:attrNameLst>
                                      </p:cBhvr>
                                      <p:to>
                                        <p:strVal val="visible"/>
                                      </p:to>
                                    </p:set>
                                    <p:anim calcmode="lin" valueType="num">
                                      <p:cBhvr additive="base">
                                        <p:cTn id="19" dur="500" fill="hold"/>
                                        <p:tgtEl>
                                          <p:spTgt spid="6">
                                            <p:graphicEl>
                                              <a:dgm id="{08A19630-0B51-4390-B03B-A8EF4A2DD46B}"/>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graphicEl>
                                              <a:dgm id="{08A19630-0B51-4390-B03B-A8EF4A2DD46B}"/>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1">
          <a:extLst>
            <a:ext uri="{FF2B5EF4-FFF2-40B4-BE49-F238E27FC236}">
              <a16:creationId xmlns:a16="http://schemas.microsoft.com/office/drawing/2014/main" id="{E4581846-71DF-84B2-12BB-3B02ABBA1C54}"/>
            </a:ext>
          </a:extLst>
        </p:cNvPr>
        <p:cNvGrpSpPr/>
        <p:nvPr/>
      </p:nvGrpSpPr>
      <p:grpSpPr>
        <a:xfrm>
          <a:off x="0" y="0"/>
          <a:ext cx="0" cy="0"/>
          <a:chOff x="0" y="0"/>
          <a:chExt cx="0" cy="0"/>
        </a:xfrm>
      </p:grpSpPr>
      <p:sp>
        <p:nvSpPr>
          <p:cNvPr id="10" name="Background frame">
            <a:extLst>
              <a:ext uri="{FF2B5EF4-FFF2-40B4-BE49-F238E27FC236}">
                <a16:creationId xmlns:a16="http://schemas.microsoft.com/office/drawing/2014/main" id="{FEB178D9-3ABC-62F4-5822-58A0F8A94947}"/>
              </a:ext>
            </a:extLst>
          </p:cNvPr>
          <p:cNvSpPr/>
          <p:nvPr/>
        </p:nvSpPr>
        <p:spPr>
          <a:xfrm>
            <a:off x="9144000" y="1555478"/>
            <a:ext cx="7912045" cy="2370596"/>
          </a:xfrm>
          <a:prstGeom prst="roundRect">
            <a:avLst>
              <a:gd name="adj" fmla="val 10456"/>
            </a:avLst>
          </a:prstGeom>
          <a:solidFill>
            <a:srgbClr val="EEEB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9" name="Google Shape;110;p16">
            <a:extLst>
              <a:ext uri="{FF2B5EF4-FFF2-40B4-BE49-F238E27FC236}">
                <a16:creationId xmlns:a16="http://schemas.microsoft.com/office/drawing/2014/main" id="{4E05090A-5732-49DC-2C52-136ED06B4767}"/>
              </a:ext>
            </a:extLst>
          </p:cNvPr>
          <p:cNvSpPr/>
          <p:nvPr/>
        </p:nvSpPr>
        <p:spPr>
          <a:xfrm>
            <a:off x="9144000" y="4279890"/>
            <a:ext cx="7912045" cy="1490558"/>
          </a:xfrm>
          <a:prstGeom prst="roundRect">
            <a:avLst>
              <a:gd name="adj" fmla="val 17191"/>
            </a:avLst>
          </a:prstGeom>
          <a:solidFill>
            <a:schemeClr val="lt1"/>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2">
            <a:extLst>
              <a:ext uri="{FF2B5EF4-FFF2-40B4-BE49-F238E27FC236}">
                <a16:creationId xmlns:a16="http://schemas.microsoft.com/office/drawing/2014/main" id="{E897C786-D19C-BED4-D1BB-44129CE52B45}"/>
              </a:ext>
            </a:extLst>
          </p:cNvPr>
          <p:cNvSpPr txBox="1"/>
          <p:nvPr/>
        </p:nvSpPr>
        <p:spPr>
          <a:xfrm>
            <a:off x="1932841" y="1444743"/>
            <a:ext cx="5975484"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Allah’s </a:t>
            </a:r>
          </a:p>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Might</a:t>
            </a:r>
            <a:endParaRPr sz="1600" dirty="0">
              <a:solidFill>
                <a:srgbClr val="4B116F"/>
              </a:solidFill>
              <a:latin typeface="+mj-lt"/>
            </a:endParaRPr>
          </a:p>
        </p:txBody>
      </p:sp>
      <p:sp>
        <p:nvSpPr>
          <p:cNvPr id="3" name="Google Shape;203;p22">
            <a:extLst>
              <a:ext uri="{FF2B5EF4-FFF2-40B4-BE49-F238E27FC236}">
                <a16:creationId xmlns:a16="http://schemas.microsoft.com/office/drawing/2014/main" id="{89C1E58B-B487-94C2-A8DE-D38958D98BBA}"/>
              </a:ext>
            </a:extLst>
          </p:cNvPr>
          <p:cNvSpPr txBox="1"/>
          <p:nvPr/>
        </p:nvSpPr>
        <p:spPr>
          <a:xfrm>
            <a:off x="1932842" y="3501521"/>
            <a:ext cx="6527418" cy="1908174"/>
          </a:xfrm>
          <a:prstGeom prst="rect">
            <a:avLst/>
          </a:prstGeom>
          <a:noFill/>
          <a:ln>
            <a:noFill/>
          </a:ln>
        </p:spPr>
        <p:txBody>
          <a:bodyPr spcFirstLastPara="1" wrap="square" lIns="91425" tIns="45700" rIns="91425" bIns="45700" anchor="t" anchorCtr="0">
            <a:spAutoFit/>
          </a:bodyPr>
          <a:lstStyle/>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Who created you the first time round?</a:t>
            </a:r>
          </a:p>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Is it easier to create something from scratch or to re-create something?</a:t>
            </a:r>
            <a:endParaRPr lang="en-US" sz="2400" dirty="0">
              <a:solidFill>
                <a:srgbClr val="1E1E1E"/>
              </a:solidFill>
              <a:latin typeface="Inter Light"/>
              <a:ea typeface="Inter Light"/>
              <a:cs typeface="Inter Light"/>
              <a:sym typeface="Inter Light"/>
            </a:endParaRPr>
          </a:p>
        </p:txBody>
      </p:sp>
      <p:sp>
        <p:nvSpPr>
          <p:cNvPr id="2" name="Freeform: Shape 1">
            <a:extLst>
              <a:ext uri="{FF2B5EF4-FFF2-40B4-BE49-F238E27FC236}">
                <a16:creationId xmlns:a16="http://schemas.microsoft.com/office/drawing/2014/main" id="{D3BA5B33-1CE8-3AC4-EFFC-8E1E7DBF5514}"/>
              </a:ext>
            </a:extLst>
          </p:cNvPr>
          <p:cNvSpPr/>
          <p:nvPr/>
        </p:nvSpPr>
        <p:spPr>
          <a:xfrm>
            <a:off x="9560337" y="2032802"/>
            <a:ext cx="7058863" cy="1415948"/>
          </a:xfrm>
          <a:custGeom>
            <a:avLst/>
            <a:gdLst/>
            <a:ahLst/>
            <a:cxnLst/>
            <a:rect l="l" t="t" r="r" b="b"/>
            <a:pathLst>
              <a:path w="7058863" h="1415948">
                <a:moveTo>
                  <a:pt x="3230804" y="1377544"/>
                </a:moveTo>
                <a:cubicBezTo>
                  <a:pt x="3239643" y="1384249"/>
                  <a:pt x="3246196" y="1390193"/>
                  <a:pt x="3250463" y="1395374"/>
                </a:cubicBezTo>
                <a:cubicBezTo>
                  <a:pt x="3247415" y="1398118"/>
                  <a:pt x="3244215" y="1401166"/>
                  <a:pt x="3240862" y="1404518"/>
                </a:cubicBezTo>
                <a:cubicBezTo>
                  <a:pt x="3237509" y="1407871"/>
                  <a:pt x="3234157" y="1411681"/>
                  <a:pt x="3230804" y="1415948"/>
                </a:cubicBezTo>
                <a:cubicBezTo>
                  <a:pt x="3226232" y="1410157"/>
                  <a:pt x="3220288" y="1404061"/>
                  <a:pt x="3212973" y="1397660"/>
                </a:cubicBezTo>
                <a:cubicBezTo>
                  <a:pt x="3215411" y="1394003"/>
                  <a:pt x="3218155" y="1390498"/>
                  <a:pt x="3221203" y="1387145"/>
                </a:cubicBezTo>
                <a:cubicBezTo>
                  <a:pt x="3224251" y="1383792"/>
                  <a:pt x="3227451" y="1380592"/>
                  <a:pt x="3230804" y="1377544"/>
                </a:cubicBezTo>
                <a:close/>
                <a:moveTo>
                  <a:pt x="2832278" y="1377544"/>
                </a:moveTo>
                <a:cubicBezTo>
                  <a:pt x="2835021" y="1380287"/>
                  <a:pt x="2837993" y="1383182"/>
                  <a:pt x="2841193" y="1386230"/>
                </a:cubicBezTo>
                <a:cubicBezTo>
                  <a:pt x="2844393" y="1389278"/>
                  <a:pt x="2847365" y="1392326"/>
                  <a:pt x="2850109" y="1395374"/>
                </a:cubicBezTo>
                <a:cubicBezTo>
                  <a:pt x="2847671" y="1399032"/>
                  <a:pt x="2844927" y="1402613"/>
                  <a:pt x="2841879" y="1406119"/>
                </a:cubicBezTo>
                <a:cubicBezTo>
                  <a:pt x="2838831" y="1409624"/>
                  <a:pt x="2835631" y="1412900"/>
                  <a:pt x="2832278" y="1415948"/>
                </a:cubicBezTo>
                <a:cubicBezTo>
                  <a:pt x="2828315" y="1412900"/>
                  <a:pt x="2824658" y="1409852"/>
                  <a:pt x="2821305" y="1406804"/>
                </a:cubicBezTo>
                <a:cubicBezTo>
                  <a:pt x="2817952" y="1403756"/>
                  <a:pt x="2815057" y="1400861"/>
                  <a:pt x="2812618" y="1398118"/>
                </a:cubicBezTo>
                <a:cubicBezTo>
                  <a:pt x="2815971" y="1395070"/>
                  <a:pt x="2819248" y="1391869"/>
                  <a:pt x="2822448" y="1388516"/>
                </a:cubicBezTo>
                <a:cubicBezTo>
                  <a:pt x="2825649" y="1385164"/>
                  <a:pt x="2828925" y="1381506"/>
                  <a:pt x="2832278" y="1377544"/>
                </a:cubicBezTo>
                <a:close/>
                <a:moveTo>
                  <a:pt x="3700653" y="1350645"/>
                </a:moveTo>
                <a:lnTo>
                  <a:pt x="3700653" y="1355217"/>
                </a:lnTo>
                <a:cubicBezTo>
                  <a:pt x="3700653" y="1360703"/>
                  <a:pt x="3698672" y="1364590"/>
                  <a:pt x="3694709" y="1366876"/>
                </a:cubicBezTo>
                <a:cubicBezTo>
                  <a:pt x="3690747" y="1369162"/>
                  <a:pt x="3684651" y="1371829"/>
                  <a:pt x="3676421" y="1374877"/>
                </a:cubicBezTo>
                <a:cubicBezTo>
                  <a:pt x="3672154" y="1376705"/>
                  <a:pt x="3665525" y="1379068"/>
                  <a:pt x="3656533" y="1381963"/>
                </a:cubicBezTo>
                <a:cubicBezTo>
                  <a:pt x="3647541" y="1384859"/>
                  <a:pt x="3635579" y="1388745"/>
                  <a:pt x="3620643" y="1393622"/>
                </a:cubicBezTo>
                <a:lnTo>
                  <a:pt x="3622015" y="1376705"/>
                </a:lnTo>
                <a:cubicBezTo>
                  <a:pt x="3650666" y="1368476"/>
                  <a:pt x="3676879" y="1359789"/>
                  <a:pt x="3700653" y="1350645"/>
                </a:cubicBezTo>
                <a:close/>
                <a:moveTo>
                  <a:pt x="4076624" y="1331900"/>
                </a:moveTo>
                <a:lnTo>
                  <a:pt x="4077081" y="1337386"/>
                </a:lnTo>
                <a:cubicBezTo>
                  <a:pt x="4076471" y="1346530"/>
                  <a:pt x="4072661" y="1352931"/>
                  <a:pt x="4065651" y="1356589"/>
                </a:cubicBezTo>
                <a:cubicBezTo>
                  <a:pt x="4057726" y="1360551"/>
                  <a:pt x="4047439" y="1364894"/>
                  <a:pt x="4034790" y="1369619"/>
                </a:cubicBezTo>
                <a:cubicBezTo>
                  <a:pt x="4022141" y="1374343"/>
                  <a:pt x="4007282" y="1379449"/>
                  <a:pt x="3990213" y="1384935"/>
                </a:cubicBezTo>
                <a:lnTo>
                  <a:pt x="3993871" y="1361618"/>
                </a:lnTo>
                <a:cubicBezTo>
                  <a:pt x="4013987" y="1354607"/>
                  <a:pt x="4030828" y="1348740"/>
                  <a:pt x="4044391" y="1344016"/>
                </a:cubicBezTo>
                <a:cubicBezTo>
                  <a:pt x="4057955" y="1339291"/>
                  <a:pt x="4068699" y="1335253"/>
                  <a:pt x="4076624" y="1331900"/>
                </a:cubicBezTo>
                <a:close/>
                <a:moveTo>
                  <a:pt x="3696995" y="1326871"/>
                </a:moveTo>
                <a:lnTo>
                  <a:pt x="3697453" y="1331443"/>
                </a:lnTo>
                <a:cubicBezTo>
                  <a:pt x="3698062" y="1336015"/>
                  <a:pt x="3696843" y="1339291"/>
                  <a:pt x="3693795" y="1341272"/>
                </a:cubicBezTo>
                <a:cubicBezTo>
                  <a:pt x="3690747" y="1343254"/>
                  <a:pt x="3685871" y="1345616"/>
                  <a:pt x="3679165" y="1348359"/>
                </a:cubicBezTo>
                <a:cubicBezTo>
                  <a:pt x="3674593" y="1350493"/>
                  <a:pt x="3667506" y="1353236"/>
                  <a:pt x="3657905" y="1356589"/>
                </a:cubicBezTo>
                <a:cubicBezTo>
                  <a:pt x="3648304" y="1359941"/>
                  <a:pt x="3634816" y="1364361"/>
                  <a:pt x="3617443" y="1369847"/>
                </a:cubicBezTo>
                <a:lnTo>
                  <a:pt x="3618814" y="1352931"/>
                </a:lnTo>
                <a:cubicBezTo>
                  <a:pt x="3633140" y="1348664"/>
                  <a:pt x="3646932" y="1344397"/>
                  <a:pt x="3660191" y="1340129"/>
                </a:cubicBezTo>
                <a:cubicBezTo>
                  <a:pt x="3673450" y="1335862"/>
                  <a:pt x="3685718" y="1331443"/>
                  <a:pt x="3696995" y="1326871"/>
                </a:cubicBezTo>
                <a:close/>
                <a:moveTo>
                  <a:pt x="3813277" y="1318108"/>
                </a:moveTo>
                <a:cubicBezTo>
                  <a:pt x="3815105" y="1320241"/>
                  <a:pt x="3818382" y="1323670"/>
                  <a:pt x="3823107" y="1328395"/>
                </a:cubicBezTo>
                <a:cubicBezTo>
                  <a:pt x="3827831" y="1333119"/>
                  <a:pt x="3834003" y="1339139"/>
                  <a:pt x="3841623" y="1346454"/>
                </a:cubicBezTo>
                <a:cubicBezTo>
                  <a:pt x="3837965" y="1351636"/>
                  <a:pt x="3833851" y="1356893"/>
                  <a:pt x="3829279" y="1362227"/>
                </a:cubicBezTo>
                <a:cubicBezTo>
                  <a:pt x="3824707" y="1367561"/>
                  <a:pt x="3819677" y="1372972"/>
                  <a:pt x="3814191" y="1378458"/>
                </a:cubicBezTo>
                <a:cubicBezTo>
                  <a:pt x="3806876" y="1372667"/>
                  <a:pt x="3800627" y="1367333"/>
                  <a:pt x="3795446" y="1362456"/>
                </a:cubicBezTo>
                <a:cubicBezTo>
                  <a:pt x="3790264" y="1357579"/>
                  <a:pt x="3785997" y="1353312"/>
                  <a:pt x="3782645" y="1349654"/>
                </a:cubicBezTo>
                <a:cubicBezTo>
                  <a:pt x="3787521" y="1345082"/>
                  <a:pt x="3792550" y="1340129"/>
                  <a:pt x="3797732" y="1334795"/>
                </a:cubicBezTo>
                <a:cubicBezTo>
                  <a:pt x="3802913" y="1329461"/>
                  <a:pt x="3808095" y="1323899"/>
                  <a:pt x="3813277" y="1318108"/>
                </a:cubicBezTo>
                <a:close/>
                <a:moveTo>
                  <a:pt x="3876827" y="1311707"/>
                </a:moveTo>
                <a:cubicBezTo>
                  <a:pt x="3878047" y="1312621"/>
                  <a:pt x="3880942" y="1315441"/>
                  <a:pt x="3885514" y="1320165"/>
                </a:cubicBezTo>
                <a:cubicBezTo>
                  <a:pt x="3890087" y="1324889"/>
                  <a:pt x="3896639" y="1331519"/>
                  <a:pt x="3905174" y="1340053"/>
                </a:cubicBezTo>
                <a:cubicBezTo>
                  <a:pt x="3902126" y="1344320"/>
                  <a:pt x="3898316" y="1349121"/>
                  <a:pt x="3893744" y="1354455"/>
                </a:cubicBezTo>
                <a:cubicBezTo>
                  <a:pt x="3889172" y="1359789"/>
                  <a:pt x="3883838" y="1365504"/>
                  <a:pt x="3877742" y="1371600"/>
                </a:cubicBezTo>
                <a:cubicBezTo>
                  <a:pt x="3864635" y="1361237"/>
                  <a:pt x="3854272" y="1351788"/>
                  <a:pt x="3846652" y="1343254"/>
                </a:cubicBezTo>
                <a:cubicBezTo>
                  <a:pt x="3855491" y="1335329"/>
                  <a:pt x="3865550" y="1324813"/>
                  <a:pt x="3876827" y="1311707"/>
                </a:cubicBezTo>
                <a:close/>
                <a:moveTo>
                  <a:pt x="4311777" y="1298448"/>
                </a:moveTo>
                <a:cubicBezTo>
                  <a:pt x="4320616" y="1308506"/>
                  <a:pt x="4331284" y="1319174"/>
                  <a:pt x="4343781" y="1330452"/>
                </a:cubicBezTo>
                <a:cubicBezTo>
                  <a:pt x="4340429" y="1335329"/>
                  <a:pt x="4336085" y="1340815"/>
                  <a:pt x="4330751" y="1346911"/>
                </a:cubicBezTo>
                <a:cubicBezTo>
                  <a:pt x="4325417" y="1353007"/>
                  <a:pt x="4319397" y="1359408"/>
                  <a:pt x="4312691" y="1366114"/>
                </a:cubicBezTo>
                <a:cubicBezTo>
                  <a:pt x="4305071" y="1360018"/>
                  <a:pt x="4298366" y="1354303"/>
                  <a:pt x="4292575" y="1348969"/>
                </a:cubicBezTo>
                <a:cubicBezTo>
                  <a:pt x="4286783" y="1343635"/>
                  <a:pt x="4281907" y="1338682"/>
                  <a:pt x="4277945" y="1334110"/>
                </a:cubicBezTo>
                <a:cubicBezTo>
                  <a:pt x="4284345" y="1327709"/>
                  <a:pt x="4290365" y="1321613"/>
                  <a:pt x="4296004" y="1315822"/>
                </a:cubicBezTo>
                <a:cubicBezTo>
                  <a:pt x="4301643" y="1310030"/>
                  <a:pt x="4306900" y="1304239"/>
                  <a:pt x="4311777" y="1298448"/>
                </a:cubicBezTo>
                <a:close/>
                <a:moveTo>
                  <a:pt x="2765984" y="1176376"/>
                </a:moveTo>
                <a:cubicBezTo>
                  <a:pt x="2774213" y="1190396"/>
                  <a:pt x="2779700" y="1203046"/>
                  <a:pt x="2782443" y="1214323"/>
                </a:cubicBezTo>
                <a:cubicBezTo>
                  <a:pt x="2783662" y="1218590"/>
                  <a:pt x="2785110" y="1225144"/>
                  <a:pt x="2786787" y="1233983"/>
                </a:cubicBezTo>
                <a:cubicBezTo>
                  <a:pt x="2788463" y="1242822"/>
                  <a:pt x="2790215" y="1252728"/>
                  <a:pt x="2792045" y="1263701"/>
                </a:cubicBezTo>
                <a:cubicBezTo>
                  <a:pt x="2793873" y="1274674"/>
                  <a:pt x="2795397" y="1285951"/>
                  <a:pt x="2796616" y="1297534"/>
                </a:cubicBezTo>
                <a:cubicBezTo>
                  <a:pt x="2799055" y="1312469"/>
                  <a:pt x="2802331" y="1323365"/>
                  <a:pt x="2806446" y="1330223"/>
                </a:cubicBezTo>
                <a:cubicBezTo>
                  <a:pt x="2810561" y="1337081"/>
                  <a:pt x="2817190" y="1342034"/>
                  <a:pt x="2826334" y="1345082"/>
                </a:cubicBezTo>
                <a:lnTo>
                  <a:pt x="2838221" y="1349654"/>
                </a:lnTo>
                <a:lnTo>
                  <a:pt x="2832278" y="1367942"/>
                </a:lnTo>
                <a:lnTo>
                  <a:pt x="2802103" y="1357427"/>
                </a:lnTo>
                <a:cubicBezTo>
                  <a:pt x="2784729" y="1351636"/>
                  <a:pt x="2771547" y="1343025"/>
                  <a:pt x="2762555" y="1331595"/>
                </a:cubicBezTo>
                <a:cubicBezTo>
                  <a:pt x="2753563" y="1320165"/>
                  <a:pt x="2748915" y="1306678"/>
                  <a:pt x="2748610" y="1291133"/>
                </a:cubicBezTo>
                <a:cubicBezTo>
                  <a:pt x="2747696" y="1275588"/>
                  <a:pt x="2747848" y="1252880"/>
                  <a:pt x="2749067" y="1223010"/>
                </a:cubicBezTo>
                <a:cubicBezTo>
                  <a:pt x="2749372" y="1216304"/>
                  <a:pt x="2749525" y="1209980"/>
                  <a:pt x="2749525" y="1204036"/>
                </a:cubicBezTo>
                <a:cubicBezTo>
                  <a:pt x="2749525" y="1198093"/>
                  <a:pt x="2749525" y="1192378"/>
                  <a:pt x="2749525" y="1186891"/>
                </a:cubicBezTo>
                <a:close/>
                <a:moveTo>
                  <a:pt x="3339160" y="1143000"/>
                </a:moveTo>
                <a:cubicBezTo>
                  <a:pt x="3353181" y="1143000"/>
                  <a:pt x="3363087" y="1152754"/>
                  <a:pt x="3368879" y="1172261"/>
                </a:cubicBezTo>
                <a:cubicBezTo>
                  <a:pt x="3360039" y="1174394"/>
                  <a:pt x="3352648" y="1176147"/>
                  <a:pt x="3346704" y="1177519"/>
                </a:cubicBezTo>
                <a:cubicBezTo>
                  <a:pt x="3340761" y="1178890"/>
                  <a:pt x="3335960" y="1180338"/>
                  <a:pt x="3332303" y="1181862"/>
                </a:cubicBezTo>
                <a:cubicBezTo>
                  <a:pt x="3328949" y="1183081"/>
                  <a:pt x="3325673" y="1184377"/>
                  <a:pt x="3322473" y="1185748"/>
                </a:cubicBezTo>
                <a:cubicBezTo>
                  <a:pt x="3319272" y="1187120"/>
                  <a:pt x="3315995" y="1188720"/>
                  <a:pt x="3312643" y="1190549"/>
                </a:cubicBezTo>
                <a:cubicBezTo>
                  <a:pt x="3313862" y="1214323"/>
                  <a:pt x="3314624" y="1234364"/>
                  <a:pt x="3314929" y="1250671"/>
                </a:cubicBezTo>
                <a:cubicBezTo>
                  <a:pt x="3315233" y="1266977"/>
                  <a:pt x="3315233" y="1280465"/>
                  <a:pt x="3314929" y="1291133"/>
                </a:cubicBezTo>
                <a:cubicBezTo>
                  <a:pt x="3314319" y="1306982"/>
                  <a:pt x="3309518" y="1320546"/>
                  <a:pt x="3300527" y="1331824"/>
                </a:cubicBezTo>
                <a:cubicBezTo>
                  <a:pt x="3291535" y="1343101"/>
                  <a:pt x="3278353" y="1351636"/>
                  <a:pt x="3260979" y="1357427"/>
                </a:cubicBezTo>
                <a:lnTo>
                  <a:pt x="3230804" y="1367942"/>
                </a:lnTo>
                <a:lnTo>
                  <a:pt x="3224861" y="1349654"/>
                </a:lnTo>
                <a:lnTo>
                  <a:pt x="3237205" y="1345082"/>
                </a:lnTo>
                <a:cubicBezTo>
                  <a:pt x="3246653" y="1341425"/>
                  <a:pt x="3253283" y="1336243"/>
                  <a:pt x="3257093" y="1329538"/>
                </a:cubicBezTo>
                <a:cubicBezTo>
                  <a:pt x="3260903" y="1322832"/>
                  <a:pt x="3264027" y="1312164"/>
                  <a:pt x="3266465" y="1297534"/>
                </a:cubicBezTo>
                <a:cubicBezTo>
                  <a:pt x="3267380" y="1289914"/>
                  <a:pt x="3268828" y="1278255"/>
                  <a:pt x="3270809" y="1262558"/>
                </a:cubicBezTo>
                <a:cubicBezTo>
                  <a:pt x="3272790" y="1246861"/>
                  <a:pt x="3275457" y="1227430"/>
                  <a:pt x="3278810" y="1204265"/>
                </a:cubicBezTo>
                <a:cubicBezTo>
                  <a:pt x="3279115" y="1202131"/>
                  <a:pt x="3280563" y="1198397"/>
                  <a:pt x="3283153" y="1193063"/>
                </a:cubicBezTo>
                <a:cubicBezTo>
                  <a:pt x="3285744" y="1187729"/>
                  <a:pt x="3289478" y="1180643"/>
                  <a:pt x="3294355" y="1171804"/>
                </a:cubicBezTo>
                <a:lnTo>
                  <a:pt x="3299384" y="1162660"/>
                </a:lnTo>
                <a:cubicBezTo>
                  <a:pt x="3306395" y="1156868"/>
                  <a:pt x="3313557" y="1152144"/>
                  <a:pt x="3320872" y="1148486"/>
                </a:cubicBezTo>
                <a:cubicBezTo>
                  <a:pt x="3328187" y="1144829"/>
                  <a:pt x="3334283" y="1143000"/>
                  <a:pt x="3339160" y="1143000"/>
                </a:cubicBezTo>
                <a:close/>
                <a:moveTo>
                  <a:pt x="3413227" y="1132484"/>
                </a:moveTo>
                <a:cubicBezTo>
                  <a:pt x="3429991" y="1145896"/>
                  <a:pt x="3442945" y="1157783"/>
                  <a:pt x="3452089" y="1168146"/>
                </a:cubicBezTo>
                <a:cubicBezTo>
                  <a:pt x="3444773" y="1175461"/>
                  <a:pt x="3437915" y="1182472"/>
                  <a:pt x="3431515" y="1189177"/>
                </a:cubicBezTo>
                <a:cubicBezTo>
                  <a:pt x="3425114" y="1195883"/>
                  <a:pt x="3419323" y="1202131"/>
                  <a:pt x="3414141" y="1207922"/>
                </a:cubicBezTo>
                <a:cubicBezTo>
                  <a:pt x="3409569" y="1202436"/>
                  <a:pt x="3404311" y="1196797"/>
                  <a:pt x="3398367" y="1191006"/>
                </a:cubicBezTo>
                <a:cubicBezTo>
                  <a:pt x="3392424" y="1185215"/>
                  <a:pt x="3385795" y="1178966"/>
                  <a:pt x="3378479" y="1172261"/>
                </a:cubicBezTo>
                <a:cubicBezTo>
                  <a:pt x="3382747" y="1165860"/>
                  <a:pt x="3387776" y="1159383"/>
                  <a:pt x="3393567" y="1152830"/>
                </a:cubicBezTo>
                <a:cubicBezTo>
                  <a:pt x="3399358" y="1146277"/>
                  <a:pt x="3405911" y="1139495"/>
                  <a:pt x="3413227" y="1132484"/>
                </a:cubicBezTo>
                <a:close/>
                <a:moveTo>
                  <a:pt x="2648941" y="1119683"/>
                </a:moveTo>
                <a:cubicBezTo>
                  <a:pt x="2653513" y="1125169"/>
                  <a:pt x="2658771" y="1130884"/>
                  <a:pt x="2664714" y="1136828"/>
                </a:cubicBezTo>
                <a:cubicBezTo>
                  <a:pt x="2670658" y="1142771"/>
                  <a:pt x="2677439" y="1148944"/>
                  <a:pt x="2685059" y="1155344"/>
                </a:cubicBezTo>
                <a:cubicBezTo>
                  <a:pt x="2680792" y="1161440"/>
                  <a:pt x="2675687" y="1167841"/>
                  <a:pt x="2669743" y="1174547"/>
                </a:cubicBezTo>
                <a:cubicBezTo>
                  <a:pt x="2663800" y="1181252"/>
                  <a:pt x="2657171" y="1188110"/>
                  <a:pt x="2649855" y="1195121"/>
                </a:cubicBezTo>
                <a:cubicBezTo>
                  <a:pt x="2632481" y="1181100"/>
                  <a:pt x="2619527" y="1169213"/>
                  <a:pt x="2610993" y="1159459"/>
                </a:cubicBezTo>
                <a:cubicBezTo>
                  <a:pt x="2618613" y="1152144"/>
                  <a:pt x="2625547" y="1145210"/>
                  <a:pt x="2631796" y="1138657"/>
                </a:cubicBezTo>
                <a:cubicBezTo>
                  <a:pt x="2638044" y="1132103"/>
                  <a:pt x="2643759" y="1125779"/>
                  <a:pt x="2648941" y="1119683"/>
                </a:cubicBezTo>
                <a:close/>
                <a:moveTo>
                  <a:pt x="3115132" y="1096823"/>
                </a:moveTo>
                <a:cubicBezTo>
                  <a:pt x="3109037" y="1096823"/>
                  <a:pt x="3102712" y="1101090"/>
                  <a:pt x="3096159" y="1109624"/>
                </a:cubicBezTo>
                <a:cubicBezTo>
                  <a:pt x="3089605" y="1118159"/>
                  <a:pt x="3083890" y="1128979"/>
                  <a:pt x="3079013" y="1142086"/>
                </a:cubicBezTo>
                <a:cubicBezTo>
                  <a:pt x="3074441" y="1154887"/>
                  <a:pt x="3072155" y="1166470"/>
                  <a:pt x="3072155" y="1176833"/>
                </a:cubicBezTo>
                <a:cubicBezTo>
                  <a:pt x="3072155" y="1199388"/>
                  <a:pt x="3086329" y="1210666"/>
                  <a:pt x="3114675" y="1210666"/>
                </a:cubicBezTo>
                <a:cubicBezTo>
                  <a:pt x="3123819" y="1210666"/>
                  <a:pt x="3131896" y="1208456"/>
                  <a:pt x="3138907" y="1204036"/>
                </a:cubicBezTo>
                <a:cubicBezTo>
                  <a:pt x="3145917" y="1199617"/>
                  <a:pt x="3151480" y="1194511"/>
                  <a:pt x="3155595" y="1188720"/>
                </a:cubicBezTo>
                <a:cubicBezTo>
                  <a:pt x="3159709" y="1182929"/>
                  <a:pt x="3161767" y="1177595"/>
                  <a:pt x="3161767" y="1172718"/>
                </a:cubicBezTo>
                <a:cubicBezTo>
                  <a:pt x="3161767" y="1158088"/>
                  <a:pt x="3159633" y="1145057"/>
                  <a:pt x="3155366" y="1133627"/>
                </a:cubicBezTo>
                <a:cubicBezTo>
                  <a:pt x="3151099" y="1122197"/>
                  <a:pt x="3145536" y="1113206"/>
                  <a:pt x="3138678" y="1106653"/>
                </a:cubicBezTo>
                <a:cubicBezTo>
                  <a:pt x="3131820" y="1100099"/>
                  <a:pt x="3123971" y="1096823"/>
                  <a:pt x="3115132" y="1096823"/>
                </a:cubicBezTo>
                <a:close/>
                <a:moveTo>
                  <a:pt x="4068013" y="1087222"/>
                </a:moveTo>
                <a:cubicBezTo>
                  <a:pt x="4074414" y="1112520"/>
                  <a:pt x="4080891" y="1135075"/>
                  <a:pt x="4087445" y="1154887"/>
                </a:cubicBezTo>
                <a:cubicBezTo>
                  <a:pt x="4093997" y="1174699"/>
                  <a:pt x="4101389" y="1191768"/>
                  <a:pt x="4109619" y="1206094"/>
                </a:cubicBezTo>
                <a:cubicBezTo>
                  <a:pt x="4115409" y="1216762"/>
                  <a:pt x="4121734" y="1224229"/>
                  <a:pt x="4128592" y="1228496"/>
                </a:cubicBezTo>
                <a:cubicBezTo>
                  <a:pt x="4132021" y="1230630"/>
                  <a:pt x="4135965" y="1232230"/>
                  <a:pt x="4140423" y="1233297"/>
                </a:cubicBezTo>
                <a:lnTo>
                  <a:pt x="4154743" y="1234833"/>
                </a:lnTo>
                <a:lnTo>
                  <a:pt x="4181533" y="1234440"/>
                </a:lnTo>
                <a:cubicBezTo>
                  <a:pt x="4191171" y="1234135"/>
                  <a:pt x="4200068" y="1233678"/>
                  <a:pt x="4208221" y="1233068"/>
                </a:cubicBezTo>
                <a:cubicBezTo>
                  <a:pt x="4224528" y="1231849"/>
                  <a:pt x="4239692" y="1229258"/>
                  <a:pt x="4253713" y="1225296"/>
                </a:cubicBezTo>
                <a:cubicBezTo>
                  <a:pt x="4269257" y="1220114"/>
                  <a:pt x="4281755" y="1216228"/>
                  <a:pt x="4291203" y="1213637"/>
                </a:cubicBezTo>
                <a:cubicBezTo>
                  <a:pt x="4300652" y="1211047"/>
                  <a:pt x="4308272" y="1209142"/>
                  <a:pt x="4314063" y="1207922"/>
                </a:cubicBezTo>
                <a:cubicBezTo>
                  <a:pt x="4309491" y="1205179"/>
                  <a:pt x="4304843" y="1202284"/>
                  <a:pt x="4300119" y="1199236"/>
                </a:cubicBezTo>
                <a:cubicBezTo>
                  <a:pt x="4295394" y="1196188"/>
                  <a:pt x="4290746" y="1192987"/>
                  <a:pt x="4286174" y="1189634"/>
                </a:cubicBezTo>
                <a:cubicBezTo>
                  <a:pt x="4275506" y="1182014"/>
                  <a:pt x="4266667" y="1176757"/>
                  <a:pt x="4259657" y="1173861"/>
                </a:cubicBezTo>
                <a:cubicBezTo>
                  <a:pt x="4252646" y="1170965"/>
                  <a:pt x="4245635" y="1169518"/>
                  <a:pt x="4238625" y="1169518"/>
                </a:cubicBezTo>
                <a:cubicBezTo>
                  <a:pt x="4229481" y="1169518"/>
                  <a:pt x="4221099" y="1170737"/>
                  <a:pt x="4213479" y="1173175"/>
                </a:cubicBezTo>
                <a:cubicBezTo>
                  <a:pt x="4205859" y="1175614"/>
                  <a:pt x="4196715" y="1180338"/>
                  <a:pt x="4186047" y="1187348"/>
                </a:cubicBezTo>
                <a:cubicBezTo>
                  <a:pt x="4183304" y="1184605"/>
                  <a:pt x="4181094" y="1180948"/>
                  <a:pt x="4179418" y="1176376"/>
                </a:cubicBezTo>
                <a:cubicBezTo>
                  <a:pt x="4177741" y="1171804"/>
                  <a:pt x="4176903" y="1167384"/>
                  <a:pt x="4176903" y="1163117"/>
                </a:cubicBezTo>
                <a:cubicBezTo>
                  <a:pt x="4176903" y="1150315"/>
                  <a:pt x="4182542" y="1139952"/>
                  <a:pt x="4193819" y="1132027"/>
                </a:cubicBezTo>
                <a:cubicBezTo>
                  <a:pt x="4205097" y="1124102"/>
                  <a:pt x="4219423" y="1120140"/>
                  <a:pt x="4236797" y="1120140"/>
                </a:cubicBezTo>
                <a:cubicBezTo>
                  <a:pt x="4246550" y="1120140"/>
                  <a:pt x="4256075" y="1121893"/>
                  <a:pt x="4265371" y="1125398"/>
                </a:cubicBezTo>
                <a:cubicBezTo>
                  <a:pt x="4274667" y="1128903"/>
                  <a:pt x="4285259" y="1134923"/>
                  <a:pt x="4297147" y="1143457"/>
                </a:cubicBezTo>
                <a:cubicBezTo>
                  <a:pt x="4311777" y="1153516"/>
                  <a:pt x="4324807" y="1161440"/>
                  <a:pt x="4336237" y="1167232"/>
                </a:cubicBezTo>
                <a:cubicBezTo>
                  <a:pt x="4347667" y="1173023"/>
                  <a:pt x="4360545" y="1177747"/>
                  <a:pt x="4374871" y="1181405"/>
                </a:cubicBezTo>
                <a:cubicBezTo>
                  <a:pt x="4381881" y="1182929"/>
                  <a:pt x="4389958" y="1184148"/>
                  <a:pt x="4399103" y="1185062"/>
                </a:cubicBezTo>
                <a:cubicBezTo>
                  <a:pt x="4408247" y="1185977"/>
                  <a:pt x="4418457" y="1186434"/>
                  <a:pt x="4429735" y="1186434"/>
                </a:cubicBezTo>
                <a:lnTo>
                  <a:pt x="4407789" y="1229868"/>
                </a:lnTo>
                <a:cubicBezTo>
                  <a:pt x="4399865" y="1229258"/>
                  <a:pt x="4392777" y="1228649"/>
                  <a:pt x="4386529" y="1228039"/>
                </a:cubicBezTo>
                <a:cubicBezTo>
                  <a:pt x="4380281" y="1227430"/>
                  <a:pt x="4373195" y="1227277"/>
                  <a:pt x="4365269" y="1227582"/>
                </a:cubicBezTo>
                <a:cubicBezTo>
                  <a:pt x="4358259" y="1228192"/>
                  <a:pt x="4351020" y="1229487"/>
                  <a:pt x="4343553" y="1231468"/>
                </a:cubicBezTo>
                <a:cubicBezTo>
                  <a:pt x="4336085" y="1233449"/>
                  <a:pt x="4328313" y="1236269"/>
                  <a:pt x="4320235" y="1239926"/>
                </a:cubicBezTo>
                <a:cubicBezTo>
                  <a:pt x="4312158" y="1243584"/>
                  <a:pt x="4303395" y="1248004"/>
                  <a:pt x="4293947" y="1253185"/>
                </a:cubicBezTo>
                <a:cubicBezTo>
                  <a:pt x="4282059" y="1259891"/>
                  <a:pt x="4271239" y="1265149"/>
                  <a:pt x="4261485" y="1268959"/>
                </a:cubicBezTo>
                <a:cubicBezTo>
                  <a:pt x="4251731" y="1272769"/>
                  <a:pt x="4241673" y="1275664"/>
                  <a:pt x="4231310" y="1277645"/>
                </a:cubicBezTo>
                <a:cubicBezTo>
                  <a:pt x="4220947" y="1279627"/>
                  <a:pt x="4209288" y="1280922"/>
                  <a:pt x="4196335" y="1281532"/>
                </a:cubicBezTo>
                <a:lnTo>
                  <a:pt x="4155653" y="1282341"/>
                </a:lnTo>
                <a:lnTo>
                  <a:pt x="4155339" y="1282446"/>
                </a:lnTo>
                <a:lnTo>
                  <a:pt x="4154403" y="1282366"/>
                </a:lnTo>
                <a:lnTo>
                  <a:pt x="4150385" y="1282446"/>
                </a:lnTo>
                <a:lnTo>
                  <a:pt x="4148679" y="1281877"/>
                </a:lnTo>
                <a:lnTo>
                  <a:pt x="4139279" y="1281074"/>
                </a:lnTo>
                <a:cubicBezTo>
                  <a:pt x="4134212" y="1280160"/>
                  <a:pt x="4129431" y="1278788"/>
                  <a:pt x="4124935" y="1276960"/>
                </a:cubicBezTo>
                <a:cubicBezTo>
                  <a:pt x="4115943" y="1273302"/>
                  <a:pt x="4107942" y="1267816"/>
                  <a:pt x="4100931" y="1260500"/>
                </a:cubicBezTo>
                <a:cubicBezTo>
                  <a:pt x="4069233" y="1276960"/>
                  <a:pt x="4037686" y="1285189"/>
                  <a:pt x="4006291" y="1285189"/>
                </a:cubicBezTo>
                <a:cubicBezTo>
                  <a:pt x="3966667" y="1285189"/>
                  <a:pt x="3946855" y="1274064"/>
                  <a:pt x="3946855" y="1251814"/>
                </a:cubicBezTo>
                <a:cubicBezTo>
                  <a:pt x="3946855" y="1245718"/>
                  <a:pt x="3947922" y="1239622"/>
                  <a:pt x="3950056" y="1233526"/>
                </a:cubicBezTo>
                <a:cubicBezTo>
                  <a:pt x="3952189" y="1227430"/>
                  <a:pt x="3955085" y="1222553"/>
                  <a:pt x="3958743" y="1218895"/>
                </a:cubicBezTo>
                <a:cubicBezTo>
                  <a:pt x="3966363" y="1224991"/>
                  <a:pt x="3975049" y="1229563"/>
                  <a:pt x="3984803" y="1232611"/>
                </a:cubicBezTo>
                <a:cubicBezTo>
                  <a:pt x="3994557" y="1235659"/>
                  <a:pt x="4006596" y="1237183"/>
                  <a:pt x="4020922" y="1237183"/>
                </a:cubicBezTo>
                <a:cubicBezTo>
                  <a:pt x="4030066" y="1237183"/>
                  <a:pt x="4039439" y="1236574"/>
                  <a:pt x="4049039" y="1235354"/>
                </a:cubicBezTo>
                <a:cubicBezTo>
                  <a:pt x="4058641" y="1234135"/>
                  <a:pt x="4068471" y="1232306"/>
                  <a:pt x="4078529" y="1229868"/>
                </a:cubicBezTo>
                <a:cubicBezTo>
                  <a:pt x="4070604" y="1216152"/>
                  <a:pt x="4063670" y="1202588"/>
                  <a:pt x="4057726" y="1189177"/>
                </a:cubicBezTo>
                <a:cubicBezTo>
                  <a:pt x="4051783" y="1175766"/>
                  <a:pt x="4047135" y="1163574"/>
                  <a:pt x="4043781" y="1152601"/>
                </a:cubicBezTo>
                <a:cubicBezTo>
                  <a:pt x="4040429" y="1141628"/>
                  <a:pt x="4038753" y="1133246"/>
                  <a:pt x="4038753" y="1127455"/>
                </a:cubicBezTo>
                <a:cubicBezTo>
                  <a:pt x="4038753" y="1117702"/>
                  <a:pt x="4041191" y="1109320"/>
                  <a:pt x="4046067" y="1102309"/>
                </a:cubicBezTo>
                <a:cubicBezTo>
                  <a:pt x="4050945" y="1095299"/>
                  <a:pt x="4058259" y="1090270"/>
                  <a:pt x="4068013" y="1087222"/>
                </a:cubicBezTo>
                <a:close/>
                <a:moveTo>
                  <a:pt x="3687013" y="1087222"/>
                </a:moveTo>
                <a:cubicBezTo>
                  <a:pt x="3693414" y="1112520"/>
                  <a:pt x="3699891" y="1135075"/>
                  <a:pt x="3706445" y="1154887"/>
                </a:cubicBezTo>
                <a:cubicBezTo>
                  <a:pt x="3712997" y="1174699"/>
                  <a:pt x="3720389" y="1191768"/>
                  <a:pt x="3728619" y="1206094"/>
                </a:cubicBezTo>
                <a:cubicBezTo>
                  <a:pt x="3734409" y="1216762"/>
                  <a:pt x="3740734" y="1224229"/>
                  <a:pt x="3747592" y="1228496"/>
                </a:cubicBezTo>
                <a:cubicBezTo>
                  <a:pt x="3751021" y="1230630"/>
                  <a:pt x="3754965" y="1232230"/>
                  <a:pt x="3759422" y="1233297"/>
                </a:cubicBezTo>
                <a:lnTo>
                  <a:pt x="3772998" y="1234753"/>
                </a:lnTo>
                <a:lnTo>
                  <a:pt x="3815334" y="1233068"/>
                </a:lnTo>
                <a:cubicBezTo>
                  <a:pt x="3830117" y="1231849"/>
                  <a:pt x="3843375" y="1230097"/>
                  <a:pt x="3855110" y="1227811"/>
                </a:cubicBezTo>
                <a:cubicBezTo>
                  <a:pt x="3866845" y="1225525"/>
                  <a:pt x="3875761" y="1223010"/>
                  <a:pt x="3881857" y="1220267"/>
                </a:cubicBezTo>
                <a:cubicBezTo>
                  <a:pt x="3879418" y="1213561"/>
                  <a:pt x="3876141" y="1205941"/>
                  <a:pt x="3872027" y="1197407"/>
                </a:cubicBezTo>
                <a:cubicBezTo>
                  <a:pt x="3867912" y="1188872"/>
                  <a:pt x="3864331" y="1181252"/>
                  <a:pt x="3861283" y="1174547"/>
                </a:cubicBezTo>
                <a:cubicBezTo>
                  <a:pt x="3858235" y="1167841"/>
                  <a:pt x="3855720" y="1162126"/>
                  <a:pt x="3853739" y="1157402"/>
                </a:cubicBezTo>
                <a:cubicBezTo>
                  <a:pt x="3851758" y="1152677"/>
                  <a:pt x="3850767" y="1148486"/>
                  <a:pt x="3850767" y="1144829"/>
                </a:cubicBezTo>
                <a:cubicBezTo>
                  <a:pt x="3850767" y="1137818"/>
                  <a:pt x="3854425" y="1130122"/>
                  <a:pt x="3861740" y="1121740"/>
                </a:cubicBezTo>
                <a:cubicBezTo>
                  <a:pt x="3869055" y="1113358"/>
                  <a:pt x="3878047" y="1106424"/>
                  <a:pt x="3888715" y="1100938"/>
                </a:cubicBezTo>
                <a:cubicBezTo>
                  <a:pt x="3892982" y="1122274"/>
                  <a:pt x="3896487" y="1139419"/>
                  <a:pt x="3899230" y="1152373"/>
                </a:cubicBezTo>
                <a:cubicBezTo>
                  <a:pt x="3901973" y="1165327"/>
                  <a:pt x="3903955" y="1175766"/>
                  <a:pt x="3905174" y="1183691"/>
                </a:cubicBezTo>
                <a:cubicBezTo>
                  <a:pt x="3906393" y="1191616"/>
                  <a:pt x="3907003" y="1198626"/>
                  <a:pt x="3907003" y="1204722"/>
                </a:cubicBezTo>
                <a:cubicBezTo>
                  <a:pt x="3907003" y="1211123"/>
                  <a:pt x="3905403" y="1218971"/>
                  <a:pt x="3902202" y="1228268"/>
                </a:cubicBezTo>
                <a:cubicBezTo>
                  <a:pt x="3899001" y="1237564"/>
                  <a:pt x="3894811" y="1247242"/>
                  <a:pt x="3889629" y="1257300"/>
                </a:cubicBezTo>
                <a:cubicBezTo>
                  <a:pt x="3881399" y="1262177"/>
                  <a:pt x="3870731" y="1266520"/>
                  <a:pt x="3857625" y="1270330"/>
                </a:cubicBezTo>
                <a:cubicBezTo>
                  <a:pt x="3844519" y="1274140"/>
                  <a:pt x="3830269" y="1277112"/>
                  <a:pt x="3814877" y="1279246"/>
                </a:cubicBezTo>
                <a:lnTo>
                  <a:pt x="3775663" y="1282004"/>
                </a:lnTo>
                <a:lnTo>
                  <a:pt x="3774339" y="1282446"/>
                </a:lnTo>
                <a:lnTo>
                  <a:pt x="3772101" y="1282255"/>
                </a:lnTo>
                <a:lnTo>
                  <a:pt x="3769385" y="1282446"/>
                </a:lnTo>
                <a:lnTo>
                  <a:pt x="3767679" y="1281877"/>
                </a:lnTo>
                <a:lnTo>
                  <a:pt x="3758279" y="1281074"/>
                </a:lnTo>
                <a:cubicBezTo>
                  <a:pt x="3753212" y="1280160"/>
                  <a:pt x="3748431" y="1278788"/>
                  <a:pt x="3743935" y="1276960"/>
                </a:cubicBezTo>
                <a:cubicBezTo>
                  <a:pt x="3734943" y="1273302"/>
                  <a:pt x="3726942" y="1267816"/>
                  <a:pt x="3719932" y="1260500"/>
                </a:cubicBezTo>
                <a:cubicBezTo>
                  <a:pt x="3688233" y="1276960"/>
                  <a:pt x="3656686" y="1285189"/>
                  <a:pt x="3625291" y="1285189"/>
                </a:cubicBezTo>
                <a:cubicBezTo>
                  <a:pt x="3585667" y="1285189"/>
                  <a:pt x="3565855" y="1274064"/>
                  <a:pt x="3565855" y="1251814"/>
                </a:cubicBezTo>
                <a:cubicBezTo>
                  <a:pt x="3565855" y="1245718"/>
                  <a:pt x="3566922" y="1239622"/>
                  <a:pt x="3569056" y="1233526"/>
                </a:cubicBezTo>
                <a:cubicBezTo>
                  <a:pt x="3571189" y="1227430"/>
                  <a:pt x="3574085" y="1222553"/>
                  <a:pt x="3577743" y="1218895"/>
                </a:cubicBezTo>
                <a:cubicBezTo>
                  <a:pt x="3585363" y="1224991"/>
                  <a:pt x="3594049" y="1229563"/>
                  <a:pt x="3603803" y="1232611"/>
                </a:cubicBezTo>
                <a:cubicBezTo>
                  <a:pt x="3613557" y="1235659"/>
                  <a:pt x="3625596" y="1237183"/>
                  <a:pt x="3639922" y="1237183"/>
                </a:cubicBezTo>
                <a:cubicBezTo>
                  <a:pt x="3649066" y="1237183"/>
                  <a:pt x="3658438" y="1236574"/>
                  <a:pt x="3668039" y="1235354"/>
                </a:cubicBezTo>
                <a:cubicBezTo>
                  <a:pt x="3677641" y="1234135"/>
                  <a:pt x="3687471" y="1232306"/>
                  <a:pt x="3697529" y="1229868"/>
                </a:cubicBezTo>
                <a:cubicBezTo>
                  <a:pt x="3689604" y="1216152"/>
                  <a:pt x="3682670" y="1202588"/>
                  <a:pt x="3676726" y="1189177"/>
                </a:cubicBezTo>
                <a:cubicBezTo>
                  <a:pt x="3670783" y="1175766"/>
                  <a:pt x="3666134" y="1163574"/>
                  <a:pt x="3662782" y="1152601"/>
                </a:cubicBezTo>
                <a:cubicBezTo>
                  <a:pt x="3659429" y="1141628"/>
                  <a:pt x="3657753" y="1133246"/>
                  <a:pt x="3657753" y="1127455"/>
                </a:cubicBezTo>
                <a:cubicBezTo>
                  <a:pt x="3657753" y="1117702"/>
                  <a:pt x="3660191" y="1109320"/>
                  <a:pt x="3665067" y="1102309"/>
                </a:cubicBezTo>
                <a:cubicBezTo>
                  <a:pt x="3669945" y="1095299"/>
                  <a:pt x="3677259" y="1090270"/>
                  <a:pt x="3687013" y="1087222"/>
                </a:cubicBezTo>
                <a:close/>
                <a:moveTo>
                  <a:pt x="3125191" y="1039673"/>
                </a:moveTo>
                <a:cubicBezTo>
                  <a:pt x="3137078" y="1039673"/>
                  <a:pt x="3147517" y="1044321"/>
                  <a:pt x="3156509" y="1053617"/>
                </a:cubicBezTo>
                <a:cubicBezTo>
                  <a:pt x="3165501" y="1062914"/>
                  <a:pt x="3172739" y="1076858"/>
                  <a:pt x="3178226" y="1095451"/>
                </a:cubicBezTo>
                <a:cubicBezTo>
                  <a:pt x="3180664" y="1104595"/>
                  <a:pt x="3182493" y="1114044"/>
                  <a:pt x="3183712" y="1123798"/>
                </a:cubicBezTo>
                <a:cubicBezTo>
                  <a:pt x="3184931" y="1133551"/>
                  <a:pt x="3185541" y="1143610"/>
                  <a:pt x="3185541" y="1153973"/>
                </a:cubicBezTo>
                <a:cubicBezTo>
                  <a:pt x="3185541" y="1165860"/>
                  <a:pt x="3184779" y="1176376"/>
                  <a:pt x="3183255" y="1185520"/>
                </a:cubicBezTo>
                <a:cubicBezTo>
                  <a:pt x="3181731" y="1194664"/>
                  <a:pt x="3179521" y="1202588"/>
                  <a:pt x="3176625" y="1209294"/>
                </a:cubicBezTo>
                <a:cubicBezTo>
                  <a:pt x="3173730" y="1216000"/>
                  <a:pt x="3170301" y="1221486"/>
                  <a:pt x="3166339" y="1225753"/>
                </a:cubicBezTo>
                <a:cubicBezTo>
                  <a:pt x="3159023" y="1237945"/>
                  <a:pt x="3150337" y="1247242"/>
                  <a:pt x="3140279" y="1253642"/>
                </a:cubicBezTo>
                <a:cubicBezTo>
                  <a:pt x="3130220" y="1260043"/>
                  <a:pt x="3119704" y="1263244"/>
                  <a:pt x="3108731" y="1263244"/>
                </a:cubicBezTo>
                <a:cubicBezTo>
                  <a:pt x="3087395" y="1263244"/>
                  <a:pt x="3071927" y="1257376"/>
                  <a:pt x="3062325" y="1245641"/>
                </a:cubicBezTo>
                <a:cubicBezTo>
                  <a:pt x="3052725" y="1233907"/>
                  <a:pt x="3047924" y="1215847"/>
                  <a:pt x="3047924" y="1191463"/>
                </a:cubicBezTo>
                <a:cubicBezTo>
                  <a:pt x="3047924" y="1177138"/>
                  <a:pt x="3049753" y="1162126"/>
                  <a:pt x="3053410" y="1146429"/>
                </a:cubicBezTo>
                <a:cubicBezTo>
                  <a:pt x="3057068" y="1130732"/>
                  <a:pt x="3062173" y="1115568"/>
                  <a:pt x="3068726" y="1100938"/>
                </a:cubicBezTo>
                <a:cubicBezTo>
                  <a:pt x="3075280" y="1086307"/>
                  <a:pt x="3082519" y="1073658"/>
                  <a:pt x="3090443" y="1062990"/>
                </a:cubicBezTo>
                <a:cubicBezTo>
                  <a:pt x="3102635" y="1047445"/>
                  <a:pt x="3114218" y="1039673"/>
                  <a:pt x="3125191" y="1039673"/>
                </a:cubicBezTo>
                <a:close/>
                <a:moveTo>
                  <a:pt x="2941701" y="1016356"/>
                </a:moveTo>
                <a:cubicBezTo>
                  <a:pt x="2951759" y="1034644"/>
                  <a:pt x="2960523" y="1054456"/>
                  <a:pt x="2967990" y="1075792"/>
                </a:cubicBezTo>
                <a:cubicBezTo>
                  <a:pt x="2975458" y="1097128"/>
                  <a:pt x="2981325" y="1118235"/>
                  <a:pt x="2985592" y="1139114"/>
                </a:cubicBezTo>
                <a:cubicBezTo>
                  <a:pt x="2989859" y="1159993"/>
                  <a:pt x="2991993" y="1179119"/>
                  <a:pt x="2991993" y="1196492"/>
                </a:cubicBezTo>
                <a:cubicBezTo>
                  <a:pt x="2991993" y="1212647"/>
                  <a:pt x="2991307" y="1227658"/>
                  <a:pt x="2989936" y="1241527"/>
                </a:cubicBezTo>
                <a:cubicBezTo>
                  <a:pt x="2988564" y="1255395"/>
                  <a:pt x="2986354" y="1269949"/>
                  <a:pt x="2983306" y="1285189"/>
                </a:cubicBezTo>
                <a:lnTo>
                  <a:pt x="2960446" y="1280617"/>
                </a:lnTo>
                <a:cubicBezTo>
                  <a:pt x="2960141" y="1262329"/>
                  <a:pt x="2959379" y="1245565"/>
                  <a:pt x="2958161" y="1230325"/>
                </a:cubicBezTo>
                <a:cubicBezTo>
                  <a:pt x="2956941" y="1215085"/>
                  <a:pt x="2955112" y="1200683"/>
                  <a:pt x="2952674" y="1187120"/>
                </a:cubicBezTo>
                <a:cubicBezTo>
                  <a:pt x="2950236" y="1173556"/>
                  <a:pt x="2947187" y="1160678"/>
                  <a:pt x="2943530" y="1148486"/>
                </a:cubicBezTo>
                <a:cubicBezTo>
                  <a:pt x="2940787" y="1139038"/>
                  <a:pt x="2936977" y="1128370"/>
                  <a:pt x="2932100" y="1116482"/>
                </a:cubicBezTo>
                <a:cubicBezTo>
                  <a:pt x="2927223" y="1104595"/>
                  <a:pt x="2921279" y="1091489"/>
                  <a:pt x="2914269" y="1077163"/>
                </a:cubicBezTo>
                <a:cubicBezTo>
                  <a:pt x="2910916" y="1070762"/>
                  <a:pt x="2909240" y="1064209"/>
                  <a:pt x="2909240" y="1057504"/>
                </a:cubicBezTo>
                <a:cubicBezTo>
                  <a:pt x="2909240" y="1048969"/>
                  <a:pt x="2912136" y="1041121"/>
                  <a:pt x="2917927" y="1033958"/>
                </a:cubicBezTo>
                <a:cubicBezTo>
                  <a:pt x="2923718" y="1026795"/>
                  <a:pt x="2931643" y="1020928"/>
                  <a:pt x="2941701" y="1016356"/>
                </a:cubicBezTo>
                <a:close/>
                <a:moveTo>
                  <a:pt x="4324731" y="962025"/>
                </a:moveTo>
                <a:lnTo>
                  <a:pt x="4325189" y="967511"/>
                </a:lnTo>
                <a:cubicBezTo>
                  <a:pt x="4325189" y="975436"/>
                  <a:pt x="4321683" y="981532"/>
                  <a:pt x="4314673" y="985799"/>
                </a:cubicBezTo>
                <a:cubicBezTo>
                  <a:pt x="4306748" y="989762"/>
                  <a:pt x="4296537" y="994181"/>
                  <a:pt x="4284041" y="999058"/>
                </a:cubicBezTo>
                <a:cubicBezTo>
                  <a:pt x="4271543" y="1003935"/>
                  <a:pt x="4256913" y="1009269"/>
                  <a:pt x="4240149" y="1015060"/>
                </a:cubicBezTo>
                <a:lnTo>
                  <a:pt x="4242435" y="993115"/>
                </a:lnTo>
                <a:cubicBezTo>
                  <a:pt x="4262857" y="985799"/>
                  <a:pt x="4279621" y="979703"/>
                  <a:pt x="4292727" y="974827"/>
                </a:cubicBezTo>
                <a:cubicBezTo>
                  <a:pt x="4305833" y="969950"/>
                  <a:pt x="4316501" y="965683"/>
                  <a:pt x="4324731" y="962025"/>
                </a:cubicBezTo>
                <a:close/>
                <a:moveTo>
                  <a:pt x="3230804" y="960120"/>
                </a:moveTo>
                <a:lnTo>
                  <a:pt x="3260979" y="970178"/>
                </a:lnTo>
                <a:cubicBezTo>
                  <a:pt x="3278353" y="975970"/>
                  <a:pt x="3291535" y="984580"/>
                  <a:pt x="3300527" y="996010"/>
                </a:cubicBezTo>
                <a:cubicBezTo>
                  <a:pt x="3309518" y="1007440"/>
                  <a:pt x="3314319" y="1020928"/>
                  <a:pt x="3314929" y="1036472"/>
                </a:cubicBezTo>
                <a:cubicBezTo>
                  <a:pt x="3315233" y="1044092"/>
                  <a:pt x="3315386" y="1053541"/>
                  <a:pt x="3315386" y="1064819"/>
                </a:cubicBezTo>
                <a:cubicBezTo>
                  <a:pt x="3315386" y="1076096"/>
                  <a:pt x="3314929" y="1089355"/>
                  <a:pt x="3314014" y="1104595"/>
                </a:cubicBezTo>
                <a:cubicBezTo>
                  <a:pt x="3314014" y="1111301"/>
                  <a:pt x="3313938" y="1117702"/>
                  <a:pt x="3313786" y="1123798"/>
                </a:cubicBezTo>
                <a:cubicBezTo>
                  <a:pt x="3313633" y="1129894"/>
                  <a:pt x="3313557" y="1135685"/>
                  <a:pt x="3313557" y="1141171"/>
                </a:cubicBezTo>
                <a:lnTo>
                  <a:pt x="3297098" y="1151230"/>
                </a:lnTo>
                <a:cubicBezTo>
                  <a:pt x="3288868" y="1137209"/>
                  <a:pt x="3283534" y="1124712"/>
                  <a:pt x="3281096" y="1113739"/>
                </a:cubicBezTo>
                <a:cubicBezTo>
                  <a:pt x="3279877" y="1109167"/>
                  <a:pt x="3278429" y="1102462"/>
                  <a:pt x="3276753" y="1093622"/>
                </a:cubicBezTo>
                <a:cubicBezTo>
                  <a:pt x="3275076" y="1084783"/>
                  <a:pt x="3273323" y="1074801"/>
                  <a:pt x="3271495" y="1063676"/>
                </a:cubicBezTo>
                <a:cubicBezTo>
                  <a:pt x="3269666" y="1052551"/>
                  <a:pt x="3267989" y="1041349"/>
                  <a:pt x="3266465" y="1030072"/>
                </a:cubicBezTo>
                <a:cubicBezTo>
                  <a:pt x="3264332" y="1015136"/>
                  <a:pt x="3261131" y="1004316"/>
                  <a:pt x="3256864" y="997610"/>
                </a:cubicBezTo>
                <a:cubicBezTo>
                  <a:pt x="3252597" y="990905"/>
                  <a:pt x="3246044" y="985876"/>
                  <a:pt x="3237205" y="982523"/>
                </a:cubicBezTo>
                <a:lnTo>
                  <a:pt x="3224861" y="977951"/>
                </a:lnTo>
                <a:close/>
                <a:moveTo>
                  <a:pt x="2832278" y="960120"/>
                </a:moveTo>
                <a:lnTo>
                  <a:pt x="2838221" y="977951"/>
                </a:lnTo>
                <a:lnTo>
                  <a:pt x="2826334" y="982523"/>
                </a:lnTo>
                <a:cubicBezTo>
                  <a:pt x="2816581" y="985876"/>
                  <a:pt x="2809723" y="990981"/>
                  <a:pt x="2805760" y="997839"/>
                </a:cubicBezTo>
                <a:cubicBezTo>
                  <a:pt x="2801798" y="1004697"/>
                  <a:pt x="2798750" y="1015441"/>
                  <a:pt x="2796616" y="1030072"/>
                </a:cubicBezTo>
                <a:cubicBezTo>
                  <a:pt x="2795702" y="1037996"/>
                  <a:pt x="2794178" y="1049655"/>
                  <a:pt x="2792045" y="1065047"/>
                </a:cubicBezTo>
                <a:cubicBezTo>
                  <a:pt x="2789911" y="1080440"/>
                  <a:pt x="2787472" y="1099871"/>
                  <a:pt x="2784729" y="1123340"/>
                </a:cubicBezTo>
                <a:cubicBezTo>
                  <a:pt x="2784424" y="1125474"/>
                  <a:pt x="2782976" y="1129208"/>
                  <a:pt x="2780386" y="1134542"/>
                </a:cubicBezTo>
                <a:cubicBezTo>
                  <a:pt x="2777795" y="1139876"/>
                  <a:pt x="2773909" y="1146810"/>
                  <a:pt x="2768727" y="1155344"/>
                </a:cubicBezTo>
                <a:lnTo>
                  <a:pt x="2763698" y="1164946"/>
                </a:lnTo>
                <a:cubicBezTo>
                  <a:pt x="2756687" y="1170737"/>
                  <a:pt x="2749525" y="1175461"/>
                  <a:pt x="2742209" y="1179119"/>
                </a:cubicBezTo>
                <a:cubicBezTo>
                  <a:pt x="2734895" y="1182776"/>
                  <a:pt x="2728798" y="1184605"/>
                  <a:pt x="2723921" y="1184605"/>
                </a:cubicBezTo>
                <a:cubicBezTo>
                  <a:pt x="2709901" y="1184605"/>
                  <a:pt x="2700147" y="1174852"/>
                  <a:pt x="2694661" y="1155344"/>
                </a:cubicBezTo>
                <a:cubicBezTo>
                  <a:pt x="2703195" y="1153211"/>
                  <a:pt x="2710434" y="1151382"/>
                  <a:pt x="2716378" y="1149858"/>
                </a:cubicBezTo>
                <a:cubicBezTo>
                  <a:pt x="2722321" y="1148334"/>
                  <a:pt x="2727122" y="1146962"/>
                  <a:pt x="2730779" y="1145743"/>
                </a:cubicBezTo>
                <a:cubicBezTo>
                  <a:pt x="2734132" y="1144219"/>
                  <a:pt x="2737485" y="1142848"/>
                  <a:pt x="2740838" y="1141628"/>
                </a:cubicBezTo>
                <a:cubicBezTo>
                  <a:pt x="2744191" y="1140409"/>
                  <a:pt x="2747391" y="1138885"/>
                  <a:pt x="2750439" y="1137056"/>
                </a:cubicBezTo>
                <a:cubicBezTo>
                  <a:pt x="2749525" y="1113282"/>
                  <a:pt x="2748839" y="1093165"/>
                  <a:pt x="2748382" y="1076706"/>
                </a:cubicBezTo>
                <a:cubicBezTo>
                  <a:pt x="2747925" y="1060247"/>
                  <a:pt x="2748001" y="1046683"/>
                  <a:pt x="2748610" y="1036015"/>
                </a:cubicBezTo>
                <a:cubicBezTo>
                  <a:pt x="2748915" y="1020775"/>
                  <a:pt x="2753639" y="1007440"/>
                  <a:pt x="2762783" y="996010"/>
                </a:cubicBezTo>
                <a:cubicBezTo>
                  <a:pt x="2771927" y="984580"/>
                  <a:pt x="2785034" y="975970"/>
                  <a:pt x="2802103" y="970178"/>
                </a:cubicBezTo>
                <a:close/>
                <a:moveTo>
                  <a:pt x="3230804" y="912114"/>
                </a:moveTo>
                <a:cubicBezTo>
                  <a:pt x="3234766" y="914857"/>
                  <a:pt x="3238424" y="917753"/>
                  <a:pt x="3241777" y="920801"/>
                </a:cubicBezTo>
                <a:cubicBezTo>
                  <a:pt x="3245129" y="923849"/>
                  <a:pt x="3248025" y="926897"/>
                  <a:pt x="3250463" y="929945"/>
                </a:cubicBezTo>
                <a:cubicBezTo>
                  <a:pt x="3247415" y="932688"/>
                  <a:pt x="3244215" y="935736"/>
                  <a:pt x="3240862" y="939089"/>
                </a:cubicBezTo>
                <a:cubicBezTo>
                  <a:pt x="3237509" y="942442"/>
                  <a:pt x="3234157" y="946099"/>
                  <a:pt x="3230804" y="950062"/>
                </a:cubicBezTo>
                <a:cubicBezTo>
                  <a:pt x="3228061" y="947014"/>
                  <a:pt x="3225165" y="944042"/>
                  <a:pt x="3222117" y="941146"/>
                </a:cubicBezTo>
                <a:cubicBezTo>
                  <a:pt x="3219069" y="938251"/>
                  <a:pt x="3216021" y="935279"/>
                  <a:pt x="3212973" y="932231"/>
                </a:cubicBezTo>
                <a:cubicBezTo>
                  <a:pt x="3215411" y="928268"/>
                  <a:pt x="3218155" y="924687"/>
                  <a:pt x="3221203" y="921487"/>
                </a:cubicBezTo>
                <a:cubicBezTo>
                  <a:pt x="3224251" y="918286"/>
                  <a:pt x="3227451" y="915162"/>
                  <a:pt x="3230804" y="912114"/>
                </a:cubicBezTo>
                <a:close/>
                <a:moveTo>
                  <a:pt x="2832278" y="912114"/>
                </a:moveTo>
                <a:cubicBezTo>
                  <a:pt x="2835021" y="914857"/>
                  <a:pt x="2837841" y="917677"/>
                  <a:pt x="2840736" y="920572"/>
                </a:cubicBezTo>
                <a:cubicBezTo>
                  <a:pt x="2843632" y="923468"/>
                  <a:pt x="2846756" y="926592"/>
                  <a:pt x="2850109" y="929945"/>
                </a:cubicBezTo>
                <a:cubicBezTo>
                  <a:pt x="2847671" y="933602"/>
                  <a:pt x="2844927" y="937108"/>
                  <a:pt x="2841879" y="940460"/>
                </a:cubicBezTo>
                <a:cubicBezTo>
                  <a:pt x="2838831" y="943813"/>
                  <a:pt x="2835631" y="947014"/>
                  <a:pt x="2832278" y="950062"/>
                </a:cubicBezTo>
                <a:cubicBezTo>
                  <a:pt x="2828011" y="947014"/>
                  <a:pt x="2824201" y="943966"/>
                  <a:pt x="2820848" y="940918"/>
                </a:cubicBezTo>
                <a:cubicBezTo>
                  <a:pt x="2817495" y="937870"/>
                  <a:pt x="2814752" y="934974"/>
                  <a:pt x="2812618" y="932231"/>
                </a:cubicBezTo>
                <a:cubicBezTo>
                  <a:pt x="2815971" y="929488"/>
                  <a:pt x="2819248" y="926440"/>
                  <a:pt x="2822448" y="923087"/>
                </a:cubicBezTo>
                <a:cubicBezTo>
                  <a:pt x="2825649" y="919734"/>
                  <a:pt x="2828925" y="916076"/>
                  <a:pt x="2832278" y="912114"/>
                </a:cubicBezTo>
                <a:close/>
                <a:moveTo>
                  <a:pt x="138303" y="636270"/>
                </a:moveTo>
                <a:lnTo>
                  <a:pt x="138303" y="640842"/>
                </a:lnTo>
                <a:cubicBezTo>
                  <a:pt x="138303" y="646328"/>
                  <a:pt x="136322" y="650215"/>
                  <a:pt x="132360" y="652501"/>
                </a:cubicBezTo>
                <a:cubicBezTo>
                  <a:pt x="128397" y="654787"/>
                  <a:pt x="122301" y="657454"/>
                  <a:pt x="114072" y="660502"/>
                </a:cubicBezTo>
                <a:cubicBezTo>
                  <a:pt x="109804" y="662330"/>
                  <a:pt x="103175" y="664693"/>
                  <a:pt x="94183" y="667588"/>
                </a:cubicBezTo>
                <a:cubicBezTo>
                  <a:pt x="85192" y="670484"/>
                  <a:pt x="73228" y="674370"/>
                  <a:pt x="58293" y="679247"/>
                </a:cubicBezTo>
                <a:lnTo>
                  <a:pt x="59665" y="662330"/>
                </a:lnTo>
                <a:cubicBezTo>
                  <a:pt x="88316" y="654101"/>
                  <a:pt x="114529" y="645414"/>
                  <a:pt x="138303" y="636270"/>
                </a:cubicBezTo>
                <a:close/>
                <a:moveTo>
                  <a:pt x="134646" y="612496"/>
                </a:moveTo>
                <a:lnTo>
                  <a:pt x="135103" y="617068"/>
                </a:lnTo>
                <a:cubicBezTo>
                  <a:pt x="135712" y="621640"/>
                  <a:pt x="134493" y="624916"/>
                  <a:pt x="131445" y="626897"/>
                </a:cubicBezTo>
                <a:cubicBezTo>
                  <a:pt x="128397" y="628879"/>
                  <a:pt x="123520" y="631241"/>
                  <a:pt x="116815" y="633984"/>
                </a:cubicBezTo>
                <a:cubicBezTo>
                  <a:pt x="112243" y="636118"/>
                  <a:pt x="105156" y="638861"/>
                  <a:pt x="95555" y="642214"/>
                </a:cubicBezTo>
                <a:cubicBezTo>
                  <a:pt x="85954" y="645566"/>
                  <a:pt x="72466" y="649986"/>
                  <a:pt x="55093" y="655472"/>
                </a:cubicBezTo>
                <a:lnTo>
                  <a:pt x="56464" y="638556"/>
                </a:lnTo>
                <a:cubicBezTo>
                  <a:pt x="70790" y="634289"/>
                  <a:pt x="84582" y="630022"/>
                  <a:pt x="97841" y="625754"/>
                </a:cubicBezTo>
                <a:cubicBezTo>
                  <a:pt x="111100" y="621487"/>
                  <a:pt x="123368" y="617068"/>
                  <a:pt x="134646" y="612496"/>
                </a:cubicBezTo>
                <a:close/>
                <a:moveTo>
                  <a:pt x="4991023" y="608000"/>
                </a:moveTo>
                <a:lnTo>
                  <a:pt x="4991481" y="613486"/>
                </a:lnTo>
                <a:cubicBezTo>
                  <a:pt x="4990871" y="622630"/>
                  <a:pt x="4987061" y="629031"/>
                  <a:pt x="4980051" y="632689"/>
                </a:cubicBezTo>
                <a:cubicBezTo>
                  <a:pt x="4972125" y="636651"/>
                  <a:pt x="4961839" y="640994"/>
                  <a:pt x="4949190" y="645719"/>
                </a:cubicBezTo>
                <a:cubicBezTo>
                  <a:pt x="4936540" y="650443"/>
                  <a:pt x="4921681" y="655549"/>
                  <a:pt x="4904613" y="661035"/>
                </a:cubicBezTo>
                <a:lnTo>
                  <a:pt x="4908270" y="637718"/>
                </a:lnTo>
                <a:cubicBezTo>
                  <a:pt x="4928387" y="630707"/>
                  <a:pt x="4945227" y="624840"/>
                  <a:pt x="4958791" y="620116"/>
                </a:cubicBezTo>
                <a:cubicBezTo>
                  <a:pt x="4972354" y="615391"/>
                  <a:pt x="4983098" y="611353"/>
                  <a:pt x="4991023" y="608000"/>
                </a:cubicBezTo>
                <a:close/>
                <a:moveTo>
                  <a:pt x="4019473" y="608000"/>
                </a:moveTo>
                <a:lnTo>
                  <a:pt x="4019931" y="613486"/>
                </a:lnTo>
                <a:cubicBezTo>
                  <a:pt x="4019321" y="622630"/>
                  <a:pt x="4015511" y="629031"/>
                  <a:pt x="4008501" y="632689"/>
                </a:cubicBezTo>
                <a:cubicBezTo>
                  <a:pt x="4000576" y="636651"/>
                  <a:pt x="3990289" y="640994"/>
                  <a:pt x="3977640" y="645719"/>
                </a:cubicBezTo>
                <a:cubicBezTo>
                  <a:pt x="3964990" y="650443"/>
                  <a:pt x="3950131" y="655549"/>
                  <a:pt x="3933063" y="661035"/>
                </a:cubicBezTo>
                <a:lnTo>
                  <a:pt x="3936721" y="637718"/>
                </a:lnTo>
                <a:cubicBezTo>
                  <a:pt x="3956837" y="630707"/>
                  <a:pt x="3973677" y="624840"/>
                  <a:pt x="3987241" y="620116"/>
                </a:cubicBezTo>
                <a:cubicBezTo>
                  <a:pt x="4000804" y="615391"/>
                  <a:pt x="4011549" y="611353"/>
                  <a:pt x="4019473" y="608000"/>
                </a:cubicBezTo>
                <a:close/>
                <a:moveTo>
                  <a:pt x="5857799" y="579425"/>
                </a:moveTo>
                <a:lnTo>
                  <a:pt x="5858255" y="584911"/>
                </a:lnTo>
                <a:cubicBezTo>
                  <a:pt x="5857645" y="594055"/>
                  <a:pt x="5853835" y="600456"/>
                  <a:pt x="5846825" y="604114"/>
                </a:cubicBezTo>
                <a:cubicBezTo>
                  <a:pt x="5838901" y="608076"/>
                  <a:pt x="5828613" y="612419"/>
                  <a:pt x="5815964" y="617144"/>
                </a:cubicBezTo>
                <a:cubicBezTo>
                  <a:pt x="5803315" y="621868"/>
                  <a:pt x="5788456" y="626974"/>
                  <a:pt x="5771387" y="632460"/>
                </a:cubicBezTo>
                <a:lnTo>
                  <a:pt x="5775045" y="609143"/>
                </a:lnTo>
                <a:cubicBezTo>
                  <a:pt x="5795161" y="602132"/>
                  <a:pt x="5812001" y="596265"/>
                  <a:pt x="5825565" y="591541"/>
                </a:cubicBezTo>
                <a:cubicBezTo>
                  <a:pt x="5839129" y="586816"/>
                  <a:pt x="5849873" y="582778"/>
                  <a:pt x="5857799" y="579425"/>
                </a:cubicBezTo>
                <a:close/>
                <a:moveTo>
                  <a:pt x="6534073" y="569900"/>
                </a:moveTo>
                <a:lnTo>
                  <a:pt x="6534531" y="575386"/>
                </a:lnTo>
                <a:cubicBezTo>
                  <a:pt x="6533921" y="584530"/>
                  <a:pt x="6530111" y="590931"/>
                  <a:pt x="6523101" y="594589"/>
                </a:cubicBezTo>
                <a:cubicBezTo>
                  <a:pt x="6515175" y="598551"/>
                  <a:pt x="6504889" y="602894"/>
                  <a:pt x="6492240" y="607619"/>
                </a:cubicBezTo>
                <a:cubicBezTo>
                  <a:pt x="6479590" y="612343"/>
                  <a:pt x="6464731" y="617449"/>
                  <a:pt x="6447663" y="622935"/>
                </a:cubicBezTo>
                <a:lnTo>
                  <a:pt x="6451320" y="599618"/>
                </a:lnTo>
                <a:cubicBezTo>
                  <a:pt x="6471437" y="592607"/>
                  <a:pt x="6488277" y="586740"/>
                  <a:pt x="6501841" y="582016"/>
                </a:cubicBezTo>
                <a:cubicBezTo>
                  <a:pt x="6515404" y="577291"/>
                  <a:pt x="6526148" y="573253"/>
                  <a:pt x="6534073" y="569900"/>
                </a:cubicBezTo>
                <a:close/>
                <a:moveTo>
                  <a:pt x="1728978" y="541020"/>
                </a:moveTo>
                <a:lnTo>
                  <a:pt x="1728978" y="545592"/>
                </a:lnTo>
                <a:cubicBezTo>
                  <a:pt x="1728978" y="551078"/>
                  <a:pt x="1726997" y="554965"/>
                  <a:pt x="1723035" y="557251"/>
                </a:cubicBezTo>
                <a:cubicBezTo>
                  <a:pt x="1719072" y="559537"/>
                  <a:pt x="1712976" y="562204"/>
                  <a:pt x="1704747" y="565252"/>
                </a:cubicBezTo>
                <a:cubicBezTo>
                  <a:pt x="1700479" y="567080"/>
                  <a:pt x="1693850" y="569443"/>
                  <a:pt x="1684858" y="572338"/>
                </a:cubicBezTo>
                <a:cubicBezTo>
                  <a:pt x="1675867" y="575234"/>
                  <a:pt x="1663903" y="579120"/>
                  <a:pt x="1648968" y="583997"/>
                </a:cubicBezTo>
                <a:lnTo>
                  <a:pt x="1650340" y="567080"/>
                </a:lnTo>
                <a:cubicBezTo>
                  <a:pt x="1678991" y="558851"/>
                  <a:pt x="1705204" y="550164"/>
                  <a:pt x="1728978" y="541020"/>
                </a:cubicBezTo>
                <a:close/>
                <a:moveTo>
                  <a:pt x="1725321" y="517246"/>
                </a:moveTo>
                <a:lnTo>
                  <a:pt x="1725778" y="521818"/>
                </a:lnTo>
                <a:cubicBezTo>
                  <a:pt x="1726387" y="526390"/>
                  <a:pt x="1725168" y="529666"/>
                  <a:pt x="1722120" y="531647"/>
                </a:cubicBezTo>
                <a:cubicBezTo>
                  <a:pt x="1719072" y="533629"/>
                  <a:pt x="1714195" y="535991"/>
                  <a:pt x="1707490" y="538734"/>
                </a:cubicBezTo>
                <a:cubicBezTo>
                  <a:pt x="1702918" y="540868"/>
                  <a:pt x="1695831" y="543611"/>
                  <a:pt x="1686230" y="546964"/>
                </a:cubicBezTo>
                <a:cubicBezTo>
                  <a:pt x="1676629" y="550316"/>
                  <a:pt x="1663141" y="554736"/>
                  <a:pt x="1645768" y="560222"/>
                </a:cubicBezTo>
                <a:lnTo>
                  <a:pt x="1647139" y="543306"/>
                </a:lnTo>
                <a:cubicBezTo>
                  <a:pt x="1661465" y="539039"/>
                  <a:pt x="1675257" y="534772"/>
                  <a:pt x="1688516" y="530504"/>
                </a:cubicBezTo>
                <a:cubicBezTo>
                  <a:pt x="1701775" y="526237"/>
                  <a:pt x="1714043" y="521818"/>
                  <a:pt x="1725321" y="517246"/>
                </a:cubicBezTo>
                <a:close/>
                <a:moveTo>
                  <a:pt x="2609774" y="512750"/>
                </a:moveTo>
                <a:lnTo>
                  <a:pt x="2610231" y="518236"/>
                </a:lnTo>
                <a:cubicBezTo>
                  <a:pt x="2609621" y="527380"/>
                  <a:pt x="2605811" y="533781"/>
                  <a:pt x="2598801" y="537439"/>
                </a:cubicBezTo>
                <a:cubicBezTo>
                  <a:pt x="2590876" y="541401"/>
                  <a:pt x="2580589" y="545744"/>
                  <a:pt x="2567940" y="550469"/>
                </a:cubicBezTo>
                <a:cubicBezTo>
                  <a:pt x="2555291" y="555193"/>
                  <a:pt x="2540432" y="560299"/>
                  <a:pt x="2523363" y="565785"/>
                </a:cubicBezTo>
                <a:lnTo>
                  <a:pt x="2527021" y="542468"/>
                </a:lnTo>
                <a:cubicBezTo>
                  <a:pt x="2547137" y="535457"/>
                  <a:pt x="2563978" y="529590"/>
                  <a:pt x="2577541" y="524866"/>
                </a:cubicBezTo>
                <a:cubicBezTo>
                  <a:pt x="2591105" y="520141"/>
                  <a:pt x="2601849" y="516103"/>
                  <a:pt x="2609774" y="512750"/>
                </a:cubicBezTo>
                <a:close/>
                <a:moveTo>
                  <a:pt x="6453606" y="498958"/>
                </a:moveTo>
                <a:cubicBezTo>
                  <a:pt x="6455435" y="501091"/>
                  <a:pt x="6458711" y="504520"/>
                  <a:pt x="6463435" y="509245"/>
                </a:cubicBezTo>
                <a:cubicBezTo>
                  <a:pt x="6468161" y="513969"/>
                  <a:pt x="6474332" y="519989"/>
                  <a:pt x="6481953" y="527304"/>
                </a:cubicBezTo>
                <a:cubicBezTo>
                  <a:pt x="6478295" y="532486"/>
                  <a:pt x="6474181" y="537743"/>
                  <a:pt x="6469608" y="543077"/>
                </a:cubicBezTo>
                <a:cubicBezTo>
                  <a:pt x="6465036" y="548411"/>
                  <a:pt x="6460007" y="553822"/>
                  <a:pt x="6454521" y="559308"/>
                </a:cubicBezTo>
                <a:cubicBezTo>
                  <a:pt x="6447205" y="553517"/>
                  <a:pt x="6440957" y="548183"/>
                  <a:pt x="6435775" y="543306"/>
                </a:cubicBezTo>
                <a:cubicBezTo>
                  <a:pt x="6430593" y="538429"/>
                  <a:pt x="6426327" y="534162"/>
                  <a:pt x="6422973" y="530504"/>
                </a:cubicBezTo>
                <a:cubicBezTo>
                  <a:pt x="6427850" y="525932"/>
                  <a:pt x="6432879" y="520979"/>
                  <a:pt x="6438061" y="515645"/>
                </a:cubicBezTo>
                <a:cubicBezTo>
                  <a:pt x="6443243" y="510311"/>
                  <a:pt x="6448425" y="504749"/>
                  <a:pt x="6453606" y="498958"/>
                </a:cubicBezTo>
                <a:close/>
                <a:moveTo>
                  <a:pt x="6291681" y="498958"/>
                </a:moveTo>
                <a:cubicBezTo>
                  <a:pt x="6293510" y="501091"/>
                  <a:pt x="6296787" y="504520"/>
                  <a:pt x="6301511" y="509245"/>
                </a:cubicBezTo>
                <a:cubicBezTo>
                  <a:pt x="6306235" y="513969"/>
                  <a:pt x="6312407" y="519989"/>
                  <a:pt x="6320027" y="527304"/>
                </a:cubicBezTo>
                <a:cubicBezTo>
                  <a:pt x="6316369" y="532486"/>
                  <a:pt x="6312255" y="537743"/>
                  <a:pt x="6307683" y="543077"/>
                </a:cubicBezTo>
                <a:cubicBezTo>
                  <a:pt x="6303111" y="548411"/>
                  <a:pt x="6298081" y="553822"/>
                  <a:pt x="6292595" y="559308"/>
                </a:cubicBezTo>
                <a:cubicBezTo>
                  <a:pt x="6285279" y="553517"/>
                  <a:pt x="6279032" y="548183"/>
                  <a:pt x="6273850" y="543306"/>
                </a:cubicBezTo>
                <a:cubicBezTo>
                  <a:pt x="6268669" y="538429"/>
                  <a:pt x="6264401" y="534162"/>
                  <a:pt x="6261049" y="530504"/>
                </a:cubicBezTo>
                <a:cubicBezTo>
                  <a:pt x="6265925" y="525932"/>
                  <a:pt x="6270955" y="520979"/>
                  <a:pt x="6276136" y="515645"/>
                </a:cubicBezTo>
                <a:cubicBezTo>
                  <a:pt x="6281318" y="510311"/>
                  <a:pt x="6286499" y="504749"/>
                  <a:pt x="6291681" y="498958"/>
                </a:cubicBezTo>
                <a:close/>
                <a:moveTo>
                  <a:pt x="5815049" y="498043"/>
                </a:moveTo>
                <a:cubicBezTo>
                  <a:pt x="5823889" y="508102"/>
                  <a:pt x="5834557" y="518770"/>
                  <a:pt x="5847054" y="530047"/>
                </a:cubicBezTo>
                <a:cubicBezTo>
                  <a:pt x="5843701" y="534924"/>
                  <a:pt x="5839357" y="540410"/>
                  <a:pt x="5834023" y="546506"/>
                </a:cubicBezTo>
                <a:cubicBezTo>
                  <a:pt x="5828689" y="552602"/>
                  <a:pt x="5822670" y="559003"/>
                  <a:pt x="5815964" y="565709"/>
                </a:cubicBezTo>
                <a:cubicBezTo>
                  <a:pt x="5808345" y="559613"/>
                  <a:pt x="5801639" y="553898"/>
                  <a:pt x="5795847" y="548564"/>
                </a:cubicBezTo>
                <a:cubicBezTo>
                  <a:pt x="5790056" y="543230"/>
                  <a:pt x="5785179" y="538277"/>
                  <a:pt x="5781217" y="533705"/>
                </a:cubicBezTo>
                <a:cubicBezTo>
                  <a:pt x="5787617" y="527304"/>
                  <a:pt x="5793637" y="521208"/>
                  <a:pt x="5799277" y="515417"/>
                </a:cubicBezTo>
                <a:cubicBezTo>
                  <a:pt x="5804915" y="509626"/>
                  <a:pt x="5810173" y="503834"/>
                  <a:pt x="5815049" y="498043"/>
                </a:cubicBezTo>
                <a:close/>
                <a:moveTo>
                  <a:pt x="3690975" y="498043"/>
                </a:moveTo>
                <a:cubicBezTo>
                  <a:pt x="3699814" y="508102"/>
                  <a:pt x="3710483" y="518770"/>
                  <a:pt x="3722979" y="530047"/>
                </a:cubicBezTo>
                <a:cubicBezTo>
                  <a:pt x="3719627" y="534924"/>
                  <a:pt x="3715283" y="540410"/>
                  <a:pt x="3709949" y="546506"/>
                </a:cubicBezTo>
                <a:cubicBezTo>
                  <a:pt x="3704615" y="552602"/>
                  <a:pt x="3698595" y="559003"/>
                  <a:pt x="3691890" y="565709"/>
                </a:cubicBezTo>
                <a:cubicBezTo>
                  <a:pt x="3684269" y="559613"/>
                  <a:pt x="3677564" y="553898"/>
                  <a:pt x="3671773" y="548564"/>
                </a:cubicBezTo>
                <a:cubicBezTo>
                  <a:pt x="3665981" y="543230"/>
                  <a:pt x="3661105" y="538277"/>
                  <a:pt x="3657143" y="533705"/>
                </a:cubicBezTo>
                <a:cubicBezTo>
                  <a:pt x="3663543" y="527304"/>
                  <a:pt x="3669563" y="521208"/>
                  <a:pt x="3675202" y="515417"/>
                </a:cubicBezTo>
                <a:cubicBezTo>
                  <a:pt x="3680841" y="509626"/>
                  <a:pt x="3686098" y="503834"/>
                  <a:pt x="3690975" y="498043"/>
                </a:cubicBezTo>
                <a:close/>
                <a:moveTo>
                  <a:pt x="1892199" y="498043"/>
                </a:moveTo>
                <a:cubicBezTo>
                  <a:pt x="1901038" y="508102"/>
                  <a:pt x="1911706" y="518770"/>
                  <a:pt x="1924203" y="530047"/>
                </a:cubicBezTo>
                <a:cubicBezTo>
                  <a:pt x="1920850" y="534924"/>
                  <a:pt x="1916506" y="540410"/>
                  <a:pt x="1911173" y="546506"/>
                </a:cubicBezTo>
                <a:cubicBezTo>
                  <a:pt x="1905838" y="552602"/>
                  <a:pt x="1899819" y="559003"/>
                  <a:pt x="1893113" y="565709"/>
                </a:cubicBezTo>
                <a:cubicBezTo>
                  <a:pt x="1885493" y="559613"/>
                  <a:pt x="1878787" y="553898"/>
                  <a:pt x="1872996" y="548564"/>
                </a:cubicBezTo>
                <a:cubicBezTo>
                  <a:pt x="1867205" y="543230"/>
                  <a:pt x="1862328" y="538277"/>
                  <a:pt x="1858366" y="533705"/>
                </a:cubicBezTo>
                <a:cubicBezTo>
                  <a:pt x="1864767" y="527304"/>
                  <a:pt x="1870786" y="521208"/>
                  <a:pt x="1876425" y="515417"/>
                </a:cubicBezTo>
                <a:cubicBezTo>
                  <a:pt x="1882064" y="509626"/>
                  <a:pt x="1887322" y="503834"/>
                  <a:pt x="1892199" y="498043"/>
                </a:cubicBezTo>
                <a:close/>
                <a:moveTo>
                  <a:pt x="6517157" y="492557"/>
                </a:moveTo>
                <a:cubicBezTo>
                  <a:pt x="6518376" y="493471"/>
                  <a:pt x="6521271" y="496291"/>
                  <a:pt x="6525843" y="501015"/>
                </a:cubicBezTo>
                <a:cubicBezTo>
                  <a:pt x="6530416" y="505739"/>
                  <a:pt x="6536969" y="512369"/>
                  <a:pt x="6545503" y="520903"/>
                </a:cubicBezTo>
                <a:cubicBezTo>
                  <a:pt x="6542455" y="525170"/>
                  <a:pt x="6538645" y="529971"/>
                  <a:pt x="6534073" y="535305"/>
                </a:cubicBezTo>
                <a:cubicBezTo>
                  <a:pt x="6529501" y="540639"/>
                  <a:pt x="6524167" y="546354"/>
                  <a:pt x="6518071" y="552450"/>
                </a:cubicBezTo>
                <a:cubicBezTo>
                  <a:pt x="6504965" y="542087"/>
                  <a:pt x="6494601" y="532638"/>
                  <a:pt x="6486982" y="524104"/>
                </a:cubicBezTo>
                <a:cubicBezTo>
                  <a:pt x="6495821" y="516179"/>
                  <a:pt x="6505879" y="505663"/>
                  <a:pt x="6517157" y="492557"/>
                </a:cubicBezTo>
                <a:close/>
                <a:moveTo>
                  <a:pt x="6355232" y="492557"/>
                </a:moveTo>
                <a:cubicBezTo>
                  <a:pt x="6356451" y="493471"/>
                  <a:pt x="6359346" y="496291"/>
                  <a:pt x="6363919" y="501015"/>
                </a:cubicBezTo>
                <a:cubicBezTo>
                  <a:pt x="6368491" y="505739"/>
                  <a:pt x="6375043" y="512369"/>
                  <a:pt x="6383579" y="520903"/>
                </a:cubicBezTo>
                <a:cubicBezTo>
                  <a:pt x="6380531" y="525170"/>
                  <a:pt x="6376719" y="529971"/>
                  <a:pt x="6372149" y="535305"/>
                </a:cubicBezTo>
                <a:cubicBezTo>
                  <a:pt x="6367576" y="540639"/>
                  <a:pt x="6362242" y="546354"/>
                  <a:pt x="6356147" y="552450"/>
                </a:cubicBezTo>
                <a:cubicBezTo>
                  <a:pt x="6343039" y="542087"/>
                  <a:pt x="6332677" y="532638"/>
                  <a:pt x="6325057" y="524104"/>
                </a:cubicBezTo>
                <a:cubicBezTo>
                  <a:pt x="6333896" y="516179"/>
                  <a:pt x="6343954" y="505663"/>
                  <a:pt x="6355232" y="492557"/>
                </a:cubicBezTo>
                <a:close/>
                <a:moveTo>
                  <a:pt x="4517794" y="375098"/>
                </a:moveTo>
                <a:lnTo>
                  <a:pt x="4490085" y="405689"/>
                </a:lnTo>
                <a:lnTo>
                  <a:pt x="4472334" y="419270"/>
                </a:lnTo>
                <a:lnTo>
                  <a:pt x="4479797" y="418948"/>
                </a:lnTo>
                <a:cubicBezTo>
                  <a:pt x="4490771" y="418338"/>
                  <a:pt x="4501971" y="417424"/>
                  <a:pt x="4513402" y="416204"/>
                </a:cubicBezTo>
                <a:cubicBezTo>
                  <a:pt x="4524831" y="414985"/>
                  <a:pt x="4535881" y="413461"/>
                  <a:pt x="4546549" y="411632"/>
                </a:cubicBezTo>
                <a:cubicBezTo>
                  <a:pt x="4537100" y="398831"/>
                  <a:pt x="4527575" y="386715"/>
                  <a:pt x="4517973" y="375285"/>
                </a:cubicBezTo>
                <a:close/>
                <a:moveTo>
                  <a:pt x="4247921" y="352196"/>
                </a:moveTo>
                <a:cubicBezTo>
                  <a:pt x="4240605" y="352196"/>
                  <a:pt x="4233977" y="354330"/>
                  <a:pt x="4228033" y="358597"/>
                </a:cubicBezTo>
                <a:cubicBezTo>
                  <a:pt x="4222089" y="362864"/>
                  <a:pt x="4217593" y="368351"/>
                  <a:pt x="4214545" y="375056"/>
                </a:cubicBezTo>
                <a:cubicBezTo>
                  <a:pt x="4212412" y="379933"/>
                  <a:pt x="4211345" y="384962"/>
                  <a:pt x="4211345" y="390144"/>
                </a:cubicBezTo>
                <a:cubicBezTo>
                  <a:pt x="4211345" y="399898"/>
                  <a:pt x="4215383" y="407289"/>
                  <a:pt x="4223461" y="412318"/>
                </a:cubicBezTo>
                <a:cubicBezTo>
                  <a:pt x="4231538" y="417347"/>
                  <a:pt x="4242892" y="419862"/>
                  <a:pt x="4257522" y="419862"/>
                </a:cubicBezTo>
                <a:cubicBezTo>
                  <a:pt x="4264837" y="419862"/>
                  <a:pt x="4271924" y="419252"/>
                  <a:pt x="4278782" y="418033"/>
                </a:cubicBezTo>
                <a:cubicBezTo>
                  <a:pt x="4285640" y="416814"/>
                  <a:pt x="4293336" y="414680"/>
                  <a:pt x="4301871" y="411632"/>
                </a:cubicBezTo>
                <a:cubicBezTo>
                  <a:pt x="4298823" y="400964"/>
                  <a:pt x="4294251" y="390830"/>
                  <a:pt x="4288155" y="381229"/>
                </a:cubicBezTo>
                <a:cubicBezTo>
                  <a:pt x="4282059" y="371627"/>
                  <a:pt x="4275353" y="364388"/>
                  <a:pt x="4268038" y="359512"/>
                </a:cubicBezTo>
                <a:cubicBezTo>
                  <a:pt x="4261027" y="354635"/>
                  <a:pt x="4254321" y="352196"/>
                  <a:pt x="4247921" y="352196"/>
                </a:cubicBezTo>
                <a:close/>
                <a:moveTo>
                  <a:pt x="1156869" y="352196"/>
                </a:moveTo>
                <a:cubicBezTo>
                  <a:pt x="1148639" y="352196"/>
                  <a:pt x="1141171" y="356311"/>
                  <a:pt x="1134466" y="364541"/>
                </a:cubicBezTo>
                <a:cubicBezTo>
                  <a:pt x="1132027" y="367589"/>
                  <a:pt x="1128979" y="372161"/>
                  <a:pt x="1125322" y="378257"/>
                </a:cubicBezTo>
                <a:cubicBezTo>
                  <a:pt x="1121664" y="384353"/>
                  <a:pt x="1117549" y="391973"/>
                  <a:pt x="1112977" y="401117"/>
                </a:cubicBezTo>
                <a:cubicBezTo>
                  <a:pt x="1123036" y="405994"/>
                  <a:pt x="1134313" y="410108"/>
                  <a:pt x="1146810" y="413461"/>
                </a:cubicBezTo>
                <a:cubicBezTo>
                  <a:pt x="1159307" y="416814"/>
                  <a:pt x="1173328" y="419252"/>
                  <a:pt x="1188873" y="420776"/>
                </a:cubicBezTo>
                <a:cubicBezTo>
                  <a:pt x="1187958" y="408584"/>
                  <a:pt x="1185596" y="397078"/>
                  <a:pt x="1181786" y="386258"/>
                </a:cubicBezTo>
                <a:cubicBezTo>
                  <a:pt x="1177976" y="375437"/>
                  <a:pt x="1173785" y="366827"/>
                  <a:pt x="1169213" y="360426"/>
                </a:cubicBezTo>
                <a:cubicBezTo>
                  <a:pt x="1164641" y="354940"/>
                  <a:pt x="1160526" y="352196"/>
                  <a:pt x="1156869" y="352196"/>
                </a:cubicBezTo>
                <a:close/>
                <a:moveTo>
                  <a:pt x="2932100" y="346710"/>
                </a:moveTo>
                <a:cubicBezTo>
                  <a:pt x="2923565" y="350368"/>
                  <a:pt x="2915488" y="354635"/>
                  <a:pt x="2907869" y="359512"/>
                </a:cubicBezTo>
                <a:cubicBezTo>
                  <a:pt x="2900248" y="364388"/>
                  <a:pt x="2893314" y="369722"/>
                  <a:pt x="2887066" y="375514"/>
                </a:cubicBezTo>
                <a:cubicBezTo>
                  <a:pt x="2880817" y="381305"/>
                  <a:pt x="2875407" y="387248"/>
                  <a:pt x="2870835" y="393344"/>
                </a:cubicBezTo>
                <a:cubicBezTo>
                  <a:pt x="2888209" y="407670"/>
                  <a:pt x="2916098" y="417119"/>
                  <a:pt x="2954503" y="421691"/>
                </a:cubicBezTo>
                <a:cubicBezTo>
                  <a:pt x="2949016" y="411328"/>
                  <a:pt x="2944292" y="399745"/>
                  <a:pt x="2940329" y="386944"/>
                </a:cubicBezTo>
                <a:cubicBezTo>
                  <a:pt x="2936367" y="374142"/>
                  <a:pt x="2933623" y="360731"/>
                  <a:pt x="2932100" y="346710"/>
                </a:cubicBezTo>
                <a:close/>
                <a:moveTo>
                  <a:pt x="5004968" y="344424"/>
                </a:moveTo>
                <a:cubicBezTo>
                  <a:pt x="4998871" y="344424"/>
                  <a:pt x="4993157" y="346253"/>
                  <a:pt x="4987823" y="349910"/>
                </a:cubicBezTo>
                <a:cubicBezTo>
                  <a:pt x="4982489" y="353568"/>
                  <a:pt x="4978145" y="358140"/>
                  <a:pt x="4974793" y="363626"/>
                </a:cubicBezTo>
                <a:cubicBezTo>
                  <a:pt x="4971745" y="368503"/>
                  <a:pt x="4970221" y="373685"/>
                  <a:pt x="4970221" y="379171"/>
                </a:cubicBezTo>
                <a:cubicBezTo>
                  <a:pt x="4970221" y="384353"/>
                  <a:pt x="4971515" y="388849"/>
                  <a:pt x="4974107" y="392659"/>
                </a:cubicBezTo>
                <a:cubicBezTo>
                  <a:pt x="4976697" y="396469"/>
                  <a:pt x="4980431" y="399898"/>
                  <a:pt x="4985309" y="402946"/>
                </a:cubicBezTo>
                <a:cubicBezTo>
                  <a:pt x="4992624" y="407213"/>
                  <a:pt x="5002682" y="410261"/>
                  <a:pt x="5015483" y="412090"/>
                </a:cubicBezTo>
                <a:cubicBezTo>
                  <a:pt x="5019751" y="412699"/>
                  <a:pt x="5025389" y="413233"/>
                  <a:pt x="5032400" y="413690"/>
                </a:cubicBezTo>
                <a:cubicBezTo>
                  <a:pt x="5039411" y="414147"/>
                  <a:pt x="5048097" y="414680"/>
                  <a:pt x="5058461" y="415290"/>
                </a:cubicBezTo>
                <a:cubicBezTo>
                  <a:pt x="5052059" y="391516"/>
                  <a:pt x="5044287" y="373761"/>
                  <a:pt x="5035143" y="362026"/>
                </a:cubicBezTo>
                <a:cubicBezTo>
                  <a:pt x="5025999" y="350291"/>
                  <a:pt x="5015941" y="344424"/>
                  <a:pt x="5004968" y="344424"/>
                </a:cubicBezTo>
                <a:close/>
                <a:moveTo>
                  <a:pt x="147219" y="344424"/>
                </a:moveTo>
                <a:cubicBezTo>
                  <a:pt x="141123" y="344424"/>
                  <a:pt x="135407" y="346253"/>
                  <a:pt x="130073" y="349910"/>
                </a:cubicBezTo>
                <a:cubicBezTo>
                  <a:pt x="124739" y="353568"/>
                  <a:pt x="120396" y="358140"/>
                  <a:pt x="117043" y="363626"/>
                </a:cubicBezTo>
                <a:cubicBezTo>
                  <a:pt x="113995" y="368503"/>
                  <a:pt x="112471" y="373685"/>
                  <a:pt x="112471" y="379171"/>
                </a:cubicBezTo>
                <a:cubicBezTo>
                  <a:pt x="112471" y="384353"/>
                  <a:pt x="113767" y="388849"/>
                  <a:pt x="116358" y="392659"/>
                </a:cubicBezTo>
                <a:cubicBezTo>
                  <a:pt x="118948" y="396469"/>
                  <a:pt x="122682" y="399898"/>
                  <a:pt x="127559" y="402946"/>
                </a:cubicBezTo>
                <a:cubicBezTo>
                  <a:pt x="134874" y="407213"/>
                  <a:pt x="144933" y="410261"/>
                  <a:pt x="157734" y="412090"/>
                </a:cubicBezTo>
                <a:cubicBezTo>
                  <a:pt x="162001" y="412699"/>
                  <a:pt x="167640" y="413233"/>
                  <a:pt x="174650" y="413690"/>
                </a:cubicBezTo>
                <a:cubicBezTo>
                  <a:pt x="181661" y="414147"/>
                  <a:pt x="190348" y="414680"/>
                  <a:pt x="200711" y="415290"/>
                </a:cubicBezTo>
                <a:cubicBezTo>
                  <a:pt x="194310" y="391516"/>
                  <a:pt x="186538" y="373761"/>
                  <a:pt x="177394" y="362026"/>
                </a:cubicBezTo>
                <a:cubicBezTo>
                  <a:pt x="168250" y="350291"/>
                  <a:pt x="158191" y="344424"/>
                  <a:pt x="147219" y="344424"/>
                </a:cubicBezTo>
                <a:close/>
                <a:moveTo>
                  <a:pt x="3145383" y="328879"/>
                </a:moveTo>
                <a:cubicBezTo>
                  <a:pt x="3149651" y="338328"/>
                  <a:pt x="3151784" y="348386"/>
                  <a:pt x="3151784" y="359054"/>
                </a:cubicBezTo>
                <a:cubicBezTo>
                  <a:pt x="3151784" y="379781"/>
                  <a:pt x="3146145" y="397916"/>
                  <a:pt x="3134868" y="413461"/>
                </a:cubicBezTo>
                <a:cubicBezTo>
                  <a:pt x="3143707" y="416204"/>
                  <a:pt x="3153842" y="418719"/>
                  <a:pt x="3165272" y="421005"/>
                </a:cubicBezTo>
                <a:cubicBezTo>
                  <a:pt x="3176702" y="423291"/>
                  <a:pt x="3189275" y="425348"/>
                  <a:pt x="3202991" y="427177"/>
                </a:cubicBezTo>
                <a:cubicBezTo>
                  <a:pt x="3199638" y="413461"/>
                  <a:pt x="3195218" y="400583"/>
                  <a:pt x="3189732" y="388544"/>
                </a:cubicBezTo>
                <a:cubicBezTo>
                  <a:pt x="3184245" y="376504"/>
                  <a:pt x="3177845" y="365608"/>
                  <a:pt x="3170530" y="355854"/>
                </a:cubicBezTo>
                <a:cubicBezTo>
                  <a:pt x="3166872" y="350368"/>
                  <a:pt x="3162909" y="345415"/>
                  <a:pt x="3158643" y="340995"/>
                </a:cubicBezTo>
                <a:cubicBezTo>
                  <a:pt x="3154375" y="336575"/>
                  <a:pt x="3149956" y="332537"/>
                  <a:pt x="3145383" y="328879"/>
                </a:cubicBezTo>
                <a:close/>
                <a:moveTo>
                  <a:pt x="6679463" y="328422"/>
                </a:moveTo>
                <a:cubicBezTo>
                  <a:pt x="6671233" y="328422"/>
                  <a:pt x="6663232" y="329260"/>
                  <a:pt x="6655460" y="330937"/>
                </a:cubicBezTo>
                <a:cubicBezTo>
                  <a:pt x="6647687" y="332613"/>
                  <a:pt x="6639077" y="335737"/>
                  <a:pt x="6629628" y="340309"/>
                </a:cubicBezTo>
                <a:cubicBezTo>
                  <a:pt x="6633591" y="343662"/>
                  <a:pt x="6639077" y="348844"/>
                  <a:pt x="6646087" y="355854"/>
                </a:cubicBezTo>
                <a:cubicBezTo>
                  <a:pt x="6653097" y="362864"/>
                  <a:pt x="6661327" y="371704"/>
                  <a:pt x="6670776" y="382372"/>
                </a:cubicBezTo>
                <a:cubicBezTo>
                  <a:pt x="6672605" y="384505"/>
                  <a:pt x="6674433" y="386639"/>
                  <a:pt x="6676263" y="388772"/>
                </a:cubicBezTo>
                <a:cubicBezTo>
                  <a:pt x="6678091" y="390906"/>
                  <a:pt x="6680072" y="393040"/>
                  <a:pt x="6682206" y="395173"/>
                </a:cubicBezTo>
                <a:cubicBezTo>
                  <a:pt x="6691045" y="389382"/>
                  <a:pt x="6697903" y="382981"/>
                  <a:pt x="6702781" y="375971"/>
                </a:cubicBezTo>
                <a:cubicBezTo>
                  <a:pt x="6707657" y="368960"/>
                  <a:pt x="6710095" y="361798"/>
                  <a:pt x="6710095" y="354482"/>
                </a:cubicBezTo>
                <a:cubicBezTo>
                  <a:pt x="6710095" y="346558"/>
                  <a:pt x="6707199" y="340233"/>
                  <a:pt x="6701409" y="335509"/>
                </a:cubicBezTo>
                <a:cubicBezTo>
                  <a:pt x="6695617" y="330784"/>
                  <a:pt x="6688301" y="328422"/>
                  <a:pt x="6679463" y="328422"/>
                </a:cubicBezTo>
                <a:close/>
                <a:moveTo>
                  <a:pt x="3099206" y="327050"/>
                </a:moveTo>
                <a:cubicBezTo>
                  <a:pt x="3093720" y="327050"/>
                  <a:pt x="3088462" y="328803"/>
                  <a:pt x="3083433" y="332308"/>
                </a:cubicBezTo>
                <a:cubicBezTo>
                  <a:pt x="3078404" y="335813"/>
                  <a:pt x="3073755" y="340919"/>
                  <a:pt x="3069488" y="347624"/>
                </a:cubicBezTo>
                <a:cubicBezTo>
                  <a:pt x="3067659" y="350368"/>
                  <a:pt x="3065907" y="353492"/>
                  <a:pt x="3064231" y="356997"/>
                </a:cubicBezTo>
                <a:cubicBezTo>
                  <a:pt x="3062554" y="360502"/>
                  <a:pt x="3060953" y="364236"/>
                  <a:pt x="3059430" y="368198"/>
                </a:cubicBezTo>
                <a:cubicBezTo>
                  <a:pt x="3065526" y="374904"/>
                  <a:pt x="3072079" y="380924"/>
                  <a:pt x="3079090" y="386258"/>
                </a:cubicBezTo>
                <a:cubicBezTo>
                  <a:pt x="3086100" y="391592"/>
                  <a:pt x="3093567" y="396240"/>
                  <a:pt x="3101493" y="400202"/>
                </a:cubicBezTo>
                <a:cubicBezTo>
                  <a:pt x="3108198" y="396240"/>
                  <a:pt x="3113532" y="390525"/>
                  <a:pt x="3117494" y="383057"/>
                </a:cubicBezTo>
                <a:cubicBezTo>
                  <a:pt x="3121457" y="375590"/>
                  <a:pt x="3123438" y="367132"/>
                  <a:pt x="3123438" y="357683"/>
                </a:cubicBezTo>
                <a:cubicBezTo>
                  <a:pt x="3123438" y="349758"/>
                  <a:pt x="3120847" y="342671"/>
                  <a:pt x="3115666" y="336423"/>
                </a:cubicBezTo>
                <a:cubicBezTo>
                  <a:pt x="3110484" y="330175"/>
                  <a:pt x="3104997" y="327050"/>
                  <a:pt x="3099206" y="327050"/>
                </a:cubicBezTo>
                <a:close/>
                <a:moveTo>
                  <a:pt x="6856171" y="306934"/>
                </a:moveTo>
                <a:cubicBezTo>
                  <a:pt x="6846721" y="306934"/>
                  <a:pt x="6839178" y="309905"/>
                  <a:pt x="6833539" y="315849"/>
                </a:cubicBezTo>
                <a:cubicBezTo>
                  <a:pt x="6827900" y="321793"/>
                  <a:pt x="6825081" y="328422"/>
                  <a:pt x="6825081" y="335737"/>
                </a:cubicBezTo>
                <a:cubicBezTo>
                  <a:pt x="6825081" y="343662"/>
                  <a:pt x="6827977" y="349606"/>
                  <a:pt x="6833768" y="353568"/>
                </a:cubicBezTo>
                <a:cubicBezTo>
                  <a:pt x="6839559" y="357530"/>
                  <a:pt x="6848703" y="359512"/>
                  <a:pt x="6861200" y="359512"/>
                </a:cubicBezTo>
                <a:cubicBezTo>
                  <a:pt x="6874306" y="359512"/>
                  <a:pt x="6888327" y="356768"/>
                  <a:pt x="6903263" y="351282"/>
                </a:cubicBezTo>
                <a:cubicBezTo>
                  <a:pt x="6897471" y="336347"/>
                  <a:pt x="6890765" y="325222"/>
                  <a:pt x="6883145" y="317906"/>
                </a:cubicBezTo>
                <a:cubicBezTo>
                  <a:pt x="6875525" y="310591"/>
                  <a:pt x="6866534" y="306934"/>
                  <a:pt x="6856171" y="306934"/>
                </a:cubicBezTo>
                <a:close/>
                <a:moveTo>
                  <a:pt x="2550871" y="306934"/>
                </a:moveTo>
                <a:cubicBezTo>
                  <a:pt x="2541423" y="306934"/>
                  <a:pt x="2533879" y="309905"/>
                  <a:pt x="2528240" y="315849"/>
                </a:cubicBezTo>
                <a:cubicBezTo>
                  <a:pt x="2522601" y="321793"/>
                  <a:pt x="2519782" y="328422"/>
                  <a:pt x="2519782" y="335737"/>
                </a:cubicBezTo>
                <a:cubicBezTo>
                  <a:pt x="2519782" y="343662"/>
                  <a:pt x="2522677" y="349606"/>
                  <a:pt x="2528468" y="353568"/>
                </a:cubicBezTo>
                <a:cubicBezTo>
                  <a:pt x="2534260" y="357530"/>
                  <a:pt x="2543404" y="359512"/>
                  <a:pt x="2555901" y="359512"/>
                </a:cubicBezTo>
                <a:cubicBezTo>
                  <a:pt x="2569007" y="359512"/>
                  <a:pt x="2583028" y="356768"/>
                  <a:pt x="2597963" y="351282"/>
                </a:cubicBezTo>
                <a:cubicBezTo>
                  <a:pt x="2592172" y="336347"/>
                  <a:pt x="2585466" y="325222"/>
                  <a:pt x="2577846" y="317906"/>
                </a:cubicBezTo>
                <a:cubicBezTo>
                  <a:pt x="2570226" y="310591"/>
                  <a:pt x="2561235" y="306934"/>
                  <a:pt x="2550871" y="306934"/>
                </a:cubicBezTo>
                <a:close/>
                <a:moveTo>
                  <a:pt x="4255236" y="302819"/>
                </a:moveTo>
                <a:cubicBezTo>
                  <a:pt x="4268038" y="302819"/>
                  <a:pt x="4280153" y="308534"/>
                  <a:pt x="4291583" y="319964"/>
                </a:cubicBezTo>
                <a:cubicBezTo>
                  <a:pt x="4303013" y="331394"/>
                  <a:pt x="4312386" y="347320"/>
                  <a:pt x="4319701" y="367741"/>
                </a:cubicBezTo>
                <a:cubicBezTo>
                  <a:pt x="4323359" y="377800"/>
                  <a:pt x="4326102" y="387706"/>
                  <a:pt x="4327931" y="397459"/>
                </a:cubicBezTo>
                <a:cubicBezTo>
                  <a:pt x="4329759" y="407213"/>
                  <a:pt x="4330674" y="416966"/>
                  <a:pt x="4330675" y="426720"/>
                </a:cubicBezTo>
                <a:cubicBezTo>
                  <a:pt x="4330674" y="441655"/>
                  <a:pt x="4328388" y="456286"/>
                  <a:pt x="4323817" y="470611"/>
                </a:cubicBezTo>
                <a:cubicBezTo>
                  <a:pt x="4319244" y="484937"/>
                  <a:pt x="4312843" y="497967"/>
                  <a:pt x="4304613" y="509702"/>
                </a:cubicBezTo>
                <a:cubicBezTo>
                  <a:pt x="4296384" y="521437"/>
                  <a:pt x="4286631" y="531266"/>
                  <a:pt x="4275353" y="539191"/>
                </a:cubicBezTo>
                <a:cubicBezTo>
                  <a:pt x="4258589" y="550774"/>
                  <a:pt x="4240149" y="556565"/>
                  <a:pt x="4220032" y="556565"/>
                </a:cubicBezTo>
                <a:cubicBezTo>
                  <a:pt x="4215459" y="556565"/>
                  <a:pt x="4209135" y="554888"/>
                  <a:pt x="4201058" y="551536"/>
                </a:cubicBezTo>
                <a:cubicBezTo>
                  <a:pt x="4192981" y="548183"/>
                  <a:pt x="4184523" y="543839"/>
                  <a:pt x="4175683" y="538505"/>
                </a:cubicBezTo>
                <a:cubicBezTo>
                  <a:pt x="4166844" y="533171"/>
                  <a:pt x="4158919" y="527609"/>
                  <a:pt x="4151909" y="521818"/>
                </a:cubicBezTo>
                <a:lnTo>
                  <a:pt x="4159225" y="503987"/>
                </a:lnTo>
                <a:cubicBezTo>
                  <a:pt x="4167453" y="506425"/>
                  <a:pt x="4175911" y="508254"/>
                  <a:pt x="4184599" y="509473"/>
                </a:cubicBezTo>
                <a:cubicBezTo>
                  <a:pt x="4193285" y="510692"/>
                  <a:pt x="4202201" y="511302"/>
                  <a:pt x="4211345" y="511302"/>
                </a:cubicBezTo>
                <a:cubicBezTo>
                  <a:pt x="4234815" y="511302"/>
                  <a:pt x="4255160" y="505130"/>
                  <a:pt x="4272381" y="492785"/>
                </a:cubicBezTo>
                <a:cubicBezTo>
                  <a:pt x="4289603" y="480441"/>
                  <a:pt x="4301871" y="463144"/>
                  <a:pt x="4309186" y="440893"/>
                </a:cubicBezTo>
                <a:lnTo>
                  <a:pt x="4308729" y="437693"/>
                </a:lnTo>
                <a:cubicBezTo>
                  <a:pt x="4299889" y="446532"/>
                  <a:pt x="4290211" y="453466"/>
                  <a:pt x="4279697" y="458495"/>
                </a:cubicBezTo>
                <a:cubicBezTo>
                  <a:pt x="4269181" y="463525"/>
                  <a:pt x="4258589" y="466039"/>
                  <a:pt x="4247921" y="466039"/>
                </a:cubicBezTo>
                <a:cubicBezTo>
                  <a:pt x="4229328" y="466039"/>
                  <a:pt x="4214926" y="460553"/>
                  <a:pt x="4204715" y="449580"/>
                </a:cubicBezTo>
                <a:cubicBezTo>
                  <a:pt x="4194505" y="438607"/>
                  <a:pt x="4189399" y="423520"/>
                  <a:pt x="4189399" y="404317"/>
                </a:cubicBezTo>
                <a:cubicBezTo>
                  <a:pt x="4189399" y="387858"/>
                  <a:pt x="4192523" y="371627"/>
                  <a:pt x="4198772" y="355625"/>
                </a:cubicBezTo>
                <a:cubicBezTo>
                  <a:pt x="4205021" y="339623"/>
                  <a:pt x="4213327" y="326898"/>
                  <a:pt x="4223689" y="317449"/>
                </a:cubicBezTo>
                <a:cubicBezTo>
                  <a:pt x="4233747" y="307696"/>
                  <a:pt x="4244263" y="302819"/>
                  <a:pt x="4255236" y="302819"/>
                </a:cubicBezTo>
                <a:close/>
                <a:moveTo>
                  <a:pt x="1163727" y="302819"/>
                </a:moveTo>
                <a:cubicBezTo>
                  <a:pt x="1174090" y="302819"/>
                  <a:pt x="1184224" y="308458"/>
                  <a:pt x="1194130" y="319735"/>
                </a:cubicBezTo>
                <a:cubicBezTo>
                  <a:pt x="1204036" y="331013"/>
                  <a:pt x="1212190" y="345796"/>
                  <a:pt x="1218591" y="364084"/>
                </a:cubicBezTo>
                <a:cubicBezTo>
                  <a:pt x="1224687" y="381762"/>
                  <a:pt x="1227735" y="398983"/>
                  <a:pt x="1227735" y="415747"/>
                </a:cubicBezTo>
                <a:cubicBezTo>
                  <a:pt x="1227735" y="424282"/>
                  <a:pt x="1225372" y="433273"/>
                  <a:pt x="1220648" y="442722"/>
                </a:cubicBezTo>
                <a:cubicBezTo>
                  <a:pt x="1215924" y="452171"/>
                  <a:pt x="1209751" y="459943"/>
                  <a:pt x="1202131" y="466039"/>
                </a:cubicBezTo>
                <a:cubicBezTo>
                  <a:pt x="1189025" y="466039"/>
                  <a:pt x="1175614" y="464972"/>
                  <a:pt x="1161898" y="462839"/>
                </a:cubicBezTo>
                <a:cubicBezTo>
                  <a:pt x="1148182" y="460705"/>
                  <a:pt x="1135075" y="457581"/>
                  <a:pt x="1122579" y="453466"/>
                </a:cubicBezTo>
                <a:cubicBezTo>
                  <a:pt x="1110082" y="449351"/>
                  <a:pt x="1099109" y="444856"/>
                  <a:pt x="1089660" y="439979"/>
                </a:cubicBezTo>
                <a:cubicBezTo>
                  <a:pt x="1082345" y="448208"/>
                  <a:pt x="1074496" y="454152"/>
                  <a:pt x="1066115" y="457810"/>
                </a:cubicBezTo>
                <a:cubicBezTo>
                  <a:pt x="1057732" y="461467"/>
                  <a:pt x="1047598" y="463296"/>
                  <a:pt x="1035711" y="463296"/>
                </a:cubicBezTo>
                <a:lnTo>
                  <a:pt x="1035460" y="463045"/>
                </a:lnTo>
                <a:lnTo>
                  <a:pt x="1035177" y="463296"/>
                </a:lnTo>
                <a:cubicBezTo>
                  <a:pt x="1030605" y="463296"/>
                  <a:pt x="1026109" y="462915"/>
                  <a:pt x="1021690" y="462153"/>
                </a:cubicBezTo>
                <a:cubicBezTo>
                  <a:pt x="1017270" y="461391"/>
                  <a:pt x="1012927" y="460096"/>
                  <a:pt x="1008659" y="458267"/>
                </a:cubicBezTo>
                <a:lnTo>
                  <a:pt x="1009117" y="470611"/>
                </a:lnTo>
                <a:cubicBezTo>
                  <a:pt x="1009117" y="490423"/>
                  <a:pt x="1003097" y="509016"/>
                  <a:pt x="991057" y="526390"/>
                </a:cubicBezTo>
                <a:cubicBezTo>
                  <a:pt x="979018" y="543763"/>
                  <a:pt x="962482" y="557479"/>
                  <a:pt x="941451" y="567538"/>
                </a:cubicBezTo>
                <a:cubicBezTo>
                  <a:pt x="931088" y="572719"/>
                  <a:pt x="920267" y="576529"/>
                  <a:pt x="908990" y="578968"/>
                </a:cubicBezTo>
                <a:cubicBezTo>
                  <a:pt x="897712" y="581406"/>
                  <a:pt x="885977" y="582625"/>
                  <a:pt x="873785" y="582625"/>
                </a:cubicBezTo>
                <a:cubicBezTo>
                  <a:pt x="847268" y="582625"/>
                  <a:pt x="826770" y="574853"/>
                  <a:pt x="812292" y="559308"/>
                </a:cubicBezTo>
                <a:cubicBezTo>
                  <a:pt x="797814" y="543763"/>
                  <a:pt x="790575" y="521208"/>
                  <a:pt x="790575" y="491642"/>
                </a:cubicBezTo>
                <a:cubicBezTo>
                  <a:pt x="790575" y="486156"/>
                  <a:pt x="790880" y="480365"/>
                  <a:pt x="791489" y="474269"/>
                </a:cubicBezTo>
                <a:cubicBezTo>
                  <a:pt x="792099" y="468173"/>
                  <a:pt x="793242" y="461315"/>
                  <a:pt x="794918" y="453695"/>
                </a:cubicBezTo>
                <a:cubicBezTo>
                  <a:pt x="796595" y="446075"/>
                  <a:pt x="798652" y="437388"/>
                  <a:pt x="801091" y="427634"/>
                </a:cubicBezTo>
                <a:lnTo>
                  <a:pt x="820293" y="432206"/>
                </a:lnTo>
                <a:cubicBezTo>
                  <a:pt x="816331" y="446532"/>
                  <a:pt x="814349" y="458267"/>
                  <a:pt x="814349" y="467411"/>
                </a:cubicBezTo>
                <a:cubicBezTo>
                  <a:pt x="814349" y="489356"/>
                  <a:pt x="819455" y="505968"/>
                  <a:pt x="829666" y="517246"/>
                </a:cubicBezTo>
                <a:cubicBezTo>
                  <a:pt x="839876" y="528523"/>
                  <a:pt x="855040" y="534162"/>
                  <a:pt x="875157" y="534162"/>
                </a:cubicBezTo>
                <a:cubicBezTo>
                  <a:pt x="891007" y="534162"/>
                  <a:pt x="905713" y="532409"/>
                  <a:pt x="919277" y="528904"/>
                </a:cubicBezTo>
                <a:cubicBezTo>
                  <a:pt x="932840" y="525399"/>
                  <a:pt x="945337" y="520217"/>
                  <a:pt x="956767" y="513359"/>
                </a:cubicBezTo>
                <a:cubicBezTo>
                  <a:pt x="968197" y="506501"/>
                  <a:pt x="978179" y="498043"/>
                  <a:pt x="986714" y="487985"/>
                </a:cubicBezTo>
                <a:cubicBezTo>
                  <a:pt x="976655" y="467868"/>
                  <a:pt x="968197" y="450571"/>
                  <a:pt x="961339" y="436093"/>
                </a:cubicBezTo>
                <a:cubicBezTo>
                  <a:pt x="954481" y="421615"/>
                  <a:pt x="951052" y="410566"/>
                  <a:pt x="951052" y="402946"/>
                </a:cubicBezTo>
                <a:cubicBezTo>
                  <a:pt x="951052" y="391973"/>
                  <a:pt x="954253" y="382143"/>
                  <a:pt x="960653" y="373456"/>
                </a:cubicBezTo>
                <a:cubicBezTo>
                  <a:pt x="967054" y="364769"/>
                  <a:pt x="977417" y="356768"/>
                  <a:pt x="991743" y="349453"/>
                </a:cubicBezTo>
                <a:cubicBezTo>
                  <a:pt x="992353" y="354330"/>
                  <a:pt x="993419" y="361569"/>
                  <a:pt x="994943" y="371170"/>
                </a:cubicBezTo>
                <a:cubicBezTo>
                  <a:pt x="996467" y="380771"/>
                  <a:pt x="998601" y="392887"/>
                  <a:pt x="1001344" y="407518"/>
                </a:cubicBezTo>
                <a:cubicBezTo>
                  <a:pt x="1011707" y="413004"/>
                  <a:pt x="1022985" y="415747"/>
                  <a:pt x="1035177" y="415747"/>
                </a:cubicBezTo>
                <a:lnTo>
                  <a:pt x="1035460" y="415998"/>
                </a:lnTo>
                <a:lnTo>
                  <a:pt x="1035711" y="415747"/>
                </a:lnTo>
                <a:cubicBezTo>
                  <a:pt x="1047903" y="415747"/>
                  <a:pt x="1058418" y="412928"/>
                  <a:pt x="1067257" y="407289"/>
                </a:cubicBezTo>
                <a:cubicBezTo>
                  <a:pt x="1076097" y="401650"/>
                  <a:pt x="1083412" y="393192"/>
                  <a:pt x="1089203" y="381914"/>
                </a:cubicBezTo>
                <a:cubicBezTo>
                  <a:pt x="1093470" y="373685"/>
                  <a:pt x="1097204" y="366522"/>
                  <a:pt x="1100404" y="360426"/>
                </a:cubicBezTo>
                <a:cubicBezTo>
                  <a:pt x="1103605" y="354330"/>
                  <a:pt x="1106577" y="348920"/>
                  <a:pt x="1109320" y="344195"/>
                </a:cubicBezTo>
                <a:cubicBezTo>
                  <a:pt x="1112063" y="339471"/>
                  <a:pt x="1114806" y="335128"/>
                  <a:pt x="1117549" y="331165"/>
                </a:cubicBezTo>
                <a:cubicBezTo>
                  <a:pt x="1125169" y="321107"/>
                  <a:pt x="1132561" y="313868"/>
                  <a:pt x="1139723" y="309448"/>
                </a:cubicBezTo>
                <a:cubicBezTo>
                  <a:pt x="1146886" y="305029"/>
                  <a:pt x="1154887" y="302819"/>
                  <a:pt x="1163727" y="302819"/>
                </a:cubicBezTo>
                <a:close/>
                <a:moveTo>
                  <a:pt x="887044" y="287731"/>
                </a:moveTo>
                <a:cubicBezTo>
                  <a:pt x="891007" y="291694"/>
                  <a:pt x="895655" y="296342"/>
                  <a:pt x="900989" y="301676"/>
                </a:cubicBezTo>
                <a:cubicBezTo>
                  <a:pt x="906323" y="307010"/>
                  <a:pt x="912343" y="312877"/>
                  <a:pt x="919048" y="319278"/>
                </a:cubicBezTo>
                <a:cubicBezTo>
                  <a:pt x="915391" y="324460"/>
                  <a:pt x="910971" y="330022"/>
                  <a:pt x="905789" y="335966"/>
                </a:cubicBezTo>
                <a:cubicBezTo>
                  <a:pt x="900608" y="341909"/>
                  <a:pt x="894664" y="348234"/>
                  <a:pt x="887959" y="354940"/>
                </a:cubicBezTo>
                <a:cubicBezTo>
                  <a:pt x="873023" y="343052"/>
                  <a:pt x="861593" y="332384"/>
                  <a:pt x="853669" y="322936"/>
                </a:cubicBezTo>
                <a:cubicBezTo>
                  <a:pt x="860984" y="315620"/>
                  <a:pt x="867385" y="309067"/>
                  <a:pt x="872871" y="303276"/>
                </a:cubicBezTo>
                <a:cubicBezTo>
                  <a:pt x="878357" y="297485"/>
                  <a:pt x="883082" y="292303"/>
                  <a:pt x="887044" y="287731"/>
                </a:cubicBezTo>
                <a:close/>
                <a:moveTo>
                  <a:pt x="2560015" y="257099"/>
                </a:moveTo>
                <a:cubicBezTo>
                  <a:pt x="2573426" y="257099"/>
                  <a:pt x="2586075" y="263652"/>
                  <a:pt x="2597963" y="276758"/>
                </a:cubicBezTo>
                <a:cubicBezTo>
                  <a:pt x="2609850" y="289865"/>
                  <a:pt x="2619147" y="306934"/>
                  <a:pt x="2625852" y="327965"/>
                </a:cubicBezTo>
                <a:cubicBezTo>
                  <a:pt x="2629205" y="337718"/>
                  <a:pt x="2631643" y="347701"/>
                  <a:pt x="2633167" y="357911"/>
                </a:cubicBezTo>
                <a:cubicBezTo>
                  <a:pt x="2634691" y="368122"/>
                  <a:pt x="2635453" y="378714"/>
                  <a:pt x="2635453" y="389687"/>
                </a:cubicBezTo>
                <a:cubicBezTo>
                  <a:pt x="2635453" y="393040"/>
                  <a:pt x="2635225" y="397688"/>
                  <a:pt x="2634767" y="403631"/>
                </a:cubicBezTo>
                <a:cubicBezTo>
                  <a:pt x="2634311" y="409575"/>
                  <a:pt x="2633091" y="415519"/>
                  <a:pt x="2631110" y="421462"/>
                </a:cubicBezTo>
                <a:cubicBezTo>
                  <a:pt x="2629129" y="427406"/>
                  <a:pt x="2625243" y="432359"/>
                  <a:pt x="2619451" y="436321"/>
                </a:cubicBezTo>
                <a:cubicBezTo>
                  <a:pt x="2612746" y="440284"/>
                  <a:pt x="2602002" y="444398"/>
                  <a:pt x="2587219" y="448666"/>
                </a:cubicBezTo>
                <a:cubicBezTo>
                  <a:pt x="2572436" y="452933"/>
                  <a:pt x="2554681" y="456438"/>
                  <a:pt x="2533955" y="459181"/>
                </a:cubicBezTo>
                <a:cubicBezTo>
                  <a:pt x="2523591" y="460553"/>
                  <a:pt x="2512657" y="461581"/>
                  <a:pt x="2501151" y="462267"/>
                </a:cubicBezTo>
                <a:lnTo>
                  <a:pt x="2468197" y="463203"/>
                </a:lnTo>
                <a:lnTo>
                  <a:pt x="2467889" y="463296"/>
                </a:lnTo>
                <a:lnTo>
                  <a:pt x="2466656" y="463247"/>
                </a:lnTo>
                <a:lnTo>
                  <a:pt x="2464918" y="463296"/>
                </a:lnTo>
                <a:lnTo>
                  <a:pt x="2464512" y="463161"/>
                </a:lnTo>
                <a:lnTo>
                  <a:pt x="2445029" y="462382"/>
                </a:lnTo>
                <a:cubicBezTo>
                  <a:pt x="2436495" y="461772"/>
                  <a:pt x="2428037" y="460858"/>
                  <a:pt x="2419655" y="459638"/>
                </a:cubicBezTo>
                <a:cubicBezTo>
                  <a:pt x="2411273" y="458419"/>
                  <a:pt x="2404034" y="457048"/>
                  <a:pt x="2397938" y="455524"/>
                </a:cubicBezTo>
                <a:cubicBezTo>
                  <a:pt x="2407692" y="460096"/>
                  <a:pt x="2415464" y="463906"/>
                  <a:pt x="2421255" y="466954"/>
                </a:cubicBezTo>
                <a:cubicBezTo>
                  <a:pt x="2427046" y="470002"/>
                  <a:pt x="2431619" y="472516"/>
                  <a:pt x="2434971" y="474497"/>
                </a:cubicBezTo>
                <a:cubicBezTo>
                  <a:pt x="2438324" y="476479"/>
                  <a:pt x="2441067" y="478384"/>
                  <a:pt x="2443201" y="480212"/>
                </a:cubicBezTo>
                <a:cubicBezTo>
                  <a:pt x="2446249" y="482651"/>
                  <a:pt x="2448230" y="486080"/>
                  <a:pt x="2449145" y="490499"/>
                </a:cubicBezTo>
                <a:cubicBezTo>
                  <a:pt x="2450059" y="494919"/>
                  <a:pt x="2450516" y="499567"/>
                  <a:pt x="2450516" y="504444"/>
                </a:cubicBezTo>
                <a:cubicBezTo>
                  <a:pt x="2450516" y="512064"/>
                  <a:pt x="2446630" y="519913"/>
                  <a:pt x="2438857" y="527990"/>
                </a:cubicBezTo>
                <a:cubicBezTo>
                  <a:pt x="2431085" y="536067"/>
                  <a:pt x="2420265" y="543763"/>
                  <a:pt x="2406396" y="551078"/>
                </a:cubicBezTo>
                <a:cubicBezTo>
                  <a:pt x="2392528" y="558394"/>
                  <a:pt x="2376602" y="564794"/>
                  <a:pt x="2358619" y="570281"/>
                </a:cubicBezTo>
                <a:cubicBezTo>
                  <a:pt x="2331187" y="578510"/>
                  <a:pt x="2305127" y="582625"/>
                  <a:pt x="2280437" y="582625"/>
                </a:cubicBezTo>
                <a:cubicBezTo>
                  <a:pt x="2248433" y="582625"/>
                  <a:pt x="2223897" y="574777"/>
                  <a:pt x="2206828" y="559079"/>
                </a:cubicBezTo>
                <a:cubicBezTo>
                  <a:pt x="2189759" y="543382"/>
                  <a:pt x="2181225" y="520903"/>
                  <a:pt x="2181225" y="491642"/>
                </a:cubicBezTo>
                <a:cubicBezTo>
                  <a:pt x="2181225" y="486156"/>
                  <a:pt x="2181530" y="480365"/>
                  <a:pt x="2182139" y="474269"/>
                </a:cubicBezTo>
                <a:cubicBezTo>
                  <a:pt x="2182749" y="468173"/>
                  <a:pt x="2183892" y="461239"/>
                  <a:pt x="2185569" y="453466"/>
                </a:cubicBezTo>
                <a:cubicBezTo>
                  <a:pt x="2187245" y="445694"/>
                  <a:pt x="2189302" y="437083"/>
                  <a:pt x="2191741" y="427634"/>
                </a:cubicBezTo>
                <a:lnTo>
                  <a:pt x="2210943" y="432206"/>
                </a:lnTo>
                <a:cubicBezTo>
                  <a:pt x="2206981" y="446532"/>
                  <a:pt x="2204999" y="458267"/>
                  <a:pt x="2204999" y="467411"/>
                </a:cubicBezTo>
                <a:cubicBezTo>
                  <a:pt x="2204999" y="488747"/>
                  <a:pt x="2211629" y="505206"/>
                  <a:pt x="2224888" y="516788"/>
                </a:cubicBezTo>
                <a:cubicBezTo>
                  <a:pt x="2238147" y="528371"/>
                  <a:pt x="2257882" y="534162"/>
                  <a:pt x="2284095" y="534162"/>
                </a:cubicBezTo>
                <a:cubicBezTo>
                  <a:pt x="2304212" y="534162"/>
                  <a:pt x="2322881" y="532943"/>
                  <a:pt x="2340102" y="530504"/>
                </a:cubicBezTo>
                <a:cubicBezTo>
                  <a:pt x="2357323" y="528066"/>
                  <a:pt x="2373402" y="524866"/>
                  <a:pt x="2388337" y="520903"/>
                </a:cubicBezTo>
                <a:cubicBezTo>
                  <a:pt x="2395652" y="518770"/>
                  <a:pt x="2402891" y="516407"/>
                  <a:pt x="2410054" y="513817"/>
                </a:cubicBezTo>
                <a:cubicBezTo>
                  <a:pt x="2417217" y="511226"/>
                  <a:pt x="2423694" y="508254"/>
                  <a:pt x="2429485" y="504901"/>
                </a:cubicBezTo>
                <a:cubicBezTo>
                  <a:pt x="2420951" y="500939"/>
                  <a:pt x="2412035" y="496519"/>
                  <a:pt x="2402739" y="491642"/>
                </a:cubicBezTo>
                <a:cubicBezTo>
                  <a:pt x="2393442" y="486766"/>
                  <a:pt x="2384908" y="481889"/>
                  <a:pt x="2377135" y="477012"/>
                </a:cubicBezTo>
                <a:cubicBezTo>
                  <a:pt x="2369363" y="472135"/>
                  <a:pt x="2363038" y="468020"/>
                  <a:pt x="2358161" y="464668"/>
                </a:cubicBezTo>
                <a:cubicBezTo>
                  <a:pt x="2350542" y="458572"/>
                  <a:pt x="2346731" y="454304"/>
                  <a:pt x="2346731" y="451866"/>
                </a:cubicBezTo>
                <a:cubicBezTo>
                  <a:pt x="2346731" y="449123"/>
                  <a:pt x="2347646" y="445389"/>
                  <a:pt x="2349475" y="440665"/>
                </a:cubicBezTo>
                <a:cubicBezTo>
                  <a:pt x="2351303" y="435940"/>
                  <a:pt x="2353437" y="431063"/>
                  <a:pt x="2355875" y="426034"/>
                </a:cubicBezTo>
                <a:cubicBezTo>
                  <a:pt x="2358314" y="421005"/>
                  <a:pt x="2360753" y="416738"/>
                  <a:pt x="2363191" y="413233"/>
                </a:cubicBezTo>
                <a:cubicBezTo>
                  <a:pt x="2365629" y="409727"/>
                  <a:pt x="2367305" y="407975"/>
                  <a:pt x="2368220" y="407975"/>
                </a:cubicBezTo>
                <a:cubicBezTo>
                  <a:pt x="2381021" y="410413"/>
                  <a:pt x="2395957" y="412318"/>
                  <a:pt x="2413026" y="413690"/>
                </a:cubicBezTo>
                <a:lnTo>
                  <a:pt x="2466779" y="415706"/>
                </a:lnTo>
                <a:lnTo>
                  <a:pt x="2510923" y="414718"/>
                </a:lnTo>
                <a:cubicBezTo>
                  <a:pt x="2524982" y="414033"/>
                  <a:pt x="2537765" y="413004"/>
                  <a:pt x="2549271" y="411632"/>
                </a:cubicBezTo>
                <a:cubicBezTo>
                  <a:pt x="2572284" y="408889"/>
                  <a:pt x="2593086" y="403403"/>
                  <a:pt x="2611679" y="395173"/>
                </a:cubicBezTo>
                <a:cubicBezTo>
                  <a:pt x="2611069" y="391516"/>
                  <a:pt x="2610231" y="387782"/>
                  <a:pt x="2609164" y="383972"/>
                </a:cubicBezTo>
                <a:cubicBezTo>
                  <a:pt x="2608097" y="380162"/>
                  <a:pt x="2606954" y="376123"/>
                  <a:pt x="2605735" y="371856"/>
                </a:cubicBezTo>
                <a:cubicBezTo>
                  <a:pt x="2597506" y="378562"/>
                  <a:pt x="2588590" y="383819"/>
                  <a:pt x="2578989" y="387629"/>
                </a:cubicBezTo>
                <a:cubicBezTo>
                  <a:pt x="2569388" y="391439"/>
                  <a:pt x="2559101" y="393344"/>
                  <a:pt x="2548128" y="393344"/>
                </a:cubicBezTo>
                <a:cubicBezTo>
                  <a:pt x="2532278" y="393344"/>
                  <a:pt x="2520087" y="388620"/>
                  <a:pt x="2511552" y="379171"/>
                </a:cubicBezTo>
                <a:cubicBezTo>
                  <a:pt x="2503018" y="369722"/>
                  <a:pt x="2498751" y="357835"/>
                  <a:pt x="2498751" y="343510"/>
                </a:cubicBezTo>
                <a:cubicBezTo>
                  <a:pt x="2498751" y="328270"/>
                  <a:pt x="2501494" y="314096"/>
                  <a:pt x="2506980" y="300990"/>
                </a:cubicBezTo>
                <a:cubicBezTo>
                  <a:pt x="2512467" y="287884"/>
                  <a:pt x="2519782" y="277520"/>
                  <a:pt x="2528926" y="269900"/>
                </a:cubicBezTo>
                <a:cubicBezTo>
                  <a:pt x="2533498" y="265938"/>
                  <a:pt x="2538451" y="262814"/>
                  <a:pt x="2543785" y="260528"/>
                </a:cubicBezTo>
                <a:cubicBezTo>
                  <a:pt x="2549119" y="258242"/>
                  <a:pt x="2554529" y="257099"/>
                  <a:pt x="2560015" y="257099"/>
                </a:cubicBezTo>
                <a:close/>
                <a:moveTo>
                  <a:pt x="3089148" y="253898"/>
                </a:moveTo>
                <a:cubicBezTo>
                  <a:pt x="3114446" y="260604"/>
                  <a:pt x="3137763" y="271958"/>
                  <a:pt x="3159100" y="287960"/>
                </a:cubicBezTo>
                <a:cubicBezTo>
                  <a:pt x="3180435" y="303962"/>
                  <a:pt x="3197199" y="322936"/>
                  <a:pt x="3209391" y="344881"/>
                </a:cubicBezTo>
                <a:cubicBezTo>
                  <a:pt x="3221888" y="366522"/>
                  <a:pt x="3228137" y="388315"/>
                  <a:pt x="3228137" y="410261"/>
                </a:cubicBezTo>
                <a:cubicBezTo>
                  <a:pt x="3228137" y="417271"/>
                  <a:pt x="3226003" y="426339"/>
                  <a:pt x="3221736" y="437464"/>
                </a:cubicBezTo>
                <a:cubicBezTo>
                  <a:pt x="3217469" y="448589"/>
                  <a:pt x="3211830" y="459943"/>
                  <a:pt x="3204819" y="471526"/>
                </a:cubicBezTo>
                <a:cubicBezTo>
                  <a:pt x="3184703" y="470306"/>
                  <a:pt x="3165424" y="467411"/>
                  <a:pt x="3146984" y="462839"/>
                </a:cubicBezTo>
                <a:cubicBezTo>
                  <a:pt x="3128543" y="458267"/>
                  <a:pt x="3112313" y="452171"/>
                  <a:pt x="3098292" y="444551"/>
                </a:cubicBezTo>
                <a:cubicBezTo>
                  <a:pt x="3087014" y="450952"/>
                  <a:pt x="3074670" y="455676"/>
                  <a:pt x="3061259" y="458724"/>
                </a:cubicBezTo>
                <a:cubicBezTo>
                  <a:pt x="3047847" y="461772"/>
                  <a:pt x="3033065" y="463296"/>
                  <a:pt x="3016910" y="463296"/>
                </a:cubicBezTo>
                <a:lnTo>
                  <a:pt x="3014739" y="462572"/>
                </a:lnTo>
                <a:lnTo>
                  <a:pt x="3012567" y="463296"/>
                </a:lnTo>
                <a:cubicBezTo>
                  <a:pt x="2997631" y="463296"/>
                  <a:pt x="2983763" y="457200"/>
                  <a:pt x="2970962" y="445008"/>
                </a:cubicBezTo>
                <a:lnTo>
                  <a:pt x="2965475" y="466039"/>
                </a:lnTo>
                <a:cubicBezTo>
                  <a:pt x="2942920" y="466039"/>
                  <a:pt x="2922651" y="463829"/>
                  <a:pt x="2904668" y="459410"/>
                </a:cubicBezTo>
                <a:cubicBezTo>
                  <a:pt x="2886685" y="454990"/>
                  <a:pt x="2872359" y="448589"/>
                  <a:pt x="2861691" y="440207"/>
                </a:cubicBezTo>
                <a:cubicBezTo>
                  <a:pt x="2851023" y="431825"/>
                  <a:pt x="2845689" y="422148"/>
                  <a:pt x="2845689" y="411175"/>
                </a:cubicBezTo>
                <a:cubicBezTo>
                  <a:pt x="2845689" y="400812"/>
                  <a:pt x="2847823" y="390296"/>
                  <a:pt x="2852090" y="379628"/>
                </a:cubicBezTo>
                <a:cubicBezTo>
                  <a:pt x="2847213" y="382676"/>
                  <a:pt x="2841727" y="386410"/>
                  <a:pt x="2835631" y="390830"/>
                </a:cubicBezTo>
                <a:cubicBezTo>
                  <a:pt x="2829535" y="395249"/>
                  <a:pt x="2822829" y="400202"/>
                  <a:pt x="2815514" y="405689"/>
                </a:cubicBezTo>
                <a:cubicBezTo>
                  <a:pt x="2817647" y="420624"/>
                  <a:pt x="2820009" y="436626"/>
                  <a:pt x="2822601" y="453695"/>
                </a:cubicBezTo>
                <a:cubicBezTo>
                  <a:pt x="2825191" y="470764"/>
                  <a:pt x="2828468" y="491185"/>
                  <a:pt x="2832430" y="514960"/>
                </a:cubicBezTo>
                <a:cubicBezTo>
                  <a:pt x="2834564" y="528676"/>
                  <a:pt x="2836545" y="541249"/>
                  <a:pt x="2838374" y="552679"/>
                </a:cubicBezTo>
                <a:cubicBezTo>
                  <a:pt x="2840203" y="564109"/>
                  <a:pt x="2841727" y="574243"/>
                  <a:pt x="2842946" y="583082"/>
                </a:cubicBezTo>
                <a:cubicBezTo>
                  <a:pt x="2836240" y="587959"/>
                  <a:pt x="2829459" y="592379"/>
                  <a:pt x="2822601" y="596341"/>
                </a:cubicBezTo>
                <a:cubicBezTo>
                  <a:pt x="2815743" y="600304"/>
                  <a:pt x="2808808" y="603504"/>
                  <a:pt x="2801798" y="605942"/>
                </a:cubicBezTo>
                <a:cubicBezTo>
                  <a:pt x="2801493" y="590702"/>
                  <a:pt x="2800883" y="574243"/>
                  <a:pt x="2799969" y="556565"/>
                </a:cubicBezTo>
                <a:cubicBezTo>
                  <a:pt x="2799055" y="538886"/>
                  <a:pt x="2797683" y="519989"/>
                  <a:pt x="2795854" y="499872"/>
                </a:cubicBezTo>
                <a:cubicBezTo>
                  <a:pt x="2794026" y="480974"/>
                  <a:pt x="2792730" y="464896"/>
                  <a:pt x="2791968" y="451637"/>
                </a:cubicBezTo>
                <a:cubicBezTo>
                  <a:pt x="2791206" y="438379"/>
                  <a:pt x="2790825" y="428092"/>
                  <a:pt x="2790825" y="420776"/>
                </a:cubicBezTo>
                <a:cubicBezTo>
                  <a:pt x="2790825" y="418948"/>
                  <a:pt x="2791130" y="416662"/>
                  <a:pt x="2791739" y="413918"/>
                </a:cubicBezTo>
                <a:cubicBezTo>
                  <a:pt x="2792349" y="411175"/>
                  <a:pt x="2793263" y="408127"/>
                  <a:pt x="2794483" y="404774"/>
                </a:cubicBezTo>
                <a:cubicBezTo>
                  <a:pt x="2795702" y="401117"/>
                  <a:pt x="2797531" y="396392"/>
                  <a:pt x="2799969" y="390601"/>
                </a:cubicBezTo>
                <a:cubicBezTo>
                  <a:pt x="2802407" y="384810"/>
                  <a:pt x="2805455" y="377952"/>
                  <a:pt x="2809113" y="370027"/>
                </a:cubicBezTo>
                <a:cubicBezTo>
                  <a:pt x="2809723" y="368808"/>
                  <a:pt x="2812009" y="366522"/>
                  <a:pt x="2815971" y="363169"/>
                </a:cubicBezTo>
                <a:cubicBezTo>
                  <a:pt x="2819933" y="359816"/>
                  <a:pt x="2824887" y="356006"/>
                  <a:pt x="2830830" y="351739"/>
                </a:cubicBezTo>
                <a:cubicBezTo>
                  <a:pt x="2836774" y="347472"/>
                  <a:pt x="2843022" y="343129"/>
                  <a:pt x="2849575" y="338709"/>
                </a:cubicBezTo>
                <a:cubicBezTo>
                  <a:pt x="2856128" y="334289"/>
                  <a:pt x="2862301" y="330251"/>
                  <a:pt x="2868092" y="326593"/>
                </a:cubicBezTo>
                <a:cubicBezTo>
                  <a:pt x="2881198" y="319278"/>
                  <a:pt x="2893314" y="313487"/>
                  <a:pt x="2904439" y="309220"/>
                </a:cubicBezTo>
                <a:cubicBezTo>
                  <a:pt x="2915565" y="304952"/>
                  <a:pt x="2925089" y="302819"/>
                  <a:pt x="2933014" y="302819"/>
                </a:cubicBezTo>
                <a:cubicBezTo>
                  <a:pt x="2937586" y="302819"/>
                  <a:pt x="2941701" y="305029"/>
                  <a:pt x="2945359" y="309448"/>
                </a:cubicBezTo>
                <a:cubicBezTo>
                  <a:pt x="2949016" y="313868"/>
                  <a:pt x="2952521" y="319430"/>
                  <a:pt x="2955874" y="326136"/>
                </a:cubicBezTo>
                <a:cubicBezTo>
                  <a:pt x="2958007" y="330403"/>
                  <a:pt x="2960217" y="335280"/>
                  <a:pt x="2962503" y="340766"/>
                </a:cubicBezTo>
                <a:cubicBezTo>
                  <a:pt x="2964790" y="346253"/>
                  <a:pt x="2967151" y="352349"/>
                  <a:pt x="2969590" y="359054"/>
                </a:cubicBezTo>
                <a:cubicBezTo>
                  <a:pt x="2972943" y="368808"/>
                  <a:pt x="2976601" y="377723"/>
                  <a:pt x="2980563" y="385801"/>
                </a:cubicBezTo>
                <a:cubicBezTo>
                  <a:pt x="2984525" y="393878"/>
                  <a:pt x="2988640" y="400355"/>
                  <a:pt x="2992907" y="405232"/>
                </a:cubicBezTo>
                <a:cubicBezTo>
                  <a:pt x="2998699" y="412242"/>
                  <a:pt x="3005252" y="415747"/>
                  <a:pt x="3012567" y="415747"/>
                </a:cubicBezTo>
                <a:lnTo>
                  <a:pt x="3015752" y="416616"/>
                </a:lnTo>
                <a:lnTo>
                  <a:pt x="3016910" y="415747"/>
                </a:lnTo>
                <a:cubicBezTo>
                  <a:pt x="3024225" y="415442"/>
                  <a:pt x="3031236" y="415138"/>
                  <a:pt x="3037941" y="414833"/>
                </a:cubicBezTo>
                <a:cubicBezTo>
                  <a:pt x="3044647" y="414528"/>
                  <a:pt x="3051048" y="413918"/>
                  <a:pt x="3057144" y="413004"/>
                </a:cubicBezTo>
                <a:cubicBezTo>
                  <a:pt x="3044647" y="399288"/>
                  <a:pt x="3038399" y="384505"/>
                  <a:pt x="3038399" y="368656"/>
                </a:cubicBezTo>
                <a:cubicBezTo>
                  <a:pt x="3038399" y="360121"/>
                  <a:pt x="3040075" y="351053"/>
                  <a:pt x="3043428" y="341452"/>
                </a:cubicBezTo>
                <a:cubicBezTo>
                  <a:pt x="3046781" y="331851"/>
                  <a:pt x="3051429" y="322859"/>
                  <a:pt x="3057373" y="314477"/>
                </a:cubicBezTo>
                <a:cubicBezTo>
                  <a:pt x="3063316" y="306095"/>
                  <a:pt x="3069793" y="299771"/>
                  <a:pt x="3076803" y="295504"/>
                </a:cubicBezTo>
                <a:close/>
                <a:moveTo>
                  <a:pt x="6172047" y="241097"/>
                </a:moveTo>
                <a:cubicBezTo>
                  <a:pt x="6176009" y="245059"/>
                  <a:pt x="6180657" y="249707"/>
                  <a:pt x="6185991" y="255041"/>
                </a:cubicBezTo>
                <a:cubicBezTo>
                  <a:pt x="6191325" y="260375"/>
                  <a:pt x="6197345" y="266243"/>
                  <a:pt x="6204051" y="272644"/>
                </a:cubicBezTo>
                <a:cubicBezTo>
                  <a:pt x="6200393" y="277825"/>
                  <a:pt x="6195973" y="283388"/>
                  <a:pt x="6190792" y="289331"/>
                </a:cubicBezTo>
                <a:cubicBezTo>
                  <a:pt x="6185610" y="295275"/>
                  <a:pt x="6179667" y="301600"/>
                  <a:pt x="6172961" y="308305"/>
                </a:cubicBezTo>
                <a:cubicBezTo>
                  <a:pt x="6158026" y="296418"/>
                  <a:pt x="6146596" y="285750"/>
                  <a:pt x="6138671" y="276301"/>
                </a:cubicBezTo>
                <a:cubicBezTo>
                  <a:pt x="6145987" y="268986"/>
                  <a:pt x="6152387" y="262433"/>
                  <a:pt x="6157873" y="256642"/>
                </a:cubicBezTo>
                <a:cubicBezTo>
                  <a:pt x="6163360" y="250850"/>
                  <a:pt x="6168085" y="245669"/>
                  <a:pt x="6172047" y="241097"/>
                </a:cubicBezTo>
                <a:close/>
                <a:moveTo>
                  <a:pt x="884911" y="228067"/>
                </a:moveTo>
                <a:cubicBezTo>
                  <a:pt x="882777" y="228067"/>
                  <a:pt x="880567" y="228905"/>
                  <a:pt x="878281" y="230581"/>
                </a:cubicBezTo>
                <a:cubicBezTo>
                  <a:pt x="875995" y="232258"/>
                  <a:pt x="875005" y="234772"/>
                  <a:pt x="875309" y="238125"/>
                </a:cubicBezTo>
                <a:cubicBezTo>
                  <a:pt x="875309" y="241173"/>
                  <a:pt x="876224" y="243992"/>
                  <a:pt x="878053" y="246583"/>
                </a:cubicBezTo>
                <a:cubicBezTo>
                  <a:pt x="879881" y="249174"/>
                  <a:pt x="882929" y="250469"/>
                  <a:pt x="887197" y="250469"/>
                </a:cubicBezTo>
                <a:cubicBezTo>
                  <a:pt x="890245" y="250469"/>
                  <a:pt x="893140" y="249403"/>
                  <a:pt x="895883" y="247269"/>
                </a:cubicBezTo>
                <a:cubicBezTo>
                  <a:pt x="898627" y="245135"/>
                  <a:pt x="899998" y="243154"/>
                  <a:pt x="899998" y="241325"/>
                </a:cubicBezTo>
                <a:cubicBezTo>
                  <a:pt x="899998" y="238582"/>
                  <a:pt x="898398" y="235687"/>
                  <a:pt x="895198" y="232639"/>
                </a:cubicBezTo>
                <a:cubicBezTo>
                  <a:pt x="891997" y="229591"/>
                  <a:pt x="888568" y="228067"/>
                  <a:pt x="884911" y="228067"/>
                </a:cubicBezTo>
                <a:close/>
                <a:moveTo>
                  <a:pt x="887197" y="209779"/>
                </a:moveTo>
                <a:cubicBezTo>
                  <a:pt x="893902" y="209474"/>
                  <a:pt x="899770" y="212293"/>
                  <a:pt x="904799" y="218237"/>
                </a:cubicBezTo>
                <a:cubicBezTo>
                  <a:pt x="909828" y="224180"/>
                  <a:pt x="912343" y="231877"/>
                  <a:pt x="912343" y="241325"/>
                </a:cubicBezTo>
                <a:cubicBezTo>
                  <a:pt x="912343" y="248336"/>
                  <a:pt x="909752" y="254432"/>
                  <a:pt x="904570" y="259613"/>
                </a:cubicBezTo>
                <a:cubicBezTo>
                  <a:pt x="899389" y="264795"/>
                  <a:pt x="893445" y="267386"/>
                  <a:pt x="886739" y="267386"/>
                </a:cubicBezTo>
                <a:cubicBezTo>
                  <a:pt x="879729" y="267386"/>
                  <a:pt x="874014" y="264871"/>
                  <a:pt x="869594" y="259842"/>
                </a:cubicBezTo>
                <a:cubicBezTo>
                  <a:pt x="865175" y="254813"/>
                  <a:pt x="862965" y="248488"/>
                  <a:pt x="862965" y="240868"/>
                </a:cubicBezTo>
                <a:cubicBezTo>
                  <a:pt x="862965" y="232029"/>
                  <a:pt x="865480" y="224638"/>
                  <a:pt x="870509" y="218694"/>
                </a:cubicBezTo>
                <a:cubicBezTo>
                  <a:pt x="875538" y="212750"/>
                  <a:pt x="881101" y="209779"/>
                  <a:pt x="887197" y="209779"/>
                </a:cubicBezTo>
                <a:close/>
                <a:moveTo>
                  <a:pt x="122987" y="209093"/>
                </a:moveTo>
                <a:cubicBezTo>
                  <a:pt x="125425" y="211836"/>
                  <a:pt x="129007" y="215570"/>
                  <a:pt x="133731" y="220294"/>
                </a:cubicBezTo>
                <a:cubicBezTo>
                  <a:pt x="138455" y="225019"/>
                  <a:pt x="144323" y="230581"/>
                  <a:pt x="151333" y="236982"/>
                </a:cubicBezTo>
                <a:cubicBezTo>
                  <a:pt x="147676" y="242164"/>
                  <a:pt x="143561" y="247421"/>
                  <a:pt x="138989" y="252755"/>
                </a:cubicBezTo>
                <a:cubicBezTo>
                  <a:pt x="134417" y="258089"/>
                  <a:pt x="129388" y="263500"/>
                  <a:pt x="123901" y="268986"/>
                </a:cubicBezTo>
                <a:cubicBezTo>
                  <a:pt x="117196" y="263500"/>
                  <a:pt x="111252" y="258394"/>
                  <a:pt x="106071" y="253670"/>
                </a:cubicBezTo>
                <a:cubicBezTo>
                  <a:pt x="100889" y="248945"/>
                  <a:pt x="96317" y="244450"/>
                  <a:pt x="92355" y="240182"/>
                </a:cubicBezTo>
                <a:cubicBezTo>
                  <a:pt x="97231" y="235610"/>
                  <a:pt x="102261" y="230657"/>
                  <a:pt x="107442" y="225323"/>
                </a:cubicBezTo>
                <a:cubicBezTo>
                  <a:pt x="112624" y="219989"/>
                  <a:pt x="117805" y="214579"/>
                  <a:pt x="122987" y="209093"/>
                </a:cubicBezTo>
                <a:close/>
                <a:moveTo>
                  <a:pt x="4980736" y="209093"/>
                </a:moveTo>
                <a:cubicBezTo>
                  <a:pt x="4983175" y="211836"/>
                  <a:pt x="4986756" y="215570"/>
                  <a:pt x="4991481" y="220294"/>
                </a:cubicBezTo>
                <a:cubicBezTo>
                  <a:pt x="4996205" y="225019"/>
                  <a:pt x="5002072" y="230581"/>
                  <a:pt x="5009083" y="236982"/>
                </a:cubicBezTo>
                <a:cubicBezTo>
                  <a:pt x="5005425" y="242164"/>
                  <a:pt x="5001311" y="247421"/>
                  <a:pt x="4996738" y="252755"/>
                </a:cubicBezTo>
                <a:cubicBezTo>
                  <a:pt x="4992166" y="258089"/>
                  <a:pt x="4987137" y="263500"/>
                  <a:pt x="4981651" y="268986"/>
                </a:cubicBezTo>
                <a:cubicBezTo>
                  <a:pt x="4974945" y="263500"/>
                  <a:pt x="4969001" y="258394"/>
                  <a:pt x="4963819" y="253670"/>
                </a:cubicBezTo>
                <a:cubicBezTo>
                  <a:pt x="4958638" y="248945"/>
                  <a:pt x="4954066" y="244450"/>
                  <a:pt x="4950103" y="240182"/>
                </a:cubicBezTo>
                <a:cubicBezTo>
                  <a:pt x="4954981" y="235610"/>
                  <a:pt x="4960009" y="230657"/>
                  <a:pt x="4965191" y="225323"/>
                </a:cubicBezTo>
                <a:cubicBezTo>
                  <a:pt x="4970373" y="219989"/>
                  <a:pt x="4975555" y="214579"/>
                  <a:pt x="4980736" y="209093"/>
                </a:cubicBezTo>
                <a:close/>
                <a:moveTo>
                  <a:pt x="5044287" y="202235"/>
                </a:moveTo>
                <a:cubicBezTo>
                  <a:pt x="5046725" y="204978"/>
                  <a:pt x="5050383" y="208636"/>
                  <a:pt x="5055260" y="213208"/>
                </a:cubicBezTo>
                <a:cubicBezTo>
                  <a:pt x="5060137" y="217780"/>
                  <a:pt x="5066079" y="223418"/>
                  <a:pt x="5073091" y="230124"/>
                </a:cubicBezTo>
                <a:cubicBezTo>
                  <a:pt x="5065471" y="240792"/>
                  <a:pt x="5056175" y="251460"/>
                  <a:pt x="5045201" y="262128"/>
                </a:cubicBezTo>
                <a:cubicBezTo>
                  <a:pt x="5038801" y="256946"/>
                  <a:pt x="5033009" y="252070"/>
                  <a:pt x="5027828" y="247498"/>
                </a:cubicBezTo>
                <a:cubicBezTo>
                  <a:pt x="5022646" y="242926"/>
                  <a:pt x="5018074" y="238354"/>
                  <a:pt x="5014112" y="233782"/>
                </a:cubicBezTo>
                <a:cubicBezTo>
                  <a:pt x="5018379" y="229819"/>
                  <a:pt x="5023027" y="225171"/>
                  <a:pt x="5028057" y="219837"/>
                </a:cubicBezTo>
                <a:cubicBezTo>
                  <a:pt x="5033086" y="214503"/>
                  <a:pt x="5038496" y="208636"/>
                  <a:pt x="5044287" y="202235"/>
                </a:cubicBezTo>
                <a:close/>
                <a:moveTo>
                  <a:pt x="186538" y="202235"/>
                </a:moveTo>
                <a:cubicBezTo>
                  <a:pt x="188976" y="204978"/>
                  <a:pt x="192634" y="208636"/>
                  <a:pt x="197511" y="213208"/>
                </a:cubicBezTo>
                <a:cubicBezTo>
                  <a:pt x="202387" y="217780"/>
                  <a:pt x="208331" y="223418"/>
                  <a:pt x="215341" y="230124"/>
                </a:cubicBezTo>
                <a:cubicBezTo>
                  <a:pt x="207721" y="240792"/>
                  <a:pt x="198425" y="251460"/>
                  <a:pt x="187452" y="262128"/>
                </a:cubicBezTo>
                <a:cubicBezTo>
                  <a:pt x="181051" y="256946"/>
                  <a:pt x="175260" y="252070"/>
                  <a:pt x="170079" y="247498"/>
                </a:cubicBezTo>
                <a:cubicBezTo>
                  <a:pt x="164897" y="242926"/>
                  <a:pt x="160325" y="238354"/>
                  <a:pt x="156363" y="233782"/>
                </a:cubicBezTo>
                <a:cubicBezTo>
                  <a:pt x="160630" y="229819"/>
                  <a:pt x="165278" y="225171"/>
                  <a:pt x="170307" y="219837"/>
                </a:cubicBezTo>
                <a:cubicBezTo>
                  <a:pt x="175336" y="214503"/>
                  <a:pt x="180746" y="208636"/>
                  <a:pt x="186538" y="202235"/>
                </a:cubicBezTo>
                <a:close/>
                <a:moveTo>
                  <a:pt x="1885036" y="199492"/>
                </a:moveTo>
                <a:cubicBezTo>
                  <a:pt x="1882902" y="199492"/>
                  <a:pt x="1880692" y="200330"/>
                  <a:pt x="1878406" y="202006"/>
                </a:cubicBezTo>
                <a:cubicBezTo>
                  <a:pt x="1876120" y="203683"/>
                  <a:pt x="1875130" y="206197"/>
                  <a:pt x="1875435" y="209550"/>
                </a:cubicBezTo>
                <a:cubicBezTo>
                  <a:pt x="1875435" y="212598"/>
                  <a:pt x="1876349" y="215417"/>
                  <a:pt x="1878178" y="218008"/>
                </a:cubicBezTo>
                <a:cubicBezTo>
                  <a:pt x="1880007" y="220599"/>
                  <a:pt x="1883055" y="221894"/>
                  <a:pt x="1887322" y="221894"/>
                </a:cubicBezTo>
                <a:cubicBezTo>
                  <a:pt x="1890370" y="221894"/>
                  <a:pt x="1893265" y="220828"/>
                  <a:pt x="1896009" y="218694"/>
                </a:cubicBezTo>
                <a:cubicBezTo>
                  <a:pt x="1898752" y="216560"/>
                  <a:pt x="1900123" y="214579"/>
                  <a:pt x="1900123" y="212750"/>
                </a:cubicBezTo>
                <a:cubicBezTo>
                  <a:pt x="1900123" y="210007"/>
                  <a:pt x="1898523" y="207112"/>
                  <a:pt x="1895323" y="204064"/>
                </a:cubicBezTo>
                <a:cubicBezTo>
                  <a:pt x="1892122" y="201016"/>
                  <a:pt x="1888693" y="199492"/>
                  <a:pt x="1885036" y="199492"/>
                </a:cubicBezTo>
                <a:close/>
                <a:moveTo>
                  <a:pt x="5361127" y="198120"/>
                </a:moveTo>
                <a:cubicBezTo>
                  <a:pt x="5365089" y="202082"/>
                  <a:pt x="5369737" y="206731"/>
                  <a:pt x="5375071" y="212065"/>
                </a:cubicBezTo>
                <a:cubicBezTo>
                  <a:pt x="5380405" y="217399"/>
                  <a:pt x="5386425" y="223266"/>
                  <a:pt x="5393131" y="229667"/>
                </a:cubicBezTo>
                <a:cubicBezTo>
                  <a:pt x="5389473" y="234848"/>
                  <a:pt x="5385053" y="240411"/>
                  <a:pt x="5379871" y="246355"/>
                </a:cubicBezTo>
                <a:cubicBezTo>
                  <a:pt x="5374690" y="252298"/>
                  <a:pt x="5368746" y="258623"/>
                  <a:pt x="5362041" y="265328"/>
                </a:cubicBezTo>
                <a:cubicBezTo>
                  <a:pt x="5347105" y="253441"/>
                  <a:pt x="5335675" y="242773"/>
                  <a:pt x="5327751" y="233324"/>
                </a:cubicBezTo>
                <a:cubicBezTo>
                  <a:pt x="5335066" y="226009"/>
                  <a:pt x="5341467" y="219456"/>
                  <a:pt x="5346953" y="213665"/>
                </a:cubicBezTo>
                <a:cubicBezTo>
                  <a:pt x="5352440" y="207874"/>
                  <a:pt x="5357165" y="202692"/>
                  <a:pt x="5361127" y="198120"/>
                </a:cubicBezTo>
                <a:close/>
                <a:moveTo>
                  <a:pt x="512902" y="198120"/>
                </a:moveTo>
                <a:cubicBezTo>
                  <a:pt x="516865" y="202082"/>
                  <a:pt x="521513" y="206731"/>
                  <a:pt x="526847" y="212065"/>
                </a:cubicBezTo>
                <a:cubicBezTo>
                  <a:pt x="532181" y="217399"/>
                  <a:pt x="538201" y="223266"/>
                  <a:pt x="544906" y="229667"/>
                </a:cubicBezTo>
                <a:cubicBezTo>
                  <a:pt x="541249" y="234848"/>
                  <a:pt x="536829" y="240411"/>
                  <a:pt x="531647" y="246355"/>
                </a:cubicBezTo>
                <a:cubicBezTo>
                  <a:pt x="526466" y="252298"/>
                  <a:pt x="520522" y="258623"/>
                  <a:pt x="513817" y="265328"/>
                </a:cubicBezTo>
                <a:cubicBezTo>
                  <a:pt x="498881" y="253441"/>
                  <a:pt x="487451" y="242773"/>
                  <a:pt x="479527" y="233324"/>
                </a:cubicBezTo>
                <a:cubicBezTo>
                  <a:pt x="486842" y="226009"/>
                  <a:pt x="493243" y="219456"/>
                  <a:pt x="498729" y="213665"/>
                </a:cubicBezTo>
                <a:cubicBezTo>
                  <a:pt x="504215" y="207874"/>
                  <a:pt x="508940" y="202692"/>
                  <a:pt x="512902" y="198120"/>
                </a:cubicBezTo>
                <a:close/>
                <a:moveTo>
                  <a:pt x="1887322" y="181204"/>
                </a:moveTo>
                <a:cubicBezTo>
                  <a:pt x="1894027" y="180899"/>
                  <a:pt x="1899895" y="183718"/>
                  <a:pt x="1904924" y="189662"/>
                </a:cubicBezTo>
                <a:cubicBezTo>
                  <a:pt x="1909953" y="195605"/>
                  <a:pt x="1912468" y="203302"/>
                  <a:pt x="1912468" y="212750"/>
                </a:cubicBezTo>
                <a:cubicBezTo>
                  <a:pt x="1912468" y="219761"/>
                  <a:pt x="1909877" y="225857"/>
                  <a:pt x="1904695" y="231038"/>
                </a:cubicBezTo>
                <a:cubicBezTo>
                  <a:pt x="1899514" y="236220"/>
                  <a:pt x="1893570" y="238811"/>
                  <a:pt x="1886865" y="238811"/>
                </a:cubicBezTo>
                <a:cubicBezTo>
                  <a:pt x="1879854" y="238811"/>
                  <a:pt x="1874139" y="236296"/>
                  <a:pt x="1869720" y="231267"/>
                </a:cubicBezTo>
                <a:cubicBezTo>
                  <a:pt x="1865300" y="226238"/>
                  <a:pt x="1863090" y="219913"/>
                  <a:pt x="1863090" y="212293"/>
                </a:cubicBezTo>
                <a:cubicBezTo>
                  <a:pt x="1863090" y="203454"/>
                  <a:pt x="1865605" y="196063"/>
                  <a:pt x="1870634" y="190119"/>
                </a:cubicBezTo>
                <a:cubicBezTo>
                  <a:pt x="1875663" y="184175"/>
                  <a:pt x="1881226" y="181204"/>
                  <a:pt x="1887322" y="181204"/>
                </a:cubicBezTo>
                <a:close/>
                <a:moveTo>
                  <a:pt x="2894685" y="180442"/>
                </a:moveTo>
                <a:cubicBezTo>
                  <a:pt x="2892552" y="180442"/>
                  <a:pt x="2890342" y="181280"/>
                  <a:pt x="2888056" y="182956"/>
                </a:cubicBezTo>
                <a:cubicBezTo>
                  <a:pt x="2885770" y="184633"/>
                  <a:pt x="2884780" y="187147"/>
                  <a:pt x="2885085" y="190500"/>
                </a:cubicBezTo>
                <a:cubicBezTo>
                  <a:pt x="2885085" y="193548"/>
                  <a:pt x="2885999" y="196367"/>
                  <a:pt x="2887828" y="198958"/>
                </a:cubicBezTo>
                <a:cubicBezTo>
                  <a:pt x="2889657" y="201549"/>
                  <a:pt x="2892705" y="202844"/>
                  <a:pt x="2896972" y="202844"/>
                </a:cubicBezTo>
                <a:cubicBezTo>
                  <a:pt x="2900019" y="202844"/>
                  <a:pt x="2902915" y="201778"/>
                  <a:pt x="2905659" y="199644"/>
                </a:cubicBezTo>
                <a:cubicBezTo>
                  <a:pt x="2908402" y="197510"/>
                  <a:pt x="2909773" y="195529"/>
                  <a:pt x="2909773" y="193700"/>
                </a:cubicBezTo>
                <a:cubicBezTo>
                  <a:pt x="2909773" y="190957"/>
                  <a:pt x="2908173" y="188062"/>
                  <a:pt x="2904973" y="185014"/>
                </a:cubicBezTo>
                <a:cubicBezTo>
                  <a:pt x="2901772" y="181966"/>
                  <a:pt x="2898343" y="180442"/>
                  <a:pt x="2894685" y="180442"/>
                </a:cubicBezTo>
                <a:close/>
                <a:moveTo>
                  <a:pt x="1204189" y="172212"/>
                </a:moveTo>
                <a:lnTo>
                  <a:pt x="1204646" y="177698"/>
                </a:lnTo>
                <a:cubicBezTo>
                  <a:pt x="1204646" y="185623"/>
                  <a:pt x="1201141" y="191567"/>
                  <a:pt x="1194130" y="195529"/>
                </a:cubicBezTo>
                <a:cubicBezTo>
                  <a:pt x="1186511" y="199492"/>
                  <a:pt x="1176452" y="203987"/>
                  <a:pt x="1163955" y="209017"/>
                </a:cubicBezTo>
                <a:cubicBezTo>
                  <a:pt x="1151458" y="214046"/>
                  <a:pt x="1136675" y="219456"/>
                  <a:pt x="1119607" y="225247"/>
                </a:cubicBezTo>
                <a:lnTo>
                  <a:pt x="1122350" y="203302"/>
                </a:lnTo>
                <a:cubicBezTo>
                  <a:pt x="1140943" y="196596"/>
                  <a:pt x="1156869" y="190729"/>
                  <a:pt x="1170127" y="185699"/>
                </a:cubicBezTo>
                <a:cubicBezTo>
                  <a:pt x="1183386" y="180670"/>
                  <a:pt x="1194740" y="176174"/>
                  <a:pt x="1204189" y="172212"/>
                </a:cubicBezTo>
                <a:close/>
                <a:moveTo>
                  <a:pt x="6210680" y="171450"/>
                </a:moveTo>
                <a:lnTo>
                  <a:pt x="6211138" y="176936"/>
                </a:lnTo>
                <a:cubicBezTo>
                  <a:pt x="6211138" y="184861"/>
                  <a:pt x="6207632" y="190957"/>
                  <a:pt x="6200622" y="195224"/>
                </a:cubicBezTo>
                <a:cubicBezTo>
                  <a:pt x="6192697" y="199187"/>
                  <a:pt x="6182486" y="203606"/>
                  <a:pt x="6169989" y="208483"/>
                </a:cubicBezTo>
                <a:cubicBezTo>
                  <a:pt x="6157492" y="213360"/>
                  <a:pt x="6142863" y="218694"/>
                  <a:pt x="6126098" y="224485"/>
                </a:cubicBezTo>
                <a:lnTo>
                  <a:pt x="6128384" y="202540"/>
                </a:lnTo>
                <a:cubicBezTo>
                  <a:pt x="6148805" y="195224"/>
                  <a:pt x="6165569" y="189128"/>
                  <a:pt x="6178677" y="184252"/>
                </a:cubicBezTo>
                <a:cubicBezTo>
                  <a:pt x="6191783" y="179375"/>
                  <a:pt x="6202451" y="175108"/>
                  <a:pt x="6210680" y="171450"/>
                </a:cubicBezTo>
                <a:close/>
                <a:moveTo>
                  <a:pt x="2896972" y="162154"/>
                </a:moveTo>
                <a:cubicBezTo>
                  <a:pt x="2903677" y="161849"/>
                  <a:pt x="2909545" y="164668"/>
                  <a:pt x="2914574" y="170612"/>
                </a:cubicBezTo>
                <a:cubicBezTo>
                  <a:pt x="2919603" y="176555"/>
                  <a:pt x="2922118" y="184252"/>
                  <a:pt x="2922118" y="193700"/>
                </a:cubicBezTo>
                <a:cubicBezTo>
                  <a:pt x="2922118" y="200711"/>
                  <a:pt x="2919527" y="206807"/>
                  <a:pt x="2914345" y="211988"/>
                </a:cubicBezTo>
                <a:cubicBezTo>
                  <a:pt x="2909164" y="217170"/>
                  <a:pt x="2903220" y="219761"/>
                  <a:pt x="2896515" y="219761"/>
                </a:cubicBezTo>
                <a:cubicBezTo>
                  <a:pt x="2889504" y="219761"/>
                  <a:pt x="2883789" y="217246"/>
                  <a:pt x="2879369" y="212217"/>
                </a:cubicBezTo>
                <a:cubicBezTo>
                  <a:pt x="2874950" y="207188"/>
                  <a:pt x="2872740" y="200863"/>
                  <a:pt x="2872740" y="193243"/>
                </a:cubicBezTo>
                <a:cubicBezTo>
                  <a:pt x="2872740" y="184404"/>
                  <a:pt x="2875255" y="177013"/>
                  <a:pt x="2880284" y="171069"/>
                </a:cubicBezTo>
                <a:cubicBezTo>
                  <a:pt x="2885313" y="165125"/>
                  <a:pt x="2890875" y="162154"/>
                  <a:pt x="2896972" y="162154"/>
                </a:cubicBezTo>
                <a:close/>
                <a:moveTo>
                  <a:pt x="6863485" y="160630"/>
                </a:moveTo>
                <a:cubicBezTo>
                  <a:pt x="6867449" y="164592"/>
                  <a:pt x="6872096" y="169240"/>
                  <a:pt x="6877431" y="174574"/>
                </a:cubicBezTo>
                <a:cubicBezTo>
                  <a:pt x="6882764" y="179908"/>
                  <a:pt x="6888783" y="185776"/>
                  <a:pt x="6895490" y="192176"/>
                </a:cubicBezTo>
                <a:cubicBezTo>
                  <a:pt x="6891832" y="197358"/>
                  <a:pt x="6887413" y="202921"/>
                  <a:pt x="6882231" y="208864"/>
                </a:cubicBezTo>
                <a:cubicBezTo>
                  <a:pt x="6877049" y="214808"/>
                  <a:pt x="6871105" y="221132"/>
                  <a:pt x="6864400" y="227838"/>
                </a:cubicBezTo>
                <a:cubicBezTo>
                  <a:pt x="6849465" y="215951"/>
                  <a:pt x="6838035" y="205283"/>
                  <a:pt x="6830111" y="195834"/>
                </a:cubicBezTo>
                <a:cubicBezTo>
                  <a:pt x="6837425" y="188519"/>
                  <a:pt x="6843827" y="181966"/>
                  <a:pt x="6849313" y="176174"/>
                </a:cubicBezTo>
                <a:cubicBezTo>
                  <a:pt x="6854799" y="170383"/>
                  <a:pt x="6859523" y="165202"/>
                  <a:pt x="6863485" y="160630"/>
                </a:cubicBezTo>
                <a:close/>
                <a:moveTo>
                  <a:pt x="2558187" y="160630"/>
                </a:moveTo>
                <a:cubicBezTo>
                  <a:pt x="2562149" y="164592"/>
                  <a:pt x="2566797" y="169240"/>
                  <a:pt x="2572131" y="174574"/>
                </a:cubicBezTo>
                <a:cubicBezTo>
                  <a:pt x="2577465" y="179908"/>
                  <a:pt x="2583485" y="185776"/>
                  <a:pt x="2590191" y="192176"/>
                </a:cubicBezTo>
                <a:cubicBezTo>
                  <a:pt x="2586533" y="197358"/>
                  <a:pt x="2582113" y="202921"/>
                  <a:pt x="2576932" y="208864"/>
                </a:cubicBezTo>
                <a:cubicBezTo>
                  <a:pt x="2571750" y="214808"/>
                  <a:pt x="2565807" y="221132"/>
                  <a:pt x="2559101" y="227838"/>
                </a:cubicBezTo>
                <a:cubicBezTo>
                  <a:pt x="2544166" y="215951"/>
                  <a:pt x="2532736" y="205283"/>
                  <a:pt x="2524811" y="195834"/>
                </a:cubicBezTo>
                <a:cubicBezTo>
                  <a:pt x="2532126" y="188519"/>
                  <a:pt x="2538527" y="181966"/>
                  <a:pt x="2544013" y="176174"/>
                </a:cubicBezTo>
                <a:cubicBezTo>
                  <a:pt x="2549500" y="170383"/>
                  <a:pt x="2554224" y="165202"/>
                  <a:pt x="2558187" y="160630"/>
                </a:cubicBezTo>
                <a:close/>
                <a:moveTo>
                  <a:pt x="7037984" y="156515"/>
                </a:moveTo>
                <a:cubicBezTo>
                  <a:pt x="7040117" y="164744"/>
                  <a:pt x="7042709" y="173660"/>
                  <a:pt x="7045757" y="183261"/>
                </a:cubicBezTo>
                <a:cubicBezTo>
                  <a:pt x="7048805" y="192862"/>
                  <a:pt x="7052157" y="202540"/>
                  <a:pt x="7055815" y="212293"/>
                </a:cubicBezTo>
                <a:lnTo>
                  <a:pt x="7041184" y="223723"/>
                </a:lnTo>
                <a:cubicBezTo>
                  <a:pt x="7042099" y="242316"/>
                  <a:pt x="7042632" y="263347"/>
                  <a:pt x="7042785" y="286817"/>
                </a:cubicBezTo>
                <a:cubicBezTo>
                  <a:pt x="7042937" y="310286"/>
                  <a:pt x="7042784" y="336347"/>
                  <a:pt x="7042327" y="364998"/>
                </a:cubicBezTo>
                <a:cubicBezTo>
                  <a:pt x="7041869" y="393649"/>
                  <a:pt x="7040879" y="425196"/>
                  <a:pt x="7039356" y="459638"/>
                </a:cubicBezTo>
                <a:lnTo>
                  <a:pt x="7012838" y="463296"/>
                </a:lnTo>
                <a:cubicBezTo>
                  <a:pt x="7011923" y="433426"/>
                  <a:pt x="7010780" y="406527"/>
                  <a:pt x="7009409" y="382600"/>
                </a:cubicBezTo>
                <a:cubicBezTo>
                  <a:pt x="7008037" y="358673"/>
                  <a:pt x="7006665" y="336347"/>
                  <a:pt x="7005295" y="315620"/>
                </a:cubicBezTo>
                <a:cubicBezTo>
                  <a:pt x="7003923" y="294894"/>
                  <a:pt x="7002475" y="274930"/>
                  <a:pt x="7000951" y="255727"/>
                </a:cubicBezTo>
                <a:cubicBezTo>
                  <a:pt x="6999427" y="236525"/>
                  <a:pt x="6997598" y="216560"/>
                  <a:pt x="6995465" y="195834"/>
                </a:cubicBezTo>
                <a:cubicBezTo>
                  <a:pt x="6994550" y="188214"/>
                  <a:pt x="6995845" y="181508"/>
                  <a:pt x="6999351" y="175717"/>
                </a:cubicBezTo>
                <a:cubicBezTo>
                  <a:pt x="7002855" y="169926"/>
                  <a:pt x="7008037" y="165430"/>
                  <a:pt x="7014895" y="162230"/>
                </a:cubicBezTo>
                <a:cubicBezTo>
                  <a:pt x="7021753" y="159029"/>
                  <a:pt x="7029449" y="157124"/>
                  <a:pt x="7037984" y="156515"/>
                </a:cubicBezTo>
                <a:close/>
                <a:moveTo>
                  <a:pt x="6060567" y="156515"/>
                </a:moveTo>
                <a:cubicBezTo>
                  <a:pt x="6061481" y="179680"/>
                  <a:pt x="6062243" y="202692"/>
                  <a:pt x="6062853" y="225552"/>
                </a:cubicBezTo>
                <a:cubicBezTo>
                  <a:pt x="6063462" y="248412"/>
                  <a:pt x="6064071" y="271729"/>
                  <a:pt x="6064681" y="295504"/>
                </a:cubicBezTo>
                <a:cubicBezTo>
                  <a:pt x="6065291" y="319278"/>
                  <a:pt x="6065900" y="344119"/>
                  <a:pt x="6066510" y="370027"/>
                </a:cubicBezTo>
                <a:lnTo>
                  <a:pt x="6068339" y="403860"/>
                </a:lnTo>
                <a:cubicBezTo>
                  <a:pt x="6074131" y="408127"/>
                  <a:pt x="6080455" y="411175"/>
                  <a:pt x="6087313" y="413004"/>
                </a:cubicBezTo>
                <a:lnTo>
                  <a:pt x="6106917" y="415333"/>
                </a:lnTo>
                <a:lnTo>
                  <a:pt x="6129985" y="412890"/>
                </a:lnTo>
                <a:cubicBezTo>
                  <a:pt x="6137605" y="410985"/>
                  <a:pt x="6143853" y="408127"/>
                  <a:pt x="6148730" y="404317"/>
                </a:cubicBezTo>
                <a:cubicBezTo>
                  <a:pt x="6152387" y="401574"/>
                  <a:pt x="6155893" y="397078"/>
                  <a:pt x="6159245" y="390830"/>
                </a:cubicBezTo>
                <a:cubicBezTo>
                  <a:pt x="6162597" y="384581"/>
                  <a:pt x="6167018" y="376276"/>
                  <a:pt x="6172504" y="365912"/>
                </a:cubicBezTo>
                <a:cubicBezTo>
                  <a:pt x="6176161" y="358597"/>
                  <a:pt x="6179667" y="353949"/>
                  <a:pt x="6183019" y="351968"/>
                </a:cubicBezTo>
                <a:cubicBezTo>
                  <a:pt x="6186373" y="349987"/>
                  <a:pt x="6190182" y="348996"/>
                  <a:pt x="6194450" y="348996"/>
                </a:cubicBezTo>
                <a:cubicBezTo>
                  <a:pt x="6200241" y="348996"/>
                  <a:pt x="6205575" y="350825"/>
                  <a:pt x="6210451" y="354482"/>
                </a:cubicBezTo>
                <a:cubicBezTo>
                  <a:pt x="6207099" y="362102"/>
                  <a:pt x="6203593" y="369951"/>
                  <a:pt x="6199936" y="378028"/>
                </a:cubicBezTo>
                <a:cubicBezTo>
                  <a:pt x="6196278" y="386105"/>
                  <a:pt x="6192621" y="394106"/>
                  <a:pt x="6188963" y="402031"/>
                </a:cubicBezTo>
                <a:cubicBezTo>
                  <a:pt x="6197497" y="406908"/>
                  <a:pt x="6205880" y="410413"/>
                  <a:pt x="6214109" y="412547"/>
                </a:cubicBezTo>
                <a:lnTo>
                  <a:pt x="6239621" y="415626"/>
                </a:lnTo>
                <a:lnTo>
                  <a:pt x="6279337" y="414147"/>
                </a:lnTo>
                <a:cubicBezTo>
                  <a:pt x="6291833" y="413080"/>
                  <a:pt x="6301739" y="410566"/>
                  <a:pt x="6309055" y="406603"/>
                </a:cubicBezTo>
                <a:cubicBezTo>
                  <a:pt x="6314236" y="403860"/>
                  <a:pt x="6318655" y="399440"/>
                  <a:pt x="6322313" y="393344"/>
                </a:cubicBezTo>
                <a:cubicBezTo>
                  <a:pt x="6325971" y="387248"/>
                  <a:pt x="6330847" y="378257"/>
                  <a:pt x="6336944" y="366370"/>
                </a:cubicBezTo>
                <a:cubicBezTo>
                  <a:pt x="6340601" y="358750"/>
                  <a:pt x="6344030" y="353949"/>
                  <a:pt x="6347231" y="351968"/>
                </a:cubicBezTo>
                <a:cubicBezTo>
                  <a:pt x="6350431" y="349987"/>
                  <a:pt x="6354317" y="348996"/>
                  <a:pt x="6358889" y="348996"/>
                </a:cubicBezTo>
                <a:cubicBezTo>
                  <a:pt x="6364985" y="348996"/>
                  <a:pt x="6370319" y="350825"/>
                  <a:pt x="6374891" y="354482"/>
                </a:cubicBezTo>
                <a:cubicBezTo>
                  <a:pt x="6372453" y="360578"/>
                  <a:pt x="6369863" y="366674"/>
                  <a:pt x="6367119" y="372770"/>
                </a:cubicBezTo>
                <a:cubicBezTo>
                  <a:pt x="6364376" y="378866"/>
                  <a:pt x="6361861" y="384505"/>
                  <a:pt x="6359575" y="389687"/>
                </a:cubicBezTo>
                <a:cubicBezTo>
                  <a:pt x="6357289" y="394868"/>
                  <a:pt x="6355384" y="398983"/>
                  <a:pt x="6353861" y="402031"/>
                </a:cubicBezTo>
                <a:cubicBezTo>
                  <a:pt x="6362089" y="406908"/>
                  <a:pt x="6370395" y="410413"/>
                  <a:pt x="6378777" y="412547"/>
                </a:cubicBezTo>
                <a:lnTo>
                  <a:pt x="6403479" y="415554"/>
                </a:lnTo>
                <a:lnTo>
                  <a:pt x="6441261" y="414147"/>
                </a:lnTo>
                <a:cubicBezTo>
                  <a:pt x="6453759" y="413080"/>
                  <a:pt x="6463665" y="410566"/>
                  <a:pt x="6470980" y="406603"/>
                </a:cubicBezTo>
                <a:cubicBezTo>
                  <a:pt x="6476161" y="403860"/>
                  <a:pt x="6480581" y="399440"/>
                  <a:pt x="6484239" y="393344"/>
                </a:cubicBezTo>
                <a:cubicBezTo>
                  <a:pt x="6487897" y="387248"/>
                  <a:pt x="6492773" y="378257"/>
                  <a:pt x="6498869" y="366370"/>
                </a:cubicBezTo>
                <a:cubicBezTo>
                  <a:pt x="6502527" y="358750"/>
                  <a:pt x="6505956" y="353949"/>
                  <a:pt x="6509156" y="351968"/>
                </a:cubicBezTo>
                <a:cubicBezTo>
                  <a:pt x="6512357" y="349987"/>
                  <a:pt x="6516243" y="348996"/>
                  <a:pt x="6520815" y="348996"/>
                </a:cubicBezTo>
                <a:cubicBezTo>
                  <a:pt x="6526911" y="348996"/>
                  <a:pt x="6532245" y="350825"/>
                  <a:pt x="6536817" y="354482"/>
                </a:cubicBezTo>
                <a:cubicBezTo>
                  <a:pt x="6534378" y="360578"/>
                  <a:pt x="6531787" y="366674"/>
                  <a:pt x="6529044" y="372770"/>
                </a:cubicBezTo>
                <a:cubicBezTo>
                  <a:pt x="6526301" y="378866"/>
                  <a:pt x="6523786" y="384505"/>
                  <a:pt x="6521500" y="389687"/>
                </a:cubicBezTo>
                <a:cubicBezTo>
                  <a:pt x="6519215" y="394868"/>
                  <a:pt x="6517309" y="398983"/>
                  <a:pt x="6515785" y="402031"/>
                </a:cubicBezTo>
                <a:cubicBezTo>
                  <a:pt x="6524015" y="406908"/>
                  <a:pt x="6532321" y="410413"/>
                  <a:pt x="6540703" y="412547"/>
                </a:cubicBezTo>
                <a:cubicBezTo>
                  <a:pt x="6549085" y="414680"/>
                  <a:pt x="6557848" y="415747"/>
                  <a:pt x="6566991" y="415747"/>
                </a:cubicBezTo>
                <a:lnTo>
                  <a:pt x="6568592" y="416281"/>
                </a:lnTo>
                <a:lnTo>
                  <a:pt x="6570192" y="415747"/>
                </a:lnTo>
                <a:cubicBezTo>
                  <a:pt x="6586346" y="415747"/>
                  <a:pt x="6601053" y="415290"/>
                  <a:pt x="6614312" y="414376"/>
                </a:cubicBezTo>
                <a:cubicBezTo>
                  <a:pt x="6627571" y="413461"/>
                  <a:pt x="6639381" y="411785"/>
                  <a:pt x="6649745" y="409346"/>
                </a:cubicBezTo>
                <a:lnTo>
                  <a:pt x="6640601" y="398374"/>
                </a:lnTo>
                <a:cubicBezTo>
                  <a:pt x="6636029" y="391363"/>
                  <a:pt x="6631837" y="385572"/>
                  <a:pt x="6628028" y="381000"/>
                </a:cubicBezTo>
                <a:cubicBezTo>
                  <a:pt x="6624218" y="376428"/>
                  <a:pt x="6620637" y="372618"/>
                  <a:pt x="6617284" y="369570"/>
                </a:cubicBezTo>
                <a:cubicBezTo>
                  <a:pt x="6614845" y="366827"/>
                  <a:pt x="6612407" y="364312"/>
                  <a:pt x="6609969" y="362026"/>
                </a:cubicBezTo>
                <a:cubicBezTo>
                  <a:pt x="6607530" y="359740"/>
                  <a:pt x="6605091" y="357683"/>
                  <a:pt x="6602653" y="355854"/>
                </a:cubicBezTo>
                <a:lnTo>
                  <a:pt x="6594881" y="361340"/>
                </a:lnTo>
                <a:cubicBezTo>
                  <a:pt x="6587566" y="353416"/>
                  <a:pt x="6583908" y="344729"/>
                  <a:pt x="6583908" y="335280"/>
                </a:cubicBezTo>
                <a:cubicBezTo>
                  <a:pt x="6583908" y="327965"/>
                  <a:pt x="6586118" y="321564"/>
                  <a:pt x="6590537" y="316078"/>
                </a:cubicBezTo>
                <a:cubicBezTo>
                  <a:pt x="6594957" y="310591"/>
                  <a:pt x="6600977" y="305562"/>
                  <a:pt x="6608597" y="300990"/>
                </a:cubicBezTo>
                <a:cubicBezTo>
                  <a:pt x="6616217" y="296418"/>
                  <a:pt x="6624903" y="292608"/>
                  <a:pt x="6634657" y="289560"/>
                </a:cubicBezTo>
                <a:cubicBezTo>
                  <a:pt x="6649288" y="284378"/>
                  <a:pt x="6663765" y="281788"/>
                  <a:pt x="6678091" y="281788"/>
                </a:cubicBezTo>
                <a:cubicBezTo>
                  <a:pt x="6691197" y="281788"/>
                  <a:pt x="6703466" y="284607"/>
                  <a:pt x="6714896" y="290246"/>
                </a:cubicBezTo>
                <a:cubicBezTo>
                  <a:pt x="6726326" y="295885"/>
                  <a:pt x="6735241" y="303581"/>
                  <a:pt x="6741642" y="313334"/>
                </a:cubicBezTo>
                <a:cubicBezTo>
                  <a:pt x="6748347" y="323088"/>
                  <a:pt x="6751700" y="333451"/>
                  <a:pt x="6751701" y="344424"/>
                </a:cubicBezTo>
                <a:cubicBezTo>
                  <a:pt x="6751700" y="356311"/>
                  <a:pt x="6748423" y="367741"/>
                  <a:pt x="6741871" y="378714"/>
                </a:cubicBezTo>
                <a:cubicBezTo>
                  <a:pt x="6735317" y="389687"/>
                  <a:pt x="6726097" y="400355"/>
                  <a:pt x="6714210" y="410718"/>
                </a:cubicBezTo>
                <a:cubicBezTo>
                  <a:pt x="6721830" y="412547"/>
                  <a:pt x="6730441" y="413842"/>
                  <a:pt x="6740042" y="414604"/>
                </a:cubicBezTo>
                <a:lnTo>
                  <a:pt x="6771751" y="415713"/>
                </a:lnTo>
                <a:lnTo>
                  <a:pt x="6816223" y="414718"/>
                </a:lnTo>
                <a:cubicBezTo>
                  <a:pt x="6830282" y="414033"/>
                  <a:pt x="6843065" y="413004"/>
                  <a:pt x="6854571" y="411632"/>
                </a:cubicBezTo>
                <a:cubicBezTo>
                  <a:pt x="6877583" y="408889"/>
                  <a:pt x="6898385" y="403403"/>
                  <a:pt x="6916979" y="395173"/>
                </a:cubicBezTo>
                <a:cubicBezTo>
                  <a:pt x="6916369" y="391516"/>
                  <a:pt x="6915530" y="387782"/>
                  <a:pt x="6914464" y="383972"/>
                </a:cubicBezTo>
                <a:cubicBezTo>
                  <a:pt x="6913397" y="380162"/>
                  <a:pt x="6912253" y="376123"/>
                  <a:pt x="6911035" y="371856"/>
                </a:cubicBezTo>
                <a:cubicBezTo>
                  <a:pt x="6902805" y="378562"/>
                  <a:pt x="6893889" y="383819"/>
                  <a:pt x="6884289" y="387629"/>
                </a:cubicBezTo>
                <a:cubicBezTo>
                  <a:pt x="6874687" y="391439"/>
                  <a:pt x="6864400" y="393344"/>
                  <a:pt x="6853427" y="393344"/>
                </a:cubicBezTo>
                <a:cubicBezTo>
                  <a:pt x="6837578" y="393344"/>
                  <a:pt x="6825385" y="388620"/>
                  <a:pt x="6816851" y="379171"/>
                </a:cubicBezTo>
                <a:cubicBezTo>
                  <a:pt x="6808317" y="369722"/>
                  <a:pt x="6804050" y="357835"/>
                  <a:pt x="6804050" y="343510"/>
                </a:cubicBezTo>
                <a:cubicBezTo>
                  <a:pt x="6804050" y="328270"/>
                  <a:pt x="6806793" y="314096"/>
                  <a:pt x="6812279" y="300990"/>
                </a:cubicBezTo>
                <a:cubicBezTo>
                  <a:pt x="6817766" y="287884"/>
                  <a:pt x="6825081" y="277520"/>
                  <a:pt x="6834225" y="269900"/>
                </a:cubicBezTo>
                <a:cubicBezTo>
                  <a:pt x="6838797" y="265938"/>
                  <a:pt x="6843749" y="262814"/>
                  <a:pt x="6849085" y="260528"/>
                </a:cubicBezTo>
                <a:cubicBezTo>
                  <a:pt x="6854417" y="258242"/>
                  <a:pt x="6859829" y="257099"/>
                  <a:pt x="6865315" y="257099"/>
                </a:cubicBezTo>
                <a:cubicBezTo>
                  <a:pt x="6878725" y="257099"/>
                  <a:pt x="6891375" y="263652"/>
                  <a:pt x="6903263" y="276758"/>
                </a:cubicBezTo>
                <a:cubicBezTo>
                  <a:pt x="6915149" y="289865"/>
                  <a:pt x="6924445" y="306934"/>
                  <a:pt x="6931151" y="327965"/>
                </a:cubicBezTo>
                <a:cubicBezTo>
                  <a:pt x="6934503" y="337718"/>
                  <a:pt x="6936943" y="347701"/>
                  <a:pt x="6938467" y="357911"/>
                </a:cubicBezTo>
                <a:cubicBezTo>
                  <a:pt x="6939991" y="368122"/>
                  <a:pt x="6940753" y="378714"/>
                  <a:pt x="6940753" y="389687"/>
                </a:cubicBezTo>
                <a:cubicBezTo>
                  <a:pt x="6940753" y="393040"/>
                  <a:pt x="6940524" y="397688"/>
                  <a:pt x="6940067" y="403631"/>
                </a:cubicBezTo>
                <a:cubicBezTo>
                  <a:pt x="6939609" y="409575"/>
                  <a:pt x="6938391" y="415519"/>
                  <a:pt x="6936409" y="421462"/>
                </a:cubicBezTo>
                <a:cubicBezTo>
                  <a:pt x="6934428" y="427406"/>
                  <a:pt x="6930541" y="432359"/>
                  <a:pt x="6924751" y="436321"/>
                </a:cubicBezTo>
                <a:cubicBezTo>
                  <a:pt x="6918045" y="440284"/>
                  <a:pt x="6907301" y="444398"/>
                  <a:pt x="6892519" y="448666"/>
                </a:cubicBezTo>
                <a:cubicBezTo>
                  <a:pt x="6877735" y="452933"/>
                  <a:pt x="6859980" y="456438"/>
                  <a:pt x="6839254" y="459181"/>
                </a:cubicBezTo>
                <a:cubicBezTo>
                  <a:pt x="6828891" y="460553"/>
                  <a:pt x="6817956" y="461581"/>
                  <a:pt x="6806451" y="462267"/>
                </a:cubicBezTo>
                <a:lnTo>
                  <a:pt x="6772995" y="463217"/>
                </a:lnTo>
                <a:lnTo>
                  <a:pt x="6772732" y="463296"/>
                </a:lnTo>
                <a:lnTo>
                  <a:pt x="6771896" y="463248"/>
                </a:lnTo>
                <a:lnTo>
                  <a:pt x="6770217" y="463296"/>
                </a:lnTo>
                <a:lnTo>
                  <a:pt x="6769698" y="463123"/>
                </a:lnTo>
                <a:lnTo>
                  <a:pt x="6742671" y="461581"/>
                </a:lnTo>
                <a:cubicBezTo>
                  <a:pt x="6733297" y="460438"/>
                  <a:pt x="6724573" y="458724"/>
                  <a:pt x="6716496" y="456438"/>
                </a:cubicBezTo>
                <a:cubicBezTo>
                  <a:pt x="6700341" y="451866"/>
                  <a:pt x="6686778" y="445160"/>
                  <a:pt x="6675805" y="436321"/>
                </a:cubicBezTo>
                <a:cubicBezTo>
                  <a:pt x="6659346" y="445465"/>
                  <a:pt x="6642505" y="452247"/>
                  <a:pt x="6625285" y="456667"/>
                </a:cubicBezTo>
                <a:cubicBezTo>
                  <a:pt x="6608063" y="461086"/>
                  <a:pt x="6589699" y="463296"/>
                  <a:pt x="6570192" y="463296"/>
                </a:cubicBezTo>
                <a:lnTo>
                  <a:pt x="6568592" y="462763"/>
                </a:lnTo>
                <a:lnTo>
                  <a:pt x="6566991" y="463296"/>
                </a:lnTo>
                <a:cubicBezTo>
                  <a:pt x="6541998" y="463296"/>
                  <a:pt x="6519291" y="453390"/>
                  <a:pt x="6498869" y="433578"/>
                </a:cubicBezTo>
                <a:lnTo>
                  <a:pt x="6493839" y="440436"/>
                </a:lnTo>
                <a:cubicBezTo>
                  <a:pt x="6489268" y="446227"/>
                  <a:pt x="6482562" y="450799"/>
                  <a:pt x="6473723" y="454152"/>
                </a:cubicBezTo>
                <a:cubicBezTo>
                  <a:pt x="6464883" y="457505"/>
                  <a:pt x="6454139" y="459867"/>
                  <a:pt x="6441491" y="461239"/>
                </a:cubicBezTo>
                <a:lnTo>
                  <a:pt x="6406197" y="462919"/>
                </a:lnTo>
                <a:lnTo>
                  <a:pt x="6405067" y="463296"/>
                </a:lnTo>
                <a:lnTo>
                  <a:pt x="6402900" y="463076"/>
                </a:lnTo>
                <a:lnTo>
                  <a:pt x="6398285" y="463296"/>
                </a:lnTo>
                <a:cubicBezTo>
                  <a:pt x="6397065" y="463296"/>
                  <a:pt x="6396151" y="462991"/>
                  <a:pt x="6395541" y="462382"/>
                </a:cubicBezTo>
                <a:lnTo>
                  <a:pt x="6395523" y="462328"/>
                </a:lnTo>
                <a:lnTo>
                  <a:pt x="6386749" y="461439"/>
                </a:lnTo>
                <a:cubicBezTo>
                  <a:pt x="6368862" y="457724"/>
                  <a:pt x="6352259" y="448437"/>
                  <a:pt x="6336944" y="433578"/>
                </a:cubicBezTo>
                <a:lnTo>
                  <a:pt x="6331915" y="440436"/>
                </a:lnTo>
                <a:cubicBezTo>
                  <a:pt x="6327343" y="446227"/>
                  <a:pt x="6320637" y="450799"/>
                  <a:pt x="6311798" y="454152"/>
                </a:cubicBezTo>
                <a:cubicBezTo>
                  <a:pt x="6302959" y="457505"/>
                  <a:pt x="6292215" y="459867"/>
                  <a:pt x="6279565" y="461239"/>
                </a:cubicBezTo>
                <a:lnTo>
                  <a:pt x="6241337" y="463059"/>
                </a:lnTo>
                <a:lnTo>
                  <a:pt x="6240627" y="463296"/>
                </a:lnTo>
                <a:lnTo>
                  <a:pt x="6239277" y="463157"/>
                </a:lnTo>
                <a:lnTo>
                  <a:pt x="6236360" y="463296"/>
                </a:lnTo>
                <a:lnTo>
                  <a:pt x="6234453" y="462660"/>
                </a:lnTo>
                <a:lnTo>
                  <a:pt x="6222311" y="461410"/>
                </a:lnTo>
                <a:cubicBezTo>
                  <a:pt x="6204423" y="457638"/>
                  <a:pt x="6187820" y="448208"/>
                  <a:pt x="6172504" y="433121"/>
                </a:cubicBezTo>
                <a:cubicBezTo>
                  <a:pt x="6170675" y="435864"/>
                  <a:pt x="6168999" y="438302"/>
                  <a:pt x="6167475" y="440436"/>
                </a:cubicBezTo>
                <a:cubicBezTo>
                  <a:pt x="6165951" y="442570"/>
                  <a:pt x="6164427" y="444703"/>
                  <a:pt x="6162903" y="446837"/>
                </a:cubicBezTo>
                <a:cubicBezTo>
                  <a:pt x="6159245" y="451104"/>
                  <a:pt x="6152006" y="454914"/>
                  <a:pt x="6141185" y="458267"/>
                </a:cubicBezTo>
                <a:cubicBezTo>
                  <a:pt x="6135775" y="459943"/>
                  <a:pt x="6129889" y="461200"/>
                  <a:pt x="6123526" y="462039"/>
                </a:cubicBezTo>
                <a:lnTo>
                  <a:pt x="6110945" y="462810"/>
                </a:lnTo>
                <a:lnTo>
                  <a:pt x="6109487" y="463296"/>
                </a:lnTo>
                <a:lnTo>
                  <a:pt x="6106825" y="463062"/>
                </a:lnTo>
                <a:lnTo>
                  <a:pt x="6103009" y="463296"/>
                </a:lnTo>
                <a:lnTo>
                  <a:pt x="6100691" y="462523"/>
                </a:lnTo>
                <a:lnTo>
                  <a:pt x="6087369" y="461353"/>
                </a:lnTo>
                <a:cubicBezTo>
                  <a:pt x="6080703" y="460057"/>
                  <a:pt x="6074739" y="458114"/>
                  <a:pt x="6069482" y="455524"/>
                </a:cubicBezTo>
                <a:cubicBezTo>
                  <a:pt x="6058966" y="450342"/>
                  <a:pt x="6050965" y="443408"/>
                  <a:pt x="6045479" y="434721"/>
                </a:cubicBezTo>
                <a:cubicBezTo>
                  <a:pt x="6039993" y="426034"/>
                  <a:pt x="6036639" y="415900"/>
                  <a:pt x="6035421" y="404317"/>
                </a:cubicBezTo>
                <a:cubicBezTo>
                  <a:pt x="6034505" y="397612"/>
                  <a:pt x="6033363" y="388010"/>
                  <a:pt x="6031991" y="375514"/>
                </a:cubicBezTo>
                <a:cubicBezTo>
                  <a:pt x="6030619" y="363017"/>
                  <a:pt x="6029172" y="348767"/>
                  <a:pt x="6027648" y="332765"/>
                </a:cubicBezTo>
                <a:cubicBezTo>
                  <a:pt x="6026123" y="316763"/>
                  <a:pt x="6024523" y="300076"/>
                  <a:pt x="6022847" y="282702"/>
                </a:cubicBezTo>
                <a:cubicBezTo>
                  <a:pt x="6021171" y="265328"/>
                  <a:pt x="6019571" y="248183"/>
                  <a:pt x="6018047" y="231267"/>
                </a:cubicBezTo>
                <a:cubicBezTo>
                  <a:pt x="6016523" y="214351"/>
                  <a:pt x="6015151" y="199034"/>
                  <a:pt x="6013932" y="185318"/>
                </a:cubicBezTo>
                <a:cubicBezTo>
                  <a:pt x="6021247" y="179832"/>
                  <a:pt x="6028791" y="174727"/>
                  <a:pt x="6036563" y="170002"/>
                </a:cubicBezTo>
                <a:cubicBezTo>
                  <a:pt x="6044335" y="165278"/>
                  <a:pt x="6052337" y="160782"/>
                  <a:pt x="6060567" y="156515"/>
                </a:cubicBezTo>
                <a:close/>
                <a:moveTo>
                  <a:pt x="5708141" y="156515"/>
                </a:moveTo>
                <a:cubicBezTo>
                  <a:pt x="5709055" y="179680"/>
                  <a:pt x="5709818" y="202692"/>
                  <a:pt x="5710427" y="225552"/>
                </a:cubicBezTo>
                <a:cubicBezTo>
                  <a:pt x="5711037" y="248412"/>
                  <a:pt x="5711646" y="271729"/>
                  <a:pt x="5712256" y="295504"/>
                </a:cubicBezTo>
                <a:cubicBezTo>
                  <a:pt x="5712866" y="319278"/>
                  <a:pt x="5713475" y="344119"/>
                  <a:pt x="5714085" y="370027"/>
                </a:cubicBezTo>
                <a:lnTo>
                  <a:pt x="5715914" y="403860"/>
                </a:lnTo>
                <a:cubicBezTo>
                  <a:pt x="5721705" y="408127"/>
                  <a:pt x="5728029" y="411175"/>
                  <a:pt x="5734888" y="413004"/>
                </a:cubicBezTo>
                <a:lnTo>
                  <a:pt x="5755916" y="415502"/>
                </a:lnTo>
                <a:lnTo>
                  <a:pt x="5772987" y="414718"/>
                </a:lnTo>
                <a:cubicBezTo>
                  <a:pt x="5780455" y="414033"/>
                  <a:pt x="5787923" y="413004"/>
                  <a:pt x="5795391" y="411632"/>
                </a:cubicBezTo>
                <a:cubicBezTo>
                  <a:pt x="5810325" y="408889"/>
                  <a:pt x="5822517" y="405384"/>
                  <a:pt x="5831966" y="401117"/>
                </a:cubicBezTo>
                <a:cubicBezTo>
                  <a:pt x="5829223" y="394106"/>
                  <a:pt x="5825794" y="386334"/>
                  <a:pt x="5821679" y="377800"/>
                </a:cubicBezTo>
                <a:cubicBezTo>
                  <a:pt x="5817564" y="369265"/>
                  <a:pt x="5813983" y="361798"/>
                  <a:pt x="5810935" y="355397"/>
                </a:cubicBezTo>
                <a:cubicBezTo>
                  <a:pt x="5807887" y="348691"/>
                  <a:pt x="5805448" y="342976"/>
                  <a:pt x="5803620" y="338252"/>
                </a:cubicBezTo>
                <a:cubicBezTo>
                  <a:pt x="5801791" y="333527"/>
                  <a:pt x="5800876" y="329336"/>
                  <a:pt x="5800877" y="325679"/>
                </a:cubicBezTo>
                <a:cubicBezTo>
                  <a:pt x="5800876" y="318364"/>
                  <a:pt x="5804534" y="310591"/>
                  <a:pt x="5811849" y="302362"/>
                </a:cubicBezTo>
                <a:cubicBezTo>
                  <a:pt x="5819164" y="294132"/>
                  <a:pt x="5828003" y="287274"/>
                  <a:pt x="5838367" y="281788"/>
                </a:cubicBezTo>
                <a:cubicBezTo>
                  <a:pt x="5840196" y="289712"/>
                  <a:pt x="5842253" y="299085"/>
                  <a:pt x="5844539" y="309905"/>
                </a:cubicBezTo>
                <a:cubicBezTo>
                  <a:pt x="5846825" y="320726"/>
                  <a:pt x="5849188" y="332537"/>
                  <a:pt x="5851626" y="345338"/>
                </a:cubicBezTo>
                <a:cubicBezTo>
                  <a:pt x="5853455" y="355092"/>
                  <a:pt x="5854826" y="363322"/>
                  <a:pt x="5855741" y="370027"/>
                </a:cubicBezTo>
                <a:cubicBezTo>
                  <a:pt x="5856655" y="376733"/>
                  <a:pt x="5857111" y="381914"/>
                  <a:pt x="5857113" y="385572"/>
                </a:cubicBezTo>
                <a:cubicBezTo>
                  <a:pt x="5857111" y="391973"/>
                  <a:pt x="5855435" y="399974"/>
                  <a:pt x="5852083" y="409575"/>
                </a:cubicBezTo>
                <a:cubicBezTo>
                  <a:pt x="5848730" y="419176"/>
                  <a:pt x="5844615" y="428701"/>
                  <a:pt x="5839739" y="438150"/>
                </a:cubicBezTo>
                <a:cubicBezTo>
                  <a:pt x="5818936" y="450723"/>
                  <a:pt x="5797019" y="458581"/>
                  <a:pt x="5773987" y="461724"/>
                </a:cubicBezTo>
                <a:lnTo>
                  <a:pt x="5758696" y="462751"/>
                </a:lnTo>
                <a:lnTo>
                  <a:pt x="5757062" y="463296"/>
                </a:lnTo>
                <a:lnTo>
                  <a:pt x="5754256" y="463049"/>
                </a:lnTo>
                <a:lnTo>
                  <a:pt x="5750585" y="463296"/>
                </a:lnTo>
                <a:lnTo>
                  <a:pt x="5748267" y="462523"/>
                </a:lnTo>
                <a:lnTo>
                  <a:pt x="5734945" y="461353"/>
                </a:lnTo>
                <a:cubicBezTo>
                  <a:pt x="5728277" y="460057"/>
                  <a:pt x="5722315" y="458114"/>
                  <a:pt x="5717057" y="455524"/>
                </a:cubicBezTo>
                <a:cubicBezTo>
                  <a:pt x="5706541" y="450342"/>
                  <a:pt x="5698541" y="443408"/>
                  <a:pt x="5693053" y="434721"/>
                </a:cubicBezTo>
                <a:cubicBezTo>
                  <a:pt x="5687567" y="426034"/>
                  <a:pt x="5684214" y="415900"/>
                  <a:pt x="5682995" y="404317"/>
                </a:cubicBezTo>
                <a:cubicBezTo>
                  <a:pt x="5682081" y="397612"/>
                  <a:pt x="5680938" y="388010"/>
                  <a:pt x="5679567" y="375514"/>
                </a:cubicBezTo>
                <a:cubicBezTo>
                  <a:pt x="5678195" y="363017"/>
                  <a:pt x="5676747" y="348767"/>
                  <a:pt x="5675223" y="332765"/>
                </a:cubicBezTo>
                <a:cubicBezTo>
                  <a:pt x="5673699" y="316763"/>
                  <a:pt x="5672099" y="300076"/>
                  <a:pt x="5670423" y="282702"/>
                </a:cubicBezTo>
                <a:cubicBezTo>
                  <a:pt x="5668746" y="265328"/>
                  <a:pt x="5667146" y="248183"/>
                  <a:pt x="5665621" y="231267"/>
                </a:cubicBezTo>
                <a:cubicBezTo>
                  <a:pt x="5664097" y="214351"/>
                  <a:pt x="5662726" y="199034"/>
                  <a:pt x="5661507" y="185318"/>
                </a:cubicBezTo>
                <a:cubicBezTo>
                  <a:pt x="5668822" y="179832"/>
                  <a:pt x="5676367" y="174727"/>
                  <a:pt x="5684139" y="170002"/>
                </a:cubicBezTo>
                <a:cubicBezTo>
                  <a:pt x="5691911" y="165278"/>
                  <a:pt x="5699912" y="160782"/>
                  <a:pt x="5708141" y="156515"/>
                </a:cubicBezTo>
                <a:close/>
                <a:moveTo>
                  <a:pt x="5179161" y="156515"/>
                </a:moveTo>
                <a:cubicBezTo>
                  <a:pt x="5179161" y="168707"/>
                  <a:pt x="5179161" y="184633"/>
                  <a:pt x="5179161" y="204292"/>
                </a:cubicBezTo>
                <a:cubicBezTo>
                  <a:pt x="5179161" y="223952"/>
                  <a:pt x="5179085" y="245974"/>
                  <a:pt x="5178933" y="270358"/>
                </a:cubicBezTo>
                <a:cubicBezTo>
                  <a:pt x="5178780" y="294742"/>
                  <a:pt x="5178703" y="320192"/>
                  <a:pt x="5178703" y="346710"/>
                </a:cubicBezTo>
                <a:cubicBezTo>
                  <a:pt x="5178703" y="358902"/>
                  <a:pt x="5178703" y="369341"/>
                  <a:pt x="5178703" y="378028"/>
                </a:cubicBezTo>
                <a:cubicBezTo>
                  <a:pt x="5178703" y="386715"/>
                  <a:pt x="5178856" y="395021"/>
                  <a:pt x="5179161" y="402946"/>
                </a:cubicBezTo>
                <a:cubicBezTo>
                  <a:pt x="5185715" y="407213"/>
                  <a:pt x="5193067" y="410413"/>
                  <a:pt x="5201221" y="412547"/>
                </a:cubicBezTo>
                <a:lnTo>
                  <a:pt x="5227760" y="415709"/>
                </a:lnTo>
                <a:lnTo>
                  <a:pt x="5289347" y="413461"/>
                </a:lnTo>
                <a:cubicBezTo>
                  <a:pt x="5306719" y="411937"/>
                  <a:pt x="5323027" y="408432"/>
                  <a:pt x="5338267" y="402946"/>
                </a:cubicBezTo>
                <a:cubicBezTo>
                  <a:pt x="5350459" y="398983"/>
                  <a:pt x="5360899" y="395707"/>
                  <a:pt x="5369585" y="393116"/>
                </a:cubicBezTo>
                <a:cubicBezTo>
                  <a:pt x="5378271" y="390525"/>
                  <a:pt x="5385205" y="388620"/>
                  <a:pt x="5390387" y="387401"/>
                </a:cubicBezTo>
                <a:cubicBezTo>
                  <a:pt x="5385815" y="384962"/>
                  <a:pt x="5381167" y="382295"/>
                  <a:pt x="5376443" y="379400"/>
                </a:cubicBezTo>
                <a:cubicBezTo>
                  <a:pt x="5371718" y="376504"/>
                  <a:pt x="5367070" y="373380"/>
                  <a:pt x="5362499" y="370027"/>
                </a:cubicBezTo>
                <a:cubicBezTo>
                  <a:pt x="5351829" y="362712"/>
                  <a:pt x="5342991" y="357607"/>
                  <a:pt x="5335981" y="354711"/>
                </a:cubicBezTo>
                <a:cubicBezTo>
                  <a:pt x="5328970" y="351815"/>
                  <a:pt x="5321959" y="350368"/>
                  <a:pt x="5314949" y="350368"/>
                </a:cubicBezTo>
                <a:cubicBezTo>
                  <a:pt x="5305805" y="350368"/>
                  <a:pt x="5297423" y="351587"/>
                  <a:pt x="5289803" y="354025"/>
                </a:cubicBezTo>
                <a:cubicBezTo>
                  <a:pt x="5282183" y="356464"/>
                  <a:pt x="5273039" y="361188"/>
                  <a:pt x="5262371" y="368198"/>
                </a:cubicBezTo>
                <a:cubicBezTo>
                  <a:pt x="5259629" y="365455"/>
                  <a:pt x="5257418" y="361798"/>
                  <a:pt x="5255742" y="357226"/>
                </a:cubicBezTo>
                <a:cubicBezTo>
                  <a:pt x="5254065" y="352654"/>
                  <a:pt x="5253227" y="348234"/>
                  <a:pt x="5253227" y="343967"/>
                </a:cubicBezTo>
                <a:cubicBezTo>
                  <a:pt x="5253227" y="331165"/>
                  <a:pt x="5258866" y="320802"/>
                  <a:pt x="5270144" y="312877"/>
                </a:cubicBezTo>
                <a:cubicBezTo>
                  <a:pt x="5281421" y="304952"/>
                  <a:pt x="5295747" y="300990"/>
                  <a:pt x="5313121" y="300990"/>
                </a:cubicBezTo>
                <a:cubicBezTo>
                  <a:pt x="5322874" y="300990"/>
                  <a:pt x="5332399" y="302743"/>
                  <a:pt x="5341695" y="306248"/>
                </a:cubicBezTo>
                <a:cubicBezTo>
                  <a:pt x="5350992" y="309753"/>
                  <a:pt x="5361584" y="315468"/>
                  <a:pt x="5373471" y="323393"/>
                </a:cubicBezTo>
                <a:cubicBezTo>
                  <a:pt x="5387797" y="333451"/>
                  <a:pt x="5400675" y="341300"/>
                  <a:pt x="5412105" y="346939"/>
                </a:cubicBezTo>
                <a:cubicBezTo>
                  <a:pt x="5423535" y="352577"/>
                  <a:pt x="5436412" y="357226"/>
                  <a:pt x="5450737" y="360883"/>
                </a:cubicBezTo>
                <a:cubicBezTo>
                  <a:pt x="5458053" y="362407"/>
                  <a:pt x="5466283" y="363626"/>
                  <a:pt x="5475427" y="364541"/>
                </a:cubicBezTo>
                <a:cubicBezTo>
                  <a:pt x="5484571" y="365455"/>
                  <a:pt x="5494781" y="365912"/>
                  <a:pt x="5506059" y="365912"/>
                </a:cubicBezTo>
                <a:lnTo>
                  <a:pt x="5486399" y="402946"/>
                </a:lnTo>
                <a:cubicBezTo>
                  <a:pt x="5483961" y="402641"/>
                  <a:pt x="5481065" y="402412"/>
                  <a:pt x="5477713" y="402260"/>
                </a:cubicBezTo>
                <a:cubicBezTo>
                  <a:pt x="5474359" y="402107"/>
                  <a:pt x="5470931" y="401879"/>
                  <a:pt x="5467425" y="401574"/>
                </a:cubicBezTo>
                <a:cubicBezTo>
                  <a:pt x="5463921" y="401269"/>
                  <a:pt x="5460797" y="401117"/>
                  <a:pt x="5458053" y="401117"/>
                </a:cubicBezTo>
                <a:cubicBezTo>
                  <a:pt x="5461101" y="404774"/>
                  <a:pt x="5464530" y="407518"/>
                  <a:pt x="5468340" y="409346"/>
                </a:cubicBezTo>
                <a:cubicBezTo>
                  <a:pt x="5472149" y="411175"/>
                  <a:pt x="5476493" y="412547"/>
                  <a:pt x="5481370" y="413461"/>
                </a:cubicBezTo>
                <a:cubicBezTo>
                  <a:pt x="5488075" y="414071"/>
                  <a:pt x="5495772" y="414528"/>
                  <a:pt x="5504459" y="414833"/>
                </a:cubicBezTo>
                <a:lnTo>
                  <a:pt x="5531742" y="415720"/>
                </a:lnTo>
                <a:lnTo>
                  <a:pt x="5554942" y="413004"/>
                </a:lnTo>
                <a:cubicBezTo>
                  <a:pt x="5563095" y="411175"/>
                  <a:pt x="5571591" y="408432"/>
                  <a:pt x="5580431" y="404774"/>
                </a:cubicBezTo>
                <a:cubicBezTo>
                  <a:pt x="5579211" y="395021"/>
                  <a:pt x="5578069" y="385267"/>
                  <a:pt x="5577001" y="375514"/>
                </a:cubicBezTo>
                <a:cubicBezTo>
                  <a:pt x="5575935" y="365760"/>
                  <a:pt x="5574791" y="356006"/>
                  <a:pt x="5573573" y="346253"/>
                </a:cubicBezTo>
                <a:cubicBezTo>
                  <a:pt x="5571743" y="331013"/>
                  <a:pt x="5568771" y="309982"/>
                  <a:pt x="5564657" y="283159"/>
                </a:cubicBezTo>
                <a:cubicBezTo>
                  <a:pt x="5560542" y="256337"/>
                  <a:pt x="5555284" y="223723"/>
                  <a:pt x="5548883" y="185318"/>
                </a:cubicBezTo>
                <a:cubicBezTo>
                  <a:pt x="5555589" y="180137"/>
                  <a:pt x="5562905" y="175184"/>
                  <a:pt x="5570829" y="170459"/>
                </a:cubicBezTo>
                <a:cubicBezTo>
                  <a:pt x="5578753" y="165735"/>
                  <a:pt x="5586831" y="161087"/>
                  <a:pt x="5595061" y="156515"/>
                </a:cubicBezTo>
                <a:cubicBezTo>
                  <a:pt x="5595975" y="178765"/>
                  <a:pt x="5596813" y="200939"/>
                  <a:pt x="5597575" y="223037"/>
                </a:cubicBezTo>
                <a:cubicBezTo>
                  <a:pt x="5598337" y="245135"/>
                  <a:pt x="5599175" y="267157"/>
                  <a:pt x="5600090" y="289103"/>
                </a:cubicBezTo>
                <a:cubicBezTo>
                  <a:pt x="5601005" y="309524"/>
                  <a:pt x="5601690" y="328498"/>
                  <a:pt x="5602147" y="346024"/>
                </a:cubicBezTo>
                <a:cubicBezTo>
                  <a:pt x="5602605" y="363550"/>
                  <a:pt x="5602833" y="379781"/>
                  <a:pt x="5602833" y="394716"/>
                </a:cubicBezTo>
                <a:cubicBezTo>
                  <a:pt x="5602833" y="403250"/>
                  <a:pt x="5601385" y="412242"/>
                  <a:pt x="5598489" y="421691"/>
                </a:cubicBezTo>
                <a:cubicBezTo>
                  <a:pt x="5595594" y="431140"/>
                  <a:pt x="5591403" y="440131"/>
                  <a:pt x="5585917" y="448666"/>
                </a:cubicBezTo>
                <a:cubicBezTo>
                  <a:pt x="5582869" y="453238"/>
                  <a:pt x="5576545" y="456819"/>
                  <a:pt x="5566943" y="459410"/>
                </a:cubicBezTo>
                <a:cubicBezTo>
                  <a:pt x="5562143" y="460705"/>
                  <a:pt x="5556789" y="461677"/>
                  <a:pt x="5550884" y="462324"/>
                </a:cubicBezTo>
                <a:lnTo>
                  <a:pt x="5532766" y="463233"/>
                </a:lnTo>
                <a:lnTo>
                  <a:pt x="5532577" y="463296"/>
                </a:lnTo>
                <a:lnTo>
                  <a:pt x="5532046" y="463269"/>
                </a:lnTo>
                <a:lnTo>
                  <a:pt x="5531510" y="463296"/>
                </a:lnTo>
                <a:lnTo>
                  <a:pt x="5531289" y="463231"/>
                </a:lnTo>
                <a:lnTo>
                  <a:pt x="5496458" y="461467"/>
                </a:lnTo>
                <a:cubicBezTo>
                  <a:pt x="5484875" y="460248"/>
                  <a:pt x="5474436" y="458419"/>
                  <a:pt x="5465139" y="455981"/>
                </a:cubicBezTo>
                <a:cubicBezTo>
                  <a:pt x="5455843" y="453542"/>
                  <a:pt x="5448757" y="450494"/>
                  <a:pt x="5443880" y="446837"/>
                </a:cubicBezTo>
                <a:cubicBezTo>
                  <a:pt x="5438393" y="442570"/>
                  <a:pt x="5434051" y="436626"/>
                  <a:pt x="5430850" y="429006"/>
                </a:cubicBezTo>
                <a:cubicBezTo>
                  <a:pt x="5427649" y="421386"/>
                  <a:pt x="5424830" y="413766"/>
                  <a:pt x="5422391" y="406146"/>
                </a:cubicBezTo>
                <a:cubicBezTo>
                  <a:pt x="5416905" y="407670"/>
                  <a:pt x="5411647" y="409651"/>
                  <a:pt x="5406619" y="412090"/>
                </a:cubicBezTo>
                <a:cubicBezTo>
                  <a:pt x="5401589" y="414528"/>
                  <a:pt x="5396255" y="417500"/>
                  <a:pt x="5390617" y="421005"/>
                </a:cubicBezTo>
                <a:cubicBezTo>
                  <a:pt x="5384977" y="424510"/>
                  <a:pt x="5378195" y="428854"/>
                  <a:pt x="5370271" y="434035"/>
                </a:cubicBezTo>
                <a:cubicBezTo>
                  <a:pt x="5358993" y="440741"/>
                  <a:pt x="5348325" y="446075"/>
                  <a:pt x="5338267" y="450037"/>
                </a:cubicBezTo>
                <a:cubicBezTo>
                  <a:pt x="5328209" y="454000"/>
                  <a:pt x="5317769" y="456971"/>
                  <a:pt x="5306949" y="458953"/>
                </a:cubicBezTo>
                <a:cubicBezTo>
                  <a:pt x="5296128" y="460934"/>
                  <a:pt x="5284241" y="462153"/>
                  <a:pt x="5271287" y="462610"/>
                </a:cubicBezTo>
                <a:lnTo>
                  <a:pt x="5228157" y="463274"/>
                </a:lnTo>
                <a:lnTo>
                  <a:pt x="5228081" y="463296"/>
                </a:lnTo>
                <a:lnTo>
                  <a:pt x="5227795" y="463279"/>
                </a:lnTo>
                <a:lnTo>
                  <a:pt x="5226710" y="463296"/>
                </a:lnTo>
                <a:lnTo>
                  <a:pt x="5226419" y="463199"/>
                </a:lnTo>
                <a:lnTo>
                  <a:pt x="5210937" y="462296"/>
                </a:lnTo>
                <a:cubicBezTo>
                  <a:pt x="5194934" y="460296"/>
                  <a:pt x="5182361" y="455295"/>
                  <a:pt x="5173217" y="447294"/>
                </a:cubicBezTo>
                <a:cubicBezTo>
                  <a:pt x="5164987" y="452171"/>
                  <a:pt x="5155844" y="456057"/>
                  <a:pt x="5145785" y="458953"/>
                </a:cubicBezTo>
                <a:cubicBezTo>
                  <a:pt x="5140756" y="460400"/>
                  <a:pt x="5135461" y="461486"/>
                  <a:pt x="5129898" y="462210"/>
                </a:cubicBezTo>
                <a:lnTo>
                  <a:pt x="5123085" y="462633"/>
                </a:lnTo>
                <a:lnTo>
                  <a:pt x="5121097" y="463296"/>
                </a:lnTo>
                <a:lnTo>
                  <a:pt x="5112410" y="463296"/>
                </a:lnTo>
                <a:lnTo>
                  <a:pt x="5096865" y="463296"/>
                </a:lnTo>
                <a:cubicBezTo>
                  <a:pt x="5093817" y="484937"/>
                  <a:pt x="5085207" y="504749"/>
                  <a:pt x="5071033" y="522732"/>
                </a:cubicBezTo>
                <a:cubicBezTo>
                  <a:pt x="5056860" y="540715"/>
                  <a:pt x="5037886" y="555193"/>
                  <a:pt x="5014112" y="566166"/>
                </a:cubicBezTo>
                <a:cubicBezTo>
                  <a:pt x="4990642" y="577139"/>
                  <a:pt x="4967173" y="582625"/>
                  <a:pt x="4943703" y="582625"/>
                </a:cubicBezTo>
                <a:cubicBezTo>
                  <a:pt x="4915966" y="582625"/>
                  <a:pt x="4894707" y="574777"/>
                  <a:pt x="4879923" y="559079"/>
                </a:cubicBezTo>
                <a:cubicBezTo>
                  <a:pt x="4865141" y="543382"/>
                  <a:pt x="4857749" y="520903"/>
                  <a:pt x="4857749" y="491642"/>
                </a:cubicBezTo>
                <a:cubicBezTo>
                  <a:pt x="4857749" y="486156"/>
                  <a:pt x="4858054" y="480365"/>
                  <a:pt x="4858664" y="474269"/>
                </a:cubicBezTo>
                <a:cubicBezTo>
                  <a:pt x="4859273" y="468173"/>
                  <a:pt x="4860416" y="461315"/>
                  <a:pt x="4862093" y="453695"/>
                </a:cubicBezTo>
                <a:cubicBezTo>
                  <a:pt x="4863769" y="446075"/>
                  <a:pt x="4865827" y="437388"/>
                  <a:pt x="4868265" y="427634"/>
                </a:cubicBezTo>
                <a:lnTo>
                  <a:pt x="4887467" y="432206"/>
                </a:lnTo>
                <a:cubicBezTo>
                  <a:pt x="4883505" y="446532"/>
                  <a:pt x="4881524" y="458267"/>
                  <a:pt x="4881524" y="467411"/>
                </a:cubicBezTo>
                <a:cubicBezTo>
                  <a:pt x="4881524" y="489356"/>
                  <a:pt x="4887086" y="505968"/>
                  <a:pt x="4898211" y="517246"/>
                </a:cubicBezTo>
                <a:cubicBezTo>
                  <a:pt x="4909337" y="528523"/>
                  <a:pt x="4925873" y="534162"/>
                  <a:pt x="4947818" y="534162"/>
                </a:cubicBezTo>
                <a:cubicBezTo>
                  <a:pt x="4970068" y="534162"/>
                  <a:pt x="4991557" y="529819"/>
                  <a:pt x="5012283" y="521132"/>
                </a:cubicBezTo>
                <a:cubicBezTo>
                  <a:pt x="5033009" y="512445"/>
                  <a:pt x="5052212" y="499872"/>
                  <a:pt x="5069891" y="483413"/>
                </a:cubicBezTo>
                <a:lnTo>
                  <a:pt x="5068061" y="462839"/>
                </a:lnTo>
                <a:cubicBezTo>
                  <a:pt x="5056479" y="462534"/>
                  <a:pt x="5045430" y="461924"/>
                  <a:pt x="5034915" y="461010"/>
                </a:cubicBezTo>
                <a:cubicBezTo>
                  <a:pt x="5024399" y="460096"/>
                  <a:pt x="5015027" y="458953"/>
                  <a:pt x="5006797" y="457581"/>
                </a:cubicBezTo>
                <a:cubicBezTo>
                  <a:pt x="4998567" y="456209"/>
                  <a:pt x="4991709" y="454609"/>
                  <a:pt x="4986223" y="452780"/>
                </a:cubicBezTo>
                <a:cubicBezTo>
                  <a:pt x="4972201" y="447599"/>
                  <a:pt x="4962449" y="440741"/>
                  <a:pt x="4956962" y="432206"/>
                </a:cubicBezTo>
                <a:cubicBezTo>
                  <a:pt x="4951475" y="423672"/>
                  <a:pt x="4948732" y="411785"/>
                  <a:pt x="4948732" y="396545"/>
                </a:cubicBezTo>
                <a:cubicBezTo>
                  <a:pt x="4948732" y="380390"/>
                  <a:pt x="4951857" y="364312"/>
                  <a:pt x="4958105" y="348310"/>
                </a:cubicBezTo>
                <a:cubicBezTo>
                  <a:pt x="4964353" y="332308"/>
                  <a:pt x="4972659" y="319430"/>
                  <a:pt x="4983023" y="309677"/>
                </a:cubicBezTo>
                <a:cubicBezTo>
                  <a:pt x="4993081" y="299923"/>
                  <a:pt x="5003443" y="295046"/>
                  <a:pt x="5014112" y="295046"/>
                </a:cubicBezTo>
                <a:cubicBezTo>
                  <a:pt x="5027218" y="295046"/>
                  <a:pt x="5039791" y="301066"/>
                  <a:pt x="5051831" y="313106"/>
                </a:cubicBezTo>
                <a:cubicBezTo>
                  <a:pt x="5063871" y="325145"/>
                  <a:pt x="5073853" y="341224"/>
                  <a:pt x="5081777" y="361340"/>
                </a:cubicBezTo>
                <a:cubicBezTo>
                  <a:pt x="5085131" y="369570"/>
                  <a:pt x="5088025" y="378257"/>
                  <a:pt x="5090465" y="387401"/>
                </a:cubicBezTo>
                <a:cubicBezTo>
                  <a:pt x="5092903" y="396545"/>
                  <a:pt x="5094731" y="405994"/>
                  <a:pt x="5095951" y="415747"/>
                </a:cubicBezTo>
                <a:lnTo>
                  <a:pt x="5112410" y="415747"/>
                </a:lnTo>
                <a:cubicBezTo>
                  <a:pt x="5120335" y="415747"/>
                  <a:pt x="5128031" y="414909"/>
                  <a:pt x="5135499" y="413233"/>
                </a:cubicBezTo>
                <a:cubicBezTo>
                  <a:pt x="5142965" y="411556"/>
                  <a:pt x="5150205" y="409194"/>
                  <a:pt x="5157215" y="406146"/>
                </a:cubicBezTo>
                <a:cubicBezTo>
                  <a:pt x="5154472" y="386334"/>
                  <a:pt x="5151501" y="363169"/>
                  <a:pt x="5148301" y="336652"/>
                </a:cubicBezTo>
                <a:cubicBezTo>
                  <a:pt x="5145100" y="310134"/>
                  <a:pt x="5141975" y="280264"/>
                  <a:pt x="5138927" y="247040"/>
                </a:cubicBezTo>
                <a:cubicBezTo>
                  <a:pt x="5137708" y="236982"/>
                  <a:pt x="5136641" y="226847"/>
                  <a:pt x="5135727" y="216637"/>
                </a:cubicBezTo>
                <a:cubicBezTo>
                  <a:pt x="5134813" y="206426"/>
                  <a:pt x="5133899" y="195986"/>
                  <a:pt x="5132984" y="185318"/>
                </a:cubicBezTo>
                <a:cubicBezTo>
                  <a:pt x="5139995" y="179527"/>
                  <a:pt x="5147386" y="174346"/>
                  <a:pt x="5155158" y="169774"/>
                </a:cubicBezTo>
                <a:cubicBezTo>
                  <a:pt x="5162930" y="165202"/>
                  <a:pt x="5170931" y="160782"/>
                  <a:pt x="5179161" y="156515"/>
                </a:cubicBezTo>
                <a:close/>
                <a:moveTo>
                  <a:pt x="4675784" y="156515"/>
                </a:moveTo>
                <a:cubicBezTo>
                  <a:pt x="4677917" y="164744"/>
                  <a:pt x="4680508" y="173660"/>
                  <a:pt x="4683557" y="183261"/>
                </a:cubicBezTo>
                <a:cubicBezTo>
                  <a:pt x="4686604" y="192862"/>
                  <a:pt x="4689957" y="202540"/>
                  <a:pt x="4693615" y="212293"/>
                </a:cubicBezTo>
                <a:lnTo>
                  <a:pt x="4678984" y="223723"/>
                </a:lnTo>
                <a:cubicBezTo>
                  <a:pt x="4679899" y="242316"/>
                  <a:pt x="4680432" y="263347"/>
                  <a:pt x="4680585" y="286817"/>
                </a:cubicBezTo>
                <a:cubicBezTo>
                  <a:pt x="4680737" y="310286"/>
                  <a:pt x="4680585" y="336347"/>
                  <a:pt x="4680127" y="364998"/>
                </a:cubicBezTo>
                <a:cubicBezTo>
                  <a:pt x="4679670" y="393649"/>
                  <a:pt x="4678679" y="425196"/>
                  <a:pt x="4677155" y="459638"/>
                </a:cubicBezTo>
                <a:lnTo>
                  <a:pt x="4650638" y="463296"/>
                </a:lnTo>
                <a:cubicBezTo>
                  <a:pt x="4649723" y="433426"/>
                  <a:pt x="4648580" y="406527"/>
                  <a:pt x="4647209" y="382600"/>
                </a:cubicBezTo>
                <a:cubicBezTo>
                  <a:pt x="4645837" y="358673"/>
                  <a:pt x="4644465" y="336347"/>
                  <a:pt x="4643094" y="315620"/>
                </a:cubicBezTo>
                <a:cubicBezTo>
                  <a:pt x="4641722" y="294894"/>
                  <a:pt x="4640275" y="274930"/>
                  <a:pt x="4638751" y="255727"/>
                </a:cubicBezTo>
                <a:cubicBezTo>
                  <a:pt x="4637227" y="236525"/>
                  <a:pt x="4635398" y="216560"/>
                  <a:pt x="4633265" y="195834"/>
                </a:cubicBezTo>
                <a:cubicBezTo>
                  <a:pt x="4632350" y="188214"/>
                  <a:pt x="4633645" y="181508"/>
                  <a:pt x="4637151" y="175717"/>
                </a:cubicBezTo>
                <a:cubicBezTo>
                  <a:pt x="4640655" y="169926"/>
                  <a:pt x="4645837" y="165430"/>
                  <a:pt x="4652695" y="162230"/>
                </a:cubicBezTo>
                <a:cubicBezTo>
                  <a:pt x="4659553" y="159029"/>
                  <a:pt x="4667249" y="157124"/>
                  <a:pt x="4675784" y="156515"/>
                </a:cubicBezTo>
                <a:close/>
                <a:moveTo>
                  <a:pt x="4076852" y="156515"/>
                </a:moveTo>
                <a:cubicBezTo>
                  <a:pt x="4079291" y="165659"/>
                  <a:pt x="4082033" y="175031"/>
                  <a:pt x="4085082" y="184633"/>
                </a:cubicBezTo>
                <a:cubicBezTo>
                  <a:pt x="4088129" y="194234"/>
                  <a:pt x="4091177" y="203454"/>
                  <a:pt x="4094225" y="212293"/>
                </a:cubicBezTo>
                <a:lnTo>
                  <a:pt x="4080967" y="222352"/>
                </a:lnTo>
                <a:lnTo>
                  <a:pt x="4095597" y="364998"/>
                </a:lnTo>
                <a:cubicBezTo>
                  <a:pt x="4097121" y="380238"/>
                  <a:pt x="4098493" y="393802"/>
                  <a:pt x="4099712" y="405689"/>
                </a:cubicBezTo>
                <a:cubicBezTo>
                  <a:pt x="4100931" y="417576"/>
                  <a:pt x="4101921" y="428777"/>
                  <a:pt x="4102684" y="439293"/>
                </a:cubicBezTo>
                <a:cubicBezTo>
                  <a:pt x="4103446" y="449809"/>
                  <a:pt x="4103827" y="460248"/>
                  <a:pt x="4103827" y="470611"/>
                </a:cubicBezTo>
                <a:cubicBezTo>
                  <a:pt x="4103827" y="490423"/>
                  <a:pt x="4097807" y="509016"/>
                  <a:pt x="4085767" y="526390"/>
                </a:cubicBezTo>
                <a:cubicBezTo>
                  <a:pt x="4073728" y="543763"/>
                  <a:pt x="4057345" y="557479"/>
                  <a:pt x="4036619" y="567538"/>
                </a:cubicBezTo>
                <a:cubicBezTo>
                  <a:pt x="4026255" y="572719"/>
                  <a:pt x="4015511" y="576529"/>
                  <a:pt x="4004386" y="578968"/>
                </a:cubicBezTo>
                <a:cubicBezTo>
                  <a:pt x="3993261" y="581406"/>
                  <a:pt x="3981602" y="582625"/>
                  <a:pt x="3969410" y="582625"/>
                </a:cubicBezTo>
                <a:cubicBezTo>
                  <a:pt x="3942587" y="582625"/>
                  <a:pt x="3921937" y="574853"/>
                  <a:pt x="3907459" y="559308"/>
                </a:cubicBezTo>
                <a:cubicBezTo>
                  <a:pt x="3892981" y="543763"/>
                  <a:pt x="3885742" y="521208"/>
                  <a:pt x="3885743" y="491642"/>
                </a:cubicBezTo>
                <a:cubicBezTo>
                  <a:pt x="3885742" y="486156"/>
                  <a:pt x="3886123" y="480365"/>
                  <a:pt x="3886885" y="474269"/>
                </a:cubicBezTo>
                <a:cubicBezTo>
                  <a:pt x="3887647" y="468173"/>
                  <a:pt x="3888791" y="461315"/>
                  <a:pt x="3890315" y="453695"/>
                </a:cubicBezTo>
                <a:cubicBezTo>
                  <a:pt x="3891838" y="446075"/>
                  <a:pt x="3893819" y="437388"/>
                  <a:pt x="3896258" y="427634"/>
                </a:cubicBezTo>
                <a:lnTo>
                  <a:pt x="3915461" y="432206"/>
                </a:lnTo>
                <a:cubicBezTo>
                  <a:pt x="3911803" y="445618"/>
                  <a:pt x="3909974" y="457352"/>
                  <a:pt x="3909974" y="467411"/>
                </a:cubicBezTo>
                <a:cubicBezTo>
                  <a:pt x="3909974" y="489356"/>
                  <a:pt x="3915079" y="505968"/>
                  <a:pt x="3925290" y="517246"/>
                </a:cubicBezTo>
                <a:cubicBezTo>
                  <a:pt x="3935501" y="528523"/>
                  <a:pt x="3950512" y="534162"/>
                  <a:pt x="3970325" y="534162"/>
                </a:cubicBezTo>
                <a:cubicBezTo>
                  <a:pt x="3986479" y="534162"/>
                  <a:pt x="4001490" y="532333"/>
                  <a:pt x="4015359" y="528676"/>
                </a:cubicBezTo>
                <a:cubicBezTo>
                  <a:pt x="4029227" y="525018"/>
                  <a:pt x="4041800" y="519532"/>
                  <a:pt x="4053077" y="512216"/>
                </a:cubicBezTo>
                <a:cubicBezTo>
                  <a:pt x="4058564" y="508864"/>
                  <a:pt x="4063593" y="505130"/>
                  <a:pt x="4068165" y="501015"/>
                </a:cubicBezTo>
                <a:cubicBezTo>
                  <a:pt x="4072737" y="496900"/>
                  <a:pt x="4077005" y="492557"/>
                  <a:pt x="4080967" y="487985"/>
                </a:cubicBezTo>
                <a:lnTo>
                  <a:pt x="4070451" y="427634"/>
                </a:lnTo>
                <a:cubicBezTo>
                  <a:pt x="4067708" y="413614"/>
                  <a:pt x="4064736" y="397383"/>
                  <a:pt x="4061536" y="378943"/>
                </a:cubicBezTo>
                <a:cubicBezTo>
                  <a:pt x="4058335" y="360502"/>
                  <a:pt x="4055135" y="341605"/>
                  <a:pt x="4051935" y="322250"/>
                </a:cubicBezTo>
                <a:cubicBezTo>
                  <a:pt x="4048735" y="302895"/>
                  <a:pt x="4045763" y="284531"/>
                  <a:pt x="4043019" y="267157"/>
                </a:cubicBezTo>
                <a:cubicBezTo>
                  <a:pt x="4040276" y="249784"/>
                  <a:pt x="4038067" y="235077"/>
                  <a:pt x="4036390" y="223037"/>
                </a:cubicBezTo>
                <a:cubicBezTo>
                  <a:pt x="4034713" y="210998"/>
                  <a:pt x="4033875" y="203149"/>
                  <a:pt x="4033875" y="199492"/>
                </a:cubicBezTo>
                <a:cubicBezTo>
                  <a:pt x="4033875" y="187604"/>
                  <a:pt x="4037913" y="177622"/>
                  <a:pt x="4045991" y="169545"/>
                </a:cubicBezTo>
                <a:cubicBezTo>
                  <a:pt x="4054069" y="161468"/>
                  <a:pt x="4064355" y="157124"/>
                  <a:pt x="4076852" y="156515"/>
                </a:cubicBezTo>
                <a:close/>
                <a:moveTo>
                  <a:pt x="3572027" y="156515"/>
                </a:moveTo>
                <a:cubicBezTo>
                  <a:pt x="3574161" y="165659"/>
                  <a:pt x="3576752" y="175031"/>
                  <a:pt x="3579799" y="184633"/>
                </a:cubicBezTo>
                <a:cubicBezTo>
                  <a:pt x="3582847" y="194234"/>
                  <a:pt x="3586048" y="203454"/>
                  <a:pt x="3589401" y="212293"/>
                </a:cubicBezTo>
                <a:lnTo>
                  <a:pt x="3576142" y="222352"/>
                </a:lnTo>
                <a:cubicBezTo>
                  <a:pt x="3580409" y="261671"/>
                  <a:pt x="3584067" y="296570"/>
                  <a:pt x="3587115" y="327050"/>
                </a:cubicBezTo>
                <a:cubicBezTo>
                  <a:pt x="3590163" y="357530"/>
                  <a:pt x="3592754" y="383743"/>
                  <a:pt x="3594887" y="405689"/>
                </a:cubicBezTo>
                <a:cubicBezTo>
                  <a:pt x="3600831" y="409042"/>
                  <a:pt x="3606927" y="411556"/>
                  <a:pt x="3613175" y="413233"/>
                </a:cubicBezTo>
                <a:lnTo>
                  <a:pt x="3630855" y="415548"/>
                </a:lnTo>
                <a:lnTo>
                  <a:pt x="3648913" y="414718"/>
                </a:lnTo>
                <a:cubicBezTo>
                  <a:pt x="3656381" y="414033"/>
                  <a:pt x="3663848" y="413004"/>
                  <a:pt x="3671316" y="411632"/>
                </a:cubicBezTo>
                <a:cubicBezTo>
                  <a:pt x="3686251" y="408889"/>
                  <a:pt x="3698443" y="405384"/>
                  <a:pt x="3707892" y="401117"/>
                </a:cubicBezTo>
                <a:cubicBezTo>
                  <a:pt x="3705149" y="394106"/>
                  <a:pt x="3701719" y="386334"/>
                  <a:pt x="3697605" y="377800"/>
                </a:cubicBezTo>
                <a:cubicBezTo>
                  <a:pt x="3693490" y="369265"/>
                  <a:pt x="3689909" y="361798"/>
                  <a:pt x="3686861" y="355397"/>
                </a:cubicBezTo>
                <a:cubicBezTo>
                  <a:pt x="3683812" y="348691"/>
                  <a:pt x="3681374" y="342976"/>
                  <a:pt x="3679545" y="338252"/>
                </a:cubicBezTo>
                <a:cubicBezTo>
                  <a:pt x="3677717" y="333527"/>
                  <a:pt x="3676802" y="329336"/>
                  <a:pt x="3676802" y="325679"/>
                </a:cubicBezTo>
                <a:cubicBezTo>
                  <a:pt x="3676802" y="318364"/>
                  <a:pt x="3680460" y="310591"/>
                  <a:pt x="3687775" y="302362"/>
                </a:cubicBezTo>
                <a:cubicBezTo>
                  <a:pt x="3695090" y="294132"/>
                  <a:pt x="3703929" y="287274"/>
                  <a:pt x="3714293" y="281788"/>
                </a:cubicBezTo>
                <a:cubicBezTo>
                  <a:pt x="3716121" y="289712"/>
                  <a:pt x="3718179" y="299085"/>
                  <a:pt x="3720465" y="309905"/>
                </a:cubicBezTo>
                <a:cubicBezTo>
                  <a:pt x="3722751" y="320726"/>
                  <a:pt x="3725113" y="332537"/>
                  <a:pt x="3727551" y="345338"/>
                </a:cubicBezTo>
                <a:cubicBezTo>
                  <a:pt x="3729380" y="355092"/>
                  <a:pt x="3730752" y="363322"/>
                  <a:pt x="3731666" y="370027"/>
                </a:cubicBezTo>
                <a:cubicBezTo>
                  <a:pt x="3732581" y="376733"/>
                  <a:pt x="3733038" y="381914"/>
                  <a:pt x="3733038" y="385572"/>
                </a:cubicBezTo>
                <a:cubicBezTo>
                  <a:pt x="3733038" y="391973"/>
                  <a:pt x="3731361" y="399974"/>
                  <a:pt x="3728009" y="409575"/>
                </a:cubicBezTo>
                <a:cubicBezTo>
                  <a:pt x="3724656" y="419176"/>
                  <a:pt x="3720541" y="428701"/>
                  <a:pt x="3715664" y="438150"/>
                </a:cubicBezTo>
                <a:cubicBezTo>
                  <a:pt x="3694861" y="450723"/>
                  <a:pt x="3672945" y="458581"/>
                  <a:pt x="3649913" y="461724"/>
                </a:cubicBezTo>
                <a:lnTo>
                  <a:pt x="3633858" y="462803"/>
                </a:lnTo>
                <a:lnTo>
                  <a:pt x="3632378" y="463296"/>
                </a:lnTo>
                <a:lnTo>
                  <a:pt x="3630290" y="463042"/>
                </a:lnTo>
                <a:lnTo>
                  <a:pt x="3626510" y="463296"/>
                </a:lnTo>
                <a:cubicBezTo>
                  <a:pt x="3625291" y="463296"/>
                  <a:pt x="3624377" y="462991"/>
                  <a:pt x="3623767" y="462382"/>
                </a:cubicBezTo>
                <a:lnTo>
                  <a:pt x="3623721" y="462243"/>
                </a:lnTo>
                <a:lnTo>
                  <a:pt x="3615461" y="461239"/>
                </a:lnTo>
                <a:cubicBezTo>
                  <a:pt x="3609975" y="459867"/>
                  <a:pt x="3604336" y="457657"/>
                  <a:pt x="3598545" y="454609"/>
                </a:cubicBezTo>
                <a:lnTo>
                  <a:pt x="3599002" y="470611"/>
                </a:lnTo>
                <a:cubicBezTo>
                  <a:pt x="3599002" y="490423"/>
                  <a:pt x="3592982" y="509016"/>
                  <a:pt x="3580943" y="526390"/>
                </a:cubicBezTo>
                <a:cubicBezTo>
                  <a:pt x="3568903" y="543763"/>
                  <a:pt x="3552520" y="557479"/>
                  <a:pt x="3531794" y="567538"/>
                </a:cubicBezTo>
                <a:cubicBezTo>
                  <a:pt x="3521431" y="572719"/>
                  <a:pt x="3510686" y="576529"/>
                  <a:pt x="3499561" y="578968"/>
                </a:cubicBezTo>
                <a:cubicBezTo>
                  <a:pt x="3488436" y="581406"/>
                  <a:pt x="3476777" y="582625"/>
                  <a:pt x="3464585" y="582625"/>
                </a:cubicBezTo>
                <a:cubicBezTo>
                  <a:pt x="3437763" y="582625"/>
                  <a:pt x="3417112" y="574853"/>
                  <a:pt x="3402635" y="559308"/>
                </a:cubicBezTo>
                <a:cubicBezTo>
                  <a:pt x="3388157" y="543763"/>
                  <a:pt x="3380917" y="521208"/>
                  <a:pt x="3380917" y="491642"/>
                </a:cubicBezTo>
                <a:cubicBezTo>
                  <a:pt x="3380917" y="486156"/>
                  <a:pt x="3381299" y="480365"/>
                  <a:pt x="3382061" y="474269"/>
                </a:cubicBezTo>
                <a:cubicBezTo>
                  <a:pt x="3382823" y="468173"/>
                  <a:pt x="3383965" y="461315"/>
                  <a:pt x="3385489" y="453695"/>
                </a:cubicBezTo>
                <a:cubicBezTo>
                  <a:pt x="3387013" y="446075"/>
                  <a:pt x="3388995" y="437388"/>
                  <a:pt x="3391433" y="427634"/>
                </a:cubicBezTo>
                <a:lnTo>
                  <a:pt x="3410635" y="432206"/>
                </a:lnTo>
                <a:cubicBezTo>
                  <a:pt x="3406978" y="445618"/>
                  <a:pt x="3405149" y="457352"/>
                  <a:pt x="3405149" y="467411"/>
                </a:cubicBezTo>
                <a:cubicBezTo>
                  <a:pt x="3405149" y="489356"/>
                  <a:pt x="3410255" y="505968"/>
                  <a:pt x="3420466" y="517246"/>
                </a:cubicBezTo>
                <a:cubicBezTo>
                  <a:pt x="3430676" y="528523"/>
                  <a:pt x="3445688" y="534162"/>
                  <a:pt x="3465500" y="534162"/>
                </a:cubicBezTo>
                <a:cubicBezTo>
                  <a:pt x="3481959" y="534162"/>
                  <a:pt x="3497199" y="532333"/>
                  <a:pt x="3511220" y="528676"/>
                </a:cubicBezTo>
                <a:cubicBezTo>
                  <a:pt x="3525240" y="525018"/>
                  <a:pt x="3538194" y="519227"/>
                  <a:pt x="3550081" y="511302"/>
                </a:cubicBezTo>
                <a:cubicBezTo>
                  <a:pt x="3559835" y="504901"/>
                  <a:pt x="3568522" y="497129"/>
                  <a:pt x="3576142" y="487985"/>
                </a:cubicBezTo>
                <a:lnTo>
                  <a:pt x="3565627" y="427634"/>
                </a:lnTo>
                <a:cubicBezTo>
                  <a:pt x="3562578" y="409956"/>
                  <a:pt x="3559149" y="390220"/>
                  <a:pt x="3555339" y="368427"/>
                </a:cubicBezTo>
                <a:cubicBezTo>
                  <a:pt x="3551529" y="346634"/>
                  <a:pt x="3547491" y="322631"/>
                  <a:pt x="3543223" y="296418"/>
                </a:cubicBezTo>
                <a:cubicBezTo>
                  <a:pt x="3542004" y="287274"/>
                  <a:pt x="3540557" y="277749"/>
                  <a:pt x="3538880" y="267843"/>
                </a:cubicBezTo>
                <a:cubicBezTo>
                  <a:pt x="3537203" y="257937"/>
                  <a:pt x="3535679" y="248336"/>
                  <a:pt x="3534308" y="239039"/>
                </a:cubicBezTo>
                <a:cubicBezTo>
                  <a:pt x="3532937" y="229743"/>
                  <a:pt x="3531717" y="221590"/>
                  <a:pt x="3530651" y="214579"/>
                </a:cubicBezTo>
                <a:cubicBezTo>
                  <a:pt x="3529584" y="207569"/>
                  <a:pt x="3529050" y="202540"/>
                  <a:pt x="3529050" y="199492"/>
                </a:cubicBezTo>
                <a:cubicBezTo>
                  <a:pt x="3529050" y="187604"/>
                  <a:pt x="3533089" y="177622"/>
                  <a:pt x="3541166" y="169545"/>
                </a:cubicBezTo>
                <a:cubicBezTo>
                  <a:pt x="3549243" y="161468"/>
                  <a:pt x="3559531" y="157124"/>
                  <a:pt x="3572027" y="156515"/>
                </a:cubicBezTo>
                <a:close/>
                <a:moveTo>
                  <a:pt x="2013661" y="156515"/>
                </a:moveTo>
                <a:cubicBezTo>
                  <a:pt x="2014576" y="178765"/>
                  <a:pt x="2015414" y="200939"/>
                  <a:pt x="2016176" y="223037"/>
                </a:cubicBezTo>
                <a:cubicBezTo>
                  <a:pt x="2016938" y="245135"/>
                  <a:pt x="2017776" y="267157"/>
                  <a:pt x="2018691" y="289103"/>
                </a:cubicBezTo>
                <a:cubicBezTo>
                  <a:pt x="2019605" y="309524"/>
                  <a:pt x="2020291" y="328498"/>
                  <a:pt x="2020748" y="346024"/>
                </a:cubicBezTo>
                <a:cubicBezTo>
                  <a:pt x="2021205" y="363550"/>
                  <a:pt x="2021434" y="379781"/>
                  <a:pt x="2021434" y="394716"/>
                </a:cubicBezTo>
                <a:cubicBezTo>
                  <a:pt x="2021434" y="403250"/>
                  <a:pt x="2019986" y="412242"/>
                  <a:pt x="2017090" y="421691"/>
                </a:cubicBezTo>
                <a:cubicBezTo>
                  <a:pt x="2014195" y="431140"/>
                  <a:pt x="2010004" y="440131"/>
                  <a:pt x="2004517" y="448666"/>
                </a:cubicBezTo>
                <a:cubicBezTo>
                  <a:pt x="2001469" y="453238"/>
                  <a:pt x="1995145" y="456819"/>
                  <a:pt x="1985543" y="459410"/>
                </a:cubicBezTo>
                <a:cubicBezTo>
                  <a:pt x="1980743" y="460705"/>
                  <a:pt x="1975390" y="461677"/>
                  <a:pt x="1969484" y="462324"/>
                </a:cubicBezTo>
                <a:lnTo>
                  <a:pt x="1955133" y="463044"/>
                </a:lnTo>
                <a:lnTo>
                  <a:pt x="1954378" y="463296"/>
                </a:lnTo>
                <a:lnTo>
                  <a:pt x="1952980" y="463152"/>
                </a:lnTo>
                <a:lnTo>
                  <a:pt x="1950111" y="463296"/>
                </a:lnTo>
                <a:lnTo>
                  <a:pt x="1947838" y="462623"/>
                </a:lnTo>
                <a:lnTo>
                  <a:pt x="1936061" y="461410"/>
                </a:lnTo>
                <a:cubicBezTo>
                  <a:pt x="1918173" y="457638"/>
                  <a:pt x="1901571" y="448208"/>
                  <a:pt x="1886255" y="433121"/>
                </a:cubicBezTo>
                <a:cubicBezTo>
                  <a:pt x="1884426" y="435864"/>
                  <a:pt x="1882750" y="438302"/>
                  <a:pt x="1881226" y="440436"/>
                </a:cubicBezTo>
                <a:cubicBezTo>
                  <a:pt x="1879702" y="442570"/>
                  <a:pt x="1878178" y="444703"/>
                  <a:pt x="1876654" y="446837"/>
                </a:cubicBezTo>
                <a:cubicBezTo>
                  <a:pt x="1872996" y="451104"/>
                  <a:pt x="1865757" y="454914"/>
                  <a:pt x="1854937" y="458267"/>
                </a:cubicBezTo>
                <a:cubicBezTo>
                  <a:pt x="1849527" y="459943"/>
                  <a:pt x="1843640" y="461200"/>
                  <a:pt x="1837277" y="462039"/>
                </a:cubicBezTo>
                <a:lnTo>
                  <a:pt x="1827497" y="462638"/>
                </a:lnTo>
                <a:lnTo>
                  <a:pt x="1825523" y="463296"/>
                </a:lnTo>
                <a:lnTo>
                  <a:pt x="1822245" y="462960"/>
                </a:lnTo>
                <a:lnTo>
                  <a:pt x="1816761" y="463296"/>
                </a:lnTo>
                <a:cubicBezTo>
                  <a:pt x="1815541" y="463296"/>
                  <a:pt x="1814627" y="462991"/>
                  <a:pt x="1814017" y="462382"/>
                </a:cubicBezTo>
                <a:lnTo>
                  <a:pt x="1813926" y="462107"/>
                </a:lnTo>
                <a:lnTo>
                  <a:pt x="1807121" y="461410"/>
                </a:lnTo>
                <a:cubicBezTo>
                  <a:pt x="1800949" y="460153"/>
                  <a:pt x="1794739" y="458267"/>
                  <a:pt x="1788490" y="455752"/>
                </a:cubicBezTo>
                <a:cubicBezTo>
                  <a:pt x="1775993" y="450723"/>
                  <a:pt x="1766087" y="444398"/>
                  <a:pt x="1758772" y="436778"/>
                </a:cubicBezTo>
                <a:lnTo>
                  <a:pt x="1752371" y="451866"/>
                </a:lnTo>
                <a:cubicBezTo>
                  <a:pt x="1750847" y="455219"/>
                  <a:pt x="1747495" y="457962"/>
                  <a:pt x="1742313" y="460096"/>
                </a:cubicBezTo>
                <a:cubicBezTo>
                  <a:pt x="1737131" y="462229"/>
                  <a:pt x="1731188" y="463753"/>
                  <a:pt x="1724482" y="464668"/>
                </a:cubicBezTo>
                <a:cubicBezTo>
                  <a:pt x="1717777" y="465582"/>
                  <a:pt x="1711071" y="466039"/>
                  <a:pt x="1704366" y="466039"/>
                </a:cubicBezTo>
                <a:cubicBezTo>
                  <a:pt x="1693698" y="466039"/>
                  <a:pt x="1681505" y="462534"/>
                  <a:pt x="1667789" y="455524"/>
                </a:cubicBezTo>
                <a:cubicBezTo>
                  <a:pt x="1665046" y="457657"/>
                  <a:pt x="1660779" y="459486"/>
                  <a:pt x="1654988" y="461010"/>
                </a:cubicBezTo>
                <a:cubicBezTo>
                  <a:pt x="1649197" y="462534"/>
                  <a:pt x="1642948" y="463753"/>
                  <a:pt x="1636243" y="464668"/>
                </a:cubicBezTo>
                <a:cubicBezTo>
                  <a:pt x="1629537" y="465582"/>
                  <a:pt x="1623289" y="466039"/>
                  <a:pt x="1617497" y="466039"/>
                </a:cubicBezTo>
                <a:cubicBezTo>
                  <a:pt x="1613535" y="466039"/>
                  <a:pt x="1610259" y="465963"/>
                  <a:pt x="1607668" y="465811"/>
                </a:cubicBezTo>
                <a:cubicBezTo>
                  <a:pt x="1605077" y="465658"/>
                  <a:pt x="1602410" y="465430"/>
                  <a:pt x="1599667" y="465125"/>
                </a:cubicBezTo>
                <a:lnTo>
                  <a:pt x="1599667" y="470611"/>
                </a:lnTo>
                <a:cubicBezTo>
                  <a:pt x="1599667" y="490423"/>
                  <a:pt x="1593647" y="509016"/>
                  <a:pt x="1581607" y="526390"/>
                </a:cubicBezTo>
                <a:cubicBezTo>
                  <a:pt x="1569568" y="543763"/>
                  <a:pt x="1553032" y="557479"/>
                  <a:pt x="1532001" y="567538"/>
                </a:cubicBezTo>
                <a:cubicBezTo>
                  <a:pt x="1521638" y="572719"/>
                  <a:pt x="1510817" y="576529"/>
                  <a:pt x="1499540" y="578968"/>
                </a:cubicBezTo>
                <a:cubicBezTo>
                  <a:pt x="1488262" y="581406"/>
                  <a:pt x="1476527" y="582625"/>
                  <a:pt x="1464335" y="582625"/>
                </a:cubicBezTo>
                <a:cubicBezTo>
                  <a:pt x="1437818" y="582625"/>
                  <a:pt x="1417320" y="574853"/>
                  <a:pt x="1402842" y="559308"/>
                </a:cubicBezTo>
                <a:cubicBezTo>
                  <a:pt x="1388364" y="543763"/>
                  <a:pt x="1381125" y="521208"/>
                  <a:pt x="1381125" y="491642"/>
                </a:cubicBezTo>
                <a:cubicBezTo>
                  <a:pt x="1381125" y="486156"/>
                  <a:pt x="1381430" y="480365"/>
                  <a:pt x="1382039" y="474269"/>
                </a:cubicBezTo>
                <a:cubicBezTo>
                  <a:pt x="1382649" y="468173"/>
                  <a:pt x="1383792" y="461315"/>
                  <a:pt x="1385469" y="453695"/>
                </a:cubicBezTo>
                <a:cubicBezTo>
                  <a:pt x="1387145" y="446075"/>
                  <a:pt x="1389202" y="437388"/>
                  <a:pt x="1391641" y="427634"/>
                </a:cubicBezTo>
                <a:lnTo>
                  <a:pt x="1410843" y="432206"/>
                </a:lnTo>
                <a:cubicBezTo>
                  <a:pt x="1406881" y="446532"/>
                  <a:pt x="1404900" y="458267"/>
                  <a:pt x="1404900" y="467411"/>
                </a:cubicBezTo>
                <a:cubicBezTo>
                  <a:pt x="1404900" y="489356"/>
                  <a:pt x="1410005" y="505968"/>
                  <a:pt x="1420216" y="517246"/>
                </a:cubicBezTo>
                <a:cubicBezTo>
                  <a:pt x="1430427" y="528523"/>
                  <a:pt x="1445590" y="534162"/>
                  <a:pt x="1465707" y="534162"/>
                </a:cubicBezTo>
                <a:cubicBezTo>
                  <a:pt x="1481557" y="534162"/>
                  <a:pt x="1496263" y="532409"/>
                  <a:pt x="1509827" y="528904"/>
                </a:cubicBezTo>
                <a:cubicBezTo>
                  <a:pt x="1523391" y="525399"/>
                  <a:pt x="1535887" y="520217"/>
                  <a:pt x="1547317" y="513359"/>
                </a:cubicBezTo>
                <a:cubicBezTo>
                  <a:pt x="1558747" y="506501"/>
                  <a:pt x="1568729" y="498043"/>
                  <a:pt x="1577264" y="487985"/>
                </a:cubicBezTo>
                <a:cubicBezTo>
                  <a:pt x="1565986" y="467258"/>
                  <a:pt x="1557223" y="449275"/>
                  <a:pt x="1550975" y="434035"/>
                </a:cubicBezTo>
                <a:cubicBezTo>
                  <a:pt x="1544727" y="418795"/>
                  <a:pt x="1541602" y="408432"/>
                  <a:pt x="1541602" y="402946"/>
                </a:cubicBezTo>
                <a:cubicBezTo>
                  <a:pt x="1541602" y="391973"/>
                  <a:pt x="1544803" y="382143"/>
                  <a:pt x="1551204" y="373456"/>
                </a:cubicBezTo>
                <a:cubicBezTo>
                  <a:pt x="1557604" y="364769"/>
                  <a:pt x="1567967" y="356768"/>
                  <a:pt x="1582293" y="349453"/>
                </a:cubicBezTo>
                <a:cubicBezTo>
                  <a:pt x="1582903" y="353720"/>
                  <a:pt x="1583589" y="358369"/>
                  <a:pt x="1584351" y="363398"/>
                </a:cubicBezTo>
                <a:cubicBezTo>
                  <a:pt x="1585113" y="368427"/>
                  <a:pt x="1586255" y="375056"/>
                  <a:pt x="1587779" y="383286"/>
                </a:cubicBezTo>
                <a:cubicBezTo>
                  <a:pt x="1589303" y="391516"/>
                  <a:pt x="1591285" y="402641"/>
                  <a:pt x="1593723" y="416662"/>
                </a:cubicBezTo>
                <a:cubicBezTo>
                  <a:pt x="1597381" y="417271"/>
                  <a:pt x="1600962" y="417652"/>
                  <a:pt x="1604467" y="417805"/>
                </a:cubicBezTo>
                <a:cubicBezTo>
                  <a:pt x="1607973" y="417957"/>
                  <a:pt x="1611859" y="418033"/>
                  <a:pt x="1616126" y="418033"/>
                </a:cubicBezTo>
                <a:cubicBezTo>
                  <a:pt x="1622527" y="418033"/>
                  <a:pt x="1628318" y="417576"/>
                  <a:pt x="1633499" y="416662"/>
                </a:cubicBezTo>
                <a:cubicBezTo>
                  <a:pt x="1638681" y="415747"/>
                  <a:pt x="1644167" y="414680"/>
                  <a:pt x="1649959" y="413461"/>
                </a:cubicBezTo>
                <a:cubicBezTo>
                  <a:pt x="1652397" y="409194"/>
                  <a:pt x="1656359" y="399288"/>
                  <a:pt x="1661846" y="383743"/>
                </a:cubicBezTo>
                <a:cubicBezTo>
                  <a:pt x="1663979" y="377647"/>
                  <a:pt x="1666113" y="371704"/>
                  <a:pt x="1668247" y="365912"/>
                </a:cubicBezTo>
                <a:cubicBezTo>
                  <a:pt x="1670380" y="360121"/>
                  <a:pt x="1672666" y="354482"/>
                  <a:pt x="1675105" y="348996"/>
                </a:cubicBezTo>
                <a:cubicBezTo>
                  <a:pt x="1678762" y="341376"/>
                  <a:pt x="1685315" y="337566"/>
                  <a:pt x="1694764" y="337566"/>
                </a:cubicBezTo>
                <a:cubicBezTo>
                  <a:pt x="1700555" y="337566"/>
                  <a:pt x="1705280" y="339090"/>
                  <a:pt x="1708937" y="342138"/>
                </a:cubicBezTo>
                <a:cubicBezTo>
                  <a:pt x="1707413" y="346100"/>
                  <a:pt x="1704975" y="353035"/>
                  <a:pt x="1701623" y="362941"/>
                </a:cubicBezTo>
                <a:cubicBezTo>
                  <a:pt x="1698270" y="372847"/>
                  <a:pt x="1694155" y="385724"/>
                  <a:pt x="1689278" y="401574"/>
                </a:cubicBezTo>
                <a:lnTo>
                  <a:pt x="1684706" y="416662"/>
                </a:lnTo>
                <a:cubicBezTo>
                  <a:pt x="1687449" y="417271"/>
                  <a:pt x="1690192" y="417728"/>
                  <a:pt x="1692935" y="418033"/>
                </a:cubicBezTo>
                <a:cubicBezTo>
                  <a:pt x="1695679" y="418338"/>
                  <a:pt x="1698422" y="418643"/>
                  <a:pt x="1701165" y="418948"/>
                </a:cubicBezTo>
                <a:cubicBezTo>
                  <a:pt x="1710919" y="418948"/>
                  <a:pt x="1720977" y="417271"/>
                  <a:pt x="1731340" y="413918"/>
                </a:cubicBezTo>
                <a:cubicBezTo>
                  <a:pt x="1732559" y="411785"/>
                  <a:pt x="1734312" y="408051"/>
                  <a:pt x="1736598" y="402717"/>
                </a:cubicBezTo>
                <a:cubicBezTo>
                  <a:pt x="1738884" y="397383"/>
                  <a:pt x="1741551" y="390449"/>
                  <a:pt x="1744599" y="381914"/>
                </a:cubicBezTo>
                <a:cubicBezTo>
                  <a:pt x="1749171" y="369722"/>
                  <a:pt x="1752753" y="360121"/>
                  <a:pt x="1755343" y="353111"/>
                </a:cubicBezTo>
                <a:cubicBezTo>
                  <a:pt x="1757934" y="346100"/>
                  <a:pt x="1760449" y="341528"/>
                  <a:pt x="1762887" y="339395"/>
                </a:cubicBezTo>
                <a:cubicBezTo>
                  <a:pt x="1765021" y="337566"/>
                  <a:pt x="1767383" y="336194"/>
                  <a:pt x="1769974" y="335280"/>
                </a:cubicBezTo>
                <a:cubicBezTo>
                  <a:pt x="1772565" y="334366"/>
                  <a:pt x="1775384" y="333908"/>
                  <a:pt x="1778432" y="333908"/>
                </a:cubicBezTo>
                <a:cubicBezTo>
                  <a:pt x="1783613" y="333908"/>
                  <a:pt x="1788338" y="335280"/>
                  <a:pt x="1792605" y="338023"/>
                </a:cubicBezTo>
                <a:cubicBezTo>
                  <a:pt x="1789862" y="345034"/>
                  <a:pt x="1786738" y="353720"/>
                  <a:pt x="1783233" y="364084"/>
                </a:cubicBezTo>
                <a:cubicBezTo>
                  <a:pt x="1779727" y="374447"/>
                  <a:pt x="1775689" y="387096"/>
                  <a:pt x="1771117" y="402031"/>
                </a:cubicBezTo>
                <a:lnTo>
                  <a:pt x="1777975" y="406146"/>
                </a:lnTo>
                <a:cubicBezTo>
                  <a:pt x="1784375" y="409194"/>
                  <a:pt x="1791538" y="411556"/>
                  <a:pt x="1799463" y="413233"/>
                </a:cubicBezTo>
                <a:lnTo>
                  <a:pt x="1820938" y="415305"/>
                </a:lnTo>
                <a:lnTo>
                  <a:pt x="1843735" y="412890"/>
                </a:lnTo>
                <a:cubicBezTo>
                  <a:pt x="1851355" y="410985"/>
                  <a:pt x="1857604" y="408127"/>
                  <a:pt x="1862481" y="404317"/>
                </a:cubicBezTo>
                <a:cubicBezTo>
                  <a:pt x="1866138" y="401574"/>
                  <a:pt x="1869643" y="397078"/>
                  <a:pt x="1872996" y="390830"/>
                </a:cubicBezTo>
                <a:cubicBezTo>
                  <a:pt x="1876349" y="384581"/>
                  <a:pt x="1880769" y="376276"/>
                  <a:pt x="1886255" y="365912"/>
                </a:cubicBezTo>
                <a:cubicBezTo>
                  <a:pt x="1889913" y="358597"/>
                  <a:pt x="1893418" y="353949"/>
                  <a:pt x="1896771" y="351968"/>
                </a:cubicBezTo>
                <a:cubicBezTo>
                  <a:pt x="1900123" y="349987"/>
                  <a:pt x="1903933" y="348996"/>
                  <a:pt x="1908201" y="348996"/>
                </a:cubicBezTo>
                <a:cubicBezTo>
                  <a:pt x="1913992" y="348996"/>
                  <a:pt x="1919326" y="350825"/>
                  <a:pt x="1924203" y="354482"/>
                </a:cubicBezTo>
                <a:cubicBezTo>
                  <a:pt x="1920850" y="362102"/>
                  <a:pt x="1917345" y="369951"/>
                  <a:pt x="1913687" y="378028"/>
                </a:cubicBezTo>
                <a:cubicBezTo>
                  <a:pt x="1910029" y="386105"/>
                  <a:pt x="1906372" y="394106"/>
                  <a:pt x="1902714" y="402031"/>
                </a:cubicBezTo>
                <a:cubicBezTo>
                  <a:pt x="1911249" y="406908"/>
                  <a:pt x="1919631" y="410413"/>
                  <a:pt x="1927860" y="412547"/>
                </a:cubicBezTo>
                <a:lnTo>
                  <a:pt x="1952277" y="415494"/>
                </a:lnTo>
                <a:lnTo>
                  <a:pt x="1973542" y="413004"/>
                </a:lnTo>
                <a:cubicBezTo>
                  <a:pt x="1981695" y="411175"/>
                  <a:pt x="1990192" y="408432"/>
                  <a:pt x="1999031" y="404774"/>
                </a:cubicBezTo>
                <a:cubicBezTo>
                  <a:pt x="1997812" y="395021"/>
                  <a:pt x="1996669" y="385267"/>
                  <a:pt x="1995602" y="375514"/>
                </a:cubicBezTo>
                <a:cubicBezTo>
                  <a:pt x="1994535" y="365760"/>
                  <a:pt x="1993392" y="356006"/>
                  <a:pt x="1992173" y="346253"/>
                </a:cubicBezTo>
                <a:cubicBezTo>
                  <a:pt x="1990344" y="331013"/>
                  <a:pt x="1987372" y="309982"/>
                  <a:pt x="1983257" y="283159"/>
                </a:cubicBezTo>
                <a:cubicBezTo>
                  <a:pt x="1979143" y="256337"/>
                  <a:pt x="1973885" y="223723"/>
                  <a:pt x="1967484" y="185318"/>
                </a:cubicBezTo>
                <a:cubicBezTo>
                  <a:pt x="1974190" y="180137"/>
                  <a:pt x="1981505" y="175184"/>
                  <a:pt x="1989430" y="170459"/>
                </a:cubicBezTo>
                <a:cubicBezTo>
                  <a:pt x="1997355" y="165735"/>
                  <a:pt x="2005432" y="161087"/>
                  <a:pt x="2013661" y="156515"/>
                </a:cubicBezTo>
                <a:close/>
                <a:moveTo>
                  <a:pt x="330937" y="156515"/>
                </a:moveTo>
                <a:cubicBezTo>
                  <a:pt x="330937" y="168707"/>
                  <a:pt x="330937" y="184633"/>
                  <a:pt x="330937" y="204292"/>
                </a:cubicBezTo>
                <a:cubicBezTo>
                  <a:pt x="330937" y="223952"/>
                  <a:pt x="330861" y="245974"/>
                  <a:pt x="330708" y="270358"/>
                </a:cubicBezTo>
                <a:cubicBezTo>
                  <a:pt x="330556" y="294742"/>
                  <a:pt x="330479" y="320192"/>
                  <a:pt x="330479" y="346710"/>
                </a:cubicBezTo>
                <a:cubicBezTo>
                  <a:pt x="330479" y="358902"/>
                  <a:pt x="330479" y="369341"/>
                  <a:pt x="330479" y="378028"/>
                </a:cubicBezTo>
                <a:cubicBezTo>
                  <a:pt x="330479" y="386715"/>
                  <a:pt x="330632" y="395021"/>
                  <a:pt x="330937" y="402946"/>
                </a:cubicBezTo>
                <a:cubicBezTo>
                  <a:pt x="337490" y="407213"/>
                  <a:pt x="344843" y="410413"/>
                  <a:pt x="352997" y="412547"/>
                </a:cubicBezTo>
                <a:lnTo>
                  <a:pt x="379707" y="415729"/>
                </a:lnTo>
                <a:lnTo>
                  <a:pt x="409632" y="415290"/>
                </a:lnTo>
                <a:cubicBezTo>
                  <a:pt x="419271" y="414985"/>
                  <a:pt x="428168" y="414528"/>
                  <a:pt x="436321" y="413918"/>
                </a:cubicBezTo>
                <a:cubicBezTo>
                  <a:pt x="452628" y="412699"/>
                  <a:pt x="467792" y="410108"/>
                  <a:pt x="481813" y="406146"/>
                </a:cubicBezTo>
                <a:cubicBezTo>
                  <a:pt x="497357" y="400964"/>
                  <a:pt x="509854" y="397078"/>
                  <a:pt x="519303" y="394487"/>
                </a:cubicBezTo>
                <a:cubicBezTo>
                  <a:pt x="528752" y="391897"/>
                  <a:pt x="536372" y="389992"/>
                  <a:pt x="542163" y="388772"/>
                </a:cubicBezTo>
                <a:cubicBezTo>
                  <a:pt x="537591" y="386029"/>
                  <a:pt x="532943" y="383134"/>
                  <a:pt x="528218" y="380086"/>
                </a:cubicBezTo>
                <a:cubicBezTo>
                  <a:pt x="523494" y="377038"/>
                  <a:pt x="518846" y="373837"/>
                  <a:pt x="514274" y="370484"/>
                </a:cubicBezTo>
                <a:cubicBezTo>
                  <a:pt x="503606" y="362864"/>
                  <a:pt x="494767" y="357607"/>
                  <a:pt x="487756" y="354711"/>
                </a:cubicBezTo>
                <a:cubicBezTo>
                  <a:pt x="480746" y="351815"/>
                  <a:pt x="473735" y="350368"/>
                  <a:pt x="466725" y="350368"/>
                </a:cubicBezTo>
                <a:cubicBezTo>
                  <a:pt x="457581" y="350368"/>
                  <a:pt x="449199" y="351587"/>
                  <a:pt x="441579" y="354025"/>
                </a:cubicBezTo>
                <a:cubicBezTo>
                  <a:pt x="433959" y="356464"/>
                  <a:pt x="424815" y="361188"/>
                  <a:pt x="414147" y="368198"/>
                </a:cubicBezTo>
                <a:cubicBezTo>
                  <a:pt x="411404" y="365455"/>
                  <a:pt x="409194" y="361798"/>
                  <a:pt x="407518" y="357226"/>
                </a:cubicBezTo>
                <a:cubicBezTo>
                  <a:pt x="405841" y="352654"/>
                  <a:pt x="405003" y="348234"/>
                  <a:pt x="405003" y="343967"/>
                </a:cubicBezTo>
                <a:cubicBezTo>
                  <a:pt x="405003" y="331165"/>
                  <a:pt x="410642" y="320802"/>
                  <a:pt x="421919" y="312877"/>
                </a:cubicBezTo>
                <a:cubicBezTo>
                  <a:pt x="433197" y="304952"/>
                  <a:pt x="447523" y="300990"/>
                  <a:pt x="464896" y="300990"/>
                </a:cubicBezTo>
                <a:cubicBezTo>
                  <a:pt x="474650" y="300990"/>
                  <a:pt x="484175" y="302743"/>
                  <a:pt x="493471" y="306248"/>
                </a:cubicBezTo>
                <a:cubicBezTo>
                  <a:pt x="502768" y="309753"/>
                  <a:pt x="513359" y="315773"/>
                  <a:pt x="525247" y="324307"/>
                </a:cubicBezTo>
                <a:cubicBezTo>
                  <a:pt x="539877" y="334366"/>
                  <a:pt x="552907" y="342290"/>
                  <a:pt x="564337" y="348082"/>
                </a:cubicBezTo>
                <a:cubicBezTo>
                  <a:pt x="575767" y="353873"/>
                  <a:pt x="588645" y="358597"/>
                  <a:pt x="602971" y="362255"/>
                </a:cubicBezTo>
                <a:cubicBezTo>
                  <a:pt x="609981" y="363779"/>
                  <a:pt x="618058" y="364998"/>
                  <a:pt x="627202" y="365912"/>
                </a:cubicBezTo>
                <a:cubicBezTo>
                  <a:pt x="636346" y="366827"/>
                  <a:pt x="646557" y="367284"/>
                  <a:pt x="657835" y="367284"/>
                </a:cubicBezTo>
                <a:lnTo>
                  <a:pt x="635889" y="410718"/>
                </a:lnTo>
                <a:cubicBezTo>
                  <a:pt x="627964" y="410108"/>
                  <a:pt x="620878" y="409499"/>
                  <a:pt x="614629" y="408889"/>
                </a:cubicBezTo>
                <a:cubicBezTo>
                  <a:pt x="608381" y="408280"/>
                  <a:pt x="601294" y="408127"/>
                  <a:pt x="593369" y="408432"/>
                </a:cubicBezTo>
                <a:cubicBezTo>
                  <a:pt x="586359" y="409042"/>
                  <a:pt x="579120" y="410337"/>
                  <a:pt x="571652" y="412318"/>
                </a:cubicBezTo>
                <a:cubicBezTo>
                  <a:pt x="564185" y="414299"/>
                  <a:pt x="556412" y="417119"/>
                  <a:pt x="548335" y="420776"/>
                </a:cubicBezTo>
                <a:cubicBezTo>
                  <a:pt x="540258" y="424434"/>
                  <a:pt x="531495" y="428854"/>
                  <a:pt x="522046" y="434035"/>
                </a:cubicBezTo>
                <a:cubicBezTo>
                  <a:pt x="510159" y="440741"/>
                  <a:pt x="499339" y="445999"/>
                  <a:pt x="489585" y="449809"/>
                </a:cubicBezTo>
                <a:cubicBezTo>
                  <a:pt x="479831" y="453619"/>
                  <a:pt x="469773" y="456514"/>
                  <a:pt x="459410" y="458495"/>
                </a:cubicBezTo>
                <a:cubicBezTo>
                  <a:pt x="449047" y="460477"/>
                  <a:pt x="437388" y="461772"/>
                  <a:pt x="424434" y="462382"/>
                </a:cubicBezTo>
                <a:cubicBezTo>
                  <a:pt x="417957" y="462686"/>
                  <a:pt x="410889" y="462915"/>
                  <a:pt x="403231" y="463067"/>
                </a:cubicBezTo>
                <a:lnTo>
                  <a:pt x="379901" y="463283"/>
                </a:lnTo>
                <a:lnTo>
                  <a:pt x="379857" y="463296"/>
                </a:lnTo>
                <a:lnTo>
                  <a:pt x="379670" y="463285"/>
                </a:lnTo>
                <a:lnTo>
                  <a:pt x="378485" y="463296"/>
                </a:lnTo>
                <a:lnTo>
                  <a:pt x="378195" y="463199"/>
                </a:lnTo>
                <a:lnTo>
                  <a:pt x="362712" y="462296"/>
                </a:lnTo>
                <a:cubicBezTo>
                  <a:pt x="346710" y="460296"/>
                  <a:pt x="334137" y="455295"/>
                  <a:pt x="324993" y="447294"/>
                </a:cubicBezTo>
                <a:cubicBezTo>
                  <a:pt x="316763" y="452171"/>
                  <a:pt x="307619" y="456057"/>
                  <a:pt x="297561" y="458953"/>
                </a:cubicBezTo>
                <a:cubicBezTo>
                  <a:pt x="287503" y="461848"/>
                  <a:pt x="276377" y="463296"/>
                  <a:pt x="264186" y="463296"/>
                </a:cubicBezTo>
                <a:lnTo>
                  <a:pt x="263766" y="463156"/>
                </a:lnTo>
                <a:lnTo>
                  <a:pt x="263347" y="463296"/>
                </a:lnTo>
                <a:lnTo>
                  <a:pt x="239116" y="463296"/>
                </a:lnTo>
                <a:cubicBezTo>
                  <a:pt x="236068" y="484937"/>
                  <a:pt x="227457" y="504749"/>
                  <a:pt x="213284" y="522732"/>
                </a:cubicBezTo>
                <a:cubicBezTo>
                  <a:pt x="199111" y="540715"/>
                  <a:pt x="180137" y="555193"/>
                  <a:pt x="156363" y="566166"/>
                </a:cubicBezTo>
                <a:cubicBezTo>
                  <a:pt x="132893" y="577139"/>
                  <a:pt x="109423" y="582625"/>
                  <a:pt x="85954" y="582625"/>
                </a:cubicBezTo>
                <a:cubicBezTo>
                  <a:pt x="58217" y="582625"/>
                  <a:pt x="36957" y="574777"/>
                  <a:pt x="22174" y="559079"/>
                </a:cubicBezTo>
                <a:cubicBezTo>
                  <a:pt x="7391" y="543382"/>
                  <a:pt x="0" y="520903"/>
                  <a:pt x="0" y="491642"/>
                </a:cubicBezTo>
                <a:cubicBezTo>
                  <a:pt x="0" y="486156"/>
                  <a:pt x="305" y="480365"/>
                  <a:pt x="915" y="474269"/>
                </a:cubicBezTo>
                <a:cubicBezTo>
                  <a:pt x="1524" y="468173"/>
                  <a:pt x="2667" y="461315"/>
                  <a:pt x="4344" y="453695"/>
                </a:cubicBezTo>
                <a:cubicBezTo>
                  <a:pt x="6020" y="446075"/>
                  <a:pt x="8077" y="437388"/>
                  <a:pt x="10516" y="427634"/>
                </a:cubicBezTo>
                <a:lnTo>
                  <a:pt x="29718" y="432206"/>
                </a:lnTo>
                <a:cubicBezTo>
                  <a:pt x="25756" y="446532"/>
                  <a:pt x="23775" y="458267"/>
                  <a:pt x="23775" y="467411"/>
                </a:cubicBezTo>
                <a:cubicBezTo>
                  <a:pt x="23775" y="489356"/>
                  <a:pt x="29337" y="505968"/>
                  <a:pt x="40462" y="517246"/>
                </a:cubicBezTo>
                <a:cubicBezTo>
                  <a:pt x="51587" y="528523"/>
                  <a:pt x="68123" y="534162"/>
                  <a:pt x="90069" y="534162"/>
                </a:cubicBezTo>
                <a:cubicBezTo>
                  <a:pt x="112319" y="534162"/>
                  <a:pt x="133807" y="529819"/>
                  <a:pt x="154534" y="521132"/>
                </a:cubicBezTo>
                <a:cubicBezTo>
                  <a:pt x="175260" y="512445"/>
                  <a:pt x="194462" y="499872"/>
                  <a:pt x="212141" y="483413"/>
                </a:cubicBezTo>
                <a:lnTo>
                  <a:pt x="210312" y="462839"/>
                </a:lnTo>
                <a:cubicBezTo>
                  <a:pt x="198730" y="462534"/>
                  <a:pt x="187681" y="461924"/>
                  <a:pt x="177165" y="461010"/>
                </a:cubicBezTo>
                <a:cubicBezTo>
                  <a:pt x="166649" y="460096"/>
                  <a:pt x="157277" y="458953"/>
                  <a:pt x="149047" y="457581"/>
                </a:cubicBezTo>
                <a:cubicBezTo>
                  <a:pt x="140818" y="456209"/>
                  <a:pt x="133960" y="454609"/>
                  <a:pt x="128473" y="452780"/>
                </a:cubicBezTo>
                <a:cubicBezTo>
                  <a:pt x="114453" y="447599"/>
                  <a:pt x="104699" y="440741"/>
                  <a:pt x="99213" y="432206"/>
                </a:cubicBezTo>
                <a:cubicBezTo>
                  <a:pt x="93726" y="423672"/>
                  <a:pt x="90983" y="411785"/>
                  <a:pt x="90983" y="396545"/>
                </a:cubicBezTo>
                <a:cubicBezTo>
                  <a:pt x="90983" y="380390"/>
                  <a:pt x="94107" y="364312"/>
                  <a:pt x="100356" y="348310"/>
                </a:cubicBezTo>
                <a:cubicBezTo>
                  <a:pt x="106604" y="332308"/>
                  <a:pt x="114910" y="319430"/>
                  <a:pt x="125273" y="309677"/>
                </a:cubicBezTo>
                <a:cubicBezTo>
                  <a:pt x="135331" y="299923"/>
                  <a:pt x="145695" y="295046"/>
                  <a:pt x="156363" y="295046"/>
                </a:cubicBezTo>
                <a:cubicBezTo>
                  <a:pt x="169469" y="295046"/>
                  <a:pt x="182042" y="301066"/>
                  <a:pt x="194081" y="313106"/>
                </a:cubicBezTo>
                <a:cubicBezTo>
                  <a:pt x="206121" y="325145"/>
                  <a:pt x="216103" y="341224"/>
                  <a:pt x="224028" y="361340"/>
                </a:cubicBezTo>
                <a:cubicBezTo>
                  <a:pt x="227381" y="369570"/>
                  <a:pt x="230276" y="378257"/>
                  <a:pt x="232715" y="387401"/>
                </a:cubicBezTo>
                <a:cubicBezTo>
                  <a:pt x="235153" y="396545"/>
                  <a:pt x="236982" y="405994"/>
                  <a:pt x="238201" y="415747"/>
                </a:cubicBezTo>
                <a:lnTo>
                  <a:pt x="263347" y="415747"/>
                </a:lnTo>
                <a:lnTo>
                  <a:pt x="263766" y="415887"/>
                </a:lnTo>
                <a:lnTo>
                  <a:pt x="264186" y="415747"/>
                </a:lnTo>
                <a:cubicBezTo>
                  <a:pt x="272110" y="415747"/>
                  <a:pt x="279806" y="414909"/>
                  <a:pt x="287274" y="413233"/>
                </a:cubicBezTo>
                <a:cubicBezTo>
                  <a:pt x="294742" y="411556"/>
                  <a:pt x="301981" y="409194"/>
                  <a:pt x="308991" y="406146"/>
                </a:cubicBezTo>
                <a:cubicBezTo>
                  <a:pt x="306248" y="386334"/>
                  <a:pt x="303276" y="363169"/>
                  <a:pt x="300076" y="336652"/>
                </a:cubicBezTo>
                <a:cubicBezTo>
                  <a:pt x="296875" y="310134"/>
                  <a:pt x="293751" y="280264"/>
                  <a:pt x="290703" y="247040"/>
                </a:cubicBezTo>
                <a:cubicBezTo>
                  <a:pt x="289484" y="236982"/>
                  <a:pt x="288417" y="226847"/>
                  <a:pt x="287503" y="216637"/>
                </a:cubicBezTo>
                <a:cubicBezTo>
                  <a:pt x="286588" y="206426"/>
                  <a:pt x="285674" y="195986"/>
                  <a:pt x="284759" y="185318"/>
                </a:cubicBezTo>
                <a:cubicBezTo>
                  <a:pt x="291770" y="179527"/>
                  <a:pt x="299161" y="174346"/>
                  <a:pt x="306934" y="169774"/>
                </a:cubicBezTo>
                <a:cubicBezTo>
                  <a:pt x="314706" y="165202"/>
                  <a:pt x="322707" y="160782"/>
                  <a:pt x="330937" y="156515"/>
                </a:cubicBezTo>
                <a:close/>
                <a:moveTo>
                  <a:pt x="4547921" y="148742"/>
                </a:moveTo>
                <a:cubicBezTo>
                  <a:pt x="4550968" y="159410"/>
                  <a:pt x="4553711" y="168859"/>
                  <a:pt x="4556150" y="177089"/>
                </a:cubicBezTo>
                <a:cubicBezTo>
                  <a:pt x="4558589" y="185318"/>
                  <a:pt x="4561789" y="194462"/>
                  <a:pt x="4565751" y="204521"/>
                </a:cubicBezTo>
                <a:lnTo>
                  <a:pt x="4551578" y="215494"/>
                </a:lnTo>
                <a:cubicBezTo>
                  <a:pt x="4551883" y="217932"/>
                  <a:pt x="4552111" y="222199"/>
                  <a:pt x="4552263" y="228295"/>
                </a:cubicBezTo>
                <a:cubicBezTo>
                  <a:pt x="4552416" y="234391"/>
                  <a:pt x="4552645" y="240716"/>
                  <a:pt x="4552949" y="247269"/>
                </a:cubicBezTo>
                <a:cubicBezTo>
                  <a:pt x="4553255" y="253822"/>
                  <a:pt x="4553483" y="259766"/>
                  <a:pt x="4553635" y="265100"/>
                </a:cubicBezTo>
                <a:cubicBezTo>
                  <a:pt x="4553787" y="270434"/>
                  <a:pt x="4553864" y="273710"/>
                  <a:pt x="4553864" y="274930"/>
                </a:cubicBezTo>
                <a:cubicBezTo>
                  <a:pt x="4553864" y="293218"/>
                  <a:pt x="4550739" y="310744"/>
                  <a:pt x="4544491" y="327508"/>
                </a:cubicBezTo>
                <a:lnTo>
                  <a:pt x="4533751" y="350860"/>
                </a:lnTo>
                <a:lnTo>
                  <a:pt x="4538091" y="356768"/>
                </a:lnTo>
                <a:cubicBezTo>
                  <a:pt x="4543729" y="364693"/>
                  <a:pt x="4549139" y="372770"/>
                  <a:pt x="4554321" y="381000"/>
                </a:cubicBezTo>
                <a:cubicBezTo>
                  <a:pt x="4559503" y="389230"/>
                  <a:pt x="4563846" y="396621"/>
                  <a:pt x="4567351" y="403174"/>
                </a:cubicBezTo>
                <a:cubicBezTo>
                  <a:pt x="4570857" y="409727"/>
                  <a:pt x="4572609" y="414376"/>
                  <a:pt x="4572609" y="417119"/>
                </a:cubicBezTo>
                <a:cubicBezTo>
                  <a:pt x="4572609" y="418948"/>
                  <a:pt x="4571923" y="422072"/>
                  <a:pt x="4570552" y="426491"/>
                </a:cubicBezTo>
                <a:cubicBezTo>
                  <a:pt x="4569180" y="430911"/>
                  <a:pt x="4567580" y="435483"/>
                  <a:pt x="4565751" y="440207"/>
                </a:cubicBezTo>
                <a:cubicBezTo>
                  <a:pt x="4563923" y="444932"/>
                  <a:pt x="4562093" y="449047"/>
                  <a:pt x="4560265" y="452552"/>
                </a:cubicBezTo>
                <a:cubicBezTo>
                  <a:pt x="4558436" y="456057"/>
                  <a:pt x="4556912" y="457962"/>
                  <a:pt x="4555693" y="458267"/>
                </a:cubicBezTo>
                <a:cubicBezTo>
                  <a:pt x="4550511" y="459181"/>
                  <a:pt x="4543196" y="460096"/>
                  <a:pt x="4533747" y="461010"/>
                </a:cubicBezTo>
                <a:cubicBezTo>
                  <a:pt x="4524299" y="461924"/>
                  <a:pt x="4514545" y="462686"/>
                  <a:pt x="4504487" y="463296"/>
                </a:cubicBezTo>
                <a:cubicBezTo>
                  <a:pt x="4494428" y="463906"/>
                  <a:pt x="4485436" y="464363"/>
                  <a:pt x="4477511" y="464668"/>
                </a:cubicBezTo>
                <a:cubicBezTo>
                  <a:pt x="4474768" y="464668"/>
                  <a:pt x="4470501" y="464744"/>
                  <a:pt x="4464710" y="464896"/>
                </a:cubicBezTo>
                <a:cubicBezTo>
                  <a:pt x="4458919" y="465049"/>
                  <a:pt x="4452594" y="465201"/>
                  <a:pt x="4445736" y="465353"/>
                </a:cubicBezTo>
                <a:cubicBezTo>
                  <a:pt x="4438878" y="465506"/>
                  <a:pt x="4432553" y="465658"/>
                  <a:pt x="4426763" y="465811"/>
                </a:cubicBezTo>
                <a:cubicBezTo>
                  <a:pt x="4420971" y="465963"/>
                  <a:pt x="4416704" y="466039"/>
                  <a:pt x="4413961" y="466039"/>
                </a:cubicBezTo>
                <a:cubicBezTo>
                  <a:pt x="4413047" y="465734"/>
                  <a:pt x="4412589" y="463906"/>
                  <a:pt x="4412589" y="460553"/>
                </a:cubicBezTo>
                <a:cubicBezTo>
                  <a:pt x="4412589" y="456895"/>
                  <a:pt x="4412970" y="451866"/>
                  <a:pt x="4413732" y="445465"/>
                </a:cubicBezTo>
                <a:cubicBezTo>
                  <a:pt x="4414494" y="439064"/>
                  <a:pt x="4415485" y="433349"/>
                  <a:pt x="4416704" y="428320"/>
                </a:cubicBezTo>
                <a:cubicBezTo>
                  <a:pt x="4417923" y="423291"/>
                  <a:pt x="4418989" y="420776"/>
                  <a:pt x="4419905" y="420776"/>
                </a:cubicBezTo>
                <a:lnTo>
                  <a:pt x="4435771" y="420518"/>
                </a:lnTo>
                <a:lnTo>
                  <a:pt x="4466081" y="394945"/>
                </a:lnTo>
                <a:cubicBezTo>
                  <a:pt x="4477055" y="384734"/>
                  <a:pt x="4486655" y="374294"/>
                  <a:pt x="4494885" y="363626"/>
                </a:cubicBezTo>
                <a:lnTo>
                  <a:pt x="4499271" y="355763"/>
                </a:lnTo>
                <a:lnTo>
                  <a:pt x="4486655" y="342595"/>
                </a:lnTo>
                <a:cubicBezTo>
                  <a:pt x="4475683" y="331927"/>
                  <a:pt x="4463795" y="321716"/>
                  <a:pt x="4450994" y="311963"/>
                </a:cubicBezTo>
                <a:cubicBezTo>
                  <a:pt x="4438193" y="302209"/>
                  <a:pt x="4424019" y="292760"/>
                  <a:pt x="4408474" y="283616"/>
                </a:cubicBezTo>
                <a:lnTo>
                  <a:pt x="4391558" y="284531"/>
                </a:lnTo>
                <a:cubicBezTo>
                  <a:pt x="4384243" y="279959"/>
                  <a:pt x="4378147" y="274320"/>
                  <a:pt x="4373270" y="267614"/>
                </a:cubicBezTo>
                <a:cubicBezTo>
                  <a:pt x="4368393" y="260909"/>
                  <a:pt x="4365955" y="253289"/>
                  <a:pt x="4365955" y="244754"/>
                </a:cubicBezTo>
                <a:cubicBezTo>
                  <a:pt x="4365955" y="237134"/>
                  <a:pt x="4367783" y="230429"/>
                  <a:pt x="4371441" y="224638"/>
                </a:cubicBezTo>
                <a:cubicBezTo>
                  <a:pt x="4375099" y="218846"/>
                  <a:pt x="4380585" y="213970"/>
                  <a:pt x="4387901" y="210007"/>
                </a:cubicBezTo>
                <a:cubicBezTo>
                  <a:pt x="4394911" y="214579"/>
                  <a:pt x="4402379" y="220066"/>
                  <a:pt x="4410303" y="226466"/>
                </a:cubicBezTo>
                <a:cubicBezTo>
                  <a:pt x="4418227" y="232867"/>
                  <a:pt x="4426610" y="240030"/>
                  <a:pt x="4435449" y="247955"/>
                </a:cubicBezTo>
                <a:cubicBezTo>
                  <a:pt x="4445507" y="256794"/>
                  <a:pt x="4455871" y="266395"/>
                  <a:pt x="4466539" y="276758"/>
                </a:cubicBezTo>
                <a:cubicBezTo>
                  <a:pt x="4477207" y="287122"/>
                  <a:pt x="4487493" y="297485"/>
                  <a:pt x="4497399" y="307848"/>
                </a:cubicBezTo>
                <a:lnTo>
                  <a:pt x="4514201" y="326920"/>
                </a:lnTo>
                <a:lnTo>
                  <a:pt x="4520489" y="292760"/>
                </a:lnTo>
                <a:cubicBezTo>
                  <a:pt x="4520489" y="288798"/>
                  <a:pt x="4520031" y="283159"/>
                  <a:pt x="4519117" y="275844"/>
                </a:cubicBezTo>
                <a:cubicBezTo>
                  <a:pt x="4518203" y="268529"/>
                  <a:pt x="4516983" y="260375"/>
                  <a:pt x="4515459" y="251384"/>
                </a:cubicBezTo>
                <a:cubicBezTo>
                  <a:pt x="4513935" y="242392"/>
                  <a:pt x="4512411" y="233477"/>
                  <a:pt x="4510887" y="224638"/>
                </a:cubicBezTo>
                <a:cubicBezTo>
                  <a:pt x="4509363" y="215798"/>
                  <a:pt x="4508144" y="207874"/>
                  <a:pt x="4507229" y="200863"/>
                </a:cubicBezTo>
                <a:cubicBezTo>
                  <a:pt x="4506315" y="193853"/>
                  <a:pt x="4505858" y="188671"/>
                  <a:pt x="4505858" y="185318"/>
                </a:cubicBezTo>
                <a:cubicBezTo>
                  <a:pt x="4505858" y="174346"/>
                  <a:pt x="4509744" y="165659"/>
                  <a:pt x="4517517" y="159258"/>
                </a:cubicBezTo>
                <a:cubicBezTo>
                  <a:pt x="4525289" y="152857"/>
                  <a:pt x="4535423" y="149352"/>
                  <a:pt x="4547921" y="148742"/>
                </a:cubicBezTo>
                <a:close/>
                <a:moveTo>
                  <a:pt x="4287850" y="147295"/>
                </a:moveTo>
                <a:cubicBezTo>
                  <a:pt x="4290897" y="152781"/>
                  <a:pt x="4292955" y="158191"/>
                  <a:pt x="4294022" y="163525"/>
                </a:cubicBezTo>
                <a:cubicBezTo>
                  <a:pt x="4295089" y="168859"/>
                  <a:pt x="4295623" y="172745"/>
                  <a:pt x="4295623" y="175184"/>
                </a:cubicBezTo>
                <a:cubicBezTo>
                  <a:pt x="4295623" y="182499"/>
                  <a:pt x="4293336" y="188671"/>
                  <a:pt x="4288765" y="193700"/>
                </a:cubicBezTo>
                <a:cubicBezTo>
                  <a:pt x="4284193" y="198730"/>
                  <a:pt x="4278553" y="201244"/>
                  <a:pt x="4271848" y="201244"/>
                </a:cubicBezTo>
                <a:cubicBezTo>
                  <a:pt x="4266361" y="201244"/>
                  <a:pt x="4261789" y="199720"/>
                  <a:pt x="4258132" y="196672"/>
                </a:cubicBezTo>
                <a:cubicBezTo>
                  <a:pt x="4253865" y="205816"/>
                  <a:pt x="4246854" y="210388"/>
                  <a:pt x="4237101" y="210388"/>
                </a:cubicBezTo>
                <a:cubicBezTo>
                  <a:pt x="4231005" y="210388"/>
                  <a:pt x="4226128" y="208636"/>
                  <a:pt x="4222470" y="205130"/>
                </a:cubicBezTo>
                <a:cubicBezTo>
                  <a:pt x="4218813" y="201625"/>
                  <a:pt x="4216983" y="196672"/>
                  <a:pt x="4216984" y="190271"/>
                </a:cubicBezTo>
                <a:cubicBezTo>
                  <a:pt x="4216983" y="183871"/>
                  <a:pt x="4218965" y="177165"/>
                  <a:pt x="4222927" y="170155"/>
                </a:cubicBezTo>
                <a:lnTo>
                  <a:pt x="4231615" y="171983"/>
                </a:lnTo>
                <a:cubicBezTo>
                  <a:pt x="4230700" y="175031"/>
                  <a:pt x="4230243" y="178841"/>
                  <a:pt x="4230243" y="183413"/>
                </a:cubicBezTo>
                <a:cubicBezTo>
                  <a:pt x="4230243" y="190729"/>
                  <a:pt x="4232833" y="194386"/>
                  <a:pt x="4238015" y="194386"/>
                </a:cubicBezTo>
                <a:cubicBezTo>
                  <a:pt x="4240759" y="194386"/>
                  <a:pt x="4243121" y="193243"/>
                  <a:pt x="4245101" y="190957"/>
                </a:cubicBezTo>
                <a:cubicBezTo>
                  <a:pt x="4247083" y="188671"/>
                  <a:pt x="4247921" y="185699"/>
                  <a:pt x="4247617" y="182042"/>
                </a:cubicBezTo>
                <a:lnTo>
                  <a:pt x="4246702" y="167869"/>
                </a:lnTo>
                <a:lnTo>
                  <a:pt x="4259047" y="160096"/>
                </a:lnTo>
                <a:cubicBezTo>
                  <a:pt x="4260265" y="169850"/>
                  <a:pt x="4262018" y="176479"/>
                  <a:pt x="4264304" y="179984"/>
                </a:cubicBezTo>
                <a:cubicBezTo>
                  <a:pt x="4266590" y="183490"/>
                  <a:pt x="4270019" y="185242"/>
                  <a:pt x="4274591" y="185242"/>
                </a:cubicBezTo>
                <a:cubicBezTo>
                  <a:pt x="4276115" y="185242"/>
                  <a:pt x="4277487" y="184785"/>
                  <a:pt x="4278706" y="183871"/>
                </a:cubicBezTo>
                <a:cubicBezTo>
                  <a:pt x="4279925" y="182956"/>
                  <a:pt x="4280839" y="181889"/>
                  <a:pt x="4281449" y="180670"/>
                </a:cubicBezTo>
                <a:cubicBezTo>
                  <a:pt x="4280839" y="177622"/>
                  <a:pt x="4278706" y="172136"/>
                  <a:pt x="4275049" y="164211"/>
                </a:cubicBezTo>
                <a:lnTo>
                  <a:pt x="4274134" y="160553"/>
                </a:lnTo>
                <a:cubicBezTo>
                  <a:pt x="4274134" y="157810"/>
                  <a:pt x="4275353" y="155143"/>
                  <a:pt x="4277791" y="152552"/>
                </a:cubicBezTo>
                <a:cubicBezTo>
                  <a:pt x="4280229" y="149962"/>
                  <a:pt x="4283583" y="148209"/>
                  <a:pt x="4287850" y="147295"/>
                </a:cubicBezTo>
                <a:close/>
                <a:moveTo>
                  <a:pt x="6715505" y="142875"/>
                </a:moveTo>
                <a:lnTo>
                  <a:pt x="6715963" y="148361"/>
                </a:lnTo>
                <a:cubicBezTo>
                  <a:pt x="6715962" y="156286"/>
                  <a:pt x="6712457" y="162382"/>
                  <a:pt x="6705447" y="166649"/>
                </a:cubicBezTo>
                <a:cubicBezTo>
                  <a:pt x="6697523" y="170612"/>
                  <a:pt x="6687311" y="175031"/>
                  <a:pt x="6674815" y="179908"/>
                </a:cubicBezTo>
                <a:cubicBezTo>
                  <a:pt x="6662318" y="184785"/>
                  <a:pt x="6647687" y="190119"/>
                  <a:pt x="6630923" y="195910"/>
                </a:cubicBezTo>
                <a:lnTo>
                  <a:pt x="6633209" y="173965"/>
                </a:lnTo>
                <a:cubicBezTo>
                  <a:pt x="6653631" y="166649"/>
                  <a:pt x="6670395" y="160553"/>
                  <a:pt x="6683501" y="155677"/>
                </a:cubicBezTo>
                <a:cubicBezTo>
                  <a:pt x="6696608" y="150800"/>
                  <a:pt x="6707276" y="146533"/>
                  <a:pt x="6715505" y="142875"/>
                </a:cubicBezTo>
                <a:close/>
                <a:moveTo>
                  <a:pt x="3734181" y="142875"/>
                </a:moveTo>
                <a:lnTo>
                  <a:pt x="3734638" y="148361"/>
                </a:lnTo>
                <a:cubicBezTo>
                  <a:pt x="3734638" y="156286"/>
                  <a:pt x="3731133" y="162382"/>
                  <a:pt x="3724123" y="166649"/>
                </a:cubicBezTo>
                <a:cubicBezTo>
                  <a:pt x="3716197" y="170612"/>
                  <a:pt x="3705987" y="175031"/>
                  <a:pt x="3693490" y="179908"/>
                </a:cubicBezTo>
                <a:cubicBezTo>
                  <a:pt x="3680993" y="184785"/>
                  <a:pt x="3666363" y="190119"/>
                  <a:pt x="3649599" y="195910"/>
                </a:cubicBezTo>
                <a:lnTo>
                  <a:pt x="3651885" y="173965"/>
                </a:lnTo>
                <a:cubicBezTo>
                  <a:pt x="3672307" y="166649"/>
                  <a:pt x="3689070" y="160553"/>
                  <a:pt x="3702177" y="155677"/>
                </a:cubicBezTo>
                <a:cubicBezTo>
                  <a:pt x="3715283" y="150800"/>
                  <a:pt x="3725951" y="146533"/>
                  <a:pt x="3734181" y="142875"/>
                </a:cubicBezTo>
                <a:close/>
                <a:moveTo>
                  <a:pt x="5401055" y="123825"/>
                </a:moveTo>
                <a:lnTo>
                  <a:pt x="5401513" y="129311"/>
                </a:lnTo>
                <a:cubicBezTo>
                  <a:pt x="5401513" y="137236"/>
                  <a:pt x="5398007" y="143332"/>
                  <a:pt x="5390997" y="147599"/>
                </a:cubicBezTo>
                <a:cubicBezTo>
                  <a:pt x="5383072" y="151562"/>
                  <a:pt x="5372861" y="155981"/>
                  <a:pt x="5360365" y="160858"/>
                </a:cubicBezTo>
                <a:cubicBezTo>
                  <a:pt x="5347867" y="165735"/>
                  <a:pt x="5333237" y="171069"/>
                  <a:pt x="5316473" y="176860"/>
                </a:cubicBezTo>
                <a:lnTo>
                  <a:pt x="5318759" y="154915"/>
                </a:lnTo>
                <a:cubicBezTo>
                  <a:pt x="5339181" y="147599"/>
                  <a:pt x="5355945" y="141503"/>
                  <a:pt x="5369051" y="136627"/>
                </a:cubicBezTo>
                <a:cubicBezTo>
                  <a:pt x="5382158" y="131750"/>
                  <a:pt x="5392825" y="127483"/>
                  <a:pt x="5401055" y="123825"/>
                </a:cubicBezTo>
                <a:close/>
                <a:moveTo>
                  <a:pt x="552831" y="123825"/>
                </a:moveTo>
                <a:lnTo>
                  <a:pt x="553288" y="129311"/>
                </a:lnTo>
                <a:cubicBezTo>
                  <a:pt x="553288" y="137236"/>
                  <a:pt x="549783" y="143332"/>
                  <a:pt x="542773" y="147599"/>
                </a:cubicBezTo>
                <a:cubicBezTo>
                  <a:pt x="534848" y="151562"/>
                  <a:pt x="524637" y="155981"/>
                  <a:pt x="512140" y="160858"/>
                </a:cubicBezTo>
                <a:cubicBezTo>
                  <a:pt x="499643" y="165735"/>
                  <a:pt x="485013" y="171069"/>
                  <a:pt x="468249" y="176860"/>
                </a:cubicBezTo>
                <a:lnTo>
                  <a:pt x="470535" y="154915"/>
                </a:lnTo>
                <a:cubicBezTo>
                  <a:pt x="490957" y="147599"/>
                  <a:pt x="507721" y="141503"/>
                  <a:pt x="520827" y="136627"/>
                </a:cubicBezTo>
                <a:cubicBezTo>
                  <a:pt x="533933" y="131750"/>
                  <a:pt x="544601" y="127483"/>
                  <a:pt x="552831" y="123825"/>
                </a:cubicBezTo>
                <a:close/>
                <a:moveTo>
                  <a:pt x="4381043" y="119482"/>
                </a:moveTo>
                <a:cubicBezTo>
                  <a:pt x="4392625" y="119482"/>
                  <a:pt x="4398416" y="125882"/>
                  <a:pt x="4398416" y="138684"/>
                </a:cubicBezTo>
                <a:cubicBezTo>
                  <a:pt x="4398416" y="143256"/>
                  <a:pt x="4397653" y="146914"/>
                  <a:pt x="4396130" y="149657"/>
                </a:cubicBezTo>
                <a:lnTo>
                  <a:pt x="4386986" y="148285"/>
                </a:lnTo>
                <a:lnTo>
                  <a:pt x="4387443" y="146456"/>
                </a:lnTo>
                <a:cubicBezTo>
                  <a:pt x="4387443" y="144932"/>
                  <a:pt x="4386909" y="143789"/>
                  <a:pt x="4385843" y="143027"/>
                </a:cubicBezTo>
                <a:cubicBezTo>
                  <a:pt x="4384776" y="142265"/>
                  <a:pt x="4383328" y="141884"/>
                  <a:pt x="4381499" y="141884"/>
                </a:cubicBezTo>
                <a:cubicBezTo>
                  <a:pt x="4377842" y="141884"/>
                  <a:pt x="4374489" y="143104"/>
                  <a:pt x="4371441" y="145542"/>
                </a:cubicBezTo>
                <a:cubicBezTo>
                  <a:pt x="4368393" y="147980"/>
                  <a:pt x="4365803" y="151181"/>
                  <a:pt x="4363669" y="155143"/>
                </a:cubicBezTo>
                <a:cubicBezTo>
                  <a:pt x="4369155" y="160934"/>
                  <a:pt x="4376775" y="163830"/>
                  <a:pt x="4386529" y="163830"/>
                </a:cubicBezTo>
                <a:cubicBezTo>
                  <a:pt x="4388967" y="163830"/>
                  <a:pt x="4391787" y="163678"/>
                  <a:pt x="4394987" y="163373"/>
                </a:cubicBezTo>
                <a:cubicBezTo>
                  <a:pt x="4398187" y="163068"/>
                  <a:pt x="4401769" y="162458"/>
                  <a:pt x="4405731" y="161544"/>
                </a:cubicBezTo>
                <a:lnTo>
                  <a:pt x="4404359" y="180746"/>
                </a:lnTo>
                <a:cubicBezTo>
                  <a:pt x="4392777" y="183490"/>
                  <a:pt x="4383176" y="186309"/>
                  <a:pt x="4375556" y="189205"/>
                </a:cubicBezTo>
                <a:cubicBezTo>
                  <a:pt x="4367935" y="192100"/>
                  <a:pt x="4358792" y="196291"/>
                  <a:pt x="4348124" y="201778"/>
                </a:cubicBezTo>
                <a:lnTo>
                  <a:pt x="4346753" y="183032"/>
                </a:lnTo>
                <a:lnTo>
                  <a:pt x="4364126" y="173431"/>
                </a:lnTo>
                <a:cubicBezTo>
                  <a:pt x="4353763" y="170383"/>
                  <a:pt x="4348581" y="164440"/>
                  <a:pt x="4348581" y="155600"/>
                </a:cubicBezTo>
                <a:cubicBezTo>
                  <a:pt x="4348581" y="149809"/>
                  <a:pt x="4350257" y="144170"/>
                  <a:pt x="4353611" y="138684"/>
                </a:cubicBezTo>
                <a:cubicBezTo>
                  <a:pt x="4356963" y="133198"/>
                  <a:pt x="4361231" y="128626"/>
                  <a:pt x="4366412" y="124968"/>
                </a:cubicBezTo>
                <a:cubicBezTo>
                  <a:pt x="4371593" y="121310"/>
                  <a:pt x="4376471" y="119482"/>
                  <a:pt x="4381043" y="119482"/>
                </a:cubicBezTo>
                <a:close/>
                <a:moveTo>
                  <a:pt x="1191387" y="113690"/>
                </a:moveTo>
                <a:cubicBezTo>
                  <a:pt x="1194130" y="119177"/>
                  <a:pt x="1196035" y="124587"/>
                  <a:pt x="1197102" y="129921"/>
                </a:cubicBezTo>
                <a:cubicBezTo>
                  <a:pt x="1198169" y="135255"/>
                  <a:pt x="1198702" y="139141"/>
                  <a:pt x="1198702" y="141580"/>
                </a:cubicBezTo>
                <a:cubicBezTo>
                  <a:pt x="1198702" y="148895"/>
                  <a:pt x="1196416" y="155143"/>
                  <a:pt x="1191844" y="160325"/>
                </a:cubicBezTo>
                <a:cubicBezTo>
                  <a:pt x="1187272" y="165506"/>
                  <a:pt x="1181786" y="168097"/>
                  <a:pt x="1175385" y="168097"/>
                </a:cubicBezTo>
                <a:cubicBezTo>
                  <a:pt x="1169594" y="168097"/>
                  <a:pt x="1164870" y="166421"/>
                  <a:pt x="1161212" y="163068"/>
                </a:cubicBezTo>
                <a:cubicBezTo>
                  <a:pt x="1159078" y="167335"/>
                  <a:pt x="1156183" y="170764"/>
                  <a:pt x="1152525" y="173355"/>
                </a:cubicBezTo>
                <a:cubicBezTo>
                  <a:pt x="1148867" y="175946"/>
                  <a:pt x="1144905" y="177241"/>
                  <a:pt x="1140638" y="177241"/>
                </a:cubicBezTo>
                <a:cubicBezTo>
                  <a:pt x="1134237" y="177241"/>
                  <a:pt x="1129284" y="175412"/>
                  <a:pt x="1125779" y="171755"/>
                </a:cubicBezTo>
                <a:cubicBezTo>
                  <a:pt x="1122274" y="168097"/>
                  <a:pt x="1120521" y="163068"/>
                  <a:pt x="1120521" y="156667"/>
                </a:cubicBezTo>
                <a:cubicBezTo>
                  <a:pt x="1120521" y="150571"/>
                  <a:pt x="1122502" y="143866"/>
                  <a:pt x="1126465" y="136550"/>
                </a:cubicBezTo>
                <a:lnTo>
                  <a:pt x="1134694" y="138379"/>
                </a:lnTo>
                <a:cubicBezTo>
                  <a:pt x="1133780" y="141427"/>
                  <a:pt x="1133323" y="145237"/>
                  <a:pt x="1133323" y="149809"/>
                </a:cubicBezTo>
                <a:cubicBezTo>
                  <a:pt x="1133323" y="157124"/>
                  <a:pt x="1136066" y="160782"/>
                  <a:pt x="1141552" y="160782"/>
                </a:cubicBezTo>
                <a:cubicBezTo>
                  <a:pt x="1144296" y="160782"/>
                  <a:pt x="1146582" y="159639"/>
                  <a:pt x="1148410" y="157353"/>
                </a:cubicBezTo>
                <a:cubicBezTo>
                  <a:pt x="1150239" y="155067"/>
                  <a:pt x="1151001" y="152095"/>
                  <a:pt x="1150696" y="148438"/>
                </a:cubicBezTo>
                <a:lnTo>
                  <a:pt x="1150239" y="134264"/>
                </a:lnTo>
                <a:lnTo>
                  <a:pt x="1162583" y="126492"/>
                </a:lnTo>
                <a:cubicBezTo>
                  <a:pt x="1163803" y="136246"/>
                  <a:pt x="1165555" y="142875"/>
                  <a:pt x="1167841" y="146380"/>
                </a:cubicBezTo>
                <a:cubicBezTo>
                  <a:pt x="1170127" y="149885"/>
                  <a:pt x="1173556" y="151638"/>
                  <a:pt x="1178128" y="151638"/>
                </a:cubicBezTo>
                <a:cubicBezTo>
                  <a:pt x="1179348" y="151638"/>
                  <a:pt x="1180643" y="151181"/>
                  <a:pt x="1182015" y="150266"/>
                </a:cubicBezTo>
                <a:cubicBezTo>
                  <a:pt x="1183386" y="149352"/>
                  <a:pt x="1184224" y="148285"/>
                  <a:pt x="1184529" y="147066"/>
                </a:cubicBezTo>
                <a:cubicBezTo>
                  <a:pt x="1184224" y="144018"/>
                  <a:pt x="1182091" y="138532"/>
                  <a:pt x="1178128" y="130607"/>
                </a:cubicBezTo>
                <a:lnTo>
                  <a:pt x="1177671" y="126949"/>
                </a:lnTo>
                <a:cubicBezTo>
                  <a:pt x="1177671" y="124206"/>
                  <a:pt x="1178890" y="121539"/>
                  <a:pt x="1181329" y="118948"/>
                </a:cubicBezTo>
                <a:cubicBezTo>
                  <a:pt x="1183767" y="116357"/>
                  <a:pt x="1187120" y="114605"/>
                  <a:pt x="1191387" y="113690"/>
                </a:cubicBezTo>
                <a:close/>
                <a:moveTo>
                  <a:pt x="4292422" y="110261"/>
                </a:moveTo>
                <a:lnTo>
                  <a:pt x="4292879" y="115748"/>
                </a:lnTo>
                <a:cubicBezTo>
                  <a:pt x="4292879" y="124282"/>
                  <a:pt x="4289527" y="130531"/>
                  <a:pt x="4282821" y="134493"/>
                </a:cubicBezTo>
                <a:cubicBezTo>
                  <a:pt x="4274591" y="138455"/>
                  <a:pt x="4264228" y="142799"/>
                  <a:pt x="4251731" y="147523"/>
                </a:cubicBezTo>
                <a:cubicBezTo>
                  <a:pt x="4239235" y="152248"/>
                  <a:pt x="4224757" y="157353"/>
                  <a:pt x="4208297" y="162839"/>
                </a:cubicBezTo>
                <a:lnTo>
                  <a:pt x="4210583" y="141808"/>
                </a:lnTo>
                <a:cubicBezTo>
                  <a:pt x="4228871" y="135103"/>
                  <a:pt x="4244645" y="129311"/>
                  <a:pt x="4257903" y="124435"/>
                </a:cubicBezTo>
                <a:cubicBezTo>
                  <a:pt x="4271162" y="119558"/>
                  <a:pt x="4282669" y="114833"/>
                  <a:pt x="4292422" y="110261"/>
                </a:cubicBezTo>
                <a:close/>
                <a:moveTo>
                  <a:pt x="3098368" y="96545"/>
                </a:moveTo>
                <a:cubicBezTo>
                  <a:pt x="3096235" y="96545"/>
                  <a:pt x="3094253" y="97231"/>
                  <a:pt x="3092425" y="98603"/>
                </a:cubicBezTo>
                <a:cubicBezTo>
                  <a:pt x="3090596" y="99974"/>
                  <a:pt x="3089681" y="101422"/>
                  <a:pt x="3089681" y="102946"/>
                </a:cubicBezTo>
                <a:cubicBezTo>
                  <a:pt x="3089681" y="109347"/>
                  <a:pt x="3094863" y="114529"/>
                  <a:pt x="3105226" y="118491"/>
                </a:cubicBezTo>
                <a:lnTo>
                  <a:pt x="3106141" y="116662"/>
                </a:lnTo>
                <a:cubicBezTo>
                  <a:pt x="3106750" y="115443"/>
                  <a:pt x="3107055" y="114376"/>
                  <a:pt x="3107055" y="113462"/>
                </a:cubicBezTo>
                <a:cubicBezTo>
                  <a:pt x="3107055" y="112547"/>
                  <a:pt x="3107055" y="111785"/>
                  <a:pt x="3107055" y="111176"/>
                </a:cubicBezTo>
                <a:cubicBezTo>
                  <a:pt x="3107055" y="106909"/>
                  <a:pt x="3106217" y="103403"/>
                  <a:pt x="3104540" y="100660"/>
                </a:cubicBezTo>
                <a:cubicBezTo>
                  <a:pt x="3102864" y="97917"/>
                  <a:pt x="3100807" y="96545"/>
                  <a:pt x="3098368" y="96545"/>
                </a:cubicBezTo>
                <a:close/>
                <a:moveTo>
                  <a:pt x="5704027" y="93878"/>
                </a:moveTo>
                <a:cubicBezTo>
                  <a:pt x="5700673" y="93878"/>
                  <a:pt x="5697321" y="94640"/>
                  <a:pt x="5693968" y="96164"/>
                </a:cubicBezTo>
                <a:cubicBezTo>
                  <a:pt x="5690615" y="97688"/>
                  <a:pt x="5686043" y="101041"/>
                  <a:pt x="5680252" y="106223"/>
                </a:cubicBezTo>
                <a:cubicBezTo>
                  <a:pt x="5686349" y="108356"/>
                  <a:pt x="5691225" y="109423"/>
                  <a:pt x="5694883" y="109423"/>
                </a:cubicBezTo>
                <a:cubicBezTo>
                  <a:pt x="5701588" y="109423"/>
                  <a:pt x="5706313" y="109118"/>
                  <a:pt x="5709055" y="108509"/>
                </a:cubicBezTo>
                <a:cubicBezTo>
                  <a:pt x="5711799" y="107899"/>
                  <a:pt x="5715304" y="106680"/>
                  <a:pt x="5719571" y="104851"/>
                </a:cubicBezTo>
                <a:cubicBezTo>
                  <a:pt x="5715914" y="97536"/>
                  <a:pt x="5710732" y="93878"/>
                  <a:pt x="5704027" y="93878"/>
                </a:cubicBezTo>
                <a:close/>
                <a:moveTo>
                  <a:pt x="4677155" y="93878"/>
                </a:moveTo>
                <a:cubicBezTo>
                  <a:pt x="4673803" y="93878"/>
                  <a:pt x="4670450" y="94640"/>
                  <a:pt x="4667097" y="96164"/>
                </a:cubicBezTo>
                <a:cubicBezTo>
                  <a:pt x="4663744" y="97688"/>
                  <a:pt x="4659173" y="101041"/>
                  <a:pt x="4653381" y="106223"/>
                </a:cubicBezTo>
                <a:cubicBezTo>
                  <a:pt x="4659477" y="108356"/>
                  <a:pt x="4664353" y="109423"/>
                  <a:pt x="4668011" y="109423"/>
                </a:cubicBezTo>
                <a:cubicBezTo>
                  <a:pt x="4674717" y="109423"/>
                  <a:pt x="4679441" y="109118"/>
                  <a:pt x="4682185" y="108509"/>
                </a:cubicBezTo>
                <a:cubicBezTo>
                  <a:pt x="4684927" y="107899"/>
                  <a:pt x="4688433" y="106680"/>
                  <a:pt x="4692700" y="104851"/>
                </a:cubicBezTo>
                <a:cubicBezTo>
                  <a:pt x="4689043" y="97536"/>
                  <a:pt x="4683861" y="93878"/>
                  <a:pt x="4677155" y="93878"/>
                </a:cubicBezTo>
                <a:close/>
                <a:moveTo>
                  <a:pt x="6906006" y="85725"/>
                </a:moveTo>
                <a:lnTo>
                  <a:pt x="6906463" y="91211"/>
                </a:lnTo>
                <a:cubicBezTo>
                  <a:pt x="6906463" y="99136"/>
                  <a:pt x="6902957" y="105232"/>
                  <a:pt x="6895947" y="109499"/>
                </a:cubicBezTo>
                <a:cubicBezTo>
                  <a:pt x="6888022" y="113462"/>
                  <a:pt x="6877811" y="117881"/>
                  <a:pt x="6865315" y="122758"/>
                </a:cubicBezTo>
                <a:cubicBezTo>
                  <a:pt x="6852818" y="127635"/>
                  <a:pt x="6838187" y="132969"/>
                  <a:pt x="6821424" y="138760"/>
                </a:cubicBezTo>
                <a:lnTo>
                  <a:pt x="6823709" y="116815"/>
                </a:lnTo>
                <a:cubicBezTo>
                  <a:pt x="6844131" y="109499"/>
                  <a:pt x="6860895" y="103403"/>
                  <a:pt x="6874001" y="98527"/>
                </a:cubicBezTo>
                <a:cubicBezTo>
                  <a:pt x="6887107" y="93650"/>
                  <a:pt x="6897775" y="89383"/>
                  <a:pt x="6906006" y="85725"/>
                </a:cubicBezTo>
                <a:close/>
                <a:moveTo>
                  <a:pt x="2029206" y="85725"/>
                </a:moveTo>
                <a:lnTo>
                  <a:pt x="2029663" y="91211"/>
                </a:lnTo>
                <a:cubicBezTo>
                  <a:pt x="2029663" y="99136"/>
                  <a:pt x="2026158" y="105232"/>
                  <a:pt x="2019148" y="109499"/>
                </a:cubicBezTo>
                <a:cubicBezTo>
                  <a:pt x="2011223" y="113462"/>
                  <a:pt x="2001012" y="117881"/>
                  <a:pt x="1988515" y="122758"/>
                </a:cubicBezTo>
                <a:cubicBezTo>
                  <a:pt x="1976019" y="127635"/>
                  <a:pt x="1961388" y="132969"/>
                  <a:pt x="1944624" y="138760"/>
                </a:cubicBezTo>
                <a:lnTo>
                  <a:pt x="1946910" y="116815"/>
                </a:lnTo>
                <a:cubicBezTo>
                  <a:pt x="1967332" y="109499"/>
                  <a:pt x="1984095" y="103403"/>
                  <a:pt x="1997202" y="98527"/>
                </a:cubicBezTo>
                <a:cubicBezTo>
                  <a:pt x="2010309" y="93650"/>
                  <a:pt x="2020977" y="89383"/>
                  <a:pt x="2029206" y="85725"/>
                </a:cubicBezTo>
                <a:close/>
                <a:moveTo>
                  <a:pt x="5571210" y="85192"/>
                </a:moveTo>
                <a:cubicBezTo>
                  <a:pt x="5569077" y="85192"/>
                  <a:pt x="5566867" y="86030"/>
                  <a:pt x="5564581" y="87706"/>
                </a:cubicBezTo>
                <a:cubicBezTo>
                  <a:pt x="5562295" y="89383"/>
                  <a:pt x="5561304" y="91897"/>
                  <a:pt x="5561609" y="95250"/>
                </a:cubicBezTo>
                <a:cubicBezTo>
                  <a:pt x="5561609" y="98298"/>
                  <a:pt x="5562523" y="101117"/>
                  <a:pt x="5564352" y="103708"/>
                </a:cubicBezTo>
                <a:cubicBezTo>
                  <a:pt x="5566181" y="106299"/>
                  <a:pt x="5569229" y="107594"/>
                  <a:pt x="5573496" y="107594"/>
                </a:cubicBezTo>
                <a:cubicBezTo>
                  <a:pt x="5576544" y="107594"/>
                  <a:pt x="5579439" y="106528"/>
                  <a:pt x="5582183" y="104394"/>
                </a:cubicBezTo>
                <a:cubicBezTo>
                  <a:pt x="5584926" y="102260"/>
                  <a:pt x="5586297" y="100279"/>
                  <a:pt x="5586297" y="98450"/>
                </a:cubicBezTo>
                <a:cubicBezTo>
                  <a:pt x="5586297" y="95707"/>
                  <a:pt x="5584697" y="92812"/>
                  <a:pt x="5581497" y="89764"/>
                </a:cubicBezTo>
                <a:cubicBezTo>
                  <a:pt x="5578297" y="86716"/>
                  <a:pt x="5574868" y="85192"/>
                  <a:pt x="5571210" y="85192"/>
                </a:cubicBezTo>
                <a:close/>
                <a:moveTo>
                  <a:pt x="5152110" y="85192"/>
                </a:moveTo>
                <a:cubicBezTo>
                  <a:pt x="5149977" y="85192"/>
                  <a:pt x="5147766" y="86030"/>
                  <a:pt x="5145481" y="87706"/>
                </a:cubicBezTo>
                <a:cubicBezTo>
                  <a:pt x="5143194" y="89383"/>
                  <a:pt x="5142203" y="91897"/>
                  <a:pt x="5142509" y="95250"/>
                </a:cubicBezTo>
                <a:cubicBezTo>
                  <a:pt x="5142509" y="98298"/>
                  <a:pt x="5143423" y="101117"/>
                  <a:pt x="5145252" y="103708"/>
                </a:cubicBezTo>
                <a:cubicBezTo>
                  <a:pt x="5147081" y="106299"/>
                  <a:pt x="5150129" y="107594"/>
                  <a:pt x="5154396" y="107594"/>
                </a:cubicBezTo>
                <a:cubicBezTo>
                  <a:pt x="5157444" y="107594"/>
                  <a:pt x="5160339" y="106528"/>
                  <a:pt x="5163083" y="104394"/>
                </a:cubicBezTo>
                <a:cubicBezTo>
                  <a:pt x="5165826" y="102260"/>
                  <a:pt x="5167197" y="100279"/>
                  <a:pt x="5167197" y="98450"/>
                </a:cubicBezTo>
                <a:cubicBezTo>
                  <a:pt x="5167197" y="95707"/>
                  <a:pt x="5165597" y="92812"/>
                  <a:pt x="5162397" y="89764"/>
                </a:cubicBezTo>
                <a:cubicBezTo>
                  <a:pt x="5159197" y="86716"/>
                  <a:pt x="5155767" y="85192"/>
                  <a:pt x="5152110" y="85192"/>
                </a:cubicBezTo>
                <a:close/>
                <a:moveTo>
                  <a:pt x="4523460" y="85192"/>
                </a:moveTo>
                <a:cubicBezTo>
                  <a:pt x="4521327" y="85192"/>
                  <a:pt x="4519117" y="86030"/>
                  <a:pt x="4516831" y="87706"/>
                </a:cubicBezTo>
                <a:cubicBezTo>
                  <a:pt x="4514545" y="89383"/>
                  <a:pt x="4513554" y="91897"/>
                  <a:pt x="4513859" y="95250"/>
                </a:cubicBezTo>
                <a:cubicBezTo>
                  <a:pt x="4513859" y="98298"/>
                  <a:pt x="4514773" y="101117"/>
                  <a:pt x="4516602" y="103708"/>
                </a:cubicBezTo>
                <a:cubicBezTo>
                  <a:pt x="4518431" y="106299"/>
                  <a:pt x="4521479" y="107594"/>
                  <a:pt x="4525746" y="107594"/>
                </a:cubicBezTo>
                <a:cubicBezTo>
                  <a:pt x="4528794" y="107594"/>
                  <a:pt x="4531689" y="106528"/>
                  <a:pt x="4534433" y="104394"/>
                </a:cubicBezTo>
                <a:cubicBezTo>
                  <a:pt x="4537176" y="102260"/>
                  <a:pt x="4538547" y="100279"/>
                  <a:pt x="4538547" y="98450"/>
                </a:cubicBezTo>
                <a:cubicBezTo>
                  <a:pt x="4538547" y="95707"/>
                  <a:pt x="4536947" y="92812"/>
                  <a:pt x="4533747" y="89764"/>
                </a:cubicBezTo>
                <a:cubicBezTo>
                  <a:pt x="4530547" y="86716"/>
                  <a:pt x="4527117" y="85192"/>
                  <a:pt x="4523460" y="85192"/>
                </a:cubicBezTo>
                <a:close/>
                <a:moveTo>
                  <a:pt x="3542385" y="85192"/>
                </a:moveTo>
                <a:cubicBezTo>
                  <a:pt x="3540252" y="85192"/>
                  <a:pt x="3538042" y="86030"/>
                  <a:pt x="3535756" y="87706"/>
                </a:cubicBezTo>
                <a:cubicBezTo>
                  <a:pt x="3533470" y="89383"/>
                  <a:pt x="3532479" y="91897"/>
                  <a:pt x="3532784" y="95250"/>
                </a:cubicBezTo>
                <a:cubicBezTo>
                  <a:pt x="3532784" y="98298"/>
                  <a:pt x="3533699" y="101117"/>
                  <a:pt x="3535527" y="103708"/>
                </a:cubicBezTo>
                <a:cubicBezTo>
                  <a:pt x="3537356" y="106299"/>
                  <a:pt x="3540404" y="107594"/>
                  <a:pt x="3544671" y="107594"/>
                </a:cubicBezTo>
                <a:cubicBezTo>
                  <a:pt x="3547719" y="107594"/>
                  <a:pt x="3550615" y="106528"/>
                  <a:pt x="3553358" y="104394"/>
                </a:cubicBezTo>
                <a:cubicBezTo>
                  <a:pt x="3556101" y="102260"/>
                  <a:pt x="3557473" y="100279"/>
                  <a:pt x="3557473" y="98450"/>
                </a:cubicBezTo>
                <a:cubicBezTo>
                  <a:pt x="3557473" y="95707"/>
                  <a:pt x="3555873" y="92812"/>
                  <a:pt x="3552673" y="89764"/>
                </a:cubicBezTo>
                <a:cubicBezTo>
                  <a:pt x="3549472" y="86716"/>
                  <a:pt x="3546043" y="85192"/>
                  <a:pt x="3542385" y="85192"/>
                </a:cubicBezTo>
                <a:close/>
                <a:moveTo>
                  <a:pt x="303886" y="85192"/>
                </a:moveTo>
                <a:cubicBezTo>
                  <a:pt x="301752" y="85192"/>
                  <a:pt x="299542" y="86030"/>
                  <a:pt x="297256" y="87706"/>
                </a:cubicBezTo>
                <a:cubicBezTo>
                  <a:pt x="294970" y="89383"/>
                  <a:pt x="293980" y="91897"/>
                  <a:pt x="294284" y="95250"/>
                </a:cubicBezTo>
                <a:cubicBezTo>
                  <a:pt x="294284" y="98298"/>
                  <a:pt x="295199" y="101117"/>
                  <a:pt x="297028" y="103708"/>
                </a:cubicBezTo>
                <a:cubicBezTo>
                  <a:pt x="298856" y="106299"/>
                  <a:pt x="301904" y="107594"/>
                  <a:pt x="306172" y="107594"/>
                </a:cubicBezTo>
                <a:cubicBezTo>
                  <a:pt x="309220" y="107594"/>
                  <a:pt x="312115" y="106528"/>
                  <a:pt x="314858" y="104394"/>
                </a:cubicBezTo>
                <a:cubicBezTo>
                  <a:pt x="317602" y="102260"/>
                  <a:pt x="318973" y="100279"/>
                  <a:pt x="318973" y="98450"/>
                </a:cubicBezTo>
                <a:cubicBezTo>
                  <a:pt x="318973" y="95707"/>
                  <a:pt x="317373" y="92812"/>
                  <a:pt x="314173" y="89764"/>
                </a:cubicBezTo>
                <a:cubicBezTo>
                  <a:pt x="310972" y="86716"/>
                  <a:pt x="307543" y="85192"/>
                  <a:pt x="303886" y="85192"/>
                </a:cubicBezTo>
                <a:close/>
                <a:moveTo>
                  <a:pt x="3103855" y="81001"/>
                </a:moveTo>
                <a:cubicBezTo>
                  <a:pt x="3108731" y="81001"/>
                  <a:pt x="3112693" y="83134"/>
                  <a:pt x="3115742" y="87401"/>
                </a:cubicBezTo>
                <a:cubicBezTo>
                  <a:pt x="3119399" y="92278"/>
                  <a:pt x="3121228" y="100051"/>
                  <a:pt x="3121228" y="110719"/>
                </a:cubicBezTo>
                <a:cubicBezTo>
                  <a:pt x="3121228" y="114681"/>
                  <a:pt x="3120466" y="118339"/>
                  <a:pt x="3118942" y="121691"/>
                </a:cubicBezTo>
                <a:lnTo>
                  <a:pt x="3133115" y="122606"/>
                </a:lnTo>
                <a:cubicBezTo>
                  <a:pt x="3133115" y="127483"/>
                  <a:pt x="3131515" y="130988"/>
                  <a:pt x="3128315" y="133121"/>
                </a:cubicBezTo>
                <a:cubicBezTo>
                  <a:pt x="3125114" y="135255"/>
                  <a:pt x="3120161" y="136322"/>
                  <a:pt x="3113455" y="136322"/>
                </a:cubicBezTo>
                <a:lnTo>
                  <a:pt x="3108884" y="135865"/>
                </a:lnTo>
                <a:cubicBezTo>
                  <a:pt x="3101263" y="143485"/>
                  <a:pt x="3093491" y="149504"/>
                  <a:pt x="3085567" y="153924"/>
                </a:cubicBezTo>
                <a:cubicBezTo>
                  <a:pt x="3077641" y="158344"/>
                  <a:pt x="3070631" y="160553"/>
                  <a:pt x="3064535" y="160553"/>
                </a:cubicBezTo>
                <a:cubicBezTo>
                  <a:pt x="3055087" y="160553"/>
                  <a:pt x="3050362" y="156591"/>
                  <a:pt x="3050362" y="148666"/>
                </a:cubicBezTo>
                <a:cubicBezTo>
                  <a:pt x="3059506" y="146837"/>
                  <a:pt x="3067431" y="144399"/>
                  <a:pt x="3074137" y="141351"/>
                </a:cubicBezTo>
                <a:cubicBezTo>
                  <a:pt x="3080842" y="138303"/>
                  <a:pt x="3086938" y="134950"/>
                  <a:pt x="3092425" y="131293"/>
                </a:cubicBezTo>
                <a:cubicBezTo>
                  <a:pt x="3081451" y="125806"/>
                  <a:pt x="3075965" y="118643"/>
                  <a:pt x="3075965" y="109804"/>
                </a:cubicBezTo>
                <a:cubicBezTo>
                  <a:pt x="3075965" y="102794"/>
                  <a:pt x="3078937" y="96241"/>
                  <a:pt x="3084881" y="90145"/>
                </a:cubicBezTo>
                <a:cubicBezTo>
                  <a:pt x="3090825" y="84049"/>
                  <a:pt x="3097149" y="81001"/>
                  <a:pt x="3103855" y="81001"/>
                </a:cubicBezTo>
                <a:close/>
                <a:moveTo>
                  <a:pt x="5707684" y="74219"/>
                </a:moveTo>
                <a:cubicBezTo>
                  <a:pt x="5713171" y="74219"/>
                  <a:pt x="5718200" y="77114"/>
                  <a:pt x="5722771" y="82906"/>
                </a:cubicBezTo>
                <a:cubicBezTo>
                  <a:pt x="5727344" y="88697"/>
                  <a:pt x="5729630" y="95555"/>
                  <a:pt x="5729630" y="103480"/>
                </a:cubicBezTo>
                <a:cubicBezTo>
                  <a:pt x="5729630" y="108966"/>
                  <a:pt x="5728410" y="115062"/>
                  <a:pt x="5725972" y="121768"/>
                </a:cubicBezTo>
                <a:cubicBezTo>
                  <a:pt x="5721095" y="125120"/>
                  <a:pt x="5716219" y="127406"/>
                  <a:pt x="5711342" y="128626"/>
                </a:cubicBezTo>
                <a:cubicBezTo>
                  <a:pt x="5706465" y="129845"/>
                  <a:pt x="5700979" y="130454"/>
                  <a:pt x="5694883" y="130454"/>
                </a:cubicBezTo>
                <a:cubicBezTo>
                  <a:pt x="5689091" y="130454"/>
                  <a:pt x="5683605" y="129616"/>
                  <a:pt x="5678424" y="127940"/>
                </a:cubicBezTo>
                <a:cubicBezTo>
                  <a:pt x="5673241" y="126263"/>
                  <a:pt x="5666689" y="123444"/>
                  <a:pt x="5658764" y="119482"/>
                </a:cubicBezTo>
                <a:cubicBezTo>
                  <a:pt x="5652363" y="122530"/>
                  <a:pt x="5647029" y="126187"/>
                  <a:pt x="5642762" y="130454"/>
                </a:cubicBezTo>
                <a:lnTo>
                  <a:pt x="5634532" y="123596"/>
                </a:lnTo>
                <a:cubicBezTo>
                  <a:pt x="5639714" y="115976"/>
                  <a:pt x="5644514" y="109957"/>
                  <a:pt x="5648935" y="105537"/>
                </a:cubicBezTo>
                <a:cubicBezTo>
                  <a:pt x="5653353" y="101117"/>
                  <a:pt x="5658307" y="98908"/>
                  <a:pt x="5663793" y="98908"/>
                </a:cubicBezTo>
                <a:cubicBezTo>
                  <a:pt x="5665927" y="98908"/>
                  <a:pt x="5668212" y="99670"/>
                  <a:pt x="5670651" y="101194"/>
                </a:cubicBezTo>
                <a:cubicBezTo>
                  <a:pt x="5676747" y="91745"/>
                  <a:pt x="5682767" y="84887"/>
                  <a:pt x="5688711" y="80620"/>
                </a:cubicBezTo>
                <a:cubicBezTo>
                  <a:pt x="5694654" y="76352"/>
                  <a:pt x="5700979" y="74219"/>
                  <a:pt x="5707684" y="74219"/>
                </a:cubicBezTo>
                <a:close/>
                <a:moveTo>
                  <a:pt x="4680813" y="74219"/>
                </a:moveTo>
                <a:cubicBezTo>
                  <a:pt x="4686299" y="74219"/>
                  <a:pt x="4691329" y="77114"/>
                  <a:pt x="4695901" y="82906"/>
                </a:cubicBezTo>
                <a:cubicBezTo>
                  <a:pt x="4700473" y="88697"/>
                  <a:pt x="4702759" y="95555"/>
                  <a:pt x="4702759" y="103480"/>
                </a:cubicBezTo>
                <a:cubicBezTo>
                  <a:pt x="4702759" y="108966"/>
                  <a:pt x="4701539" y="115062"/>
                  <a:pt x="4699101" y="121768"/>
                </a:cubicBezTo>
                <a:cubicBezTo>
                  <a:pt x="4694224" y="125120"/>
                  <a:pt x="4689347" y="127406"/>
                  <a:pt x="4684471" y="128626"/>
                </a:cubicBezTo>
                <a:cubicBezTo>
                  <a:pt x="4679594" y="129845"/>
                  <a:pt x="4674107" y="130454"/>
                  <a:pt x="4668011" y="130454"/>
                </a:cubicBezTo>
                <a:cubicBezTo>
                  <a:pt x="4662221" y="130454"/>
                  <a:pt x="4656734" y="129616"/>
                  <a:pt x="4651552" y="127940"/>
                </a:cubicBezTo>
                <a:cubicBezTo>
                  <a:pt x="4646371" y="126263"/>
                  <a:pt x="4639817" y="123444"/>
                  <a:pt x="4631893" y="119482"/>
                </a:cubicBezTo>
                <a:cubicBezTo>
                  <a:pt x="4625492" y="122530"/>
                  <a:pt x="4620158" y="126187"/>
                  <a:pt x="4615891" y="130454"/>
                </a:cubicBezTo>
                <a:lnTo>
                  <a:pt x="4607661" y="123596"/>
                </a:lnTo>
                <a:cubicBezTo>
                  <a:pt x="4612843" y="115976"/>
                  <a:pt x="4617643" y="109957"/>
                  <a:pt x="4622063" y="105537"/>
                </a:cubicBezTo>
                <a:cubicBezTo>
                  <a:pt x="4626483" y="101117"/>
                  <a:pt x="4631435" y="98908"/>
                  <a:pt x="4636922" y="98908"/>
                </a:cubicBezTo>
                <a:cubicBezTo>
                  <a:pt x="4639055" y="98908"/>
                  <a:pt x="4641341" y="99670"/>
                  <a:pt x="4643780" y="101194"/>
                </a:cubicBezTo>
                <a:cubicBezTo>
                  <a:pt x="4649876" y="91745"/>
                  <a:pt x="4655895" y="84887"/>
                  <a:pt x="4661839" y="80620"/>
                </a:cubicBezTo>
                <a:cubicBezTo>
                  <a:pt x="4667783" y="76352"/>
                  <a:pt x="4674107" y="74219"/>
                  <a:pt x="4680813" y="74219"/>
                </a:cubicBezTo>
                <a:close/>
                <a:moveTo>
                  <a:pt x="5573496" y="66904"/>
                </a:moveTo>
                <a:cubicBezTo>
                  <a:pt x="5580201" y="66599"/>
                  <a:pt x="5586069" y="69418"/>
                  <a:pt x="5591099" y="75362"/>
                </a:cubicBezTo>
                <a:cubicBezTo>
                  <a:pt x="5596127" y="81305"/>
                  <a:pt x="5598642" y="89002"/>
                  <a:pt x="5598642" y="98450"/>
                </a:cubicBezTo>
                <a:cubicBezTo>
                  <a:pt x="5598642" y="105461"/>
                  <a:pt x="5596051" y="111557"/>
                  <a:pt x="5590870" y="116738"/>
                </a:cubicBezTo>
                <a:cubicBezTo>
                  <a:pt x="5585687" y="121920"/>
                  <a:pt x="5579745" y="124511"/>
                  <a:pt x="5573039" y="124511"/>
                </a:cubicBezTo>
                <a:cubicBezTo>
                  <a:pt x="5566029" y="124511"/>
                  <a:pt x="5560313" y="121996"/>
                  <a:pt x="5555894" y="116967"/>
                </a:cubicBezTo>
                <a:cubicBezTo>
                  <a:pt x="5551474" y="111938"/>
                  <a:pt x="5549264" y="105613"/>
                  <a:pt x="5549264" y="97993"/>
                </a:cubicBezTo>
                <a:cubicBezTo>
                  <a:pt x="5549264" y="89154"/>
                  <a:pt x="5551779" y="81763"/>
                  <a:pt x="5556809" y="75819"/>
                </a:cubicBezTo>
                <a:cubicBezTo>
                  <a:pt x="5561837" y="69875"/>
                  <a:pt x="5567399" y="66904"/>
                  <a:pt x="5573496" y="66904"/>
                </a:cubicBezTo>
                <a:close/>
                <a:moveTo>
                  <a:pt x="5154396" y="66904"/>
                </a:moveTo>
                <a:cubicBezTo>
                  <a:pt x="5161102" y="66599"/>
                  <a:pt x="5166969" y="69418"/>
                  <a:pt x="5171999" y="75362"/>
                </a:cubicBezTo>
                <a:cubicBezTo>
                  <a:pt x="5177027" y="81305"/>
                  <a:pt x="5179542" y="89002"/>
                  <a:pt x="5179542" y="98450"/>
                </a:cubicBezTo>
                <a:cubicBezTo>
                  <a:pt x="5179542" y="105461"/>
                  <a:pt x="5176951" y="111557"/>
                  <a:pt x="5171770" y="116738"/>
                </a:cubicBezTo>
                <a:cubicBezTo>
                  <a:pt x="5166587" y="121920"/>
                  <a:pt x="5160645" y="124511"/>
                  <a:pt x="5153939" y="124511"/>
                </a:cubicBezTo>
                <a:cubicBezTo>
                  <a:pt x="5146929" y="124511"/>
                  <a:pt x="5141213" y="121996"/>
                  <a:pt x="5136794" y="116967"/>
                </a:cubicBezTo>
                <a:cubicBezTo>
                  <a:pt x="5132374" y="111938"/>
                  <a:pt x="5130164" y="105613"/>
                  <a:pt x="5130164" y="97993"/>
                </a:cubicBezTo>
                <a:cubicBezTo>
                  <a:pt x="5130164" y="89154"/>
                  <a:pt x="5132679" y="81763"/>
                  <a:pt x="5137708" y="75819"/>
                </a:cubicBezTo>
                <a:cubicBezTo>
                  <a:pt x="5142737" y="69875"/>
                  <a:pt x="5148301" y="66904"/>
                  <a:pt x="5154396" y="66904"/>
                </a:cubicBezTo>
                <a:close/>
                <a:moveTo>
                  <a:pt x="4525746" y="66904"/>
                </a:moveTo>
                <a:cubicBezTo>
                  <a:pt x="4532451" y="66599"/>
                  <a:pt x="4538319" y="69418"/>
                  <a:pt x="4543349" y="75362"/>
                </a:cubicBezTo>
                <a:cubicBezTo>
                  <a:pt x="4548377" y="81305"/>
                  <a:pt x="4550892" y="89002"/>
                  <a:pt x="4550892" y="98450"/>
                </a:cubicBezTo>
                <a:cubicBezTo>
                  <a:pt x="4550892" y="105461"/>
                  <a:pt x="4548301" y="111557"/>
                  <a:pt x="4543120" y="116738"/>
                </a:cubicBezTo>
                <a:cubicBezTo>
                  <a:pt x="4537938" y="121920"/>
                  <a:pt x="4531995" y="124511"/>
                  <a:pt x="4525289" y="124511"/>
                </a:cubicBezTo>
                <a:cubicBezTo>
                  <a:pt x="4518279" y="124511"/>
                  <a:pt x="4512563" y="121996"/>
                  <a:pt x="4508144" y="116967"/>
                </a:cubicBezTo>
                <a:cubicBezTo>
                  <a:pt x="4503724" y="111938"/>
                  <a:pt x="4501514" y="105613"/>
                  <a:pt x="4501515" y="97993"/>
                </a:cubicBezTo>
                <a:cubicBezTo>
                  <a:pt x="4501514" y="89154"/>
                  <a:pt x="4504029" y="81763"/>
                  <a:pt x="4509058" y="75819"/>
                </a:cubicBezTo>
                <a:cubicBezTo>
                  <a:pt x="4514087" y="69875"/>
                  <a:pt x="4519649" y="66904"/>
                  <a:pt x="4525746" y="66904"/>
                </a:cubicBezTo>
                <a:close/>
                <a:moveTo>
                  <a:pt x="3544671" y="66904"/>
                </a:moveTo>
                <a:cubicBezTo>
                  <a:pt x="3551377" y="66599"/>
                  <a:pt x="3557244" y="69418"/>
                  <a:pt x="3562273" y="75362"/>
                </a:cubicBezTo>
                <a:cubicBezTo>
                  <a:pt x="3567303" y="81305"/>
                  <a:pt x="3569817" y="89002"/>
                  <a:pt x="3569817" y="98450"/>
                </a:cubicBezTo>
                <a:cubicBezTo>
                  <a:pt x="3569817" y="105461"/>
                  <a:pt x="3567227" y="111557"/>
                  <a:pt x="3562045" y="116738"/>
                </a:cubicBezTo>
                <a:cubicBezTo>
                  <a:pt x="3556863" y="121920"/>
                  <a:pt x="3550919" y="124511"/>
                  <a:pt x="3544214" y="124511"/>
                </a:cubicBezTo>
                <a:cubicBezTo>
                  <a:pt x="3537203" y="124511"/>
                  <a:pt x="3531489" y="121996"/>
                  <a:pt x="3527069" y="116967"/>
                </a:cubicBezTo>
                <a:cubicBezTo>
                  <a:pt x="3522649" y="111938"/>
                  <a:pt x="3520440" y="105613"/>
                  <a:pt x="3520440" y="97993"/>
                </a:cubicBezTo>
                <a:cubicBezTo>
                  <a:pt x="3520440" y="89154"/>
                  <a:pt x="3522955" y="81763"/>
                  <a:pt x="3527983" y="75819"/>
                </a:cubicBezTo>
                <a:cubicBezTo>
                  <a:pt x="3533013" y="69875"/>
                  <a:pt x="3538575" y="66904"/>
                  <a:pt x="3544671" y="66904"/>
                </a:cubicBezTo>
                <a:close/>
                <a:moveTo>
                  <a:pt x="306172" y="66904"/>
                </a:moveTo>
                <a:cubicBezTo>
                  <a:pt x="312877" y="66599"/>
                  <a:pt x="318745" y="69418"/>
                  <a:pt x="323774" y="75362"/>
                </a:cubicBezTo>
                <a:cubicBezTo>
                  <a:pt x="328803" y="81305"/>
                  <a:pt x="331318" y="89002"/>
                  <a:pt x="331318" y="98450"/>
                </a:cubicBezTo>
                <a:cubicBezTo>
                  <a:pt x="331318" y="105461"/>
                  <a:pt x="328727" y="111557"/>
                  <a:pt x="323545" y="116738"/>
                </a:cubicBezTo>
                <a:cubicBezTo>
                  <a:pt x="318364" y="121920"/>
                  <a:pt x="312420" y="124511"/>
                  <a:pt x="305715" y="124511"/>
                </a:cubicBezTo>
                <a:cubicBezTo>
                  <a:pt x="298704" y="124511"/>
                  <a:pt x="292989" y="121996"/>
                  <a:pt x="288569" y="116967"/>
                </a:cubicBezTo>
                <a:cubicBezTo>
                  <a:pt x="284150" y="111938"/>
                  <a:pt x="281940" y="105613"/>
                  <a:pt x="281940" y="97993"/>
                </a:cubicBezTo>
                <a:cubicBezTo>
                  <a:pt x="281940" y="89154"/>
                  <a:pt x="284455" y="81763"/>
                  <a:pt x="289484" y="75819"/>
                </a:cubicBezTo>
                <a:cubicBezTo>
                  <a:pt x="294513" y="69875"/>
                  <a:pt x="300076" y="66904"/>
                  <a:pt x="306172" y="66904"/>
                </a:cubicBezTo>
                <a:close/>
                <a:moveTo>
                  <a:pt x="7023354" y="61417"/>
                </a:moveTo>
                <a:cubicBezTo>
                  <a:pt x="7034935" y="61417"/>
                  <a:pt x="7040727" y="67818"/>
                  <a:pt x="7040727" y="80620"/>
                </a:cubicBezTo>
                <a:cubicBezTo>
                  <a:pt x="7040727" y="85192"/>
                  <a:pt x="7039965" y="88849"/>
                  <a:pt x="7038441" y="91592"/>
                </a:cubicBezTo>
                <a:lnTo>
                  <a:pt x="7029297" y="90221"/>
                </a:lnTo>
                <a:lnTo>
                  <a:pt x="7029755" y="88392"/>
                </a:lnTo>
                <a:cubicBezTo>
                  <a:pt x="7029755" y="86868"/>
                  <a:pt x="7029221" y="85725"/>
                  <a:pt x="7028154" y="84963"/>
                </a:cubicBezTo>
                <a:cubicBezTo>
                  <a:pt x="7027087" y="84201"/>
                  <a:pt x="7025639" y="83820"/>
                  <a:pt x="7023811" y="83820"/>
                </a:cubicBezTo>
                <a:cubicBezTo>
                  <a:pt x="7020153" y="83820"/>
                  <a:pt x="7016800" y="85039"/>
                  <a:pt x="7013753" y="87478"/>
                </a:cubicBezTo>
                <a:cubicBezTo>
                  <a:pt x="7010704" y="89916"/>
                  <a:pt x="7008114" y="93116"/>
                  <a:pt x="7005980" y="97079"/>
                </a:cubicBezTo>
                <a:cubicBezTo>
                  <a:pt x="7011466" y="102870"/>
                  <a:pt x="7019086" y="105766"/>
                  <a:pt x="7028840" y="105766"/>
                </a:cubicBezTo>
                <a:cubicBezTo>
                  <a:pt x="7031279" y="105766"/>
                  <a:pt x="7034098" y="105613"/>
                  <a:pt x="7037299" y="105308"/>
                </a:cubicBezTo>
                <a:cubicBezTo>
                  <a:pt x="7040499" y="105004"/>
                  <a:pt x="7044080" y="104394"/>
                  <a:pt x="7048043" y="103480"/>
                </a:cubicBezTo>
                <a:lnTo>
                  <a:pt x="7046671" y="122682"/>
                </a:lnTo>
                <a:cubicBezTo>
                  <a:pt x="7035088" y="125425"/>
                  <a:pt x="7025487" y="128245"/>
                  <a:pt x="7017867" y="131140"/>
                </a:cubicBezTo>
                <a:cubicBezTo>
                  <a:pt x="7010247" y="134036"/>
                  <a:pt x="7001103" y="138227"/>
                  <a:pt x="6990435" y="143713"/>
                </a:cubicBezTo>
                <a:lnTo>
                  <a:pt x="6989063" y="124968"/>
                </a:lnTo>
                <a:lnTo>
                  <a:pt x="7006437" y="115367"/>
                </a:lnTo>
                <a:cubicBezTo>
                  <a:pt x="6996074" y="112319"/>
                  <a:pt x="6990892" y="106375"/>
                  <a:pt x="6990893" y="97536"/>
                </a:cubicBezTo>
                <a:cubicBezTo>
                  <a:pt x="6990892" y="91745"/>
                  <a:pt x="6992569" y="86106"/>
                  <a:pt x="6995922" y="80620"/>
                </a:cubicBezTo>
                <a:cubicBezTo>
                  <a:pt x="6999275" y="75133"/>
                  <a:pt x="7003541" y="70561"/>
                  <a:pt x="7008723" y="66904"/>
                </a:cubicBezTo>
                <a:cubicBezTo>
                  <a:pt x="7013905" y="63246"/>
                  <a:pt x="7018781" y="61417"/>
                  <a:pt x="7023354" y="61417"/>
                </a:cubicBezTo>
                <a:close/>
                <a:moveTo>
                  <a:pt x="4410455" y="57150"/>
                </a:moveTo>
                <a:lnTo>
                  <a:pt x="4410913" y="62636"/>
                </a:lnTo>
                <a:cubicBezTo>
                  <a:pt x="4410913" y="70561"/>
                  <a:pt x="4407407" y="76657"/>
                  <a:pt x="4400397" y="80924"/>
                </a:cubicBezTo>
                <a:cubicBezTo>
                  <a:pt x="4392473" y="84887"/>
                  <a:pt x="4382261" y="89306"/>
                  <a:pt x="4369765" y="94183"/>
                </a:cubicBezTo>
                <a:cubicBezTo>
                  <a:pt x="4357268" y="99060"/>
                  <a:pt x="4342637" y="104394"/>
                  <a:pt x="4325874" y="110185"/>
                </a:cubicBezTo>
                <a:lnTo>
                  <a:pt x="4328159" y="88240"/>
                </a:lnTo>
                <a:cubicBezTo>
                  <a:pt x="4348581" y="80924"/>
                  <a:pt x="4365345" y="74828"/>
                  <a:pt x="4378451" y="69952"/>
                </a:cubicBezTo>
                <a:cubicBezTo>
                  <a:pt x="4391558" y="65075"/>
                  <a:pt x="4402226" y="60808"/>
                  <a:pt x="4410455" y="57150"/>
                </a:cubicBezTo>
                <a:close/>
                <a:moveTo>
                  <a:pt x="7058406" y="0"/>
                </a:moveTo>
                <a:lnTo>
                  <a:pt x="7058863" y="5486"/>
                </a:lnTo>
                <a:cubicBezTo>
                  <a:pt x="7058863" y="13411"/>
                  <a:pt x="7055357" y="19507"/>
                  <a:pt x="7048347" y="23774"/>
                </a:cubicBezTo>
                <a:cubicBezTo>
                  <a:pt x="7040423" y="27737"/>
                  <a:pt x="7030211" y="32156"/>
                  <a:pt x="7017715" y="37033"/>
                </a:cubicBezTo>
                <a:cubicBezTo>
                  <a:pt x="7005218" y="41910"/>
                  <a:pt x="6990587" y="47244"/>
                  <a:pt x="6973824" y="53035"/>
                </a:cubicBezTo>
                <a:lnTo>
                  <a:pt x="6976109" y="31090"/>
                </a:lnTo>
                <a:cubicBezTo>
                  <a:pt x="6996531" y="23774"/>
                  <a:pt x="7013295" y="17678"/>
                  <a:pt x="7026402" y="12802"/>
                </a:cubicBezTo>
                <a:cubicBezTo>
                  <a:pt x="7039508" y="7925"/>
                  <a:pt x="7050175" y="3658"/>
                  <a:pt x="7058406"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6" name="Translation">
            <a:extLst>
              <a:ext uri="{FF2B5EF4-FFF2-40B4-BE49-F238E27FC236}">
                <a16:creationId xmlns:a16="http://schemas.microsoft.com/office/drawing/2014/main" id="{CBC01F6E-2666-A7D4-6D5F-1B58015D380F}"/>
              </a:ext>
            </a:extLst>
          </p:cNvPr>
          <p:cNvSpPr txBox="1"/>
          <p:nvPr/>
        </p:nvSpPr>
        <p:spPr>
          <a:xfrm>
            <a:off x="9649490" y="4573347"/>
            <a:ext cx="6965193" cy="830997"/>
          </a:xfrm>
          <a:prstGeom prst="rect">
            <a:avLst/>
          </a:prstGeom>
          <a:noFill/>
        </p:spPr>
        <p:txBody>
          <a:bodyPr wrap="square" rtlCol="0">
            <a:spAutoFit/>
          </a:bodyPr>
          <a:lstStyle/>
          <a:p>
            <a:pPr marL="0" indent="0" algn="ctr">
              <a:buNone/>
            </a:pPr>
            <a:r>
              <a:rPr lang="en-GB" sz="2400" b="0" i="0" u="none" strike="noStrike" dirty="0">
                <a:solidFill>
                  <a:srgbClr val="000000"/>
                </a:solidFill>
                <a:effectLst/>
                <a:latin typeface="Inter"/>
              </a:rPr>
              <a:t>So, were We incapable of the first creation? No indeed! Yet they doubt a second creation.</a:t>
            </a:r>
            <a:endParaRPr lang="en-GB" sz="4400" dirty="0">
              <a:effectLst/>
            </a:endParaRPr>
          </a:p>
        </p:txBody>
      </p:sp>
      <p:sp>
        <p:nvSpPr>
          <p:cNvPr id="8" name="Freeform: Shape 7">
            <a:extLst>
              <a:ext uri="{FF2B5EF4-FFF2-40B4-BE49-F238E27FC236}">
                <a16:creationId xmlns:a16="http://schemas.microsoft.com/office/drawing/2014/main" id="{AD5AF63E-D07B-66B4-52E9-6A6742D4EF50}"/>
              </a:ext>
            </a:extLst>
          </p:cNvPr>
          <p:cNvSpPr/>
          <p:nvPr/>
        </p:nvSpPr>
        <p:spPr>
          <a:xfrm rot="20799858">
            <a:off x="-245960" y="5234151"/>
            <a:ext cx="9937148" cy="5398512"/>
          </a:xfrm>
          <a:custGeom>
            <a:avLst/>
            <a:gdLst>
              <a:gd name="connsiteX0" fmla="*/ 533902 w 5542288"/>
              <a:gd name="connsiteY0" fmla="*/ 18036 h 3049071"/>
              <a:gd name="connsiteX1" fmla="*/ 1979382 w 5542288"/>
              <a:gd name="connsiteY1" fmla="*/ 667978 h 3049071"/>
              <a:gd name="connsiteX2" fmla="*/ 3378861 w 5542288"/>
              <a:gd name="connsiteY2" fmla="*/ 955722 h 3049071"/>
              <a:gd name="connsiteX3" fmla="*/ 4795784 w 5542288"/>
              <a:gd name="connsiteY3" fmla="*/ 1648925 h 3049071"/>
              <a:gd name="connsiteX4" fmla="*/ 5542288 w 5542288"/>
              <a:gd name="connsiteY4" fmla="*/ 2966753 h 3049071"/>
              <a:gd name="connsiteX5" fmla="*/ 5539185 w 5542288"/>
              <a:gd name="connsiteY5" fmla="*/ 3049071 h 3049071"/>
              <a:gd name="connsiteX6" fmla="*/ 0 w 5542288"/>
              <a:gd name="connsiteY6" fmla="*/ 1736018 h 3049071"/>
              <a:gd name="connsiteX7" fmla="*/ 411519 w 5542288"/>
              <a:gd name="connsiteY7" fmla="*/ 0 h 3049071"/>
              <a:gd name="connsiteX8" fmla="*/ 430579 w 5542288"/>
              <a:gd name="connsiteY8" fmla="*/ 1167 h 3049071"/>
              <a:gd name="connsiteX9" fmla="*/ 533902 w 5542288"/>
              <a:gd name="connsiteY9" fmla="*/ 18036 h 304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42288" h="3049071">
                <a:moveTo>
                  <a:pt x="533902" y="18036"/>
                </a:moveTo>
                <a:cubicBezTo>
                  <a:pt x="988866" y="112723"/>
                  <a:pt x="1533053" y="476694"/>
                  <a:pt x="1979382" y="667978"/>
                </a:cubicBezTo>
                <a:cubicBezTo>
                  <a:pt x="2524350" y="903405"/>
                  <a:pt x="2921090" y="872889"/>
                  <a:pt x="3378861" y="955722"/>
                </a:cubicBezTo>
                <a:cubicBezTo>
                  <a:pt x="3832276" y="1042917"/>
                  <a:pt x="4346727" y="1243466"/>
                  <a:pt x="4795784" y="1648925"/>
                </a:cubicBezTo>
                <a:cubicBezTo>
                  <a:pt x="5188705" y="1999886"/>
                  <a:pt x="5534898" y="2504391"/>
                  <a:pt x="5542288" y="2966753"/>
                </a:cubicBezTo>
                <a:lnTo>
                  <a:pt x="5539185" y="3049071"/>
                </a:lnTo>
                <a:lnTo>
                  <a:pt x="0" y="1736018"/>
                </a:lnTo>
                <a:lnTo>
                  <a:pt x="411519" y="0"/>
                </a:lnTo>
                <a:lnTo>
                  <a:pt x="430579" y="1167"/>
                </a:lnTo>
                <a:cubicBezTo>
                  <a:pt x="464436" y="5062"/>
                  <a:pt x="498905" y="10753"/>
                  <a:pt x="533902" y="18036"/>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a:solidFill>
                <a:schemeClr val="tx1"/>
              </a:solidFill>
            </a:endParaRPr>
          </a:p>
        </p:txBody>
      </p:sp>
      <p:pic>
        <p:nvPicPr>
          <p:cNvPr id="4" name="Picture 3">
            <a:extLst>
              <a:ext uri="{FF2B5EF4-FFF2-40B4-BE49-F238E27FC236}">
                <a16:creationId xmlns:a16="http://schemas.microsoft.com/office/drawing/2014/main" id="{1AD64896-8065-14F0-FE39-ED1053AC01D3}"/>
              </a:ext>
            </a:extLst>
          </p:cNvPr>
          <p:cNvPicPr>
            <a:picLocks noChangeAspect="1"/>
          </p:cNvPicPr>
          <p:nvPr/>
        </p:nvPicPr>
        <p:blipFill>
          <a:blip r:embed="rId3"/>
          <a:stretch>
            <a:fillRect/>
          </a:stretch>
        </p:blipFill>
        <p:spPr>
          <a:xfrm>
            <a:off x="10833031" y="5889435"/>
            <a:ext cx="5128433" cy="3453679"/>
          </a:xfrm>
          <a:prstGeom prst="rect">
            <a:avLst/>
          </a:prstGeom>
          <a:effectLst>
            <a:softEdge rad="660400"/>
          </a:effectLst>
        </p:spPr>
      </p:pic>
    </p:spTree>
    <p:extLst>
      <p:ext uri="{BB962C8B-B14F-4D97-AF65-F5344CB8AC3E}">
        <p14:creationId xmlns:p14="http://schemas.microsoft.com/office/powerpoint/2010/main" val="4286640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1">
          <a:extLst>
            <a:ext uri="{FF2B5EF4-FFF2-40B4-BE49-F238E27FC236}">
              <a16:creationId xmlns:a16="http://schemas.microsoft.com/office/drawing/2014/main" id="{2453600D-75C6-4FCA-0C4A-379B57379EAC}"/>
            </a:ext>
          </a:extLst>
        </p:cNvPr>
        <p:cNvGrpSpPr/>
        <p:nvPr/>
      </p:nvGrpSpPr>
      <p:grpSpPr>
        <a:xfrm>
          <a:off x="0" y="0"/>
          <a:ext cx="0" cy="0"/>
          <a:chOff x="0" y="0"/>
          <a:chExt cx="0" cy="0"/>
        </a:xfrm>
      </p:grpSpPr>
      <p:sp>
        <p:nvSpPr>
          <p:cNvPr id="4" name="Background frame">
            <a:extLst>
              <a:ext uri="{FF2B5EF4-FFF2-40B4-BE49-F238E27FC236}">
                <a16:creationId xmlns:a16="http://schemas.microsoft.com/office/drawing/2014/main" id="{15A60EC7-2C50-678F-C9DD-13F54FA369AD}"/>
              </a:ext>
            </a:extLst>
          </p:cNvPr>
          <p:cNvSpPr/>
          <p:nvPr/>
        </p:nvSpPr>
        <p:spPr>
          <a:xfrm>
            <a:off x="9144000" y="1541721"/>
            <a:ext cx="7912045" cy="2606148"/>
          </a:xfrm>
          <a:prstGeom prst="roundRect">
            <a:avLst>
              <a:gd name="adj" fmla="val 10456"/>
            </a:avLst>
          </a:prstGeom>
          <a:solidFill>
            <a:srgbClr val="EEEB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9" name="Google Shape;110;p16">
            <a:extLst>
              <a:ext uri="{FF2B5EF4-FFF2-40B4-BE49-F238E27FC236}">
                <a16:creationId xmlns:a16="http://schemas.microsoft.com/office/drawing/2014/main" id="{CCADA0E0-C1F2-4B9C-59D9-D1F7F67541DA}"/>
              </a:ext>
            </a:extLst>
          </p:cNvPr>
          <p:cNvSpPr/>
          <p:nvPr/>
        </p:nvSpPr>
        <p:spPr>
          <a:xfrm>
            <a:off x="9148517" y="4470043"/>
            <a:ext cx="7912045" cy="1829988"/>
          </a:xfrm>
          <a:prstGeom prst="roundRect">
            <a:avLst>
              <a:gd name="adj" fmla="val 17191"/>
            </a:avLst>
          </a:prstGeom>
          <a:solidFill>
            <a:schemeClr val="lt1"/>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2">
            <a:extLst>
              <a:ext uri="{FF2B5EF4-FFF2-40B4-BE49-F238E27FC236}">
                <a16:creationId xmlns:a16="http://schemas.microsoft.com/office/drawing/2014/main" id="{B0E50201-CB2A-2FD0-99B4-F8021B004404}"/>
              </a:ext>
            </a:extLst>
          </p:cNvPr>
          <p:cNvSpPr txBox="1"/>
          <p:nvPr/>
        </p:nvSpPr>
        <p:spPr>
          <a:xfrm>
            <a:off x="1932841" y="1444743"/>
            <a:ext cx="5975484"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The Human </a:t>
            </a:r>
          </a:p>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Being</a:t>
            </a:r>
            <a:endParaRPr sz="1600" dirty="0">
              <a:solidFill>
                <a:srgbClr val="4B116F"/>
              </a:solidFill>
              <a:latin typeface="+mj-lt"/>
            </a:endParaRPr>
          </a:p>
        </p:txBody>
      </p:sp>
      <p:sp>
        <p:nvSpPr>
          <p:cNvPr id="3" name="Google Shape;203;p22">
            <a:extLst>
              <a:ext uri="{FF2B5EF4-FFF2-40B4-BE49-F238E27FC236}">
                <a16:creationId xmlns:a16="http://schemas.microsoft.com/office/drawing/2014/main" id="{AC0D7EE9-63EA-D5DC-2B68-2D48C125B0BE}"/>
              </a:ext>
            </a:extLst>
          </p:cNvPr>
          <p:cNvSpPr txBox="1"/>
          <p:nvPr/>
        </p:nvSpPr>
        <p:spPr>
          <a:xfrm>
            <a:off x="1932842" y="3501521"/>
            <a:ext cx="6527418" cy="4201110"/>
          </a:xfrm>
          <a:prstGeom prst="rect">
            <a:avLst/>
          </a:prstGeom>
          <a:noFill/>
          <a:ln>
            <a:noFill/>
          </a:ln>
        </p:spPr>
        <p:txBody>
          <a:bodyPr spcFirstLastPara="1" wrap="square" lIns="91425" tIns="45700" rIns="91425" bIns="45700" anchor="t" anchorCtr="0">
            <a:spAutoFit/>
          </a:bodyPr>
          <a:lstStyle/>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Reflect on one of Allah’s greatest signs: YOU!</a:t>
            </a:r>
          </a:p>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[A] Allah knows your every single thought. How should this belief affect us?</a:t>
            </a:r>
          </a:p>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Just as the jugular vein is close yet can go unnoticed, Allah’s presence is near even if not always perceived.</a:t>
            </a:r>
            <a:endParaRPr lang="en-US" sz="2400" dirty="0">
              <a:solidFill>
                <a:srgbClr val="1E1E1E"/>
              </a:solidFill>
              <a:latin typeface="Inter Light"/>
              <a:ea typeface="Inter Light"/>
              <a:cs typeface="Inter Light"/>
              <a:sym typeface="Inter Light"/>
            </a:endParaRPr>
          </a:p>
        </p:txBody>
      </p:sp>
      <p:sp>
        <p:nvSpPr>
          <p:cNvPr id="2" name="Freeform: Shape 1">
            <a:extLst>
              <a:ext uri="{FF2B5EF4-FFF2-40B4-BE49-F238E27FC236}">
                <a16:creationId xmlns:a16="http://schemas.microsoft.com/office/drawing/2014/main" id="{D3D8DC17-21FF-7527-A78E-F4C8FA9D1D2C}"/>
              </a:ext>
            </a:extLst>
          </p:cNvPr>
          <p:cNvSpPr/>
          <p:nvPr/>
        </p:nvSpPr>
        <p:spPr>
          <a:xfrm>
            <a:off x="9551987" y="2194723"/>
            <a:ext cx="7056120" cy="1413304"/>
          </a:xfrm>
          <a:custGeom>
            <a:avLst/>
            <a:gdLst/>
            <a:ahLst/>
            <a:cxnLst/>
            <a:rect l="l" t="t" r="r" b="b"/>
            <a:pathLst>
              <a:path w="7056120" h="1413304">
                <a:moveTo>
                  <a:pt x="2227631" y="1360269"/>
                </a:moveTo>
                <a:lnTo>
                  <a:pt x="2228088" y="1365755"/>
                </a:lnTo>
                <a:cubicBezTo>
                  <a:pt x="2227479" y="1374899"/>
                  <a:pt x="2223669" y="1381300"/>
                  <a:pt x="2216658" y="1384958"/>
                </a:cubicBezTo>
                <a:cubicBezTo>
                  <a:pt x="2208733" y="1388920"/>
                  <a:pt x="2198446" y="1393263"/>
                  <a:pt x="2185797" y="1397988"/>
                </a:cubicBezTo>
                <a:cubicBezTo>
                  <a:pt x="2173148" y="1402712"/>
                  <a:pt x="2158289" y="1407818"/>
                  <a:pt x="2141220" y="1413304"/>
                </a:cubicBezTo>
                <a:lnTo>
                  <a:pt x="2144878" y="1389987"/>
                </a:lnTo>
                <a:cubicBezTo>
                  <a:pt x="2164995" y="1382976"/>
                  <a:pt x="2181835" y="1377109"/>
                  <a:pt x="2195398" y="1372385"/>
                </a:cubicBezTo>
                <a:cubicBezTo>
                  <a:pt x="2208962" y="1367660"/>
                  <a:pt x="2219706" y="1363622"/>
                  <a:pt x="2227631" y="1360269"/>
                </a:cubicBezTo>
                <a:close/>
                <a:moveTo>
                  <a:pt x="1427531" y="1331694"/>
                </a:moveTo>
                <a:lnTo>
                  <a:pt x="1427988" y="1337180"/>
                </a:lnTo>
                <a:cubicBezTo>
                  <a:pt x="1427379" y="1346324"/>
                  <a:pt x="1423569" y="1352725"/>
                  <a:pt x="1416558" y="1356383"/>
                </a:cubicBezTo>
                <a:cubicBezTo>
                  <a:pt x="1408633" y="1360345"/>
                  <a:pt x="1398346" y="1364688"/>
                  <a:pt x="1385697" y="1369413"/>
                </a:cubicBezTo>
                <a:cubicBezTo>
                  <a:pt x="1373048" y="1374137"/>
                  <a:pt x="1358189" y="1379243"/>
                  <a:pt x="1341120" y="1384729"/>
                </a:cubicBezTo>
                <a:lnTo>
                  <a:pt x="1344778" y="1361412"/>
                </a:lnTo>
                <a:cubicBezTo>
                  <a:pt x="1364895" y="1354401"/>
                  <a:pt x="1381735" y="1348534"/>
                  <a:pt x="1395298" y="1343810"/>
                </a:cubicBezTo>
                <a:cubicBezTo>
                  <a:pt x="1408862" y="1339085"/>
                  <a:pt x="1419606" y="1335047"/>
                  <a:pt x="1427531" y="1331694"/>
                </a:cubicBezTo>
                <a:close/>
                <a:moveTo>
                  <a:pt x="4037381" y="1322169"/>
                </a:moveTo>
                <a:lnTo>
                  <a:pt x="4037838" y="1327655"/>
                </a:lnTo>
                <a:cubicBezTo>
                  <a:pt x="4037228" y="1336799"/>
                  <a:pt x="4033418" y="1343200"/>
                  <a:pt x="4026408" y="1346858"/>
                </a:cubicBezTo>
                <a:cubicBezTo>
                  <a:pt x="4018483" y="1350820"/>
                  <a:pt x="4008196" y="1355163"/>
                  <a:pt x="3995547" y="1359888"/>
                </a:cubicBezTo>
                <a:cubicBezTo>
                  <a:pt x="3982897" y="1364612"/>
                  <a:pt x="3968039" y="1369718"/>
                  <a:pt x="3950970" y="1375204"/>
                </a:cubicBezTo>
                <a:lnTo>
                  <a:pt x="3954627" y="1351887"/>
                </a:lnTo>
                <a:cubicBezTo>
                  <a:pt x="3974744" y="1344876"/>
                  <a:pt x="3991585" y="1339009"/>
                  <a:pt x="4005148" y="1334285"/>
                </a:cubicBezTo>
                <a:cubicBezTo>
                  <a:pt x="4018711" y="1329560"/>
                  <a:pt x="4029456" y="1325522"/>
                  <a:pt x="4037381" y="1322169"/>
                </a:cubicBezTo>
                <a:close/>
                <a:moveTo>
                  <a:pt x="648386" y="1310663"/>
                </a:moveTo>
                <a:cubicBezTo>
                  <a:pt x="657225" y="1317368"/>
                  <a:pt x="663778" y="1323312"/>
                  <a:pt x="668045" y="1328493"/>
                </a:cubicBezTo>
                <a:cubicBezTo>
                  <a:pt x="664997" y="1331237"/>
                  <a:pt x="661797" y="1334285"/>
                  <a:pt x="658444" y="1337637"/>
                </a:cubicBezTo>
                <a:cubicBezTo>
                  <a:pt x="655091" y="1340990"/>
                  <a:pt x="651739" y="1344800"/>
                  <a:pt x="648386" y="1349067"/>
                </a:cubicBezTo>
                <a:cubicBezTo>
                  <a:pt x="643814" y="1343276"/>
                  <a:pt x="637870" y="1337180"/>
                  <a:pt x="630555" y="1330779"/>
                </a:cubicBezTo>
                <a:cubicBezTo>
                  <a:pt x="632993" y="1327122"/>
                  <a:pt x="635737" y="1323617"/>
                  <a:pt x="638785" y="1320264"/>
                </a:cubicBezTo>
                <a:cubicBezTo>
                  <a:pt x="641833" y="1316911"/>
                  <a:pt x="645033" y="1313711"/>
                  <a:pt x="648386" y="1310663"/>
                </a:cubicBezTo>
                <a:close/>
                <a:moveTo>
                  <a:pt x="221285" y="1310663"/>
                </a:moveTo>
                <a:cubicBezTo>
                  <a:pt x="224028" y="1313406"/>
                  <a:pt x="227000" y="1316301"/>
                  <a:pt x="230200" y="1319349"/>
                </a:cubicBezTo>
                <a:cubicBezTo>
                  <a:pt x="233401" y="1322397"/>
                  <a:pt x="236373" y="1325445"/>
                  <a:pt x="239116" y="1328493"/>
                </a:cubicBezTo>
                <a:cubicBezTo>
                  <a:pt x="236677" y="1332151"/>
                  <a:pt x="233934" y="1335732"/>
                  <a:pt x="230886" y="1339238"/>
                </a:cubicBezTo>
                <a:cubicBezTo>
                  <a:pt x="227838" y="1342743"/>
                  <a:pt x="224638" y="1346019"/>
                  <a:pt x="221285" y="1349067"/>
                </a:cubicBezTo>
                <a:cubicBezTo>
                  <a:pt x="217322" y="1346019"/>
                  <a:pt x="213665" y="1342971"/>
                  <a:pt x="210312" y="1339923"/>
                </a:cubicBezTo>
                <a:cubicBezTo>
                  <a:pt x="206959" y="1336875"/>
                  <a:pt x="204064" y="1333980"/>
                  <a:pt x="201625" y="1331237"/>
                </a:cubicBezTo>
                <a:cubicBezTo>
                  <a:pt x="204978" y="1328189"/>
                  <a:pt x="208255" y="1324988"/>
                  <a:pt x="211455" y="1321635"/>
                </a:cubicBezTo>
                <a:cubicBezTo>
                  <a:pt x="214655" y="1318283"/>
                  <a:pt x="217932" y="1314625"/>
                  <a:pt x="221285" y="1310663"/>
                </a:cubicBezTo>
                <a:close/>
                <a:moveTo>
                  <a:pt x="3608756" y="1265019"/>
                </a:moveTo>
                <a:lnTo>
                  <a:pt x="3609213" y="1270505"/>
                </a:lnTo>
                <a:cubicBezTo>
                  <a:pt x="3608603" y="1279649"/>
                  <a:pt x="3604793" y="1286050"/>
                  <a:pt x="3597783" y="1289708"/>
                </a:cubicBezTo>
                <a:cubicBezTo>
                  <a:pt x="3589858" y="1293670"/>
                  <a:pt x="3579571" y="1298013"/>
                  <a:pt x="3566922" y="1302738"/>
                </a:cubicBezTo>
                <a:cubicBezTo>
                  <a:pt x="3554273" y="1307462"/>
                  <a:pt x="3539413" y="1312568"/>
                  <a:pt x="3522345" y="1318054"/>
                </a:cubicBezTo>
                <a:lnTo>
                  <a:pt x="3526003" y="1294737"/>
                </a:lnTo>
                <a:cubicBezTo>
                  <a:pt x="3546119" y="1287726"/>
                  <a:pt x="3562959" y="1281859"/>
                  <a:pt x="3576523" y="1277135"/>
                </a:cubicBezTo>
                <a:cubicBezTo>
                  <a:pt x="3590087" y="1272410"/>
                  <a:pt x="3600831" y="1268372"/>
                  <a:pt x="3608756" y="1265019"/>
                </a:cubicBezTo>
                <a:close/>
                <a:moveTo>
                  <a:pt x="3294431" y="1265019"/>
                </a:moveTo>
                <a:lnTo>
                  <a:pt x="3294888" y="1270505"/>
                </a:lnTo>
                <a:cubicBezTo>
                  <a:pt x="3294279" y="1279649"/>
                  <a:pt x="3290468" y="1286050"/>
                  <a:pt x="3283458" y="1289708"/>
                </a:cubicBezTo>
                <a:cubicBezTo>
                  <a:pt x="3275533" y="1293670"/>
                  <a:pt x="3265246" y="1298013"/>
                  <a:pt x="3252597" y="1302738"/>
                </a:cubicBezTo>
                <a:cubicBezTo>
                  <a:pt x="3239948" y="1307462"/>
                  <a:pt x="3225089" y="1312568"/>
                  <a:pt x="3208020" y="1318054"/>
                </a:cubicBezTo>
                <a:lnTo>
                  <a:pt x="3211678" y="1294737"/>
                </a:lnTo>
                <a:cubicBezTo>
                  <a:pt x="3231795" y="1287726"/>
                  <a:pt x="3248635" y="1281859"/>
                  <a:pt x="3262198" y="1277135"/>
                </a:cubicBezTo>
                <a:cubicBezTo>
                  <a:pt x="3275762" y="1272410"/>
                  <a:pt x="3286506" y="1268372"/>
                  <a:pt x="3294431" y="1265019"/>
                </a:cubicBezTo>
                <a:close/>
                <a:moveTo>
                  <a:pt x="1103681" y="1265019"/>
                </a:moveTo>
                <a:lnTo>
                  <a:pt x="1104138" y="1270505"/>
                </a:lnTo>
                <a:cubicBezTo>
                  <a:pt x="1103529" y="1279649"/>
                  <a:pt x="1099719" y="1286050"/>
                  <a:pt x="1092708" y="1289708"/>
                </a:cubicBezTo>
                <a:cubicBezTo>
                  <a:pt x="1084783" y="1293670"/>
                  <a:pt x="1074496" y="1298013"/>
                  <a:pt x="1061847" y="1302738"/>
                </a:cubicBezTo>
                <a:cubicBezTo>
                  <a:pt x="1049198" y="1307462"/>
                  <a:pt x="1034339" y="1312568"/>
                  <a:pt x="1017270" y="1318054"/>
                </a:cubicBezTo>
                <a:lnTo>
                  <a:pt x="1020928" y="1294737"/>
                </a:lnTo>
                <a:cubicBezTo>
                  <a:pt x="1041045" y="1287726"/>
                  <a:pt x="1057885" y="1281859"/>
                  <a:pt x="1071448" y="1277135"/>
                </a:cubicBezTo>
                <a:cubicBezTo>
                  <a:pt x="1085012" y="1272410"/>
                  <a:pt x="1095756" y="1268372"/>
                  <a:pt x="1103681" y="1265019"/>
                </a:cubicBezTo>
                <a:close/>
                <a:moveTo>
                  <a:pt x="3728314" y="1251227"/>
                </a:moveTo>
                <a:cubicBezTo>
                  <a:pt x="3730142" y="1253360"/>
                  <a:pt x="3733419" y="1256789"/>
                  <a:pt x="3738143" y="1261514"/>
                </a:cubicBezTo>
                <a:cubicBezTo>
                  <a:pt x="3742868" y="1266238"/>
                  <a:pt x="3749040" y="1272258"/>
                  <a:pt x="3756660" y="1279573"/>
                </a:cubicBezTo>
                <a:cubicBezTo>
                  <a:pt x="3753003" y="1284755"/>
                  <a:pt x="3748888" y="1290012"/>
                  <a:pt x="3744315" y="1295346"/>
                </a:cubicBezTo>
                <a:cubicBezTo>
                  <a:pt x="3739743" y="1300680"/>
                  <a:pt x="3734715" y="1306091"/>
                  <a:pt x="3729228" y="1311577"/>
                </a:cubicBezTo>
                <a:cubicBezTo>
                  <a:pt x="3721913" y="1305786"/>
                  <a:pt x="3715664" y="1300452"/>
                  <a:pt x="3710483" y="1295575"/>
                </a:cubicBezTo>
                <a:cubicBezTo>
                  <a:pt x="3705301" y="1290698"/>
                  <a:pt x="3701034" y="1286431"/>
                  <a:pt x="3697681" y="1282773"/>
                </a:cubicBezTo>
                <a:cubicBezTo>
                  <a:pt x="3702558" y="1278201"/>
                  <a:pt x="3707587" y="1273248"/>
                  <a:pt x="3712769" y="1267914"/>
                </a:cubicBezTo>
                <a:cubicBezTo>
                  <a:pt x="3717950" y="1262580"/>
                  <a:pt x="3723132" y="1257018"/>
                  <a:pt x="3728314" y="1251227"/>
                </a:cubicBezTo>
                <a:close/>
                <a:moveTo>
                  <a:pt x="1221334" y="1251227"/>
                </a:moveTo>
                <a:cubicBezTo>
                  <a:pt x="1223163" y="1253360"/>
                  <a:pt x="1226439" y="1256789"/>
                  <a:pt x="1231164" y="1261514"/>
                </a:cubicBezTo>
                <a:cubicBezTo>
                  <a:pt x="1235888" y="1266238"/>
                  <a:pt x="1242060" y="1272258"/>
                  <a:pt x="1249680" y="1279573"/>
                </a:cubicBezTo>
                <a:cubicBezTo>
                  <a:pt x="1246023" y="1284755"/>
                  <a:pt x="1241908" y="1290012"/>
                  <a:pt x="1237336" y="1295346"/>
                </a:cubicBezTo>
                <a:cubicBezTo>
                  <a:pt x="1232764" y="1300680"/>
                  <a:pt x="1227735" y="1306091"/>
                  <a:pt x="1222248" y="1311577"/>
                </a:cubicBezTo>
                <a:cubicBezTo>
                  <a:pt x="1214933" y="1305786"/>
                  <a:pt x="1208685" y="1300452"/>
                  <a:pt x="1203503" y="1295575"/>
                </a:cubicBezTo>
                <a:cubicBezTo>
                  <a:pt x="1198321" y="1290698"/>
                  <a:pt x="1194054" y="1286431"/>
                  <a:pt x="1190701" y="1282773"/>
                </a:cubicBezTo>
                <a:cubicBezTo>
                  <a:pt x="1195578" y="1278201"/>
                  <a:pt x="1200607" y="1273248"/>
                  <a:pt x="1205789" y="1267914"/>
                </a:cubicBezTo>
                <a:cubicBezTo>
                  <a:pt x="1210971" y="1262580"/>
                  <a:pt x="1216152" y="1257018"/>
                  <a:pt x="1221334" y="1251227"/>
                </a:cubicBezTo>
                <a:close/>
                <a:moveTo>
                  <a:pt x="4331589" y="1250312"/>
                </a:moveTo>
                <a:cubicBezTo>
                  <a:pt x="4340428" y="1260371"/>
                  <a:pt x="4351096" y="1271039"/>
                  <a:pt x="4363593" y="1282316"/>
                </a:cubicBezTo>
                <a:cubicBezTo>
                  <a:pt x="4360240" y="1287193"/>
                  <a:pt x="4355897" y="1292679"/>
                  <a:pt x="4350563" y="1298775"/>
                </a:cubicBezTo>
                <a:cubicBezTo>
                  <a:pt x="4345229" y="1304871"/>
                  <a:pt x="4339209" y="1311272"/>
                  <a:pt x="4332503" y="1317978"/>
                </a:cubicBezTo>
                <a:cubicBezTo>
                  <a:pt x="4324883" y="1311882"/>
                  <a:pt x="4318177" y="1306167"/>
                  <a:pt x="4312387" y="1300833"/>
                </a:cubicBezTo>
                <a:cubicBezTo>
                  <a:pt x="4306595" y="1295499"/>
                  <a:pt x="4301718" y="1290546"/>
                  <a:pt x="4297756" y="1285974"/>
                </a:cubicBezTo>
                <a:cubicBezTo>
                  <a:pt x="4304157" y="1279573"/>
                  <a:pt x="4310177" y="1273477"/>
                  <a:pt x="4315815" y="1267686"/>
                </a:cubicBezTo>
                <a:cubicBezTo>
                  <a:pt x="4321454" y="1261895"/>
                  <a:pt x="4326712" y="1256103"/>
                  <a:pt x="4331589" y="1250312"/>
                </a:cubicBezTo>
                <a:close/>
                <a:moveTo>
                  <a:pt x="2414931" y="1250312"/>
                </a:moveTo>
                <a:cubicBezTo>
                  <a:pt x="2423770" y="1260371"/>
                  <a:pt x="2434438" y="1271039"/>
                  <a:pt x="2446935" y="1282316"/>
                </a:cubicBezTo>
                <a:cubicBezTo>
                  <a:pt x="2443582" y="1287193"/>
                  <a:pt x="2439238" y="1292679"/>
                  <a:pt x="2433905" y="1298775"/>
                </a:cubicBezTo>
                <a:cubicBezTo>
                  <a:pt x="2428570" y="1304871"/>
                  <a:pt x="2422551" y="1311272"/>
                  <a:pt x="2415845" y="1317978"/>
                </a:cubicBezTo>
                <a:cubicBezTo>
                  <a:pt x="2408225" y="1311882"/>
                  <a:pt x="2401519" y="1306167"/>
                  <a:pt x="2395728" y="1300833"/>
                </a:cubicBezTo>
                <a:cubicBezTo>
                  <a:pt x="2389937" y="1295499"/>
                  <a:pt x="2385060" y="1290546"/>
                  <a:pt x="2381097" y="1285974"/>
                </a:cubicBezTo>
                <a:cubicBezTo>
                  <a:pt x="2387499" y="1279573"/>
                  <a:pt x="2393518" y="1273477"/>
                  <a:pt x="2399157" y="1267686"/>
                </a:cubicBezTo>
                <a:cubicBezTo>
                  <a:pt x="2404796" y="1261895"/>
                  <a:pt x="2410054" y="1256103"/>
                  <a:pt x="2414931" y="1250312"/>
                </a:cubicBezTo>
                <a:close/>
                <a:moveTo>
                  <a:pt x="4001948" y="1246197"/>
                </a:moveTo>
                <a:cubicBezTo>
                  <a:pt x="4013530" y="1246197"/>
                  <a:pt x="4019321" y="1252598"/>
                  <a:pt x="4019321" y="1265400"/>
                </a:cubicBezTo>
                <a:cubicBezTo>
                  <a:pt x="4019321" y="1269057"/>
                  <a:pt x="4018407" y="1272867"/>
                  <a:pt x="4016578" y="1276830"/>
                </a:cubicBezTo>
                <a:lnTo>
                  <a:pt x="4007891" y="1274544"/>
                </a:lnTo>
                <a:lnTo>
                  <a:pt x="4007891" y="1273629"/>
                </a:lnTo>
                <a:cubicBezTo>
                  <a:pt x="4007891" y="1270581"/>
                  <a:pt x="4006063" y="1269057"/>
                  <a:pt x="4002405" y="1269057"/>
                </a:cubicBezTo>
                <a:cubicBezTo>
                  <a:pt x="3998747" y="1269057"/>
                  <a:pt x="3995395" y="1270200"/>
                  <a:pt x="3992347" y="1272486"/>
                </a:cubicBezTo>
                <a:cubicBezTo>
                  <a:pt x="3989298" y="1274772"/>
                  <a:pt x="3986708" y="1278049"/>
                  <a:pt x="3984574" y="1282316"/>
                </a:cubicBezTo>
                <a:cubicBezTo>
                  <a:pt x="3989755" y="1287803"/>
                  <a:pt x="3997071" y="1290546"/>
                  <a:pt x="4006520" y="1290546"/>
                </a:cubicBezTo>
                <a:cubicBezTo>
                  <a:pt x="4009568" y="1290546"/>
                  <a:pt x="4012768" y="1290317"/>
                  <a:pt x="4016121" y="1289860"/>
                </a:cubicBezTo>
                <a:cubicBezTo>
                  <a:pt x="4019474" y="1289403"/>
                  <a:pt x="4022826" y="1288869"/>
                  <a:pt x="4026179" y="1288260"/>
                </a:cubicBezTo>
                <a:lnTo>
                  <a:pt x="4024808" y="1307919"/>
                </a:lnTo>
                <a:cubicBezTo>
                  <a:pt x="4016883" y="1309443"/>
                  <a:pt x="4010101" y="1311120"/>
                  <a:pt x="4004463" y="1312949"/>
                </a:cubicBezTo>
                <a:cubicBezTo>
                  <a:pt x="3998823" y="1314777"/>
                  <a:pt x="3993261" y="1316835"/>
                  <a:pt x="3987775" y="1319121"/>
                </a:cubicBezTo>
                <a:cubicBezTo>
                  <a:pt x="3982288" y="1321407"/>
                  <a:pt x="3975887" y="1324531"/>
                  <a:pt x="3968572" y="1328493"/>
                </a:cubicBezTo>
                <a:lnTo>
                  <a:pt x="3967658" y="1310205"/>
                </a:lnTo>
                <a:lnTo>
                  <a:pt x="3984574" y="1300147"/>
                </a:lnTo>
                <a:cubicBezTo>
                  <a:pt x="3974516" y="1297099"/>
                  <a:pt x="3969487" y="1291155"/>
                  <a:pt x="3969487" y="1282316"/>
                </a:cubicBezTo>
                <a:cubicBezTo>
                  <a:pt x="3969487" y="1276525"/>
                  <a:pt x="3971163" y="1270886"/>
                  <a:pt x="3974516" y="1265400"/>
                </a:cubicBezTo>
                <a:cubicBezTo>
                  <a:pt x="3977869" y="1259913"/>
                  <a:pt x="3982059" y="1255341"/>
                  <a:pt x="3987089" y="1251684"/>
                </a:cubicBezTo>
                <a:cubicBezTo>
                  <a:pt x="3992118" y="1248026"/>
                  <a:pt x="3997071" y="1246197"/>
                  <a:pt x="4001948" y="1246197"/>
                </a:cubicBezTo>
                <a:close/>
                <a:moveTo>
                  <a:pt x="3791865" y="1244826"/>
                </a:moveTo>
                <a:cubicBezTo>
                  <a:pt x="3793083" y="1245740"/>
                  <a:pt x="3795979" y="1248560"/>
                  <a:pt x="3800551" y="1253284"/>
                </a:cubicBezTo>
                <a:cubicBezTo>
                  <a:pt x="3805123" y="1258008"/>
                  <a:pt x="3811676" y="1264638"/>
                  <a:pt x="3820211" y="1273172"/>
                </a:cubicBezTo>
                <a:cubicBezTo>
                  <a:pt x="3817163" y="1277439"/>
                  <a:pt x="3813353" y="1282240"/>
                  <a:pt x="3808781" y="1287574"/>
                </a:cubicBezTo>
                <a:cubicBezTo>
                  <a:pt x="3804209" y="1292908"/>
                  <a:pt x="3798875" y="1298623"/>
                  <a:pt x="3792779" y="1304719"/>
                </a:cubicBezTo>
                <a:cubicBezTo>
                  <a:pt x="3779672" y="1294356"/>
                  <a:pt x="3769309" y="1284907"/>
                  <a:pt x="3761689" y="1276373"/>
                </a:cubicBezTo>
                <a:cubicBezTo>
                  <a:pt x="3770528" y="1268448"/>
                  <a:pt x="3780587" y="1257932"/>
                  <a:pt x="3791865" y="1244826"/>
                </a:cubicBezTo>
                <a:close/>
                <a:moveTo>
                  <a:pt x="1284885" y="1244826"/>
                </a:moveTo>
                <a:cubicBezTo>
                  <a:pt x="1286104" y="1245740"/>
                  <a:pt x="1288999" y="1248560"/>
                  <a:pt x="1293571" y="1253284"/>
                </a:cubicBezTo>
                <a:cubicBezTo>
                  <a:pt x="1298143" y="1258008"/>
                  <a:pt x="1304697" y="1264638"/>
                  <a:pt x="1313231" y="1273172"/>
                </a:cubicBezTo>
                <a:cubicBezTo>
                  <a:pt x="1310183" y="1277439"/>
                  <a:pt x="1306373" y="1282240"/>
                  <a:pt x="1301801" y="1287574"/>
                </a:cubicBezTo>
                <a:cubicBezTo>
                  <a:pt x="1297229" y="1292908"/>
                  <a:pt x="1291895" y="1298623"/>
                  <a:pt x="1285799" y="1304719"/>
                </a:cubicBezTo>
                <a:cubicBezTo>
                  <a:pt x="1272693" y="1294356"/>
                  <a:pt x="1262329" y="1284907"/>
                  <a:pt x="1254709" y="1276373"/>
                </a:cubicBezTo>
                <a:cubicBezTo>
                  <a:pt x="1263549" y="1268448"/>
                  <a:pt x="1273607" y="1257932"/>
                  <a:pt x="1284885" y="1244826"/>
                </a:cubicBezTo>
                <a:close/>
                <a:moveTo>
                  <a:pt x="6193383" y="1146985"/>
                </a:moveTo>
                <a:cubicBezTo>
                  <a:pt x="6191555" y="1146985"/>
                  <a:pt x="6189497" y="1148509"/>
                  <a:pt x="6187211" y="1151557"/>
                </a:cubicBezTo>
                <a:cubicBezTo>
                  <a:pt x="6184925" y="1154605"/>
                  <a:pt x="6183783" y="1157348"/>
                  <a:pt x="6183783" y="1159787"/>
                </a:cubicBezTo>
                <a:cubicBezTo>
                  <a:pt x="6183783" y="1166187"/>
                  <a:pt x="6188354" y="1169388"/>
                  <a:pt x="6197499" y="1169388"/>
                </a:cubicBezTo>
                <a:cubicBezTo>
                  <a:pt x="6202375" y="1169388"/>
                  <a:pt x="6206642" y="1168626"/>
                  <a:pt x="6210300" y="1167102"/>
                </a:cubicBezTo>
                <a:cubicBezTo>
                  <a:pt x="6206337" y="1153691"/>
                  <a:pt x="6200699" y="1146985"/>
                  <a:pt x="6193383" y="1146985"/>
                </a:cubicBezTo>
                <a:close/>
                <a:moveTo>
                  <a:pt x="6196127" y="1124582"/>
                </a:moveTo>
                <a:cubicBezTo>
                  <a:pt x="6206185" y="1124582"/>
                  <a:pt x="6214567" y="1129383"/>
                  <a:pt x="6221273" y="1138984"/>
                </a:cubicBezTo>
                <a:cubicBezTo>
                  <a:pt x="6227978" y="1148585"/>
                  <a:pt x="6231331" y="1159939"/>
                  <a:pt x="6231331" y="1173045"/>
                </a:cubicBezTo>
                <a:cubicBezTo>
                  <a:pt x="6231331" y="1182799"/>
                  <a:pt x="6229273" y="1191638"/>
                  <a:pt x="6225159" y="1199563"/>
                </a:cubicBezTo>
                <a:cubicBezTo>
                  <a:pt x="6221043" y="1207488"/>
                  <a:pt x="6215634" y="1213889"/>
                  <a:pt x="6208929" y="1218765"/>
                </a:cubicBezTo>
                <a:cubicBezTo>
                  <a:pt x="6202223" y="1223642"/>
                  <a:pt x="6194755" y="1226081"/>
                  <a:pt x="6186526" y="1226081"/>
                </a:cubicBezTo>
                <a:cubicBezTo>
                  <a:pt x="6183173" y="1226081"/>
                  <a:pt x="6179057" y="1225319"/>
                  <a:pt x="6174181" y="1223795"/>
                </a:cubicBezTo>
                <a:cubicBezTo>
                  <a:pt x="6169304" y="1222271"/>
                  <a:pt x="6164885" y="1220366"/>
                  <a:pt x="6160922" y="1218080"/>
                </a:cubicBezTo>
                <a:cubicBezTo>
                  <a:pt x="6156959" y="1215794"/>
                  <a:pt x="6154217" y="1213431"/>
                  <a:pt x="6152693" y="1210993"/>
                </a:cubicBezTo>
                <a:lnTo>
                  <a:pt x="6158179" y="1199563"/>
                </a:lnTo>
                <a:cubicBezTo>
                  <a:pt x="6162751" y="1201392"/>
                  <a:pt x="6166942" y="1202763"/>
                  <a:pt x="6170753" y="1203678"/>
                </a:cubicBezTo>
                <a:cubicBezTo>
                  <a:pt x="6174562" y="1204592"/>
                  <a:pt x="6178449" y="1205049"/>
                  <a:pt x="6182411" y="1205049"/>
                </a:cubicBezTo>
                <a:cubicBezTo>
                  <a:pt x="6192926" y="1205049"/>
                  <a:pt x="6201213" y="1200077"/>
                  <a:pt x="6207271" y="1190133"/>
                </a:cubicBezTo>
                <a:lnTo>
                  <a:pt x="6207278" y="1190117"/>
                </a:lnTo>
                <a:lnTo>
                  <a:pt x="6206643" y="1190190"/>
                </a:lnTo>
                <a:cubicBezTo>
                  <a:pt x="6202680" y="1190648"/>
                  <a:pt x="6198260" y="1191029"/>
                  <a:pt x="6193383" y="1191333"/>
                </a:cubicBezTo>
                <a:cubicBezTo>
                  <a:pt x="6184544" y="1191029"/>
                  <a:pt x="6177609" y="1188590"/>
                  <a:pt x="6172581" y="1184018"/>
                </a:cubicBezTo>
                <a:cubicBezTo>
                  <a:pt x="6167551" y="1179446"/>
                  <a:pt x="6165037" y="1173198"/>
                  <a:pt x="6165037" y="1165273"/>
                </a:cubicBezTo>
                <a:cubicBezTo>
                  <a:pt x="6165037" y="1153691"/>
                  <a:pt x="6168085" y="1144013"/>
                  <a:pt x="6174181" y="1136241"/>
                </a:cubicBezTo>
                <a:cubicBezTo>
                  <a:pt x="6180277" y="1128468"/>
                  <a:pt x="6187592" y="1124582"/>
                  <a:pt x="6196127" y="1124582"/>
                </a:cubicBezTo>
                <a:close/>
                <a:moveTo>
                  <a:pt x="154991" y="1109495"/>
                </a:moveTo>
                <a:cubicBezTo>
                  <a:pt x="163221" y="1123515"/>
                  <a:pt x="168707" y="1136165"/>
                  <a:pt x="171450" y="1147442"/>
                </a:cubicBezTo>
                <a:cubicBezTo>
                  <a:pt x="172669" y="1151709"/>
                  <a:pt x="174117" y="1158263"/>
                  <a:pt x="175793" y="1167102"/>
                </a:cubicBezTo>
                <a:cubicBezTo>
                  <a:pt x="177470" y="1175941"/>
                  <a:pt x="179223" y="1185847"/>
                  <a:pt x="181051" y="1196820"/>
                </a:cubicBezTo>
                <a:cubicBezTo>
                  <a:pt x="182880" y="1207793"/>
                  <a:pt x="184404" y="1219070"/>
                  <a:pt x="185623" y="1230653"/>
                </a:cubicBezTo>
                <a:cubicBezTo>
                  <a:pt x="188062" y="1245588"/>
                  <a:pt x="191338" y="1256484"/>
                  <a:pt x="195453" y="1263342"/>
                </a:cubicBezTo>
                <a:cubicBezTo>
                  <a:pt x="199568" y="1270200"/>
                  <a:pt x="206197" y="1275153"/>
                  <a:pt x="215341" y="1278201"/>
                </a:cubicBezTo>
                <a:lnTo>
                  <a:pt x="227228" y="1282773"/>
                </a:lnTo>
                <a:lnTo>
                  <a:pt x="221285" y="1301061"/>
                </a:lnTo>
                <a:lnTo>
                  <a:pt x="191110" y="1290546"/>
                </a:lnTo>
                <a:cubicBezTo>
                  <a:pt x="173736" y="1284755"/>
                  <a:pt x="160553" y="1276144"/>
                  <a:pt x="151562" y="1264714"/>
                </a:cubicBezTo>
                <a:cubicBezTo>
                  <a:pt x="142570" y="1253284"/>
                  <a:pt x="137922" y="1239797"/>
                  <a:pt x="137617" y="1224252"/>
                </a:cubicBezTo>
                <a:cubicBezTo>
                  <a:pt x="136703" y="1208707"/>
                  <a:pt x="136855" y="1185999"/>
                  <a:pt x="138075" y="1156129"/>
                </a:cubicBezTo>
                <a:cubicBezTo>
                  <a:pt x="138379" y="1149423"/>
                  <a:pt x="138532" y="1143099"/>
                  <a:pt x="138532" y="1137155"/>
                </a:cubicBezTo>
                <a:cubicBezTo>
                  <a:pt x="138532" y="1131212"/>
                  <a:pt x="138532" y="1125497"/>
                  <a:pt x="138532" y="1120010"/>
                </a:cubicBezTo>
                <a:close/>
                <a:moveTo>
                  <a:pt x="5942228" y="1104465"/>
                </a:moveTo>
                <a:cubicBezTo>
                  <a:pt x="5934913" y="1104465"/>
                  <a:pt x="5928283" y="1106599"/>
                  <a:pt x="5922340" y="1110866"/>
                </a:cubicBezTo>
                <a:cubicBezTo>
                  <a:pt x="5916397" y="1115133"/>
                  <a:pt x="5911901" y="1120620"/>
                  <a:pt x="5908853" y="1127325"/>
                </a:cubicBezTo>
                <a:cubicBezTo>
                  <a:pt x="5906719" y="1132202"/>
                  <a:pt x="5905651" y="1137231"/>
                  <a:pt x="5905653" y="1142413"/>
                </a:cubicBezTo>
                <a:cubicBezTo>
                  <a:pt x="5905651" y="1152167"/>
                  <a:pt x="5909691" y="1159558"/>
                  <a:pt x="5917768" y="1164587"/>
                </a:cubicBezTo>
                <a:cubicBezTo>
                  <a:pt x="5925845" y="1169616"/>
                  <a:pt x="5937199" y="1172131"/>
                  <a:pt x="5951829" y="1172131"/>
                </a:cubicBezTo>
                <a:cubicBezTo>
                  <a:pt x="5959145" y="1172131"/>
                  <a:pt x="5966231" y="1171521"/>
                  <a:pt x="5973089" y="1170302"/>
                </a:cubicBezTo>
                <a:cubicBezTo>
                  <a:pt x="5979947" y="1169083"/>
                  <a:pt x="5987643" y="1166949"/>
                  <a:pt x="5996177" y="1163901"/>
                </a:cubicBezTo>
                <a:cubicBezTo>
                  <a:pt x="5993129" y="1153233"/>
                  <a:pt x="5988557" y="1143099"/>
                  <a:pt x="5982461" y="1133498"/>
                </a:cubicBezTo>
                <a:cubicBezTo>
                  <a:pt x="5976365" y="1123896"/>
                  <a:pt x="5969659" y="1116657"/>
                  <a:pt x="5962345" y="1111781"/>
                </a:cubicBezTo>
                <a:cubicBezTo>
                  <a:pt x="5955335" y="1106904"/>
                  <a:pt x="5948629" y="1104465"/>
                  <a:pt x="5942228" y="1104465"/>
                </a:cubicBezTo>
                <a:close/>
                <a:moveTo>
                  <a:pt x="3260750" y="1104465"/>
                </a:moveTo>
                <a:cubicBezTo>
                  <a:pt x="3252521" y="1104465"/>
                  <a:pt x="3245053" y="1108580"/>
                  <a:pt x="3238348" y="1116810"/>
                </a:cubicBezTo>
                <a:cubicBezTo>
                  <a:pt x="3235909" y="1119858"/>
                  <a:pt x="3232861" y="1124430"/>
                  <a:pt x="3229204" y="1130526"/>
                </a:cubicBezTo>
                <a:cubicBezTo>
                  <a:pt x="3225546" y="1136622"/>
                  <a:pt x="3221431" y="1144242"/>
                  <a:pt x="3216859" y="1153386"/>
                </a:cubicBezTo>
                <a:cubicBezTo>
                  <a:pt x="3226917" y="1158263"/>
                  <a:pt x="3238195" y="1162377"/>
                  <a:pt x="3250692" y="1165730"/>
                </a:cubicBezTo>
                <a:cubicBezTo>
                  <a:pt x="3263189" y="1169083"/>
                  <a:pt x="3277209" y="1171521"/>
                  <a:pt x="3292755" y="1173045"/>
                </a:cubicBezTo>
                <a:cubicBezTo>
                  <a:pt x="3291840" y="1160853"/>
                  <a:pt x="3289478" y="1149347"/>
                  <a:pt x="3285668" y="1138527"/>
                </a:cubicBezTo>
                <a:cubicBezTo>
                  <a:pt x="3281858" y="1127706"/>
                  <a:pt x="3277667" y="1119096"/>
                  <a:pt x="3273095" y="1112695"/>
                </a:cubicBezTo>
                <a:cubicBezTo>
                  <a:pt x="3268523" y="1107209"/>
                  <a:pt x="3264408" y="1104465"/>
                  <a:pt x="3260750" y="1104465"/>
                </a:cubicBezTo>
                <a:close/>
                <a:moveTo>
                  <a:pt x="1625575" y="1096693"/>
                </a:moveTo>
                <a:cubicBezTo>
                  <a:pt x="1619783" y="1096693"/>
                  <a:pt x="1614221" y="1098522"/>
                  <a:pt x="1608887" y="1102179"/>
                </a:cubicBezTo>
                <a:cubicBezTo>
                  <a:pt x="1603553" y="1105837"/>
                  <a:pt x="1599209" y="1110257"/>
                  <a:pt x="1595857" y="1115438"/>
                </a:cubicBezTo>
                <a:cubicBezTo>
                  <a:pt x="1592504" y="1120620"/>
                  <a:pt x="1590827" y="1125954"/>
                  <a:pt x="1590827" y="1131440"/>
                </a:cubicBezTo>
                <a:cubicBezTo>
                  <a:pt x="1590827" y="1140584"/>
                  <a:pt x="1594638" y="1147823"/>
                  <a:pt x="1602257" y="1153157"/>
                </a:cubicBezTo>
                <a:cubicBezTo>
                  <a:pt x="1609877" y="1158491"/>
                  <a:pt x="1621003" y="1162225"/>
                  <a:pt x="1635633" y="1164359"/>
                </a:cubicBezTo>
                <a:cubicBezTo>
                  <a:pt x="1640205" y="1164968"/>
                  <a:pt x="1646453" y="1165502"/>
                  <a:pt x="1654378" y="1165959"/>
                </a:cubicBezTo>
                <a:cubicBezTo>
                  <a:pt x="1662303" y="1166416"/>
                  <a:pt x="1672057" y="1166949"/>
                  <a:pt x="1683639" y="1167559"/>
                </a:cubicBezTo>
                <a:cubicBezTo>
                  <a:pt x="1679981" y="1153233"/>
                  <a:pt x="1675181" y="1140737"/>
                  <a:pt x="1669237" y="1130069"/>
                </a:cubicBezTo>
                <a:cubicBezTo>
                  <a:pt x="1663294" y="1119401"/>
                  <a:pt x="1656588" y="1111171"/>
                  <a:pt x="1649121" y="1105380"/>
                </a:cubicBezTo>
                <a:cubicBezTo>
                  <a:pt x="1641653" y="1099589"/>
                  <a:pt x="1633804" y="1096693"/>
                  <a:pt x="1625575" y="1096693"/>
                </a:cubicBezTo>
                <a:close/>
                <a:moveTo>
                  <a:pt x="6862419" y="1089835"/>
                </a:moveTo>
                <a:cubicBezTo>
                  <a:pt x="6857238" y="1089835"/>
                  <a:pt x="6851447" y="1091664"/>
                  <a:pt x="6845046" y="1095321"/>
                </a:cubicBezTo>
                <a:cubicBezTo>
                  <a:pt x="6838645" y="1098979"/>
                  <a:pt x="6832091" y="1104237"/>
                  <a:pt x="6825386" y="1111095"/>
                </a:cubicBezTo>
                <a:cubicBezTo>
                  <a:pt x="6818680" y="1117953"/>
                  <a:pt x="6812127" y="1126106"/>
                  <a:pt x="6805727" y="1135555"/>
                </a:cubicBezTo>
                <a:cubicBezTo>
                  <a:pt x="6811517" y="1142261"/>
                  <a:pt x="6818299" y="1148128"/>
                  <a:pt x="6826072" y="1153157"/>
                </a:cubicBezTo>
                <a:cubicBezTo>
                  <a:pt x="6833844" y="1158186"/>
                  <a:pt x="6841845" y="1162073"/>
                  <a:pt x="6850075" y="1164816"/>
                </a:cubicBezTo>
                <a:cubicBezTo>
                  <a:pt x="6868058" y="1159329"/>
                  <a:pt x="6883298" y="1151252"/>
                  <a:pt x="6895795" y="1140584"/>
                </a:cubicBezTo>
                <a:cubicBezTo>
                  <a:pt x="6893967" y="1132659"/>
                  <a:pt x="6890919" y="1124506"/>
                  <a:pt x="6886651" y="1116124"/>
                </a:cubicBezTo>
                <a:cubicBezTo>
                  <a:pt x="6882383" y="1107742"/>
                  <a:pt x="6877964" y="1101265"/>
                  <a:pt x="6873392" y="1096693"/>
                </a:cubicBezTo>
                <a:cubicBezTo>
                  <a:pt x="6869429" y="1092121"/>
                  <a:pt x="6865772" y="1089835"/>
                  <a:pt x="6862419" y="1089835"/>
                </a:cubicBezTo>
                <a:close/>
                <a:moveTo>
                  <a:pt x="6365977" y="1087549"/>
                </a:moveTo>
                <a:cubicBezTo>
                  <a:pt x="6334887" y="1097912"/>
                  <a:pt x="6311417" y="1111476"/>
                  <a:pt x="6295568" y="1128240"/>
                </a:cubicBezTo>
                <a:cubicBezTo>
                  <a:pt x="6304711" y="1135250"/>
                  <a:pt x="6313856" y="1140203"/>
                  <a:pt x="6323000" y="1143099"/>
                </a:cubicBezTo>
                <a:cubicBezTo>
                  <a:pt x="6332143" y="1145994"/>
                  <a:pt x="6341135" y="1148204"/>
                  <a:pt x="6349975" y="1149728"/>
                </a:cubicBezTo>
                <a:cubicBezTo>
                  <a:pt x="6354547" y="1150338"/>
                  <a:pt x="6359195" y="1150795"/>
                  <a:pt x="6363919" y="1151100"/>
                </a:cubicBezTo>
                <a:cubicBezTo>
                  <a:pt x="6368643" y="1151405"/>
                  <a:pt x="6373597" y="1151709"/>
                  <a:pt x="6378778" y="1152014"/>
                </a:cubicBezTo>
                <a:cubicBezTo>
                  <a:pt x="6376949" y="1143175"/>
                  <a:pt x="6374968" y="1133345"/>
                  <a:pt x="6372835" y="1122525"/>
                </a:cubicBezTo>
                <a:cubicBezTo>
                  <a:pt x="6370701" y="1111704"/>
                  <a:pt x="6368415" y="1100046"/>
                  <a:pt x="6365977" y="1087549"/>
                </a:cubicBezTo>
                <a:close/>
                <a:moveTo>
                  <a:pt x="3584677" y="1087549"/>
                </a:moveTo>
                <a:cubicBezTo>
                  <a:pt x="3553587" y="1097912"/>
                  <a:pt x="3530117" y="1111476"/>
                  <a:pt x="3514268" y="1128240"/>
                </a:cubicBezTo>
                <a:cubicBezTo>
                  <a:pt x="3523411" y="1135250"/>
                  <a:pt x="3532555" y="1140203"/>
                  <a:pt x="3541700" y="1143099"/>
                </a:cubicBezTo>
                <a:cubicBezTo>
                  <a:pt x="3550844" y="1145994"/>
                  <a:pt x="3559835" y="1148204"/>
                  <a:pt x="3568675" y="1149728"/>
                </a:cubicBezTo>
                <a:cubicBezTo>
                  <a:pt x="3573247" y="1150338"/>
                  <a:pt x="3577895" y="1150795"/>
                  <a:pt x="3582619" y="1151100"/>
                </a:cubicBezTo>
                <a:cubicBezTo>
                  <a:pt x="3587343" y="1151405"/>
                  <a:pt x="3592297" y="1151709"/>
                  <a:pt x="3597478" y="1152014"/>
                </a:cubicBezTo>
                <a:cubicBezTo>
                  <a:pt x="3595649" y="1143175"/>
                  <a:pt x="3593668" y="1133345"/>
                  <a:pt x="3591535" y="1122525"/>
                </a:cubicBezTo>
                <a:cubicBezTo>
                  <a:pt x="3589401" y="1111704"/>
                  <a:pt x="3587115" y="1100046"/>
                  <a:pt x="3584677" y="1087549"/>
                </a:cubicBezTo>
                <a:close/>
                <a:moveTo>
                  <a:pt x="756742" y="1076119"/>
                </a:moveTo>
                <a:cubicBezTo>
                  <a:pt x="770763" y="1076119"/>
                  <a:pt x="780669" y="1085873"/>
                  <a:pt x="786460" y="1105380"/>
                </a:cubicBezTo>
                <a:cubicBezTo>
                  <a:pt x="777621" y="1107513"/>
                  <a:pt x="770230" y="1109266"/>
                  <a:pt x="764286" y="1110638"/>
                </a:cubicBezTo>
                <a:cubicBezTo>
                  <a:pt x="758342" y="1112009"/>
                  <a:pt x="753542" y="1113457"/>
                  <a:pt x="749884" y="1114981"/>
                </a:cubicBezTo>
                <a:cubicBezTo>
                  <a:pt x="746531" y="1116200"/>
                  <a:pt x="743255" y="1117496"/>
                  <a:pt x="740055" y="1118867"/>
                </a:cubicBezTo>
                <a:cubicBezTo>
                  <a:pt x="736854" y="1120239"/>
                  <a:pt x="733577" y="1121839"/>
                  <a:pt x="730225" y="1123668"/>
                </a:cubicBezTo>
                <a:cubicBezTo>
                  <a:pt x="731444" y="1147442"/>
                  <a:pt x="732206" y="1167483"/>
                  <a:pt x="732511" y="1183790"/>
                </a:cubicBezTo>
                <a:cubicBezTo>
                  <a:pt x="732815" y="1200096"/>
                  <a:pt x="732815" y="1213584"/>
                  <a:pt x="732511" y="1224252"/>
                </a:cubicBezTo>
                <a:cubicBezTo>
                  <a:pt x="731901" y="1240101"/>
                  <a:pt x="727101" y="1253665"/>
                  <a:pt x="718109" y="1264943"/>
                </a:cubicBezTo>
                <a:cubicBezTo>
                  <a:pt x="709117" y="1276220"/>
                  <a:pt x="695935" y="1284755"/>
                  <a:pt x="678561" y="1290546"/>
                </a:cubicBezTo>
                <a:lnTo>
                  <a:pt x="648386" y="1301061"/>
                </a:lnTo>
                <a:lnTo>
                  <a:pt x="642442" y="1282773"/>
                </a:lnTo>
                <a:lnTo>
                  <a:pt x="654787" y="1278201"/>
                </a:lnTo>
                <a:cubicBezTo>
                  <a:pt x="664235" y="1274544"/>
                  <a:pt x="670865" y="1269362"/>
                  <a:pt x="674675" y="1262657"/>
                </a:cubicBezTo>
                <a:cubicBezTo>
                  <a:pt x="678485" y="1255951"/>
                  <a:pt x="681609" y="1245283"/>
                  <a:pt x="684047" y="1230653"/>
                </a:cubicBezTo>
                <a:cubicBezTo>
                  <a:pt x="684962" y="1223033"/>
                  <a:pt x="686410" y="1211374"/>
                  <a:pt x="688391" y="1195677"/>
                </a:cubicBezTo>
                <a:cubicBezTo>
                  <a:pt x="690372" y="1179980"/>
                  <a:pt x="693039" y="1160549"/>
                  <a:pt x="696392" y="1137384"/>
                </a:cubicBezTo>
                <a:cubicBezTo>
                  <a:pt x="696697" y="1135250"/>
                  <a:pt x="698144" y="1131516"/>
                  <a:pt x="700735" y="1126182"/>
                </a:cubicBezTo>
                <a:cubicBezTo>
                  <a:pt x="703326" y="1120848"/>
                  <a:pt x="707060" y="1113762"/>
                  <a:pt x="711937" y="1104923"/>
                </a:cubicBezTo>
                <a:lnTo>
                  <a:pt x="716966" y="1095779"/>
                </a:lnTo>
                <a:cubicBezTo>
                  <a:pt x="723976" y="1089987"/>
                  <a:pt x="731139" y="1085263"/>
                  <a:pt x="738454" y="1081605"/>
                </a:cubicBezTo>
                <a:cubicBezTo>
                  <a:pt x="745769" y="1077948"/>
                  <a:pt x="751865" y="1076119"/>
                  <a:pt x="756742" y="1076119"/>
                </a:cubicBezTo>
                <a:close/>
                <a:moveTo>
                  <a:pt x="830809" y="1065603"/>
                </a:moveTo>
                <a:cubicBezTo>
                  <a:pt x="847573" y="1079015"/>
                  <a:pt x="860527" y="1090902"/>
                  <a:pt x="869671" y="1101265"/>
                </a:cubicBezTo>
                <a:cubicBezTo>
                  <a:pt x="862355" y="1108580"/>
                  <a:pt x="855497" y="1115591"/>
                  <a:pt x="849097" y="1122296"/>
                </a:cubicBezTo>
                <a:cubicBezTo>
                  <a:pt x="842696" y="1129002"/>
                  <a:pt x="836905" y="1135250"/>
                  <a:pt x="831723" y="1141041"/>
                </a:cubicBezTo>
                <a:cubicBezTo>
                  <a:pt x="827151" y="1135555"/>
                  <a:pt x="821893" y="1129916"/>
                  <a:pt x="815950" y="1124125"/>
                </a:cubicBezTo>
                <a:cubicBezTo>
                  <a:pt x="810006" y="1118334"/>
                  <a:pt x="803377" y="1112085"/>
                  <a:pt x="796061" y="1105380"/>
                </a:cubicBezTo>
                <a:cubicBezTo>
                  <a:pt x="800329" y="1098979"/>
                  <a:pt x="805358" y="1092502"/>
                  <a:pt x="811149" y="1085949"/>
                </a:cubicBezTo>
                <a:cubicBezTo>
                  <a:pt x="816940" y="1079396"/>
                  <a:pt x="823493" y="1072614"/>
                  <a:pt x="830809" y="1065603"/>
                </a:cubicBezTo>
                <a:close/>
                <a:moveTo>
                  <a:pt x="4788103" y="1059203"/>
                </a:moveTo>
                <a:cubicBezTo>
                  <a:pt x="4778654" y="1059203"/>
                  <a:pt x="4771111" y="1062174"/>
                  <a:pt x="4765472" y="1068118"/>
                </a:cubicBezTo>
                <a:cubicBezTo>
                  <a:pt x="4759833" y="1074062"/>
                  <a:pt x="4757013" y="1080691"/>
                  <a:pt x="4757013" y="1088006"/>
                </a:cubicBezTo>
                <a:cubicBezTo>
                  <a:pt x="4757013" y="1095931"/>
                  <a:pt x="4759909" y="1101875"/>
                  <a:pt x="4765701" y="1105837"/>
                </a:cubicBezTo>
                <a:cubicBezTo>
                  <a:pt x="4771491" y="1109799"/>
                  <a:pt x="4780635" y="1111781"/>
                  <a:pt x="4793133" y="1111781"/>
                </a:cubicBezTo>
                <a:cubicBezTo>
                  <a:pt x="4806239" y="1111781"/>
                  <a:pt x="4820259" y="1109037"/>
                  <a:pt x="4835195" y="1103551"/>
                </a:cubicBezTo>
                <a:cubicBezTo>
                  <a:pt x="4829403" y="1088616"/>
                  <a:pt x="4822697" y="1077491"/>
                  <a:pt x="4815077" y="1070175"/>
                </a:cubicBezTo>
                <a:cubicBezTo>
                  <a:pt x="4807457" y="1062860"/>
                  <a:pt x="4798466" y="1059203"/>
                  <a:pt x="4788103" y="1059203"/>
                </a:cubicBezTo>
                <a:close/>
                <a:moveTo>
                  <a:pt x="5949543" y="1055088"/>
                </a:moveTo>
                <a:cubicBezTo>
                  <a:pt x="5962345" y="1055088"/>
                  <a:pt x="5974461" y="1060803"/>
                  <a:pt x="5985891" y="1072233"/>
                </a:cubicBezTo>
                <a:cubicBezTo>
                  <a:pt x="5997321" y="1083663"/>
                  <a:pt x="6006693" y="1099589"/>
                  <a:pt x="6014009" y="1120010"/>
                </a:cubicBezTo>
                <a:cubicBezTo>
                  <a:pt x="6017666" y="1130069"/>
                  <a:pt x="6020409" y="1139975"/>
                  <a:pt x="6022238" y="1149728"/>
                </a:cubicBezTo>
                <a:cubicBezTo>
                  <a:pt x="6024067" y="1159482"/>
                  <a:pt x="6024981" y="1169235"/>
                  <a:pt x="6024981" y="1178989"/>
                </a:cubicBezTo>
                <a:cubicBezTo>
                  <a:pt x="6024981" y="1193924"/>
                  <a:pt x="6022695" y="1208555"/>
                  <a:pt x="6018123" y="1222880"/>
                </a:cubicBezTo>
                <a:cubicBezTo>
                  <a:pt x="6013551" y="1237206"/>
                  <a:pt x="6007150" y="1250236"/>
                  <a:pt x="5998921" y="1261971"/>
                </a:cubicBezTo>
                <a:cubicBezTo>
                  <a:pt x="5990691" y="1273706"/>
                  <a:pt x="5980937" y="1283535"/>
                  <a:pt x="5969660" y="1291460"/>
                </a:cubicBezTo>
                <a:cubicBezTo>
                  <a:pt x="5952896" y="1303043"/>
                  <a:pt x="5934455" y="1308834"/>
                  <a:pt x="5914339" y="1308834"/>
                </a:cubicBezTo>
                <a:cubicBezTo>
                  <a:pt x="5909767" y="1308834"/>
                  <a:pt x="5903442" y="1307157"/>
                  <a:pt x="5895365" y="1303805"/>
                </a:cubicBezTo>
                <a:cubicBezTo>
                  <a:pt x="5887287" y="1300452"/>
                  <a:pt x="5878829" y="1296108"/>
                  <a:pt x="5869991" y="1290774"/>
                </a:cubicBezTo>
                <a:cubicBezTo>
                  <a:pt x="5861151" y="1285440"/>
                  <a:pt x="5853227" y="1279878"/>
                  <a:pt x="5846217" y="1274087"/>
                </a:cubicBezTo>
                <a:lnTo>
                  <a:pt x="5853531" y="1256256"/>
                </a:lnTo>
                <a:cubicBezTo>
                  <a:pt x="5861761" y="1258694"/>
                  <a:pt x="5870219" y="1260523"/>
                  <a:pt x="5878905" y="1261742"/>
                </a:cubicBezTo>
                <a:cubicBezTo>
                  <a:pt x="5887593" y="1262961"/>
                  <a:pt x="5896507" y="1263571"/>
                  <a:pt x="5905653" y="1263571"/>
                </a:cubicBezTo>
                <a:cubicBezTo>
                  <a:pt x="5929122" y="1263571"/>
                  <a:pt x="5949467" y="1257399"/>
                  <a:pt x="5966688" y="1245054"/>
                </a:cubicBezTo>
                <a:cubicBezTo>
                  <a:pt x="5983909" y="1232710"/>
                  <a:pt x="5996177" y="1215413"/>
                  <a:pt x="6003493" y="1193162"/>
                </a:cubicBezTo>
                <a:lnTo>
                  <a:pt x="6003036" y="1189962"/>
                </a:lnTo>
                <a:cubicBezTo>
                  <a:pt x="5994197" y="1198801"/>
                  <a:pt x="5984519" y="1205735"/>
                  <a:pt x="5974003" y="1210764"/>
                </a:cubicBezTo>
                <a:cubicBezTo>
                  <a:pt x="5963487" y="1215794"/>
                  <a:pt x="5952896" y="1218308"/>
                  <a:pt x="5942228" y="1218308"/>
                </a:cubicBezTo>
                <a:cubicBezTo>
                  <a:pt x="5923635" y="1218308"/>
                  <a:pt x="5909233" y="1212822"/>
                  <a:pt x="5899023" y="1201849"/>
                </a:cubicBezTo>
                <a:cubicBezTo>
                  <a:pt x="5888811" y="1190876"/>
                  <a:pt x="5883706" y="1175789"/>
                  <a:pt x="5883707" y="1156586"/>
                </a:cubicBezTo>
                <a:cubicBezTo>
                  <a:pt x="5883706" y="1140127"/>
                  <a:pt x="5886831" y="1123896"/>
                  <a:pt x="5893079" y="1107894"/>
                </a:cubicBezTo>
                <a:cubicBezTo>
                  <a:pt x="5899327" y="1091892"/>
                  <a:pt x="5907633" y="1079167"/>
                  <a:pt x="5917997" y="1069718"/>
                </a:cubicBezTo>
                <a:cubicBezTo>
                  <a:pt x="5928055" y="1059965"/>
                  <a:pt x="5938570" y="1055088"/>
                  <a:pt x="5949543" y="1055088"/>
                </a:cubicBezTo>
                <a:close/>
                <a:moveTo>
                  <a:pt x="3267609" y="1055088"/>
                </a:moveTo>
                <a:cubicBezTo>
                  <a:pt x="3277972" y="1055088"/>
                  <a:pt x="3288106" y="1060727"/>
                  <a:pt x="3298012" y="1072004"/>
                </a:cubicBezTo>
                <a:cubicBezTo>
                  <a:pt x="3307918" y="1083282"/>
                  <a:pt x="3316072" y="1098065"/>
                  <a:pt x="3322473" y="1116353"/>
                </a:cubicBezTo>
                <a:cubicBezTo>
                  <a:pt x="3328568" y="1134031"/>
                  <a:pt x="3331616" y="1151252"/>
                  <a:pt x="3331617" y="1168016"/>
                </a:cubicBezTo>
                <a:cubicBezTo>
                  <a:pt x="3331616" y="1176551"/>
                  <a:pt x="3329254" y="1185542"/>
                  <a:pt x="3324530" y="1194991"/>
                </a:cubicBezTo>
                <a:cubicBezTo>
                  <a:pt x="3319805" y="1204440"/>
                  <a:pt x="3313633" y="1212212"/>
                  <a:pt x="3306013" y="1218308"/>
                </a:cubicBezTo>
                <a:cubicBezTo>
                  <a:pt x="3292907" y="1218308"/>
                  <a:pt x="3279496" y="1217241"/>
                  <a:pt x="3265780" y="1215108"/>
                </a:cubicBezTo>
                <a:cubicBezTo>
                  <a:pt x="3252064" y="1212974"/>
                  <a:pt x="3238957" y="1209850"/>
                  <a:pt x="3226461" y="1205735"/>
                </a:cubicBezTo>
                <a:cubicBezTo>
                  <a:pt x="3213964" y="1201620"/>
                  <a:pt x="3202991" y="1197125"/>
                  <a:pt x="3193542" y="1192248"/>
                </a:cubicBezTo>
                <a:cubicBezTo>
                  <a:pt x="3186227" y="1200477"/>
                  <a:pt x="3178379" y="1206421"/>
                  <a:pt x="3169996" y="1210079"/>
                </a:cubicBezTo>
                <a:cubicBezTo>
                  <a:pt x="3165805" y="1211907"/>
                  <a:pt x="3161176" y="1213279"/>
                  <a:pt x="3156109" y="1214193"/>
                </a:cubicBezTo>
                <a:lnTo>
                  <a:pt x="3151704" y="1214559"/>
                </a:lnTo>
                <a:lnTo>
                  <a:pt x="3151670" y="1214651"/>
                </a:lnTo>
                <a:cubicBezTo>
                  <a:pt x="3150984" y="1215260"/>
                  <a:pt x="3149956" y="1215565"/>
                  <a:pt x="3148584" y="1215565"/>
                </a:cubicBezTo>
                <a:lnTo>
                  <a:pt x="3144134" y="1215188"/>
                </a:lnTo>
                <a:lnTo>
                  <a:pt x="3139593" y="1215565"/>
                </a:lnTo>
                <a:cubicBezTo>
                  <a:pt x="3138373" y="1215565"/>
                  <a:pt x="3137459" y="1215260"/>
                  <a:pt x="3136849" y="1214651"/>
                </a:cubicBezTo>
                <a:lnTo>
                  <a:pt x="3136822" y="1214568"/>
                </a:lnTo>
                <a:lnTo>
                  <a:pt x="3135097" y="1214422"/>
                </a:lnTo>
                <a:cubicBezTo>
                  <a:pt x="3130677" y="1213660"/>
                  <a:pt x="3126333" y="1212365"/>
                  <a:pt x="3122067" y="1210536"/>
                </a:cubicBezTo>
                <a:lnTo>
                  <a:pt x="3122523" y="1222880"/>
                </a:lnTo>
                <a:cubicBezTo>
                  <a:pt x="3122523" y="1242692"/>
                  <a:pt x="3116504" y="1261285"/>
                  <a:pt x="3104464" y="1278659"/>
                </a:cubicBezTo>
                <a:cubicBezTo>
                  <a:pt x="3092425" y="1296032"/>
                  <a:pt x="3075889" y="1309748"/>
                  <a:pt x="3054858" y="1319807"/>
                </a:cubicBezTo>
                <a:cubicBezTo>
                  <a:pt x="3044495" y="1324988"/>
                  <a:pt x="3033674" y="1328798"/>
                  <a:pt x="3022397" y="1331237"/>
                </a:cubicBezTo>
                <a:cubicBezTo>
                  <a:pt x="3011119" y="1333675"/>
                  <a:pt x="2999385" y="1334894"/>
                  <a:pt x="2987193" y="1334894"/>
                </a:cubicBezTo>
                <a:cubicBezTo>
                  <a:pt x="2960675" y="1334894"/>
                  <a:pt x="2940177" y="1327122"/>
                  <a:pt x="2925699" y="1311577"/>
                </a:cubicBezTo>
                <a:cubicBezTo>
                  <a:pt x="2911221" y="1296032"/>
                  <a:pt x="2903982" y="1273477"/>
                  <a:pt x="2903982" y="1243911"/>
                </a:cubicBezTo>
                <a:cubicBezTo>
                  <a:pt x="2903982" y="1238425"/>
                  <a:pt x="2904287" y="1232634"/>
                  <a:pt x="2904897" y="1226538"/>
                </a:cubicBezTo>
                <a:cubicBezTo>
                  <a:pt x="2905506" y="1220442"/>
                  <a:pt x="2906649" y="1213584"/>
                  <a:pt x="2908325" y="1205964"/>
                </a:cubicBezTo>
                <a:cubicBezTo>
                  <a:pt x="2910002" y="1198344"/>
                  <a:pt x="2912059" y="1189657"/>
                  <a:pt x="2914497" y="1179903"/>
                </a:cubicBezTo>
                <a:lnTo>
                  <a:pt x="2933700" y="1184475"/>
                </a:lnTo>
                <a:cubicBezTo>
                  <a:pt x="2929738" y="1198801"/>
                  <a:pt x="2927757" y="1210536"/>
                  <a:pt x="2927757" y="1219680"/>
                </a:cubicBezTo>
                <a:cubicBezTo>
                  <a:pt x="2927757" y="1241625"/>
                  <a:pt x="2932862" y="1258237"/>
                  <a:pt x="2943073" y="1269515"/>
                </a:cubicBezTo>
                <a:cubicBezTo>
                  <a:pt x="2953283" y="1280792"/>
                  <a:pt x="2968447" y="1286431"/>
                  <a:pt x="2988564" y="1286431"/>
                </a:cubicBezTo>
                <a:cubicBezTo>
                  <a:pt x="3004414" y="1286431"/>
                  <a:pt x="3019120" y="1284678"/>
                  <a:pt x="3032684" y="1281173"/>
                </a:cubicBezTo>
                <a:cubicBezTo>
                  <a:pt x="3046247" y="1277668"/>
                  <a:pt x="3058744" y="1272486"/>
                  <a:pt x="3070174" y="1265628"/>
                </a:cubicBezTo>
                <a:cubicBezTo>
                  <a:pt x="3081604" y="1258770"/>
                  <a:pt x="3091586" y="1250312"/>
                  <a:pt x="3100121" y="1240254"/>
                </a:cubicBezTo>
                <a:cubicBezTo>
                  <a:pt x="3090063" y="1220137"/>
                  <a:pt x="3081604" y="1202840"/>
                  <a:pt x="3074746" y="1188362"/>
                </a:cubicBezTo>
                <a:cubicBezTo>
                  <a:pt x="3067888" y="1173884"/>
                  <a:pt x="3064459" y="1162835"/>
                  <a:pt x="3064459" y="1155215"/>
                </a:cubicBezTo>
                <a:cubicBezTo>
                  <a:pt x="3064459" y="1144242"/>
                  <a:pt x="3067659" y="1134412"/>
                  <a:pt x="3074060" y="1125725"/>
                </a:cubicBezTo>
                <a:cubicBezTo>
                  <a:pt x="3080461" y="1117038"/>
                  <a:pt x="3090824" y="1109037"/>
                  <a:pt x="3105150" y="1101722"/>
                </a:cubicBezTo>
                <a:cubicBezTo>
                  <a:pt x="3105759" y="1106599"/>
                  <a:pt x="3106827" y="1113838"/>
                  <a:pt x="3108350" y="1123439"/>
                </a:cubicBezTo>
                <a:cubicBezTo>
                  <a:pt x="3109874" y="1133040"/>
                  <a:pt x="3112008" y="1145156"/>
                  <a:pt x="3114751" y="1159787"/>
                </a:cubicBezTo>
                <a:cubicBezTo>
                  <a:pt x="3119933" y="1162530"/>
                  <a:pt x="3125343" y="1164587"/>
                  <a:pt x="3130982" y="1165959"/>
                </a:cubicBezTo>
                <a:lnTo>
                  <a:pt x="3143953" y="1167475"/>
                </a:lnTo>
                <a:lnTo>
                  <a:pt x="3156623" y="1165902"/>
                </a:lnTo>
                <a:cubicBezTo>
                  <a:pt x="3161881" y="1164492"/>
                  <a:pt x="3166720" y="1162377"/>
                  <a:pt x="3171139" y="1159558"/>
                </a:cubicBezTo>
                <a:cubicBezTo>
                  <a:pt x="3179979" y="1153919"/>
                  <a:pt x="3187294" y="1145461"/>
                  <a:pt x="3193085" y="1134183"/>
                </a:cubicBezTo>
                <a:cubicBezTo>
                  <a:pt x="3197352" y="1125954"/>
                  <a:pt x="3201086" y="1118791"/>
                  <a:pt x="3204286" y="1112695"/>
                </a:cubicBezTo>
                <a:cubicBezTo>
                  <a:pt x="3207487" y="1106599"/>
                  <a:pt x="3210459" y="1101189"/>
                  <a:pt x="3213202" y="1096464"/>
                </a:cubicBezTo>
                <a:cubicBezTo>
                  <a:pt x="3215945" y="1091740"/>
                  <a:pt x="3218688" y="1087397"/>
                  <a:pt x="3221431" y="1083434"/>
                </a:cubicBezTo>
                <a:cubicBezTo>
                  <a:pt x="3229051" y="1073376"/>
                  <a:pt x="3236443" y="1066137"/>
                  <a:pt x="3243606" y="1061717"/>
                </a:cubicBezTo>
                <a:cubicBezTo>
                  <a:pt x="3250769" y="1057298"/>
                  <a:pt x="3258769" y="1055088"/>
                  <a:pt x="3267609" y="1055088"/>
                </a:cubicBezTo>
                <a:close/>
                <a:moveTo>
                  <a:pt x="37948" y="1052802"/>
                </a:moveTo>
                <a:cubicBezTo>
                  <a:pt x="42520" y="1058288"/>
                  <a:pt x="47777" y="1064003"/>
                  <a:pt x="53721" y="1069947"/>
                </a:cubicBezTo>
                <a:cubicBezTo>
                  <a:pt x="59665" y="1075890"/>
                  <a:pt x="66447" y="1082063"/>
                  <a:pt x="74067" y="1088463"/>
                </a:cubicBezTo>
                <a:cubicBezTo>
                  <a:pt x="69799" y="1094559"/>
                  <a:pt x="64694" y="1100960"/>
                  <a:pt x="58750" y="1107666"/>
                </a:cubicBezTo>
                <a:cubicBezTo>
                  <a:pt x="52807" y="1114371"/>
                  <a:pt x="46177" y="1121229"/>
                  <a:pt x="38862" y="1128240"/>
                </a:cubicBezTo>
                <a:cubicBezTo>
                  <a:pt x="21489" y="1114219"/>
                  <a:pt x="8535" y="1102332"/>
                  <a:pt x="0" y="1092578"/>
                </a:cubicBezTo>
                <a:cubicBezTo>
                  <a:pt x="7620" y="1085263"/>
                  <a:pt x="14554" y="1078329"/>
                  <a:pt x="20803" y="1071776"/>
                </a:cubicBezTo>
                <a:cubicBezTo>
                  <a:pt x="27051" y="1065222"/>
                  <a:pt x="32766" y="1058898"/>
                  <a:pt x="37948" y="1052802"/>
                </a:cubicBezTo>
                <a:close/>
                <a:moveTo>
                  <a:pt x="1456868" y="1049601"/>
                </a:moveTo>
                <a:cubicBezTo>
                  <a:pt x="1458392" y="1055393"/>
                  <a:pt x="1460449" y="1062327"/>
                  <a:pt x="1463040" y="1070404"/>
                </a:cubicBezTo>
                <a:cubicBezTo>
                  <a:pt x="1465631" y="1078481"/>
                  <a:pt x="1468374" y="1086482"/>
                  <a:pt x="1471270" y="1094407"/>
                </a:cubicBezTo>
                <a:cubicBezTo>
                  <a:pt x="1474165" y="1102332"/>
                  <a:pt x="1476680" y="1109495"/>
                  <a:pt x="1478814" y="1115895"/>
                </a:cubicBezTo>
                <a:cubicBezTo>
                  <a:pt x="1482776" y="1126868"/>
                  <a:pt x="1486053" y="1137765"/>
                  <a:pt x="1488643" y="1148585"/>
                </a:cubicBezTo>
                <a:cubicBezTo>
                  <a:pt x="1491234" y="1159406"/>
                  <a:pt x="1492529" y="1169540"/>
                  <a:pt x="1492529" y="1178989"/>
                </a:cubicBezTo>
                <a:cubicBezTo>
                  <a:pt x="1492529" y="1202763"/>
                  <a:pt x="1487957" y="1224633"/>
                  <a:pt x="1478814" y="1244597"/>
                </a:cubicBezTo>
                <a:cubicBezTo>
                  <a:pt x="1469669" y="1264562"/>
                  <a:pt x="1457173" y="1280335"/>
                  <a:pt x="1441323" y="1291917"/>
                </a:cubicBezTo>
                <a:cubicBezTo>
                  <a:pt x="1425169" y="1303195"/>
                  <a:pt x="1407185" y="1308834"/>
                  <a:pt x="1387373" y="1308834"/>
                </a:cubicBezTo>
                <a:cubicBezTo>
                  <a:pt x="1383411" y="1308834"/>
                  <a:pt x="1378077" y="1307386"/>
                  <a:pt x="1371372" y="1304490"/>
                </a:cubicBezTo>
                <a:cubicBezTo>
                  <a:pt x="1364666" y="1301595"/>
                  <a:pt x="1357275" y="1297556"/>
                  <a:pt x="1349197" y="1292375"/>
                </a:cubicBezTo>
                <a:cubicBezTo>
                  <a:pt x="1341120" y="1287193"/>
                  <a:pt x="1333424" y="1281554"/>
                  <a:pt x="1326109" y="1275458"/>
                </a:cubicBezTo>
                <a:lnTo>
                  <a:pt x="1332967" y="1257627"/>
                </a:lnTo>
                <a:cubicBezTo>
                  <a:pt x="1341196" y="1259761"/>
                  <a:pt x="1349121" y="1261285"/>
                  <a:pt x="1356741" y="1262199"/>
                </a:cubicBezTo>
                <a:cubicBezTo>
                  <a:pt x="1364361" y="1263114"/>
                  <a:pt x="1371524" y="1263571"/>
                  <a:pt x="1378230" y="1263571"/>
                </a:cubicBezTo>
                <a:cubicBezTo>
                  <a:pt x="1400785" y="1263571"/>
                  <a:pt x="1419987" y="1257551"/>
                  <a:pt x="1435837" y="1245512"/>
                </a:cubicBezTo>
                <a:cubicBezTo>
                  <a:pt x="1451686" y="1233472"/>
                  <a:pt x="1463269" y="1216022"/>
                  <a:pt x="1470584" y="1193162"/>
                </a:cubicBezTo>
                <a:cubicBezTo>
                  <a:pt x="1468450" y="1188590"/>
                  <a:pt x="1466164" y="1183942"/>
                  <a:pt x="1463726" y="1179218"/>
                </a:cubicBezTo>
                <a:cubicBezTo>
                  <a:pt x="1461287" y="1174493"/>
                  <a:pt x="1458544" y="1169693"/>
                  <a:pt x="1455496" y="1164816"/>
                </a:cubicBezTo>
                <a:cubicBezTo>
                  <a:pt x="1446352" y="1149576"/>
                  <a:pt x="1438580" y="1135936"/>
                  <a:pt x="1432179" y="1123896"/>
                </a:cubicBezTo>
                <a:cubicBezTo>
                  <a:pt x="1425778" y="1111857"/>
                  <a:pt x="1422578" y="1101265"/>
                  <a:pt x="1422578" y="1092121"/>
                </a:cubicBezTo>
                <a:cubicBezTo>
                  <a:pt x="1422578" y="1083587"/>
                  <a:pt x="1425702" y="1075662"/>
                  <a:pt x="1431951" y="1068347"/>
                </a:cubicBezTo>
                <a:cubicBezTo>
                  <a:pt x="1438199" y="1061031"/>
                  <a:pt x="1446505" y="1054783"/>
                  <a:pt x="1456868" y="1049601"/>
                </a:cubicBezTo>
                <a:close/>
                <a:moveTo>
                  <a:pt x="5248351" y="1040000"/>
                </a:moveTo>
                <a:cubicBezTo>
                  <a:pt x="5252313" y="1043963"/>
                  <a:pt x="5256961" y="1048611"/>
                  <a:pt x="5262295" y="1053945"/>
                </a:cubicBezTo>
                <a:cubicBezTo>
                  <a:pt x="5267629" y="1059279"/>
                  <a:pt x="5273649" y="1065146"/>
                  <a:pt x="5280355" y="1071547"/>
                </a:cubicBezTo>
                <a:cubicBezTo>
                  <a:pt x="5276697" y="1076729"/>
                  <a:pt x="5272277" y="1082291"/>
                  <a:pt x="5267096" y="1088235"/>
                </a:cubicBezTo>
                <a:cubicBezTo>
                  <a:pt x="5261914" y="1094178"/>
                  <a:pt x="5255971" y="1100503"/>
                  <a:pt x="5249265" y="1107209"/>
                </a:cubicBezTo>
                <a:cubicBezTo>
                  <a:pt x="5234330" y="1095321"/>
                  <a:pt x="5222899" y="1084653"/>
                  <a:pt x="5214975" y="1075205"/>
                </a:cubicBezTo>
                <a:cubicBezTo>
                  <a:pt x="5222291" y="1067889"/>
                  <a:pt x="5228691" y="1061336"/>
                  <a:pt x="5234177" y="1055545"/>
                </a:cubicBezTo>
                <a:cubicBezTo>
                  <a:pt x="5239664" y="1049754"/>
                  <a:pt x="5244388" y="1044572"/>
                  <a:pt x="5248351" y="1040000"/>
                </a:cubicBezTo>
                <a:close/>
                <a:moveTo>
                  <a:pt x="3000451" y="1040000"/>
                </a:moveTo>
                <a:cubicBezTo>
                  <a:pt x="3004414" y="1043963"/>
                  <a:pt x="3009062" y="1048611"/>
                  <a:pt x="3014396" y="1053945"/>
                </a:cubicBezTo>
                <a:cubicBezTo>
                  <a:pt x="3019730" y="1059279"/>
                  <a:pt x="3025749" y="1065146"/>
                  <a:pt x="3032455" y="1071547"/>
                </a:cubicBezTo>
                <a:cubicBezTo>
                  <a:pt x="3028797" y="1076729"/>
                  <a:pt x="3024378" y="1082291"/>
                  <a:pt x="3019197" y="1088235"/>
                </a:cubicBezTo>
                <a:cubicBezTo>
                  <a:pt x="3014015" y="1094178"/>
                  <a:pt x="3008071" y="1100503"/>
                  <a:pt x="3001365" y="1107209"/>
                </a:cubicBezTo>
                <a:cubicBezTo>
                  <a:pt x="2986430" y="1095321"/>
                  <a:pt x="2975000" y="1084653"/>
                  <a:pt x="2967075" y="1075205"/>
                </a:cubicBezTo>
                <a:cubicBezTo>
                  <a:pt x="2974391" y="1067889"/>
                  <a:pt x="2980792" y="1061336"/>
                  <a:pt x="2986278" y="1055545"/>
                </a:cubicBezTo>
                <a:cubicBezTo>
                  <a:pt x="2991765" y="1049754"/>
                  <a:pt x="2996489" y="1044572"/>
                  <a:pt x="3000451" y="1040000"/>
                </a:cubicBezTo>
                <a:close/>
                <a:moveTo>
                  <a:pt x="5780075" y="1034057"/>
                </a:moveTo>
                <a:cubicBezTo>
                  <a:pt x="5781903" y="1041981"/>
                  <a:pt x="5783961" y="1051354"/>
                  <a:pt x="5786247" y="1062174"/>
                </a:cubicBezTo>
                <a:cubicBezTo>
                  <a:pt x="5788533" y="1072995"/>
                  <a:pt x="5790895" y="1084806"/>
                  <a:pt x="5793333" y="1097607"/>
                </a:cubicBezTo>
                <a:cubicBezTo>
                  <a:pt x="5795162" y="1107361"/>
                  <a:pt x="5796533" y="1115591"/>
                  <a:pt x="5797448" y="1122296"/>
                </a:cubicBezTo>
                <a:cubicBezTo>
                  <a:pt x="5798363" y="1129002"/>
                  <a:pt x="5798820" y="1134183"/>
                  <a:pt x="5798820" y="1137841"/>
                </a:cubicBezTo>
                <a:cubicBezTo>
                  <a:pt x="5798820" y="1144242"/>
                  <a:pt x="5797143" y="1152243"/>
                  <a:pt x="5793791" y="1161844"/>
                </a:cubicBezTo>
                <a:cubicBezTo>
                  <a:pt x="5790437" y="1171445"/>
                  <a:pt x="5786323" y="1180970"/>
                  <a:pt x="5781446" y="1190419"/>
                </a:cubicBezTo>
                <a:cubicBezTo>
                  <a:pt x="5760643" y="1202992"/>
                  <a:pt x="5738726" y="1210850"/>
                  <a:pt x="5715695" y="1213993"/>
                </a:cubicBezTo>
                <a:lnTo>
                  <a:pt x="5705555" y="1214674"/>
                </a:lnTo>
                <a:lnTo>
                  <a:pt x="5702884" y="1215565"/>
                </a:lnTo>
                <a:lnTo>
                  <a:pt x="5696845" y="1215259"/>
                </a:lnTo>
                <a:lnTo>
                  <a:pt x="5692292" y="1215565"/>
                </a:lnTo>
                <a:lnTo>
                  <a:pt x="5690395" y="1214933"/>
                </a:lnTo>
                <a:lnTo>
                  <a:pt x="5666765" y="1213736"/>
                </a:lnTo>
                <a:cubicBezTo>
                  <a:pt x="5655183" y="1212517"/>
                  <a:pt x="5644743" y="1210688"/>
                  <a:pt x="5635447" y="1208250"/>
                </a:cubicBezTo>
                <a:cubicBezTo>
                  <a:pt x="5626150" y="1205811"/>
                  <a:pt x="5619063" y="1202763"/>
                  <a:pt x="5614187" y="1199106"/>
                </a:cubicBezTo>
                <a:cubicBezTo>
                  <a:pt x="5608700" y="1194839"/>
                  <a:pt x="5604357" y="1188895"/>
                  <a:pt x="5601157" y="1181275"/>
                </a:cubicBezTo>
                <a:cubicBezTo>
                  <a:pt x="5597956" y="1173655"/>
                  <a:pt x="5595137" y="1166035"/>
                  <a:pt x="5592699" y="1158415"/>
                </a:cubicBezTo>
                <a:cubicBezTo>
                  <a:pt x="5587212" y="1159939"/>
                  <a:pt x="5581954" y="1161920"/>
                  <a:pt x="5576925" y="1164359"/>
                </a:cubicBezTo>
                <a:cubicBezTo>
                  <a:pt x="5571895" y="1166797"/>
                  <a:pt x="5566562" y="1169769"/>
                  <a:pt x="5560923" y="1173274"/>
                </a:cubicBezTo>
                <a:cubicBezTo>
                  <a:pt x="5555284" y="1176779"/>
                  <a:pt x="5548503" y="1181123"/>
                  <a:pt x="5540578" y="1186304"/>
                </a:cubicBezTo>
                <a:cubicBezTo>
                  <a:pt x="5529300" y="1193010"/>
                  <a:pt x="5518631" y="1198344"/>
                  <a:pt x="5508573" y="1202306"/>
                </a:cubicBezTo>
                <a:cubicBezTo>
                  <a:pt x="5498515" y="1206269"/>
                  <a:pt x="5488075" y="1209240"/>
                  <a:pt x="5477255" y="1211222"/>
                </a:cubicBezTo>
                <a:cubicBezTo>
                  <a:pt x="5466435" y="1213203"/>
                  <a:pt x="5454548" y="1214422"/>
                  <a:pt x="5441594" y="1214879"/>
                </a:cubicBezTo>
                <a:cubicBezTo>
                  <a:pt x="5428639" y="1215336"/>
                  <a:pt x="5413781" y="1215565"/>
                  <a:pt x="5397017" y="1215565"/>
                </a:cubicBezTo>
                <a:lnTo>
                  <a:pt x="5396766" y="1215481"/>
                </a:lnTo>
                <a:lnTo>
                  <a:pt x="5396483" y="1215565"/>
                </a:lnTo>
                <a:cubicBezTo>
                  <a:pt x="5391911" y="1215565"/>
                  <a:pt x="5387415" y="1215184"/>
                  <a:pt x="5382996" y="1214422"/>
                </a:cubicBezTo>
                <a:cubicBezTo>
                  <a:pt x="5378577" y="1213660"/>
                  <a:pt x="5374233" y="1212365"/>
                  <a:pt x="5369966" y="1210536"/>
                </a:cubicBezTo>
                <a:lnTo>
                  <a:pt x="5370423" y="1222880"/>
                </a:lnTo>
                <a:cubicBezTo>
                  <a:pt x="5370423" y="1242692"/>
                  <a:pt x="5364403" y="1261285"/>
                  <a:pt x="5352364" y="1278659"/>
                </a:cubicBezTo>
                <a:cubicBezTo>
                  <a:pt x="5340324" y="1296032"/>
                  <a:pt x="5323789" y="1309748"/>
                  <a:pt x="5302757" y="1319807"/>
                </a:cubicBezTo>
                <a:cubicBezTo>
                  <a:pt x="5292395" y="1324988"/>
                  <a:pt x="5281573" y="1328798"/>
                  <a:pt x="5270297" y="1331237"/>
                </a:cubicBezTo>
                <a:cubicBezTo>
                  <a:pt x="5259019" y="1333675"/>
                  <a:pt x="5247283" y="1334894"/>
                  <a:pt x="5235092" y="1334894"/>
                </a:cubicBezTo>
                <a:cubicBezTo>
                  <a:pt x="5208575" y="1334894"/>
                  <a:pt x="5188077" y="1327122"/>
                  <a:pt x="5173599" y="1311577"/>
                </a:cubicBezTo>
                <a:cubicBezTo>
                  <a:pt x="5159121" y="1296032"/>
                  <a:pt x="5151881" y="1273477"/>
                  <a:pt x="5151881" y="1243911"/>
                </a:cubicBezTo>
                <a:cubicBezTo>
                  <a:pt x="5151881" y="1238425"/>
                  <a:pt x="5152186" y="1232634"/>
                  <a:pt x="5152796" y="1226538"/>
                </a:cubicBezTo>
                <a:cubicBezTo>
                  <a:pt x="5153405" y="1220442"/>
                  <a:pt x="5154548" y="1213584"/>
                  <a:pt x="5156225" y="1205964"/>
                </a:cubicBezTo>
                <a:cubicBezTo>
                  <a:pt x="5157901" y="1198344"/>
                  <a:pt x="5159958" y="1189657"/>
                  <a:pt x="5162397" y="1179903"/>
                </a:cubicBezTo>
                <a:lnTo>
                  <a:pt x="5181599" y="1184475"/>
                </a:lnTo>
                <a:cubicBezTo>
                  <a:pt x="5177637" y="1198801"/>
                  <a:pt x="5175656" y="1210536"/>
                  <a:pt x="5175656" y="1219680"/>
                </a:cubicBezTo>
                <a:cubicBezTo>
                  <a:pt x="5175656" y="1241625"/>
                  <a:pt x="5180761" y="1258237"/>
                  <a:pt x="5190972" y="1269515"/>
                </a:cubicBezTo>
                <a:cubicBezTo>
                  <a:pt x="5201183" y="1280792"/>
                  <a:pt x="5216347" y="1286431"/>
                  <a:pt x="5236463" y="1286431"/>
                </a:cubicBezTo>
                <a:cubicBezTo>
                  <a:pt x="5252313" y="1286431"/>
                  <a:pt x="5267019" y="1284678"/>
                  <a:pt x="5280583" y="1281173"/>
                </a:cubicBezTo>
                <a:cubicBezTo>
                  <a:pt x="5294147" y="1277668"/>
                  <a:pt x="5306643" y="1272486"/>
                  <a:pt x="5318073" y="1265628"/>
                </a:cubicBezTo>
                <a:cubicBezTo>
                  <a:pt x="5329503" y="1258770"/>
                  <a:pt x="5339485" y="1250312"/>
                  <a:pt x="5348020" y="1240254"/>
                </a:cubicBezTo>
                <a:cubicBezTo>
                  <a:pt x="5337962" y="1220137"/>
                  <a:pt x="5329503" y="1202840"/>
                  <a:pt x="5322645" y="1188362"/>
                </a:cubicBezTo>
                <a:cubicBezTo>
                  <a:pt x="5315787" y="1173884"/>
                  <a:pt x="5312359" y="1162835"/>
                  <a:pt x="5312359" y="1155215"/>
                </a:cubicBezTo>
                <a:cubicBezTo>
                  <a:pt x="5312359" y="1144242"/>
                  <a:pt x="5315559" y="1134412"/>
                  <a:pt x="5321960" y="1125725"/>
                </a:cubicBezTo>
                <a:cubicBezTo>
                  <a:pt x="5328361" y="1117038"/>
                  <a:pt x="5338723" y="1109037"/>
                  <a:pt x="5353049" y="1101722"/>
                </a:cubicBezTo>
                <a:cubicBezTo>
                  <a:pt x="5353659" y="1106599"/>
                  <a:pt x="5354725" y="1113838"/>
                  <a:pt x="5356249" y="1123439"/>
                </a:cubicBezTo>
                <a:cubicBezTo>
                  <a:pt x="5357773" y="1133040"/>
                  <a:pt x="5359907" y="1145156"/>
                  <a:pt x="5362651" y="1159787"/>
                </a:cubicBezTo>
                <a:cubicBezTo>
                  <a:pt x="5373014" y="1165273"/>
                  <a:pt x="5384291" y="1168016"/>
                  <a:pt x="5396483" y="1168016"/>
                </a:cubicBezTo>
                <a:lnTo>
                  <a:pt x="5396766" y="1168100"/>
                </a:lnTo>
                <a:lnTo>
                  <a:pt x="5397017" y="1168016"/>
                </a:lnTo>
                <a:cubicBezTo>
                  <a:pt x="5421401" y="1168016"/>
                  <a:pt x="5442280" y="1167254"/>
                  <a:pt x="5459653" y="1165730"/>
                </a:cubicBezTo>
                <a:cubicBezTo>
                  <a:pt x="5477027" y="1164206"/>
                  <a:pt x="5493334" y="1160701"/>
                  <a:pt x="5508573" y="1155215"/>
                </a:cubicBezTo>
                <a:cubicBezTo>
                  <a:pt x="5520766" y="1151252"/>
                  <a:pt x="5531205" y="1147976"/>
                  <a:pt x="5539892" y="1145385"/>
                </a:cubicBezTo>
                <a:cubicBezTo>
                  <a:pt x="5548579" y="1142794"/>
                  <a:pt x="5555513" y="1140889"/>
                  <a:pt x="5560695" y="1139670"/>
                </a:cubicBezTo>
                <a:cubicBezTo>
                  <a:pt x="5556123" y="1137231"/>
                  <a:pt x="5551475" y="1134564"/>
                  <a:pt x="5546749" y="1131669"/>
                </a:cubicBezTo>
                <a:cubicBezTo>
                  <a:pt x="5542025" y="1128773"/>
                  <a:pt x="5537377" y="1125649"/>
                  <a:pt x="5532805" y="1122296"/>
                </a:cubicBezTo>
                <a:cubicBezTo>
                  <a:pt x="5522137" y="1114981"/>
                  <a:pt x="5513299" y="1109876"/>
                  <a:pt x="5506287" y="1106980"/>
                </a:cubicBezTo>
                <a:cubicBezTo>
                  <a:pt x="5499277" y="1104084"/>
                  <a:pt x="5492267" y="1102637"/>
                  <a:pt x="5485257" y="1102637"/>
                </a:cubicBezTo>
                <a:cubicBezTo>
                  <a:pt x="5476112" y="1102637"/>
                  <a:pt x="5467730" y="1103856"/>
                  <a:pt x="5460111" y="1106294"/>
                </a:cubicBezTo>
                <a:cubicBezTo>
                  <a:pt x="5452491" y="1108733"/>
                  <a:pt x="5443346" y="1113457"/>
                  <a:pt x="5432679" y="1120467"/>
                </a:cubicBezTo>
                <a:cubicBezTo>
                  <a:pt x="5429935" y="1117724"/>
                  <a:pt x="5427725" y="1114067"/>
                  <a:pt x="5426049" y="1109495"/>
                </a:cubicBezTo>
                <a:cubicBezTo>
                  <a:pt x="5424373" y="1104923"/>
                  <a:pt x="5423534" y="1100503"/>
                  <a:pt x="5423535" y="1096236"/>
                </a:cubicBezTo>
                <a:cubicBezTo>
                  <a:pt x="5423534" y="1083434"/>
                  <a:pt x="5429173" y="1073071"/>
                  <a:pt x="5440451" y="1065146"/>
                </a:cubicBezTo>
                <a:cubicBezTo>
                  <a:pt x="5451729" y="1057221"/>
                  <a:pt x="5466054" y="1053259"/>
                  <a:pt x="5483428" y="1053259"/>
                </a:cubicBezTo>
                <a:cubicBezTo>
                  <a:pt x="5493181" y="1053259"/>
                  <a:pt x="5502707" y="1055012"/>
                  <a:pt x="5512003" y="1058517"/>
                </a:cubicBezTo>
                <a:cubicBezTo>
                  <a:pt x="5521299" y="1062022"/>
                  <a:pt x="5531891" y="1067737"/>
                  <a:pt x="5543779" y="1075662"/>
                </a:cubicBezTo>
                <a:cubicBezTo>
                  <a:pt x="5558103" y="1085720"/>
                  <a:pt x="5570981" y="1093569"/>
                  <a:pt x="5582411" y="1099208"/>
                </a:cubicBezTo>
                <a:cubicBezTo>
                  <a:pt x="5593841" y="1104846"/>
                  <a:pt x="5606719" y="1109495"/>
                  <a:pt x="5621045" y="1113152"/>
                </a:cubicBezTo>
                <a:cubicBezTo>
                  <a:pt x="5628360" y="1114676"/>
                  <a:pt x="5636589" y="1115895"/>
                  <a:pt x="5645734" y="1116810"/>
                </a:cubicBezTo>
                <a:cubicBezTo>
                  <a:pt x="5654877" y="1117724"/>
                  <a:pt x="5665089" y="1118181"/>
                  <a:pt x="5676367" y="1118181"/>
                </a:cubicBezTo>
                <a:lnTo>
                  <a:pt x="5656707" y="1155215"/>
                </a:lnTo>
                <a:cubicBezTo>
                  <a:pt x="5654267" y="1154910"/>
                  <a:pt x="5651373" y="1154681"/>
                  <a:pt x="5648019" y="1154529"/>
                </a:cubicBezTo>
                <a:cubicBezTo>
                  <a:pt x="5644667" y="1154376"/>
                  <a:pt x="5641237" y="1154148"/>
                  <a:pt x="5637733" y="1153843"/>
                </a:cubicBezTo>
                <a:cubicBezTo>
                  <a:pt x="5634227" y="1153538"/>
                  <a:pt x="5631103" y="1153386"/>
                  <a:pt x="5628361" y="1153386"/>
                </a:cubicBezTo>
                <a:cubicBezTo>
                  <a:pt x="5631409" y="1157043"/>
                  <a:pt x="5634837" y="1159787"/>
                  <a:pt x="5638647" y="1161615"/>
                </a:cubicBezTo>
                <a:cubicBezTo>
                  <a:pt x="5642457" y="1163444"/>
                  <a:pt x="5646801" y="1164816"/>
                  <a:pt x="5651677" y="1165730"/>
                </a:cubicBezTo>
                <a:cubicBezTo>
                  <a:pt x="5658383" y="1166340"/>
                  <a:pt x="5666079" y="1166797"/>
                  <a:pt x="5674766" y="1167102"/>
                </a:cubicBezTo>
                <a:lnTo>
                  <a:pt x="5696683" y="1167814"/>
                </a:lnTo>
                <a:lnTo>
                  <a:pt x="5714695" y="1166988"/>
                </a:lnTo>
                <a:cubicBezTo>
                  <a:pt x="5722163" y="1166302"/>
                  <a:pt x="5729630" y="1165273"/>
                  <a:pt x="5737097" y="1163901"/>
                </a:cubicBezTo>
                <a:cubicBezTo>
                  <a:pt x="5752033" y="1161158"/>
                  <a:pt x="5764225" y="1157653"/>
                  <a:pt x="5773673" y="1153386"/>
                </a:cubicBezTo>
                <a:cubicBezTo>
                  <a:pt x="5770930" y="1146375"/>
                  <a:pt x="5767501" y="1138603"/>
                  <a:pt x="5763387" y="1130069"/>
                </a:cubicBezTo>
                <a:cubicBezTo>
                  <a:pt x="5759271" y="1121534"/>
                  <a:pt x="5755690" y="1114067"/>
                  <a:pt x="5752643" y="1107666"/>
                </a:cubicBezTo>
                <a:cubicBezTo>
                  <a:pt x="5749595" y="1100960"/>
                  <a:pt x="5747156" y="1095245"/>
                  <a:pt x="5745327" y="1090521"/>
                </a:cubicBezTo>
                <a:cubicBezTo>
                  <a:pt x="5743498" y="1085796"/>
                  <a:pt x="5742583" y="1081605"/>
                  <a:pt x="5742583" y="1077948"/>
                </a:cubicBezTo>
                <a:cubicBezTo>
                  <a:pt x="5742583" y="1070633"/>
                  <a:pt x="5746241" y="1062860"/>
                  <a:pt x="5753557" y="1054631"/>
                </a:cubicBezTo>
                <a:cubicBezTo>
                  <a:pt x="5760872" y="1046401"/>
                  <a:pt x="5769711" y="1039543"/>
                  <a:pt x="5780075" y="1034057"/>
                </a:cubicBezTo>
                <a:close/>
                <a:moveTo>
                  <a:pt x="4474235" y="1021255"/>
                </a:moveTo>
                <a:cubicBezTo>
                  <a:pt x="4478503" y="1041372"/>
                  <a:pt x="4481931" y="1058288"/>
                  <a:pt x="4484523" y="1072004"/>
                </a:cubicBezTo>
                <a:cubicBezTo>
                  <a:pt x="4487113" y="1085720"/>
                  <a:pt x="4489094" y="1096769"/>
                  <a:pt x="4490466" y="1105151"/>
                </a:cubicBezTo>
                <a:cubicBezTo>
                  <a:pt x="4491837" y="1113533"/>
                  <a:pt x="4492523" y="1120163"/>
                  <a:pt x="4492523" y="1125039"/>
                </a:cubicBezTo>
                <a:cubicBezTo>
                  <a:pt x="4492523" y="1131440"/>
                  <a:pt x="4490847" y="1139441"/>
                  <a:pt x="4487494" y="1149042"/>
                </a:cubicBezTo>
                <a:cubicBezTo>
                  <a:pt x="4484141" y="1158644"/>
                  <a:pt x="4480027" y="1168016"/>
                  <a:pt x="4475149" y="1177160"/>
                </a:cubicBezTo>
                <a:cubicBezTo>
                  <a:pt x="4461739" y="1185695"/>
                  <a:pt x="4445889" y="1193010"/>
                  <a:pt x="4427601" y="1199106"/>
                </a:cubicBezTo>
                <a:cubicBezTo>
                  <a:pt x="4409313" y="1205202"/>
                  <a:pt x="4389501" y="1209926"/>
                  <a:pt x="4368165" y="1213279"/>
                </a:cubicBezTo>
                <a:cubicBezTo>
                  <a:pt x="4346829" y="1216632"/>
                  <a:pt x="4324883" y="1218308"/>
                  <a:pt x="4302328" y="1218308"/>
                </a:cubicBezTo>
                <a:cubicBezTo>
                  <a:pt x="4265752" y="1218308"/>
                  <a:pt x="4238015" y="1210536"/>
                  <a:pt x="4219117" y="1194991"/>
                </a:cubicBezTo>
                <a:cubicBezTo>
                  <a:pt x="4200220" y="1179446"/>
                  <a:pt x="4190771" y="1156891"/>
                  <a:pt x="4190771" y="1127325"/>
                </a:cubicBezTo>
                <a:cubicBezTo>
                  <a:pt x="4190771" y="1112085"/>
                  <a:pt x="4193362" y="1095321"/>
                  <a:pt x="4198543" y="1077033"/>
                </a:cubicBezTo>
                <a:lnTo>
                  <a:pt x="4217747" y="1077033"/>
                </a:lnTo>
                <a:cubicBezTo>
                  <a:pt x="4217441" y="1078253"/>
                  <a:pt x="4217136" y="1081529"/>
                  <a:pt x="4216832" y="1086863"/>
                </a:cubicBezTo>
                <a:cubicBezTo>
                  <a:pt x="4216527" y="1092197"/>
                  <a:pt x="4216375" y="1096541"/>
                  <a:pt x="4216375" y="1099893"/>
                </a:cubicBezTo>
                <a:cubicBezTo>
                  <a:pt x="4216375" y="1117572"/>
                  <a:pt x="4219803" y="1131212"/>
                  <a:pt x="4226661" y="1140813"/>
                </a:cubicBezTo>
                <a:cubicBezTo>
                  <a:pt x="4233519" y="1150414"/>
                  <a:pt x="4244264" y="1157805"/>
                  <a:pt x="4258894" y="1162987"/>
                </a:cubicBezTo>
                <a:cubicBezTo>
                  <a:pt x="4266209" y="1165121"/>
                  <a:pt x="4274667" y="1166873"/>
                  <a:pt x="4284269" y="1168245"/>
                </a:cubicBezTo>
                <a:cubicBezTo>
                  <a:pt x="4293870" y="1169616"/>
                  <a:pt x="4304767" y="1170302"/>
                  <a:pt x="4316959" y="1170302"/>
                </a:cubicBezTo>
                <a:cubicBezTo>
                  <a:pt x="4344085" y="1170302"/>
                  <a:pt x="4370679" y="1167711"/>
                  <a:pt x="4396740" y="1162530"/>
                </a:cubicBezTo>
                <a:cubicBezTo>
                  <a:pt x="4422801" y="1157348"/>
                  <a:pt x="4446347" y="1150033"/>
                  <a:pt x="4467377" y="1140584"/>
                </a:cubicBezTo>
                <a:cubicBezTo>
                  <a:pt x="4464939" y="1133574"/>
                  <a:pt x="4461663" y="1125801"/>
                  <a:pt x="4457547" y="1117267"/>
                </a:cubicBezTo>
                <a:cubicBezTo>
                  <a:pt x="4453433" y="1108733"/>
                  <a:pt x="4449851" y="1101113"/>
                  <a:pt x="4446803" y="1094407"/>
                </a:cubicBezTo>
                <a:cubicBezTo>
                  <a:pt x="4443755" y="1087701"/>
                  <a:pt x="4441241" y="1081910"/>
                  <a:pt x="4439259" y="1077033"/>
                </a:cubicBezTo>
                <a:cubicBezTo>
                  <a:pt x="4437278" y="1072157"/>
                  <a:pt x="4436288" y="1068042"/>
                  <a:pt x="4436288" y="1064689"/>
                </a:cubicBezTo>
                <a:cubicBezTo>
                  <a:pt x="4436288" y="1057679"/>
                  <a:pt x="4439945" y="1050059"/>
                  <a:pt x="4447261" y="1041829"/>
                </a:cubicBezTo>
                <a:cubicBezTo>
                  <a:pt x="4454575" y="1033599"/>
                  <a:pt x="4463567" y="1026741"/>
                  <a:pt x="4474235" y="1021255"/>
                </a:cubicBezTo>
                <a:close/>
                <a:moveTo>
                  <a:pt x="1095070" y="1020341"/>
                </a:moveTo>
                <a:cubicBezTo>
                  <a:pt x="1101471" y="1045639"/>
                  <a:pt x="1107948" y="1068194"/>
                  <a:pt x="1114501" y="1088006"/>
                </a:cubicBezTo>
                <a:cubicBezTo>
                  <a:pt x="1121055" y="1107818"/>
                  <a:pt x="1128446" y="1124887"/>
                  <a:pt x="1136676" y="1139213"/>
                </a:cubicBezTo>
                <a:cubicBezTo>
                  <a:pt x="1142467" y="1149881"/>
                  <a:pt x="1148791" y="1157348"/>
                  <a:pt x="1155649" y="1161615"/>
                </a:cubicBezTo>
                <a:cubicBezTo>
                  <a:pt x="1159078" y="1163749"/>
                  <a:pt x="1163022" y="1165349"/>
                  <a:pt x="1167479" y="1166416"/>
                </a:cubicBezTo>
                <a:lnTo>
                  <a:pt x="1181055" y="1167872"/>
                </a:lnTo>
                <a:lnTo>
                  <a:pt x="1223391" y="1166187"/>
                </a:lnTo>
                <a:cubicBezTo>
                  <a:pt x="1238174" y="1164968"/>
                  <a:pt x="1251433" y="1163216"/>
                  <a:pt x="1263168" y="1160930"/>
                </a:cubicBezTo>
                <a:cubicBezTo>
                  <a:pt x="1274902" y="1158644"/>
                  <a:pt x="1283818" y="1156129"/>
                  <a:pt x="1289914" y="1153386"/>
                </a:cubicBezTo>
                <a:cubicBezTo>
                  <a:pt x="1287475" y="1146680"/>
                  <a:pt x="1284199" y="1139060"/>
                  <a:pt x="1280084" y="1130526"/>
                </a:cubicBezTo>
                <a:cubicBezTo>
                  <a:pt x="1275969" y="1121991"/>
                  <a:pt x="1272388" y="1114371"/>
                  <a:pt x="1269340" y="1107666"/>
                </a:cubicBezTo>
                <a:cubicBezTo>
                  <a:pt x="1266292" y="1100960"/>
                  <a:pt x="1263777" y="1095245"/>
                  <a:pt x="1261796" y="1090521"/>
                </a:cubicBezTo>
                <a:cubicBezTo>
                  <a:pt x="1259815" y="1085796"/>
                  <a:pt x="1258824" y="1081605"/>
                  <a:pt x="1258824" y="1077948"/>
                </a:cubicBezTo>
                <a:cubicBezTo>
                  <a:pt x="1258824" y="1070937"/>
                  <a:pt x="1262482" y="1063241"/>
                  <a:pt x="1269797" y="1054859"/>
                </a:cubicBezTo>
                <a:cubicBezTo>
                  <a:pt x="1277112" y="1046477"/>
                  <a:pt x="1286104" y="1039543"/>
                  <a:pt x="1296772" y="1034057"/>
                </a:cubicBezTo>
                <a:cubicBezTo>
                  <a:pt x="1301039" y="1055393"/>
                  <a:pt x="1304544" y="1072538"/>
                  <a:pt x="1307287" y="1085492"/>
                </a:cubicBezTo>
                <a:cubicBezTo>
                  <a:pt x="1310031" y="1098446"/>
                  <a:pt x="1312012" y="1108885"/>
                  <a:pt x="1313231" y="1116810"/>
                </a:cubicBezTo>
                <a:cubicBezTo>
                  <a:pt x="1314450" y="1124735"/>
                  <a:pt x="1315060" y="1131745"/>
                  <a:pt x="1315060" y="1137841"/>
                </a:cubicBezTo>
                <a:cubicBezTo>
                  <a:pt x="1315060" y="1144242"/>
                  <a:pt x="1313460" y="1152090"/>
                  <a:pt x="1310259" y="1161387"/>
                </a:cubicBezTo>
                <a:cubicBezTo>
                  <a:pt x="1307059" y="1170683"/>
                  <a:pt x="1302868" y="1180361"/>
                  <a:pt x="1297686" y="1190419"/>
                </a:cubicBezTo>
                <a:cubicBezTo>
                  <a:pt x="1289457" y="1195296"/>
                  <a:pt x="1278789" y="1199639"/>
                  <a:pt x="1265682" y="1203449"/>
                </a:cubicBezTo>
                <a:cubicBezTo>
                  <a:pt x="1252576" y="1207259"/>
                  <a:pt x="1238326" y="1210231"/>
                  <a:pt x="1222934" y="1212365"/>
                </a:cubicBezTo>
                <a:lnTo>
                  <a:pt x="1183721" y="1215123"/>
                </a:lnTo>
                <a:lnTo>
                  <a:pt x="1182396" y="1215565"/>
                </a:lnTo>
                <a:lnTo>
                  <a:pt x="1180158" y="1215374"/>
                </a:lnTo>
                <a:lnTo>
                  <a:pt x="1177443" y="1215565"/>
                </a:lnTo>
                <a:lnTo>
                  <a:pt x="1175736" y="1214996"/>
                </a:lnTo>
                <a:lnTo>
                  <a:pt x="1166337" y="1214193"/>
                </a:lnTo>
                <a:cubicBezTo>
                  <a:pt x="1161269" y="1213279"/>
                  <a:pt x="1156487" y="1211907"/>
                  <a:pt x="1151992" y="1210079"/>
                </a:cubicBezTo>
                <a:cubicBezTo>
                  <a:pt x="1143000" y="1206421"/>
                  <a:pt x="1134999" y="1200935"/>
                  <a:pt x="1127989" y="1193619"/>
                </a:cubicBezTo>
                <a:cubicBezTo>
                  <a:pt x="1096290" y="1210079"/>
                  <a:pt x="1064743" y="1218308"/>
                  <a:pt x="1033348" y="1218308"/>
                </a:cubicBezTo>
                <a:cubicBezTo>
                  <a:pt x="993724" y="1218308"/>
                  <a:pt x="973912" y="1207183"/>
                  <a:pt x="973912" y="1184933"/>
                </a:cubicBezTo>
                <a:cubicBezTo>
                  <a:pt x="973912" y="1178837"/>
                  <a:pt x="974979" y="1172741"/>
                  <a:pt x="977113" y="1166645"/>
                </a:cubicBezTo>
                <a:cubicBezTo>
                  <a:pt x="979246" y="1160549"/>
                  <a:pt x="982142" y="1155672"/>
                  <a:pt x="985800" y="1152014"/>
                </a:cubicBezTo>
                <a:cubicBezTo>
                  <a:pt x="993419" y="1158110"/>
                  <a:pt x="1002106" y="1162682"/>
                  <a:pt x="1011860" y="1165730"/>
                </a:cubicBezTo>
                <a:cubicBezTo>
                  <a:pt x="1021614" y="1168778"/>
                  <a:pt x="1033653" y="1170302"/>
                  <a:pt x="1047979" y="1170302"/>
                </a:cubicBezTo>
                <a:cubicBezTo>
                  <a:pt x="1057123" y="1170302"/>
                  <a:pt x="1066495" y="1169693"/>
                  <a:pt x="1076097" y="1168473"/>
                </a:cubicBezTo>
                <a:cubicBezTo>
                  <a:pt x="1085698" y="1167254"/>
                  <a:pt x="1095527" y="1165425"/>
                  <a:pt x="1105586" y="1162987"/>
                </a:cubicBezTo>
                <a:cubicBezTo>
                  <a:pt x="1097661" y="1149271"/>
                  <a:pt x="1090727" y="1135707"/>
                  <a:pt x="1084783" y="1122296"/>
                </a:cubicBezTo>
                <a:cubicBezTo>
                  <a:pt x="1078840" y="1108885"/>
                  <a:pt x="1074191" y="1096693"/>
                  <a:pt x="1070839" y="1085720"/>
                </a:cubicBezTo>
                <a:cubicBezTo>
                  <a:pt x="1067486" y="1074747"/>
                  <a:pt x="1065810" y="1066365"/>
                  <a:pt x="1065810" y="1060574"/>
                </a:cubicBezTo>
                <a:cubicBezTo>
                  <a:pt x="1065810" y="1050821"/>
                  <a:pt x="1068248" y="1042439"/>
                  <a:pt x="1073125" y="1035428"/>
                </a:cubicBezTo>
                <a:cubicBezTo>
                  <a:pt x="1078002" y="1028418"/>
                  <a:pt x="1085317" y="1023389"/>
                  <a:pt x="1095070" y="1020341"/>
                </a:cubicBezTo>
                <a:close/>
                <a:moveTo>
                  <a:pt x="4797247" y="1009368"/>
                </a:moveTo>
                <a:cubicBezTo>
                  <a:pt x="4810658" y="1009368"/>
                  <a:pt x="4823307" y="1015921"/>
                  <a:pt x="4835195" y="1029027"/>
                </a:cubicBezTo>
                <a:cubicBezTo>
                  <a:pt x="4847082" y="1042134"/>
                  <a:pt x="4856378" y="1059203"/>
                  <a:pt x="4863084" y="1080234"/>
                </a:cubicBezTo>
                <a:cubicBezTo>
                  <a:pt x="4866437" y="1089987"/>
                  <a:pt x="4868875" y="1099970"/>
                  <a:pt x="4870399" y="1110180"/>
                </a:cubicBezTo>
                <a:cubicBezTo>
                  <a:pt x="4871923" y="1120391"/>
                  <a:pt x="4872685" y="1130983"/>
                  <a:pt x="4872685" y="1141956"/>
                </a:cubicBezTo>
                <a:cubicBezTo>
                  <a:pt x="4872685" y="1145309"/>
                  <a:pt x="4872457" y="1149957"/>
                  <a:pt x="4871999" y="1155900"/>
                </a:cubicBezTo>
                <a:cubicBezTo>
                  <a:pt x="4871542" y="1161844"/>
                  <a:pt x="4870323" y="1167788"/>
                  <a:pt x="4868341" y="1173731"/>
                </a:cubicBezTo>
                <a:cubicBezTo>
                  <a:pt x="4866360" y="1179675"/>
                  <a:pt x="4862474" y="1184628"/>
                  <a:pt x="4856683" y="1188590"/>
                </a:cubicBezTo>
                <a:cubicBezTo>
                  <a:pt x="4849977" y="1192553"/>
                  <a:pt x="4839233" y="1196667"/>
                  <a:pt x="4824450" y="1200935"/>
                </a:cubicBezTo>
                <a:cubicBezTo>
                  <a:pt x="4809667" y="1205202"/>
                  <a:pt x="4791913" y="1208707"/>
                  <a:pt x="4771187" y="1211450"/>
                </a:cubicBezTo>
                <a:cubicBezTo>
                  <a:pt x="4760823" y="1212822"/>
                  <a:pt x="4749889" y="1213850"/>
                  <a:pt x="4738382" y="1214536"/>
                </a:cubicBezTo>
                <a:lnTo>
                  <a:pt x="4707231" y="1215421"/>
                </a:lnTo>
                <a:lnTo>
                  <a:pt x="4706797" y="1215565"/>
                </a:lnTo>
                <a:lnTo>
                  <a:pt x="4705983" y="1215456"/>
                </a:lnTo>
                <a:lnTo>
                  <a:pt x="4702149" y="1215565"/>
                </a:lnTo>
                <a:cubicBezTo>
                  <a:pt x="4700778" y="1215565"/>
                  <a:pt x="4699749" y="1215222"/>
                  <a:pt x="4699063" y="1214536"/>
                </a:cubicBezTo>
                <a:lnTo>
                  <a:pt x="4699061" y="1214530"/>
                </a:lnTo>
                <a:lnTo>
                  <a:pt x="4688852" y="1213165"/>
                </a:lnTo>
                <a:cubicBezTo>
                  <a:pt x="4682985" y="1211564"/>
                  <a:pt x="4677231" y="1209164"/>
                  <a:pt x="4671593" y="1205964"/>
                </a:cubicBezTo>
                <a:cubicBezTo>
                  <a:pt x="4668240" y="1226385"/>
                  <a:pt x="4661763" y="1244369"/>
                  <a:pt x="4652162" y="1259913"/>
                </a:cubicBezTo>
                <a:cubicBezTo>
                  <a:pt x="4642561" y="1275458"/>
                  <a:pt x="4630597" y="1287498"/>
                  <a:pt x="4616272" y="1296032"/>
                </a:cubicBezTo>
                <a:cubicBezTo>
                  <a:pt x="4601947" y="1304567"/>
                  <a:pt x="4586097" y="1308834"/>
                  <a:pt x="4568723" y="1308834"/>
                </a:cubicBezTo>
                <a:cubicBezTo>
                  <a:pt x="4564761" y="1308834"/>
                  <a:pt x="4559427" y="1307386"/>
                  <a:pt x="4552721" y="1304490"/>
                </a:cubicBezTo>
                <a:cubicBezTo>
                  <a:pt x="4546015" y="1301595"/>
                  <a:pt x="4538624" y="1297556"/>
                  <a:pt x="4530547" y="1292375"/>
                </a:cubicBezTo>
                <a:cubicBezTo>
                  <a:pt x="4522470" y="1287193"/>
                  <a:pt x="4514774" y="1281554"/>
                  <a:pt x="4507459" y="1275458"/>
                </a:cubicBezTo>
                <a:lnTo>
                  <a:pt x="4514317" y="1257627"/>
                </a:lnTo>
                <a:cubicBezTo>
                  <a:pt x="4522546" y="1259761"/>
                  <a:pt x="4530471" y="1261285"/>
                  <a:pt x="4538091" y="1262199"/>
                </a:cubicBezTo>
                <a:cubicBezTo>
                  <a:pt x="4545711" y="1263114"/>
                  <a:pt x="4552873" y="1263571"/>
                  <a:pt x="4559579" y="1263571"/>
                </a:cubicBezTo>
                <a:cubicBezTo>
                  <a:pt x="4582134" y="1263571"/>
                  <a:pt x="4601337" y="1257551"/>
                  <a:pt x="4617187" y="1245512"/>
                </a:cubicBezTo>
                <a:cubicBezTo>
                  <a:pt x="4633035" y="1233472"/>
                  <a:pt x="4644618" y="1216022"/>
                  <a:pt x="4651933" y="1193162"/>
                </a:cubicBezTo>
                <a:cubicBezTo>
                  <a:pt x="4649800" y="1188590"/>
                  <a:pt x="4647513" y="1183942"/>
                  <a:pt x="4645075" y="1179218"/>
                </a:cubicBezTo>
                <a:cubicBezTo>
                  <a:pt x="4642637" y="1174493"/>
                  <a:pt x="4639893" y="1169693"/>
                  <a:pt x="4636846" y="1164816"/>
                </a:cubicBezTo>
                <a:cubicBezTo>
                  <a:pt x="4628921" y="1151709"/>
                  <a:pt x="4622673" y="1140660"/>
                  <a:pt x="4618101" y="1131669"/>
                </a:cubicBezTo>
                <a:cubicBezTo>
                  <a:pt x="4613529" y="1122677"/>
                  <a:pt x="4610328" y="1115286"/>
                  <a:pt x="4608499" y="1109495"/>
                </a:cubicBezTo>
                <a:cubicBezTo>
                  <a:pt x="4607281" y="1103399"/>
                  <a:pt x="4606975" y="1098141"/>
                  <a:pt x="4607585" y="1093721"/>
                </a:cubicBezTo>
                <a:cubicBezTo>
                  <a:pt x="4608195" y="1089302"/>
                  <a:pt x="4610023" y="1085263"/>
                  <a:pt x="4613071" y="1081605"/>
                </a:cubicBezTo>
                <a:cubicBezTo>
                  <a:pt x="4613377" y="1077033"/>
                  <a:pt x="4616119" y="1072614"/>
                  <a:pt x="4621301" y="1068347"/>
                </a:cubicBezTo>
                <a:cubicBezTo>
                  <a:pt x="4626483" y="1064079"/>
                  <a:pt x="4633189" y="1060879"/>
                  <a:pt x="4641418" y="1058745"/>
                </a:cubicBezTo>
                <a:cubicBezTo>
                  <a:pt x="4643856" y="1066975"/>
                  <a:pt x="4646219" y="1074519"/>
                  <a:pt x="4648505" y="1081377"/>
                </a:cubicBezTo>
                <a:cubicBezTo>
                  <a:pt x="4650791" y="1088235"/>
                  <a:pt x="4652848" y="1094712"/>
                  <a:pt x="4654677" y="1100808"/>
                </a:cubicBezTo>
                <a:cubicBezTo>
                  <a:pt x="4659858" y="1115438"/>
                  <a:pt x="4663897" y="1127630"/>
                  <a:pt x="4666793" y="1137384"/>
                </a:cubicBezTo>
                <a:cubicBezTo>
                  <a:pt x="4669688" y="1147137"/>
                  <a:pt x="4671441" y="1154453"/>
                  <a:pt x="4672050" y="1159329"/>
                </a:cubicBezTo>
                <a:cubicBezTo>
                  <a:pt x="4677231" y="1162225"/>
                  <a:pt x="4682718" y="1164397"/>
                  <a:pt x="4688509" y="1165845"/>
                </a:cubicBezTo>
                <a:lnTo>
                  <a:pt x="4706061" y="1167929"/>
                </a:lnTo>
                <a:lnTo>
                  <a:pt x="4748155" y="1166988"/>
                </a:lnTo>
                <a:cubicBezTo>
                  <a:pt x="4762214" y="1166302"/>
                  <a:pt x="4774997" y="1165273"/>
                  <a:pt x="4786503" y="1163901"/>
                </a:cubicBezTo>
                <a:cubicBezTo>
                  <a:pt x="4809515" y="1161158"/>
                  <a:pt x="4830318" y="1155672"/>
                  <a:pt x="4848911" y="1147442"/>
                </a:cubicBezTo>
                <a:cubicBezTo>
                  <a:pt x="4848301" y="1143785"/>
                  <a:pt x="4847463" y="1140051"/>
                  <a:pt x="4846396" y="1136241"/>
                </a:cubicBezTo>
                <a:cubicBezTo>
                  <a:pt x="4845329" y="1132431"/>
                  <a:pt x="4844185" y="1128392"/>
                  <a:pt x="4842967" y="1124125"/>
                </a:cubicBezTo>
                <a:cubicBezTo>
                  <a:pt x="4834737" y="1130831"/>
                  <a:pt x="4825822" y="1136088"/>
                  <a:pt x="4816221" y="1139898"/>
                </a:cubicBezTo>
                <a:cubicBezTo>
                  <a:pt x="4806619" y="1143708"/>
                  <a:pt x="4796333" y="1145613"/>
                  <a:pt x="4785359" y="1145613"/>
                </a:cubicBezTo>
                <a:cubicBezTo>
                  <a:pt x="4769510" y="1145613"/>
                  <a:pt x="4757317" y="1140889"/>
                  <a:pt x="4748784" y="1131440"/>
                </a:cubicBezTo>
                <a:cubicBezTo>
                  <a:pt x="4740249" y="1121991"/>
                  <a:pt x="4735983" y="1110104"/>
                  <a:pt x="4735983" y="1095779"/>
                </a:cubicBezTo>
                <a:cubicBezTo>
                  <a:pt x="4735983" y="1080539"/>
                  <a:pt x="4738725" y="1066365"/>
                  <a:pt x="4744211" y="1053259"/>
                </a:cubicBezTo>
                <a:cubicBezTo>
                  <a:pt x="4749699" y="1040153"/>
                  <a:pt x="4757013" y="1029789"/>
                  <a:pt x="4766157" y="1022169"/>
                </a:cubicBezTo>
                <a:cubicBezTo>
                  <a:pt x="4770729" y="1018207"/>
                  <a:pt x="4775683" y="1015083"/>
                  <a:pt x="4781017" y="1012797"/>
                </a:cubicBezTo>
                <a:cubicBezTo>
                  <a:pt x="4786350" y="1010511"/>
                  <a:pt x="4791761" y="1009368"/>
                  <a:pt x="4797247" y="1009368"/>
                </a:cubicBezTo>
                <a:close/>
                <a:moveTo>
                  <a:pt x="6400267" y="1003881"/>
                </a:moveTo>
                <a:cubicBezTo>
                  <a:pt x="6400571" y="1029180"/>
                  <a:pt x="6400876" y="1054478"/>
                  <a:pt x="6401181" y="1079777"/>
                </a:cubicBezTo>
                <a:cubicBezTo>
                  <a:pt x="6401485" y="1105075"/>
                  <a:pt x="6401637" y="1130373"/>
                  <a:pt x="6401639" y="1155672"/>
                </a:cubicBezTo>
                <a:cubicBezTo>
                  <a:pt x="6408953" y="1159787"/>
                  <a:pt x="6416649" y="1162873"/>
                  <a:pt x="6424727" y="1164930"/>
                </a:cubicBezTo>
                <a:lnTo>
                  <a:pt x="6447841" y="1167741"/>
                </a:lnTo>
                <a:lnTo>
                  <a:pt x="6472885" y="1165502"/>
                </a:lnTo>
                <a:cubicBezTo>
                  <a:pt x="6479438" y="1163825"/>
                  <a:pt x="6485001" y="1160853"/>
                  <a:pt x="6489573" y="1156586"/>
                </a:cubicBezTo>
                <a:cubicBezTo>
                  <a:pt x="6493535" y="1152929"/>
                  <a:pt x="6496964" y="1148814"/>
                  <a:pt x="6499859" y="1144242"/>
                </a:cubicBezTo>
                <a:cubicBezTo>
                  <a:pt x="6502755" y="1139670"/>
                  <a:pt x="6507099" y="1132355"/>
                  <a:pt x="6512890" y="1122296"/>
                </a:cubicBezTo>
                <a:cubicBezTo>
                  <a:pt x="6514414" y="1119248"/>
                  <a:pt x="6516776" y="1116810"/>
                  <a:pt x="6519977" y="1114981"/>
                </a:cubicBezTo>
                <a:cubicBezTo>
                  <a:pt x="6523177" y="1113152"/>
                  <a:pt x="6526606" y="1112238"/>
                  <a:pt x="6530263" y="1112238"/>
                </a:cubicBezTo>
                <a:cubicBezTo>
                  <a:pt x="6534530" y="1112238"/>
                  <a:pt x="6538950" y="1113762"/>
                  <a:pt x="6543523" y="1116810"/>
                </a:cubicBezTo>
                <a:cubicBezTo>
                  <a:pt x="6539255" y="1126868"/>
                  <a:pt x="6535445" y="1136088"/>
                  <a:pt x="6532093" y="1144470"/>
                </a:cubicBezTo>
                <a:cubicBezTo>
                  <a:pt x="6528739" y="1152852"/>
                  <a:pt x="6525539" y="1160549"/>
                  <a:pt x="6522491" y="1167559"/>
                </a:cubicBezTo>
                <a:cubicBezTo>
                  <a:pt x="6526149" y="1168169"/>
                  <a:pt x="6530568" y="1168778"/>
                  <a:pt x="6535750" y="1169388"/>
                </a:cubicBezTo>
                <a:cubicBezTo>
                  <a:pt x="6540931" y="1169997"/>
                  <a:pt x="6546570" y="1170302"/>
                  <a:pt x="6552667" y="1170302"/>
                </a:cubicBezTo>
                <a:cubicBezTo>
                  <a:pt x="6559067" y="1170302"/>
                  <a:pt x="6564477" y="1169997"/>
                  <a:pt x="6568897" y="1169388"/>
                </a:cubicBezTo>
                <a:cubicBezTo>
                  <a:pt x="6573316" y="1168778"/>
                  <a:pt x="6579184" y="1167559"/>
                  <a:pt x="6586499" y="1165730"/>
                </a:cubicBezTo>
                <a:cubicBezTo>
                  <a:pt x="6588023" y="1162987"/>
                  <a:pt x="6589928" y="1158567"/>
                  <a:pt x="6592215" y="1152471"/>
                </a:cubicBezTo>
                <a:cubicBezTo>
                  <a:pt x="6594499" y="1146375"/>
                  <a:pt x="6597167" y="1139136"/>
                  <a:pt x="6600215" y="1130754"/>
                </a:cubicBezTo>
                <a:cubicBezTo>
                  <a:pt x="6603263" y="1122372"/>
                  <a:pt x="6606616" y="1113457"/>
                  <a:pt x="6610274" y="1104008"/>
                </a:cubicBezTo>
                <a:cubicBezTo>
                  <a:pt x="6612407" y="1099436"/>
                  <a:pt x="6615150" y="1095931"/>
                  <a:pt x="6618503" y="1093493"/>
                </a:cubicBezTo>
                <a:cubicBezTo>
                  <a:pt x="6621855" y="1091054"/>
                  <a:pt x="6626123" y="1089835"/>
                  <a:pt x="6631305" y="1089835"/>
                </a:cubicBezTo>
                <a:cubicBezTo>
                  <a:pt x="6637096" y="1089835"/>
                  <a:pt x="6641973" y="1091359"/>
                  <a:pt x="6645935" y="1094407"/>
                </a:cubicBezTo>
                <a:cubicBezTo>
                  <a:pt x="6643801" y="1098979"/>
                  <a:pt x="6640829" y="1107056"/>
                  <a:pt x="6637020" y="1118639"/>
                </a:cubicBezTo>
                <a:cubicBezTo>
                  <a:pt x="6633209" y="1130221"/>
                  <a:pt x="6627952" y="1146985"/>
                  <a:pt x="6621247" y="1168931"/>
                </a:cubicBezTo>
                <a:cubicBezTo>
                  <a:pt x="6624294" y="1169845"/>
                  <a:pt x="6627037" y="1170378"/>
                  <a:pt x="6629476" y="1170531"/>
                </a:cubicBezTo>
                <a:cubicBezTo>
                  <a:pt x="6631915" y="1170683"/>
                  <a:pt x="6634657" y="1170912"/>
                  <a:pt x="6637706" y="1171217"/>
                </a:cubicBezTo>
                <a:cubicBezTo>
                  <a:pt x="6647764" y="1171217"/>
                  <a:pt x="6657823" y="1169540"/>
                  <a:pt x="6667881" y="1166187"/>
                </a:cubicBezTo>
                <a:cubicBezTo>
                  <a:pt x="6669100" y="1164663"/>
                  <a:pt x="6670547" y="1161768"/>
                  <a:pt x="6672224" y="1157501"/>
                </a:cubicBezTo>
                <a:cubicBezTo>
                  <a:pt x="6673900" y="1153233"/>
                  <a:pt x="6676263" y="1147137"/>
                  <a:pt x="6679311" y="1139213"/>
                </a:cubicBezTo>
                <a:cubicBezTo>
                  <a:pt x="6681139" y="1133117"/>
                  <a:pt x="6683425" y="1126640"/>
                  <a:pt x="6686169" y="1119782"/>
                </a:cubicBezTo>
                <a:cubicBezTo>
                  <a:pt x="6688911" y="1112924"/>
                  <a:pt x="6691959" y="1105532"/>
                  <a:pt x="6695313" y="1097607"/>
                </a:cubicBezTo>
                <a:cubicBezTo>
                  <a:pt x="6696837" y="1093950"/>
                  <a:pt x="6699351" y="1091130"/>
                  <a:pt x="6702857" y="1089149"/>
                </a:cubicBezTo>
                <a:cubicBezTo>
                  <a:pt x="6706361" y="1087168"/>
                  <a:pt x="6710400" y="1086177"/>
                  <a:pt x="6714973" y="1086177"/>
                </a:cubicBezTo>
                <a:cubicBezTo>
                  <a:pt x="6720153" y="1086177"/>
                  <a:pt x="6724878" y="1087549"/>
                  <a:pt x="6729145" y="1090292"/>
                </a:cubicBezTo>
                <a:cubicBezTo>
                  <a:pt x="6727317" y="1095169"/>
                  <a:pt x="6724726" y="1102484"/>
                  <a:pt x="6721373" y="1112238"/>
                </a:cubicBezTo>
                <a:cubicBezTo>
                  <a:pt x="6718020" y="1121991"/>
                  <a:pt x="6713449" y="1136012"/>
                  <a:pt x="6707657" y="1154300"/>
                </a:cubicBezTo>
                <a:cubicBezTo>
                  <a:pt x="6715887" y="1158872"/>
                  <a:pt x="6724269" y="1162301"/>
                  <a:pt x="6732803" y="1164587"/>
                </a:cubicBezTo>
                <a:lnTo>
                  <a:pt x="6761819" y="1167987"/>
                </a:lnTo>
                <a:lnTo>
                  <a:pt x="6777609" y="1167788"/>
                </a:lnTo>
                <a:cubicBezTo>
                  <a:pt x="6783247" y="1167635"/>
                  <a:pt x="6788657" y="1167407"/>
                  <a:pt x="6793839" y="1167102"/>
                </a:cubicBezTo>
                <a:cubicBezTo>
                  <a:pt x="6787134" y="1157958"/>
                  <a:pt x="6783781" y="1148966"/>
                  <a:pt x="6783781" y="1140127"/>
                </a:cubicBezTo>
                <a:cubicBezTo>
                  <a:pt x="6783781" y="1135555"/>
                  <a:pt x="6784162" y="1129992"/>
                  <a:pt x="6784924" y="1123439"/>
                </a:cubicBezTo>
                <a:cubicBezTo>
                  <a:pt x="6785685" y="1116886"/>
                  <a:pt x="6786753" y="1110638"/>
                  <a:pt x="6788125" y="1104694"/>
                </a:cubicBezTo>
                <a:cubicBezTo>
                  <a:pt x="6789496" y="1098750"/>
                  <a:pt x="6790791" y="1094559"/>
                  <a:pt x="6792011" y="1092121"/>
                </a:cubicBezTo>
                <a:cubicBezTo>
                  <a:pt x="6797497" y="1082063"/>
                  <a:pt x="6804355" y="1073071"/>
                  <a:pt x="6812585" y="1065146"/>
                </a:cubicBezTo>
                <a:cubicBezTo>
                  <a:pt x="6820815" y="1057221"/>
                  <a:pt x="6829653" y="1050973"/>
                  <a:pt x="6839103" y="1046401"/>
                </a:cubicBezTo>
                <a:cubicBezTo>
                  <a:pt x="6848551" y="1041829"/>
                  <a:pt x="6857999" y="1039543"/>
                  <a:pt x="6867449" y="1039543"/>
                </a:cubicBezTo>
                <a:cubicBezTo>
                  <a:pt x="6875373" y="1039543"/>
                  <a:pt x="6883374" y="1043810"/>
                  <a:pt x="6891451" y="1052345"/>
                </a:cubicBezTo>
                <a:cubicBezTo>
                  <a:pt x="6899528" y="1060879"/>
                  <a:pt x="6906005" y="1072157"/>
                  <a:pt x="6910883" y="1086177"/>
                </a:cubicBezTo>
                <a:cubicBezTo>
                  <a:pt x="6916064" y="1100198"/>
                  <a:pt x="6918655" y="1113609"/>
                  <a:pt x="6918655" y="1126411"/>
                </a:cubicBezTo>
                <a:cubicBezTo>
                  <a:pt x="6918655" y="1140737"/>
                  <a:pt x="6914235" y="1154300"/>
                  <a:pt x="6905397" y="1167102"/>
                </a:cubicBezTo>
                <a:cubicBezTo>
                  <a:pt x="6911187" y="1167102"/>
                  <a:pt x="6917665" y="1167254"/>
                  <a:pt x="6924827" y="1167559"/>
                </a:cubicBezTo>
                <a:cubicBezTo>
                  <a:pt x="6931989" y="1167864"/>
                  <a:pt x="6939533" y="1168016"/>
                  <a:pt x="6947459" y="1168016"/>
                </a:cubicBezTo>
                <a:lnTo>
                  <a:pt x="6948588" y="1168351"/>
                </a:lnTo>
                <a:lnTo>
                  <a:pt x="6949593" y="1168016"/>
                </a:lnTo>
                <a:cubicBezTo>
                  <a:pt x="6964527" y="1168016"/>
                  <a:pt x="6979463" y="1166645"/>
                  <a:pt x="6994398" y="1163901"/>
                </a:cubicBezTo>
                <a:cubicBezTo>
                  <a:pt x="7009333" y="1161158"/>
                  <a:pt x="7021525" y="1157653"/>
                  <a:pt x="7030973" y="1153386"/>
                </a:cubicBezTo>
                <a:cubicBezTo>
                  <a:pt x="7028230" y="1146375"/>
                  <a:pt x="7024801" y="1138603"/>
                  <a:pt x="7020687" y="1130069"/>
                </a:cubicBezTo>
                <a:cubicBezTo>
                  <a:pt x="7016571" y="1121534"/>
                  <a:pt x="7012991" y="1114067"/>
                  <a:pt x="7009943" y="1107666"/>
                </a:cubicBezTo>
                <a:cubicBezTo>
                  <a:pt x="7006895" y="1100960"/>
                  <a:pt x="7004456" y="1095245"/>
                  <a:pt x="7002627" y="1090521"/>
                </a:cubicBezTo>
                <a:cubicBezTo>
                  <a:pt x="7000799" y="1085796"/>
                  <a:pt x="6999885" y="1081605"/>
                  <a:pt x="6999885" y="1077948"/>
                </a:cubicBezTo>
                <a:cubicBezTo>
                  <a:pt x="6999885" y="1070633"/>
                  <a:pt x="7003542" y="1062860"/>
                  <a:pt x="7010857" y="1054631"/>
                </a:cubicBezTo>
                <a:cubicBezTo>
                  <a:pt x="7018172" y="1046401"/>
                  <a:pt x="7027011" y="1039543"/>
                  <a:pt x="7037375" y="1034057"/>
                </a:cubicBezTo>
                <a:cubicBezTo>
                  <a:pt x="7039203" y="1041981"/>
                  <a:pt x="7041261" y="1051354"/>
                  <a:pt x="7043547" y="1062174"/>
                </a:cubicBezTo>
                <a:cubicBezTo>
                  <a:pt x="7045833" y="1072995"/>
                  <a:pt x="7048195" y="1084806"/>
                  <a:pt x="7050633" y="1097607"/>
                </a:cubicBezTo>
                <a:cubicBezTo>
                  <a:pt x="7052463" y="1107361"/>
                  <a:pt x="7053834" y="1115591"/>
                  <a:pt x="7054749" y="1122296"/>
                </a:cubicBezTo>
                <a:cubicBezTo>
                  <a:pt x="7055663" y="1129002"/>
                  <a:pt x="7056120" y="1134183"/>
                  <a:pt x="7056120" y="1137841"/>
                </a:cubicBezTo>
                <a:cubicBezTo>
                  <a:pt x="7056120" y="1144242"/>
                  <a:pt x="7054443" y="1152243"/>
                  <a:pt x="7051091" y="1161844"/>
                </a:cubicBezTo>
                <a:cubicBezTo>
                  <a:pt x="7047738" y="1171445"/>
                  <a:pt x="7043623" y="1180970"/>
                  <a:pt x="7038747" y="1190419"/>
                </a:cubicBezTo>
                <a:cubicBezTo>
                  <a:pt x="7011009" y="1207183"/>
                  <a:pt x="6981291" y="1215565"/>
                  <a:pt x="6949593" y="1215565"/>
                </a:cubicBezTo>
                <a:lnTo>
                  <a:pt x="6948588" y="1215230"/>
                </a:lnTo>
                <a:lnTo>
                  <a:pt x="6947459" y="1215565"/>
                </a:lnTo>
                <a:cubicBezTo>
                  <a:pt x="6909053" y="1215565"/>
                  <a:pt x="6876897" y="1210536"/>
                  <a:pt x="6850989" y="1200477"/>
                </a:cubicBezTo>
                <a:cubicBezTo>
                  <a:pt x="6838188" y="1206269"/>
                  <a:pt x="6824548" y="1210231"/>
                  <a:pt x="6810069" y="1212365"/>
                </a:cubicBezTo>
                <a:lnTo>
                  <a:pt x="6762747" y="1215362"/>
                </a:lnTo>
                <a:lnTo>
                  <a:pt x="6762064" y="1215565"/>
                </a:lnTo>
                <a:lnTo>
                  <a:pt x="6761115" y="1215466"/>
                </a:lnTo>
                <a:lnTo>
                  <a:pt x="6759549" y="1215565"/>
                </a:lnTo>
                <a:lnTo>
                  <a:pt x="6758402" y="1215183"/>
                </a:lnTo>
                <a:lnTo>
                  <a:pt x="6744005" y="1213679"/>
                </a:lnTo>
                <a:cubicBezTo>
                  <a:pt x="6737909" y="1212422"/>
                  <a:pt x="6731737" y="1210536"/>
                  <a:pt x="6725489" y="1208021"/>
                </a:cubicBezTo>
                <a:cubicBezTo>
                  <a:pt x="6712991" y="1202992"/>
                  <a:pt x="6703085" y="1196667"/>
                  <a:pt x="6695769" y="1189047"/>
                </a:cubicBezTo>
                <a:cubicBezTo>
                  <a:pt x="6693941" y="1194229"/>
                  <a:pt x="6691959" y="1198725"/>
                  <a:pt x="6689827" y="1202535"/>
                </a:cubicBezTo>
                <a:cubicBezTo>
                  <a:pt x="6687693" y="1206345"/>
                  <a:pt x="6683425" y="1209469"/>
                  <a:pt x="6677025" y="1211907"/>
                </a:cubicBezTo>
                <a:cubicBezTo>
                  <a:pt x="6673367" y="1213736"/>
                  <a:pt x="6668261" y="1215260"/>
                  <a:pt x="6661709" y="1216479"/>
                </a:cubicBezTo>
                <a:cubicBezTo>
                  <a:pt x="6655155" y="1217699"/>
                  <a:pt x="6648373" y="1218308"/>
                  <a:pt x="6641363" y="1218308"/>
                </a:cubicBezTo>
                <a:cubicBezTo>
                  <a:pt x="6630391" y="1218308"/>
                  <a:pt x="6618046" y="1214803"/>
                  <a:pt x="6604330" y="1207793"/>
                </a:cubicBezTo>
                <a:cubicBezTo>
                  <a:pt x="6601891" y="1209926"/>
                  <a:pt x="6597624" y="1211755"/>
                  <a:pt x="6591529" y="1213279"/>
                </a:cubicBezTo>
                <a:cubicBezTo>
                  <a:pt x="6585433" y="1214803"/>
                  <a:pt x="6578651" y="1216022"/>
                  <a:pt x="6571183" y="1216937"/>
                </a:cubicBezTo>
                <a:cubicBezTo>
                  <a:pt x="6563715" y="1217851"/>
                  <a:pt x="6556476" y="1218308"/>
                  <a:pt x="6549466" y="1218308"/>
                </a:cubicBezTo>
                <a:cubicBezTo>
                  <a:pt x="6541541" y="1218308"/>
                  <a:pt x="6532778" y="1217013"/>
                  <a:pt x="6523177" y="1214422"/>
                </a:cubicBezTo>
                <a:cubicBezTo>
                  <a:pt x="6513575" y="1211831"/>
                  <a:pt x="6504355" y="1208250"/>
                  <a:pt x="6495517" y="1203678"/>
                </a:cubicBezTo>
                <a:cubicBezTo>
                  <a:pt x="6490030" y="1207335"/>
                  <a:pt x="6482715" y="1210231"/>
                  <a:pt x="6473571" y="1212365"/>
                </a:cubicBezTo>
                <a:lnTo>
                  <a:pt x="6452769" y="1214676"/>
                </a:lnTo>
                <a:lnTo>
                  <a:pt x="6450101" y="1215565"/>
                </a:lnTo>
                <a:lnTo>
                  <a:pt x="6447200" y="1215295"/>
                </a:lnTo>
                <a:lnTo>
                  <a:pt x="6444767" y="1215565"/>
                </a:lnTo>
                <a:lnTo>
                  <a:pt x="6442697" y="1214875"/>
                </a:lnTo>
                <a:lnTo>
                  <a:pt x="6424955" y="1213222"/>
                </a:lnTo>
                <a:cubicBezTo>
                  <a:pt x="6417487" y="1211660"/>
                  <a:pt x="6410934" y="1209317"/>
                  <a:pt x="6405295" y="1206192"/>
                </a:cubicBezTo>
                <a:cubicBezTo>
                  <a:pt x="6394018" y="1199944"/>
                  <a:pt x="6387313" y="1191181"/>
                  <a:pt x="6385179" y="1179903"/>
                </a:cubicBezTo>
                <a:lnTo>
                  <a:pt x="6381979" y="1165273"/>
                </a:lnTo>
                <a:lnTo>
                  <a:pt x="6364147" y="1200935"/>
                </a:lnTo>
                <a:cubicBezTo>
                  <a:pt x="6356223" y="1200020"/>
                  <a:pt x="6349365" y="1199182"/>
                  <a:pt x="6343574" y="1198420"/>
                </a:cubicBezTo>
                <a:cubicBezTo>
                  <a:pt x="6337783" y="1197658"/>
                  <a:pt x="6332525" y="1196744"/>
                  <a:pt x="6327801" y="1195677"/>
                </a:cubicBezTo>
                <a:cubicBezTo>
                  <a:pt x="6323075" y="1194610"/>
                  <a:pt x="6318427" y="1193162"/>
                  <a:pt x="6313856" y="1191333"/>
                </a:cubicBezTo>
                <a:cubicBezTo>
                  <a:pt x="6306845" y="1188895"/>
                  <a:pt x="6299683" y="1185542"/>
                  <a:pt x="6292367" y="1181275"/>
                </a:cubicBezTo>
                <a:cubicBezTo>
                  <a:pt x="6285052" y="1177008"/>
                  <a:pt x="6278879" y="1172588"/>
                  <a:pt x="6273851" y="1168016"/>
                </a:cubicBezTo>
                <a:cubicBezTo>
                  <a:pt x="6268821" y="1163444"/>
                  <a:pt x="6266307" y="1159482"/>
                  <a:pt x="6266307" y="1156129"/>
                </a:cubicBezTo>
                <a:cubicBezTo>
                  <a:pt x="6266307" y="1153386"/>
                  <a:pt x="6267297" y="1148890"/>
                  <a:pt x="6269279" y="1142642"/>
                </a:cubicBezTo>
                <a:cubicBezTo>
                  <a:pt x="6271259" y="1136393"/>
                  <a:pt x="6273622" y="1129916"/>
                  <a:pt x="6276365" y="1123211"/>
                </a:cubicBezTo>
                <a:cubicBezTo>
                  <a:pt x="6279109" y="1116505"/>
                  <a:pt x="6281395" y="1111476"/>
                  <a:pt x="6283223" y="1108123"/>
                </a:cubicBezTo>
                <a:cubicBezTo>
                  <a:pt x="6285967" y="1102637"/>
                  <a:pt x="6291148" y="1096541"/>
                  <a:pt x="6298769" y="1089835"/>
                </a:cubicBezTo>
                <a:cubicBezTo>
                  <a:pt x="6306997" y="1082215"/>
                  <a:pt x="6316827" y="1074747"/>
                  <a:pt x="6328258" y="1067432"/>
                </a:cubicBezTo>
                <a:cubicBezTo>
                  <a:pt x="6339687" y="1060117"/>
                  <a:pt x="6350127" y="1054478"/>
                  <a:pt x="6359575" y="1050516"/>
                </a:cubicBezTo>
                <a:lnTo>
                  <a:pt x="6357290" y="1034057"/>
                </a:lnTo>
                <a:cubicBezTo>
                  <a:pt x="6363995" y="1028875"/>
                  <a:pt x="6369634" y="1024608"/>
                  <a:pt x="6374206" y="1021255"/>
                </a:cubicBezTo>
                <a:cubicBezTo>
                  <a:pt x="6378777" y="1017902"/>
                  <a:pt x="6383121" y="1014854"/>
                  <a:pt x="6387236" y="1012111"/>
                </a:cubicBezTo>
                <a:cubicBezTo>
                  <a:pt x="6391351" y="1009368"/>
                  <a:pt x="6395694" y="1006625"/>
                  <a:pt x="6400267" y="1003881"/>
                </a:cubicBezTo>
                <a:close/>
                <a:moveTo>
                  <a:pt x="2998318" y="980336"/>
                </a:moveTo>
                <a:cubicBezTo>
                  <a:pt x="2996184" y="980336"/>
                  <a:pt x="2993974" y="981174"/>
                  <a:pt x="2991688" y="982850"/>
                </a:cubicBezTo>
                <a:cubicBezTo>
                  <a:pt x="2989402" y="984527"/>
                  <a:pt x="2988412" y="987041"/>
                  <a:pt x="2988716" y="990394"/>
                </a:cubicBezTo>
                <a:cubicBezTo>
                  <a:pt x="2988716" y="993442"/>
                  <a:pt x="2989631" y="996261"/>
                  <a:pt x="2991460" y="998852"/>
                </a:cubicBezTo>
                <a:cubicBezTo>
                  <a:pt x="2993289" y="1001443"/>
                  <a:pt x="2996337" y="1002738"/>
                  <a:pt x="3000604" y="1002738"/>
                </a:cubicBezTo>
                <a:cubicBezTo>
                  <a:pt x="3003651" y="1002738"/>
                  <a:pt x="3006547" y="1001672"/>
                  <a:pt x="3009291" y="999538"/>
                </a:cubicBezTo>
                <a:cubicBezTo>
                  <a:pt x="3012033" y="997404"/>
                  <a:pt x="3013405" y="995423"/>
                  <a:pt x="3013405" y="993594"/>
                </a:cubicBezTo>
                <a:cubicBezTo>
                  <a:pt x="3013405" y="990851"/>
                  <a:pt x="3011805" y="987956"/>
                  <a:pt x="3008605" y="984908"/>
                </a:cubicBezTo>
                <a:cubicBezTo>
                  <a:pt x="3005404" y="981860"/>
                  <a:pt x="3001975" y="980336"/>
                  <a:pt x="2998318" y="980336"/>
                </a:cubicBezTo>
                <a:close/>
                <a:moveTo>
                  <a:pt x="3760317" y="970811"/>
                </a:moveTo>
                <a:cubicBezTo>
                  <a:pt x="3758184" y="970811"/>
                  <a:pt x="3755974" y="971649"/>
                  <a:pt x="3753688" y="973325"/>
                </a:cubicBezTo>
                <a:cubicBezTo>
                  <a:pt x="3751402" y="975002"/>
                  <a:pt x="3750411" y="977516"/>
                  <a:pt x="3750716" y="980869"/>
                </a:cubicBezTo>
                <a:cubicBezTo>
                  <a:pt x="3750716" y="983917"/>
                  <a:pt x="3751631" y="986736"/>
                  <a:pt x="3753459" y="989327"/>
                </a:cubicBezTo>
                <a:cubicBezTo>
                  <a:pt x="3755289" y="991918"/>
                  <a:pt x="3758336" y="993213"/>
                  <a:pt x="3762604" y="993213"/>
                </a:cubicBezTo>
                <a:cubicBezTo>
                  <a:pt x="3765651" y="993213"/>
                  <a:pt x="3768547" y="992147"/>
                  <a:pt x="3771291" y="990013"/>
                </a:cubicBezTo>
                <a:cubicBezTo>
                  <a:pt x="3774033" y="987879"/>
                  <a:pt x="3775405" y="985898"/>
                  <a:pt x="3775405" y="984069"/>
                </a:cubicBezTo>
                <a:cubicBezTo>
                  <a:pt x="3775405" y="981326"/>
                  <a:pt x="3773805" y="978431"/>
                  <a:pt x="3770605" y="975383"/>
                </a:cubicBezTo>
                <a:cubicBezTo>
                  <a:pt x="3767404" y="972335"/>
                  <a:pt x="3763975" y="970811"/>
                  <a:pt x="3760317" y="970811"/>
                </a:cubicBezTo>
                <a:close/>
                <a:moveTo>
                  <a:pt x="3000604" y="962048"/>
                </a:moveTo>
                <a:cubicBezTo>
                  <a:pt x="3007309" y="961743"/>
                  <a:pt x="3013177" y="964562"/>
                  <a:pt x="3018206" y="970506"/>
                </a:cubicBezTo>
                <a:cubicBezTo>
                  <a:pt x="3023235" y="976449"/>
                  <a:pt x="3025749" y="984146"/>
                  <a:pt x="3025749" y="993594"/>
                </a:cubicBezTo>
                <a:cubicBezTo>
                  <a:pt x="3025749" y="1000605"/>
                  <a:pt x="3023159" y="1006701"/>
                  <a:pt x="3017977" y="1011882"/>
                </a:cubicBezTo>
                <a:cubicBezTo>
                  <a:pt x="3012796" y="1017064"/>
                  <a:pt x="3006852" y="1019655"/>
                  <a:pt x="3000147" y="1019655"/>
                </a:cubicBezTo>
                <a:cubicBezTo>
                  <a:pt x="2993136" y="1019655"/>
                  <a:pt x="2987421" y="1017140"/>
                  <a:pt x="2983001" y="1012111"/>
                </a:cubicBezTo>
                <a:cubicBezTo>
                  <a:pt x="2978582" y="1007082"/>
                  <a:pt x="2976372" y="1000757"/>
                  <a:pt x="2976372" y="993137"/>
                </a:cubicBezTo>
                <a:cubicBezTo>
                  <a:pt x="2976372" y="984298"/>
                  <a:pt x="2978887" y="976907"/>
                  <a:pt x="2983916" y="970963"/>
                </a:cubicBezTo>
                <a:cubicBezTo>
                  <a:pt x="2988945" y="965019"/>
                  <a:pt x="2994508" y="962048"/>
                  <a:pt x="3000604" y="962048"/>
                </a:cubicBezTo>
                <a:close/>
                <a:moveTo>
                  <a:pt x="5249875" y="953589"/>
                </a:moveTo>
                <a:cubicBezTo>
                  <a:pt x="5247741" y="953589"/>
                  <a:pt x="5245760" y="954275"/>
                  <a:pt x="5243931" y="955647"/>
                </a:cubicBezTo>
                <a:cubicBezTo>
                  <a:pt x="5242102" y="957018"/>
                  <a:pt x="5241187" y="958466"/>
                  <a:pt x="5241187" y="959990"/>
                </a:cubicBezTo>
                <a:cubicBezTo>
                  <a:pt x="5241187" y="966391"/>
                  <a:pt x="5246369" y="971573"/>
                  <a:pt x="5256733" y="975535"/>
                </a:cubicBezTo>
                <a:lnTo>
                  <a:pt x="5257647" y="973706"/>
                </a:lnTo>
                <a:cubicBezTo>
                  <a:pt x="5258257" y="972487"/>
                  <a:pt x="5258561" y="971420"/>
                  <a:pt x="5258561" y="970506"/>
                </a:cubicBezTo>
                <a:cubicBezTo>
                  <a:pt x="5258561" y="969591"/>
                  <a:pt x="5258561" y="968829"/>
                  <a:pt x="5258561" y="968220"/>
                </a:cubicBezTo>
                <a:cubicBezTo>
                  <a:pt x="5258561" y="963953"/>
                  <a:pt x="5257723" y="960447"/>
                  <a:pt x="5256047" y="957704"/>
                </a:cubicBezTo>
                <a:cubicBezTo>
                  <a:pt x="5254370" y="954961"/>
                  <a:pt x="5252313" y="953589"/>
                  <a:pt x="5249875" y="953589"/>
                </a:cubicBezTo>
                <a:close/>
                <a:moveTo>
                  <a:pt x="3762604" y="952523"/>
                </a:moveTo>
                <a:cubicBezTo>
                  <a:pt x="3769309" y="952218"/>
                  <a:pt x="3775177" y="955037"/>
                  <a:pt x="3780206" y="960981"/>
                </a:cubicBezTo>
                <a:cubicBezTo>
                  <a:pt x="3785235" y="966924"/>
                  <a:pt x="3787749" y="974621"/>
                  <a:pt x="3787749" y="984069"/>
                </a:cubicBezTo>
                <a:cubicBezTo>
                  <a:pt x="3787749" y="991080"/>
                  <a:pt x="3785159" y="997176"/>
                  <a:pt x="3779977" y="1002357"/>
                </a:cubicBezTo>
                <a:cubicBezTo>
                  <a:pt x="3774795" y="1007539"/>
                  <a:pt x="3768851" y="1010130"/>
                  <a:pt x="3762147" y="1010130"/>
                </a:cubicBezTo>
                <a:cubicBezTo>
                  <a:pt x="3755136" y="1010130"/>
                  <a:pt x="3749421" y="1007615"/>
                  <a:pt x="3745001" y="1002586"/>
                </a:cubicBezTo>
                <a:cubicBezTo>
                  <a:pt x="3740582" y="997557"/>
                  <a:pt x="3738372" y="991232"/>
                  <a:pt x="3738372" y="983612"/>
                </a:cubicBezTo>
                <a:cubicBezTo>
                  <a:pt x="3738372" y="974773"/>
                  <a:pt x="3740887" y="967382"/>
                  <a:pt x="3745916" y="961438"/>
                </a:cubicBezTo>
                <a:cubicBezTo>
                  <a:pt x="3750945" y="955494"/>
                  <a:pt x="3756507" y="952523"/>
                  <a:pt x="3762604" y="952523"/>
                </a:cubicBezTo>
                <a:close/>
                <a:moveTo>
                  <a:pt x="2407768" y="951761"/>
                </a:moveTo>
                <a:cubicBezTo>
                  <a:pt x="2405634" y="951761"/>
                  <a:pt x="2403424" y="952599"/>
                  <a:pt x="2401139" y="954275"/>
                </a:cubicBezTo>
                <a:cubicBezTo>
                  <a:pt x="2398852" y="955952"/>
                  <a:pt x="2397862" y="958466"/>
                  <a:pt x="2398167" y="961819"/>
                </a:cubicBezTo>
                <a:cubicBezTo>
                  <a:pt x="2398167" y="964867"/>
                  <a:pt x="2399081" y="967686"/>
                  <a:pt x="2400910" y="970277"/>
                </a:cubicBezTo>
                <a:cubicBezTo>
                  <a:pt x="2402739" y="972868"/>
                  <a:pt x="2405787" y="974163"/>
                  <a:pt x="2410054" y="974163"/>
                </a:cubicBezTo>
                <a:cubicBezTo>
                  <a:pt x="2413101" y="974163"/>
                  <a:pt x="2415997" y="973097"/>
                  <a:pt x="2418741" y="970963"/>
                </a:cubicBezTo>
                <a:cubicBezTo>
                  <a:pt x="2421484" y="968829"/>
                  <a:pt x="2422855" y="966848"/>
                  <a:pt x="2422855" y="965019"/>
                </a:cubicBezTo>
                <a:cubicBezTo>
                  <a:pt x="2422855" y="962276"/>
                  <a:pt x="2421255" y="959381"/>
                  <a:pt x="2418055" y="956333"/>
                </a:cubicBezTo>
                <a:cubicBezTo>
                  <a:pt x="2414854" y="953285"/>
                  <a:pt x="2411425" y="951761"/>
                  <a:pt x="2407768" y="951761"/>
                </a:cubicBezTo>
                <a:close/>
                <a:moveTo>
                  <a:pt x="330708" y="949475"/>
                </a:moveTo>
                <a:cubicBezTo>
                  <a:pt x="340767" y="967763"/>
                  <a:pt x="349529" y="987575"/>
                  <a:pt x="356997" y="1008911"/>
                </a:cubicBezTo>
                <a:cubicBezTo>
                  <a:pt x="364465" y="1030247"/>
                  <a:pt x="370332" y="1051354"/>
                  <a:pt x="374599" y="1072233"/>
                </a:cubicBezTo>
                <a:cubicBezTo>
                  <a:pt x="378867" y="1093112"/>
                  <a:pt x="381000" y="1112238"/>
                  <a:pt x="381000" y="1129611"/>
                </a:cubicBezTo>
                <a:cubicBezTo>
                  <a:pt x="381000" y="1145766"/>
                  <a:pt x="380314" y="1160777"/>
                  <a:pt x="378943" y="1174646"/>
                </a:cubicBezTo>
                <a:cubicBezTo>
                  <a:pt x="377571" y="1188514"/>
                  <a:pt x="375361" y="1203068"/>
                  <a:pt x="372313" y="1218308"/>
                </a:cubicBezTo>
                <a:lnTo>
                  <a:pt x="349453" y="1213736"/>
                </a:lnTo>
                <a:cubicBezTo>
                  <a:pt x="349149" y="1195448"/>
                  <a:pt x="348387" y="1178684"/>
                  <a:pt x="347167" y="1163444"/>
                </a:cubicBezTo>
                <a:cubicBezTo>
                  <a:pt x="345948" y="1148204"/>
                  <a:pt x="344119" y="1133802"/>
                  <a:pt x="341681" y="1120239"/>
                </a:cubicBezTo>
                <a:cubicBezTo>
                  <a:pt x="339243" y="1106675"/>
                  <a:pt x="336195" y="1093797"/>
                  <a:pt x="332537" y="1081605"/>
                </a:cubicBezTo>
                <a:cubicBezTo>
                  <a:pt x="329794" y="1072157"/>
                  <a:pt x="325984" y="1061489"/>
                  <a:pt x="321107" y="1049601"/>
                </a:cubicBezTo>
                <a:cubicBezTo>
                  <a:pt x="316230" y="1037714"/>
                  <a:pt x="310287" y="1024608"/>
                  <a:pt x="303276" y="1010282"/>
                </a:cubicBezTo>
                <a:cubicBezTo>
                  <a:pt x="299923" y="1003881"/>
                  <a:pt x="298247" y="997328"/>
                  <a:pt x="298247" y="990623"/>
                </a:cubicBezTo>
                <a:cubicBezTo>
                  <a:pt x="298247" y="982088"/>
                  <a:pt x="301143" y="974240"/>
                  <a:pt x="306934" y="967077"/>
                </a:cubicBezTo>
                <a:cubicBezTo>
                  <a:pt x="312725" y="959914"/>
                  <a:pt x="320650" y="954047"/>
                  <a:pt x="330708" y="949475"/>
                </a:cubicBezTo>
                <a:close/>
                <a:moveTo>
                  <a:pt x="440131" y="946731"/>
                </a:moveTo>
                <a:cubicBezTo>
                  <a:pt x="448056" y="949475"/>
                  <a:pt x="457353" y="952065"/>
                  <a:pt x="468021" y="954504"/>
                </a:cubicBezTo>
                <a:cubicBezTo>
                  <a:pt x="478688" y="956942"/>
                  <a:pt x="488594" y="958161"/>
                  <a:pt x="497739" y="958161"/>
                </a:cubicBezTo>
                <a:cubicBezTo>
                  <a:pt x="506883" y="958161"/>
                  <a:pt x="516712" y="957780"/>
                  <a:pt x="527228" y="957018"/>
                </a:cubicBezTo>
                <a:cubicBezTo>
                  <a:pt x="537743" y="956256"/>
                  <a:pt x="548945" y="955113"/>
                  <a:pt x="560832" y="953589"/>
                </a:cubicBezTo>
                <a:lnTo>
                  <a:pt x="569976" y="965934"/>
                </a:lnTo>
                <a:cubicBezTo>
                  <a:pt x="567233" y="975992"/>
                  <a:pt x="565252" y="986127"/>
                  <a:pt x="564033" y="996338"/>
                </a:cubicBezTo>
                <a:cubicBezTo>
                  <a:pt x="562813" y="1006548"/>
                  <a:pt x="562204" y="1016531"/>
                  <a:pt x="562204" y="1026284"/>
                </a:cubicBezTo>
                <a:cubicBezTo>
                  <a:pt x="562204" y="1045791"/>
                  <a:pt x="563423" y="1063927"/>
                  <a:pt x="565861" y="1080691"/>
                </a:cubicBezTo>
                <a:cubicBezTo>
                  <a:pt x="568300" y="1097455"/>
                  <a:pt x="572262" y="1113838"/>
                  <a:pt x="577749" y="1129840"/>
                </a:cubicBezTo>
                <a:cubicBezTo>
                  <a:pt x="583235" y="1145842"/>
                  <a:pt x="590398" y="1162835"/>
                  <a:pt x="599237" y="1180818"/>
                </a:cubicBezTo>
                <a:lnTo>
                  <a:pt x="563575" y="1218308"/>
                </a:lnTo>
                <a:cubicBezTo>
                  <a:pt x="556565" y="1200020"/>
                  <a:pt x="550697" y="1182799"/>
                  <a:pt x="545973" y="1166645"/>
                </a:cubicBezTo>
                <a:cubicBezTo>
                  <a:pt x="541249" y="1150490"/>
                  <a:pt x="537820" y="1134412"/>
                  <a:pt x="535686" y="1118410"/>
                </a:cubicBezTo>
                <a:cubicBezTo>
                  <a:pt x="533553" y="1102408"/>
                  <a:pt x="532486" y="1085415"/>
                  <a:pt x="532486" y="1067432"/>
                </a:cubicBezTo>
                <a:cubicBezTo>
                  <a:pt x="532486" y="1061031"/>
                  <a:pt x="532867" y="1053792"/>
                  <a:pt x="533629" y="1045715"/>
                </a:cubicBezTo>
                <a:cubicBezTo>
                  <a:pt x="534391" y="1037638"/>
                  <a:pt x="535305" y="1029866"/>
                  <a:pt x="536372" y="1022398"/>
                </a:cubicBezTo>
                <a:cubicBezTo>
                  <a:pt x="537439" y="1014930"/>
                  <a:pt x="538429" y="1009063"/>
                  <a:pt x="539344" y="1004796"/>
                </a:cubicBezTo>
                <a:cubicBezTo>
                  <a:pt x="532638" y="1006320"/>
                  <a:pt x="525399" y="1007539"/>
                  <a:pt x="517627" y="1008453"/>
                </a:cubicBezTo>
                <a:cubicBezTo>
                  <a:pt x="509854" y="1009368"/>
                  <a:pt x="501701" y="1009825"/>
                  <a:pt x="493167" y="1009825"/>
                </a:cubicBezTo>
                <a:cubicBezTo>
                  <a:pt x="480365" y="1009825"/>
                  <a:pt x="467868" y="1008453"/>
                  <a:pt x="455676" y="1005710"/>
                </a:cubicBezTo>
                <a:cubicBezTo>
                  <a:pt x="443484" y="1002967"/>
                  <a:pt x="433883" y="999614"/>
                  <a:pt x="426873" y="995652"/>
                </a:cubicBezTo>
                <a:close/>
                <a:moveTo>
                  <a:pt x="7012686" y="938502"/>
                </a:moveTo>
                <a:cubicBezTo>
                  <a:pt x="7016648" y="942464"/>
                  <a:pt x="7021297" y="947112"/>
                  <a:pt x="7026631" y="952446"/>
                </a:cubicBezTo>
                <a:cubicBezTo>
                  <a:pt x="7031965" y="957780"/>
                  <a:pt x="7037985" y="963648"/>
                  <a:pt x="7044689" y="970049"/>
                </a:cubicBezTo>
                <a:cubicBezTo>
                  <a:pt x="7041032" y="975230"/>
                  <a:pt x="7036613" y="980793"/>
                  <a:pt x="7031431" y="986736"/>
                </a:cubicBezTo>
                <a:cubicBezTo>
                  <a:pt x="7026249" y="992680"/>
                  <a:pt x="7020305" y="999005"/>
                  <a:pt x="7013601" y="1005710"/>
                </a:cubicBezTo>
                <a:cubicBezTo>
                  <a:pt x="6998665" y="993823"/>
                  <a:pt x="6987235" y="983155"/>
                  <a:pt x="6979311" y="973706"/>
                </a:cubicBezTo>
                <a:cubicBezTo>
                  <a:pt x="6986626" y="966391"/>
                  <a:pt x="6993027" y="959838"/>
                  <a:pt x="6998513" y="954047"/>
                </a:cubicBezTo>
                <a:cubicBezTo>
                  <a:pt x="7003999" y="948255"/>
                  <a:pt x="7008723" y="943074"/>
                  <a:pt x="7012686" y="938502"/>
                </a:cubicBezTo>
                <a:close/>
                <a:moveTo>
                  <a:pt x="5755386" y="938502"/>
                </a:moveTo>
                <a:cubicBezTo>
                  <a:pt x="5759348" y="942464"/>
                  <a:pt x="5763996" y="947112"/>
                  <a:pt x="5769331" y="952446"/>
                </a:cubicBezTo>
                <a:cubicBezTo>
                  <a:pt x="5774663" y="957780"/>
                  <a:pt x="5780683" y="963648"/>
                  <a:pt x="5787389" y="970049"/>
                </a:cubicBezTo>
                <a:cubicBezTo>
                  <a:pt x="5783732" y="975230"/>
                  <a:pt x="5779313" y="980793"/>
                  <a:pt x="5774131" y="986736"/>
                </a:cubicBezTo>
                <a:cubicBezTo>
                  <a:pt x="5768949" y="992680"/>
                  <a:pt x="5763005" y="999005"/>
                  <a:pt x="5756299" y="1005710"/>
                </a:cubicBezTo>
                <a:cubicBezTo>
                  <a:pt x="5741365" y="993823"/>
                  <a:pt x="5729935" y="983155"/>
                  <a:pt x="5722010" y="973706"/>
                </a:cubicBezTo>
                <a:cubicBezTo>
                  <a:pt x="5729325" y="966391"/>
                  <a:pt x="5735726" y="959838"/>
                  <a:pt x="5741213" y="954047"/>
                </a:cubicBezTo>
                <a:cubicBezTo>
                  <a:pt x="5746699" y="948255"/>
                  <a:pt x="5751423" y="943074"/>
                  <a:pt x="5755386" y="938502"/>
                </a:cubicBezTo>
                <a:close/>
                <a:moveTo>
                  <a:pt x="6858305" y="938045"/>
                </a:moveTo>
                <a:cubicBezTo>
                  <a:pt x="6862267" y="942007"/>
                  <a:pt x="6866915" y="946655"/>
                  <a:pt x="6872249" y="951989"/>
                </a:cubicBezTo>
                <a:cubicBezTo>
                  <a:pt x="6877583" y="957323"/>
                  <a:pt x="6883603" y="963191"/>
                  <a:pt x="6890309" y="969591"/>
                </a:cubicBezTo>
                <a:cubicBezTo>
                  <a:pt x="6886651" y="974773"/>
                  <a:pt x="6882231" y="980336"/>
                  <a:pt x="6877050" y="986279"/>
                </a:cubicBezTo>
                <a:cubicBezTo>
                  <a:pt x="6871867" y="992223"/>
                  <a:pt x="6865925" y="998547"/>
                  <a:pt x="6859219" y="1005253"/>
                </a:cubicBezTo>
                <a:cubicBezTo>
                  <a:pt x="6844284" y="993366"/>
                  <a:pt x="6832854" y="982698"/>
                  <a:pt x="6824929" y="973249"/>
                </a:cubicBezTo>
                <a:cubicBezTo>
                  <a:pt x="6832244" y="965934"/>
                  <a:pt x="6838645" y="959381"/>
                  <a:pt x="6844131" y="953589"/>
                </a:cubicBezTo>
                <a:cubicBezTo>
                  <a:pt x="6849618" y="947798"/>
                  <a:pt x="6854342" y="942617"/>
                  <a:pt x="6858305" y="938045"/>
                </a:cubicBezTo>
                <a:close/>
                <a:moveTo>
                  <a:pt x="5255361" y="938045"/>
                </a:moveTo>
                <a:cubicBezTo>
                  <a:pt x="5260237" y="938045"/>
                  <a:pt x="5264200" y="940178"/>
                  <a:pt x="5267248" y="944445"/>
                </a:cubicBezTo>
                <a:cubicBezTo>
                  <a:pt x="5270905" y="949322"/>
                  <a:pt x="5272735" y="957095"/>
                  <a:pt x="5272735" y="967763"/>
                </a:cubicBezTo>
                <a:cubicBezTo>
                  <a:pt x="5272735" y="971725"/>
                  <a:pt x="5271973" y="975383"/>
                  <a:pt x="5270449" y="978735"/>
                </a:cubicBezTo>
                <a:lnTo>
                  <a:pt x="5284621" y="979650"/>
                </a:lnTo>
                <a:cubicBezTo>
                  <a:pt x="5284621" y="984527"/>
                  <a:pt x="5283021" y="988032"/>
                  <a:pt x="5279821" y="990165"/>
                </a:cubicBezTo>
                <a:cubicBezTo>
                  <a:pt x="5276621" y="992299"/>
                  <a:pt x="5271667" y="993366"/>
                  <a:pt x="5264963" y="993366"/>
                </a:cubicBezTo>
                <a:lnTo>
                  <a:pt x="5260390" y="992909"/>
                </a:lnTo>
                <a:cubicBezTo>
                  <a:pt x="5252770" y="1000529"/>
                  <a:pt x="5244998" y="1006548"/>
                  <a:pt x="5237073" y="1010968"/>
                </a:cubicBezTo>
                <a:cubicBezTo>
                  <a:pt x="5229147" y="1015388"/>
                  <a:pt x="5222137" y="1017597"/>
                  <a:pt x="5216041" y="1017597"/>
                </a:cubicBezTo>
                <a:cubicBezTo>
                  <a:pt x="5206593" y="1017597"/>
                  <a:pt x="5201868" y="1013635"/>
                  <a:pt x="5201869" y="1005710"/>
                </a:cubicBezTo>
                <a:cubicBezTo>
                  <a:pt x="5211012" y="1003881"/>
                  <a:pt x="5218937" y="1001443"/>
                  <a:pt x="5225643" y="998395"/>
                </a:cubicBezTo>
                <a:cubicBezTo>
                  <a:pt x="5232349" y="995347"/>
                  <a:pt x="5238445" y="991994"/>
                  <a:pt x="5243931" y="988337"/>
                </a:cubicBezTo>
                <a:cubicBezTo>
                  <a:pt x="5232958" y="982850"/>
                  <a:pt x="5227471" y="975687"/>
                  <a:pt x="5227471" y="966848"/>
                </a:cubicBezTo>
                <a:cubicBezTo>
                  <a:pt x="5227471" y="959838"/>
                  <a:pt x="5230443" y="953285"/>
                  <a:pt x="5236387" y="947189"/>
                </a:cubicBezTo>
                <a:cubicBezTo>
                  <a:pt x="5242331" y="941093"/>
                  <a:pt x="5248655" y="938045"/>
                  <a:pt x="5255361" y="938045"/>
                </a:cubicBezTo>
                <a:close/>
                <a:moveTo>
                  <a:pt x="4325950" y="934539"/>
                </a:moveTo>
                <a:cubicBezTo>
                  <a:pt x="4323817" y="934539"/>
                  <a:pt x="4321835" y="935225"/>
                  <a:pt x="4320007" y="936597"/>
                </a:cubicBezTo>
                <a:cubicBezTo>
                  <a:pt x="4318177" y="937968"/>
                  <a:pt x="4317263" y="939416"/>
                  <a:pt x="4317263" y="940940"/>
                </a:cubicBezTo>
                <a:cubicBezTo>
                  <a:pt x="4317263" y="947341"/>
                  <a:pt x="4322445" y="952523"/>
                  <a:pt x="4332808" y="956485"/>
                </a:cubicBezTo>
                <a:lnTo>
                  <a:pt x="4333723" y="954656"/>
                </a:lnTo>
                <a:cubicBezTo>
                  <a:pt x="4334332" y="953437"/>
                  <a:pt x="4334637" y="952370"/>
                  <a:pt x="4334637" y="951456"/>
                </a:cubicBezTo>
                <a:cubicBezTo>
                  <a:pt x="4334637" y="950541"/>
                  <a:pt x="4334637" y="949779"/>
                  <a:pt x="4334637" y="949170"/>
                </a:cubicBezTo>
                <a:cubicBezTo>
                  <a:pt x="4334637" y="944903"/>
                  <a:pt x="4333799" y="941397"/>
                  <a:pt x="4332123" y="938654"/>
                </a:cubicBezTo>
                <a:cubicBezTo>
                  <a:pt x="4330446" y="935911"/>
                  <a:pt x="4328389" y="934539"/>
                  <a:pt x="4325950" y="934539"/>
                </a:cubicBezTo>
                <a:close/>
                <a:moveTo>
                  <a:pt x="2410054" y="933473"/>
                </a:moveTo>
                <a:cubicBezTo>
                  <a:pt x="2416759" y="933168"/>
                  <a:pt x="2422627" y="935987"/>
                  <a:pt x="2427656" y="941931"/>
                </a:cubicBezTo>
                <a:cubicBezTo>
                  <a:pt x="2432685" y="947874"/>
                  <a:pt x="2435199" y="955571"/>
                  <a:pt x="2435200" y="965019"/>
                </a:cubicBezTo>
                <a:cubicBezTo>
                  <a:pt x="2435199" y="972030"/>
                  <a:pt x="2432609" y="978126"/>
                  <a:pt x="2427427" y="983307"/>
                </a:cubicBezTo>
                <a:cubicBezTo>
                  <a:pt x="2422246" y="988489"/>
                  <a:pt x="2416302" y="991080"/>
                  <a:pt x="2409597" y="991080"/>
                </a:cubicBezTo>
                <a:cubicBezTo>
                  <a:pt x="2402586" y="991080"/>
                  <a:pt x="2396871" y="988565"/>
                  <a:pt x="2392451" y="983536"/>
                </a:cubicBezTo>
                <a:cubicBezTo>
                  <a:pt x="2388032" y="978507"/>
                  <a:pt x="2385822" y="972182"/>
                  <a:pt x="2385822" y="964562"/>
                </a:cubicBezTo>
                <a:cubicBezTo>
                  <a:pt x="2385822" y="955723"/>
                  <a:pt x="2388337" y="948332"/>
                  <a:pt x="2393366" y="942388"/>
                </a:cubicBezTo>
                <a:cubicBezTo>
                  <a:pt x="2398395" y="936444"/>
                  <a:pt x="2403958" y="933473"/>
                  <a:pt x="2410054" y="933473"/>
                </a:cubicBezTo>
                <a:close/>
                <a:moveTo>
                  <a:pt x="4763415" y="929358"/>
                </a:moveTo>
                <a:cubicBezTo>
                  <a:pt x="4765853" y="932101"/>
                  <a:pt x="4769434" y="935835"/>
                  <a:pt x="4774159" y="940559"/>
                </a:cubicBezTo>
                <a:cubicBezTo>
                  <a:pt x="4778883" y="945284"/>
                  <a:pt x="4784749" y="950846"/>
                  <a:pt x="4791761" y="957247"/>
                </a:cubicBezTo>
                <a:cubicBezTo>
                  <a:pt x="4788103" y="962429"/>
                  <a:pt x="4783988" y="967686"/>
                  <a:pt x="4779417" y="973020"/>
                </a:cubicBezTo>
                <a:cubicBezTo>
                  <a:pt x="4774844" y="978354"/>
                  <a:pt x="4769815" y="983765"/>
                  <a:pt x="4764329" y="989251"/>
                </a:cubicBezTo>
                <a:cubicBezTo>
                  <a:pt x="4757623" y="983765"/>
                  <a:pt x="4751679" y="978659"/>
                  <a:pt x="4746498" y="973935"/>
                </a:cubicBezTo>
                <a:cubicBezTo>
                  <a:pt x="4741316" y="969210"/>
                  <a:pt x="4736744" y="964715"/>
                  <a:pt x="4732782" y="960447"/>
                </a:cubicBezTo>
                <a:cubicBezTo>
                  <a:pt x="4737659" y="955875"/>
                  <a:pt x="4742688" y="950922"/>
                  <a:pt x="4747869" y="945588"/>
                </a:cubicBezTo>
                <a:cubicBezTo>
                  <a:pt x="4753051" y="940254"/>
                  <a:pt x="4758232" y="934844"/>
                  <a:pt x="4763415" y="929358"/>
                </a:cubicBezTo>
                <a:close/>
                <a:moveTo>
                  <a:pt x="6611951" y="925014"/>
                </a:moveTo>
                <a:cubicBezTo>
                  <a:pt x="6609817" y="925014"/>
                  <a:pt x="6607835" y="925700"/>
                  <a:pt x="6606007" y="927072"/>
                </a:cubicBezTo>
                <a:cubicBezTo>
                  <a:pt x="6604177" y="928443"/>
                  <a:pt x="6603263" y="929891"/>
                  <a:pt x="6603263" y="931415"/>
                </a:cubicBezTo>
                <a:cubicBezTo>
                  <a:pt x="6603263" y="937816"/>
                  <a:pt x="6608445" y="942998"/>
                  <a:pt x="6618808" y="946960"/>
                </a:cubicBezTo>
                <a:lnTo>
                  <a:pt x="6619723" y="945131"/>
                </a:lnTo>
                <a:cubicBezTo>
                  <a:pt x="6620332" y="943912"/>
                  <a:pt x="6620637" y="942845"/>
                  <a:pt x="6620637" y="941931"/>
                </a:cubicBezTo>
                <a:cubicBezTo>
                  <a:pt x="6620637" y="941016"/>
                  <a:pt x="6620637" y="940254"/>
                  <a:pt x="6620637" y="939645"/>
                </a:cubicBezTo>
                <a:cubicBezTo>
                  <a:pt x="6620637" y="935378"/>
                  <a:pt x="6619799" y="931872"/>
                  <a:pt x="6618122" y="929129"/>
                </a:cubicBezTo>
                <a:cubicBezTo>
                  <a:pt x="6616446" y="926386"/>
                  <a:pt x="6614389" y="925014"/>
                  <a:pt x="6611951" y="925014"/>
                </a:cubicBezTo>
                <a:close/>
                <a:moveTo>
                  <a:pt x="4826965" y="922500"/>
                </a:moveTo>
                <a:cubicBezTo>
                  <a:pt x="4829403" y="925243"/>
                  <a:pt x="4833061" y="928901"/>
                  <a:pt x="4837938" y="933473"/>
                </a:cubicBezTo>
                <a:cubicBezTo>
                  <a:pt x="4842814" y="938045"/>
                  <a:pt x="4848758" y="943683"/>
                  <a:pt x="4855769" y="950389"/>
                </a:cubicBezTo>
                <a:cubicBezTo>
                  <a:pt x="4848148" y="961057"/>
                  <a:pt x="4838853" y="971725"/>
                  <a:pt x="4827879" y="982393"/>
                </a:cubicBezTo>
                <a:cubicBezTo>
                  <a:pt x="4821479" y="977211"/>
                  <a:pt x="4815687" y="972335"/>
                  <a:pt x="4810505" y="967763"/>
                </a:cubicBezTo>
                <a:cubicBezTo>
                  <a:pt x="4805324" y="963191"/>
                  <a:pt x="4800751" y="958619"/>
                  <a:pt x="4796789" y="954047"/>
                </a:cubicBezTo>
                <a:cubicBezTo>
                  <a:pt x="4801057" y="950084"/>
                  <a:pt x="4805705" y="945436"/>
                  <a:pt x="4810734" y="940102"/>
                </a:cubicBezTo>
                <a:cubicBezTo>
                  <a:pt x="4815763" y="934768"/>
                  <a:pt x="4821173" y="928901"/>
                  <a:pt x="4826965" y="922500"/>
                </a:cubicBezTo>
                <a:close/>
                <a:moveTo>
                  <a:pt x="4331437" y="918995"/>
                </a:moveTo>
                <a:cubicBezTo>
                  <a:pt x="4336313" y="918995"/>
                  <a:pt x="4340275" y="921128"/>
                  <a:pt x="4343324" y="925395"/>
                </a:cubicBezTo>
                <a:cubicBezTo>
                  <a:pt x="4346981" y="930272"/>
                  <a:pt x="4348810" y="938045"/>
                  <a:pt x="4348810" y="948713"/>
                </a:cubicBezTo>
                <a:cubicBezTo>
                  <a:pt x="4348810" y="952675"/>
                  <a:pt x="4348048" y="956333"/>
                  <a:pt x="4346524" y="959685"/>
                </a:cubicBezTo>
                <a:lnTo>
                  <a:pt x="4360697" y="960600"/>
                </a:lnTo>
                <a:cubicBezTo>
                  <a:pt x="4360697" y="965477"/>
                  <a:pt x="4359097" y="968982"/>
                  <a:pt x="4355897" y="971115"/>
                </a:cubicBezTo>
                <a:cubicBezTo>
                  <a:pt x="4352696" y="973249"/>
                  <a:pt x="4347743" y="974316"/>
                  <a:pt x="4341037" y="974316"/>
                </a:cubicBezTo>
                <a:lnTo>
                  <a:pt x="4336466" y="973859"/>
                </a:lnTo>
                <a:cubicBezTo>
                  <a:pt x="4328846" y="981479"/>
                  <a:pt x="4321073" y="987498"/>
                  <a:pt x="4313149" y="991918"/>
                </a:cubicBezTo>
                <a:cubicBezTo>
                  <a:pt x="4305223" y="996338"/>
                  <a:pt x="4298213" y="998547"/>
                  <a:pt x="4292117" y="998547"/>
                </a:cubicBezTo>
                <a:cubicBezTo>
                  <a:pt x="4282669" y="998547"/>
                  <a:pt x="4277944" y="994585"/>
                  <a:pt x="4277944" y="986660"/>
                </a:cubicBezTo>
                <a:cubicBezTo>
                  <a:pt x="4287088" y="984831"/>
                  <a:pt x="4295013" y="982393"/>
                  <a:pt x="4301719" y="979345"/>
                </a:cubicBezTo>
                <a:cubicBezTo>
                  <a:pt x="4308424" y="976297"/>
                  <a:pt x="4314519" y="972944"/>
                  <a:pt x="4320007" y="969287"/>
                </a:cubicBezTo>
                <a:cubicBezTo>
                  <a:pt x="4309033" y="963800"/>
                  <a:pt x="4303547" y="956637"/>
                  <a:pt x="4303547" y="947798"/>
                </a:cubicBezTo>
                <a:cubicBezTo>
                  <a:pt x="4303547" y="940788"/>
                  <a:pt x="4306519" y="934235"/>
                  <a:pt x="4312463" y="928139"/>
                </a:cubicBezTo>
                <a:cubicBezTo>
                  <a:pt x="4318406" y="922043"/>
                  <a:pt x="4324731" y="918995"/>
                  <a:pt x="4331437" y="918995"/>
                </a:cubicBezTo>
                <a:close/>
                <a:moveTo>
                  <a:pt x="5980938" y="914194"/>
                </a:moveTo>
                <a:lnTo>
                  <a:pt x="5981395" y="919680"/>
                </a:lnTo>
                <a:cubicBezTo>
                  <a:pt x="5981395" y="927605"/>
                  <a:pt x="5977889" y="933701"/>
                  <a:pt x="5970879" y="937968"/>
                </a:cubicBezTo>
                <a:cubicBezTo>
                  <a:pt x="5962955" y="941931"/>
                  <a:pt x="5952743" y="946350"/>
                  <a:pt x="5940247" y="951227"/>
                </a:cubicBezTo>
                <a:cubicBezTo>
                  <a:pt x="5927749" y="956104"/>
                  <a:pt x="5913120" y="961438"/>
                  <a:pt x="5896355" y="967229"/>
                </a:cubicBezTo>
                <a:lnTo>
                  <a:pt x="5898641" y="945284"/>
                </a:lnTo>
                <a:cubicBezTo>
                  <a:pt x="5919063" y="937968"/>
                  <a:pt x="5935827" y="931872"/>
                  <a:pt x="5948934" y="926996"/>
                </a:cubicBezTo>
                <a:cubicBezTo>
                  <a:pt x="5962040" y="922119"/>
                  <a:pt x="5972708" y="917852"/>
                  <a:pt x="5980938" y="914194"/>
                </a:cubicBezTo>
                <a:close/>
                <a:moveTo>
                  <a:pt x="6617437" y="909470"/>
                </a:moveTo>
                <a:cubicBezTo>
                  <a:pt x="6622313" y="909470"/>
                  <a:pt x="6626275" y="911603"/>
                  <a:pt x="6629324" y="915870"/>
                </a:cubicBezTo>
                <a:cubicBezTo>
                  <a:pt x="6632981" y="920747"/>
                  <a:pt x="6634809" y="928520"/>
                  <a:pt x="6634810" y="939188"/>
                </a:cubicBezTo>
                <a:cubicBezTo>
                  <a:pt x="6634809" y="943150"/>
                  <a:pt x="6634048" y="946808"/>
                  <a:pt x="6632524" y="950160"/>
                </a:cubicBezTo>
                <a:lnTo>
                  <a:pt x="6646697" y="951075"/>
                </a:lnTo>
                <a:cubicBezTo>
                  <a:pt x="6646697" y="955952"/>
                  <a:pt x="6645097" y="959457"/>
                  <a:pt x="6641897" y="961590"/>
                </a:cubicBezTo>
                <a:cubicBezTo>
                  <a:pt x="6638697" y="963724"/>
                  <a:pt x="6633743" y="964791"/>
                  <a:pt x="6627038" y="964791"/>
                </a:cubicBezTo>
                <a:lnTo>
                  <a:pt x="6622465" y="964334"/>
                </a:lnTo>
                <a:cubicBezTo>
                  <a:pt x="6614845" y="971954"/>
                  <a:pt x="6607073" y="977973"/>
                  <a:pt x="6599149" y="982393"/>
                </a:cubicBezTo>
                <a:cubicBezTo>
                  <a:pt x="6591223" y="986813"/>
                  <a:pt x="6584213" y="989022"/>
                  <a:pt x="6578117" y="989022"/>
                </a:cubicBezTo>
                <a:cubicBezTo>
                  <a:pt x="6568668" y="989022"/>
                  <a:pt x="6563943" y="985060"/>
                  <a:pt x="6563944" y="977135"/>
                </a:cubicBezTo>
                <a:cubicBezTo>
                  <a:pt x="6573087" y="975306"/>
                  <a:pt x="6581013" y="972868"/>
                  <a:pt x="6587719" y="969820"/>
                </a:cubicBezTo>
                <a:cubicBezTo>
                  <a:pt x="6594423" y="966772"/>
                  <a:pt x="6600519" y="963419"/>
                  <a:pt x="6606007" y="959762"/>
                </a:cubicBezTo>
                <a:cubicBezTo>
                  <a:pt x="6595033" y="954275"/>
                  <a:pt x="6589547" y="947112"/>
                  <a:pt x="6589547" y="938273"/>
                </a:cubicBezTo>
                <a:cubicBezTo>
                  <a:pt x="6589547" y="931263"/>
                  <a:pt x="6592519" y="924710"/>
                  <a:pt x="6598463" y="918614"/>
                </a:cubicBezTo>
                <a:cubicBezTo>
                  <a:pt x="6604406" y="912518"/>
                  <a:pt x="6610731" y="909470"/>
                  <a:pt x="6617437" y="909470"/>
                </a:cubicBezTo>
                <a:close/>
                <a:moveTo>
                  <a:pt x="4979441" y="908784"/>
                </a:moveTo>
                <a:cubicBezTo>
                  <a:pt x="4981575" y="917013"/>
                  <a:pt x="4984165" y="925929"/>
                  <a:pt x="4987213" y="935530"/>
                </a:cubicBezTo>
                <a:cubicBezTo>
                  <a:pt x="4990261" y="945131"/>
                  <a:pt x="4993615" y="954809"/>
                  <a:pt x="4997272" y="964562"/>
                </a:cubicBezTo>
                <a:lnTo>
                  <a:pt x="4982641" y="975992"/>
                </a:lnTo>
                <a:cubicBezTo>
                  <a:pt x="4983556" y="994585"/>
                  <a:pt x="4984089" y="1015616"/>
                  <a:pt x="4984241" y="1039086"/>
                </a:cubicBezTo>
                <a:cubicBezTo>
                  <a:pt x="4984394" y="1062555"/>
                  <a:pt x="4984241" y="1088616"/>
                  <a:pt x="4983785" y="1117267"/>
                </a:cubicBezTo>
                <a:cubicBezTo>
                  <a:pt x="4983327" y="1145918"/>
                  <a:pt x="4982337" y="1177465"/>
                  <a:pt x="4980813" y="1211907"/>
                </a:cubicBezTo>
                <a:lnTo>
                  <a:pt x="4954295" y="1215565"/>
                </a:lnTo>
                <a:cubicBezTo>
                  <a:pt x="4953381" y="1185695"/>
                  <a:pt x="4952238" y="1158796"/>
                  <a:pt x="4950867" y="1134869"/>
                </a:cubicBezTo>
                <a:cubicBezTo>
                  <a:pt x="4949495" y="1110942"/>
                  <a:pt x="4948123" y="1088616"/>
                  <a:pt x="4946751" y="1067889"/>
                </a:cubicBezTo>
                <a:cubicBezTo>
                  <a:pt x="4945380" y="1047163"/>
                  <a:pt x="4943932" y="1027199"/>
                  <a:pt x="4942408" y="1007996"/>
                </a:cubicBezTo>
                <a:cubicBezTo>
                  <a:pt x="4940884" y="988794"/>
                  <a:pt x="4939055" y="968829"/>
                  <a:pt x="4936922" y="948103"/>
                </a:cubicBezTo>
                <a:cubicBezTo>
                  <a:pt x="4936007" y="940483"/>
                  <a:pt x="4937303" y="933777"/>
                  <a:pt x="4940807" y="927986"/>
                </a:cubicBezTo>
                <a:cubicBezTo>
                  <a:pt x="4944313" y="922195"/>
                  <a:pt x="4949495" y="917699"/>
                  <a:pt x="4956353" y="914499"/>
                </a:cubicBezTo>
                <a:cubicBezTo>
                  <a:pt x="4963211" y="911298"/>
                  <a:pt x="4970907" y="909393"/>
                  <a:pt x="4979441" y="908784"/>
                </a:cubicBezTo>
                <a:close/>
                <a:moveTo>
                  <a:pt x="4007891" y="908784"/>
                </a:moveTo>
                <a:cubicBezTo>
                  <a:pt x="4010025" y="917013"/>
                  <a:pt x="4012616" y="925929"/>
                  <a:pt x="4015664" y="935530"/>
                </a:cubicBezTo>
                <a:cubicBezTo>
                  <a:pt x="4018711" y="945131"/>
                  <a:pt x="4022065" y="954809"/>
                  <a:pt x="4025722" y="964562"/>
                </a:cubicBezTo>
                <a:lnTo>
                  <a:pt x="4011092" y="975992"/>
                </a:lnTo>
                <a:cubicBezTo>
                  <a:pt x="4012006" y="994585"/>
                  <a:pt x="4012539" y="1015616"/>
                  <a:pt x="4012692" y="1039086"/>
                </a:cubicBezTo>
                <a:cubicBezTo>
                  <a:pt x="4012844" y="1062555"/>
                  <a:pt x="4012692" y="1088616"/>
                  <a:pt x="4012235" y="1117267"/>
                </a:cubicBezTo>
                <a:cubicBezTo>
                  <a:pt x="4011777" y="1145918"/>
                  <a:pt x="4010787" y="1177465"/>
                  <a:pt x="4009263" y="1211907"/>
                </a:cubicBezTo>
                <a:lnTo>
                  <a:pt x="3982745" y="1215565"/>
                </a:lnTo>
                <a:cubicBezTo>
                  <a:pt x="3981831" y="1185695"/>
                  <a:pt x="3980688" y="1158796"/>
                  <a:pt x="3979316" y="1134869"/>
                </a:cubicBezTo>
                <a:cubicBezTo>
                  <a:pt x="3977945" y="1110942"/>
                  <a:pt x="3976573" y="1088616"/>
                  <a:pt x="3975201" y="1067889"/>
                </a:cubicBezTo>
                <a:cubicBezTo>
                  <a:pt x="3973830" y="1047163"/>
                  <a:pt x="3972382" y="1027199"/>
                  <a:pt x="3970858" y="1007996"/>
                </a:cubicBezTo>
                <a:cubicBezTo>
                  <a:pt x="3969334" y="988794"/>
                  <a:pt x="3967505" y="968829"/>
                  <a:pt x="3965372" y="948103"/>
                </a:cubicBezTo>
                <a:cubicBezTo>
                  <a:pt x="3964457" y="940483"/>
                  <a:pt x="3965753" y="933777"/>
                  <a:pt x="3969258" y="927986"/>
                </a:cubicBezTo>
                <a:cubicBezTo>
                  <a:pt x="3972763" y="922195"/>
                  <a:pt x="3977945" y="917699"/>
                  <a:pt x="3984803" y="914499"/>
                </a:cubicBezTo>
                <a:cubicBezTo>
                  <a:pt x="3991661" y="911298"/>
                  <a:pt x="3999357" y="909393"/>
                  <a:pt x="4007891" y="908784"/>
                </a:cubicBezTo>
                <a:close/>
                <a:moveTo>
                  <a:pt x="3898468" y="908784"/>
                </a:moveTo>
                <a:cubicBezTo>
                  <a:pt x="3899383" y="931034"/>
                  <a:pt x="3900221" y="953208"/>
                  <a:pt x="3900983" y="975306"/>
                </a:cubicBezTo>
                <a:cubicBezTo>
                  <a:pt x="3901745" y="997404"/>
                  <a:pt x="3902583" y="1019426"/>
                  <a:pt x="3903497" y="1041372"/>
                </a:cubicBezTo>
                <a:cubicBezTo>
                  <a:pt x="3904411" y="1061793"/>
                  <a:pt x="3905097" y="1080767"/>
                  <a:pt x="3905555" y="1098293"/>
                </a:cubicBezTo>
                <a:cubicBezTo>
                  <a:pt x="3906012" y="1115819"/>
                  <a:pt x="3906240" y="1132050"/>
                  <a:pt x="3906241" y="1146985"/>
                </a:cubicBezTo>
                <a:cubicBezTo>
                  <a:pt x="3906240" y="1155519"/>
                  <a:pt x="3904793" y="1164511"/>
                  <a:pt x="3901897" y="1173960"/>
                </a:cubicBezTo>
                <a:cubicBezTo>
                  <a:pt x="3899001" y="1183409"/>
                  <a:pt x="3894810" y="1192400"/>
                  <a:pt x="3889324" y="1200935"/>
                </a:cubicBezTo>
                <a:cubicBezTo>
                  <a:pt x="3886276" y="1205507"/>
                  <a:pt x="3879951" y="1209088"/>
                  <a:pt x="3870350" y="1211679"/>
                </a:cubicBezTo>
                <a:cubicBezTo>
                  <a:pt x="3865550" y="1212974"/>
                  <a:pt x="3860197" y="1213946"/>
                  <a:pt x="3854291" y="1214593"/>
                </a:cubicBezTo>
                <a:lnTo>
                  <a:pt x="3842900" y="1215165"/>
                </a:lnTo>
                <a:lnTo>
                  <a:pt x="3841699" y="1215565"/>
                </a:lnTo>
                <a:lnTo>
                  <a:pt x="3839455" y="1215337"/>
                </a:lnTo>
                <a:lnTo>
                  <a:pt x="3834917" y="1215565"/>
                </a:lnTo>
                <a:cubicBezTo>
                  <a:pt x="3833545" y="1215565"/>
                  <a:pt x="3832517" y="1215260"/>
                  <a:pt x="3831831" y="1214651"/>
                </a:cubicBezTo>
                <a:lnTo>
                  <a:pt x="3831797" y="1214561"/>
                </a:lnTo>
                <a:lnTo>
                  <a:pt x="3823383" y="1213708"/>
                </a:lnTo>
                <a:cubicBezTo>
                  <a:pt x="3805495" y="1209993"/>
                  <a:pt x="3788893" y="1200706"/>
                  <a:pt x="3773576" y="1185847"/>
                </a:cubicBezTo>
                <a:lnTo>
                  <a:pt x="3768547" y="1192705"/>
                </a:lnTo>
                <a:cubicBezTo>
                  <a:pt x="3763975" y="1198496"/>
                  <a:pt x="3757269" y="1203068"/>
                  <a:pt x="3748431" y="1206421"/>
                </a:cubicBezTo>
                <a:cubicBezTo>
                  <a:pt x="3739591" y="1209774"/>
                  <a:pt x="3728847" y="1212136"/>
                  <a:pt x="3716198" y="1213508"/>
                </a:cubicBezTo>
                <a:cubicBezTo>
                  <a:pt x="3703549" y="1214879"/>
                  <a:pt x="3689147" y="1215565"/>
                  <a:pt x="3672992" y="1215565"/>
                </a:cubicBezTo>
                <a:lnTo>
                  <a:pt x="3670897" y="1214867"/>
                </a:lnTo>
                <a:lnTo>
                  <a:pt x="3668801" y="1215565"/>
                </a:lnTo>
                <a:cubicBezTo>
                  <a:pt x="3650209" y="1215565"/>
                  <a:pt x="3635273" y="1212441"/>
                  <a:pt x="3623996" y="1206192"/>
                </a:cubicBezTo>
                <a:cubicBezTo>
                  <a:pt x="3612719" y="1199944"/>
                  <a:pt x="3606013" y="1191181"/>
                  <a:pt x="3603879" y="1179903"/>
                </a:cubicBezTo>
                <a:lnTo>
                  <a:pt x="3600679" y="1165273"/>
                </a:lnTo>
                <a:lnTo>
                  <a:pt x="3582848" y="1200935"/>
                </a:lnTo>
                <a:cubicBezTo>
                  <a:pt x="3574923" y="1200020"/>
                  <a:pt x="3568065" y="1199182"/>
                  <a:pt x="3562274" y="1198420"/>
                </a:cubicBezTo>
                <a:cubicBezTo>
                  <a:pt x="3556483" y="1197658"/>
                  <a:pt x="3551225" y="1196744"/>
                  <a:pt x="3546501" y="1195677"/>
                </a:cubicBezTo>
                <a:cubicBezTo>
                  <a:pt x="3541776" y="1194610"/>
                  <a:pt x="3537128" y="1193162"/>
                  <a:pt x="3532556" y="1191333"/>
                </a:cubicBezTo>
                <a:cubicBezTo>
                  <a:pt x="3525545" y="1188895"/>
                  <a:pt x="3518383" y="1185542"/>
                  <a:pt x="3511067" y="1181275"/>
                </a:cubicBezTo>
                <a:cubicBezTo>
                  <a:pt x="3503752" y="1177008"/>
                  <a:pt x="3497580" y="1172588"/>
                  <a:pt x="3492551" y="1168016"/>
                </a:cubicBezTo>
                <a:cubicBezTo>
                  <a:pt x="3487522" y="1163444"/>
                  <a:pt x="3485007" y="1159482"/>
                  <a:pt x="3485007" y="1156129"/>
                </a:cubicBezTo>
                <a:cubicBezTo>
                  <a:pt x="3485007" y="1153386"/>
                  <a:pt x="3485997" y="1148890"/>
                  <a:pt x="3487979" y="1142642"/>
                </a:cubicBezTo>
                <a:cubicBezTo>
                  <a:pt x="3489960" y="1136393"/>
                  <a:pt x="3492322" y="1129916"/>
                  <a:pt x="3495065" y="1123211"/>
                </a:cubicBezTo>
                <a:cubicBezTo>
                  <a:pt x="3497809" y="1116505"/>
                  <a:pt x="3500095" y="1111476"/>
                  <a:pt x="3501923" y="1108123"/>
                </a:cubicBezTo>
                <a:cubicBezTo>
                  <a:pt x="3504667" y="1102637"/>
                  <a:pt x="3509848" y="1096541"/>
                  <a:pt x="3517469" y="1089835"/>
                </a:cubicBezTo>
                <a:cubicBezTo>
                  <a:pt x="3525698" y="1082215"/>
                  <a:pt x="3535527" y="1074747"/>
                  <a:pt x="3546957" y="1067432"/>
                </a:cubicBezTo>
                <a:cubicBezTo>
                  <a:pt x="3558387" y="1060117"/>
                  <a:pt x="3568827" y="1054478"/>
                  <a:pt x="3578276" y="1050516"/>
                </a:cubicBezTo>
                <a:lnTo>
                  <a:pt x="3575990" y="1034057"/>
                </a:lnTo>
                <a:cubicBezTo>
                  <a:pt x="3582695" y="1028875"/>
                  <a:pt x="3588334" y="1024608"/>
                  <a:pt x="3592906" y="1021255"/>
                </a:cubicBezTo>
                <a:cubicBezTo>
                  <a:pt x="3597478" y="1017902"/>
                  <a:pt x="3601821" y="1014854"/>
                  <a:pt x="3605937" y="1012111"/>
                </a:cubicBezTo>
                <a:cubicBezTo>
                  <a:pt x="3610051" y="1009368"/>
                  <a:pt x="3614395" y="1006625"/>
                  <a:pt x="3618967" y="1003881"/>
                </a:cubicBezTo>
                <a:cubicBezTo>
                  <a:pt x="3619271" y="1029180"/>
                  <a:pt x="3619577" y="1054478"/>
                  <a:pt x="3619881" y="1079777"/>
                </a:cubicBezTo>
                <a:cubicBezTo>
                  <a:pt x="3620186" y="1105075"/>
                  <a:pt x="3620338" y="1130373"/>
                  <a:pt x="3620338" y="1155672"/>
                </a:cubicBezTo>
                <a:cubicBezTo>
                  <a:pt x="3634969" y="1163901"/>
                  <a:pt x="3651123" y="1168016"/>
                  <a:pt x="3668801" y="1168016"/>
                </a:cubicBezTo>
                <a:lnTo>
                  <a:pt x="3670897" y="1168715"/>
                </a:lnTo>
                <a:lnTo>
                  <a:pt x="3672992" y="1168016"/>
                </a:lnTo>
                <a:cubicBezTo>
                  <a:pt x="3689147" y="1168016"/>
                  <a:pt x="3703473" y="1167483"/>
                  <a:pt x="3715969" y="1166416"/>
                </a:cubicBezTo>
                <a:cubicBezTo>
                  <a:pt x="3728466" y="1165349"/>
                  <a:pt x="3738372" y="1162835"/>
                  <a:pt x="3745687" y="1158872"/>
                </a:cubicBezTo>
                <a:cubicBezTo>
                  <a:pt x="3750869" y="1156129"/>
                  <a:pt x="3755289" y="1151709"/>
                  <a:pt x="3758946" y="1145613"/>
                </a:cubicBezTo>
                <a:cubicBezTo>
                  <a:pt x="3762604" y="1139517"/>
                  <a:pt x="3767481" y="1130526"/>
                  <a:pt x="3773576" y="1118639"/>
                </a:cubicBezTo>
                <a:cubicBezTo>
                  <a:pt x="3777234" y="1111019"/>
                  <a:pt x="3780663" y="1106218"/>
                  <a:pt x="3783863" y="1104237"/>
                </a:cubicBezTo>
                <a:cubicBezTo>
                  <a:pt x="3787063" y="1102256"/>
                  <a:pt x="3790950" y="1101265"/>
                  <a:pt x="3795522" y="1101265"/>
                </a:cubicBezTo>
                <a:cubicBezTo>
                  <a:pt x="3801618" y="1101265"/>
                  <a:pt x="3806952" y="1103094"/>
                  <a:pt x="3811524" y="1106751"/>
                </a:cubicBezTo>
                <a:cubicBezTo>
                  <a:pt x="3809085" y="1112847"/>
                  <a:pt x="3806495" y="1118943"/>
                  <a:pt x="3803751" y="1125039"/>
                </a:cubicBezTo>
                <a:cubicBezTo>
                  <a:pt x="3801008" y="1131135"/>
                  <a:pt x="3798494" y="1136774"/>
                  <a:pt x="3796208" y="1141956"/>
                </a:cubicBezTo>
                <a:cubicBezTo>
                  <a:pt x="3793921" y="1147137"/>
                  <a:pt x="3792017" y="1151252"/>
                  <a:pt x="3790493" y="1154300"/>
                </a:cubicBezTo>
                <a:cubicBezTo>
                  <a:pt x="3798723" y="1159177"/>
                  <a:pt x="3807028" y="1162682"/>
                  <a:pt x="3815410" y="1164816"/>
                </a:cubicBezTo>
                <a:lnTo>
                  <a:pt x="3838375" y="1167611"/>
                </a:lnTo>
                <a:lnTo>
                  <a:pt x="3858349" y="1165273"/>
                </a:lnTo>
                <a:cubicBezTo>
                  <a:pt x="3866502" y="1163444"/>
                  <a:pt x="3874999" y="1160701"/>
                  <a:pt x="3883837" y="1157043"/>
                </a:cubicBezTo>
                <a:cubicBezTo>
                  <a:pt x="3882619" y="1147290"/>
                  <a:pt x="3881475" y="1137536"/>
                  <a:pt x="3880409" y="1127783"/>
                </a:cubicBezTo>
                <a:cubicBezTo>
                  <a:pt x="3879342" y="1118029"/>
                  <a:pt x="3878199" y="1108275"/>
                  <a:pt x="3876980" y="1098522"/>
                </a:cubicBezTo>
                <a:cubicBezTo>
                  <a:pt x="3875151" y="1083282"/>
                  <a:pt x="3872179" y="1062251"/>
                  <a:pt x="3868065" y="1035428"/>
                </a:cubicBezTo>
                <a:cubicBezTo>
                  <a:pt x="3863949" y="1008606"/>
                  <a:pt x="3858691" y="975992"/>
                  <a:pt x="3852291" y="937587"/>
                </a:cubicBezTo>
                <a:cubicBezTo>
                  <a:pt x="3858996" y="932406"/>
                  <a:pt x="3866311" y="927453"/>
                  <a:pt x="3874237" y="922728"/>
                </a:cubicBezTo>
                <a:cubicBezTo>
                  <a:pt x="3882161" y="918004"/>
                  <a:pt x="3890239" y="913356"/>
                  <a:pt x="3898468" y="908784"/>
                </a:cubicBezTo>
                <a:close/>
                <a:moveTo>
                  <a:pt x="2285009" y="908784"/>
                </a:moveTo>
                <a:cubicBezTo>
                  <a:pt x="2287143" y="917928"/>
                  <a:pt x="2289734" y="927300"/>
                  <a:pt x="2292782" y="936902"/>
                </a:cubicBezTo>
                <a:cubicBezTo>
                  <a:pt x="2295830" y="946503"/>
                  <a:pt x="2299030" y="955723"/>
                  <a:pt x="2302383" y="964562"/>
                </a:cubicBezTo>
                <a:lnTo>
                  <a:pt x="2289125" y="974621"/>
                </a:lnTo>
                <a:cubicBezTo>
                  <a:pt x="2293391" y="1013940"/>
                  <a:pt x="2297049" y="1048839"/>
                  <a:pt x="2300097" y="1079319"/>
                </a:cubicBezTo>
                <a:cubicBezTo>
                  <a:pt x="2303145" y="1109799"/>
                  <a:pt x="2305736" y="1136012"/>
                  <a:pt x="2307869" y="1157958"/>
                </a:cubicBezTo>
                <a:cubicBezTo>
                  <a:pt x="2313813" y="1161311"/>
                  <a:pt x="2319909" y="1163825"/>
                  <a:pt x="2326157" y="1165502"/>
                </a:cubicBezTo>
                <a:lnTo>
                  <a:pt x="2342736" y="1167673"/>
                </a:lnTo>
                <a:lnTo>
                  <a:pt x="2366467" y="1165159"/>
                </a:lnTo>
                <a:cubicBezTo>
                  <a:pt x="2374087" y="1163254"/>
                  <a:pt x="2380336" y="1160396"/>
                  <a:pt x="2385213" y="1156586"/>
                </a:cubicBezTo>
                <a:cubicBezTo>
                  <a:pt x="2388870" y="1153843"/>
                  <a:pt x="2392375" y="1149347"/>
                  <a:pt x="2395728" y="1143099"/>
                </a:cubicBezTo>
                <a:cubicBezTo>
                  <a:pt x="2399081" y="1136850"/>
                  <a:pt x="2403501" y="1128545"/>
                  <a:pt x="2408987" y="1118181"/>
                </a:cubicBezTo>
                <a:cubicBezTo>
                  <a:pt x="2412645" y="1110866"/>
                  <a:pt x="2416150" y="1106218"/>
                  <a:pt x="2419503" y="1104237"/>
                </a:cubicBezTo>
                <a:cubicBezTo>
                  <a:pt x="2422855" y="1102256"/>
                  <a:pt x="2426665" y="1101265"/>
                  <a:pt x="2430933" y="1101265"/>
                </a:cubicBezTo>
                <a:cubicBezTo>
                  <a:pt x="2436724" y="1101265"/>
                  <a:pt x="2442057" y="1103094"/>
                  <a:pt x="2446935" y="1106751"/>
                </a:cubicBezTo>
                <a:cubicBezTo>
                  <a:pt x="2443582" y="1114371"/>
                  <a:pt x="2440077" y="1122220"/>
                  <a:pt x="2436419" y="1130297"/>
                </a:cubicBezTo>
                <a:cubicBezTo>
                  <a:pt x="2432761" y="1138374"/>
                  <a:pt x="2429104" y="1146375"/>
                  <a:pt x="2425446" y="1154300"/>
                </a:cubicBezTo>
                <a:cubicBezTo>
                  <a:pt x="2433981" y="1159177"/>
                  <a:pt x="2442363" y="1162682"/>
                  <a:pt x="2450592" y="1164816"/>
                </a:cubicBezTo>
                <a:lnTo>
                  <a:pt x="2476224" y="1167909"/>
                </a:lnTo>
                <a:lnTo>
                  <a:pt x="2530678" y="1166187"/>
                </a:lnTo>
                <a:cubicBezTo>
                  <a:pt x="2546985" y="1164968"/>
                  <a:pt x="2562149" y="1162377"/>
                  <a:pt x="2576170" y="1158415"/>
                </a:cubicBezTo>
                <a:cubicBezTo>
                  <a:pt x="2591715" y="1153233"/>
                  <a:pt x="2604211" y="1149347"/>
                  <a:pt x="2613660" y="1146756"/>
                </a:cubicBezTo>
                <a:cubicBezTo>
                  <a:pt x="2623109" y="1144166"/>
                  <a:pt x="2630729" y="1142261"/>
                  <a:pt x="2636520" y="1141041"/>
                </a:cubicBezTo>
                <a:cubicBezTo>
                  <a:pt x="2631948" y="1138298"/>
                  <a:pt x="2627300" y="1135403"/>
                  <a:pt x="2622575" y="1132355"/>
                </a:cubicBezTo>
                <a:cubicBezTo>
                  <a:pt x="2617851" y="1129307"/>
                  <a:pt x="2613203" y="1126106"/>
                  <a:pt x="2608631" y="1122753"/>
                </a:cubicBezTo>
                <a:cubicBezTo>
                  <a:pt x="2597963" y="1115133"/>
                  <a:pt x="2589123" y="1109876"/>
                  <a:pt x="2582113" y="1106980"/>
                </a:cubicBezTo>
                <a:cubicBezTo>
                  <a:pt x="2575103" y="1104084"/>
                  <a:pt x="2568093" y="1102637"/>
                  <a:pt x="2561082" y="1102637"/>
                </a:cubicBezTo>
                <a:cubicBezTo>
                  <a:pt x="2551938" y="1102637"/>
                  <a:pt x="2543556" y="1103856"/>
                  <a:pt x="2535936" y="1106294"/>
                </a:cubicBezTo>
                <a:cubicBezTo>
                  <a:pt x="2528316" y="1108733"/>
                  <a:pt x="2519172" y="1113457"/>
                  <a:pt x="2508505" y="1120467"/>
                </a:cubicBezTo>
                <a:cubicBezTo>
                  <a:pt x="2505761" y="1117724"/>
                  <a:pt x="2503551" y="1114067"/>
                  <a:pt x="2501875" y="1109495"/>
                </a:cubicBezTo>
                <a:cubicBezTo>
                  <a:pt x="2500199" y="1104923"/>
                  <a:pt x="2499360" y="1100503"/>
                  <a:pt x="2499360" y="1096236"/>
                </a:cubicBezTo>
                <a:cubicBezTo>
                  <a:pt x="2499360" y="1083434"/>
                  <a:pt x="2504999" y="1073071"/>
                  <a:pt x="2516277" y="1065146"/>
                </a:cubicBezTo>
                <a:cubicBezTo>
                  <a:pt x="2527554" y="1057221"/>
                  <a:pt x="2541880" y="1053259"/>
                  <a:pt x="2559253" y="1053259"/>
                </a:cubicBezTo>
                <a:cubicBezTo>
                  <a:pt x="2569007" y="1053259"/>
                  <a:pt x="2578532" y="1055012"/>
                  <a:pt x="2587829" y="1058517"/>
                </a:cubicBezTo>
                <a:cubicBezTo>
                  <a:pt x="2597125" y="1062022"/>
                  <a:pt x="2607717" y="1068042"/>
                  <a:pt x="2619604" y="1076576"/>
                </a:cubicBezTo>
                <a:cubicBezTo>
                  <a:pt x="2634234" y="1086635"/>
                  <a:pt x="2647264" y="1094559"/>
                  <a:pt x="2658694" y="1100351"/>
                </a:cubicBezTo>
                <a:cubicBezTo>
                  <a:pt x="2670124" y="1106142"/>
                  <a:pt x="2683002" y="1110866"/>
                  <a:pt x="2697328" y="1114524"/>
                </a:cubicBezTo>
                <a:cubicBezTo>
                  <a:pt x="2704338" y="1116048"/>
                  <a:pt x="2712415" y="1117267"/>
                  <a:pt x="2721559" y="1118181"/>
                </a:cubicBezTo>
                <a:cubicBezTo>
                  <a:pt x="2730703" y="1119096"/>
                  <a:pt x="2740914" y="1119553"/>
                  <a:pt x="2752192" y="1119553"/>
                </a:cubicBezTo>
                <a:lnTo>
                  <a:pt x="2730246" y="1162987"/>
                </a:lnTo>
                <a:cubicBezTo>
                  <a:pt x="2722321" y="1162377"/>
                  <a:pt x="2715235" y="1161768"/>
                  <a:pt x="2708986" y="1161158"/>
                </a:cubicBezTo>
                <a:cubicBezTo>
                  <a:pt x="2702738" y="1160549"/>
                  <a:pt x="2695651" y="1160396"/>
                  <a:pt x="2687727" y="1160701"/>
                </a:cubicBezTo>
                <a:cubicBezTo>
                  <a:pt x="2680716" y="1161311"/>
                  <a:pt x="2673477" y="1162606"/>
                  <a:pt x="2666009" y="1164587"/>
                </a:cubicBezTo>
                <a:cubicBezTo>
                  <a:pt x="2658542" y="1166568"/>
                  <a:pt x="2650769" y="1169388"/>
                  <a:pt x="2642693" y="1173045"/>
                </a:cubicBezTo>
                <a:cubicBezTo>
                  <a:pt x="2634615" y="1176703"/>
                  <a:pt x="2625852" y="1181123"/>
                  <a:pt x="2616403" y="1186304"/>
                </a:cubicBezTo>
                <a:cubicBezTo>
                  <a:pt x="2604516" y="1193010"/>
                  <a:pt x="2593696" y="1198268"/>
                  <a:pt x="2583942" y="1202078"/>
                </a:cubicBezTo>
                <a:cubicBezTo>
                  <a:pt x="2574189" y="1205888"/>
                  <a:pt x="2564130" y="1208783"/>
                  <a:pt x="2553767" y="1210764"/>
                </a:cubicBezTo>
                <a:cubicBezTo>
                  <a:pt x="2543404" y="1212746"/>
                  <a:pt x="2531745" y="1214041"/>
                  <a:pt x="2518791" y="1214651"/>
                </a:cubicBezTo>
                <a:lnTo>
                  <a:pt x="2477381" y="1215475"/>
                </a:lnTo>
                <a:lnTo>
                  <a:pt x="2477110" y="1215565"/>
                </a:lnTo>
                <a:lnTo>
                  <a:pt x="2476419" y="1215494"/>
                </a:lnTo>
                <a:lnTo>
                  <a:pt x="2472843" y="1215565"/>
                </a:lnTo>
                <a:lnTo>
                  <a:pt x="2470935" y="1214929"/>
                </a:lnTo>
                <a:lnTo>
                  <a:pt x="2458793" y="1213679"/>
                </a:lnTo>
                <a:cubicBezTo>
                  <a:pt x="2440905" y="1209907"/>
                  <a:pt x="2424303" y="1200477"/>
                  <a:pt x="2408987" y="1185390"/>
                </a:cubicBezTo>
                <a:cubicBezTo>
                  <a:pt x="2407158" y="1188133"/>
                  <a:pt x="2405481" y="1190571"/>
                  <a:pt x="2403958" y="1192705"/>
                </a:cubicBezTo>
                <a:cubicBezTo>
                  <a:pt x="2402434" y="1194839"/>
                  <a:pt x="2400909" y="1196972"/>
                  <a:pt x="2399386" y="1199106"/>
                </a:cubicBezTo>
                <a:cubicBezTo>
                  <a:pt x="2395728" y="1203373"/>
                  <a:pt x="2388489" y="1207183"/>
                  <a:pt x="2377669" y="1210536"/>
                </a:cubicBezTo>
                <a:cubicBezTo>
                  <a:pt x="2372259" y="1212212"/>
                  <a:pt x="2366372" y="1213470"/>
                  <a:pt x="2360009" y="1214308"/>
                </a:cubicBezTo>
                <a:lnTo>
                  <a:pt x="2346682" y="1215124"/>
                </a:lnTo>
                <a:lnTo>
                  <a:pt x="2345360" y="1215565"/>
                </a:lnTo>
                <a:lnTo>
                  <a:pt x="2343394" y="1215326"/>
                </a:lnTo>
                <a:lnTo>
                  <a:pt x="2339493" y="1215565"/>
                </a:lnTo>
                <a:cubicBezTo>
                  <a:pt x="2338273" y="1215565"/>
                  <a:pt x="2337359" y="1215260"/>
                  <a:pt x="2336749" y="1214651"/>
                </a:cubicBezTo>
                <a:lnTo>
                  <a:pt x="2336703" y="1214512"/>
                </a:lnTo>
                <a:lnTo>
                  <a:pt x="2328443" y="1213508"/>
                </a:lnTo>
                <a:cubicBezTo>
                  <a:pt x="2322957" y="1212136"/>
                  <a:pt x="2317318" y="1209926"/>
                  <a:pt x="2311527" y="1206878"/>
                </a:cubicBezTo>
                <a:lnTo>
                  <a:pt x="2311985" y="1222880"/>
                </a:lnTo>
                <a:cubicBezTo>
                  <a:pt x="2311985" y="1242692"/>
                  <a:pt x="2305965" y="1261285"/>
                  <a:pt x="2293925" y="1278659"/>
                </a:cubicBezTo>
                <a:cubicBezTo>
                  <a:pt x="2281885" y="1296032"/>
                  <a:pt x="2265502" y="1309748"/>
                  <a:pt x="2244776" y="1319807"/>
                </a:cubicBezTo>
                <a:cubicBezTo>
                  <a:pt x="2234413" y="1324988"/>
                  <a:pt x="2223669" y="1328798"/>
                  <a:pt x="2212543" y="1331237"/>
                </a:cubicBezTo>
                <a:cubicBezTo>
                  <a:pt x="2201418" y="1333675"/>
                  <a:pt x="2189759" y="1334894"/>
                  <a:pt x="2177567" y="1334894"/>
                </a:cubicBezTo>
                <a:cubicBezTo>
                  <a:pt x="2150745" y="1334894"/>
                  <a:pt x="2130095" y="1327122"/>
                  <a:pt x="2115617" y="1311577"/>
                </a:cubicBezTo>
                <a:cubicBezTo>
                  <a:pt x="2101139" y="1296032"/>
                  <a:pt x="2093900" y="1273477"/>
                  <a:pt x="2093900" y="1243911"/>
                </a:cubicBezTo>
                <a:cubicBezTo>
                  <a:pt x="2093900" y="1238425"/>
                  <a:pt x="2094281" y="1232634"/>
                  <a:pt x="2095043" y="1226538"/>
                </a:cubicBezTo>
                <a:cubicBezTo>
                  <a:pt x="2095805" y="1220442"/>
                  <a:pt x="2096948" y="1213584"/>
                  <a:pt x="2098472" y="1205964"/>
                </a:cubicBezTo>
                <a:cubicBezTo>
                  <a:pt x="2099996" y="1198344"/>
                  <a:pt x="2101977" y="1189657"/>
                  <a:pt x="2104415" y="1179903"/>
                </a:cubicBezTo>
                <a:lnTo>
                  <a:pt x="2123618" y="1184475"/>
                </a:lnTo>
                <a:cubicBezTo>
                  <a:pt x="2119960" y="1197887"/>
                  <a:pt x="2118131" y="1209621"/>
                  <a:pt x="2118131" y="1219680"/>
                </a:cubicBezTo>
                <a:cubicBezTo>
                  <a:pt x="2118131" y="1241625"/>
                  <a:pt x="2123237" y="1258237"/>
                  <a:pt x="2133447" y="1269515"/>
                </a:cubicBezTo>
                <a:cubicBezTo>
                  <a:pt x="2143659" y="1280792"/>
                  <a:pt x="2158670" y="1286431"/>
                  <a:pt x="2178482" y="1286431"/>
                </a:cubicBezTo>
                <a:cubicBezTo>
                  <a:pt x="2194941" y="1286431"/>
                  <a:pt x="2210181" y="1284602"/>
                  <a:pt x="2224202" y="1280945"/>
                </a:cubicBezTo>
                <a:cubicBezTo>
                  <a:pt x="2238223" y="1277287"/>
                  <a:pt x="2251177" y="1271496"/>
                  <a:pt x="2263064" y="1263571"/>
                </a:cubicBezTo>
                <a:cubicBezTo>
                  <a:pt x="2272817" y="1257170"/>
                  <a:pt x="2281504" y="1249398"/>
                  <a:pt x="2289125" y="1240254"/>
                </a:cubicBezTo>
                <a:lnTo>
                  <a:pt x="2278609" y="1179903"/>
                </a:lnTo>
                <a:cubicBezTo>
                  <a:pt x="2275561" y="1162225"/>
                  <a:pt x="2272132" y="1142489"/>
                  <a:pt x="2268322" y="1120696"/>
                </a:cubicBezTo>
                <a:cubicBezTo>
                  <a:pt x="2264511" y="1098903"/>
                  <a:pt x="2260473" y="1074900"/>
                  <a:pt x="2256206" y="1048687"/>
                </a:cubicBezTo>
                <a:cubicBezTo>
                  <a:pt x="2254987" y="1039543"/>
                  <a:pt x="2253539" y="1030018"/>
                  <a:pt x="2251862" y="1020112"/>
                </a:cubicBezTo>
                <a:cubicBezTo>
                  <a:pt x="2250186" y="1010206"/>
                  <a:pt x="2248662" y="1000605"/>
                  <a:pt x="2247291" y="991308"/>
                </a:cubicBezTo>
                <a:cubicBezTo>
                  <a:pt x="2245919" y="982012"/>
                  <a:pt x="2244700" y="973859"/>
                  <a:pt x="2243633" y="966848"/>
                </a:cubicBezTo>
                <a:cubicBezTo>
                  <a:pt x="2242566" y="959838"/>
                  <a:pt x="2242033" y="954809"/>
                  <a:pt x="2242033" y="951761"/>
                </a:cubicBezTo>
                <a:cubicBezTo>
                  <a:pt x="2242033" y="939873"/>
                  <a:pt x="2246071" y="929891"/>
                  <a:pt x="2254149" y="921814"/>
                </a:cubicBezTo>
                <a:cubicBezTo>
                  <a:pt x="2262226" y="913737"/>
                  <a:pt x="2272513" y="909393"/>
                  <a:pt x="2285009" y="908784"/>
                </a:cubicBezTo>
                <a:close/>
                <a:moveTo>
                  <a:pt x="1912392" y="908784"/>
                </a:moveTo>
                <a:cubicBezTo>
                  <a:pt x="1914525" y="917013"/>
                  <a:pt x="1917116" y="925929"/>
                  <a:pt x="1920164" y="935530"/>
                </a:cubicBezTo>
                <a:cubicBezTo>
                  <a:pt x="1923212" y="945131"/>
                  <a:pt x="1926565" y="954809"/>
                  <a:pt x="1930222" y="964562"/>
                </a:cubicBezTo>
                <a:lnTo>
                  <a:pt x="1915592" y="975992"/>
                </a:lnTo>
                <a:cubicBezTo>
                  <a:pt x="1916506" y="994585"/>
                  <a:pt x="1917040" y="1015616"/>
                  <a:pt x="1917192" y="1039086"/>
                </a:cubicBezTo>
                <a:cubicBezTo>
                  <a:pt x="1917345" y="1062555"/>
                  <a:pt x="1917192" y="1088616"/>
                  <a:pt x="1916735" y="1117267"/>
                </a:cubicBezTo>
                <a:cubicBezTo>
                  <a:pt x="1916278" y="1145918"/>
                  <a:pt x="1915287" y="1177465"/>
                  <a:pt x="1913763" y="1211907"/>
                </a:cubicBezTo>
                <a:lnTo>
                  <a:pt x="1887245" y="1215565"/>
                </a:lnTo>
                <a:cubicBezTo>
                  <a:pt x="1886331" y="1185695"/>
                  <a:pt x="1885188" y="1158796"/>
                  <a:pt x="1883817" y="1134869"/>
                </a:cubicBezTo>
                <a:cubicBezTo>
                  <a:pt x="1882445" y="1110942"/>
                  <a:pt x="1881073" y="1088616"/>
                  <a:pt x="1879702" y="1067889"/>
                </a:cubicBezTo>
                <a:cubicBezTo>
                  <a:pt x="1878330" y="1047163"/>
                  <a:pt x="1876882" y="1027199"/>
                  <a:pt x="1875358" y="1007996"/>
                </a:cubicBezTo>
                <a:cubicBezTo>
                  <a:pt x="1873834" y="988794"/>
                  <a:pt x="1872006" y="968829"/>
                  <a:pt x="1869872" y="948103"/>
                </a:cubicBezTo>
                <a:cubicBezTo>
                  <a:pt x="1868957" y="940483"/>
                  <a:pt x="1870253" y="933777"/>
                  <a:pt x="1873758" y="927986"/>
                </a:cubicBezTo>
                <a:cubicBezTo>
                  <a:pt x="1877263" y="922195"/>
                  <a:pt x="1882445" y="917699"/>
                  <a:pt x="1889303" y="914499"/>
                </a:cubicBezTo>
                <a:cubicBezTo>
                  <a:pt x="1896161" y="911298"/>
                  <a:pt x="1903857" y="909393"/>
                  <a:pt x="1912392" y="908784"/>
                </a:cubicBezTo>
                <a:close/>
                <a:moveTo>
                  <a:pt x="1793443" y="908784"/>
                </a:moveTo>
                <a:cubicBezTo>
                  <a:pt x="1794358" y="931034"/>
                  <a:pt x="1795196" y="953208"/>
                  <a:pt x="1795958" y="975306"/>
                </a:cubicBezTo>
                <a:cubicBezTo>
                  <a:pt x="1796720" y="997404"/>
                  <a:pt x="1797558" y="1019426"/>
                  <a:pt x="1798473" y="1041372"/>
                </a:cubicBezTo>
                <a:cubicBezTo>
                  <a:pt x="1799387" y="1061793"/>
                  <a:pt x="1800073" y="1080767"/>
                  <a:pt x="1800530" y="1098293"/>
                </a:cubicBezTo>
                <a:cubicBezTo>
                  <a:pt x="1800987" y="1115819"/>
                  <a:pt x="1801216" y="1132050"/>
                  <a:pt x="1801216" y="1146985"/>
                </a:cubicBezTo>
                <a:cubicBezTo>
                  <a:pt x="1801216" y="1155519"/>
                  <a:pt x="1799768" y="1164511"/>
                  <a:pt x="1796872" y="1173960"/>
                </a:cubicBezTo>
                <a:cubicBezTo>
                  <a:pt x="1793977" y="1183409"/>
                  <a:pt x="1789786" y="1192400"/>
                  <a:pt x="1784299" y="1200935"/>
                </a:cubicBezTo>
                <a:cubicBezTo>
                  <a:pt x="1781251" y="1205507"/>
                  <a:pt x="1774927" y="1209088"/>
                  <a:pt x="1765326" y="1211679"/>
                </a:cubicBezTo>
                <a:cubicBezTo>
                  <a:pt x="1760525" y="1212974"/>
                  <a:pt x="1755172" y="1213946"/>
                  <a:pt x="1749266" y="1214593"/>
                </a:cubicBezTo>
                <a:lnTo>
                  <a:pt x="1735723" y="1215273"/>
                </a:lnTo>
                <a:lnTo>
                  <a:pt x="1734845" y="1215565"/>
                </a:lnTo>
                <a:lnTo>
                  <a:pt x="1729893" y="1215565"/>
                </a:lnTo>
                <a:lnTo>
                  <a:pt x="1705585" y="1215565"/>
                </a:lnTo>
                <a:cubicBezTo>
                  <a:pt x="1700403" y="1234767"/>
                  <a:pt x="1692173" y="1251608"/>
                  <a:pt x="1680896" y="1266086"/>
                </a:cubicBezTo>
                <a:cubicBezTo>
                  <a:pt x="1669618" y="1280564"/>
                  <a:pt x="1656664" y="1291460"/>
                  <a:pt x="1642034" y="1298775"/>
                </a:cubicBezTo>
                <a:cubicBezTo>
                  <a:pt x="1628318" y="1305481"/>
                  <a:pt x="1614145" y="1308834"/>
                  <a:pt x="1599514" y="1308834"/>
                </a:cubicBezTo>
                <a:cubicBezTo>
                  <a:pt x="1594942" y="1308834"/>
                  <a:pt x="1588618" y="1307157"/>
                  <a:pt x="1580541" y="1303805"/>
                </a:cubicBezTo>
                <a:cubicBezTo>
                  <a:pt x="1572463" y="1300452"/>
                  <a:pt x="1564005" y="1296108"/>
                  <a:pt x="1555166" y="1290774"/>
                </a:cubicBezTo>
                <a:cubicBezTo>
                  <a:pt x="1546327" y="1285440"/>
                  <a:pt x="1538402" y="1279878"/>
                  <a:pt x="1531391" y="1274087"/>
                </a:cubicBezTo>
                <a:lnTo>
                  <a:pt x="1538707" y="1256256"/>
                </a:lnTo>
                <a:cubicBezTo>
                  <a:pt x="1546936" y="1258694"/>
                  <a:pt x="1555395" y="1260523"/>
                  <a:pt x="1564081" y="1261742"/>
                </a:cubicBezTo>
                <a:cubicBezTo>
                  <a:pt x="1572768" y="1262961"/>
                  <a:pt x="1581683" y="1263571"/>
                  <a:pt x="1590827" y="1263571"/>
                </a:cubicBezTo>
                <a:cubicBezTo>
                  <a:pt x="1609725" y="1263571"/>
                  <a:pt x="1626794" y="1259304"/>
                  <a:pt x="1642034" y="1250769"/>
                </a:cubicBezTo>
                <a:cubicBezTo>
                  <a:pt x="1657274" y="1242235"/>
                  <a:pt x="1669466" y="1230348"/>
                  <a:pt x="1678610" y="1215108"/>
                </a:cubicBezTo>
                <a:cubicBezTo>
                  <a:pt x="1664894" y="1214193"/>
                  <a:pt x="1653007" y="1213279"/>
                  <a:pt x="1642948" y="1212365"/>
                </a:cubicBezTo>
                <a:cubicBezTo>
                  <a:pt x="1632890" y="1211450"/>
                  <a:pt x="1624813" y="1210231"/>
                  <a:pt x="1618717" y="1208707"/>
                </a:cubicBezTo>
                <a:cubicBezTo>
                  <a:pt x="1601343" y="1204440"/>
                  <a:pt x="1588694" y="1197658"/>
                  <a:pt x="1580769" y="1188362"/>
                </a:cubicBezTo>
                <a:cubicBezTo>
                  <a:pt x="1572844" y="1179065"/>
                  <a:pt x="1568882" y="1165883"/>
                  <a:pt x="1568882" y="1148814"/>
                </a:cubicBezTo>
                <a:cubicBezTo>
                  <a:pt x="1568882" y="1132659"/>
                  <a:pt x="1572082" y="1116581"/>
                  <a:pt x="1578483" y="1100579"/>
                </a:cubicBezTo>
                <a:cubicBezTo>
                  <a:pt x="1584884" y="1084577"/>
                  <a:pt x="1593266" y="1071699"/>
                  <a:pt x="1603629" y="1061946"/>
                </a:cubicBezTo>
                <a:cubicBezTo>
                  <a:pt x="1613992" y="1052192"/>
                  <a:pt x="1624356" y="1047315"/>
                  <a:pt x="1634719" y="1047315"/>
                </a:cubicBezTo>
                <a:cubicBezTo>
                  <a:pt x="1647216" y="1047315"/>
                  <a:pt x="1659027" y="1052954"/>
                  <a:pt x="1670152" y="1064232"/>
                </a:cubicBezTo>
                <a:cubicBezTo>
                  <a:pt x="1681277" y="1075509"/>
                  <a:pt x="1690345" y="1090445"/>
                  <a:pt x="1697355" y="1109037"/>
                </a:cubicBezTo>
                <a:cubicBezTo>
                  <a:pt x="1700708" y="1118181"/>
                  <a:pt x="1703375" y="1127630"/>
                  <a:pt x="1705356" y="1137384"/>
                </a:cubicBezTo>
                <a:cubicBezTo>
                  <a:pt x="1707337" y="1147137"/>
                  <a:pt x="1708633" y="1157348"/>
                  <a:pt x="1709242" y="1168016"/>
                </a:cubicBezTo>
                <a:lnTo>
                  <a:pt x="1729893" y="1168016"/>
                </a:lnTo>
                <a:cubicBezTo>
                  <a:pt x="1744828" y="1168016"/>
                  <a:pt x="1761135" y="1164359"/>
                  <a:pt x="1778813" y="1157043"/>
                </a:cubicBezTo>
                <a:cubicBezTo>
                  <a:pt x="1777594" y="1147290"/>
                  <a:pt x="1776451" y="1137536"/>
                  <a:pt x="1775384" y="1127783"/>
                </a:cubicBezTo>
                <a:cubicBezTo>
                  <a:pt x="1774317" y="1118029"/>
                  <a:pt x="1773174" y="1108275"/>
                  <a:pt x="1771955" y="1098522"/>
                </a:cubicBezTo>
                <a:cubicBezTo>
                  <a:pt x="1770126" y="1083282"/>
                  <a:pt x="1767154" y="1062251"/>
                  <a:pt x="1763040" y="1035428"/>
                </a:cubicBezTo>
                <a:cubicBezTo>
                  <a:pt x="1758925" y="1008606"/>
                  <a:pt x="1753667" y="975992"/>
                  <a:pt x="1747266" y="937587"/>
                </a:cubicBezTo>
                <a:cubicBezTo>
                  <a:pt x="1753972" y="932406"/>
                  <a:pt x="1761287" y="927453"/>
                  <a:pt x="1769212" y="922728"/>
                </a:cubicBezTo>
                <a:cubicBezTo>
                  <a:pt x="1777137" y="918004"/>
                  <a:pt x="1785214" y="913356"/>
                  <a:pt x="1793443" y="908784"/>
                </a:cubicBezTo>
                <a:close/>
                <a:moveTo>
                  <a:pt x="4647438" y="904669"/>
                </a:moveTo>
                <a:lnTo>
                  <a:pt x="4647895" y="910155"/>
                </a:lnTo>
                <a:cubicBezTo>
                  <a:pt x="4647895" y="918080"/>
                  <a:pt x="4644389" y="924176"/>
                  <a:pt x="4637379" y="928443"/>
                </a:cubicBezTo>
                <a:cubicBezTo>
                  <a:pt x="4629455" y="932406"/>
                  <a:pt x="4619243" y="936825"/>
                  <a:pt x="4606747" y="941702"/>
                </a:cubicBezTo>
                <a:cubicBezTo>
                  <a:pt x="4594250" y="946579"/>
                  <a:pt x="4579620" y="951913"/>
                  <a:pt x="4562855" y="957704"/>
                </a:cubicBezTo>
                <a:lnTo>
                  <a:pt x="4565142" y="935759"/>
                </a:lnTo>
                <a:cubicBezTo>
                  <a:pt x="4585563" y="928443"/>
                  <a:pt x="4602327" y="922347"/>
                  <a:pt x="4615434" y="917471"/>
                </a:cubicBezTo>
                <a:cubicBezTo>
                  <a:pt x="4628541" y="912594"/>
                  <a:pt x="4639209" y="908327"/>
                  <a:pt x="4647438" y="904669"/>
                </a:cubicBezTo>
                <a:close/>
                <a:moveTo>
                  <a:pt x="1666113" y="904669"/>
                </a:moveTo>
                <a:lnTo>
                  <a:pt x="1666570" y="910155"/>
                </a:lnTo>
                <a:cubicBezTo>
                  <a:pt x="1666570" y="918080"/>
                  <a:pt x="1663065" y="924176"/>
                  <a:pt x="1656055" y="928443"/>
                </a:cubicBezTo>
                <a:cubicBezTo>
                  <a:pt x="1648130" y="932406"/>
                  <a:pt x="1637919" y="936825"/>
                  <a:pt x="1625422" y="941702"/>
                </a:cubicBezTo>
                <a:cubicBezTo>
                  <a:pt x="1612926" y="946579"/>
                  <a:pt x="1598295" y="951913"/>
                  <a:pt x="1581531" y="957704"/>
                </a:cubicBezTo>
                <a:lnTo>
                  <a:pt x="1583817" y="935759"/>
                </a:lnTo>
                <a:cubicBezTo>
                  <a:pt x="1604239" y="928443"/>
                  <a:pt x="1621003" y="922347"/>
                  <a:pt x="1634109" y="917471"/>
                </a:cubicBezTo>
                <a:cubicBezTo>
                  <a:pt x="1647215" y="912594"/>
                  <a:pt x="1657883" y="908327"/>
                  <a:pt x="1666113" y="904669"/>
                </a:cubicBezTo>
                <a:close/>
                <a:moveTo>
                  <a:pt x="5531967" y="904136"/>
                </a:moveTo>
                <a:cubicBezTo>
                  <a:pt x="5529833" y="904136"/>
                  <a:pt x="5527624" y="904974"/>
                  <a:pt x="5525337" y="906650"/>
                </a:cubicBezTo>
                <a:cubicBezTo>
                  <a:pt x="5523052" y="908327"/>
                  <a:pt x="5522061" y="910841"/>
                  <a:pt x="5522367" y="914194"/>
                </a:cubicBezTo>
                <a:cubicBezTo>
                  <a:pt x="5522367" y="917242"/>
                  <a:pt x="5523281" y="920061"/>
                  <a:pt x="5525109" y="922652"/>
                </a:cubicBezTo>
                <a:cubicBezTo>
                  <a:pt x="5526938" y="925243"/>
                  <a:pt x="5529985" y="926538"/>
                  <a:pt x="5534253" y="926538"/>
                </a:cubicBezTo>
                <a:cubicBezTo>
                  <a:pt x="5537301" y="926538"/>
                  <a:pt x="5540197" y="925472"/>
                  <a:pt x="5542940" y="923338"/>
                </a:cubicBezTo>
                <a:cubicBezTo>
                  <a:pt x="5545683" y="921204"/>
                  <a:pt x="5547055" y="919223"/>
                  <a:pt x="5547055" y="917394"/>
                </a:cubicBezTo>
                <a:cubicBezTo>
                  <a:pt x="5547055" y="914651"/>
                  <a:pt x="5545455" y="911756"/>
                  <a:pt x="5542254" y="908708"/>
                </a:cubicBezTo>
                <a:cubicBezTo>
                  <a:pt x="5539053" y="905660"/>
                  <a:pt x="5535625" y="904136"/>
                  <a:pt x="5531967" y="904136"/>
                </a:cubicBezTo>
                <a:close/>
                <a:moveTo>
                  <a:pt x="2647188" y="895144"/>
                </a:moveTo>
                <a:lnTo>
                  <a:pt x="2647645" y="900630"/>
                </a:lnTo>
                <a:cubicBezTo>
                  <a:pt x="2647645" y="908555"/>
                  <a:pt x="2644140" y="914651"/>
                  <a:pt x="2637130" y="918918"/>
                </a:cubicBezTo>
                <a:cubicBezTo>
                  <a:pt x="2629205" y="922881"/>
                  <a:pt x="2618994" y="927300"/>
                  <a:pt x="2606497" y="932177"/>
                </a:cubicBezTo>
                <a:cubicBezTo>
                  <a:pt x="2594000" y="937054"/>
                  <a:pt x="2579370" y="942388"/>
                  <a:pt x="2562606" y="948179"/>
                </a:cubicBezTo>
                <a:lnTo>
                  <a:pt x="2564892" y="926234"/>
                </a:lnTo>
                <a:cubicBezTo>
                  <a:pt x="2585314" y="918918"/>
                  <a:pt x="2602078" y="912822"/>
                  <a:pt x="2615184" y="907946"/>
                </a:cubicBezTo>
                <a:cubicBezTo>
                  <a:pt x="2628291" y="903069"/>
                  <a:pt x="2638959" y="898802"/>
                  <a:pt x="2647188" y="895144"/>
                </a:cubicBezTo>
                <a:close/>
                <a:moveTo>
                  <a:pt x="648386" y="893239"/>
                </a:moveTo>
                <a:lnTo>
                  <a:pt x="678561" y="903297"/>
                </a:lnTo>
                <a:cubicBezTo>
                  <a:pt x="695935" y="909089"/>
                  <a:pt x="709117" y="917699"/>
                  <a:pt x="718109" y="929129"/>
                </a:cubicBezTo>
                <a:cubicBezTo>
                  <a:pt x="727101" y="940559"/>
                  <a:pt x="731901" y="954047"/>
                  <a:pt x="732511" y="969591"/>
                </a:cubicBezTo>
                <a:cubicBezTo>
                  <a:pt x="732815" y="977211"/>
                  <a:pt x="732968" y="986660"/>
                  <a:pt x="732968" y="997938"/>
                </a:cubicBezTo>
                <a:cubicBezTo>
                  <a:pt x="732968" y="1009215"/>
                  <a:pt x="732511" y="1022474"/>
                  <a:pt x="731596" y="1037714"/>
                </a:cubicBezTo>
                <a:cubicBezTo>
                  <a:pt x="731596" y="1044420"/>
                  <a:pt x="731520" y="1050821"/>
                  <a:pt x="731368" y="1056917"/>
                </a:cubicBezTo>
                <a:cubicBezTo>
                  <a:pt x="731215" y="1063013"/>
                  <a:pt x="731139" y="1068804"/>
                  <a:pt x="731139" y="1074290"/>
                </a:cubicBezTo>
                <a:lnTo>
                  <a:pt x="714680" y="1084349"/>
                </a:lnTo>
                <a:cubicBezTo>
                  <a:pt x="706450" y="1070328"/>
                  <a:pt x="701116" y="1057831"/>
                  <a:pt x="698678" y="1046858"/>
                </a:cubicBezTo>
                <a:cubicBezTo>
                  <a:pt x="697459" y="1042286"/>
                  <a:pt x="696011" y="1035581"/>
                  <a:pt x="694335" y="1026741"/>
                </a:cubicBezTo>
                <a:cubicBezTo>
                  <a:pt x="692658" y="1017902"/>
                  <a:pt x="690905" y="1007920"/>
                  <a:pt x="689077" y="996795"/>
                </a:cubicBezTo>
                <a:cubicBezTo>
                  <a:pt x="687248" y="985670"/>
                  <a:pt x="685571" y="974468"/>
                  <a:pt x="684047" y="963191"/>
                </a:cubicBezTo>
                <a:cubicBezTo>
                  <a:pt x="681914" y="948255"/>
                  <a:pt x="678713" y="937435"/>
                  <a:pt x="674446" y="930729"/>
                </a:cubicBezTo>
                <a:cubicBezTo>
                  <a:pt x="670179" y="924024"/>
                  <a:pt x="663626" y="918995"/>
                  <a:pt x="654787" y="915642"/>
                </a:cubicBezTo>
                <a:lnTo>
                  <a:pt x="642442" y="911070"/>
                </a:lnTo>
                <a:close/>
                <a:moveTo>
                  <a:pt x="221285" y="893239"/>
                </a:moveTo>
                <a:lnTo>
                  <a:pt x="227228" y="911070"/>
                </a:lnTo>
                <a:lnTo>
                  <a:pt x="215341" y="915642"/>
                </a:lnTo>
                <a:cubicBezTo>
                  <a:pt x="205588" y="918995"/>
                  <a:pt x="198730" y="924100"/>
                  <a:pt x="194767" y="930958"/>
                </a:cubicBezTo>
                <a:cubicBezTo>
                  <a:pt x="190805" y="937816"/>
                  <a:pt x="187757" y="948560"/>
                  <a:pt x="185623" y="963191"/>
                </a:cubicBezTo>
                <a:cubicBezTo>
                  <a:pt x="184709" y="971115"/>
                  <a:pt x="183185" y="982774"/>
                  <a:pt x="181051" y="998166"/>
                </a:cubicBezTo>
                <a:cubicBezTo>
                  <a:pt x="178918" y="1013559"/>
                  <a:pt x="176479" y="1032990"/>
                  <a:pt x="173736" y="1056459"/>
                </a:cubicBezTo>
                <a:cubicBezTo>
                  <a:pt x="173431" y="1058593"/>
                  <a:pt x="171983" y="1062327"/>
                  <a:pt x="169393" y="1067661"/>
                </a:cubicBezTo>
                <a:cubicBezTo>
                  <a:pt x="166802" y="1072995"/>
                  <a:pt x="162916" y="1079929"/>
                  <a:pt x="157734" y="1088463"/>
                </a:cubicBezTo>
                <a:lnTo>
                  <a:pt x="152705" y="1098065"/>
                </a:lnTo>
                <a:cubicBezTo>
                  <a:pt x="145694" y="1103856"/>
                  <a:pt x="138532" y="1108580"/>
                  <a:pt x="131217" y="1112238"/>
                </a:cubicBezTo>
                <a:cubicBezTo>
                  <a:pt x="123901" y="1115895"/>
                  <a:pt x="117805" y="1117724"/>
                  <a:pt x="112929" y="1117724"/>
                </a:cubicBezTo>
                <a:cubicBezTo>
                  <a:pt x="98908" y="1117724"/>
                  <a:pt x="89154" y="1107971"/>
                  <a:pt x="83668" y="1088463"/>
                </a:cubicBezTo>
                <a:cubicBezTo>
                  <a:pt x="92202" y="1086330"/>
                  <a:pt x="99441" y="1084501"/>
                  <a:pt x="105385" y="1082977"/>
                </a:cubicBezTo>
                <a:cubicBezTo>
                  <a:pt x="111328" y="1081453"/>
                  <a:pt x="116129" y="1080081"/>
                  <a:pt x="119787" y="1078862"/>
                </a:cubicBezTo>
                <a:cubicBezTo>
                  <a:pt x="123139" y="1077338"/>
                  <a:pt x="126492" y="1075967"/>
                  <a:pt x="129845" y="1074747"/>
                </a:cubicBezTo>
                <a:cubicBezTo>
                  <a:pt x="133198" y="1073528"/>
                  <a:pt x="136398" y="1072004"/>
                  <a:pt x="139446" y="1070175"/>
                </a:cubicBezTo>
                <a:cubicBezTo>
                  <a:pt x="138532" y="1046401"/>
                  <a:pt x="137846" y="1026284"/>
                  <a:pt x="137389" y="1009825"/>
                </a:cubicBezTo>
                <a:cubicBezTo>
                  <a:pt x="136931" y="993366"/>
                  <a:pt x="137008" y="979802"/>
                  <a:pt x="137617" y="969134"/>
                </a:cubicBezTo>
                <a:cubicBezTo>
                  <a:pt x="137922" y="953894"/>
                  <a:pt x="142646" y="940559"/>
                  <a:pt x="151791" y="929129"/>
                </a:cubicBezTo>
                <a:cubicBezTo>
                  <a:pt x="160935" y="917699"/>
                  <a:pt x="174041" y="909089"/>
                  <a:pt x="191110" y="903297"/>
                </a:cubicBezTo>
                <a:close/>
                <a:moveTo>
                  <a:pt x="5534253" y="885848"/>
                </a:moveTo>
                <a:cubicBezTo>
                  <a:pt x="5540959" y="885543"/>
                  <a:pt x="5546827" y="888362"/>
                  <a:pt x="5551855" y="894306"/>
                </a:cubicBezTo>
                <a:cubicBezTo>
                  <a:pt x="5556885" y="900249"/>
                  <a:pt x="5559399" y="907946"/>
                  <a:pt x="5559399" y="917394"/>
                </a:cubicBezTo>
                <a:cubicBezTo>
                  <a:pt x="5559399" y="924405"/>
                  <a:pt x="5556809" y="930501"/>
                  <a:pt x="5551627" y="935682"/>
                </a:cubicBezTo>
                <a:cubicBezTo>
                  <a:pt x="5546445" y="940864"/>
                  <a:pt x="5540501" y="943455"/>
                  <a:pt x="5533796" y="943455"/>
                </a:cubicBezTo>
                <a:cubicBezTo>
                  <a:pt x="5526785" y="943455"/>
                  <a:pt x="5521071" y="940940"/>
                  <a:pt x="5516651" y="935911"/>
                </a:cubicBezTo>
                <a:cubicBezTo>
                  <a:pt x="5512231" y="930882"/>
                  <a:pt x="5510022" y="924557"/>
                  <a:pt x="5510022" y="916937"/>
                </a:cubicBezTo>
                <a:cubicBezTo>
                  <a:pt x="5510022" y="908098"/>
                  <a:pt x="5512536" y="900707"/>
                  <a:pt x="5517565" y="894763"/>
                </a:cubicBezTo>
                <a:cubicBezTo>
                  <a:pt x="5522595" y="888819"/>
                  <a:pt x="5528157" y="885848"/>
                  <a:pt x="5534253" y="885848"/>
                </a:cubicBezTo>
                <a:close/>
                <a:moveTo>
                  <a:pt x="6855943" y="875561"/>
                </a:moveTo>
                <a:cubicBezTo>
                  <a:pt x="6853809" y="875561"/>
                  <a:pt x="6851599" y="876399"/>
                  <a:pt x="6849313" y="878075"/>
                </a:cubicBezTo>
                <a:cubicBezTo>
                  <a:pt x="6847026" y="879752"/>
                  <a:pt x="6846036" y="882266"/>
                  <a:pt x="6846341" y="885619"/>
                </a:cubicBezTo>
                <a:cubicBezTo>
                  <a:pt x="6846341" y="888667"/>
                  <a:pt x="6847255" y="891486"/>
                  <a:pt x="6849084" y="894077"/>
                </a:cubicBezTo>
                <a:cubicBezTo>
                  <a:pt x="6850913" y="896668"/>
                  <a:pt x="6853961" y="897963"/>
                  <a:pt x="6858229" y="897963"/>
                </a:cubicBezTo>
                <a:cubicBezTo>
                  <a:pt x="6861276" y="897963"/>
                  <a:pt x="6864171" y="896897"/>
                  <a:pt x="6866915" y="894763"/>
                </a:cubicBezTo>
                <a:cubicBezTo>
                  <a:pt x="6869658" y="892629"/>
                  <a:pt x="6871029" y="890648"/>
                  <a:pt x="6871030" y="888819"/>
                </a:cubicBezTo>
                <a:cubicBezTo>
                  <a:pt x="6871029" y="886076"/>
                  <a:pt x="6869429" y="883181"/>
                  <a:pt x="6866229" y="880133"/>
                </a:cubicBezTo>
                <a:cubicBezTo>
                  <a:pt x="6863028" y="877085"/>
                  <a:pt x="6859599" y="875561"/>
                  <a:pt x="6855943" y="875561"/>
                </a:cubicBezTo>
                <a:close/>
                <a:moveTo>
                  <a:pt x="6345251" y="867864"/>
                </a:moveTo>
                <a:cubicBezTo>
                  <a:pt x="6343117" y="867864"/>
                  <a:pt x="6341135" y="868550"/>
                  <a:pt x="6339307" y="869922"/>
                </a:cubicBezTo>
                <a:cubicBezTo>
                  <a:pt x="6337477" y="871293"/>
                  <a:pt x="6336563" y="872741"/>
                  <a:pt x="6336563" y="874265"/>
                </a:cubicBezTo>
                <a:cubicBezTo>
                  <a:pt x="6336563" y="880666"/>
                  <a:pt x="6341745" y="885848"/>
                  <a:pt x="6352108" y="889810"/>
                </a:cubicBezTo>
                <a:lnTo>
                  <a:pt x="6353023" y="887981"/>
                </a:lnTo>
                <a:cubicBezTo>
                  <a:pt x="6353632" y="886762"/>
                  <a:pt x="6353937" y="885695"/>
                  <a:pt x="6353937" y="884781"/>
                </a:cubicBezTo>
                <a:cubicBezTo>
                  <a:pt x="6353937" y="883866"/>
                  <a:pt x="6353937" y="883104"/>
                  <a:pt x="6353937" y="882495"/>
                </a:cubicBezTo>
                <a:cubicBezTo>
                  <a:pt x="6353937" y="878228"/>
                  <a:pt x="6353099" y="874722"/>
                  <a:pt x="6351423" y="871979"/>
                </a:cubicBezTo>
                <a:cubicBezTo>
                  <a:pt x="6349746" y="869236"/>
                  <a:pt x="6347689" y="867864"/>
                  <a:pt x="6345251" y="867864"/>
                </a:cubicBezTo>
                <a:close/>
                <a:moveTo>
                  <a:pt x="7047739" y="866569"/>
                </a:moveTo>
                <a:lnTo>
                  <a:pt x="7048195" y="872055"/>
                </a:lnTo>
                <a:cubicBezTo>
                  <a:pt x="7048195" y="879980"/>
                  <a:pt x="7044689" y="886076"/>
                  <a:pt x="7037679" y="890343"/>
                </a:cubicBezTo>
                <a:cubicBezTo>
                  <a:pt x="7029755" y="894306"/>
                  <a:pt x="7019543" y="898725"/>
                  <a:pt x="7007047" y="903602"/>
                </a:cubicBezTo>
                <a:cubicBezTo>
                  <a:pt x="6994551" y="908479"/>
                  <a:pt x="6979920" y="913813"/>
                  <a:pt x="6963157" y="919604"/>
                </a:cubicBezTo>
                <a:lnTo>
                  <a:pt x="6965442" y="897659"/>
                </a:lnTo>
                <a:cubicBezTo>
                  <a:pt x="6985863" y="890343"/>
                  <a:pt x="7002627" y="884247"/>
                  <a:pt x="7015734" y="879371"/>
                </a:cubicBezTo>
                <a:cubicBezTo>
                  <a:pt x="7028840" y="874494"/>
                  <a:pt x="7039508" y="870227"/>
                  <a:pt x="7047739" y="866569"/>
                </a:cubicBezTo>
                <a:close/>
                <a:moveTo>
                  <a:pt x="5790438" y="866569"/>
                </a:moveTo>
                <a:lnTo>
                  <a:pt x="5790895" y="872055"/>
                </a:lnTo>
                <a:cubicBezTo>
                  <a:pt x="5790895" y="879980"/>
                  <a:pt x="5787389" y="886076"/>
                  <a:pt x="5780379" y="890343"/>
                </a:cubicBezTo>
                <a:cubicBezTo>
                  <a:pt x="5772454" y="894306"/>
                  <a:pt x="5762243" y="898725"/>
                  <a:pt x="5749747" y="903602"/>
                </a:cubicBezTo>
                <a:cubicBezTo>
                  <a:pt x="5737251" y="908479"/>
                  <a:pt x="5722620" y="913813"/>
                  <a:pt x="5705855" y="919604"/>
                </a:cubicBezTo>
                <a:lnTo>
                  <a:pt x="5708141" y="897659"/>
                </a:lnTo>
                <a:cubicBezTo>
                  <a:pt x="5728563" y="890343"/>
                  <a:pt x="5745327" y="884247"/>
                  <a:pt x="5758434" y="879371"/>
                </a:cubicBezTo>
                <a:cubicBezTo>
                  <a:pt x="5771540" y="874494"/>
                  <a:pt x="5782207" y="870227"/>
                  <a:pt x="5790438" y="866569"/>
                </a:cubicBezTo>
                <a:close/>
                <a:moveTo>
                  <a:pt x="6858229" y="857273"/>
                </a:moveTo>
                <a:cubicBezTo>
                  <a:pt x="6864934" y="856968"/>
                  <a:pt x="6870801" y="859787"/>
                  <a:pt x="6875830" y="865731"/>
                </a:cubicBezTo>
                <a:cubicBezTo>
                  <a:pt x="6880859" y="871674"/>
                  <a:pt x="6883374" y="879371"/>
                  <a:pt x="6883374" y="888819"/>
                </a:cubicBezTo>
                <a:cubicBezTo>
                  <a:pt x="6883374" y="895830"/>
                  <a:pt x="6880783" y="901926"/>
                  <a:pt x="6875602" y="907107"/>
                </a:cubicBezTo>
                <a:cubicBezTo>
                  <a:pt x="6870420" y="912289"/>
                  <a:pt x="6864477" y="914880"/>
                  <a:pt x="6857771" y="914880"/>
                </a:cubicBezTo>
                <a:cubicBezTo>
                  <a:pt x="6850761" y="914880"/>
                  <a:pt x="6845045" y="912365"/>
                  <a:pt x="6840626" y="907336"/>
                </a:cubicBezTo>
                <a:cubicBezTo>
                  <a:pt x="6836207" y="902307"/>
                  <a:pt x="6833996" y="895982"/>
                  <a:pt x="6833997" y="888362"/>
                </a:cubicBezTo>
                <a:cubicBezTo>
                  <a:pt x="6833996" y="879523"/>
                  <a:pt x="6836511" y="872132"/>
                  <a:pt x="6841541" y="866188"/>
                </a:cubicBezTo>
                <a:cubicBezTo>
                  <a:pt x="6846569" y="860244"/>
                  <a:pt x="6852131" y="857273"/>
                  <a:pt x="6858229" y="857273"/>
                </a:cubicBezTo>
                <a:close/>
                <a:moveTo>
                  <a:pt x="6350737" y="852320"/>
                </a:moveTo>
                <a:cubicBezTo>
                  <a:pt x="6355613" y="852320"/>
                  <a:pt x="6359575" y="854453"/>
                  <a:pt x="6362624" y="858720"/>
                </a:cubicBezTo>
                <a:cubicBezTo>
                  <a:pt x="6366281" y="863597"/>
                  <a:pt x="6368110" y="871370"/>
                  <a:pt x="6368110" y="882038"/>
                </a:cubicBezTo>
                <a:cubicBezTo>
                  <a:pt x="6368110" y="886000"/>
                  <a:pt x="6367348" y="889658"/>
                  <a:pt x="6365824" y="893010"/>
                </a:cubicBezTo>
                <a:lnTo>
                  <a:pt x="6379997" y="893925"/>
                </a:lnTo>
                <a:cubicBezTo>
                  <a:pt x="6379997" y="898802"/>
                  <a:pt x="6378397" y="902307"/>
                  <a:pt x="6375197" y="904440"/>
                </a:cubicBezTo>
                <a:cubicBezTo>
                  <a:pt x="6371997" y="906574"/>
                  <a:pt x="6367043" y="907641"/>
                  <a:pt x="6360338" y="907641"/>
                </a:cubicBezTo>
                <a:lnTo>
                  <a:pt x="6355766" y="907184"/>
                </a:lnTo>
                <a:cubicBezTo>
                  <a:pt x="6348145" y="914804"/>
                  <a:pt x="6340373" y="920823"/>
                  <a:pt x="6332449" y="925243"/>
                </a:cubicBezTo>
                <a:cubicBezTo>
                  <a:pt x="6324524" y="929663"/>
                  <a:pt x="6317513" y="931872"/>
                  <a:pt x="6311417" y="931872"/>
                </a:cubicBezTo>
                <a:cubicBezTo>
                  <a:pt x="6301969" y="931872"/>
                  <a:pt x="6297244" y="927910"/>
                  <a:pt x="6297244" y="919985"/>
                </a:cubicBezTo>
                <a:cubicBezTo>
                  <a:pt x="6306389" y="918156"/>
                  <a:pt x="6314313" y="915718"/>
                  <a:pt x="6321019" y="912670"/>
                </a:cubicBezTo>
                <a:cubicBezTo>
                  <a:pt x="6327724" y="909622"/>
                  <a:pt x="6333821" y="906269"/>
                  <a:pt x="6339307" y="902612"/>
                </a:cubicBezTo>
                <a:cubicBezTo>
                  <a:pt x="6328334" y="897125"/>
                  <a:pt x="6322847" y="889962"/>
                  <a:pt x="6322847" y="881123"/>
                </a:cubicBezTo>
                <a:cubicBezTo>
                  <a:pt x="6322847" y="874113"/>
                  <a:pt x="6325819" y="867560"/>
                  <a:pt x="6331763" y="861464"/>
                </a:cubicBezTo>
                <a:cubicBezTo>
                  <a:pt x="6337707" y="855368"/>
                  <a:pt x="6344031" y="852320"/>
                  <a:pt x="6350737" y="852320"/>
                </a:cubicBezTo>
                <a:close/>
                <a:moveTo>
                  <a:pt x="4789017" y="846986"/>
                </a:moveTo>
                <a:cubicBezTo>
                  <a:pt x="4786884" y="846986"/>
                  <a:pt x="4784674" y="847824"/>
                  <a:pt x="4782389" y="849500"/>
                </a:cubicBezTo>
                <a:cubicBezTo>
                  <a:pt x="4780102" y="851177"/>
                  <a:pt x="4779111" y="853691"/>
                  <a:pt x="4779417" y="857044"/>
                </a:cubicBezTo>
                <a:cubicBezTo>
                  <a:pt x="4779417" y="860092"/>
                  <a:pt x="4780331" y="862911"/>
                  <a:pt x="4782159" y="865502"/>
                </a:cubicBezTo>
                <a:cubicBezTo>
                  <a:pt x="4783988" y="868093"/>
                  <a:pt x="4787035" y="869388"/>
                  <a:pt x="4791303" y="869388"/>
                </a:cubicBezTo>
                <a:cubicBezTo>
                  <a:pt x="4794351" y="869388"/>
                  <a:pt x="4797247" y="868322"/>
                  <a:pt x="4799990" y="866188"/>
                </a:cubicBezTo>
                <a:cubicBezTo>
                  <a:pt x="4802733" y="864054"/>
                  <a:pt x="4804105" y="862073"/>
                  <a:pt x="4804105" y="860244"/>
                </a:cubicBezTo>
                <a:cubicBezTo>
                  <a:pt x="4804105" y="857501"/>
                  <a:pt x="4802505" y="854606"/>
                  <a:pt x="4799305" y="851558"/>
                </a:cubicBezTo>
                <a:cubicBezTo>
                  <a:pt x="4796103" y="848510"/>
                  <a:pt x="4792675" y="846986"/>
                  <a:pt x="4789017" y="846986"/>
                </a:cubicBezTo>
                <a:close/>
                <a:moveTo>
                  <a:pt x="1913763" y="846147"/>
                </a:moveTo>
                <a:cubicBezTo>
                  <a:pt x="1910410" y="846147"/>
                  <a:pt x="1907057" y="846909"/>
                  <a:pt x="1903705" y="848433"/>
                </a:cubicBezTo>
                <a:cubicBezTo>
                  <a:pt x="1900352" y="849957"/>
                  <a:pt x="1895780" y="853310"/>
                  <a:pt x="1889989" y="858492"/>
                </a:cubicBezTo>
                <a:cubicBezTo>
                  <a:pt x="1896085" y="860625"/>
                  <a:pt x="1900961" y="861692"/>
                  <a:pt x="1904619" y="861692"/>
                </a:cubicBezTo>
                <a:cubicBezTo>
                  <a:pt x="1911325" y="861692"/>
                  <a:pt x="1916049" y="861387"/>
                  <a:pt x="1918792" y="860778"/>
                </a:cubicBezTo>
                <a:cubicBezTo>
                  <a:pt x="1921535" y="860168"/>
                  <a:pt x="1925041" y="858949"/>
                  <a:pt x="1929308" y="857120"/>
                </a:cubicBezTo>
                <a:cubicBezTo>
                  <a:pt x="1925650" y="849805"/>
                  <a:pt x="1920469" y="846147"/>
                  <a:pt x="1913763" y="846147"/>
                </a:cubicBezTo>
                <a:close/>
                <a:moveTo>
                  <a:pt x="648386" y="845233"/>
                </a:moveTo>
                <a:cubicBezTo>
                  <a:pt x="652348" y="847976"/>
                  <a:pt x="656006" y="850872"/>
                  <a:pt x="659359" y="853920"/>
                </a:cubicBezTo>
                <a:cubicBezTo>
                  <a:pt x="662711" y="856968"/>
                  <a:pt x="665607" y="860016"/>
                  <a:pt x="668045" y="863064"/>
                </a:cubicBezTo>
                <a:cubicBezTo>
                  <a:pt x="664997" y="865807"/>
                  <a:pt x="661797" y="868855"/>
                  <a:pt x="658444" y="872208"/>
                </a:cubicBezTo>
                <a:cubicBezTo>
                  <a:pt x="655091" y="875561"/>
                  <a:pt x="651739" y="879218"/>
                  <a:pt x="648386" y="883181"/>
                </a:cubicBezTo>
                <a:cubicBezTo>
                  <a:pt x="645643" y="880133"/>
                  <a:pt x="642747" y="877161"/>
                  <a:pt x="639699" y="874265"/>
                </a:cubicBezTo>
                <a:cubicBezTo>
                  <a:pt x="636651" y="871370"/>
                  <a:pt x="633603" y="868398"/>
                  <a:pt x="630555" y="865350"/>
                </a:cubicBezTo>
                <a:cubicBezTo>
                  <a:pt x="632993" y="861387"/>
                  <a:pt x="635737" y="857806"/>
                  <a:pt x="638785" y="854606"/>
                </a:cubicBezTo>
                <a:cubicBezTo>
                  <a:pt x="641833" y="851405"/>
                  <a:pt x="645033" y="848281"/>
                  <a:pt x="648386" y="845233"/>
                </a:cubicBezTo>
                <a:close/>
                <a:moveTo>
                  <a:pt x="221285" y="845233"/>
                </a:moveTo>
                <a:cubicBezTo>
                  <a:pt x="224028" y="847976"/>
                  <a:pt x="226847" y="850796"/>
                  <a:pt x="229743" y="853691"/>
                </a:cubicBezTo>
                <a:cubicBezTo>
                  <a:pt x="232639" y="856587"/>
                  <a:pt x="235763" y="859711"/>
                  <a:pt x="239116" y="863064"/>
                </a:cubicBezTo>
                <a:cubicBezTo>
                  <a:pt x="236677" y="866721"/>
                  <a:pt x="233934" y="870227"/>
                  <a:pt x="230886" y="873579"/>
                </a:cubicBezTo>
                <a:cubicBezTo>
                  <a:pt x="227838" y="876932"/>
                  <a:pt x="224638" y="880133"/>
                  <a:pt x="221285" y="883181"/>
                </a:cubicBezTo>
                <a:cubicBezTo>
                  <a:pt x="217018" y="880133"/>
                  <a:pt x="213208" y="877085"/>
                  <a:pt x="209855" y="874037"/>
                </a:cubicBezTo>
                <a:cubicBezTo>
                  <a:pt x="206502" y="870989"/>
                  <a:pt x="203759" y="868093"/>
                  <a:pt x="201625" y="865350"/>
                </a:cubicBezTo>
                <a:cubicBezTo>
                  <a:pt x="204978" y="862607"/>
                  <a:pt x="208255" y="859559"/>
                  <a:pt x="211455" y="856206"/>
                </a:cubicBezTo>
                <a:cubicBezTo>
                  <a:pt x="214655" y="852853"/>
                  <a:pt x="217932" y="849195"/>
                  <a:pt x="221285" y="845233"/>
                </a:cubicBezTo>
                <a:close/>
                <a:moveTo>
                  <a:pt x="3914013" y="837994"/>
                </a:moveTo>
                <a:lnTo>
                  <a:pt x="3914470" y="843480"/>
                </a:lnTo>
                <a:cubicBezTo>
                  <a:pt x="3914470" y="851405"/>
                  <a:pt x="3910965" y="857501"/>
                  <a:pt x="3903955" y="861768"/>
                </a:cubicBezTo>
                <a:cubicBezTo>
                  <a:pt x="3896029" y="865731"/>
                  <a:pt x="3885819" y="870150"/>
                  <a:pt x="3873322" y="875027"/>
                </a:cubicBezTo>
                <a:cubicBezTo>
                  <a:pt x="3860825" y="879904"/>
                  <a:pt x="3846195" y="885238"/>
                  <a:pt x="3829431" y="891029"/>
                </a:cubicBezTo>
                <a:lnTo>
                  <a:pt x="3831717" y="869084"/>
                </a:lnTo>
                <a:cubicBezTo>
                  <a:pt x="3852138" y="861768"/>
                  <a:pt x="3868903" y="855672"/>
                  <a:pt x="3882009" y="850796"/>
                </a:cubicBezTo>
                <a:cubicBezTo>
                  <a:pt x="3895115" y="845919"/>
                  <a:pt x="3905783" y="841652"/>
                  <a:pt x="3914013" y="837994"/>
                </a:cubicBezTo>
                <a:close/>
                <a:moveTo>
                  <a:pt x="1769593" y="837461"/>
                </a:moveTo>
                <a:cubicBezTo>
                  <a:pt x="1767459" y="837461"/>
                  <a:pt x="1765249" y="838299"/>
                  <a:pt x="1762963" y="839975"/>
                </a:cubicBezTo>
                <a:cubicBezTo>
                  <a:pt x="1760677" y="841652"/>
                  <a:pt x="1759687" y="844166"/>
                  <a:pt x="1759992" y="847519"/>
                </a:cubicBezTo>
                <a:cubicBezTo>
                  <a:pt x="1759991" y="850567"/>
                  <a:pt x="1760906" y="853386"/>
                  <a:pt x="1762735" y="855977"/>
                </a:cubicBezTo>
                <a:cubicBezTo>
                  <a:pt x="1764563" y="858568"/>
                  <a:pt x="1767611" y="859863"/>
                  <a:pt x="1771879" y="859863"/>
                </a:cubicBezTo>
                <a:cubicBezTo>
                  <a:pt x="1774927" y="859863"/>
                  <a:pt x="1777822" y="858797"/>
                  <a:pt x="1780565" y="856663"/>
                </a:cubicBezTo>
                <a:cubicBezTo>
                  <a:pt x="1783309" y="854529"/>
                  <a:pt x="1784680" y="852548"/>
                  <a:pt x="1784680" y="850719"/>
                </a:cubicBezTo>
                <a:cubicBezTo>
                  <a:pt x="1784680" y="847976"/>
                  <a:pt x="1783080" y="845081"/>
                  <a:pt x="1779880" y="842033"/>
                </a:cubicBezTo>
                <a:cubicBezTo>
                  <a:pt x="1776679" y="838985"/>
                  <a:pt x="1773250" y="837461"/>
                  <a:pt x="1769593" y="837461"/>
                </a:cubicBezTo>
                <a:close/>
                <a:moveTo>
                  <a:pt x="4791303" y="828698"/>
                </a:moveTo>
                <a:cubicBezTo>
                  <a:pt x="4798009" y="828393"/>
                  <a:pt x="4803877" y="831212"/>
                  <a:pt x="4808906" y="837156"/>
                </a:cubicBezTo>
                <a:cubicBezTo>
                  <a:pt x="4813935" y="843099"/>
                  <a:pt x="4816449" y="850796"/>
                  <a:pt x="4816449" y="860244"/>
                </a:cubicBezTo>
                <a:cubicBezTo>
                  <a:pt x="4816449" y="867255"/>
                  <a:pt x="4813859" y="873351"/>
                  <a:pt x="4808677" y="878532"/>
                </a:cubicBezTo>
                <a:cubicBezTo>
                  <a:pt x="4803495" y="883714"/>
                  <a:pt x="4797551" y="886305"/>
                  <a:pt x="4790847" y="886305"/>
                </a:cubicBezTo>
                <a:cubicBezTo>
                  <a:pt x="4783835" y="886305"/>
                  <a:pt x="4778121" y="883790"/>
                  <a:pt x="4773701" y="878761"/>
                </a:cubicBezTo>
                <a:cubicBezTo>
                  <a:pt x="4769281" y="873732"/>
                  <a:pt x="4767072" y="867407"/>
                  <a:pt x="4767072" y="859787"/>
                </a:cubicBezTo>
                <a:cubicBezTo>
                  <a:pt x="4767072" y="850948"/>
                  <a:pt x="4769586" y="843557"/>
                  <a:pt x="4774615" y="837613"/>
                </a:cubicBezTo>
                <a:cubicBezTo>
                  <a:pt x="4779645" y="831669"/>
                  <a:pt x="4785207" y="828698"/>
                  <a:pt x="4791303" y="828698"/>
                </a:cubicBezTo>
                <a:close/>
                <a:moveTo>
                  <a:pt x="1917421" y="826488"/>
                </a:moveTo>
                <a:cubicBezTo>
                  <a:pt x="1922907" y="826488"/>
                  <a:pt x="1927936" y="829383"/>
                  <a:pt x="1932508" y="835175"/>
                </a:cubicBezTo>
                <a:cubicBezTo>
                  <a:pt x="1937080" y="840966"/>
                  <a:pt x="1939366" y="847824"/>
                  <a:pt x="1939366" y="855749"/>
                </a:cubicBezTo>
                <a:cubicBezTo>
                  <a:pt x="1939366" y="861235"/>
                  <a:pt x="1938147" y="867331"/>
                  <a:pt x="1935709" y="874037"/>
                </a:cubicBezTo>
                <a:cubicBezTo>
                  <a:pt x="1930832" y="877389"/>
                  <a:pt x="1925955" y="879675"/>
                  <a:pt x="1921078" y="880895"/>
                </a:cubicBezTo>
                <a:cubicBezTo>
                  <a:pt x="1916201" y="882114"/>
                  <a:pt x="1910715" y="882723"/>
                  <a:pt x="1904619" y="882723"/>
                </a:cubicBezTo>
                <a:cubicBezTo>
                  <a:pt x="1898828" y="882723"/>
                  <a:pt x="1893341" y="881885"/>
                  <a:pt x="1888160" y="880209"/>
                </a:cubicBezTo>
                <a:cubicBezTo>
                  <a:pt x="1882979" y="878532"/>
                  <a:pt x="1876425" y="875713"/>
                  <a:pt x="1868500" y="871751"/>
                </a:cubicBezTo>
                <a:cubicBezTo>
                  <a:pt x="1862099" y="874799"/>
                  <a:pt x="1856765" y="878456"/>
                  <a:pt x="1852498" y="882723"/>
                </a:cubicBezTo>
                <a:lnTo>
                  <a:pt x="1844269" y="875865"/>
                </a:lnTo>
                <a:cubicBezTo>
                  <a:pt x="1849450" y="868245"/>
                  <a:pt x="1854251" y="862226"/>
                  <a:pt x="1858671" y="857806"/>
                </a:cubicBezTo>
                <a:cubicBezTo>
                  <a:pt x="1863090" y="853386"/>
                  <a:pt x="1868043" y="851177"/>
                  <a:pt x="1873529" y="851177"/>
                </a:cubicBezTo>
                <a:cubicBezTo>
                  <a:pt x="1875663" y="851177"/>
                  <a:pt x="1877949" y="851939"/>
                  <a:pt x="1880387" y="853463"/>
                </a:cubicBezTo>
                <a:cubicBezTo>
                  <a:pt x="1886483" y="844014"/>
                  <a:pt x="1892503" y="837156"/>
                  <a:pt x="1898447" y="832889"/>
                </a:cubicBezTo>
                <a:cubicBezTo>
                  <a:pt x="1904390" y="828621"/>
                  <a:pt x="1910715" y="826488"/>
                  <a:pt x="1917421" y="826488"/>
                </a:cubicBezTo>
                <a:close/>
                <a:moveTo>
                  <a:pt x="1771879" y="819173"/>
                </a:moveTo>
                <a:cubicBezTo>
                  <a:pt x="1778584" y="818868"/>
                  <a:pt x="1784452" y="821687"/>
                  <a:pt x="1789481" y="827631"/>
                </a:cubicBezTo>
                <a:cubicBezTo>
                  <a:pt x="1794510" y="833574"/>
                  <a:pt x="1797025" y="841271"/>
                  <a:pt x="1797025" y="850719"/>
                </a:cubicBezTo>
                <a:cubicBezTo>
                  <a:pt x="1797025" y="857730"/>
                  <a:pt x="1794434" y="863826"/>
                  <a:pt x="1789252" y="869007"/>
                </a:cubicBezTo>
                <a:cubicBezTo>
                  <a:pt x="1784071" y="874189"/>
                  <a:pt x="1778127" y="876780"/>
                  <a:pt x="1771422" y="876780"/>
                </a:cubicBezTo>
                <a:cubicBezTo>
                  <a:pt x="1764411" y="876780"/>
                  <a:pt x="1758696" y="874265"/>
                  <a:pt x="1754277" y="869236"/>
                </a:cubicBezTo>
                <a:cubicBezTo>
                  <a:pt x="1749857" y="864207"/>
                  <a:pt x="1747647" y="857882"/>
                  <a:pt x="1747647" y="850262"/>
                </a:cubicBezTo>
                <a:cubicBezTo>
                  <a:pt x="1747647" y="841423"/>
                  <a:pt x="1750162" y="834032"/>
                  <a:pt x="1755191" y="828088"/>
                </a:cubicBezTo>
                <a:cubicBezTo>
                  <a:pt x="1760220" y="822144"/>
                  <a:pt x="1765783" y="819173"/>
                  <a:pt x="1771879" y="819173"/>
                </a:cubicBezTo>
                <a:close/>
                <a:moveTo>
                  <a:pt x="4964811" y="813686"/>
                </a:moveTo>
                <a:cubicBezTo>
                  <a:pt x="4976393" y="813686"/>
                  <a:pt x="4982184" y="820087"/>
                  <a:pt x="4982184" y="832889"/>
                </a:cubicBezTo>
                <a:cubicBezTo>
                  <a:pt x="4982184" y="837461"/>
                  <a:pt x="4981422" y="841118"/>
                  <a:pt x="4979899" y="843861"/>
                </a:cubicBezTo>
                <a:lnTo>
                  <a:pt x="4970754" y="842490"/>
                </a:lnTo>
                <a:lnTo>
                  <a:pt x="4971211" y="840661"/>
                </a:lnTo>
                <a:cubicBezTo>
                  <a:pt x="4971211" y="839137"/>
                  <a:pt x="4970678" y="837994"/>
                  <a:pt x="4969611" y="837232"/>
                </a:cubicBezTo>
                <a:cubicBezTo>
                  <a:pt x="4968545" y="836470"/>
                  <a:pt x="4967097" y="836089"/>
                  <a:pt x="4965268" y="836089"/>
                </a:cubicBezTo>
                <a:cubicBezTo>
                  <a:pt x="4961611" y="836089"/>
                  <a:pt x="4958257" y="837308"/>
                  <a:pt x="4955209" y="839747"/>
                </a:cubicBezTo>
                <a:cubicBezTo>
                  <a:pt x="4952161" y="842185"/>
                  <a:pt x="4949571" y="845385"/>
                  <a:pt x="4947437" y="849348"/>
                </a:cubicBezTo>
                <a:cubicBezTo>
                  <a:pt x="4952924" y="855139"/>
                  <a:pt x="4960543" y="858035"/>
                  <a:pt x="4970297" y="858035"/>
                </a:cubicBezTo>
                <a:cubicBezTo>
                  <a:pt x="4972735" y="858035"/>
                  <a:pt x="4975555" y="857882"/>
                  <a:pt x="4978755" y="857577"/>
                </a:cubicBezTo>
                <a:cubicBezTo>
                  <a:pt x="4981955" y="857273"/>
                  <a:pt x="4985537" y="856663"/>
                  <a:pt x="4989499" y="855749"/>
                </a:cubicBezTo>
                <a:lnTo>
                  <a:pt x="4988128" y="874951"/>
                </a:lnTo>
                <a:cubicBezTo>
                  <a:pt x="4976545" y="877694"/>
                  <a:pt x="4966944" y="880514"/>
                  <a:pt x="4959325" y="883409"/>
                </a:cubicBezTo>
                <a:cubicBezTo>
                  <a:pt x="4951704" y="886305"/>
                  <a:pt x="4942561" y="890496"/>
                  <a:pt x="4931893" y="895982"/>
                </a:cubicBezTo>
                <a:lnTo>
                  <a:pt x="4930521" y="877237"/>
                </a:lnTo>
                <a:lnTo>
                  <a:pt x="4947895" y="867636"/>
                </a:lnTo>
                <a:cubicBezTo>
                  <a:pt x="4937531" y="864588"/>
                  <a:pt x="4932349" y="858644"/>
                  <a:pt x="4932349" y="849805"/>
                </a:cubicBezTo>
                <a:cubicBezTo>
                  <a:pt x="4932349" y="844014"/>
                  <a:pt x="4934025" y="838375"/>
                  <a:pt x="4937379" y="832889"/>
                </a:cubicBezTo>
                <a:cubicBezTo>
                  <a:pt x="4940731" y="827402"/>
                  <a:pt x="4944999" y="822830"/>
                  <a:pt x="4950181" y="819173"/>
                </a:cubicBezTo>
                <a:cubicBezTo>
                  <a:pt x="4955362" y="815515"/>
                  <a:pt x="4960239" y="813686"/>
                  <a:pt x="4964811" y="813686"/>
                </a:cubicBezTo>
                <a:close/>
                <a:moveTo>
                  <a:pt x="4999863" y="752269"/>
                </a:moveTo>
                <a:lnTo>
                  <a:pt x="5000321" y="757755"/>
                </a:lnTo>
                <a:cubicBezTo>
                  <a:pt x="5000321" y="765680"/>
                  <a:pt x="4996815" y="771776"/>
                  <a:pt x="4989805" y="776043"/>
                </a:cubicBezTo>
                <a:cubicBezTo>
                  <a:pt x="4981879" y="780006"/>
                  <a:pt x="4971669" y="784425"/>
                  <a:pt x="4959172" y="789302"/>
                </a:cubicBezTo>
                <a:cubicBezTo>
                  <a:pt x="4946675" y="794179"/>
                  <a:pt x="4932045" y="799513"/>
                  <a:pt x="4915281" y="805304"/>
                </a:cubicBezTo>
                <a:lnTo>
                  <a:pt x="4917567" y="783359"/>
                </a:lnTo>
                <a:cubicBezTo>
                  <a:pt x="4937989" y="776043"/>
                  <a:pt x="4954752" y="769947"/>
                  <a:pt x="4967859" y="765071"/>
                </a:cubicBezTo>
                <a:cubicBezTo>
                  <a:pt x="4980965" y="760194"/>
                  <a:pt x="4991633" y="755927"/>
                  <a:pt x="4999863" y="752269"/>
                </a:cubicBezTo>
                <a:close/>
                <a:moveTo>
                  <a:pt x="4732706" y="541119"/>
                </a:moveTo>
                <a:lnTo>
                  <a:pt x="4733163" y="546605"/>
                </a:lnTo>
                <a:cubicBezTo>
                  <a:pt x="4732553" y="555749"/>
                  <a:pt x="4728743" y="562150"/>
                  <a:pt x="4721733" y="565808"/>
                </a:cubicBezTo>
                <a:cubicBezTo>
                  <a:pt x="4713808" y="569770"/>
                  <a:pt x="4703521" y="574113"/>
                  <a:pt x="4690873" y="578838"/>
                </a:cubicBezTo>
                <a:cubicBezTo>
                  <a:pt x="4678223" y="583562"/>
                  <a:pt x="4663364" y="588668"/>
                  <a:pt x="4646295" y="594154"/>
                </a:cubicBezTo>
                <a:lnTo>
                  <a:pt x="4649953" y="570837"/>
                </a:lnTo>
                <a:cubicBezTo>
                  <a:pt x="4670069" y="563826"/>
                  <a:pt x="4686910" y="557959"/>
                  <a:pt x="4700473" y="553235"/>
                </a:cubicBezTo>
                <a:cubicBezTo>
                  <a:pt x="4714037" y="548510"/>
                  <a:pt x="4724781" y="544472"/>
                  <a:pt x="4732706" y="541119"/>
                </a:cubicBezTo>
                <a:close/>
                <a:moveTo>
                  <a:pt x="1503731" y="512544"/>
                </a:moveTo>
                <a:lnTo>
                  <a:pt x="1504188" y="518030"/>
                </a:lnTo>
                <a:cubicBezTo>
                  <a:pt x="1503579" y="527174"/>
                  <a:pt x="1499768" y="533575"/>
                  <a:pt x="1492758" y="537233"/>
                </a:cubicBezTo>
                <a:cubicBezTo>
                  <a:pt x="1484833" y="541195"/>
                  <a:pt x="1474546" y="545538"/>
                  <a:pt x="1461897" y="550263"/>
                </a:cubicBezTo>
                <a:cubicBezTo>
                  <a:pt x="1449248" y="554987"/>
                  <a:pt x="1434389" y="560093"/>
                  <a:pt x="1417320" y="565579"/>
                </a:cubicBezTo>
                <a:lnTo>
                  <a:pt x="1420978" y="542262"/>
                </a:lnTo>
                <a:cubicBezTo>
                  <a:pt x="1441095" y="535251"/>
                  <a:pt x="1457935" y="529384"/>
                  <a:pt x="1471498" y="524660"/>
                </a:cubicBezTo>
                <a:cubicBezTo>
                  <a:pt x="1485062" y="519935"/>
                  <a:pt x="1495806" y="515897"/>
                  <a:pt x="1503731" y="512544"/>
                </a:cubicBezTo>
                <a:close/>
                <a:moveTo>
                  <a:pt x="779831" y="512544"/>
                </a:moveTo>
                <a:lnTo>
                  <a:pt x="780288" y="518030"/>
                </a:lnTo>
                <a:cubicBezTo>
                  <a:pt x="779679" y="527174"/>
                  <a:pt x="775869" y="533575"/>
                  <a:pt x="768858" y="537233"/>
                </a:cubicBezTo>
                <a:cubicBezTo>
                  <a:pt x="760933" y="541195"/>
                  <a:pt x="750646" y="545538"/>
                  <a:pt x="737997" y="550263"/>
                </a:cubicBezTo>
                <a:cubicBezTo>
                  <a:pt x="725348" y="554987"/>
                  <a:pt x="710489" y="560093"/>
                  <a:pt x="693420" y="565579"/>
                </a:cubicBezTo>
                <a:lnTo>
                  <a:pt x="697078" y="542262"/>
                </a:lnTo>
                <a:cubicBezTo>
                  <a:pt x="717195" y="535251"/>
                  <a:pt x="734035" y="529384"/>
                  <a:pt x="747598" y="524660"/>
                </a:cubicBezTo>
                <a:cubicBezTo>
                  <a:pt x="761162" y="519935"/>
                  <a:pt x="771906" y="515897"/>
                  <a:pt x="779831" y="512544"/>
                </a:cubicBezTo>
                <a:close/>
                <a:moveTo>
                  <a:pt x="4693691" y="449907"/>
                </a:moveTo>
                <a:cubicBezTo>
                  <a:pt x="4705274" y="449907"/>
                  <a:pt x="4711065" y="456308"/>
                  <a:pt x="4711065" y="469110"/>
                </a:cubicBezTo>
                <a:cubicBezTo>
                  <a:pt x="4711065" y="472767"/>
                  <a:pt x="4710151" y="476577"/>
                  <a:pt x="4708322" y="480540"/>
                </a:cubicBezTo>
                <a:lnTo>
                  <a:pt x="4699635" y="478254"/>
                </a:lnTo>
                <a:lnTo>
                  <a:pt x="4699635" y="477339"/>
                </a:lnTo>
                <a:cubicBezTo>
                  <a:pt x="4699635" y="474291"/>
                  <a:pt x="4697807" y="472767"/>
                  <a:pt x="4694149" y="472767"/>
                </a:cubicBezTo>
                <a:cubicBezTo>
                  <a:pt x="4690491" y="472767"/>
                  <a:pt x="4687139" y="473910"/>
                  <a:pt x="4684091" y="476196"/>
                </a:cubicBezTo>
                <a:cubicBezTo>
                  <a:pt x="4681043" y="478482"/>
                  <a:pt x="4678452" y="481759"/>
                  <a:pt x="4676319" y="486026"/>
                </a:cubicBezTo>
                <a:cubicBezTo>
                  <a:pt x="4681499" y="491513"/>
                  <a:pt x="4688815" y="494256"/>
                  <a:pt x="4698263" y="494256"/>
                </a:cubicBezTo>
                <a:cubicBezTo>
                  <a:pt x="4701312" y="494256"/>
                  <a:pt x="4704512" y="494027"/>
                  <a:pt x="4707865" y="493570"/>
                </a:cubicBezTo>
                <a:cubicBezTo>
                  <a:pt x="4711217" y="493113"/>
                  <a:pt x="4714571" y="492579"/>
                  <a:pt x="4717923" y="491970"/>
                </a:cubicBezTo>
                <a:lnTo>
                  <a:pt x="4716552" y="511629"/>
                </a:lnTo>
                <a:cubicBezTo>
                  <a:pt x="4708627" y="513153"/>
                  <a:pt x="4701845" y="514830"/>
                  <a:pt x="4696207" y="516659"/>
                </a:cubicBezTo>
                <a:cubicBezTo>
                  <a:pt x="4690567" y="518487"/>
                  <a:pt x="4685005" y="520545"/>
                  <a:pt x="4679519" y="522831"/>
                </a:cubicBezTo>
                <a:cubicBezTo>
                  <a:pt x="4674032" y="525117"/>
                  <a:pt x="4667631" y="528241"/>
                  <a:pt x="4660316" y="532203"/>
                </a:cubicBezTo>
                <a:lnTo>
                  <a:pt x="4659402" y="513915"/>
                </a:lnTo>
                <a:lnTo>
                  <a:pt x="4676319" y="503857"/>
                </a:lnTo>
                <a:cubicBezTo>
                  <a:pt x="4666260" y="500809"/>
                  <a:pt x="4661231" y="494865"/>
                  <a:pt x="4661231" y="486026"/>
                </a:cubicBezTo>
                <a:cubicBezTo>
                  <a:pt x="4661231" y="480235"/>
                  <a:pt x="4662907" y="474596"/>
                  <a:pt x="4666260" y="469110"/>
                </a:cubicBezTo>
                <a:cubicBezTo>
                  <a:pt x="4669613" y="463623"/>
                  <a:pt x="4673803" y="459051"/>
                  <a:pt x="4678833" y="455394"/>
                </a:cubicBezTo>
                <a:cubicBezTo>
                  <a:pt x="4683862" y="451736"/>
                  <a:pt x="4688815" y="449907"/>
                  <a:pt x="4693691" y="449907"/>
                </a:cubicBezTo>
                <a:close/>
                <a:moveTo>
                  <a:pt x="617906" y="445869"/>
                </a:moveTo>
                <a:lnTo>
                  <a:pt x="618363" y="451355"/>
                </a:lnTo>
                <a:cubicBezTo>
                  <a:pt x="617753" y="460499"/>
                  <a:pt x="613943" y="466900"/>
                  <a:pt x="606933" y="470558"/>
                </a:cubicBezTo>
                <a:cubicBezTo>
                  <a:pt x="599008" y="474520"/>
                  <a:pt x="588721" y="478863"/>
                  <a:pt x="576072" y="483588"/>
                </a:cubicBezTo>
                <a:cubicBezTo>
                  <a:pt x="563423" y="488312"/>
                  <a:pt x="548564" y="493418"/>
                  <a:pt x="531495" y="498904"/>
                </a:cubicBezTo>
                <a:lnTo>
                  <a:pt x="535153" y="475587"/>
                </a:lnTo>
                <a:cubicBezTo>
                  <a:pt x="555269" y="468576"/>
                  <a:pt x="572110" y="462709"/>
                  <a:pt x="585673" y="457985"/>
                </a:cubicBezTo>
                <a:cubicBezTo>
                  <a:pt x="599237" y="453260"/>
                  <a:pt x="609981" y="449222"/>
                  <a:pt x="617906" y="445869"/>
                </a:cubicBezTo>
                <a:close/>
                <a:moveTo>
                  <a:pt x="737083" y="431162"/>
                </a:moveTo>
                <a:cubicBezTo>
                  <a:pt x="745922" y="441221"/>
                  <a:pt x="756590" y="451889"/>
                  <a:pt x="769087" y="463166"/>
                </a:cubicBezTo>
                <a:cubicBezTo>
                  <a:pt x="765734" y="468043"/>
                  <a:pt x="761391" y="473529"/>
                  <a:pt x="756057" y="479625"/>
                </a:cubicBezTo>
                <a:cubicBezTo>
                  <a:pt x="750723" y="485721"/>
                  <a:pt x="744703" y="492122"/>
                  <a:pt x="737997" y="498828"/>
                </a:cubicBezTo>
                <a:cubicBezTo>
                  <a:pt x="730377" y="492732"/>
                  <a:pt x="723672" y="487017"/>
                  <a:pt x="717880" y="481683"/>
                </a:cubicBezTo>
                <a:cubicBezTo>
                  <a:pt x="712089" y="476349"/>
                  <a:pt x="707212" y="471396"/>
                  <a:pt x="703250" y="466824"/>
                </a:cubicBezTo>
                <a:cubicBezTo>
                  <a:pt x="709651" y="460423"/>
                  <a:pt x="715671" y="454327"/>
                  <a:pt x="721309" y="448536"/>
                </a:cubicBezTo>
                <a:cubicBezTo>
                  <a:pt x="726948" y="442745"/>
                  <a:pt x="732206" y="436953"/>
                  <a:pt x="737083" y="431162"/>
                </a:cubicBezTo>
                <a:close/>
                <a:moveTo>
                  <a:pt x="369265" y="342465"/>
                </a:moveTo>
                <a:lnTo>
                  <a:pt x="374752" y="345209"/>
                </a:lnTo>
                <a:cubicBezTo>
                  <a:pt x="373228" y="349476"/>
                  <a:pt x="371323" y="353133"/>
                  <a:pt x="369037" y="356181"/>
                </a:cubicBezTo>
                <a:cubicBezTo>
                  <a:pt x="366751" y="359229"/>
                  <a:pt x="363474" y="361515"/>
                  <a:pt x="359207" y="363039"/>
                </a:cubicBezTo>
                <a:cubicBezTo>
                  <a:pt x="352806" y="364868"/>
                  <a:pt x="348005" y="366392"/>
                  <a:pt x="344805" y="367611"/>
                </a:cubicBezTo>
                <a:cubicBezTo>
                  <a:pt x="341605" y="368831"/>
                  <a:pt x="339014" y="370050"/>
                  <a:pt x="337033" y="371269"/>
                </a:cubicBezTo>
                <a:cubicBezTo>
                  <a:pt x="335051" y="372488"/>
                  <a:pt x="332385" y="374165"/>
                  <a:pt x="329032" y="376298"/>
                </a:cubicBezTo>
                <a:cubicBezTo>
                  <a:pt x="340614" y="380870"/>
                  <a:pt x="357988" y="383156"/>
                  <a:pt x="381153" y="383156"/>
                </a:cubicBezTo>
                <a:cubicBezTo>
                  <a:pt x="389687" y="383156"/>
                  <a:pt x="399212" y="382394"/>
                  <a:pt x="409727" y="380870"/>
                </a:cubicBezTo>
                <a:cubicBezTo>
                  <a:pt x="420243" y="379346"/>
                  <a:pt x="429311" y="377517"/>
                  <a:pt x="436931" y="375384"/>
                </a:cubicBezTo>
                <a:cubicBezTo>
                  <a:pt x="438760" y="377517"/>
                  <a:pt x="439674" y="379651"/>
                  <a:pt x="439674" y="381785"/>
                </a:cubicBezTo>
                <a:cubicBezTo>
                  <a:pt x="439674" y="384833"/>
                  <a:pt x="437236" y="387271"/>
                  <a:pt x="432359" y="389100"/>
                </a:cubicBezTo>
                <a:cubicBezTo>
                  <a:pt x="427482" y="390929"/>
                  <a:pt x="420929" y="392605"/>
                  <a:pt x="412699" y="394129"/>
                </a:cubicBezTo>
                <a:cubicBezTo>
                  <a:pt x="401422" y="395653"/>
                  <a:pt x="390144" y="396415"/>
                  <a:pt x="378867" y="396415"/>
                </a:cubicBezTo>
                <a:cubicBezTo>
                  <a:pt x="372161" y="396415"/>
                  <a:pt x="365531" y="396186"/>
                  <a:pt x="358978" y="395729"/>
                </a:cubicBezTo>
                <a:cubicBezTo>
                  <a:pt x="352425" y="395272"/>
                  <a:pt x="345948" y="394586"/>
                  <a:pt x="339547" y="393672"/>
                </a:cubicBezTo>
                <a:cubicBezTo>
                  <a:pt x="327051" y="391233"/>
                  <a:pt x="320802" y="389100"/>
                  <a:pt x="320802" y="387271"/>
                </a:cubicBezTo>
                <a:cubicBezTo>
                  <a:pt x="320802" y="385137"/>
                  <a:pt x="321412" y="381556"/>
                  <a:pt x="322631" y="376527"/>
                </a:cubicBezTo>
                <a:cubicBezTo>
                  <a:pt x="323850" y="371498"/>
                  <a:pt x="325069" y="368678"/>
                  <a:pt x="326289" y="368069"/>
                </a:cubicBezTo>
                <a:cubicBezTo>
                  <a:pt x="328422" y="366240"/>
                  <a:pt x="330632" y="364487"/>
                  <a:pt x="332918" y="362811"/>
                </a:cubicBezTo>
                <a:cubicBezTo>
                  <a:pt x="335204" y="361134"/>
                  <a:pt x="337719" y="359687"/>
                  <a:pt x="340462" y="358467"/>
                </a:cubicBezTo>
                <a:lnTo>
                  <a:pt x="356007" y="352981"/>
                </a:lnTo>
                <a:cubicBezTo>
                  <a:pt x="362712" y="350543"/>
                  <a:pt x="367132" y="347037"/>
                  <a:pt x="369265" y="342465"/>
                </a:cubicBezTo>
                <a:close/>
                <a:moveTo>
                  <a:pt x="4783351" y="308216"/>
                </a:moveTo>
                <a:lnTo>
                  <a:pt x="4755642" y="338808"/>
                </a:lnTo>
                <a:lnTo>
                  <a:pt x="4737891" y="352389"/>
                </a:lnTo>
                <a:lnTo>
                  <a:pt x="4745355" y="352067"/>
                </a:lnTo>
                <a:cubicBezTo>
                  <a:pt x="4756328" y="351457"/>
                  <a:pt x="4767529" y="350543"/>
                  <a:pt x="4778959" y="349323"/>
                </a:cubicBezTo>
                <a:cubicBezTo>
                  <a:pt x="4790389" y="348104"/>
                  <a:pt x="4801439" y="346580"/>
                  <a:pt x="4812106" y="344751"/>
                </a:cubicBezTo>
                <a:cubicBezTo>
                  <a:pt x="4802657" y="331950"/>
                  <a:pt x="4793133" y="319834"/>
                  <a:pt x="4783531" y="308404"/>
                </a:cubicBezTo>
                <a:close/>
                <a:moveTo>
                  <a:pt x="6656603" y="285315"/>
                </a:moveTo>
                <a:cubicBezTo>
                  <a:pt x="6649289" y="285315"/>
                  <a:pt x="6642659" y="287449"/>
                  <a:pt x="6636715" y="291716"/>
                </a:cubicBezTo>
                <a:cubicBezTo>
                  <a:pt x="6630772" y="295983"/>
                  <a:pt x="6626275" y="301470"/>
                  <a:pt x="6623227" y="308175"/>
                </a:cubicBezTo>
                <a:cubicBezTo>
                  <a:pt x="6621093" y="313052"/>
                  <a:pt x="6620027" y="318081"/>
                  <a:pt x="6620027" y="323263"/>
                </a:cubicBezTo>
                <a:cubicBezTo>
                  <a:pt x="6620027" y="333017"/>
                  <a:pt x="6624065" y="340408"/>
                  <a:pt x="6632143" y="345437"/>
                </a:cubicBezTo>
                <a:cubicBezTo>
                  <a:pt x="6640220" y="350466"/>
                  <a:pt x="6651574" y="352981"/>
                  <a:pt x="6666205" y="352981"/>
                </a:cubicBezTo>
                <a:cubicBezTo>
                  <a:pt x="6673520" y="352981"/>
                  <a:pt x="6680607" y="352371"/>
                  <a:pt x="6687465" y="351152"/>
                </a:cubicBezTo>
                <a:cubicBezTo>
                  <a:pt x="6694323" y="349933"/>
                  <a:pt x="6702019" y="347799"/>
                  <a:pt x="6710553" y="344751"/>
                </a:cubicBezTo>
                <a:cubicBezTo>
                  <a:pt x="6707505" y="334083"/>
                  <a:pt x="6702933" y="323949"/>
                  <a:pt x="6696837" y="314348"/>
                </a:cubicBezTo>
                <a:cubicBezTo>
                  <a:pt x="6690741" y="304746"/>
                  <a:pt x="6684035" y="297507"/>
                  <a:pt x="6676721" y="292631"/>
                </a:cubicBezTo>
                <a:cubicBezTo>
                  <a:pt x="6669709" y="287754"/>
                  <a:pt x="6663005" y="285315"/>
                  <a:pt x="6656603" y="285315"/>
                </a:cubicBezTo>
                <a:close/>
                <a:moveTo>
                  <a:pt x="3599079" y="285315"/>
                </a:moveTo>
                <a:cubicBezTo>
                  <a:pt x="3591763" y="285315"/>
                  <a:pt x="3585134" y="287449"/>
                  <a:pt x="3579190" y="291716"/>
                </a:cubicBezTo>
                <a:cubicBezTo>
                  <a:pt x="3573247" y="295983"/>
                  <a:pt x="3568751" y="301470"/>
                  <a:pt x="3565703" y="308175"/>
                </a:cubicBezTo>
                <a:cubicBezTo>
                  <a:pt x="3563569" y="313052"/>
                  <a:pt x="3562502" y="318081"/>
                  <a:pt x="3562503" y="323263"/>
                </a:cubicBezTo>
                <a:cubicBezTo>
                  <a:pt x="3562502" y="333017"/>
                  <a:pt x="3566541" y="340408"/>
                  <a:pt x="3574619" y="345437"/>
                </a:cubicBezTo>
                <a:cubicBezTo>
                  <a:pt x="3582695" y="350466"/>
                  <a:pt x="3594049" y="352981"/>
                  <a:pt x="3608680" y="352981"/>
                </a:cubicBezTo>
                <a:cubicBezTo>
                  <a:pt x="3615995" y="352981"/>
                  <a:pt x="3623081" y="352371"/>
                  <a:pt x="3629939" y="351152"/>
                </a:cubicBezTo>
                <a:cubicBezTo>
                  <a:pt x="3636797" y="349933"/>
                  <a:pt x="3644494" y="347799"/>
                  <a:pt x="3653028" y="344751"/>
                </a:cubicBezTo>
                <a:cubicBezTo>
                  <a:pt x="3649980" y="334083"/>
                  <a:pt x="3645408" y="323949"/>
                  <a:pt x="3639312" y="314348"/>
                </a:cubicBezTo>
                <a:cubicBezTo>
                  <a:pt x="3633216" y="304746"/>
                  <a:pt x="3626510" y="297507"/>
                  <a:pt x="3619195" y="292631"/>
                </a:cubicBezTo>
                <a:cubicBezTo>
                  <a:pt x="3612185" y="287754"/>
                  <a:pt x="3605479" y="285315"/>
                  <a:pt x="3599079" y="285315"/>
                </a:cubicBezTo>
                <a:close/>
                <a:moveTo>
                  <a:pt x="2603525" y="285315"/>
                </a:moveTo>
                <a:cubicBezTo>
                  <a:pt x="2595295" y="285315"/>
                  <a:pt x="2587828" y="289430"/>
                  <a:pt x="2581123" y="297660"/>
                </a:cubicBezTo>
                <a:cubicBezTo>
                  <a:pt x="2578685" y="300708"/>
                  <a:pt x="2575636" y="305280"/>
                  <a:pt x="2571979" y="311376"/>
                </a:cubicBezTo>
                <a:cubicBezTo>
                  <a:pt x="2568321" y="317472"/>
                  <a:pt x="2564206" y="325092"/>
                  <a:pt x="2559635" y="334236"/>
                </a:cubicBezTo>
                <a:cubicBezTo>
                  <a:pt x="2569693" y="339113"/>
                  <a:pt x="2580970" y="343227"/>
                  <a:pt x="2593467" y="346580"/>
                </a:cubicBezTo>
                <a:cubicBezTo>
                  <a:pt x="2605964" y="349933"/>
                  <a:pt x="2619985" y="352371"/>
                  <a:pt x="2635529" y="353895"/>
                </a:cubicBezTo>
                <a:cubicBezTo>
                  <a:pt x="2634615" y="341703"/>
                  <a:pt x="2632253" y="330197"/>
                  <a:pt x="2628443" y="319377"/>
                </a:cubicBezTo>
                <a:cubicBezTo>
                  <a:pt x="2624633" y="308556"/>
                  <a:pt x="2620442" y="299946"/>
                  <a:pt x="2615870" y="293545"/>
                </a:cubicBezTo>
                <a:cubicBezTo>
                  <a:pt x="2611297" y="288059"/>
                  <a:pt x="2607183" y="285315"/>
                  <a:pt x="2603525" y="285315"/>
                </a:cubicBezTo>
                <a:close/>
                <a:moveTo>
                  <a:pt x="2969057" y="279829"/>
                </a:moveTo>
                <a:cubicBezTo>
                  <a:pt x="2960523" y="283487"/>
                  <a:pt x="2952445" y="287754"/>
                  <a:pt x="2944825" y="292631"/>
                </a:cubicBezTo>
                <a:cubicBezTo>
                  <a:pt x="2937205" y="297507"/>
                  <a:pt x="2930271" y="302841"/>
                  <a:pt x="2924023" y="308633"/>
                </a:cubicBezTo>
                <a:cubicBezTo>
                  <a:pt x="2917775" y="314424"/>
                  <a:pt x="2912364" y="320367"/>
                  <a:pt x="2907792" y="326463"/>
                </a:cubicBezTo>
                <a:cubicBezTo>
                  <a:pt x="2925166" y="340789"/>
                  <a:pt x="2953055" y="350238"/>
                  <a:pt x="2991460" y="354810"/>
                </a:cubicBezTo>
                <a:cubicBezTo>
                  <a:pt x="2985973" y="344447"/>
                  <a:pt x="2981249" y="332864"/>
                  <a:pt x="2977287" y="320063"/>
                </a:cubicBezTo>
                <a:cubicBezTo>
                  <a:pt x="2973324" y="307261"/>
                  <a:pt x="2970581" y="293850"/>
                  <a:pt x="2969057" y="279829"/>
                </a:cubicBezTo>
                <a:close/>
                <a:moveTo>
                  <a:pt x="2025625" y="277543"/>
                </a:moveTo>
                <a:cubicBezTo>
                  <a:pt x="2019833" y="277543"/>
                  <a:pt x="2014271" y="279372"/>
                  <a:pt x="2008937" y="283029"/>
                </a:cubicBezTo>
                <a:cubicBezTo>
                  <a:pt x="2003603" y="286687"/>
                  <a:pt x="1999259" y="291107"/>
                  <a:pt x="1995907" y="296288"/>
                </a:cubicBezTo>
                <a:cubicBezTo>
                  <a:pt x="1992554" y="301470"/>
                  <a:pt x="1990877" y="306804"/>
                  <a:pt x="1990877" y="312290"/>
                </a:cubicBezTo>
                <a:cubicBezTo>
                  <a:pt x="1990877" y="321434"/>
                  <a:pt x="1994687" y="328673"/>
                  <a:pt x="2002307" y="334007"/>
                </a:cubicBezTo>
                <a:cubicBezTo>
                  <a:pt x="2009927" y="339341"/>
                  <a:pt x="2021053" y="343075"/>
                  <a:pt x="2035683" y="345209"/>
                </a:cubicBezTo>
                <a:cubicBezTo>
                  <a:pt x="2040255" y="345818"/>
                  <a:pt x="2046503" y="346352"/>
                  <a:pt x="2054428" y="346809"/>
                </a:cubicBezTo>
                <a:cubicBezTo>
                  <a:pt x="2062353" y="347266"/>
                  <a:pt x="2072107" y="347799"/>
                  <a:pt x="2083689" y="348409"/>
                </a:cubicBezTo>
                <a:cubicBezTo>
                  <a:pt x="2080031" y="334083"/>
                  <a:pt x="2075231" y="321587"/>
                  <a:pt x="2069287" y="310919"/>
                </a:cubicBezTo>
                <a:cubicBezTo>
                  <a:pt x="2063344" y="300251"/>
                  <a:pt x="2056638" y="292021"/>
                  <a:pt x="2049171" y="286230"/>
                </a:cubicBezTo>
                <a:cubicBezTo>
                  <a:pt x="2041703" y="280439"/>
                  <a:pt x="2033854" y="277543"/>
                  <a:pt x="2025625" y="277543"/>
                </a:cubicBezTo>
                <a:close/>
                <a:moveTo>
                  <a:pt x="1492225" y="277543"/>
                </a:moveTo>
                <a:cubicBezTo>
                  <a:pt x="1486434" y="277543"/>
                  <a:pt x="1480871" y="279372"/>
                  <a:pt x="1475537" y="283029"/>
                </a:cubicBezTo>
                <a:cubicBezTo>
                  <a:pt x="1470203" y="286687"/>
                  <a:pt x="1465860" y="291107"/>
                  <a:pt x="1462507" y="296288"/>
                </a:cubicBezTo>
                <a:cubicBezTo>
                  <a:pt x="1459154" y="301470"/>
                  <a:pt x="1457477" y="306804"/>
                  <a:pt x="1457477" y="312290"/>
                </a:cubicBezTo>
                <a:cubicBezTo>
                  <a:pt x="1457477" y="321434"/>
                  <a:pt x="1461287" y="328673"/>
                  <a:pt x="1468907" y="334007"/>
                </a:cubicBezTo>
                <a:cubicBezTo>
                  <a:pt x="1476527" y="339341"/>
                  <a:pt x="1487653" y="343075"/>
                  <a:pt x="1502283" y="345209"/>
                </a:cubicBezTo>
                <a:cubicBezTo>
                  <a:pt x="1506855" y="345818"/>
                  <a:pt x="1513103" y="346352"/>
                  <a:pt x="1521028" y="346809"/>
                </a:cubicBezTo>
                <a:cubicBezTo>
                  <a:pt x="1528953" y="347266"/>
                  <a:pt x="1538707" y="347799"/>
                  <a:pt x="1550289" y="348409"/>
                </a:cubicBezTo>
                <a:cubicBezTo>
                  <a:pt x="1546631" y="334083"/>
                  <a:pt x="1541831" y="321587"/>
                  <a:pt x="1535887" y="310919"/>
                </a:cubicBezTo>
                <a:cubicBezTo>
                  <a:pt x="1529944" y="300251"/>
                  <a:pt x="1523238" y="292021"/>
                  <a:pt x="1515771" y="286230"/>
                </a:cubicBezTo>
                <a:cubicBezTo>
                  <a:pt x="1508303" y="280439"/>
                  <a:pt x="1500454" y="277543"/>
                  <a:pt x="1492225" y="277543"/>
                </a:cubicBezTo>
                <a:close/>
                <a:moveTo>
                  <a:pt x="6357595" y="270685"/>
                </a:moveTo>
                <a:cubicBezTo>
                  <a:pt x="6352413" y="270685"/>
                  <a:pt x="6346621" y="272514"/>
                  <a:pt x="6340221" y="276171"/>
                </a:cubicBezTo>
                <a:cubicBezTo>
                  <a:pt x="6333819" y="279829"/>
                  <a:pt x="6327267" y="285087"/>
                  <a:pt x="6320561" y="291945"/>
                </a:cubicBezTo>
                <a:cubicBezTo>
                  <a:pt x="6313856" y="298803"/>
                  <a:pt x="6307303" y="306956"/>
                  <a:pt x="6300902" y="316405"/>
                </a:cubicBezTo>
                <a:cubicBezTo>
                  <a:pt x="6306693" y="323111"/>
                  <a:pt x="6313475" y="328978"/>
                  <a:pt x="6321247" y="334007"/>
                </a:cubicBezTo>
                <a:cubicBezTo>
                  <a:pt x="6329019" y="339036"/>
                  <a:pt x="6337021" y="342923"/>
                  <a:pt x="6345251" y="345666"/>
                </a:cubicBezTo>
                <a:cubicBezTo>
                  <a:pt x="6363233" y="340179"/>
                  <a:pt x="6378473" y="332102"/>
                  <a:pt x="6390971" y="321434"/>
                </a:cubicBezTo>
                <a:cubicBezTo>
                  <a:pt x="6389141" y="313509"/>
                  <a:pt x="6386093" y="305356"/>
                  <a:pt x="6381826" y="296974"/>
                </a:cubicBezTo>
                <a:cubicBezTo>
                  <a:pt x="6377559" y="288592"/>
                  <a:pt x="6373139" y="282115"/>
                  <a:pt x="6368567" y="277543"/>
                </a:cubicBezTo>
                <a:cubicBezTo>
                  <a:pt x="6364605" y="272971"/>
                  <a:pt x="6360947" y="270685"/>
                  <a:pt x="6357595" y="270685"/>
                </a:cubicBezTo>
                <a:close/>
                <a:moveTo>
                  <a:pt x="5443195" y="270685"/>
                </a:moveTo>
                <a:cubicBezTo>
                  <a:pt x="5438013" y="270685"/>
                  <a:pt x="5432222" y="272514"/>
                  <a:pt x="5425821" y="276171"/>
                </a:cubicBezTo>
                <a:cubicBezTo>
                  <a:pt x="5419421" y="279829"/>
                  <a:pt x="5412867" y="285087"/>
                  <a:pt x="5406161" y="291945"/>
                </a:cubicBezTo>
                <a:cubicBezTo>
                  <a:pt x="5399456" y="298803"/>
                  <a:pt x="5392903" y="306956"/>
                  <a:pt x="5386502" y="316405"/>
                </a:cubicBezTo>
                <a:cubicBezTo>
                  <a:pt x="5392293" y="323111"/>
                  <a:pt x="5399075" y="328978"/>
                  <a:pt x="5406847" y="334007"/>
                </a:cubicBezTo>
                <a:cubicBezTo>
                  <a:pt x="5414619" y="339036"/>
                  <a:pt x="5422621" y="342923"/>
                  <a:pt x="5430851" y="345666"/>
                </a:cubicBezTo>
                <a:cubicBezTo>
                  <a:pt x="5448833" y="340179"/>
                  <a:pt x="5464073" y="332102"/>
                  <a:pt x="5476571" y="321434"/>
                </a:cubicBezTo>
                <a:cubicBezTo>
                  <a:pt x="5474741" y="313509"/>
                  <a:pt x="5471693" y="305356"/>
                  <a:pt x="5467426" y="296974"/>
                </a:cubicBezTo>
                <a:cubicBezTo>
                  <a:pt x="5463159" y="288592"/>
                  <a:pt x="5458739" y="282115"/>
                  <a:pt x="5454167" y="277543"/>
                </a:cubicBezTo>
                <a:cubicBezTo>
                  <a:pt x="5450205" y="272971"/>
                  <a:pt x="5446547" y="270685"/>
                  <a:pt x="5443195" y="270685"/>
                </a:cubicBezTo>
                <a:close/>
                <a:moveTo>
                  <a:pt x="593827" y="268399"/>
                </a:moveTo>
                <a:cubicBezTo>
                  <a:pt x="562737" y="278762"/>
                  <a:pt x="539267" y="292326"/>
                  <a:pt x="523418" y="309090"/>
                </a:cubicBezTo>
                <a:cubicBezTo>
                  <a:pt x="532562" y="316100"/>
                  <a:pt x="541706" y="321053"/>
                  <a:pt x="550850" y="323949"/>
                </a:cubicBezTo>
                <a:cubicBezTo>
                  <a:pt x="559994" y="326844"/>
                  <a:pt x="568985" y="329054"/>
                  <a:pt x="577825" y="330578"/>
                </a:cubicBezTo>
                <a:cubicBezTo>
                  <a:pt x="582397" y="331188"/>
                  <a:pt x="587045" y="331645"/>
                  <a:pt x="591769" y="331950"/>
                </a:cubicBezTo>
                <a:cubicBezTo>
                  <a:pt x="596494" y="332255"/>
                  <a:pt x="601447" y="332559"/>
                  <a:pt x="606628" y="332864"/>
                </a:cubicBezTo>
                <a:cubicBezTo>
                  <a:pt x="604799" y="324025"/>
                  <a:pt x="602818" y="314195"/>
                  <a:pt x="600685" y="303375"/>
                </a:cubicBezTo>
                <a:cubicBezTo>
                  <a:pt x="598551" y="292554"/>
                  <a:pt x="596265" y="280896"/>
                  <a:pt x="593827" y="268399"/>
                </a:cubicBezTo>
                <a:close/>
                <a:moveTo>
                  <a:pt x="3268371" y="261541"/>
                </a:moveTo>
                <a:cubicBezTo>
                  <a:pt x="3260141" y="261541"/>
                  <a:pt x="3252140" y="262379"/>
                  <a:pt x="3244367" y="264056"/>
                </a:cubicBezTo>
                <a:cubicBezTo>
                  <a:pt x="3236595" y="265732"/>
                  <a:pt x="3227984" y="268856"/>
                  <a:pt x="3218536" y="273428"/>
                </a:cubicBezTo>
                <a:cubicBezTo>
                  <a:pt x="3222498" y="276781"/>
                  <a:pt x="3227984" y="281963"/>
                  <a:pt x="3234995" y="288973"/>
                </a:cubicBezTo>
                <a:cubicBezTo>
                  <a:pt x="3242005" y="295983"/>
                  <a:pt x="3250235" y="304823"/>
                  <a:pt x="3259683" y="315491"/>
                </a:cubicBezTo>
                <a:cubicBezTo>
                  <a:pt x="3261513" y="317624"/>
                  <a:pt x="3263341" y="319758"/>
                  <a:pt x="3265170" y="321891"/>
                </a:cubicBezTo>
                <a:cubicBezTo>
                  <a:pt x="3266999" y="324025"/>
                  <a:pt x="3268980" y="326159"/>
                  <a:pt x="3271114" y="328292"/>
                </a:cubicBezTo>
                <a:cubicBezTo>
                  <a:pt x="3279953" y="322501"/>
                  <a:pt x="3286811" y="316100"/>
                  <a:pt x="3291688" y="309090"/>
                </a:cubicBezTo>
                <a:cubicBezTo>
                  <a:pt x="3296565" y="302079"/>
                  <a:pt x="3299003" y="294917"/>
                  <a:pt x="3299003" y="287601"/>
                </a:cubicBezTo>
                <a:cubicBezTo>
                  <a:pt x="3299003" y="279677"/>
                  <a:pt x="3296107" y="273352"/>
                  <a:pt x="3290316" y="268628"/>
                </a:cubicBezTo>
                <a:cubicBezTo>
                  <a:pt x="3284525" y="263903"/>
                  <a:pt x="3277209" y="261541"/>
                  <a:pt x="3268371" y="261541"/>
                </a:cubicBezTo>
                <a:close/>
                <a:moveTo>
                  <a:pt x="6663919" y="235938"/>
                </a:moveTo>
                <a:cubicBezTo>
                  <a:pt x="6676719" y="235938"/>
                  <a:pt x="6688836" y="241653"/>
                  <a:pt x="6700266" y="253083"/>
                </a:cubicBezTo>
                <a:cubicBezTo>
                  <a:pt x="6711695" y="264513"/>
                  <a:pt x="6721068" y="280439"/>
                  <a:pt x="6728384" y="300860"/>
                </a:cubicBezTo>
                <a:cubicBezTo>
                  <a:pt x="6732041" y="310919"/>
                  <a:pt x="6734784" y="320825"/>
                  <a:pt x="6736613" y="330578"/>
                </a:cubicBezTo>
                <a:cubicBezTo>
                  <a:pt x="6738442" y="340332"/>
                  <a:pt x="6739356" y="350085"/>
                  <a:pt x="6739357" y="359839"/>
                </a:cubicBezTo>
                <a:cubicBezTo>
                  <a:pt x="6739356" y="374774"/>
                  <a:pt x="6737070" y="389405"/>
                  <a:pt x="6732499" y="403730"/>
                </a:cubicBezTo>
                <a:cubicBezTo>
                  <a:pt x="6727927" y="418056"/>
                  <a:pt x="6721525" y="431086"/>
                  <a:pt x="6713297" y="442821"/>
                </a:cubicBezTo>
                <a:cubicBezTo>
                  <a:pt x="6705067" y="454556"/>
                  <a:pt x="6695313" y="464385"/>
                  <a:pt x="6684035" y="472310"/>
                </a:cubicBezTo>
                <a:cubicBezTo>
                  <a:pt x="6667271" y="483893"/>
                  <a:pt x="6648831" y="489684"/>
                  <a:pt x="6628715" y="489684"/>
                </a:cubicBezTo>
                <a:cubicBezTo>
                  <a:pt x="6624142" y="489684"/>
                  <a:pt x="6617817" y="488007"/>
                  <a:pt x="6609741" y="484655"/>
                </a:cubicBezTo>
                <a:cubicBezTo>
                  <a:pt x="6601663" y="481302"/>
                  <a:pt x="6593205" y="476958"/>
                  <a:pt x="6584366" y="471624"/>
                </a:cubicBezTo>
                <a:cubicBezTo>
                  <a:pt x="6575527" y="466290"/>
                  <a:pt x="6567602" y="460728"/>
                  <a:pt x="6560591" y="454937"/>
                </a:cubicBezTo>
                <a:lnTo>
                  <a:pt x="6567907" y="437106"/>
                </a:lnTo>
                <a:cubicBezTo>
                  <a:pt x="6576135" y="439544"/>
                  <a:pt x="6584594" y="441373"/>
                  <a:pt x="6593281" y="442592"/>
                </a:cubicBezTo>
                <a:cubicBezTo>
                  <a:pt x="6601968" y="443811"/>
                  <a:pt x="6610883" y="444421"/>
                  <a:pt x="6620027" y="444421"/>
                </a:cubicBezTo>
                <a:cubicBezTo>
                  <a:pt x="6643497" y="444421"/>
                  <a:pt x="6663843" y="438249"/>
                  <a:pt x="6681063" y="425904"/>
                </a:cubicBezTo>
                <a:cubicBezTo>
                  <a:pt x="6698285" y="413560"/>
                  <a:pt x="6710553" y="396263"/>
                  <a:pt x="6717869" y="374012"/>
                </a:cubicBezTo>
                <a:lnTo>
                  <a:pt x="6717411" y="370812"/>
                </a:lnTo>
                <a:cubicBezTo>
                  <a:pt x="6708572" y="379651"/>
                  <a:pt x="6698895" y="386585"/>
                  <a:pt x="6688379" y="391614"/>
                </a:cubicBezTo>
                <a:cubicBezTo>
                  <a:pt x="6677863" y="396644"/>
                  <a:pt x="6667271" y="399158"/>
                  <a:pt x="6656603" y="399158"/>
                </a:cubicBezTo>
                <a:cubicBezTo>
                  <a:pt x="6638011" y="399158"/>
                  <a:pt x="6623609" y="393672"/>
                  <a:pt x="6613398" y="382699"/>
                </a:cubicBezTo>
                <a:cubicBezTo>
                  <a:pt x="6603187" y="371726"/>
                  <a:pt x="6598081" y="356639"/>
                  <a:pt x="6598082" y="337436"/>
                </a:cubicBezTo>
                <a:cubicBezTo>
                  <a:pt x="6598081" y="320977"/>
                  <a:pt x="6601205" y="304746"/>
                  <a:pt x="6607455" y="288744"/>
                </a:cubicBezTo>
                <a:cubicBezTo>
                  <a:pt x="6613703" y="272742"/>
                  <a:pt x="6622009" y="260017"/>
                  <a:pt x="6632372" y="250568"/>
                </a:cubicBezTo>
                <a:cubicBezTo>
                  <a:pt x="6642430" y="240815"/>
                  <a:pt x="6652945" y="235938"/>
                  <a:pt x="6663919" y="235938"/>
                </a:cubicBezTo>
                <a:close/>
                <a:moveTo>
                  <a:pt x="3606394" y="235938"/>
                </a:moveTo>
                <a:cubicBezTo>
                  <a:pt x="3619195" y="235938"/>
                  <a:pt x="3631311" y="241653"/>
                  <a:pt x="3642741" y="253083"/>
                </a:cubicBezTo>
                <a:cubicBezTo>
                  <a:pt x="3654171" y="264513"/>
                  <a:pt x="3663543" y="280439"/>
                  <a:pt x="3670859" y="300860"/>
                </a:cubicBezTo>
                <a:cubicBezTo>
                  <a:pt x="3674516" y="310919"/>
                  <a:pt x="3677259" y="320825"/>
                  <a:pt x="3679089" y="330578"/>
                </a:cubicBezTo>
                <a:cubicBezTo>
                  <a:pt x="3680917" y="340332"/>
                  <a:pt x="3681831" y="350085"/>
                  <a:pt x="3681831" y="359839"/>
                </a:cubicBezTo>
                <a:cubicBezTo>
                  <a:pt x="3681831" y="374774"/>
                  <a:pt x="3679545" y="389405"/>
                  <a:pt x="3674973" y="403730"/>
                </a:cubicBezTo>
                <a:cubicBezTo>
                  <a:pt x="3670401" y="418056"/>
                  <a:pt x="3664001" y="431086"/>
                  <a:pt x="3655771" y="442821"/>
                </a:cubicBezTo>
                <a:cubicBezTo>
                  <a:pt x="3647541" y="454556"/>
                  <a:pt x="3637788" y="464385"/>
                  <a:pt x="3626511" y="472310"/>
                </a:cubicBezTo>
                <a:cubicBezTo>
                  <a:pt x="3609747" y="483893"/>
                  <a:pt x="3591306" y="489684"/>
                  <a:pt x="3571189" y="489684"/>
                </a:cubicBezTo>
                <a:cubicBezTo>
                  <a:pt x="3566617" y="489684"/>
                  <a:pt x="3560293" y="488007"/>
                  <a:pt x="3552215" y="484655"/>
                </a:cubicBezTo>
                <a:cubicBezTo>
                  <a:pt x="3544138" y="481302"/>
                  <a:pt x="3535680" y="476958"/>
                  <a:pt x="3526841" y="471624"/>
                </a:cubicBezTo>
                <a:cubicBezTo>
                  <a:pt x="3518001" y="466290"/>
                  <a:pt x="3510077" y="460728"/>
                  <a:pt x="3503066" y="454937"/>
                </a:cubicBezTo>
                <a:lnTo>
                  <a:pt x="3510381" y="437106"/>
                </a:lnTo>
                <a:cubicBezTo>
                  <a:pt x="3518611" y="439544"/>
                  <a:pt x="3527069" y="441373"/>
                  <a:pt x="3535756" y="442592"/>
                </a:cubicBezTo>
                <a:cubicBezTo>
                  <a:pt x="3544443" y="443811"/>
                  <a:pt x="3553358" y="444421"/>
                  <a:pt x="3562503" y="444421"/>
                </a:cubicBezTo>
                <a:cubicBezTo>
                  <a:pt x="3585972" y="444421"/>
                  <a:pt x="3606317" y="438249"/>
                  <a:pt x="3623539" y="425904"/>
                </a:cubicBezTo>
                <a:cubicBezTo>
                  <a:pt x="3640760" y="413560"/>
                  <a:pt x="3653028" y="396263"/>
                  <a:pt x="3660343" y="374012"/>
                </a:cubicBezTo>
                <a:lnTo>
                  <a:pt x="3659886" y="370812"/>
                </a:lnTo>
                <a:cubicBezTo>
                  <a:pt x="3651047" y="379651"/>
                  <a:pt x="3641369" y="386585"/>
                  <a:pt x="3630854" y="391614"/>
                </a:cubicBezTo>
                <a:cubicBezTo>
                  <a:pt x="3620338" y="396644"/>
                  <a:pt x="3609747" y="399158"/>
                  <a:pt x="3599079" y="399158"/>
                </a:cubicBezTo>
                <a:cubicBezTo>
                  <a:pt x="3580485" y="399158"/>
                  <a:pt x="3566084" y="393672"/>
                  <a:pt x="3555873" y="382699"/>
                </a:cubicBezTo>
                <a:cubicBezTo>
                  <a:pt x="3545662" y="371726"/>
                  <a:pt x="3540557" y="356639"/>
                  <a:pt x="3540557" y="337436"/>
                </a:cubicBezTo>
                <a:cubicBezTo>
                  <a:pt x="3540557" y="320977"/>
                  <a:pt x="3543681" y="304746"/>
                  <a:pt x="3549929" y="288744"/>
                </a:cubicBezTo>
                <a:cubicBezTo>
                  <a:pt x="3556178" y="272742"/>
                  <a:pt x="3564484" y="260017"/>
                  <a:pt x="3574847" y="250568"/>
                </a:cubicBezTo>
                <a:cubicBezTo>
                  <a:pt x="3584905" y="240815"/>
                  <a:pt x="3595421" y="235938"/>
                  <a:pt x="3606394" y="235938"/>
                </a:cubicBezTo>
                <a:close/>
                <a:moveTo>
                  <a:pt x="1327404" y="230451"/>
                </a:moveTo>
                <a:cubicBezTo>
                  <a:pt x="1329233" y="239900"/>
                  <a:pt x="1331214" y="249806"/>
                  <a:pt x="1333348" y="260169"/>
                </a:cubicBezTo>
                <a:cubicBezTo>
                  <a:pt x="1335481" y="270533"/>
                  <a:pt x="1337463" y="280286"/>
                  <a:pt x="1339291" y="289430"/>
                </a:cubicBezTo>
                <a:cubicBezTo>
                  <a:pt x="1341425" y="300098"/>
                  <a:pt x="1343101" y="309395"/>
                  <a:pt x="1344321" y="317319"/>
                </a:cubicBezTo>
                <a:cubicBezTo>
                  <a:pt x="1345540" y="325244"/>
                  <a:pt x="1346149" y="331797"/>
                  <a:pt x="1346149" y="336979"/>
                </a:cubicBezTo>
                <a:cubicBezTo>
                  <a:pt x="1346149" y="341246"/>
                  <a:pt x="1345235" y="347190"/>
                  <a:pt x="1343406" y="354810"/>
                </a:cubicBezTo>
                <a:cubicBezTo>
                  <a:pt x="1341577" y="362430"/>
                  <a:pt x="1339215" y="370278"/>
                  <a:pt x="1336319" y="378356"/>
                </a:cubicBezTo>
                <a:cubicBezTo>
                  <a:pt x="1333424" y="386433"/>
                  <a:pt x="1330452" y="393367"/>
                  <a:pt x="1327404" y="399158"/>
                </a:cubicBezTo>
                <a:cubicBezTo>
                  <a:pt x="1308507" y="399158"/>
                  <a:pt x="1290219" y="397253"/>
                  <a:pt x="1272540" y="393443"/>
                </a:cubicBezTo>
                <a:cubicBezTo>
                  <a:pt x="1254862" y="389633"/>
                  <a:pt x="1238098" y="384223"/>
                  <a:pt x="1222248" y="377213"/>
                </a:cubicBezTo>
                <a:lnTo>
                  <a:pt x="1217676" y="386357"/>
                </a:lnTo>
                <a:cubicBezTo>
                  <a:pt x="1215543" y="390014"/>
                  <a:pt x="1208837" y="393062"/>
                  <a:pt x="1197559" y="395501"/>
                </a:cubicBezTo>
                <a:cubicBezTo>
                  <a:pt x="1191768" y="396720"/>
                  <a:pt x="1185520" y="397634"/>
                  <a:pt x="1178814" y="398244"/>
                </a:cubicBezTo>
                <a:cubicBezTo>
                  <a:pt x="1172109" y="398853"/>
                  <a:pt x="1164793" y="399158"/>
                  <a:pt x="1156869" y="399158"/>
                </a:cubicBezTo>
                <a:cubicBezTo>
                  <a:pt x="1154430" y="399158"/>
                  <a:pt x="1151915" y="399082"/>
                  <a:pt x="1149325" y="398930"/>
                </a:cubicBezTo>
                <a:cubicBezTo>
                  <a:pt x="1146734" y="398777"/>
                  <a:pt x="1144067" y="398549"/>
                  <a:pt x="1141324" y="398244"/>
                </a:cubicBezTo>
                <a:lnTo>
                  <a:pt x="1141324" y="403730"/>
                </a:lnTo>
                <a:cubicBezTo>
                  <a:pt x="1141324" y="423542"/>
                  <a:pt x="1135304" y="442135"/>
                  <a:pt x="1123264" y="459509"/>
                </a:cubicBezTo>
                <a:cubicBezTo>
                  <a:pt x="1111225" y="476882"/>
                  <a:pt x="1094689" y="490598"/>
                  <a:pt x="1073658" y="500657"/>
                </a:cubicBezTo>
                <a:cubicBezTo>
                  <a:pt x="1063295" y="505838"/>
                  <a:pt x="1052475" y="509648"/>
                  <a:pt x="1041197" y="512087"/>
                </a:cubicBezTo>
                <a:cubicBezTo>
                  <a:pt x="1029919" y="514525"/>
                  <a:pt x="1018185" y="515744"/>
                  <a:pt x="1005993" y="515744"/>
                </a:cubicBezTo>
                <a:cubicBezTo>
                  <a:pt x="979475" y="515744"/>
                  <a:pt x="958977" y="507972"/>
                  <a:pt x="944499" y="492427"/>
                </a:cubicBezTo>
                <a:cubicBezTo>
                  <a:pt x="930021" y="476882"/>
                  <a:pt x="922782" y="454327"/>
                  <a:pt x="922782" y="424761"/>
                </a:cubicBezTo>
                <a:cubicBezTo>
                  <a:pt x="922782" y="419275"/>
                  <a:pt x="923087" y="413484"/>
                  <a:pt x="923697" y="407388"/>
                </a:cubicBezTo>
                <a:cubicBezTo>
                  <a:pt x="924306" y="401292"/>
                  <a:pt x="925449" y="394434"/>
                  <a:pt x="927125" y="386814"/>
                </a:cubicBezTo>
                <a:cubicBezTo>
                  <a:pt x="928802" y="379194"/>
                  <a:pt x="930859" y="370507"/>
                  <a:pt x="933298" y="360753"/>
                </a:cubicBezTo>
                <a:lnTo>
                  <a:pt x="952500" y="365325"/>
                </a:lnTo>
                <a:cubicBezTo>
                  <a:pt x="948538" y="379651"/>
                  <a:pt x="946557" y="391386"/>
                  <a:pt x="946557" y="400530"/>
                </a:cubicBezTo>
                <a:cubicBezTo>
                  <a:pt x="946557" y="422475"/>
                  <a:pt x="951662" y="439087"/>
                  <a:pt x="961873" y="450365"/>
                </a:cubicBezTo>
                <a:cubicBezTo>
                  <a:pt x="972084" y="461642"/>
                  <a:pt x="987247" y="467281"/>
                  <a:pt x="1007364" y="467281"/>
                </a:cubicBezTo>
                <a:cubicBezTo>
                  <a:pt x="1023214" y="467281"/>
                  <a:pt x="1037920" y="465528"/>
                  <a:pt x="1051484" y="462023"/>
                </a:cubicBezTo>
                <a:cubicBezTo>
                  <a:pt x="1065048" y="458518"/>
                  <a:pt x="1077544" y="453336"/>
                  <a:pt x="1088974" y="446478"/>
                </a:cubicBezTo>
                <a:cubicBezTo>
                  <a:pt x="1100404" y="439620"/>
                  <a:pt x="1110387" y="431162"/>
                  <a:pt x="1118921" y="421104"/>
                </a:cubicBezTo>
                <a:cubicBezTo>
                  <a:pt x="1108863" y="400377"/>
                  <a:pt x="1100404" y="382699"/>
                  <a:pt x="1093546" y="368069"/>
                </a:cubicBezTo>
                <a:cubicBezTo>
                  <a:pt x="1086688" y="353438"/>
                  <a:pt x="1083259" y="342770"/>
                  <a:pt x="1083259" y="336065"/>
                </a:cubicBezTo>
                <a:cubicBezTo>
                  <a:pt x="1083259" y="325092"/>
                  <a:pt x="1086460" y="315262"/>
                  <a:pt x="1092861" y="306575"/>
                </a:cubicBezTo>
                <a:cubicBezTo>
                  <a:pt x="1099261" y="297888"/>
                  <a:pt x="1109625" y="289887"/>
                  <a:pt x="1123950" y="282572"/>
                </a:cubicBezTo>
                <a:cubicBezTo>
                  <a:pt x="1124560" y="286535"/>
                  <a:pt x="1125322" y="291411"/>
                  <a:pt x="1126236" y="297203"/>
                </a:cubicBezTo>
                <a:cubicBezTo>
                  <a:pt x="1127151" y="302994"/>
                  <a:pt x="1128370" y="310080"/>
                  <a:pt x="1129894" y="318462"/>
                </a:cubicBezTo>
                <a:cubicBezTo>
                  <a:pt x="1131418" y="326844"/>
                  <a:pt x="1133094" y="336827"/>
                  <a:pt x="1134923" y="348409"/>
                </a:cubicBezTo>
                <a:cubicBezTo>
                  <a:pt x="1140105" y="349323"/>
                  <a:pt x="1144981" y="350009"/>
                  <a:pt x="1149553" y="350466"/>
                </a:cubicBezTo>
                <a:cubicBezTo>
                  <a:pt x="1154125" y="350924"/>
                  <a:pt x="1158393" y="351152"/>
                  <a:pt x="1162355" y="351152"/>
                </a:cubicBezTo>
                <a:cubicBezTo>
                  <a:pt x="1169365" y="351152"/>
                  <a:pt x="1175233" y="350847"/>
                  <a:pt x="1179957" y="350238"/>
                </a:cubicBezTo>
                <a:cubicBezTo>
                  <a:pt x="1184681" y="349628"/>
                  <a:pt x="1190549" y="348409"/>
                  <a:pt x="1197559" y="346580"/>
                </a:cubicBezTo>
                <a:cubicBezTo>
                  <a:pt x="1199998" y="342313"/>
                  <a:pt x="1203351" y="334541"/>
                  <a:pt x="1207618" y="323263"/>
                </a:cubicBezTo>
                <a:cubicBezTo>
                  <a:pt x="1210361" y="315033"/>
                  <a:pt x="1212952" y="307794"/>
                  <a:pt x="1215390" y="301546"/>
                </a:cubicBezTo>
                <a:cubicBezTo>
                  <a:pt x="1217829" y="295298"/>
                  <a:pt x="1219962" y="289735"/>
                  <a:pt x="1221791" y="284858"/>
                </a:cubicBezTo>
                <a:cubicBezTo>
                  <a:pt x="1223620" y="279981"/>
                  <a:pt x="1226134" y="276552"/>
                  <a:pt x="1229335" y="274571"/>
                </a:cubicBezTo>
                <a:cubicBezTo>
                  <a:pt x="1232535" y="272590"/>
                  <a:pt x="1236726" y="271599"/>
                  <a:pt x="1241908" y="271599"/>
                </a:cubicBezTo>
                <a:cubicBezTo>
                  <a:pt x="1247699" y="271599"/>
                  <a:pt x="1252728" y="272971"/>
                  <a:pt x="1256995" y="275714"/>
                </a:cubicBezTo>
                <a:cubicBezTo>
                  <a:pt x="1254862" y="280286"/>
                  <a:pt x="1252119" y="287678"/>
                  <a:pt x="1248766" y="297888"/>
                </a:cubicBezTo>
                <a:cubicBezTo>
                  <a:pt x="1245413" y="308099"/>
                  <a:pt x="1241603" y="320063"/>
                  <a:pt x="1237336" y="333779"/>
                </a:cubicBezTo>
                <a:cubicBezTo>
                  <a:pt x="1250137" y="339875"/>
                  <a:pt x="1263168" y="344370"/>
                  <a:pt x="1276426" y="347266"/>
                </a:cubicBezTo>
                <a:cubicBezTo>
                  <a:pt x="1289685" y="350162"/>
                  <a:pt x="1304697" y="352219"/>
                  <a:pt x="1321461" y="353438"/>
                </a:cubicBezTo>
                <a:cubicBezTo>
                  <a:pt x="1318717" y="347037"/>
                  <a:pt x="1315745" y="340256"/>
                  <a:pt x="1312545" y="333093"/>
                </a:cubicBezTo>
                <a:cubicBezTo>
                  <a:pt x="1309345" y="325930"/>
                  <a:pt x="1305916" y="318386"/>
                  <a:pt x="1302258" y="310461"/>
                </a:cubicBezTo>
                <a:cubicBezTo>
                  <a:pt x="1298601" y="303146"/>
                  <a:pt x="1295553" y="296517"/>
                  <a:pt x="1293114" y="290573"/>
                </a:cubicBezTo>
                <a:cubicBezTo>
                  <a:pt x="1290676" y="284630"/>
                  <a:pt x="1289457" y="279219"/>
                  <a:pt x="1289457" y="274343"/>
                </a:cubicBezTo>
                <a:cubicBezTo>
                  <a:pt x="1289457" y="267332"/>
                  <a:pt x="1293114" y="259712"/>
                  <a:pt x="1300429" y="251483"/>
                </a:cubicBezTo>
                <a:cubicBezTo>
                  <a:pt x="1307745" y="243253"/>
                  <a:pt x="1316736" y="236243"/>
                  <a:pt x="1327404" y="230451"/>
                </a:cubicBezTo>
                <a:close/>
                <a:moveTo>
                  <a:pt x="1501369" y="228165"/>
                </a:moveTo>
                <a:cubicBezTo>
                  <a:pt x="1513865" y="228165"/>
                  <a:pt x="1525677" y="233804"/>
                  <a:pt x="1536802" y="245082"/>
                </a:cubicBezTo>
                <a:cubicBezTo>
                  <a:pt x="1547927" y="256359"/>
                  <a:pt x="1556995" y="271295"/>
                  <a:pt x="1564005" y="289887"/>
                </a:cubicBezTo>
                <a:cubicBezTo>
                  <a:pt x="1567358" y="299031"/>
                  <a:pt x="1570025" y="308480"/>
                  <a:pt x="1572006" y="318234"/>
                </a:cubicBezTo>
                <a:cubicBezTo>
                  <a:pt x="1573987" y="327987"/>
                  <a:pt x="1575283" y="338198"/>
                  <a:pt x="1575892" y="348866"/>
                </a:cubicBezTo>
                <a:lnTo>
                  <a:pt x="1596543" y="348866"/>
                </a:lnTo>
                <a:cubicBezTo>
                  <a:pt x="1608735" y="348866"/>
                  <a:pt x="1618107" y="348028"/>
                  <a:pt x="1624660" y="346352"/>
                </a:cubicBezTo>
                <a:cubicBezTo>
                  <a:pt x="1631214" y="344675"/>
                  <a:pt x="1636776" y="341703"/>
                  <a:pt x="1641348" y="337436"/>
                </a:cubicBezTo>
                <a:cubicBezTo>
                  <a:pt x="1643787" y="334998"/>
                  <a:pt x="1645996" y="332483"/>
                  <a:pt x="1647977" y="329892"/>
                </a:cubicBezTo>
                <a:cubicBezTo>
                  <a:pt x="1649959" y="327302"/>
                  <a:pt x="1652169" y="323949"/>
                  <a:pt x="1654607" y="319834"/>
                </a:cubicBezTo>
                <a:cubicBezTo>
                  <a:pt x="1657045" y="315719"/>
                  <a:pt x="1660398" y="310157"/>
                  <a:pt x="1664665" y="303146"/>
                </a:cubicBezTo>
                <a:cubicBezTo>
                  <a:pt x="1666189" y="300098"/>
                  <a:pt x="1668552" y="297660"/>
                  <a:pt x="1671752" y="295831"/>
                </a:cubicBezTo>
                <a:cubicBezTo>
                  <a:pt x="1674952" y="294002"/>
                  <a:pt x="1678381" y="293088"/>
                  <a:pt x="1682039" y="293088"/>
                </a:cubicBezTo>
                <a:cubicBezTo>
                  <a:pt x="1686306" y="293088"/>
                  <a:pt x="1690726" y="294612"/>
                  <a:pt x="1695298" y="297660"/>
                </a:cubicBezTo>
                <a:cubicBezTo>
                  <a:pt x="1690421" y="310157"/>
                  <a:pt x="1686230" y="320596"/>
                  <a:pt x="1682725" y="328978"/>
                </a:cubicBezTo>
                <a:cubicBezTo>
                  <a:pt x="1679220" y="337360"/>
                  <a:pt x="1676400" y="343837"/>
                  <a:pt x="1674267" y="348409"/>
                </a:cubicBezTo>
                <a:cubicBezTo>
                  <a:pt x="1677924" y="349019"/>
                  <a:pt x="1682344" y="349628"/>
                  <a:pt x="1687525" y="350238"/>
                </a:cubicBezTo>
                <a:cubicBezTo>
                  <a:pt x="1692707" y="350847"/>
                  <a:pt x="1698346" y="351152"/>
                  <a:pt x="1704442" y="351152"/>
                </a:cubicBezTo>
                <a:cubicBezTo>
                  <a:pt x="1710843" y="351152"/>
                  <a:pt x="1716634" y="350771"/>
                  <a:pt x="1721815" y="350009"/>
                </a:cubicBezTo>
                <a:cubicBezTo>
                  <a:pt x="1726997" y="349247"/>
                  <a:pt x="1732483" y="348104"/>
                  <a:pt x="1738275" y="346580"/>
                </a:cubicBezTo>
                <a:cubicBezTo>
                  <a:pt x="1739799" y="343837"/>
                  <a:pt x="1741703" y="339494"/>
                  <a:pt x="1743990" y="333550"/>
                </a:cubicBezTo>
                <a:cubicBezTo>
                  <a:pt x="1746276" y="327606"/>
                  <a:pt x="1748943" y="320444"/>
                  <a:pt x="1751991" y="312062"/>
                </a:cubicBezTo>
                <a:cubicBezTo>
                  <a:pt x="1755039" y="303680"/>
                  <a:pt x="1758391" y="294612"/>
                  <a:pt x="1762049" y="284858"/>
                </a:cubicBezTo>
                <a:cubicBezTo>
                  <a:pt x="1764183" y="280286"/>
                  <a:pt x="1766926" y="276781"/>
                  <a:pt x="1770279" y="274343"/>
                </a:cubicBezTo>
                <a:cubicBezTo>
                  <a:pt x="1773631" y="271904"/>
                  <a:pt x="1777899" y="270685"/>
                  <a:pt x="1783080" y="270685"/>
                </a:cubicBezTo>
                <a:cubicBezTo>
                  <a:pt x="1788871" y="270685"/>
                  <a:pt x="1793748" y="272209"/>
                  <a:pt x="1797711" y="275257"/>
                </a:cubicBezTo>
                <a:cubicBezTo>
                  <a:pt x="1794358" y="282877"/>
                  <a:pt x="1791081" y="291716"/>
                  <a:pt x="1787881" y="301775"/>
                </a:cubicBezTo>
                <a:cubicBezTo>
                  <a:pt x="1784680" y="311833"/>
                  <a:pt x="1781404" y="322501"/>
                  <a:pt x="1778051" y="333779"/>
                </a:cubicBezTo>
                <a:cubicBezTo>
                  <a:pt x="1786890" y="338046"/>
                  <a:pt x="1795653" y="341475"/>
                  <a:pt x="1804340" y="344066"/>
                </a:cubicBezTo>
                <a:cubicBezTo>
                  <a:pt x="1813027" y="346656"/>
                  <a:pt x="1822095" y="348714"/>
                  <a:pt x="1831543" y="350238"/>
                </a:cubicBezTo>
                <a:cubicBezTo>
                  <a:pt x="1840992" y="351762"/>
                  <a:pt x="1851203" y="352829"/>
                  <a:pt x="1862176" y="353438"/>
                </a:cubicBezTo>
                <a:cubicBezTo>
                  <a:pt x="1858518" y="345818"/>
                  <a:pt x="1854784" y="338046"/>
                  <a:pt x="1850974" y="330121"/>
                </a:cubicBezTo>
                <a:cubicBezTo>
                  <a:pt x="1847164" y="322196"/>
                  <a:pt x="1843735" y="314576"/>
                  <a:pt x="1840687" y="307261"/>
                </a:cubicBezTo>
                <a:cubicBezTo>
                  <a:pt x="1837639" y="299946"/>
                  <a:pt x="1835125" y="293393"/>
                  <a:pt x="1833144" y="287601"/>
                </a:cubicBezTo>
                <a:cubicBezTo>
                  <a:pt x="1831162" y="281810"/>
                  <a:pt x="1830172" y="277391"/>
                  <a:pt x="1830172" y="274343"/>
                </a:cubicBezTo>
                <a:cubicBezTo>
                  <a:pt x="1830172" y="267332"/>
                  <a:pt x="1833829" y="259712"/>
                  <a:pt x="1841145" y="251483"/>
                </a:cubicBezTo>
                <a:cubicBezTo>
                  <a:pt x="1848460" y="243253"/>
                  <a:pt x="1857451" y="236243"/>
                  <a:pt x="1868119" y="230451"/>
                </a:cubicBezTo>
                <a:cubicBezTo>
                  <a:pt x="1872082" y="250568"/>
                  <a:pt x="1875435" y="267485"/>
                  <a:pt x="1878178" y="281201"/>
                </a:cubicBezTo>
                <a:cubicBezTo>
                  <a:pt x="1880921" y="294917"/>
                  <a:pt x="1883055" y="306270"/>
                  <a:pt x="1884579" y="315262"/>
                </a:cubicBezTo>
                <a:cubicBezTo>
                  <a:pt x="1886103" y="324254"/>
                  <a:pt x="1886865" y="331493"/>
                  <a:pt x="1886865" y="336979"/>
                </a:cubicBezTo>
                <a:cubicBezTo>
                  <a:pt x="1886865" y="341551"/>
                  <a:pt x="1885874" y="347723"/>
                  <a:pt x="1883893" y="355496"/>
                </a:cubicBezTo>
                <a:cubicBezTo>
                  <a:pt x="1881911" y="363268"/>
                  <a:pt x="1879473" y="371117"/>
                  <a:pt x="1876577" y="379041"/>
                </a:cubicBezTo>
                <a:cubicBezTo>
                  <a:pt x="1873682" y="386966"/>
                  <a:pt x="1870863" y="393672"/>
                  <a:pt x="1868119" y="399158"/>
                </a:cubicBezTo>
                <a:cubicBezTo>
                  <a:pt x="1849527" y="399158"/>
                  <a:pt x="1831391" y="397253"/>
                  <a:pt x="1813713" y="393443"/>
                </a:cubicBezTo>
                <a:cubicBezTo>
                  <a:pt x="1796034" y="389633"/>
                  <a:pt x="1779118" y="384223"/>
                  <a:pt x="1762963" y="377213"/>
                </a:cubicBezTo>
                <a:cubicBezTo>
                  <a:pt x="1761439" y="380565"/>
                  <a:pt x="1759763" y="383766"/>
                  <a:pt x="1757934" y="386814"/>
                </a:cubicBezTo>
                <a:cubicBezTo>
                  <a:pt x="1756410" y="389252"/>
                  <a:pt x="1752676" y="391386"/>
                  <a:pt x="1746733" y="393215"/>
                </a:cubicBezTo>
                <a:cubicBezTo>
                  <a:pt x="1740789" y="395043"/>
                  <a:pt x="1733779" y="396491"/>
                  <a:pt x="1725702" y="397558"/>
                </a:cubicBezTo>
                <a:cubicBezTo>
                  <a:pt x="1717624" y="398625"/>
                  <a:pt x="1709471" y="399158"/>
                  <a:pt x="1701241" y="399158"/>
                </a:cubicBezTo>
                <a:cubicBezTo>
                  <a:pt x="1693012" y="399158"/>
                  <a:pt x="1684172" y="397863"/>
                  <a:pt x="1674724" y="395272"/>
                </a:cubicBezTo>
                <a:cubicBezTo>
                  <a:pt x="1665275" y="392681"/>
                  <a:pt x="1656131" y="389100"/>
                  <a:pt x="1647292" y="384528"/>
                </a:cubicBezTo>
                <a:cubicBezTo>
                  <a:pt x="1641805" y="388185"/>
                  <a:pt x="1634490" y="391081"/>
                  <a:pt x="1625346" y="393215"/>
                </a:cubicBezTo>
                <a:lnTo>
                  <a:pt x="1603972" y="395589"/>
                </a:lnTo>
                <a:lnTo>
                  <a:pt x="1601495" y="396415"/>
                </a:lnTo>
                <a:lnTo>
                  <a:pt x="1596543" y="396415"/>
                </a:lnTo>
                <a:lnTo>
                  <a:pt x="1572235" y="396415"/>
                </a:lnTo>
                <a:cubicBezTo>
                  <a:pt x="1567053" y="415617"/>
                  <a:pt x="1558823" y="432458"/>
                  <a:pt x="1547546" y="446936"/>
                </a:cubicBezTo>
                <a:cubicBezTo>
                  <a:pt x="1536268" y="461414"/>
                  <a:pt x="1523314" y="472310"/>
                  <a:pt x="1508684" y="479625"/>
                </a:cubicBezTo>
                <a:cubicBezTo>
                  <a:pt x="1494968" y="486331"/>
                  <a:pt x="1480795" y="489684"/>
                  <a:pt x="1466164" y="489684"/>
                </a:cubicBezTo>
                <a:cubicBezTo>
                  <a:pt x="1461592" y="489684"/>
                  <a:pt x="1455268" y="488007"/>
                  <a:pt x="1447191" y="484655"/>
                </a:cubicBezTo>
                <a:cubicBezTo>
                  <a:pt x="1439113" y="481302"/>
                  <a:pt x="1430655" y="476958"/>
                  <a:pt x="1421816" y="471624"/>
                </a:cubicBezTo>
                <a:cubicBezTo>
                  <a:pt x="1412977" y="466290"/>
                  <a:pt x="1405052" y="460728"/>
                  <a:pt x="1398041" y="454937"/>
                </a:cubicBezTo>
                <a:lnTo>
                  <a:pt x="1405357" y="437106"/>
                </a:lnTo>
                <a:cubicBezTo>
                  <a:pt x="1413586" y="439544"/>
                  <a:pt x="1422045" y="441373"/>
                  <a:pt x="1430731" y="442592"/>
                </a:cubicBezTo>
                <a:cubicBezTo>
                  <a:pt x="1439418" y="443811"/>
                  <a:pt x="1448333" y="444421"/>
                  <a:pt x="1457477" y="444421"/>
                </a:cubicBezTo>
                <a:cubicBezTo>
                  <a:pt x="1476375" y="444421"/>
                  <a:pt x="1493444" y="440154"/>
                  <a:pt x="1508684" y="431619"/>
                </a:cubicBezTo>
                <a:cubicBezTo>
                  <a:pt x="1523924" y="423085"/>
                  <a:pt x="1536116" y="411198"/>
                  <a:pt x="1545260" y="395958"/>
                </a:cubicBezTo>
                <a:cubicBezTo>
                  <a:pt x="1531544" y="395043"/>
                  <a:pt x="1519657" y="394129"/>
                  <a:pt x="1509599" y="393215"/>
                </a:cubicBezTo>
                <a:cubicBezTo>
                  <a:pt x="1499540" y="392300"/>
                  <a:pt x="1491463" y="391081"/>
                  <a:pt x="1485367" y="389557"/>
                </a:cubicBezTo>
                <a:cubicBezTo>
                  <a:pt x="1467993" y="385290"/>
                  <a:pt x="1455344" y="378508"/>
                  <a:pt x="1447419" y="369212"/>
                </a:cubicBezTo>
                <a:cubicBezTo>
                  <a:pt x="1439494" y="359915"/>
                  <a:pt x="1435532" y="346733"/>
                  <a:pt x="1435532" y="329664"/>
                </a:cubicBezTo>
                <a:cubicBezTo>
                  <a:pt x="1435532" y="313509"/>
                  <a:pt x="1438732" y="297431"/>
                  <a:pt x="1445133" y="281429"/>
                </a:cubicBezTo>
                <a:cubicBezTo>
                  <a:pt x="1451534" y="265427"/>
                  <a:pt x="1459916" y="252549"/>
                  <a:pt x="1470279" y="242796"/>
                </a:cubicBezTo>
                <a:cubicBezTo>
                  <a:pt x="1480642" y="233042"/>
                  <a:pt x="1491005" y="228165"/>
                  <a:pt x="1501369" y="228165"/>
                </a:cubicBezTo>
                <a:close/>
                <a:moveTo>
                  <a:pt x="3933901" y="220850"/>
                </a:moveTo>
                <a:cubicBezTo>
                  <a:pt x="3937863" y="224813"/>
                  <a:pt x="3942512" y="229461"/>
                  <a:pt x="3947845" y="234795"/>
                </a:cubicBezTo>
                <a:cubicBezTo>
                  <a:pt x="3953179" y="240129"/>
                  <a:pt x="3959199" y="245996"/>
                  <a:pt x="3965905" y="252397"/>
                </a:cubicBezTo>
                <a:cubicBezTo>
                  <a:pt x="3962247" y="257579"/>
                  <a:pt x="3957828" y="263141"/>
                  <a:pt x="3952646" y="269085"/>
                </a:cubicBezTo>
                <a:cubicBezTo>
                  <a:pt x="3947465" y="275028"/>
                  <a:pt x="3941521" y="281353"/>
                  <a:pt x="3934815" y="288059"/>
                </a:cubicBezTo>
                <a:cubicBezTo>
                  <a:pt x="3919881" y="276171"/>
                  <a:pt x="3908450" y="265503"/>
                  <a:pt x="3900525" y="256055"/>
                </a:cubicBezTo>
                <a:cubicBezTo>
                  <a:pt x="3907841" y="248739"/>
                  <a:pt x="3914241" y="242186"/>
                  <a:pt x="3919728" y="236395"/>
                </a:cubicBezTo>
                <a:cubicBezTo>
                  <a:pt x="3925214" y="230604"/>
                  <a:pt x="3929939" y="225422"/>
                  <a:pt x="3933901" y="220850"/>
                </a:cubicBezTo>
                <a:close/>
                <a:moveTo>
                  <a:pt x="4570400" y="214907"/>
                </a:moveTo>
                <a:cubicBezTo>
                  <a:pt x="4572229" y="222831"/>
                  <a:pt x="4574286" y="232204"/>
                  <a:pt x="4576573" y="243024"/>
                </a:cubicBezTo>
                <a:cubicBezTo>
                  <a:pt x="4578858" y="253845"/>
                  <a:pt x="4581220" y="265656"/>
                  <a:pt x="4583659" y="278457"/>
                </a:cubicBezTo>
                <a:cubicBezTo>
                  <a:pt x="4585487" y="288211"/>
                  <a:pt x="4586859" y="296441"/>
                  <a:pt x="4587773" y="303146"/>
                </a:cubicBezTo>
                <a:cubicBezTo>
                  <a:pt x="4588688" y="309852"/>
                  <a:pt x="4589145" y="315033"/>
                  <a:pt x="4589145" y="318691"/>
                </a:cubicBezTo>
                <a:cubicBezTo>
                  <a:pt x="4589145" y="325092"/>
                  <a:pt x="4587469" y="333093"/>
                  <a:pt x="4584116" y="342694"/>
                </a:cubicBezTo>
                <a:cubicBezTo>
                  <a:pt x="4580763" y="352295"/>
                  <a:pt x="4576648" y="361820"/>
                  <a:pt x="4571772" y="371269"/>
                </a:cubicBezTo>
                <a:cubicBezTo>
                  <a:pt x="4550969" y="383842"/>
                  <a:pt x="4529052" y="391700"/>
                  <a:pt x="4506021" y="394843"/>
                </a:cubicBezTo>
                <a:lnTo>
                  <a:pt x="4486461" y="396157"/>
                </a:lnTo>
                <a:lnTo>
                  <a:pt x="4485589" y="396415"/>
                </a:lnTo>
                <a:lnTo>
                  <a:pt x="4484427" y="396293"/>
                </a:lnTo>
                <a:lnTo>
                  <a:pt x="4482617" y="396415"/>
                </a:lnTo>
                <a:lnTo>
                  <a:pt x="4481261" y="395963"/>
                </a:lnTo>
                <a:lnTo>
                  <a:pt x="4467530" y="394529"/>
                </a:lnTo>
                <a:cubicBezTo>
                  <a:pt x="4461434" y="393272"/>
                  <a:pt x="4455261" y="391386"/>
                  <a:pt x="4449013" y="388871"/>
                </a:cubicBezTo>
                <a:cubicBezTo>
                  <a:pt x="4436517" y="383842"/>
                  <a:pt x="4426611" y="377517"/>
                  <a:pt x="4419295" y="369897"/>
                </a:cubicBezTo>
                <a:cubicBezTo>
                  <a:pt x="4417467" y="375079"/>
                  <a:pt x="4415485" y="379575"/>
                  <a:pt x="4413351" y="383385"/>
                </a:cubicBezTo>
                <a:cubicBezTo>
                  <a:pt x="4411218" y="387195"/>
                  <a:pt x="4406951" y="390319"/>
                  <a:pt x="4400550" y="392757"/>
                </a:cubicBezTo>
                <a:cubicBezTo>
                  <a:pt x="4396893" y="394586"/>
                  <a:pt x="4391787" y="396110"/>
                  <a:pt x="4385233" y="397329"/>
                </a:cubicBezTo>
                <a:cubicBezTo>
                  <a:pt x="4378681" y="398549"/>
                  <a:pt x="4371899" y="399158"/>
                  <a:pt x="4364889" y="399158"/>
                </a:cubicBezTo>
                <a:cubicBezTo>
                  <a:pt x="4353915" y="399158"/>
                  <a:pt x="4341571" y="395653"/>
                  <a:pt x="4327855" y="388643"/>
                </a:cubicBezTo>
                <a:cubicBezTo>
                  <a:pt x="4325417" y="390776"/>
                  <a:pt x="4321149" y="392605"/>
                  <a:pt x="4315053" y="394129"/>
                </a:cubicBezTo>
                <a:cubicBezTo>
                  <a:pt x="4308957" y="395653"/>
                  <a:pt x="4302175" y="396872"/>
                  <a:pt x="4294708" y="397787"/>
                </a:cubicBezTo>
                <a:cubicBezTo>
                  <a:pt x="4287241" y="398701"/>
                  <a:pt x="4280002" y="399158"/>
                  <a:pt x="4272991" y="399158"/>
                </a:cubicBezTo>
                <a:cubicBezTo>
                  <a:pt x="4265067" y="399158"/>
                  <a:pt x="4256303" y="397863"/>
                  <a:pt x="4246703" y="395272"/>
                </a:cubicBezTo>
                <a:cubicBezTo>
                  <a:pt x="4237101" y="392681"/>
                  <a:pt x="4227881" y="389100"/>
                  <a:pt x="4219041" y="384528"/>
                </a:cubicBezTo>
                <a:cubicBezTo>
                  <a:pt x="4213555" y="388185"/>
                  <a:pt x="4206240" y="391081"/>
                  <a:pt x="4197096" y="393215"/>
                </a:cubicBezTo>
                <a:lnTo>
                  <a:pt x="4171706" y="396036"/>
                </a:lnTo>
                <a:lnTo>
                  <a:pt x="4170426" y="396415"/>
                </a:lnTo>
                <a:lnTo>
                  <a:pt x="4168293" y="396415"/>
                </a:lnTo>
                <a:lnTo>
                  <a:pt x="4082034" y="396415"/>
                </a:lnTo>
                <a:lnTo>
                  <a:pt x="4073043" y="396415"/>
                </a:lnTo>
                <a:cubicBezTo>
                  <a:pt x="4071823" y="396415"/>
                  <a:pt x="4070909" y="396110"/>
                  <a:pt x="4070299" y="395501"/>
                </a:cubicBezTo>
                <a:lnTo>
                  <a:pt x="4070271" y="395418"/>
                </a:lnTo>
                <a:lnTo>
                  <a:pt x="4068547" y="395272"/>
                </a:lnTo>
                <a:cubicBezTo>
                  <a:pt x="4064127" y="394510"/>
                  <a:pt x="4059783" y="393215"/>
                  <a:pt x="4055517" y="391386"/>
                </a:cubicBezTo>
                <a:lnTo>
                  <a:pt x="4055973" y="403730"/>
                </a:lnTo>
                <a:cubicBezTo>
                  <a:pt x="4055973" y="423542"/>
                  <a:pt x="4049953" y="442135"/>
                  <a:pt x="4037914" y="459509"/>
                </a:cubicBezTo>
                <a:cubicBezTo>
                  <a:pt x="4025875" y="476882"/>
                  <a:pt x="4009339" y="490598"/>
                  <a:pt x="3988308" y="500657"/>
                </a:cubicBezTo>
                <a:cubicBezTo>
                  <a:pt x="3977945" y="505838"/>
                  <a:pt x="3967124" y="509648"/>
                  <a:pt x="3955847" y="512087"/>
                </a:cubicBezTo>
                <a:cubicBezTo>
                  <a:pt x="3944569" y="514525"/>
                  <a:pt x="3932834" y="515744"/>
                  <a:pt x="3920642" y="515744"/>
                </a:cubicBezTo>
                <a:cubicBezTo>
                  <a:pt x="3894125" y="515744"/>
                  <a:pt x="3873627" y="507972"/>
                  <a:pt x="3859149" y="492427"/>
                </a:cubicBezTo>
                <a:cubicBezTo>
                  <a:pt x="3844671" y="476882"/>
                  <a:pt x="3837432" y="454327"/>
                  <a:pt x="3837432" y="424761"/>
                </a:cubicBezTo>
                <a:cubicBezTo>
                  <a:pt x="3837432" y="419275"/>
                  <a:pt x="3837737" y="413484"/>
                  <a:pt x="3838346" y="407388"/>
                </a:cubicBezTo>
                <a:cubicBezTo>
                  <a:pt x="3838956" y="401292"/>
                  <a:pt x="3840099" y="394434"/>
                  <a:pt x="3841775" y="386814"/>
                </a:cubicBezTo>
                <a:cubicBezTo>
                  <a:pt x="3843452" y="379194"/>
                  <a:pt x="3845509" y="370507"/>
                  <a:pt x="3847947" y="360753"/>
                </a:cubicBezTo>
                <a:lnTo>
                  <a:pt x="3867150" y="365325"/>
                </a:lnTo>
                <a:cubicBezTo>
                  <a:pt x="3863187" y="379651"/>
                  <a:pt x="3861206" y="391386"/>
                  <a:pt x="3861207" y="400530"/>
                </a:cubicBezTo>
                <a:cubicBezTo>
                  <a:pt x="3861206" y="422475"/>
                  <a:pt x="3866311" y="439087"/>
                  <a:pt x="3876523" y="450365"/>
                </a:cubicBezTo>
                <a:cubicBezTo>
                  <a:pt x="3886733" y="461642"/>
                  <a:pt x="3901897" y="467281"/>
                  <a:pt x="3922014" y="467281"/>
                </a:cubicBezTo>
                <a:cubicBezTo>
                  <a:pt x="3937863" y="467281"/>
                  <a:pt x="3952570" y="465528"/>
                  <a:pt x="3966134" y="462023"/>
                </a:cubicBezTo>
                <a:cubicBezTo>
                  <a:pt x="3979697" y="458518"/>
                  <a:pt x="3992194" y="453336"/>
                  <a:pt x="4003624" y="446478"/>
                </a:cubicBezTo>
                <a:cubicBezTo>
                  <a:pt x="4015054" y="439620"/>
                  <a:pt x="4025036" y="431162"/>
                  <a:pt x="4033571" y="421104"/>
                </a:cubicBezTo>
                <a:cubicBezTo>
                  <a:pt x="4023512" y="400987"/>
                  <a:pt x="4015054" y="383690"/>
                  <a:pt x="4008196" y="369212"/>
                </a:cubicBezTo>
                <a:cubicBezTo>
                  <a:pt x="4001338" y="354734"/>
                  <a:pt x="3997909" y="343685"/>
                  <a:pt x="3997909" y="336065"/>
                </a:cubicBezTo>
                <a:cubicBezTo>
                  <a:pt x="3997909" y="325092"/>
                  <a:pt x="4001109" y="315262"/>
                  <a:pt x="4007510" y="306575"/>
                </a:cubicBezTo>
                <a:cubicBezTo>
                  <a:pt x="4013911" y="297888"/>
                  <a:pt x="4024274" y="289887"/>
                  <a:pt x="4038600" y="282572"/>
                </a:cubicBezTo>
                <a:cubicBezTo>
                  <a:pt x="4039209" y="287449"/>
                  <a:pt x="4040276" y="294688"/>
                  <a:pt x="4041801" y="304289"/>
                </a:cubicBezTo>
                <a:cubicBezTo>
                  <a:pt x="4043325" y="313890"/>
                  <a:pt x="4045458" y="326006"/>
                  <a:pt x="4048201" y="340637"/>
                </a:cubicBezTo>
                <a:cubicBezTo>
                  <a:pt x="4058564" y="346123"/>
                  <a:pt x="4069841" y="348866"/>
                  <a:pt x="4082034" y="348866"/>
                </a:cubicBezTo>
                <a:lnTo>
                  <a:pt x="4168293" y="348866"/>
                </a:lnTo>
                <a:cubicBezTo>
                  <a:pt x="4180485" y="348866"/>
                  <a:pt x="4189857" y="348028"/>
                  <a:pt x="4196411" y="346352"/>
                </a:cubicBezTo>
                <a:cubicBezTo>
                  <a:pt x="4202963" y="344675"/>
                  <a:pt x="4208526" y="341703"/>
                  <a:pt x="4213098" y="337436"/>
                </a:cubicBezTo>
                <a:cubicBezTo>
                  <a:pt x="4217061" y="333779"/>
                  <a:pt x="4220489" y="329664"/>
                  <a:pt x="4223385" y="325092"/>
                </a:cubicBezTo>
                <a:cubicBezTo>
                  <a:pt x="4226281" y="320520"/>
                  <a:pt x="4230624" y="313205"/>
                  <a:pt x="4236415" y="303146"/>
                </a:cubicBezTo>
                <a:cubicBezTo>
                  <a:pt x="4237939" y="300098"/>
                  <a:pt x="4240301" y="297660"/>
                  <a:pt x="4243502" y="295831"/>
                </a:cubicBezTo>
                <a:cubicBezTo>
                  <a:pt x="4246702" y="294002"/>
                  <a:pt x="4250131" y="293088"/>
                  <a:pt x="4253789" y="293088"/>
                </a:cubicBezTo>
                <a:cubicBezTo>
                  <a:pt x="4258056" y="293088"/>
                  <a:pt x="4262475" y="294612"/>
                  <a:pt x="4267047" y="297660"/>
                </a:cubicBezTo>
                <a:cubicBezTo>
                  <a:pt x="4262781" y="307718"/>
                  <a:pt x="4258970" y="316938"/>
                  <a:pt x="4255617" y="325320"/>
                </a:cubicBezTo>
                <a:cubicBezTo>
                  <a:pt x="4252265" y="333702"/>
                  <a:pt x="4249065" y="341399"/>
                  <a:pt x="4246017" y="348409"/>
                </a:cubicBezTo>
                <a:cubicBezTo>
                  <a:pt x="4249673" y="349019"/>
                  <a:pt x="4254093" y="349628"/>
                  <a:pt x="4259275" y="350238"/>
                </a:cubicBezTo>
                <a:cubicBezTo>
                  <a:pt x="4264457" y="350847"/>
                  <a:pt x="4270095" y="351152"/>
                  <a:pt x="4276191" y="351152"/>
                </a:cubicBezTo>
                <a:cubicBezTo>
                  <a:pt x="4282593" y="351152"/>
                  <a:pt x="4288003" y="350847"/>
                  <a:pt x="4292422" y="350238"/>
                </a:cubicBezTo>
                <a:cubicBezTo>
                  <a:pt x="4296841" y="349628"/>
                  <a:pt x="4302709" y="348409"/>
                  <a:pt x="4310025" y="346580"/>
                </a:cubicBezTo>
                <a:cubicBezTo>
                  <a:pt x="4311549" y="343837"/>
                  <a:pt x="4313453" y="339417"/>
                  <a:pt x="4315739" y="333321"/>
                </a:cubicBezTo>
                <a:cubicBezTo>
                  <a:pt x="4318025" y="327225"/>
                  <a:pt x="4320693" y="319986"/>
                  <a:pt x="4323741" y="311604"/>
                </a:cubicBezTo>
                <a:cubicBezTo>
                  <a:pt x="4326789" y="303222"/>
                  <a:pt x="4330141" y="294307"/>
                  <a:pt x="4333799" y="284858"/>
                </a:cubicBezTo>
                <a:cubicBezTo>
                  <a:pt x="4335933" y="280286"/>
                  <a:pt x="4338675" y="276781"/>
                  <a:pt x="4342029" y="274343"/>
                </a:cubicBezTo>
                <a:cubicBezTo>
                  <a:pt x="4345381" y="271904"/>
                  <a:pt x="4349649" y="270685"/>
                  <a:pt x="4354830" y="270685"/>
                </a:cubicBezTo>
                <a:cubicBezTo>
                  <a:pt x="4360621" y="270685"/>
                  <a:pt x="4365498" y="272209"/>
                  <a:pt x="4369461" y="275257"/>
                </a:cubicBezTo>
                <a:cubicBezTo>
                  <a:pt x="4367327" y="279829"/>
                  <a:pt x="4364355" y="287906"/>
                  <a:pt x="4360545" y="299489"/>
                </a:cubicBezTo>
                <a:cubicBezTo>
                  <a:pt x="4356735" y="311071"/>
                  <a:pt x="4351477" y="327835"/>
                  <a:pt x="4344771" y="349781"/>
                </a:cubicBezTo>
                <a:cubicBezTo>
                  <a:pt x="4347819" y="350695"/>
                  <a:pt x="4350563" y="351228"/>
                  <a:pt x="4353001" y="351381"/>
                </a:cubicBezTo>
                <a:cubicBezTo>
                  <a:pt x="4355439" y="351533"/>
                  <a:pt x="4358183" y="351762"/>
                  <a:pt x="4361231" y="352067"/>
                </a:cubicBezTo>
                <a:cubicBezTo>
                  <a:pt x="4371289" y="352067"/>
                  <a:pt x="4381347" y="350390"/>
                  <a:pt x="4391406" y="347037"/>
                </a:cubicBezTo>
                <a:cubicBezTo>
                  <a:pt x="4392625" y="345513"/>
                  <a:pt x="4394073" y="342618"/>
                  <a:pt x="4395749" y="338351"/>
                </a:cubicBezTo>
                <a:cubicBezTo>
                  <a:pt x="4397425" y="334083"/>
                  <a:pt x="4399788" y="327987"/>
                  <a:pt x="4402836" y="320063"/>
                </a:cubicBezTo>
                <a:cubicBezTo>
                  <a:pt x="4404665" y="313967"/>
                  <a:pt x="4406951" y="307490"/>
                  <a:pt x="4409694" y="300632"/>
                </a:cubicBezTo>
                <a:cubicBezTo>
                  <a:pt x="4412437" y="293774"/>
                  <a:pt x="4415485" y="286382"/>
                  <a:pt x="4418839" y="278457"/>
                </a:cubicBezTo>
                <a:cubicBezTo>
                  <a:pt x="4420362" y="274800"/>
                  <a:pt x="4422877" y="271980"/>
                  <a:pt x="4426382" y="269999"/>
                </a:cubicBezTo>
                <a:cubicBezTo>
                  <a:pt x="4429887" y="268018"/>
                  <a:pt x="4433926" y="267027"/>
                  <a:pt x="4438498" y="267027"/>
                </a:cubicBezTo>
                <a:cubicBezTo>
                  <a:pt x="4443679" y="267027"/>
                  <a:pt x="4448403" y="268399"/>
                  <a:pt x="4452671" y="271142"/>
                </a:cubicBezTo>
                <a:cubicBezTo>
                  <a:pt x="4450842" y="276019"/>
                  <a:pt x="4448251" y="283334"/>
                  <a:pt x="4444899" y="293088"/>
                </a:cubicBezTo>
                <a:cubicBezTo>
                  <a:pt x="4441545" y="302841"/>
                  <a:pt x="4436973" y="316862"/>
                  <a:pt x="4431183" y="335150"/>
                </a:cubicBezTo>
                <a:cubicBezTo>
                  <a:pt x="4439412" y="339722"/>
                  <a:pt x="4447794" y="343151"/>
                  <a:pt x="4456329" y="345437"/>
                </a:cubicBezTo>
                <a:lnTo>
                  <a:pt x="4484753" y="348768"/>
                </a:lnTo>
                <a:lnTo>
                  <a:pt x="4505021" y="347837"/>
                </a:lnTo>
                <a:cubicBezTo>
                  <a:pt x="4512488" y="347152"/>
                  <a:pt x="4519955" y="346123"/>
                  <a:pt x="4527423" y="344751"/>
                </a:cubicBezTo>
                <a:cubicBezTo>
                  <a:pt x="4542358" y="342008"/>
                  <a:pt x="4554551" y="338503"/>
                  <a:pt x="4563999" y="334236"/>
                </a:cubicBezTo>
                <a:cubicBezTo>
                  <a:pt x="4561256" y="327225"/>
                  <a:pt x="4557827" y="319453"/>
                  <a:pt x="4553712" y="310919"/>
                </a:cubicBezTo>
                <a:cubicBezTo>
                  <a:pt x="4549597" y="302384"/>
                  <a:pt x="4546016" y="294917"/>
                  <a:pt x="4542968" y="288516"/>
                </a:cubicBezTo>
                <a:cubicBezTo>
                  <a:pt x="4539920" y="281810"/>
                  <a:pt x="4537481" y="276095"/>
                  <a:pt x="4535653" y="271371"/>
                </a:cubicBezTo>
                <a:cubicBezTo>
                  <a:pt x="4533824" y="266646"/>
                  <a:pt x="4532909" y="262455"/>
                  <a:pt x="4532909" y="258798"/>
                </a:cubicBezTo>
                <a:cubicBezTo>
                  <a:pt x="4532909" y="251483"/>
                  <a:pt x="4536567" y="243710"/>
                  <a:pt x="4543883" y="235481"/>
                </a:cubicBezTo>
                <a:cubicBezTo>
                  <a:pt x="4551197" y="227251"/>
                  <a:pt x="4560037" y="220393"/>
                  <a:pt x="4570400" y="214907"/>
                </a:cubicBezTo>
                <a:close/>
                <a:moveTo>
                  <a:pt x="2217725" y="214907"/>
                </a:moveTo>
                <a:cubicBezTo>
                  <a:pt x="2219554" y="222831"/>
                  <a:pt x="2221611" y="232204"/>
                  <a:pt x="2223897" y="243024"/>
                </a:cubicBezTo>
                <a:cubicBezTo>
                  <a:pt x="2226183" y="253845"/>
                  <a:pt x="2228545" y="265656"/>
                  <a:pt x="2230984" y="278457"/>
                </a:cubicBezTo>
                <a:cubicBezTo>
                  <a:pt x="2232812" y="288211"/>
                  <a:pt x="2234184" y="296441"/>
                  <a:pt x="2235099" y="303146"/>
                </a:cubicBezTo>
                <a:cubicBezTo>
                  <a:pt x="2236013" y="309852"/>
                  <a:pt x="2236470" y="315033"/>
                  <a:pt x="2236470" y="318691"/>
                </a:cubicBezTo>
                <a:cubicBezTo>
                  <a:pt x="2236470" y="325092"/>
                  <a:pt x="2234793" y="333093"/>
                  <a:pt x="2231441" y="342694"/>
                </a:cubicBezTo>
                <a:cubicBezTo>
                  <a:pt x="2228088" y="352295"/>
                  <a:pt x="2223973" y="361820"/>
                  <a:pt x="2219097" y="371269"/>
                </a:cubicBezTo>
                <a:cubicBezTo>
                  <a:pt x="2198294" y="383842"/>
                  <a:pt x="2176377" y="391700"/>
                  <a:pt x="2153345" y="394843"/>
                </a:cubicBezTo>
                <a:lnTo>
                  <a:pt x="2136145" y="395998"/>
                </a:lnTo>
                <a:lnTo>
                  <a:pt x="2134895" y="396415"/>
                </a:lnTo>
                <a:lnTo>
                  <a:pt x="2129943" y="396415"/>
                </a:lnTo>
                <a:lnTo>
                  <a:pt x="2105635" y="396415"/>
                </a:lnTo>
                <a:cubicBezTo>
                  <a:pt x="2100453" y="415617"/>
                  <a:pt x="2092223" y="432458"/>
                  <a:pt x="2080946" y="446936"/>
                </a:cubicBezTo>
                <a:cubicBezTo>
                  <a:pt x="2069669" y="461414"/>
                  <a:pt x="2056714" y="472310"/>
                  <a:pt x="2042084" y="479625"/>
                </a:cubicBezTo>
                <a:cubicBezTo>
                  <a:pt x="2028368" y="486331"/>
                  <a:pt x="2014195" y="489684"/>
                  <a:pt x="1999564" y="489684"/>
                </a:cubicBezTo>
                <a:cubicBezTo>
                  <a:pt x="1994993" y="489684"/>
                  <a:pt x="1988668" y="488007"/>
                  <a:pt x="1980591" y="484655"/>
                </a:cubicBezTo>
                <a:cubicBezTo>
                  <a:pt x="1972513" y="481302"/>
                  <a:pt x="1964055" y="476958"/>
                  <a:pt x="1955216" y="471624"/>
                </a:cubicBezTo>
                <a:cubicBezTo>
                  <a:pt x="1946377" y="466290"/>
                  <a:pt x="1938452" y="460728"/>
                  <a:pt x="1931441" y="454937"/>
                </a:cubicBezTo>
                <a:lnTo>
                  <a:pt x="1938757" y="437106"/>
                </a:lnTo>
                <a:cubicBezTo>
                  <a:pt x="1946986" y="439544"/>
                  <a:pt x="1955445" y="441373"/>
                  <a:pt x="1964131" y="442592"/>
                </a:cubicBezTo>
                <a:cubicBezTo>
                  <a:pt x="1972818" y="443811"/>
                  <a:pt x="1981733" y="444421"/>
                  <a:pt x="1990877" y="444421"/>
                </a:cubicBezTo>
                <a:cubicBezTo>
                  <a:pt x="2009775" y="444421"/>
                  <a:pt x="2026844" y="440154"/>
                  <a:pt x="2042084" y="431619"/>
                </a:cubicBezTo>
                <a:cubicBezTo>
                  <a:pt x="2057324" y="423085"/>
                  <a:pt x="2069516" y="411198"/>
                  <a:pt x="2078660" y="395958"/>
                </a:cubicBezTo>
                <a:cubicBezTo>
                  <a:pt x="2064944" y="395043"/>
                  <a:pt x="2053057" y="394129"/>
                  <a:pt x="2042998" y="393215"/>
                </a:cubicBezTo>
                <a:cubicBezTo>
                  <a:pt x="2032940" y="392300"/>
                  <a:pt x="2024863" y="391081"/>
                  <a:pt x="2018767" y="389557"/>
                </a:cubicBezTo>
                <a:cubicBezTo>
                  <a:pt x="2001393" y="385290"/>
                  <a:pt x="1988744" y="378508"/>
                  <a:pt x="1980819" y="369212"/>
                </a:cubicBezTo>
                <a:cubicBezTo>
                  <a:pt x="1972894" y="359915"/>
                  <a:pt x="1968932" y="346733"/>
                  <a:pt x="1968932" y="329664"/>
                </a:cubicBezTo>
                <a:cubicBezTo>
                  <a:pt x="1968932" y="313509"/>
                  <a:pt x="1972132" y="297431"/>
                  <a:pt x="1978533" y="281429"/>
                </a:cubicBezTo>
                <a:cubicBezTo>
                  <a:pt x="1984934" y="265427"/>
                  <a:pt x="1993316" y="252549"/>
                  <a:pt x="2003679" y="242796"/>
                </a:cubicBezTo>
                <a:cubicBezTo>
                  <a:pt x="2014042" y="233042"/>
                  <a:pt x="2024405" y="228165"/>
                  <a:pt x="2034769" y="228165"/>
                </a:cubicBezTo>
                <a:cubicBezTo>
                  <a:pt x="2047265" y="228165"/>
                  <a:pt x="2059077" y="233804"/>
                  <a:pt x="2070202" y="245082"/>
                </a:cubicBezTo>
                <a:cubicBezTo>
                  <a:pt x="2081327" y="256359"/>
                  <a:pt x="2090395" y="271295"/>
                  <a:pt x="2097405" y="289887"/>
                </a:cubicBezTo>
                <a:cubicBezTo>
                  <a:pt x="2100758" y="299031"/>
                  <a:pt x="2103425" y="308480"/>
                  <a:pt x="2105406" y="318234"/>
                </a:cubicBezTo>
                <a:cubicBezTo>
                  <a:pt x="2107387" y="327987"/>
                  <a:pt x="2108683" y="338198"/>
                  <a:pt x="2109293" y="348866"/>
                </a:cubicBezTo>
                <a:lnTo>
                  <a:pt x="2129943" y="348866"/>
                </a:lnTo>
                <a:cubicBezTo>
                  <a:pt x="2144878" y="348866"/>
                  <a:pt x="2159813" y="347495"/>
                  <a:pt x="2174748" y="344751"/>
                </a:cubicBezTo>
                <a:cubicBezTo>
                  <a:pt x="2189683" y="342008"/>
                  <a:pt x="2201875" y="338503"/>
                  <a:pt x="2211324" y="334236"/>
                </a:cubicBezTo>
                <a:cubicBezTo>
                  <a:pt x="2208581" y="327225"/>
                  <a:pt x="2205152" y="319453"/>
                  <a:pt x="2201037" y="310919"/>
                </a:cubicBezTo>
                <a:cubicBezTo>
                  <a:pt x="2196922" y="302384"/>
                  <a:pt x="2193341" y="294917"/>
                  <a:pt x="2190293" y="288516"/>
                </a:cubicBezTo>
                <a:cubicBezTo>
                  <a:pt x="2187245" y="281810"/>
                  <a:pt x="2184807" y="276095"/>
                  <a:pt x="2182978" y="271371"/>
                </a:cubicBezTo>
                <a:cubicBezTo>
                  <a:pt x="2181149" y="266646"/>
                  <a:pt x="2180235" y="262455"/>
                  <a:pt x="2180235" y="258798"/>
                </a:cubicBezTo>
                <a:cubicBezTo>
                  <a:pt x="2180235" y="251483"/>
                  <a:pt x="2183892" y="243710"/>
                  <a:pt x="2191207" y="235481"/>
                </a:cubicBezTo>
                <a:cubicBezTo>
                  <a:pt x="2198523" y="227251"/>
                  <a:pt x="2207361" y="220393"/>
                  <a:pt x="2217725" y="214907"/>
                </a:cubicBezTo>
                <a:close/>
                <a:moveTo>
                  <a:pt x="628117" y="184731"/>
                </a:moveTo>
                <a:cubicBezTo>
                  <a:pt x="628421" y="210030"/>
                  <a:pt x="628726" y="235328"/>
                  <a:pt x="629031" y="260627"/>
                </a:cubicBezTo>
                <a:cubicBezTo>
                  <a:pt x="629336" y="285925"/>
                  <a:pt x="629488" y="311223"/>
                  <a:pt x="629488" y="336522"/>
                </a:cubicBezTo>
                <a:lnTo>
                  <a:pt x="676538" y="348506"/>
                </a:lnTo>
                <a:lnTo>
                  <a:pt x="717423" y="344751"/>
                </a:lnTo>
                <a:cubicBezTo>
                  <a:pt x="732358" y="342008"/>
                  <a:pt x="744550" y="338503"/>
                  <a:pt x="753999" y="334236"/>
                </a:cubicBezTo>
                <a:cubicBezTo>
                  <a:pt x="751256" y="327225"/>
                  <a:pt x="747827" y="319453"/>
                  <a:pt x="743712" y="310919"/>
                </a:cubicBezTo>
                <a:cubicBezTo>
                  <a:pt x="739597" y="302384"/>
                  <a:pt x="736016" y="294917"/>
                  <a:pt x="732968" y="288516"/>
                </a:cubicBezTo>
                <a:cubicBezTo>
                  <a:pt x="729920" y="281810"/>
                  <a:pt x="727482" y="276095"/>
                  <a:pt x="725653" y="271371"/>
                </a:cubicBezTo>
                <a:cubicBezTo>
                  <a:pt x="723824" y="266646"/>
                  <a:pt x="722910" y="262455"/>
                  <a:pt x="722910" y="258798"/>
                </a:cubicBezTo>
                <a:cubicBezTo>
                  <a:pt x="722910" y="251483"/>
                  <a:pt x="726567" y="243710"/>
                  <a:pt x="733882" y="235481"/>
                </a:cubicBezTo>
                <a:cubicBezTo>
                  <a:pt x="741198" y="227251"/>
                  <a:pt x="750037" y="220393"/>
                  <a:pt x="760400" y="214907"/>
                </a:cubicBezTo>
                <a:cubicBezTo>
                  <a:pt x="762229" y="222831"/>
                  <a:pt x="764286" y="232204"/>
                  <a:pt x="766572" y="243024"/>
                </a:cubicBezTo>
                <a:cubicBezTo>
                  <a:pt x="768858" y="253845"/>
                  <a:pt x="771220" y="265656"/>
                  <a:pt x="773659" y="278457"/>
                </a:cubicBezTo>
                <a:cubicBezTo>
                  <a:pt x="775488" y="288211"/>
                  <a:pt x="776859" y="296441"/>
                  <a:pt x="777774" y="303146"/>
                </a:cubicBezTo>
                <a:cubicBezTo>
                  <a:pt x="778688" y="309852"/>
                  <a:pt x="779145" y="315033"/>
                  <a:pt x="779145" y="318691"/>
                </a:cubicBezTo>
                <a:cubicBezTo>
                  <a:pt x="779145" y="325092"/>
                  <a:pt x="777469" y="333093"/>
                  <a:pt x="774116" y="342694"/>
                </a:cubicBezTo>
                <a:cubicBezTo>
                  <a:pt x="770763" y="352295"/>
                  <a:pt x="766648" y="361820"/>
                  <a:pt x="761772" y="371269"/>
                </a:cubicBezTo>
                <a:cubicBezTo>
                  <a:pt x="747904" y="379651"/>
                  <a:pt x="733540" y="385937"/>
                  <a:pt x="718681" y="390128"/>
                </a:cubicBezTo>
                <a:lnTo>
                  <a:pt x="678794" y="395572"/>
                </a:lnTo>
                <a:lnTo>
                  <a:pt x="677951" y="396415"/>
                </a:lnTo>
                <a:lnTo>
                  <a:pt x="675845" y="395974"/>
                </a:lnTo>
                <a:lnTo>
                  <a:pt x="672618" y="396415"/>
                </a:lnTo>
                <a:lnTo>
                  <a:pt x="671207" y="395004"/>
                </a:lnTo>
                <a:lnTo>
                  <a:pt x="633146" y="387042"/>
                </a:lnTo>
                <a:cubicBezTo>
                  <a:pt x="621868" y="380794"/>
                  <a:pt x="615163" y="372031"/>
                  <a:pt x="613029" y="360753"/>
                </a:cubicBezTo>
                <a:lnTo>
                  <a:pt x="609829" y="346123"/>
                </a:lnTo>
                <a:lnTo>
                  <a:pt x="591998" y="381785"/>
                </a:lnTo>
                <a:cubicBezTo>
                  <a:pt x="584073" y="380870"/>
                  <a:pt x="577215" y="380032"/>
                  <a:pt x="571424" y="379270"/>
                </a:cubicBezTo>
                <a:cubicBezTo>
                  <a:pt x="565633" y="378508"/>
                  <a:pt x="560375" y="377594"/>
                  <a:pt x="555651" y="376527"/>
                </a:cubicBezTo>
                <a:cubicBezTo>
                  <a:pt x="550926" y="375460"/>
                  <a:pt x="546278" y="374012"/>
                  <a:pt x="541706" y="372183"/>
                </a:cubicBezTo>
                <a:cubicBezTo>
                  <a:pt x="534695" y="369745"/>
                  <a:pt x="527533" y="366392"/>
                  <a:pt x="520218" y="362125"/>
                </a:cubicBezTo>
                <a:cubicBezTo>
                  <a:pt x="512902" y="357858"/>
                  <a:pt x="506730" y="353438"/>
                  <a:pt x="501701" y="348866"/>
                </a:cubicBezTo>
                <a:cubicBezTo>
                  <a:pt x="496672" y="344294"/>
                  <a:pt x="494157" y="340332"/>
                  <a:pt x="494157" y="336979"/>
                </a:cubicBezTo>
                <a:cubicBezTo>
                  <a:pt x="494157" y="334236"/>
                  <a:pt x="495148" y="329740"/>
                  <a:pt x="497129" y="323492"/>
                </a:cubicBezTo>
                <a:cubicBezTo>
                  <a:pt x="499110" y="317243"/>
                  <a:pt x="501472" y="310766"/>
                  <a:pt x="504215" y="304061"/>
                </a:cubicBezTo>
                <a:cubicBezTo>
                  <a:pt x="506959" y="297355"/>
                  <a:pt x="509245" y="292326"/>
                  <a:pt x="511074" y="288973"/>
                </a:cubicBezTo>
                <a:cubicBezTo>
                  <a:pt x="513817" y="283487"/>
                  <a:pt x="518998" y="277391"/>
                  <a:pt x="526618" y="270685"/>
                </a:cubicBezTo>
                <a:cubicBezTo>
                  <a:pt x="534848" y="263065"/>
                  <a:pt x="544678" y="255597"/>
                  <a:pt x="556108" y="248282"/>
                </a:cubicBezTo>
                <a:cubicBezTo>
                  <a:pt x="567538" y="240967"/>
                  <a:pt x="577977" y="235328"/>
                  <a:pt x="587426" y="231366"/>
                </a:cubicBezTo>
                <a:lnTo>
                  <a:pt x="585140" y="214907"/>
                </a:lnTo>
                <a:cubicBezTo>
                  <a:pt x="591845" y="209725"/>
                  <a:pt x="597484" y="205458"/>
                  <a:pt x="602056" y="202105"/>
                </a:cubicBezTo>
                <a:cubicBezTo>
                  <a:pt x="606628" y="198752"/>
                  <a:pt x="610972" y="195704"/>
                  <a:pt x="615087" y="192961"/>
                </a:cubicBezTo>
                <a:cubicBezTo>
                  <a:pt x="619201" y="190218"/>
                  <a:pt x="623545" y="187475"/>
                  <a:pt x="628117" y="184731"/>
                </a:cubicBezTo>
                <a:close/>
                <a:moveTo>
                  <a:pt x="5275555" y="174216"/>
                </a:moveTo>
                <a:cubicBezTo>
                  <a:pt x="5279517" y="178178"/>
                  <a:pt x="5284165" y="182826"/>
                  <a:pt x="5289499" y="188160"/>
                </a:cubicBezTo>
                <a:cubicBezTo>
                  <a:pt x="5294833" y="193494"/>
                  <a:pt x="5300853" y="199362"/>
                  <a:pt x="5307559" y="205763"/>
                </a:cubicBezTo>
                <a:cubicBezTo>
                  <a:pt x="5303901" y="210944"/>
                  <a:pt x="5299481" y="216507"/>
                  <a:pt x="5294299" y="222450"/>
                </a:cubicBezTo>
                <a:cubicBezTo>
                  <a:pt x="5289119" y="228394"/>
                  <a:pt x="5283175" y="234719"/>
                  <a:pt x="5276469" y="241424"/>
                </a:cubicBezTo>
                <a:cubicBezTo>
                  <a:pt x="5261533" y="229537"/>
                  <a:pt x="5250103" y="218869"/>
                  <a:pt x="5242179" y="209420"/>
                </a:cubicBezTo>
                <a:cubicBezTo>
                  <a:pt x="5249493" y="202105"/>
                  <a:pt x="5255894" y="195552"/>
                  <a:pt x="5261381" y="189761"/>
                </a:cubicBezTo>
                <a:cubicBezTo>
                  <a:pt x="5266867" y="183969"/>
                  <a:pt x="5271592" y="178788"/>
                  <a:pt x="5275555" y="174216"/>
                </a:cubicBezTo>
                <a:close/>
                <a:moveTo>
                  <a:pt x="3971163" y="152194"/>
                </a:moveTo>
                <a:lnTo>
                  <a:pt x="3971620" y="157680"/>
                </a:lnTo>
                <a:cubicBezTo>
                  <a:pt x="3971620" y="165605"/>
                  <a:pt x="3968115" y="171701"/>
                  <a:pt x="3961105" y="175968"/>
                </a:cubicBezTo>
                <a:cubicBezTo>
                  <a:pt x="3953179" y="179931"/>
                  <a:pt x="3942969" y="184350"/>
                  <a:pt x="3930472" y="189227"/>
                </a:cubicBezTo>
                <a:cubicBezTo>
                  <a:pt x="3917975" y="194104"/>
                  <a:pt x="3903345" y="199438"/>
                  <a:pt x="3886581" y="205229"/>
                </a:cubicBezTo>
                <a:lnTo>
                  <a:pt x="3888867" y="183284"/>
                </a:lnTo>
                <a:cubicBezTo>
                  <a:pt x="3909288" y="175968"/>
                  <a:pt x="3926053" y="169872"/>
                  <a:pt x="3939159" y="164996"/>
                </a:cubicBezTo>
                <a:cubicBezTo>
                  <a:pt x="3952265" y="160119"/>
                  <a:pt x="3962933" y="155852"/>
                  <a:pt x="3971163" y="152194"/>
                </a:cubicBezTo>
                <a:close/>
                <a:moveTo>
                  <a:pt x="6321475" y="135354"/>
                </a:moveTo>
                <a:cubicBezTo>
                  <a:pt x="6323914" y="138097"/>
                  <a:pt x="6327495" y="141831"/>
                  <a:pt x="6332220" y="146555"/>
                </a:cubicBezTo>
                <a:cubicBezTo>
                  <a:pt x="6336945" y="151280"/>
                  <a:pt x="6342811" y="156842"/>
                  <a:pt x="6349822" y="163243"/>
                </a:cubicBezTo>
                <a:cubicBezTo>
                  <a:pt x="6346165" y="168425"/>
                  <a:pt x="6342049" y="173682"/>
                  <a:pt x="6337477" y="179016"/>
                </a:cubicBezTo>
                <a:cubicBezTo>
                  <a:pt x="6332905" y="184350"/>
                  <a:pt x="6327877" y="189761"/>
                  <a:pt x="6322390" y="195247"/>
                </a:cubicBezTo>
                <a:cubicBezTo>
                  <a:pt x="6315685" y="189761"/>
                  <a:pt x="6309741" y="184655"/>
                  <a:pt x="6304559" y="179931"/>
                </a:cubicBezTo>
                <a:cubicBezTo>
                  <a:pt x="6299377" y="175206"/>
                  <a:pt x="6294806" y="170711"/>
                  <a:pt x="6290843" y="166443"/>
                </a:cubicBezTo>
                <a:cubicBezTo>
                  <a:pt x="6295721" y="161871"/>
                  <a:pt x="6300749" y="156918"/>
                  <a:pt x="6305931" y="151584"/>
                </a:cubicBezTo>
                <a:cubicBezTo>
                  <a:pt x="6311113" y="146250"/>
                  <a:pt x="6316294" y="140840"/>
                  <a:pt x="6321475" y="135354"/>
                </a:cubicBezTo>
                <a:close/>
                <a:moveTo>
                  <a:pt x="5407075" y="135354"/>
                </a:moveTo>
                <a:cubicBezTo>
                  <a:pt x="5409514" y="138097"/>
                  <a:pt x="5413095" y="141831"/>
                  <a:pt x="5417820" y="146555"/>
                </a:cubicBezTo>
                <a:cubicBezTo>
                  <a:pt x="5422545" y="151280"/>
                  <a:pt x="5428411" y="156842"/>
                  <a:pt x="5435422" y="163243"/>
                </a:cubicBezTo>
                <a:cubicBezTo>
                  <a:pt x="5431765" y="168425"/>
                  <a:pt x="5427650" y="173682"/>
                  <a:pt x="5423077" y="179016"/>
                </a:cubicBezTo>
                <a:cubicBezTo>
                  <a:pt x="5418506" y="184350"/>
                  <a:pt x="5413477" y="189761"/>
                  <a:pt x="5407990" y="195247"/>
                </a:cubicBezTo>
                <a:cubicBezTo>
                  <a:pt x="5401284" y="189761"/>
                  <a:pt x="5395341" y="184655"/>
                  <a:pt x="5390159" y="179931"/>
                </a:cubicBezTo>
                <a:cubicBezTo>
                  <a:pt x="5384977" y="175206"/>
                  <a:pt x="5380405" y="170711"/>
                  <a:pt x="5376443" y="166443"/>
                </a:cubicBezTo>
                <a:cubicBezTo>
                  <a:pt x="5381319" y="161871"/>
                  <a:pt x="5386349" y="156918"/>
                  <a:pt x="5391531" y="151584"/>
                </a:cubicBezTo>
                <a:cubicBezTo>
                  <a:pt x="5396713" y="146250"/>
                  <a:pt x="5401894" y="140840"/>
                  <a:pt x="5407075" y="135354"/>
                </a:cubicBezTo>
                <a:close/>
                <a:moveTo>
                  <a:pt x="2161032" y="135354"/>
                </a:moveTo>
                <a:cubicBezTo>
                  <a:pt x="2163471" y="138097"/>
                  <a:pt x="2167052" y="141831"/>
                  <a:pt x="2171777" y="146555"/>
                </a:cubicBezTo>
                <a:cubicBezTo>
                  <a:pt x="2176501" y="151280"/>
                  <a:pt x="2182368" y="156842"/>
                  <a:pt x="2189379" y="163243"/>
                </a:cubicBezTo>
                <a:cubicBezTo>
                  <a:pt x="2185721" y="168425"/>
                  <a:pt x="2181606" y="173682"/>
                  <a:pt x="2177034" y="179016"/>
                </a:cubicBezTo>
                <a:cubicBezTo>
                  <a:pt x="2172462" y="184350"/>
                  <a:pt x="2167433" y="189761"/>
                  <a:pt x="2161947" y="195247"/>
                </a:cubicBezTo>
                <a:cubicBezTo>
                  <a:pt x="2155241" y="189761"/>
                  <a:pt x="2149297" y="184655"/>
                  <a:pt x="2144116" y="179931"/>
                </a:cubicBezTo>
                <a:cubicBezTo>
                  <a:pt x="2138934" y="175206"/>
                  <a:pt x="2134362" y="170711"/>
                  <a:pt x="2130400" y="166443"/>
                </a:cubicBezTo>
                <a:cubicBezTo>
                  <a:pt x="2135277" y="161871"/>
                  <a:pt x="2140306" y="156918"/>
                  <a:pt x="2145487" y="151584"/>
                </a:cubicBezTo>
                <a:cubicBezTo>
                  <a:pt x="2150669" y="146250"/>
                  <a:pt x="2155851" y="140840"/>
                  <a:pt x="2161032" y="135354"/>
                </a:cubicBezTo>
                <a:close/>
                <a:moveTo>
                  <a:pt x="5769559" y="131239"/>
                </a:moveTo>
                <a:cubicBezTo>
                  <a:pt x="5773521" y="135201"/>
                  <a:pt x="5778170" y="139850"/>
                  <a:pt x="5783504" y="145184"/>
                </a:cubicBezTo>
                <a:cubicBezTo>
                  <a:pt x="5788837" y="150518"/>
                  <a:pt x="5794857" y="156385"/>
                  <a:pt x="5801563" y="162786"/>
                </a:cubicBezTo>
                <a:cubicBezTo>
                  <a:pt x="5797905" y="167967"/>
                  <a:pt x="5793486" y="173530"/>
                  <a:pt x="5788304" y="179474"/>
                </a:cubicBezTo>
                <a:cubicBezTo>
                  <a:pt x="5783123" y="185417"/>
                  <a:pt x="5777179" y="191742"/>
                  <a:pt x="5770474" y="198447"/>
                </a:cubicBezTo>
                <a:cubicBezTo>
                  <a:pt x="5755538" y="186560"/>
                  <a:pt x="5744108" y="175892"/>
                  <a:pt x="5736183" y="166443"/>
                </a:cubicBezTo>
                <a:cubicBezTo>
                  <a:pt x="5743499" y="159128"/>
                  <a:pt x="5749899" y="152575"/>
                  <a:pt x="5755386" y="146784"/>
                </a:cubicBezTo>
                <a:cubicBezTo>
                  <a:pt x="5760872" y="140993"/>
                  <a:pt x="5765597" y="135811"/>
                  <a:pt x="5769559" y="131239"/>
                </a:cubicBezTo>
                <a:close/>
                <a:moveTo>
                  <a:pt x="6385027" y="128496"/>
                </a:moveTo>
                <a:cubicBezTo>
                  <a:pt x="6387465" y="131239"/>
                  <a:pt x="6391123" y="134897"/>
                  <a:pt x="6395999" y="139469"/>
                </a:cubicBezTo>
                <a:cubicBezTo>
                  <a:pt x="6400876" y="144041"/>
                  <a:pt x="6406819" y="149679"/>
                  <a:pt x="6413831" y="156385"/>
                </a:cubicBezTo>
                <a:cubicBezTo>
                  <a:pt x="6406210" y="167053"/>
                  <a:pt x="6396914" y="177721"/>
                  <a:pt x="6385941" y="188389"/>
                </a:cubicBezTo>
                <a:cubicBezTo>
                  <a:pt x="6379540" y="183207"/>
                  <a:pt x="6373749" y="178331"/>
                  <a:pt x="6368567" y="173759"/>
                </a:cubicBezTo>
                <a:cubicBezTo>
                  <a:pt x="6363385" y="169187"/>
                  <a:pt x="6358813" y="164615"/>
                  <a:pt x="6354851" y="160043"/>
                </a:cubicBezTo>
                <a:cubicBezTo>
                  <a:pt x="6359119" y="156080"/>
                  <a:pt x="6363767" y="151432"/>
                  <a:pt x="6368796" y="146098"/>
                </a:cubicBezTo>
                <a:cubicBezTo>
                  <a:pt x="6373825" y="140764"/>
                  <a:pt x="6379235" y="134897"/>
                  <a:pt x="6385027" y="128496"/>
                </a:cubicBezTo>
                <a:close/>
                <a:moveTo>
                  <a:pt x="5470627" y="128496"/>
                </a:moveTo>
                <a:cubicBezTo>
                  <a:pt x="5473065" y="131239"/>
                  <a:pt x="5476723" y="134897"/>
                  <a:pt x="5481599" y="139469"/>
                </a:cubicBezTo>
                <a:cubicBezTo>
                  <a:pt x="5486476" y="144041"/>
                  <a:pt x="5492419" y="149679"/>
                  <a:pt x="5499430" y="156385"/>
                </a:cubicBezTo>
                <a:cubicBezTo>
                  <a:pt x="5491810" y="167053"/>
                  <a:pt x="5482513" y="177721"/>
                  <a:pt x="5471541" y="188389"/>
                </a:cubicBezTo>
                <a:cubicBezTo>
                  <a:pt x="5465140" y="183207"/>
                  <a:pt x="5459349" y="178331"/>
                  <a:pt x="5454167" y="173759"/>
                </a:cubicBezTo>
                <a:cubicBezTo>
                  <a:pt x="5448985" y="169187"/>
                  <a:pt x="5444413" y="164615"/>
                  <a:pt x="5440451" y="160043"/>
                </a:cubicBezTo>
                <a:cubicBezTo>
                  <a:pt x="5444719" y="156080"/>
                  <a:pt x="5449367" y="151432"/>
                  <a:pt x="5454396" y="146098"/>
                </a:cubicBezTo>
                <a:cubicBezTo>
                  <a:pt x="5459425" y="140764"/>
                  <a:pt x="5464835" y="134897"/>
                  <a:pt x="5470627" y="128496"/>
                </a:cubicBezTo>
                <a:close/>
                <a:moveTo>
                  <a:pt x="2224583" y="128496"/>
                </a:moveTo>
                <a:cubicBezTo>
                  <a:pt x="2227021" y="131239"/>
                  <a:pt x="2230679" y="134897"/>
                  <a:pt x="2235556" y="139469"/>
                </a:cubicBezTo>
                <a:cubicBezTo>
                  <a:pt x="2240433" y="144041"/>
                  <a:pt x="2246376" y="149679"/>
                  <a:pt x="2253387" y="156385"/>
                </a:cubicBezTo>
                <a:cubicBezTo>
                  <a:pt x="2245767" y="167053"/>
                  <a:pt x="2236470" y="177721"/>
                  <a:pt x="2225497" y="188389"/>
                </a:cubicBezTo>
                <a:cubicBezTo>
                  <a:pt x="2219096" y="183207"/>
                  <a:pt x="2213305" y="178331"/>
                  <a:pt x="2208124" y="173759"/>
                </a:cubicBezTo>
                <a:cubicBezTo>
                  <a:pt x="2202942" y="169187"/>
                  <a:pt x="2198370" y="164615"/>
                  <a:pt x="2194408" y="160043"/>
                </a:cubicBezTo>
                <a:cubicBezTo>
                  <a:pt x="2198675" y="156080"/>
                  <a:pt x="2203323" y="151432"/>
                  <a:pt x="2208352" y="146098"/>
                </a:cubicBezTo>
                <a:cubicBezTo>
                  <a:pt x="2213381" y="140764"/>
                  <a:pt x="2218792" y="134897"/>
                  <a:pt x="2224583" y="128496"/>
                </a:cubicBezTo>
                <a:close/>
                <a:moveTo>
                  <a:pt x="1760068" y="123086"/>
                </a:moveTo>
                <a:cubicBezTo>
                  <a:pt x="1757934" y="123086"/>
                  <a:pt x="1755725" y="123924"/>
                  <a:pt x="1753438" y="125600"/>
                </a:cubicBezTo>
                <a:cubicBezTo>
                  <a:pt x="1751152" y="127277"/>
                  <a:pt x="1750162" y="129791"/>
                  <a:pt x="1750467" y="133144"/>
                </a:cubicBezTo>
                <a:cubicBezTo>
                  <a:pt x="1750467" y="136192"/>
                  <a:pt x="1751381" y="139011"/>
                  <a:pt x="1753210" y="141602"/>
                </a:cubicBezTo>
                <a:cubicBezTo>
                  <a:pt x="1755039" y="144193"/>
                  <a:pt x="1758087" y="145488"/>
                  <a:pt x="1762354" y="145488"/>
                </a:cubicBezTo>
                <a:cubicBezTo>
                  <a:pt x="1765402" y="145488"/>
                  <a:pt x="1768297" y="144422"/>
                  <a:pt x="1771041" y="142288"/>
                </a:cubicBezTo>
                <a:cubicBezTo>
                  <a:pt x="1773784" y="140154"/>
                  <a:pt x="1775155" y="138173"/>
                  <a:pt x="1775155" y="136344"/>
                </a:cubicBezTo>
                <a:cubicBezTo>
                  <a:pt x="1775155" y="133601"/>
                  <a:pt x="1773555" y="130706"/>
                  <a:pt x="1770355" y="127658"/>
                </a:cubicBezTo>
                <a:cubicBezTo>
                  <a:pt x="1767154" y="124610"/>
                  <a:pt x="1763725" y="123086"/>
                  <a:pt x="1760068" y="123086"/>
                </a:cubicBezTo>
                <a:close/>
                <a:moveTo>
                  <a:pt x="4545711" y="119352"/>
                </a:moveTo>
                <a:cubicBezTo>
                  <a:pt x="4549673" y="123314"/>
                  <a:pt x="4554321" y="127962"/>
                  <a:pt x="4559656" y="133296"/>
                </a:cubicBezTo>
                <a:cubicBezTo>
                  <a:pt x="4564989" y="138630"/>
                  <a:pt x="4571009" y="144498"/>
                  <a:pt x="4577715" y="150899"/>
                </a:cubicBezTo>
                <a:cubicBezTo>
                  <a:pt x="4574057" y="156080"/>
                  <a:pt x="4569638" y="161643"/>
                  <a:pt x="4564457" y="167586"/>
                </a:cubicBezTo>
                <a:cubicBezTo>
                  <a:pt x="4559275" y="173530"/>
                  <a:pt x="4553331" y="179855"/>
                  <a:pt x="4546625" y="186560"/>
                </a:cubicBezTo>
                <a:cubicBezTo>
                  <a:pt x="4531690" y="174673"/>
                  <a:pt x="4520261" y="164005"/>
                  <a:pt x="4512335" y="154556"/>
                </a:cubicBezTo>
                <a:cubicBezTo>
                  <a:pt x="4519651" y="147241"/>
                  <a:pt x="4526051" y="140688"/>
                  <a:pt x="4531538" y="134897"/>
                </a:cubicBezTo>
                <a:cubicBezTo>
                  <a:pt x="4537025" y="129105"/>
                  <a:pt x="4541749" y="123924"/>
                  <a:pt x="4545711" y="119352"/>
                </a:cubicBezTo>
                <a:close/>
                <a:moveTo>
                  <a:pt x="3421761" y="119352"/>
                </a:moveTo>
                <a:cubicBezTo>
                  <a:pt x="3425723" y="123314"/>
                  <a:pt x="3430371" y="127962"/>
                  <a:pt x="3435706" y="133296"/>
                </a:cubicBezTo>
                <a:cubicBezTo>
                  <a:pt x="3441039" y="138630"/>
                  <a:pt x="3447059" y="144498"/>
                  <a:pt x="3453765" y="150899"/>
                </a:cubicBezTo>
                <a:cubicBezTo>
                  <a:pt x="3450107" y="156080"/>
                  <a:pt x="3445687" y="161643"/>
                  <a:pt x="3440506" y="167586"/>
                </a:cubicBezTo>
                <a:cubicBezTo>
                  <a:pt x="3435325" y="173530"/>
                  <a:pt x="3429381" y="179855"/>
                  <a:pt x="3422675" y="186560"/>
                </a:cubicBezTo>
                <a:cubicBezTo>
                  <a:pt x="3407740" y="174673"/>
                  <a:pt x="3396310" y="164005"/>
                  <a:pt x="3388385" y="154556"/>
                </a:cubicBezTo>
                <a:cubicBezTo>
                  <a:pt x="3395701" y="147241"/>
                  <a:pt x="3402101" y="140688"/>
                  <a:pt x="3407588" y="134897"/>
                </a:cubicBezTo>
                <a:cubicBezTo>
                  <a:pt x="3413074" y="129105"/>
                  <a:pt x="3417799" y="123924"/>
                  <a:pt x="3421761" y="119352"/>
                </a:cubicBezTo>
                <a:close/>
                <a:moveTo>
                  <a:pt x="4371213" y="114094"/>
                </a:moveTo>
                <a:lnTo>
                  <a:pt x="4371671" y="119580"/>
                </a:lnTo>
                <a:cubicBezTo>
                  <a:pt x="4371671" y="127505"/>
                  <a:pt x="4368165" y="133601"/>
                  <a:pt x="4361155" y="137868"/>
                </a:cubicBezTo>
                <a:cubicBezTo>
                  <a:pt x="4353229" y="141831"/>
                  <a:pt x="4343019" y="146250"/>
                  <a:pt x="4330522" y="151127"/>
                </a:cubicBezTo>
                <a:cubicBezTo>
                  <a:pt x="4318025" y="156004"/>
                  <a:pt x="4303395" y="161338"/>
                  <a:pt x="4286631" y="167129"/>
                </a:cubicBezTo>
                <a:lnTo>
                  <a:pt x="4288917" y="145184"/>
                </a:lnTo>
                <a:cubicBezTo>
                  <a:pt x="4309339" y="137868"/>
                  <a:pt x="4326103" y="131772"/>
                  <a:pt x="4339209" y="126896"/>
                </a:cubicBezTo>
                <a:cubicBezTo>
                  <a:pt x="4352315" y="122019"/>
                  <a:pt x="4362983" y="117752"/>
                  <a:pt x="4371213" y="114094"/>
                </a:cubicBezTo>
                <a:close/>
                <a:moveTo>
                  <a:pt x="1220800" y="105864"/>
                </a:moveTo>
                <a:cubicBezTo>
                  <a:pt x="1218667" y="105864"/>
                  <a:pt x="1216685" y="106550"/>
                  <a:pt x="1214857" y="107922"/>
                </a:cubicBezTo>
                <a:cubicBezTo>
                  <a:pt x="1213028" y="109293"/>
                  <a:pt x="1212114" y="110741"/>
                  <a:pt x="1212114" y="112265"/>
                </a:cubicBezTo>
                <a:cubicBezTo>
                  <a:pt x="1212114" y="118666"/>
                  <a:pt x="1217295" y="123848"/>
                  <a:pt x="1227658" y="127810"/>
                </a:cubicBezTo>
                <a:lnTo>
                  <a:pt x="1228573" y="125981"/>
                </a:lnTo>
                <a:cubicBezTo>
                  <a:pt x="1229182" y="124762"/>
                  <a:pt x="1229487" y="123695"/>
                  <a:pt x="1229487" y="122781"/>
                </a:cubicBezTo>
                <a:cubicBezTo>
                  <a:pt x="1229487" y="121866"/>
                  <a:pt x="1229487" y="121104"/>
                  <a:pt x="1229487" y="120495"/>
                </a:cubicBezTo>
                <a:cubicBezTo>
                  <a:pt x="1229487" y="116228"/>
                  <a:pt x="1228649" y="112722"/>
                  <a:pt x="1226973" y="109979"/>
                </a:cubicBezTo>
                <a:cubicBezTo>
                  <a:pt x="1225296" y="107236"/>
                  <a:pt x="1223239" y="105864"/>
                  <a:pt x="1220800" y="105864"/>
                </a:cubicBezTo>
                <a:close/>
                <a:moveTo>
                  <a:pt x="1762354" y="104798"/>
                </a:moveTo>
                <a:cubicBezTo>
                  <a:pt x="1769059" y="104493"/>
                  <a:pt x="1774927" y="107312"/>
                  <a:pt x="1779956" y="113256"/>
                </a:cubicBezTo>
                <a:cubicBezTo>
                  <a:pt x="1784985" y="119199"/>
                  <a:pt x="1787500" y="126896"/>
                  <a:pt x="1787500" y="136344"/>
                </a:cubicBezTo>
                <a:cubicBezTo>
                  <a:pt x="1787500" y="143355"/>
                  <a:pt x="1784909" y="149451"/>
                  <a:pt x="1779727" y="154632"/>
                </a:cubicBezTo>
                <a:cubicBezTo>
                  <a:pt x="1774546" y="159814"/>
                  <a:pt x="1768602" y="162405"/>
                  <a:pt x="1761897" y="162405"/>
                </a:cubicBezTo>
                <a:cubicBezTo>
                  <a:pt x="1754886" y="162405"/>
                  <a:pt x="1749171" y="159890"/>
                  <a:pt x="1744752" y="154861"/>
                </a:cubicBezTo>
                <a:cubicBezTo>
                  <a:pt x="1740332" y="149832"/>
                  <a:pt x="1738122" y="143507"/>
                  <a:pt x="1738122" y="135887"/>
                </a:cubicBezTo>
                <a:cubicBezTo>
                  <a:pt x="1738122" y="127048"/>
                  <a:pt x="1740637" y="119657"/>
                  <a:pt x="1745666" y="113713"/>
                </a:cubicBezTo>
                <a:cubicBezTo>
                  <a:pt x="1750695" y="107769"/>
                  <a:pt x="1756258" y="104798"/>
                  <a:pt x="1762354" y="104798"/>
                </a:cubicBezTo>
                <a:close/>
                <a:moveTo>
                  <a:pt x="5314188" y="104569"/>
                </a:moveTo>
                <a:lnTo>
                  <a:pt x="5314645" y="110055"/>
                </a:lnTo>
                <a:cubicBezTo>
                  <a:pt x="5314645" y="117980"/>
                  <a:pt x="5311139" y="124076"/>
                  <a:pt x="5304129" y="128343"/>
                </a:cubicBezTo>
                <a:cubicBezTo>
                  <a:pt x="5296205" y="132306"/>
                  <a:pt x="5285993" y="136725"/>
                  <a:pt x="5273497" y="141602"/>
                </a:cubicBezTo>
                <a:cubicBezTo>
                  <a:pt x="5261001" y="146479"/>
                  <a:pt x="5246370" y="151813"/>
                  <a:pt x="5229605" y="157604"/>
                </a:cubicBezTo>
                <a:lnTo>
                  <a:pt x="5231891" y="135659"/>
                </a:lnTo>
                <a:cubicBezTo>
                  <a:pt x="5252313" y="128343"/>
                  <a:pt x="5269077" y="122247"/>
                  <a:pt x="5282184" y="117371"/>
                </a:cubicBezTo>
                <a:cubicBezTo>
                  <a:pt x="5295290" y="112494"/>
                  <a:pt x="5305958" y="108227"/>
                  <a:pt x="5314188" y="104569"/>
                </a:cubicBezTo>
                <a:close/>
                <a:moveTo>
                  <a:pt x="2637663" y="104569"/>
                </a:moveTo>
                <a:lnTo>
                  <a:pt x="2638120" y="110055"/>
                </a:lnTo>
                <a:cubicBezTo>
                  <a:pt x="2638120" y="117980"/>
                  <a:pt x="2634615" y="124076"/>
                  <a:pt x="2627605" y="128343"/>
                </a:cubicBezTo>
                <a:cubicBezTo>
                  <a:pt x="2619680" y="132306"/>
                  <a:pt x="2609469" y="136725"/>
                  <a:pt x="2596972" y="141602"/>
                </a:cubicBezTo>
                <a:cubicBezTo>
                  <a:pt x="2584475" y="146479"/>
                  <a:pt x="2569845" y="151813"/>
                  <a:pt x="2553081" y="157604"/>
                </a:cubicBezTo>
                <a:lnTo>
                  <a:pt x="2555367" y="135659"/>
                </a:lnTo>
                <a:cubicBezTo>
                  <a:pt x="2575789" y="128343"/>
                  <a:pt x="2592553" y="122247"/>
                  <a:pt x="2605659" y="117371"/>
                </a:cubicBezTo>
                <a:cubicBezTo>
                  <a:pt x="2618765" y="112494"/>
                  <a:pt x="2629433" y="108227"/>
                  <a:pt x="2637663" y="104569"/>
                </a:cubicBezTo>
                <a:close/>
                <a:moveTo>
                  <a:pt x="6695313" y="95044"/>
                </a:moveTo>
                <a:lnTo>
                  <a:pt x="6695771" y="100530"/>
                </a:lnTo>
                <a:cubicBezTo>
                  <a:pt x="6695771" y="108455"/>
                  <a:pt x="6692265" y="114551"/>
                  <a:pt x="6685255" y="118818"/>
                </a:cubicBezTo>
                <a:cubicBezTo>
                  <a:pt x="6677329" y="122781"/>
                  <a:pt x="6667119" y="127200"/>
                  <a:pt x="6654622" y="132077"/>
                </a:cubicBezTo>
                <a:cubicBezTo>
                  <a:pt x="6642125" y="136954"/>
                  <a:pt x="6627495" y="142288"/>
                  <a:pt x="6610731" y="148079"/>
                </a:cubicBezTo>
                <a:lnTo>
                  <a:pt x="6613017" y="126134"/>
                </a:lnTo>
                <a:cubicBezTo>
                  <a:pt x="6633439" y="118818"/>
                  <a:pt x="6650203" y="112722"/>
                  <a:pt x="6663309" y="107846"/>
                </a:cubicBezTo>
                <a:cubicBezTo>
                  <a:pt x="6676415" y="102969"/>
                  <a:pt x="6687083" y="98702"/>
                  <a:pt x="6695313" y="95044"/>
                </a:cubicBezTo>
                <a:close/>
                <a:moveTo>
                  <a:pt x="3637788" y="95044"/>
                </a:moveTo>
                <a:lnTo>
                  <a:pt x="3638245" y="100530"/>
                </a:lnTo>
                <a:cubicBezTo>
                  <a:pt x="3638245" y="108455"/>
                  <a:pt x="3634740" y="114551"/>
                  <a:pt x="3627730" y="118818"/>
                </a:cubicBezTo>
                <a:cubicBezTo>
                  <a:pt x="3619805" y="122781"/>
                  <a:pt x="3609594" y="127200"/>
                  <a:pt x="3597097" y="132077"/>
                </a:cubicBezTo>
                <a:cubicBezTo>
                  <a:pt x="3584600" y="136954"/>
                  <a:pt x="3569970" y="142288"/>
                  <a:pt x="3553206" y="148079"/>
                </a:cubicBezTo>
                <a:lnTo>
                  <a:pt x="3555492" y="126134"/>
                </a:lnTo>
                <a:cubicBezTo>
                  <a:pt x="3575914" y="118818"/>
                  <a:pt x="3592677" y="112722"/>
                  <a:pt x="3605784" y="107846"/>
                </a:cubicBezTo>
                <a:cubicBezTo>
                  <a:pt x="3618891" y="102969"/>
                  <a:pt x="3629558" y="98702"/>
                  <a:pt x="3637788" y="95044"/>
                </a:cubicBezTo>
                <a:close/>
                <a:moveTo>
                  <a:pt x="4083558" y="93291"/>
                </a:moveTo>
                <a:cubicBezTo>
                  <a:pt x="4085996" y="104569"/>
                  <a:pt x="4087673" y="113942"/>
                  <a:pt x="4088587" y="121409"/>
                </a:cubicBezTo>
                <a:cubicBezTo>
                  <a:pt x="4089501" y="128877"/>
                  <a:pt x="4090187" y="135582"/>
                  <a:pt x="4090645" y="141526"/>
                </a:cubicBezTo>
                <a:cubicBezTo>
                  <a:pt x="4091101" y="147470"/>
                  <a:pt x="4091330" y="154099"/>
                  <a:pt x="4091331" y="161414"/>
                </a:cubicBezTo>
                <a:cubicBezTo>
                  <a:pt x="4091330" y="176959"/>
                  <a:pt x="4087063" y="190065"/>
                  <a:pt x="4078529" y="200733"/>
                </a:cubicBezTo>
                <a:lnTo>
                  <a:pt x="4075785" y="199819"/>
                </a:lnTo>
                <a:cubicBezTo>
                  <a:pt x="4075785" y="187322"/>
                  <a:pt x="4074947" y="175206"/>
                  <a:pt x="4073271" y="163472"/>
                </a:cubicBezTo>
                <a:cubicBezTo>
                  <a:pt x="4071595" y="151737"/>
                  <a:pt x="4069385" y="140535"/>
                  <a:pt x="4066641" y="129867"/>
                </a:cubicBezTo>
                <a:cubicBezTo>
                  <a:pt x="4065727" y="125905"/>
                  <a:pt x="4065270" y="122400"/>
                  <a:pt x="4065270" y="119352"/>
                </a:cubicBezTo>
                <a:cubicBezTo>
                  <a:pt x="4065270" y="113256"/>
                  <a:pt x="4067023" y="107846"/>
                  <a:pt x="4070527" y="103121"/>
                </a:cubicBezTo>
                <a:cubicBezTo>
                  <a:pt x="4074033" y="98397"/>
                  <a:pt x="4078377" y="95120"/>
                  <a:pt x="4083558" y="93291"/>
                </a:cubicBezTo>
                <a:close/>
                <a:moveTo>
                  <a:pt x="1226287" y="90320"/>
                </a:moveTo>
                <a:cubicBezTo>
                  <a:pt x="1231163" y="90320"/>
                  <a:pt x="1235126" y="92453"/>
                  <a:pt x="1238174" y="96720"/>
                </a:cubicBezTo>
                <a:cubicBezTo>
                  <a:pt x="1241831" y="101597"/>
                  <a:pt x="1243660" y="109370"/>
                  <a:pt x="1243660" y="120038"/>
                </a:cubicBezTo>
                <a:cubicBezTo>
                  <a:pt x="1243660" y="124000"/>
                  <a:pt x="1242898" y="127658"/>
                  <a:pt x="1241374" y="131010"/>
                </a:cubicBezTo>
                <a:lnTo>
                  <a:pt x="1255548" y="131925"/>
                </a:lnTo>
                <a:cubicBezTo>
                  <a:pt x="1255548" y="136802"/>
                  <a:pt x="1253947" y="140307"/>
                  <a:pt x="1250747" y="142440"/>
                </a:cubicBezTo>
                <a:cubicBezTo>
                  <a:pt x="1247547" y="144574"/>
                  <a:pt x="1242594" y="145641"/>
                  <a:pt x="1235888" y="145641"/>
                </a:cubicBezTo>
                <a:lnTo>
                  <a:pt x="1231316" y="145184"/>
                </a:lnTo>
                <a:cubicBezTo>
                  <a:pt x="1223696" y="152804"/>
                  <a:pt x="1215923" y="158823"/>
                  <a:pt x="1207999" y="163243"/>
                </a:cubicBezTo>
                <a:cubicBezTo>
                  <a:pt x="1200074" y="167663"/>
                  <a:pt x="1193064" y="169872"/>
                  <a:pt x="1186968" y="169872"/>
                </a:cubicBezTo>
                <a:cubicBezTo>
                  <a:pt x="1177519" y="169872"/>
                  <a:pt x="1172794" y="165910"/>
                  <a:pt x="1172794" y="157985"/>
                </a:cubicBezTo>
                <a:cubicBezTo>
                  <a:pt x="1181938" y="156156"/>
                  <a:pt x="1189863" y="153718"/>
                  <a:pt x="1196569" y="150670"/>
                </a:cubicBezTo>
                <a:cubicBezTo>
                  <a:pt x="1203274" y="147622"/>
                  <a:pt x="1209371" y="144269"/>
                  <a:pt x="1214857" y="140612"/>
                </a:cubicBezTo>
                <a:cubicBezTo>
                  <a:pt x="1203884" y="135125"/>
                  <a:pt x="1198398" y="127962"/>
                  <a:pt x="1198398" y="119123"/>
                </a:cubicBezTo>
                <a:cubicBezTo>
                  <a:pt x="1198398" y="112113"/>
                  <a:pt x="1201369" y="105560"/>
                  <a:pt x="1207313" y="99464"/>
                </a:cubicBezTo>
                <a:cubicBezTo>
                  <a:pt x="1213257" y="93368"/>
                  <a:pt x="1219581" y="90320"/>
                  <a:pt x="1226287" y="90320"/>
                </a:cubicBezTo>
                <a:close/>
                <a:moveTo>
                  <a:pt x="6498793" y="89634"/>
                </a:moveTo>
                <a:cubicBezTo>
                  <a:pt x="6499707" y="111884"/>
                  <a:pt x="6500545" y="134058"/>
                  <a:pt x="6501308" y="156156"/>
                </a:cubicBezTo>
                <a:cubicBezTo>
                  <a:pt x="6502069" y="178254"/>
                  <a:pt x="6502907" y="200276"/>
                  <a:pt x="6503822" y="222222"/>
                </a:cubicBezTo>
                <a:cubicBezTo>
                  <a:pt x="6504736" y="242643"/>
                  <a:pt x="6505422" y="261617"/>
                  <a:pt x="6505879" y="279143"/>
                </a:cubicBezTo>
                <a:cubicBezTo>
                  <a:pt x="6506337" y="296669"/>
                  <a:pt x="6506565" y="312900"/>
                  <a:pt x="6506565" y="327835"/>
                </a:cubicBezTo>
                <a:cubicBezTo>
                  <a:pt x="6506565" y="336369"/>
                  <a:pt x="6505117" y="345361"/>
                  <a:pt x="6502222" y="354810"/>
                </a:cubicBezTo>
                <a:cubicBezTo>
                  <a:pt x="6499327" y="364259"/>
                  <a:pt x="6495135" y="373250"/>
                  <a:pt x="6489649" y="381785"/>
                </a:cubicBezTo>
                <a:cubicBezTo>
                  <a:pt x="6486601" y="386357"/>
                  <a:pt x="6480277" y="389938"/>
                  <a:pt x="6470675" y="392529"/>
                </a:cubicBezTo>
                <a:cubicBezTo>
                  <a:pt x="6465875" y="393824"/>
                  <a:pt x="6460522" y="394796"/>
                  <a:pt x="6454617" y="395443"/>
                </a:cubicBezTo>
                <a:lnTo>
                  <a:pt x="6444139" y="395969"/>
                </a:lnTo>
                <a:lnTo>
                  <a:pt x="6442634" y="396415"/>
                </a:lnTo>
                <a:lnTo>
                  <a:pt x="6438235" y="396265"/>
                </a:lnTo>
                <a:lnTo>
                  <a:pt x="6435243" y="396415"/>
                </a:lnTo>
                <a:lnTo>
                  <a:pt x="6434281" y="396130"/>
                </a:lnTo>
                <a:lnTo>
                  <a:pt x="6415002" y="395472"/>
                </a:lnTo>
                <a:cubicBezTo>
                  <a:pt x="6388541" y="393586"/>
                  <a:pt x="6365595" y="388871"/>
                  <a:pt x="6346165" y="381327"/>
                </a:cubicBezTo>
                <a:cubicBezTo>
                  <a:pt x="6333363" y="387119"/>
                  <a:pt x="6319723" y="391081"/>
                  <a:pt x="6305245" y="393215"/>
                </a:cubicBezTo>
                <a:lnTo>
                  <a:pt x="6260275" y="396063"/>
                </a:lnTo>
                <a:lnTo>
                  <a:pt x="6259220" y="396415"/>
                </a:lnTo>
                <a:lnTo>
                  <a:pt x="6257306" y="396251"/>
                </a:lnTo>
                <a:lnTo>
                  <a:pt x="6254725" y="396415"/>
                </a:lnTo>
                <a:lnTo>
                  <a:pt x="6253176" y="395899"/>
                </a:lnTo>
                <a:lnTo>
                  <a:pt x="6243161" y="395043"/>
                </a:lnTo>
                <a:cubicBezTo>
                  <a:pt x="6238094" y="394129"/>
                  <a:pt x="6233313" y="392757"/>
                  <a:pt x="6228817" y="390929"/>
                </a:cubicBezTo>
                <a:cubicBezTo>
                  <a:pt x="6219825" y="387271"/>
                  <a:pt x="6211823" y="381785"/>
                  <a:pt x="6204813" y="374469"/>
                </a:cubicBezTo>
                <a:cubicBezTo>
                  <a:pt x="6173115" y="390929"/>
                  <a:pt x="6141567" y="399158"/>
                  <a:pt x="6110173" y="399158"/>
                </a:cubicBezTo>
                <a:cubicBezTo>
                  <a:pt x="6070549" y="399158"/>
                  <a:pt x="6050737" y="388033"/>
                  <a:pt x="6050737" y="365783"/>
                </a:cubicBezTo>
                <a:cubicBezTo>
                  <a:pt x="6050737" y="359687"/>
                  <a:pt x="6051804" y="353591"/>
                  <a:pt x="6053937" y="347495"/>
                </a:cubicBezTo>
                <a:cubicBezTo>
                  <a:pt x="6056071" y="341399"/>
                  <a:pt x="6058967" y="336522"/>
                  <a:pt x="6062625" y="332864"/>
                </a:cubicBezTo>
                <a:cubicBezTo>
                  <a:pt x="6070244" y="338960"/>
                  <a:pt x="6078931" y="343532"/>
                  <a:pt x="6088685" y="346580"/>
                </a:cubicBezTo>
                <a:cubicBezTo>
                  <a:pt x="6098438" y="349628"/>
                  <a:pt x="6110477" y="351152"/>
                  <a:pt x="6124803" y="351152"/>
                </a:cubicBezTo>
                <a:cubicBezTo>
                  <a:pt x="6133947" y="351152"/>
                  <a:pt x="6143319" y="350543"/>
                  <a:pt x="6152921" y="349323"/>
                </a:cubicBezTo>
                <a:cubicBezTo>
                  <a:pt x="6162522" y="348104"/>
                  <a:pt x="6172351" y="346275"/>
                  <a:pt x="6182411" y="343837"/>
                </a:cubicBezTo>
                <a:cubicBezTo>
                  <a:pt x="6174486" y="330121"/>
                  <a:pt x="6167551" y="316557"/>
                  <a:pt x="6161608" y="303146"/>
                </a:cubicBezTo>
                <a:cubicBezTo>
                  <a:pt x="6155665" y="289735"/>
                  <a:pt x="6151017" y="277543"/>
                  <a:pt x="6147663" y="266570"/>
                </a:cubicBezTo>
                <a:cubicBezTo>
                  <a:pt x="6144311" y="255597"/>
                  <a:pt x="6142633" y="247215"/>
                  <a:pt x="6142635" y="241424"/>
                </a:cubicBezTo>
                <a:cubicBezTo>
                  <a:pt x="6142633" y="231671"/>
                  <a:pt x="6145073" y="223289"/>
                  <a:pt x="6149949" y="216278"/>
                </a:cubicBezTo>
                <a:cubicBezTo>
                  <a:pt x="6154827" y="209268"/>
                  <a:pt x="6162142" y="204239"/>
                  <a:pt x="6171895" y="201191"/>
                </a:cubicBezTo>
                <a:cubicBezTo>
                  <a:pt x="6178295" y="226489"/>
                  <a:pt x="6184773" y="249044"/>
                  <a:pt x="6191326" y="268856"/>
                </a:cubicBezTo>
                <a:cubicBezTo>
                  <a:pt x="6197879" y="288668"/>
                  <a:pt x="6205271" y="305737"/>
                  <a:pt x="6213501" y="320063"/>
                </a:cubicBezTo>
                <a:cubicBezTo>
                  <a:pt x="6219291" y="330731"/>
                  <a:pt x="6225616" y="338198"/>
                  <a:pt x="6232474" y="342465"/>
                </a:cubicBezTo>
                <a:cubicBezTo>
                  <a:pt x="6235903" y="344599"/>
                  <a:pt x="6239847" y="346199"/>
                  <a:pt x="6244303" y="347266"/>
                </a:cubicBezTo>
                <a:lnTo>
                  <a:pt x="6258746" y="348815"/>
                </a:lnTo>
                <a:lnTo>
                  <a:pt x="6272784" y="348638"/>
                </a:lnTo>
                <a:cubicBezTo>
                  <a:pt x="6278423" y="348485"/>
                  <a:pt x="6283833" y="348257"/>
                  <a:pt x="6289015" y="347952"/>
                </a:cubicBezTo>
                <a:cubicBezTo>
                  <a:pt x="6282309" y="338808"/>
                  <a:pt x="6278956" y="329816"/>
                  <a:pt x="6278956" y="320977"/>
                </a:cubicBezTo>
                <a:cubicBezTo>
                  <a:pt x="6278956" y="316405"/>
                  <a:pt x="6279337" y="310842"/>
                  <a:pt x="6280099" y="304289"/>
                </a:cubicBezTo>
                <a:cubicBezTo>
                  <a:pt x="6280861" y="297736"/>
                  <a:pt x="6281928" y="291488"/>
                  <a:pt x="6283299" y="285544"/>
                </a:cubicBezTo>
                <a:cubicBezTo>
                  <a:pt x="6284671" y="279600"/>
                  <a:pt x="6285967" y="275409"/>
                  <a:pt x="6287186" y="272971"/>
                </a:cubicBezTo>
                <a:cubicBezTo>
                  <a:pt x="6292672" y="262913"/>
                  <a:pt x="6299531" y="253921"/>
                  <a:pt x="6307759" y="245996"/>
                </a:cubicBezTo>
                <a:cubicBezTo>
                  <a:pt x="6315989" y="238071"/>
                  <a:pt x="6324829" y="231823"/>
                  <a:pt x="6334277" y="227251"/>
                </a:cubicBezTo>
                <a:cubicBezTo>
                  <a:pt x="6343726" y="222679"/>
                  <a:pt x="6353175" y="220393"/>
                  <a:pt x="6362624" y="220393"/>
                </a:cubicBezTo>
                <a:cubicBezTo>
                  <a:pt x="6370549" y="220393"/>
                  <a:pt x="6378549" y="224660"/>
                  <a:pt x="6386627" y="233195"/>
                </a:cubicBezTo>
                <a:cubicBezTo>
                  <a:pt x="6394704" y="241729"/>
                  <a:pt x="6401181" y="253007"/>
                  <a:pt x="6406058" y="267027"/>
                </a:cubicBezTo>
                <a:cubicBezTo>
                  <a:pt x="6411239" y="281048"/>
                  <a:pt x="6413831" y="294459"/>
                  <a:pt x="6413831" y="307261"/>
                </a:cubicBezTo>
                <a:cubicBezTo>
                  <a:pt x="6413831" y="321587"/>
                  <a:pt x="6409411" y="335150"/>
                  <a:pt x="6400571" y="347952"/>
                </a:cubicBezTo>
                <a:cubicBezTo>
                  <a:pt x="6406363" y="347952"/>
                  <a:pt x="6412839" y="348104"/>
                  <a:pt x="6420003" y="348409"/>
                </a:cubicBezTo>
                <a:lnTo>
                  <a:pt x="6436331" y="348739"/>
                </a:lnTo>
                <a:lnTo>
                  <a:pt x="6458673" y="346123"/>
                </a:lnTo>
                <a:cubicBezTo>
                  <a:pt x="6466827" y="344294"/>
                  <a:pt x="6475323" y="341551"/>
                  <a:pt x="6484163" y="337893"/>
                </a:cubicBezTo>
                <a:cubicBezTo>
                  <a:pt x="6482943" y="328140"/>
                  <a:pt x="6481800" y="318386"/>
                  <a:pt x="6480734" y="308633"/>
                </a:cubicBezTo>
                <a:cubicBezTo>
                  <a:pt x="6479667" y="298879"/>
                  <a:pt x="6478523" y="289125"/>
                  <a:pt x="6477305" y="279372"/>
                </a:cubicBezTo>
                <a:cubicBezTo>
                  <a:pt x="6475475" y="264132"/>
                  <a:pt x="6472503" y="243101"/>
                  <a:pt x="6468389" y="216278"/>
                </a:cubicBezTo>
                <a:cubicBezTo>
                  <a:pt x="6464274" y="189456"/>
                  <a:pt x="6459016" y="156842"/>
                  <a:pt x="6452616" y="118437"/>
                </a:cubicBezTo>
                <a:cubicBezTo>
                  <a:pt x="6459321" y="113256"/>
                  <a:pt x="6466637" y="108303"/>
                  <a:pt x="6474561" y="103578"/>
                </a:cubicBezTo>
                <a:cubicBezTo>
                  <a:pt x="6482486" y="98854"/>
                  <a:pt x="6490563" y="94206"/>
                  <a:pt x="6498793" y="89634"/>
                </a:cubicBezTo>
                <a:close/>
                <a:moveTo>
                  <a:pt x="5164075" y="89634"/>
                </a:moveTo>
                <a:cubicBezTo>
                  <a:pt x="5164988" y="112799"/>
                  <a:pt x="5165751" y="135811"/>
                  <a:pt x="5166360" y="158671"/>
                </a:cubicBezTo>
                <a:cubicBezTo>
                  <a:pt x="5166969" y="181531"/>
                  <a:pt x="5167579" y="204848"/>
                  <a:pt x="5168189" y="228623"/>
                </a:cubicBezTo>
                <a:cubicBezTo>
                  <a:pt x="5168799" y="252397"/>
                  <a:pt x="5169407" y="277238"/>
                  <a:pt x="5170017" y="303146"/>
                </a:cubicBezTo>
                <a:lnTo>
                  <a:pt x="5171847" y="336979"/>
                </a:lnTo>
                <a:cubicBezTo>
                  <a:pt x="5177637" y="341246"/>
                  <a:pt x="5183962" y="344294"/>
                  <a:pt x="5190821" y="346123"/>
                </a:cubicBezTo>
                <a:lnTo>
                  <a:pt x="5210425" y="348452"/>
                </a:lnTo>
                <a:lnTo>
                  <a:pt x="5233492" y="346009"/>
                </a:lnTo>
                <a:cubicBezTo>
                  <a:pt x="5241112" y="344104"/>
                  <a:pt x="5247361" y="341246"/>
                  <a:pt x="5252237" y="337436"/>
                </a:cubicBezTo>
                <a:cubicBezTo>
                  <a:pt x="5255895" y="334693"/>
                  <a:pt x="5259401" y="330197"/>
                  <a:pt x="5262753" y="323949"/>
                </a:cubicBezTo>
                <a:cubicBezTo>
                  <a:pt x="5266106" y="317700"/>
                  <a:pt x="5270525" y="309395"/>
                  <a:pt x="5276011" y="299031"/>
                </a:cubicBezTo>
                <a:cubicBezTo>
                  <a:pt x="5279669" y="291716"/>
                  <a:pt x="5283175" y="287068"/>
                  <a:pt x="5286527" y="285087"/>
                </a:cubicBezTo>
                <a:cubicBezTo>
                  <a:pt x="5289880" y="283106"/>
                  <a:pt x="5293689" y="282115"/>
                  <a:pt x="5297957" y="282115"/>
                </a:cubicBezTo>
                <a:cubicBezTo>
                  <a:pt x="5303749" y="282115"/>
                  <a:pt x="5309083" y="283944"/>
                  <a:pt x="5313959" y="287601"/>
                </a:cubicBezTo>
                <a:cubicBezTo>
                  <a:pt x="5310607" y="295221"/>
                  <a:pt x="5307101" y="303070"/>
                  <a:pt x="5303443" y="311147"/>
                </a:cubicBezTo>
                <a:cubicBezTo>
                  <a:pt x="5299787" y="319224"/>
                  <a:pt x="5296129" y="327225"/>
                  <a:pt x="5292471" y="335150"/>
                </a:cubicBezTo>
                <a:cubicBezTo>
                  <a:pt x="5301005" y="340027"/>
                  <a:pt x="5309387" y="343532"/>
                  <a:pt x="5317617" y="345666"/>
                </a:cubicBezTo>
                <a:lnTo>
                  <a:pt x="5343773" y="348823"/>
                </a:lnTo>
                <a:lnTo>
                  <a:pt x="5358384" y="348638"/>
                </a:lnTo>
                <a:cubicBezTo>
                  <a:pt x="5364023" y="348485"/>
                  <a:pt x="5369433" y="348257"/>
                  <a:pt x="5374615" y="347952"/>
                </a:cubicBezTo>
                <a:cubicBezTo>
                  <a:pt x="5367909" y="338808"/>
                  <a:pt x="5364556" y="329816"/>
                  <a:pt x="5364556" y="320977"/>
                </a:cubicBezTo>
                <a:cubicBezTo>
                  <a:pt x="5364556" y="316405"/>
                  <a:pt x="5364937" y="310842"/>
                  <a:pt x="5365699" y="304289"/>
                </a:cubicBezTo>
                <a:cubicBezTo>
                  <a:pt x="5366461" y="297736"/>
                  <a:pt x="5367528" y="291488"/>
                  <a:pt x="5368899" y="285544"/>
                </a:cubicBezTo>
                <a:cubicBezTo>
                  <a:pt x="5370271" y="279600"/>
                  <a:pt x="5371567" y="275409"/>
                  <a:pt x="5372786" y="272971"/>
                </a:cubicBezTo>
                <a:cubicBezTo>
                  <a:pt x="5378272" y="262913"/>
                  <a:pt x="5385130" y="253921"/>
                  <a:pt x="5393359" y="245996"/>
                </a:cubicBezTo>
                <a:cubicBezTo>
                  <a:pt x="5401589" y="238071"/>
                  <a:pt x="5410429" y="231823"/>
                  <a:pt x="5419877" y="227251"/>
                </a:cubicBezTo>
                <a:cubicBezTo>
                  <a:pt x="5429326" y="222679"/>
                  <a:pt x="5438775" y="220393"/>
                  <a:pt x="5448224" y="220393"/>
                </a:cubicBezTo>
                <a:cubicBezTo>
                  <a:pt x="5456149" y="220393"/>
                  <a:pt x="5464149" y="224660"/>
                  <a:pt x="5472227" y="233195"/>
                </a:cubicBezTo>
                <a:cubicBezTo>
                  <a:pt x="5480304" y="241729"/>
                  <a:pt x="5486781" y="253007"/>
                  <a:pt x="5491658" y="267027"/>
                </a:cubicBezTo>
                <a:cubicBezTo>
                  <a:pt x="5496839" y="281048"/>
                  <a:pt x="5499430" y="294459"/>
                  <a:pt x="5499430" y="307261"/>
                </a:cubicBezTo>
                <a:cubicBezTo>
                  <a:pt x="5499430" y="321587"/>
                  <a:pt x="5495011" y="335150"/>
                  <a:pt x="5486171" y="347952"/>
                </a:cubicBezTo>
                <a:cubicBezTo>
                  <a:pt x="5491963" y="347952"/>
                  <a:pt x="5498439" y="348104"/>
                  <a:pt x="5505603" y="348409"/>
                </a:cubicBezTo>
                <a:lnTo>
                  <a:pt x="5521999" y="348740"/>
                </a:lnTo>
                <a:lnTo>
                  <a:pt x="5543931" y="346352"/>
                </a:lnTo>
                <a:cubicBezTo>
                  <a:pt x="5551399" y="344675"/>
                  <a:pt x="5558638" y="342313"/>
                  <a:pt x="5565648" y="339265"/>
                </a:cubicBezTo>
                <a:cubicBezTo>
                  <a:pt x="5562905" y="319453"/>
                  <a:pt x="5559933" y="296288"/>
                  <a:pt x="5556733" y="269771"/>
                </a:cubicBezTo>
                <a:cubicBezTo>
                  <a:pt x="5553532" y="243253"/>
                  <a:pt x="5550407" y="213383"/>
                  <a:pt x="5547359" y="180159"/>
                </a:cubicBezTo>
                <a:cubicBezTo>
                  <a:pt x="5546141" y="170101"/>
                  <a:pt x="5545073" y="159966"/>
                  <a:pt x="5544159" y="149756"/>
                </a:cubicBezTo>
                <a:cubicBezTo>
                  <a:pt x="5543245" y="139545"/>
                  <a:pt x="5542331" y="129105"/>
                  <a:pt x="5541417" y="118437"/>
                </a:cubicBezTo>
                <a:cubicBezTo>
                  <a:pt x="5548427" y="112646"/>
                  <a:pt x="5555818" y="107465"/>
                  <a:pt x="5563591" y="102893"/>
                </a:cubicBezTo>
                <a:cubicBezTo>
                  <a:pt x="5571363" y="98321"/>
                  <a:pt x="5579363" y="93901"/>
                  <a:pt x="5587594" y="89634"/>
                </a:cubicBezTo>
                <a:cubicBezTo>
                  <a:pt x="5587593" y="101826"/>
                  <a:pt x="5587593" y="117752"/>
                  <a:pt x="5587594" y="137411"/>
                </a:cubicBezTo>
                <a:cubicBezTo>
                  <a:pt x="5587593" y="157071"/>
                  <a:pt x="5587517" y="179093"/>
                  <a:pt x="5587365" y="203477"/>
                </a:cubicBezTo>
                <a:cubicBezTo>
                  <a:pt x="5587213" y="227861"/>
                  <a:pt x="5587136" y="253311"/>
                  <a:pt x="5587136" y="279829"/>
                </a:cubicBezTo>
                <a:cubicBezTo>
                  <a:pt x="5587136" y="292021"/>
                  <a:pt x="5587136" y="302460"/>
                  <a:pt x="5587136" y="311147"/>
                </a:cubicBezTo>
                <a:cubicBezTo>
                  <a:pt x="5587136" y="319834"/>
                  <a:pt x="5587289" y="328140"/>
                  <a:pt x="5587594" y="336065"/>
                </a:cubicBezTo>
                <a:cubicBezTo>
                  <a:pt x="5594147" y="340332"/>
                  <a:pt x="5601500" y="343532"/>
                  <a:pt x="5609653" y="345666"/>
                </a:cubicBezTo>
                <a:lnTo>
                  <a:pt x="5636227" y="348832"/>
                </a:lnTo>
                <a:lnTo>
                  <a:pt x="5692978" y="347037"/>
                </a:lnTo>
                <a:cubicBezTo>
                  <a:pt x="5709285" y="345818"/>
                  <a:pt x="5724449" y="343227"/>
                  <a:pt x="5738469" y="339265"/>
                </a:cubicBezTo>
                <a:cubicBezTo>
                  <a:pt x="5754014" y="334083"/>
                  <a:pt x="5766511" y="330197"/>
                  <a:pt x="5775960" y="327606"/>
                </a:cubicBezTo>
                <a:cubicBezTo>
                  <a:pt x="5785409" y="325016"/>
                  <a:pt x="5793029" y="323111"/>
                  <a:pt x="5798820" y="321891"/>
                </a:cubicBezTo>
                <a:cubicBezTo>
                  <a:pt x="5794247" y="319148"/>
                  <a:pt x="5789599" y="316253"/>
                  <a:pt x="5784875" y="313205"/>
                </a:cubicBezTo>
                <a:cubicBezTo>
                  <a:pt x="5780151" y="310157"/>
                  <a:pt x="5775503" y="306956"/>
                  <a:pt x="5770931" y="303603"/>
                </a:cubicBezTo>
                <a:cubicBezTo>
                  <a:pt x="5760263" y="295983"/>
                  <a:pt x="5751423" y="290726"/>
                  <a:pt x="5744413" y="287830"/>
                </a:cubicBezTo>
                <a:cubicBezTo>
                  <a:pt x="5737403" y="284934"/>
                  <a:pt x="5730392" y="283487"/>
                  <a:pt x="5723382" y="283487"/>
                </a:cubicBezTo>
                <a:cubicBezTo>
                  <a:pt x="5714238" y="283487"/>
                  <a:pt x="5705855" y="284706"/>
                  <a:pt x="5698236" y="287144"/>
                </a:cubicBezTo>
                <a:cubicBezTo>
                  <a:pt x="5690616" y="289583"/>
                  <a:pt x="5681472" y="294307"/>
                  <a:pt x="5670804" y="301317"/>
                </a:cubicBezTo>
                <a:cubicBezTo>
                  <a:pt x="5668061" y="298574"/>
                  <a:pt x="5665851" y="294917"/>
                  <a:pt x="5664175" y="290345"/>
                </a:cubicBezTo>
                <a:cubicBezTo>
                  <a:pt x="5662498" y="285773"/>
                  <a:pt x="5661659" y="281353"/>
                  <a:pt x="5661660" y="277086"/>
                </a:cubicBezTo>
                <a:cubicBezTo>
                  <a:pt x="5661659" y="264284"/>
                  <a:pt x="5667299" y="253921"/>
                  <a:pt x="5678577" y="245996"/>
                </a:cubicBezTo>
                <a:cubicBezTo>
                  <a:pt x="5689854" y="238071"/>
                  <a:pt x="5704179" y="234109"/>
                  <a:pt x="5721553" y="234109"/>
                </a:cubicBezTo>
                <a:cubicBezTo>
                  <a:pt x="5731307" y="234109"/>
                  <a:pt x="5740832" y="235862"/>
                  <a:pt x="5750128" y="239367"/>
                </a:cubicBezTo>
                <a:cubicBezTo>
                  <a:pt x="5759425" y="242872"/>
                  <a:pt x="5770016" y="248892"/>
                  <a:pt x="5781903" y="257426"/>
                </a:cubicBezTo>
                <a:cubicBezTo>
                  <a:pt x="5796533" y="267485"/>
                  <a:pt x="5809564" y="275409"/>
                  <a:pt x="5820994" y="281201"/>
                </a:cubicBezTo>
                <a:cubicBezTo>
                  <a:pt x="5832423" y="286992"/>
                  <a:pt x="5845302" y="291716"/>
                  <a:pt x="5859627" y="295374"/>
                </a:cubicBezTo>
                <a:cubicBezTo>
                  <a:pt x="5866638" y="296898"/>
                  <a:pt x="5874715" y="298117"/>
                  <a:pt x="5883859" y="299031"/>
                </a:cubicBezTo>
                <a:cubicBezTo>
                  <a:pt x="5893003" y="299946"/>
                  <a:pt x="5903214" y="300403"/>
                  <a:pt x="5914492" y="300403"/>
                </a:cubicBezTo>
                <a:lnTo>
                  <a:pt x="5892546" y="343837"/>
                </a:lnTo>
                <a:cubicBezTo>
                  <a:pt x="5884621" y="343227"/>
                  <a:pt x="5877534" y="342618"/>
                  <a:pt x="5871287" y="342008"/>
                </a:cubicBezTo>
                <a:cubicBezTo>
                  <a:pt x="5865038" y="341399"/>
                  <a:pt x="5857951" y="341246"/>
                  <a:pt x="5850027" y="341551"/>
                </a:cubicBezTo>
                <a:cubicBezTo>
                  <a:pt x="5843016" y="342161"/>
                  <a:pt x="5835777" y="343456"/>
                  <a:pt x="5828309" y="345437"/>
                </a:cubicBezTo>
                <a:cubicBezTo>
                  <a:pt x="5820841" y="347418"/>
                  <a:pt x="5813069" y="350238"/>
                  <a:pt x="5804992" y="353895"/>
                </a:cubicBezTo>
                <a:cubicBezTo>
                  <a:pt x="5796915" y="357553"/>
                  <a:pt x="5788152" y="361973"/>
                  <a:pt x="5778703" y="367154"/>
                </a:cubicBezTo>
                <a:cubicBezTo>
                  <a:pt x="5766816" y="373860"/>
                  <a:pt x="5755995" y="379118"/>
                  <a:pt x="5746242" y="382928"/>
                </a:cubicBezTo>
                <a:cubicBezTo>
                  <a:pt x="5736488" y="386738"/>
                  <a:pt x="5726429" y="389633"/>
                  <a:pt x="5716067" y="391614"/>
                </a:cubicBezTo>
                <a:cubicBezTo>
                  <a:pt x="5705703" y="393596"/>
                  <a:pt x="5694045" y="394891"/>
                  <a:pt x="5681091" y="395501"/>
                </a:cubicBezTo>
                <a:lnTo>
                  <a:pt x="5636613" y="396386"/>
                </a:lnTo>
                <a:lnTo>
                  <a:pt x="5636514" y="396415"/>
                </a:lnTo>
                <a:lnTo>
                  <a:pt x="5636165" y="396395"/>
                </a:lnTo>
                <a:lnTo>
                  <a:pt x="5635143" y="396415"/>
                </a:lnTo>
                <a:lnTo>
                  <a:pt x="5634852" y="396318"/>
                </a:lnTo>
                <a:lnTo>
                  <a:pt x="5619369" y="395415"/>
                </a:lnTo>
                <a:cubicBezTo>
                  <a:pt x="5603367" y="393415"/>
                  <a:pt x="5590793" y="388414"/>
                  <a:pt x="5581650" y="380413"/>
                </a:cubicBezTo>
                <a:cubicBezTo>
                  <a:pt x="5573420" y="385290"/>
                  <a:pt x="5564276" y="389176"/>
                  <a:pt x="5554218" y="392072"/>
                </a:cubicBezTo>
                <a:cubicBezTo>
                  <a:pt x="5549189" y="393519"/>
                  <a:pt x="5543893" y="394605"/>
                  <a:pt x="5538330" y="395329"/>
                </a:cubicBezTo>
                <a:lnTo>
                  <a:pt x="5530194" y="395834"/>
                </a:lnTo>
                <a:lnTo>
                  <a:pt x="5528234" y="396415"/>
                </a:lnTo>
                <a:lnTo>
                  <a:pt x="5523464" y="396252"/>
                </a:lnTo>
                <a:lnTo>
                  <a:pt x="5520842" y="396415"/>
                </a:lnTo>
                <a:lnTo>
                  <a:pt x="5519999" y="396134"/>
                </a:lnTo>
                <a:lnTo>
                  <a:pt x="5500602" y="395472"/>
                </a:lnTo>
                <a:cubicBezTo>
                  <a:pt x="5474141" y="393586"/>
                  <a:pt x="5451195" y="388871"/>
                  <a:pt x="5431765" y="381327"/>
                </a:cubicBezTo>
                <a:cubicBezTo>
                  <a:pt x="5418963" y="387119"/>
                  <a:pt x="5405323" y="391081"/>
                  <a:pt x="5390845" y="393215"/>
                </a:cubicBezTo>
                <a:lnTo>
                  <a:pt x="5345029" y="396117"/>
                </a:lnTo>
                <a:lnTo>
                  <a:pt x="5344134" y="396415"/>
                </a:lnTo>
                <a:lnTo>
                  <a:pt x="5342683" y="396266"/>
                </a:lnTo>
                <a:lnTo>
                  <a:pt x="5340325" y="396415"/>
                </a:lnTo>
                <a:lnTo>
                  <a:pt x="5338622" y="395847"/>
                </a:lnTo>
                <a:lnTo>
                  <a:pt x="5325818" y="394529"/>
                </a:lnTo>
                <a:cubicBezTo>
                  <a:pt x="5307930" y="390757"/>
                  <a:pt x="5291327" y="381327"/>
                  <a:pt x="5276011" y="366240"/>
                </a:cubicBezTo>
                <a:cubicBezTo>
                  <a:pt x="5274183" y="368983"/>
                  <a:pt x="5272507" y="371421"/>
                  <a:pt x="5270983" y="373555"/>
                </a:cubicBezTo>
                <a:cubicBezTo>
                  <a:pt x="5269459" y="375689"/>
                  <a:pt x="5267934" y="377822"/>
                  <a:pt x="5266411" y="379956"/>
                </a:cubicBezTo>
                <a:cubicBezTo>
                  <a:pt x="5262753" y="384223"/>
                  <a:pt x="5255514" y="388033"/>
                  <a:pt x="5244694" y="391386"/>
                </a:cubicBezTo>
                <a:cubicBezTo>
                  <a:pt x="5239283" y="393062"/>
                  <a:pt x="5233397" y="394319"/>
                  <a:pt x="5227034" y="395158"/>
                </a:cubicBezTo>
                <a:lnTo>
                  <a:pt x="5214453" y="395929"/>
                </a:lnTo>
                <a:lnTo>
                  <a:pt x="5212995" y="396415"/>
                </a:lnTo>
                <a:lnTo>
                  <a:pt x="5210333" y="396181"/>
                </a:lnTo>
                <a:lnTo>
                  <a:pt x="5206517" y="396415"/>
                </a:lnTo>
                <a:lnTo>
                  <a:pt x="5204199" y="395642"/>
                </a:lnTo>
                <a:lnTo>
                  <a:pt x="5190877" y="394472"/>
                </a:lnTo>
                <a:cubicBezTo>
                  <a:pt x="5184209" y="393176"/>
                  <a:pt x="5178247" y="391233"/>
                  <a:pt x="5172989" y="388643"/>
                </a:cubicBezTo>
                <a:cubicBezTo>
                  <a:pt x="5162474" y="383461"/>
                  <a:pt x="5154473" y="376527"/>
                  <a:pt x="5148986" y="367840"/>
                </a:cubicBezTo>
                <a:cubicBezTo>
                  <a:pt x="5143500" y="359153"/>
                  <a:pt x="5140147" y="349019"/>
                  <a:pt x="5138928" y="337436"/>
                </a:cubicBezTo>
                <a:cubicBezTo>
                  <a:pt x="5138013" y="330731"/>
                  <a:pt x="5136871" y="321129"/>
                  <a:pt x="5135499" y="308633"/>
                </a:cubicBezTo>
                <a:cubicBezTo>
                  <a:pt x="5134127" y="296136"/>
                  <a:pt x="5132679" y="281886"/>
                  <a:pt x="5131156" y="265884"/>
                </a:cubicBezTo>
                <a:cubicBezTo>
                  <a:pt x="5129631" y="249882"/>
                  <a:pt x="5128031" y="233195"/>
                  <a:pt x="5126355" y="215821"/>
                </a:cubicBezTo>
                <a:cubicBezTo>
                  <a:pt x="5124679" y="198447"/>
                  <a:pt x="5123079" y="181302"/>
                  <a:pt x="5121554" y="164386"/>
                </a:cubicBezTo>
                <a:cubicBezTo>
                  <a:pt x="5120031" y="147470"/>
                  <a:pt x="5118659" y="132153"/>
                  <a:pt x="5117440" y="118437"/>
                </a:cubicBezTo>
                <a:cubicBezTo>
                  <a:pt x="5124755" y="112951"/>
                  <a:pt x="5132299" y="107846"/>
                  <a:pt x="5140071" y="103121"/>
                </a:cubicBezTo>
                <a:cubicBezTo>
                  <a:pt x="5147843" y="98397"/>
                  <a:pt x="5155845" y="93901"/>
                  <a:pt x="5164075" y="89634"/>
                </a:cubicBezTo>
                <a:close/>
                <a:moveTo>
                  <a:pt x="4931817" y="89634"/>
                </a:moveTo>
                <a:cubicBezTo>
                  <a:pt x="4933950" y="97863"/>
                  <a:pt x="4936541" y="106779"/>
                  <a:pt x="4939589" y="116380"/>
                </a:cubicBezTo>
                <a:cubicBezTo>
                  <a:pt x="4942637" y="125981"/>
                  <a:pt x="4945990" y="135659"/>
                  <a:pt x="4949647" y="145412"/>
                </a:cubicBezTo>
                <a:lnTo>
                  <a:pt x="4935017" y="156842"/>
                </a:lnTo>
                <a:cubicBezTo>
                  <a:pt x="4935931" y="175435"/>
                  <a:pt x="4936465" y="196466"/>
                  <a:pt x="4936617" y="219936"/>
                </a:cubicBezTo>
                <a:cubicBezTo>
                  <a:pt x="4936769" y="243405"/>
                  <a:pt x="4936617" y="269466"/>
                  <a:pt x="4936159" y="298117"/>
                </a:cubicBezTo>
                <a:cubicBezTo>
                  <a:pt x="4935703" y="326768"/>
                  <a:pt x="4934712" y="358315"/>
                  <a:pt x="4933188" y="392757"/>
                </a:cubicBezTo>
                <a:lnTo>
                  <a:pt x="4906670" y="396415"/>
                </a:lnTo>
                <a:cubicBezTo>
                  <a:pt x="4905757" y="366545"/>
                  <a:pt x="4904613" y="339646"/>
                  <a:pt x="4903241" y="315719"/>
                </a:cubicBezTo>
                <a:cubicBezTo>
                  <a:pt x="4901870" y="291792"/>
                  <a:pt x="4900499" y="269466"/>
                  <a:pt x="4899127" y="248739"/>
                </a:cubicBezTo>
                <a:cubicBezTo>
                  <a:pt x="4897755" y="228013"/>
                  <a:pt x="4896307" y="208049"/>
                  <a:pt x="4894783" y="188846"/>
                </a:cubicBezTo>
                <a:cubicBezTo>
                  <a:pt x="4893259" y="169644"/>
                  <a:pt x="4891431" y="149679"/>
                  <a:pt x="4889297" y="128953"/>
                </a:cubicBezTo>
                <a:cubicBezTo>
                  <a:pt x="4888383" y="121333"/>
                  <a:pt x="4889677" y="114627"/>
                  <a:pt x="4893183" y="108836"/>
                </a:cubicBezTo>
                <a:cubicBezTo>
                  <a:pt x="4896687" y="103045"/>
                  <a:pt x="4901870" y="98549"/>
                  <a:pt x="4908727" y="95349"/>
                </a:cubicBezTo>
                <a:cubicBezTo>
                  <a:pt x="4915586" y="92148"/>
                  <a:pt x="4923282" y="90243"/>
                  <a:pt x="4931817" y="89634"/>
                </a:cubicBezTo>
                <a:close/>
                <a:moveTo>
                  <a:pt x="3111094" y="89634"/>
                </a:moveTo>
                <a:cubicBezTo>
                  <a:pt x="3111094" y="101826"/>
                  <a:pt x="3111094" y="117752"/>
                  <a:pt x="3111094" y="137411"/>
                </a:cubicBezTo>
                <a:cubicBezTo>
                  <a:pt x="3111094" y="157071"/>
                  <a:pt x="3111017" y="179093"/>
                  <a:pt x="3110865" y="203477"/>
                </a:cubicBezTo>
                <a:cubicBezTo>
                  <a:pt x="3110713" y="227861"/>
                  <a:pt x="3110636" y="253311"/>
                  <a:pt x="3110636" y="279829"/>
                </a:cubicBezTo>
                <a:cubicBezTo>
                  <a:pt x="3110636" y="292021"/>
                  <a:pt x="3110636" y="302460"/>
                  <a:pt x="3110636" y="311147"/>
                </a:cubicBezTo>
                <a:cubicBezTo>
                  <a:pt x="3110636" y="319834"/>
                  <a:pt x="3110789" y="328140"/>
                  <a:pt x="3111094" y="336065"/>
                </a:cubicBezTo>
                <a:cubicBezTo>
                  <a:pt x="3117647" y="340332"/>
                  <a:pt x="3125000" y="343532"/>
                  <a:pt x="3133154" y="345666"/>
                </a:cubicBezTo>
                <a:lnTo>
                  <a:pt x="3159825" y="348844"/>
                </a:lnTo>
                <a:lnTo>
                  <a:pt x="3203219" y="347495"/>
                </a:lnTo>
                <a:cubicBezTo>
                  <a:pt x="3216478" y="346580"/>
                  <a:pt x="3228289" y="344904"/>
                  <a:pt x="3238653" y="342465"/>
                </a:cubicBezTo>
                <a:lnTo>
                  <a:pt x="3229508" y="331493"/>
                </a:lnTo>
                <a:cubicBezTo>
                  <a:pt x="3224937" y="324482"/>
                  <a:pt x="3220745" y="318691"/>
                  <a:pt x="3216935" y="314119"/>
                </a:cubicBezTo>
                <a:cubicBezTo>
                  <a:pt x="3213125" y="309547"/>
                  <a:pt x="3209544" y="305737"/>
                  <a:pt x="3206191" y="302689"/>
                </a:cubicBezTo>
                <a:cubicBezTo>
                  <a:pt x="3203753" y="299946"/>
                  <a:pt x="3201315" y="297431"/>
                  <a:pt x="3198876" y="295145"/>
                </a:cubicBezTo>
                <a:cubicBezTo>
                  <a:pt x="3196438" y="292859"/>
                  <a:pt x="3193999" y="290802"/>
                  <a:pt x="3191561" y="288973"/>
                </a:cubicBezTo>
                <a:lnTo>
                  <a:pt x="3183789" y="294459"/>
                </a:lnTo>
                <a:cubicBezTo>
                  <a:pt x="3176473" y="286535"/>
                  <a:pt x="3172815" y="277848"/>
                  <a:pt x="3172815" y="268399"/>
                </a:cubicBezTo>
                <a:cubicBezTo>
                  <a:pt x="3172815" y="261084"/>
                  <a:pt x="3175025" y="254683"/>
                  <a:pt x="3179445" y="249197"/>
                </a:cubicBezTo>
                <a:cubicBezTo>
                  <a:pt x="3183865" y="243710"/>
                  <a:pt x="3189884" y="238681"/>
                  <a:pt x="3197505" y="234109"/>
                </a:cubicBezTo>
                <a:cubicBezTo>
                  <a:pt x="3205124" y="229537"/>
                  <a:pt x="3213811" y="225727"/>
                  <a:pt x="3223565" y="222679"/>
                </a:cubicBezTo>
                <a:cubicBezTo>
                  <a:pt x="3238195" y="217497"/>
                  <a:pt x="3252673" y="214907"/>
                  <a:pt x="3266999" y="214907"/>
                </a:cubicBezTo>
                <a:cubicBezTo>
                  <a:pt x="3280105" y="214907"/>
                  <a:pt x="3292373" y="217726"/>
                  <a:pt x="3303803" y="223365"/>
                </a:cubicBezTo>
                <a:cubicBezTo>
                  <a:pt x="3315233" y="229004"/>
                  <a:pt x="3324149" y="236700"/>
                  <a:pt x="3330549" y="246453"/>
                </a:cubicBezTo>
                <a:cubicBezTo>
                  <a:pt x="3337255" y="256207"/>
                  <a:pt x="3340608" y="266570"/>
                  <a:pt x="3340608" y="277543"/>
                </a:cubicBezTo>
                <a:cubicBezTo>
                  <a:pt x="3340608" y="289430"/>
                  <a:pt x="3337331" y="300860"/>
                  <a:pt x="3330778" y="311833"/>
                </a:cubicBezTo>
                <a:cubicBezTo>
                  <a:pt x="3324225" y="322806"/>
                  <a:pt x="3315005" y="333474"/>
                  <a:pt x="3303117" y="343837"/>
                </a:cubicBezTo>
                <a:cubicBezTo>
                  <a:pt x="3310738" y="345666"/>
                  <a:pt x="3319348" y="346961"/>
                  <a:pt x="3328949" y="347723"/>
                </a:cubicBezTo>
                <a:lnTo>
                  <a:pt x="3359952" y="348807"/>
                </a:lnTo>
                <a:lnTo>
                  <a:pt x="3381070" y="347837"/>
                </a:lnTo>
                <a:cubicBezTo>
                  <a:pt x="3388538" y="347152"/>
                  <a:pt x="3396005" y="346123"/>
                  <a:pt x="3403473" y="344751"/>
                </a:cubicBezTo>
                <a:cubicBezTo>
                  <a:pt x="3418408" y="342008"/>
                  <a:pt x="3430600" y="338503"/>
                  <a:pt x="3440049" y="334236"/>
                </a:cubicBezTo>
                <a:cubicBezTo>
                  <a:pt x="3437306" y="327225"/>
                  <a:pt x="3433877" y="319453"/>
                  <a:pt x="3429762" y="310919"/>
                </a:cubicBezTo>
                <a:cubicBezTo>
                  <a:pt x="3425647" y="302384"/>
                  <a:pt x="3422066" y="294917"/>
                  <a:pt x="3419018" y="288516"/>
                </a:cubicBezTo>
                <a:cubicBezTo>
                  <a:pt x="3415970" y="281810"/>
                  <a:pt x="3413531" y="276095"/>
                  <a:pt x="3411703" y="271371"/>
                </a:cubicBezTo>
                <a:cubicBezTo>
                  <a:pt x="3409874" y="266646"/>
                  <a:pt x="3408959" y="262455"/>
                  <a:pt x="3408959" y="258798"/>
                </a:cubicBezTo>
                <a:cubicBezTo>
                  <a:pt x="3408959" y="251483"/>
                  <a:pt x="3412617" y="243710"/>
                  <a:pt x="3419932" y="235481"/>
                </a:cubicBezTo>
                <a:cubicBezTo>
                  <a:pt x="3427247" y="227251"/>
                  <a:pt x="3436087" y="220393"/>
                  <a:pt x="3446450" y="214907"/>
                </a:cubicBezTo>
                <a:cubicBezTo>
                  <a:pt x="3448279" y="222831"/>
                  <a:pt x="3450336" y="232204"/>
                  <a:pt x="3452622" y="243024"/>
                </a:cubicBezTo>
                <a:cubicBezTo>
                  <a:pt x="3454908" y="253845"/>
                  <a:pt x="3457270" y="265656"/>
                  <a:pt x="3459709" y="278457"/>
                </a:cubicBezTo>
                <a:cubicBezTo>
                  <a:pt x="3461537" y="288211"/>
                  <a:pt x="3462909" y="296441"/>
                  <a:pt x="3463823" y="303146"/>
                </a:cubicBezTo>
                <a:cubicBezTo>
                  <a:pt x="3464738" y="309852"/>
                  <a:pt x="3465195" y="315033"/>
                  <a:pt x="3465195" y="318691"/>
                </a:cubicBezTo>
                <a:cubicBezTo>
                  <a:pt x="3465195" y="325092"/>
                  <a:pt x="3463519" y="333093"/>
                  <a:pt x="3460166" y="342694"/>
                </a:cubicBezTo>
                <a:cubicBezTo>
                  <a:pt x="3456813" y="352295"/>
                  <a:pt x="3452698" y="361820"/>
                  <a:pt x="3447821" y="371269"/>
                </a:cubicBezTo>
                <a:cubicBezTo>
                  <a:pt x="3427019" y="383842"/>
                  <a:pt x="3405102" y="391700"/>
                  <a:pt x="3382070" y="394843"/>
                </a:cubicBezTo>
                <a:lnTo>
                  <a:pt x="3362497" y="396158"/>
                </a:lnTo>
                <a:lnTo>
                  <a:pt x="3361639" y="396415"/>
                </a:lnTo>
                <a:lnTo>
                  <a:pt x="3360032" y="396323"/>
                </a:lnTo>
                <a:lnTo>
                  <a:pt x="3358667" y="396415"/>
                </a:lnTo>
                <a:lnTo>
                  <a:pt x="3358054" y="396210"/>
                </a:lnTo>
                <a:lnTo>
                  <a:pt x="3331578" y="394700"/>
                </a:lnTo>
                <a:cubicBezTo>
                  <a:pt x="3322205" y="393557"/>
                  <a:pt x="3313481" y="391843"/>
                  <a:pt x="3305404" y="389557"/>
                </a:cubicBezTo>
                <a:cubicBezTo>
                  <a:pt x="3289249" y="384985"/>
                  <a:pt x="3275686" y="378279"/>
                  <a:pt x="3264713" y="369440"/>
                </a:cubicBezTo>
                <a:cubicBezTo>
                  <a:pt x="3248254" y="378584"/>
                  <a:pt x="3231413" y="385366"/>
                  <a:pt x="3214192" y="389786"/>
                </a:cubicBezTo>
                <a:cubicBezTo>
                  <a:pt x="3205581" y="391995"/>
                  <a:pt x="3196685" y="393653"/>
                  <a:pt x="3187503" y="394758"/>
                </a:cubicBezTo>
                <a:lnTo>
                  <a:pt x="3160239" y="396349"/>
                </a:lnTo>
                <a:lnTo>
                  <a:pt x="3160014" y="396415"/>
                </a:lnTo>
                <a:lnTo>
                  <a:pt x="3159557" y="396388"/>
                </a:lnTo>
                <a:lnTo>
                  <a:pt x="3159099" y="396415"/>
                </a:lnTo>
                <a:lnTo>
                  <a:pt x="3158906" y="396350"/>
                </a:lnTo>
                <a:lnTo>
                  <a:pt x="3142869" y="395415"/>
                </a:lnTo>
                <a:cubicBezTo>
                  <a:pt x="3126867" y="393415"/>
                  <a:pt x="3114294" y="388414"/>
                  <a:pt x="3105150" y="380413"/>
                </a:cubicBezTo>
                <a:cubicBezTo>
                  <a:pt x="3096921" y="385290"/>
                  <a:pt x="3087776" y="389176"/>
                  <a:pt x="3077718" y="392072"/>
                </a:cubicBezTo>
                <a:cubicBezTo>
                  <a:pt x="3072689" y="393519"/>
                  <a:pt x="3067393" y="394605"/>
                  <a:pt x="3061830" y="395329"/>
                </a:cubicBezTo>
                <a:lnTo>
                  <a:pt x="3050710" y="396020"/>
                </a:lnTo>
                <a:lnTo>
                  <a:pt x="3049524" y="396415"/>
                </a:lnTo>
                <a:lnTo>
                  <a:pt x="3047586" y="396214"/>
                </a:lnTo>
                <a:lnTo>
                  <a:pt x="3044342" y="396415"/>
                </a:lnTo>
                <a:lnTo>
                  <a:pt x="3041996" y="395633"/>
                </a:lnTo>
                <a:lnTo>
                  <a:pt x="3038523" y="395272"/>
                </a:lnTo>
                <a:cubicBezTo>
                  <a:pt x="3027721" y="392986"/>
                  <a:pt x="3017520" y="387271"/>
                  <a:pt x="3007919" y="378127"/>
                </a:cubicBezTo>
                <a:lnTo>
                  <a:pt x="3002433" y="399158"/>
                </a:lnTo>
                <a:cubicBezTo>
                  <a:pt x="2979877" y="399158"/>
                  <a:pt x="2959608" y="396948"/>
                  <a:pt x="2941625" y="392529"/>
                </a:cubicBezTo>
                <a:cubicBezTo>
                  <a:pt x="2923642" y="388109"/>
                  <a:pt x="2909316" y="381708"/>
                  <a:pt x="2898648" y="373326"/>
                </a:cubicBezTo>
                <a:cubicBezTo>
                  <a:pt x="2887980" y="364944"/>
                  <a:pt x="2882646" y="355267"/>
                  <a:pt x="2882646" y="344294"/>
                </a:cubicBezTo>
                <a:cubicBezTo>
                  <a:pt x="2882646" y="333931"/>
                  <a:pt x="2884780" y="323415"/>
                  <a:pt x="2889047" y="312747"/>
                </a:cubicBezTo>
                <a:cubicBezTo>
                  <a:pt x="2884171" y="315795"/>
                  <a:pt x="2878684" y="319529"/>
                  <a:pt x="2872588" y="323949"/>
                </a:cubicBezTo>
                <a:cubicBezTo>
                  <a:pt x="2866492" y="328368"/>
                  <a:pt x="2859786" y="333321"/>
                  <a:pt x="2852471" y="338808"/>
                </a:cubicBezTo>
                <a:cubicBezTo>
                  <a:pt x="2854605" y="353743"/>
                  <a:pt x="2856967" y="369745"/>
                  <a:pt x="2859558" y="386814"/>
                </a:cubicBezTo>
                <a:cubicBezTo>
                  <a:pt x="2862148" y="403883"/>
                  <a:pt x="2865425" y="424304"/>
                  <a:pt x="2869387" y="448079"/>
                </a:cubicBezTo>
                <a:cubicBezTo>
                  <a:pt x="2871521" y="461795"/>
                  <a:pt x="2873502" y="474368"/>
                  <a:pt x="2875331" y="485798"/>
                </a:cubicBezTo>
                <a:cubicBezTo>
                  <a:pt x="2877160" y="497228"/>
                  <a:pt x="2878684" y="507362"/>
                  <a:pt x="2879903" y="516201"/>
                </a:cubicBezTo>
                <a:cubicBezTo>
                  <a:pt x="2873197" y="521078"/>
                  <a:pt x="2866416" y="525498"/>
                  <a:pt x="2859558" y="529460"/>
                </a:cubicBezTo>
                <a:cubicBezTo>
                  <a:pt x="2852700" y="533423"/>
                  <a:pt x="2845765" y="536623"/>
                  <a:pt x="2838755" y="539061"/>
                </a:cubicBezTo>
                <a:cubicBezTo>
                  <a:pt x="2838450" y="523821"/>
                  <a:pt x="2837841" y="507362"/>
                  <a:pt x="2836926" y="489684"/>
                </a:cubicBezTo>
                <a:cubicBezTo>
                  <a:pt x="2836012" y="472005"/>
                  <a:pt x="2834640" y="453108"/>
                  <a:pt x="2832811" y="432991"/>
                </a:cubicBezTo>
                <a:cubicBezTo>
                  <a:pt x="2830983" y="414093"/>
                  <a:pt x="2829687" y="398015"/>
                  <a:pt x="2828925" y="384756"/>
                </a:cubicBezTo>
                <a:cubicBezTo>
                  <a:pt x="2828163" y="371498"/>
                  <a:pt x="2827782" y="361211"/>
                  <a:pt x="2827782" y="353895"/>
                </a:cubicBezTo>
                <a:cubicBezTo>
                  <a:pt x="2827782" y="352067"/>
                  <a:pt x="2828087" y="349781"/>
                  <a:pt x="2828697" y="347037"/>
                </a:cubicBezTo>
                <a:cubicBezTo>
                  <a:pt x="2829306" y="344294"/>
                  <a:pt x="2830221" y="341246"/>
                  <a:pt x="2831440" y="337893"/>
                </a:cubicBezTo>
                <a:cubicBezTo>
                  <a:pt x="2832659" y="334236"/>
                  <a:pt x="2834488" y="329511"/>
                  <a:pt x="2836926" y="323720"/>
                </a:cubicBezTo>
                <a:cubicBezTo>
                  <a:pt x="2839365" y="317929"/>
                  <a:pt x="2842413" y="311071"/>
                  <a:pt x="2846070" y="303146"/>
                </a:cubicBezTo>
                <a:cubicBezTo>
                  <a:pt x="2846680" y="301927"/>
                  <a:pt x="2848965" y="299641"/>
                  <a:pt x="2852928" y="296288"/>
                </a:cubicBezTo>
                <a:cubicBezTo>
                  <a:pt x="2856891" y="292935"/>
                  <a:pt x="2861843" y="289125"/>
                  <a:pt x="2867787" y="284858"/>
                </a:cubicBezTo>
                <a:cubicBezTo>
                  <a:pt x="2873731" y="280591"/>
                  <a:pt x="2879979" y="276248"/>
                  <a:pt x="2886533" y="271828"/>
                </a:cubicBezTo>
                <a:cubicBezTo>
                  <a:pt x="2893085" y="267408"/>
                  <a:pt x="2899257" y="263370"/>
                  <a:pt x="2905049" y="259712"/>
                </a:cubicBezTo>
                <a:cubicBezTo>
                  <a:pt x="2918155" y="252397"/>
                  <a:pt x="2930271" y="246606"/>
                  <a:pt x="2941396" y="242339"/>
                </a:cubicBezTo>
                <a:cubicBezTo>
                  <a:pt x="2952521" y="238071"/>
                  <a:pt x="2962047" y="235938"/>
                  <a:pt x="2969971" y="235938"/>
                </a:cubicBezTo>
                <a:cubicBezTo>
                  <a:pt x="2974543" y="235938"/>
                  <a:pt x="2978658" y="238148"/>
                  <a:pt x="2982315" y="242567"/>
                </a:cubicBezTo>
                <a:cubicBezTo>
                  <a:pt x="2985973" y="246987"/>
                  <a:pt x="2989479" y="252549"/>
                  <a:pt x="2992831" y="259255"/>
                </a:cubicBezTo>
                <a:cubicBezTo>
                  <a:pt x="2994965" y="263522"/>
                  <a:pt x="2997175" y="268399"/>
                  <a:pt x="2999461" y="273885"/>
                </a:cubicBezTo>
                <a:cubicBezTo>
                  <a:pt x="3001747" y="279372"/>
                  <a:pt x="3004109" y="285468"/>
                  <a:pt x="3006547" y="292173"/>
                </a:cubicBezTo>
                <a:cubicBezTo>
                  <a:pt x="3009900" y="301927"/>
                  <a:pt x="3013557" y="310842"/>
                  <a:pt x="3017520" y="318920"/>
                </a:cubicBezTo>
                <a:cubicBezTo>
                  <a:pt x="3021482" y="326997"/>
                  <a:pt x="3025597" y="333474"/>
                  <a:pt x="3029865" y="338351"/>
                </a:cubicBezTo>
                <a:cubicBezTo>
                  <a:pt x="3032760" y="341856"/>
                  <a:pt x="3035846" y="344485"/>
                  <a:pt x="3039123" y="346237"/>
                </a:cubicBezTo>
                <a:lnTo>
                  <a:pt x="3047963" y="348472"/>
                </a:lnTo>
                <a:lnTo>
                  <a:pt x="3067431" y="346352"/>
                </a:lnTo>
                <a:cubicBezTo>
                  <a:pt x="3074899" y="344675"/>
                  <a:pt x="3082138" y="342313"/>
                  <a:pt x="3089148" y="339265"/>
                </a:cubicBezTo>
                <a:cubicBezTo>
                  <a:pt x="3086405" y="319453"/>
                  <a:pt x="3083433" y="296288"/>
                  <a:pt x="3080233" y="269771"/>
                </a:cubicBezTo>
                <a:cubicBezTo>
                  <a:pt x="3077032" y="243253"/>
                  <a:pt x="3073908" y="213383"/>
                  <a:pt x="3070860" y="180159"/>
                </a:cubicBezTo>
                <a:cubicBezTo>
                  <a:pt x="3069641" y="170101"/>
                  <a:pt x="3068574" y="159966"/>
                  <a:pt x="3067660" y="149756"/>
                </a:cubicBezTo>
                <a:cubicBezTo>
                  <a:pt x="3066745" y="139545"/>
                  <a:pt x="3065831" y="129105"/>
                  <a:pt x="3064916" y="118437"/>
                </a:cubicBezTo>
                <a:cubicBezTo>
                  <a:pt x="3071927" y="112646"/>
                  <a:pt x="3079319" y="107465"/>
                  <a:pt x="3087091" y="102893"/>
                </a:cubicBezTo>
                <a:cubicBezTo>
                  <a:pt x="3094863" y="98321"/>
                  <a:pt x="3102864" y="93901"/>
                  <a:pt x="3111094" y="89634"/>
                </a:cubicBezTo>
                <a:close/>
                <a:moveTo>
                  <a:pt x="2430399" y="89634"/>
                </a:moveTo>
                <a:cubicBezTo>
                  <a:pt x="2431313" y="112799"/>
                  <a:pt x="2432075" y="135811"/>
                  <a:pt x="2432685" y="158671"/>
                </a:cubicBezTo>
                <a:cubicBezTo>
                  <a:pt x="2433295" y="181531"/>
                  <a:pt x="2433904" y="204848"/>
                  <a:pt x="2434514" y="228623"/>
                </a:cubicBezTo>
                <a:cubicBezTo>
                  <a:pt x="2435124" y="252397"/>
                  <a:pt x="2435733" y="277238"/>
                  <a:pt x="2436343" y="303146"/>
                </a:cubicBezTo>
                <a:lnTo>
                  <a:pt x="2438171" y="336979"/>
                </a:lnTo>
                <a:cubicBezTo>
                  <a:pt x="2443963" y="341246"/>
                  <a:pt x="2450287" y="344294"/>
                  <a:pt x="2457145" y="346123"/>
                </a:cubicBezTo>
                <a:cubicBezTo>
                  <a:pt x="2464003" y="347952"/>
                  <a:pt x="2471700" y="348866"/>
                  <a:pt x="2480234" y="348866"/>
                </a:cubicBezTo>
                <a:lnTo>
                  <a:pt x="2481148" y="349273"/>
                </a:lnTo>
                <a:lnTo>
                  <a:pt x="2482367" y="348866"/>
                </a:lnTo>
                <a:cubicBezTo>
                  <a:pt x="2494559" y="348866"/>
                  <a:pt x="2505075" y="346047"/>
                  <a:pt x="2513915" y="340408"/>
                </a:cubicBezTo>
                <a:cubicBezTo>
                  <a:pt x="2522753" y="334769"/>
                  <a:pt x="2530069" y="326311"/>
                  <a:pt x="2535860" y="315033"/>
                </a:cubicBezTo>
                <a:cubicBezTo>
                  <a:pt x="2540127" y="306804"/>
                  <a:pt x="2543861" y="299641"/>
                  <a:pt x="2547061" y="293545"/>
                </a:cubicBezTo>
                <a:cubicBezTo>
                  <a:pt x="2550262" y="287449"/>
                  <a:pt x="2553234" y="282039"/>
                  <a:pt x="2555977" y="277314"/>
                </a:cubicBezTo>
                <a:cubicBezTo>
                  <a:pt x="2558720" y="272590"/>
                  <a:pt x="2561463" y="268247"/>
                  <a:pt x="2564207" y="264284"/>
                </a:cubicBezTo>
                <a:cubicBezTo>
                  <a:pt x="2571826" y="254226"/>
                  <a:pt x="2579218" y="246987"/>
                  <a:pt x="2586381" y="242567"/>
                </a:cubicBezTo>
                <a:cubicBezTo>
                  <a:pt x="2593543" y="238148"/>
                  <a:pt x="2601544" y="235938"/>
                  <a:pt x="2610384" y="235938"/>
                </a:cubicBezTo>
                <a:cubicBezTo>
                  <a:pt x="2620747" y="235938"/>
                  <a:pt x="2630881" y="241577"/>
                  <a:pt x="2640787" y="252854"/>
                </a:cubicBezTo>
                <a:cubicBezTo>
                  <a:pt x="2650693" y="264132"/>
                  <a:pt x="2658847" y="278915"/>
                  <a:pt x="2665248" y="297203"/>
                </a:cubicBezTo>
                <a:cubicBezTo>
                  <a:pt x="2671343" y="314881"/>
                  <a:pt x="2674392" y="332102"/>
                  <a:pt x="2674392" y="348866"/>
                </a:cubicBezTo>
                <a:cubicBezTo>
                  <a:pt x="2674392" y="357401"/>
                  <a:pt x="2672029" y="366392"/>
                  <a:pt x="2667305" y="375841"/>
                </a:cubicBezTo>
                <a:cubicBezTo>
                  <a:pt x="2662581" y="385290"/>
                  <a:pt x="2656409" y="393062"/>
                  <a:pt x="2648789" y="399158"/>
                </a:cubicBezTo>
                <a:cubicBezTo>
                  <a:pt x="2635682" y="399158"/>
                  <a:pt x="2622271" y="398091"/>
                  <a:pt x="2608555" y="395958"/>
                </a:cubicBezTo>
                <a:cubicBezTo>
                  <a:pt x="2594839" y="393824"/>
                  <a:pt x="2581733" y="390700"/>
                  <a:pt x="2569235" y="386585"/>
                </a:cubicBezTo>
                <a:cubicBezTo>
                  <a:pt x="2556739" y="382470"/>
                  <a:pt x="2545766" y="377975"/>
                  <a:pt x="2536317" y="373098"/>
                </a:cubicBezTo>
                <a:cubicBezTo>
                  <a:pt x="2529002" y="381327"/>
                  <a:pt x="2521153" y="387271"/>
                  <a:pt x="2512771" y="390929"/>
                </a:cubicBezTo>
                <a:cubicBezTo>
                  <a:pt x="2504389" y="394586"/>
                  <a:pt x="2494255" y="396415"/>
                  <a:pt x="2482367" y="396415"/>
                </a:cubicBezTo>
                <a:lnTo>
                  <a:pt x="2480843" y="395907"/>
                </a:lnTo>
                <a:lnTo>
                  <a:pt x="2479319" y="396415"/>
                </a:lnTo>
                <a:cubicBezTo>
                  <a:pt x="2463165" y="396415"/>
                  <a:pt x="2449830" y="393824"/>
                  <a:pt x="2439315" y="388643"/>
                </a:cubicBezTo>
                <a:cubicBezTo>
                  <a:pt x="2428799" y="383461"/>
                  <a:pt x="2420798" y="376527"/>
                  <a:pt x="2415311" y="367840"/>
                </a:cubicBezTo>
                <a:cubicBezTo>
                  <a:pt x="2409825" y="359153"/>
                  <a:pt x="2406472" y="349019"/>
                  <a:pt x="2405253" y="337436"/>
                </a:cubicBezTo>
                <a:cubicBezTo>
                  <a:pt x="2404339" y="330731"/>
                  <a:pt x="2403196" y="321129"/>
                  <a:pt x="2401824" y="308633"/>
                </a:cubicBezTo>
                <a:cubicBezTo>
                  <a:pt x="2400453" y="296136"/>
                  <a:pt x="2399005" y="281886"/>
                  <a:pt x="2397481" y="265884"/>
                </a:cubicBezTo>
                <a:cubicBezTo>
                  <a:pt x="2395957" y="249882"/>
                  <a:pt x="2394357" y="233195"/>
                  <a:pt x="2392680" y="215821"/>
                </a:cubicBezTo>
                <a:cubicBezTo>
                  <a:pt x="2391004" y="198447"/>
                  <a:pt x="2389403" y="181302"/>
                  <a:pt x="2387879" y="164386"/>
                </a:cubicBezTo>
                <a:cubicBezTo>
                  <a:pt x="2386355" y="147470"/>
                  <a:pt x="2384984" y="132153"/>
                  <a:pt x="2383765" y="118437"/>
                </a:cubicBezTo>
                <a:cubicBezTo>
                  <a:pt x="2391080" y="112951"/>
                  <a:pt x="2398624" y="107846"/>
                  <a:pt x="2406396" y="103121"/>
                </a:cubicBezTo>
                <a:cubicBezTo>
                  <a:pt x="2414169" y="98397"/>
                  <a:pt x="2422169" y="93901"/>
                  <a:pt x="2430399" y="89634"/>
                </a:cubicBezTo>
                <a:close/>
                <a:moveTo>
                  <a:pt x="2925775" y="86814"/>
                </a:moveTo>
                <a:cubicBezTo>
                  <a:pt x="2923642" y="86814"/>
                  <a:pt x="2921661" y="87500"/>
                  <a:pt x="2919831" y="88872"/>
                </a:cubicBezTo>
                <a:cubicBezTo>
                  <a:pt x="2918003" y="90243"/>
                  <a:pt x="2917089" y="91691"/>
                  <a:pt x="2917089" y="93215"/>
                </a:cubicBezTo>
                <a:cubicBezTo>
                  <a:pt x="2917089" y="99616"/>
                  <a:pt x="2922270" y="104798"/>
                  <a:pt x="2932633" y="108760"/>
                </a:cubicBezTo>
                <a:lnTo>
                  <a:pt x="2933547" y="106931"/>
                </a:lnTo>
                <a:cubicBezTo>
                  <a:pt x="2934157" y="105712"/>
                  <a:pt x="2934463" y="104645"/>
                  <a:pt x="2934463" y="103731"/>
                </a:cubicBezTo>
                <a:cubicBezTo>
                  <a:pt x="2934463" y="102816"/>
                  <a:pt x="2934463" y="102054"/>
                  <a:pt x="2934463" y="101445"/>
                </a:cubicBezTo>
                <a:cubicBezTo>
                  <a:pt x="2934463" y="97178"/>
                  <a:pt x="2933624" y="93672"/>
                  <a:pt x="2931948" y="90929"/>
                </a:cubicBezTo>
                <a:cubicBezTo>
                  <a:pt x="2930271" y="88186"/>
                  <a:pt x="2928214" y="86814"/>
                  <a:pt x="2925775" y="86814"/>
                </a:cubicBezTo>
                <a:close/>
                <a:moveTo>
                  <a:pt x="2066163" y="85519"/>
                </a:moveTo>
                <a:lnTo>
                  <a:pt x="2066621" y="91005"/>
                </a:lnTo>
                <a:cubicBezTo>
                  <a:pt x="2066621" y="98930"/>
                  <a:pt x="2063115" y="105026"/>
                  <a:pt x="2056105" y="109293"/>
                </a:cubicBezTo>
                <a:cubicBezTo>
                  <a:pt x="2048180" y="113256"/>
                  <a:pt x="2037969" y="117675"/>
                  <a:pt x="2025473" y="122552"/>
                </a:cubicBezTo>
                <a:cubicBezTo>
                  <a:pt x="2012975" y="127429"/>
                  <a:pt x="1998345" y="132763"/>
                  <a:pt x="1981581" y="138554"/>
                </a:cubicBezTo>
                <a:lnTo>
                  <a:pt x="1983867" y="116609"/>
                </a:lnTo>
                <a:cubicBezTo>
                  <a:pt x="2004289" y="109293"/>
                  <a:pt x="2021053" y="103197"/>
                  <a:pt x="2034159" y="98321"/>
                </a:cubicBezTo>
                <a:cubicBezTo>
                  <a:pt x="2047265" y="93444"/>
                  <a:pt x="2057933" y="89177"/>
                  <a:pt x="2066163" y="85519"/>
                </a:cubicBezTo>
                <a:close/>
                <a:moveTo>
                  <a:pt x="3255493" y="84986"/>
                </a:moveTo>
                <a:cubicBezTo>
                  <a:pt x="3253359" y="84986"/>
                  <a:pt x="3251149" y="85824"/>
                  <a:pt x="3248863" y="87500"/>
                </a:cubicBezTo>
                <a:cubicBezTo>
                  <a:pt x="3246577" y="89177"/>
                  <a:pt x="3245587" y="91691"/>
                  <a:pt x="3245892" y="95044"/>
                </a:cubicBezTo>
                <a:cubicBezTo>
                  <a:pt x="3245892" y="98092"/>
                  <a:pt x="3246806" y="100911"/>
                  <a:pt x="3248635" y="103502"/>
                </a:cubicBezTo>
                <a:cubicBezTo>
                  <a:pt x="3250463" y="106093"/>
                  <a:pt x="3253511" y="107388"/>
                  <a:pt x="3257779" y="107388"/>
                </a:cubicBezTo>
                <a:cubicBezTo>
                  <a:pt x="3260827" y="107388"/>
                  <a:pt x="3263722" y="106322"/>
                  <a:pt x="3266465" y="104188"/>
                </a:cubicBezTo>
                <a:cubicBezTo>
                  <a:pt x="3269209" y="102054"/>
                  <a:pt x="3270580" y="100073"/>
                  <a:pt x="3270580" y="98244"/>
                </a:cubicBezTo>
                <a:cubicBezTo>
                  <a:pt x="3270580" y="95501"/>
                  <a:pt x="3268980" y="92606"/>
                  <a:pt x="3265780" y="89558"/>
                </a:cubicBezTo>
                <a:cubicBezTo>
                  <a:pt x="3262579" y="86510"/>
                  <a:pt x="3259151" y="84986"/>
                  <a:pt x="3255493" y="84986"/>
                </a:cubicBezTo>
                <a:close/>
                <a:moveTo>
                  <a:pt x="4813478" y="81861"/>
                </a:moveTo>
                <a:cubicBezTo>
                  <a:pt x="4816527" y="92529"/>
                  <a:pt x="4819269" y="101978"/>
                  <a:pt x="4821707" y="110208"/>
                </a:cubicBezTo>
                <a:cubicBezTo>
                  <a:pt x="4824145" y="118437"/>
                  <a:pt x="4827346" y="127581"/>
                  <a:pt x="4831309" y="137640"/>
                </a:cubicBezTo>
                <a:lnTo>
                  <a:pt x="4817135" y="148613"/>
                </a:lnTo>
                <a:cubicBezTo>
                  <a:pt x="4817441" y="151051"/>
                  <a:pt x="4817669" y="155318"/>
                  <a:pt x="4817821" y="161414"/>
                </a:cubicBezTo>
                <a:cubicBezTo>
                  <a:pt x="4817974" y="167510"/>
                  <a:pt x="4818203" y="173835"/>
                  <a:pt x="4818507" y="180388"/>
                </a:cubicBezTo>
                <a:cubicBezTo>
                  <a:pt x="4818812" y="186941"/>
                  <a:pt x="4819041" y="192885"/>
                  <a:pt x="4819193" y="198219"/>
                </a:cubicBezTo>
                <a:cubicBezTo>
                  <a:pt x="4819345" y="203553"/>
                  <a:pt x="4819421" y="206829"/>
                  <a:pt x="4819421" y="208049"/>
                </a:cubicBezTo>
                <a:cubicBezTo>
                  <a:pt x="4819421" y="226337"/>
                  <a:pt x="4816298" y="243863"/>
                  <a:pt x="4810049" y="260627"/>
                </a:cubicBezTo>
                <a:lnTo>
                  <a:pt x="4799309" y="283979"/>
                </a:lnTo>
                <a:lnTo>
                  <a:pt x="4803648" y="289887"/>
                </a:lnTo>
                <a:cubicBezTo>
                  <a:pt x="4809287" y="297812"/>
                  <a:pt x="4814697" y="305889"/>
                  <a:pt x="4819879" y="314119"/>
                </a:cubicBezTo>
                <a:cubicBezTo>
                  <a:pt x="4825060" y="322349"/>
                  <a:pt x="4829403" y="329740"/>
                  <a:pt x="4832909" y="336293"/>
                </a:cubicBezTo>
                <a:cubicBezTo>
                  <a:pt x="4836415" y="342846"/>
                  <a:pt x="4838167" y="347495"/>
                  <a:pt x="4838167" y="350238"/>
                </a:cubicBezTo>
                <a:cubicBezTo>
                  <a:pt x="4838167" y="352067"/>
                  <a:pt x="4837481" y="355191"/>
                  <a:pt x="4836109" y="359610"/>
                </a:cubicBezTo>
                <a:cubicBezTo>
                  <a:pt x="4834738" y="364030"/>
                  <a:pt x="4833137" y="368602"/>
                  <a:pt x="4831309" y="373326"/>
                </a:cubicBezTo>
                <a:cubicBezTo>
                  <a:pt x="4829480" y="378051"/>
                  <a:pt x="4827651" y="382166"/>
                  <a:pt x="4825822" y="385671"/>
                </a:cubicBezTo>
                <a:cubicBezTo>
                  <a:pt x="4823994" y="389176"/>
                  <a:pt x="4822469" y="391081"/>
                  <a:pt x="4821251" y="391386"/>
                </a:cubicBezTo>
                <a:cubicBezTo>
                  <a:pt x="4816069" y="392300"/>
                  <a:pt x="4808753" y="393215"/>
                  <a:pt x="4799305" y="394129"/>
                </a:cubicBezTo>
                <a:cubicBezTo>
                  <a:pt x="4789856" y="395043"/>
                  <a:pt x="4780103" y="395805"/>
                  <a:pt x="4770044" y="396415"/>
                </a:cubicBezTo>
                <a:cubicBezTo>
                  <a:pt x="4759985" y="397025"/>
                  <a:pt x="4750993" y="397482"/>
                  <a:pt x="4743069" y="397787"/>
                </a:cubicBezTo>
                <a:cubicBezTo>
                  <a:pt x="4740325" y="397787"/>
                  <a:pt x="4736059" y="397863"/>
                  <a:pt x="4730267" y="398015"/>
                </a:cubicBezTo>
                <a:cubicBezTo>
                  <a:pt x="4724476" y="398168"/>
                  <a:pt x="4718152" y="398320"/>
                  <a:pt x="4711294" y="398472"/>
                </a:cubicBezTo>
                <a:cubicBezTo>
                  <a:pt x="4704436" y="398625"/>
                  <a:pt x="4698111" y="398777"/>
                  <a:pt x="4692320" y="398930"/>
                </a:cubicBezTo>
                <a:cubicBezTo>
                  <a:pt x="4686529" y="399082"/>
                  <a:pt x="4682262" y="399158"/>
                  <a:pt x="4679519" y="399158"/>
                </a:cubicBezTo>
                <a:cubicBezTo>
                  <a:pt x="4678604" y="398853"/>
                  <a:pt x="4678147" y="397025"/>
                  <a:pt x="4678147" y="393672"/>
                </a:cubicBezTo>
                <a:cubicBezTo>
                  <a:pt x="4678147" y="390014"/>
                  <a:pt x="4678527" y="384985"/>
                  <a:pt x="4679290" y="378584"/>
                </a:cubicBezTo>
                <a:cubicBezTo>
                  <a:pt x="4680052" y="372183"/>
                  <a:pt x="4681043" y="366468"/>
                  <a:pt x="4682262" y="361439"/>
                </a:cubicBezTo>
                <a:cubicBezTo>
                  <a:pt x="4683481" y="356410"/>
                  <a:pt x="4684547" y="353895"/>
                  <a:pt x="4685462" y="353895"/>
                </a:cubicBezTo>
                <a:lnTo>
                  <a:pt x="4701329" y="353637"/>
                </a:lnTo>
                <a:lnTo>
                  <a:pt x="4731639" y="328064"/>
                </a:lnTo>
                <a:cubicBezTo>
                  <a:pt x="4742612" y="317853"/>
                  <a:pt x="4752213" y="307413"/>
                  <a:pt x="4760443" y="296745"/>
                </a:cubicBezTo>
                <a:lnTo>
                  <a:pt x="4764829" y="288882"/>
                </a:lnTo>
                <a:lnTo>
                  <a:pt x="4752213" y="275714"/>
                </a:lnTo>
                <a:cubicBezTo>
                  <a:pt x="4741240" y="265046"/>
                  <a:pt x="4729353" y="254835"/>
                  <a:pt x="4716552" y="245082"/>
                </a:cubicBezTo>
                <a:cubicBezTo>
                  <a:pt x="4703750" y="235328"/>
                  <a:pt x="4689577" y="225879"/>
                  <a:pt x="4674032" y="216735"/>
                </a:cubicBezTo>
                <a:lnTo>
                  <a:pt x="4657115" y="217650"/>
                </a:lnTo>
                <a:cubicBezTo>
                  <a:pt x="4649801" y="213078"/>
                  <a:pt x="4643705" y="207439"/>
                  <a:pt x="4638828" y="200733"/>
                </a:cubicBezTo>
                <a:cubicBezTo>
                  <a:pt x="4633951" y="194028"/>
                  <a:pt x="4631513" y="186408"/>
                  <a:pt x="4631513" y="177873"/>
                </a:cubicBezTo>
                <a:cubicBezTo>
                  <a:pt x="4631513" y="170253"/>
                  <a:pt x="4633341" y="163548"/>
                  <a:pt x="4636999" y="157757"/>
                </a:cubicBezTo>
                <a:cubicBezTo>
                  <a:pt x="4640657" y="151965"/>
                  <a:pt x="4646143" y="147089"/>
                  <a:pt x="4653458" y="143126"/>
                </a:cubicBezTo>
                <a:cubicBezTo>
                  <a:pt x="4660469" y="147698"/>
                  <a:pt x="4667936" y="153185"/>
                  <a:pt x="4675861" y="159585"/>
                </a:cubicBezTo>
                <a:cubicBezTo>
                  <a:pt x="4683785" y="165986"/>
                  <a:pt x="4692168" y="173149"/>
                  <a:pt x="4701007" y="181074"/>
                </a:cubicBezTo>
                <a:cubicBezTo>
                  <a:pt x="4711065" y="189913"/>
                  <a:pt x="4721429" y="199514"/>
                  <a:pt x="4732097" y="209877"/>
                </a:cubicBezTo>
                <a:cubicBezTo>
                  <a:pt x="4742765" y="220241"/>
                  <a:pt x="4753051" y="230604"/>
                  <a:pt x="4762957" y="240967"/>
                </a:cubicBezTo>
                <a:lnTo>
                  <a:pt x="4779759" y="260039"/>
                </a:lnTo>
                <a:lnTo>
                  <a:pt x="4786046" y="225879"/>
                </a:lnTo>
                <a:cubicBezTo>
                  <a:pt x="4786046" y="221917"/>
                  <a:pt x="4785589" y="216278"/>
                  <a:pt x="4784674" y="208963"/>
                </a:cubicBezTo>
                <a:cubicBezTo>
                  <a:pt x="4783761" y="201648"/>
                  <a:pt x="4782541" y="193494"/>
                  <a:pt x="4781017" y="184503"/>
                </a:cubicBezTo>
                <a:cubicBezTo>
                  <a:pt x="4779493" y="175511"/>
                  <a:pt x="4777969" y="166596"/>
                  <a:pt x="4776445" y="157757"/>
                </a:cubicBezTo>
                <a:cubicBezTo>
                  <a:pt x="4774921" y="148917"/>
                  <a:pt x="4773701" y="140993"/>
                  <a:pt x="4772787" y="133982"/>
                </a:cubicBezTo>
                <a:cubicBezTo>
                  <a:pt x="4771873" y="126972"/>
                  <a:pt x="4771415" y="121790"/>
                  <a:pt x="4771415" y="118437"/>
                </a:cubicBezTo>
                <a:cubicBezTo>
                  <a:pt x="4771415" y="107465"/>
                  <a:pt x="4775302" y="98778"/>
                  <a:pt x="4783075" y="92377"/>
                </a:cubicBezTo>
                <a:cubicBezTo>
                  <a:pt x="4790847" y="85976"/>
                  <a:pt x="4800981" y="82471"/>
                  <a:pt x="4813478" y="81861"/>
                </a:cubicBezTo>
                <a:close/>
                <a:moveTo>
                  <a:pt x="6141567" y="75461"/>
                </a:moveTo>
                <a:cubicBezTo>
                  <a:pt x="6139434" y="75461"/>
                  <a:pt x="6137224" y="76299"/>
                  <a:pt x="6134939" y="77975"/>
                </a:cubicBezTo>
                <a:cubicBezTo>
                  <a:pt x="6132653" y="79652"/>
                  <a:pt x="6131661" y="82166"/>
                  <a:pt x="6131967" y="85519"/>
                </a:cubicBezTo>
                <a:cubicBezTo>
                  <a:pt x="6131967" y="88567"/>
                  <a:pt x="6132881" y="91386"/>
                  <a:pt x="6134710" y="93977"/>
                </a:cubicBezTo>
                <a:cubicBezTo>
                  <a:pt x="6136539" y="96568"/>
                  <a:pt x="6139586" y="97863"/>
                  <a:pt x="6143854" y="97863"/>
                </a:cubicBezTo>
                <a:cubicBezTo>
                  <a:pt x="6146901" y="97863"/>
                  <a:pt x="6149797" y="96797"/>
                  <a:pt x="6152541" y="94663"/>
                </a:cubicBezTo>
                <a:cubicBezTo>
                  <a:pt x="6155283" y="92529"/>
                  <a:pt x="6156655" y="90548"/>
                  <a:pt x="6156655" y="88719"/>
                </a:cubicBezTo>
                <a:cubicBezTo>
                  <a:pt x="6156655" y="85976"/>
                  <a:pt x="6155055" y="83081"/>
                  <a:pt x="6151855" y="80033"/>
                </a:cubicBezTo>
                <a:cubicBezTo>
                  <a:pt x="6148655" y="76985"/>
                  <a:pt x="6145225" y="75461"/>
                  <a:pt x="6141567" y="75461"/>
                </a:cubicBezTo>
                <a:close/>
                <a:moveTo>
                  <a:pt x="2931262" y="71270"/>
                </a:moveTo>
                <a:cubicBezTo>
                  <a:pt x="2936139" y="71270"/>
                  <a:pt x="2940101" y="73403"/>
                  <a:pt x="2943149" y="77670"/>
                </a:cubicBezTo>
                <a:cubicBezTo>
                  <a:pt x="2946807" y="82547"/>
                  <a:pt x="2948635" y="90320"/>
                  <a:pt x="2948635" y="100988"/>
                </a:cubicBezTo>
                <a:cubicBezTo>
                  <a:pt x="2948635" y="104950"/>
                  <a:pt x="2947873" y="108608"/>
                  <a:pt x="2946349" y="111960"/>
                </a:cubicBezTo>
                <a:lnTo>
                  <a:pt x="2960523" y="112875"/>
                </a:lnTo>
                <a:cubicBezTo>
                  <a:pt x="2960523" y="117752"/>
                  <a:pt x="2958922" y="121257"/>
                  <a:pt x="2955722" y="123390"/>
                </a:cubicBezTo>
                <a:cubicBezTo>
                  <a:pt x="2952521" y="125524"/>
                  <a:pt x="2947569" y="126591"/>
                  <a:pt x="2940863" y="126591"/>
                </a:cubicBezTo>
                <a:lnTo>
                  <a:pt x="2936291" y="126134"/>
                </a:lnTo>
                <a:cubicBezTo>
                  <a:pt x="2928671" y="133754"/>
                  <a:pt x="2920899" y="139773"/>
                  <a:pt x="2912973" y="144193"/>
                </a:cubicBezTo>
                <a:cubicBezTo>
                  <a:pt x="2905049" y="148613"/>
                  <a:pt x="2898039" y="150822"/>
                  <a:pt x="2891943" y="150822"/>
                </a:cubicBezTo>
                <a:cubicBezTo>
                  <a:pt x="2882494" y="150822"/>
                  <a:pt x="2877769" y="146860"/>
                  <a:pt x="2877769" y="138935"/>
                </a:cubicBezTo>
                <a:cubicBezTo>
                  <a:pt x="2886913" y="137106"/>
                  <a:pt x="2894838" y="134668"/>
                  <a:pt x="2901544" y="131620"/>
                </a:cubicBezTo>
                <a:cubicBezTo>
                  <a:pt x="2908249" y="128572"/>
                  <a:pt x="2914345" y="125219"/>
                  <a:pt x="2919831" y="121562"/>
                </a:cubicBezTo>
                <a:cubicBezTo>
                  <a:pt x="2908859" y="116075"/>
                  <a:pt x="2903373" y="108912"/>
                  <a:pt x="2903373" y="100073"/>
                </a:cubicBezTo>
                <a:cubicBezTo>
                  <a:pt x="2903373" y="93063"/>
                  <a:pt x="2906344" y="86510"/>
                  <a:pt x="2912288" y="80414"/>
                </a:cubicBezTo>
                <a:cubicBezTo>
                  <a:pt x="2918232" y="74318"/>
                  <a:pt x="2924556" y="71270"/>
                  <a:pt x="2931262" y="71270"/>
                </a:cubicBezTo>
                <a:close/>
                <a:moveTo>
                  <a:pt x="3257779" y="66698"/>
                </a:moveTo>
                <a:cubicBezTo>
                  <a:pt x="3264484" y="66393"/>
                  <a:pt x="3270352" y="69212"/>
                  <a:pt x="3275381" y="75156"/>
                </a:cubicBezTo>
                <a:cubicBezTo>
                  <a:pt x="3280410" y="81099"/>
                  <a:pt x="3282925" y="88796"/>
                  <a:pt x="3282925" y="98244"/>
                </a:cubicBezTo>
                <a:cubicBezTo>
                  <a:pt x="3282925" y="105255"/>
                  <a:pt x="3280334" y="111351"/>
                  <a:pt x="3275152" y="116532"/>
                </a:cubicBezTo>
                <a:cubicBezTo>
                  <a:pt x="3269971" y="121714"/>
                  <a:pt x="3264027" y="124305"/>
                  <a:pt x="3257321" y="124305"/>
                </a:cubicBezTo>
                <a:cubicBezTo>
                  <a:pt x="3250311" y="124305"/>
                  <a:pt x="3244596" y="121790"/>
                  <a:pt x="3240177" y="116761"/>
                </a:cubicBezTo>
                <a:cubicBezTo>
                  <a:pt x="3235757" y="111732"/>
                  <a:pt x="3233547" y="105407"/>
                  <a:pt x="3233547" y="97787"/>
                </a:cubicBezTo>
                <a:cubicBezTo>
                  <a:pt x="3233547" y="88948"/>
                  <a:pt x="3236062" y="81557"/>
                  <a:pt x="3241091" y="75613"/>
                </a:cubicBezTo>
                <a:cubicBezTo>
                  <a:pt x="3246120" y="69669"/>
                  <a:pt x="3251683" y="66698"/>
                  <a:pt x="3257779" y="66698"/>
                </a:cubicBezTo>
                <a:close/>
                <a:moveTo>
                  <a:pt x="6143854" y="57173"/>
                </a:moveTo>
                <a:cubicBezTo>
                  <a:pt x="6150559" y="56868"/>
                  <a:pt x="6156427" y="59687"/>
                  <a:pt x="6161456" y="65631"/>
                </a:cubicBezTo>
                <a:cubicBezTo>
                  <a:pt x="6166485" y="71574"/>
                  <a:pt x="6168999" y="79271"/>
                  <a:pt x="6168999" y="88719"/>
                </a:cubicBezTo>
                <a:cubicBezTo>
                  <a:pt x="6168999" y="95730"/>
                  <a:pt x="6166409" y="101826"/>
                  <a:pt x="6161227" y="107007"/>
                </a:cubicBezTo>
                <a:cubicBezTo>
                  <a:pt x="6156045" y="112189"/>
                  <a:pt x="6150102" y="114780"/>
                  <a:pt x="6143397" y="114780"/>
                </a:cubicBezTo>
                <a:cubicBezTo>
                  <a:pt x="6136386" y="114780"/>
                  <a:pt x="6130671" y="112265"/>
                  <a:pt x="6126251" y="107236"/>
                </a:cubicBezTo>
                <a:cubicBezTo>
                  <a:pt x="6121831" y="102207"/>
                  <a:pt x="6119623" y="95882"/>
                  <a:pt x="6119623" y="88262"/>
                </a:cubicBezTo>
                <a:cubicBezTo>
                  <a:pt x="6119623" y="79423"/>
                  <a:pt x="6122137" y="72032"/>
                  <a:pt x="6127166" y="66088"/>
                </a:cubicBezTo>
                <a:cubicBezTo>
                  <a:pt x="6132195" y="60144"/>
                  <a:pt x="6137757" y="57173"/>
                  <a:pt x="6143854" y="57173"/>
                </a:cubicBezTo>
                <a:close/>
                <a:moveTo>
                  <a:pt x="5809488" y="56944"/>
                </a:moveTo>
                <a:lnTo>
                  <a:pt x="5809945" y="62430"/>
                </a:lnTo>
                <a:cubicBezTo>
                  <a:pt x="5809945" y="70355"/>
                  <a:pt x="5806439" y="76451"/>
                  <a:pt x="5799429" y="80718"/>
                </a:cubicBezTo>
                <a:cubicBezTo>
                  <a:pt x="5791505" y="84681"/>
                  <a:pt x="5781293" y="89100"/>
                  <a:pt x="5768797" y="93977"/>
                </a:cubicBezTo>
                <a:cubicBezTo>
                  <a:pt x="5756299" y="98854"/>
                  <a:pt x="5741670" y="104188"/>
                  <a:pt x="5724905" y="109979"/>
                </a:cubicBezTo>
                <a:lnTo>
                  <a:pt x="5727191" y="88034"/>
                </a:lnTo>
                <a:cubicBezTo>
                  <a:pt x="5747613" y="80718"/>
                  <a:pt x="5764377" y="74622"/>
                  <a:pt x="5777484" y="69746"/>
                </a:cubicBezTo>
                <a:cubicBezTo>
                  <a:pt x="5790590" y="64869"/>
                  <a:pt x="5801258" y="60602"/>
                  <a:pt x="5809488" y="56944"/>
                </a:cubicBezTo>
                <a:close/>
                <a:moveTo>
                  <a:pt x="5436717" y="56411"/>
                </a:moveTo>
                <a:cubicBezTo>
                  <a:pt x="5434584" y="56411"/>
                  <a:pt x="5432373" y="57249"/>
                  <a:pt x="5430089" y="58925"/>
                </a:cubicBezTo>
                <a:cubicBezTo>
                  <a:pt x="5427802" y="60602"/>
                  <a:pt x="5426811" y="63116"/>
                  <a:pt x="5427117" y="66469"/>
                </a:cubicBezTo>
                <a:cubicBezTo>
                  <a:pt x="5427116" y="69517"/>
                  <a:pt x="5428030" y="72336"/>
                  <a:pt x="5429859" y="74927"/>
                </a:cubicBezTo>
                <a:cubicBezTo>
                  <a:pt x="5431687" y="77518"/>
                  <a:pt x="5434736" y="78813"/>
                  <a:pt x="5439003" y="78813"/>
                </a:cubicBezTo>
                <a:cubicBezTo>
                  <a:pt x="5442051" y="78813"/>
                  <a:pt x="5444947" y="77747"/>
                  <a:pt x="5447690" y="75613"/>
                </a:cubicBezTo>
                <a:cubicBezTo>
                  <a:pt x="5450433" y="73479"/>
                  <a:pt x="5451805" y="71498"/>
                  <a:pt x="5451805" y="69669"/>
                </a:cubicBezTo>
                <a:cubicBezTo>
                  <a:pt x="5451805" y="66926"/>
                  <a:pt x="5450205" y="64031"/>
                  <a:pt x="5447005" y="60983"/>
                </a:cubicBezTo>
                <a:cubicBezTo>
                  <a:pt x="5443803" y="57935"/>
                  <a:pt x="5440375" y="56411"/>
                  <a:pt x="5436717" y="56411"/>
                </a:cubicBezTo>
                <a:close/>
                <a:moveTo>
                  <a:pt x="6390513" y="47419"/>
                </a:moveTo>
                <a:lnTo>
                  <a:pt x="6390971" y="52905"/>
                </a:lnTo>
                <a:cubicBezTo>
                  <a:pt x="6390969" y="60830"/>
                  <a:pt x="6387465" y="66926"/>
                  <a:pt x="6380455" y="71193"/>
                </a:cubicBezTo>
                <a:cubicBezTo>
                  <a:pt x="6372529" y="75156"/>
                  <a:pt x="6362319" y="79575"/>
                  <a:pt x="6349822" y="84452"/>
                </a:cubicBezTo>
                <a:cubicBezTo>
                  <a:pt x="6337325" y="89329"/>
                  <a:pt x="6322695" y="94663"/>
                  <a:pt x="6305931" y="100454"/>
                </a:cubicBezTo>
                <a:lnTo>
                  <a:pt x="6308217" y="78509"/>
                </a:lnTo>
                <a:cubicBezTo>
                  <a:pt x="6328639" y="71193"/>
                  <a:pt x="6345402" y="65097"/>
                  <a:pt x="6358509" y="60221"/>
                </a:cubicBezTo>
                <a:cubicBezTo>
                  <a:pt x="6371615" y="55344"/>
                  <a:pt x="6382283" y="51077"/>
                  <a:pt x="6390513" y="47419"/>
                </a:cubicBezTo>
                <a:close/>
                <a:moveTo>
                  <a:pt x="3456813" y="47419"/>
                </a:moveTo>
                <a:lnTo>
                  <a:pt x="3457270" y="52905"/>
                </a:lnTo>
                <a:cubicBezTo>
                  <a:pt x="3457270" y="60830"/>
                  <a:pt x="3453765" y="66926"/>
                  <a:pt x="3446755" y="71193"/>
                </a:cubicBezTo>
                <a:cubicBezTo>
                  <a:pt x="3438829" y="75156"/>
                  <a:pt x="3428619" y="79575"/>
                  <a:pt x="3416122" y="84452"/>
                </a:cubicBezTo>
                <a:cubicBezTo>
                  <a:pt x="3403625" y="89329"/>
                  <a:pt x="3388995" y="94663"/>
                  <a:pt x="3372231" y="100454"/>
                </a:cubicBezTo>
                <a:lnTo>
                  <a:pt x="3374517" y="78509"/>
                </a:lnTo>
                <a:cubicBezTo>
                  <a:pt x="3394938" y="71193"/>
                  <a:pt x="3411703" y="65097"/>
                  <a:pt x="3424809" y="60221"/>
                </a:cubicBezTo>
                <a:cubicBezTo>
                  <a:pt x="3437915" y="55344"/>
                  <a:pt x="3448583" y="51077"/>
                  <a:pt x="3456813" y="47419"/>
                </a:cubicBezTo>
                <a:close/>
                <a:moveTo>
                  <a:pt x="2192351" y="39189"/>
                </a:moveTo>
                <a:cubicBezTo>
                  <a:pt x="2190217" y="39189"/>
                  <a:pt x="2188235" y="39875"/>
                  <a:pt x="2186407" y="41247"/>
                </a:cubicBezTo>
                <a:cubicBezTo>
                  <a:pt x="2184578" y="42618"/>
                  <a:pt x="2183663" y="44066"/>
                  <a:pt x="2183663" y="45590"/>
                </a:cubicBezTo>
                <a:cubicBezTo>
                  <a:pt x="2183663" y="51991"/>
                  <a:pt x="2188845" y="57173"/>
                  <a:pt x="2199209" y="61135"/>
                </a:cubicBezTo>
                <a:lnTo>
                  <a:pt x="2200123" y="59306"/>
                </a:lnTo>
                <a:cubicBezTo>
                  <a:pt x="2200732" y="58087"/>
                  <a:pt x="2201037" y="57020"/>
                  <a:pt x="2201037" y="56106"/>
                </a:cubicBezTo>
                <a:cubicBezTo>
                  <a:pt x="2201037" y="55191"/>
                  <a:pt x="2201037" y="54429"/>
                  <a:pt x="2201037" y="53820"/>
                </a:cubicBezTo>
                <a:cubicBezTo>
                  <a:pt x="2201037" y="49553"/>
                  <a:pt x="2200199" y="46047"/>
                  <a:pt x="2198523" y="43304"/>
                </a:cubicBezTo>
                <a:cubicBezTo>
                  <a:pt x="2196846" y="40561"/>
                  <a:pt x="2194789" y="39189"/>
                  <a:pt x="2192351" y="39189"/>
                </a:cubicBezTo>
                <a:close/>
                <a:moveTo>
                  <a:pt x="5439003" y="38123"/>
                </a:moveTo>
                <a:cubicBezTo>
                  <a:pt x="5445709" y="37818"/>
                  <a:pt x="5451576" y="40637"/>
                  <a:pt x="5456606" y="46581"/>
                </a:cubicBezTo>
                <a:cubicBezTo>
                  <a:pt x="5461635" y="52524"/>
                  <a:pt x="5464149" y="60221"/>
                  <a:pt x="5464149" y="69669"/>
                </a:cubicBezTo>
                <a:cubicBezTo>
                  <a:pt x="5464149" y="76680"/>
                  <a:pt x="5461559" y="82776"/>
                  <a:pt x="5456377" y="87957"/>
                </a:cubicBezTo>
                <a:cubicBezTo>
                  <a:pt x="5451195" y="93139"/>
                  <a:pt x="5445252" y="95730"/>
                  <a:pt x="5438547" y="95730"/>
                </a:cubicBezTo>
                <a:cubicBezTo>
                  <a:pt x="5431536" y="95730"/>
                  <a:pt x="5425821" y="93215"/>
                  <a:pt x="5421401" y="88186"/>
                </a:cubicBezTo>
                <a:cubicBezTo>
                  <a:pt x="5416981" y="83157"/>
                  <a:pt x="5414771" y="76832"/>
                  <a:pt x="5414772" y="69212"/>
                </a:cubicBezTo>
                <a:cubicBezTo>
                  <a:pt x="5414771" y="60373"/>
                  <a:pt x="5417286" y="52982"/>
                  <a:pt x="5422315" y="47038"/>
                </a:cubicBezTo>
                <a:cubicBezTo>
                  <a:pt x="5427344" y="41094"/>
                  <a:pt x="5432907" y="38123"/>
                  <a:pt x="5439003" y="38123"/>
                </a:cubicBezTo>
                <a:close/>
                <a:moveTo>
                  <a:pt x="4933188" y="26997"/>
                </a:moveTo>
                <a:cubicBezTo>
                  <a:pt x="4929835" y="26997"/>
                  <a:pt x="4926483" y="27759"/>
                  <a:pt x="4923129" y="29283"/>
                </a:cubicBezTo>
                <a:cubicBezTo>
                  <a:pt x="4919777" y="30807"/>
                  <a:pt x="4915205" y="34160"/>
                  <a:pt x="4909413" y="39342"/>
                </a:cubicBezTo>
                <a:cubicBezTo>
                  <a:pt x="4915510" y="41475"/>
                  <a:pt x="4920386" y="42542"/>
                  <a:pt x="4924044" y="42542"/>
                </a:cubicBezTo>
                <a:cubicBezTo>
                  <a:pt x="4930749" y="42542"/>
                  <a:pt x="4935475" y="42237"/>
                  <a:pt x="4938217" y="41628"/>
                </a:cubicBezTo>
                <a:cubicBezTo>
                  <a:pt x="4940961" y="41018"/>
                  <a:pt x="4944465" y="39799"/>
                  <a:pt x="4948733" y="37970"/>
                </a:cubicBezTo>
                <a:cubicBezTo>
                  <a:pt x="4945075" y="30655"/>
                  <a:pt x="4939893" y="26997"/>
                  <a:pt x="4933188" y="26997"/>
                </a:cubicBezTo>
                <a:close/>
                <a:moveTo>
                  <a:pt x="2197837" y="23645"/>
                </a:moveTo>
                <a:cubicBezTo>
                  <a:pt x="2202713" y="23645"/>
                  <a:pt x="2206676" y="25778"/>
                  <a:pt x="2209724" y="30045"/>
                </a:cubicBezTo>
                <a:cubicBezTo>
                  <a:pt x="2213381" y="34922"/>
                  <a:pt x="2215210" y="42695"/>
                  <a:pt x="2215210" y="53363"/>
                </a:cubicBezTo>
                <a:cubicBezTo>
                  <a:pt x="2215210" y="57325"/>
                  <a:pt x="2214448" y="60983"/>
                  <a:pt x="2212925" y="64335"/>
                </a:cubicBezTo>
                <a:lnTo>
                  <a:pt x="2227097" y="65250"/>
                </a:lnTo>
                <a:cubicBezTo>
                  <a:pt x="2227097" y="70127"/>
                  <a:pt x="2225497" y="73632"/>
                  <a:pt x="2222297" y="75765"/>
                </a:cubicBezTo>
                <a:cubicBezTo>
                  <a:pt x="2219097" y="77899"/>
                  <a:pt x="2214144" y="78966"/>
                  <a:pt x="2207438" y="78966"/>
                </a:cubicBezTo>
                <a:lnTo>
                  <a:pt x="2202866" y="78509"/>
                </a:lnTo>
                <a:cubicBezTo>
                  <a:pt x="2195246" y="86129"/>
                  <a:pt x="2187473" y="92148"/>
                  <a:pt x="2179549" y="96568"/>
                </a:cubicBezTo>
                <a:cubicBezTo>
                  <a:pt x="2171624" y="100988"/>
                  <a:pt x="2164613" y="103197"/>
                  <a:pt x="2158517" y="103197"/>
                </a:cubicBezTo>
                <a:cubicBezTo>
                  <a:pt x="2149069" y="103197"/>
                  <a:pt x="2144344" y="99235"/>
                  <a:pt x="2144344" y="91310"/>
                </a:cubicBezTo>
                <a:cubicBezTo>
                  <a:pt x="2153488" y="89481"/>
                  <a:pt x="2161413" y="87043"/>
                  <a:pt x="2168119" y="83995"/>
                </a:cubicBezTo>
                <a:cubicBezTo>
                  <a:pt x="2174824" y="80947"/>
                  <a:pt x="2180920" y="77594"/>
                  <a:pt x="2186407" y="73937"/>
                </a:cubicBezTo>
                <a:cubicBezTo>
                  <a:pt x="2175434" y="68450"/>
                  <a:pt x="2169947" y="61287"/>
                  <a:pt x="2169947" y="52448"/>
                </a:cubicBezTo>
                <a:cubicBezTo>
                  <a:pt x="2169947" y="45438"/>
                  <a:pt x="2172919" y="38885"/>
                  <a:pt x="2178863" y="32789"/>
                </a:cubicBezTo>
                <a:cubicBezTo>
                  <a:pt x="2184807" y="26693"/>
                  <a:pt x="2191131" y="23645"/>
                  <a:pt x="2197837" y="23645"/>
                </a:cubicBezTo>
                <a:close/>
                <a:moveTo>
                  <a:pt x="6514338" y="18844"/>
                </a:moveTo>
                <a:lnTo>
                  <a:pt x="6514795" y="24330"/>
                </a:lnTo>
                <a:cubicBezTo>
                  <a:pt x="6514795" y="32255"/>
                  <a:pt x="6511289" y="38351"/>
                  <a:pt x="6504279" y="42618"/>
                </a:cubicBezTo>
                <a:cubicBezTo>
                  <a:pt x="6496355" y="46581"/>
                  <a:pt x="6486143" y="51000"/>
                  <a:pt x="6473647" y="55877"/>
                </a:cubicBezTo>
                <a:cubicBezTo>
                  <a:pt x="6461151" y="60754"/>
                  <a:pt x="6446520" y="66088"/>
                  <a:pt x="6429755" y="71879"/>
                </a:cubicBezTo>
                <a:lnTo>
                  <a:pt x="6432042" y="49934"/>
                </a:lnTo>
                <a:cubicBezTo>
                  <a:pt x="6452463" y="42618"/>
                  <a:pt x="6469227" y="36522"/>
                  <a:pt x="6482334" y="31646"/>
                </a:cubicBezTo>
                <a:cubicBezTo>
                  <a:pt x="6495440" y="26769"/>
                  <a:pt x="6506108" y="22502"/>
                  <a:pt x="6514338" y="18844"/>
                </a:cubicBezTo>
                <a:close/>
                <a:moveTo>
                  <a:pt x="5599938" y="18844"/>
                </a:moveTo>
                <a:lnTo>
                  <a:pt x="5600395" y="24330"/>
                </a:lnTo>
                <a:cubicBezTo>
                  <a:pt x="5600395" y="32255"/>
                  <a:pt x="5596889" y="38351"/>
                  <a:pt x="5589879" y="42618"/>
                </a:cubicBezTo>
                <a:cubicBezTo>
                  <a:pt x="5581955" y="46581"/>
                  <a:pt x="5571744" y="51000"/>
                  <a:pt x="5559247" y="55877"/>
                </a:cubicBezTo>
                <a:cubicBezTo>
                  <a:pt x="5546749" y="60754"/>
                  <a:pt x="5532120" y="66088"/>
                  <a:pt x="5515355" y="71879"/>
                </a:cubicBezTo>
                <a:lnTo>
                  <a:pt x="5517641" y="49934"/>
                </a:lnTo>
                <a:cubicBezTo>
                  <a:pt x="5538063" y="42618"/>
                  <a:pt x="5554827" y="36522"/>
                  <a:pt x="5567934" y="31646"/>
                </a:cubicBezTo>
                <a:cubicBezTo>
                  <a:pt x="5581040" y="26769"/>
                  <a:pt x="5591708" y="22502"/>
                  <a:pt x="5599938" y="18844"/>
                </a:cubicBezTo>
                <a:close/>
                <a:moveTo>
                  <a:pt x="3123438" y="18844"/>
                </a:moveTo>
                <a:lnTo>
                  <a:pt x="3123895" y="24330"/>
                </a:lnTo>
                <a:cubicBezTo>
                  <a:pt x="3123895" y="32255"/>
                  <a:pt x="3120390" y="38351"/>
                  <a:pt x="3113380" y="42618"/>
                </a:cubicBezTo>
                <a:cubicBezTo>
                  <a:pt x="3105455" y="46581"/>
                  <a:pt x="3095244" y="51000"/>
                  <a:pt x="3082747" y="55877"/>
                </a:cubicBezTo>
                <a:cubicBezTo>
                  <a:pt x="3070250" y="60754"/>
                  <a:pt x="3055620" y="66088"/>
                  <a:pt x="3038856" y="71879"/>
                </a:cubicBezTo>
                <a:lnTo>
                  <a:pt x="3041142" y="49934"/>
                </a:lnTo>
                <a:cubicBezTo>
                  <a:pt x="3061564" y="42618"/>
                  <a:pt x="3078327" y="36522"/>
                  <a:pt x="3091434" y="31646"/>
                </a:cubicBezTo>
                <a:cubicBezTo>
                  <a:pt x="3104541" y="26769"/>
                  <a:pt x="3115208" y="22502"/>
                  <a:pt x="3123438" y="18844"/>
                </a:cubicBezTo>
                <a:close/>
                <a:moveTo>
                  <a:pt x="4789018" y="18311"/>
                </a:moveTo>
                <a:cubicBezTo>
                  <a:pt x="4786884" y="18311"/>
                  <a:pt x="4784674" y="19149"/>
                  <a:pt x="4782389" y="20825"/>
                </a:cubicBezTo>
                <a:cubicBezTo>
                  <a:pt x="4780103" y="22502"/>
                  <a:pt x="4779111" y="25016"/>
                  <a:pt x="4779417" y="28369"/>
                </a:cubicBezTo>
                <a:cubicBezTo>
                  <a:pt x="4779417" y="31417"/>
                  <a:pt x="4780331" y="34236"/>
                  <a:pt x="4782160" y="36827"/>
                </a:cubicBezTo>
                <a:cubicBezTo>
                  <a:pt x="4783988" y="39418"/>
                  <a:pt x="4787036" y="40713"/>
                  <a:pt x="4791304" y="40713"/>
                </a:cubicBezTo>
                <a:cubicBezTo>
                  <a:pt x="4794351" y="40713"/>
                  <a:pt x="4797247" y="39647"/>
                  <a:pt x="4799991" y="37513"/>
                </a:cubicBezTo>
                <a:cubicBezTo>
                  <a:pt x="4802733" y="35379"/>
                  <a:pt x="4804105" y="33398"/>
                  <a:pt x="4804105" y="31569"/>
                </a:cubicBezTo>
                <a:cubicBezTo>
                  <a:pt x="4804105" y="28826"/>
                  <a:pt x="4802505" y="25931"/>
                  <a:pt x="4799305" y="22883"/>
                </a:cubicBezTo>
                <a:cubicBezTo>
                  <a:pt x="4796103" y="19835"/>
                  <a:pt x="4792675" y="18311"/>
                  <a:pt x="4789018" y="18311"/>
                </a:cubicBezTo>
                <a:close/>
                <a:moveTo>
                  <a:pt x="4936845" y="7338"/>
                </a:moveTo>
                <a:cubicBezTo>
                  <a:pt x="4942332" y="7338"/>
                  <a:pt x="4947361" y="10233"/>
                  <a:pt x="4951933" y="16025"/>
                </a:cubicBezTo>
                <a:cubicBezTo>
                  <a:pt x="4956505" y="21816"/>
                  <a:pt x="4958791" y="28674"/>
                  <a:pt x="4958791" y="36599"/>
                </a:cubicBezTo>
                <a:cubicBezTo>
                  <a:pt x="4958791" y="42085"/>
                  <a:pt x="4957572" y="48181"/>
                  <a:pt x="4955133" y="54887"/>
                </a:cubicBezTo>
                <a:cubicBezTo>
                  <a:pt x="4950257" y="58239"/>
                  <a:pt x="4945379" y="60525"/>
                  <a:pt x="4940503" y="61745"/>
                </a:cubicBezTo>
                <a:cubicBezTo>
                  <a:pt x="4935627" y="62964"/>
                  <a:pt x="4930139" y="63573"/>
                  <a:pt x="4924044" y="63573"/>
                </a:cubicBezTo>
                <a:cubicBezTo>
                  <a:pt x="4918253" y="63573"/>
                  <a:pt x="4912767" y="62735"/>
                  <a:pt x="4907585" y="61059"/>
                </a:cubicBezTo>
                <a:cubicBezTo>
                  <a:pt x="4902403" y="59382"/>
                  <a:pt x="4895850" y="56563"/>
                  <a:pt x="4887925" y="52601"/>
                </a:cubicBezTo>
                <a:cubicBezTo>
                  <a:pt x="4881525" y="55649"/>
                  <a:pt x="4876190" y="59306"/>
                  <a:pt x="4871923" y="63573"/>
                </a:cubicBezTo>
                <a:lnTo>
                  <a:pt x="4863694" y="56715"/>
                </a:lnTo>
                <a:cubicBezTo>
                  <a:pt x="4868875" y="49095"/>
                  <a:pt x="4873675" y="43076"/>
                  <a:pt x="4878095" y="38656"/>
                </a:cubicBezTo>
                <a:cubicBezTo>
                  <a:pt x="4882515" y="34236"/>
                  <a:pt x="4887468" y="32027"/>
                  <a:pt x="4892954" y="32027"/>
                </a:cubicBezTo>
                <a:cubicBezTo>
                  <a:pt x="4895088" y="32027"/>
                  <a:pt x="4897373" y="32789"/>
                  <a:pt x="4899813" y="34313"/>
                </a:cubicBezTo>
                <a:cubicBezTo>
                  <a:pt x="4905908" y="24864"/>
                  <a:pt x="4911928" y="18006"/>
                  <a:pt x="4917872" y="13739"/>
                </a:cubicBezTo>
                <a:cubicBezTo>
                  <a:pt x="4923815" y="9471"/>
                  <a:pt x="4930139" y="7338"/>
                  <a:pt x="4936845" y="7338"/>
                </a:cubicBezTo>
                <a:close/>
                <a:moveTo>
                  <a:pt x="4791304" y="23"/>
                </a:moveTo>
                <a:cubicBezTo>
                  <a:pt x="4798009" y="-282"/>
                  <a:pt x="4803877" y="2537"/>
                  <a:pt x="4808906" y="8481"/>
                </a:cubicBezTo>
                <a:cubicBezTo>
                  <a:pt x="4813935" y="14424"/>
                  <a:pt x="4816449" y="22121"/>
                  <a:pt x="4816449" y="31569"/>
                </a:cubicBezTo>
                <a:cubicBezTo>
                  <a:pt x="4816449" y="38580"/>
                  <a:pt x="4813859" y="44676"/>
                  <a:pt x="4808677" y="49857"/>
                </a:cubicBezTo>
                <a:cubicBezTo>
                  <a:pt x="4803495" y="55039"/>
                  <a:pt x="4797553" y="57630"/>
                  <a:pt x="4790847" y="57630"/>
                </a:cubicBezTo>
                <a:cubicBezTo>
                  <a:pt x="4783837" y="57630"/>
                  <a:pt x="4778121" y="55115"/>
                  <a:pt x="4773701" y="50086"/>
                </a:cubicBezTo>
                <a:cubicBezTo>
                  <a:pt x="4769282" y="45057"/>
                  <a:pt x="4767072" y="38732"/>
                  <a:pt x="4767073" y="31112"/>
                </a:cubicBezTo>
                <a:cubicBezTo>
                  <a:pt x="4767072" y="22273"/>
                  <a:pt x="4769586" y="14882"/>
                  <a:pt x="4774616" y="8938"/>
                </a:cubicBezTo>
                <a:cubicBezTo>
                  <a:pt x="4779645" y="2994"/>
                  <a:pt x="4785207" y="23"/>
                  <a:pt x="4791304" y="23"/>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6" name="Translation">
            <a:extLst>
              <a:ext uri="{FF2B5EF4-FFF2-40B4-BE49-F238E27FC236}">
                <a16:creationId xmlns:a16="http://schemas.microsoft.com/office/drawing/2014/main" id="{19A994EE-217F-8B80-588A-76E13765EC41}"/>
              </a:ext>
            </a:extLst>
          </p:cNvPr>
          <p:cNvSpPr txBox="1"/>
          <p:nvPr/>
        </p:nvSpPr>
        <p:spPr>
          <a:xfrm>
            <a:off x="9597450" y="4808816"/>
            <a:ext cx="6965193" cy="1200329"/>
          </a:xfrm>
          <a:prstGeom prst="rect">
            <a:avLst/>
          </a:prstGeom>
          <a:noFill/>
        </p:spPr>
        <p:txBody>
          <a:bodyPr wrap="square" rtlCol="0">
            <a:spAutoFit/>
          </a:bodyPr>
          <a:lstStyle/>
          <a:p>
            <a:pPr marL="0" indent="0" algn="ctr">
              <a:buNone/>
            </a:pPr>
            <a:r>
              <a:rPr lang="en-GB" sz="2400" b="0" i="0" u="none" strike="noStrike" dirty="0">
                <a:solidFill>
                  <a:srgbClr val="000000"/>
                </a:solidFill>
                <a:effectLst/>
                <a:latin typeface="Inter"/>
              </a:rPr>
              <a:t>We created man––We know what his soul whispers to him: We are closer to him than his jugular vein––</a:t>
            </a:r>
            <a:endParaRPr lang="en-GB" sz="4400" dirty="0">
              <a:effectLst/>
            </a:endParaRPr>
          </a:p>
        </p:txBody>
      </p:sp>
      <p:pic>
        <p:nvPicPr>
          <p:cNvPr id="12" name="Picture 11">
            <a:extLst>
              <a:ext uri="{FF2B5EF4-FFF2-40B4-BE49-F238E27FC236}">
                <a16:creationId xmlns:a16="http://schemas.microsoft.com/office/drawing/2014/main" id="{1E7274E1-DF98-2AFF-A682-E81F5DD73DB4}"/>
              </a:ext>
            </a:extLst>
          </p:cNvPr>
          <p:cNvPicPr>
            <a:picLocks noChangeAspect="1"/>
          </p:cNvPicPr>
          <p:nvPr/>
        </p:nvPicPr>
        <p:blipFill>
          <a:blip r:embed="rId3"/>
          <a:stretch>
            <a:fillRect/>
          </a:stretch>
        </p:blipFill>
        <p:spPr>
          <a:xfrm>
            <a:off x="10488081" y="6475662"/>
            <a:ext cx="5662484" cy="2831242"/>
          </a:xfrm>
          <a:prstGeom prst="rect">
            <a:avLst/>
          </a:prstGeom>
          <a:effectLst>
            <a:softEdge rad="635000"/>
          </a:effectLst>
        </p:spPr>
      </p:pic>
    </p:spTree>
    <p:extLst>
      <p:ext uri="{BB962C8B-B14F-4D97-AF65-F5344CB8AC3E}">
        <p14:creationId xmlns:p14="http://schemas.microsoft.com/office/powerpoint/2010/main" val="4136562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1">
          <a:extLst>
            <a:ext uri="{FF2B5EF4-FFF2-40B4-BE49-F238E27FC236}">
              <a16:creationId xmlns:a16="http://schemas.microsoft.com/office/drawing/2014/main" id="{523B52D1-08EB-E769-FFB0-B1C6927BD48C}"/>
            </a:ext>
          </a:extLst>
        </p:cNvPr>
        <p:cNvGrpSpPr/>
        <p:nvPr/>
      </p:nvGrpSpPr>
      <p:grpSpPr>
        <a:xfrm>
          <a:off x="0" y="0"/>
          <a:ext cx="0" cy="0"/>
          <a:chOff x="0" y="0"/>
          <a:chExt cx="0" cy="0"/>
        </a:xfrm>
      </p:grpSpPr>
      <p:sp>
        <p:nvSpPr>
          <p:cNvPr id="8" name="Background frame">
            <a:extLst>
              <a:ext uri="{FF2B5EF4-FFF2-40B4-BE49-F238E27FC236}">
                <a16:creationId xmlns:a16="http://schemas.microsoft.com/office/drawing/2014/main" id="{2B4AC916-5192-04EB-2979-1292658C1C9C}"/>
              </a:ext>
            </a:extLst>
          </p:cNvPr>
          <p:cNvSpPr/>
          <p:nvPr/>
        </p:nvSpPr>
        <p:spPr>
          <a:xfrm>
            <a:off x="9144000" y="1523581"/>
            <a:ext cx="7912045" cy="2698716"/>
          </a:xfrm>
          <a:prstGeom prst="roundRect">
            <a:avLst>
              <a:gd name="adj" fmla="val 10456"/>
            </a:avLst>
          </a:prstGeom>
          <a:solidFill>
            <a:srgbClr val="EEEB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9" name="Google Shape;110;p16">
            <a:extLst>
              <a:ext uri="{FF2B5EF4-FFF2-40B4-BE49-F238E27FC236}">
                <a16:creationId xmlns:a16="http://schemas.microsoft.com/office/drawing/2014/main" id="{7A849D8B-B153-4905-DDB1-7561DE9F9AA4}"/>
              </a:ext>
            </a:extLst>
          </p:cNvPr>
          <p:cNvSpPr/>
          <p:nvPr/>
        </p:nvSpPr>
        <p:spPr>
          <a:xfrm>
            <a:off x="9148517" y="4544471"/>
            <a:ext cx="7912045" cy="1829988"/>
          </a:xfrm>
          <a:prstGeom prst="roundRect">
            <a:avLst>
              <a:gd name="adj" fmla="val 17191"/>
            </a:avLst>
          </a:prstGeom>
          <a:solidFill>
            <a:schemeClr val="lt1"/>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2">
            <a:extLst>
              <a:ext uri="{FF2B5EF4-FFF2-40B4-BE49-F238E27FC236}">
                <a16:creationId xmlns:a16="http://schemas.microsoft.com/office/drawing/2014/main" id="{FF7D4139-9C9C-AD86-645F-8DE3A48D0A56}"/>
              </a:ext>
            </a:extLst>
          </p:cNvPr>
          <p:cNvSpPr txBox="1"/>
          <p:nvPr/>
        </p:nvSpPr>
        <p:spPr>
          <a:xfrm>
            <a:off x="1932841" y="1444743"/>
            <a:ext cx="5975484"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The Two </a:t>
            </a:r>
          </a:p>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Angels</a:t>
            </a:r>
            <a:endParaRPr sz="1600" dirty="0">
              <a:solidFill>
                <a:srgbClr val="4B116F"/>
              </a:solidFill>
              <a:latin typeface="+mj-lt"/>
            </a:endParaRPr>
          </a:p>
        </p:txBody>
      </p:sp>
      <p:sp>
        <p:nvSpPr>
          <p:cNvPr id="3" name="Google Shape;203;p22">
            <a:extLst>
              <a:ext uri="{FF2B5EF4-FFF2-40B4-BE49-F238E27FC236}">
                <a16:creationId xmlns:a16="http://schemas.microsoft.com/office/drawing/2014/main" id="{F5D9846A-42CC-C6E1-91F2-2FDB5DC08F4C}"/>
              </a:ext>
            </a:extLst>
          </p:cNvPr>
          <p:cNvSpPr txBox="1"/>
          <p:nvPr/>
        </p:nvSpPr>
        <p:spPr>
          <a:xfrm>
            <a:off x="1932842" y="3501521"/>
            <a:ext cx="6527418" cy="4678163"/>
          </a:xfrm>
          <a:prstGeom prst="rect">
            <a:avLst/>
          </a:prstGeom>
          <a:noFill/>
          <a:ln>
            <a:noFill/>
          </a:ln>
        </p:spPr>
        <p:txBody>
          <a:bodyPr spcFirstLastPara="1" wrap="square" lIns="91425" tIns="45700" rIns="91425" bIns="45700" anchor="t" anchorCtr="0">
            <a:spAutoFit/>
          </a:bodyPr>
          <a:lstStyle/>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rPr>
              <a:t>The angel on the left delays registering the sin of a Muslim for six hours. If he repents (within these six hours), and seeks Allah’s forgiveness, they drop it off. If he doesn’t, they write it down as a single sin.</a:t>
            </a:r>
          </a:p>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[A] What does this teach you about Allah ﷻ?</a:t>
            </a:r>
            <a:endParaRPr lang="en-US" sz="2400" dirty="0">
              <a:solidFill>
                <a:srgbClr val="1E1E1E"/>
              </a:solidFill>
              <a:latin typeface="Inter Light"/>
              <a:ea typeface="Inter Light"/>
              <a:cs typeface="Inter Light"/>
              <a:sym typeface="Inter Light"/>
            </a:endParaRPr>
          </a:p>
        </p:txBody>
      </p:sp>
      <p:sp>
        <p:nvSpPr>
          <p:cNvPr id="2" name="Freeform: Shape 1">
            <a:extLst>
              <a:ext uri="{FF2B5EF4-FFF2-40B4-BE49-F238E27FC236}">
                <a16:creationId xmlns:a16="http://schemas.microsoft.com/office/drawing/2014/main" id="{CE2CC6F8-814B-7057-E0E6-88B2C605C193}"/>
              </a:ext>
            </a:extLst>
          </p:cNvPr>
          <p:cNvSpPr/>
          <p:nvPr/>
        </p:nvSpPr>
        <p:spPr>
          <a:xfrm>
            <a:off x="9778955" y="2264906"/>
            <a:ext cx="6620714" cy="1353312"/>
          </a:xfrm>
          <a:custGeom>
            <a:avLst/>
            <a:gdLst/>
            <a:ahLst/>
            <a:cxnLst/>
            <a:rect l="l" t="t" r="r" b="b"/>
            <a:pathLst>
              <a:path w="6620714" h="1353312">
                <a:moveTo>
                  <a:pt x="3088386" y="1314908"/>
                </a:moveTo>
                <a:cubicBezTo>
                  <a:pt x="3097225" y="1321613"/>
                  <a:pt x="3103779" y="1327557"/>
                  <a:pt x="3108046" y="1332738"/>
                </a:cubicBezTo>
                <a:cubicBezTo>
                  <a:pt x="3104998" y="1335482"/>
                  <a:pt x="3101798" y="1338530"/>
                  <a:pt x="3098445" y="1341882"/>
                </a:cubicBezTo>
                <a:cubicBezTo>
                  <a:pt x="3095092" y="1345235"/>
                  <a:pt x="3091739" y="1349045"/>
                  <a:pt x="3088386" y="1353312"/>
                </a:cubicBezTo>
                <a:cubicBezTo>
                  <a:pt x="3083815" y="1347521"/>
                  <a:pt x="3077871" y="1341425"/>
                  <a:pt x="3070556" y="1335024"/>
                </a:cubicBezTo>
                <a:cubicBezTo>
                  <a:pt x="3072994" y="1331367"/>
                  <a:pt x="3075737" y="1327862"/>
                  <a:pt x="3078785" y="1324509"/>
                </a:cubicBezTo>
                <a:cubicBezTo>
                  <a:pt x="3081833" y="1321156"/>
                  <a:pt x="3085033" y="1317956"/>
                  <a:pt x="3088386" y="1314908"/>
                </a:cubicBezTo>
                <a:close/>
                <a:moveTo>
                  <a:pt x="2651760" y="1314908"/>
                </a:moveTo>
                <a:cubicBezTo>
                  <a:pt x="2654503" y="1317651"/>
                  <a:pt x="2657475" y="1320546"/>
                  <a:pt x="2660676" y="1323594"/>
                </a:cubicBezTo>
                <a:cubicBezTo>
                  <a:pt x="2663876" y="1326642"/>
                  <a:pt x="2666848" y="1329690"/>
                  <a:pt x="2669591" y="1332738"/>
                </a:cubicBezTo>
                <a:cubicBezTo>
                  <a:pt x="2667153" y="1336396"/>
                  <a:pt x="2664409" y="1339977"/>
                  <a:pt x="2661361" y="1343483"/>
                </a:cubicBezTo>
                <a:cubicBezTo>
                  <a:pt x="2658314" y="1346988"/>
                  <a:pt x="2655113" y="1350264"/>
                  <a:pt x="2651760" y="1353312"/>
                </a:cubicBezTo>
                <a:cubicBezTo>
                  <a:pt x="2647798" y="1350264"/>
                  <a:pt x="2644141" y="1347216"/>
                  <a:pt x="2640788" y="1344168"/>
                </a:cubicBezTo>
                <a:cubicBezTo>
                  <a:pt x="2637435" y="1341120"/>
                  <a:pt x="2634539" y="1338225"/>
                  <a:pt x="2632101" y="1335482"/>
                </a:cubicBezTo>
                <a:cubicBezTo>
                  <a:pt x="2635453" y="1332434"/>
                  <a:pt x="2638730" y="1329233"/>
                  <a:pt x="2641931" y="1325880"/>
                </a:cubicBezTo>
                <a:cubicBezTo>
                  <a:pt x="2645131" y="1322528"/>
                  <a:pt x="2648407" y="1318870"/>
                  <a:pt x="2651760" y="1314908"/>
                </a:cubicBezTo>
                <a:close/>
                <a:moveTo>
                  <a:pt x="3943731" y="1269264"/>
                </a:moveTo>
                <a:lnTo>
                  <a:pt x="3944189" y="1274750"/>
                </a:lnTo>
                <a:cubicBezTo>
                  <a:pt x="3943579" y="1283894"/>
                  <a:pt x="3939769" y="1290295"/>
                  <a:pt x="3932759" y="1293953"/>
                </a:cubicBezTo>
                <a:cubicBezTo>
                  <a:pt x="3924834" y="1297915"/>
                  <a:pt x="3914547" y="1302258"/>
                  <a:pt x="3901897" y="1306983"/>
                </a:cubicBezTo>
                <a:cubicBezTo>
                  <a:pt x="3889249" y="1311707"/>
                  <a:pt x="3874389" y="1316813"/>
                  <a:pt x="3857321" y="1322299"/>
                </a:cubicBezTo>
                <a:lnTo>
                  <a:pt x="3860978" y="1298982"/>
                </a:lnTo>
                <a:cubicBezTo>
                  <a:pt x="3881095" y="1291971"/>
                  <a:pt x="3897935" y="1286104"/>
                  <a:pt x="3911499" y="1281380"/>
                </a:cubicBezTo>
                <a:cubicBezTo>
                  <a:pt x="3925063" y="1276655"/>
                  <a:pt x="3935807" y="1272617"/>
                  <a:pt x="3943731" y="1269264"/>
                </a:cubicBezTo>
                <a:close/>
                <a:moveTo>
                  <a:pt x="3682289" y="1255472"/>
                </a:moveTo>
                <a:cubicBezTo>
                  <a:pt x="3684118" y="1257605"/>
                  <a:pt x="3687395" y="1261034"/>
                  <a:pt x="3692119" y="1265759"/>
                </a:cubicBezTo>
                <a:cubicBezTo>
                  <a:pt x="3696843" y="1270483"/>
                  <a:pt x="3703015" y="1276503"/>
                  <a:pt x="3710635" y="1283818"/>
                </a:cubicBezTo>
                <a:cubicBezTo>
                  <a:pt x="3706978" y="1289000"/>
                  <a:pt x="3702863" y="1294257"/>
                  <a:pt x="3698291" y="1299591"/>
                </a:cubicBezTo>
                <a:cubicBezTo>
                  <a:pt x="3693719" y="1304925"/>
                  <a:pt x="3688690" y="1310336"/>
                  <a:pt x="3683203" y="1315822"/>
                </a:cubicBezTo>
                <a:cubicBezTo>
                  <a:pt x="3675889" y="1310031"/>
                  <a:pt x="3669640" y="1304697"/>
                  <a:pt x="3664458" y="1299820"/>
                </a:cubicBezTo>
                <a:cubicBezTo>
                  <a:pt x="3659277" y="1294943"/>
                  <a:pt x="3655009" y="1290676"/>
                  <a:pt x="3651657" y="1287018"/>
                </a:cubicBezTo>
                <a:cubicBezTo>
                  <a:pt x="3656533" y="1282446"/>
                  <a:pt x="3661563" y="1277493"/>
                  <a:pt x="3666744" y="1272159"/>
                </a:cubicBezTo>
                <a:cubicBezTo>
                  <a:pt x="3671926" y="1266825"/>
                  <a:pt x="3677107" y="1261263"/>
                  <a:pt x="3682289" y="1255472"/>
                </a:cubicBezTo>
                <a:close/>
                <a:moveTo>
                  <a:pt x="3745840" y="1249071"/>
                </a:moveTo>
                <a:cubicBezTo>
                  <a:pt x="3747059" y="1249985"/>
                  <a:pt x="3749955" y="1252805"/>
                  <a:pt x="3754527" y="1257529"/>
                </a:cubicBezTo>
                <a:cubicBezTo>
                  <a:pt x="3759099" y="1262253"/>
                  <a:pt x="3765652" y="1268883"/>
                  <a:pt x="3774186" y="1277417"/>
                </a:cubicBezTo>
                <a:cubicBezTo>
                  <a:pt x="3771139" y="1281684"/>
                  <a:pt x="3767328" y="1286485"/>
                  <a:pt x="3762757" y="1291819"/>
                </a:cubicBezTo>
                <a:cubicBezTo>
                  <a:pt x="3758184" y="1297153"/>
                  <a:pt x="3752850" y="1302868"/>
                  <a:pt x="3746755" y="1308964"/>
                </a:cubicBezTo>
                <a:cubicBezTo>
                  <a:pt x="3733648" y="1298601"/>
                  <a:pt x="3723285" y="1289152"/>
                  <a:pt x="3715665" y="1280618"/>
                </a:cubicBezTo>
                <a:cubicBezTo>
                  <a:pt x="3724504" y="1272693"/>
                  <a:pt x="3734562" y="1262177"/>
                  <a:pt x="3745840" y="1249071"/>
                </a:cubicBezTo>
                <a:close/>
                <a:moveTo>
                  <a:pt x="2585467" y="1113740"/>
                </a:moveTo>
                <a:cubicBezTo>
                  <a:pt x="2593696" y="1127760"/>
                  <a:pt x="2599183" y="1140410"/>
                  <a:pt x="2601925" y="1151687"/>
                </a:cubicBezTo>
                <a:cubicBezTo>
                  <a:pt x="2603145" y="1155954"/>
                  <a:pt x="2604593" y="1162508"/>
                  <a:pt x="2606269" y="1171347"/>
                </a:cubicBezTo>
                <a:cubicBezTo>
                  <a:pt x="2607945" y="1180186"/>
                  <a:pt x="2609698" y="1190092"/>
                  <a:pt x="2611527" y="1201065"/>
                </a:cubicBezTo>
                <a:cubicBezTo>
                  <a:pt x="2613356" y="1212038"/>
                  <a:pt x="2614880" y="1223315"/>
                  <a:pt x="2616099" y="1234898"/>
                </a:cubicBezTo>
                <a:cubicBezTo>
                  <a:pt x="2618537" y="1249833"/>
                  <a:pt x="2621814" y="1260729"/>
                  <a:pt x="2625929" y="1267587"/>
                </a:cubicBezTo>
                <a:cubicBezTo>
                  <a:pt x="2630043" y="1274445"/>
                  <a:pt x="2636673" y="1279398"/>
                  <a:pt x="2645817" y="1282446"/>
                </a:cubicBezTo>
                <a:lnTo>
                  <a:pt x="2657704" y="1287018"/>
                </a:lnTo>
                <a:lnTo>
                  <a:pt x="2651760" y="1305306"/>
                </a:lnTo>
                <a:lnTo>
                  <a:pt x="2621585" y="1294791"/>
                </a:lnTo>
                <a:cubicBezTo>
                  <a:pt x="2604211" y="1289000"/>
                  <a:pt x="2591029" y="1280389"/>
                  <a:pt x="2582037" y="1268959"/>
                </a:cubicBezTo>
                <a:cubicBezTo>
                  <a:pt x="2573046" y="1257529"/>
                  <a:pt x="2568398" y="1244042"/>
                  <a:pt x="2568093" y="1228497"/>
                </a:cubicBezTo>
                <a:cubicBezTo>
                  <a:pt x="2567178" y="1212952"/>
                  <a:pt x="2567331" y="1190244"/>
                  <a:pt x="2568550" y="1160374"/>
                </a:cubicBezTo>
                <a:cubicBezTo>
                  <a:pt x="2568855" y="1153668"/>
                  <a:pt x="2569007" y="1147344"/>
                  <a:pt x="2569007" y="1141400"/>
                </a:cubicBezTo>
                <a:cubicBezTo>
                  <a:pt x="2569007" y="1135457"/>
                  <a:pt x="2569007" y="1129742"/>
                  <a:pt x="2569007" y="1124255"/>
                </a:cubicBezTo>
                <a:close/>
                <a:moveTo>
                  <a:pt x="3908146" y="1084936"/>
                </a:moveTo>
                <a:cubicBezTo>
                  <a:pt x="3899917" y="1084936"/>
                  <a:pt x="3891915" y="1085774"/>
                  <a:pt x="3884143" y="1087451"/>
                </a:cubicBezTo>
                <a:cubicBezTo>
                  <a:pt x="3876371" y="1089127"/>
                  <a:pt x="3867760" y="1092251"/>
                  <a:pt x="3858311" y="1096823"/>
                </a:cubicBezTo>
                <a:cubicBezTo>
                  <a:pt x="3862273" y="1100176"/>
                  <a:pt x="3867760" y="1105358"/>
                  <a:pt x="3874770" y="1112368"/>
                </a:cubicBezTo>
                <a:cubicBezTo>
                  <a:pt x="3881781" y="1119378"/>
                  <a:pt x="3890011" y="1128218"/>
                  <a:pt x="3899459" y="1138886"/>
                </a:cubicBezTo>
                <a:cubicBezTo>
                  <a:pt x="3901288" y="1141019"/>
                  <a:pt x="3903117" y="1143153"/>
                  <a:pt x="3904945" y="1145286"/>
                </a:cubicBezTo>
                <a:cubicBezTo>
                  <a:pt x="3906775" y="1147420"/>
                  <a:pt x="3908755" y="1149554"/>
                  <a:pt x="3910889" y="1151687"/>
                </a:cubicBezTo>
                <a:cubicBezTo>
                  <a:pt x="3919728" y="1145896"/>
                  <a:pt x="3926587" y="1139495"/>
                  <a:pt x="3931463" y="1132485"/>
                </a:cubicBezTo>
                <a:cubicBezTo>
                  <a:pt x="3936340" y="1125474"/>
                  <a:pt x="3938778" y="1118312"/>
                  <a:pt x="3938778" y="1110996"/>
                </a:cubicBezTo>
                <a:cubicBezTo>
                  <a:pt x="3938778" y="1103072"/>
                  <a:pt x="3935883" y="1096747"/>
                  <a:pt x="3930091" y="1092023"/>
                </a:cubicBezTo>
                <a:cubicBezTo>
                  <a:pt x="3924301" y="1087298"/>
                  <a:pt x="3916985" y="1084936"/>
                  <a:pt x="3908146" y="1084936"/>
                </a:cubicBezTo>
                <a:close/>
                <a:moveTo>
                  <a:pt x="3196743" y="1080364"/>
                </a:moveTo>
                <a:cubicBezTo>
                  <a:pt x="3210764" y="1080364"/>
                  <a:pt x="3220669" y="1090118"/>
                  <a:pt x="3226461" y="1109625"/>
                </a:cubicBezTo>
                <a:cubicBezTo>
                  <a:pt x="3217622" y="1111758"/>
                  <a:pt x="3210230" y="1113511"/>
                  <a:pt x="3204287" y="1114883"/>
                </a:cubicBezTo>
                <a:cubicBezTo>
                  <a:pt x="3198343" y="1116254"/>
                  <a:pt x="3193542" y="1117702"/>
                  <a:pt x="3189885" y="1119226"/>
                </a:cubicBezTo>
                <a:cubicBezTo>
                  <a:pt x="3186532" y="1120445"/>
                  <a:pt x="3183255" y="1121741"/>
                  <a:pt x="3180055" y="1123112"/>
                </a:cubicBezTo>
                <a:cubicBezTo>
                  <a:pt x="3176855" y="1124484"/>
                  <a:pt x="3173578" y="1126084"/>
                  <a:pt x="3170225" y="1127913"/>
                </a:cubicBezTo>
                <a:cubicBezTo>
                  <a:pt x="3171444" y="1151687"/>
                  <a:pt x="3172207" y="1171728"/>
                  <a:pt x="3172511" y="1188035"/>
                </a:cubicBezTo>
                <a:cubicBezTo>
                  <a:pt x="3172816" y="1204341"/>
                  <a:pt x="3172816" y="1217829"/>
                  <a:pt x="3172511" y="1228497"/>
                </a:cubicBezTo>
                <a:cubicBezTo>
                  <a:pt x="3171901" y="1244346"/>
                  <a:pt x="3167101" y="1257910"/>
                  <a:pt x="3158109" y="1269188"/>
                </a:cubicBezTo>
                <a:cubicBezTo>
                  <a:pt x="3149118" y="1280465"/>
                  <a:pt x="3135935" y="1289000"/>
                  <a:pt x="3118562" y="1294791"/>
                </a:cubicBezTo>
                <a:lnTo>
                  <a:pt x="3088386" y="1305306"/>
                </a:lnTo>
                <a:lnTo>
                  <a:pt x="3082443" y="1287018"/>
                </a:lnTo>
                <a:lnTo>
                  <a:pt x="3094787" y="1282446"/>
                </a:lnTo>
                <a:cubicBezTo>
                  <a:pt x="3104236" y="1278789"/>
                  <a:pt x="3110865" y="1273607"/>
                  <a:pt x="3114675" y="1266902"/>
                </a:cubicBezTo>
                <a:cubicBezTo>
                  <a:pt x="3118485" y="1260196"/>
                  <a:pt x="3121609" y="1249528"/>
                  <a:pt x="3124048" y="1234898"/>
                </a:cubicBezTo>
                <a:cubicBezTo>
                  <a:pt x="3124963" y="1227278"/>
                  <a:pt x="3126410" y="1215619"/>
                  <a:pt x="3128391" y="1199922"/>
                </a:cubicBezTo>
                <a:cubicBezTo>
                  <a:pt x="3130373" y="1184225"/>
                  <a:pt x="3133040" y="1164794"/>
                  <a:pt x="3136392" y="1141629"/>
                </a:cubicBezTo>
                <a:cubicBezTo>
                  <a:pt x="3136697" y="1139495"/>
                  <a:pt x="3138145" y="1135761"/>
                  <a:pt x="3140736" y="1130427"/>
                </a:cubicBezTo>
                <a:cubicBezTo>
                  <a:pt x="3143327" y="1125093"/>
                  <a:pt x="3147060" y="1118007"/>
                  <a:pt x="3151937" y="1109168"/>
                </a:cubicBezTo>
                <a:lnTo>
                  <a:pt x="3156967" y="1100024"/>
                </a:lnTo>
                <a:cubicBezTo>
                  <a:pt x="3163977" y="1094232"/>
                  <a:pt x="3171140" y="1089508"/>
                  <a:pt x="3178455" y="1085850"/>
                </a:cubicBezTo>
                <a:cubicBezTo>
                  <a:pt x="3185770" y="1082193"/>
                  <a:pt x="3191866" y="1080364"/>
                  <a:pt x="3196743" y="1080364"/>
                </a:cubicBezTo>
                <a:close/>
                <a:moveTo>
                  <a:pt x="3270809" y="1069848"/>
                </a:moveTo>
                <a:cubicBezTo>
                  <a:pt x="3287573" y="1083260"/>
                  <a:pt x="3300527" y="1095147"/>
                  <a:pt x="3309671" y="1105510"/>
                </a:cubicBezTo>
                <a:cubicBezTo>
                  <a:pt x="3302356" y="1112825"/>
                  <a:pt x="3295498" y="1119836"/>
                  <a:pt x="3289097" y="1126541"/>
                </a:cubicBezTo>
                <a:cubicBezTo>
                  <a:pt x="3282697" y="1133247"/>
                  <a:pt x="3276905" y="1139495"/>
                  <a:pt x="3271723" y="1145286"/>
                </a:cubicBezTo>
                <a:cubicBezTo>
                  <a:pt x="3267151" y="1139800"/>
                  <a:pt x="3261894" y="1134161"/>
                  <a:pt x="3255950" y="1128370"/>
                </a:cubicBezTo>
                <a:cubicBezTo>
                  <a:pt x="3250007" y="1122579"/>
                  <a:pt x="3243377" y="1116330"/>
                  <a:pt x="3236062" y="1109625"/>
                </a:cubicBezTo>
                <a:cubicBezTo>
                  <a:pt x="3240329" y="1103224"/>
                  <a:pt x="3245358" y="1096747"/>
                  <a:pt x="3251149" y="1090194"/>
                </a:cubicBezTo>
                <a:cubicBezTo>
                  <a:pt x="3256941" y="1083641"/>
                  <a:pt x="3263494" y="1076859"/>
                  <a:pt x="3270809" y="1069848"/>
                </a:cubicBezTo>
                <a:close/>
                <a:moveTo>
                  <a:pt x="4084853" y="1063448"/>
                </a:moveTo>
                <a:cubicBezTo>
                  <a:pt x="4075405" y="1063448"/>
                  <a:pt x="4067861" y="1066419"/>
                  <a:pt x="4062223" y="1072363"/>
                </a:cubicBezTo>
                <a:cubicBezTo>
                  <a:pt x="4056583" y="1078307"/>
                  <a:pt x="4053765" y="1084936"/>
                  <a:pt x="4053765" y="1092251"/>
                </a:cubicBezTo>
                <a:cubicBezTo>
                  <a:pt x="4053765" y="1100176"/>
                  <a:pt x="4056659" y="1106120"/>
                  <a:pt x="4062451" y="1110082"/>
                </a:cubicBezTo>
                <a:cubicBezTo>
                  <a:pt x="4068242" y="1114044"/>
                  <a:pt x="4077386" y="1116026"/>
                  <a:pt x="4089883" y="1116026"/>
                </a:cubicBezTo>
                <a:cubicBezTo>
                  <a:pt x="4102989" y="1116026"/>
                  <a:pt x="4117010" y="1113282"/>
                  <a:pt x="4131945" y="1107796"/>
                </a:cubicBezTo>
                <a:cubicBezTo>
                  <a:pt x="4126154" y="1092861"/>
                  <a:pt x="4119449" y="1081736"/>
                  <a:pt x="4111829" y="1074420"/>
                </a:cubicBezTo>
                <a:cubicBezTo>
                  <a:pt x="4104209" y="1067105"/>
                  <a:pt x="4095217" y="1063448"/>
                  <a:pt x="4084853" y="1063448"/>
                </a:cubicBezTo>
                <a:close/>
                <a:moveTo>
                  <a:pt x="2468423" y="1057047"/>
                </a:moveTo>
                <a:cubicBezTo>
                  <a:pt x="2472995" y="1062533"/>
                  <a:pt x="2478253" y="1068248"/>
                  <a:pt x="2484197" y="1074192"/>
                </a:cubicBezTo>
                <a:cubicBezTo>
                  <a:pt x="2490140" y="1080135"/>
                  <a:pt x="2496922" y="1086308"/>
                  <a:pt x="2504542" y="1092708"/>
                </a:cubicBezTo>
                <a:cubicBezTo>
                  <a:pt x="2500275" y="1098804"/>
                  <a:pt x="2495169" y="1105205"/>
                  <a:pt x="2489226" y="1111911"/>
                </a:cubicBezTo>
                <a:cubicBezTo>
                  <a:pt x="2483282" y="1118616"/>
                  <a:pt x="2476653" y="1125474"/>
                  <a:pt x="2469338" y="1132485"/>
                </a:cubicBezTo>
                <a:cubicBezTo>
                  <a:pt x="2451964" y="1118464"/>
                  <a:pt x="2439010" y="1106577"/>
                  <a:pt x="2430475" y="1096823"/>
                </a:cubicBezTo>
                <a:cubicBezTo>
                  <a:pt x="2438096" y="1089508"/>
                  <a:pt x="2445030" y="1082574"/>
                  <a:pt x="2451278" y="1076021"/>
                </a:cubicBezTo>
                <a:cubicBezTo>
                  <a:pt x="2457527" y="1069467"/>
                  <a:pt x="2463241" y="1063143"/>
                  <a:pt x="2468423" y="1057047"/>
                </a:cubicBezTo>
                <a:close/>
                <a:moveTo>
                  <a:pt x="4093998" y="1013613"/>
                </a:moveTo>
                <a:cubicBezTo>
                  <a:pt x="4107409" y="1013613"/>
                  <a:pt x="4120058" y="1020166"/>
                  <a:pt x="4131945" y="1033272"/>
                </a:cubicBezTo>
                <a:cubicBezTo>
                  <a:pt x="4143833" y="1046379"/>
                  <a:pt x="4153129" y="1063448"/>
                  <a:pt x="4159835" y="1084479"/>
                </a:cubicBezTo>
                <a:cubicBezTo>
                  <a:pt x="4163187" y="1094232"/>
                  <a:pt x="4165625" y="1104215"/>
                  <a:pt x="4167150" y="1114425"/>
                </a:cubicBezTo>
                <a:cubicBezTo>
                  <a:pt x="4168674" y="1124636"/>
                  <a:pt x="4169435" y="1135228"/>
                  <a:pt x="4169435" y="1146201"/>
                </a:cubicBezTo>
                <a:cubicBezTo>
                  <a:pt x="4169435" y="1149554"/>
                  <a:pt x="4169207" y="1154202"/>
                  <a:pt x="4168750" y="1160145"/>
                </a:cubicBezTo>
                <a:cubicBezTo>
                  <a:pt x="4168293" y="1166089"/>
                  <a:pt x="4167073" y="1172033"/>
                  <a:pt x="4165093" y="1177976"/>
                </a:cubicBezTo>
                <a:cubicBezTo>
                  <a:pt x="4163111" y="1183920"/>
                  <a:pt x="4159225" y="1188873"/>
                  <a:pt x="4153434" y="1192835"/>
                </a:cubicBezTo>
                <a:cubicBezTo>
                  <a:pt x="4146728" y="1196798"/>
                  <a:pt x="4135984" y="1200912"/>
                  <a:pt x="4121201" y="1205180"/>
                </a:cubicBezTo>
                <a:cubicBezTo>
                  <a:pt x="4106419" y="1209447"/>
                  <a:pt x="4088664" y="1212952"/>
                  <a:pt x="4067937" y="1215695"/>
                </a:cubicBezTo>
                <a:cubicBezTo>
                  <a:pt x="4057574" y="1217067"/>
                  <a:pt x="4046639" y="1218095"/>
                  <a:pt x="4035133" y="1218781"/>
                </a:cubicBezTo>
                <a:lnTo>
                  <a:pt x="4001677" y="1219731"/>
                </a:lnTo>
                <a:lnTo>
                  <a:pt x="4001415" y="1219810"/>
                </a:lnTo>
                <a:lnTo>
                  <a:pt x="4000579" y="1219762"/>
                </a:lnTo>
                <a:lnTo>
                  <a:pt x="3998900" y="1219810"/>
                </a:lnTo>
                <a:lnTo>
                  <a:pt x="3998381" y="1219637"/>
                </a:lnTo>
                <a:lnTo>
                  <a:pt x="3971354" y="1218095"/>
                </a:lnTo>
                <a:cubicBezTo>
                  <a:pt x="3961981" y="1216953"/>
                  <a:pt x="3953257" y="1215238"/>
                  <a:pt x="3945179" y="1212952"/>
                </a:cubicBezTo>
                <a:cubicBezTo>
                  <a:pt x="3929025" y="1208380"/>
                  <a:pt x="3915461" y="1201674"/>
                  <a:pt x="3904489" y="1192835"/>
                </a:cubicBezTo>
                <a:cubicBezTo>
                  <a:pt x="3888029" y="1201979"/>
                  <a:pt x="3871189" y="1208761"/>
                  <a:pt x="3853967" y="1213181"/>
                </a:cubicBezTo>
                <a:cubicBezTo>
                  <a:pt x="3836747" y="1217600"/>
                  <a:pt x="3818383" y="1219810"/>
                  <a:pt x="3798875" y="1219810"/>
                </a:cubicBezTo>
                <a:lnTo>
                  <a:pt x="3797275" y="1219277"/>
                </a:lnTo>
                <a:lnTo>
                  <a:pt x="3795675" y="1219810"/>
                </a:lnTo>
                <a:cubicBezTo>
                  <a:pt x="3770681" y="1219810"/>
                  <a:pt x="3747973" y="1209904"/>
                  <a:pt x="3727552" y="1190092"/>
                </a:cubicBezTo>
                <a:lnTo>
                  <a:pt x="3722523" y="1196950"/>
                </a:lnTo>
                <a:cubicBezTo>
                  <a:pt x="3717951" y="1202741"/>
                  <a:pt x="3711245" y="1207313"/>
                  <a:pt x="3702406" y="1210666"/>
                </a:cubicBezTo>
                <a:cubicBezTo>
                  <a:pt x="3693567" y="1214019"/>
                  <a:pt x="3682823" y="1216381"/>
                  <a:pt x="3670173" y="1217753"/>
                </a:cubicBezTo>
                <a:lnTo>
                  <a:pt x="3632747" y="1219535"/>
                </a:lnTo>
                <a:lnTo>
                  <a:pt x="3631921" y="1219810"/>
                </a:lnTo>
                <a:lnTo>
                  <a:pt x="3630148" y="1219659"/>
                </a:lnTo>
                <a:lnTo>
                  <a:pt x="3626968" y="1219810"/>
                </a:lnTo>
                <a:lnTo>
                  <a:pt x="3625262" y="1219241"/>
                </a:lnTo>
                <a:lnTo>
                  <a:pt x="3615862" y="1218438"/>
                </a:lnTo>
                <a:cubicBezTo>
                  <a:pt x="3610795" y="1217524"/>
                  <a:pt x="3606013" y="1216152"/>
                  <a:pt x="3601517" y="1214324"/>
                </a:cubicBezTo>
                <a:cubicBezTo>
                  <a:pt x="3592525" y="1210666"/>
                  <a:pt x="3584525" y="1205180"/>
                  <a:pt x="3577514" y="1197864"/>
                </a:cubicBezTo>
                <a:cubicBezTo>
                  <a:pt x="3545815" y="1214324"/>
                  <a:pt x="3514268" y="1222553"/>
                  <a:pt x="3482874" y="1222553"/>
                </a:cubicBezTo>
                <a:cubicBezTo>
                  <a:pt x="3443250" y="1222553"/>
                  <a:pt x="3423438" y="1211428"/>
                  <a:pt x="3423438" y="1189178"/>
                </a:cubicBezTo>
                <a:cubicBezTo>
                  <a:pt x="3423438" y="1183082"/>
                  <a:pt x="3424505" y="1176986"/>
                  <a:pt x="3426638" y="1170890"/>
                </a:cubicBezTo>
                <a:cubicBezTo>
                  <a:pt x="3428772" y="1164794"/>
                  <a:pt x="3431667" y="1159917"/>
                  <a:pt x="3435325" y="1156259"/>
                </a:cubicBezTo>
                <a:cubicBezTo>
                  <a:pt x="3442945" y="1162355"/>
                  <a:pt x="3451632" y="1166927"/>
                  <a:pt x="3461385" y="1169975"/>
                </a:cubicBezTo>
                <a:cubicBezTo>
                  <a:pt x="3471139" y="1173023"/>
                  <a:pt x="3483179" y="1174547"/>
                  <a:pt x="3497504" y="1174547"/>
                </a:cubicBezTo>
                <a:cubicBezTo>
                  <a:pt x="3506648" y="1174547"/>
                  <a:pt x="3516021" y="1173938"/>
                  <a:pt x="3525622" y="1172718"/>
                </a:cubicBezTo>
                <a:cubicBezTo>
                  <a:pt x="3535223" y="1171499"/>
                  <a:pt x="3545053" y="1169670"/>
                  <a:pt x="3555111" y="1167232"/>
                </a:cubicBezTo>
                <a:cubicBezTo>
                  <a:pt x="3547187" y="1153516"/>
                  <a:pt x="3540252" y="1139952"/>
                  <a:pt x="3534309" y="1126541"/>
                </a:cubicBezTo>
                <a:cubicBezTo>
                  <a:pt x="3528365" y="1113130"/>
                  <a:pt x="3523717" y="1100938"/>
                  <a:pt x="3520364" y="1089965"/>
                </a:cubicBezTo>
                <a:cubicBezTo>
                  <a:pt x="3517011" y="1078992"/>
                  <a:pt x="3515335" y="1070610"/>
                  <a:pt x="3515335" y="1064819"/>
                </a:cubicBezTo>
                <a:cubicBezTo>
                  <a:pt x="3515335" y="1055066"/>
                  <a:pt x="3517773" y="1046684"/>
                  <a:pt x="3522650" y="1039673"/>
                </a:cubicBezTo>
                <a:cubicBezTo>
                  <a:pt x="3527527" y="1032663"/>
                  <a:pt x="3534842" y="1027634"/>
                  <a:pt x="3544596" y="1024586"/>
                </a:cubicBezTo>
                <a:cubicBezTo>
                  <a:pt x="3550997" y="1049884"/>
                  <a:pt x="3557473" y="1072439"/>
                  <a:pt x="3564027" y="1092251"/>
                </a:cubicBezTo>
                <a:cubicBezTo>
                  <a:pt x="3570580" y="1112063"/>
                  <a:pt x="3577971" y="1129132"/>
                  <a:pt x="3586201" y="1143458"/>
                </a:cubicBezTo>
                <a:cubicBezTo>
                  <a:pt x="3591992" y="1154126"/>
                  <a:pt x="3598317" y="1161593"/>
                  <a:pt x="3605175" y="1165860"/>
                </a:cubicBezTo>
                <a:cubicBezTo>
                  <a:pt x="3608604" y="1167994"/>
                  <a:pt x="3612547" y="1169594"/>
                  <a:pt x="3617005" y="1170661"/>
                </a:cubicBezTo>
                <a:lnTo>
                  <a:pt x="3630645" y="1172124"/>
                </a:lnTo>
                <a:lnTo>
                  <a:pt x="3669945" y="1170661"/>
                </a:lnTo>
                <a:cubicBezTo>
                  <a:pt x="3682441" y="1169594"/>
                  <a:pt x="3692348" y="1167080"/>
                  <a:pt x="3699663" y="1163117"/>
                </a:cubicBezTo>
                <a:cubicBezTo>
                  <a:pt x="3704844" y="1160374"/>
                  <a:pt x="3709264" y="1155954"/>
                  <a:pt x="3712922" y="1149858"/>
                </a:cubicBezTo>
                <a:cubicBezTo>
                  <a:pt x="3716579" y="1143762"/>
                  <a:pt x="3721456" y="1134771"/>
                  <a:pt x="3727552" y="1122884"/>
                </a:cubicBezTo>
                <a:cubicBezTo>
                  <a:pt x="3731209" y="1115264"/>
                  <a:pt x="3734639" y="1110463"/>
                  <a:pt x="3737839" y="1108482"/>
                </a:cubicBezTo>
                <a:cubicBezTo>
                  <a:pt x="3741039" y="1106501"/>
                  <a:pt x="3744925" y="1105510"/>
                  <a:pt x="3749498" y="1105510"/>
                </a:cubicBezTo>
                <a:cubicBezTo>
                  <a:pt x="3755593" y="1105510"/>
                  <a:pt x="3760927" y="1107339"/>
                  <a:pt x="3765499" y="1110996"/>
                </a:cubicBezTo>
                <a:cubicBezTo>
                  <a:pt x="3763061" y="1117092"/>
                  <a:pt x="3760470" y="1123188"/>
                  <a:pt x="3757727" y="1129284"/>
                </a:cubicBezTo>
                <a:cubicBezTo>
                  <a:pt x="3754984" y="1135380"/>
                  <a:pt x="3752469" y="1141019"/>
                  <a:pt x="3750183" y="1146201"/>
                </a:cubicBezTo>
                <a:cubicBezTo>
                  <a:pt x="3747897" y="1151382"/>
                  <a:pt x="3745992" y="1155497"/>
                  <a:pt x="3744468" y="1158545"/>
                </a:cubicBezTo>
                <a:cubicBezTo>
                  <a:pt x="3752698" y="1163422"/>
                  <a:pt x="3761004" y="1166927"/>
                  <a:pt x="3769386" y="1169061"/>
                </a:cubicBezTo>
                <a:cubicBezTo>
                  <a:pt x="3777768" y="1171194"/>
                  <a:pt x="3786531" y="1172261"/>
                  <a:pt x="3795675" y="1172261"/>
                </a:cubicBezTo>
                <a:lnTo>
                  <a:pt x="3797275" y="1172795"/>
                </a:lnTo>
                <a:lnTo>
                  <a:pt x="3798875" y="1172261"/>
                </a:lnTo>
                <a:cubicBezTo>
                  <a:pt x="3815029" y="1172261"/>
                  <a:pt x="3829736" y="1171804"/>
                  <a:pt x="3842995" y="1170890"/>
                </a:cubicBezTo>
                <a:cubicBezTo>
                  <a:pt x="3856253" y="1169975"/>
                  <a:pt x="3868065" y="1168299"/>
                  <a:pt x="3878428" y="1165860"/>
                </a:cubicBezTo>
                <a:lnTo>
                  <a:pt x="3869284" y="1154888"/>
                </a:lnTo>
                <a:cubicBezTo>
                  <a:pt x="3864712" y="1147877"/>
                  <a:pt x="3860521" y="1142086"/>
                  <a:pt x="3856711" y="1137514"/>
                </a:cubicBezTo>
                <a:cubicBezTo>
                  <a:pt x="3852901" y="1132942"/>
                  <a:pt x="3849319" y="1129132"/>
                  <a:pt x="3845967" y="1126084"/>
                </a:cubicBezTo>
                <a:cubicBezTo>
                  <a:pt x="3843528" y="1123341"/>
                  <a:pt x="3841090" y="1120826"/>
                  <a:pt x="3838651" y="1118540"/>
                </a:cubicBezTo>
                <a:cubicBezTo>
                  <a:pt x="3836213" y="1116254"/>
                  <a:pt x="3833775" y="1114197"/>
                  <a:pt x="3831337" y="1112368"/>
                </a:cubicBezTo>
                <a:lnTo>
                  <a:pt x="3823564" y="1117854"/>
                </a:lnTo>
                <a:cubicBezTo>
                  <a:pt x="3816249" y="1109930"/>
                  <a:pt x="3812591" y="1101243"/>
                  <a:pt x="3812591" y="1091794"/>
                </a:cubicBezTo>
                <a:cubicBezTo>
                  <a:pt x="3812591" y="1084479"/>
                  <a:pt x="3814801" y="1078078"/>
                  <a:pt x="3819221" y="1072592"/>
                </a:cubicBezTo>
                <a:cubicBezTo>
                  <a:pt x="3823640" y="1067105"/>
                  <a:pt x="3829660" y="1062076"/>
                  <a:pt x="3837280" y="1057504"/>
                </a:cubicBezTo>
                <a:cubicBezTo>
                  <a:pt x="3844900" y="1052932"/>
                  <a:pt x="3853587" y="1049122"/>
                  <a:pt x="3863341" y="1046074"/>
                </a:cubicBezTo>
                <a:cubicBezTo>
                  <a:pt x="3877971" y="1040892"/>
                  <a:pt x="3892449" y="1038302"/>
                  <a:pt x="3906775" y="1038302"/>
                </a:cubicBezTo>
                <a:cubicBezTo>
                  <a:pt x="3919881" y="1038302"/>
                  <a:pt x="3932149" y="1041121"/>
                  <a:pt x="3943579" y="1046760"/>
                </a:cubicBezTo>
                <a:cubicBezTo>
                  <a:pt x="3955009" y="1052399"/>
                  <a:pt x="3963925" y="1060095"/>
                  <a:pt x="3970325" y="1069848"/>
                </a:cubicBezTo>
                <a:cubicBezTo>
                  <a:pt x="3977031" y="1079602"/>
                  <a:pt x="3980383" y="1089965"/>
                  <a:pt x="3980383" y="1100938"/>
                </a:cubicBezTo>
                <a:cubicBezTo>
                  <a:pt x="3980383" y="1112825"/>
                  <a:pt x="3977107" y="1124255"/>
                  <a:pt x="3970554" y="1135228"/>
                </a:cubicBezTo>
                <a:cubicBezTo>
                  <a:pt x="3964001" y="1146201"/>
                  <a:pt x="3954781" y="1156869"/>
                  <a:pt x="3942893" y="1167232"/>
                </a:cubicBezTo>
                <a:cubicBezTo>
                  <a:pt x="3950513" y="1169061"/>
                  <a:pt x="3959124" y="1170356"/>
                  <a:pt x="3968725" y="1171118"/>
                </a:cubicBezTo>
                <a:lnTo>
                  <a:pt x="4000434" y="1172227"/>
                </a:lnTo>
                <a:lnTo>
                  <a:pt x="4044906" y="1171233"/>
                </a:lnTo>
                <a:cubicBezTo>
                  <a:pt x="4058965" y="1170547"/>
                  <a:pt x="4071747" y="1169518"/>
                  <a:pt x="4083253" y="1168146"/>
                </a:cubicBezTo>
                <a:cubicBezTo>
                  <a:pt x="4106266" y="1165403"/>
                  <a:pt x="4127069" y="1159917"/>
                  <a:pt x="4145661" y="1151687"/>
                </a:cubicBezTo>
                <a:cubicBezTo>
                  <a:pt x="4145051" y="1148030"/>
                  <a:pt x="4144213" y="1144296"/>
                  <a:pt x="4143147" y="1140486"/>
                </a:cubicBezTo>
                <a:cubicBezTo>
                  <a:pt x="4142080" y="1136676"/>
                  <a:pt x="4140937" y="1132637"/>
                  <a:pt x="4139717" y="1128370"/>
                </a:cubicBezTo>
                <a:cubicBezTo>
                  <a:pt x="4131488" y="1135076"/>
                  <a:pt x="4122573" y="1140333"/>
                  <a:pt x="4112971" y="1144143"/>
                </a:cubicBezTo>
                <a:cubicBezTo>
                  <a:pt x="4103370" y="1147953"/>
                  <a:pt x="4093083" y="1149858"/>
                  <a:pt x="4082111" y="1149858"/>
                </a:cubicBezTo>
                <a:cubicBezTo>
                  <a:pt x="4066261" y="1149858"/>
                  <a:pt x="4054069" y="1145134"/>
                  <a:pt x="4045535" y="1135685"/>
                </a:cubicBezTo>
                <a:cubicBezTo>
                  <a:pt x="4037000" y="1126236"/>
                  <a:pt x="4032733" y="1114349"/>
                  <a:pt x="4032733" y="1100024"/>
                </a:cubicBezTo>
                <a:cubicBezTo>
                  <a:pt x="4032733" y="1084784"/>
                  <a:pt x="4035476" y="1070610"/>
                  <a:pt x="4040963" y="1057504"/>
                </a:cubicBezTo>
                <a:cubicBezTo>
                  <a:pt x="4046449" y="1044398"/>
                  <a:pt x="4053765" y="1034034"/>
                  <a:pt x="4062908" y="1026414"/>
                </a:cubicBezTo>
                <a:cubicBezTo>
                  <a:pt x="4067480" y="1022452"/>
                  <a:pt x="4072433" y="1019328"/>
                  <a:pt x="4077767" y="1017042"/>
                </a:cubicBezTo>
                <a:cubicBezTo>
                  <a:pt x="4083101" y="1014756"/>
                  <a:pt x="4088511" y="1013613"/>
                  <a:pt x="4093998" y="1013613"/>
                </a:cubicBezTo>
                <a:close/>
                <a:moveTo>
                  <a:pt x="2880665" y="954634"/>
                </a:moveTo>
                <a:cubicBezTo>
                  <a:pt x="2887066" y="964388"/>
                  <a:pt x="2894000" y="977265"/>
                  <a:pt x="2901468" y="993267"/>
                </a:cubicBezTo>
                <a:cubicBezTo>
                  <a:pt x="2908935" y="1009269"/>
                  <a:pt x="2916403" y="1026948"/>
                  <a:pt x="2923871" y="1046303"/>
                </a:cubicBezTo>
                <a:cubicBezTo>
                  <a:pt x="2931338" y="1065657"/>
                  <a:pt x="2938349" y="1085393"/>
                  <a:pt x="2944902" y="1105510"/>
                </a:cubicBezTo>
                <a:cubicBezTo>
                  <a:pt x="2951455" y="1125627"/>
                  <a:pt x="2956865" y="1144524"/>
                  <a:pt x="2961133" y="1162203"/>
                </a:cubicBezTo>
                <a:cubicBezTo>
                  <a:pt x="2963875" y="1144220"/>
                  <a:pt x="2967685" y="1125551"/>
                  <a:pt x="2972563" y="1106196"/>
                </a:cubicBezTo>
                <a:cubicBezTo>
                  <a:pt x="2977439" y="1086841"/>
                  <a:pt x="2982773" y="1067791"/>
                  <a:pt x="2988565" y="1049046"/>
                </a:cubicBezTo>
                <a:cubicBezTo>
                  <a:pt x="2994356" y="1030301"/>
                  <a:pt x="3000528" y="1012775"/>
                  <a:pt x="3007081" y="996468"/>
                </a:cubicBezTo>
                <a:cubicBezTo>
                  <a:pt x="3013634" y="980161"/>
                  <a:pt x="3020111" y="966369"/>
                  <a:pt x="3026512" y="955091"/>
                </a:cubicBezTo>
                <a:lnTo>
                  <a:pt x="3056230" y="994410"/>
                </a:lnTo>
                <a:cubicBezTo>
                  <a:pt x="3042514" y="1020318"/>
                  <a:pt x="3030779" y="1044245"/>
                  <a:pt x="3021025" y="1066191"/>
                </a:cubicBezTo>
                <a:cubicBezTo>
                  <a:pt x="3011272" y="1088136"/>
                  <a:pt x="3002661" y="1109930"/>
                  <a:pt x="2995194" y="1131570"/>
                </a:cubicBezTo>
                <a:cubicBezTo>
                  <a:pt x="2987726" y="1153211"/>
                  <a:pt x="2980487" y="1176528"/>
                  <a:pt x="2973477" y="1201522"/>
                </a:cubicBezTo>
                <a:cubicBezTo>
                  <a:pt x="2968600" y="1205180"/>
                  <a:pt x="2963723" y="1208761"/>
                  <a:pt x="2958847" y="1212266"/>
                </a:cubicBezTo>
                <a:cubicBezTo>
                  <a:pt x="2953969" y="1215771"/>
                  <a:pt x="2949245" y="1219048"/>
                  <a:pt x="2944673" y="1222096"/>
                </a:cubicBezTo>
                <a:cubicBezTo>
                  <a:pt x="2938577" y="1203808"/>
                  <a:pt x="2933243" y="1187882"/>
                  <a:pt x="2928671" y="1174319"/>
                </a:cubicBezTo>
                <a:cubicBezTo>
                  <a:pt x="2924099" y="1160755"/>
                  <a:pt x="2919451" y="1148258"/>
                  <a:pt x="2914727" y="1136828"/>
                </a:cubicBezTo>
                <a:cubicBezTo>
                  <a:pt x="2910002" y="1125398"/>
                  <a:pt x="2904897" y="1113892"/>
                  <a:pt x="2899410" y="1102310"/>
                </a:cubicBezTo>
                <a:cubicBezTo>
                  <a:pt x="2893924" y="1090727"/>
                  <a:pt x="2887599" y="1077926"/>
                  <a:pt x="2880437" y="1063905"/>
                </a:cubicBezTo>
                <a:cubicBezTo>
                  <a:pt x="2873274" y="1049884"/>
                  <a:pt x="2864511" y="1033272"/>
                  <a:pt x="2854148" y="1014070"/>
                </a:cubicBezTo>
                <a:cubicBezTo>
                  <a:pt x="2851405" y="1009193"/>
                  <a:pt x="2850033" y="1003859"/>
                  <a:pt x="2850033" y="998068"/>
                </a:cubicBezTo>
                <a:cubicBezTo>
                  <a:pt x="2850033" y="989838"/>
                  <a:pt x="2852852" y="981761"/>
                  <a:pt x="2858491" y="973836"/>
                </a:cubicBezTo>
                <a:cubicBezTo>
                  <a:pt x="2864130" y="965912"/>
                  <a:pt x="2871521" y="959511"/>
                  <a:pt x="2880665" y="954634"/>
                </a:cubicBezTo>
                <a:close/>
                <a:moveTo>
                  <a:pt x="2761183" y="953720"/>
                </a:moveTo>
                <a:cubicBezTo>
                  <a:pt x="2771242" y="972008"/>
                  <a:pt x="2780005" y="991820"/>
                  <a:pt x="2787473" y="1013156"/>
                </a:cubicBezTo>
                <a:cubicBezTo>
                  <a:pt x="2794940" y="1034492"/>
                  <a:pt x="2800807" y="1055599"/>
                  <a:pt x="2805075" y="1076478"/>
                </a:cubicBezTo>
                <a:cubicBezTo>
                  <a:pt x="2809342" y="1097357"/>
                  <a:pt x="2811475" y="1116483"/>
                  <a:pt x="2811475" y="1133856"/>
                </a:cubicBezTo>
                <a:cubicBezTo>
                  <a:pt x="2811475" y="1150011"/>
                  <a:pt x="2810790" y="1165022"/>
                  <a:pt x="2809418" y="1178891"/>
                </a:cubicBezTo>
                <a:cubicBezTo>
                  <a:pt x="2808047" y="1192759"/>
                  <a:pt x="2805837" y="1207313"/>
                  <a:pt x="2802789" y="1222553"/>
                </a:cubicBezTo>
                <a:lnTo>
                  <a:pt x="2779929" y="1217981"/>
                </a:lnTo>
                <a:cubicBezTo>
                  <a:pt x="2779624" y="1199693"/>
                  <a:pt x="2778862" y="1182929"/>
                  <a:pt x="2777643" y="1167689"/>
                </a:cubicBezTo>
                <a:cubicBezTo>
                  <a:pt x="2776423" y="1152449"/>
                  <a:pt x="2774595" y="1138047"/>
                  <a:pt x="2772157" y="1124484"/>
                </a:cubicBezTo>
                <a:cubicBezTo>
                  <a:pt x="2769718" y="1110920"/>
                  <a:pt x="2766670" y="1098042"/>
                  <a:pt x="2763013" y="1085850"/>
                </a:cubicBezTo>
                <a:cubicBezTo>
                  <a:pt x="2760269" y="1076402"/>
                  <a:pt x="2756459" y="1065734"/>
                  <a:pt x="2751583" y="1053846"/>
                </a:cubicBezTo>
                <a:cubicBezTo>
                  <a:pt x="2746706" y="1041959"/>
                  <a:pt x="2740762" y="1028853"/>
                  <a:pt x="2733751" y="1014527"/>
                </a:cubicBezTo>
                <a:cubicBezTo>
                  <a:pt x="2730399" y="1008126"/>
                  <a:pt x="2728723" y="1001573"/>
                  <a:pt x="2728723" y="994868"/>
                </a:cubicBezTo>
                <a:cubicBezTo>
                  <a:pt x="2728723" y="986333"/>
                  <a:pt x="2731618" y="978485"/>
                  <a:pt x="2737409" y="971322"/>
                </a:cubicBezTo>
                <a:cubicBezTo>
                  <a:pt x="2743200" y="964159"/>
                  <a:pt x="2751125" y="958292"/>
                  <a:pt x="2761183" y="953720"/>
                </a:cubicBezTo>
                <a:close/>
                <a:moveTo>
                  <a:pt x="4060165" y="933603"/>
                </a:moveTo>
                <a:cubicBezTo>
                  <a:pt x="4062603" y="936346"/>
                  <a:pt x="4066185" y="940080"/>
                  <a:pt x="4070909" y="944804"/>
                </a:cubicBezTo>
                <a:cubicBezTo>
                  <a:pt x="4075633" y="949529"/>
                  <a:pt x="4081501" y="955091"/>
                  <a:pt x="4088511" y="961492"/>
                </a:cubicBezTo>
                <a:cubicBezTo>
                  <a:pt x="4084853" y="966674"/>
                  <a:pt x="4080739" y="971931"/>
                  <a:pt x="4076167" y="977265"/>
                </a:cubicBezTo>
                <a:cubicBezTo>
                  <a:pt x="4071595" y="982599"/>
                  <a:pt x="4066566" y="988010"/>
                  <a:pt x="4061079" y="993496"/>
                </a:cubicBezTo>
                <a:cubicBezTo>
                  <a:pt x="4054374" y="988010"/>
                  <a:pt x="4048431" y="982904"/>
                  <a:pt x="4043249" y="978180"/>
                </a:cubicBezTo>
                <a:cubicBezTo>
                  <a:pt x="4038067" y="973455"/>
                  <a:pt x="4033495" y="968960"/>
                  <a:pt x="4029533" y="964692"/>
                </a:cubicBezTo>
                <a:cubicBezTo>
                  <a:pt x="4034409" y="960120"/>
                  <a:pt x="4039439" y="955167"/>
                  <a:pt x="4044620" y="949833"/>
                </a:cubicBezTo>
                <a:cubicBezTo>
                  <a:pt x="4049801" y="944499"/>
                  <a:pt x="4054983" y="939089"/>
                  <a:pt x="4060165" y="933603"/>
                </a:cubicBezTo>
                <a:close/>
                <a:moveTo>
                  <a:pt x="4123716" y="926745"/>
                </a:moveTo>
                <a:cubicBezTo>
                  <a:pt x="4126154" y="929488"/>
                  <a:pt x="4129811" y="933146"/>
                  <a:pt x="4134689" y="937718"/>
                </a:cubicBezTo>
                <a:cubicBezTo>
                  <a:pt x="4139565" y="942290"/>
                  <a:pt x="4145509" y="947928"/>
                  <a:pt x="4152519" y="954634"/>
                </a:cubicBezTo>
                <a:cubicBezTo>
                  <a:pt x="4144899" y="965302"/>
                  <a:pt x="4135603" y="975970"/>
                  <a:pt x="4124631" y="986638"/>
                </a:cubicBezTo>
                <a:cubicBezTo>
                  <a:pt x="4118229" y="981456"/>
                  <a:pt x="4112438" y="976580"/>
                  <a:pt x="4107257" y="972008"/>
                </a:cubicBezTo>
                <a:cubicBezTo>
                  <a:pt x="4102075" y="967436"/>
                  <a:pt x="4097503" y="962864"/>
                  <a:pt x="4093541" y="958292"/>
                </a:cubicBezTo>
                <a:cubicBezTo>
                  <a:pt x="4097808" y="954329"/>
                  <a:pt x="4102456" y="949681"/>
                  <a:pt x="4107485" y="944347"/>
                </a:cubicBezTo>
                <a:cubicBezTo>
                  <a:pt x="4112515" y="939013"/>
                  <a:pt x="4117925" y="933146"/>
                  <a:pt x="4123716" y="926745"/>
                </a:cubicBezTo>
                <a:close/>
                <a:moveTo>
                  <a:pt x="3088386" y="897484"/>
                </a:moveTo>
                <a:lnTo>
                  <a:pt x="3118562" y="907542"/>
                </a:lnTo>
                <a:cubicBezTo>
                  <a:pt x="3135935" y="913334"/>
                  <a:pt x="3149118" y="921944"/>
                  <a:pt x="3158109" y="933374"/>
                </a:cubicBezTo>
                <a:cubicBezTo>
                  <a:pt x="3167101" y="944804"/>
                  <a:pt x="3171901" y="958292"/>
                  <a:pt x="3172511" y="973836"/>
                </a:cubicBezTo>
                <a:cubicBezTo>
                  <a:pt x="3172816" y="981456"/>
                  <a:pt x="3172968" y="990905"/>
                  <a:pt x="3172968" y="1002183"/>
                </a:cubicBezTo>
                <a:cubicBezTo>
                  <a:pt x="3172968" y="1013460"/>
                  <a:pt x="3172511" y="1026719"/>
                  <a:pt x="3171597" y="1041959"/>
                </a:cubicBezTo>
                <a:cubicBezTo>
                  <a:pt x="3171597" y="1048665"/>
                  <a:pt x="3171521" y="1055066"/>
                  <a:pt x="3171368" y="1061162"/>
                </a:cubicBezTo>
                <a:cubicBezTo>
                  <a:pt x="3171216" y="1067258"/>
                  <a:pt x="3171140" y="1073049"/>
                  <a:pt x="3171140" y="1078535"/>
                </a:cubicBezTo>
                <a:lnTo>
                  <a:pt x="3154681" y="1088594"/>
                </a:lnTo>
                <a:cubicBezTo>
                  <a:pt x="3146451" y="1074573"/>
                  <a:pt x="3141117" y="1062076"/>
                  <a:pt x="3138678" y="1051103"/>
                </a:cubicBezTo>
                <a:cubicBezTo>
                  <a:pt x="3137459" y="1046531"/>
                  <a:pt x="3136011" y="1039826"/>
                  <a:pt x="3134335" y="1030986"/>
                </a:cubicBezTo>
                <a:cubicBezTo>
                  <a:pt x="3132659" y="1022147"/>
                  <a:pt x="3130906" y="1012165"/>
                  <a:pt x="3129077" y="1001040"/>
                </a:cubicBezTo>
                <a:cubicBezTo>
                  <a:pt x="3127249" y="989915"/>
                  <a:pt x="3125572" y="978713"/>
                  <a:pt x="3124048" y="967436"/>
                </a:cubicBezTo>
                <a:cubicBezTo>
                  <a:pt x="3121915" y="952500"/>
                  <a:pt x="3118714" y="941680"/>
                  <a:pt x="3114447" y="934974"/>
                </a:cubicBezTo>
                <a:cubicBezTo>
                  <a:pt x="3110180" y="928269"/>
                  <a:pt x="3103626" y="923240"/>
                  <a:pt x="3094787" y="919887"/>
                </a:cubicBezTo>
                <a:lnTo>
                  <a:pt x="3082443" y="915315"/>
                </a:lnTo>
                <a:close/>
                <a:moveTo>
                  <a:pt x="2651760" y="897484"/>
                </a:moveTo>
                <a:lnTo>
                  <a:pt x="2657704" y="915315"/>
                </a:lnTo>
                <a:lnTo>
                  <a:pt x="2645817" y="919887"/>
                </a:lnTo>
                <a:cubicBezTo>
                  <a:pt x="2636063" y="923240"/>
                  <a:pt x="2629205" y="928345"/>
                  <a:pt x="2625243" y="935203"/>
                </a:cubicBezTo>
                <a:cubicBezTo>
                  <a:pt x="2621281" y="942061"/>
                  <a:pt x="2618233" y="952805"/>
                  <a:pt x="2616099" y="967436"/>
                </a:cubicBezTo>
                <a:cubicBezTo>
                  <a:pt x="2615184" y="975360"/>
                  <a:pt x="2613660" y="987019"/>
                  <a:pt x="2611527" y="1002411"/>
                </a:cubicBezTo>
                <a:cubicBezTo>
                  <a:pt x="2609393" y="1017804"/>
                  <a:pt x="2606955" y="1037235"/>
                  <a:pt x="2604211" y="1060704"/>
                </a:cubicBezTo>
                <a:cubicBezTo>
                  <a:pt x="2603907" y="1062838"/>
                  <a:pt x="2602459" y="1066572"/>
                  <a:pt x="2599868" y="1071906"/>
                </a:cubicBezTo>
                <a:cubicBezTo>
                  <a:pt x="2597277" y="1077240"/>
                  <a:pt x="2593391" y="1084174"/>
                  <a:pt x="2588209" y="1092708"/>
                </a:cubicBezTo>
                <a:lnTo>
                  <a:pt x="2583181" y="1102310"/>
                </a:lnTo>
                <a:cubicBezTo>
                  <a:pt x="2576170" y="1108101"/>
                  <a:pt x="2569007" y="1112825"/>
                  <a:pt x="2561692" y="1116483"/>
                </a:cubicBezTo>
                <a:cubicBezTo>
                  <a:pt x="2554377" y="1120140"/>
                  <a:pt x="2548281" y="1121969"/>
                  <a:pt x="2543404" y="1121969"/>
                </a:cubicBezTo>
                <a:cubicBezTo>
                  <a:pt x="2529383" y="1121969"/>
                  <a:pt x="2519630" y="1112216"/>
                  <a:pt x="2514143" y="1092708"/>
                </a:cubicBezTo>
                <a:cubicBezTo>
                  <a:pt x="2522677" y="1090575"/>
                  <a:pt x="2529917" y="1088746"/>
                  <a:pt x="2535860" y="1087222"/>
                </a:cubicBezTo>
                <a:cubicBezTo>
                  <a:pt x="2541804" y="1085698"/>
                  <a:pt x="2546605" y="1084326"/>
                  <a:pt x="2550262" y="1083107"/>
                </a:cubicBezTo>
                <a:cubicBezTo>
                  <a:pt x="2553615" y="1081583"/>
                  <a:pt x="2556967" y="1080212"/>
                  <a:pt x="2560321" y="1078992"/>
                </a:cubicBezTo>
                <a:cubicBezTo>
                  <a:pt x="2563673" y="1077773"/>
                  <a:pt x="2566873" y="1076249"/>
                  <a:pt x="2569922" y="1074420"/>
                </a:cubicBezTo>
                <a:cubicBezTo>
                  <a:pt x="2569007" y="1050646"/>
                  <a:pt x="2568321" y="1030529"/>
                  <a:pt x="2567864" y="1014070"/>
                </a:cubicBezTo>
                <a:cubicBezTo>
                  <a:pt x="2567407" y="997611"/>
                  <a:pt x="2567483" y="984047"/>
                  <a:pt x="2568093" y="973379"/>
                </a:cubicBezTo>
                <a:cubicBezTo>
                  <a:pt x="2568398" y="958139"/>
                  <a:pt x="2573122" y="944804"/>
                  <a:pt x="2582266" y="933374"/>
                </a:cubicBezTo>
                <a:cubicBezTo>
                  <a:pt x="2591410" y="921944"/>
                  <a:pt x="2604517" y="913334"/>
                  <a:pt x="2621585" y="907542"/>
                </a:cubicBezTo>
                <a:close/>
                <a:moveTo>
                  <a:pt x="3515716" y="873938"/>
                </a:moveTo>
                <a:cubicBezTo>
                  <a:pt x="3512973" y="873938"/>
                  <a:pt x="3510611" y="874700"/>
                  <a:pt x="3508629" y="876224"/>
                </a:cubicBezTo>
                <a:cubicBezTo>
                  <a:pt x="3506648" y="877748"/>
                  <a:pt x="3505657" y="879272"/>
                  <a:pt x="3505657" y="880796"/>
                </a:cubicBezTo>
                <a:cubicBezTo>
                  <a:pt x="3505657" y="886892"/>
                  <a:pt x="3511601" y="892074"/>
                  <a:pt x="3523489" y="896341"/>
                </a:cubicBezTo>
                <a:lnTo>
                  <a:pt x="3523946" y="894512"/>
                </a:lnTo>
                <a:cubicBezTo>
                  <a:pt x="3524250" y="893293"/>
                  <a:pt x="3524479" y="892226"/>
                  <a:pt x="3524631" y="891312"/>
                </a:cubicBezTo>
                <a:cubicBezTo>
                  <a:pt x="3524784" y="890397"/>
                  <a:pt x="3524860" y="889483"/>
                  <a:pt x="3524860" y="888569"/>
                </a:cubicBezTo>
                <a:cubicBezTo>
                  <a:pt x="3524860" y="884911"/>
                  <a:pt x="3524174" y="881558"/>
                  <a:pt x="3522803" y="878510"/>
                </a:cubicBezTo>
                <a:cubicBezTo>
                  <a:pt x="3521431" y="875462"/>
                  <a:pt x="3519069" y="873938"/>
                  <a:pt x="3515716" y="873938"/>
                </a:cubicBezTo>
                <a:close/>
                <a:moveTo>
                  <a:pt x="3520288" y="858393"/>
                </a:moveTo>
                <a:cubicBezTo>
                  <a:pt x="3524555" y="858393"/>
                  <a:pt x="3528517" y="860984"/>
                  <a:pt x="3532175" y="866166"/>
                </a:cubicBezTo>
                <a:cubicBezTo>
                  <a:pt x="3533699" y="868299"/>
                  <a:pt x="3534842" y="871271"/>
                  <a:pt x="3535604" y="875081"/>
                </a:cubicBezTo>
                <a:cubicBezTo>
                  <a:pt x="3536366" y="878891"/>
                  <a:pt x="3536747" y="883387"/>
                  <a:pt x="3536747" y="888569"/>
                </a:cubicBezTo>
                <a:cubicBezTo>
                  <a:pt x="3536747" y="892836"/>
                  <a:pt x="3536442" y="896189"/>
                  <a:pt x="3535833" y="898627"/>
                </a:cubicBezTo>
                <a:cubicBezTo>
                  <a:pt x="3537662" y="898932"/>
                  <a:pt x="3539643" y="899084"/>
                  <a:pt x="3541776" y="899084"/>
                </a:cubicBezTo>
                <a:cubicBezTo>
                  <a:pt x="3543910" y="899084"/>
                  <a:pt x="3545891" y="899084"/>
                  <a:pt x="3547720" y="899084"/>
                </a:cubicBezTo>
                <a:cubicBezTo>
                  <a:pt x="3547415" y="903961"/>
                  <a:pt x="3545891" y="907847"/>
                  <a:pt x="3543148" y="910743"/>
                </a:cubicBezTo>
                <a:cubicBezTo>
                  <a:pt x="3540405" y="913638"/>
                  <a:pt x="3535985" y="914934"/>
                  <a:pt x="3529889" y="914629"/>
                </a:cubicBezTo>
                <a:lnTo>
                  <a:pt x="3523946" y="914172"/>
                </a:lnTo>
                <a:cubicBezTo>
                  <a:pt x="3517849" y="919963"/>
                  <a:pt x="3510611" y="925373"/>
                  <a:pt x="3502229" y="930402"/>
                </a:cubicBezTo>
                <a:cubicBezTo>
                  <a:pt x="3493847" y="935432"/>
                  <a:pt x="3487369" y="937946"/>
                  <a:pt x="3482798" y="937946"/>
                </a:cubicBezTo>
                <a:cubicBezTo>
                  <a:pt x="3481883" y="937946"/>
                  <a:pt x="3479597" y="936498"/>
                  <a:pt x="3475940" y="933603"/>
                </a:cubicBezTo>
                <a:cubicBezTo>
                  <a:pt x="3472282" y="930707"/>
                  <a:pt x="3470453" y="928802"/>
                  <a:pt x="3470453" y="927888"/>
                </a:cubicBezTo>
                <a:lnTo>
                  <a:pt x="3472282" y="916001"/>
                </a:lnTo>
                <a:cubicBezTo>
                  <a:pt x="3472282" y="912648"/>
                  <a:pt x="3471215" y="910971"/>
                  <a:pt x="3469082" y="910971"/>
                </a:cubicBezTo>
                <a:cubicBezTo>
                  <a:pt x="3468472" y="910971"/>
                  <a:pt x="3466796" y="911429"/>
                  <a:pt x="3464052" y="912343"/>
                </a:cubicBezTo>
                <a:cubicBezTo>
                  <a:pt x="3461309" y="913257"/>
                  <a:pt x="3457804" y="914781"/>
                  <a:pt x="3453537" y="916915"/>
                </a:cubicBezTo>
                <a:lnTo>
                  <a:pt x="3448507" y="910971"/>
                </a:lnTo>
                <a:cubicBezTo>
                  <a:pt x="3457957" y="898170"/>
                  <a:pt x="3466186" y="891769"/>
                  <a:pt x="3473197" y="891769"/>
                </a:cubicBezTo>
                <a:cubicBezTo>
                  <a:pt x="3482341" y="891769"/>
                  <a:pt x="3486913" y="897713"/>
                  <a:pt x="3486913" y="909600"/>
                </a:cubicBezTo>
                <a:cubicBezTo>
                  <a:pt x="3486913" y="910819"/>
                  <a:pt x="3486760" y="912267"/>
                  <a:pt x="3486455" y="913943"/>
                </a:cubicBezTo>
                <a:cubicBezTo>
                  <a:pt x="3486150" y="915620"/>
                  <a:pt x="3485846" y="917220"/>
                  <a:pt x="3485541" y="918744"/>
                </a:cubicBezTo>
                <a:cubicBezTo>
                  <a:pt x="3494075" y="916610"/>
                  <a:pt x="3501543" y="913410"/>
                  <a:pt x="3507943" y="909143"/>
                </a:cubicBezTo>
                <a:cubicBezTo>
                  <a:pt x="3497581" y="903047"/>
                  <a:pt x="3492399" y="895731"/>
                  <a:pt x="3492399" y="887197"/>
                </a:cubicBezTo>
                <a:cubicBezTo>
                  <a:pt x="3492399" y="880187"/>
                  <a:pt x="3495371" y="873633"/>
                  <a:pt x="3501314" y="867537"/>
                </a:cubicBezTo>
                <a:cubicBezTo>
                  <a:pt x="3507258" y="861441"/>
                  <a:pt x="3513583" y="858393"/>
                  <a:pt x="3520288" y="858393"/>
                </a:cubicBezTo>
                <a:close/>
                <a:moveTo>
                  <a:pt x="4125163" y="851764"/>
                </a:moveTo>
                <a:lnTo>
                  <a:pt x="4125621" y="857250"/>
                </a:lnTo>
                <a:cubicBezTo>
                  <a:pt x="4125621" y="865175"/>
                  <a:pt x="4122115" y="871271"/>
                  <a:pt x="4115105" y="875538"/>
                </a:cubicBezTo>
                <a:cubicBezTo>
                  <a:pt x="4107181" y="879501"/>
                  <a:pt x="4096969" y="883920"/>
                  <a:pt x="4084473" y="888797"/>
                </a:cubicBezTo>
                <a:cubicBezTo>
                  <a:pt x="4071976" y="893674"/>
                  <a:pt x="4057345" y="899008"/>
                  <a:pt x="4040581" y="904799"/>
                </a:cubicBezTo>
                <a:lnTo>
                  <a:pt x="4042867" y="882854"/>
                </a:lnTo>
                <a:cubicBezTo>
                  <a:pt x="4063289" y="875538"/>
                  <a:pt x="4080053" y="869442"/>
                  <a:pt x="4093159" y="864566"/>
                </a:cubicBezTo>
                <a:cubicBezTo>
                  <a:pt x="4106266" y="859689"/>
                  <a:pt x="4116934" y="855422"/>
                  <a:pt x="4125163" y="851764"/>
                </a:cubicBezTo>
                <a:close/>
                <a:moveTo>
                  <a:pt x="3088386" y="849478"/>
                </a:moveTo>
                <a:cubicBezTo>
                  <a:pt x="3092349" y="852221"/>
                  <a:pt x="3096007" y="855117"/>
                  <a:pt x="3099359" y="858165"/>
                </a:cubicBezTo>
                <a:cubicBezTo>
                  <a:pt x="3102712" y="861213"/>
                  <a:pt x="3105607" y="864261"/>
                  <a:pt x="3108046" y="867309"/>
                </a:cubicBezTo>
                <a:cubicBezTo>
                  <a:pt x="3104998" y="870052"/>
                  <a:pt x="3101798" y="873100"/>
                  <a:pt x="3098445" y="876453"/>
                </a:cubicBezTo>
                <a:cubicBezTo>
                  <a:pt x="3095092" y="879806"/>
                  <a:pt x="3091739" y="883463"/>
                  <a:pt x="3088386" y="887426"/>
                </a:cubicBezTo>
                <a:cubicBezTo>
                  <a:pt x="3085643" y="884378"/>
                  <a:pt x="3082748" y="881406"/>
                  <a:pt x="3079699" y="878510"/>
                </a:cubicBezTo>
                <a:cubicBezTo>
                  <a:pt x="3076651" y="875615"/>
                  <a:pt x="3073604" y="872643"/>
                  <a:pt x="3070556" y="869595"/>
                </a:cubicBezTo>
                <a:cubicBezTo>
                  <a:pt x="3072994" y="865632"/>
                  <a:pt x="3075737" y="862051"/>
                  <a:pt x="3078785" y="858851"/>
                </a:cubicBezTo>
                <a:cubicBezTo>
                  <a:pt x="3081833" y="855650"/>
                  <a:pt x="3085033" y="852526"/>
                  <a:pt x="3088386" y="849478"/>
                </a:cubicBezTo>
                <a:close/>
                <a:moveTo>
                  <a:pt x="2651760" y="849478"/>
                </a:moveTo>
                <a:cubicBezTo>
                  <a:pt x="2654503" y="852221"/>
                  <a:pt x="2657323" y="855041"/>
                  <a:pt x="2660219" y="857936"/>
                </a:cubicBezTo>
                <a:cubicBezTo>
                  <a:pt x="2663114" y="860832"/>
                  <a:pt x="2666239" y="863956"/>
                  <a:pt x="2669591" y="867309"/>
                </a:cubicBezTo>
                <a:cubicBezTo>
                  <a:pt x="2667153" y="870966"/>
                  <a:pt x="2664409" y="874472"/>
                  <a:pt x="2661361" y="877824"/>
                </a:cubicBezTo>
                <a:cubicBezTo>
                  <a:pt x="2658314" y="881177"/>
                  <a:pt x="2655113" y="884378"/>
                  <a:pt x="2651760" y="887426"/>
                </a:cubicBezTo>
                <a:cubicBezTo>
                  <a:pt x="2647493" y="884378"/>
                  <a:pt x="2643683" y="881330"/>
                  <a:pt x="2640331" y="878282"/>
                </a:cubicBezTo>
                <a:cubicBezTo>
                  <a:pt x="2636977" y="875234"/>
                  <a:pt x="2634234" y="872338"/>
                  <a:pt x="2632101" y="869595"/>
                </a:cubicBezTo>
                <a:cubicBezTo>
                  <a:pt x="2635453" y="866852"/>
                  <a:pt x="2638730" y="863804"/>
                  <a:pt x="2641931" y="860451"/>
                </a:cubicBezTo>
                <a:cubicBezTo>
                  <a:pt x="2645131" y="857098"/>
                  <a:pt x="2648407" y="853440"/>
                  <a:pt x="2651760" y="849478"/>
                </a:cubicBezTo>
                <a:close/>
                <a:moveTo>
                  <a:pt x="3905631" y="545364"/>
                </a:moveTo>
                <a:lnTo>
                  <a:pt x="3906089" y="550850"/>
                </a:lnTo>
                <a:cubicBezTo>
                  <a:pt x="3905479" y="559994"/>
                  <a:pt x="3901669" y="566395"/>
                  <a:pt x="3894659" y="570053"/>
                </a:cubicBezTo>
                <a:cubicBezTo>
                  <a:pt x="3886734" y="574015"/>
                  <a:pt x="3876447" y="578358"/>
                  <a:pt x="3863798" y="583083"/>
                </a:cubicBezTo>
                <a:cubicBezTo>
                  <a:pt x="3851149" y="587807"/>
                  <a:pt x="3836289" y="592913"/>
                  <a:pt x="3819221" y="598399"/>
                </a:cubicBezTo>
                <a:lnTo>
                  <a:pt x="3822879" y="575082"/>
                </a:lnTo>
                <a:cubicBezTo>
                  <a:pt x="3842995" y="568071"/>
                  <a:pt x="3859835" y="562204"/>
                  <a:pt x="3873399" y="557480"/>
                </a:cubicBezTo>
                <a:cubicBezTo>
                  <a:pt x="3886963" y="552755"/>
                  <a:pt x="3897707" y="548717"/>
                  <a:pt x="3905631" y="545364"/>
                </a:cubicBezTo>
                <a:close/>
                <a:moveTo>
                  <a:pt x="3305557" y="545364"/>
                </a:moveTo>
                <a:lnTo>
                  <a:pt x="3306014" y="550850"/>
                </a:lnTo>
                <a:cubicBezTo>
                  <a:pt x="3305404" y="559994"/>
                  <a:pt x="3301594" y="566395"/>
                  <a:pt x="3294583" y="570053"/>
                </a:cubicBezTo>
                <a:cubicBezTo>
                  <a:pt x="3286659" y="574015"/>
                  <a:pt x="3276372" y="578358"/>
                  <a:pt x="3263723" y="583083"/>
                </a:cubicBezTo>
                <a:cubicBezTo>
                  <a:pt x="3251073" y="587807"/>
                  <a:pt x="3236214" y="592913"/>
                  <a:pt x="3219146" y="598399"/>
                </a:cubicBezTo>
                <a:lnTo>
                  <a:pt x="3222803" y="575082"/>
                </a:lnTo>
                <a:cubicBezTo>
                  <a:pt x="3242920" y="568071"/>
                  <a:pt x="3259760" y="562204"/>
                  <a:pt x="3273324" y="557480"/>
                </a:cubicBezTo>
                <a:cubicBezTo>
                  <a:pt x="3286887" y="552755"/>
                  <a:pt x="3297632" y="548717"/>
                  <a:pt x="3305557" y="545364"/>
                </a:cubicBezTo>
                <a:close/>
                <a:moveTo>
                  <a:pt x="2191131" y="545364"/>
                </a:moveTo>
                <a:lnTo>
                  <a:pt x="2191589" y="550850"/>
                </a:lnTo>
                <a:cubicBezTo>
                  <a:pt x="2190979" y="559994"/>
                  <a:pt x="2187169" y="566395"/>
                  <a:pt x="2180159" y="570053"/>
                </a:cubicBezTo>
                <a:cubicBezTo>
                  <a:pt x="2172234" y="574015"/>
                  <a:pt x="2161947" y="578358"/>
                  <a:pt x="2149298" y="583083"/>
                </a:cubicBezTo>
                <a:cubicBezTo>
                  <a:pt x="2136649" y="587807"/>
                  <a:pt x="2121789" y="592913"/>
                  <a:pt x="2104721" y="598399"/>
                </a:cubicBezTo>
                <a:lnTo>
                  <a:pt x="2108378" y="575082"/>
                </a:lnTo>
                <a:cubicBezTo>
                  <a:pt x="2128495" y="568071"/>
                  <a:pt x="2145335" y="562204"/>
                  <a:pt x="2158899" y="557480"/>
                </a:cubicBezTo>
                <a:cubicBezTo>
                  <a:pt x="2172463" y="552755"/>
                  <a:pt x="2183207" y="548717"/>
                  <a:pt x="2191131" y="545364"/>
                </a:cubicBezTo>
                <a:close/>
                <a:moveTo>
                  <a:pt x="1362457" y="545364"/>
                </a:moveTo>
                <a:lnTo>
                  <a:pt x="1362914" y="550850"/>
                </a:lnTo>
                <a:cubicBezTo>
                  <a:pt x="1362304" y="559994"/>
                  <a:pt x="1358494" y="566395"/>
                  <a:pt x="1351484" y="570053"/>
                </a:cubicBezTo>
                <a:cubicBezTo>
                  <a:pt x="1343559" y="574015"/>
                  <a:pt x="1333272" y="578358"/>
                  <a:pt x="1320623" y="583083"/>
                </a:cubicBezTo>
                <a:cubicBezTo>
                  <a:pt x="1307973" y="587807"/>
                  <a:pt x="1293115" y="592913"/>
                  <a:pt x="1276046" y="598399"/>
                </a:cubicBezTo>
                <a:lnTo>
                  <a:pt x="1279703" y="575082"/>
                </a:lnTo>
                <a:cubicBezTo>
                  <a:pt x="1299820" y="568071"/>
                  <a:pt x="1316660" y="562204"/>
                  <a:pt x="1330224" y="557480"/>
                </a:cubicBezTo>
                <a:cubicBezTo>
                  <a:pt x="1343787" y="552755"/>
                  <a:pt x="1354532" y="548717"/>
                  <a:pt x="1362457" y="545364"/>
                </a:cubicBezTo>
                <a:close/>
                <a:moveTo>
                  <a:pt x="133731" y="545364"/>
                </a:moveTo>
                <a:lnTo>
                  <a:pt x="134189" y="550850"/>
                </a:lnTo>
                <a:cubicBezTo>
                  <a:pt x="133579" y="559994"/>
                  <a:pt x="129769" y="566395"/>
                  <a:pt x="122759" y="570053"/>
                </a:cubicBezTo>
                <a:cubicBezTo>
                  <a:pt x="114834" y="574015"/>
                  <a:pt x="104547" y="578358"/>
                  <a:pt x="91898" y="583083"/>
                </a:cubicBezTo>
                <a:cubicBezTo>
                  <a:pt x="79248" y="587807"/>
                  <a:pt x="64389" y="592913"/>
                  <a:pt x="47321" y="598399"/>
                </a:cubicBezTo>
                <a:lnTo>
                  <a:pt x="50978" y="575082"/>
                </a:lnTo>
                <a:cubicBezTo>
                  <a:pt x="71095" y="568071"/>
                  <a:pt x="87935" y="562204"/>
                  <a:pt x="101499" y="557480"/>
                </a:cubicBezTo>
                <a:cubicBezTo>
                  <a:pt x="115062" y="552755"/>
                  <a:pt x="125807" y="548717"/>
                  <a:pt x="133731" y="545364"/>
                </a:cubicBezTo>
                <a:close/>
                <a:moveTo>
                  <a:pt x="6620257" y="507264"/>
                </a:moveTo>
                <a:lnTo>
                  <a:pt x="6620714" y="512750"/>
                </a:lnTo>
                <a:cubicBezTo>
                  <a:pt x="6620103" y="521894"/>
                  <a:pt x="6616293" y="528295"/>
                  <a:pt x="6609284" y="531953"/>
                </a:cubicBezTo>
                <a:cubicBezTo>
                  <a:pt x="6601359" y="535915"/>
                  <a:pt x="6591071" y="540258"/>
                  <a:pt x="6578423" y="544983"/>
                </a:cubicBezTo>
                <a:cubicBezTo>
                  <a:pt x="6565773" y="549707"/>
                  <a:pt x="6550914" y="554813"/>
                  <a:pt x="6533845" y="560299"/>
                </a:cubicBezTo>
                <a:lnTo>
                  <a:pt x="6537503" y="536982"/>
                </a:lnTo>
                <a:cubicBezTo>
                  <a:pt x="6557619" y="529971"/>
                  <a:pt x="6574460" y="524104"/>
                  <a:pt x="6588024" y="519380"/>
                </a:cubicBezTo>
                <a:cubicBezTo>
                  <a:pt x="6601587" y="514655"/>
                  <a:pt x="6612331" y="510617"/>
                  <a:pt x="6620257" y="507264"/>
                </a:cubicBezTo>
                <a:close/>
                <a:moveTo>
                  <a:pt x="2610232" y="450114"/>
                </a:moveTo>
                <a:lnTo>
                  <a:pt x="2610689" y="455600"/>
                </a:lnTo>
                <a:cubicBezTo>
                  <a:pt x="2610079" y="464744"/>
                  <a:pt x="2606269" y="471145"/>
                  <a:pt x="2599259" y="474803"/>
                </a:cubicBezTo>
                <a:cubicBezTo>
                  <a:pt x="2591334" y="478765"/>
                  <a:pt x="2581047" y="483108"/>
                  <a:pt x="2568398" y="487833"/>
                </a:cubicBezTo>
                <a:cubicBezTo>
                  <a:pt x="2555749" y="492557"/>
                  <a:pt x="2540890" y="497663"/>
                  <a:pt x="2523821" y="503149"/>
                </a:cubicBezTo>
                <a:lnTo>
                  <a:pt x="2527478" y="479832"/>
                </a:lnTo>
                <a:cubicBezTo>
                  <a:pt x="2547595" y="472821"/>
                  <a:pt x="2564435" y="466954"/>
                  <a:pt x="2577999" y="462230"/>
                </a:cubicBezTo>
                <a:cubicBezTo>
                  <a:pt x="2591563" y="457505"/>
                  <a:pt x="2602307" y="453467"/>
                  <a:pt x="2610232" y="450114"/>
                </a:cubicBezTo>
                <a:close/>
                <a:moveTo>
                  <a:pt x="6099734" y="436322"/>
                </a:moveTo>
                <a:cubicBezTo>
                  <a:pt x="6101563" y="438455"/>
                  <a:pt x="6104839" y="441884"/>
                  <a:pt x="6109565" y="446609"/>
                </a:cubicBezTo>
                <a:cubicBezTo>
                  <a:pt x="6114289" y="451333"/>
                  <a:pt x="6120461" y="457353"/>
                  <a:pt x="6128081" y="464668"/>
                </a:cubicBezTo>
                <a:cubicBezTo>
                  <a:pt x="6124423" y="469850"/>
                  <a:pt x="6120309" y="475107"/>
                  <a:pt x="6115736" y="480441"/>
                </a:cubicBezTo>
                <a:cubicBezTo>
                  <a:pt x="6111165" y="485775"/>
                  <a:pt x="6106135" y="491186"/>
                  <a:pt x="6100649" y="496672"/>
                </a:cubicBezTo>
                <a:cubicBezTo>
                  <a:pt x="6093333" y="490881"/>
                  <a:pt x="6087085" y="485547"/>
                  <a:pt x="6081903" y="480670"/>
                </a:cubicBezTo>
                <a:cubicBezTo>
                  <a:pt x="6076721" y="475793"/>
                  <a:pt x="6072455" y="471526"/>
                  <a:pt x="6069101" y="467868"/>
                </a:cubicBezTo>
                <a:cubicBezTo>
                  <a:pt x="6073978" y="463296"/>
                  <a:pt x="6079007" y="458343"/>
                  <a:pt x="6084189" y="453009"/>
                </a:cubicBezTo>
                <a:cubicBezTo>
                  <a:pt x="6089371" y="447675"/>
                  <a:pt x="6094553" y="442113"/>
                  <a:pt x="6099734" y="436322"/>
                </a:cubicBezTo>
                <a:close/>
                <a:moveTo>
                  <a:pt x="4196639" y="436322"/>
                </a:moveTo>
                <a:cubicBezTo>
                  <a:pt x="4198468" y="438455"/>
                  <a:pt x="4201745" y="441884"/>
                  <a:pt x="4206469" y="446609"/>
                </a:cubicBezTo>
                <a:cubicBezTo>
                  <a:pt x="4211193" y="451333"/>
                  <a:pt x="4217366" y="457353"/>
                  <a:pt x="4224986" y="464668"/>
                </a:cubicBezTo>
                <a:cubicBezTo>
                  <a:pt x="4221328" y="469850"/>
                  <a:pt x="4217213" y="475107"/>
                  <a:pt x="4212641" y="480441"/>
                </a:cubicBezTo>
                <a:cubicBezTo>
                  <a:pt x="4208069" y="485775"/>
                  <a:pt x="4203040" y="491186"/>
                  <a:pt x="4197553" y="496672"/>
                </a:cubicBezTo>
                <a:cubicBezTo>
                  <a:pt x="4190239" y="490881"/>
                  <a:pt x="4183990" y="485547"/>
                  <a:pt x="4178809" y="480670"/>
                </a:cubicBezTo>
                <a:cubicBezTo>
                  <a:pt x="4173627" y="475793"/>
                  <a:pt x="4169360" y="471526"/>
                  <a:pt x="4166007" y="467868"/>
                </a:cubicBezTo>
                <a:cubicBezTo>
                  <a:pt x="4170884" y="463296"/>
                  <a:pt x="4175913" y="458343"/>
                  <a:pt x="4181095" y="453009"/>
                </a:cubicBezTo>
                <a:cubicBezTo>
                  <a:pt x="4186276" y="447675"/>
                  <a:pt x="4191457" y="442113"/>
                  <a:pt x="4196639" y="436322"/>
                </a:cubicBezTo>
                <a:close/>
                <a:moveTo>
                  <a:pt x="2701215" y="436322"/>
                </a:moveTo>
                <a:cubicBezTo>
                  <a:pt x="2703043" y="438455"/>
                  <a:pt x="2706320" y="441884"/>
                  <a:pt x="2711044" y="446609"/>
                </a:cubicBezTo>
                <a:cubicBezTo>
                  <a:pt x="2715769" y="451333"/>
                  <a:pt x="2721941" y="457353"/>
                  <a:pt x="2729561" y="464668"/>
                </a:cubicBezTo>
                <a:cubicBezTo>
                  <a:pt x="2725903" y="469850"/>
                  <a:pt x="2721788" y="475107"/>
                  <a:pt x="2717217" y="480441"/>
                </a:cubicBezTo>
                <a:cubicBezTo>
                  <a:pt x="2712644" y="485775"/>
                  <a:pt x="2707615" y="491186"/>
                  <a:pt x="2702129" y="496672"/>
                </a:cubicBezTo>
                <a:cubicBezTo>
                  <a:pt x="2694813" y="490881"/>
                  <a:pt x="2688565" y="485547"/>
                  <a:pt x="2683384" y="480670"/>
                </a:cubicBezTo>
                <a:cubicBezTo>
                  <a:pt x="2678202" y="475793"/>
                  <a:pt x="2673935" y="471526"/>
                  <a:pt x="2670582" y="467868"/>
                </a:cubicBezTo>
                <a:cubicBezTo>
                  <a:pt x="2675459" y="463296"/>
                  <a:pt x="2680488" y="458343"/>
                  <a:pt x="2685669" y="453009"/>
                </a:cubicBezTo>
                <a:cubicBezTo>
                  <a:pt x="2690851" y="447675"/>
                  <a:pt x="2696033" y="442113"/>
                  <a:pt x="2701215" y="436322"/>
                </a:cubicBezTo>
                <a:close/>
                <a:moveTo>
                  <a:pt x="2348789" y="436322"/>
                </a:moveTo>
                <a:cubicBezTo>
                  <a:pt x="2350618" y="438455"/>
                  <a:pt x="2353895" y="441884"/>
                  <a:pt x="2358619" y="446609"/>
                </a:cubicBezTo>
                <a:cubicBezTo>
                  <a:pt x="2363343" y="451333"/>
                  <a:pt x="2369515" y="457353"/>
                  <a:pt x="2377136" y="464668"/>
                </a:cubicBezTo>
                <a:cubicBezTo>
                  <a:pt x="2373478" y="469850"/>
                  <a:pt x="2369363" y="475107"/>
                  <a:pt x="2364791" y="480441"/>
                </a:cubicBezTo>
                <a:cubicBezTo>
                  <a:pt x="2360219" y="485775"/>
                  <a:pt x="2355190" y="491186"/>
                  <a:pt x="2349704" y="496672"/>
                </a:cubicBezTo>
                <a:cubicBezTo>
                  <a:pt x="2342389" y="490881"/>
                  <a:pt x="2336140" y="485547"/>
                  <a:pt x="2330959" y="480670"/>
                </a:cubicBezTo>
                <a:cubicBezTo>
                  <a:pt x="2325777" y="475793"/>
                  <a:pt x="2321509" y="471526"/>
                  <a:pt x="2318157" y="467868"/>
                </a:cubicBezTo>
                <a:cubicBezTo>
                  <a:pt x="2323033" y="463296"/>
                  <a:pt x="2328063" y="458343"/>
                  <a:pt x="2333245" y="453009"/>
                </a:cubicBezTo>
                <a:cubicBezTo>
                  <a:pt x="2338426" y="447675"/>
                  <a:pt x="2343607" y="442113"/>
                  <a:pt x="2348789" y="436322"/>
                </a:cubicBezTo>
                <a:close/>
                <a:moveTo>
                  <a:pt x="6584823" y="431292"/>
                </a:moveTo>
                <a:cubicBezTo>
                  <a:pt x="6596405" y="431292"/>
                  <a:pt x="6602197" y="437693"/>
                  <a:pt x="6602197" y="450495"/>
                </a:cubicBezTo>
                <a:cubicBezTo>
                  <a:pt x="6602197" y="454152"/>
                  <a:pt x="6601283" y="457962"/>
                  <a:pt x="6599453" y="461925"/>
                </a:cubicBezTo>
                <a:lnTo>
                  <a:pt x="6590767" y="459639"/>
                </a:lnTo>
                <a:lnTo>
                  <a:pt x="6590767" y="458724"/>
                </a:lnTo>
                <a:cubicBezTo>
                  <a:pt x="6590767" y="455676"/>
                  <a:pt x="6588939" y="454152"/>
                  <a:pt x="6585281" y="454152"/>
                </a:cubicBezTo>
                <a:cubicBezTo>
                  <a:pt x="6581623" y="454152"/>
                  <a:pt x="6578270" y="455295"/>
                  <a:pt x="6575223" y="457581"/>
                </a:cubicBezTo>
                <a:cubicBezTo>
                  <a:pt x="6572174" y="459867"/>
                  <a:pt x="6569583" y="463144"/>
                  <a:pt x="6567450" y="467411"/>
                </a:cubicBezTo>
                <a:cubicBezTo>
                  <a:pt x="6572631" y="472898"/>
                  <a:pt x="6579946" y="475641"/>
                  <a:pt x="6589395" y="475641"/>
                </a:cubicBezTo>
                <a:cubicBezTo>
                  <a:pt x="6592443" y="475641"/>
                  <a:pt x="6595643" y="475412"/>
                  <a:pt x="6598997" y="474955"/>
                </a:cubicBezTo>
                <a:cubicBezTo>
                  <a:pt x="6602349" y="474498"/>
                  <a:pt x="6605702" y="473964"/>
                  <a:pt x="6609055" y="473355"/>
                </a:cubicBezTo>
                <a:lnTo>
                  <a:pt x="6607683" y="493014"/>
                </a:lnTo>
                <a:cubicBezTo>
                  <a:pt x="6599759" y="494538"/>
                  <a:pt x="6592976" y="496215"/>
                  <a:pt x="6587338" y="498044"/>
                </a:cubicBezTo>
                <a:cubicBezTo>
                  <a:pt x="6581699" y="499872"/>
                  <a:pt x="6576137" y="501930"/>
                  <a:pt x="6570650" y="504216"/>
                </a:cubicBezTo>
                <a:cubicBezTo>
                  <a:pt x="6565164" y="506502"/>
                  <a:pt x="6558763" y="509626"/>
                  <a:pt x="6551448" y="513588"/>
                </a:cubicBezTo>
                <a:lnTo>
                  <a:pt x="6550533" y="495300"/>
                </a:lnTo>
                <a:lnTo>
                  <a:pt x="6567450" y="485242"/>
                </a:lnTo>
                <a:cubicBezTo>
                  <a:pt x="6557391" y="482194"/>
                  <a:pt x="6552363" y="476250"/>
                  <a:pt x="6552363" y="467411"/>
                </a:cubicBezTo>
                <a:cubicBezTo>
                  <a:pt x="6552363" y="461620"/>
                  <a:pt x="6554039" y="455981"/>
                  <a:pt x="6557391" y="450495"/>
                </a:cubicBezTo>
                <a:cubicBezTo>
                  <a:pt x="6560745" y="445008"/>
                  <a:pt x="6564935" y="440436"/>
                  <a:pt x="6569965" y="436779"/>
                </a:cubicBezTo>
                <a:cubicBezTo>
                  <a:pt x="6574993" y="433121"/>
                  <a:pt x="6579947" y="431292"/>
                  <a:pt x="6584823" y="431292"/>
                </a:cubicBezTo>
                <a:close/>
                <a:moveTo>
                  <a:pt x="6163285" y="429921"/>
                </a:moveTo>
                <a:cubicBezTo>
                  <a:pt x="6164504" y="430835"/>
                  <a:pt x="6167400" y="433655"/>
                  <a:pt x="6171972" y="438379"/>
                </a:cubicBezTo>
                <a:cubicBezTo>
                  <a:pt x="6176543" y="443103"/>
                  <a:pt x="6183097" y="449733"/>
                  <a:pt x="6191631" y="458267"/>
                </a:cubicBezTo>
                <a:cubicBezTo>
                  <a:pt x="6188583" y="462534"/>
                  <a:pt x="6184773" y="467335"/>
                  <a:pt x="6180201" y="472669"/>
                </a:cubicBezTo>
                <a:cubicBezTo>
                  <a:pt x="6175629" y="478003"/>
                  <a:pt x="6170295" y="483718"/>
                  <a:pt x="6164199" y="489814"/>
                </a:cubicBezTo>
                <a:cubicBezTo>
                  <a:pt x="6151093" y="479451"/>
                  <a:pt x="6140730" y="470002"/>
                  <a:pt x="6133110" y="461468"/>
                </a:cubicBezTo>
                <a:cubicBezTo>
                  <a:pt x="6141949" y="453543"/>
                  <a:pt x="6152007" y="443027"/>
                  <a:pt x="6163285" y="429921"/>
                </a:cubicBezTo>
                <a:close/>
                <a:moveTo>
                  <a:pt x="4260191" y="429921"/>
                </a:moveTo>
                <a:cubicBezTo>
                  <a:pt x="4261409" y="430835"/>
                  <a:pt x="4264305" y="433655"/>
                  <a:pt x="4268877" y="438379"/>
                </a:cubicBezTo>
                <a:cubicBezTo>
                  <a:pt x="4273449" y="443103"/>
                  <a:pt x="4280002" y="449733"/>
                  <a:pt x="4288537" y="458267"/>
                </a:cubicBezTo>
                <a:cubicBezTo>
                  <a:pt x="4285489" y="462534"/>
                  <a:pt x="4281678" y="467335"/>
                  <a:pt x="4277107" y="472669"/>
                </a:cubicBezTo>
                <a:cubicBezTo>
                  <a:pt x="4272535" y="478003"/>
                  <a:pt x="4267201" y="483718"/>
                  <a:pt x="4261105" y="489814"/>
                </a:cubicBezTo>
                <a:cubicBezTo>
                  <a:pt x="4247998" y="479451"/>
                  <a:pt x="4237635" y="470002"/>
                  <a:pt x="4230015" y="461468"/>
                </a:cubicBezTo>
                <a:cubicBezTo>
                  <a:pt x="4238854" y="453543"/>
                  <a:pt x="4248913" y="443027"/>
                  <a:pt x="4260191" y="429921"/>
                </a:cubicBezTo>
                <a:close/>
                <a:moveTo>
                  <a:pt x="2764765" y="429921"/>
                </a:moveTo>
                <a:cubicBezTo>
                  <a:pt x="2765985" y="430835"/>
                  <a:pt x="2768880" y="433655"/>
                  <a:pt x="2773452" y="438379"/>
                </a:cubicBezTo>
                <a:cubicBezTo>
                  <a:pt x="2778024" y="443103"/>
                  <a:pt x="2784577" y="449733"/>
                  <a:pt x="2793111" y="458267"/>
                </a:cubicBezTo>
                <a:cubicBezTo>
                  <a:pt x="2790063" y="462534"/>
                  <a:pt x="2786253" y="467335"/>
                  <a:pt x="2781682" y="472669"/>
                </a:cubicBezTo>
                <a:cubicBezTo>
                  <a:pt x="2777109" y="478003"/>
                  <a:pt x="2771775" y="483718"/>
                  <a:pt x="2765679" y="489814"/>
                </a:cubicBezTo>
                <a:cubicBezTo>
                  <a:pt x="2752573" y="479451"/>
                  <a:pt x="2742210" y="470002"/>
                  <a:pt x="2734590" y="461468"/>
                </a:cubicBezTo>
                <a:cubicBezTo>
                  <a:pt x="2743429" y="453543"/>
                  <a:pt x="2753488" y="443027"/>
                  <a:pt x="2764765" y="429921"/>
                </a:cubicBezTo>
                <a:close/>
                <a:moveTo>
                  <a:pt x="2412340" y="429921"/>
                </a:moveTo>
                <a:cubicBezTo>
                  <a:pt x="2413559" y="430835"/>
                  <a:pt x="2416455" y="433655"/>
                  <a:pt x="2421027" y="438379"/>
                </a:cubicBezTo>
                <a:cubicBezTo>
                  <a:pt x="2425599" y="443103"/>
                  <a:pt x="2432152" y="449733"/>
                  <a:pt x="2440687" y="458267"/>
                </a:cubicBezTo>
                <a:cubicBezTo>
                  <a:pt x="2437639" y="462534"/>
                  <a:pt x="2433829" y="467335"/>
                  <a:pt x="2429257" y="472669"/>
                </a:cubicBezTo>
                <a:cubicBezTo>
                  <a:pt x="2424684" y="478003"/>
                  <a:pt x="2419351" y="483718"/>
                  <a:pt x="2413255" y="489814"/>
                </a:cubicBezTo>
                <a:cubicBezTo>
                  <a:pt x="2400148" y="479451"/>
                  <a:pt x="2389785" y="470002"/>
                  <a:pt x="2382165" y="461468"/>
                </a:cubicBezTo>
                <a:cubicBezTo>
                  <a:pt x="2391004" y="453543"/>
                  <a:pt x="2401063" y="443027"/>
                  <a:pt x="2412340" y="429921"/>
                </a:cubicBezTo>
                <a:close/>
                <a:moveTo>
                  <a:pt x="1819504" y="289560"/>
                </a:moveTo>
                <a:cubicBezTo>
                  <a:pt x="1812189" y="289560"/>
                  <a:pt x="1805559" y="291694"/>
                  <a:pt x="1799616" y="295961"/>
                </a:cubicBezTo>
                <a:cubicBezTo>
                  <a:pt x="1793672" y="300228"/>
                  <a:pt x="1789176" y="305715"/>
                  <a:pt x="1786129" y="312420"/>
                </a:cubicBezTo>
                <a:cubicBezTo>
                  <a:pt x="1783995" y="317297"/>
                  <a:pt x="1782928" y="322326"/>
                  <a:pt x="1782928" y="327508"/>
                </a:cubicBezTo>
                <a:cubicBezTo>
                  <a:pt x="1782928" y="337262"/>
                  <a:pt x="1786967" y="344653"/>
                  <a:pt x="1795044" y="349682"/>
                </a:cubicBezTo>
                <a:cubicBezTo>
                  <a:pt x="1803121" y="354711"/>
                  <a:pt x="1814475" y="357226"/>
                  <a:pt x="1829105" y="357226"/>
                </a:cubicBezTo>
                <a:cubicBezTo>
                  <a:pt x="1836421" y="357226"/>
                  <a:pt x="1843507" y="356616"/>
                  <a:pt x="1850365" y="355397"/>
                </a:cubicBezTo>
                <a:cubicBezTo>
                  <a:pt x="1857223" y="354178"/>
                  <a:pt x="1864919" y="352044"/>
                  <a:pt x="1873453" y="348996"/>
                </a:cubicBezTo>
                <a:cubicBezTo>
                  <a:pt x="1870406" y="338328"/>
                  <a:pt x="1865834" y="328194"/>
                  <a:pt x="1859738" y="318593"/>
                </a:cubicBezTo>
                <a:cubicBezTo>
                  <a:pt x="1853642" y="308991"/>
                  <a:pt x="1846936" y="301752"/>
                  <a:pt x="1839621" y="296876"/>
                </a:cubicBezTo>
                <a:cubicBezTo>
                  <a:pt x="1832611" y="291999"/>
                  <a:pt x="1825905" y="289560"/>
                  <a:pt x="1819504" y="289560"/>
                </a:cubicBezTo>
                <a:close/>
                <a:moveTo>
                  <a:pt x="3973526" y="286817"/>
                </a:moveTo>
                <a:cubicBezTo>
                  <a:pt x="3974441" y="291999"/>
                  <a:pt x="3975507" y="298171"/>
                  <a:pt x="3976726" y="305334"/>
                </a:cubicBezTo>
                <a:cubicBezTo>
                  <a:pt x="3977945" y="312497"/>
                  <a:pt x="3979241" y="320117"/>
                  <a:pt x="3980613" y="328194"/>
                </a:cubicBezTo>
                <a:cubicBezTo>
                  <a:pt x="3981984" y="336271"/>
                  <a:pt x="3983279" y="343967"/>
                  <a:pt x="3984499" y="351282"/>
                </a:cubicBezTo>
                <a:cubicBezTo>
                  <a:pt x="3986327" y="362255"/>
                  <a:pt x="3987851" y="372542"/>
                  <a:pt x="3989071" y="382143"/>
                </a:cubicBezTo>
                <a:cubicBezTo>
                  <a:pt x="3990289" y="391745"/>
                  <a:pt x="3990899" y="400355"/>
                  <a:pt x="3990899" y="407975"/>
                </a:cubicBezTo>
                <a:cubicBezTo>
                  <a:pt x="3990899" y="427787"/>
                  <a:pt x="3984879" y="446380"/>
                  <a:pt x="3972840" y="463754"/>
                </a:cubicBezTo>
                <a:cubicBezTo>
                  <a:pt x="3960801" y="481127"/>
                  <a:pt x="3944265" y="494843"/>
                  <a:pt x="3923234" y="504902"/>
                </a:cubicBezTo>
                <a:cubicBezTo>
                  <a:pt x="3912871" y="510083"/>
                  <a:pt x="3902051" y="513893"/>
                  <a:pt x="3890773" y="516332"/>
                </a:cubicBezTo>
                <a:cubicBezTo>
                  <a:pt x="3879495" y="518770"/>
                  <a:pt x="3867760" y="519989"/>
                  <a:pt x="3855568" y="519989"/>
                </a:cubicBezTo>
                <a:cubicBezTo>
                  <a:pt x="3829051" y="519989"/>
                  <a:pt x="3808553" y="512217"/>
                  <a:pt x="3794075" y="496672"/>
                </a:cubicBezTo>
                <a:cubicBezTo>
                  <a:pt x="3779597" y="481127"/>
                  <a:pt x="3772357" y="458572"/>
                  <a:pt x="3772358" y="429006"/>
                </a:cubicBezTo>
                <a:cubicBezTo>
                  <a:pt x="3772357" y="423520"/>
                  <a:pt x="3772663" y="417729"/>
                  <a:pt x="3773272" y="411633"/>
                </a:cubicBezTo>
                <a:cubicBezTo>
                  <a:pt x="3773882" y="405537"/>
                  <a:pt x="3775025" y="398679"/>
                  <a:pt x="3776701" y="391059"/>
                </a:cubicBezTo>
                <a:cubicBezTo>
                  <a:pt x="3778377" y="383439"/>
                  <a:pt x="3780435" y="374752"/>
                  <a:pt x="3782873" y="364998"/>
                </a:cubicBezTo>
                <a:lnTo>
                  <a:pt x="3802076" y="369570"/>
                </a:lnTo>
                <a:cubicBezTo>
                  <a:pt x="3798113" y="383896"/>
                  <a:pt x="3796132" y="395631"/>
                  <a:pt x="3796132" y="404775"/>
                </a:cubicBezTo>
                <a:cubicBezTo>
                  <a:pt x="3796132" y="426720"/>
                  <a:pt x="3801237" y="443332"/>
                  <a:pt x="3811449" y="454610"/>
                </a:cubicBezTo>
                <a:cubicBezTo>
                  <a:pt x="3821659" y="465887"/>
                  <a:pt x="3836823" y="471526"/>
                  <a:pt x="3856940" y="471526"/>
                </a:cubicBezTo>
                <a:cubicBezTo>
                  <a:pt x="3872789" y="471526"/>
                  <a:pt x="3887496" y="469773"/>
                  <a:pt x="3901059" y="466268"/>
                </a:cubicBezTo>
                <a:cubicBezTo>
                  <a:pt x="3914623" y="462763"/>
                  <a:pt x="3927120" y="457581"/>
                  <a:pt x="3938550" y="450723"/>
                </a:cubicBezTo>
                <a:cubicBezTo>
                  <a:pt x="3949980" y="443865"/>
                  <a:pt x="3959963" y="435407"/>
                  <a:pt x="3968497" y="425349"/>
                </a:cubicBezTo>
                <a:cubicBezTo>
                  <a:pt x="3958438" y="404622"/>
                  <a:pt x="3949980" y="386944"/>
                  <a:pt x="3943122" y="372314"/>
                </a:cubicBezTo>
                <a:cubicBezTo>
                  <a:pt x="3936264" y="357683"/>
                  <a:pt x="3932835" y="347015"/>
                  <a:pt x="3932835" y="340310"/>
                </a:cubicBezTo>
                <a:cubicBezTo>
                  <a:pt x="3932835" y="329337"/>
                  <a:pt x="3936035" y="319507"/>
                  <a:pt x="3942436" y="310820"/>
                </a:cubicBezTo>
                <a:cubicBezTo>
                  <a:pt x="3948837" y="302133"/>
                  <a:pt x="3959201" y="294132"/>
                  <a:pt x="3973526" y="286817"/>
                </a:cubicBezTo>
                <a:close/>
                <a:moveTo>
                  <a:pt x="4881525" y="284074"/>
                </a:moveTo>
                <a:cubicBezTo>
                  <a:pt x="4872991" y="287427"/>
                  <a:pt x="4864837" y="291618"/>
                  <a:pt x="4857065" y="296647"/>
                </a:cubicBezTo>
                <a:cubicBezTo>
                  <a:pt x="4849293" y="301676"/>
                  <a:pt x="4842205" y="307163"/>
                  <a:pt x="4835805" y="313106"/>
                </a:cubicBezTo>
                <a:cubicBezTo>
                  <a:pt x="4829404" y="319050"/>
                  <a:pt x="4824070" y="325070"/>
                  <a:pt x="4819803" y="331166"/>
                </a:cubicBezTo>
                <a:cubicBezTo>
                  <a:pt x="4828947" y="338176"/>
                  <a:pt x="4840453" y="343967"/>
                  <a:pt x="4854321" y="348539"/>
                </a:cubicBezTo>
                <a:cubicBezTo>
                  <a:pt x="4868189" y="353111"/>
                  <a:pt x="4884573" y="356616"/>
                  <a:pt x="4903471" y="359055"/>
                </a:cubicBezTo>
                <a:cubicBezTo>
                  <a:pt x="4897984" y="348996"/>
                  <a:pt x="4893335" y="337566"/>
                  <a:pt x="4889526" y="324765"/>
                </a:cubicBezTo>
                <a:cubicBezTo>
                  <a:pt x="4885716" y="311963"/>
                  <a:pt x="4883049" y="298400"/>
                  <a:pt x="4881525" y="284074"/>
                </a:cubicBezTo>
                <a:close/>
                <a:moveTo>
                  <a:pt x="2576475" y="284074"/>
                </a:moveTo>
                <a:cubicBezTo>
                  <a:pt x="2567941" y="287427"/>
                  <a:pt x="2559787" y="291618"/>
                  <a:pt x="2552015" y="296647"/>
                </a:cubicBezTo>
                <a:cubicBezTo>
                  <a:pt x="2544243" y="301676"/>
                  <a:pt x="2537156" y="307163"/>
                  <a:pt x="2530755" y="313106"/>
                </a:cubicBezTo>
                <a:cubicBezTo>
                  <a:pt x="2524354" y="319050"/>
                  <a:pt x="2519020" y="325070"/>
                  <a:pt x="2514753" y="331166"/>
                </a:cubicBezTo>
                <a:cubicBezTo>
                  <a:pt x="2523897" y="338176"/>
                  <a:pt x="2535403" y="343967"/>
                  <a:pt x="2549271" y="348539"/>
                </a:cubicBezTo>
                <a:cubicBezTo>
                  <a:pt x="2563140" y="353111"/>
                  <a:pt x="2579523" y="356616"/>
                  <a:pt x="2598421" y="359055"/>
                </a:cubicBezTo>
                <a:cubicBezTo>
                  <a:pt x="2592934" y="348996"/>
                  <a:pt x="2588286" y="337566"/>
                  <a:pt x="2584476" y="324765"/>
                </a:cubicBezTo>
                <a:cubicBezTo>
                  <a:pt x="2580666" y="311963"/>
                  <a:pt x="2577999" y="298400"/>
                  <a:pt x="2576475" y="284074"/>
                </a:cubicBezTo>
                <a:close/>
                <a:moveTo>
                  <a:pt x="480975" y="284074"/>
                </a:moveTo>
                <a:cubicBezTo>
                  <a:pt x="472440" y="287427"/>
                  <a:pt x="464287" y="291618"/>
                  <a:pt x="456515" y="296647"/>
                </a:cubicBezTo>
                <a:cubicBezTo>
                  <a:pt x="448742" y="301676"/>
                  <a:pt x="441656" y="307163"/>
                  <a:pt x="435255" y="313106"/>
                </a:cubicBezTo>
                <a:cubicBezTo>
                  <a:pt x="428854" y="319050"/>
                  <a:pt x="423520" y="325070"/>
                  <a:pt x="419253" y="331166"/>
                </a:cubicBezTo>
                <a:cubicBezTo>
                  <a:pt x="428397" y="338176"/>
                  <a:pt x="439903" y="343967"/>
                  <a:pt x="453771" y="348539"/>
                </a:cubicBezTo>
                <a:cubicBezTo>
                  <a:pt x="467640" y="353111"/>
                  <a:pt x="484023" y="356616"/>
                  <a:pt x="502920" y="359055"/>
                </a:cubicBezTo>
                <a:cubicBezTo>
                  <a:pt x="497434" y="348996"/>
                  <a:pt x="492786" y="337566"/>
                  <a:pt x="488976" y="324765"/>
                </a:cubicBezTo>
                <a:cubicBezTo>
                  <a:pt x="485166" y="311963"/>
                  <a:pt x="482499" y="298400"/>
                  <a:pt x="480975" y="284074"/>
                </a:cubicBezTo>
                <a:close/>
                <a:moveTo>
                  <a:pt x="5701971" y="274930"/>
                </a:moveTo>
                <a:cubicBezTo>
                  <a:pt x="5696789" y="274930"/>
                  <a:pt x="5690997" y="276759"/>
                  <a:pt x="5684597" y="280416"/>
                </a:cubicBezTo>
                <a:cubicBezTo>
                  <a:pt x="5678196" y="284074"/>
                  <a:pt x="5671642" y="289332"/>
                  <a:pt x="5664937" y="296190"/>
                </a:cubicBezTo>
                <a:cubicBezTo>
                  <a:pt x="5658231" y="303048"/>
                  <a:pt x="5651679" y="311201"/>
                  <a:pt x="5645277" y="320650"/>
                </a:cubicBezTo>
                <a:cubicBezTo>
                  <a:pt x="5651069" y="327356"/>
                  <a:pt x="5657851" y="333223"/>
                  <a:pt x="5665623" y="338252"/>
                </a:cubicBezTo>
                <a:cubicBezTo>
                  <a:pt x="5673395" y="343281"/>
                  <a:pt x="5681397" y="347168"/>
                  <a:pt x="5689626" y="349911"/>
                </a:cubicBezTo>
                <a:cubicBezTo>
                  <a:pt x="5707609" y="344424"/>
                  <a:pt x="5722849" y="336347"/>
                  <a:pt x="5735346" y="325679"/>
                </a:cubicBezTo>
                <a:cubicBezTo>
                  <a:pt x="5733517" y="317754"/>
                  <a:pt x="5730469" y="309601"/>
                  <a:pt x="5726201" y="301219"/>
                </a:cubicBezTo>
                <a:cubicBezTo>
                  <a:pt x="5721935" y="292837"/>
                  <a:pt x="5717515" y="286360"/>
                  <a:pt x="5712943" y="281788"/>
                </a:cubicBezTo>
                <a:cubicBezTo>
                  <a:pt x="5708981" y="277216"/>
                  <a:pt x="5705323" y="274930"/>
                  <a:pt x="5701971" y="274930"/>
                </a:cubicBezTo>
                <a:close/>
                <a:moveTo>
                  <a:pt x="4416095" y="274930"/>
                </a:moveTo>
                <a:cubicBezTo>
                  <a:pt x="4410913" y="274930"/>
                  <a:pt x="4405123" y="276759"/>
                  <a:pt x="4398721" y="280416"/>
                </a:cubicBezTo>
                <a:cubicBezTo>
                  <a:pt x="4392321" y="284074"/>
                  <a:pt x="4385767" y="289332"/>
                  <a:pt x="4379062" y="296190"/>
                </a:cubicBezTo>
                <a:cubicBezTo>
                  <a:pt x="4372356" y="303048"/>
                  <a:pt x="4365803" y="311201"/>
                  <a:pt x="4359403" y="320650"/>
                </a:cubicBezTo>
                <a:cubicBezTo>
                  <a:pt x="4365193" y="327356"/>
                  <a:pt x="4371975" y="333223"/>
                  <a:pt x="4379748" y="338252"/>
                </a:cubicBezTo>
                <a:cubicBezTo>
                  <a:pt x="4387520" y="343281"/>
                  <a:pt x="4395521" y="347168"/>
                  <a:pt x="4403751" y="349911"/>
                </a:cubicBezTo>
                <a:cubicBezTo>
                  <a:pt x="4421734" y="344424"/>
                  <a:pt x="4436973" y="336347"/>
                  <a:pt x="4449471" y="325679"/>
                </a:cubicBezTo>
                <a:cubicBezTo>
                  <a:pt x="4447642" y="317754"/>
                  <a:pt x="4444594" y="309601"/>
                  <a:pt x="4440327" y="301219"/>
                </a:cubicBezTo>
                <a:cubicBezTo>
                  <a:pt x="4436059" y="292837"/>
                  <a:pt x="4431640" y="286360"/>
                  <a:pt x="4427068" y="281788"/>
                </a:cubicBezTo>
                <a:cubicBezTo>
                  <a:pt x="4423105" y="277216"/>
                  <a:pt x="4419447" y="274930"/>
                  <a:pt x="4416095" y="274930"/>
                </a:cubicBezTo>
                <a:close/>
                <a:moveTo>
                  <a:pt x="1826819" y="240183"/>
                </a:moveTo>
                <a:cubicBezTo>
                  <a:pt x="1839621" y="240183"/>
                  <a:pt x="1851737" y="245898"/>
                  <a:pt x="1863167" y="257328"/>
                </a:cubicBezTo>
                <a:cubicBezTo>
                  <a:pt x="1874597" y="268758"/>
                  <a:pt x="1883969" y="284684"/>
                  <a:pt x="1891284" y="305105"/>
                </a:cubicBezTo>
                <a:cubicBezTo>
                  <a:pt x="1894942" y="315164"/>
                  <a:pt x="1897685" y="325070"/>
                  <a:pt x="1899514" y="334823"/>
                </a:cubicBezTo>
                <a:cubicBezTo>
                  <a:pt x="1901343" y="344577"/>
                  <a:pt x="1902257" y="354330"/>
                  <a:pt x="1902257" y="364084"/>
                </a:cubicBezTo>
                <a:cubicBezTo>
                  <a:pt x="1902257" y="379019"/>
                  <a:pt x="1899971" y="393650"/>
                  <a:pt x="1895399" y="407975"/>
                </a:cubicBezTo>
                <a:cubicBezTo>
                  <a:pt x="1890827" y="422301"/>
                  <a:pt x="1884427" y="435331"/>
                  <a:pt x="1876197" y="447066"/>
                </a:cubicBezTo>
                <a:cubicBezTo>
                  <a:pt x="1867967" y="458801"/>
                  <a:pt x="1858214" y="468630"/>
                  <a:pt x="1846936" y="476555"/>
                </a:cubicBezTo>
                <a:cubicBezTo>
                  <a:pt x="1830172" y="488138"/>
                  <a:pt x="1811732" y="493929"/>
                  <a:pt x="1791615" y="493929"/>
                </a:cubicBezTo>
                <a:cubicBezTo>
                  <a:pt x="1787043" y="493929"/>
                  <a:pt x="1780718" y="492252"/>
                  <a:pt x="1772641" y="488900"/>
                </a:cubicBezTo>
                <a:cubicBezTo>
                  <a:pt x="1764564" y="485547"/>
                  <a:pt x="1756105" y="481203"/>
                  <a:pt x="1747267" y="475869"/>
                </a:cubicBezTo>
                <a:cubicBezTo>
                  <a:pt x="1738427" y="470535"/>
                  <a:pt x="1730503" y="464973"/>
                  <a:pt x="1723492" y="459182"/>
                </a:cubicBezTo>
                <a:lnTo>
                  <a:pt x="1730807" y="441351"/>
                </a:lnTo>
                <a:cubicBezTo>
                  <a:pt x="1739037" y="443789"/>
                  <a:pt x="1747495" y="445618"/>
                  <a:pt x="1756182" y="446837"/>
                </a:cubicBezTo>
                <a:cubicBezTo>
                  <a:pt x="1764869" y="448056"/>
                  <a:pt x="1773784" y="448666"/>
                  <a:pt x="1782928" y="448666"/>
                </a:cubicBezTo>
                <a:cubicBezTo>
                  <a:pt x="1806398" y="448666"/>
                  <a:pt x="1826743" y="442494"/>
                  <a:pt x="1843964" y="430149"/>
                </a:cubicBezTo>
                <a:cubicBezTo>
                  <a:pt x="1861185" y="417805"/>
                  <a:pt x="1873453" y="400508"/>
                  <a:pt x="1880769" y="378257"/>
                </a:cubicBezTo>
                <a:lnTo>
                  <a:pt x="1880312" y="375057"/>
                </a:lnTo>
                <a:cubicBezTo>
                  <a:pt x="1871473" y="383896"/>
                  <a:pt x="1861795" y="390830"/>
                  <a:pt x="1851279" y="395859"/>
                </a:cubicBezTo>
                <a:cubicBezTo>
                  <a:pt x="1840764" y="400889"/>
                  <a:pt x="1830172" y="403403"/>
                  <a:pt x="1819504" y="403403"/>
                </a:cubicBezTo>
                <a:cubicBezTo>
                  <a:pt x="1800911" y="403403"/>
                  <a:pt x="1786509" y="397917"/>
                  <a:pt x="1776299" y="386944"/>
                </a:cubicBezTo>
                <a:cubicBezTo>
                  <a:pt x="1766088" y="375971"/>
                  <a:pt x="1760983" y="360884"/>
                  <a:pt x="1760983" y="341681"/>
                </a:cubicBezTo>
                <a:cubicBezTo>
                  <a:pt x="1760983" y="325222"/>
                  <a:pt x="1764107" y="308991"/>
                  <a:pt x="1770355" y="292989"/>
                </a:cubicBezTo>
                <a:cubicBezTo>
                  <a:pt x="1776603" y="276987"/>
                  <a:pt x="1784909" y="264262"/>
                  <a:pt x="1795272" y="254813"/>
                </a:cubicBezTo>
                <a:cubicBezTo>
                  <a:pt x="1805331" y="245060"/>
                  <a:pt x="1815846" y="240183"/>
                  <a:pt x="1826819" y="240183"/>
                </a:cubicBezTo>
                <a:close/>
                <a:moveTo>
                  <a:pt x="3868827" y="225095"/>
                </a:moveTo>
                <a:cubicBezTo>
                  <a:pt x="3872789" y="229058"/>
                  <a:pt x="3877438" y="233706"/>
                  <a:pt x="3882771" y="239040"/>
                </a:cubicBezTo>
                <a:cubicBezTo>
                  <a:pt x="3888105" y="244374"/>
                  <a:pt x="3894125" y="250241"/>
                  <a:pt x="3900831" y="256642"/>
                </a:cubicBezTo>
                <a:cubicBezTo>
                  <a:pt x="3897173" y="261824"/>
                  <a:pt x="3892754" y="267386"/>
                  <a:pt x="3887572" y="273330"/>
                </a:cubicBezTo>
                <a:cubicBezTo>
                  <a:pt x="3882391" y="279273"/>
                  <a:pt x="3876447" y="285598"/>
                  <a:pt x="3869741" y="292304"/>
                </a:cubicBezTo>
                <a:cubicBezTo>
                  <a:pt x="3854807" y="280416"/>
                  <a:pt x="3843376" y="269748"/>
                  <a:pt x="3835451" y="260300"/>
                </a:cubicBezTo>
                <a:cubicBezTo>
                  <a:pt x="3842767" y="252984"/>
                  <a:pt x="3849167" y="246431"/>
                  <a:pt x="3854653" y="240640"/>
                </a:cubicBezTo>
                <a:cubicBezTo>
                  <a:pt x="3860140" y="234849"/>
                  <a:pt x="3864865" y="229667"/>
                  <a:pt x="3868827" y="225095"/>
                </a:cubicBezTo>
                <a:close/>
                <a:moveTo>
                  <a:pt x="3268752" y="225095"/>
                </a:moveTo>
                <a:cubicBezTo>
                  <a:pt x="3272714" y="229058"/>
                  <a:pt x="3277362" y="233706"/>
                  <a:pt x="3282697" y="239040"/>
                </a:cubicBezTo>
                <a:cubicBezTo>
                  <a:pt x="3288031" y="244374"/>
                  <a:pt x="3294050" y="250241"/>
                  <a:pt x="3300756" y="256642"/>
                </a:cubicBezTo>
                <a:cubicBezTo>
                  <a:pt x="3297098" y="261824"/>
                  <a:pt x="3292679" y="267386"/>
                  <a:pt x="3287497" y="273330"/>
                </a:cubicBezTo>
                <a:cubicBezTo>
                  <a:pt x="3282315" y="279273"/>
                  <a:pt x="3276372" y="285598"/>
                  <a:pt x="3269666" y="292304"/>
                </a:cubicBezTo>
                <a:cubicBezTo>
                  <a:pt x="3254731" y="280416"/>
                  <a:pt x="3243301" y="269748"/>
                  <a:pt x="3235376" y="260300"/>
                </a:cubicBezTo>
                <a:cubicBezTo>
                  <a:pt x="3242691" y="252984"/>
                  <a:pt x="3249092" y="246431"/>
                  <a:pt x="3254579" y="240640"/>
                </a:cubicBezTo>
                <a:cubicBezTo>
                  <a:pt x="3260065" y="234849"/>
                  <a:pt x="3264789" y="229667"/>
                  <a:pt x="3268752" y="225095"/>
                </a:cubicBezTo>
                <a:close/>
                <a:moveTo>
                  <a:pt x="2154327" y="225095"/>
                </a:moveTo>
                <a:cubicBezTo>
                  <a:pt x="2158289" y="229058"/>
                  <a:pt x="2162937" y="233706"/>
                  <a:pt x="2168271" y="239040"/>
                </a:cubicBezTo>
                <a:cubicBezTo>
                  <a:pt x="2173605" y="244374"/>
                  <a:pt x="2179625" y="250241"/>
                  <a:pt x="2186331" y="256642"/>
                </a:cubicBezTo>
                <a:cubicBezTo>
                  <a:pt x="2182673" y="261824"/>
                  <a:pt x="2178253" y="267386"/>
                  <a:pt x="2173072" y="273330"/>
                </a:cubicBezTo>
                <a:cubicBezTo>
                  <a:pt x="2167891" y="279273"/>
                  <a:pt x="2161947" y="285598"/>
                  <a:pt x="2155241" y="292304"/>
                </a:cubicBezTo>
                <a:cubicBezTo>
                  <a:pt x="2140306" y="280416"/>
                  <a:pt x="2128876" y="269748"/>
                  <a:pt x="2120951" y="260300"/>
                </a:cubicBezTo>
                <a:cubicBezTo>
                  <a:pt x="2128267" y="252984"/>
                  <a:pt x="2134667" y="246431"/>
                  <a:pt x="2140154" y="240640"/>
                </a:cubicBezTo>
                <a:cubicBezTo>
                  <a:pt x="2145640" y="234849"/>
                  <a:pt x="2150365" y="229667"/>
                  <a:pt x="2154327" y="225095"/>
                </a:cubicBezTo>
                <a:close/>
                <a:moveTo>
                  <a:pt x="1325652" y="225095"/>
                </a:moveTo>
                <a:cubicBezTo>
                  <a:pt x="1329614" y="229058"/>
                  <a:pt x="1334262" y="233706"/>
                  <a:pt x="1339597" y="239040"/>
                </a:cubicBezTo>
                <a:cubicBezTo>
                  <a:pt x="1344931" y="244374"/>
                  <a:pt x="1350950" y="250241"/>
                  <a:pt x="1357656" y="256642"/>
                </a:cubicBezTo>
                <a:cubicBezTo>
                  <a:pt x="1353998" y="261824"/>
                  <a:pt x="1349579" y="267386"/>
                  <a:pt x="1344397" y="273330"/>
                </a:cubicBezTo>
                <a:cubicBezTo>
                  <a:pt x="1339215" y="279273"/>
                  <a:pt x="1333272" y="285598"/>
                  <a:pt x="1326566" y="292304"/>
                </a:cubicBezTo>
                <a:cubicBezTo>
                  <a:pt x="1311631" y="280416"/>
                  <a:pt x="1300201" y="269748"/>
                  <a:pt x="1292276" y="260300"/>
                </a:cubicBezTo>
                <a:cubicBezTo>
                  <a:pt x="1299591" y="252984"/>
                  <a:pt x="1305992" y="246431"/>
                  <a:pt x="1311479" y="240640"/>
                </a:cubicBezTo>
                <a:cubicBezTo>
                  <a:pt x="1316965" y="234849"/>
                  <a:pt x="1321689" y="229667"/>
                  <a:pt x="1325652" y="225095"/>
                </a:cubicBezTo>
                <a:close/>
                <a:moveTo>
                  <a:pt x="3510763" y="223724"/>
                </a:moveTo>
                <a:cubicBezTo>
                  <a:pt x="3521431" y="223724"/>
                  <a:pt x="3532175" y="226924"/>
                  <a:pt x="3542996" y="233325"/>
                </a:cubicBezTo>
                <a:cubicBezTo>
                  <a:pt x="3553816" y="239726"/>
                  <a:pt x="3565475" y="249479"/>
                  <a:pt x="3577971" y="262586"/>
                </a:cubicBezTo>
                <a:lnTo>
                  <a:pt x="3568827" y="279959"/>
                </a:lnTo>
                <a:cubicBezTo>
                  <a:pt x="3558464" y="275997"/>
                  <a:pt x="3549777" y="273254"/>
                  <a:pt x="3542767" y="271730"/>
                </a:cubicBezTo>
                <a:cubicBezTo>
                  <a:pt x="3535757" y="270206"/>
                  <a:pt x="3528899" y="269444"/>
                  <a:pt x="3522193" y="269444"/>
                </a:cubicBezTo>
                <a:cubicBezTo>
                  <a:pt x="3511829" y="269444"/>
                  <a:pt x="3502229" y="270663"/>
                  <a:pt x="3493389" y="273101"/>
                </a:cubicBezTo>
                <a:cubicBezTo>
                  <a:pt x="3484550" y="275540"/>
                  <a:pt x="3475254" y="279350"/>
                  <a:pt x="3465500" y="284531"/>
                </a:cubicBezTo>
                <a:cubicBezTo>
                  <a:pt x="3465805" y="296418"/>
                  <a:pt x="3468472" y="307163"/>
                  <a:pt x="3473501" y="316764"/>
                </a:cubicBezTo>
                <a:cubicBezTo>
                  <a:pt x="3478531" y="326365"/>
                  <a:pt x="3485922" y="334366"/>
                  <a:pt x="3495675" y="340767"/>
                </a:cubicBezTo>
                <a:cubicBezTo>
                  <a:pt x="3502076" y="344424"/>
                  <a:pt x="3509087" y="347015"/>
                  <a:pt x="3516707" y="348539"/>
                </a:cubicBezTo>
                <a:cubicBezTo>
                  <a:pt x="3530118" y="347320"/>
                  <a:pt x="3542462" y="345796"/>
                  <a:pt x="3553740" y="343967"/>
                </a:cubicBezTo>
                <a:cubicBezTo>
                  <a:pt x="3565017" y="342138"/>
                  <a:pt x="3576295" y="339471"/>
                  <a:pt x="3587573" y="335966"/>
                </a:cubicBezTo>
                <a:cubicBezTo>
                  <a:pt x="3598850" y="332461"/>
                  <a:pt x="3610890" y="328270"/>
                  <a:pt x="3623691" y="323393"/>
                </a:cubicBezTo>
                <a:cubicBezTo>
                  <a:pt x="3626129" y="325222"/>
                  <a:pt x="3627883" y="328194"/>
                  <a:pt x="3628949" y="332309"/>
                </a:cubicBezTo>
                <a:cubicBezTo>
                  <a:pt x="3630016" y="336423"/>
                  <a:pt x="3630549" y="340157"/>
                  <a:pt x="3630549" y="343510"/>
                </a:cubicBezTo>
                <a:cubicBezTo>
                  <a:pt x="3630549" y="350216"/>
                  <a:pt x="3629178" y="356159"/>
                  <a:pt x="3626435" y="361341"/>
                </a:cubicBezTo>
                <a:cubicBezTo>
                  <a:pt x="3623691" y="366522"/>
                  <a:pt x="3619729" y="370485"/>
                  <a:pt x="3614547" y="373228"/>
                </a:cubicBezTo>
                <a:cubicBezTo>
                  <a:pt x="3612109" y="374142"/>
                  <a:pt x="3607385" y="375590"/>
                  <a:pt x="3600374" y="377571"/>
                </a:cubicBezTo>
                <a:cubicBezTo>
                  <a:pt x="3593364" y="379553"/>
                  <a:pt x="3584677" y="381610"/>
                  <a:pt x="3574314" y="383744"/>
                </a:cubicBezTo>
                <a:cubicBezTo>
                  <a:pt x="3548101" y="389535"/>
                  <a:pt x="3522041" y="393802"/>
                  <a:pt x="3496133" y="396545"/>
                </a:cubicBezTo>
                <a:cubicBezTo>
                  <a:pt x="3483179" y="397917"/>
                  <a:pt x="3469349" y="398945"/>
                  <a:pt x="3454642" y="399631"/>
                </a:cubicBezTo>
                <a:lnTo>
                  <a:pt x="3417606" y="400446"/>
                </a:lnTo>
                <a:lnTo>
                  <a:pt x="3416885" y="400660"/>
                </a:lnTo>
                <a:lnTo>
                  <a:pt x="3415031" y="400503"/>
                </a:lnTo>
                <a:lnTo>
                  <a:pt x="3407893" y="400660"/>
                </a:lnTo>
                <a:cubicBezTo>
                  <a:pt x="3406674" y="400660"/>
                  <a:pt x="3405759" y="400355"/>
                  <a:pt x="3405150" y="399746"/>
                </a:cubicBezTo>
                <a:lnTo>
                  <a:pt x="3405123" y="399663"/>
                </a:lnTo>
                <a:lnTo>
                  <a:pt x="3403397" y="399517"/>
                </a:lnTo>
                <a:cubicBezTo>
                  <a:pt x="3398977" y="398755"/>
                  <a:pt x="3394634" y="397460"/>
                  <a:pt x="3390367" y="395631"/>
                </a:cubicBezTo>
                <a:lnTo>
                  <a:pt x="3390824" y="407975"/>
                </a:lnTo>
                <a:cubicBezTo>
                  <a:pt x="3390824" y="427787"/>
                  <a:pt x="3384804" y="446380"/>
                  <a:pt x="3372765" y="463754"/>
                </a:cubicBezTo>
                <a:cubicBezTo>
                  <a:pt x="3360725" y="481127"/>
                  <a:pt x="3344190" y="494843"/>
                  <a:pt x="3323159" y="504902"/>
                </a:cubicBezTo>
                <a:cubicBezTo>
                  <a:pt x="3312795" y="510083"/>
                  <a:pt x="3301975" y="513893"/>
                  <a:pt x="3290697" y="516332"/>
                </a:cubicBezTo>
                <a:cubicBezTo>
                  <a:pt x="3279420" y="518770"/>
                  <a:pt x="3267685" y="519989"/>
                  <a:pt x="3255493" y="519989"/>
                </a:cubicBezTo>
                <a:cubicBezTo>
                  <a:pt x="3228975" y="519989"/>
                  <a:pt x="3208477" y="512217"/>
                  <a:pt x="3193999" y="496672"/>
                </a:cubicBezTo>
                <a:cubicBezTo>
                  <a:pt x="3179521" y="481127"/>
                  <a:pt x="3172283" y="458572"/>
                  <a:pt x="3172283" y="429006"/>
                </a:cubicBezTo>
                <a:cubicBezTo>
                  <a:pt x="3172283" y="423520"/>
                  <a:pt x="3172587" y="417729"/>
                  <a:pt x="3173197" y="411633"/>
                </a:cubicBezTo>
                <a:cubicBezTo>
                  <a:pt x="3173807" y="405537"/>
                  <a:pt x="3174949" y="398679"/>
                  <a:pt x="3176626" y="391059"/>
                </a:cubicBezTo>
                <a:cubicBezTo>
                  <a:pt x="3178302" y="383439"/>
                  <a:pt x="3180360" y="374752"/>
                  <a:pt x="3182798" y="364998"/>
                </a:cubicBezTo>
                <a:lnTo>
                  <a:pt x="3202001" y="369570"/>
                </a:lnTo>
                <a:cubicBezTo>
                  <a:pt x="3198038" y="383896"/>
                  <a:pt x="3196057" y="395631"/>
                  <a:pt x="3196057" y="404775"/>
                </a:cubicBezTo>
                <a:cubicBezTo>
                  <a:pt x="3196057" y="426720"/>
                  <a:pt x="3201162" y="443332"/>
                  <a:pt x="3211373" y="454610"/>
                </a:cubicBezTo>
                <a:cubicBezTo>
                  <a:pt x="3221584" y="465887"/>
                  <a:pt x="3236748" y="471526"/>
                  <a:pt x="3256865" y="471526"/>
                </a:cubicBezTo>
                <a:cubicBezTo>
                  <a:pt x="3272714" y="471526"/>
                  <a:pt x="3287421" y="469773"/>
                  <a:pt x="3300984" y="466268"/>
                </a:cubicBezTo>
                <a:cubicBezTo>
                  <a:pt x="3314548" y="462763"/>
                  <a:pt x="3327045" y="457581"/>
                  <a:pt x="3338475" y="450723"/>
                </a:cubicBezTo>
                <a:cubicBezTo>
                  <a:pt x="3349905" y="443865"/>
                  <a:pt x="3359887" y="435407"/>
                  <a:pt x="3368421" y="425349"/>
                </a:cubicBezTo>
                <a:cubicBezTo>
                  <a:pt x="3358363" y="405232"/>
                  <a:pt x="3349905" y="387935"/>
                  <a:pt x="3343047" y="373457"/>
                </a:cubicBezTo>
                <a:cubicBezTo>
                  <a:pt x="3336189" y="358979"/>
                  <a:pt x="3332760" y="347930"/>
                  <a:pt x="3332760" y="340310"/>
                </a:cubicBezTo>
                <a:cubicBezTo>
                  <a:pt x="3332760" y="329337"/>
                  <a:pt x="3335960" y="319507"/>
                  <a:pt x="3342361" y="310820"/>
                </a:cubicBezTo>
                <a:cubicBezTo>
                  <a:pt x="3348762" y="302133"/>
                  <a:pt x="3359125" y="294132"/>
                  <a:pt x="3373451" y="286817"/>
                </a:cubicBezTo>
                <a:cubicBezTo>
                  <a:pt x="3374060" y="291694"/>
                  <a:pt x="3375127" y="298933"/>
                  <a:pt x="3376651" y="308534"/>
                </a:cubicBezTo>
                <a:cubicBezTo>
                  <a:pt x="3378175" y="318135"/>
                  <a:pt x="3380309" y="330251"/>
                  <a:pt x="3383052" y="344882"/>
                </a:cubicBezTo>
                <a:cubicBezTo>
                  <a:pt x="3388233" y="347625"/>
                  <a:pt x="3393643" y="349682"/>
                  <a:pt x="3399283" y="351054"/>
                </a:cubicBezTo>
                <a:lnTo>
                  <a:pt x="3416142" y="353024"/>
                </a:lnTo>
                <a:lnTo>
                  <a:pt x="3429610" y="352883"/>
                </a:lnTo>
                <a:cubicBezTo>
                  <a:pt x="3436773" y="352730"/>
                  <a:pt x="3443859" y="352654"/>
                  <a:pt x="3450870" y="352654"/>
                </a:cubicBezTo>
                <a:cubicBezTo>
                  <a:pt x="3446298" y="348082"/>
                  <a:pt x="3442564" y="342824"/>
                  <a:pt x="3439669" y="336881"/>
                </a:cubicBezTo>
                <a:cubicBezTo>
                  <a:pt x="3436773" y="330937"/>
                  <a:pt x="3435325" y="324765"/>
                  <a:pt x="3435325" y="318364"/>
                </a:cubicBezTo>
                <a:cubicBezTo>
                  <a:pt x="3435325" y="309220"/>
                  <a:pt x="3437077" y="299543"/>
                  <a:pt x="3440583" y="289332"/>
                </a:cubicBezTo>
                <a:cubicBezTo>
                  <a:pt x="3444088" y="279121"/>
                  <a:pt x="3448889" y="269367"/>
                  <a:pt x="3454985" y="260071"/>
                </a:cubicBezTo>
                <a:cubicBezTo>
                  <a:pt x="3461081" y="250775"/>
                  <a:pt x="3467939" y="243078"/>
                  <a:pt x="3475559" y="236982"/>
                </a:cubicBezTo>
                <a:cubicBezTo>
                  <a:pt x="3487141" y="228143"/>
                  <a:pt x="3498876" y="223724"/>
                  <a:pt x="3510763" y="223724"/>
                </a:cubicBezTo>
                <a:close/>
                <a:moveTo>
                  <a:pt x="1567663" y="223724"/>
                </a:moveTo>
                <a:cubicBezTo>
                  <a:pt x="1578331" y="223724"/>
                  <a:pt x="1589075" y="226924"/>
                  <a:pt x="1599896" y="233325"/>
                </a:cubicBezTo>
                <a:cubicBezTo>
                  <a:pt x="1610716" y="239726"/>
                  <a:pt x="1622375" y="249479"/>
                  <a:pt x="1634871" y="262586"/>
                </a:cubicBezTo>
                <a:lnTo>
                  <a:pt x="1625727" y="279959"/>
                </a:lnTo>
                <a:cubicBezTo>
                  <a:pt x="1615364" y="275997"/>
                  <a:pt x="1606677" y="273254"/>
                  <a:pt x="1599667" y="271730"/>
                </a:cubicBezTo>
                <a:cubicBezTo>
                  <a:pt x="1592657" y="270206"/>
                  <a:pt x="1585799" y="269444"/>
                  <a:pt x="1579093" y="269444"/>
                </a:cubicBezTo>
                <a:cubicBezTo>
                  <a:pt x="1568730" y="269444"/>
                  <a:pt x="1559129" y="270663"/>
                  <a:pt x="1550289" y="273101"/>
                </a:cubicBezTo>
                <a:cubicBezTo>
                  <a:pt x="1541450" y="275540"/>
                  <a:pt x="1532154" y="279350"/>
                  <a:pt x="1522400" y="284531"/>
                </a:cubicBezTo>
                <a:cubicBezTo>
                  <a:pt x="1522705" y="296418"/>
                  <a:pt x="1525372" y="307163"/>
                  <a:pt x="1530401" y="316764"/>
                </a:cubicBezTo>
                <a:cubicBezTo>
                  <a:pt x="1535431" y="326365"/>
                  <a:pt x="1542822" y="334366"/>
                  <a:pt x="1552575" y="340767"/>
                </a:cubicBezTo>
                <a:cubicBezTo>
                  <a:pt x="1558976" y="344424"/>
                  <a:pt x="1565987" y="347015"/>
                  <a:pt x="1573607" y="348539"/>
                </a:cubicBezTo>
                <a:cubicBezTo>
                  <a:pt x="1587018" y="347320"/>
                  <a:pt x="1599362" y="345796"/>
                  <a:pt x="1610640" y="343967"/>
                </a:cubicBezTo>
                <a:cubicBezTo>
                  <a:pt x="1621917" y="342138"/>
                  <a:pt x="1633195" y="339471"/>
                  <a:pt x="1644473" y="335966"/>
                </a:cubicBezTo>
                <a:cubicBezTo>
                  <a:pt x="1655750" y="332461"/>
                  <a:pt x="1667790" y="328270"/>
                  <a:pt x="1680591" y="323393"/>
                </a:cubicBezTo>
                <a:cubicBezTo>
                  <a:pt x="1683030" y="325222"/>
                  <a:pt x="1684783" y="328194"/>
                  <a:pt x="1685849" y="332309"/>
                </a:cubicBezTo>
                <a:cubicBezTo>
                  <a:pt x="1686916" y="336423"/>
                  <a:pt x="1687449" y="340157"/>
                  <a:pt x="1687449" y="343510"/>
                </a:cubicBezTo>
                <a:cubicBezTo>
                  <a:pt x="1687449" y="350216"/>
                  <a:pt x="1686078" y="356159"/>
                  <a:pt x="1683335" y="361341"/>
                </a:cubicBezTo>
                <a:cubicBezTo>
                  <a:pt x="1680591" y="366522"/>
                  <a:pt x="1676629" y="370485"/>
                  <a:pt x="1671447" y="373228"/>
                </a:cubicBezTo>
                <a:cubicBezTo>
                  <a:pt x="1669009" y="374142"/>
                  <a:pt x="1664285" y="375590"/>
                  <a:pt x="1657274" y="377571"/>
                </a:cubicBezTo>
                <a:cubicBezTo>
                  <a:pt x="1650264" y="379553"/>
                  <a:pt x="1641577" y="381610"/>
                  <a:pt x="1631214" y="383744"/>
                </a:cubicBezTo>
                <a:cubicBezTo>
                  <a:pt x="1605001" y="389535"/>
                  <a:pt x="1578941" y="393802"/>
                  <a:pt x="1553033" y="396545"/>
                </a:cubicBezTo>
                <a:cubicBezTo>
                  <a:pt x="1540079" y="397917"/>
                  <a:pt x="1526248" y="398945"/>
                  <a:pt x="1511542" y="399631"/>
                </a:cubicBezTo>
                <a:lnTo>
                  <a:pt x="1474506" y="400446"/>
                </a:lnTo>
                <a:lnTo>
                  <a:pt x="1473785" y="400660"/>
                </a:lnTo>
                <a:lnTo>
                  <a:pt x="1471931" y="400503"/>
                </a:lnTo>
                <a:lnTo>
                  <a:pt x="1464793" y="400660"/>
                </a:lnTo>
                <a:cubicBezTo>
                  <a:pt x="1463574" y="400660"/>
                  <a:pt x="1462659" y="400355"/>
                  <a:pt x="1462050" y="399746"/>
                </a:cubicBezTo>
                <a:lnTo>
                  <a:pt x="1462023" y="399663"/>
                </a:lnTo>
                <a:lnTo>
                  <a:pt x="1460297" y="399517"/>
                </a:lnTo>
                <a:cubicBezTo>
                  <a:pt x="1455878" y="398755"/>
                  <a:pt x="1451534" y="397460"/>
                  <a:pt x="1447267" y="395631"/>
                </a:cubicBezTo>
                <a:lnTo>
                  <a:pt x="1447724" y="407975"/>
                </a:lnTo>
                <a:cubicBezTo>
                  <a:pt x="1447724" y="427787"/>
                  <a:pt x="1441705" y="446380"/>
                  <a:pt x="1429665" y="463754"/>
                </a:cubicBezTo>
                <a:cubicBezTo>
                  <a:pt x="1417625" y="481127"/>
                  <a:pt x="1401090" y="494843"/>
                  <a:pt x="1380059" y="504902"/>
                </a:cubicBezTo>
                <a:cubicBezTo>
                  <a:pt x="1369695" y="510083"/>
                  <a:pt x="1358875" y="513893"/>
                  <a:pt x="1347597" y="516332"/>
                </a:cubicBezTo>
                <a:cubicBezTo>
                  <a:pt x="1336320" y="518770"/>
                  <a:pt x="1324585" y="519989"/>
                  <a:pt x="1312393" y="519989"/>
                </a:cubicBezTo>
                <a:cubicBezTo>
                  <a:pt x="1285875" y="519989"/>
                  <a:pt x="1265378" y="512217"/>
                  <a:pt x="1250900" y="496672"/>
                </a:cubicBezTo>
                <a:cubicBezTo>
                  <a:pt x="1236422" y="481127"/>
                  <a:pt x="1229183" y="458572"/>
                  <a:pt x="1229183" y="429006"/>
                </a:cubicBezTo>
                <a:cubicBezTo>
                  <a:pt x="1229183" y="423520"/>
                  <a:pt x="1229487" y="417729"/>
                  <a:pt x="1230097" y="411633"/>
                </a:cubicBezTo>
                <a:cubicBezTo>
                  <a:pt x="1230707" y="405537"/>
                  <a:pt x="1231850" y="398679"/>
                  <a:pt x="1233526" y="391059"/>
                </a:cubicBezTo>
                <a:cubicBezTo>
                  <a:pt x="1235202" y="383439"/>
                  <a:pt x="1237260" y="374752"/>
                  <a:pt x="1239698" y="364998"/>
                </a:cubicBezTo>
                <a:lnTo>
                  <a:pt x="1258901" y="369570"/>
                </a:lnTo>
                <a:cubicBezTo>
                  <a:pt x="1254938" y="383896"/>
                  <a:pt x="1252957" y="395631"/>
                  <a:pt x="1252957" y="404775"/>
                </a:cubicBezTo>
                <a:cubicBezTo>
                  <a:pt x="1252957" y="426720"/>
                  <a:pt x="1258063" y="443332"/>
                  <a:pt x="1268273" y="454610"/>
                </a:cubicBezTo>
                <a:cubicBezTo>
                  <a:pt x="1278484" y="465887"/>
                  <a:pt x="1293648" y="471526"/>
                  <a:pt x="1313765" y="471526"/>
                </a:cubicBezTo>
                <a:cubicBezTo>
                  <a:pt x="1329614" y="471526"/>
                  <a:pt x="1344321" y="469773"/>
                  <a:pt x="1357885" y="466268"/>
                </a:cubicBezTo>
                <a:cubicBezTo>
                  <a:pt x="1371448" y="462763"/>
                  <a:pt x="1383945" y="457581"/>
                  <a:pt x="1395375" y="450723"/>
                </a:cubicBezTo>
                <a:cubicBezTo>
                  <a:pt x="1406805" y="443865"/>
                  <a:pt x="1416787" y="435407"/>
                  <a:pt x="1425321" y="425349"/>
                </a:cubicBezTo>
                <a:cubicBezTo>
                  <a:pt x="1415263" y="405232"/>
                  <a:pt x="1406805" y="387935"/>
                  <a:pt x="1399947" y="373457"/>
                </a:cubicBezTo>
                <a:cubicBezTo>
                  <a:pt x="1393089" y="358979"/>
                  <a:pt x="1389660" y="347930"/>
                  <a:pt x="1389660" y="340310"/>
                </a:cubicBezTo>
                <a:cubicBezTo>
                  <a:pt x="1389660" y="329337"/>
                  <a:pt x="1392860" y="319507"/>
                  <a:pt x="1399261" y="310820"/>
                </a:cubicBezTo>
                <a:cubicBezTo>
                  <a:pt x="1405662" y="302133"/>
                  <a:pt x="1416025" y="294132"/>
                  <a:pt x="1430351" y="286817"/>
                </a:cubicBezTo>
                <a:cubicBezTo>
                  <a:pt x="1430960" y="291694"/>
                  <a:pt x="1432027" y="298933"/>
                  <a:pt x="1433551" y="308534"/>
                </a:cubicBezTo>
                <a:cubicBezTo>
                  <a:pt x="1435075" y="318135"/>
                  <a:pt x="1437209" y="330251"/>
                  <a:pt x="1439952" y="344882"/>
                </a:cubicBezTo>
                <a:cubicBezTo>
                  <a:pt x="1445133" y="347625"/>
                  <a:pt x="1450544" y="349682"/>
                  <a:pt x="1456182" y="351054"/>
                </a:cubicBezTo>
                <a:lnTo>
                  <a:pt x="1473042" y="353024"/>
                </a:lnTo>
                <a:lnTo>
                  <a:pt x="1486510" y="352883"/>
                </a:lnTo>
                <a:cubicBezTo>
                  <a:pt x="1493673" y="352730"/>
                  <a:pt x="1500759" y="352654"/>
                  <a:pt x="1507770" y="352654"/>
                </a:cubicBezTo>
                <a:cubicBezTo>
                  <a:pt x="1503198" y="348082"/>
                  <a:pt x="1499464" y="342824"/>
                  <a:pt x="1496569" y="336881"/>
                </a:cubicBezTo>
                <a:cubicBezTo>
                  <a:pt x="1493673" y="330937"/>
                  <a:pt x="1492225" y="324765"/>
                  <a:pt x="1492225" y="318364"/>
                </a:cubicBezTo>
                <a:cubicBezTo>
                  <a:pt x="1492225" y="309220"/>
                  <a:pt x="1493978" y="299543"/>
                  <a:pt x="1497483" y="289332"/>
                </a:cubicBezTo>
                <a:cubicBezTo>
                  <a:pt x="1500988" y="279121"/>
                  <a:pt x="1505789" y="269367"/>
                  <a:pt x="1511885" y="260071"/>
                </a:cubicBezTo>
                <a:cubicBezTo>
                  <a:pt x="1517981" y="250775"/>
                  <a:pt x="1524839" y="243078"/>
                  <a:pt x="1532459" y="236982"/>
                </a:cubicBezTo>
                <a:cubicBezTo>
                  <a:pt x="1544041" y="228143"/>
                  <a:pt x="1555776" y="223724"/>
                  <a:pt x="1567663" y="223724"/>
                </a:cubicBezTo>
                <a:close/>
                <a:moveTo>
                  <a:pt x="6445149" y="205436"/>
                </a:moveTo>
                <a:cubicBezTo>
                  <a:pt x="6447587" y="213056"/>
                  <a:pt x="6450559" y="221361"/>
                  <a:pt x="6454065" y="230353"/>
                </a:cubicBezTo>
                <a:cubicBezTo>
                  <a:pt x="6457569" y="239345"/>
                  <a:pt x="6461075" y="248260"/>
                  <a:pt x="6464580" y="257099"/>
                </a:cubicBezTo>
                <a:cubicBezTo>
                  <a:pt x="6468085" y="265938"/>
                  <a:pt x="6471057" y="273558"/>
                  <a:pt x="6473495" y="279959"/>
                </a:cubicBezTo>
                <a:cubicBezTo>
                  <a:pt x="6477761" y="290932"/>
                  <a:pt x="6481419" y="301143"/>
                  <a:pt x="6484468" y="310592"/>
                </a:cubicBezTo>
                <a:cubicBezTo>
                  <a:pt x="6487515" y="320040"/>
                  <a:pt x="6489040" y="328727"/>
                  <a:pt x="6489040" y="336652"/>
                </a:cubicBezTo>
                <a:cubicBezTo>
                  <a:pt x="6489040" y="339395"/>
                  <a:pt x="6488278" y="343662"/>
                  <a:pt x="6486754" y="349454"/>
                </a:cubicBezTo>
                <a:cubicBezTo>
                  <a:pt x="6485230" y="355245"/>
                  <a:pt x="6483249" y="361341"/>
                  <a:pt x="6480811" y="367742"/>
                </a:cubicBezTo>
                <a:cubicBezTo>
                  <a:pt x="6478372" y="374142"/>
                  <a:pt x="6475781" y="380086"/>
                  <a:pt x="6473038" y="385572"/>
                </a:cubicBezTo>
                <a:cubicBezTo>
                  <a:pt x="6462065" y="391059"/>
                  <a:pt x="6449187" y="395402"/>
                  <a:pt x="6434405" y="398603"/>
                </a:cubicBezTo>
                <a:cubicBezTo>
                  <a:pt x="6419621" y="401803"/>
                  <a:pt x="6404153" y="403403"/>
                  <a:pt x="6387999" y="403403"/>
                </a:cubicBezTo>
                <a:cubicBezTo>
                  <a:pt x="6348375" y="403403"/>
                  <a:pt x="6328563" y="392278"/>
                  <a:pt x="6328563" y="370028"/>
                </a:cubicBezTo>
                <a:cubicBezTo>
                  <a:pt x="6328563" y="363932"/>
                  <a:pt x="6329629" y="357836"/>
                  <a:pt x="6331763" y="351740"/>
                </a:cubicBezTo>
                <a:cubicBezTo>
                  <a:pt x="6333897" y="345644"/>
                  <a:pt x="6336793" y="340767"/>
                  <a:pt x="6340451" y="337109"/>
                </a:cubicBezTo>
                <a:cubicBezTo>
                  <a:pt x="6348069" y="343205"/>
                  <a:pt x="6356757" y="347777"/>
                  <a:pt x="6366511" y="350825"/>
                </a:cubicBezTo>
                <a:cubicBezTo>
                  <a:pt x="6376264" y="353873"/>
                  <a:pt x="6388303" y="355397"/>
                  <a:pt x="6402629" y="355397"/>
                </a:cubicBezTo>
                <a:cubicBezTo>
                  <a:pt x="6422746" y="355397"/>
                  <a:pt x="6443015" y="352197"/>
                  <a:pt x="6463437" y="345796"/>
                </a:cubicBezTo>
                <a:cubicBezTo>
                  <a:pt x="6459169" y="337871"/>
                  <a:pt x="6455131" y="330480"/>
                  <a:pt x="6451321" y="323622"/>
                </a:cubicBezTo>
                <a:cubicBezTo>
                  <a:pt x="6447511" y="316764"/>
                  <a:pt x="6443929" y="310592"/>
                  <a:pt x="6440577" y="305105"/>
                </a:cubicBezTo>
                <a:cubicBezTo>
                  <a:pt x="6433871" y="294742"/>
                  <a:pt x="6428385" y="285979"/>
                  <a:pt x="6424118" y="278816"/>
                </a:cubicBezTo>
                <a:cubicBezTo>
                  <a:pt x="6419850" y="271653"/>
                  <a:pt x="6416727" y="265481"/>
                  <a:pt x="6414745" y="260300"/>
                </a:cubicBezTo>
                <a:cubicBezTo>
                  <a:pt x="6412764" y="255118"/>
                  <a:pt x="6411773" y="250394"/>
                  <a:pt x="6411773" y="246126"/>
                </a:cubicBezTo>
                <a:cubicBezTo>
                  <a:pt x="6411773" y="236982"/>
                  <a:pt x="6414973" y="228677"/>
                  <a:pt x="6421375" y="221209"/>
                </a:cubicBezTo>
                <a:cubicBezTo>
                  <a:pt x="6427775" y="213741"/>
                  <a:pt x="6435699" y="208484"/>
                  <a:pt x="6445149" y="205436"/>
                </a:cubicBezTo>
                <a:close/>
                <a:moveTo>
                  <a:pt x="5949696" y="194463"/>
                </a:moveTo>
                <a:cubicBezTo>
                  <a:pt x="5952135" y="197206"/>
                  <a:pt x="5955716" y="200940"/>
                  <a:pt x="5960441" y="205664"/>
                </a:cubicBezTo>
                <a:cubicBezTo>
                  <a:pt x="5965165" y="210389"/>
                  <a:pt x="5971032" y="215951"/>
                  <a:pt x="5978043" y="222352"/>
                </a:cubicBezTo>
                <a:cubicBezTo>
                  <a:pt x="5974385" y="227534"/>
                  <a:pt x="5970271" y="232791"/>
                  <a:pt x="5965698" y="238125"/>
                </a:cubicBezTo>
                <a:cubicBezTo>
                  <a:pt x="5961127" y="243459"/>
                  <a:pt x="5956097" y="248870"/>
                  <a:pt x="5950611" y="254356"/>
                </a:cubicBezTo>
                <a:cubicBezTo>
                  <a:pt x="5943905" y="248870"/>
                  <a:pt x="5937961" y="243764"/>
                  <a:pt x="5932780" y="239040"/>
                </a:cubicBezTo>
                <a:cubicBezTo>
                  <a:pt x="5927598" y="234315"/>
                  <a:pt x="5923027" y="229820"/>
                  <a:pt x="5919064" y="225552"/>
                </a:cubicBezTo>
                <a:cubicBezTo>
                  <a:pt x="5923940" y="220980"/>
                  <a:pt x="5928969" y="216027"/>
                  <a:pt x="5934152" y="210693"/>
                </a:cubicBezTo>
                <a:cubicBezTo>
                  <a:pt x="5939333" y="205359"/>
                  <a:pt x="5944515" y="199949"/>
                  <a:pt x="5949696" y="194463"/>
                </a:cubicBezTo>
                <a:close/>
                <a:moveTo>
                  <a:pt x="4663821" y="194463"/>
                </a:moveTo>
                <a:cubicBezTo>
                  <a:pt x="4666259" y="197206"/>
                  <a:pt x="4669841" y="200940"/>
                  <a:pt x="4674565" y="205664"/>
                </a:cubicBezTo>
                <a:cubicBezTo>
                  <a:pt x="4679290" y="210389"/>
                  <a:pt x="4685157" y="215951"/>
                  <a:pt x="4692167" y="222352"/>
                </a:cubicBezTo>
                <a:cubicBezTo>
                  <a:pt x="4688511" y="227534"/>
                  <a:pt x="4684395" y="232791"/>
                  <a:pt x="4679823" y="238125"/>
                </a:cubicBezTo>
                <a:cubicBezTo>
                  <a:pt x="4675251" y="243459"/>
                  <a:pt x="4670222" y="248870"/>
                  <a:pt x="4664735" y="254356"/>
                </a:cubicBezTo>
                <a:cubicBezTo>
                  <a:pt x="4658029" y="248870"/>
                  <a:pt x="4652087" y="243764"/>
                  <a:pt x="4646905" y="239040"/>
                </a:cubicBezTo>
                <a:cubicBezTo>
                  <a:pt x="4641723" y="234315"/>
                  <a:pt x="4637151" y="229820"/>
                  <a:pt x="4633189" y="225552"/>
                </a:cubicBezTo>
                <a:cubicBezTo>
                  <a:pt x="4638065" y="220980"/>
                  <a:pt x="4643095" y="216027"/>
                  <a:pt x="4648277" y="210693"/>
                </a:cubicBezTo>
                <a:cubicBezTo>
                  <a:pt x="4653458" y="205359"/>
                  <a:pt x="4658640" y="199949"/>
                  <a:pt x="4663821" y="194463"/>
                </a:cubicBezTo>
                <a:close/>
                <a:moveTo>
                  <a:pt x="6013247" y="187605"/>
                </a:moveTo>
                <a:cubicBezTo>
                  <a:pt x="6015685" y="190348"/>
                  <a:pt x="6019343" y="194006"/>
                  <a:pt x="6024220" y="198578"/>
                </a:cubicBezTo>
                <a:cubicBezTo>
                  <a:pt x="6029097" y="203150"/>
                  <a:pt x="6035041" y="208788"/>
                  <a:pt x="6042051" y="215494"/>
                </a:cubicBezTo>
                <a:cubicBezTo>
                  <a:pt x="6034431" y="226162"/>
                  <a:pt x="6025134" y="236830"/>
                  <a:pt x="6014161" y="247498"/>
                </a:cubicBezTo>
                <a:cubicBezTo>
                  <a:pt x="6007760" y="242316"/>
                  <a:pt x="6001969" y="237440"/>
                  <a:pt x="5996788" y="232868"/>
                </a:cubicBezTo>
                <a:cubicBezTo>
                  <a:pt x="5991607" y="228296"/>
                  <a:pt x="5987035" y="223724"/>
                  <a:pt x="5983072" y="219152"/>
                </a:cubicBezTo>
                <a:cubicBezTo>
                  <a:pt x="5987339" y="215189"/>
                  <a:pt x="5991987" y="210541"/>
                  <a:pt x="5997017" y="205207"/>
                </a:cubicBezTo>
                <a:cubicBezTo>
                  <a:pt x="6002045" y="199873"/>
                  <a:pt x="6007456" y="194006"/>
                  <a:pt x="6013247" y="187605"/>
                </a:cubicBezTo>
                <a:close/>
                <a:moveTo>
                  <a:pt x="4727372" y="187605"/>
                </a:moveTo>
                <a:cubicBezTo>
                  <a:pt x="4729810" y="190348"/>
                  <a:pt x="4733468" y="194006"/>
                  <a:pt x="4738345" y="198578"/>
                </a:cubicBezTo>
                <a:cubicBezTo>
                  <a:pt x="4743221" y="203150"/>
                  <a:pt x="4749165" y="208788"/>
                  <a:pt x="4756175" y="215494"/>
                </a:cubicBezTo>
                <a:cubicBezTo>
                  <a:pt x="4748555" y="226162"/>
                  <a:pt x="4739259" y="236830"/>
                  <a:pt x="4728287" y="247498"/>
                </a:cubicBezTo>
                <a:cubicBezTo>
                  <a:pt x="4721885" y="242316"/>
                  <a:pt x="4716094" y="237440"/>
                  <a:pt x="4710913" y="232868"/>
                </a:cubicBezTo>
                <a:cubicBezTo>
                  <a:pt x="4705731" y="228296"/>
                  <a:pt x="4701159" y="223724"/>
                  <a:pt x="4697197" y="219152"/>
                </a:cubicBezTo>
                <a:cubicBezTo>
                  <a:pt x="4701465" y="215189"/>
                  <a:pt x="4706111" y="210541"/>
                  <a:pt x="4711141" y="205207"/>
                </a:cubicBezTo>
                <a:cubicBezTo>
                  <a:pt x="4716171" y="199873"/>
                  <a:pt x="4721581" y="194006"/>
                  <a:pt x="4727372" y="187605"/>
                </a:cubicBezTo>
                <a:close/>
                <a:moveTo>
                  <a:pt x="694335" y="185776"/>
                </a:moveTo>
                <a:cubicBezTo>
                  <a:pt x="696469" y="188519"/>
                  <a:pt x="699821" y="192177"/>
                  <a:pt x="704393" y="196749"/>
                </a:cubicBezTo>
                <a:cubicBezTo>
                  <a:pt x="708965" y="201321"/>
                  <a:pt x="714604" y="206807"/>
                  <a:pt x="721310" y="213208"/>
                </a:cubicBezTo>
                <a:cubicBezTo>
                  <a:pt x="717347" y="218694"/>
                  <a:pt x="713156" y="224028"/>
                  <a:pt x="708737" y="229210"/>
                </a:cubicBezTo>
                <a:cubicBezTo>
                  <a:pt x="704317" y="234392"/>
                  <a:pt x="699669" y="239268"/>
                  <a:pt x="694792" y="243840"/>
                </a:cubicBezTo>
                <a:cubicBezTo>
                  <a:pt x="688391" y="238964"/>
                  <a:pt x="682676" y="234239"/>
                  <a:pt x="677647" y="229667"/>
                </a:cubicBezTo>
                <a:cubicBezTo>
                  <a:pt x="672618" y="225095"/>
                  <a:pt x="668274" y="220676"/>
                  <a:pt x="664617" y="216408"/>
                </a:cubicBezTo>
                <a:cubicBezTo>
                  <a:pt x="669494" y="211836"/>
                  <a:pt x="674371" y="206960"/>
                  <a:pt x="679247" y="201778"/>
                </a:cubicBezTo>
                <a:cubicBezTo>
                  <a:pt x="684124" y="196596"/>
                  <a:pt x="689153" y="191262"/>
                  <a:pt x="694335" y="185776"/>
                </a:cubicBezTo>
                <a:close/>
                <a:moveTo>
                  <a:pt x="757886" y="179832"/>
                </a:moveTo>
                <a:cubicBezTo>
                  <a:pt x="760629" y="182576"/>
                  <a:pt x="764287" y="186157"/>
                  <a:pt x="768859" y="190577"/>
                </a:cubicBezTo>
                <a:cubicBezTo>
                  <a:pt x="773431" y="194996"/>
                  <a:pt x="778917" y="200406"/>
                  <a:pt x="785318" y="206807"/>
                </a:cubicBezTo>
                <a:cubicBezTo>
                  <a:pt x="781660" y="211989"/>
                  <a:pt x="777621" y="217170"/>
                  <a:pt x="773202" y="222352"/>
                </a:cubicBezTo>
                <a:cubicBezTo>
                  <a:pt x="768782" y="227534"/>
                  <a:pt x="763982" y="232563"/>
                  <a:pt x="758800" y="237440"/>
                </a:cubicBezTo>
                <a:cubicBezTo>
                  <a:pt x="752704" y="232563"/>
                  <a:pt x="747218" y="227915"/>
                  <a:pt x="742341" y="223495"/>
                </a:cubicBezTo>
                <a:cubicBezTo>
                  <a:pt x="737464" y="219075"/>
                  <a:pt x="732892" y="214580"/>
                  <a:pt x="728625" y="210008"/>
                </a:cubicBezTo>
                <a:cubicBezTo>
                  <a:pt x="732587" y="206350"/>
                  <a:pt x="737083" y="202007"/>
                  <a:pt x="742112" y="196977"/>
                </a:cubicBezTo>
                <a:cubicBezTo>
                  <a:pt x="747141" y="191948"/>
                  <a:pt x="752399" y="186233"/>
                  <a:pt x="757886" y="179832"/>
                </a:cubicBezTo>
                <a:close/>
                <a:moveTo>
                  <a:pt x="724510" y="148286"/>
                </a:moveTo>
                <a:cubicBezTo>
                  <a:pt x="727863" y="152248"/>
                  <a:pt x="731673" y="156363"/>
                  <a:pt x="735940" y="160630"/>
                </a:cubicBezTo>
                <a:cubicBezTo>
                  <a:pt x="740207" y="164897"/>
                  <a:pt x="745084" y="169317"/>
                  <a:pt x="750571" y="173889"/>
                </a:cubicBezTo>
                <a:cubicBezTo>
                  <a:pt x="744779" y="180290"/>
                  <a:pt x="739826" y="185624"/>
                  <a:pt x="735711" y="189891"/>
                </a:cubicBezTo>
                <a:cubicBezTo>
                  <a:pt x="731597" y="194158"/>
                  <a:pt x="728320" y="197206"/>
                  <a:pt x="725882" y="199035"/>
                </a:cubicBezTo>
                <a:cubicBezTo>
                  <a:pt x="720395" y="194768"/>
                  <a:pt x="715366" y="190500"/>
                  <a:pt x="710794" y="186233"/>
                </a:cubicBezTo>
                <a:cubicBezTo>
                  <a:pt x="706222" y="181966"/>
                  <a:pt x="702260" y="177851"/>
                  <a:pt x="698907" y="173889"/>
                </a:cubicBezTo>
                <a:cubicBezTo>
                  <a:pt x="704698" y="168707"/>
                  <a:pt x="709727" y="163983"/>
                  <a:pt x="713995" y="159716"/>
                </a:cubicBezTo>
                <a:cubicBezTo>
                  <a:pt x="718262" y="155448"/>
                  <a:pt x="721767" y="151638"/>
                  <a:pt x="724510" y="148286"/>
                </a:cubicBezTo>
                <a:close/>
                <a:moveTo>
                  <a:pt x="4268039" y="146914"/>
                </a:moveTo>
                <a:lnTo>
                  <a:pt x="4268496" y="152400"/>
                </a:lnTo>
                <a:cubicBezTo>
                  <a:pt x="4268496" y="160325"/>
                  <a:pt x="4264991" y="166421"/>
                  <a:pt x="4257981" y="170688"/>
                </a:cubicBezTo>
                <a:cubicBezTo>
                  <a:pt x="4250055" y="174651"/>
                  <a:pt x="4239845" y="179070"/>
                  <a:pt x="4227348" y="183947"/>
                </a:cubicBezTo>
                <a:cubicBezTo>
                  <a:pt x="4214851" y="188824"/>
                  <a:pt x="4200221" y="194158"/>
                  <a:pt x="4183457" y="199949"/>
                </a:cubicBezTo>
                <a:lnTo>
                  <a:pt x="4185743" y="178004"/>
                </a:lnTo>
                <a:cubicBezTo>
                  <a:pt x="4206165" y="170688"/>
                  <a:pt x="4222928" y="164592"/>
                  <a:pt x="4236035" y="159716"/>
                </a:cubicBezTo>
                <a:cubicBezTo>
                  <a:pt x="4249141" y="154839"/>
                  <a:pt x="4259809" y="150572"/>
                  <a:pt x="4268039" y="146914"/>
                </a:cubicBezTo>
                <a:close/>
                <a:moveTo>
                  <a:pt x="2772614" y="146914"/>
                </a:moveTo>
                <a:lnTo>
                  <a:pt x="2773071" y="152400"/>
                </a:lnTo>
                <a:cubicBezTo>
                  <a:pt x="2773071" y="160325"/>
                  <a:pt x="2769565" y="166421"/>
                  <a:pt x="2762555" y="170688"/>
                </a:cubicBezTo>
                <a:cubicBezTo>
                  <a:pt x="2754630" y="174651"/>
                  <a:pt x="2744419" y="179070"/>
                  <a:pt x="2731923" y="183947"/>
                </a:cubicBezTo>
                <a:cubicBezTo>
                  <a:pt x="2719426" y="188824"/>
                  <a:pt x="2704795" y="194158"/>
                  <a:pt x="2688032" y="199949"/>
                </a:cubicBezTo>
                <a:lnTo>
                  <a:pt x="2690318" y="178004"/>
                </a:lnTo>
                <a:cubicBezTo>
                  <a:pt x="2710739" y="170688"/>
                  <a:pt x="2727503" y="164592"/>
                  <a:pt x="2740610" y="159716"/>
                </a:cubicBezTo>
                <a:cubicBezTo>
                  <a:pt x="2753716" y="154839"/>
                  <a:pt x="2764384" y="150572"/>
                  <a:pt x="2772614" y="146914"/>
                </a:cubicBezTo>
                <a:close/>
                <a:moveTo>
                  <a:pt x="5665851" y="139599"/>
                </a:moveTo>
                <a:cubicBezTo>
                  <a:pt x="5668289" y="142342"/>
                  <a:pt x="5671871" y="146076"/>
                  <a:pt x="5676596" y="150800"/>
                </a:cubicBezTo>
                <a:cubicBezTo>
                  <a:pt x="5681320" y="155525"/>
                  <a:pt x="5687187" y="161087"/>
                  <a:pt x="5694198" y="167488"/>
                </a:cubicBezTo>
                <a:cubicBezTo>
                  <a:pt x="5690541" y="172670"/>
                  <a:pt x="5686425" y="177927"/>
                  <a:pt x="5681854" y="183261"/>
                </a:cubicBezTo>
                <a:cubicBezTo>
                  <a:pt x="5677281" y="188595"/>
                  <a:pt x="5672252" y="194006"/>
                  <a:pt x="5666766" y="199492"/>
                </a:cubicBezTo>
                <a:cubicBezTo>
                  <a:pt x="5660061" y="194006"/>
                  <a:pt x="5654117" y="188900"/>
                  <a:pt x="5648935" y="184176"/>
                </a:cubicBezTo>
                <a:cubicBezTo>
                  <a:pt x="5643753" y="179451"/>
                  <a:pt x="5639181" y="174956"/>
                  <a:pt x="5635219" y="170688"/>
                </a:cubicBezTo>
                <a:cubicBezTo>
                  <a:pt x="5640096" y="166116"/>
                  <a:pt x="5645125" y="161163"/>
                  <a:pt x="5650307" y="155829"/>
                </a:cubicBezTo>
                <a:cubicBezTo>
                  <a:pt x="5655488" y="150495"/>
                  <a:pt x="5660669" y="145085"/>
                  <a:pt x="5665851" y="139599"/>
                </a:cubicBezTo>
                <a:close/>
                <a:moveTo>
                  <a:pt x="4379977" y="139599"/>
                </a:moveTo>
                <a:cubicBezTo>
                  <a:pt x="4382415" y="142342"/>
                  <a:pt x="4385995" y="146076"/>
                  <a:pt x="4390721" y="150800"/>
                </a:cubicBezTo>
                <a:cubicBezTo>
                  <a:pt x="4395445" y="155525"/>
                  <a:pt x="4401312" y="161087"/>
                  <a:pt x="4408323" y="167488"/>
                </a:cubicBezTo>
                <a:cubicBezTo>
                  <a:pt x="4404665" y="172670"/>
                  <a:pt x="4400551" y="177927"/>
                  <a:pt x="4395978" y="183261"/>
                </a:cubicBezTo>
                <a:cubicBezTo>
                  <a:pt x="4391407" y="188595"/>
                  <a:pt x="4386377" y="194006"/>
                  <a:pt x="4380891" y="199492"/>
                </a:cubicBezTo>
                <a:cubicBezTo>
                  <a:pt x="4374185" y="194006"/>
                  <a:pt x="4368241" y="188900"/>
                  <a:pt x="4363060" y="184176"/>
                </a:cubicBezTo>
                <a:cubicBezTo>
                  <a:pt x="4357878" y="179451"/>
                  <a:pt x="4353306" y="174956"/>
                  <a:pt x="4349344" y="170688"/>
                </a:cubicBezTo>
                <a:cubicBezTo>
                  <a:pt x="4354221" y="166116"/>
                  <a:pt x="4359249" y="161163"/>
                  <a:pt x="4364431" y="155829"/>
                </a:cubicBezTo>
                <a:cubicBezTo>
                  <a:pt x="4369613" y="150495"/>
                  <a:pt x="4374795" y="145085"/>
                  <a:pt x="4379977" y="139599"/>
                </a:cubicBezTo>
                <a:close/>
                <a:moveTo>
                  <a:pt x="5729402" y="132741"/>
                </a:moveTo>
                <a:cubicBezTo>
                  <a:pt x="5731841" y="135484"/>
                  <a:pt x="5735498" y="139142"/>
                  <a:pt x="5740375" y="143714"/>
                </a:cubicBezTo>
                <a:cubicBezTo>
                  <a:pt x="5745251" y="148286"/>
                  <a:pt x="5751195" y="153924"/>
                  <a:pt x="5758206" y="160630"/>
                </a:cubicBezTo>
                <a:cubicBezTo>
                  <a:pt x="5750585" y="171298"/>
                  <a:pt x="5741289" y="181966"/>
                  <a:pt x="5730317" y="192634"/>
                </a:cubicBezTo>
                <a:cubicBezTo>
                  <a:pt x="5723916" y="187452"/>
                  <a:pt x="5718125" y="182576"/>
                  <a:pt x="5712943" y="178004"/>
                </a:cubicBezTo>
                <a:cubicBezTo>
                  <a:pt x="5707761" y="173432"/>
                  <a:pt x="5703189" y="168860"/>
                  <a:pt x="5699227" y="164288"/>
                </a:cubicBezTo>
                <a:cubicBezTo>
                  <a:pt x="5703495" y="160325"/>
                  <a:pt x="5708143" y="155677"/>
                  <a:pt x="5713171" y="150343"/>
                </a:cubicBezTo>
                <a:cubicBezTo>
                  <a:pt x="5718201" y="145009"/>
                  <a:pt x="5723611" y="139142"/>
                  <a:pt x="5729402" y="132741"/>
                </a:cubicBezTo>
                <a:close/>
                <a:moveTo>
                  <a:pt x="4443527" y="132741"/>
                </a:moveTo>
                <a:cubicBezTo>
                  <a:pt x="4445965" y="135484"/>
                  <a:pt x="4449623" y="139142"/>
                  <a:pt x="4454500" y="143714"/>
                </a:cubicBezTo>
                <a:cubicBezTo>
                  <a:pt x="4459377" y="148286"/>
                  <a:pt x="4465320" y="153924"/>
                  <a:pt x="4472331" y="160630"/>
                </a:cubicBezTo>
                <a:cubicBezTo>
                  <a:pt x="4464711" y="171298"/>
                  <a:pt x="4455415" y="181966"/>
                  <a:pt x="4444441" y="192634"/>
                </a:cubicBezTo>
                <a:cubicBezTo>
                  <a:pt x="4438041" y="187452"/>
                  <a:pt x="4432249" y="182576"/>
                  <a:pt x="4427068" y="178004"/>
                </a:cubicBezTo>
                <a:cubicBezTo>
                  <a:pt x="4421886" y="173432"/>
                  <a:pt x="4417314" y="168860"/>
                  <a:pt x="4413352" y="164288"/>
                </a:cubicBezTo>
                <a:cubicBezTo>
                  <a:pt x="4417619" y="160325"/>
                  <a:pt x="4422267" y="155677"/>
                  <a:pt x="4427297" y="150343"/>
                </a:cubicBezTo>
                <a:cubicBezTo>
                  <a:pt x="4432325" y="145009"/>
                  <a:pt x="4437736" y="139142"/>
                  <a:pt x="4443527" y="132741"/>
                </a:cubicBezTo>
                <a:close/>
                <a:moveTo>
                  <a:pt x="6414517" y="110338"/>
                </a:moveTo>
                <a:cubicBezTo>
                  <a:pt x="6418479" y="114300"/>
                  <a:pt x="6423127" y="118949"/>
                  <a:pt x="6428461" y="124283"/>
                </a:cubicBezTo>
                <a:cubicBezTo>
                  <a:pt x="6433795" y="129617"/>
                  <a:pt x="6439815" y="135484"/>
                  <a:pt x="6446521" y="141885"/>
                </a:cubicBezTo>
                <a:cubicBezTo>
                  <a:pt x="6442863" y="147066"/>
                  <a:pt x="6438443" y="152629"/>
                  <a:pt x="6433261" y="158573"/>
                </a:cubicBezTo>
                <a:cubicBezTo>
                  <a:pt x="6428080" y="164516"/>
                  <a:pt x="6422136" y="170841"/>
                  <a:pt x="6415431" y="177546"/>
                </a:cubicBezTo>
                <a:cubicBezTo>
                  <a:pt x="6400495" y="165659"/>
                  <a:pt x="6389065" y="154991"/>
                  <a:pt x="6381141" y="145542"/>
                </a:cubicBezTo>
                <a:cubicBezTo>
                  <a:pt x="6388455" y="138227"/>
                  <a:pt x="6394856" y="131674"/>
                  <a:pt x="6400343" y="125883"/>
                </a:cubicBezTo>
                <a:cubicBezTo>
                  <a:pt x="6405829" y="120092"/>
                  <a:pt x="6410553" y="114910"/>
                  <a:pt x="6414517" y="110338"/>
                </a:cubicBezTo>
                <a:close/>
                <a:moveTo>
                  <a:pt x="6020639" y="108814"/>
                </a:moveTo>
                <a:lnTo>
                  <a:pt x="6021096" y="114300"/>
                </a:lnTo>
                <a:cubicBezTo>
                  <a:pt x="6021096" y="122225"/>
                  <a:pt x="6017591" y="128321"/>
                  <a:pt x="6010581" y="132588"/>
                </a:cubicBezTo>
                <a:cubicBezTo>
                  <a:pt x="6002655" y="136551"/>
                  <a:pt x="5992445" y="140970"/>
                  <a:pt x="5979948" y="145847"/>
                </a:cubicBezTo>
                <a:cubicBezTo>
                  <a:pt x="5967451" y="150724"/>
                  <a:pt x="5952821" y="156058"/>
                  <a:pt x="5936057" y="161849"/>
                </a:cubicBezTo>
                <a:lnTo>
                  <a:pt x="5938343" y="139904"/>
                </a:lnTo>
                <a:cubicBezTo>
                  <a:pt x="5958765" y="132588"/>
                  <a:pt x="5975529" y="126492"/>
                  <a:pt x="5988635" y="121616"/>
                </a:cubicBezTo>
                <a:cubicBezTo>
                  <a:pt x="6001741" y="116739"/>
                  <a:pt x="6012409" y="112472"/>
                  <a:pt x="6020639" y="108814"/>
                </a:cubicBezTo>
                <a:close/>
                <a:moveTo>
                  <a:pt x="4734764" y="108814"/>
                </a:moveTo>
                <a:lnTo>
                  <a:pt x="4735221" y="114300"/>
                </a:lnTo>
                <a:cubicBezTo>
                  <a:pt x="4735221" y="122225"/>
                  <a:pt x="4731715" y="128321"/>
                  <a:pt x="4724705" y="132588"/>
                </a:cubicBezTo>
                <a:cubicBezTo>
                  <a:pt x="4716780" y="136551"/>
                  <a:pt x="4706570" y="140970"/>
                  <a:pt x="4694073" y="145847"/>
                </a:cubicBezTo>
                <a:cubicBezTo>
                  <a:pt x="4681576" y="150724"/>
                  <a:pt x="4666945" y="156058"/>
                  <a:pt x="4650182" y="161849"/>
                </a:cubicBezTo>
                <a:lnTo>
                  <a:pt x="4652468" y="139904"/>
                </a:lnTo>
                <a:cubicBezTo>
                  <a:pt x="4672889" y="132588"/>
                  <a:pt x="4689653" y="126492"/>
                  <a:pt x="4702759" y="121616"/>
                </a:cubicBezTo>
                <a:cubicBezTo>
                  <a:pt x="4715865" y="116739"/>
                  <a:pt x="4726534" y="112472"/>
                  <a:pt x="4734764" y="108814"/>
                </a:cubicBezTo>
                <a:close/>
                <a:moveTo>
                  <a:pt x="505664" y="108814"/>
                </a:moveTo>
                <a:lnTo>
                  <a:pt x="506121" y="114300"/>
                </a:lnTo>
                <a:cubicBezTo>
                  <a:pt x="506121" y="122225"/>
                  <a:pt x="502616" y="128321"/>
                  <a:pt x="495605" y="132588"/>
                </a:cubicBezTo>
                <a:cubicBezTo>
                  <a:pt x="487680" y="136551"/>
                  <a:pt x="477470" y="140970"/>
                  <a:pt x="464973" y="145847"/>
                </a:cubicBezTo>
                <a:cubicBezTo>
                  <a:pt x="452476" y="150724"/>
                  <a:pt x="437846" y="156058"/>
                  <a:pt x="421082" y="161849"/>
                </a:cubicBezTo>
                <a:lnTo>
                  <a:pt x="423368" y="139904"/>
                </a:lnTo>
                <a:cubicBezTo>
                  <a:pt x="443789" y="132588"/>
                  <a:pt x="460553" y="126492"/>
                  <a:pt x="473660" y="121616"/>
                </a:cubicBezTo>
                <a:cubicBezTo>
                  <a:pt x="486766" y="116739"/>
                  <a:pt x="497434" y="112472"/>
                  <a:pt x="505664" y="108814"/>
                </a:cubicBezTo>
                <a:close/>
                <a:moveTo>
                  <a:pt x="6192089" y="99289"/>
                </a:moveTo>
                <a:lnTo>
                  <a:pt x="6192546" y="104775"/>
                </a:lnTo>
                <a:cubicBezTo>
                  <a:pt x="6192545" y="112700"/>
                  <a:pt x="6189041" y="118796"/>
                  <a:pt x="6182031" y="123063"/>
                </a:cubicBezTo>
                <a:cubicBezTo>
                  <a:pt x="6174105" y="127026"/>
                  <a:pt x="6163895" y="131445"/>
                  <a:pt x="6151398" y="136322"/>
                </a:cubicBezTo>
                <a:cubicBezTo>
                  <a:pt x="6138901" y="141199"/>
                  <a:pt x="6124271" y="146533"/>
                  <a:pt x="6107507" y="152324"/>
                </a:cubicBezTo>
                <a:lnTo>
                  <a:pt x="6109793" y="130379"/>
                </a:lnTo>
                <a:cubicBezTo>
                  <a:pt x="6130215" y="123063"/>
                  <a:pt x="6146979" y="116967"/>
                  <a:pt x="6160085" y="112091"/>
                </a:cubicBezTo>
                <a:cubicBezTo>
                  <a:pt x="6173191" y="107214"/>
                  <a:pt x="6183859" y="102947"/>
                  <a:pt x="6192089" y="99289"/>
                </a:cubicBezTo>
                <a:close/>
                <a:moveTo>
                  <a:pt x="1858214" y="99289"/>
                </a:moveTo>
                <a:lnTo>
                  <a:pt x="1858671" y="104775"/>
                </a:lnTo>
                <a:cubicBezTo>
                  <a:pt x="1858671" y="112700"/>
                  <a:pt x="1855166" y="118796"/>
                  <a:pt x="1848155" y="123063"/>
                </a:cubicBezTo>
                <a:cubicBezTo>
                  <a:pt x="1840231" y="127026"/>
                  <a:pt x="1830020" y="131445"/>
                  <a:pt x="1817523" y="136322"/>
                </a:cubicBezTo>
                <a:cubicBezTo>
                  <a:pt x="1805026" y="141199"/>
                  <a:pt x="1790396" y="146533"/>
                  <a:pt x="1773632" y="152324"/>
                </a:cubicBezTo>
                <a:lnTo>
                  <a:pt x="1775918" y="130379"/>
                </a:lnTo>
                <a:cubicBezTo>
                  <a:pt x="1796339" y="123063"/>
                  <a:pt x="1813103" y="116967"/>
                  <a:pt x="1826210" y="112091"/>
                </a:cubicBezTo>
                <a:cubicBezTo>
                  <a:pt x="1839316" y="107214"/>
                  <a:pt x="1849984" y="102947"/>
                  <a:pt x="1858214" y="99289"/>
                </a:cubicBezTo>
                <a:close/>
                <a:moveTo>
                  <a:pt x="6590767" y="93879"/>
                </a:moveTo>
                <a:cubicBezTo>
                  <a:pt x="6592901" y="102108"/>
                  <a:pt x="6595491" y="111024"/>
                  <a:pt x="6598539" y="120625"/>
                </a:cubicBezTo>
                <a:cubicBezTo>
                  <a:pt x="6601587" y="130226"/>
                  <a:pt x="6604941" y="139904"/>
                  <a:pt x="6608598" y="149657"/>
                </a:cubicBezTo>
                <a:lnTo>
                  <a:pt x="6593967" y="161087"/>
                </a:lnTo>
                <a:cubicBezTo>
                  <a:pt x="6594882" y="179680"/>
                  <a:pt x="6595415" y="200711"/>
                  <a:pt x="6595568" y="224181"/>
                </a:cubicBezTo>
                <a:cubicBezTo>
                  <a:pt x="6595719" y="247650"/>
                  <a:pt x="6595567" y="273711"/>
                  <a:pt x="6595111" y="302362"/>
                </a:cubicBezTo>
                <a:cubicBezTo>
                  <a:pt x="6594653" y="331013"/>
                  <a:pt x="6593662" y="362560"/>
                  <a:pt x="6592139" y="397002"/>
                </a:cubicBezTo>
                <a:lnTo>
                  <a:pt x="6565621" y="400660"/>
                </a:lnTo>
                <a:cubicBezTo>
                  <a:pt x="6564707" y="370790"/>
                  <a:pt x="6563563" y="343891"/>
                  <a:pt x="6562192" y="319964"/>
                </a:cubicBezTo>
                <a:cubicBezTo>
                  <a:pt x="6560820" y="296037"/>
                  <a:pt x="6559449" y="273711"/>
                  <a:pt x="6558077" y="252984"/>
                </a:cubicBezTo>
                <a:cubicBezTo>
                  <a:pt x="6556705" y="232258"/>
                  <a:pt x="6555257" y="212294"/>
                  <a:pt x="6553734" y="193091"/>
                </a:cubicBezTo>
                <a:cubicBezTo>
                  <a:pt x="6552209" y="173889"/>
                  <a:pt x="6550381" y="153924"/>
                  <a:pt x="6548247" y="133198"/>
                </a:cubicBezTo>
                <a:cubicBezTo>
                  <a:pt x="6547333" y="125578"/>
                  <a:pt x="6548628" y="118872"/>
                  <a:pt x="6552134" y="113081"/>
                </a:cubicBezTo>
                <a:cubicBezTo>
                  <a:pt x="6555639" y="107290"/>
                  <a:pt x="6560820" y="102794"/>
                  <a:pt x="6567678" y="99594"/>
                </a:cubicBezTo>
                <a:cubicBezTo>
                  <a:pt x="6574536" y="96393"/>
                  <a:pt x="6582232" y="94488"/>
                  <a:pt x="6590767" y="93879"/>
                </a:cubicBezTo>
                <a:close/>
                <a:moveTo>
                  <a:pt x="5846369" y="93879"/>
                </a:moveTo>
                <a:cubicBezTo>
                  <a:pt x="5846369" y="106071"/>
                  <a:pt x="5846369" y="121997"/>
                  <a:pt x="5846369" y="141656"/>
                </a:cubicBezTo>
                <a:cubicBezTo>
                  <a:pt x="5846369" y="161316"/>
                  <a:pt x="5846293" y="183338"/>
                  <a:pt x="5846141" y="207722"/>
                </a:cubicBezTo>
                <a:cubicBezTo>
                  <a:pt x="5845988" y="232106"/>
                  <a:pt x="5845912" y="257556"/>
                  <a:pt x="5845912" y="284074"/>
                </a:cubicBezTo>
                <a:cubicBezTo>
                  <a:pt x="5845912" y="296266"/>
                  <a:pt x="5845912" y="306705"/>
                  <a:pt x="5845912" y="315392"/>
                </a:cubicBezTo>
                <a:cubicBezTo>
                  <a:pt x="5845912" y="324079"/>
                  <a:pt x="5846064" y="332385"/>
                  <a:pt x="5846369" y="340310"/>
                </a:cubicBezTo>
                <a:cubicBezTo>
                  <a:pt x="5852923" y="344577"/>
                  <a:pt x="5860275" y="347777"/>
                  <a:pt x="5868429" y="349911"/>
                </a:cubicBezTo>
                <a:lnTo>
                  <a:pt x="5894963" y="353072"/>
                </a:lnTo>
                <a:lnTo>
                  <a:pt x="5936895" y="351511"/>
                </a:lnTo>
                <a:cubicBezTo>
                  <a:pt x="5949391" y="350444"/>
                  <a:pt x="5959297" y="347930"/>
                  <a:pt x="5966613" y="343967"/>
                </a:cubicBezTo>
                <a:cubicBezTo>
                  <a:pt x="5971795" y="341224"/>
                  <a:pt x="5976214" y="336804"/>
                  <a:pt x="5979871" y="330708"/>
                </a:cubicBezTo>
                <a:cubicBezTo>
                  <a:pt x="5983529" y="324612"/>
                  <a:pt x="5988405" y="315621"/>
                  <a:pt x="5994502" y="303734"/>
                </a:cubicBezTo>
                <a:cubicBezTo>
                  <a:pt x="5998159" y="296114"/>
                  <a:pt x="6001589" y="291313"/>
                  <a:pt x="6004789" y="289332"/>
                </a:cubicBezTo>
                <a:cubicBezTo>
                  <a:pt x="6007989" y="287351"/>
                  <a:pt x="6011875" y="286360"/>
                  <a:pt x="6016447" y="286360"/>
                </a:cubicBezTo>
                <a:cubicBezTo>
                  <a:pt x="6022543" y="286360"/>
                  <a:pt x="6027877" y="288189"/>
                  <a:pt x="6032450" y="291846"/>
                </a:cubicBezTo>
                <a:cubicBezTo>
                  <a:pt x="6030011" y="297942"/>
                  <a:pt x="6027421" y="304038"/>
                  <a:pt x="6024677" y="310134"/>
                </a:cubicBezTo>
                <a:cubicBezTo>
                  <a:pt x="6021934" y="316230"/>
                  <a:pt x="6019419" y="321869"/>
                  <a:pt x="6017133" y="327051"/>
                </a:cubicBezTo>
                <a:cubicBezTo>
                  <a:pt x="6014847" y="332232"/>
                  <a:pt x="6012943" y="336347"/>
                  <a:pt x="6011419" y="339395"/>
                </a:cubicBezTo>
                <a:cubicBezTo>
                  <a:pt x="6019647" y="344272"/>
                  <a:pt x="6027953" y="347777"/>
                  <a:pt x="6036335" y="349911"/>
                </a:cubicBezTo>
                <a:lnTo>
                  <a:pt x="6060954" y="352908"/>
                </a:lnTo>
                <a:lnTo>
                  <a:pt x="6101791" y="351282"/>
                </a:lnTo>
                <a:cubicBezTo>
                  <a:pt x="6116575" y="350063"/>
                  <a:pt x="6129833" y="348311"/>
                  <a:pt x="6141568" y="346025"/>
                </a:cubicBezTo>
                <a:cubicBezTo>
                  <a:pt x="6153303" y="343739"/>
                  <a:pt x="6162218" y="341224"/>
                  <a:pt x="6168315" y="338481"/>
                </a:cubicBezTo>
                <a:cubicBezTo>
                  <a:pt x="6165875" y="331775"/>
                  <a:pt x="6162599" y="324155"/>
                  <a:pt x="6158485" y="315621"/>
                </a:cubicBezTo>
                <a:cubicBezTo>
                  <a:pt x="6154370" y="307086"/>
                  <a:pt x="6150788" y="299466"/>
                  <a:pt x="6147741" y="292761"/>
                </a:cubicBezTo>
                <a:cubicBezTo>
                  <a:pt x="6144693" y="286055"/>
                  <a:pt x="6142177" y="280340"/>
                  <a:pt x="6140197" y="275616"/>
                </a:cubicBezTo>
                <a:cubicBezTo>
                  <a:pt x="6138215" y="270891"/>
                  <a:pt x="6137225" y="266700"/>
                  <a:pt x="6137225" y="263043"/>
                </a:cubicBezTo>
                <a:cubicBezTo>
                  <a:pt x="6137225" y="256032"/>
                  <a:pt x="6140882" y="248336"/>
                  <a:pt x="6148197" y="239954"/>
                </a:cubicBezTo>
                <a:cubicBezTo>
                  <a:pt x="6155513" y="231572"/>
                  <a:pt x="6164504" y="224638"/>
                  <a:pt x="6175173" y="219152"/>
                </a:cubicBezTo>
                <a:cubicBezTo>
                  <a:pt x="6179439" y="240488"/>
                  <a:pt x="6182944" y="257633"/>
                  <a:pt x="6185688" y="270587"/>
                </a:cubicBezTo>
                <a:cubicBezTo>
                  <a:pt x="6188431" y="283541"/>
                  <a:pt x="6190411" y="293980"/>
                  <a:pt x="6191631" y="301905"/>
                </a:cubicBezTo>
                <a:cubicBezTo>
                  <a:pt x="6192851" y="309830"/>
                  <a:pt x="6193461" y="316840"/>
                  <a:pt x="6193461" y="322936"/>
                </a:cubicBezTo>
                <a:cubicBezTo>
                  <a:pt x="6193461" y="329337"/>
                  <a:pt x="6191860" y="337185"/>
                  <a:pt x="6188659" y="346482"/>
                </a:cubicBezTo>
                <a:cubicBezTo>
                  <a:pt x="6185459" y="355778"/>
                  <a:pt x="6181268" y="365456"/>
                  <a:pt x="6176087" y="375514"/>
                </a:cubicBezTo>
                <a:cubicBezTo>
                  <a:pt x="6167857" y="380391"/>
                  <a:pt x="6157189" y="384734"/>
                  <a:pt x="6144083" y="388544"/>
                </a:cubicBezTo>
                <a:cubicBezTo>
                  <a:pt x="6130977" y="392354"/>
                  <a:pt x="6116727" y="395326"/>
                  <a:pt x="6101335" y="397460"/>
                </a:cubicBezTo>
                <a:lnTo>
                  <a:pt x="6064439" y="400055"/>
                </a:lnTo>
                <a:lnTo>
                  <a:pt x="6062625" y="400660"/>
                </a:lnTo>
                <a:lnTo>
                  <a:pt x="6059847" y="400378"/>
                </a:lnTo>
                <a:lnTo>
                  <a:pt x="6055843" y="400660"/>
                </a:lnTo>
                <a:cubicBezTo>
                  <a:pt x="6054624" y="400660"/>
                  <a:pt x="6053709" y="400355"/>
                  <a:pt x="6053100" y="399746"/>
                </a:cubicBezTo>
                <a:lnTo>
                  <a:pt x="6053082" y="399692"/>
                </a:lnTo>
                <a:lnTo>
                  <a:pt x="6044308" y="398803"/>
                </a:lnTo>
                <a:cubicBezTo>
                  <a:pt x="6026420" y="395088"/>
                  <a:pt x="6009817" y="385801"/>
                  <a:pt x="5994502" y="370942"/>
                </a:cubicBezTo>
                <a:lnTo>
                  <a:pt x="5989473" y="377800"/>
                </a:lnTo>
                <a:cubicBezTo>
                  <a:pt x="5984901" y="383591"/>
                  <a:pt x="5978195" y="388163"/>
                  <a:pt x="5969356" y="391516"/>
                </a:cubicBezTo>
                <a:cubicBezTo>
                  <a:pt x="5960517" y="394869"/>
                  <a:pt x="5949773" y="397231"/>
                  <a:pt x="5937123" y="398603"/>
                </a:cubicBezTo>
                <a:lnTo>
                  <a:pt x="5895553" y="400582"/>
                </a:lnTo>
                <a:lnTo>
                  <a:pt x="5895289" y="400660"/>
                </a:lnTo>
                <a:lnTo>
                  <a:pt x="5894673" y="400624"/>
                </a:lnTo>
                <a:lnTo>
                  <a:pt x="5893918" y="400660"/>
                </a:lnTo>
                <a:lnTo>
                  <a:pt x="5893627" y="400563"/>
                </a:lnTo>
                <a:lnTo>
                  <a:pt x="5878145" y="399660"/>
                </a:lnTo>
                <a:cubicBezTo>
                  <a:pt x="5862143" y="397660"/>
                  <a:pt x="5849570" y="392659"/>
                  <a:pt x="5840425" y="384658"/>
                </a:cubicBezTo>
                <a:cubicBezTo>
                  <a:pt x="5832196" y="389535"/>
                  <a:pt x="5823051" y="393421"/>
                  <a:pt x="5812993" y="396317"/>
                </a:cubicBezTo>
                <a:cubicBezTo>
                  <a:pt x="5807964" y="397764"/>
                  <a:pt x="5802668" y="398850"/>
                  <a:pt x="5797105" y="399574"/>
                </a:cubicBezTo>
                <a:lnTo>
                  <a:pt x="5788969" y="400079"/>
                </a:lnTo>
                <a:lnTo>
                  <a:pt x="5787009" y="400660"/>
                </a:lnTo>
                <a:lnTo>
                  <a:pt x="5782239" y="400497"/>
                </a:lnTo>
                <a:lnTo>
                  <a:pt x="5779618" y="400660"/>
                </a:lnTo>
                <a:lnTo>
                  <a:pt x="5778775" y="400379"/>
                </a:lnTo>
                <a:lnTo>
                  <a:pt x="5759377" y="399717"/>
                </a:lnTo>
                <a:cubicBezTo>
                  <a:pt x="5732917" y="397831"/>
                  <a:pt x="5709971" y="393116"/>
                  <a:pt x="5690541" y="385572"/>
                </a:cubicBezTo>
                <a:cubicBezTo>
                  <a:pt x="5677739" y="391364"/>
                  <a:pt x="5664099" y="395326"/>
                  <a:pt x="5649621" y="397460"/>
                </a:cubicBezTo>
                <a:lnTo>
                  <a:pt x="5602857" y="400422"/>
                </a:lnTo>
                <a:lnTo>
                  <a:pt x="5602072" y="400660"/>
                </a:lnTo>
                <a:lnTo>
                  <a:pt x="5600251" y="400587"/>
                </a:lnTo>
                <a:lnTo>
                  <a:pt x="5599100" y="400660"/>
                </a:lnTo>
                <a:lnTo>
                  <a:pt x="5598695" y="400525"/>
                </a:lnTo>
                <a:lnTo>
                  <a:pt x="5579213" y="399746"/>
                </a:lnTo>
                <a:cubicBezTo>
                  <a:pt x="5570677" y="399136"/>
                  <a:pt x="5562219" y="398222"/>
                  <a:pt x="5553838" y="397002"/>
                </a:cubicBezTo>
                <a:cubicBezTo>
                  <a:pt x="5545455" y="395783"/>
                  <a:pt x="5538217" y="394412"/>
                  <a:pt x="5532121" y="392888"/>
                </a:cubicBezTo>
                <a:cubicBezTo>
                  <a:pt x="5541874" y="397460"/>
                  <a:pt x="5549646" y="401270"/>
                  <a:pt x="5555437" y="404318"/>
                </a:cubicBezTo>
                <a:cubicBezTo>
                  <a:pt x="5561229" y="407366"/>
                  <a:pt x="5565801" y="409880"/>
                  <a:pt x="5569153" y="411861"/>
                </a:cubicBezTo>
                <a:cubicBezTo>
                  <a:pt x="5572507" y="413843"/>
                  <a:pt x="5575250" y="415748"/>
                  <a:pt x="5577383" y="417576"/>
                </a:cubicBezTo>
                <a:cubicBezTo>
                  <a:pt x="5580431" y="420015"/>
                  <a:pt x="5582413" y="423444"/>
                  <a:pt x="5583327" y="427863"/>
                </a:cubicBezTo>
                <a:cubicBezTo>
                  <a:pt x="5584241" y="432283"/>
                  <a:pt x="5584699" y="436931"/>
                  <a:pt x="5584699" y="441808"/>
                </a:cubicBezTo>
                <a:cubicBezTo>
                  <a:pt x="5584699" y="449428"/>
                  <a:pt x="5580813" y="457277"/>
                  <a:pt x="5573040" y="465354"/>
                </a:cubicBezTo>
                <a:cubicBezTo>
                  <a:pt x="5565267" y="473431"/>
                  <a:pt x="5554447" y="481127"/>
                  <a:pt x="5540579" y="488442"/>
                </a:cubicBezTo>
                <a:cubicBezTo>
                  <a:pt x="5526710" y="495758"/>
                  <a:pt x="5510785" y="502158"/>
                  <a:pt x="5492801" y="507645"/>
                </a:cubicBezTo>
                <a:cubicBezTo>
                  <a:pt x="5465369" y="515874"/>
                  <a:pt x="5439309" y="519989"/>
                  <a:pt x="5414620" y="519989"/>
                </a:cubicBezTo>
                <a:cubicBezTo>
                  <a:pt x="5382617" y="519989"/>
                  <a:pt x="5358079" y="512141"/>
                  <a:pt x="5341011" y="496443"/>
                </a:cubicBezTo>
                <a:cubicBezTo>
                  <a:pt x="5323942" y="480746"/>
                  <a:pt x="5315407" y="458267"/>
                  <a:pt x="5315407" y="429006"/>
                </a:cubicBezTo>
                <a:cubicBezTo>
                  <a:pt x="5315407" y="423520"/>
                  <a:pt x="5315712" y="417729"/>
                  <a:pt x="5316322" y="411633"/>
                </a:cubicBezTo>
                <a:cubicBezTo>
                  <a:pt x="5316931" y="405537"/>
                  <a:pt x="5318075" y="398603"/>
                  <a:pt x="5319751" y="390830"/>
                </a:cubicBezTo>
                <a:cubicBezTo>
                  <a:pt x="5321427" y="383058"/>
                  <a:pt x="5323485" y="374447"/>
                  <a:pt x="5325923" y="364998"/>
                </a:cubicBezTo>
                <a:lnTo>
                  <a:pt x="5345125" y="369570"/>
                </a:lnTo>
                <a:cubicBezTo>
                  <a:pt x="5341163" y="383896"/>
                  <a:pt x="5339183" y="395631"/>
                  <a:pt x="5339183" y="404775"/>
                </a:cubicBezTo>
                <a:cubicBezTo>
                  <a:pt x="5339183" y="426111"/>
                  <a:pt x="5345811" y="442570"/>
                  <a:pt x="5359070" y="454152"/>
                </a:cubicBezTo>
                <a:cubicBezTo>
                  <a:pt x="5372329" y="465735"/>
                  <a:pt x="5392065" y="471526"/>
                  <a:pt x="5418277" y="471526"/>
                </a:cubicBezTo>
                <a:cubicBezTo>
                  <a:pt x="5438395" y="471526"/>
                  <a:pt x="5457063" y="470307"/>
                  <a:pt x="5474285" y="467868"/>
                </a:cubicBezTo>
                <a:cubicBezTo>
                  <a:pt x="5491505" y="465430"/>
                  <a:pt x="5507584" y="462230"/>
                  <a:pt x="5522519" y="458267"/>
                </a:cubicBezTo>
                <a:cubicBezTo>
                  <a:pt x="5529835" y="456134"/>
                  <a:pt x="5537073" y="453771"/>
                  <a:pt x="5544237" y="451181"/>
                </a:cubicBezTo>
                <a:cubicBezTo>
                  <a:pt x="5551399" y="448590"/>
                  <a:pt x="5557876" y="445618"/>
                  <a:pt x="5563667" y="442265"/>
                </a:cubicBezTo>
                <a:cubicBezTo>
                  <a:pt x="5555133" y="438303"/>
                  <a:pt x="5546217" y="433883"/>
                  <a:pt x="5536921" y="429006"/>
                </a:cubicBezTo>
                <a:cubicBezTo>
                  <a:pt x="5527625" y="424130"/>
                  <a:pt x="5519091" y="419253"/>
                  <a:pt x="5511317" y="414376"/>
                </a:cubicBezTo>
                <a:cubicBezTo>
                  <a:pt x="5503545" y="409499"/>
                  <a:pt x="5497221" y="405384"/>
                  <a:pt x="5492344" y="402032"/>
                </a:cubicBezTo>
                <a:cubicBezTo>
                  <a:pt x="5484724" y="395936"/>
                  <a:pt x="5480915" y="391668"/>
                  <a:pt x="5480915" y="389230"/>
                </a:cubicBezTo>
                <a:cubicBezTo>
                  <a:pt x="5480915" y="386487"/>
                  <a:pt x="5481829" y="382753"/>
                  <a:pt x="5483657" y="378029"/>
                </a:cubicBezTo>
                <a:cubicBezTo>
                  <a:pt x="5485486" y="373304"/>
                  <a:pt x="5487620" y="368427"/>
                  <a:pt x="5490058" y="363398"/>
                </a:cubicBezTo>
                <a:cubicBezTo>
                  <a:pt x="5492496" y="358369"/>
                  <a:pt x="5494935" y="354102"/>
                  <a:pt x="5497373" y="350597"/>
                </a:cubicBezTo>
                <a:cubicBezTo>
                  <a:pt x="5499811" y="347091"/>
                  <a:pt x="5501488" y="345339"/>
                  <a:pt x="5502403" y="345339"/>
                </a:cubicBezTo>
                <a:cubicBezTo>
                  <a:pt x="5515204" y="347777"/>
                  <a:pt x="5530139" y="349682"/>
                  <a:pt x="5547208" y="351054"/>
                </a:cubicBezTo>
                <a:lnTo>
                  <a:pt x="5601322" y="353083"/>
                </a:lnTo>
                <a:lnTo>
                  <a:pt x="5617159" y="352883"/>
                </a:lnTo>
                <a:cubicBezTo>
                  <a:pt x="5622798" y="352730"/>
                  <a:pt x="5628209" y="352502"/>
                  <a:pt x="5633391" y="352197"/>
                </a:cubicBezTo>
                <a:cubicBezTo>
                  <a:pt x="5626685" y="343053"/>
                  <a:pt x="5623332" y="334061"/>
                  <a:pt x="5623332" y="325222"/>
                </a:cubicBezTo>
                <a:cubicBezTo>
                  <a:pt x="5623332" y="320650"/>
                  <a:pt x="5623713" y="315087"/>
                  <a:pt x="5624475" y="308534"/>
                </a:cubicBezTo>
                <a:cubicBezTo>
                  <a:pt x="5625237" y="301981"/>
                  <a:pt x="5626303" y="295733"/>
                  <a:pt x="5627675" y="289789"/>
                </a:cubicBezTo>
                <a:cubicBezTo>
                  <a:pt x="5629047" y="283845"/>
                  <a:pt x="5630343" y="279654"/>
                  <a:pt x="5631561" y="277216"/>
                </a:cubicBezTo>
                <a:cubicBezTo>
                  <a:pt x="5637048" y="267158"/>
                  <a:pt x="5643906" y="258166"/>
                  <a:pt x="5652135" y="250241"/>
                </a:cubicBezTo>
                <a:cubicBezTo>
                  <a:pt x="5660365" y="242316"/>
                  <a:pt x="5669204" y="236068"/>
                  <a:pt x="5678653" y="231496"/>
                </a:cubicBezTo>
                <a:cubicBezTo>
                  <a:pt x="5688101" y="226924"/>
                  <a:pt x="5697551" y="224638"/>
                  <a:pt x="5706999" y="224638"/>
                </a:cubicBezTo>
                <a:cubicBezTo>
                  <a:pt x="5714925" y="224638"/>
                  <a:pt x="5722925" y="228905"/>
                  <a:pt x="5731003" y="237440"/>
                </a:cubicBezTo>
                <a:cubicBezTo>
                  <a:pt x="5739079" y="245974"/>
                  <a:pt x="5745557" y="257252"/>
                  <a:pt x="5750433" y="271272"/>
                </a:cubicBezTo>
                <a:cubicBezTo>
                  <a:pt x="5755615" y="285293"/>
                  <a:pt x="5758206" y="298704"/>
                  <a:pt x="5758206" y="311506"/>
                </a:cubicBezTo>
                <a:cubicBezTo>
                  <a:pt x="5758206" y="325832"/>
                  <a:pt x="5753786" y="339395"/>
                  <a:pt x="5744947" y="352197"/>
                </a:cubicBezTo>
                <a:cubicBezTo>
                  <a:pt x="5750738" y="352197"/>
                  <a:pt x="5757215" y="352349"/>
                  <a:pt x="5764378" y="352654"/>
                </a:cubicBezTo>
                <a:lnTo>
                  <a:pt x="5780775" y="352985"/>
                </a:lnTo>
                <a:lnTo>
                  <a:pt x="5802707" y="350597"/>
                </a:lnTo>
                <a:cubicBezTo>
                  <a:pt x="5810174" y="348920"/>
                  <a:pt x="5817413" y="346558"/>
                  <a:pt x="5824423" y="343510"/>
                </a:cubicBezTo>
                <a:cubicBezTo>
                  <a:pt x="5821680" y="323698"/>
                  <a:pt x="5818709" y="300533"/>
                  <a:pt x="5815509" y="274016"/>
                </a:cubicBezTo>
                <a:cubicBezTo>
                  <a:pt x="5812308" y="247498"/>
                  <a:pt x="5809184" y="217628"/>
                  <a:pt x="5806136" y="184404"/>
                </a:cubicBezTo>
                <a:cubicBezTo>
                  <a:pt x="5804916" y="174346"/>
                  <a:pt x="5803849" y="164211"/>
                  <a:pt x="5802935" y="154001"/>
                </a:cubicBezTo>
                <a:cubicBezTo>
                  <a:pt x="5802021" y="143790"/>
                  <a:pt x="5801106" y="133350"/>
                  <a:pt x="5800192" y="122682"/>
                </a:cubicBezTo>
                <a:cubicBezTo>
                  <a:pt x="5807202" y="116891"/>
                  <a:pt x="5814594" y="111710"/>
                  <a:pt x="5822366" y="107138"/>
                </a:cubicBezTo>
                <a:cubicBezTo>
                  <a:pt x="5830139" y="102566"/>
                  <a:pt x="5838139" y="98146"/>
                  <a:pt x="5846369" y="93879"/>
                </a:cubicBezTo>
                <a:close/>
                <a:moveTo>
                  <a:pt x="5133442" y="93879"/>
                </a:moveTo>
                <a:cubicBezTo>
                  <a:pt x="5135575" y="102108"/>
                  <a:pt x="5138166" y="111024"/>
                  <a:pt x="5141215" y="120625"/>
                </a:cubicBezTo>
                <a:cubicBezTo>
                  <a:pt x="5144262" y="130226"/>
                  <a:pt x="5147615" y="139904"/>
                  <a:pt x="5151273" y="149657"/>
                </a:cubicBezTo>
                <a:lnTo>
                  <a:pt x="5136643" y="161087"/>
                </a:lnTo>
                <a:cubicBezTo>
                  <a:pt x="5137557" y="179680"/>
                  <a:pt x="5138090" y="200711"/>
                  <a:pt x="5138243" y="224181"/>
                </a:cubicBezTo>
                <a:cubicBezTo>
                  <a:pt x="5138395" y="247650"/>
                  <a:pt x="5138243" y="273711"/>
                  <a:pt x="5137785" y="302362"/>
                </a:cubicBezTo>
                <a:cubicBezTo>
                  <a:pt x="5137329" y="331013"/>
                  <a:pt x="5136337" y="362560"/>
                  <a:pt x="5134813" y="397002"/>
                </a:cubicBezTo>
                <a:lnTo>
                  <a:pt x="5108296" y="400660"/>
                </a:lnTo>
                <a:cubicBezTo>
                  <a:pt x="5107382" y="370790"/>
                  <a:pt x="5106239" y="343891"/>
                  <a:pt x="5104867" y="319964"/>
                </a:cubicBezTo>
                <a:cubicBezTo>
                  <a:pt x="5103495" y="296037"/>
                  <a:pt x="5102124" y="273711"/>
                  <a:pt x="5100752" y="252984"/>
                </a:cubicBezTo>
                <a:cubicBezTo>
                  <a:pt x="5099381" y="232258"/>
                  <a:pt x="5097933" y="212294"/>
                  <a:pt x="5096409" y="193091"/>
                </a:cubicBezTo>
                <a:cubicBezTo>
                  <a:pt x="5094885" y="173889"/>
                  <a:pt x="5093055" y="153924"/>
                  <a:pt x="5090923" y="133198"/>
                </a:cubicBezTo>
                <a:cubicBezTo>
                  <a:pt x="5090008" y="125578"/>
                  <a:pt x="5091303" y="118872"/>
                  <a:pt x="5094809" y="113081"/>
                </a:cubicBezTo>
                <a:cubicBezTo>
                  <a:pt x="5098313" y="107290"/>
                  <a:pt x="5103495" y="102794"/>
                  <a:pt x="5110353" y="99594"/>
                </a:cubicBezTo>
                <a:cubicBezTo>
                  <a:pt x="5117211" y="96393"/>
                  <a:pt x="5124907" y="94488"/>
                  <a:pt x="5133442" y="93879"/>
                </a:cubicBezTo>
                <a:close/>
                <a:moveTo>
                  <a:pt x="4098875" y="93879"/>
                </a:moveTo>
                <a:cubicBezTo>
                  <a:pt x="4099789" y="117044"/>
                  <a:pt x="4100551" y="140056"/>
                  <a:pt x="4101161" y="162916"/>
                </a:cubicBezTo>
                <a:cubicBezTo>
                  <a:pt x="4101770" y="185776"/>
                  <a:pt x="4102380" y="209093"/>
                  <a:pt x="4102989" y="232868"/>
                </a:cubicBezTo>
                <a:cubicBezTo>
                  <a:pt x="4103599" y="256642"/>
                  <a:pt x="4104209" y="281483"/>
                  <a:pt x="4104819" y="307391"/>
                </a:cubicBezTo>
                <a:lnTo>
                  <a:pt x="4106647" y="341224"/>
                </a:lnTo>
                <a:cubicBezTo>
                  <a:pt x="4112438" y="345491"/>
                  <a:pt x="4118763" y="348539"/>
                  <a:pt x="4125621" y="350368"/>
                </a:cubicBezTo>
                <a:lnTo>
                  <a:pt x="4146946" y="352902"/>
                </a:lnTo>
                <a:lnTo>
                  <a:pt x="4184295" y="351511"/>
                </a:lnTo>
                <a:cubicBezTo>
                  <a:pt x="4196791" y="350444"/>
                  <a:pt x="4206697" y="347930"/>
                  <a:pt x="4214013" y="343967"/>
                </a:cubicBezTo>
                <a:cubicBezTo>
                  <a:pt x="4219195" y="341224"/>
                  <a:pt x="4223614" y="336804"/>
                  <a:pt x="4227271" y="330708"/>
                </a:cubicBezTo>
                <a:cubicBezTo>
                  <a:pt x="4230929" y="324612"/>
                  <a:pt x="4235806" y="315621"/>
                  <a:pt x="4241902" y="303734"/>
                </a:cubicBezTo>
                <a:cubicBezTo>
                  <a:pt x="4245559" y="296114"/>
                  <a:pt x="4248989" y="291313"/>
                  <a:pt x="4252189" y="289332"/>
                </a:cubicBezTo>
                <a:cubicBezTo>
                  <a:pt x="4255389" y="287351"/>
                  <a:pt x="4259275" y="286360"/>
                  <a:pt x="4263847" y="286360"/>
                </a:cubicBezTo>
                <a:cubicBezTo>
                  <a:pt x="4269943" y="286360"/>
                  <a:pt x="4275277" y="288189"/>
                  <a:pt x="4279850" y="291846"/>
                </a:cubicBezTo>
                <a:cubicBezTo>
                  <a:pt x="4277411" y="297942"/>
                  <a:pt x="4274820" y="304038"/>
                  <a:pt x="4272077" y="310134"/>
                </a:cubicBezTo>
                <a:cubicBezTo>
                  <a:pt x="4269334" y="316230"/>
                  <a:pt x="4266819" y="321869"/>
                  <a:pt x="4264533" y="327051"/>
                </a:cubicBezTo>
                <a:cubicBezTo>
                  <a:pt x="4262247" y="332232"/>
                  <a:pt x="4260343" y="336347"/>
                  <a:pt x="4258819" y="339395"/>
                </a:cubicBezTo>
                <a:cubicBezTo>
                  <a:pt x="4267049" y="344272"/>
                  <a:pt x="4275354" y="347777"/>
                  <a:pt x="4283736" y="349911"/>
                </a:cubicBezTo>
                <a:cubicBezTo>
                  <a:pt x="4292117" y="352044"/>
                  <a:pt x="4300881" y="353111"/>
                  <a:pt x="4310025" y="353111"/>
                </a:cubicBezTo>
                <a:lnTo>
                  <a:pt x="4311625" y="353645"/>
                </a:lnTo>
                <a:lnTo>
                  <a:pt x="4313225" y="353111"/>
                </a:lnTo>
                <a:cubicBezTo>
                  <a:pt x="4319626" y="353111"/>
                  <a:pt x="4325645" y="353035"/>
                  <a:pt x="4331285" y="352883"/>
                </a:cubicBezTo>
                <a:cubicBezTo>
                  <a:pt x="4336923" y="352730"/>
                  <a:pt x="4342333" y="352502"/>
                  <a:pt x="4347515" y="352197"/>
                </a:cubicBezTo>
                <a:cubicBezTo>
                  <a:pt x="4340809" y="343053"/>
                  <a:pt x="4337457" y="334061"/>
                  <a:pt x="4337457" y="325222"/>
                </a:cubicBezTo>
                <a:cubicBezTo>
                  <a:pt x="4337457" y="320650"/>
                  <a:pt x="4337837" y="315087"/>
                  <a:pt x="4338600" y="308534"/>
                </a:cubicBezTo>
                <a:cubicBezTo>
                  <a:pt x="4339361" y="301981"/>
                  <a:pt x="4340429" y="295733"/>
                  <a:pt x="4341800" y="289789"/>
                </a:cubicBezTo>
                <a:cubicBezTo>
                  <a:pt x="4343172" y="283845"/>
                  <a:pt x="4344467" y="279654"/>
                  <a:pt x="4345687" y="277216"/>
                </a:cubicBezTo>
                <a:cubicBezTo>
                  <a:pt x="4351173" y="267158"/>
                  <a:pt x="4358031" y="258166"/>
                  <a:pt x="4366261" y="250241"/>
                </a:cubicBezTo>
                <a:cubicBezTo>
                  <a:pt x="4374490" y="242316"/>
                  <a:pt x="4383329" y="236068"/>
                  <a:pt x="4392778" y="231496"/>
                </a:cubicBezTo>
                <a:cubicBezTo>
                  <a:pt x="4402227" y="226924"/>
                  <a:pt x="4411675" y="224638"/>
                  <a:pt x="4421125" y="224638"/>
                </a:cubicBezTo>
                <a:cubicBezTo>
                  <a:pt x="4429049" y="224638"/>
                  <a:pt x="4437050" y="228905"/>
                  <a:pt x="4445127" y="237440"/>
                </a:cubicBezTo>
                <a:cubicBezTo>
                  <a:pt x="4453204" y="245974"/>
                  <a:pt x="4459681" y="257252"/>
                  <a:pt x="4464559" y="271272"/>
                </a:cubicBezTo>
                <a:cubicBezTo>
                  <a:pt x="4469739" y="285293"/>
                  <a:pt x="4472331" y="298704"/>
                  <a:pt x="4472331" y="311506"/>
                </a:cubicBezTo>
                <a:cubicBezTo>
                  <a:pt x="4472331" y="325832"/>
                  <a:pt x="4467911" y="339395"/>
                  <a:pt x="4459072" y="352197"/>
                </a:cubicBezTo>
                <a:cubicBezTo>
                  <a:pt x="4464863" y="352197"/>
                  <a:pt x="4471340" y="352349"/>
                  <a:pt x="4478503" y="352654"/>
                </a:cubicBezTo>
                <a:lnTo>
                  <a:pt x="4494899" y="352985"/>
                </a:lnTo>
                <a:lnTo>
                  <a:pt x="4516831" y="350597"/>
                </a:lnTo>
                <a:cubicBezTo>
                  <a:pt x="4524299" y="348920"/>
                  <a:pt x="4531538" y="346558"/>
                  <a:pt x="4538549" y="343510"/>
                </a:cubicBezTo>
                <a:cubicBezTo>
                  <a:pt x="4535805" y="323698"/>
                  <a:pt x="4532833" y="300533"/>
                  <a:pt x="4529633" y="274016"/>
                </a:cubicBezTo>
                <a:cubicBezTo>
                  <a:pt x="4526433" y="247498"/>
                  <a:pt x="4523309" y="217628"/>
                  <a:pt x="4520261" y="184404"/>
                </a:cubicBezTo>
                <a:cubicBezTo>
                  <a:pt x="4519041" y="174346"/>
                  <a:pt x="4517975" y="164211"/>
                  <a:pt x="4517061" y="154001"/>
                </a:cubicBezTo>
                <a:cubicBezTo>
                  <a:pt x="4516145" y="143790"/>
                  <a:pt x="4515231" y="133350"/>
                  <a:pt x="4514317" y="122682"/>
                </a:cubicBezTo>
                <a:cubicBezTo>
                  <a:pt x="4521327" y="116891"/>
                  <a:pt x="4528719" y="111710"/>
                  <a:pt x="4536491" y="107138"/>
                </a:cubicBezTo>
                <a:cubicBezTo>
                  <a:pt x="4544263" y="102566"/>
                  <a:pt x="4552265" y="98146"/>
                  <a:pt x="4560495" y="93879"/>
                </a:cubicBezTo>
                <a:cubicBezTo>
                  <a:pt x="4560495" y="106071"/>
                  <a:pt x="4560495" y="121997"/>
                  <a:pt x="4560495" y="141656"/>
                </a:cubicBezTo>
                <a:cubicBezTo>
                  <a:pt x="4560495" y="161316"/>
                  <a:pt x="4560417" y="183338"/>
                  <a:pt x="4560265" y="207722"/>
                </a:cubicBezTo>
                <a:cubicBezTo>
                  <a:pt x="4560113" y="232106"/>
                  <a:pt x="4560037" y="257556"/>
                  <a:pt x="4560037" y="284074"/>
                </a:cubicBezTo>
                <a:cubicBezTo>
                  <a:pt x="4560037" y="296266"/>
                  <a:pt x="4560037" y="306705"/>
                  <a:pt x="4560037" y="315392"/>
                </a:cubicBezTo>
                <a:cubicBezTo>
                  <a:pt x="4560037" y="324079"/>
                  <a:pt x="4560189" y="332385"/>
                  <a:pt x="4560495" y="340310"/>
                </a:cubicBezTo>
                <a:cubicBezTo>
                  <a:pt x="4567047" y="344577"/>
                  <a:pt x="4574401" y="347777"/>
                  <a:pt x="4582554" y="349911"/>
                </a:cubicBezTo>
                <a:lnTo>
                  <a:pt x="4609088" y="353072"/>
                </a:lnTo>
                <a:lnTo>
                  <a:pt x="4651019" y="351511"/>
                </a:lnTo>
                <a:cubicBezTo>
                  <a:pt x="4663517" y="350444"/>
                  <a:pt x="4673423" y="347930"/>
                  <a:pt x="4680737" y="343967"/>
                </a:cubicBezTo>
                <a:cubicBezTo>
                  <a:pt x="4685919" y="341224"/>
                  <a:pt x="4690339" y="336804"/>
                  <a:pt x="4693997" y="330708"/>
                </a:cubicBezTo>
                <a:cubicBezTo>
                  <a:pt x="4697653" y="324612"/>
                  <a:pt x="4702531" y="315621"/>
                  <a:pt x="4708627" y="303734"/>
                </a:cubicBezTo>
                <a:cubicBezTo>
                  <a:pt x="4712285" y="296114"/>
                  <a:pt x="4715713" y="291313"/>
                  <a:pt x="4718914" y="289332"/>
                </a:cubicBezTo>
                <a:cubicBezTo>
                  <a:pt x="4722114" y="287351"/>
                  <a:pt x="4726001" y="286360"/>
                  <a:pt x="4730573" y="286360"/>
                </a:cubicBezTo>
                <a:cubicBezTo>
                  <a:pt x="4736669" y="286360"/>
                  <a:pt x="4742003" y="288189"/>
                  <a:pt x="4746575" y="291846"/>
                </a:cubicBezTo>
                <a:cubicBezTo>
                  <a:pt x="4744136" y="297942"/>
                  <a:pt x="4741545" y="304038"/>
                  <a:pt x="4738802" y="310134"/>
                </a:cubicBezTo>
                <a:cubicBezTo>
                  <a:pt x="4736059" y="316230"/>
                  <a:pt x="4733545" y="321869"/>
                  <a:pt x="4731259" y="327051"/>
                </a:cubicBezTo>
                <a:cubicBezTo>
                  <a:pt x="4728973" y="332232"/>
                  <a:pt x="4727067" y="336347"/>
                  <a:pt x="4725543" y="339395"/>
                </a:cubicBezTo>
                <a:cubicBezTo>
                  <a:pt x="4733773" y="344272"/>
                  <a:pt x="4742079" y="347777"/>
                  <a:pt x="4750461" y="349911"/>
                </a:cubicBezTo>
                <a:lnTo>
                  <a:pt x="4774269" y="352809"/>
                </a:lnTo>
                <a:lnTo>
                  <a:pt x="4782998" y="352197"/>
                </a:lnTo>
                <a:cubicBezTo>
                  <a:pt x="4787113" y="351587"/>
                  <a:pt x="4791303" y="350673"/>
                  <a:pt x="4795571" y="349454"/>
                </a:cubicBezTo>
                <a:cubicBezTo>
                  <a:pt x="4795266" y="348234"/>
                  <a:pt x="4795115" y="347015"/>
                  <a:pt x="4795115" y="345796"/>
                </a:cubicBezTo>
                <a:cubicBezTo>
                  <a:pt x="4795115" y="344577"/>
                  <a:pt x="4795115" y="343205"/>
                  <a:pt x="4795115" y="341681"/>
                </a:cubicBezTo>
                <a:cubicBezTo>
                  <a:pt x="4796028" y="331623"/>
                  <a:pt x="4798695" y="321183"/>
                  <a:pt x="4803115" y="310363"/>
                </a:cubicBezTo>
                <a:cubicBezTo>
                  <a:pt x="4807535" y="299543"/>
                  <a:pt x="4813173" y="289256"/>
                  <a:pt x="4820031" y="279502"/>
                </a:cubicBezTo>
                <a:cubicBezTo>
                  <a:pt x="4826889" y="269748"/>
                  <a:pt x="4834586" y="261671"/>
                  <a:pt x="4843120" y="255270"/>
                </a:cubicBezTo>
                <a:cubicBezTo>
                  <a:pt x="4856227" y="245212"/>
                  <a:pt x="4869180" y="240183"/>
                  <a:pt x="4881983" y="240183"/>
                </a:cubicBezTo>
                <a:cubicBezTo>
                  <a:pt x="4885639" y="240183"/>
                  <a:pt x="4889145" y="241783"/>
                  <a:pt x="4892498" y="244983"/>
                </a:cubicBezTo>
                <a:cubicBezTo>
                  <a:pt x="4895850" y="248184"/>
                  <a:pt x="4899051" y="252680"/>
                  <a:pt x="4902099" y="258471"/>
                </a:cubicBezTo>
                <a:cubicBezTo>
                  <a:pt x="4904537" y="262433"/>
                  <a:pt x="4907128" y="267615"/>
                  <a:pt x="4909871" y="274016"/>
                </a:cubicBezTo>
                <a:cubicBezTo>
                  <a:pt x="4912615" y="280416"/>
                  <a:pt x="4915510" y="287884"/>
                  <a:pt x="4918558" y="296418"/>
                </a:cubicBezTo>
                <a:cubicBezTo>
                  <a:pt x="4922216" y="306782"/>
                  <a:pt x="4926025" y="315926"/>
                  <a:pt x="4929988" y="323850"/>
                </a:cubicBezTo>
                <a:cubicBezTo>
                  <a:pt x="4933950" y="331775"/>
                  <a:pt x="4938065" y="338176"/>
                  <a:pt x="4942333" y="343053"/>
                </a:cubicBezTo>
                <a:cubicBezTo>
                  <a:pt x="4945228" y="346406"/>
                  <a:pt x="4948276" y="348920"/>
                  <a:pt x="4951477" y="350597"/>
                </a:cubicBezTo>
                <a:lnTo>
                  <a:pt x="4961195" y="353026"/>
                </a:lnTo>
                <a:lnTo>
                  <a:pt x="4983899" y="350368"/>
                </a:lnTo>
                <a:cubicBezTo>
                  <a:pt x="4992053" y="348539"/>
                  <a:pt x="5000549" y="345796"/>
                  <a:pt x="5009389" y="342138"/>
                </a:cubicBezTo>
                <a:cubicBezTo>
                  <a:pt x="5008169" y="332385"/>
                  <a:pt x="5007027" y="322631"/>
                  <a:pt x="5005959" y="312878"/>
                </a:cubicBezTo>
                <a:cubicBezTo>
                  <a:pt x="5004893" y="303124"/>
                  <a:pt x="5003750" y="293370"/>
                  <a:pt x="5002531" y="283617"/>
                </a:cubicBezTo>
                <a:cubicBezTo>
                  <a:pt x="5000702" y="268377"/>
                  <a:pt x="4997730" y="247346"/>
                  <a:pt x="4993615" y="220523"/>
                </a:cubicBezTo>
                <a:cubicBezTo>
                  <a:pt x="4989500" y="193701"/>
                  <a:pt x="4984243" y="161087"/>
                  <a:pt x="4977841" y="122682"/>
                </a:cubicBezTo>
                <a:cubicBezTo>
                  <a:pt x="4984547" y="117501"/>
                  <a:pt x="4991863" y="112548"/>
                  <a:pt x="4999787" y="107823"/>
                </a:cubicBezTo>
                <a:cubicBezTo>
                  <a:pt x="5007712" y="103099"/>
                  <a:pt x="5015789" y="98451"/>
                  <a:pt x="5024019" y="93879"/>
                </a:cubicBezTo>
                <a:cubicBezTo>
                  <a:pt x="5024933" y="116129"/>
                  <a:pt x="5025771" y="138303"/>
                  <a:pt x="5026533" y="160401"/>
                </a:cubicBezTo>
                <a:cubicBezTo>
                  <a:pt x="5027295" y="182499"/>
                  <a:pt x="5028134" y="204521"/>
                  <a:pt x="5029049" y="226467"/>
                </a:cubicBezTo>
                <a:cubicBezTo>
                  <a:pt x="5029963" y="246888"/>
                  <a:pt x="5030648" y="265862"/>
                  <a:pt x="5031106" y="283388"/>
                </a:cubicBezTo>
                <a:cubicBezTo>
                  <a:pt x="5031563" y="300914"/>
                  <a:pt x="5031791" y="317145"/>
                  <a:pt x="5031791" y="332080"/>
                </a:cubicBezTo>
                <a:cubicBezTo>
                  <a:pt x="5031791" y="340614"/>
                  <a:pt x="5030343" y="349606"/>
                  <a:pt x="5027448" y="359055"/>
                </a:cubicBezTo>
                <a:cubicBezTo>
                  <a:pt x="5024553" y="368504"/>
                  <a:pt x="5020361" y="377495"/>
                  <a:pt x="5014875" y="386030"/>
                </a:cubicBezTo>
                <a:cubicBezTo>
                  <a:pt x="5011827" y="390602"/>
                  <a:pt x="5005502" y="394183"/>
                  <a:pt x="4995901" y="396774"/>
                </a:cubicBezTo>
                <a:cubicBezTo>
                  <a:pt x="4991100" y="398069"/>
                  <a:pt x="4985747" y="399041"/>
                  <a:pt x="4979842" y="399688"/>
                </a:cubicBezTo>
                <a:lnTo>
                  <a:pt x="4961724" y="400597"/>
                </a:lnTo>
                <a:lnTo>
                  <a:pt x="4961535" y="400660"/>
                </a:lnTo>
                <a:lnTo>
                  <a:pt x="4961185" y="400624"/>
                </a:lnTo>
                <a:lnTo>
                  <a:pt x="4960468" y="400660"/>
                </a:lnTo>
                <a:lnTo>
                  <a:pt x="4959903" y="400493"/>
                </a:lnTo>
                <a:lnTo>
                  <a:pt x="4950391" y="399517"/>
                </a:lnTo>
                <a:cubicBezTo>
                  <a:pt x="4939531" y="397231"/>
                  <a:pt x="4929531" y="391516"/>
                  <a:pt x="4920387" y="382372"/>
                </a:cubicBezTo>
                <a:lnTo>
                  <a:pt x="4913986" y="403403"/>
                </a:lnTo>
                <a:cubicBezTo>
                  <a:pt x="4896003" y="403403"/>
                  <a:pt x="4879315" y="401879"/>
                  <a:pt x="4863923" y="398831"/>
                </a:cubicBezTo>
                <a:cubicBezTo>
                  <a:pt x="4848531" y="395783"/>
                  <a:pt x="4835195" y="391516"/>
                  <a:pt x="4823918" y="386030"/>
                </a:cubicBezTo>
                <a:cubicBezTo>
                  <a:pt x="4813555" y="391821"/>
                  <a:pt x="4804258" y="395707"/>
                  <a:pt x="4796028" y="397688"/>
                </a:cubicBezTo>
                <a:lnTo>
                  <a:pt x="4779552" y="399567"/>
                </a:lnTo>
                <a:lnTo>
                  <a:pt x="4779493" y="399746"/>
                </a:lnTo>
                <a:cubicBezTo>
                  <a:pt x="4778883" y="400355"/>
                  <a:pt x="4777969" y="400660"/>
                  <a:pt x="4776750" y="400660"/>
                </a:cubicBezTo>
                <a:lnTo>
                  <a:pt x="4773160" y="400296"/>
                </a:lnTo>
                <a:lnTo>
                  <a:pt x="4769968" y="400660"/>
                </a:lnTo>
                <a:cubicBezTo>
                  <a:pt x="4768749" y="400660"/>
                  <a:pt x="4767834" y="400355"/>
                  <a:pt x="4767225" y="399746"/>
                </a:cubicBezTo>
                <a:lnTo>
                  <a:pt x="4767207" y="399692"/>
                </a:lnTo>
                <a:lnTo>
                  <a:pt x="4758433" y="398803"/>
                </a:lnTo>
                <a:cubicBezTo>
                  <a:pt x="4740545" y="395088"/>
                  <a:pt x="4723943" y="385801"/>
                  <a:pt x="4708627" y="370942"/>
                </a:cubicBezTo>
                <a:lnTo>
                  <a:pt x="4703598" y="377800"/>
                </a:lnTo>
                <a:cubicBezTo>
                  <a:pt x="4699025" y="383591"/>
                  <a:pt x="4692320" y="388163"/>
                  <a:pt x="4683481" y="391516"/>
                </a:cubicBezTo>
                <a:cubicBezTo>
                  <a:pt x="4674642" y="394869"/>
                  <a:pt x="4663898" y="397231"/>
                  <a:pt x="4651248" y="398603"/>
                </a:cubicBezTo>
                <a:lnTo>
                  <a:pt x="4609677" y="400582"/>
                </a:lnTo>
                <a:lnTo>
                  <a:pt x="4609415" y="400660"/>
                </a:lnTo>
                <a:lnTo>
                  <a:pt x="4608799" y="400624"/>
                </a:lnTo>
                <a:lnTo>
                  <a:pt x="4608043" y="400660"/>
                </a:lnTo>
                <a:lnTo>
                  <a:pt x="4607752" y="400563"/>
                </a:lnTo>
                <a:lnTo>
                  <a:pt x="4592270" y="399660"/>
                </a:lnTo>
                <a:cubicBezTo>
                  <a:pt x="4576268" y="397660"/>
                  <a:pt x="4563695" y="392659"/>
                  <a:pt x="4554551" y="384658"/>
                </a:cubicBezTo>
                <a:cubicBezTo>
                  <a:pt x="4546321" y="389535"/>
                  <a:pt x="4537177" y="393421"/>
                  <a:pt x="4527119" y="396317"/>
                </a:cubicBezTo>
                <a:cubicBezTo>
                  <a:pt x="4522089" y="397764"/>
                  <a:pt x="4516793" y="398850"/>
                  <a:pt x="4511231" y="399574"/>
                </a:cubicBezTo>
                <a:lnTo>
                  <a:pt x="4503095" y="400079"/>
                </a:lnTo>
                <a:lnTo>
                  <a:pt x="4501135" y="400660"/>
                </a:lnTo>
                <a:lnTo>
                  <a:pt x="4496365" y="400497"/>
                </a:lnTo>
                <a:lnTo>
                  <a:pt x="4493743" y="400660"/>
                </a:lnTo>
                <a:lnTo>
                  <a:pt x="4492900" y="400379"/>
                </a:lnTo>
                <a:lnTo>
                  <a:pt x="4473503" y="399717"/>
                </a:lnTo>
                <a:cubicBezTo>
                  <a:pt x="4447041" y="397831"/>
                  <a:pt x="4424096" y="393116"/>
                  <a:pt x="4404665" y="385572"/>
                </a:cubicBezTo>
                <a:cubicBezTo>
                  <a:pt x="4391863" y="391364"/>
                  <a:pt x="4378223" y="395326"/>
                  <a:pt x="4363745" y="397460"/>
                </a:cubicBezTo>
                <a:cubicBezTo>
                  <a:pt x="4349267" y="399593"/>
                  <a:pt x="4332427" y="400660"/>
                  <a:pt x="4313225" y="400660"/>
                </a:cubicBezTo>
                <a:lnTo>
                  <a:pt x="4311625" y="400127"/>
                </a:lnTo>
                <a:lnTo>
                  <a:pt x="4310025" y="400660"/>
                </a:lnTo>
                <a:cubicBezTo>
                  <a:pt x="4285031" y="400660"/>
                  <a:pt x="4262323" y="390754"/>
                  <a:pt x="4241902" y="370942"/>
                </a:cubicBezTo>
                <a:lnTo>
                  <a:pt x="4236873" y="377800"/>
                </a:lnTo>
                <a:cubicBezTo>
                  <a:pt x="4232301" y="383591"/>
                  <a:pt x="4225595" y="388163"/>
                  <a:pt x="4216756" y="391516"/>
                </a:cubicBezTo>
                <a:cubicBezTo>
                  <a:pt x="4207917" y="394869"/>
                  <a:pt x="4197173" y="397231"/>
                  <a:pt x="4184523" y="398603"/>
                </a:cubicBezTo>
                <a:lnTo>
                  <a:pt x="4148875" y="400300"/>
                </a:lnTo>
                <a:lnTo>
                  <a:pt x="4147795" y="400660"/>
                </a:lnTo>
                <a:lnTo>
                  <a:pt x="4145519" y="400460"/>
                </a:lnTo>
                <a:lnTo>
                  <a:pt x="4141318" y="400660"/>
                </a:lnTo>
                <a:lnTo>
                  <a:pt x="4139000" y="399887"/>
                </a:lnTo>
                <a:lnTo>
                  <a:pt x="4125678" y="398717"/>
                </a:lnTo>
                <a:cubicBezTo>
                  <a:pt x="4119011" y="397421"/>
                  <a:pt x="4113047" y="395478"/>
                  <a:pt x="4107790" y="392888"/>
                </a:cubicBezTo>
                <a:cubicBezTo>
                  <a:pt x="4097275" y="387706"/>
                  <a:pt x="4089273" y="380772"/>
                  <a:pt x="4083787" y="372085"/>
                </a:cubicBezTo>
                <a:cubicBezTo>
                  <a:pt x="4078301" y="363398"/>
                  <a:pt x="4074947" y="353264"/>
                  <a:pt x="4073729" y="341681"/>
                </a:cubicBezTo>
                <a:cubicBezTo>
                  <a:pt x="4072815" y="334976"/>
                  <a:pt x="4071671" y="325374"/>
                  <a:pt x="4070299" y="312878"/>
                </a:cubicBezTo>
                <a:cubicBezTo>
                  <a:pt x="4068928" y="300381"/>
                  <a:pt x="4067481" y="286131"/>
                  <a:pt x="4065956" y="270129"/>
                </a:cubicBezTo>
                <a:cubicBezTo>
                  <a:pt x="4064432" y="254127"/>
                  <a:pt x="4062832" y="237440"/>
                  <a:pt x="4061155" y="220066"/>
                </a:cubicBezTo>
                <a:cubicBezTo>
                  <a:pt x="4059479" y="202692"/>
                  <a:pt x="4057879" y="185547"/>
                  <a:pt x="4056355" y="168631"/>
                </a:cubicBezTo>
                <a:cubicBezTo>
                  <a:pt x="4054831" y="151715"/>
                  <a:pt x="4053459" y="136398"/>
                  <a:pt x="4052240" y="122682"/>
                </a:cubicBezTo>
                <a:cubicBezTo>
                  <a:pt x="4059555" y="117196"/>
                  <a:pt x="4067099" y="112091"/>
                  <a:pt x="4074871" y="107366"/>
                </a:cubicBezTo>
                <a:cubicBezTo>
                  <a:pt x="4082644" y="102642"/>
                  <a:pt x="4090645" y="98146"/>
                  <a:pt x="4098875" y="93879"/>
                </a:cubicBezTo>
                <a:close/>
                <a:moveTo>
                  <a:pt x="2990317" y="93879"/>
                </a:moveTo>
                <a:cubicBezTo>
                  <a:pt x="2992451" y="102108"/>
                  <a:pt x="2995041" y="111024"/>
                  <a:pt x="2998090" y="120625"/>
                </a:cubicBezTo>
                <a:cubicBezTo>
                  <a:pt x="3001137" y="130226"/>
                  <a:pt x="3004490" y="139904"/>
                  <a:pt x="3008148" y="149657"/>
                </a:cubicBezTo>
                <a:lnTo>
                  <a:pt x="2993518" y="161087"/>
                </a:lnTo>
                <a:cubicBezTo>
                  <a:pt x="2994432" y="179680"/>
                  <a:pt x="2994965" y="200711"/>
                  <a:pt x="2995118" y="224181"/>
                </a:cubicBezTo>
                <a:cubicBezTo>
                  <a:pt x="2995270" y="247650"/>
                  <a:pt x="2995118" y="273711"/>
                  <a:pt x="2994661" y="302362"/>
                </a:cubicBezTo>
                <a:cubicBezTo>
                  <a:pt x="2994203" y="331013"/>
                  <a:pt x="2993213" y="362560"/>
                  <a:pt x="2991689" y="397002"/>
                </a:cubicBezTo>
                <a:lnTo>
                  <a:pt x="2965171" y="400660"/>
                </a:lnTo>
                <a:cubicBezTo>
                  <a:pt x="2964257" y="370790"/>
                  <a:pt x="2963114" y="343891"/>
                  <a:pt x="2961742" y="319964"/>
                </a:cubicBezTo>
                <a:cubicBezTo>
                  <a:pt x="2960371" y="296037"/>
                  <a:pt x="2958999" y="273711"/>
                  <a:pt x="2957627" y="252984"/>
                </a:cubicBezTo>
                <a:cubicBezTo>
                  <a:pt x="2956256" y="232258"/>
                  <a:pt x="2954808" y="212294"/>
                  <a:pt x="2953284" y="193091"/>
                </a:cubicBezTo>
                <a:cubicBezTo>
                  <a:pt x="2951760" y="173889"/>
                  <a:pt x="2949931" y="153924"/>
                  <a:pt x="2947798" y="133198"/>
                </a:cubicBezTo>
                <a:cubicBezTo>
                  <a:pt x="2946883" y="125578"/>
                  <a:pt x="2948178" y="118872"/>
                  <a:pt x="2951684" y="113081"/>
                </a:cubicBezTo>
                <a:cubicBezTo>
                  <a:pt x="2955189" y="107290"/>
                  <a:pt x="2960371" y="102794"/>
                  <a:pt x="2967229" y="99594"/>
                </a:cubicBezTo>
                <a:cubicBezTo>
                  <a:pt x="2974087" y="96393"/>
                  <a:pt x="2981783" y="94488"/>
                  <a:pt x="2990317" y="93879"/>
                </a:cubicBezTo>
                <a:close/>
                <a:moveTo>
                  <a:pt x="2880894" y="93879"/>
                </a:moveTo>
                <a:cubicBezTo>
                  <a:pt x="2881808" y="116129"/>
                  <a:pt x="2882647" y="138303"/>
                  <a:pt x="2883409" y="160401"/>
                </a:cubicBezTo>
                <a:cubicBezTo>
                  <a:pt x="2884171" y="182499"/>
                  <a:pt x="2885009" y="204521"/>
                  <a:pt x="2885923" y="226467"/>
                </a:cubicBezTo>
                <a:cubicBezTo>
                  <a:pt x="2886837" y="246888"/>
                  <a:pt x="2887523" y="265862"/>
                  <a:pt x="2887981" y="283388"/>
                </a:cubicBezTo>
                <a:cubicBezTo>
                  <a:pt x="2888438" y="300914"/>
                  <a:pt x="2888666" y="317145"/>
                  <a:pt x="2888667" y="332080"/>
                </a:cubicBezTo>
                <a:cubicBezTo>
                  <a:pt x="2888666" y="340614"/>
                  <a:pt x="2887218" y="349606"/>
                  <a:pt x="2884323" y="359055"/>
                </a:cubicBezTo>
                <a:cubicBezTo>
                  <a:pt x="2881427" y="368504"/>
                  <a:pt x="2877236" y="377495"/>
                  <a:pt x="2871750" y="386030"/>
                </a:cubicBezTo>
                <a:cubicBezTo>
                  <a:pt x="2868702" y="390602"/>
                  <a:pt x="2862377" y="394183"/>
                  <a:pt x="2852776" y="396774"/>
                </a:cubicBezTo>
                <a:cubicBezTo>
                  <a:pt x="2843175" y="399365"/>
                  <a:pt x="2831364" y="400660"/>
                  <a:pt x="2817343" y="400660"/>
                </a:cubicBezTo>
                <a:lnTo>
                  <a:pt x="2815891" y="400230"/>
                </a:lnTo>
                <a:lnTo>
                  <a:pt x="2814600" y="400660"/>
                </a:lnTo>
                <a:cubicBezTo>
                  <a:pt x="2789606" y="400660"/>
                  <a:pt x="2766899" y="390754"/>
                  <a:pt x="2746477" y="370942"/>
                </a:cubicBezTo>
                <a:lnTo>
                  <a:pt x="2741448" y="377800"/>
                </a:lnTo>
                <a:cubicBezTo>
                  <a:pt x="2736876" y="383591"/>
                  <a:pt x="2730170" y="388163"/>
                  <a:pt x="2721331" y="391516"/>
                </a:cubicBezTo>
                <a:cubicBezTo>
                  <a:pt x="2712492" y="394869"/>
                  <a:pt x="2701748" y="397231"/>
                  <a:pt x="2689099" y="398603"/>
                </a:cubicBezTo>
                <a:lnTo>
                  <a:pt x="2658250" y="400072"/>
                </a:lnTo>
                <a:lnTo>
                  <a:pt x="2656485" y="400660"/>
                </a:lnTo>
                <a:lnTo>
                  <a:pt x="2653127" y="400316"/>
                </a:lnTo>
                <a:lnTo>
                  <a:pt x="2645893" y="400660"/>
                </a:lnTo>
                <a:cubicBezTo>
                  <a:pt x="2644674" y="400660"/>
                  <a:pt x="2643759" y="400355"/>
                  <a:pt x="2643150" y="399746"/>
                </a:cubicBezTo>
                <a:lnTo>
                  <a:pt x="2642799" y="398693"/>
                </a:lnTo>
                <a:lnTo>
                  <a:pt x="2634768" y="396088"/>
                </a:lnTo>
                <a:cubicBezTo>
                  <a:pt x="2627910" y="393040"/>
                  <a:pt x="2621433" y="388468"/>
                  <a:pt x="2615337" y="382372"/>
                </a:cubicBezTo>
                <a:lnTo>
                  <a:pt x="2608936" y="403403"/>
                </a:lnTo>
                <a:cubicBezTo>
                  <a:pt x="2590953" y="403403"/>
                  <a:pt x="2574265" y="401879"/>
                  <a:pt x="2558873" y="398831"/>
                </a:cubicBezTo>
                <a:cubicBezTo>
                  <a:pt x="2543480" y="395783"/>
                  <a:pt x="2530145" y="391516"/>
                  <a:pt x="2518868" y="386030"/>
                </a:cubicBezTo>
                <a:cubicBezTo>
                  <a:pt x="2508505" y="391821"/>
                  <a:pt x="2499208" y="395707"/>
                  <a:pt x="2490979" y="397688"/>
                </a:cubicBezTo>
                <a:cubicBezTo>
                  <a:pt x="2482749" y="399669"/>
                  <a:pt x="2474062" y="400660"/>
                  <a:pt x="2464918" y="400660"/>
                </a:cubicBezTo>
                <a:lnTo>
                  <a:pt x="2463547" y="400203"/>
                </a:lnTo>
                <a:lnTo>
                  <a:pt x="2462175" y="400660"/>
                </a:lnTo>
                <a:cubicBezTo>
                  <a:pt x="2437181" y="400660"/>
                  <a:pt x="2414473" y="390754"/>
                  <a:pt x="2394052" y="370942"/>
                </a:cubicBezTo>
                <a:lnTo>
                  <a:pt x="2389023" y="377800"/>
                </a:lnTo>
                <a:cubicBezTo>
                  <a:pt x="2384451" y="383591"/>
                  <a:pt x="2377745" y="388163"/>
                  <a:pt x="2368906" y="391516"/>
                </a:cubicBezTo>
                <a:cubicBezTo>
                  <a:pt x="2360067" y="394869"/>
                  <a:pt x="2349323" y="397231"/>
                  <a:pt x="2336673" y="398603"/>
                </a:cubicBezTo>
                <a:lnTo>
                  <a:pt x="2304181" y="400150"/>
                </a:lnTo>
                <a:lnTo>
                  <a:pt x="2302460" y="400660"/>
                </a:lnTo>
                <a:lnTo>
                  <a:pt x="2299225" y="400386"/>
                </a:lnTo>
                <a:lnTo>
                  <a:pt x="2293468" y="400660"/>
                </a:lnTo>
                <a:cubicBezTo>
                  <a:pt x="2292249" y="400660"/>
                  <a:pt x="2291334" y="400355"/>
                  <a:pt x="2290725" y="399746"/>
                </a:cubicBezTo>
                <a:lnTo>
                  <a:pt x="2290697" y="399663"/>
                </a:lnTo>
                <a:lnTo>
                  <a:pt x="2288972" y="399517"/>
                </a:lnTo>
                <a:cubicBezTo>
                  <a:pt x="2284553" y="398755"/>
                  <a:pt x="2280209" y="397460"/>
                  <a:pt x="2275942" y="395631"/>
                </a:cubicBezTo>
                <a:lnTo>
                  <a:pt x="2276399" y="407975"/>
                </a:lnTo>
                <a:cubicBezTo>
                  <a:pt x="2276399" y="427787"/>
                  <a:pt x="2270379" y="446380"/>
                  <a:pt x="2258340" y="463754"/>
                </a:cubicBezTo>
                <a:cubicBezTo>
                  <a:pt x="2246300" y="481127"/>
                  <a:pt x="2229765" y="494843"/>
                  <a:pt x="2208733" y="504902"/>
                </a:cubicBezTo>
                <a:cubicBezTo>
                  <a:pt x="2198370" y="510083"/>
                  <a:pt x="2187550" y="513893"/>
                  <a:pt x="2176273" y="516332"/>
                </a:cubicBezTo>
                <a:cubicBezTo>
                  <a:pt x="2164995" y="518770"/>
                  <a:pt x="2153260" y="519989"/>
                  <a:pt x="2141068" y="519989"/>
                </a:cubicBezTo>
                <a:cubicBezTo>
                  <a:pt x="2114550" y="519989"/>
                  <a:pt x="2094053" y="512217"/>
                  <a:pt x="2079575" y="496672"/>
                </a:cubicBezTo>
                <a:cubicBezTo>
                  <a:pt x="2065097" y="481127"/>
                  <a:pt x="2057858" y="458572"/>
                  <a:pt x="2057858" y="429006"/>
                </a:cubicBezTo>
                <a:cubicBezTo>
                  <a:pt x="2057858" y="423520"/>
                  <a:pt x="2058162" y="417729"/>
                  <a:pt x="2058772" y="411633"/>
                </a:cubicBezTo>
                <a:cubicBezTo>
                  <a:pt x="2059382" y="405537"/>
                  <a:pt x="2060525" y="398679"/>
                  <a:pt x="2062201" y="391059"/>
                </a:cubicBezTo>
                <a:cubicBezTo>
                  <a:pt x="2063877" y="383439"/>
                  <a:pt x="2065935" y="374752"/>
                  <a:pt x="2068373" y="364998"/>
                </a:cubicBezTo>
                <a:lnTo>
                  <a:pt x="2087575" y="369570"/>
                </a:lnTo>
                <a:cubicBezTo>
                  <a:pt x="2083613" y="383896"/>
                  <a:pt x="2081632" y="395631"/>
                  <a:pt x="2081632" y="404775"/>
                </a:cubicBezTo>
                <a:cubicBezTo>
                  <a:pt x="2081632" y="426720"/>
                  <a:pt x="2086737" y="443332"/>
                  <a:pt x="2096948" y="454610"/>
                </a:cubicBezTo>
                <a:cubicBezTo>
                  <a:pt x="2107159" y="465887"/>
                  <a:pt x="2122323" y="471526"/>
                  <a:pt x="2142440" y="471526"/>
                </a:cubicBezTo>
                <a:cubicBezTo>
                  <a:pt x="2158289" y="471526"/>
                  <a:pt x="2172996" y="469773"/>
                  <a:pt x="2186559" y="466268"/>
                </a:cubicBezTo>
                <a:cubicBezTo>
                  <a:pt x="2200123" y="462763"/>
                  <a:pt x="2212620" y="457581"/>
                  <a:pt x="2224050" y="450723"/>
                </a:cubicBezTo>
                <a:cubicBezTo>
                  <a:pt x="2235479" y="443865"/>
                  <a:pt x="2245462" y="435407"/>
                  <a:pt x="2253997" y="425349"/>
                </a:cubicBezTo>
                <a:cubicBezTo>
                  <a:pt x="2243938" y="405232"/>
                  <a:pt x="2235480" y="387935"/>
                  <a:pt x="2228622" y="373457"/>
                </a:cubicBezTo>
                <a:cubicBezTo>
                  <a:pt x="2221764" y="358979"/>
                  <a:pt x="2218335" y="347930"/>
                  <a:pt x="2218335" y="340310"/>
                </a:cubicBezTo>
                <a:cubicBezTo>
                  <a:pt x="2218335" y="329337"/>
                  <a:pt x="2221535" y="319507"/>
                  <a:pt x="2227936" y="310820"/>
                </a:cubicBezTo>
                <a:cubicBezTo>
                  <a:pt x="2234337" y="302133"/>
                  <a:pt x="2244700" y="294132"/>
                  <a:pt x="2259025" y="286817"/>
                </a:cubicBezTo>
                <a:cubicBezTo>
                  <a:pt x="2259635" y="291694"/>
                  <a:pt x="2260702" y="298933"/>
                  <a:pt x="2262226" y="308534"/>
                </a:cubicBezTo>
                <a:cubicBezTo>
                  <a:pt x="2263750" y="318135"/>
                  <a:pt x="2265883" y="330251"/>
                  <a:pt x="2268627" y="344882"/>
                </a:cubicBezTo>
                <a:cubicBezTo>
                  <a:pt x="2273808" y="347625"/>
                  <a:pt x="2279219" y="349682"/>
                  <a:pt x="2284857" y="351054"/>
                </a:cubicBezTo>
                <a:lnTo>
                  <a:pt x="2300287" y="352857"/>
                </a:lnTo>
                <a:lnTo>
                  <a:pt x="2336445" y="351511"/>
                </a:lnTo>
                <a:cubicBezTo>
                  <a:pt x="2348942" y="350444"/>
                  <a:pt x="2358848" y="347930"/>
                  <a:pt x="2366163" y="343967"/>
                </a:cubicBezTo>
                <a:cubicBezTo>
                  <a:pt x="2371344" y="341224"/>
                  <a:pt x="2375764" y="336804"/>
                  <a:pt x="2379422" y="330708"/>
                </a:cubicBezTo>
                <a:cubicBezTo>
                  <a:pt x="2383079" y="324612"/>
                  <a:pt x="2387956" y="315621"/>
                  <a:pt x="2394052" y="303734"/>
                </a:cubicBezTo>
                <a:cubicBezTo>
                  <a:pt x="2397710" y="296114"/>
                  <a:pt x="2401139" y="291313"/>
                  <a:pt x="2404339" y="289332"/>
                </a:cubicBezTo>
                <a:cubicBezTo>
                  <a:pt x="2407539" y="287351"/>
                  <a:pt x="2411425" y="286360"/>
                  <a:pt x="2415998" y="286360"/>
                </a:cubicBezTo>
                <a:cubicBezTo>
                  <a:pt x="2422093" y="286360"/>
                  <a:pt x="2427428" y="288189"/>
                  <a:pt x="2431999" y="291846"/>
                </a:cubicBezTo>
                <a:cubicBezTo>
                  <a:pt x="2429561" y="297942"/>
                  <a:pt x="2426971" y="304038"/>
                  <a:pt x="2424227" y="310134"/>
                </a:cubicBezTo>
                <a:cubicBezTo>
                  <a:pt x="2421484" y="316230"/>
                  <a:pt x="2418969" y="321869"/>
                  <a:pt x="2416684" y="327051"/>
                </a:cubicBezTo>
                <a:cubicBezTo>
                  <a:pt x="2414397" y="332232"/>
                  <a:pt x="2412492" y="336347"/>
                  <a:pt x="2410969" y="339395"/>
                </a:cubicBezTo>
                <a:cubicBezTo>
                  <a:pt x="2419198" y="344272"/>
                  <a:pt x="2427504" y="347777"/>
                  <a:pt x="2435886" y="349911"/>
                </a:cubicBezTo>
                <a:cubicBezTo>
                  <a:pt x="2444268" y="352044"/>
                  <a:pt x="2453031" y="353111"/>
                  <a:pt x="2462175" y="353111"/>
                </a:cubicBezTo>
                <a:lnTo>
                  <a:pt x="2463547" y="353568"/>
                </a:lnTo>
                <a:lnTo>
                  <a:pt x="2464918" y="353111"/>
                </a:lnTo>
                <a:cubicBezTo>
                  <a:pt x="2469490" y="353111"/>
                  <a:pt x="2473833" y="352806"/>
                  <a:pt x="2477948" y="352197"/>
                </a:cubicBezTo>
                <a:cubicBezTo>
                  <a:pt x="2482063" y="351587"/>
                  <a:pt x="2486254" y="350673"/>
                  <a:pt x="2490521" y="349454"/>
                </a:cubicBezTo>
                <a:cubicBezTo>
                  <a:pt x="2490217" y="348234"/>
                  <a:pt x="2490064" y="347015"/>
                  <a:pt x="2490064" y="345796"/>
                </a:cubicBezTo>
                <a:cubicBezTo>
                  <a:pt x="2490064" y="344577"/>
                  <a:pt x="2490064" y="343205"/>
                  <a:pt x="2490064" y="341681"/>
                </a:cubicBezTo>
                <a:cubicBezTo>
                  <a:pt x="2490979" y="331623"/>
                  <a:pt x="2493645" y="321183"/>
                  <a:pt x="2498065" y="310363"/>
                </a:cubicBezTo>
                <a:cubicBezTo>
                  <a:pt x="2502485" y="299543"/>
                  <a:pt x="2508123" y="289256"/>
                  <a:pt x="2514981" y="279502"/>
                </a:cubicBezTo>
                <a:cubicBezTo>
                  <a:pt x="2521839" y="269748"/>
                  <a:pt x="2529535" y="261671"/>
                  <a:pt x="2538070" y="255270"/>
                </a:cubicBezTo>
                <a:cubicBezTo>
                  <a:pt x="2551177" y="245212"/>
                  <a:pt x="2564131" y="240183"/>
                  <a:pt x="2576932" y="240183"/>
                </a:cubicBezTo>
                <a:cubicBezTo>
                  <a:pt x="2580590" y="240183"/>
                  <a:pt x="2584095" y="241783"/>
                  <a:pt x="2587448" y="244983"/>
                </a:cubicBezTo>
                <a:cubicBezTo>
                  <a:pt x="2590800" y="248184"/>
                  <a:pt x="2594001" y="252680"/>
                  <a:pt x="2597049" y="258471"/>
                </a:cubicBezTo>
                <a:cubicBezTo>
                  <a:pt x="2599487" y="262433"/>
                  <a:pt x="2602078" y="267615"/>
                  <a:pt x="2604821" y="274016"/>
                </a:cubicBezTo>
                <a:cubicBezTo>
                  <a:pt x="2607565" y="280416"/>
                  <a:pt x="2610460" y="287884"/>
                  <a:pt x="2613508" y="296418"/>
                </a:cubicBezTo>
                <a:cubicBezTo>
                  <a:pt x="2617165" y="306782"/>
                  <a:pt x="2620975" y="315926"/>
                  <a:pt x="2624938" y="323850"/>
                </a:cubicBezTo>
                <a:cubicBezTo>
                  <a:pt x="2628900" y="331775"/>
                  <a:pt x="2633015" y="338176"/>
                  <a:pt x="2637283" y="343053"/>
                </a:cubicBezTo>
                <a:cubicBezTo>
                  <a:pt x="2640178" y="346406"/>
                  <a:pt x="2643226" y="348920"/>
                  <a:pt x="2646426" y="350597"/>
                </a:cubicBezTo>
                <a:lnTo>
                  <a:pt x="2655112" y="352768"/>
                </a:lnTo>
                <a:lnTo>
                  <a:pt x="2688870" y="351511"/>
                </a:lnTo>
                <a:cubicBezTo>
                  <a:pt x="2701367" y="350444"/>
                  <a:pt x="2711273" y="347930"/>
                  <a:pt x="2718588" y="343967"/>
                </a:cubicBezTo>
                <a:cubicBezTo>
                  <a:pt x="2723769" y="341224"/>
                  <a:pt x="2728189" y="336804"/>
                  <a:pt x="2731847" y="330708"/>
                </a:cubicBezTo>
                <a:cubicBezTo>
                  <a:pt x="2735504" y="324612"/>
                  <a:pt x="2740381" y="315621"/>
                  <a:pt x="2746477" y="303734"/>
                </a:cubicBezTo>
                <a:cubicBezTo>
                  <a:pt x="2750135" y="296114"/>
                  <a:pt x="2753564" y="291313"/>
                  <a:pt x="2756764" y="289332"/>
                </a:cubicBezTo>
                <a:cubicBezTo>
                  <a:pt x="2759965" y="287351"/>
                  <a:pt x="2763851" y="286360"/>
                  <a:pt x="2768423" y="286360"/>
                </a:cubicBezTo>
                <a:cubicBezTo>
                  <a:pt x="2774519" y="286360"/>
                  <a:pt x="2779853" y="288189"/>
                  <a:pt x="2784425" y="291846"/>
                </a:cubicBezTo>
                <a:cubicBezTo>
                  <a:pt x="2781986" y="297942"/>
                  <a:pt x="2779395" y="304038"/>
                  <a:pt x="2776653" y="310134"/>
                </a:cubicBezTo>
                <a:cubicBezTo>
                  <a:pt x="2773909" y="316230"/>
                  <a:pt x="2771395" y="321869"/>
                  <a:pt x="2769109" y="327051"/>
                </a:cubicBezTo>
                <a:cubicBezTo>
                  <a:pt x="2766823" y="332232"/>
                  <a:pt x="2764918" y="336347"/>
                  <a:pt x="2763393" y="339395"/>
                </a:cubicBezTo>
                <a:cubicBezTo>
                  <a:pt x="2771623" y="344272"/>
                  <a:pt x="2779929" y="347777"/>
                  <a:pt x="2788311" y="349911"/>
                </a:cubicBezTo>
                <a:cubicBezTo>
                  <a:pt x="2796693" y="352044"/>
                  <a:pt x="2805456" y="353111"/>
                  <a:pt x="2814600" y="353111"/>
                </a:cubicBezTo>
                <a:lnTo>
                  <a:pt x="2815891" y="353541"/>
                </a:lnTo>
                <a:lnTo>
                  <a:pt x="2817343" y="353111"/>
                </a:lnTo>
                <a:cubicBezTo>
                  <a:pt x="2832278" y="353111"/>
                  <a:pt x="2848585" y="349454"/>
                  <a:pt x="2866263" y="342138"/>
                </a:cubicBezTo>
                <a:cubicBezTo>
                  <a:pt x="2865044" y="332385"/>
                  <a:pt x="2863901" y="322631"/>
                  <a:pt x="2862835" y="312878"/>
                </a:cubicBezTo>
                <a:cubicBezTo>
                  <a:pt x="2861768" y="303124"/>
                  <a:pt x="2860625" y="293370"/>
                  <a:pt x="2859405" y="283617"/>
                </a:cubicBezTo>
                <a:cubicBezTo>
                  <a:pt x="2857577" y="268377"/>
                  <a:pt x="2854605" y="247346"/>
                  <a:pt x="2850490" y="220523"/>
                </a:cubicBezTo>
                <a:cubicBezTo>
                  <a:pt x="2846375" y="193701"/>
                  <a:pt x="2841118" y="161087"/>
                  <a:pt x="2834717" y="122682"/>
                </a:cubicBezTo>
                <a:cubicBezTo>
                  <a:pt x="2841422" y="117501"/>
                  <a:pt x="2848737" y="112548"/>
                  <a:pt x="2856662" y="107823"/>
                </a:cubicBezTo>
                <a:cubicBezTo>
                  <a:pt x="2864587" y="103099"/>
                  <a:pt x="2872664" y="98451"/>
                  <a:pt x="2880894" y="93879"/>
                </a:cubicBezTo>
                <a:close/>
                <a:moveTo>
                  <a:pt x="1047217" y="93879"/>
                </a:moveTo>
                <a:cubicBezTo>
                  <a:pt x="1049351" y="102108"/>
                  <a:pt x="1051941" y="111024"/>
                  <a:pt x="1054989" y="120625"/>
                </a:cubicBezTo>
                <a:cubicBezTo>
                  <a:pt x="1058037" y="130226"/>
                  <a:pt x="1061390" y="139904"/>
                  <a:pt x="1065048" y="149657"/>
                </a:cubicBezTo>
                <a:lnTo>
                  <a:pt x="1050417" y="161087"/>
                </a:lnTo>
                <a:cubicBezTo>
                  <a:pt x="1051332" y="179680"/>
                  <a:pt x="1051865" y="200711"/>
                  <a:pt x="1052018" y="224181"/>
                </a:cubicBezTo>
                <a:cubicBezTo>
                  <a:pt x="1052170" y="247650"/>
                  <a:pt x="1052018" y="273711"/>
                  <a:pt x="1051561" y="302362"/>
                </a:cubicBezTo>
                <a:cubicBezTo>
                  <a:pt x="1051103" y="331013"/>
                  <a:pt x="1050113" y="362560"/>
                  <a:pt x="1048589" y="397002"/>
                </a:cubicBezTo>
                <a:lnTo>
                  <a:pt x="1022071" y="400660"/>
                </a:lnTo>
                <a:cubicBezTo>
                  <a:pt x="1021157" y="370790"/>
                  <a:pt x="1020014" y="343891"/>
                  <a:pt x="1018642" y="319964"/>
                </a:cubicBezTo>
                <a:cubicBezTo>
                  <a:pt x="1017271" y="296037"/>
                  <a:pt x="1015899" y="273711"/>
                  <a:pt x="1014527" y="252984"/>
                </a:cubicBezTo>
                <a:cubicBezTo>
                  <a:pt x="1013156" y="232258"/>
                  <a:pt x="1011708" y="212294"/>
                  <a:pt x="1010184" y="193091"/>
                </a:cubicBezTo>
                <a:cubicBezTo>
                  <a:pt x="1008660" y="173889"/>
                  <a:pt x="1006831" y="153924"/>
                  <a:pt x="1004697" y="133198"/>
                </a:cubicBezTo>
                <a:cubicBezTo>
                  <a:pt x="1003783" y="125578"/>
                  <a:pt x="1005079" y="118872"/>
                  <a:pt x="1008584" y="113081"/>
                </a:cubicBezTo>
                <a:cubicBezTo>
                  <a:pt x="1012089" y="107290"/>
                  <a:pt x="1017271" y="102794"/>
                  <a:pt x="1024128" y="99594"/>
                </a:cubicBezTo>
                <a:cubicBezTo>
                  <a:pt x="1030986" y="96393"/>
                  <a:pt x="1038683" y="94488"/>
                  <a:pt x="1047217" y="93879"/>
                </a:cubicBezTo>
                <a:close/>
                <a:moveTo>
                  <a:pt x="326975" y="93879"/>
                </a:moveTo>
                <a:cubicBezTo>
                  <a:pt x="327889" y="117044"/>
                  <a:pt x="328651" y="140056"/>
                  <a:pt x="329261" y="162916"/>
                </a:cubicBezTo>
                <a:cubicBezTo>
                  <a:pt x="329870" y="185776"/>
                  <a:pt x="330480" y="209093"/>
                  <a:pt x="331089" y="232868"/>
                </a:cubicBezTo>
                <a:cubicBezTo>
                  <a:pt x="331699" y="256642"/>
                  <a:pt x="332309" y="281483"/>
                  <a:pt x="332918" y="307391"/>
                </a:cubicBezTo>
                <a:lnTo>
                  <a:pt x="334747" y="341224"/>
                </a:lnTo>
                <a:cubicBezTo>
                  <a:pt x="340538" y="345491"/>
                  <a:pt x="346863" y="348539"/>
                  <a:pt x="353721" y="350368"/>
                </a:cubicBezTo>
                <a:lnTo>
                  <a:pt x="374065" y="352785"/>
                </a:lnTo>
                <a:lnTo>
                  <a:pt x="382448" y="352197"/>
                </a:lnTo>
                <a:cubicBezTo>
                  <a:pt x="386563" y="351587"/>
                  <a:pt x="390754" y="350673"/>
                  <a:pt x="395021" y="349454"/>
                </a:cubicBezTo>
                <a:cubicBezTo>
                  <a:pt x="394716" y="348234"/>
                  <a:pt x="394564" y="347015"/>
                  <a:pt x="394564" y="345796"/>
                </a:cubicBezTo>
                <a:cubicBezTo>
                  <a:pt x="394564" y="344577"/>
                  <a:pt x="394564" y="343205"/>
                  <a:pt x="394564" y="341681"/>
                </a:cubicBezTo>
                <a:cubicBezTo>
                  <a:pt x="395478" y="331623"/>
                  <a:pt x="398145" y="321183"/>
                  <a:pt x="402565" y="310363"/>
                </a:cubicBezTo>
                <a:cubicBezTo>
                  <a:pt x="406985" y="299543"/>
                  <a:pt x="412623" y="289256"/>
                  <a:pt x="419481" y="279502"/>
                </a:cubicBezTo>
                <a:cubicBezTo>
                  <a:pt x="426339" y="269748"/>
                  <a:pt x="434036" y="261671"/>
                  <a:pt x="442570" y="255270"/>
                </a:cubicBezTo>
                <a:cubicBezTo>
                  <a:pt x="455676" y="245212"/>
                  <a:pt x="468630" y="240183"/>
                  <a:pt x="481432" y="240183"/>
                </a:cubicBezTo>
                <a:cubicBezTo>
                  <a:pt x="485090" y="240183"/>
                  <a:pt x="488595" y="241783"/>
                  <a:pt x="491948" y="244983"/>
                </a:cubicBezTo>
                <a:cubicBezTo>
                  <a:pt x="495300" y="248184"/>
                  <a:pt x="498501" y="252680"/>
                  <a:pt x="501549" y="258471"/>
                </a:cubicBezTo>
                <a:cubicBezTo>
                  <a:pt x="503987" y="262433"/>
                  <a:pt x="506578" y="267615"/>
                  <a:pt x="509321" y="274016"/>
                </a:cubicBezTo>
                <a:cubicBezTo>
                  <a:pt x="512064" y="280416"/>
                  <a:pt x="514960" y="287884"/>
                  <a:pt x="518008" y="296418"/>
                </a:cubicBezTo>
                <a:cubicBezTo>
                  <a:pt x="521666" y="306782"/>
                  <a:pt x="525476" y="315926"/>
                  <a:pt x="529438" y="323850"/>
                </a:cubicBezTo>
                <a:cubicBezTo>
                  <a:pt x="533400" y="331775"/>
                  <a:pt x="537515" y="338176"/>
                  <a:pt x="541782" y="343053"/>
                </a:cubicBezTo>
                <a:lnTo>
                  <a:pt x="560830" y="353030"/>
                </a:lnTo>
                <a:lnTo>
                  <a:pt x="588036" y="350597"/>
                </a:lnTo>
                <a:cubicBezTo>
                  <a:pt x="594589" y="348920"/>
                  <a:pt x="600152" y="345948"/>
                  <a:pt x="604724" y="341681"/>
                </a:cubicBezTo>
                <a:cubicBezTo>
                  <a:pt x="608686" y="338024"/>
                  <a:pt x="612115" y="333909"/>
                  <a:pt x="615011" y="329337"/>
                </a:cubicBezTo>
                <a:cubicBezTo>
                  <a:pt x="617906" y="324765"/>
                  <a:pt x="622250" y="317450"/>
                  <a:pt x="628041" y="307391"/>
                </a:cubicBezTo>
                <a:cubicBezTo>
                  <a:pt x="629565" y="304343"/>
                  <a:pt x="631927" y="301905"/>
                  <a:pt x="635127" y="300076"/>
                </a:cubicBezTo>
                <a:cubicBezTo>
                  <a:pt x="638328" y="298247"/>
                  <a:pt x="641757" y="297333"/>
                  <a:pt x="645415" y="297333"/>
                </a:cubicBezTo>
                <a:cubicBezTo>
                  <a:pt x="649682" y="297333"/>
                  <a:pt x="654101" y="298857"/>
                  <a:pt x="658673" y="301905"/>
                </a:cubicBezTo>
                <a:cubicBezTo>
                  <a:pt x="654406" y="311963"/>
                  <a:pt x="650596" y="321183"/>
                  <a:pt x="647243" y="329565"/>
                </a:cubicBezTo>
                <a:cubicBezTo>
                  <a:pt x="643891" y="337947"/>
                  <a:pt x="640690" y="345644"/>
                  <a:pt x="637642" y="352654"/>
                </a:cubicBezTo>
                <a:cubicBezTo>
                  <a:pt x="641300" y="353264"/>
                  <a:pt x="645719" y="353873"/>
                  <a:pt x="650901" y="354483"/>
                </a:cubicBezTo>
                <a:cubicBezTo>
                  <a:pt x="656083" y="355092"/>
                  <a:pt x="661721" y="355397"/>
                  <a:pt x="667817" y="355397"/>
                </a:cubicBezTo>
                <a:cubicBezTo>
                  <a:pt x="674218" y="355397"/>
                  <a:pt x="679628" y="355092"/>
                  <a:pt x="684048" y="354483"/>
                </a:cubicBezTo>
                <a:cubicBezTo>
                  <a:pt x="688467" y="353873"/>
                  <a:pt x="694335" y="352654"/>
                  <a:pt x="701650" y="350825"/>
                </a:cubicBezTo>
                <a:cubicBezTo>
                  <a:pt x="703174" y="348082"/>
                  <a:pt x="705079" y="343662"/>
                  <a:pt x="707365" y="337566"/>
                </a:cubicBezTo>
                <a:cubicBezTo>
                  <a:pt x="709651" y="331470"/>
                  <a:pt x="712318" y="324231"/>
                  <a:pt x="715366" y="315849"/>
                </a:cubicBezTo>
                <a:cubicBezTo>
                  <a:pt x="718414" y="307467"/>
                  <a:pt x="721767" y="298552"/>
                  <a:pt x="725425" y="289103"/>
                </a:cubicBezTo>
                <a:cubicBezTo>
                  <a:pt x="727558" y="284531"/>
                  <a:pt x="730301" y="281026"/>
                  <a:pt x="733654" y="278588"/>
                </a:cubicBezTo>
                <a:cubicBezTo>
                  <a:pt x="737007" y="276149"/>
                  <a:pt x="741274" y="274930"/>
                  <a:pt x="746456" y="274930"/>
                </a:cubicBezTo>
                <a:cubicBezTo>
                  <a:pt x="752247" y="274930"/>
                  <a:pt x="757124" y="276454"/>
                  <a:pt x="761086" y="279502"/>
                </a:cubicBezTo>
                <a:cubicBezTo>
                  <a:pt x="758953" y="284074"/>
                  <a:pt x="755981" y="292151"/>
                  <a:pt x="752171" y="303734"/>
                </a:cubicBezTo>
                <a:cubicBezTo>
                  <a:pt x="748361" y="315316"/>
                  <a:pt x="743103" y="332080"/>
                  <a:pt x="736397" y="354026"/>
                </a:cubicBezTo>
                <a:cubicBezTo>
                  <a:pt x="739445" y="354940"/>
                  <a:pt x="742188" y="355473"/>
                  <a:pt x="744627" y="355626"/>
                </a:cubicBezTo>
                <a:cubicBezTo>
                  <a:pt x="747065" y="355778"/>
                  <a:pt x="749809" y="356007"/>
                  <a:pt x="752856" y="356312"/>
                </a:cubicBezTo>
                <a:cubicBezTo>
                  <a:pt x="762915" y="356312"/>
                  <a:pt x="772973" y="354635"/>
                  <a:pt x="783032" y="351282"/>
                </a:cubicBezTo>
                <a:cubicBezTo>
                  <a:pt x="784251" y="349758"/>
                  <a:pt x="785699" y="346863"/>
                  <a:pt x="787375" y="342596"/>
                </a:cubicBezTo>
                <a:cubicBezTo>
                  <a:pt x="789051" y="338328"/>
                  <a:pt x="791414" y="332232"/>
                  <a:pt x="794462" y="324308"/>
                </a:cubicBezTo>
                <a:cubicBezTo>
                  <a:pt x="796291" y="318212"/>
                  <a:pt x="798577" y="311735"/>
                  <a:pt x="801320" y="304877"/>
                </a:cubicBezTo>
                <a:cubicBezTo>
                  <a:pt x="804063" y="298019"/>
                  <a:pt x="807111" y="290627"/>
                  <a:pt x="810464" y="282702"/>
                </a:cubicBezTo>
                <a:cubicBezTo>
                  <a:pt x="811988" y="279045"/>
                  <a:pt x="814502" y="276225"/>
                  <a:pt x="818007" y="274244"/>
                </a:cubicBezTo>
                <a:cubicBezTo>
                  <a:pt x="821513" y="272263"/>
                  <a:pt x="825551" y="271272"/>
                  <a:pt x="830123" y="271272"/>
                </a:cubicBezTo>
                <a:cubicBezTo>
                  <a:pt x="835305" y="271272"/>
                  <a:pt x="840029" y="272644"/>
                  <a:pt x="844297" y="275387"/>
                </a:cubicBezTo>
                <a:cubicBezTo>
                  <a:pt x="842468" y="280264"/>
                  <a:pt x="839877" y="287579"/>
                  <a:pt x="836524" y="297333"/>
                </a:cubicBezTo>
                <a:cubicBezTo>
                  <a:pt x="833171" y="307086"/>
                  <a:pt x="828599" y="321107"/>
                  <a:pt x="822808" y="339395"/>
                </a:cubicBezTo>
                <a:cubicBezTo>
                  <a:pt x="831038" y="343967"/>
                  <a:pt x="839420" y="347396"/>
                  <a:pt x="847954" y="349682"/>
                </a:cubicBezTo>
                <a:lnTo>
                  <a:pt x="875730" y="352937"/>
                </a:lnTo>
                <a:lnTo>
                  <a:pt x="897675" y="350368"/>
                </a:lnTo>
                <a:cubicBezTo>
                  <a:pt x="905828" y="348539"/>
                  <a:pt x="914324" y="345796"/>
                  <a:pt x="923163" y="342138"/>
                </a:cubicBezTo>
                <a:cubicBezTo>
                  <a:pt x="921944" y="332385"/>
                  <a:pt x="920801" y="322631"/>
                  <a:pt x="919735" y="312878"/>
                </a:cubicBezTo>
                <a:cubicBezTo>
                  <a:pt x="918668" y="303124"/>
                  <a:pt x="917525" y="293370"/>
                  <a:pt x="916305" y="283617"/>
                </a:cubicBezTo>
                <a:cubicBezTo>
                  <a:pt x="914477" y="268377"/>
                  <a:pt x="911505" y="247346"/>
                  <a:pt x="907390" y="220523"/>
                </a:cubicBezTo>
                <a:cubicBezTo>
                  <a:pt x="903275" y="193701"/>
                  <a:pt x="898017" y="161087"/>
                  <a:pt x="891617" y="122682"/>
                </a:cubicBezTo>
                <a:cubicBezTo>
                  <a:pt x="898322" y="117501"/>
                  <a:pt x="905637" y="112548"/>
                  <a:pt x="913562" y="107823"/>
                </a:cubicBezTo>
                <a:cubicBezTo>
                  <a:pt x="921487" y="103099"/>
                  <a:pt x="929564" y="98451"/>
                  <a:pt x="937794" y="93879"/>
                </a:cubicBezTo>
                <a:cubicBezTo>
                  <a:pt x="938708" y="116129"/>
                  <a:pt x="939547" y="138303"/>
                  <a:pt x="940309" y="160401"/>
                </a:cubicBezTo>
                <a:cubicBezTo>
                  <a:pt x="941070" y="182499"/>
                  <a:pt x="941909" y="204521"/>
                  <a:pt x="942823" y="226467"/>
                </a:cubicBezTo>
                <a:cubicBezTo>
                  <a:pt x="943737" y="246888"/>
                  <a:pt x="944423" y="265862"/>
                  <a:pt x="944881" y="283388"/>
                </a:cubicBezTo>
                <a:cubicBezTo>
                  <a:pt x="945338" y="300914"/>
                  <a:pt x="945566" y="317145"/>
                  <a:pt x="945566" y="332080"/>
                </a:cubicBezTo>
                <a:cubicBezTo>
                  <a:pt x="945566" y="340614"/>
                  <a:pt x="944119" y="349606"/>
                  <a:pt x="941223" y="359055"/>
                </a:cubicBezTo>
                <a:cubicBezTo>
                  <a:pt x="938327" y="368504"/>
                  <a:pt x="934136" y="377495"/>
                  <a:pt x="928650" y="386030"/>
                </a:cubicBezTo>
                <a:cubicBezTo>
                  <a:pt x="925602" y="390602"/>
                  <a:pt x="919277" y="394183"/>
                  <a:pt x="909676" y="396774"/>
                </a:cubicBezTo>
                <a:cubicBezTo>
                  <a:pt x="904875" y="398069"/>
                  <a:pt x="899523" y="399041"/>
                  <a:pt x="893617" y="399688"/>
                </a:cubicBezTo>
                <a:lnTo>
                  <a:pt x="877820" y="400481"/>
                </a:lnTo>
                <a:lnTo>
                  <a:pt x="877215" y="400660"/>
                </a:lnTo>
                <a:lnTo>
                  <a:pt x="876251" y="400559"/>
                </a:lnTo>
                <a:lnTo>
                  <a:pt x="874243" y="400660"/>
                </a:lnTo>
                <a:lnTo>
                  <a:pt x="872626" y="400181"/>
                </a:lnTo>
                <a:lnTo>
                  <a:pt x="859155" y="398774"/>
                </a:lnTo>
                <a:cubicBezTo>
                  <a:pt x="853059" y="397517"/>
                  <a:pt x="846887" y="395631"/>
                  <a:pt x="840639" y="393116"/>
                </a:cubicBezTo>
                <a:cubicBezTo>
                  <a:pt x="828142" y="388087"/>
                  <a:pt x="818236" y="381762"/>
                  <a:pt x="810921" y="374142"/>
                </a:cubicBezTo>
                <a:cubicBezTo>
                  <a:pt x="809092" y="379324"/>
                  <a:pt x="807111" y="383820"/>
                  <a:pt x="804977" y="387630"/>
                </a:cubicBezTo>
                <a:cubicBezTo>
                  <a:pt x="802844" y="391440"/>
                  <a:pt x="798577" y="394564"/>
                  <a:pt x="792176" y="397002"/>
                </a:cubicBezTo>
                <a:cubicBezTo>
                  <a:pt x="788518" y="398831"/>
                  <a:pt x="783413" y="400355"/>
                  <a:pt x="776859" y="401574"/>
                </a:cubicBezTo>
                <a:cubicBezTo>
                  <a:pt x="770306" y="402794"/>
                  <a:pt x="763525" y="403403"/>
                  <a:pt x="756514" y="403403"/>
                </a:cubicBezTo>
                <a:cubicBezTo>
                  <a:pt x="745541" y="403403"/>
                  <a:pt x="733197" y="399898"/>
                  <a:pt x="719481" y="392888"/>
                </a:cubicBezTo>
                <a:cubicBezTo>
                  <a:pt x="717043" y="395021"/>
                  <a:pt x="712775" y="396850"/>
                  <a:pt x="706679" y="398374"/>
                </a:cubicBezTo>
                <a:cubicBezTo>
                  <a:pt x="700583" y="399898"/>
                  <a:pt x="693801" y="401117"/>
                  <a:pt x="686334" y="402032"/>
                </a:cubicBezTo>
                <a:cubicBezTo>
                  <a:pt x="678866" y="402946"/>
                  <a:pt x="671627" y="403403"/>
                  <a:pt x="664617" y="403403"/>
                </a:cubicBezTo>
                <a:cubicBezTo>
                  <a:pt x="656692" y="403403"/>
                  <a:pt x="647929" y="402108"/>
                  <a:pt x="638328" y="399517"/>
                </a:cubicBezTo>
                <a:cubicBezTo>
                  <a:pt x="628727" y="396926"/>
                  <a:pt x="619506" y="393345"/>
                  <a:pt x="610667" y="388773"/>
                </a:cubicBezTo>
                <a:cubicBezTo>
                  <a:pt x="605181" y="392430"/>
                  <a:pt x="597866" y="395326"/>
                  <a:pt x="588722" y="397460"/>
                </a:cubicBezTo>
                <a:lnTo>
                  <a:pt x="561118" y="400527"/>
                </a:lnTo>
                <a:lnTo>
                  <a:pt x="560985" y="400660"/>
                </a:lnTo>
                <a:lnTo>
                  <a:pt x="560617" y="400582"/>
                </a:lnTo>
                <a:lnTo>
                  <a:pt x="559918" y="400660"/>
                </a:lnTo>
                <a:lnTo>
                  <a:pt x="559634" y="400375"/>
                </a:lnTo>
                <a:lnTo>
                  <a:pt x="539268" y="396088"/>
                </a:lnTo>
                <a:cubicBezTo>
                  <a:pt x="532410" y="393040"/>
                  <a:pt x="525933" y="388468"/>
                  <a:pt x="519837" y="382372"/>
                </a:cubicBezTo>
                <a:lnTo>
                  <a:pt x="513436" y="403403"/>
                </a:lnTo>
                <a:cubicBezTo>
                  <a:pt x="495453" y="403403"/>
                  <a:pt x="478765" y="401879"/>
                  <a:pt x="463373" y="398831"/>
                </a:cubicBezTo>
                <a:cubicBezTo>
                  <a:pt x="447980" y="395783"/>
                  <a:pt x="434645" y="391516"/>
                  <a:pt x="423368" y="386030"/>
                </a:cubicBezTo>
                <a:cubicBezTo>
                  <a:pt x="413004" y="391821"/>
                  <a:pt x="403708" y="395707"/>
                  <a:pt x="395478" y="397688"/>
                </a:cubicBezTo>
                <a:lnTo>
                  <a:pt x="378686" y="399603"/>
                </a:lnTo>
                <a:lnTo>
                  <a:pt x="378638" y="399746"/>
                </a:lnTo>
                <a:cubicBezTo>
                  <a:pt x="378029" y="400355"/>
                  <a:pt x="377114" y="400660"/>
                  <a:pt x="375895" y="400660"/>
                </a:cubicBezTo>
                <a:lnTo>
                  <a:pt x="372237" y="400339"/>
                </a:lnTo>
                <a:lnTo>
                  <a:pt x="369418" y="400660"/>
                </a:lnTo>
                <a:lnTo>
                  <a:pt x="367100" y="399887"/>
                </a:lnTo>
                <a:lnTo>
                  <a:pt x="353778" y="398717"/>
                </a:lnTo>
                <a:cubicBezTo>
                  <a:pt x="347110" y="397421"/>
                  <a:pt x="341148" y="395478"/>
                  <a:pt x="335890" y="392888"/>
                </a:cubicBezTo>
                <a:cubicBezTo>
                  <a:pt x="325374" y="387706"/>
                  <a:pt x="317373" y="380772"/>
                  <a:pt x="311887" y="372085"/>
                </a:cubicBezTo>
                <a:cubicBezTo>
                  <a:pt x="306401" y="363398"/>
                  <a:pt x="303048" y="353264"/>
                  <a:pt x="301829" y="341681"/>
                </a:cubicBezTo>
                <a:cubicBezTo>
                  <a:pt x="300914" y="334976"/>
                  <a:pt x="299771" y="325374"/>
                  <a:pt x="298400" y="312878"/>
                </a:cubicBezTo>
                <a:cubicBezTo>
                  <a:pt x="297028" y="300381"/>
                  <a:pt x="295580" y="286131"/>
                  <a:pt x="294056" y="270129"/>
                </a:cubicBezTo>
                <a:cubicBezTo>
                  <a:pt x="292532" y="254127"/>
                  <a:pt x="290932" y="237440"/>
                  <a:pt x="289256" y="220066"/>
                </a:cubicBezTo>
                <a:cubicBezTo>
                  <a:pt x="287579" y="202692"/>
                  <a:pt x="285979" y="185547"/>
                  <a:pt x="284455" y="168631"/>
                </a:cubicBezTo>
                <a:cubicBezTo>
                  <a:pt x="282931" y="151715"/>
                  <a:pt x="281559" y="136398"/>
                  <a:pt x="280340" y="122682"/>
                </a:cubicBezTo>
                <a:cubicBezTo>
                  <a:pt x="287655" y="117196"/>
                  <a:pt x="295199" y="112091"/>
                  <a:pt x="302972" y="107366"/>
                </a:cubicBezTo>
                <a:cubicBezTo>
                  <a:pt x="310744" y="102642"/>
                  <a:pt x="318745" y="98146"/>
                  <a:pt x="326975" y="93879"/>
                </a:cubicBezTo>
                <a:close/>
                <a:moveTo>
                  <a:pt x="191110" y="93879"/>
                </a:moveTo>
                <a:cubicBezTo>
                  <a:pt x="193548" y="103023"/>
                  <a:pt x="196292" y="112395"/>
                  <a:pt x="199340" y="121997"/>
                </a:cubicBezTo>
                <a:cubicBezTo>
                  <a:pt x="202388" y="131598"/>
                  <a:pt x="205436" y="140818"/>
                  <a:pt x="208484" y="149657"/>
                </a:cubicBezTo>
                <a:lnTo>
                  <a:pt x="195225" y="159716"/>
                </a:lnTo>
                <a:lnTo>
                  <a:pt x="209855" y="302362"/>
                </a:lnTo>
                <a:cubicBezTo>
                  <a:pt x="211379" y="317602"/>
                  <a:pt x="212751" y="331166"/>
                  <a:pt x="213970" y="343053"/>
                </a:cubicBezTo>
                <a:cubicBezTo>
                  <a:pt x="215189" y="354940"/>
                  <a:pt x="216180" y="366141"/>
                  <a:pt x="216942" y="376657"/>
                </a:cubicBezTo>
                <a:cubicBezTo>
                  <a:pt x="217704" y="387173"/>
                  <a:pt x="218085" y="397612"/>
                  <a:pt x="218085" y="407975"/>
                </a:cubicBezTo>
                <a:cubicBezTo>
                  <a:pt x="218085" y="427787"/>
                  <a:pt x="212065" y="446380"/>
                  <a:pt x="200025" y="463754"/>
                </a:cubicBezTo>
                <a:cubicBezTo>
                  <a:pt x="187986" y="481127"/>
                  <a:pt x="171603" y="494843"/>
                  <a:pt x="150876" y="504902"/>
                </a:cubicBezTo>
                <a:cubicBezTo>
                  <a:pt x="140513" y="510083"/>
                  <a:pt x="129769" y="513893"/>
                  <a:pt x="118644" y="516332"/>
                </a:cubicBezTo>
                <a:cubicBezTo>
                  <a:pt x="107519" y="518770"/>
                  <a:pt x="95860" y="519989"/>
                  <a:pt x="83668" y="519989"/>
                </a:cubicBezTo>
                <a:cubicBezTo>
                  <a:pt x="56846" y="519989"/>
                  <a:pt x="36195" y="512217"/>
                  <a:pt x="21717" y="496672"/>
                </a:cubicBezTo>
                <a:cubicBezTo>
                  <a:pt x="7239" y="481127"/>
                  <a:pt x="0" y="458572"/>
                  <a:pt x="0" y="429006"/>
                </a:cubicBezTo>
                <a:cubicBezTo>
                  <a:pt x="0" y="423520"/>
                  <a:pt x="381" y="417729"/>
                  <a:pt x="1143" y="411633"/>
                </a:cubicBezTo>
                <a:cubicBezTo>
                  <a:pt x="1905" y="405537"/>
                  <a:pt x="3048" y="398679"/>
                  <a:pt x="4572" y="391059"/>
                </a:cubicBezTo>
                <a:cubicBezTo>
                  <a:pt x="6096" y="383439"/>
                  <a:pt x="8078" y="374752"/>
                  <a:pt x="10516" y="364998"/>
                </a:cubicBezTo>
                <a:lnTo>
                  <a:pt x="29718" y="369570"/>
                </a:lnTo>
                <a:cubicBezTo>
                  <a:pt x="26061" y="382982"/>
                  <a:pt x="24232" y="394716"/>
                  <a:pt x="24232" y="404775"/>
                </a:cubicBezTo>
                <a:cubicBezTo>
                  <a:pt x="24232" y="426720"/>
                  <a:pt x="29337" y="443332"/>
                  <a:pt x="39548" y="454610"/>
                </a:cubicBezTo>
                <a:cubicBezTo>
                  <a:pt x="49759" y="465887"/>
                  <a:pt x="64770" y="471526"/>
                  <a:pt x="84582" y="471526"/>
                </a:cubicBezTo>
                <a:cubicBezTo>
                  <a:pt x="100737" y="471526"/>
                  <a:pt x="115748" y="469697"/>
                  <a:pt x="129617" y="466040"/>
                </a:cubicBezTo>
                <a:cubicBezTo>
                  <a:pt x="143485" y="462382"/>
                  <a:pt x="156058" y="456896"/>
                  <a:pt x="167336" y="449580"/>
                </a:cubicBezTo>
                <a:cubicBezTo>
                  <a:pt x="172822" y="446228"/>
                  <a:pt x="177851" y="442494"/>
                  <a:pt x="182423" y="438379"/>
                </a:cubicBezTo>
                <a:cubicBezTo>
                  <a:pt x="186995" y="434264"/>
                  <a:pt x="191262" y="429921"/>
                  <a:pt x="195225" y="425349"/>
                </a:cubicBezTo>
                <a:lnTo>
                  <a:pt x="184709" y="364998"/>
                </a:lnTo>
                <a:cubicBezTo>
                  <a:pt x="181966" y="350978"/>
                  <a:pt x="178994" y="334747"/>
                  <a:pt x="175794" y="316307"/>
                </a:cubicBezTo>
                <a:cubicBezTo>
                  <a:pt x="172593" y="297866"/>
                  <a:pt x="169393" y="278969"/>
                  <a:pt x="166193" y="259614"/>
                </a:cubicBezTo>
                <a:cubicBezTo>
                  <a:pt x="162992" y="240259"/>
                  <a:pt x="160020" y="221895"/>
                  <a:pt x="157277" y="204521"/>
                </a:cubicBezTo>
                <a:cubicBezTo>
                  <a:pt x="154534" y="187148"/>
                  <a:pt x="152324" y="172441"/>
                  <a:pt x="150648" y="160401"/>
                </a:cubicBezTo>
                <a:cubicBezTo>
                  <a:pt x="148971" y="148362"/>
                  <a:pt x="148133" y="140513"/>
                  <a:pt x="148133" y="136856"/>
                </a:cubicBezTo>
                <a:cubicBezTo>
                  <a:pt x="148133" y="124968"/>
                  <a:pt x="152172" y="114986"/>
                  <a:pt x="160249" y="106909"/>
                </a:cubicBezTo>
                <a:cubicBezTo>
                  <a:pt x="168326" y="98832"/>
                  <a:pt x="178613" y="94488"/>
                  <a:pt x="191110" y="93879"/>
                </a:cubicBezTo>
                <a:close/>
                <a:moveTo>
                  <a:pt x="4870475" y="91059"/>
                </a:moveTo>
                <a:cubicBezTo>
                  <a:pt x="4868342" y="91059"/>
                  <a:pt x="4866361" y="91745"/>
                  <a:pt x="4864532" y="93117"/>
                </a:cubicBezTo>
                <a:cubicBezTo>
                  <a:pt x="4862703" y="94488"/>
                  <a:pt x="4861789" y="95936"/>
                  <a:pt x="4861789" y="97460"/>
                </a:cubicBezTo>
                <a:cubicBezTo>
                  <a:pt x="4861789" y="103861"/>
                  <a:pt x="4866971" y="109043"/>
                  <a:pt x="4877334" y="113005"/>
                </a:cubicBezTo>
                <a:lnTo>
                  <a:pt x="4878248" y="111176"/>
                </a:lnTo>
                <a:cubicBezTo>
                  <a:pt x="4878857" y="109957"/>
                  <a:pt x="4879162" y="108890"/>
                  <a:pt x="4879163" y="107976"/>
                </a:cubicBezTo>
                <a:cubicBezTo>
                  <a:pt x="4879162" y="107061"/>
                  <a:pt x="4879162" y="106299"/>
                  <a:pt x="4879163" y="105690"/>
                </a:cubicBezTo>
                <a:cubicBezTo>
                  <a:pt x="4879162" y="101423"/>
                  <a:pt x="4878324" y="97917"/>
                  <a:pt x="4876647" y="95174"/>
                </a:cubicBezTo>
                <a:cubicBezTo>
                  <a:pt x="4874971" y="92431"/>
                  <a:pt x="4872915" y="91059"/>
                  <a:pt x="4870475" y="91059"/>
                </a:cubicBezTo>
                <a:close/>
                <a:moveTo>
                  <a:pt x="776021" y="90526"/>
                </a:moveTo>
                <a:lnTo>
                  <a:pt x="776479" y="96012"/>
                </a:lnTo>
                <a:cubicBezTo>
                  <a:pt x="776479" y="103937"/>
                  <a:pt x="772973" y="109881"/>
                  <a:pt x="765963" y="113843"/>
                </a:cubicBezTo>
                <a:cubicBezTo>
                  <a:pt x="758343" y="117806"/>
                  <a:pt x="748285" y="122301"/>
                  <a:pt x="735788" y="127331"/>
                </a:cubicBezTo>
                <a:cubicBezTo>
                  <a:pt x="723291" y="132360"/>
                  <a:pt x="708508" y="137770"/>
                  <a:pt x="691439" y="143561"/>
                </a:cubicBezTo>
                <a:lnTo>
                  <a:pt x="694183" y="121616"/>
                </a:lnTo>
                <a:cubicBezTo>
                  <a:pt x="712775" y="114910"/>
                  <a:pt x="728701" y="109043"/>
                  <a:pt x="741960" y="104013"/>
                </a:cubicBezTo>
                <a:cubicBezTo>
                  <a:pt x="755219" y="98984"/>
                  <a:pt x="766573" y="94488"/>
                  <a:pt x="776021" y="90526"/>
                </a:cubicBezTo>
                <a:close/>
                <a:moveTo>
                  <a:pt x="3544139" y="80239"/>
                </a:moveTo>
                <a:lnTo>
                  <a:pt x="3544596" y="85725"/>
                </a:lnTo>
                <a:cubicBezTo>
                  <a:pt x="3544595" y="93650"/>
                  <a:pt x="3541091" y="99746"/>
                  <a:pt x="3534080" y="104013"/>
                </a:cubicBezTo>
                <a:cubicBezTo>
                  <a:pt x="3526155" y="107976"/>
                  <a:pt x="3515945" y="112395"/>
                  <a:pt x="3503448" y="117272"/>
                </a:cubicBezTo>
                <a:cubicBezTo>
                  <a:pt x="3490951" y="122149"/>
                  <a:pt x="3476321" y="127483"/>
                  <a:pt x="3459557" y="133274"/>
                </a:cubicBezTo>
                <a:lnTo>
                  <a:pt x="3461843" y="111329"/>
                </a:lnTo>
                <a:cubicBezTo>
                  <a:pt x="3482264" y="104013"/>
                  <a:pt x="3499028" y="97917"/>
                  <a:pt x="3512135" y="93041"/>
                </a:cubicBezTo>
                <a:cubicBezTo>
                  <a:pt x="3525241" y="88164"/>
                  <a:pt x="3535909" y="83897"/>
                  <a:pt x="3544139" y="80239"/>
                </a:cubicBezTo>
                <a:close/>
                <a:moveTo>
                  <a:pt x="1601039" y="80239"/>
                </a:moveTo>
                <a:lnTo>
                  <a:pt x="1601496" y="85725"/>
                </a:lnTo>
                <a:cubicBezTo>
                  <a:pt x="1601496" y="93650"/>
                  <a:pt x="1597991" y="99746"/>
                  <a:pt x="1590980" y="104013"/>
                </a:cubicBezTo>
                <a:cubicBezTo>
                  <a:pt x="1583055" y="107976"/>
                  <a:pt x="1572845" y="112395"/>
                  <a:pt x="1560348" y="117272"/>
                </a:cubicBezTo>
                <a:cubicBezTo>
                  <a:pt x="1547851" y="122149"/>
                  <a:pt x="1533221" y="127483"/>
                  <a:pt x="1516457" y="133274"/>
                </a:cubicBezTo>
                <a:lnTo>
                  <a:pt x="1518743" y="111329"/>
                </a:lnTo>
                <a:cubicBezTo>
                  <a:pt x="1539164" y="104013"/>
                  <a:pt x="1555928" y="97917"/>
                  <a:pt x="1569035" y="93041"/>
                </a:cubicBezTo>
                <a:cubicBezTo>
                  <a:pt x="1582141" y="88164"/>
                  <a:pt x="1592809" y="83897"/>
                  <a:pt x="1601039" y="80239"/>
                </a:cubicBezTo>
                <a:close/>
                <a:moveTo>
                  <a:pt x="4875963" y="75515"/>
                </a:moveTo>
                <a:cubicBezTo>
                  <a:pt x="4880839" y="75515"/>
                  <a:pt x="4884801" y="77648"/>
                  <a:pt x="4887849" y="81915"/>
                </a:cubicBezTo>
                <a:cubicBezTo>
                  <a:pt x="4891507" y="86792"/>
                  <a:pt x="4893335" y="94565"/>
                  <a:pt x="4893335" y="105233"/>
                </a:cubicBezTo>
                <a:cubicBezTo>
                  <a:pt x="4893335" y="109195"/>
                  <a:pt x="4892573" y="112853"/>
                  <a:pt x="4891050" y="116205"/>
                </a:cubicBezTo>
                <a:lnTo>
                  <a:pt x="4905223" y="117120"/>
                </a:lnTo>
                <a:cubicBezTo>
                  <a:pt x="4905223" y="121997"/>
                  <a:pt x="4903623" y="125502"/>
                  <a:pt x="4900423" y="127635"/>
                </a:cubicBezTo>
                <a:cubicBezTo>
                  <a:pt x="4897221" y="129769"/>
                  <a:pt x="4892269" y="130836"/>
                  <a:pt x="4885563" y="130836"/>
                </a:cubicBezTo>
                <a:lnTo>
                  <a:pt x="4880991" y="130379"/>
                </a:lnTo>
                <a:cubicBezTo>
                  <a:pt x="4873371" y="137999"/>
                  <a:pt x="4865599" y="144018"/>
                  <a:pt x="4857674" y="148438"/>
                </a:cubicBezTo>
                <a:cubicBezTo>
                  <a:pt x="4849749" y="152858"/>
                  <a:pt x="4842739" y="155067"/>
                  <a:pt x="4836643" y="155067"/>
                </a:cubicBezTo>
                <a:cubicBezTo>
                  <a:pt x="4827194" y="155067"/>
                  <a:pt x="4822469" y="151105"/>
                  <a:pt x="4822469" y="143180"/>
                </a:cubicBezTo>
                <a:cubicBezTo>
                  <a:pt x="4831614" y="141351"/>
                  <a:pt x="4839539" y="138913"/>
                  <a:pt x="4846245" y="135865"/>
                </a:cubicBezTo>
                <a:cubicBezTo>
                  <a:pt x="4852950" y="132817"/>
                  <a:pt x="4859046" y="129464"/>
                  <a:pt x="4864532" y="125807"/>
                </a:cubicBezTo>
                <a:cubicBezTo>
                  <a:pt x="4853559" y="120320"/>
                  <a:pt x="4848073" y="113157"/>
                  <a:pt x="4848073" y="104318"/>
                </a:cubicBezTo>
                <a:cubicBezTo>
                  <a:pt x="4848073" y="97308"/>
                  <a:pt x="4851045" y="90755"/>
                  <a:pt x="4856989" y="84659"/>
                </a:cubicBezTo>
                <a:cubicBezTo>
                  <a:pt x="4862931" y="78563"/>
                  <a:pt x="4869257" y="75515"/>
                  <a:pt x="4875963" y="75515"/>
                </a:cubicBezTo>
                <a:close/>
                <a:moveTo>
                  <a:pt x="4462196" y="61951"/>
                </a:moveTo>
                <a:lnTo>
                  <a:pt x="4462653" y="67437"/>
                </a:lnTo>
                <a:cubicBezTo>
                  <a:pt x="4462653" y="75362"/>
                  <a:pt x="4459148" y="81306"/>
                  <a:pt x="4452137" y="85268"/>
                </a:cubicBezTo>
                <a:cubicBezTo>
                  <a:pt x="4444517" y="89231"/>
                  <a:pt x="4434459" y="93726"/>
                  <a:pt x="4421963" y="98756"/>
                </a:cubicBezTo>
                <a:cubicBezTo>
                  <a:pt x="4409465" y="103785"/>
                  <a:pt x="4394683" y="109195"/>
                  <a:pt x="4377614" y="114986"/>
                </a:cubicBezTo>
                <a:lnTo>
                  <a:pt x="4380357" y="93041"/>
                </a:lnTo>
                <a:cubicBezTo>
                  <a:pt x="4398950" y="86335"/>
                  <a:pt x="4414876" y="80468"/>
                  <a:pt x="4428135" y="75438"/>
                </a:cubicBezTo>
                <a:cubicBezTo>
                  <a:pt x="4441393" y="70409"/>
                  <a:pt x="4452747" y="65913"/>
                  <a:pt x="4462196" y="61951"/>
                </a:cubicBezTo>
                <a:close/>
                <a:moveTo>
                  <a:pt x="6409868" y="51131"/>
                </a:moveTo>
                <a:cubicBezTo>
                  <a:pt x="6407735" y="51131"/>
                  <a:pt x="6405525" y="51969"/>
                  <a:pt x="6403239" y="53645"/>
                </a:cubicBezTo>
                <a:cubicBezTo>
                  <a:pt x="6400953" y="55322"/>
                  <a:pt x="6399961" y="57836"/>
                  <a:pt x="6400267" y="61189"/>
                </a:cubicBezTo>
                <a:cubicBezTo>
                  <a:pt x="6400267" y="64237"/>
                  <a:pt x="6401181" y="67056"/>
                  <a:pt x="6403011" y="69647"/>
                </a:cubicBezTo>
                <a:cubicBezTo>
                  <a:pt x="6404839" y="72238"/>
                  <a:pt x="6407887" y="73533"/>
                  <a:pt x="6412154" y="73533"/>
                </a:cubicBezTo>
                <a:cubicBezTo>
                  <a:pt x="6415202" y="73533"/>
                  <a:pt x="6418097" y="72467"/>
                  <a:pt x="6420841" y="70333"/>
                </a:cubicBezTo>
                <a:cubicBezTo>
                  <a:pt x="6423583" y="68199"/>
                  <a:pt x="6424955" y="66218"/>
                  <a:pt x="6424955" y="64389"/>
                </a:cubicBezTo>
                <a:cubicBezTo>
                  <a:pt x="6424955" y="61646"/>
                  <a:pt x="6423355" y="58751"/>
                  <a:pt x="6420155" y="55703"/>
                </a:cubicBezTo>
                <a:cubicBezTo>
                  <a:pt x="6416955" y="52655"/>
                  <a:pt x="6413525" y="51131"/>
                  <a:pt x="6409868" y="51131"/>
                </a:cubicBezTo>
                <a:close/>
                <a:moveTo>
                  <a:pt x="5726583" y="37034"/>
                </a:moveTo>
                <a:cubicBezTo>
                  <a:pt x="5729631" y="42520"/>
                  <a:pt x="5731689" y="47930"/>
                  <a:pt x="5732755" y="53264"/>
                </a:cubicBezTo>
                <a:cubicBezTo>
                  <a:pt x="5733821" y="58598"/>
                  <a:pt x="5734355" y="62484"/>
                  <a:pt x="5734355" y="64923"/>
                </a:cubicBezTo>
                <a:cubicBezTo>
                  <a:pt x="5734355" y="72238"/>
                  <a:pt x="5732069" y="78410"/>
                  <a:pt x="5727497" y="83439"/>
                </a:cubicBezTo>
                <a:cubicBezTo>
                  <a:pt x="5722925" y="88469"/>
                  <a:pt x="5717286" y="90983"/>
                  <a:pt x="5710581" y="90983"/>
                </a:cubicBezTo>
                <a:cubicBezTo>
                  <a:pt x="5705095" y="90983"/>
                  <a:pt x="5700523" y="89459"/>
                  <a:pt x="5696865" y="86411"/>
                </a:cubicBezTo>
                <a:cubicBezTo>
                  <a:pt x="5692597" y="95555"/>
                  <a:pt x="5685587" y="100127"/>
                  <a:pt x="5675834" y="100127"/>
                </a:cubicBezTo>
                <a:cubicBezTo>
                  <a:pt x="5669737" y="100127"/>
                  <a:pt x="5664861" y="98375"/>
                  <a:pt x="5661203" y="94869"/>
                </a:cubicBezTo>
                <a:cubicBezTo>
                  <a:pt x="5657545" y="91364"/>
                  <a:pt x="5655717" y="86411"/>
                  <a:pt x="5655717" y="80010"/>
                </a:cubicBezTo>
                <a:cubicBezTo>
                  <a:pt x="5655717" y="73610"/>
                  <a:pt x="5657697" y="66904"/>
                  <a:pt x="5661661" y="59894"/>
                </a:cubicBezTo>
                <a:lnTo>
                  <a:pt x="5670347" y="61722"/>
                </a:lnTo>
                <a:cubicBezTo>
                  <a:pt x="5669433" y="64770"/>
                  <a:pt x="5668975" y="68580"/>
                  <a:pt x="5668975" y="73152"/>
                </a:cubicBezTo>
                <a:cubicBezTo>
                  <a:pt x="5668975" y="80468"/>
                  <a:pt x="5671566" y="84125"/>
                  <a:pt x="5676747" y="84125"/>
                </a:cubicBezTo>
                <a:cubicBezTo>
                  <a:pt x="5679491" y="84125"/>
                  <a:pt x="5681853" y="82982"/>
                  <a:pt x="5683835" y="80696"/>
                </a:cubicBezTo>
                <a:cubicBezTo>
                  <a:pt x="5685816" y="78410"/>
                  <a:pt x="5686653" y="75438"/>
                  <a:pt x="5686349" y="71781"/>
                </a:cubicBezTo>
                <a:lnTo>
                  <a:pt x="5685435" y="57608"/>
                </a:lnTo>
                <a:lnTo>
                  <a:pt x="5697779" y="49835"/>
                </a:lnTo>
                <a:cubicBezTo>
                  <a:pt x="5698999" y="59589"/>
                  <a:pt x="5700751" y="66218"/>
                  <a:pt x="5703037" y="69723"/>
                </a:cubicBezTo>
                <a:cubicBezTo>
                  <a:pt x="5705323" y="73229"/>
                  <a:pt x="5708752" y="74981"/>
                  <a:pt x="5713324" y="74981"/>
                </a:cubicBezTo>
                <a:cubicBezTo>
                  <a:pt x="5714847" y="74981"/>
                  <a:pt x="5716219" y="74524"/>
                  <a:pt x="5717439" y="73610"/>
                </a:cubicBezTo>
                <a:cubicBezTo>
                  <a:pt x="5718658" y="72695"/>
                  <a:pt x="5719572" y="71628"/>
                  <a:pt x="5720181" y="70409"/>
                </a:cubicBezTo>
                <a:cubicBezTo>
                  <a:pt x="5719572" y="67361"/>
                  <a:pt x="5717439" y="61875"/>
                  <a:pt x="5713781" y="53950"/>
                </a:cubicBezTo>
                <a:lnTo>
                  <a:pt x="5712867" y="50292"/>
                </a:lnTo>
                <a:cubicBezTo>
                  <a:pt x="5712867" y="47549"/>
                  <a:pt x="5714085" y="44882"/>
                  <a:pt x="5716525" y="42291"/>
                </a:cubicBezTo>
                <a:cubicBezTo>
                  <a:pt x="5718963" y="39701"/>
                  <a:pt x="5722316" y="37948"/>
                  <a:pt x="5726583" y="37034"/>
                </a:cubicBezTo>
                <a:close/>
                <a:moveTo>
                  <a:pt x="6412154" y="32843"/>
                </a:moveTo>
                <a:cubicBezTo>
                  <a:pt x="6418859" y="32538"/>
                  <a:pt x="6424727" y="35357"/>
                  <a:pt x="6429757" y="41301"/>
                </a:cubicBezTo>
                <a:cubicBezTo>
                  <a:pt x="6434785" y="47244"/>
                  <a:pt x="6437299" y="54941"/>
                  <a:pt x="6437300" y="64389"/>
                </a:cubicBezTo>
                <a:cubicBezTo>
                  <a:pt x="6437299" y="71400"/>
                  <a:pt x="6434709" y="77496"/>
                  <a:pt x="6429528" y="82677"/>
                </a:cubicBezTo>
                <a:cubicBezTo>
                  <a:pt x="6424347" y="87859"/>
                  <a:pt x="6418403" y="90450"/>
                  <a:pt x="6411697" y="90450"/>
                </a:cubicBezTo>
                <a:cubicBezTo>
                  <a:pt x="6404687" y="90450"/>
                  <a:pt x="6398971" y="87935"/>
                  <a:pt x="6394552" y="82906"/>
                </a:cubicBezTo>
                <a:cubicBezTo>
                  <a:pt x="6390132" y="77877"/>
                  <a:pt x="6387923" y="71552"/>
                  <a:pt x="6387923" y="63932"/>
                </a:cubicBezTo>
                <a:cubicBezTo>
                  <a:pt x="6387923" y="55093"/>
                  <a:pt x="6390437" y="47702"/>
                  <a:pt x="6395466" y="41758"/>
                </a:cubicBezTo>
                <a:cubicBezTo>
                  <a:pt x="6400495" y="35814"/>
                  <a:pt x="6406058" y="32843"/>
                  <a:pt x="6412154" y="32843"/>
                </a:cubicBezTo>
                <a:close/>
                <a:moveTo>
                  <a:pt x="763220" y="32004"/>
                </a:moveTo>
                <a:cubicBezTo>
                  <a:pt x="765963" y="37491"/>
                  <a:pt x="767868" y="42901"/>
                  <a:pt x="768935" y="48235"/>
                </a:cubicBezTo>
                <a:cubicBezTo>
                  <a:pt x="770001" y="53569"/>
                  <a:pt x="770535" y="57455"/>
                  <a:pt x="770535" y="59894"/>
                </a:cubicBezTo>
                <a:cubicBezTo>
                  <a:pt x="770535" y="67209"/>
                  <a:pt x="768249" y="73457"/>
                  <a:pt x="763677" y="78639"/>
                </a:cubicBezTo>
                <a:cubicBezTo>
                  <a:pt x="759105" y="83820"/>
                  <a:pt x="753619" y="86411"/>
                  <a:pt x="747218" y="86411"/>
                </a:cubicBezTo>
                <a:cubicBezTo>
                  <a:pt x="741427" y="86411"/>
                  <a:pt x="736702" y="84735"/>
                  <a:pt x="733045" y="81382"/>
                </a:cubicBezTo>
                <a:cubicBezTo>
                  <a:pt x="730911" y="85649"/>
                  <a:pt x="728015" y="89078"/>
                  <a:pt x="724358" y="91669"/>
                </a:cubicBezTo>
                <a:cubicBezTo>
                  <a:pt x="720700" y="94260"/>
                  <a:pt x="716738" y="95555"/>
                  <a:pt x="712471" y="95555"/>
                </a:cubicBezTo>
                <a:cubicBezTo>
                  <a:pt x="706070" y="95555"/>
                  <a:pt x="701117" y="93726"/>
                  <a:pt x="697611" y="90069"/>
                </a:cubicBezTo>
                <a:cubicBezTo>
                  <a:pt x="694106" y="86411"/>
                  <a:pt x="692354" y="81382"/>
                  <a:pt x="692354" y="74981"/>
                </a:cubicBezTo>
                <a:cubicBezTo>
                  <a:pt x="692354" y="68885"/>
                  <a:pt x="694335" y="62180"/>
                  <a:pt x="698297" y="54864"/>
                </a:cubicBezTo>
                <a:lnTo>
                  <a:pt x="706527" y="56693"/>
                </a:lnTo>
                <a:cubicBezTo>
                  <a:pt x="705613" y="59741"/>
                  <a:pt x="705155" y="63551"/>
                  <a:pt x="705155" y="68123"/>
                </a:cubicBezTo>
                <a:cubicBezTo>
                  <a:pt x="705155" y="75438"/>
                  <a:pt x="707899" y="79096"/>
                  <a:pt x="713385" y="79096"/>
                </a:cubicBezTo>
                <a:cubicBezTo>
                  <a:pt x="716128" y="79096"/>
                  <a:pt x="718414" y="77953"/>
                  <a:pt x="720243" y="75667"/>
                </a:cubicBezTo>
                <a:cubicBezTo>
                  <a:pt x="722072" y="73381"/>
                  <a:pt x="722834" y="70409"/>
                  <a:pt x="722529" y="66752"/>
                </a:cubicBezTo>
                <a:lnTo>
                  <a:pt x="722072" y="52578"/>
                </a:lnTo>
                <a:lnTo>
                  <a:pt x="734416" y="44806"/>
                </a:lnTo>
                <a:cubicBezTo>
                  <a:pt x="735635" y="54560"/>
                  <a:pt x="737388" y="61189"/>
                  <a:pt x="739674" y="64694"/>
                </a:cubicBezTo>
                <a:cubicBezTo>
                  <a:pt x="741960" y="68199"/>
                  <a:pt x="745389" y="69952"/>
                  <a:pt x="749961" y="69952"/>
                </a:cubicBezTo>
                <a:cubicBezTo>
                  <a:pt x="751180" y="69952"/>
                  <a:pt x="752475" y="69495"/>
                  <a:pt x="753847" y="68580"/>
                </a:cubicBezTo>
                <a:cubicBezTo>
                  <a:pt x="755219" y="67666"/>
                  <a:pt x="756057" y="66599"/>
                  <a:pt x="756362" y="65380"/>
                </a:cubicBezTo>
                <a:cubicBezTo>
                  <a:pt x="756057" y="62332"/>
                  <a:pt x="753923" y="56846"/>
                  <a:pt x="749961" y="48921"/>
                </a:cubicBezTo>
                <a:lnTo>
                  <a:pt x="749504" y="45263"/>
                </a:lnTo>
                <a:cubicBezTo>
                  <a:pt x="749504" y="42520"/>
                  <a:pt x="750723" y="39853"/>
                  <a:pt x="753161" y="37262"/>
                </a:cubicBezTo>
                <a:cubicBezTo>
                  <a:pt x="755600" y="34671"/>
                  <a:pt x="758953" y="32919"/>
                  <a:pt x="763220" y="32004"/>
                </a:cubicBezTo>
                <a:close/>
                <a:moveTo>
                  <a:pt x="5134813" y="31242"/>
                </a:moveTo>
                <a:cubicBezTo>
                  <a:pt x="5131461" y="31242"/>
                  <a:pt x="5128108" y="32004"/>
                  <a:pt x="5124755" y="33528"/>
                </a:cubicBezTo>
                <a:cubicBezTo>
                  <a:pt x="5121402" y="35052"/>
                  <a:pt x="5116830" y="38405"/>
                  <a:pt x="5111039" y="43587"/>
                </a:cubicBezTo>
                <a:cubicBezTo>
                  <a:pt x="5117135" y="45720"/>
                  <a:pt x="5122012" y="46787"/>
                  <a:pt x="5125670" y="46787"/>
                </a:cubicBezTo>
                <a:cubicBezTo>
                  <a:pt x="5132375" y="46787"/>
                  <a:pt x="5137100" y="46482"/>
                  <a:pt x="5139843" y="45873"/>
                </a:cubicBezTo>
                <a:cubicBezTo>
                  <a:pt x="5142586" y="45263"/>
                  <a:pt x="5146091" y="44044"/>
                  <a:pt x="5150359" y="42215"/>
                </a:cubicBezTo>
                <a:cubicBezTo>
                  <a:pt x="5146701" y="34900"/>
                  <a:pt x="5141519" y="31242"/>
                  <a:pt x="5134813" y="31242"/>
                </a:cubicBezTo>
                <a:close/>
                <a:moveTo>
                  <a:pt x="2991689" y="31242"/>
                </a:moveTo>
                <a:cubicBezTo>
                  <a:pt x="2988336" y="31242"/>
                  <a:pt x="2984983" y="32004"/>
                  <a:pt x="2981630" y="33528"/>
                </a:cubicBezTo>
                <a:cubicBezTo>
                  <a:pt x="2978277" y="35052"/>
                  <a:pt x="2973705" y="38405"/>
                  <a:pt x="2967915" y="43587"/>
                </a:cubicBezTo>
                <a:cubicBezTo>
                  <a:pt x="2974011" y="45720"/>
                  <a:pt x="2978887" y="46787"/>
                  <a:pt x="2982545" y="46787"/>
                </a:cubicBezTo>
                <a:cubicBezTo>
                  <a:pt x="2989251" y="46787"/>
                  <a:pt x="2993975" y="46482"/>
                  <a:pt x="2996718" y="45873"/>
                </a:cubicBezTo>
                <a:cubicBezTo>
                  <a:pt x="2999461" y="45263"/>
                  <a:pt x="3002966" y="44044"/>
                  <a:pt x="3007233" y="42215"/>
                </a:cubicBezTo>
                <a:cubicBezTo>
                  <a:pt x="3003576" y="34900"/>
                  <a:pt x="2998394" y="31242"/>
                  <a:pt x="2991689" y="31242"/>
                </a:cubicBezTo>
                <a:close/>
                <a:moveTo>
                  <a:pt x="1048589" y="31242"/>
                </a:moveTo>
                <a:cubicBezTo>
                  <a:pt x="1045236" y="31242"/>
                  <a:pt x="1041883" y="32004"/>
                  <a:pt x="1038530" y="33528"/>
                </a:cubicBezTo>
                <a:cubicBezTo>
                  <a:pt x="1035178" y="35052"/>
                  <a:pt x="1030605" y="38405"/>
                  <a:pt x="1024814" y="43587"/>
                </a:cubicBezTo>
                <a:cubicBezTo>
                  <a:pt x="1030910" y="45720"/>
                  <a:pt x="1035787" y="46787"/>
                  <a:pt x="1039445" y="46787"/>
                </a:cubicBezTo>
                <a:cubicBezTo>
                  <a:pt x="1046150" y="46787"/>
                  <a:pt x="1050875" y="46482"/>
                  <a:pt x="1053618" y="45873"/>
                </a:cubicBezTo>
                <a:cubicBezTo>
                  <a:pt x="1056361" y="45263"/>
                  <a:pt x="1059866" y="44044"/>
                  <a:pt x="1064133" y="42215"/>
                </a:cubicBezTo>
                <a:cubicBezTo>
                  <a:pt x="1060476" y="34900"/>
                  <a:pt x="1055294" y="31242"/>
                  <a:pt x="1048589" y="31242"/>
                </a:cubicBezTo>
                <a:close/>
                <a:moveTo>
                  <a:pt x="5858713" y="23089"/>
                </a:moveTo>
                <a:lnTo>
                  <a:pt x="5859171" y="28575"/>
                </a:lnTo>
                <a:cubicBezTo>
                  <a:pt x="5859171" y="36500"/>
                  <a:pt x="5855665" y="42596"/>
                  <a:pt x="5848655" y="46863"/>
                </a:cubicBezTo>
                <a:cubicBezTo>
                  <a:pt x="5840731" y="50826"/>
                  <a:pt x="5830519" y="55245"/>
                  <a:pt x="5818023" y="60122"/>
                </a:cubicBezTo>
                <a:cubicBezTo>
                  <a:pt x="5805526" y="64999"/>
                  <a:pt x="5790895" y="70333"/>
                  <a:pt x="5774131" y="76124"/>
                </a:cubicBezTo>
                <a:lnTo>
                  <a:pt x="5776418" y="54179"/>
                </a:lnTo>
                <a:cubicBezTo>
                  <a:pt x="5796839" y="46863"/>
                  <a:pt x="5813603" y="40767"/>
                  <a:pt x="5826709" y="35891"/>
                </a:cubicBezTo>
                <a:cubicBezTo>
                  <a:pt x="5839817" y="31014"/>
                  <a:pt x="5850484" y="26747"/>
                  <a:pt x="5858713" y="23089"/>
                </a:cubicBezTo>
                <a:close/>
                <a:moveTo>
                  <a:pt x="4572839" y="23089"/>
                </a:moveTo>
                <a:lnTo>
                  <a:pt x="4573296" y="28575"/>
                </a:lnTo>
                <a:cubicBezTo>
                  <a:pt x="4573295" y="36500"/>
                  <a:pt x="4569791" y="42596"/>
                  <a:pt x="4562781" y="46863"/>
                </a:cubicBezTo>
                <a:cubicBezTo>
                  <a:pt x="4554856" y="50826"/>
                  <a:pt x="4544644" y="55245"/>
                  <a:pt x="4532148" y="60122"/>
                </a:cubicBezTo>
                <a:cubicBezTo>
                  <a:pt x="4519651" y="64999"/>
                  <a:pt x="4505021" y="70333"/>
                  <a:pt x="4488257" y="76124"/>
                </a:cubicBezTo>
                <a:lnTo>
                  <a:pt x="4490543" y="54179"/>
                </a:lnTo>
                <a:cubicBezTo>
                  <a:pt x="4510963" y="46863"/>
                  <a:pt x="4527728" y="40767"/>
                  <a:pt x="4540835" y="35891"/>
                </a:cubicBezTo>
                <a:cubicBezTo>
                  <a:pt x="4553941" y="31014"/>
                  <a:pt x="4564609" y="26747"/>
                  <a:pt x="4572839" y="23089"/>
                </a:cubicBezTo>
                <a:close/>
                <a:moveTo>
                  <a:pt x="5000168" y="22556"/>
                </a:moveTo>
                <a:cubicBezTo>
                  <a:pt x="4998035" y="22556"/>
                  <a:pt x="4995825" y="23394"/>
                  <a:pt x="4993539" y="25070"/>
                </a:cubicBezTo>
                <a:cubicBezTo>
                  <a:pt x="4991253" y="26747"/>
                  <a:pt x="4990263" y="29261"/>
                  <a:pt x="4990567" y="32614"/>
                </a:cubicBezTo>
                <a:cubicBezTo>
                  <a:pt x="4990567" y="35662"/>
                  <a:pt x="4991481" y="38481"/>
                  <a:pt x="4993311" y="41072"/>
                </a:cubicBezTo>
                <a:cubicBezTo>
                  <a:pt x="4995139" y="43663"/>
                  <a:pt x="4998187" y="44958"/>
                  <a:pt x="5002454" y="44958"/>
                </a:cubicBezTo>
                <a:cubicBezTo>
                  <a:pt x="5005502" y="44958"/>
                  <a:pt x="5008398" y="43892"/>
                  <a:pt x="5011141" y="41758"/>
                </a:cubicBezTo>
                <a:cubicBezTo>
                  <a:pt x="5013884" y="39624"/>
                  <a:pt x="5015256" y="37643"/>
                  <a:pt x="5015256" y="35814"/>
                </a:cubicBezTo>
                <a:cubicBezTo>
                  <a:pt x="5015256" y="33071"/>
                  <a:pt x="5013655" y="30176"/>
                  <a:pt x="5010455" y="27128"/>
                </a:cubicBezTo>
                <a:cubicBezTo>
                  <a:pt x="5007255" y="24080"/>
                  <a:pt x="5003826" y="22556"/>
                  <a:pt x="5000168" y="22556"/>
                </a:cubicBezTo>
                <a:close/>
                <a:moveTo>
                  <a:pt x="2857043" y="22556"/>
                </a:moveTo>
                <a:cubicBezTo>
                  <a:pt x="2854909" y="22556"/>
                  <a:pt x="2852700" y="23394"/>
                  <a:pt x="2850414" y="25070"/>
                </a:cubicBezTo>
                <a:cubicBezTo>
                  <a:pt x="2848128" y="26747"/>
                  <a:pt x="2847137" y="29261"/>
                  <a:pt x="2847442" y="32614"/>
                </a:cubicBezTo>
                <a:cubicBezTo>
                  <a:pt x="2847442" y="35662"/>
                  <a:pt x="2848357" y="38481"/>
                  <a:pt x="2850185" y="41072"/>
                </a:cubicBezTo>
                <a:cubicBezTo>
                  <a:pt x="2852014" y="43663"/>
                  <a:pt x="2855062" y="44958"/>
                  <a:pt x="2859329" y="44958"/>
                </a:cubicBezTo>
                <a:cubicBezTo>
                  <a:pt x="2862377" y="44958"/>
                  <a:pt x="2865273" y="43892"/>
                  <a:pt x="2868016" y="41758"/>
                </a:cubicBezTo>
                <a:cubicBezTo>
                  <a:pt x="2870759" y="39624"/>
                  <a:pt x="2872131" y="37643"/>
                  <a:pt x="2872131" y="35814"/>
                </a:cubicBezTo>
                <a:cubicBezTo>
                  <a:pt x="2872131" y="33071"/>
                  <a:pt x="2870531" y="30176"/>
                  <a:pt x="2867331" y="27128"/>
                </a:cubicBezTo>
                <a:cubicBezTo>
                  <a:pt x="2864130" y="24080"/>
                  <a:pt x="2860701" y="22556"/>
                  <a:pt x="2857043" y="22556"/>
                </a:cubicBezTo>
                <a:close/>
                <a:moveTo>
                  <a:pt x="5138471" y="11583"/>
                </a:moveTo>
                <a:cubicBezTo>
                  <a:pt x="5143957" y="11583"/>
                  <a:pt x="5148987" y="14478"/>
                  <a:pt x="5153559" y="20270"/>
                </a:cubicBezTo>
                <a:cubicBezTo>
                  <a:pt x="5158131" y="26061"/>
                  <a:pt x="5160417" y="32919"/>
                  <a:pt x="5160417" y="40844"/>
                </a:cubicBezTo>
                <a:cubicBezTo>
                  <a:pt x="5160417" y="46330"/>
                  <a:pt x="5159197" y="52426"/>
                  <a:pt x="5156759" y="59132"/>
                </a:cubicBezTo>
                <a:cubicBezTo>
                  <a:pt x="5151882" y="62484"/>
                  <a:pt x="5147005" y="64770"/>
                  <a:pt x="5142129" y="65990"/>
                </a:cubicBezTo>
                <a:cubicBezTo>
                  <a:pt x="5137252" y="67209"/>
                  <a:pt x="5131765" y="67818"/>
                  <a:pt x="5125670" y="67818"/>
                </a:cubicBezTo>
                <a:cubicBezTo>
                  <a:pt x="5119878" y="67818"/>
                  <a:pt x="5114392" y="66980"/>
                  <a:pt x="5109211" y="65304"/>
                </a:cubicBezTo>
                <a:cubicBezTo>
                  <a:pt x="5104029" y="63627"/>
                  <a:pt x="5097475" y="60808"/>
                  <a:pt x="5089551" y="56846"/>
                </a:cubicBezTo>
                <a:cubicBezTo>
                  <a:pt x="5083151" y="59894"/>
                  <a:pt x="5077815" y="63551"/>
                  <a:pt x="5073549" y="67818"/>
                </a:cubicBezTo>
                <a:lnTo>
                  <a:pt x="5065319" y="60960"/>
                </a:lnTo>
                <a:cubicBezTo>
                  <a:pt x="5070501" y="53340"/>
                  <a:pt x="5075301" y="47321"/>
                  <a:pt x="5079721" y="42901"/>
                </a:cubicBezTo>
                <a:cubicBezTo>
                  <a:pt x="5084141" y="38481"/>
                  <a:pt x="5089093" y="36272"/>
                  <a:pt x="5094580" y="36272"/>
                </a:cubicBezTo>
                <a:cubicBezTo>
                  <a:pt x="5096713" y="36272"/>
                  <a:pt x="5098999" y="37034"/>
                  <a:pt x="5101438" y="38558"/>
                </a:cubicBezTo>
                <a:cubicBezTo>
                  <a:pt x="5107533" y="29109"/>
                  <a:pt x="5113553" y="22251"/>
                  <a:pt x="5119497" y="17984"/>
                </a:cubicBezTo>
                <a:cubicBezTo>
                  <a:pt x="5125441" y="13716"/>
                  <a:pt x="5131765" y="11583"/>
                  <a:pt x="5138471" y="11583"/>
                </a:cubicBezTo>
                <a:close/>
                <a:moveTo>
                  <a:pt x="2995347" y="11583"/>
                </a:moveTo>
                <a:cubicBezTo>
                  <a:pt x="3000833" y="11583"/>
                  <a:pt x="3005862" y="14478"/>
                  <a:pt x="3010434" y="20270"/>
                </a:cubicBezTo>
                <a:cubicBezTo>
                  <a:pt x="3015006" y="26061"/>
                  <a:pt x="3017292" y="32919"/>
                  <a:pt x="3017292" y="40844"/>
                </a:cubicBezTo>
                <a:cubicBezTo>
                  <a:pt x="3017292" y="46330"/>
                  <a:pt x="3016072" y="52426"/>
                  <a:pt x="3013634" y="59132"/>
                </a:cubicBezTo>
                <a:cubicBezTo>
                  <a:pt x="3008757" y="62484"/>
                  <a:pt x="3003881" y="64770"/>
                  <a:pt x="2999004" y="65990"/>
                </a:cubicBezTo>
                <a:cubicBezTo>
                  <a:pt x="2994127" y="67209"/>
                  <a:pt x="2988641" y="67818"/>
                  <a:pt x="2982545" y="67818"/>
                </a:cubicBezTo>
                <a:cubicBezTo>
                  <a:pt x="2976753" y="67818"/>
                  <a:pt x="2971267" y="66980"/>
                  <a:pt x="2966085" y="65304"/>
                </a:cubicBezTo>
                <a:cubicBezTo>
                  <a:pt x="2960904" y="63627"/>
                  <a:pt x="2954351" y="60808"/>
                  <a:pt x="2946426" y="56846"/>
                </a:cubicBezTo>
                <a:cubicBezTo>
                  <a:pt x="2940025" y="59894"/>
                  <a:pt x="2934691" y="63551"/>
                  <a:pt x="2930424" y="67818"/>
                </a:cubicBezTo>
                <a:lnTo>
                  <a:pt x="2922194" y="60960"/>
                </a:lnTo>
                <a:cubicBezTo>
                  <a:pt x="2927376" y="53340"/>
                  <a:pt x="2932177" y="47321"/>
                  <a:pt x="2936597" y="42901"/>
                </a:cubicBezTo>
                <a:cubicBezTo>
                  <a:pt x="2941016" y="38481"/>
                  <a:pt x="2945969" y="36272"/>
                  <a:pt x="2951455" y="36272"/>
                </a:cubicBezTo>
                <a:cubicBezTo>
                  <a:pt x="2953589" y="36272"/>
                  <a:pt x="2955875" y="37034"/>
                  <a:pt x="2958313" y="38558"/>
                </a:cubicBezTo>
                <a:cubicBezTo>
                  <a:pt x="2964409" y="29109"/>
                  <a:pt x="2970429" y="22251"/>
                  <a:pt x="2976373" y="17984"/>
                </a:cubicBezTo>
                <a:cubicBezTo>
                  <a:pt x="2982316" y="13716"/>
                  <a:pt x="2988641" y="11583"/>
                  <a:pt x="2995347" y="11583"/>
                </a:cubicBezTo>
                <a:close/>
                <a:moveTo>
                  <a:pt x="1052246" y="11583"/>
                </a:moveTo>
                <a:cubicBezTo>
                  <a:pt x="1057733" y="11583"/>
                  <a:pt x="1062762" y="14478"/>
                  <a:pt x="1067334" y="20270"/>
                </a:cubicBezTo>
                <a:cubicBezTo>
                  <a:pt x="1071906" y="26061"/>
                  <a:pt x="1074192" y="32919"/>
                  <a:pt x="1074192" y="40844"/>
                </a:cubicBezTo>
                <a:cubicBezTo>
                  <a:pt x="1074192" y="46330"/>
                  <a:pt x="1072973" y="52426"/>
                  <a:pt x="1070534" y="59132"/>
                </a:cubicBezTo>
                <a:cubicBezTo>
                  <a:pt x="1065657" y="62484"/>
                  <a:pt x="1060781" y="64770"/>
                  <a:pt x="1055904" y="65990"/>
                </a:cubicBezTo>
                <a:cubicBezTo>
                  <a:pt x="1051027" y="67209"/>
                  <a:pt x="1045541" y="67818"/>
                  <a:pt x="1039445" y="67818"/>
                </a:cubicBezTo>
                <a:cubicBezTo>
                  <a:pt x="1033653" y="67818"/>
                  <a:pt x="1028167" y="66980"/>
                  <a:pt x="1022985" y="65304"/>
                </a:cubicBezTo>
                <a:cubicBezTo>
                  <a:pt x="1017804" y="63627"/>
                  <a:pt x="1011251" y="60808"/>
                  <a:pt x="1003326" y="56846"/>
                </a:cubicBezTo>
                <a:cubicBezTo>
                  <a:pt x="996925" y="59894"/>
                  <a:pt x="991591" y="63551"/>
                  <a:pt x="987324" y="67818"/>
                </a:cubicBezTo>
                <a:lnTo>
                  <a:pt x="979094" y="60960"/>
                </a:lnTo>
                <a:cubicBezTo>
                  <a:pt x="984276" y="53340"/>
                  <a:pt x="989077" y="47321"/>
                  <a:pt x="993496" y="42901"/>
                </a:cubicBezTo>
                <a:cubicBezTo>
                  <a:pt x="997916" y="38481"/>
                  <a:pt x="1002869" y="36272"/>
                  <a:pt x="1008355" y="36272"/>
                </a:cubicBezTo>
                <a:cubicBezTo>
                  <a:pt x="1010489" y="36272"/>
                  <a:pt x="1012775" y="37034"/>
                  <a:pt x="1015213" y="38558"/>
                </a:cubicBezTo>
                <a:cubicBezTo>
                  <a:pt x="1021309" y="29109"/>
                  <a:pt x="1027329" y="22251"/>
                  <a:pt x="1033273" y="17984"/>
                </a:cubicBezTo>
                <a:cubicBezTo>
                  <a:pt x="1039216" y="13716"/>
                  <a:pt x="1045541" y="11583"/>
                  <a:pt x="1052246" y="11583"/>
                </a:cubicBezTo>
                <a:close/>
                <a:moveTo>
                  <a:pt x="5002454" y="4268"/>
                </a:moveTo>
                <a:cubicBezTo>
                  <a:pt x="5009159" y="3963"/>
                  <a:pt x="5015027" y="6782"/>
                  <a:pt x="5020057" y="12726"/>
                </a:cubicBezTo>
                <a:cubicBezTo>
                  <a:pt x="5025086" y="18669"/>
                  <a:pt x="5027600" y="26366"/>
                  <a:pt x="5027600" y="35814"/>
                </a:cubicBezTo>
                <a:cubicBezTo>
                  <a:pt x="5027600" y="42825"/>
                  <a:pt x="5025009" y="48921"/>
                  <a:pt x="5019828" y="54102"/>
                </a:cubicBezTo>
                <a:cubicBezTo>
                  <a:pt x="5014645" y="59284"/>
                  <a:pt x="5008703" y="61875"/>
                  <a:pt x="5001997" y="61875"/>
                </a:cubicBezTo>
                <a:cubicBezTo>
                  <a:pt x="4994987" y="61875"/>
                  <a:pt x="4989271" y="59360"/>
                  <a:pt x="4984852" y="54331"/>
                </a:cubicBezTo>
                <a:cubicBezTo>
                  <a:pt x="4980432" y="49302"/>
                  <a:pt x="4978223" y="42977"/>
                  <a:pt x="4978223" y="35357"/>
                </a:cubicBezTo>
                <a:cubicBezTo>
                  <a:pt x="4978223" y="26518"/>
                  <a:pt x="4980737" y="19127"/>
                  <a:pt x="4985767" y="13183"/>
                </a:cubicBezTo>
                <a:cubicBezTo>
                  <a:pt x="4990795" y="7239"/>
                  <a:pt x="4996358" y="4268"/>
                  <a:pt x="5002454" y="4268"/>
                </a:cubicBezTo>
                <a:close/>
                <a:moveTo>
                  <a:pt x="2859329" y="4268"/>
                </a:moveTo>
                <a:cubicBezTo>
                  <a:pt x="2866035" y="3963"/>
                  <a:pt x="2871903" y="6782"/>
                  <a:pt x="2876932" y="12726"/>
                </a:cubicBezTo>
                <a:cubicBezTo>
                  <a:pt x="2881961" y="18669"/>
                  <a:pt x="2884475" y="26366"/>
                  <a:pt x="2884475" y="35814"/>
                </a:cubicBezTo>
                <a:cubicBezTo>
                  <a:pt x="2884475" y="42825"/>
                  <a:pt x="2881885" y="48921"/>
                  <a:pt x="2876703" y="54102"/>
                </a:cubicBezTo>
                <a:cubicBezTo>
                  <a:pt x="2871521" y="59284"/>
                  <a:pt x="2865578" y="61875"/>
                  <a:pt x="2858872" y="61875"/>
                </a:cubicBezTo>
                <a:cubicBezTo>
                  <a:pt x="2851862" y="61875"/>
                  <a:pt x="2846147" y="59360"/>
                  <a:pt x="2841727" y="54331"/>
                </a:cubicBezTo>
                <a:cubicBezTo>
                  <a:pt x="2837307" y="49302"/>
                  <a:pt x="2835098" y="42977"/>
                  <a:pt x="2835098" y="35357"/>
                </a:cubicBezTo>
                <a:cubicBezTo>
                  <a:pt x="2835098" y="26518"/>
                  <a:pt x="2837613" y="19127"/>
                  <a:pt x="2842642" y="13183"/>
                </a:cubicBezTo>
                <a:cubicBezTo>
                  <a:pt x="2847671" y="7239"/>
                  <a:pt x="2853233" y="4268"/>
                  <a:pt x="2859329" y="4268"/>
                </a:cubicBezTo>
                <a:close/>
                <a:moveTo>
                  <a:pt x="4449395" y="3429"/>
                </a:moveTo>
                <a:cubicBezTo>
                  <a:pt x="4452137" y="8916"/>
                  <a:pt x="4454043" y="14326"/>
                  <a:pt x="4455109" y="19660"/>
                </a:cubicBezTo>
                <a:cubicBezTo>
                  <a:pt x="4456176" y="24994"/>
                  <a:pt x="4456709" y="28880"/>
                  <a:pt x="4456709" y="31319"/>
                </a:cubicBezTo>
                <a:cubicBezTo>
                  <a:pt x="4456709" y="38634"/>
                  <a:pt x="4454423" y="44882"/>
                  <a:pt x="4449851" y="50064"/>
                </a:cubicBezTo>
                <a:cubicBezTo>
                  <a:pt x="4445279" y="55245"/>
                  <a:pt x="4439793" y="57836"/>
                  <a:pt x="4433393" y="57836"/>
                </a:cubicBezTo>
                <a:cubicBezTo>
                  <a:pt x="4427601" y="57836"/>
                  <a:pt x="4422877" y="56160"/>
                  <a:pt x="4419219" y="52807"/>
                </a:cubicBezTo>
                <a:cubicBezTo>
                  <a:pt x="4417085" y="57074"/>
                  <a:pt x="4414190" y="60503"/>
                  <a:pt x="4410533" y="63094"/>
                </a:cubicBezTo>
                <a:cubicBezTo>
                  <a:pt x="4406875" y="65685"/>
                  <a:pt x="4402912" y="66980"/>
                  <a:pt x="4398645" y="66980"/>
                </a:cubicBezTo>
                <a:cubicBezTo>
                  <a:pt x="4392245" y="66980"/>
                  <a:pt x="4387291" y="65151"/>
                  <a:pt x="4383787" y="61494"/>
                </a:cubicBezTo>
                <a:cubicBezTo>
                  <a:pt x="4380281" y="57836"/>
                  <a:pt x="4378528" y="52807"/>
                  <a:pt x="4378529" y="46406"/>
                </a:cubicBezTo>
                <a:cubicBezTo>
                  <a:pt x="4378528" y="40310"/>
                  <a:pt x="4380509" y="33605"/>
                  <a:pt x="4384472" y="26289"/>
                </a:cubicBezTo>
                <a:lnTo>
                  <a:pt x="4392701" y="28118"/>
                </a:lnTo>
                <a:cubicBezTo>
                  <a:pt x="4391787" y="31166"/>
                  <a:pt x="4391330" y="34976"/>
                  <a:pt x="4391330" y="39548"/>
                </a:cubicBezTo>
                <a:cubicBezTo>
                  <a:pt x="4391330" y="46863"/>
                  <a:pt x="4394073" y="50521"/>
                  <a:pt x="4399559" y="50521"/>
                </a:cubicBezTo>
                <a:cubicBezTo>
                  <a:pt x="4402303" y="50521"/>
                  <a:pt x="4404589" y="49378"/>
                  <a:pt x="4406417" y="47092"/>
                </a:cubicBezTo>
                <a:cubicBezTo>
                  <a:pt x="4408247" y="44806"/>
                  <a:pt x="4409009" y="41834"/>
                  <a:pt x="4408703" y="38177"/>
                </a:cubicBezTo>
                <a:lnTo>
                  <a:pt x="4408247" y="24003"/>
                </a:lnTo>
                <a:lnTo>
                  <a:pt x="4420591" y="16231"/>
                </a:lnTo>
                <a:cubicBezTo>
                  <a:pt x="4421810" y="25985"/>
                  <a:pt x="4423562" y="32614"/>
                  <a:pt x="4425849" y="36119"/>
                </a:cubicBezTo>
                <a:cubicBezTo>
                  <a:pt x="4428134" y="39624"/>
                  <a:pt x="4431563" y="41377"/>
                  <a:pt x="4436135" y="41377"/>
                </a:cubicBezTo>
                <a:cubicBezTo>
                  <a:pt x="4437355" y="41377"/>
                  <a:pt x="4438650" y="40920"/>
                  <a:pt x="4440022" y="40005"/>
                </a:cubicBezTo>
                <a:cubicBezTo>
                  <a:pt x="4441393" y="39091"/>
                  <a:pt x="4442231" y="38024"/>
                  <a:pt x="4442537" y="36805"/>
                </a:cubicBezTo>
                <a:cubicBezTo>
                  <a:pt x="4442231" y="33757"/>
                  <a:pt x="4440098" y="28271"/>
                  <a:pt x="4436135" y="20346"/>
                </a:cubicBezTo>
                <a:lnTo>
                  <a:pt x="4435679" y="16688"/>
                </a:lnTo>
                <a:cubicBezTo>
                  <a:pt x="4435679" y="13945"/>
                  <a:pt x="4436898" y="11278"/>
                  <a:pt x="4439336" y="8687"/>
                </a:cubicBezTo>
                <a:cubicBezTo>
                  <a:pt x="4441775" y="6096"/>
                  <a:pt x="4445127" y="4344"/>
                  <a:pt x="4449395" y="3429"/>
                </a:cubicBezTo>
                <a:close/>
                <a:moveTo>
                  <a:pt x="5731155" y="0"/>
                </a:moveTo>
                <a:lnTo>
                  <a:pt x="5731612" y="5487"/>
                </a:lnTo>
                <a:cubicBezTo>
                  <a:pt x="5731612" y="14021"/>
                  <a:pt x="5728259" y="20270"/>
                  <a:pt x="5721553" y="24232"/>
                </a:cubicBezTo>
                <a:cubicBezTo>
                  <a:pt x="5713324" y="28194"/>
                  <a:pt x="5702961" y="32538"/>
                  <a:pt x="5690464" y="37262"/>
                </a:cubicBezTo>
                <a:cubicBezTo>
                  <a:pt x="5677967" y="41987"/>
                  <a:pt x="5663489" y="47092"/>
                  <a:pt x="5647030" y="52578"/>
                </a:cubicBezTo>
                <a:lnTo>
                  <a:pt x="5649317" y="31547"/>
                </a:lnTo>
                <a:cubicBezTo>
                  <a:pt x="5667603" y="24842"/>
                  <a:pt x="5683377" y="19050"/>
                  <a:pt x="5696636" y="14174"/>
                </a:cubicBezTo>
                <a:cubicBezTo>
                  <a:pt x="5709895" y="9297"/>
                  <a:pt x="5721401" y="4572"/>
                  <a:pt x="5731155"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6" name="Translation">
            <a:extLst>
              <a:ext uri="{FF2B5EF4-FFF2-40B4-BE49-F238E27FC236}">
                <a16:creationId xmlns:a16="http://schemas.microsoft.com/office/drawing/2014/main" id="{E1079BE4-F2EE-C407-53C5-9500CB6AC4AB}"/>
              </a:ext>
            </a:extLst>
          </p:cNvPr>
          <p:cNvSpPr txBox="1"/>
          <p:nvPr/>
        </p:nvSpPr>
        <p:spPr>
          <a:xfrm>
            <a:off x="9606715" y="5032707"/>
            <a:ext cx="6965193" cy="830997"/>
          </a:xfrm>
          <a:prstGeom prst="rect">
            <a:avLst/>
          </a:prstGeom>
          <a:noFill/>
        </p:spPr>
        <p:txBody>
          <a:bodyPr wrap="square" rtlCol="0">
            <a:spAutoFit/>
          </a:bodyPr>
          <a:lstStyle/>
          <a:p>
            <a:pPr marL="0" indent="0" algn="ctr">
              <a:buNone/>
            </a:pPr>
            <a:r>
              <a:rPr lang="en-GB" sz="2400" b="0" i="0" u="none" strike="noStrike" dirty="0">
                <a:solidFill>
                  <a:srgbClr val="000000"/>
                </a:solidFill>
                <a:effectLst/>
                <a:latin typeface="Inter"/>
              </a:rPr>
              <a:t>with two receptors set to record, one on his right side and one on his left:</a:t>
            </a:r>
            <a:endParaRPr lang="en-GB" sz="4400" dirty="0">
              <a:effectLst/>
            </a:endParaRPr>
          </a:p>
        </p:txBody>
      </p:sp>
      <p:pic>
        <p:nvPicPr>
          <p:cNvPr id="4" name="Picture 3">
            <a:extLst>
              <a:ext uri="{FF2B5EF4-FFF2-40B4-BE49-F238E27FC236}">
                <a16:creationId xmlns:a16="http://schemas.microsoft.com/office/drawing/2014/main" id="{D132E0E4-A66D-AD3A-5BAA-6CA6A1971A35}"/>
              </a:ext>
            </a:extLst>
          </p:cNvPr>
          <p:cNvPicPr>
            <a:picLocks noChangeAspect="1"/>
          </p:cNvPicPr>
          <p:nvPr/>
        </p:nvPicPr>
        <p:blipFill>
          <a:blip r:embed="rId3"/>
          <a:stretch>
            <a:fillRect/>
          </a:stretch>
        </p:blipFill>
        <p:spPr>
          <a:xfrm>
            <a:off x="11197550" y="6374459"/>
            <a:ext cx="4425716" cy="2949325"/>
          </a:xfrm>
          <a:prstGeom prst="rect">
            <a:avLst/>
          </a:prstGeom>
          <a:effectLst>
            <a:softEdge rad="698500"/>
          </a:effectLst>
        </p:spPr>
      </p:pic>
    </p:spTree>
    <p:extLst>
      <p:ext uri="{BB962C8B-B14F-4D97-AF65-F5344CB8AC3E}">
        <p14:creationId xmlns:p14="http://schemas.microsoft.com/office/powerpoint/2010/main" val="291838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1">
          <a:extLst>
            <a:ext uri="{FF2B5EF4-FFF2-40B4-BE49-F238E27FC236}">
              <a16:creationId xmlns:a16="http://schemas.microsoft.com/office/drawing/2014/main" id="{F45B63D5-CEED-61D9-E0DF-8880A2EB1CC4}"/>
            </a:ext>
          </a:extLst>
        </p:cNvPr>
        <p:cNvGrpSpPr/>
        <p:nvPr/>
      </p:nvGrpSpPr>
      <p:grpSpPr>
        <a:xfrm>
          <a:off x="0" y="0"/>
          <a:ext cx="0" cy="0"/>
          <a:chOff x="0" y="0"/>
          <a:chExt cx="0" cy="0"/>
        </a:xfrm>
      </p:grpSpPr>
      <p:sp>
        <p:nvSpPr>
          <p:cNvPr id="10" name="Background frame">
            <a:extLst>
              <a:ext uri="{FF2B5EF4-FFF2-40B4-BE49-F238E27FC236}">
                <a16:creationId xmlns:a16="http://schemas.microsoft.com/office/drawing/2014/main" id="{40EA6FBA-D459-6DA8-7B80-8C72173F35F2}"/>
              </a:ext>
            </a:extLst>
          </p:cNvPr>
          <p:cNvSpPr/>
          <p:nvPr/>
        </p:nvSpPr>
        <p:spPr>
          <a:xfrm>
            <a:off x="9144000" y="1531088"/>
            <a:ext cx="7912045" cy="1755543"/>
          </a:xfrm>
          <a:prstGeom prst="roundRect">
            <a:avLst>
              <a:gd name="adj" fmla="val 10456"/>
            </a:avLst>
          </a:prstGeom>
          <a:solidFill>
            <a:srgbClr val="EEEB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9" name="Google Shape;110;p16">
            <a:extLst>
              <a:ext uri="{FF2B5EF4-FFF2-40B4-BE49-F238E27FC236}">
                <a16:creationId xmlns:a16="http://schemas.microsoft.com/office/drawing/2014/main" id="{33FB8454-6800-2222-6E6F-84503669824A}"/>
              </a:ext>
            </a:extLst>
          </p:cNvPr>
          <p:cNvSpPr/>
          <p:nvPr/>
        </p:nvSpPr>
        <p:spPr>
          <a:xfrm>
            <a:off x="9148517" y="3608806"/>
            <a:ext cx="7912045" cy="1643678"/>
          </a:xfrm>
          <a:prstGeom prst="roundRect">
            <a:avLst>
              <a:gd name="adj" fmla="val 17191"/>
            </a:avLst>
          </a:prstGeom>
          <a:solidFill>
            <a:schemeClr val="lt1"/>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2">
            <a:extLst>
              <a:ext uri="{FF2B5EF4-FFF2-40B4-BE49-F238E27FC236}">
                <a16:creationId xmlns:a16="http://schemas.microsoft.com/office/drawing/2014/main" id="{C9A7C2A7-3C33-8FBD-D760-3721AEF51FAF}"/>
              </a:ext>
            </a:extLst>
          </p:cNvPr>
          <p:cNvSpPr txBox="1"/>
          <p:nvPr/>
        </p:nvSpPr>
        <p:spPr>
          <a:xfrm>
            <a:off x="1932841" y="1444743"/>
            <a:ext cx="5975484"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Every Single </a:t>
            </a:r>
          </a:p>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Word</a:t>
            </a:r>
            <a:endParaRPr sz="1600" dirty="0">
              <a:solidFill>
                <a:srgbClr val="4B116F"/>
              </a:solidFill>
              <a:latin typeface="+mj-lt"/>
            </a:endParaRPr>
          </a:p>
        </p:txBody>
      </p:sp>
      <p:sp>
        <p:nvSpPr>
          <p:cNvPr id="3" name="Google Shape;203;p22">
            <a:extLst>
              <a:ext uri="{FF2B5EF4-FFF2-40B4-BE49-F238E27FC236}">
                <a16:creationId xmlns:a16="http://schemas.microsoft.com/office/drawing/2014/main" id="{5A42DDED-4D9F-3496-F81A-C586696427D8}"/>
              </a:ext>
            </a:extLst>
          </p:cNvPr>
          <p:cNvSpPr txBox="1"/>
          <p:nvPr/>
        </p:nvSpPr>
        <p:spPr>
          <a:xfrm>
            <a:off x="1932842" y="3501521"/>
            <a:ext cx="6527418" cy="1908174"/>
          </a:xfrm>
          <a:prstGeom prst="rect">
            <a:avLst/>
          </a:prstGeom>
          <a:noFill/>
          <a:ln>
            <a:noFill/>
          </a:ln>
        </p:spPr>
        <p:txBody>
          <a:bodyPr spcFirstLastPara="1" wrap="square" lIns="91425" tIns="45700" rIns="91425" bIns="45700" anchor="t" anchorCtr="0">
            <a:spAutoFit/>
          </a:bodyPr>
          <a:lstStyle/>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Angels who carefully watch and write everything down.</a:t>
            </a:r>
          </a:p>
          <a:p>
            <a:pPr marL="342900" lvl="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[A] How can we act upon this verse?</a:t>
            </a:r>
            <a:endParaRPr lang="en-US" sz="2400" dirty="0">
              <a:solidFill>
                <a:srgbClr val="1E1E1E"/>
              </a:solidFill>
              <a:latin typeface="Inter Light"/>
              <a:ea typeface="Inter Light"/>
              <a:cs typeface="Inter Light"/>
              <a:sym typeface="Inter Light"/>
            </a:endParaRPr>
          </a:p>
        </p:txBody>
      </p:sp>
      <p:sp>
        <p:nvSpPr>
          <p:cNvPr id="2" name="Freeform: Shape 1">
            <a:extLst>
              <a:ext uri="{FF2B5EF4-FFF2-40B4-BE49-F238E27FC236}">
                <a16:creationId xmlns:a16="http://schemas.microsoft.com/office/drawing/2014/main" id="{EAE0AAB1-B2B8-1230-0E2A-CF67A3CA00BE}"/>
              </a:ext>
            </a:extLst>
          </p:cNvPr>
          <p:cNvSpPr/>
          <p:nvPr/>
        </p:nvSpPr>
        <p:spPr>
          <a:xfrm>
            <a:off x="9694862" y="2064965"/>
            <a:ext cx="6770142" cy="654711"/>
          </a:xfrm>
          <a:custGeom>
            <a:avLst/>
            <a:gdLst/>
            <a:ahLst/>
            <a:cxnLst/>
            <a:rect l="l" t="t" r="r" b="b"/>
            <a:pathLst>
              <a:path w="6770142" h="654711">
                <a:moveTo>
                  <a:pt x="4299586" y="611734"/>
                </a:moveTo>
                <a:lnTo>
                  <a:pt x="4299586" y="616306"/>
                </a:lnTo>
                <a:cubicBezTo>
                  <a:pt x="4299585" y="621792"/>
                  <a:pt x="4297604" y="625679"/>
                  <a:pt x="4293642" y="627965"/>
                </a:cubicBezTo>
                <a:cubicBezTo>
                  <a:pt x="4289679" y="630251"/>
                  <a:pt x="4283583" y="632918"/>
                  <a:pt x="4275354" y="635966"/>
                </a:cubicBezTo>
                <a:cubicBezTo>
                  <a:pt x="4271086" y="637794"/>
                  <a:pt x="4264457" y="640157"/>
                  <a:pt x="4255466" y="643052"/>
                </a:cubicBezTo>
                <a:cubicBezTo>
                  <a:pt x="4246474" y="645948"/>
                  <a:pt x="4234510" y="649834"/>
                  <a:pt x="4219575" y="654711"/>
                </a:cubicBezTo>
                <a:lnTo>
                  <a:pt x="4220947" y="637794"/>
                </a:lnTo>
                <a:cubicBezTo>
                  <a:pt x="4249598" y="629565"/>
                  <a:pt x="4275811" y="620878"/>
                  <a:pt x="4299586" y="611734"/>
                </a:cubicBezTo>
                <a:close/>
                <a:moveTo>
                  <a:pt x="4295928" y="587960"/>
                </a:moveTo>
                <a:lnTo>
                  <a:pt x="4296385" y="592532"/>
                </a:lnTo>
                <a:cubicBezTo>
                  <a:pt x="4296994" y="597104"/>
                  <a:pt x="4295775" y="600380"/>
                  <a:pt x="4292728" y="602361"/>
                </a:cubicBezTo>
                <a:cubicBezTo>
                  <a:pt x="4289680" y="604343"/>
                  <a:pt x="4284802" y="606705"/>
                  <a:pt x="4278097" y="609448"/>
                </a:cubicBezTo>
                <a:cubicBezTo>
                  <a:pt x="4273525" y="611582"/>
                  <a:pt x="4266438" y="614325"/>
                  <a:pt x="4256837" y="617678"/>
                </a:cubicBezTo>
                <a:cubicBezTo>
                  <a:pt x="4247236" y="621030"/>
                  <a:pt x="4233748" y="625450"/>
                  <a:pt x="4216375" y="630936"/>
                </a:cubicBezTo>
                <a:lnTo>
                  <a:pt x="4217746" y="614020"/>
                </a:lnTo>
                <a:cubicBezTo>
                  <a:pt x="4232072" y="609753"/>
                  <a:pt x="4245864" y="605486"/>
                  <a:pt x="4259123" y="601218"/>
                </a:cubicBezTo>
                <a:cubicBezTo>
                  <a:pt x="4272382" y="596951"/>
                  <a:pt x="4284650" y="592532"/>
                  <a:pt x="4295928" y="587960"/>
                </a:cubicBezTo>
                <a:close/>
                <a:moveTo>
                  <a:pt x="4018331" y="545364"/>
                </a:moveTo>
                <a:lnTo>
                  <a:pt x="4018788" y="550850"/>
                </a:lnTo>
                <a:cubicBezTo>
                  <a:pt x="4018178" y="559994"/>
                  <a:pt x="4014368" y="566395"/>
                  <a:pt x="4007358" y="570053"/>
                </a:cubicBezTo>
                <a:cubicBezTo>
                  <a:pt x="3999434" y="574015"/>
                  <a:pt x="3989146" y="578358"/>
                  <a:pt x="3976498" y="583083"/>
                </a:cubicBezTo>
                <a:cubicBezTo>
                  <a:pt x="3963848" y="587807"/>
                  <a:pt x="3948989" y="592913"/>
                  <a:pt x="3931920" y="598399"/>
                </a:cubicBezTo>
                <a:lnTo>
                  <a:pt x="3935578" y="575082"/>
                </a:lnTo>
                <a:cubicBezTo>
                  <a:pt x="3955694" y="568071"/>
                  <a:pt x="3972535" y="562204"/>
                  <a:pt x="3986098" y="557480"/>
                </a:cubicBezTo>
                <a:cubicBezTo>
                  <a:pt x="3999662" y="552755"/>
                  <a:pt x="4010406" y="548717"/>
                  <a:pt x="4018331" y="545364"/>
                </a:cubicBezTo>
                <a:close/>
                <a:moveTo>
                  <a:pt x="657911" y="533858"/>
                </a:moveTo>
                <a:cubicBezTo>
                  <a:pt x="666750" y="540563"/>
                  <a:pt x="673303" y="546507"/>
                  <a:pt x="677570" y="551688"/>
                </a:cubicBezTo>
                <a:cubicBezTo>
                  <a:pt x="674522" y="554432"/>
                  <a:pt x="671322" y="557480"/>
                  <a:pt x="667969" y="560832"/>
                </a:cubicBezTo>
                <a:cubicBezTo>
                  <a:pt x="664616" y="564185"/>
                  <a:pt x="661264" y="567995"/>
                  <a:pt x="657911" y="572262"/>
                </a:cubicBezTo>
                <a:cubicBezTo>
                  <a:pt x="653339" y="566471"/>
                  <a:pt x="647395" y="560375"/>
                  <a:pt x="640080" y="553974"/>
                </a:cubicBezTo>
                <a:cubicBezTo>
                  <a:pt x="642518" y="550317"/>
                  <a:pt x="645262" y="546812"/>
                  <a:pt x="648310" y="543459"/>
                </a:cubicBezTo>
                <a:cubicBezTo>
                  <a:pt x="651358" y="540106"/>
                  <a:pt x="654558" y="536906"/>
                  <a:pt x="657911" y="533858"/>
                </a:cubicBezTo>
                <a:close/>
                <a:moveTo>
                  <a:pt x="221285" y="533858"/>
                </a:moveTo>
                <a:cubicBezTo>
                  <a:pt x="224028" y="536601"/>
                  <a:pt x="227000" y="539496"/>
                  <a:pt x="230200" y="542544"/>
                </a:cubicBezTo>
                <a:cubicBezTo>
                  <a:pt x="233401" y="545592"/>
                  <a:pt x="236372" y="548640"/>
                  <a:pt x="239116" y="551688"/>
                </a:cubicBezTo>
                <a:cubicBezTo>
                  <a:pt x="236677" y="555346"/>
                  <a:pt x="233934" y="558927"/>
                  <a:pt x="230886" y="562433"/>
                </a:cubicBezTo>
                <a:cubicBezTo>
                  <a:pt x="227838" y="565938"/>
                  <a:pt x="224638" y="569214"/>
                  <a:pt x="221285" y="572262"/>
                </a:cubicBezTo>
                <a:cubicBezTo>
                  <a:pt x="217322" y="569214"/>
                  <a:pt x="213665" y="566166"/>
                  <a:pt x="210312" y="563118"/>
                </a:cubicBezTo>
                <a:cubicBezTo>
                  <a:pt x="206959" y="560070"/>
                  <a:pt x="204064" y="557175"/>
                  <a:pt x="201625" y="554432"/>
                </a:cubicBezTo>
                <a:cubicBezTo>
                  <a:pt x="204978" y="551384"/>
                  <a:pt x="208255" y="548183"/>
                  <a:pt x="211455" y="544830"/>
                </a:cubicBezTo>
                <a:cubicBezTo>
                  <a:pt x="214655" y="541478"/>
                  <a:pt x="217932" y="537820"/>
                  <a:pt x="221285" y="533858"/>
                </a:cubicBezTo>
                <a:close/>
                <a:moveTo>
                  <a:pt x="6028106" y="488214"/>
                </a:moveTo>
                <a:lnTo>
                  <a:pt x="6028564" y="493700"/>
                </a:lnTo>
                <a:cubicBezTo>
                  <a:pt x="6027954" y="502844"/>
                  <a:pt x="6024144" y="509245"/>
                  <a:pt x="6017133" y="512903"/>
                </a:cubicBezTo>
                <a:cubicBezTo>
                  <a:pt x="6009208" y="516865"/>
                  <a:pt x="5998921" y="521208"/>
                  <a:pt x="5986272" y="525933"/>
                </a:cubicBezTo>
                <a:cubicBezTo>
                  <a:pt x="5973622" y="530657"/>
                  <a:pt x="5958764" y="535763"/>
                  <a:pt x="5941696" y="541249"/>
                </a:cubicBezTo>
                <a:lnTo>
                  <a:pt x="5945352" y="517932"/>
                </a:lnTo>
                <a:cubicBezTo>
                  <a:pt x="5965470" y="510921"/>
                  <a:pt x="5982310" y="505054"/>
                  <a:pt x="5995874" y="500330"/>
                </a:cubicBezTo>
                <a:cubicBezTo>
                  <a:pt x="6009436" y="495605"/>
                  <a:pt x="6020180" y="491567"/>
                  <a:pt x="6028106" y="488214"/>
                </a:cubicBezTo>
                <a:close/>
                <a:moveTo>
                  <a:pt x="5361356" y="488214"/>
                </a:moveTo>
                <a:lnTo>
                  <a:pt x="5361814" y="493700"/>
                </a:lnTo>
                <a:cubicBezTo>
                  <a:pt x="5361204" y="502844"/>
                  <a:pt x="5357394" y="509245"/>
                  <a:pt x="5350383" y="512903"/>
                </a:cubicBezTo>
                <a:cubicBezTo>
                  <a:pt x="5342458" y="516865"/>
                  <a:pt x="5332172" y="521208"/>
                  <a:pt x="5319522" y="525933"/>
                </a:cubicBezTo>
                <a:cubicBezTo>
                  <a:pt x="5306873" y="530657"/>
                  <a:pt x="5292014" y="535763"/>
                  <a:pt x="5274946" y="541249"/>
                </a:cubicBezTo>
                <a:lnTo>
                  <a:pt x="5278602" y="517932"/>
                </a:lnTo>
                <a:cubicBezTo>
                  <a:pt x="5298720" y="510921"/>
                  <a:pt x="5315560" y="505054"/>
                  <a:pt x="5329124" y="500330"/>
                </a:cubicBezTo>
                <a:cubicBezTo>
                  <a:pt x="5342687" y="495605"/>
                  <a:pt x="5353432" y="491567"/>
                  <a:pt x="5361356" y="488214"/>
                </a:cubicBezTo>
                <a:close/>
                <a:moveTo>
                  <a:pt x="3027731" y="488214"/>
                </a:moveTo>
                <a:lnTo>
                  <a:pt x="3028188" y="493700"/>
                </a:lnTo>
                <a:cubicBezTo>
                  <a:pt x="3027578" y="502844"/>
                  <a:pt x="3023768" y="509245"/>
                  <a:pt x="3016758" y="512903"/>
                </a:cubicBezTo>
                <a:cubicBezTo>
                  <a:pt x="3008834" y="516865"/>
                  <a:pt x="2998546" y="521208"/>
                  <a:pt x="2985897" y="525933"/>
                </a:cubicBezTo>
                <a:cubicBezTo>
                  <a:pt x="2973248" y="530657"/>
                  <a:pt x="2958389" y="535763"/>
                  <a:pt x="2941320" y="541249"/>
                </a:cubicBezTo>
                <a:lnTo>
                  <a:pt x="2944978" y="517932"/>
                </a:lnTo>
                <a:cubicBezTo>
                  <a:pt x="2965094" y="510921"/>
                  <a:pt x="2981935" y="505054"/>
                  <a:pt x="2995498" y="500330"/>
                </a:cubicBezTo>
                <a:cubicBezTo>
                  <a:pt x="3009062" y="495605"/>
                  <a:pt x="3019806" y="491567"/>
                  <a:pt x="3027731" y="488214"/>
                </a:cubicBezTo>
                <a:close/>
                <a:moveTo>
                  <a:pt x="2561006" y="488214"/>
                </a:moveTo>
                <a:lnTo>
                  <a:pt x="2561463" y="493700"/>
                </a:lnTo>
                <a:cubicBezTo>
                  <a:pt x="2560854" y="502844"/>
                  <a:pt x="2557044" y="509245"/>
                  <a:pt x="2550033" y="512903"/>
                </a:cubicBezTo>
                <a:cubicBezTo>
                  <a:pt x="2542108" y="516865"/>
                  <a:pt x="2531821" y="521208"/>
                  <a:pt x="2519172" y="525933"/>
                </a:cubicBezTo>
                <a:cubicBezTo>
                  <a:pt x="2506523" y="530657"/>
                  <a:pt x="2491664" y="535763"/>
                  <a:pt x="2474595" y="541249"/>
                </a:cubicBezTo>
                <a:lnTo>
                  <a:pt x="2478253" y="517932"/>
                </a:lnTo>
                <a:cubicBezTo>
                  <a:pt x="2498370" y="510921"/>
                  <a:pt x="2515210" y="505054"/>
                  <a:pt x="2528774" y="500330"/>
                </a:cubicBezTo>
                <a:cubicBezTo>
                  <a:pt x="2542336" y="495605"/>
                  <a:pt x="2553081" y="491567"/>
                  <a:pt x="2561006" y="488214"/>
                </a:cubicBezTo>
                <a:close/>
                <a:moveTo>
                  <a:pt x="1503731" y="488214"/>
                </a:moveTo>
                <a:lnTo>
                  <a:pt x="1504188" y="493700"/>
                </a:lnTo>
                <a:cubicBezTo>
                  <a:pt x="1503578" y="502844"/>
                  <a:pt x="1499769" y="509245"/>
                  <a:pt x="1492758" y="512903"/>
                </a:cubicBezTo>
                <a:cubicBezTo>
                  <a:pt x="1484833" y="516865"/>
                  <a:pt x="1474546" y="521208"/>
                  <a:pt x="1461897" y="525933"/>
                </a:cubicBezTo>
                <a:cubicBezTo>
                  <a:pt x="1449248" y="530657"/>
                  <a:pt x="1434389" y="535763"/>
                  <a:pt x="1417320" y="541249"/>
                </a:cubicBezTo>
                <a:lnTo>
                  <a:pt x="1420978" y="517932"/>
                </a:lnTo>
                <a:cubicBezTo>
                  <a:pt x="1441094" y="510921"/>
                  <a:pt x="1457935" y="505054"/>
                  <a:pt x="1471498" y="500330"/>
                </a:cubicBezTo>
                <a:cubicBezTo>
                  <a:pt x="1485062" y="495605"/>
                  <a:pt x="1495806" y="491567"/>
                  <a:pt x="1503731" y="488214"/>
                </a:cubicBezTo>
                <a:close/>
                <a:moveTo>
                  <a:pt x="6231484" y="474422"/>
                </a:moveTo>
                <a:cubicBezTo>
                  <a:pt x="6233313" y="476555"/>
                  <a:pt x="6236589" y="479984"/>
                  <a:pt x="6241314" y="484709"/>
                </a:cubicBezTo>
                <a:cubicBezTo>
                  <a:pt x="6246038" y="489433"/>
                  <a:pt x="6252210" y="495453"/>
                  <a:pt x="6259830" y="502768"/>
                </a:cubicBezTo>
                <a:cubicBezTo>
                  <a:pt x="6256172" y="507950"/>
                  <a:pt x="6252058" y="513207"/>
                  <a:pt x="6247486" y="518541"/>
                </a:cubicBezTo>
                <a:cubicBezTo>
                  <a:pt x="6242914" y="523875"/>
                  <a:pt x="6237885" y="529286"/>
                  <a:pt x="6232398" y="534772"/>
                </a:cubicBezTo>
                <a:cubicBezTo>
                  <a:pt x="6225084" y="528981"/>
                  <a:pt x="6218835" y="523647"/>
                  <a:pt x="6213653" y="518770"/>
                </a:cubicBezTo>
                <a:cubicBezTo>
                  <a:pt x="6208472" y="513893"/>
                  <a:pt x="6204204" y="509626"/>
                  <a:pt x="6200852" y="505968"/>
                </a:cubicBezTo>
                <a:cubicBezTo>
                  <a:pt x="6205728" y="501396"/>
                  <a:pt x="6210758" y="496443"/>
                  <a:pt x="6215939" y="491109"/>
                </a:cubicBezTo>
                <a:cubicBezTo>
                  <a:pt x="6221121" y="485775"/>
                  <a:pt x="6226302" y="480213"/>
                  <a:pt x="6231484" y="474422"/>
                </a:cubicBezTo>
                <a:close/>
                <a:moveTo>
                  <a:pt x="3126334" y="474422"/>
                </a:moveTo>
                <a:cubicBezTo>
                  <a:pt x="3128163" y="476555"/>
                  <a:pt x="3131439" y="479984"/>
                  <a:pt x="3136164" y="484709"/>
                </a:cubicBezTo>
                <a:cubicBezTo>
                  <a:pt x="3140888" y="489433"/>
                  <a:pt x="3147060" y="495453"/>
                  <a:pt x="3154680" y="502768"/>
                </a:cubicBezTo>
                <a:cubicBezTo>
                  <a:pt x="3151022" y="507950"/>
                  <a:pt x="3146908" y="513207"/>
                  <a:pt x="3142336" y="518541"/>
                </a:cubicBezTo>
                <a:cubicBezTo>
                  <a:pt x="3137764" y="523875"/>
                  <a:pt x="3132734" y="529286"/>
                  <a:pt x="3127248" y="534772"/>
                </a:cubicBezTo>
                <a:cubicBezTo>
                  <a:pt x="3119933" y="528981"/>
                  <a:pt x="3113684" y="523647"/>
                  <a:pt x="3108503" y="518770"/>
                </a:cubicBezTo>
                <a:cubicBezTo>
                  <a:pt x="3103322" y="513893"/>
                  <a:pt x="3099054" y="509626"/>
                  <a:pt x="3095702" y="505968"/>
                </a:cubicBezTo>
                <a:cubicBezTo>
                  <a:pt x="3100578" y="501396"/>
                  <a:pt x="3105608" y="496443"/>
                  <a:pt x="3110789" y="491109"/>
                </a:cubicBezTo>
                <a:cubicBezTo>
                  <a:pt x="3115971" y="485775"/>
                  <a:pt x="3121152" y="480213"/>
                  <a:pt x="3126334" y="474422"/>
                </a:cubicBezTo>
                <a:close/>
                <a:moveTo>
                  <a:pt x="2299564" y="474422"/>
                </a:moveTo>
                <a:cubicBezTo>
                  <a:pt x="2301392" y="476555"/>
                  <a:pt x="2304669" y="479984"/>
                  <a:pt x="2309394" y="484709"/>
                </a:cubicBezTo>
                <a:cubicBezTo>
                  <a:pt x="2314118" y="489433"/>
                  <a:pt x="2320290" y="495453"/>
                  <a:pt x="2327910" y="502768"/>
                </a:cubicBezTo>
                <a:cubicBezTo>
                  <a:pt x="2324252" y="507950"/>
                  <a:pt x="2320138" y="513207"/>
                  <a:pt x="2315566" y="518541"/>
                </a:cubicBezTo>
                <a:cubicBezTo>
                  <a:pt x="2310994" y="523875"/>
                  <a:pt x="2305965" y="529286"/>
                  <a:pt x="2300478" y="534772"/>
                </a:cubicBezTo>
                <a:cubicBezTo>
                  <a:pt x="2293163" y="528981"/>
                  <a:pt x="2286914" y="523647"/>
                  <a:pt x="2281733" y="518770"/>
                </a:cubicBezTo>
                <a:cubicBezTo>
                  <a:pt x="2276552" y="513893"/>
                  <a:pt x="2272284" y="509626"/>
                  <a:pt x="2268932" y="505968"/>
                </a:cubicBezTo>
                <a:cubicBezTo>
                  <a:pt x="2273808" y="501396"/>
                  <a:pt x="2278837" y="496443"/>
                  <a:pt x="2284019" y="491109"/>
                </a:cubicBezTo>
                <a:cubicBezTo>
                  <a:pt x="2289200" y="485775"/>
                  <a:pt x="2294382" y="480213"/>
                  <a:pt x="2299564" y="474422"/>
                </a:cubicBezTo>
                <a:close/>
                <a:moveTo>
                  <a:pt x="1251814" y="474422"/>
                </a:moveTo>
                <a:cubicBezTo>
                  <a:pt x="1253643" y="476555"/>
                  <a:pt x="1256919" y="479984"/>
                  <a:pt x="1261644" y="484709"/>
                </a:cubicBezTo>
                <a:cubicBezTo>
                  <a:pt x="1266368" y="489433"/>
                  <a:pt x="1272540" y="495453"/>
                  <a:pt x="1280160" y="502768"/>
                </a:cubicBezTo>
                <a:cubicBezTo>
                  <a:pt x="1276502" y="507950"/>
                  <a:pt x="1272388" y="513207"/>
                  <a:pt x="1267816" y="518541"/>
                </a:cubicBezTo>
                <a:cubicBezTo>
                  <a:pt x="1263244" y="523875"/>
                  <a:pt x="1258215" y="529286"/>
                  <a:pt x="1252728" y="534772"/>
                </a:cubicBezTo>
                <a:cubicBezTo>
                  <a:pt x="1245413" y="528981"/>
                  <a:pt x="1239165" y="523647"/>
                  <a:pt x="1233983" y="518770"/>
                </a:cubicBezTo>
                <a:cubicBezTo>
                  <a:pt x="1228801" y="513893"/>
                  <a:pt x="1224534" y="509626"/>
                  <a:pt x="1221181" y="505968"/>
                </a:cubicBezTo>
                <a:cubicBezTo>
                  <a:pt x="1226058" y="501396"/>
                  <a:pt x="1231087" y="496443"/>
                  <a:pt x="1236269" y="491109"/>
                </a:cubicBezTo>
                <a:cubicBezTo>
                  <a:pt x="1241451" y="485775"/>
                  <a:pt x="1246632" y="480213"/>
                  <a:pt x="1251814" y="474422"/>
                </a:cubicBezTo>
                <a:close/>
                <a:moveTo>
                  <a:pt x="2059305" y="473507"/>
                </a:moveTo>
                <a:cubicBezTo>
                  <a:pt x="2068144" y="483566"/>
                  <a:pt x="2078812" y="494234"/>
                  <a:pt x="2091309" y="505511"/>
                </a:cubicBezTo>
                <a:cubicBezTo>
                  <a:pt x="2087956" y="510388"/>
                  <a:pt x="2083613" y="515874"/>
                  <a:pt x="2078279" y="521970"/>
                </a:cubicBezTo>
                <a:cubicBezTo>
                  <a:pt x="2072945" y="528066"/>
                  <a:pt x="2066925" y="534467"/>
                  <a:pt x="2060220" y="541173"/>
                </a:cubicBezTo>
                <a:cubicBezTo>
                  <a:pt x="2052600" y="535077"/>
                  <a:pt x="2045894" y="529362"/>
                  <a:pt x="2040103" y="524028"/>
                </a:cubicBezTo>
                <a:cubicBezTo>
                  <a:pt x="2034312" y="518694"/>
                  <a:pt x="2029435" y="513741"/>
                  <a:pt x="2025472" y="509169"/>
                </a:cubicBezTo>
                <a:cubicBezTo>
                  <a:pt x="2031873" y="502768"/>
                  <a:pt x="2037893" y="496672"/>
                  <a:pt x="2043532" y="490881"/>
                </a:cubicBezTo>
                <a:cubicBezTo>
                  <a:pt x="2049170" y="485090"/>
                  <a:pt x="2054428" y="479298"/>
                  <a:pt x="2059305" y="473507"/>
                </a:cubicBezTo>
                <a:close/>
                <a:moveTo>
                  <a:pt x="3982898" y="469392"/>
                </a:moveTo>
                <a:cubicBezTo>
                  <a:pt x="3994480" y="469392"/>
                  <a:pt x="4000272" y="475793"/>
                  <a:pt x="4000272" y="488595"/>
                </a:cubicBezTo>
                <a:cubicBezTo>
                  <a:pt x="4000272" y="492252"/>
                  <a:pt x="3999357" y="496062"/>
                  <a:pt x="3997528" y="500025"/>
                </a:cubicBezTo>
                <a:lnTo>
                  <a:pt x="3988842" y="497739"/>
                </a:lnTo>
                <a:lnTo>
                  <a:pt x="3988842" y="496824"/>
                </a:lnTo>
                <a:cubicBezTo>
                  <a:pt x="3988842" y="493776"/>
                  <a:pt x="3987012" y="492252"/>
                  <a:pt x="3983356" y="492252"/>
                </a:cubicBezTo>
                <a:cubicBezTo>
                  <a:pt x="3979698" y="492252"/>
                  <a:pt x="3976344" y="493395"/>
                  <a:pt x="3973297" y="495681"/>
                </a:cubicBezTo>
                <a:cubicBezTo>
                  <a:pt x="3970248" y="497967"/>
                  <a:pt x="3967658" y="501244"/>
                  <a:pt x="3965524" y="505511"/>
                </a:cubicBezTo>
                <a:cubicBezTo>
                  <a:pt x="3970706" y="510998"/>
                  <a:pt x="3978022" y="513741"/>
                  <a:pt x="3987470" y="513741"/>
                </a:cubicBezTo>
                <a:cubicBezTo>
                  <a:pt x="3990518" y="513741"/>
                  <a:pt x="3993718" y="513512"/>
                  <a:pt x="3997071" y="513055"/>
                </a:cubicBezTo>
                <a:cubicBezTo>
                  <a:pt x="4000424" y="512598"/>
                  <a:pt x="4003777" y="512064"/>
                  <a:pt x="4007130" y="511455"/>
                </a:cubicBezTo>
                <a:lnTo>
                  <a:pt x="4005758" y="531114"/>
                </a:lnTo>
                <a:cubicBezTo>
                  <a:pt x="3997833" y="532638"/>
                  <a:pt x="3991052" y="534315"/>
                  <a:pt x="3985412" y="536144"/>
                </a:cubicBezTo>
                <a:cubicBezTo>
                  <a:pt x="3979774" y="537972"/>
                  <a:pt x="3974211" y="540030"/>
                  <a:pt x="3968725" y="542316"/>
                </a:cubicBezTo>
                <a:cubicBezTo>
                  <a:pt x="3963238" y="544602"/>
                  <a:pt x="3956838" y="547726"/>
                  <a:pt x="3949522" y="551688"/>
                </a:cubicBezTo>
                <a:lnTo>
                  <a:pt x="3948608" y="533400"/>
                </a:lnTo>
                <a:lnTo>
                  <a:pt x="3965524" y="523342"/>
                </a:lnTo>
                <a:cubicBezTo>
                  <a:pt x="3955466" y="520294"/>
                  <a:pt x="3950436" y="514350"/>
                  <a:pt x="3950436" y="505511"/>
                </a:cubicBezTo>
                <a:cubicBezTo>
                  <a:pt x="3950436" y="499720"/>
                  <a:pt x="3952113" y="494081"/>
                  <a:pt x="3955466" y="488595"/>
                </a:cubicBezTo>
                <a:cubicBezTo>
                  <a:pt x="3958819" y="483108"/>
                  <a:pt x="3963010" y="478536"/>
                  <a:pt x="3968039" y="474879"/>
                </a:cubicBezTo>
                <a:cubicBezTo>
                  <a:pt x="3973068" y="471221"/>
                  <a:pt x="3978021" y="469392"/>
                  <a:pt x="3982898" y="469392"/>
                </a:cubicBezTo>
                <a:close/>
                <a:moveTo>
                  <a:pt x="6295035" y="468021"/>
                </a:moveTo>
                <a:cubicBezTo>
                  <a:pt x="6296254" y="468935"/>
                  <a:pt x="6299150" y="471755"/>
                  <a:pt x="6303722" y="476479"/>
                </a:cubicBezTo>
                <a:cubicBezTo>
                  <a:pt x="6308294" y="481203"/>
                  <a:pt x="6314846" y="487833"/>
                  <a:pt x="6323382" y="496367"/>
                </a:cubicBezTo>
                <a:cubicBezTo>
                  <a:pt x="6320334" y="500634"/>
                  <a:pt x="6316523" y="505435"/>
                  <a:pt x="6311952" y="510769"/>
                </a:cubicBezTo>
                <a:cubicBezTo>
                  <a:pt x="6307380" y="516103"/>
                  <a:pt x="6302045" y="521818"/>
                  <a:pt x="6295950" y="527914"/>
                </a:cubicBezTo>
                <a:cubicBezTo>
                  <a:pt x="6282842" y="517551"/>
                  <a:pt x="6272480" y="508102"/>
                  <a:pt x="6264860" y="499568"/>
                </a:cubicBezTo>
                <a:cubicBezTo>
                  <a:pt x="6273698" y="491643"/>
                  <a:pt x="6283757" y="481127"/>
                  <a:pt x="6295035" y="468021"/>
                </a:cubicBezTo>
                <a:close/>
                <a:moveTo>
                  <a:pt x="3189884" y="468021"/>
                </a:moveTo>
                <a:cubicBezTo>
                  <a:pt x="3191104" y="468935"/>
                  <a:pt x="3194000" y="471755"/>
                  <a:pt x="3198571" y="476479"/>
                </a:cubicBezTo>
                <a:cubicBezTo>
                  <a:pt x="3203144" y="481203"/>
                  <a:pt x="3209696" y="487833"/>
                  <a:pt x="3218231" y="496367"/>
                </a:cubicBezTo>
                <a:cubicBezTo>
                  <a:pt x="3215183" y="500634"/>
                  <a:pt x="3211373" y="505435"/>
                  <a:pt x="3206801" y="510769"/>
                </a:cubicBezTo>
                <a:cubicBezTo>
                  <a:pt x="3202229" y="516103"/>
                  <a:pt x="3196895" y="521818"/>
                  <a:pt x="3190799" y="527914"/>
                </a:cubicBezTo>
                <a:cubicBezTo>
                  <a:pt x="3177692" y="517551"/>
                  <a:pt x="3167329" y="508102"/>
                  <a:pt x="3159710" y="499568"/>
                </a:cubicBezTo>
                <a:cubicBezTo>
                  <a:pt x="3168549" y="491643"/>
                  <a:pt x="3178607" y="481127"/>
                  <a:pt x="3189884" y="468021"/>
                </a:cubicBezTo>
                <a:close/>
                <a:moveTo>
                  <a:pt x="2363115" y="468021"/>
                </a:moveTo>
                <a:cubicBezTo>
                  <a:pt x="2364334" y="468935"/>
                  <a:pt x="2367229" y="471755"/>
                  <a:pt x="2371802" y="476479"/>
                </a:cubicBezTo>
                <a:cubicBezTo>
                  <a:pt x="2376373" y="481203"/>
                  <a:pt x="2382926" y="487833"/>
                  <a:pt x="2391461" y="496367"/>
                </a:cubicBezTo>
                <a:cubicBezTo>
                  <a:pt x="2388413" y="500634"/>
                  <a:pt x="2384603" y="505435"/>
                  <a:pt x="2380031" y="510769"/>
                </a:cubicBezTo>
                <a:cubicBezTo>
                  <a:pt x="2375459" y="516103"/>
                  <a:pt x="2370125" y="521818"/>
                  <a:pt x="2364029" y="527914"/>
                </a:cubicBezTo>
                <a:cubicBezTo>
                  <a:pt x="2350922" y="517551"/>
                  <a:pt x="2340560" y="508102"/>
                  <a:pt x="2332940" y="499568"/>
                </a:cubicBezTo>
                <a:cubicBezTo>
                  <a:pt x="2341778" y="491643"/>
                  <a:pt x="2351837" y="481127"/>
                  <a:pt x="2363115" y="468021"/>
                </a:cubicBezTo>
                <a:close/>
                <a:moveTo>
                  <a:pt x="1315365" y="468021"/>
                </a:moveTo>
                <a:cubicBezTo>
                  <a:pt x="1316584" y="468935"/>
                  <a:pt x="1319479" y="471755"/>
                  <a:pt x="1324051" y="476479"/>
                </a:cubicBezTo>
                <a:cubicBezTo>
                  <a:pt x="1328623" y="481203"/>
                  <a:pt x="1335177" y="487833"/>
                  <a:pt x="1343711" y="496367"/>
                </a:cubicBezTo>
                <a:cubicBezTo>
                  <a:pt x="1340663" y="500634"/>
                  <a:pt x="1336853" y="505435"/>
                  <a:pt x="1332281" y="510769"/>
                </a:cubicBezTo>
                <a:cubicBezTo>
                  <a:pt x="1327709" y="516103"/>
                  <a:pt x="1322375" y="521818"/>
                  <a:pt x="1316279" y="527914"/>
                </a:cubicBezTo>
                <a:cubicBezTo>
                  <a:pt x="1303173" y="517551"/>
                  <a:pt x="1292809" y="508102"/>
                  <a:pt x="1285189" y="499568"/>
                </a:cubicBezTo>
                <a:cubicBezTo>
                  <a:pt x="1294028" y="491643"/>
                  <a:pt x="1304087" y="481127"/>
                  <a:pt x="1315365" y="468021"/>
                </a:cubicBezTo>
                <a:close/>
                <a:moveTo>
                  <a:pt x="3830852" y="350561"/>
                </a:moveTo>
                <a:lnTo>
                  <a:pt x="3803142" y="381153"/>
                </a:lnTo>
                <a:lnTo>
                  <a:pt x="3785392" y="394734"/>
                </a:lnTo>
                <a:lnTo>
                  <a:pt x="3792855" y="394412"/>
                </a:lnTo>
                <a:cubicBezTo>
                  <a:pt x="3803828" y="393802"/>
                  <a:pt x="3815029" y="392888"/>
                  <a:pt x="3826460" y="391668"/>
                </a:cubicBezTo>
                <a:cubicBezTo>
                  <a:pt x="3837889" y="390449"/>
                  <a:pt x="3848938" y="388925"/>
                  <a:pt x="3859606" y="387096"/>
                </a:cubicBezTo>
                <a:cubicBezTo>
                  <a:pt x="3850158" y="374295"/>
                  <a:pt x="3840633" y="362179"/>
                  <a:pt x="3831032" y="350749"/>
                </a:cubicBezTo>
                <a:close/>
                <a:moveTo>
                  <a:pt x="154991" y="332690"/>
                </a:moveTo>
                <a:cubicBezTo>
                  <a:pt x="163220" y="346710"/>
                  <a:pt x="168707" y="359360"/>
                  <a:pt x="171450" y="370637"/>
                </a:cubicBezTo>
                <a:cubicBezTo>
                  <a:pt x="172669" y="374904"/>
                  <a:pt x="174117" y="381458"/>
                  <a:pt x="175794" y="390297"/>
                </a:cubicBezTo>
                <a:cubicBezTo>
                  <a:pt x="177470" y="399136"/>
                  <a:pt x="179222" y="409042"/>
                  <a:pt x="181051" y="420015"/>
                </a:cubicBezTo>
                <a:cubicBezTo>
                  <a:pt x="182880" y="430988"/>
                  <a:pt x="184404" y="442265"/>
                  <a:pt x="185623" y="453848"/>
                </a:cubicBezTo>
                <a:cubicBezTo>
                  <a:pt x="188062" y="468783"/>
                  <a:pt x="191338" y="479679"/>
                  <a:pt x="195453" y="486537"/>
                </a:cubicBezTo>
                <a:cubicBezTo>
                  <a:pt x="199568" y="493395"/>
                  <a:pt x="206197" y="498348"/>
                  <a:pt x="215341" y="501396"/>
                </a:cubicBezTo>
                <a:lnTo>
                  <a:pt x="227228" y="505968"/>
                </a:lnTo>
                <a:lnTo>
                  <a:pt x="221285" y="524256"/>
                </a:lnTo>
                <a:lnTo>
                  <a:pt x="191110" y="513741"/>
                </a:lnTo>
                <a:cubicBezTo>
                  <a:pt x="173736" y="507950"/>
                  <a:pt x="160553" y="499339"/>
                  <a:pt x="151562" y="487909"/>
                </a:cubicBezTo>
                <a:cubicBezTo>
                  <a:pt x="142570" y="476479"/>
                  <a:pt x="137922" y="462992"/>
                  <a:pt x="137617" y="447447"/>
                </a:cubicBezTo>
                <a:cubicBezTo>
                  <a:pt x="136703" y="431902"/>
                  <a:pt x="136855" y="409194"/>
                  <a:pt x="138074" y="379324"/>
                </a:cubicBezTo>
                <a:cubicBezTo>
                  <a:pt x="138379" y="372618"/>
                  <a:pt x="138532" y="366294"/>
                  <a:pt x="138532" y="360350"/>
                </a:cubicBezTo>
                <a:cubicBezTo>
                  <a:pt x="138532" y="354407"/>
                  <a:pt x="138532" y="348692"/>
                  <a:pt x="138532" y="343205"/>
                </a:cubicBezTo>
                <a:close/>
                <a:moveTo>
                  <a:pt x="6699276" y="327660"/>
                </a:moveTo>
                <a:cubicBezTo>
                  <a:pt x="6691046" y="327660"/>
                  <a:pt x="6683578" y="331775"/>
                  <a:pt x="6676873" y="340005"/>
                </a:cubicBezTo>
                <a:cubicBezTo>
                  <a:pt x="6674434" y="343053"/>
                  <a:pt x="6671386" y="347625"/>
                  <a:pt x="6667729" y="353721"/>
                </a:cubicBezTo>
                <a:cubicBezTo>
                  <a:pt x="6664071" y="359817"/>
                  <a:pt x="6659956" y="367437"/>
                  <a:pt x="6655385" y="376581"/>
                </a:cubicBezTo>
                <a:cubicBezTo>
                  <a:pt x="6665442" y="381458"/>
                  <a:pt x="6676720" y="385572"/>
                  <a:pt x="6689218" y="388925"/>
                </a:cubicBezTo>
                <a:cubicBezTo>
                  <a:pt x="6701714" y="392278"/>
                  <a:pt x="6715736" y="394716"/>
                  <a:pt x="6731280" y="396240"/>
                </a:cubicBezTo>
                <a:cubicBezTo>
                  <a:pt x="6730366" y="384048"/>
                  <a:pt x="6728003" y="372542"/>
                  <a:pt x="6724194" y="361722"/>
                </a:cubicBezTo>
                <a:cubicBezTo>
                  <a:pt x="6720383" y="350901"/>
                  <a:pt x="6716192" y="342291"/>
                  <a:pt x="6711620" y="335890"/>
                </a:cubicBezTo>
                <a:cubicBezTo>
                  <a:pt x="6707048" y="330404"/>
                  <a:pt x="6702933" y="327660"/>
                  <a:pt x="6699276" y="327660"/>
                </a:cubicBezTo>
                <a:close/>
                <a:moveTo>
                  <a:pt x="5327676" y="327660"/>
                </a:moveTo>
                <a:cubicBezTo>
                  <a:pt x="5319446" y="327660"/>
                  <a:pt x="5311978" y="331775"/>
                  <a:pt x="5305272" y="340005"/>
                </a:cubicBezTo>
                <a:cubicBezTo>
                  <a:pt x="5302834" y="343053"/>
                  <a:pt x="5299786" y="347625"/>
                  <a:pt x="5296128" y="353721"/>
                </a:cubicBezTo>
                <a:cubicBezTo>
                  <a:pt x="5292471" y="359817"/>
                  <a:pt x="5288356" y="367437"/>
                  <a:pt x="5283784" y="376581"/>
                </a:cubicBezTo>
                <a:cubicBezTo>
                  <a:pt x="5293842" y="381458"/>
                  <a:pt x="5305120" y="385572"/>
                  <a:pt x="5317617" y="388925"/>
                </a:cubicBezTo>
                <a:cubicBezTo>
                  <a:pt x="5330114" y="392278"/>
                  <a:pt x="5344135" y="394716"/>
                  <a:pt x="5359679" y="396240"/>
                </a:cubicBezTo>
                <a:cubicBezTo>
                  <a:pt x="5358766" y="384048"/>
                  <a:pt x="5356402" y="372542"/>
                  <a:pt x="5352593" y="361722"/>
                </a:cubicBezTo>
                <a:cubicBezTo>
                  <a:pt x="5348783" y="350901"/>
                  <a:pt x="5344592" y="342291"/>
                  <a:pt x="5340020" y="335890"/>
                </a:cubicBezTo>
                <a:cubicBezTo>
                  <a:pt x="5335448" y="330404"/>
                  <a:pt x="5331333" y="327660"/>
                  <a:pt x="5327676" y="327660"/>
                </a:cubicBezTo>
                <a:close/>
                <a:moveTo>
                  <a:pt x="4521175" y="319888"/>
                </a:moveTo>
                <a:cubicBezTo>
                  <a:pt x="4515384" y="319888"/>
                  <a:pt x="4509821" y="321717"/>
                  <a:pt x="4504487" y="325374"/>
                </a:cubicBezTo>
                <a:cubicBezTo>
                  <a:pt x="4499153" y="329032"/>
                  <a:pt x="4494810" y="333452"/>
                  <a:pt x="4491457" y="338633"/>
                </a:cubicBezTo>
                <a:cubicBezTo>
                  <a:pt x="4488104" y="343815"/>
                  <a:pt x="4486428" y="349149"/>
                  <a:pt x="4486428" y="354635"/>
                </a:cubicBezTo>
                <a:cubicBezTo>
                  <a:pt x="4486428" y="363779"/>
                  <a:pt x="4490238" y="371018"/>
                  <a:pt x="4497858" y="376352"/>
                </a:cubicBezTo>
                <a:cubicBezTo>
                  <a:pt x="4505478" y="381686"/>
                  <a:pt x="4516602" y="385420"/>
                  <a:pt x="4531233" y="387554"/>
                </a:cubicBezTo>
                <a:cubicBezTo>
                  <a:pt x="4535806" y="388163"/>
                  <a:pt x="4542054" y="388697"/>
                  <a:pt x="4549978" y="389154"/>
                </a:cubicBezTo>
                <a:cubicBezTo>
                  <a:pt x="4557903" y="389611"/>
                  <a:pt x="4567657" y="390144"/>
                  <a:pt x="4579240" y="390754"/>
                </a:cubicBezTo>
                <a:cubicBezTo>
                  <a:pt x="4575582" y="376428"/>
                  <a:pt x="4570781" y="363932"/>
                  <a:pt x="4564838" y="353264"/>
                </a:cubicBezTo>
                <a:cubicBezTo>
                  <a:pt x="4558894" y="342596"/>
                  <a:pt x="4552188" y="334366"/>
                  <a:pt x="4544721" y="328575"/>
                </a:cubicBezTo>
                <a:cubicBezTo>
                  <a:pt x="4537252" y="322784"/>
                  <a:pt x="4529404" y="319888"/>
                  <a:pt x="4521175" y="319888"/>
                </a:cubicBezTo>
                <a:close/>
                <a:moveTo>
                  <a:pt x="5756300" y="313944"/>
                </a:moveTo>
                <a:cubicBezTo>
                  <a:pt x="5742584" y="313944"/>
                  <a:pt x="5726278" y="320726"/>
                  <a:pt x="5707380" y="334290"/>
                </a:cubicBezTo>
                <a:cubicBezTo>
                  <a:pt x="5688482" y="347853"/>
                  <a:pt x="5668061" y="367742"/>
                  <a:pt x="5646115" y="393954"/>
                </a:cubicBezTo>
                <a:cubicBezTo>
                  <a:pt x="5656478" y="394564"/>
                  <a:pt x="5666918" y="395097"/>
                  <a:pt x="5677434" y="395555"/>
                </a:cubicBezTo>
                <a:cubicBezTo>
                  <a:pt x="5687950" y="396012"/>
                  <a:pt x="5698236" y="396240"/>
                  <a:pt x="5708294" y="396240"/>
                </a:cubicBezTo>
                <a:cubicBezTo>
                  <a:pt x="5729326" y="396240"/>
                  <a:pt x="5749671" y="393497"/>
                  <a:pt x="5769331" y="388011"/>
                </a:cubicBezTo>
                <a:cubicBezTo>
                  <a:pt x="5788990" y="382524"/>
                  <a:pt x="5809793" y="373990"/>
                  <a:pt x="5831738" y="362408"/>
                </a:cubicBezTo>
                <a:cubicBezTo>
                  <a:pt x="5819546" y="346253"/>
                  <a:pt x="5806974" y="334137"/>
                  <a:pt x="5794020" y="326060"/>
                </a:cubicBezTo>
                <a:cubicBezTo>
                  <a:pt x="5781065" y="317983"/>
                  <a:pt x="5768492" y="313944"/>
                  <a:pt x="5756300" y="313944"/>
                </a:cubicBezTo>
                <a:close/>
                <a:moveTo>
                  <a:pt x="5995645" y="313030"/>
                </a:moveTo>
                <a:cubicBezTo>
                  <a:pt x="5990463" y="313030"/>
                  <a:pt x="5984672" y="314859"/>
                  <a:pt x="5978271" y="318516"/>
                </a:cubicBezTo>
                <a:cubicBezTo>
                  <a:pt x="5971870" y="322174"/>
                  <a:pt x="5965316" y="327432"/>
                  <a:pt x="5958612" y="334290"/>
                </a:cubicBezTo>
                <a:cubicBezTo>
                  <a:pt x="5951906" y="341148"/>
                  <a:pt x="5945352" y="349301"/>
                  <a:pt x="5938952" y="358750"/>
                </a:cubicBezTo>
                <a:cubicBezTo>
                  <a:pt x="5944743" y="365456"/>
                  <a:pt x="5951525" y="371323"/>
                  <a:pt x="5959297" y="376352"/>
                </a:cubicBezTo>
                <a:cubicBezTo>
                  <a:pt x="5967070" y="381381"/>
                  <a:pt x="5975070" y="385268"/>
                  <a:pt x="5983300" y="388011"/>
                </a:cubicBezTo>
                <a:cubicBezTo>
                  <a:pt x="6001284" y="382524"/>
                  <a:pt x="6016524" y="374447"/>
                  <a:pt x="6029020" y="363779"/>
                </a:cubicBezTo>
                <a:cubicBezTo>
                  <a:pt x="6027192" y="355854"/>
                  <a:pt x="6024144" y="347701"/>
                  <a:pt x="6019876" y="339319"/>
                </a:cubicBezTo>
                <a:cubicBezTo>
                  <a:pt x="6015609" y="330937"/>
                  <a:pt x="6011190" y="324460"/>
                  <a:pt x="6006618" y="319888"/>
                </a:cubicBezTo>
                <a:cubicBezTo>
                  <a:pt x="6002655" y="315316"/>
                  <a:pt x="5998997" y="313030"/>
                  <a:pt x="5995645" y="313030"/>
                </a:cubicBezTo>
                <a:close/>
                <a:moveTo>
                  <a:pt x="3003652" y="310744"/>
                </a:moveTo>
                <a:cubicBezTo>
                  <a:pt x="2972562" y="321107"/>
                  <a:pt x="2949092" y="334671"/>
                  <a:pt x="2933243" y="351435"/>
                </a:cubicBezTo>
                <a:cubicBezTo>
                  <a:pt x="2942387" y="358445"/>
                  <a:pt x="2951531" y="363398"/>
                  <a:pt x="2960675" y="366294"/>
                </a:cubicBezTo>
                <a:cubicBezTo>
                  <a:pt x="2969819" y="369189"/>
                  <a:pt x="2978810" y="371399"/>
                  <a:pt x="2987650" y="372923"/>
                </a:cubicBezTo>
                <a:cubicBezTo>
                  <a:pt x="2992222" y="373533"/>
                  <a:pt x="2996870" y="373990"/>
                  <a:pt x="3001594" y="374295"/>
                </a:cubicBezTo>
                <a:cubicBezTo>
                  <a:pt x="3006319" y="374600"/>
                  <a:pt x="3011272" y="374904"/>
                  <a:pt x="3016454" y="375209"/>
                </a:cubicBezTo>
                <a:cubicBezTo>
                  <a:pt x="3014625" y="366370"/>
                  <a:pt x="3012644" y="356540"/>
                  <a:pt x="3010510" y="345720"/>
                </a:cubicBezTo>
                <a:cubicBezTo>
                  <a:pt x="3008376" y="334899"/>
                  <a:pt x="3006090" y="323241"/>
                  <a:pt x="3003652" y="310744"/>
                </a:cubicBezTo>
                <a:close/>
                <a:moveTo>
                  <a:pt x="766267" y="299314"/>
                </a:moveTo>
                <a:cubicBezTo>
                  <a:pt x="780288" y="299314"/>
                  <a:pt x="790194" y="309068"/>
                  <a:pt x="795985" y="328575"/>
                </a:cubicBezTo>
                <a:cubicBezTo>
                  <a:pt x="787146" y="330708"/>
                  <a:pt x="779755" y="332461"/>
                  <a:pt x="773811" y="333833"/>
                </a:cubicBezTo>
                <a:cubicBezTo>
                  <a:pt x="767868" y="335204"/>
                  <a:pt x="763067" y="336652"/>
                  <a:pt x="759409" y="338176"/>
                </a:cubicBezTo>
                <a:cubicBezTo>
                  <a:pt x="756056" y="339395"/>
                  <a:pt x="752780" y="340691"/>
                  <a:pt x="749580" y="342062"/>
                </a:cubicBezTo>
                <a:cubicBezTo>
                  <a:pt x="746379" y="343434"/>
                  <a:pt x="743102" y="345034"/>
                  <a:pt x="739750" y="346863"/>
                </a:cubicBezTo>
                <a:cubicBezTo>
                  <a:pt x="740969" y="370637"/>
                  <a:pt x="741731" y="390678"/>
                  <a:pt x="742036" y="406985"/>
                </a:cubicBezTo>
                <a:cubicBezTo>
                  <a:pt x="742340" y="423291"/>
                  <a:pt x="742340" y="436779"/>
                  <a:pt x="742036" y="447447"/>
                </a:cubicBezTo>
                <a:cubicBezTo>
                  <a:pt x="741426" y="463296"/>
                  <a:pt x="736626" y="476860"/>
                  <a:pt x="727634" y="488138"/>
                </a:cubicBezTo>
                <a:cubicBezTo>
                  <a:pt x="718642" y="499415"/>
                  <a:pt x="705460" y="507950"/>
                  <a:pt x="688086" y="513741"/>
                </a:cubicBezTo>
                <a:lnTo>
                  <a:pt x="657911" y="524256"/>
                </a:lnTo>
                <a:lnTo>
                  <a:pt x="651967" y="505968"/>
                </a:lnTo>
                <a:lnTo>
                  <a:pt x="664312" y="501396"/>
                </a:lnTo>
                <a:cubicBezTo>
                  <a:pt x="673760" y="497739"/>
                  <a:pt x="680390" y="492557"/>
                  <a:pt x="684200" y="485852"/>
                </a:cubicBezTo>
                <a:cubicBezTo>
                  <a:pt x="688010" y="479146"/>
                  <a:pt x="691134" y="468478"/>
                  <a:pt x="693572" y="453848"/>
                </a:cubicBezTo>
                <a:cubicBezTo>
                  <a:pt x="694487" y="446228"/>
                  <a:pt x="695935" y="434569"/>
                  <a:pt x="697916" y="418872"/>
                </a:cubicBezTo>
                <a:cubicBezTo>
                  <a:pt x="699897" y="403175"/>
                  <a:pt x="702564" y="383744"/>
                  <a:pt x="705917" y="360579"/>
                </a:cubicBezTo>
                <a:cubicBezTo>
                  <a:pt x="706222" y="358445"/>
                  <a:pt x="707669" y="354711"/>
                  <a:pt x="710260" y="349377"/>
                </a:cubicBezTo>
                <a:cubicBezTo>
                  <a:pt x="712851" y="344043"/>
                  <a:pt x="716585" y="336957"/>
                  <a:pt x="721462" y="328118"/>
                </a:cubicBezTo>
                <a:lnTo>
                  <a:pt x="726491" y="318974"/>
                </a:lnTo>
                <a:cubicBezTo>
                  <a:pt x="733501" y="313182"/>
                  <a:pt x="740664" y="308458"/>
                  <a:pt x="747979" y="304800"/>
                </a:cubicBezTo>
                <a:cubicBezTo>
                  <a:pt x="755294" y="301143"/>
                  <a:pt x="761390" y="299314"/>
                  <a:pt x="766267" y="299314"/>
                </a:cubicBezTo>
                <a:close/>
                <a:moveTo>
                  <a:pt x="840334" y="288798"/>
                </a:moveTo>
                <a:cubicBezTo>
                  <a:pt x="857098" y="302210"/>
                  <a:pt x="870052" y="314097"/>
                  <a:pt x="879196" y="324460"/>
                </a:cubicBezTo>
                <a:cubicBezTo>
                  <a:pt x="871880" y="331775"/>
                  <a:pt x="865022" y="338786"/>
                  <a:pt x="858622" y="345491"/>
                </a:cubicBezTo>
                <a:cubicBezTo>
                  <a:pt x="852221" y="352197"/>
                  <a:pt x="846430" y="358445"/>
                  <a:pt x="841248" y="364236"/>
                </a:cubicBezTo>
                <a:cubicBezTo>
                  <a:pt x="836676" y="358750"/>
                  <a:pt x="831418" y="353111"/>
                  <a:pt x="825475" y="347320"/>
                </a:cubicBezTo>
                <a:cubicBezTo>
                  <a:pt x="819531" y="341529"/>
                  <a:pt x="812902" y="335280"/>
                  <a:pt x="805586" y="328575"/>
                </a:cubicBezTo>
                <a:cubicBezTo>
                  <a:pt x="809854" y="322174"/>
                  <a:pt x="814883" y="315697"/>
                  <a:pt x="820674" y="309144"/>
                </a:cubicBezTo>
                <a:cubicBezTo>
                  <a:pt x="826465" y="302591"/>
                  <a:pt x="833018" y="295809"/>
                  <a:pt x="840334" y="288798"/>
                </a:cubicBezTo>
                <a:close/>
                <a:moveTo>
                  <a:pt x="4711903" y="282398"/>
                </a:moveTo>
                <a:cubicBezTo>
                  <a:pt x="4702454" y="282398"/>
                  <a:pt x="4694910" y="285369"/>
                  <a:pt x="4689272" y="291313"/>
                </a:cubicBezTo>
                <a:cubicBezTo>
                  <a:pt x="4683632" y="297257"/>
                  <a:pt x="4680814" y="303886"/>
                  <a:pt x="4680814" y="311201"/>
                </a:cubicBezTo>
                <a:cubicBezTo>
                  <a:pt x="4680814" y="319126"/>
                  <a:pt x="4683709" y="325070"/>
                  <a:pt x="4689500" y="329032"/>
                </a:cubicBezTo>
                <a:cubicBezTo>
                  <a:pt x="4695292" y="332994"/>
                  <a:pt x="4704435" y="334976"/>
                  <a:pt x="4716932" y="334976"/>
                </a:cubicBezTo>
                <a:cubicBezTo>
                  <a:pt x="4730038" y="334976"/>
                  <a:pt x="4744059" y="332232"/>
                  <a:pt x="4758994" y="326746"/>
                </a:cubicBezTo>
                <a:cubicBezTo>
                  <a:pt x="4753204" y="311811"/>
                  <a:pt x="4746498" y="300686"/>
                  <a:pt x="4738878" y="293370"/>
                </a:cubicBezTo>
                <a:cubicBezTo>
                  <a:pt x="4731258" y="286055"/>
                  <a:pt x="4722266" y="282398"/>
                  <a:pt x="4711903" y="282398"/>
                </a:cubicBezTo>
                <a:close/>
                <a:moveTo>
                  <a:pt x="2502103" y="282398"/>
                </a:moveTo>
                <a:cubicBezTo>
                  <a:pt x="2492654" y="282398"/>
                  <a:pt x="2485111" y="285369"/>
                  <a:pt x="2479472" y="291313"/>
                </a:cubicBezTo>
                <a:cubicBezTo>
                  <a:pt x="2473833" y="297257"/>
                  <a:pt x="2471014" y="303886"/>
                  <a:pt x="2471014" y="311201"/>
                </a:cubicBezTo>
                <a:cubicBezTo>
                  <a:pt x="2471014" y="319126"/>
                  <a:pt x="2473910" y="325070"/>
                  <a:pt x="2479700" y="329032"/>
                </a:cubicBezTo>
                <a:cubicBezTo>
                  <a:pt x="2485492" y="332994"/>
                  <a:pt x="2494636" y="334976"/>
                  <a:pt x="2507133" y="334976"/>
                </a:cubicBezTo>
                <a:cubicBezTo>
                  <a:pt x="2520239" y="334976"/>
                  <a:pt x="2534260" y="332232"/>
                  <a:pt x="2549195" y="326746"/>
                </a:cubicBezTo>
                <a:cubicBezTo>
                  <a:pt x="2543404" y="311811"/>
                  <a:pt x="2536698" y="300686"/>
                  <a:pt x="2529078" y="293370"/>
                </a:cubicBezTo>
                <a:cubicBezTo>
                  <a:pt x="2521458" y="286055"/>
                  <a:pt x="2512466" y="282398"/>
                  <a:pt x="2502103" y="282398"/>
                </a:cubicBezTo>
                <a:close/>
                <a:moveTo>
                  <a:pt x="5334534" y="278283"/>
                </a:moveTo>
                <a:cubicBezTo>
                  <a:pt x="5344896" y="278283"/>
                  <a:pt x="5355031" y="283922"/>
                  <a:pt x="5364937" y="295199"/>
                </a:cubicBezTo>
                <a:cubicBezTo>
                  <a:pt x="5374843" y="306477"/>
                  <a:pt x="5382996" y="321260"/>
                  <a:pt x="5389398" y="339548"/>
                </a:cubicBezTo>
                <a:cubicBezTo>
                  <a:pt x="5395494" y="357226"/>
                  <a:pt x="5398542" y="374447"/>
                  <a:pt x="5398542" y="391211"/>
                </a:cubicBezTo>
                <a:cubicBezTo>
                  <a:pt x="5398542" y="399746"/>
                  <a:pt x="5396180" y="408737"/>
                  <a:pt x="5391454" y="418186"/>
                </a:cubicBezTo>
                <a:cubicBezTo>
                  <a:pt x="5386730" y="427635"/>
                  <a:pt x="5380558" y="435407"/>
                  <a:pt x="5372938" y="441503"/>
                </a:cubicBezTo>
                <a:cubicBezTo>
                  <a:pt x="5359832" y="441503"/>
                  <a:pt x="5346420" y="440436"/>
                  <a:pt x="5332704" y="438303"/>
                </a:cubicBezTo>
                <a:cubicBezTo>
                  <a:pt x="5318988" y="436169"/>
                  <a:pt x="5305882" y="433045"/>
                  <a:pt x="5293386" y="428930"/>
                </a:cubicBezTo>
                <a:cubicBezTo>
                  <a:pt x="5280888" y="424815"/>
                  <a:pt x="5269916" y="420320"/>
                  <a:pt x="5260467" y="415443"/>
                </a:cubicBezTo>
                <a:cubicBezTo>
                  <a:pt x="5253152" y="423672"/>
                  <a:pt x="5245303" y="429616"/>
                  <a:pt x="5236921" y="433274"/>
                </a:cubicBezTo>
                <a:cubicBezTo>
                  <a:pt x="5228539" y="436931"/>
                  <a:pt x="5218404" y="438760"/>
                  <a:pt x="5206518" y="438760"/>
                </a:cubicBezTo>
                <a:lnTo>
                  <a:pt x="5206266" y="438676"/>
                </a:lnTo>
                <a:lnTo>
                  <a:pt x="5205984" y="438760"/>
                </a:lnTo>
                <a:cubicBezTo>
                  <a:pt x="5201412" y="438760"/>
                  <a:pt x="5196916" y="438379"/>
                  <a:pt x="5192496" y="437617"/>
                </a:cubicBezTo>
                <a:cubicBezTo>
                  <a:pt x="5188077" y="436855"/>
                  <a:pt x="5183734" y="435560"/>
                  <a:pt x="5179466" y="433731"/>
                </a:cubicBezTo>
                <a:lnTo>
                  <a:pt x="5179924" y="446075"/>
                </a:lnTo>
                <a:cubicBezTo>
                  <a:pt x="5179924" y="465887"/>
                  <a:pt x="5173904" y="484480"/>
                  <a:pt x="5161864" y="501854"/>
                </a:cubicBezTo>
                <a:cubicBezTo>
                  <a:pt x="5149824" y="519227"/>
                  <a:pt x="5133289" y="532943"/>
                  <a:pt x="5112258" y="543002"/>
                </a:cubicBezTo>
                <a:cubicBezTo>
                  <a:pt x="5101894" y="548183"/>
                  <a:pt x="5091074" y="551993"/>
                  <a:pt x="5079797" y="554432"/>
                </a:cubicBezTo>
                <a:cubicBezTo>
                  <a:pt x="5068519" y="556870"/>
                  <a:pt x="5056784" y="558089"/>
                  <a:pt x="5044592" y="558089"/>
                </a:cubicBezTo>
                <a:cubicBezTo>
                  <a:pt x="5018074" y="558089"/>
                  <a:pt x="4997577" y="550317"/>
                  <a:pt x="4983098" y="534772"/>
                </a:cubicBezTo>
                <a:cubicBezTo>
                  <a:pt x="4968620" y="519227"/>
                  <a:pt x="4961382" y="496672"/>
                  <a:pt x="4961382" y="467106"/>
                </a:cubicBezTo>
                <a:cubicBezTo>
                  <a:pt x="4961382" y="461620"/>
                  <a:pt x="4961686" y="455829"/>
                  <a:pt x="4962296" y="449733"/>
                </a:cubicBezTo>
                <a:cubicBezTo>
                  <a:pt x="4962906" y="443637"/>
                  <a:pt x="4964048" y="436779"/>
                  <a:pt x="4965726" y="429159"/>
                </a:cubicBezTo>
                <a:cubicBezTo>
                  <a:pt x="4967402" y="421539"/>
                  <a:pt x="4969459" y="412852"/>
                  <a:pt x="4971898" y="403098"/>
                </a:cubicBezTo>
                <a:lnTo>
                  <a:pt x="4991100" y="407670"/>
                </a:lnTo>
                <a:cubicBezTo>
                  <a:pt x="4987138" y="421996"/>
                  <a:pt x="4985156" y="433731"/>
                  <a:pt x="4985156" y="442875"/>
                </a:cubicBezTo>
                <a:cubicBezTo>
                  <a:pt x="4985156" y="464820"/>
                  <a:pt x="4990262" y="481432"/>
                  <a:pt x="5000472" y="492710"/>
                </a:cubicBezTo>
                <a:cubicBezTo>
                  <a:pt x="5010683" y="503987"/>
                  <a:pt x="5025847" y="509626"/>
                  <a:pt x="5045964" y="509626"/>
                </a:cubicBezTo>
                <a:cubicBezTo>
                  <a:pt x="5061813" y="509626"/>
                  <a:pt x="5076520" y="507873"/>
                  <a:pt x="5090084" y="504368"/>
                </a:cubicBezTo>
                <a:cubicBezTo>
                  <a:pt x="5103648" y="500863"/>
                  <a:pt x="5116144" y="495681"/>
                  <a:pt x="5127574" y="488823"/>
                </a:cubicBezTo>
                <a:cubicBezTo>
                  <a:pt x="5139004" y="481965"/>
                  <a:pt x="5148986" y="473507"/>
                  <a:pt x="5157520" y="463449"/>
                </a:cubicBezTo>
                <a:cubicBezTo>
                  <a:pt x="5147462" y="443332"/>
                  <a:pt x="5139004" y="426035"/>
                  <a:pt x="5132146" y="411557"/>
                </a:cubicBezTo>
                <a:cubicBezTo>
                  <a:pt x="5125288" y="397079"/>
                  <a:pt x="5121859" y="386030"/>
                  <a:pt x="5121860" y="378410"/>
                </a:cubicBezTo>
                <a:cubicBezTo>
                  <a:pt x="5121859" y="367437"/>
                  <a:pt x="5125059" y="357607"/>
                  <a:pt x="5131460" y="348920"/>
                </a:cubicBezTo>
                <a:cubicBezTo>
                  <a:pt x="5137860" y="340233"/>
                  <a:pt x="5148224" y="332232"/>
                  <a:pt x="5162550" y="324917"/>
                </a:cubicBezTo>
                <a:cubicBezTo>
                  <a:pt x="5163159" y="329794"/>
                  <a:pt x="5164226" y="337033"/>
                  <a:pt x="5165750" y="346634"/>
                </a:cubicBezTo>
                <a:cubicBezTo>
                  <a:pt x="5167274" y="356235"/>
                  <a:pt x="5169408" y="368351"/>
                  <a:pt x="5172151" y="382982"/>
                </a:cubicBezTo>
                <a:cubicBezTo>
                  <a:pt x="5182514" y="388468"/>
                  <a:pt x="5193792" y="391211"/>
                  <a:pt x="5205984" y="391211"/>
                </a:cubicBezTo>
                <a:lnTo>
                  <a:pt x="5206266" y="391295"/>
                </a:lnTo>
                <a:lnTo>
                  <a:pt x="5206518" y="391211"/>
                </a:lnTo>
                <a:cubicBezTo>
                  <a:pt x="5218710" y="391211"/>
                  <a:pt x="5229225" y="388392"/>
                  <a:pt x="5238064" y="382753"/>
                </a:cubicBezTo>
                <a:cubicBezTo>
                  <a:pt x="5246904" y="377114"/>
                  <a:pt x="5254219" y="368656"/>
                  <a:pt x="5260010" y="357378"/>
                </a:cubicBezTo>
                <a:cubicBezTo>
                  <a:pt x="5264277" y="349149"/>
                  <a:pt x="5268011" y="341986"/>
                  <a:pt x="5271212" y="335890"/>
                </a:cubicBezTo>
                <a:cubicBezTo>
                  <a:pt x="5274412" y="329794"/>
                  <a:pt x="5277384" y="324384"/>
                  <a:pt x="5280126" y="319659"/>
                </a:cubicBezTo>
                <a:cubicBezTo>
                  <a:pt x="5282870" y="314935"/>
                  <a:pt x="5285613" y="310592"/>
                  <a:pt x="5288356" y="306629"/>
                </a:cubicBezTo>
                <a:cubicBezTo>
                  <a:pt x="5295976" y="296571"/>
                  <a:pt x="5303368" y="289332"/>
                  <a:pt x="5310530" y="284912"/>
                </a:cubicBezTo>
                <a:cubicBezTo>
                  <a:pt x="5317693" y="280493"/>
                  <a:pt x="5325694" y="278283"/>
                  <a:pt x="5334534" y="278283"/>
                </a:cubicBezTo>
                <a:close/>
                <a:moveTo>
                  <a:pt x="37948" y="275997"/>
                </a:moveTo>
                <a:cubicBezTo>
                  <a:pt x="42520" y="281483"/>
                  <a:pt x="47778" y="287198"/>
                  <a:pt x="53721" y="293142"/>
                </a:cubicBezTo>
                <a:cubicBezTo>
                  <a:pt x="59665" y="299085"/>
                  <a:pt x="66446" y="305258"/>
                  <a:pt x="74066" y="311658"/>
                </a:cubicBezTo>
                <a:cubicBezTo>
                  <a:pt x="69799" y="317754"/>
                  <a:pt x="64694" y="324155"/>
                  <a:pt x="58750" y="330861"/>
                </a:cubicBezTo>
                <a:cubicBezTo>
                  <a:pt x="52807" y="337566"/>
                  <a:pt x="46177" y="344424"/>
                  <a:pt x="38862" y="351435"/>
                </a:cubicBezTo>
                <a:cubicBezTo>
                  <a:pt x="21488" y="337414"/>
                  <a:pt x="8534" y="325527"/>
                  <a:pt x="0" y="315773"/>
                </a:cubicBezTo>
                <a:cubicBezTo>
                  <a:pt x="7620" y="308458"/>
                  <a:pt x="14554" y="301524"/>
                  <a:pt x="20803" y="294971"/>
                </a:cubicBezTo>
                <a:cubicBezTo>
                  <a:pt x="27051" y="288417"/>
                  <a:pt x="32766" y="282093"/>
                  <a:pt x="37948" y="275997"/>
                </a:cubicBezTo>
                <a:close/>
                <a:moveTo>
                  <a:pt x="2723693" y="272796"/>
                </a:moveTo>
                <a:cubicBezTo>
                  <a:pt x="2725217" y="278588"/>
                  <a:pt x="2727274" y="285522"/>
                  <a:pt x="2729865" y="293599"/>
                </a:cubicBezTo>
                <a:cubicBezTo>
                  <a:pt x="2732456" y="301676"/>
                  <a:pt x="2735199" y="309677"/>
                  <a:pt x="2738095" y="317602"/>
                </a:cubicBezTo>
                <a:cubicBezTo>
                  <a:pt x="2740990" y="325527"/>
                  <a:pt x="2743505" y="332690"/>
                  <a:pt x="2745639" y="339090"/>
                </a:cubicBezTo>
                <a:cubicBezTo>
                  <a:pt x="2749601" y="350063"/>
                  <a:pt x="2752878" y="360960"/>
                  <a:pt x="2755468" y="371780"/>
                </a:cubicBezTo>
                <a:cubicBezTo>
                  <a:pt x="2758059" y="382601"/>
                  <a:pt x="2759355" y="392735"/>
                  <a:pt x="2759355" y="402184"/>
                </a:cubicBezTo>
                <a:cubicBezTo>
                  <a:pt x="2759355" y="425958"/>
                  <a:pt x="2754782" y="447828"/>
                  <a:pt x="2745639" y="467792"/>
                </a:cubicBezTo>
                <a:cubicBezTo>
                  <a:pt x="2736494" y="487757"/>
                  <a:pt x="2723998" y="503530"/>
                  <a:pt x="2708148" y="515112"/>
                </a:cubicBezTo>
                <a:cubicBezTo>
                  <a:pt x="2691994" y="526390"/>
                  <a:pt x="2674010" y="532029"/>
                  <a:pt x="2654199" y="532029"/>
                </a:cubicBezTo>
                <a:cubicBezTo>
                  <a:pt x="2650236" y="532029"/>
                  <a:pt x="2644902" y="530581"/>
                  <a:pt x="2638196" y="527685"/>
                </a:cubicBezTo>
                <a:cubicBezTo>
                  <a:pt x="2631491" y="524790"/>
                  <a:pt x="2624100" y="520751"/>
                  <a:pt x="2616022" y="515570"/>
                </a:cubicBezTo>
                <a:cubicBezTo>
                  <a:pt x="2607945" y="510388"/>
                  <a:pt x="2600249" y="504749"/>
                  <a:pt x="2592934" y="498653"/>
                </a:cubicBezTo>
                <a:lnTo>
                  <a:pt x="2599792" y="480822"/>
                </a:lnTo>
                <a:cubicBezTo>
                  <a:pt x="2608021" y="482956"/>
                  <a:pt x="2615946" y="484480"/>
                  <a:pt x="2623566" y="485394"/>
                </a:cubicBezTo>
                <a:cubicBezTo>
                  <a:pt x="2631186" y="486309"/>
                  <a:pt x="2638349" y="486766"/>
                  <a:pt x="2645054" y="486766"/>
                </a:cubicBezTo>
                <a:cubicBezTo>
                  <a:pt x="2667610" y="486766"/>
                  <a:pt x="2686812" y="480746"/>
                  <a:pt x="2702662" y="468707"/>
                </a:cubicBezTo>
                <a:cubicBezTo>
                  <a:pt x="2718511" y="456667"/>
                  <a:pt x="2730094" y="439217"/>
                  <a:pt x="2737409" y="416357"/>
                </a:cubicBezTo>
                <a:cubicBezTo>
                  <a:pt x="2735275" y="411785"/>
                  <a:pt x="2732989" y="407137"/>
                  <a:pt x="2730551" y="402413"/>
                </a:cubicBezTo>
                <a:cubicBezTo>
                  <a:pt x="2728112" y="397688"/>
                  <a:pt x="2725369" y="392888"/>
                  <a:pt x="2722322" y="388011"/>
                </a:cubicBezTo>
                <a:cubicBezTo>
                  <a:pt x="2713177" y="372771"/>
                  <a:pt x="2705405" y="359131"/>
                  <a:pt x="2699004" y="347091"/>
                </a:cubicBezTo>
                <a:cubicBezTo>
                  <a:pt x="2692603" y="335052"/>
                  <a:pt x="2689403" y="324460"/>
                  <a:pt x="2689403" y="315316"/>
                </a:cubicBezTo>
                <a:cubicBezTo>
                  <a:pt x="2689403" y="306782"/>
                  <a:pt x="2692527" y="298857"/>
                  <a:pt x="2698776" y="291542"/>
                </a:cubicBezTo>
                <a:cubicBezTo>
                  <a:pt x="2705024" y="284226"/>
                  <a:pt x="2713330" y="277978"/>
                  <a:pt x="2723693" y="272796"/>
                </a:cubicBezTo>
                <a:close/>
                <a:moveTo>
                  <a:pt x="5057851" y="263195"/>
                </a:moveTo>
                <a:cubicBezTo>
                  <a:pt x="5061814" y="267158"/>
                  <a:pt x="5066462" y="271806"/>
                  <a:pt x="5071796" y="277140"/>
                </a:cubicBezTo>
                <a:cubicBezTo>
                  <a:pt x="5077130" y="282474"/>
                  <a:pt x="5083150" y="288341"/>
                  <a:pt x="5089855" y="294742"/>
                </a:cubicBezTo>
                <a:cubicBezTo>
                  <a:pt x="5086198" y="299924"/>
                  <a:pt x="5081778" y="305486"/>
                  <a:pt x="5076596" y="311430"/>
                </a:cubicBezTo>
                <a:cubicBezTo>
                  <a:pt x="5071415" y="317373"/>
                  <a:pt x="5065471" y="323698"/>
                  <a:pt x="5058766" y="330404"/>
                </a:cubicBezTo>
                <a:cubicBezTo>
                  <a:pt x="5043830" y="318516"/>
                  <a:pt x="5032400" y="307848"/>
                  <a:pt x="5024476" y="298400"/>
                </a:cubicBezTo>
                <a:cubicBezTo>
                  <a:pt x="5031790" y="291084"/>
                  <a:pt x="5038192" y="284531"/>
                  <a:pt x="5043678" y="278740"/>
                </a:cubicBezTo>
                <a:cubicBezTo>
                  <a:pt x="5049164" y="272949"/>
                  <a:pt x="5053888" y="267767"/>
                  <a:pt x="5057851" y="263195"/>
                </a:cubicBezTo>
                <a:close/>
                <a:moveTo>
                  <a:pt x="1114120" y="243536"/>
                </a:moveTo>
                <a:cubicBezTo>
                  <a:pt x="1120521" y="268834"/>
                  <a:pt x="1126998" y="291389"/>
                  <a:pt x="1133551" y="311201"/>
                </a:cubicBezTo>
                <a:cubicBezTo>
                  <a:pt x="1140105" y="331013"/>
                  <a:pt x="1147496" y="348082"/>
                  <a:pt x="1155726" y="362408"/>
                </a:cubicBezTo>
                <a:cubicBezTo>
                  <a:pt x="1161517" y="373076"/>
                  <a:pt x="1167842" y="380543"/>
                  <a:pt x="1174699" y="384810"/>
                </a:cubicBezTo>
                <a:cubicBezTo>
                  <a:pt x="1178128" y="386944"/>
                  <a:pt x="1182072" y="388544"/>
                  <a:pt x="1186529" y="389611"/>
                </a:cubicBezTo>
                <a:lnTo>
                  <a:pt x="1200169" y="391074"/>
                </a:lnTo>
                <a:lnTo>
                  <a:pt x="1239469" y="389611"/>
                </a:lnTo>
                <a:cubicBezTo>
                  <a:pt x="1251966" y="388544"/>
                  <a:pt x="1261872" y="386030"/>
                  <a:pt x="1269187" y="382067"/>
                </a:cubicBezTo>
                <a:cubicBezTo>
                  <a:pt x="1274369" y="379324"/>
                  <a:pt x="1278789" y="374904"/>
                  <a:pt x="1282446" y="368808"/>
                </a:cubicBezTo>
                <a:cubicBezTo>
                  <a:pt x="1286104" y="362712"/>
                  <a:pt x="1290981" y="353721"/>
                  <a:pt x="1297077" y="341834"/>
                </a:cubicBezTo>
                <a:cubicBezTo>
                  <a:pt x="1300734" y="334214"/>
                  <a:pt x="1304163" y="329413"/>
                  <a:pt x="1307364" y="327432"/>
                </a:cubicBezTo>
                <a:cubicBezTo>
                  <a:pt x="1310564" y="325451"/>
                  <a:pt x="1314450" y="324460"/>
                  <a:pt x="1319022" y="324460"/>
                </a:cubicBezTo>
                <a:cubicBezTo>
                  <a:pt x="1325118" y="324460"/>
                  <a:pt x="1330452" y="326289"/>
                  <a:pt x="1335024" y="329946"/>
                </a:cubicBezTo>
                <a:cubicBezTo>
                  <a:pt x="1332586" y="336042"/>
                  <a:pt x="1329995" y="342138"/>
                  <a:pt x="1327252" y="348234"/>
                </a:cubicBezTo>
                <a:cubicBezTo>
                  <a:pt x="1324508" y="354330"/>
                  <a:pt x="1321994" y="359969"/>
                  <a:pt x="1319708" y="365151"/>
                </a:cubicBezTo>
                <a:cubicBezTo>
                  <a:pt x="1317422" y="370332"/>
                  <a:pt x="1315517" y="374447"/>
                  <a:pt x="1313993" y="377495"/>
                </a:cubicBezTo>
                <a:cubicBezTo>
                  <a:pt x="1322223" y="382372"/>
                  <a:pt x="1330528" y="385877"/>
                  <a:pt x="1338910" y="388011"/>
                </a:cubicBezTo>
                <a:cubicBezTo>
                  <a:pt x="1347292" y="390144"/>
                  <a:pt x="1356055" y="391211"/>
                  <a:pt x="1365199" y="391211"/>
                </a:cubicBezTo>
                <a:lnTo>
                  <a:pt x="1366571" y="391668"/>
                </a:lnTo>
                <a:lnTo>
                  <a:pt x="1367942" y="391211"/>
                </a:lnTo>
                <a:cubicBezTo>
                  <a:pt x="1384097" y="391211"/>
                  <a:pt x="1398423" y="390678"/>
                  <a:pt x="1410919" y="389611"/>
                </a:cubicBezTo>
                <a:cubicBezTo>
                  <a:pt x="1423416" y="388544"/>
                  <a:pt x="1433322" y="386030"/>
                  <a:pt x="1440638" y="382067"/>
                </a:cubicBezTo>
                <a:cubicBezTo>
                  <a:pt x="1445819" y="379324"/>
                  <a:pt x="1450239" y="374904"/>
                  <a:pt x="1453896" y="368808"/>
                </a:cubicBezTo>
                <a:cubicBezTo>
                  <a:pt x="1457554" y="362712"/>
                  <a:pt x="1462431" y="353721"/>
                  <a:pt x="1468527" y="341834"/>
                </a:cubicBezTo>
                <a:cubicBezTo>
                  <a:pt x="1472184" y="334214"/>
                  <a:pt x="1475613" y="329413"/>
                  <a:pt x="1478814" y="327432"/>
                </a:cubicBezTo>
                <a:cubicBezTo>
                  <a:pt x="1482014" y="325451"/>
                  <a:pt x="1485900" y="324460"/>
                  <a:pt x="1490472" y="324460"/>
                </a:cubicBezTo>
                <a:cubicBezTo>
                  <a:pt x="1496568" y="324460"/>
                  <a:pt x="1501902" y="326289"/>
                  <a:pt x="1506474" y="329946"/>
                </a:cubicBezTo>
                <a:cubicBezTo>
                  <a:pt x="1504036" y="336042"/>
                  <a:pt x="1501445" y="342138"/>
                  <a:pt x="1498702" y="348234"/>
                </a:cubicBezTo>
                <a:cubicBezTo>
                  <a:pt x="1495959" y="354330"/>
                  <a:pt x="1493444" y="359969"/>
                  <a:pt x="1491158" y="365151"/>
                </a:cubicBezTo>
                <a:cubicBezTo>
                  <a:pt x="1488872" y="370332"/>
                  <a:pt x="1486967" y="374447"/>
                  <a:pt x="1485443" y="377495"/>
                </a:cubicBezTo>
                <a:cubicBezTo>
                  <a:pt x="1493673" y="382372"/>
                  <a:pt x="1501978" y="385877"/>
                  <a:pt x="1510360" y="388011"/>
                </a:cubicBezTo>
                <a:lnTo>
                  <a:pt x="1536110" y="391145"/>
                </a:lnTo>
                <a:lnTo>
                  <a:pt x="1551585" y="390983"/>
                </a:lnTo>
                <a:cubicBezTo>
                  <a:pt x="1558747" y="390830"/>
                  <a:pt x="1565834" y="390754"/>
                  <a:pt x="1572844" y="390754"/>
                </a:cubicBezTo>
                <a:cubicBezTo>
                  <a:pt x="1568272" y="386182"/>
                  <a:pt x="1564538" y="380924"/>
                  <a:pt x="1561643" y="374981"/>
                </a:cubicBezTo>
                <a:cubicBezTo>
                  <a:pt x="1558747" y="369037"/>
                  <a:pt x="1557300" y="362865"/>
                  <a:pt x="1557300" y="356464"/>
                </a:cubicBezTo>
                <a:cubicBezTo>
                  <a:pt x="1557300" y="347320"/>
                  <a:pt x="1559052" y="337643"/>
                  <a:pt x="1562557" y="327432"/>
                </a:cubicBezTo>
                <a:cubicBezTo>
                  <a:pt x="1566063" y="317221"/>
                  <a:pt x="1570863" y="307467"/>
                  <a:pt x="1576959" y="298171"/>
                </a:cubicBezTo>
                <a:cubicBezTo>
                  <a:pt x="1583055" y="288875"/>
                  <a:pt x="1589913" y="281178"/>
                  <a:pt x="1597533" y="275082"/>
                </a:cubicBezTo>
                <a:cubicBezTo>
                  <a:pt x="1609116" y="266243"/>
                  <a:pt x="1620850" y="261824"/>
                  <a:pt x="1632738" y="261824"/>
                </a:cubicBezTo>
                <a:cubicBezTo>
                  <a:pt x="1643406" y="261824"/>
                  <a:pt x="1654150" y="265024"/>
                  <a:pt x="1664970" y="271425"/>
                </a:cubicBezTo>
                <a:cubicBezTo>
                  <a:pt x="1675790" y="277826"/>
                  <a:pt x="1687449" y="287579"/>
                  <a:pt x="1699946" y="300686"/>
                </a:cubicBezTo>
                <a:lnTo>
                  <a:pt x="1690802" y="318059"/>
                </a:lnTo>
                <a:cubicBezTo>
                  <a:pt x="1680439" y="314097"/>
                  <a:pt x="1671752" y="311354"/>
                  <a:pt x="1664742" y="309830"/>
                </a:cubicBezTo>
                <a:cubicBezTo>
                  <a:pt x="1657731" y="308306"/>
                  <a:pt x="1650873" y="307544"/>
                  <a:pt x="1644168" y="307544"/>
                </a:cubicBezTo>
                <a:cubicBezTo>
                  <a:pt x="1633804" y="307544"/>
                  <a:pt x="1624203" y="308763"/>
                  <a:pt x="1615364" y="311201"/>
                </a:cubicBezTo>
                <a:cubicBezTo>
                  <a:pt x="1606525" y="313640"/>
                  <a:pt x="1597228" y="317450"/>
                  <a:pt x="1587475" y="322631"/>
                </a:cubicBezTo>
                <a:cubicBezTo>
                  <a:pt x="1587780" y="334518"/>
                  <a:pt x="1590447" y="345263"/>
                  <a:pt x="1595476" y="354864"/>
                </a:cubicBezTo>
                <a:cubicBezTo>
                  <a:pt x="1600505" y="364465"/>
                  <a:pt x="1607896" y="372466"/>
                  <a:pt x="1617650" y="378867"/>
                </a:cubicBezTo>
                <a:cubicBezTo>
                  <a:pt x="1624051" y="382524"/>
                  <a:pt x="1631061" y="385115"/>
                  <a:pt x="1638681" y="386639"/>
                </a:cubicBezTo>
                <a:cubicBezTo>
                  <a:pt x="1652092" y="385420"/>
                  <a:pt x="1664437" y="383896"/>
                  <a:pt x="1675714" y="382067"/>
                </a:cubicBezTo>
                <a:cubicBezTo>
                  <a:pt x="1686992" y="380238"/>
                  <a:pt x="1698270" y="377571"/>
                  <a:pt x="1709547" y="374066"/>
                </a:cubicBezTo>
                <a:cubicBezTo>
                  <a:pt x="1720825" y="370561"/>
                  <a:pt x="1732864" y="366370"/>
                  <a:pt x="1745666" y="361493"/>
                </a:cubicBezTo>
                <a:cubicBezTo>
                  <a:pt x="1748104" y="363322"/>
                  <a:pt x="1749857" y="366294"/>
                  <a:pt x="1750924" y="370409"/>
                </a:cubicBezTo>
                <a:cubicBezTo>
                  <a:pt x="1751990" y="374523"/>
                  <a:pt x="1752524" y="378257"/>
                  <a:pt x="1752524" y="381610"/>
                </a:cubicBezTo>
                <a:cubicBezTo>
                  <a:pt x="1752524" y="388316"/>
                  <a:pt x="1751152" y="394259"/>
                  <a:pt x="1748409" y="399441"/>
                </a:cubicBezTo>
                <a:cubicBezTo>
                  <a:pt x="1745666" y="404622"/>
                  <a:pt x="1741704" y="408585"/>
                  <a:pt x="1736522" y="411328"/>
                </a:cubicBezTo>
                <a:cubicBezTo>
                  <a:pt x="1734084" y="412242"/>
                  <a:pt x="1729359" y="413690"/>
                  <a:pt x="1722349" y="415671"/>
                </a:cubicBezTo>
                <a:cubicBezTo>
                  <a:pt x="1715338" y="417653"/>
                  <a:pt x="1706652" y="419710"/>
                  <a:pt x="1696288" y="421844"/>
                </a:cubicBezTo>
                <a:cubicBezTo>
                  <a:pt x="1670076" y="427635"/>
                  <a:pt x="1644015" y="431902"/>
                  <a:pt x="1618107" y="434645"/>
                </a:cubicBezTo>
                <a:cubicBezTo>
                  <a:pt x="1605153" y="436017"/>
                  <a:pt x="1591323" y="437045"/>
                  <a:pt x="1576616" y="437731"/>
                </a:cubicBezTo>
                <a:lnTo>
                  <a:pt x="1537129" y="438600"/>
                </a:lnTo>
                <a:lnTo>
                  <a:pt x="1536649" y="438760"/>
                </a:lnTo>
                <a:lnTo>
                  <a:pt x="1535440" y="438637"/>
                </a:lnTo>
                <a:lnTo>
                  <a:pt x="1529868" y="438760"/>
                </a:lnTo>
                <a:cubicBezTo>
                  <a:pt x="1528648" y="438760"/>
                  <a:pt x="1527734" y="438455"/>
                  <a:pt x="1527124" y="437846"/>
                </a:cubicBezTo>
                <a:lnTo>
                  <a:pt x="1527107" y="437792"/>
                </a:lnTo>
                <a:lnTo>
                  <a:pt x="1518333" y="436903"/>
                </a:lnTo>
                <a:cubicBezTo>
                  <a:pt x="1500445" y="433188"/>
                  <a:pt x="1483843" y="423901"/>
                  <a:pt x="1468527" y="409042"/>
                </a:cubicBezTo>
                <a:lnTo>
                  <a:pt x="1463497" y="415900"/>
                </a:lnTo>
                <a:cubicBezTo>
                  <a:pt x="1458925" y="421691"/>
                  <a:pt x="1452220" y="426263"/>
                  <a:pt x="1443381" y="429616"/>
                </a:cubicBezTo>
                <a:cubicBezTo>
                  <a:pt x="1434541" y="432969"/>
                  <a:pt x="1423797" y="435331"/>
                  <a:pt x="1411148" y="436703"/>
                </a:cubicBezTo>
                <a:cubicBezTo>
                  <a:pt x="1398499" y="438074"/>
                  <a:pt x="1384097" y="438760"/>
                  <a:pt x="1367942" y="438760"/>
                </a:cubicBezTo>
                <a:lnTo>
                  <a:pt x="1366571" y="438303"/>
                </a:lnTo>
                <a:lnTo>
                  <a:pt x="1365199" y="438760"/>
                </a:lnTo>
                <a:cubicBezTo>
                  <a:pt x="1340206" y="438760"/>
                  <a:pt x="1317498" y="428854"/>
                  <a:pt x="1297077" y="409042"/>
                </a:cubicBezTo>
                <a:lnTo>
                  <a:pt x="1292047" y="415900"/>
                </a:lnTo>
                <a:cubicBezTo>
                  <a:pt x="1287475" y="421691"/>
                  <a:pt x="1280770" y="426263"/>
                  <a:pt x="1271931" y="429616"/>
                </a:cubicBezTo>
                <a:cubicBezTo>
                  <a:pt x="1263091" y="432969"/>
                  <a:pt x="1252347" y="435331"/>
                  <a:pt x="1239698" y="436703"/>
                </a:cubicBezTo>
                <a:lnTo>
                  <a:pt x="1202271" y="438485"/>
                </a:lnTo>
                <a:lnTo>
                  <a:pt x="1201446" y="438760"/>
                </a:lnTo>
                <a:lnTo>
                  <a:pt x="1199673" y="438609"/>
                </a:lnTo>
                <a:lnTo>
                  <a:pt x="1196493" y="438760"/>
                </a:lnTo>
                <a:lnTo>
                  <a:pt x="1194786" y="438191"/>
                </a:lnTo>
                <a:lnTo>
                  <a:pt x="1185386" y="437388"/>
                </a:lnTo>
                <a:cubicBezTo>
                  <a:pt x="1180319" y="436474"/>
                  <a:pt x="1175538" y="435102"/>
                  <a:pt x="1171042" y="433274"/>
                </a:cubicBezTo>
                <a:cubicBezTo>
                  <a:pt x="1162050" y="429616"/>
                  <a:pt x="1154049" y="424130"/>
                  <a:pt x="1147039" y="416814"/>
                </a:cubicBezTo>
                <a:cubicBezTo>
                  <a:pt x="1115340" y="433274"/>
                  <a:pt x="1083793" y="441503"/>
                  <a:pt x="1052398" y="441503"/>
                </a:cubicBezTo>
                <a:cubicBezTo>
                  <a:pt x="1012774" y="441503"/>
                  <a:pt x="992962" y="430378"/>
                  <a:pt x="992962" y="408128"/>
                </a:cubicBezTo>
                <a:cubicBezTo>
                  <a:pt x="992962" y="402032"/>
                  <a:pt x="994029" y="395936"/>
                  <a:pt x="996163" y="389840"/>
                </a:cubicBezTo>
                <a:cubicBezTo>
                  <a:pt x="998296" y="383744"/>
                  <a:pt x="1001192" y="378867"/>
                  <a:pt x="1004850" y="375209"/>
                </a:cubicBezTo>
                <a:cubicBezTo>
                  <a:pt x="1012470" y="381305"/>
                  <a:pt x="1021156" y="385877"/>
                  <a:pt x="1030910" y="388925"/>
                </a:cubicBezTo>
                <a:cubicBezTo>
                  <a:pt x="1040664" y="391973"/>
                  <a:pt x="1052703" y="393497"/>
                  <a:pt x="1067029" y="393497"/>
                </a:cubicBezTo>
                <a:cubicBezTo>
                  <a:pt x="1076173" y="393497"/>
                  <a:pt x="1085546" y="392888"/>
                  <a:pt x="1095147" y="391668"/>
                </a:cubicBezTo>
                <a:cubicBezTo>
                  <a:pt x="1104748" y="390449"/>
                  <a:pt x="1114578" y="388620"/>
                  <a:pt x="1124636" y="386182"/>
                </a:cubicBezTo>
                <a:cubicBezTo>
                  <a:pt x="1116711" y="372466"/>
                  <a:pt x="1109777" y="358902"/>
                  <a:pt x="1103833" y="345491"/>
                </a:cubicBezTo>
                <a:cubicBezTo>
                  <a:pt x="1097890" y="332080"/>
                  <a:pt x="1093242" y="319888"/>
                  <a:pt x="1089889" y="308915"/>
                </a:cubicBezTo>
                <a:cubicBezTo>
                  <a:pt x="1086536" y="297942"/>
                  <a:pt x="1084860" y="289560"/>
                  <a:pt x="1084860" y="283769"/>
                </a:cubicBezTo>
                <a:cubicBezTo>
                  <a:pt x="1084860" y="274016"/>
                  <a:pt x="1087298" y="265634"/>
                  <a:pt x="1092175" y="258623"/>
                </a:cubicBezTo>
                <a:cubicBezTo>
                  <a:pt x="1097052" y="251613"/>
                  <a:pt x="1104367" y="246584"/>
                  <a:pt x="1114120" y="243536"/>
                </a:cubicBezTo>
                <a:close/>
                <a:moveTo>
                  <a:pt x="4721047" y="232563"/>
                </a:moveTo>
                <a:cubicBezTo>
                  <a:pt x="4734458" y="232563"/>
                  <a:pt x="4747108" y="239116"/>
                  <a:pt x="4758994" y="252222"/>
                </a:cubicBezTo>
                <a:cubicBezTo>
                  <a:pt x="4770882" y="265329"/>
                  <a:pt x="4780178" y="282398"/>
                  <a:pt x="4786884" y="303429"/>
                </a:cubicBezTo>
                <a:cubicBezTo>
                  <a:pt x="4790236" y="313182"/>
                  <a:pt x="4792675" y="323165"/>
                  <a:pt x="4794199" y="333375"/>
                </a:cubicBezTo>
                <a:cubicBezTo>
                  <a:pt x="4795723" y="343586"/>
                  <a:pt x="4796485" y="354178"/>
                  <a:pt x="4796485" y="365151"/>
                </a:cubicBezTo>
                <a:cubicBezTo>
                  <a:pt x="4796485" y="368504"/>
                  <a:pt x="4796256" y="373152"/>
                  <a:pt x="4795799" y="379095"/>
                </a:cubicBezTo>
                <a:cubicBezTo>
                  <a:pt x="4795342" y="385039"/>
                  <a:pt x="4794122" y="390983"/>
                  <a:pt x="4792142" y="396926"/>
                </a:cubicBezTo>
                <a:cubicBezTo>
                  <a:pt x="4790160" y="402870"/>
                  <a:pt x="4786274" y="407823"/>
                  <a:pt x="4780483" y="411785"/>
                </a:cubicBezTo>
                <a:cubicBezTo>
                  <a:pt x="4773777" y="415748"/>
                  <a:pt x="4763033" y="419862"/>
                  <a:pt x="4748250" y="424130"/>
                </a:cubicBezTo>
                <a:cubicBezTo>
                  <a:pt x="4733468" y="428397"/>
                  <a:pt x="4715712" y="431902"/>
                  <a:pt x="4694986" y="434645"/>
                </a:cubicBezTo>
                <a:cubicBezTo>
                  <a:pt x="4684624" y="436017"/>
                  <a:pt x="4673688" y="437045"/>
                  <a:pt x="4662182" y="437731"/>
                </a:cubicBezTo>
                <a:lnTo>
                  <a:pt x="4630864" y="438620"/>
                </a:lnTo>
                <a:lnTo>
                  <a:pt x="4630445" y="438760"/>
                </a:lnTo>
                <a:lnTo>
                  <a:pt x="4625950" y="438760"/>
                </a:lnTo>
                <a:lnTo>
                  <a:pt x="4601185" y="438760"/>
                </a:lnTo>
                <a:cubicBezTo>
                  <a:pt x="4596003" y="457962"/>
                  <a:pt x="4587774" y="474803"/>
                  <a:pt x="4576496" y="489281"/>
                </a:cubicBezTo>
                <a:cubicBezTo>
                  <a:pt x="4565218" y="503759"/>
                  <a:pt x="4552264" y="514655"/>
                  <a:pt x="4537634" y="521970"/>
                </a:cubicBezTo>
                <a:cubicBezTo>
                  <a:pt x="4523918" y="528676"/>
                  <a:pt x="4509744" y="532029"/>
                  <a:pt x="4495114" y="532029"/>
                </a:cubicBezTo>
                <a:cubicBezTo>
                  <a:pt x="4490542" y="532029"/>
                  <a:pt x="4484218" y="530352"/>
                  <a:pt x="4476140" y="527000"/>
                </a:cubicBezTo>
                <a:cubicBezTo>
                  <a:pt x="4468064" y="523647"/>
                  <a:pt x="4459605" y="519303"/>
                  <a:pt x="4450766" y="513969"/>
                </a:cubicBezTo>
                <a:cubicBezTo>
                  <a:pt x="4441926" y="508635"/>
                  <a:pt x="4434002" y="503073"/>
                  <a:pt x="4426992" y="497282"/>
                </a:cubicBezTo>
                <a:lnTo>
                  <a:pt x="4434307" y="479451"/>
                </a:lnTo>
                <a:cubicBezTo>
                  <a:pt x="4442536" y="481889"/>
                  <a:pt x="4450994" y="483718"/>
                  <a:pt x="4459682" y="484937"/>
                </a:cubicBezTo>
                <a:cubicBezTo>
                  <a:pt x="4468368" y="486156"/>
                  <a:pt x="4477284" y="486766"/>
                  <a:pt x="4486428" y="486766"/>
                </a:cubicBezTo>
                <a:cubicBezTo>
                  <a:pt x="4505325" y="486766"/>
                  <a:pt x="4522394" y="482499"/>
                  <a:pt x="4537634" y="473964"/>
                </a:cubicBezTo>
                <a:cubicBezTo>
                  <a:pt x="4552874" y="465430"/>
                  <a:pt x="4565066" y="453543"/>
                  <a:pt x="4574210" y="438303"/>
                </a:cubicBezTo>
                <a:cubicBezTo>
                  <a:pt x="4560494" y="437388"/>
                  <a:pt x="4548607" y="436474"/>
                  <a:pt x="4538548" y="435560"/>
                </a:cubicBezTo>
                <a:cubicBezTo>
                  <a:pt x="4528490" y="434645"/>
                  <a:pt x="4520412" y="433426"/>
                  <a:pt x="4514317" y="431902"/>
                </a:cubicBezTo>
                <a:cubicBezTo>
                  <a:pt x="4496943" y="427635"/>
                  <a:pt x="4484294" y="420853"/>
                  <a:pt x="4476369" y="411557"/>
                </a:cubicBezTo>
                <a:cubicBezTo>
                  <a:pt x="4468444" y="402260"/>
                  <a:pt x="4464482" y="389078"/>
                  <a:pt x="4464482" y="372009"/>
                </a:cubicBezTo>
                <a:cubicBezTo>
                  <a:pt x="4464482" y="355854"/>
                  <a:pt x="4467682" y="339776"/>
                  <a:pt x="4474083" y="323774"/>
                </a:cubicBezTo>
                <a:cubicBezTo>
                  <a:pt x="4480484" y="307772"/>
                  <a:pt x="4488866" y="294894"/>
                  <a:pt x="4499230" y="285141"/>
                </a:cubicBezTo>
                <a:cubicBezTo>
                  <a:pt x="4509592" y="275387"/>
                  <a:pt x="4519956" y="270510"/>
                  <a:pt x="4530319" y="270510"/>
                </a:cubicBezTo>
                <a:cubicBezTo>
                  <a:pt x="4542816" y="270510"/>
                  <a:pt x="4554626" y="276149"/>
                  <a:pt x="4565752" y="287427"/>
                </a:cubicBezTo>
                <a:cubicBezTo>
                  <a:pt x="4576877" y="298704"/>
                  <a:pt x="4585944" y="313640"/>
                  <a:pt x="4592955" y="332232"/>
                </a:cubicBezTo>
                <a:cubicBezTo>
                  <a:pt x="4596308" y="341376"/>
                  <a:pt x="4598974" y="350825"/>
                  <a:pt x="4600956" y="360579"/>
                </a:cubicBezTo>
                <a:cubicBezTo>
                  <a:pt x="4602937" y="370332"/>
                  <a:pt x="4604233" y="380543"/>
                  <a:pt x="4604842" y="391211"/>
                </a:cubicBezTo>
                <a:lnTo>
                  <a:pt x="4625950" y="391211"/>
                </a:lnTo>
                <a:cubicBezTo>
                  <a:pt x="4659172" y="391211"/>
                  <a:pt x="4687290" y="389840"/>
                  <a:pt x="4710302" y="387096"/>
                </a:cubicBezTo>
                <a:cubicBezTo>
                  <a:pt x="4733315" y="384353"/>
                  <a:pt x="4754118" y="378867"/>
                  <a:pt x="4772710" y="370637"/>
                </a:cubicBezTo>
                <a:cubicBezTo>
                  <a:pt x="4772100" y="366980"/>
                  <a:pt x="4771263" y="363246"/>
                  <a:pt x="4770196" y="359436"/>
                </a:cubicBezTo>
                <a:cubicBezTo>
                  <a:pt x="4769128" y="355626"/>
                  <a:pt x="4767986" y="351587"/>
                  <a:pt x="4766767" y="347320"/>
                </a:cubicBezTo>
                <a:cubicBezTo>
                  <a:pt x="4758538" y="354026"/>
                  <a:pt x="4749622" y="359283"/>
                  <a:pt x="4740021" y="363093"/>
                </a:cubicBezTo>
                <a:cubicBezTo>
                  <a:pt x="4730420" y="366903"/>
                  <a:pt x="4720133" y="368808"/>
                  <a:pt x="4709160" y="368808"/>
                </a:cubicBezTo>
                <a:cubicBezTo>
                  <a:pt x="4693310" y="368808"/>
                  <a:pt x="4681118" y="364084"/>
                  <a:pt x="4672584" y="354635"/>
                </a:cubicBezTo>
                <a:cubicBezTo>
                  <a:pt x="4664049" y="345186"/>
                  <a:pt x="4659782" y="333299"/>
                  <a:pt x="4659782" y="318974"/>
                </a:cubicBezTo>
                <a:cubicBezTo>
                  <a:pt x="4659782" y="303734"/>
                  <a:pt x="4662525" y="289560"/>
                  <a:pt x="4668012" y="276454"/>
                </a:cubicBezTo>
                <a:cubicBezTo>
                  <a:pt x="4673498" y="263348"/>
                  <a:pt x="4680814" y="252984"/>
                  <a:pt x="4689958" y="245364"/>
                </a:cubicBezTo>
                <a:cubicBezTo>
                  <a:pt x="4694530" y="241402"/>
                  <a:pt x="4699482" y="238278"/>
                  <a:pt x="4704816" y="235992"/>
                </a:cubicBezTo>
                <a:cubicBezTo>
                  <a:pt x="4710150" y="233706"/>
                  <a:pt x="4715560" y="232563"/>
                  <a:pt x="4721047" y="232563"/>
                </a:cubicBezTo>
                <a:close/>
                <a:moveTo>
                  <a:pt x="2511248" y="232563"/>
                </a:moveTo>
                <a:cubicBezTo>
                  <a:pt x="2524659" y="232563"/>
                  <a:pt x="2537308" y="239116"/>
                  <a:pt x="2549195" y="252222"/>
                </a:cubicBezTo>
                <a:cubicBezTo>
                  <a:pt x="2561082" y="265329"/>
                  <a:pt x="2570378" y="282398"/>
                  <a:pt x="2577084" y="303429"/>
                </a:cubicBezTo>
                <a:cubicBezTo>
                  <a:pt x="2580437" y="313182"/>
                  <a:pt x="2582876" y="323165"/>
                  <a:pt x="2584399" y="333375"/>
                </a:cubicBezTo>
                <a:cubicBezTo>
                  <a:pt x="2585924" y="343586"/>
                  <a:pt x="2586685" y="354178"/>
                  <a:pt x="2586685" y="365151"/>
                </a:cubicBezTo>
                <a:cubicBezTo>
                  <a:pt x="2586685" y="368504"/>
                  <a:pt x="2586456" y="373152"/>
                  <a:pt x="2586000" y="379095"/>
                </a:cubicBezTo>
                <a:cubicBezTo>
                  <a:pt x="2585542" y="385039"/>
                  <a:pt x="2584323" y="390983"/>
                  <a:pt x="2582342" y="396926"/>
                </a:cubicBezTo>
                <a:cubicBezTo>
                  <a:pt x="2580361" y="402870"/>
                  <a:pt x="2576474" y="407823"/>
                  <a:pt x="2570683" y="411785"/>
                </a:cubicBezTo>
                <a:cubicBezTo>
                  <a:pt x="2563978" y="415748"/>
                  <a:pt x="2553234" y="419862"/>
                  <a:pt x="2538451" y="424130"/>
                </a:cubicBezTo>
                <a:cubicBezTo>
                  <a:pt x="2523668" y="428397"/>
                  <a:pt x="2505913" y="431902"/>
                  <a:pt x="2485187" y="434645"/>
                </a:cubicBezTo>
                <a:cubicBezTo>
                  <a:pt x="2464460" y="437388"/>
                  <a:pt x="2441448" y="438760"/>
                  <a:pt x="2416150" y="438760"/>
                </a:cubicBezTo>
                <a:lnTo>
                  <a:pt x="2414549" y="438227"/>
                </a:lnTo>
                <a:lnTo>
                  <a:pt x="2412950" y="438760"/>
                </a:lnTo>
                <a:cubicBezTo>
                  <a:pt x="2387956" y="438760"/>
                  <a:pt x="2365248" y="428854"/>
                  <a:pt x="2344826" y="409042"/>
                </a:cubicBezTo>
                <a:lnTo>
                  <a:pt x="2339798" y="415900"/>
                </a:lnTo>
                <a:cubicBezTo>
                  <a:pt x="2335225" y="421691"/>
                  <a:pt x="2328520" y="426263"/>
                  <a:pt x="2319681" y="429616"/>
                </a:cubicBezTo>
                <a:cubicBezTo>
                  <a:pt x="2310841" y="432969"/>
                  <a:pt x="2300097" y="435331"/>
                  <a:pt x="2287448" y="436703"/>
                </a:cubicBezTo>
                <a:lnTo>
                  <a:pt x="2251977" y="438392"/>
                </a:lnTo>
                <a:lnTo>
                  <a:pt x="2250872" y="438760"/>
                </a:lnTo>
                <a:lnTo>
                  <a:pt x="2248822" y="438542"/>
                </a:lnTo>
                <a:lnTo>
                  <a:pt x="2244242" y="438760"/>
                </a:lnTo>
                <a:cubicBezTo>
                  <a:pt x="2243024" y="438760"/>
                  <a:pt x="2242109" y="438455"/>
                  <a:pt x="2241500" y="437846"/>
                </a:cubicBezTo>
                <a:lnTo>
                  <a:pt x="2241471" y="437760"/>
                </a:lnTo>
                <a:lnTo>
                  <a:pt x="2232070" y="436760"/>
                </a:lnTo>
                <a:cubicBezTo>
                  <a:pt x="2225936" y="435426"/>
                  <a:pt x="2219935" y="433426"/>
                  <a:pt x="2214068" y="430759"/>
                </a:cubicBezTo>
                <a:cubicBezTo>
                  <a:pt x="2202333" y="425425"/>
                  <a:pt x="2190369" y="416814"/>
                  <a:pt x="2178177" y="404927"/>
                </a:cubicBezTo>
                <a:cubicBezTo>
                  <a:pt x="2161718" y="416205"/>
                  <a:pt x="2139239" y="425120"/>
                  <a:pt x="2110740" y="431673"/>
                </a:cubicBezTo>
                <a:cubicBezTo>
                  <a:pt x="2082241" y="438227"/>
                  <a:pt x="2050771" y="441503"/>
                  <a:pt x="2016328" y="441503"/>
                </a:cubicBezTo>
                <a:cubicBezTo>
                  <a:pt x="1979448" y="441503"/>
                  <a:pt x="1951634" y="433883"/>
                  <a:pt x="1932889" y="418643"/>
                </a:cubicBezTo>
                <a:cubicBezTo>
                  <a:pt x="1914144" y="403403"/>
                  <a:pt x="1904772" y="380696"/>
                  <a:pt x="1904772" y="350520"/>
                </a:cubicBezTo>
                <a:cubicBezTo>
                  <a:pt x="1904772" y="335280"/>
                  <a:pt x="1907362" y="318516"/>
                  <a:pt x="1912544" y="300228"/>
                </a:cubicBezTo>
                <a:lnTo>
                  <a:pt x="1931746" y="300228"/>
                </a:lnTo>
                <a:cubicBezTo>
                  <a:pt x="1931442" y="301448"/>
                  <a:pt x="1931137" y="304724"/>
                  <a:pt x="1930832" y="310058"/>
                </a:cubicBezTo>
                <a:cubicBezTo>
                  <a:pt x="1930527" y="315392"/>
                  <a:pt x="1930375" y="319736"/>
                  <a:pt x="1930375" y="323088"/>
                </a:cubicBezTo>
                <a:cubicBezTo>
                  <a:pt x="1930375" y="340767"/>
                  <a:pt x="1933804" y="354407"/>
                  <a:pt x="1940662" y="364008"/>
                </a:cubicBezTo>
                <a:cubicBezTo>
                  <a:pt x="1947520" y="373609"/>
                  <a:pt x="1958264" y="381000"/>
                  <a:pt x="1972894" y="386182"/>
                </a:cubicBezTo>
                <a:cubicBezTo>
                  <a:pt x="1980210" y="388316"/>
                  <a:pt x="1988668" y="390068"/>
                  <a:pt x="1998269" y="391440"/>
                </a:cubicBezTo>
                <a:cubicBezTo>
                  <a:pt x="2007870" y="392811"/>
                  <a:pt x="2018767" y="393497"/>
                  <a:pt x="2030959" y="393497"/>
                </a:cubicBezTo>
                <a:cubicBezTo>
                  <a:pt x="2045894" y="393497"/>
                  <a:pt x="2060372" y="392888"/>
                  <a:pt x="2074393" y="391668"/>
                </a:cubicBezTo>
                <a:cubicBezTo>
                  <a:pt x="2088414" y="390449"/>
                  <a:pt x="2101368" y="388849"/>
                  <a:pt x="2113255" y="386868"/>
                </a:cubicBezTo>
                <a:cubicBezTo>
                  <a:pt x="2125142" y="384887"/>
                  <a:pt x="2135352" y="382448"/>
                  <a:pt x="2143887" y="379553"/>
                </a:cubicBezTo>
                <a:cubicBezTo>
                  <a:pt x="2152422" y="376657"/>
                  <a:pt x="2158822" y="373685"/>
                  <a:pt x="2163090" y="370637"/>
                </a:cubicBezTo>
                <a:cubicBezTo>
                  <a:pt x="2166747" y="367589"/>
                  <a:pt x="2169795" y="364160"/>
                  <a:pt x="2172233" y="360350"/>
                </a:cubicBezTo>
                <a:cubicBezTo>
                  <a:pt x="2174672" y="356540"/>
                  <a:pt x="2177872" y="350673"/>
                  <a:pt x="2181835" y="342748"/>
                </a:cubicBezTo>
                <a:cubicBezTo>
                  <a:pt x="2185188" y="335738"/>
                  <a:pt x="2188464" y="331242"/>
                  <a:pt x="2191665" y="329261"/>
                </a:cubicBezTo>
                <a:cubicBezTo>
                  <a:pt x="2194865" y="327279"/>
                  <a:pt x="2198598" y="326289"/>
                  <a:pt x="2202866" y="326289"/>
                </a:cubicBezTo>
                <a:cubicBezTo>
                  <a:pt x="2209266" y="326289"/>
                  <a:pt x="2214601" y="328118"/>
                  <a:pt x="2218868" y="331775"/>
                </a:cubicBezTo>
                <a:cubicBezTo>
                  <a:pt x="2215515" y="340614"/>
                  <a:pt x="2212162" y="348768"/>
                  <a:pt x="2208810" y="356235"/>
                </a:cubicBezTo>
                <a:cubicBezTo>
                  <a:pt x="2205456" y="363703"/>
                  <a:pt x="2201952" y="370485"/>
                  <a:pt x="2198294" y="376581"/>
                </a:cubicBezTo>
                <a:cubicBezTo>
                  <a:pt x="2207133" y="381458"/>
                  <a:pt x="2215515" y="385115"/>
                  <a:pt x="2223440" y="387554"/>
                </a:cubicBezTo>
                <a:cubicBezTo>
                  <a:pt x="2227402" y="388773"/>
                  <a:pt x="2231670" y="389687"/>
                  <a:pt x="2236242" y="390297"/>
                </a:cubicBezTo>
                <a:lnTo>
                  <a:pt x="2248397" y="391056"/>
                </a:lnTo>
                <a:lnTo>
                  <a:pt x="2287219" y="389611"/>
                </a:lnTo>
                <a:cubicBezTo>
                  <a:pt x="2299716" y="388544"/>
                  <a:pt x="2309622" y="386030"/>
                  <a:pt x="2316937" y="382067"/>
                </a:cubicBezTo>
                <a:cubicBezTo>
                  <a:pt x="2322119" y="379324"/>
                  <a:pt x="2326538" y="374904"/>
                  <a:pt x="2330196" y="368808"/>
                </a:cubicBezTo>
                <a:cubicBezTo>
                  <a:pt x="2333854" y="362712"/>
                  <a:pt x="2338730" y="353721"/>
                  <a:pt x="2344826" y="341834"/>
                </a:cubicBezTo>
                <a:cubicBezTo>
                  <a:pt x="2348484" y="334214"/>
                  <a:pt x="2351913" y="329413"/>
                  <a:pt x="2355114" y="327432"/>
                </a:cubicBezTo>
                <a:cubicBezTo>
                  <a:pt x="2358314" y="325451"/>
                  <a:pt x="2362200" y="324460"/>
                  <a:pt x="2366772" y="324460"/>
                </a:cubicBezTo>
                <a:cubicBezTo>
                  <a:pt x="2372868" y="324460"/>
                  <a:pt x="2378202" y="326289"/>
                  <a:pt x="2382774" y="329946"/>
                </a:cubicBezTo>
                <a:cubicBezTo>
                  <a:pt x="2380336" y="336042"/>
                  <a:pt x="2377745" y="342138"/>
                  <a:pt x="2375002" y="348234"/>
                </a:cubicBezTo>
                <a:cubicBezTo>
                  <a:pt x="2372258" y="354330"/>
                  <a:pt x="2369744" y="359969"/>
                  <a:pt x="2367458" y="365151"/>
                </a:cubicBezTo>
                <a:cubicBezTo>
                  <a:pt x="2365172" y="370332"/>
                  <a:pt x="2363267" y="374447"/>
                  <a:pt x="2361743" y="377495"/>
                </a:cubicBezTo>
                <a:cubicBezTo>
                  <a:pt x="2369972" y="382372"/>
                  <a:pt x="2378278" y="385877"/>
                  <a:pt x="2386660" y="388011"/>
                </a:cubicBezTo>
                <a:cubicBezTo>
                  <a:pt x="2395042" y="390144"/>
                  <a:pt x="2403806" y="391211"/>
                  <a:pt x="2412950" y="391211"/>
                </a:cubicBezTo>
                <a:lnTo>
                  <a:pt x="2414456" y="391713"/>
                </a:lnTo>
                <a:lnTo>
                  <a:pt x="2416150" y="391211"/>
                </a:lnTo>
                <a:cubicBezTo>
                  <a:pt x="2449373" y="391211"/>
                  <a:pt x="2477491" y="389840"/>
                  <a:pt x="2500503" y="387096"/>
                </a:cubicBezTo>
                <a:cubicBezTo>
                  <a:pt x="2523516" y="384353"/>
                  <a:pt x="2544318" y="378867"/>
                  <a:pt x="2562911" y="370637"/>
                </a:cubicBezTo>
                <a:cubicBezTo>
                  <a:pt x="2562302" y="366980"/>
                  <a:pt x="2561463" y="363246"/>
                  <a:pt x="2560396" y="359436"/>
                </a:cubicBezTo>
                <a:cubicBezTo>
                  <a:pt x="2559330" y="355626"/>
                  <a:pt x="2558186" y="351587"/>
                  <a:pt x="2556967" y="347320"/>
                </a:cubicBezTo>
                <a:cubicBezTo>
                  <a:pt x="2548738" y="354026"/>
                  <a:pt x="2539822" y="359283"/>
                  <a:pt x="2530221" y="363093"/>
                </a:cubicBezTo>
                <a:cubicBezTo>
                  <a:pt x="2520620" y="366903"/>
                  <a:pt x="2510333" y="368808"/>
                  <a:pt x="2499360" y="368808"/>
                </a:cubicBezTo>
                <a:cubicBezTo>
                  <a:pt x="2483510" y="368808"/>
                  <a:pt x="2471318" y="364084"/>
                  <a:pt x="2462784" y="354635"/>
                </a:cubicBezTo>
                <a:cubicBezTo>
                  <a:pt x="2454250" y="345186"/>
                  <a:pt x="2449982" y="333299"/>
                  <a:pt x="2449982" y="318974"/>
                </a:cubicBezTo>
                <a:cubicBezTo>
                  <a:pt x="2449982" y="303734"/>
                  <a:pt x="2452726" y="289560"/>
                  <a:pt x="2458212" y="276454"/>
                </a:cubicBezTo>
                <a:cubicBezTo>
                  <a:pt x="2463698" y="263348"/>
                  <a:pt x="2471014" y="252984"/>
                  <a:pt x="2480158" y="245364"/>
                </a:cubicBezTo>
                <a:cubicBezTo>
                  <a:pt x="2484730" y="241402"/>
                  <a:pt x="2489683" y="238278"/>
                  <a:pt x="2495017" y="235992"/>
                </a:cubicBezTo>
                <a:cubicBezTo>
                  <a:pt x="2500351" y="233706"/>
                  <a:pt x="2505761" y="232563"/>
                  <a:pt x="2511248" y="232563"/>
                </a:cubicBezTo>
                <a:close/>
                <a:moveTo>
                  <a:pt x="1423721" y="232563"/>
                </a:moveTo>
                <a:cubicBezTo>
                  <a:pt x="1426159" y="235306"/>
                  <a:pt x="1429741" y="239040"/>
                  <a:pt x="1434465" y="243764"/>
                </a:cubicBezTo>
                <a:cubicBezTo>
                  <a:pt x="1439190" y="248489"/>
                  <a:pt x="1445057" y="254051"/>
                  <a:pt x="1452067" y="260452"/>
                </a:cubicBezTo>
                <a:cubicBezTo>
                  <a:pt x="1448410" y="265634"/>
                  <a:pt x="1444295" y="270891"/>
                  <a:pt x="1439723" y="276225"/>
                </a:cubicBezTo>
                <a:cubicBezTo>
                  <a:pt x="1435151" y="281559"/>
                  <a:pt x="1430122" y="286970"/>
                  <a:pt x="1424635" y="292456"/>
                </a:cubicBezTo>
                <a:cubicBezTo>
                  <a:pt x="1417930" y="286970"/>
                  <a:pt x="1411986" y="281864"/>
                  <a:pt x="1406805" y="277140"/>
                </a:cubicBezTo>
                <a:cubicBezTo>
                  <a:pt x="1401623" y="272415"/>
                  <a:pt x="1397051" y="267920"/>
                  <a:pt x="1393089" y="263652"/>
                </a:cubicBezTo>
                <a:cubicBezTo>
                  <a:pt x="1397965" y="259080"/>
                  <a:pt x="1402994" y="254127"/>
                  <a:pt x="1408176" y="248793"/>
                </a:cubicBezTo>
                <a:cubicBezTo>
                  <a:pt x="1413358" y="243459"/>
                  <a:pt x="1418539" y="238049"/>
                  <a:pt x="1423721" y="232563"/>
                </a:cubicBezTo>
                <a:close/>
                <a:moveTo>
                  <a:pt x="3037942" y="227076"/>
                </a:moveTo>
                <a:cubicBezTo>
                  <a:pt x="3038246" y="252375"/>
                  <a:pt x="3038551" y="277673"/>
                  <a:pt x="3038856" y="302972"/>
                </a:cubicBezTo>
                <a:cubicBezTo>
                  <a:pt x="3039161" y="328270"/>
                  <a:pt x="3039314" y="353568"/>
                  <a:pt x="3039314" y="378867"/>
                </a:cubicBezTo>
                <a:cubicBezTo>
                  <a:pt x="3046628" y="382982"/>
                  <a:pt x="3054325" y="386068"/>
                  <a:pt x="3062402" y="388125"/>
                </a:cubicBezTo>
                <a:lnTo>
                  <a:pt x="3086462" y="391051"/>
                </a:lnTo>
                <a:lnTo>
                  <a:pt x="3128391" y="389382"/>
                </a:lnTo>
                <a:cubicBezTo>
                  <a:pt x="3143174" y="388163"/>
                  <a:pt x="3156433" y="386411"/>
                  <a:pt x="3168168" y="384125"/>
                </a:cubicBezTo>
                <a:cubicBezTo>
                  <a:pt x="3179902" y="381839"/>
                  <a:pt x="3188818" y="379324"/>
                  <a:pt x="3194914" y="376581"/>
                </a:cubicBezTo>
                <a:cubicBezTo>
                  <a:pt x="3192476" y="369875"/>
                  <a:pt x="3189199" y="362255"/>
                  <a:pt x="3185084" y="353721"/>
                </a:cubicBezTo>
                <a:cubicBezTo>
                  <a:pt x="3180970" y="345186"/>
                  <a:pt x="3177388" y="337566"/>
                  <a:pt x="3174340" y="330861"/>
                </a:cubicBezTo>
                <a:cubicBezTo>
                  <a:pt x="3171292" y="324155"/>
                  <a:pt x="3168777" y="318440"/>
                  <a:pt x="3166796" y="313716"/>
                </a:cubicBezTo>
                <a:cubicBezTo>
                  <a:pt x="3164814" y="308991"/>
                  <a:pt x="3163824" y="304800"/>
                  <a:pt x="3163824" y="301143"/>
                </a:cubicBezTo>
                <a:cubicBezTo>
                  <a:pt x="3163824" y="294132"/>
                  <a:pt x="3167482" y="286436"/>
                  <a:pt x="3174797" y="278054"/>
                </a:cubicBezTo>
                <a:cubicBezTo>
                  <a:pt x="3182112" y="269672"/>
                  <a:pt x="3191104" y="262738"/>
                  <a:pt x="3201772" y="257252"/>
                </a:cubicBezTo>
                <a:cubicBezTo>
                  <a:pt x="3206039" y="278588"/>
                  <a:pt x="3209544" y="295733"/>
                  <a:pt x="3212287" y="308687"/>
                </a:cubicBezTo>
                <a:cubicBezTo>
                  <a:pt x="3215030" y="321641"/>
                  <a:pt x="3217012" y="332080"/>
                  <a:pt x="3218231" y="340005"/>
                </a:cubicBezTo>
                <a:cubicBezTo>
                  <a:pt x="3219450" y="347930"/>
                  <a:pt x="3220060" y="354940"/>
                  <a:pt x="3220060" y="361036"/>
                </a:cubicBezTo>
                <a:cubicBezTo>
                  <a:pt x="3220060" y="367437"/>
                  <a:pt x="3218460" y="375285"/>
                  <a:pt x="3215259" y="384582"/>
                </a:cubicBezTo>
                <a:cubicBezTo>
                  <a:pt x="3212059" y="393878"/>
                  <a:pt x="3207868" y="403556"/>
                  <a:pt x="3202686" y="413614"/>
                </a:cubicBezTo>
                <a:cubicBezTo>
                  <a:pt x="3194456" y="418491"/>
                  <a:pt x="3183788" y="422834"/>
                  <a:pt x="3170682" y="426644"/>
                </a:cubicBezTo>
                <a:cubicBezTo>
                  <a:pt x="3157576" y="430454"/>
                  <a:pt x="3143326" y="433426"/>
                  <a:pt x="3127934" y="435560"/>
                </a:cubicBezTo>
                <a:lnTo>
                  <a:pt x="3089204" y="438284"/>
                </a:lnTo>
                <a:lnTo>
                  <a:pt x="3087776" y="438760"/>
                </a:lnTo>
                <a:lnTo>
                  <a:pt x="3085482" y="438546"/>
                </a:lnTo>
                <a:lnTo>
                  <a:pt x="3082442" y="438760"/>
                </a:lnTo>
                <a:lnTo>
                  <a:pt x="3080373" y="438070"/>
                </a:lnTo>
                <a:lnTo>
                  <a:pt x="3062630" y="436417"/>
                </a:lnTo>
                <a:cubicBezTo>
                  <a:pt x="3055163" y="434855"/>
                  <a:pt x="3048610" y="432512"/>
                  <a:pt x="3042971" y="429387"/>
                </a:cubicBezTo>
                <a:cubicBezTo>
                  <a:pt x="3031693" y="423139"/>
                  <a:pt x="3024988" y="414376"/>
                  <a:pt x="3022854" y="403098"/>
                </a:cubicBezTo>
                <a:lnTo>
                  <a:pt x="3019654" y="388468"/>
                </a:lnTo>
                <a:lnTo>
                  <a:pt x="3001823" y="424130"/>
                </a:lnTo>
                <a:cubicBezTo>
                  <a:pt x="2993898" y="423215"/>
                  <a:pt x="2987040" y="422377"/>
                  <a:pt x="2981249" y="421615"/>
                </a:cubicBezTo>
                <a:cubicBezTo>
                  <a:pt x="2975458" y="420853"/>
                  <a:pt x="2970200" y="419939"/>
                  <a:pt x="2965476" y="418872"/>
                </a:cubicBezTo>
                <a:cubicBezTo>
                  <a:pt x="2960751" y="417805"/>
                  <a:pt x="2956103" y="416357"/>
                  <a:pt x="2951531" y="414528"/>
                </a:cubicBezTo>
                <a:cubicBezTo>
                  <a:pt x="2944520" y="412090"/>
                  <a:pt x="2937358" y="408737"/>
                  <a:pt x="2930042" y="404470"/>
                </a:cubicBezTo>
                <a:cubicBezTo>
                  <a:pt x="2922727" y="400203"/>
                  <a:pt x="2916555" y="395783"/>
                  <a:pt x="2911526" y="391211"/>
                </a:cubicBezTo>
                <a:cubicBezTo>
                  <a:pt x="2906497" y="386639"/>
                  <a:pt x="2903982" y="382677"/>
                  <a:pt x="2903982" y="379324"/>
                </a:cubicBezTo>
                <a:cubicBezTo>
                  <a:pt x="2903982" y="376581"/>
                  <a:pt x="2904972" y="372085"/>
                  <a:pt x="2906954" y="365837"/>
                </a:cubicBezTo>
                <a:cubicBezTo>
                  <a:pt x="2908935" y="359588"/>
                  <a:pt x="2911297" y="353111"/>
                  <a:pt x="2914041" y="346406"/>
                </a:cubicBezTo>
                <a:cubicBezTo>
                  <a:pt x="2916784" y="339700"/>
                  <a:pt x="2919070" y="334671"/>
                  <a:pt x="2920898" y="331318"/>
                </a:cubicBezTo>
                <a:cubicBezTo>
                  <a:pt x="2923642" y="325832"/>
                  <a:pt x="2928823" y="319736"/>
                  <a:pt x="2936444" y="313030"/>
                </a:cubicBezTo>
                <a:cubicBezTo>
                  <a:pt x="2944673" y="305410"/>
                  <a:pt x="2954503" y="297942"/>
                  <a:pt x="2965933" y="290627"/>
                </a:cubicBezTo>
                <a:cubicBezTo>
                  <a:pt x="2977363" y="283312"/>
                  <a:pt x="2987802" y="277673"/>
                  <a:pt x="2997251" y="273711"/>
                </a:cubicBezTo>
                <a:lnTo>
                  <a:pt x="2994965" y="257252"/>
                </a:lnTo>
                <a:cubicBezTo>
                  <a:pt x="3001670" y="252070"/>
                  <a:pt x="3007310" y="247803"/>
                  <a:pt x="3011882" y="244450"/>
                </a:cubicBezTo>
                <a:cubicBezTo>
                  <a:pt x="3016454" y="241097"/>
                  <a:pt x="3020797" y="238049"/>
                  <a:pt x="3024912" y="235306"/>
                </a:cubicBezTo>
                <a:cubicBezTo>
                  <a:pt x="3029026" y="232563"/>
                  <a:pt x="3033370" y="229820"/>
                  <a:pt x="3037942" y="227076"/>
                </a:cubicBezTo>
                <a:close/>
                <a:moveTo>
                  <a:pt x="1487272" y="225705"/>
                </a:moveTo>
                <a:cubicBezTo>
                  <a:pt x="1489710" y="228448"/>
                  <a:pt x="1493368" y="232106"/>
                  <a:pt x="1498244" y="236678"/>
                </a:cubicBezTo>
                <a:cubicBezTo>
                  <a:pt x="1503121" y="241250"/>
                  <a:pt x="1509065" y="246888"/>
                  <a:pt x="1516075" y="253594"/>
                </a:cubicBezTo>
                <a:cubicBezTo>
                  <a:pt x="1508455" y="264262"/>
                  <a:pt x="1499159" y="274930"/>
                  <a:pt x="1488186" y="285598"/>
                </a:cubicBezTo>
                <a:cubicBezTo>
                  <a:pt x="1481785" y="280416"/>
                  <a:pt x="1475994" y="275540"/>
                  <a:pt x="1470813" y="270968"/>
                </a:cubicBezTo>
                <a:cubicBezTo>
                  <a:pt x="1465631" y="266396"/>
                  <a:pt x="1461059" y="261824"/>
                  <a:pt x="1457097" y="257252"/>
                </a:cubicBezTo>
                <a:cubicBezTo>
                  <a:pt x="1461364" y="253289"/>
                  <a:pt x="1466012" y="248641"/>
                  <a:pt x="1471041" y="243307"/>
                </a:cubicBezTo>
                <a:cubicBezTo>
                  <a:pt x="1476070" y="237973"/>
                  <a:pt x="1481481" y="232106"/>
                  <a:pt x="1487272" y="225705"/>
                </a:cubicBezTo>
                <a:close/>
                <a:moveTo>
                  <a:pt x="531114" y="173584"/>
                </a:moveTo>
                <a:cubicBezTo>
                  <a:pt x="536905" y="191567"/>
                  <a:pt x="542163" y="207341"/>
                  <a:pt x="546888" y="220904"/>
                </a:cubicBezTo>
                <a:cubicBezTo>
                  <a:pt x="551612" y="234468"/>
                  <a:pt x="556336" y="247041"/>
                  <a:pt x="561061" y="258623"/>
                </a:cubicBezTo>
                <a:cubicBezTo>
                  <a:pt x="565785" y="270206"/>
                  <a:pt x="570890" y="281864"/>
                  <a:pt x="576377" y="293599"/>
                </a:cubicBezTo>
                <a:cubicBezTo>
                  <a:pt x="581863" y="305334"/>
                  <a:pt x="588264" y="318288"/>
                  <a:pt x="595579" y="332461"/>
                </a:cubicBezTo>
                <a:cubicBezTo>
                  <a:pt x="602895" y="346634"/>
                  <a:pt x="611581" y="363170"/>
                  <a:pt x="621640" y="382067"/>
                </a:cubicBezTo>
                <a:cubicBezTo>
                  <a:pt x="624383" y="387249"/>
                  <a:pt x="625754" y="392583"/>
                  <a:pt x="625754" y="398069"/>
                </a:cubicBezTo>
                <a:cubicBezTo>
                  <a:pt x="625754" y="406299"/>
                  <a:pt x="623011" y="414376"/>
                  <a:pt x="617525" y="422301"/>
                </a:cubicBezTo>
                <a:cubicBezTo>
                  <a:pt x="612038" y="430226"/>
                  <a:pt x="604571" y="436474"/>
                  <a:pt x="595122" y="441046"/>
                </a:cubicBezTo>
                <a:cubicBezTo>
                  <a:pt x="589331" y="431902"/>
                  <a:pt x="583006" y="420320"/>
                  <a:pt x="576148" y="406299"/>
                </a:cubicBezTo>
                <a:cubicBezTo>
                  <a:pt x="569290" y="392278"/>
                  <a:pt x="562356" y="376428"/>
                  <a:pt x="555346" y="358750"/>
                </a:cubicBezTo>
                <a:cubicBezTo>
                  <a:pt x="548335" y="341072"/>
                  <a:pt x="541477" y="322479"/>
                  <a:pt x="534772" y="302972"/>
                </a:cubicBezTo>
                <a:cubicBezTo>
                  <a:pt x="530200" y="288951"/>
                  <a:pt x="526237" y="276225"/>
                  <a:pt x="522884" y="264795"/>
                </a:cubicBezTo>
                <a:cubicBezTo>
                  <a:pt x="519532" y="253365"/>
                  <a:pt x="516788" y="243231"/>
                  <a:pt x="514655" y="234392"/>
                </a:cubicBezTo>
                <a:cubicBezTo>
                  <a:pt x="511607" y="253899"/>
                  <a:pt x="507568" y="273482"/>
                  <a:pt x="502539" y="293142"/>
                </a:cubicBezTo>
                <a:cubicBezTo>
                  <a:pt x="497510" y="312801"/>
                  <a:pt x="492024" y="331851"/>
                  <a:pt x="486080" y="350292"/>
                </a:cubicBezTo>
                <a:cubicBezTo>
                  <a:pt x="480136" y="368732"/>
                  <a:pt x="474040" y="385725"/>
                  <a:pt x="467792" y="401270"/>
                </a:cubicBezTo>
                <a:cubicBezTo>
                  <a:pt x="461544" y="416814"/>
                  <a:pt x="455371" y="430073"/>
                  <a:pt x="449275" y="441046"/>
                </a:cubicBezTo>
                <a:lnTo>
                  <a:pt x="419100" y="401727"/>
                </a:lnTo>
                <a:cubicBezTo>
                  <a:pt x="429768" y="381000"/>
                  <a:pt x="439064" y="362408"/>
                  <a:pt x="446989" y="345948"/>
                </a:cubicBezTo>
                <a:cubicBezTo>
                  <a:pt x="454914" y="329489"/>
                  <a:pt x="461924" y="313563"/>
                  <a:pt x="468020" y="298171"/>
                </a:cubicBezTo>
                <a:cubicBezTo>
                  <a:pt x="474116" y="282779"/>
                  <a:pt x="479908" y="266777"/>
                  <a:pt x="485394" y="250165"/>
                </a:cubicBezTo>
                <a:cubicBezTo>
                  <a:pt x="490880" y="233553"/>
                  <a:pt x="496519" y="214884"/>
                  <a:pt x="502310" y="194158"/>
                </a:cubicBezTo>
                <a:close/>
                <a:moveTo>
                  <a:pt x="330708" y="172670"/>
                </a:moveTo>
                <a:cubicBezTo>
                  <a:pt x="340766" y="190958"/>
                  <a:pt x="349530" y="210770"/>
                  <a:pt x="356997" y="232106"/>
                </a:cubicBezTo>
                <a:cubicBezTo>
                  <a:pt x="364465" y="253442"/>
                  <a:pt x="370332" y="274549"/>
                  <a:pt x="374599" y="295428"/>
                </a:cubicBezTo>
                <a:cubicBezTo>
                  <a:pt x="378866" y="316307"/>
                  <a:pt x="381000" y="335433"/>
                  <a:pt x="381000" y="352806"/>
                </a:cubicBezTo>
                <a:cubicBezTo>
                  <a:pt x="381000" y="368961"/>
                  <a:pt x="380314" y="383972"/>
                  <a:pt x="378943" y="397841"/>
                </a:cubicBezTo>
                <a:cubicBezTo>
                  <a:pt x="377571" y="411709"/>
                  <a:pt x="375361" y="426263"/>
                  <a:pt x="372313" y="441503"/>
                </a:cubicBezTo>
                <a:lnTo>
                  <a:pt x="349453" y="436931"/>
                </a:lnTo>
                <a:cubicBezTo>
                  <a:pt x="349148" y="418643"/>
                  <a:pt x="348386" y="401879"/>
                  <a:pt x="347167" y="386639"/>
                </a:cubicBezTo>
                <a:cubicBezTo>
                  <a:pt x="345948" y="371399"/>
                  <a:pt x="344119" y="356997"/>
                  <a:pt x="341681" y="343434"/>
                </a:cubicBezTo>
                <a:cubicBezTo>
                  <a:pt x="339242" y="329870"/>
                  <a:pt x="336194" y="316992"/>
                  <a:pt x="332537" y="304800"/>
                </a:cubicBezTo>
                <a:cubicBezTo>
                  <a:pt x="329794" y="295352"/>
                  <a:pt x="325984" y="284684"/>
                  <a:pt x="321107" y="272796"/>
                </a:cubicBezTo>
                <a:cubicBezTo>
                  <a:pt x="316230" y="260909"/>
                  <a:pt x="310286" y="247803"/>
                  <a:pt x="303276" y="233477"/>
                </a:cubicBezTo>
                <a:cubicBezTo>
                  <a:pt x="299923" y="227076"/>
                  <a:pt x="298247" y="220523"/>
                  <a:pt x="298247" y="213818"/>
                </a:cubicBezTo>
                <a:cubicBezTo>
                  <a:pt x="298247" y="205283"/>
                  <a:pt x="301142" y="197435"/>
                  <a:pt x="306934" y="190272"/>
                </a:cubicBezTo>
                <a:cubicBezTo>
                  <a:pt x="312725" y="183109"/>
                  <a:pt x="320650" y="177242"/>
                  <a:pt x="330708" y="172670"/>
                </a:cubicBezTo>
                <a:close/>
                <a:moveTo>
                  <a:pt x="5991530" y="161240"/>
                </a:moveTo>
                <a:cubicBezTo>
                  <a:pt x="5995492" y="165202"/>
                  <a:pt x="6000140" y="169850"/>
                  <a:pt x="6005474" y="175184"/>
                </a:cubicBezTo>
                <a:cubicBezTo>
                  <a:pt x="6010808" y="180518"/>
                  <a:pt x="6016828" y="186386"/>
                  <a:pt x="6023534" y="192786"/>
                </a:cubicBezTo>
                <a:cubicBezTo>
                  <a:pt x="6019876" y="197968"/>
                  <a:pt x="6015456" y="203531"/>
                  <a:pt x="6010275" y="209474"/>
                </a:cubicBezTo>
                <a:cubicBezTo>
                  <a:pt x="6005094" y="215418"/>
                  <a:pt x="5999150" y="221742"/>
                  <a:pt x="5992444" y="228448"/>
                </a:cubicBezTo>
                <a:cubicBezTo>
                  <a:pt x="5977509" y="216561"/>
                  <a:pt x="5966079" y="205893"/>
                  <a:pt x="5958154" y="196444"/>
                </a:cubicBezTo>
                <a:cubicBezTo>
                  <a:pt x="5965470" y="189129"/>
                  <a:pt x="5971870" y="182576"/>
                  <a:pt x="5977356" y="176784"/>
                </a:cubicBezTo>
                <a:cubicBezTo>
                  <a:pt x="5982843" y="170993"/>
                  <a:pt x="5987568" y="165812"/>
                  <a:pt x="5991530" y="161240"/>
                </a:cubicBezTo>
                <a:close/>
                <a:moveTo>
                  <a:pt x="5753100" y="159868"/>
                </a:moveTo>
                <a:cubicBezTo>
                  <a:pt x="5757062" y="163830"/>
                  <a:pt x="5761710" y="168479"/>
                  <a:pt x="5767045" y="173813"/>
                </a:cubicBezTo>
                <a:cubicBezTo>
                  <a:pt x="5772378" y="179147"/>
                  <a:pt x="5778398" y="185014"/>
                  <a:pt x="5785104" y="191415"/>
                </a:cubicBezTo>
                <a:cubicBezTo>
                  <a:pt x="5781446" y="196596"/>
                  <a:pt x="5777027" y="202159"/>
                  <a:pt x="5771846" y="208103"/>
                </a:cubicBezTo>
                <a:cubicBezTo>
                  <a:pt x="5766664" y="214046"/>
                  <a:pt x="5760720" y="220371"/>
                  <a:pt x="5754014" y="227076"/>
                </a:cubicBezTo>
                <a:cubicBezTo>
                  <a:pt x="5739080" y="215189"/>
                  <a:pt x="5727649" y="204521"/>
                  <a:pt x="5719724" y="195072"/>
                </a:cubicBezTo>
                <a:cubicBezTo>
                  <a:pt x="5727040" y="187757"/>
                  <a:pt x="5733440" y="181204"/>
                  <a:pt x="5738927" y="175413"/>
                </a:cubicBezTo>
                <a:cubicBezTo>
                  <a:pt x="5744414" y="169622"/>
                  <a:pt x="5749138" y="164440"/>
                  <a:pt x="5753100" y="159868"/>
                </a:cubicBezTo>
                <a:close/>
                <a:moveTo>
                  <a:pt x="2047266" y="159563"/>
                </a:moveTo>
                <a:cubicBezTo>
                  <a:pt x="2044522" y="159563"/>
                  <a:pt x="2042160" y="160325"/>
                  <a:pt x="2040179" y="161849"/>
                </a:cubicBezTo>
                <a:cubicBezTo>
                  <a:pt x="2038198" y="163373"/>
                  <a:pt x="2037207" y="164897"/>
                  <a:pt x="2037207" y="166421"/>
                </a:cubicBezTo>
                <a:cubicBezTo>
                  <a:pt x="2037207" y="172517"/>
                  <a:pt x="2043151" y="177699"/>
                  <a:pt x="2055038" y="181966"/>
                </a:cubicBezTo>
                <a:lnTo>
                  <a:pt x="2055495" y="180137"/>
                </a:lnTo>
                <a:cubicBezTo>
                  <a:pt x="2055800" y="178918"/>
                  <a:pt x="2056028" y="177851"/>
                  <a:pt x="2056181" y="176937"/>
                </a:cubicBezTo>
                <a:cubicBezTo>
                  <a:pt x="2056333" y="176022"/>
                  <a:pt x="2056410" y="175108"/>
                  <a:pt x="2056410" y="174194"/>
                </a:cubicBezTo>
                <a:cubicBezTo>
                  <a:pt x="2056410" y="170536"/>
                  <a:pt x="2055724" y="167183"/>
                  <a:pt x="2054352" y="164135"/>
                </a:cubicBezTo>
                <a:cubicBezTo>
                  <a:pt x="2052980" y="161087"/>
                  <a:pt x="2050618" y="159563"/>
                  <a:pt x="2047266" y="159563"/>
                </a:cubicBezTo>
                <a:close/>
                <a:moveTo>
                  <a:pt x="4687214" y="152553"/>
                </a:moveTo>
                <a:cubicBezTo>
                  <a:pt x="4689652" y="155296"/>
                  <a:pt x="4693234" y="159030"/>
                  <a:pt x="4697958" y="163754"/>
                </a:cubicBezTo>
                <a:cubicBezTo>
                  <a:pt x="4702682" y="168479"/>
                  <a:pt x="4708550" y="174041"/>
                  <a:pt x="4715560" y="180442"/>
                </a:cubicBezTo>
                <a:cubicBezTo>
                  <a:pt x="4711903" y="185624"/>
                  <a:pt x="4707788" y="190881"/>
                  <a:pt x="4703216" y="196215"/>
                </a:cubicBezTo>
                <a:cubicBezTo>
                  <a:pt x="4698644" y="201549"/>
                  <a:pt x="4693615" y="206960"/>
                  <a:pt x="4688128" y="212446"/>
                </a:cubicBezTo>
                <a:cubicBezTo>
                  <a:pt x="4681423" y="206960"/>
                  <a:pt x="4675479" y="201854"/>
                  <a:pt x="4670298" y="197130"/>
                </a:cubicBezTo>
                <a:cubicBezTo>
                  <a:pt x="4665116" y="192405"/>
                  <a:pt x="4660544" y="187910"/>
                  <a:pt x="4656582" y="183642"/>
                </a:cubicBezTo>
                <a:cubicBezTo>
                  <a:pt x="4661458" y="179070"/>
                  <a:pt x="4666488" y="174117"/>
                  <a:pt x="4671670" y="168783"/>
                </a:cubicBezTo>
                <a:cubicBezTo>
                  <a:pt x="4676851" y="163449"/>
                  <a:pt x="4682032" y="158039"/>
                  <a:pt x="4687214" y="152553"/>
                </a:cubicBezTo>
                <a:close/>
                <a:moveTo>
                  <a:pt x="2477414" y="152553"/>
                </a:moveTo>
                <a:cubicBezTo>
                  <a:pt x="2479853" y="155296"/>
                  <a:pt x="2483434" y="159030"/>
                  <a:pt x="2488159" y="163754"/>
                </a:cubicBezTo>
                <a:cubicBezTo>
                  <a:pt x="2492883" y="168479"/>
                  <a:pt x="2498750" y="174041"/>
                  <a:pt x="2505761" y="180442"/>
                </a:cubicBezTo>
                <a:cubicBezTo>
                  <a:pt x="2502103" y="185624"/>
                  <a:pt x="2497988" y="190881"/>
                  <a:pt x="2493417" y="196215"/>
                </a:cubicBezTo>
                <a:cubicBezTo>
                  <a:pt x="2488844" y="201549"/>
                  <a:pt x="2483815" y="206960"/>
                  <a:pt x="2478329" y="212446"/>
                </a:cubicBezTo>
                <a:cubicBezTo>
                  <a:pt x="2471623" y="206960"/>
                  <a:pt x="2465680" y="201854"/>
                  <a:pt x="2460498" y="197130"/>
                </a:cubicBezTo>
                <a:cubicBezTo>
                  <a:pt x="2455317" y="192405"/>
                  <a:pt x="2450744" y="187910"/>
                  <a:pt x="2446782" y="183642"/>
                </a:cubicBezTo>
                <a:cubicBezTo>
                  <a:pt x="2451659" y="179070"/>
                  <a:pt x="2456688" y="174117"/>
                  <a:pt x="2461870" y="168783"/>
                </a:cubicBezTo>
                <a:cubicBezTo>
                  <a:pt x="2467052" y="163449"/>
                  <a:pt x="2472233" y="158039"/>
                  <a:pt x="2477414" y="152553"/>
                </a:cubicBezTo>
                <a:close/>
                <a:moveTo>
                  <a:pt x="3179293" y="146381"/>
                </a:moveTo>
                <a:cubicBezTo>
                  <a:pt x="3177159" y="146381"/>
                  <a:pt x="3174950" y="147219"/>
                  <a:pt x="3172664" y="148895"/>
                </a:cubicBezTo>
                <a:cubicBezTo>
                  <a:pt x="3170377" y="150572"/>
                  <a:pt x="3169387" y="153086"/>
                  <a:pt x="3169692" y="156439"/>
                </a:cubicBezTo>
                <a:cubicBezTo>
                  <a:pt x="3169692" y="159487"/>
                  <a:pt x="3170606" y="162306"/>
                  <a:pt x="3172435" y="164897"/>
                </a:cubicBezTo>
                <a:cubicBezTo>
                  <a:pt x="3174264" y="167488"/>
                  <a:pt x="3177312" y="168783"/>
                  <a:pt x="3181579" y="168783"/>
                </a:cubicBezTo>
                <a:cubicBezTo>
                  <a:pt x="3184627" y="168783"/>
                  <a:pt x="3187522" y="167717"/>
                  <a:pt x="3190266" y="165583"/>
                </a:cubicBezTo>
                <a:cubicBezTo>
                  <a:pt x="3193009" y="163449"/>
                  <a:pt x="3194380" y="161468"/>
                  <a:pt x="3194380" y="159639"/>
                </a:cubicBezTo>
                <a:cubicBezTo>
                  <a:pt x="3194380" y="156896"/>
                  <a:pt x="3192780" y="154001"/>
                  <a:pt x="3189580" y="150953"/>
                </a:cubicBezTo>
                <a:cubicBezTo>
                  <a:pt x="3186380" y="147905"/>
                  <a:pt x="3182951" y="146381"/>
                  <a:pt x="3179293" y="146381"/>
                </a:cubicBezTo>
                <a:close/>
                <a:moveTo>
                  <a:pt x="4750765" y="145695"/>
                </a:moveTo>
                <a:cubicBezTo>
                  <a:pt x="4753204" y="148438"/>
                  <a:pt x="4756860" y="152096"/>
                  <a:pt x="4761738" y="156668"/>
                </a:cubicBezTo>
                <a:cubicBezTo>
                  <a:pt x="4766614" y="161240"/>
                  <a:pt x="4772558" y="166878"/>
                  <a:pt x="4779568" y="173584"/>
                </a:cubicBezTo>
                <a:cubicBezTo>
                  <a:pt x="4771948" y="184252"/>
                  <a:pt x="4762652" y="194920"/>
                  <a:pt x="4751680" y="205588"/>
                </a:cubicBezTo>
                <a:cubicBezTo>
                  <a:pt x="4745278" y="200406"/>
                  <a:pt x="4739488" y="195530"/>
                  <a:pt x="4734306" y="190958"/>
                </a:cubicBezTo>
                <a:cubicBezTo>
                  <a:pt x="4729124" y="186386"/>
                  <a:pt x="4724552" y="181814"/>
                  <a:pt x="4720590" y="177242"/>
                </a:cubicBezTo>
                <a:cubicBezTo>
                  <a:pt x="4724857" y="173279"/>
                  <a:pt x="4729506" y="168631"/>
                  <a:pt x="4734534" y="163297"/>
                </a:cubicBezTo>
                <a:cubicBezTo>
                  <a:pt x="4739564" y="157963"/>
                  <a:pt x="4744974" y="152096"/>
                  <a:pt x="4750765" y="145695"/>
                </a:cubicBezTo>
                <a:close/>
                <a:moveTo>
                  <a:pt x="2540966" y="145695"/>
                </a:moveTo>
                <a:cubicBezTo>
                  <a:pt x="2543404" y="148438"/>
                  <a:pt x="2547061" y="152096"/>
                  <a:pt x="2551938" y="156668"/>
                </a:cubicBezTo>
                <a:cubicBezTo>
                  <a:pt x="2556815" y="161240"/>
                  <a:pt x="2562758" y="166878"/>
                  <a:pt x="2569769" y="173584"/>
                </a:cubicBezTo>
                <a:cubicBezTo>
                  <a:pt x="2562149" y="184252"/>
                  <a:pt x="2552852" y="194920"/>
                  <a:pt x="2541880" y="205588"/>
                </a:cubicBezTo>
                <a:cubicBezTo>
                  <a:pt x="2535479" y="200406"/>
                  <a:pt x="2529688" y="195530"/>
                  <a:pt x="2524506" y="190958"/>
                </a:cubicBezTo>
                <a:cubicBezTo>
                  <a:pt x="2519324" y="186386"/>
                  <a:pt x="2514752" y="181814"/>
                  <a:pt x="2510790" y="177242"/>
                </a:cubicBezTo>
                <a:cubicBezTo>
                  <a:pt x="2515058" y="173279"/>
                  <a:pt x="2519706" y="168631"/>
                  <a:pt x="2524735" y="163297"/>
                </a:cubicBezTo>
                <a:cubicBezTo>
                  <a:pt x="2529764" y="157963"/>
                  <a:pt x="2535174" y="152096"/>
                  <a:pt x="2540966" y="145695"/>
                </a:cubicBezTo>
                <a:close/>
                <a:moveTo>
                  <a:pt x="2051838" y="144018"/>
                </a:moveTo>
                <a:cubicBezTo>
                  <a:pt x="2056105" y="144018"/>
                  <a:pt x="2060067" y="146609"/>
                  <a:pt x="2063725" y="151791"/>
                </a:cubicBezTo>
                <a:cubicBezTo>
                  <a:pt x="2065249" y="153924"/>
                  <a:pt x="2066392" y="156896"/>
                  <a:pt x="2067154" y="160706"/>
                </a:cubicBezTo>
                <a:cubicBezTo>
                  <a:pt x="2067916" y="164516"/>
                  <a:pt x="2068297" y="169012"/>
                  <a:pt x="2068297" y="174194"/>
                </a:cubicBezTo>
                <a:cubicBezTo>
                  <a:pt x="2068297" y="178461"/>
                  <a:pt x="2067992" y="181814"/>
                  <a:pt x="2067382" y="184252"/>
                </a:cubicBezTo>
                <a:cubicBezTo>
                  <a:pt x="2069211" y="184557"/>
                  <a:pt x="2071192" y="184709"/>
                  <a:pt x="2073326" y="184709"/>
                </a:cubicBezTo>
                <a:cubicBezTo>
                  <a:pt x="2075460" y="184709"/>
                  <a:pt x="2077441" y="184709"/>
                  <a:pt x="2079270" y="184709"/>
                </a:cubicBezTo>
                <a:cubicBezTo>
                  <a:pt x="2078965" y="189586"/>
                  <a:pt x="2077441" y="193472"/>
                  <a:pt x="2074698" y="196368"/>
                </a:cubicBezTo>
                <a:cubicBezTo>
                  <a:pt x="2071954" y="199263"/>
                  <a:pt x="2067535" y="200559"/>
                  <a:pt x="2061439" y="200254"/>
                </a:cubicBezTo>
                <a:lnTo>
                  <a:pt x="2055495" y="199797"/>
                </a:lnTo>
                <a:cubicBezTo>
                  <a:pt x="2049399" y="205588"/>
                  <a:pt x="2042160" y="210998"/>
                  <a:pt x="2033778" y="216027"/>
                </a:cubicBezTo>
                <a:cubicBezTo>
                  <a:pt x="2025396" y="221057"/>
                  <a:pt x="2018919" y="223571"/>
                  <a:pt x="2014347" y="223571"/>
                </a:cubicBezTo>
                <a:cubicBezTo>
                  <a:pt x="2013433" y="223571"/>
                  <a:pt x="2011147" y="222123"/>
                  <a:pt x="2007489" y="219228"/>
                </a:cubicBezTo>
                <a:cubicBezTo>
                  <a:pt x="2003832" y="216332"/>
                  <a:pt x="2002003" y="214427"/>
                  <a:pt x="2002003" y="213513"/>
                </a:cubicBezTo>
                <a:lnTo>
                  <a:pt x="2003832" y="201626"/>
                </a:lnTo>
                <a:cubicBezTo>
                  <a:pt x="2003832" y="198273"/>
                  <a:pt x="2002765" y="196596"/>
                  <a:pt x="2000631" y="196596"/>
                </a:cubicBezTo>
                <a:cubicBezTo>
                  <a:pt x="2000022" y="196596"/>
                  <a:pt x="1998345" y="197054"/>
                  <a:pt x="1995602" y="197968"/>
                </a:cubicBezTo>
                <a:cubicBezTo>
                  <a:pt x="1992859" y="198882"/>
                  <a:pt x="1989354" y="200406"/>
                  <a:pt x="1985086" y="202540"/>
                </a:cubicBezTo>
                <a:lnTo>
                  <a:pt x="1980057" y="196596"/>
                </a:lnTo>
                <a:cubicBezTo>
                  <a:pt x="1989506" y="183795"/>
                  <a:pt x="1997736" y="177394"/>
                  <a:pt x="2004746" y="177394"/>
                </a:cubicBezTo>
                <a:cubicBezTo>
                  <a:pt x="2013890" y="177394"/>
                  <a:pt x="2018462" y="183338"/>
                  <a:pt x="2018462" y="195225"/>
                </a:cubicBezTo>
                <a:cubicBezTo>
                  <a:pt x="2018462" y="196444"/>
                  <a:pt x="2018310" y="197892"/>
                  <a:pt x="2018005" y="199568"/>
                </a:cubicBezTo>
                <a:cubicBezTo>
                  <a:pt x="2017700" y="201245"/>
                  <a:pt x="2017395" y="202845"/>
                  <a:pt x="2017090" y="204369"/>
                </a:cubicBezTo>
                <a:cubicBezTo>
                  <a:pt x="2025625" y="202235"/>
                  <a:pt x="2033092" y="199035"/>
                  <a:pt x="2039493" y="194768"/>
                </a:cubicBezTo>
                <a:cubicBezTo>
                  <a:pt x="2029130" y="188672"/>
                  <a:pt x="2023948" y="181356"/>
                  <a:pt x="2023948" y="172822"/>
                </a:cubicBezTo>
                <a:cubicBezTo>
                  <a:pt x="2023948" y="165812"/>
                  <a:pt x="2026920" y="159258"/>
                  <a:pt x="2032864" y="153162"/>
                </a:cubicBezTo>
                <a:cubicBezTo>
                  <a:pt x="2038807" y="147066"/>
                  <a:pt x="2045132" y="144018"/>
                  <a:pt x="2051838" y="144018"/>
                </a:cubicBezTo>
                <a:close/>
                <a:moveTo>
                  <a:pt x="6323838" y="137389"/>
                </a:moveTo>
                <a:lnTo>
                  <a:pt x="6324296" y="142875"/>
                </a:lnTo>
                <a:cubicBezTo>
                  <a:pt x="6324296" y="150800"/>
                  <a:pt x="6320790" y="156896"/>
                  <a:pt x="6313780" y="161163"/>
                </a:cubicBezTo>
                <a:cubicBezTo>
                  <a:pt x="6305855" y="165126"/>
                  <a:pt x="6295644" y="169545"/>
                  <a:pt x="6283148" y="174422"/>
                </a:cubicBezTo>
                <a:cubicBezTo>
                  <a:pt x="6270650" y="179299"/>
                  <a:pt x="6256020" y="184633"/>
                  <a:pt x="6239256" y="190424"/>
                </a:cubicBezTo>
                <a:lnTo>
                  <a:pt x="6241542" y="168479"/>
                </a:lnTo>
                <a:cubicBezTo>
                  <a:pt x="6261964" y="161163"/>
                  <a:pt x="6278728" y="155067"/>
                  <a:pt x="6291834" y="150191"/>
                </a:cubicBezTo>
                <a:cubicBezTo>
                  <a:pt x="6304940" y="145314"/>
                  <a:pt x="6315608" y="141047"/>
                  <a:pt x="6323838" y="137389"/>
                </a:cubicBezTo>
                <a:close/>
                <a:moveTo>
                  <a:pt x="4522318" y="136856"/>
                </a:moveTo>
                <a:cubicBezTo>
                  <a:pt x="4520184" y="136856"/>
                  <a:pt x="4517974" y="137694"/>
                  <a:pt x="4515688" y="139370"/>
                </a:cubicBezTo>
                <a:cubicBezTo>
                  <a:pt x="4513402" y="141047"/>
                  <a:pt x="4512412" y="143561"/>
                  <a:pt x="4512716" y="146914"/>
                </a:cubicBezTo>
                <a:cubicBezTo>
                  <a:pt x="4512716" y="149962"/>
                  <a:pt x="4513631" y="152781"/>
                  <a:pt x="4515460" y="155372"/>
                </a:cubicBezTo>
                <a:cubicBezTo>
                  <a:pt x="4517288" y="157963"/>
                  <a:pt x="4520336" y="159258"/>
                  <a:pt x="4524604" y="159258"/>
                </a:cubicBezTo>
                <a:cubicBezTo>
                  <a:pt x="4527652" y="159258"/>
                  <a:pt x="4530548" y="158192"/>
                  <a:pt x="4533290" y="156058"/>
                </a:cubicBezTo>
                <a:cubicBezTo>
                  <a:pt x="4536034" y="153924"/>
                  <a:pt x="4537406" y="151943"/>
                  <a:pt x="4537406" y="150114"/>
                </a:cubicBezTo>
                <a:cubicBezTo>
                  <a:pt x="4537406" y="147371"/>
                  <a:pt x="4535806" y="144476"/>
                  <a:pt x="4532605" y="141428"/>
                </a:cubicBezTo>
                <a:cubicBezTo>
                  <a:pt x="4529404" y="138380"/>
                  <a:pt x="4525976" y="136856"/>
                  <a:pt x="4522318" y="136856"/>
                </a:cubicBezTo>
                <a:close/>
                <a:moveTo>
                  <a:pt x="6734632" y="132284"/>
                </a:moveTo>
                <a:cubicBezTo>
                  <a:pt x="6737680" y="137770"/>
                  <a:pt x="6739738" y="143180"/>
                  <a:pt x="6740805" y="148514"/>
                </a:cubicBezTo>
                <a:cubicBezTo>
                  <a:pt x="6741872" y="153848"/>
                  <a:pt x="6742406" y="157734"/>
                  <a:pt x="6742406" y="160173"/>
                </a:cubicBezTo>
                <a:cubicBezTo>
                  <a:pt x="6742406" y="167488"/>
                  <a:pt x="6740119" y="173660"/>
                  <a:pt x="6735547" y="178689"/>
                </a:cubicBezTo>
                <a:cubicBezTo>
                  <a:pt x="6730975" y="183719"/>
                  <a:pt x="6725336" y="186233"/>
                  <a:pt x="6718630" y="186233"/>
                </a:cubicBezTo>
                <a:cubicBezTo>
                  <a:pt x="6713144" y="186233"/>
                  <a:pt x="6708572" y="184709"/>
                  <a:pt x="6704914" y="181661"/>
                </a:cubicBezTo>
                <a:cubicBezTo>
                  <a:pt x="6700648" y="190805"/>
                  <a:pt x="6693636" y="195377"/>
                  <a:pt x="6683883" y="195377"/>
                </a:cubicBezTo>
                <a:cubicBezTo>
                  <a:pt x="6677787" y="195377"/>
                  <a:pt x="6672910" y="193625"/>
                  <a:pt x="6669252" y="190119"/>
                </a:cubicBezTo>
                <a:cubicBezTo>
                  <a:pt x="6665595" y="186614"/>
                  <a:pt x="6663766" y="181661"/>
                  <a:pt x="6663766" y="175260"/>
                </a:cubicBezTo>
                <a:cubicBezTo>
                  <a:pt x="6663766" y="168860"/>
                  <a:pt x="6665747" y="162154"/>
                  <a:pt x="6669710" y="155144"/>
                </a:cubicBezTo>
                <a:lnTo>
                  <a:pt x="6678397" y="156972"/>
                </a:lnTo>
                <a:cubicBezTo>
                  <a:pt x="6677482" y="160020"/>
                  <a:pt x="6677026" y="163830"/>
                  <a:pt x="6677026" y="168402"/>
                </a:cubicBezTo>
                <a:cubicBezTo>
                  <a:pt x="6677026" y="175718"/>
                  <a:pt x="6679616" y="179375"/>
                  <a:pt x="6684798" y="179375"/>
                </a:cubicBezTo>
                <a:cubicBezTo>
                  <a:pt x="6687541" y="179375"/>
                  <a:pt x="6689902" y="178232"/>
                  <a:pt x="6691884" y="175946"/>
                </a:cubicBezTo>
                <a:cubicBezTo>
                  <a:pt x="6693865" y="173660"/>
                  <a:pt x="6694704" y="170688"/>
                  <a:pt x="6694399" y="167031"/>
                </a:cubicBezTo>
                <a:lnTo>
                  <a:pt x="6693484" y="152858"/>
                </a:lnTo>
                <a:lnTo>
                  <a:pt x="6705829" y="145085"/>
                </a:lnTo>
                <a:cubicBezTo>
                  <a:pt x="6707048" y="154839"/>
                  <a:pt x="6708800" y="161468"/>
                  <a:pt x="6711087" y="164973"/>
                </a:cubicBezTo>
                <a:cubicBezTo>
                  <a:pt x="6713372" y="168479"/>
                  <a:pt x="6716802" y="170231"/>
                  <a:pt x="6721374" y="170231"/>
                </a:cubicBezTo>
                <a:cubicBezTo>
                  <a:pt x="6722898" y="170231"/>
                  <a:pt x="6724269" y="169774"/>
                  <a:pt x="6725489" y="168860"/>
                </a:cubicBezTo>
                <a:cubicBezTo>
                  <a:pt x="6726708" y="167945"/>
                  <a:pt x="6727622" y="166878"/>
                  <a:pt x="6728232" y="165659"/>
                </a:cubicBezTo>
                <a:cubicBezTo>
                  <a:pt x="6727622" y="162611"/>
                  <a:pt x="6725489" y="157125"/>
                  <a:pt x="6721831" y="149200"/>
                </a:cubicBezTo>
                <a:lnTo>
                  <a:pt x="6720916" y="145542"/>
                </a:lnTo>
                <a:cubicBezTo>
                  <a:pt x="6720916" y="142799"/>
                  <a:pt x="6722136" y="140132"/>
                  <a:pt x="6724574" y="137541"/>
                </a:cubicBezTo>
                <a:cubicBezTo>
                  <a:pt x="6727012" y="134951"/>
                  <a:pt x="6730366" y="133198"/>
                  <a:pt x="6734632" y="132284"/>
                </a:cubicBezTo>
                <a:close/>
                <a:moveTo>
                  <a:pt x="6526150" y="131979"/>
                </a:moveTo>
                <a:cubicBezTo>
                  <a:pt x="6527064" y="155144"/>
                  <a:pt x="6527826" y="178156"/>
                  <a:pt x="6528435" y="201016"/>
                </a:cubicBezTo>
                <a:cubicBezTo>
                  <a:pt x="6529044" y="223876"/>
                  <a:pt x="6529654" y="247193"/>
                  <a:pt x="6530264" y="270968"/>
                </a:cubicBezTo>
                <a:cubicBezTo>
                  <a:pt x="6530874" y="294742"/>
                  <a:pt x="6531483" y="319583"/>
                  <a:pt x="6532093" y="345491"/>
                </a:cubicBezTo>
                <a:lnTo>
                  <a:pt x="6533922" y="379324"/>
                </a:lnTo>
                <a:cubicBezTo>
                  <a:pt x="6539713" y="383591"/>
                  <a:pt x="6546038" y="386639"/>
                  <a:pt x="6552896" y="388468"/>
                </a:cubicBezTo>
                <a:cubicBezTo>
                  <a:pt x="6559754" y="390297"/>
                  <a:pt x="6567450" y="391211"/>
                  <a:pt x="6575984" y="391211"/>
                </a:cubicBezTo>
                <a:lnTo>
                  <a:pt x="6576898" y="391618"/>
                </a:lnTo>
                <a:lnTo>
                  <a:pt x="6578118" y="391211"/>
                </a:lnTo>
                <a:cubicBezTo>
                  <a:pt x="6590310" y="391211"/>
                  <a:pt x="6600826" y="388392"/>
                  <a:pt x="6609664" y="382753"/>
                </a:cubicBezTo>
                <a:cubicBezTo>
                  <a:pt x="6618504" y="377114"/>
                  <a:pt x="6625819" y="368656"/>
                  <a:pt x="6631610" y="357378"/>
                </a:cubicBezTo>
                <a:cubicBezTo>
                  <a:pt x="6635878" y="349149"/>
                  <a:pt x="6639612" y="341986"/>
                  <a:pt x="6642812" y="335890"/>
                </a:cubicBezTo>
                <a:cubicBezTo>
                  <a:pt x="6646012" y="329794"/>
                  <a:pt x="6648984" y="324384"/>
                  <a:pt x="6651727" y="319659"/>
                </a:cubicBezTo>
                <a:cubicBezTo>
                  <a:pt x="6654470" y="314935"/>
                  <a:pt x="6657214" y="310592"/>
                  <a:pt x="6659957" y="306629"/>
                </a:cubicBezTo>
                <a:cubicBezTo>
                  <a:pt x="6667576" y="296571"/>
                  <a:pt x="6674968" y="289332"/>
                  <a:pt x="6682131" y="284912"/>
                </a:cubicBezTo>
                <a:cubicBezTo>
                  <a:pt x="6689294" y="280493"/>
                  <a:pt x="6697294" y="278283"/>
                  <a:pt x="6706134" y="278283"/>
                </a:cubicBezTo>
                <a:cubicBezTo>
                  <a:pt x="6716498" y="278283"/>
                  <a:pt x="6726632" y="283922"/>
                  <a:pt x="6736538" y="295199"/>
                </a:cubicBezTo>
                <a:cubicBezTo>
                  <a:pt x="6746444" y="306477"/>
                  <a:pt x="6754597" y="321260"/>
                  <a:pt x="6760998" y="339548"/>
                </a:cubicBezTo>
                <a:cubicBezTo>
                  <a:pt x="6767094" y="357226"/>
                  <a:pt x="6770142" y="374447"/>
                  <a:pt x="6770142" y="391211"/>
                </a:cubicBezTo>
                <a:cubicBezTo>
                  <a:pt x="6770142" y="399746"/>
                  <a:pt x="6767780" y="408737"/>
                  <a:pt x="6763055" y="418186"/>
                </a:cubicBezTo>
                <a:cubicBezTo>
                  <a:pt x="6758331" y="427635"/>
                  <a:pt x="6752158" y="435407"/>
                  <a:pt x="6744539" y="441503"/>
                </a:cubicBezTo>
                <a:cubicBezTo>
                  <a:pt x="6731432" y="441503"/>
                  <a:pt x="6718020" y="440436"/>
                  <a:pt x="6704306" y="438303"/>
                </a:cubicBezTo>
                <a:cubicBezTo>
                  <a:pt x="6690588" y="436169"/>
                  <a:pt x="6677482" y="433045"/>
                  <a:pt x="6664986" y="428930"/>
                </a:cubicBezTo>
                <a:cubicBezTo>
                  <a:pt x="6652489" y="424815"/>
                  <a:pt x="6641516" y="420320"/>
                  <a:pt x="6632068" y="415443"/>
                </a:cubicBezTo>
                <a:cubicBezTo>
                  <a:pt x="6624752" y="423672"/>
                  <a:pt x="6616904" y="429616"/>
                  <a:pt x="6608522" y="433274"/>
                </a:cubicBezTo>
                <a:cubicBezTo>
                  <a:pt x="6600140" y="436931"/>
                  <a:pt x="6590004" y="438760"/>
                  <a:pt x="6578118" y="438760"/>
                </a:cubicBezTo>
                <a:lnTo>
                  <a:pt x="6576594" y="438252"/>
                </a:lnTo>
                <a:lnTo>
                  <a:pt x="6575070" y="438760"/>
                </a:lnTo>
                <a:cubicBezTo>
                  <a:pt x="6558916" y="438760"/>
                  <a:pt x="6545580" y="436169"/>
                  <a:pt x="6535065" y="430988"/>
                </a:cubicBezTo>
                <a:cubicBezTo>
                  <a:pt x="6524550" y="425806"/>
                  <a:pt x="6516548" y="418872"/>
                  <a:pt x="6511062" y="410185"/>
                </a:cubicBezTo>
                <a:cubicBezTo>
                  <a:pt x="6505576" y="401498"/>
                  <a:pt x="6502222" y="391364"/>
                  <a:pt x="6501003" y="379781"/>
                </a:cubicBezTo>
                <a:cubicBezTo>
                  <a:pt x="6500089" y="373076"/>
                  <a:pt x="6498946" y="363474"/>
                  <a:pt x="6497574" y="350978"/>
                </a:cubicBezTo>
                <a:cubicBezTo>
                  <a:pt x="6496203" y="338481"/>
                  <a:pt x="6494754" y="324231"/>
                  <a:pt x="6493231" y="308229"/>
                </a:cubicBezTo>
                <a:cubicBezTo>
                  <a:pt x="6491706" y="292227"/>
                  <a:pt x="6490106" y="275540"/>
                  <a:pt x="6488430" y="258166"/>
                </a:cubicBezTo>
                <a:cubicBezTo>
                  <a:pt x="6486754" y="240792"/>
                  <a:pt x="6485154" y="223647"/>
                  <a:pt x="6483630" y="206731"/>
                </a:cubicBezTo>
                <a:cubicBezTo>
                  <a:pt x="6482106" y="189815"/>
                  <a:pt x="6480734" y="174498"/>
                  <a:pt x="6479515" y="160782"/>
                </a:cubicBezTo>
                <a:cubicBezTo>
                  <a:pt x="6486830" y="155296"/>
                  <a:pt x="6494374" y="150191"/>
                  <a:pt x="6502146" y="145466"/>
                </a:cubicBezTo>
                <a:cubicBezTo>
                  <a:pt x="6509919" y="140742"/>
                  <a:pt x="6517920" y="136246"/>
                  <a:pt x="6526150" y="131979"/>
                </a:cubicBezTo>
                <a:close/>
                <a:moveTo>
                  <a:pt x="5644744" y="131979"/>
                </a:moveTo>
                <a:cubicBezTo>
                  <a:pt x="5647182" y="141428"/>
                  <a:pt x="5649773" y="150572"/>
                  <a:pt x="5652516" y="159411"/>
                </a:cubicBezTo>
                <a:cubicBezTo>
                  <a:pt x="5655260" y="168250"/>
                  <a:pt x="5658460" y="177699"/>
                  <a:pt x="5662117" y="187757"/>
                </a:cubicBezTo>
                <a:lnTo>
                  <a:pt x="5648401" y="198273"/>
                </a:lnTo>
                <a:cubicBezTo>
                  <a:pt x="5650230" y="216561"/>
                  <a:pt x="5651754" y="232715"/>
                  <a:pt x="5652974" y="246736"/>
                </a:cubicBezTo>
                <a:cubicBezTo>
                  <a:pt x="5654192" y="260757"/>
                  <a:pt x="5655106" y="272949"/>
                  <a:pt x="5655716" y="283312"/>
                </a:cubicBezTo>
                <a:cubicBezTo>
                  <a:pt x="5656631" y="292151"/>
                  <a:pt x="5657469" y="301067"/>
                  <a:pt x="5658232" y="310058"/>
                </a:cubicBezTo>
                <a:cubicBezTo>
                  <a:pt x="5658993" y="319050"/>
                  <a:pt x="5659526" y="328118"/>
                  <a:pt x="5659831" y="337262"/>
                </a:cubicBezTo>
                <a:cubicBezTo>
                  <a:pt x="5703112" y="289103"/>
                  <a:pt x="5739080" y="265024"/>
                  <a:pt x="5767730" y="265024"/>
                </a:cubicBezTo>
                <a:cubicBezTo>
                  <a:pt x="5774741" y="265024"/>
                  <a:pt x="5782514" y="267005"/>
                  <a:pt x="5791048" y="270968"/>
                </a:cubicBezTo>
                <a:cubicBezTo>
                  <a:pt x="5799582" y="274930"/>
                  <a:pt x="5808192" y="280188"/>
                  <a:pt x="5816880" y="286741"/>
                </a:cubicBezTo>
                <a:cubicBezTo>
                  <a:pt x="5825566" y="293294"/>
                  <a:pt x="5833415" y="300686"/>
                  <a:pt x="5840426" y="308915"/>
                </a:cubicBezTo>
                <a:cubicBezTo>
                  <a:pt x="5850788" y="321412"/>
                  <a:pt x="5855970" y="331928"/>
                  <a:pt x="5855970" y="340462"/>
                </a:cubicBezTo>
                <a:cubicBezTo>
                  <a:pt x="5855970" y="347168"/>
                  <a:pt x="5855208" y="353568"/>
                  <a:pt x="5853684" y="359664"/>
                </a:cubicBezTo>
                <a:cubicBezTo>
                  <a:pt x="5852160" y="365760"/>
                  <a:pt x="5850026" y="371399"/>
                  <a:pt x="5847283" y="376581"/>
                </a:cubicBezTo>
                <a:cubicBezTo>
                  <a:pt x="5858942" y="383896"/>
                  <a:pt x="5871544" y="388468"/>
                  <a:pt x="5885088" y="390297"/>
                </a:cubicBezTo>
                <a:lnTo>
                  <a:pt x="5897954" y="391146"/>
                </a:lnTo>
                <a:lnTo>
                  <a:pt x="5910834" y="390983"/>
                </a:lnTo>
                <a:cubicBezTo>
                  <a:pt x="5916472" y="390830"/>
                  <a:pt x="5921882" y="390602"/>
                  <a:pt x="5927065" y="390297"/>
                </a:cubicBezTo>
                <a:cubicBezTo>
                  <a:pt x="5920359" y="381153"/>
                  <a:pt x="5917006" y="372161"/>
                  <a:pt x="5917006" y="363322"/>
                </a:cubicBezTo>
                <a:cubicBezTo>
                  <a:pt x="5917006" y="358750"/>
                  <a:pt x="5917387" y="353187"/>
                  <a:pt x="5918149" y="346634"/>
                </a:cubicBezTo>
                <a:cubicBezTo>
                  <a:pt x="5918912" y="340081"/>
                  <a:pt x="5919978" y="333833"/>
                  <a:pt x="5921350" y="327889"/>
                </a:cubicBezTo>
                <a:cubicBezTo>
                  <a:pt x="5922722" y="321945"/>
                  <a:pt x="5924017" y="317754"/>
                  <a:pt x="5925236" y="315316"/>
                </a:cubicBezTo>
                <a:cubicBezTo>
                  <a:pt x="5930722" y="305258"/>
                  <a:pt x="5937580" y="296266"/>
                  <a:pt x="5945810" y="288341"/>
                </a:cubicBezTo>
                <a:cubicBezTo>
                  <a:pt x="5954040" y="280416"/>
                  <a:pt x="5962878" y="274168"/>
                  <a:pt x="5972328" y="269596"/>
                </a:cubicBezTo>
                <a:cubicBezTo>
                  <a:pt x="5981776" y="265024"/>
                  <a:pt x="5991225" y="262738"/>
                  <a:pt x="6000674" y="262738"/>
                </a:cubicBezTo>
                <a:cubicBezTo>
                  <a:pt x="6008599" y="262738"/>
                  <a:pt x="6016600" y="267005"/>
                  <a:pt x="6024677" y="275540"/>
                </a:cubicBezTo>
                <a:cubicBezTo>
                  <a:pt x="6032754" y="284074"/>
                  <a:pt x="6039230" y="295352"/>
                  <a:pt x="6044108" y="309372"/>
                </a:cubicBezTo>
                <a:cubicBezTo>
                  <a:pt x="6049290" y="323393"/>
                  <a:pt x="6051880" y="336804"/>
                  <a:pt x="6051880" y="349606"/>
                </a:cubicBezTo>
                <a:cubicBezTo>
                  <a:pt x="6051880" y="363932"/>
                  <a:pt x="6047460" y="377495"/>
                  <a:pt x="6038622" y="390297"/>
                </a:cubicBezTo>
                <a:cubicBezTo>
                  <a:pt x="6044412" y="390297"/>
                  <a:pt x="6050890" y="390449"/>
                  <a:pt x="6058052" y="390754"/>
                </a:cubicBezTo>
                <a:cubicBezTo>
                  <a:pt x="6065215" y="391059"/>
                  <a:pt x="6072759" y="391211"/>
                  <a:pt x="6080684" y="391211"/>
                </a:cubicBezTo>
                <a:lnTo>
                  <a:pt x="6081814" y="391546"/>
                </a:lnTo>
                <a:lnTo>
                  <a:pt x="6082818" y="391211"/>
                </a:lnTo>
                <a:cubicBezTo>
                  <a:pt x="6090742" y="391211"/>
                  <a:pt x="6098438" y="390373"/>
                  <a:pt x="6105906" y="388697"/>
                </a:cubicBezTo>
                <a:cubicBezTo>
                  <a:pt x="6113374" y="387020"/>
                  <a:pt x="6120612" y="384658"/>
                  <a:pt x="6127623" y="381610"/>
                </a:cubicBezTo>
                <a:cubicBezTo>
                  <a:pt x="6124880" y="361798"/>
                  <a:pt x="6121908" y="338633"/>
                  <a:pt x="6118708" y="312116"/>
                </a:cubicBezTo>
                <a:cubicBezTo>
                  <a:pt x="6115508" y="285598"/>
                  <a:pt x="6112383" y="255728"/>
                  <a:pt x="6109335" y="222504"/>
                </a:cubicBezTo>
                <a:cubicBezTo>
                  <a:pt x="6108116" y="212446"/>
                  <a:pt x="6107048" y="202311"/>
                  <a:pt x="6106135" y="192101"/>
                </a:cubicBezTo>
                <a:cubicBezTo>
                  <a:pt x="6105220" y="181890"/>
                  <a:pt x="6104306" y="171450"/>
                  <a:pt x="6103392" y="160782"/>
                </a:cubicBezTo>
                <a:cubicBezTo>
                  <a:pt x="6110402" y="154991"/>
                  <a:pt x="6117794" y="149810"/>
                  <a:pt x="6125566" y="145238"/>
                </a:cubicBezTo>
                <a:cubicBezTo>
                  <a:pt x="6133338" y="140666"/>
                  <a:pt x="6141339" y="136246"/>
                  <a:pt x="6149569" y="131979"/>
                </a:cubicBezTo>
                <a:cubicBezTo>
                  <a:pt x="6149569" y="144171"/>
                  <a:pt x="6149569" y="160097"/>
                  <a:pt x="6149569" y="179756"/>
                </a:cubicBezTo>
                <a:cubicBezTo>
                  <a:pt x="6149569" y="199416"/>
                  <a:pt x="6149492" y="221438"/>
                  <a:pt x="6149340" y="245822"/>
                </a:cubicBezTo>
                <a:cubicBezTo>
                  <a:pt x="6149188" y="270206"/>
                  <a:pt x="6149111" y="295656"/>
                  <a:pt x="6149112" y="322174"/>
                </a:cubicBezTo>
                <a:cubicBezTo>
                  <a:pt x="6149111" y="334366"/>
                  <a:pt x="6149111" y="344805"/>
                  <a:pt x="6149112" y="353492"/>
                </a:cubicBezTo>
                <a:cubicBezTo>
                  <a:pt x="6149111" y="362179"/>
                  <a:pt x="6149264" y="370485"/>
                  <a:pt x="6149569" y="378410"/>
                </a:cubicBezTo>
                <a:cubicBezTo>
                  <a:pt x="6156122" y="382677"/>
                  <a:pt x="6163475" y="385877"/>
                  <a:pt x="6171628" y="388011"/>
                </a:cubicBezTo>
                <a:lnTo>
                  <a:pt x="6195760" y="390886"/>
                </a:lnTo>
                <a:lnTo>
                  <a:pt x="6233542" y="389382"/>
                </a:lnTo>
                <a:cubicBezTo>
                  <a:pt x="6248324" y="388163"/>
                  <a:pt x="6261583" y="386411"/>
                  <a:pt x="6273318" y="384125"/>
                </a:cubicBezTo>
                <a:cubicBezTo>
                  <a:pt x="6285052" y="381839"/>
                  <a:pt x="6293968" y="379324"/>
                  <a:pt x="6300064" y="376581"/>
                </a:cubicBezTo>
                <a:cubicBezTo>
                  <a:pt x="6297626" y="369875"/>
                  <a:pt x="6294349" y="362255"/>
                  <a:pt x="6290234" y="353721"/>
                </a:cubicBezTo>
                <a:cubicBezTo>
                  <a:pt x="6286119" y="345186"/>
                  <a:pt x="6282538" y="337566"/>
                  <a:pt x="6279490" y="330861"/>
                </a:cubicBezTo>
                <a:cubicBezTo>
                  <a:pt x="6276442" y="324155"/>
                  <a:pt x="6273928" y="318440"/>
                  <a:pt x="6271946" y="313716"/>
                </a:cubicBezTo>
                <a:cubicBezTo>
                  <a:pt x="6269965" y="308991"/>
                  <a:pt x="6268974" y="304800"/>
                  <a:pt x="6268974" y="301143"/>
                </a:cubicBezTo>
                <a:cubicBezTo>
                  <a:pt x="6268974" y="294132"/>
                  <a:pt x="6272632" y="286436"/>
                  <a:pt x="6279948" y="278054"/>
                </a:cubicBezTo>
                <a:cubicBezTo>
                  <a:pt x="6287262" y="269672"/>
                  <a:pt x="6296254" y="262738"/>
                  <a:pt x="6306922" y="257252"/>
                </a:cubicBezTo>
                <a:cubicBezTo>
                  <a:pt x="6311189" y="278588"/>
                  <a:pt x="6314694" y="295733"/>
                  <a:pt x="6317438" y="308687"/>
                </a:cubicBezTo>
                <a:cubicBezTo>
                  <a:pt x="6320181" y="321641"/>
                  <a:pt x="6322162" y="332080"/>
                  <a:pt x="6323382" y="340005"/>
                </a:cubicBezTo>
                <a:cubicBezTo>
                  <a:pt x="6324600" y="347930"/>
                  <a:pt x="6325210" y="354940"/>
                  <a:pt x="6325210" y="361036"/>
                </a:cubicBezTo>
                <a:cubicBezTo>
                  <a:pt x="6325210" y="367437"/>
                  <a:pt x="6323610" y="375285"/>
                  <a:pt x="6320410" y="384582"/>
                </a:cubicBezTo>
                <a:cubicBezTo>
                  <a:pt x="6317209" y="393878"/>
                  <a:pt x="6313018" y="403556"/>
                  <a:pt x="6307836" y="413614"/>
                </a:cubicBezTo>
                <a:cubicBezTo>
                  <a:pt x="6299606" y="418491"/>
                  <a:pt x="6288938" y="422834"/>
                  <a:pt x="6275832" y="426644"/>
                </a:cubicBezTo>
                <a:cubicBezTo>
                  <a:pt x="6262726" y="430454"/>
                  <a:pt x="6248476" y="433426"/>
                  <a:pt x="6233084" y="435560"/>
                </a:cubicBezTo>
                <a:lnTo>
                  <a:pt x="6201602" y="437774"/>
                </a:lnTo>
                <a:lnTo>
                  <a:pt x="6201575" y="437846"/>
                </a:lnTo>
                <a:cubicBezTo>
                  <a:pt x="6200889" y="438455"/>
                  <a:pt x="6199860" y="438760"/>
                  <a:pt x="6198489" y="438760"/>
                </a:cubicBezTo>
                <a:lnTo>
                  <a:pt x="6192532" y="438412"/>
                </a:lnTo>
                <a:lnTo>
                  <a:pt x="6187592" y="438760"/>
                </a:lnTo>
                <a:lnTo>
                  <a:pt x="6185281" y="437989"/>
                </a:lnTo>
                <a:lnTo>
                  <a:pt x="6181344" y="437760"/>
                </a:lnTo>
                <a:cubicBezTo>
                  <a:pt x="6165342" y="435760"/>
                  <a:pt x="6152769" y="430759"/>
                  <a:pt x="6143626" y="422758"/>
                </a:cubicBezTo>
                <a:cubicBezTo>
                  <a:pt x="6135395" y="427635"/>
                  <a:pt x="6126251" y="431521"/>
                  <a:pt x="6116194" y="434417"/>
                </a:cubicBezTo>
                <a:cubicBezTo>
                  <a:pt x="6106134" y="437312"/>
                  <a:pt x="6095010" y="438760"/>
                  <a:pt x="6082818" y="438760"/>
                </a:cubicBezTo>
                <a:lnTo>
                  <a:pt x="6081814" y="438425"/>
                </a:lnTo>
                <a:lnTo>
                  <a:pt x="6080684" y="438760"/>
                </a:lnTo>
                <a:cubicBezTo>
                  <a:pt x="6042280" y="438760"/>
                  <a:pt x="6010122" y="433731"/>
                  <a:pt x="5984215" y="423672"/>
                </a:cubicBezTo>
                <a:cubicBezTo>
                  <a:pt x="5971414" y="429464"/>
                  <a:pt x="5957773" y="433426"/>
                  <a:pt x="5943296" y="435560"/>
                </a:cubicBezTo>
                <a:lnTo>
                  <a:pt x="5900625" y="438263"/>
                </a:lnTo>
                <a:lnTo>
                  <a:pt x="5898947" y="438760"/>
                </a:lnTo>
                <a:lnTo>
                  <a:pt x="5896677" y="438513"/>
                </a:lnTo>
                <a:lnTo>
                  <a:pt x="5892774" y="438760"/>
                </a:lnTo>
                <a:lnTo>
                  <a:pt x="5889778" y="437761"/>
                </a:lnTo>
                <a:lnTo>
                  <a:pt x="5878487" y="436531"/>
                </a:lnTo>
                <a:cubicBezTo>
                  <a:pt x="5871706" y="435045"/>
                  <a:pt x="5864962" y="432816"/>
                  <a:pt x="5858256" y="429845"/>
                </a:cubicBezTo>
                <a:cubicBezTo>
                  <a:pt x="5844845" y="423901"/>
                  <a:pt x="5833262" y="415900"/>
                  <a:pt x="5823509" y="405842"/>
                </a:cubicBezTo>
                <a:cubicBezTo>
                  <a:pt x="5814060" y="413157"/>
                  <a:pt x="5802858" y="419481"/>
                  <a:pt x="5789904" y="424815"/>
                </a:cubicBezTo>
                <a:cubicBezTo>
                  <a:pt x="5776950" y="430149"/>
                  <a:pt x="5763082" y="434264"/>
                  <a:pt x="5748300" y="437160"/>
                </a:cubicBezTo>
                <a:cubicBezTo>
                  <a:pt x="5733516" y="440055"/>
                  <a:pt x="5718658" y="441503"/>
                  <a:pt x="5703722" y="441503"/>
                </a:cubicBezTo>
                <a:cubicBezTo>
                  <a:pt x="5692140" y="441503"/>
                  <a:pt x="5679566" y="441198"/>
                  <a:pt x="5666004" y="440589"/>
                </a:cubicBezTo>
                <a:cubicBezTo>
                  <a:pt x="5652440" y="439979"/>
                  <a:pt x="5639943" y="439217"/>
                  <a:pt x="5628513" y="438303"/>
                </a:cubicBezTo>
                <a:cubicBezTo>
                  <a:pt x="5617083" y="437388"/>
                  <a:pt x="5608778" y="436169"/>
                  <a:pt x="5603596" y="434645"/>
                </a:cubicBezTo>
                <a:cubicBezTo>
                  <a:pt x="5599024" y="433426"/>
                  <a:pt x="5592927" y="430759"/>
                  <a:pt x="5585308" y="426644"/>
                </a:cubicBezTo>
                <a:cubicBezTo>
                  <a:pt x="5577688" y="422529"/>
                  <a:pt x="5569610" y="417500"/>
                  <a:pt x="5561076" y="411557"/>
                </a:cubicBezTo>
                <a:cubicBezTo>
                  <a:pt x="5552542" y="405613"/>
                  <a:pt x="5544769" y="399746"/>
                  <a:pt x="5537759" y="393954"/>
                </a:cubicBezTo>
                <a:lnTo>
                  <a:pt x="5543702" y="375666"/>
                </a:lnTo>
                <a:cubicBezTo>
                  <a:pt x="5551322" y="377190"/>
                  <a:pt x="5557570" y="378562"/>
                  <a:pt x="5562448" y="379781"/>
                </a:cubicBezTo>
                <a:cubicBezTo>
                  <a:pt x="5567324" y="381000"/>
                  <a:pt x="5571363" y="381915"/>
                  <a:pt x="5574563" y="382524"/>
                </a:cubicBezTo>
                <a:cubicBezTo>
                  <a:pt x="5577764" y="383134"/>
                  <a:pt x="5580736" y="383744"/>
                  <a:pt x="5583479" y="384353"/>
                </a:cubicBezTo>
                <a:cubicBezTo>
                  <a:pt x="5586222" y="384963"/>
                  <a:pt x="5588965" y="385496"/>
                  <a:pt x="5591708" y="385953"/>
                </a:cubicBezTo>
                <a:cubicBezTo>
                  <a:pt x="5594452" y="386411"/>
                  <a:pt x="5597804" y="386944"/>
                  <a:pt x="5601766" y="387554"/>
                </a:cubicBezTo>
                <a:cubicBezTo>
                  <a:pt x="5605728" y="388163"/>
                  <a:pt x="5610606" y="389078"/>
                  <a:pt x="5616397" y="390297"/>
                </a:cubicBezTo>
                <a:cubicBezTo>
                  <a:pt x="5620054" y="385725"/>
                  <a:pt x="5623636" y="381229"/>
                  <a:pt x="5627142" y="376809"/>
                </a:cubicBezTo>
                <a:cubicBezTo>
                  <a:pt x="5630646" y="372390"/>
                  <a:pt x="5634075" y="368046"/>
                  <a:pt x="5637428" y="363779"/>
                </a:cubicBezTo>
                <a:cubicBezTo>
                  <a:pt x="5634685" y="350368"/>
                  <a:pt x="5632094" y="337262"/>
                  <a:pt x="5629656" y="324460"/>
                </a:cubicBezTo>
                <a:cubicBezTo>
                  <a:pt x="5627218" y="311658"/>
                  <a:pt x="5624780" y="299009"/>
                  <a:pt x="5622341" y="286512"/>
                </a:cubicBezTo>
                <a:cubicBezTo>
                  <a:pt x="5620207" y="274930"/>
                  <a:pt x="5617998" y="263119"/>
                  <a:pt x="5615711" y="251079"/>
                </a:cubicBezTo>
                <a:cubicBezTo>
                  <a:pt x="5613426" y="239040"/>
                  <a:pt x="5611368" y="227457"/>
                  <a:pt x="5609540" y="216332"/>
                </a:cubicBezTo>
                <a:cubicBezTo>
                  <a:pt x="5607710" y="205207"/>
                  <a:pt x="5605882" y="194768"/>
                  <a:pt x="5604052" y="185014"/>
                </a:cubicBezTo>
                <a:cubicBezTo>
                  <a:pt x="5603748" y="183185"/>
                  <a:pt x="5603596" y="181280"/>
                  <a:pt x="5603596" y="179299"/>
                </a:cubicBezTo>
                <a:cubicBezTo>
                  <a:pt x="5603596" y="177318"/>
                  <a:pt x="5603596" y="175565"/>
                  <a:pt x="5603596" y="174041"/>
                </a:cubicBezTo>
                <a:cubicBezTo>
                  <a:pt x="5603596" y="162459"/>
                  <a:pt x="5607329" y="152781"/>
                  <a:pt x="5614797" y="145009"/>
                </a:cubicBezTo>
                <a:cubicBezTo>
                  <a:pt x="5622264" y="137237"/>
                  <a:pt x="5632246" y="132893"/>
                  <a:pt x="5644744" y="131979"/>
                </a:cubicBezTo>
                <a:close/>
                <a:moveTo>
                  <a:pt x="4351934" y="131979"/>
                </a:moveTo>
                <a:cubicBezTo>
                  <a:pt x="4354373" y="141123"/>
                  <a:pt x="4357116" y="150495"/>
                  <a:pt x="4360164" y="160097"/>
                </a:cubicBezTo>
                <a:cubicBezTo>
                  <a:pt x="4363212" y="169698"/>
                  <a:pt x="4366260" y="178918"/>
                  <a:pt x="4369308" y="187757"/>
                </a:cubicBezTo>
                <a:lnTo>
                  <a:pt x="4356050" y="197816"/>
                </a:lnTo>
                <a:lnTo>
                  <a:pt x="4370680" y="340462"/>
                </a:lnTo>
                <a:cubicBezTo>
                  <a:pt x="4372204" y="355702"/>
                  <a:pt x="4373576" y="369266"/>
                  <a:pt x="4374795" y="381153"/>
                </a:cubicBezTo>
                <a:cubicBezTo>
                  <a:pt x="4376014" y="393040"/>
                  <a:pt x="4377004" y="404241"/>
                  <a:pt x="4377766" y="414757"/>
                </a:cubicBezTo>
                <a:cubicBezTo>
                  <a:pt x="4378528" y="425273"/>
                  <a:pt x="4378910" y="435712"/>
                  <a:pt x="4378910" y="446075"/>
                </a:cubicBezTo>
                <a:cubicBezTo>
                  <a:pt x="4378910" y="465887"/>
                  <a:pt x="4372890" y="484480"/>
                  <a:pt x="4360850" y="501854"/>
                </a:cubicBezTo>
                <a:cubicBezTo>
                  <a:pt x="4348810" y="519227"/>
                  <a:pt x="4332428" y="532943"/>
                  <a:pt x="4311701" y="543002"/>
                </a:cubicBezTo>
                <a:cubicBezTo>
                  <a:pt x="4301338" y="548183"/>
                  <a:pt x="4290594" y="551993"/>
                  <a:pt x="4279468" y="554432"/>
                </a:cubicBezTo>
                <a:cubicBezTo>
                  <a:pt x="4268343" y="556870"/>
                  <a:pt x="4256684" y="558089"/>
                  <a:pt x="4244492" y="558089"/>
                </a:cubicBezTo>
                <a:cubicBezTo>
                  <a:pt x="4217670" y="558089"/>
                  <a:pt x="4197020" y="550317"/>
                  <a:pt x="4182542" y="534772"/>
                </a:cubicBezTo>
                <a:cubicBezTo>
                  <a:pt x="4168064" y="519227"/>
                  <a:pt x="4160825" y="496672"/>
                  <a:pt x="4160825" y="467106"/>
                </a:cubicBezTo>
                <a:cubicBezTo>
                  <a:pt x="4160825" y="461620"/>
                  <a:pt x="4161206" y="455829"/>
                  <a:pt x="4161968" y="449733"/>
                </a:cubicBezTo>
                <a:cubicBezTo>
                  <a:pt x="4162730" y="443637"/>
                  <a:pt x="4163873" y="436779"/>
                  <a:pt x="4165397" y="429159"/>
                </a:cubicBezTo>
                <a:cubicBezTo>
                  <a:pt x="4166921" y="421539"/>
                  <a:pt x="4168902" y="412852"/>
                  <a:pt x="4171340" y="403098"/>
                </a:cubicBezTo>
                <a:lnTo>
                  <a:pt x="4190544" y="407670"/>
                </a:lnTo>
                <a:cubicBezTo>
                  <a:pt x="4186886" y="421082"/>
                  <a:pt x="4185056" y="432816"/>
                  <a:pt x="4185056" y="442875"/>
                </a:cubicBezTo>
                <a:cubicBezTo>
                  <a:pt x="4185056" y="464820"/>
                  <a:pt x="4190162" y="481432"/>
                  <a:pt x="4200373" y="492710"/>
                </a:cubicBezTo>
                <a:cubicBezTo>
                  <a:pt x="4210584" y="503987"/>
                  <a:pt x="4225595" y="509626"/>
                  <a:pt x="4245407" y="509626"/>
                </a:cubicBezTo>
                <a:cubicBezTo>
                  <a:pt x="4261562" y="509626"/>
                  <a:pt x="4276573" y="507797"/>
                  <a:pt x="4290442" y="504140"/>
                </a:cubicBezTo>
                <a:cubicBezTo>
                  <a:pt x="4304310" y="500482"/>
                  <a:pt x="4316882" y="494996"/>
                  <a:pt x="4328160" y="487680"/>
                </a:cubicBezTo>
                <a:cubicBezTo>
                  <a:pt x="4333646" y="484328"/>
                  <a:pt x="4338676" y="480594"/>
                  <a:pt x="4343248" y="476479"/>
                </a:cubicBezTo>
                <a:cubicBezTo>
                  <a:pt x="4347820" y="472364"/>
                  <a:pt x="4352087" y="468021"/>
                  <a:pt x="4356050" y="463449"/>
                </a:cubicBezTo>
                <a:lnTo>
                  <a:pt x="4345534" y="403098"/>
                </a:lnTo>
                <a:cubicBezTo>
                  <a:pt x="4342790" y="389078"/>
                  <a:pt x="4339819" y="372847"/>
                  <a:pt x="4336618" y="354407"/>
                </a:cubicBezTo>
                <a:cubicBezTo>
                  <a:pt x="4333418" y="335966"/>
                  <a:pt x="4330218" y="317069"/>
                  <a:pt x="4327017" y="297714"/>
                </a:cubicBezTo>
                <a:cubicBezTo>
                  <a:pt x="4323817" y="278359"/>
                  <a:pt x="4320845" y="259995"/>
                  <a:pt x="4318102" y="242621"/>
                </a:cubicBezTo>
                <a:cubicBezTo>
                  <a:pt x="4315358" y="225248"/>
                  <a:pt x="4313149" y="210541"/>
                  <a:pt x="4311472" y="198501"/>
                </a:cubicBezTo>
                <a:cubicBezTo>
                  <a:pt x="4309796" y="186462"/>
                  <a:pt x="4308958" y="178613"/>
                  <a:pt x="4308958" y="174956"/>
                </a:cubicBezTo>
                <a:cubicBezTo>
                  <a:pt x="4308958" y="163068"/>
                  <a:pt x="4312996" y="153086"/>
                  <a:pt x="4321074" y="145009"/>
                </a:cubicBezTo>
                <a:cubicBezTo>
                  <a:pt x="4329151" y="136932"/>
                  <a:pt x="4339438" y="132588"/>
                  <a:pt x="4351934" y="131979"/>
                </a:cubicBezTo>
                <a:close/>
                <a:moveTo>
                  <a:pt x="3988842" y="131979"/>
                </a:moveTo>
                <a:cubicBezTo>
                  <a:pt x="3990975" y="140208"/>
                  <a:pt x="3993566" y="149124"/>
                  <a:pt x="3996614" y="158725"/>
                </a:cubicBezTo>
                <a:cubicBezTo>
                  <a:pt x="3999662" y="168326"/>
                  <a:pt x="4003014" y="178004"/>
                  <a:pt x="4006672" y="187757"/>
                </a:cubicBezTo>
                <a:lnTo>
                  <a:pt x="3992042" y="199187"/>
                </a:lnTo>
                <a:cubicBezTo>
                  <a:pt x="3992956" y="217780"/>
                  <a:pt x="3993490" y="238811"/>
                  <a:pt x="3993642" y="262281"/>
                </a:cubicBezTo>
                <a:cubicBezTo>
                  <a:pt x="3993795" y="285750"/>
                  <a:pt x="3993642" y="311811"/>
                  <a:pt x="3993185" y="340462"/>
                </a:cubicBezTo>
                <a:cubicBezTo>
                  <a:pt x="3992728" y="369113"/>
                  <a:pt x="3991738" y="400660"/>
                  <a:pt x="3990214" y="435102"/>
                </a:cubicBezTo>
                <a:lnTo>
                  <a:pt x="3963696" y="438760"/>
                </a:lnTo>
                <a:cubicBezTo>
                  <a:pt x="3962782" y="408890"/>
                  <a:pt x="3961638" y="381991"/>
                  <a:pt x="3960266" y="358064"/>
                </a:cubicBezTo>
                <a:cubicBezTo>
                  <a:pt x="3958895" y="334137"/>
                  <a:pt x="3957524" y="311811"/>
                  <a:pt x="3956152" y="291084"/>
                </a:cubicBezTo>
                <a:cubicBezTo>
                  <a:pt x="3954780" y="270358"/>
                  <a:pt x="3953332" y="250394"/>
                  <a:pt x="3951808" y="231191"/>
                </a:cubicBezTo>
                <a:cubicBezTo>
                  <a:pt x="3950284" y="211989"/>
                  <a:pt x="3948456" y="192024"/>
                  <a:pt x="3946322" y="171298"/>
                </a:cubicBezTo>
                <a:cubicBezTo>
                  <a:pt x="3945408" y="163678"/>
                  <a:pt x="3946703" y="156972"/>
                  <a:pt x="3950208" y="151181"/>
                </a:cubicBezTo>
                <a:cubicBezTo>
                  <a:pt x="3953714" y="145390"/>
                  <a:pt x="3958895" y="140894"/>
                  <a:pt x="3965753" y="137694"/>
                </a:cubicBezTo>
                <a:cubicBezTo>
                  <a:pt x="3972611" y="134493"/>
                  <a:pt x="3980308" y="132588"/>
                  <a:pt x="3988842" y="131979"/>
                </a:cubicBezTo>
                <a:close/>
                <a:moveTo>
                  <a:pt x="3526994" y="131979"/>
                </a:moveTo>
                <a:cubicBezTo>
                  <a:pt x="3527908" y="154229"/>
                  <a:pt x="3528746" y="176403"/>
                  <a:pt x="3529508" y="198501"/>
                </a:cubicBezTo>
                <a:cubicBezTo>
                  <a:pt x="3530270" y="220599"/>
                  <a:pt x="3531108" y="242621"/>
                  <a:pt x="3532023" y="264567"/>
                </a:cubicBezTo>
                <a:cubicBezTo>
                  <a:pt x="3532937" y="284988"/>
                  <a:pt x="3533623" y="303962"/>
                  <a:pt x="3534080" y="321488"/>
                </a:cubicBezTo>
                <a:cubicBezTo>
                  <a:pt x="3534538" y="339014"/>
                  <a:pt x="3534766" y="355245"/>
                  <a:pt x="3534766" y="370180"/>
                </a:cubicBezTo>
                <a:cubicBezTo>
                  <a:pt x="3534766" y="378714"/>
                  <a:pt x="3533318" y="387706"/>
                  <a:pt x="3530422" y="397155"/>
                </a:cubicBezTo>
                <a:cubicBezTo>
                  <a:pt x="3527527" y="406604"/>
                  <a:pt x="3523336" y="415595"/>
                  <a:pt x="3517850" y="424130"/>
                </a:cubicBezTo>
                <a:cubicBezTo>
                  <a:pt x="3514802" y="428702"/>
                  <a:pt x="3508477" y="432283"/>
                  <a:pt x="3498876" y="434874"/>
                </a:cubicBezTo>
                <a:cubicBezTo>
                  <a:pt x="3489274" y="437465"/>
                  <a:pt x="3477464" y="438760"/>
                  <a:pt x="3463442" y="438760"/>
                </a:cubicBezTo>
                <a:lnTo>
                  <a:pt x="3461022" y="438043"/>
                </a:lnTo>
                <a:lnTo>
                  <a:pt x="3458871" y="438760"/>
                </a:lnTo>
                <a:cubicBezTo>
                  <a:pt x="3447593" y="438760"/>
                  <a:pt x="3437458" y="436931"/>
                  <a:pt x="3428467" y="433274"/>
                </a:cubicBezTo>
                <a:cubicBezTo>
                  <a:pt x="3419475" y="429616"/>
                  <a:pt x="3411474" y="424130"/>
                  <a:pt x="3404464" y="416814"/>
                </a:cubicBezTo>
                <a:cubicBezTo>
                  <a:pt x="3372765" y="433274"/>
                  <a:pt x="3341218" y="441503"/>
                  <a:pt x="3309824" y="441503"/>
                </a:cubicBezTo>
                <a:cubicBezTo>
                  <a:pt x="3270200" y="441503"/>
                  <a:pt x="3250388" y="430378"/>
                  <a:pt x="3250388" y="408128"/>
                </a:cubicBezTo>
                <a:cubicBezTo>
                  <a:pt x="3250388" y="402032"/>
                  <a:pt x="3251454" y="395936"/>
                  <a:pt x="3253588" y="389840"/>
                </a:cubicBezTo>
                <a:cubicBezTo>
                  <a:pt x="3255721" y="383744"/>
                  <a:pt x="3258617" y="378867"/>
                  <a:pt x="3262275" y="375209"/>
                </a:cubicBezTo>
                <a:cubicBezTo>
                  <a:pt x="3269895" y="381305"/>
                  <a:pt x="3278582" y="385877"/>
                  <a:pt x="3288335" y="388925"/>
                </a:cubicBezTo>
                <a:cubicBezTo>
                  <a:pt x="3298089" y="391973"/>
                  <a:pt x="3310128" y="393497"/>
                  <a:pt x="3324454" y="393497"/>
                </a:cubicBezTo>
                <a:cubicBezTo>
                  <a:pt x="3333598" y="393497"/>
                  <a:pt x="3342970" y="392888"/>
                  <a:pt x="3352572" y="391668"/>
                </a:cubicBezTo>
                <a:cubicBezTo>
                  <a:pt x="3362173" y="390449"/>
                  <a:pt x="3372003" y="388620"/>
                  <a:pt x="3382061" y="386182"/>
                </a:cubicBezTo>
                <a:cubicBezTo>
                  <a:pt x="3374136" y="372466"/>
                  <a:pt x="3367202" y="358902"/>
                  <a:pt x="3361258" y="345491"/>
                </a:cubicBezTo>
                <a:cubicBezTo>
                  <a:pt x="3355315" y="332080"/>
                  <a:pt x="3350667" y="319888"/>
                  <a:pt x="3347314" y="308915"/>
                </a:cubicBezTo>
                <a:cubicBezTo>
                  <a:pt x="3343961" y="297942"/>
                  <a:pt x="3342284" y="289560"/>
                  <a:pt x="3342284" y="283769"/>
                </a:cubicBezTo>
                <a:cubicBezTo>
                  <a:pt x="3342284" y="274016"/>
                  <a:pt x="3344723" y="265634"/>
                  <a:pt x="3349600" y="258623"/>
                </a:cubicBezTo>
                <a:cubicBezTo>
                  <a:pt x="3354476" y="251613"/>
                  <a:pt x="3361792" y="246584"/>
                  <a:pt x="3371546" y="243536"/>
                </a:cubicBezTo>
                <a:cubicBezTo>
                  <a:pt x="3377946" y="268834"/>
                  <a:pt x="3384423" y="291389"/>
                  <a:pt x="3390976" y="311201"/>
                </a:cubicBezTo>
                <a:cubicBezTo>
                  <a:pt x="3397530" y="331013"/>
                  <a:pt x="3404921" y="348082"/>
                  <a:pt x="3413150" y="362408"/>
                </a:cubicBezTo>
                <a:cubicBezTo>
                  <a:pt x="3418942" y="373076"/>
                  <a:pt x="3425266" y="380543"/>
                  <a:pt x="3432124" y="384810"/>
                </a:cubicBezTo>
                <a:cubicBezTo>
                  <a:pt x="3438982" y="389078"/>
                  <a:pt x="3447898" y="391211"/>
                  <a:pt x="3458871" y="391211"/>
                </a:cubicBezTo>
                <a:lnTo>
                  <a:pt x="3461022" y="391928"/>
                </a:lnTo>
                <a:lnTo>
                  <a:pt x="3463442" y="391211"/>
                </a:lnTo>
                <a:cubicBezTo>
                  <a:pt x="3478378" y="391211"/>
                  <a:pt x="3494684" y="387554"/>
                  <a:pt x="3512363" y="380238"/>
                </a:cubicBezTo>
                <a:cubicBezTo>
                  <a:pt x="3511144" y="370485"/>
                  <a:pt x="3510001" y="360731"/>
                  <a:pt x="3508934" y="350978"/>
                </a:cubicBezTo>
                <a:cubicBezTo>
                  <a:pt x="3507867" y="341224"/>
                  <a:pt x="3506724" y="331470"/>
                  <a:pt x="3505505" y="321717"/>
                </a:cubicBezTo>
                <a:cubicBezTo>
                  <a:pt x="3503676" y="306477"/>
                  <a:pt x="3500704" y="285446"/>
                  <a:pt x="3496590" y="258623"/>
                </a:cubicBezTo>
                <a:cubicBezTo>
                  <a:pt x="3492475" y="231801"/>
                  <a:pt x="3487217" y="199187"/>
                  <a:pt x="3480816" y="160782"/>
                </a:cubicBezTo>
                <a:cubicBezTo>
                  <a:pt x="3487522" y="155601"/>
                  <a:pt x="3494837" y="150648"/>
                  <a:pt x="3502762" y="145923"/>
                </a:cubicBezTo>
                <a:cubicBezTo>
                  <a:pt x="3510686" y="141199"/>
                  <a:pt x="3518764" y="136551"/>
                  <a:pt x="3526994" y="131979"/>
                </a:cubicBezTo>
                <a:close/>
                <a:moveTo>
                  <a:pt x="3181579" y="128093"/>
                </a:moveTo>
                <a:cubicBezTo>
                  <a:pt x="3188284" y="127788"/>
                  <a:pt x="3194152" y="130607"/>
                  <a:pt x="3199181" y="136551"/>
                </a:cubicBezTo>
                <a:cubicBezTo>
                  <a:pt x="3204210" y="142494"/>
                  <a:pt x="3206725" y="150191"/>
                  <a:pt x="3206725" y="159639"/>
                </a:cubicBezTo>
                <a:cubicBezTo>
                  <a:pt x="3206725" y="166650"/>
                  <a:pt x="3204134" y="172746"/>
                  <a:pt x="3198953" y="177927"/>
                </a:cubicBezTo>
                <a:cubicBezTo>
                  <a:pt x="3193771" y="183109"/>
                  <a:pt x="3187828" y="185700"/>
                  <a:pt x="3181122" y="185700"/>
                </a:cubicBezTo>
                <a:cubicBezTo>
                  <a:pt x="3174112" y="185700"/>
                  <a:pt x="3168396" y="183185"/>
                  <a:pt x="3163977" y="178156"/>
                </a:cubicBezTo>
                <a:cubicBezTo>
                  <a:pt x="3159557" y="173127"/>
                  <a:pt x="3157347" y="166802"/>
                  <a:pt x="3157347" y="159182"/>
                </a:cubicBezTo>
                <a:cubicBezTo>
                  <a:pt x="3157347" y="150343"/>
                  <a:pt x="3159862" y="142952"/>
                  <a:pt x="3164891" y="137008"/>
                </a:cubicBezTo>
                <a:cubicBezTo>
                  <a:pt x="3169920" y="131064"/>
                  <a:pt x="3175483" y="128093"/>
                  <a:pt x="3181579" y="128093"/>
                </a:cubicBezTo>
                <a:close/>
                <a:moveTo>
                  <a:pt x="2732913" y="127864"/>
                </a:moveTo>
                <a:lnTo>
                  <a:pt x="2733370" y="133350"/>
                </a:lnTo>
                <a:cubicBezTo>
                  <a:pt x="2733370" y="141275"/>
                  <a:pt x="2729865" y="147371"/>
                  <a:pt x="2722855" y="151638"/>
                </a:cubicBezTo>
                <a:cubicBezTo>
                  <a:pt x="2714930" y="155601"/>
                  <a:pt x="2704719" y="160020"/>
                  <a:pt x="2692222" y="164897"/>
                </a:cubicBezTo>
                <a:cubicBezTo>
                  <a:pt x="2679726" y="169774"/>
                  <a:pt x="2665095" y="175108"/>
                  <a:pt x="2648331" y="180899"/>
                </a:cubicBezTo>
                <a:lnTo>
                  <a:pt x="2650617" y="158954"/>
                </a:lnTo>
                <a:cubicBezTo>
                  <a:pt x="2671039" y="151638"/>
                  <a:pt x="2687803" y="145542"/>
                  <a:pt x="2700909" y="140666"/>
                </a:cubicBezTo>
                <a:cubicBezTo>
                  <a:pt x="2714016" y="135789"/>
                  <a:pt x="2724684" y="131522"/>
                  <a:pt x="2732913" y="127864"/>
                </a:cubicBezTo>
                <a:close/>
                <a:moveTo>
                  <a:pt x="3860978" y="124206"/>
                </a:moveTo>
                <a:cubicBezTo>
                  <a:pt x="3864026" y="134874"/>
                  <a:pt x="3866769" y="144323"/>
                  <a:pt x="3869208" y="152553"/>
                </a:cubicBezTo>
                <a:cubicBezTo>
                  <a:pt x="3871646" y="160782"/>
                  <a:pt x="3874846" y="169926"/>
                  <a:pt x="3878809" y="179985"/>
                </a:cubicBezTo>
                <a:lnTo>
                  <a:pt x="3864636" y="190958"/>
                </a:lnTo>
                <a:cubicBezTo>
                  <a:pt x="3864940" y="193396"/>
                  <a:pt x="3865169" y="197663"/>
                  <a:pt x="3865322" y="203759"/>
                </a:cubicBezTo>
                <a:cubicBezTo>
                  <a:pt x="3865474" y="209855"/>
                  <a:pt x="3865702" y="216180"/>
                  <a:pt x="3866007" y="222733"/>
                </a:cubicBezTo>
                <a:cubicBezTo>
                  <a:pt x="3866312" y="229286"/>
                  <a:pt x="3866541" y="235230"/>
                  <a:pt x="3866693" y="240564"/>
                </a:cubicBezTo>
                <a:cubicBezTo>
                  <a:pt x="3866845" y="245898"/>
                  <a:pt x="3866922" y="249174"/>
                  <a:pt x="3866922" y="250394"/>
                </a:cubicBezTo>
                <a:cubicBezTo>
                  <a:pt x="3866922" y="268682"/>
                  <a:pt x="3863797" y="286208"/>
                  <a:pt x="3857549" y="302972"/>
                </a:cubicBezTo>
                <a:lnTo>
                  <a:pt x="3846809" y="326324"/>
                </a:lnTo>
                <a:lnTo>
                  <a:pt x="3851148" y="332232"/>
                </a:lnTo>
                <a:cubicBezTo>
                  <a:pt x="3856787" y="340157"/>
                  <a:pt x="3862197" y="348234"/>
                  <a:pt x="3867379" y="356464"/>
                </a:cubicBezTo>
                <a:cubicBezTo>
                  <a:pt x="3872560" y="364694"/>
                  <a:pt x="3876904" y="372085"/>
                  <a:pt x="3880409" y="378638"/>
                </a:cubicBezTo>
                <a:cubicBezTo>
                  <a:pt x="3883914" y="385191"/>
                  <a:pt x="3885667" y="389840"/>
                  <a:pt x="3885667" y="392583"/>
                </a:cubicBezTo>
                <a:cubicBezTo>
                  <a:pt x="3885667" y="394412"/>
                  <a:pt x="3884981" y="397536"/>
                  <a:pt x="3883610" y="401955"/>
                </a:cubicBezTo>
                <a:cubicBezTo>
                  <a:pt x="3882238" y="406375"/>
                  <a:pt x="3880638" y="410947"/>
                  <a:pt x="3878809" y="415671"/>
                </a:cubicBezTo>
                <a:cubicBezTo>
                  <a:pt x="3876980" y="420396"/>
                  <a:pt x="3875151" y="424511"/>
                  <a:pt x="3873322" y="428016"/>
                </a:cubicBezTo>
                <a:cubicBezTo>
                  <a:pt x="3871494" y="431521"/>
                  <a:pt x="3869970" y="433426"/>
                  <a:pt x="3868750" y="433731"/>
                </a:cubicBezTo>
                <a:cubicBezTo>
                  <a:pt x="3863569" y="434645"/>
                  <a:pt x="3856254" y="435560"/>
                  <a:pt x="3846805" y="436474"/>
                </a:cubicBezTo>
                <a:cubicBezTo>
                  <a:pt x="3837356" y="437388"/>
                  <a:pt x="3827602" y="438150"/>
                  <a:pt x="3817544" y="438760"/>
                </a:cubicBezTo>
                <a:cubicBezTo>
                  <a:pt x="3807486" y="439370"/>
                  <a:pt x="3798494" y="439827"/>
                  <a:pt x="3790570" y="440132"/>
                </a:cubicBezTo>
                <a:cubicBezTo>
                  <a:pt x="3787826" y="440132"/>
                  <a:pt x="3783559" y="440208"/>
                  <a:pt x="3777768" y="440360"/>
                </a:cubicBezTo>
                <a:cubicBezTo>
                  <a:pt x="3771976" y="440513"/>
                  <a:pt x="3765652" y="440665"/>
                  <a:pt x="3758794" y="440817"/>
                </a:cubicBezTo>
                <a:cubicBezTo>
                  <a:pt x="3751936" y="440970"/>
                  <a:pt x="3745611" y="441122"/>
                  <a:pt x="3739820" y="441275"/>
                </a:cubicBezTo>
                <a:cubicBezTo>
                  <a:pt x="3734029" y="441427"/>
                  <a:pt x="3729762" y="441503"/>
                  <a:pt x="3727018" y="441503"/>
                </a:cubicBezTo>
                <a:cubicBezTo>
                  <a:pt x="3726104" y="441198"/>
                  <a:pt x="3725647" y="439370"/>
                  <a:pt x="3725647" y="436017"/>
                </a:cubicBezTo>
                <a:cubicBezTo>
                  <a:pt x="3725647" y="432359"/>
                  <a:pt x="3726028" y="427330"/>
                  <a:pt x="3726790" y="420929"/>
                </a:cubicBezTo>
                <a:cubicBezTo>
                  <a:pt x="3727552" y="414528"/>
                  <a:pt x="3728542" y="408813"/>
                  <a:pt x="3729762" y="403784"/>
                </a:cubicBezTo>
                <a:cubicBezTo>
                  <a:pt x="3730981" y="398755"/>
                  <a:pt x="3732048" y="396240"/>
                  <a:pt x="3732962" y="396240"/>
                </a:cubicBezTo>
                <a:lnTo>
                  <a:pt x="3748830" y="395982"/>
                </a:lnTo>
                <a:lnTo>
                  <a:pt x="3779139" y="370409"/>
                </a:lnTo>
                <a:cubicBezTo>
                  <a:pt x="3790112" y="360198"/>
                  <a:pt x="3799713" y="349758"/>
                  <a:pt x="3807943" y="339090"/>
                </a:cubicBezTo>
                <a:lnTo>
                  <a:pt x="3812329" y="331227"/>
                </a:lnTo>
                <a:lnTo>
                  <a:pt x="3799713" y="318059"/>
                </a:lnTo>
                <a:cubicBezTo>
                  <a:pt x="3788740" y="307391"/>
                  <a:pt x="3776853" y="297180"/>
                  <a:pt x="3764052" y="287427"/>
                </a:cubicBezTo>
                <a:cubicBezTo>
                  <a:pt x="3751250" y="277673"/>
                  <a:pt x="3737077" y="268224"/>
                  <a:pt x="3721532" y="259080"/>
                </a:cubicBezTo>
                <a:lnTo>
                  <a:pt x="3704616" y="259995"/>
                </a:lnTo>
                <a:cubicBezTo>
                  <a:pt x="3697300" y="255423"/>
                  <a:pt x="3691204" y="249784"/>
                  <a:pt x="3686328" y="243078"/>
                </a:cubicBezTo>
                <a:cubicBezTo>
                  <a:pt x="3681451" y="236373"/>
                  <a:pt x="3679012" y="228753"/>
                  <a:pt x="3679012" y="220218"/>
                </a:cubicBezTo>
                <a:cubicBezTo>
                  <a:pt x="3679012" y="212598"/>
                  <a:pt x="3680841" y="205893"/>
                  <a:pt x="3684499" y="200102"/>
                </a:cubicBezTo>
                <a:cubicBezTo>
                  <a:pt x="3688156" y="194310"/>
                  <a:pt x="3693643" y="189434"/>
                  <a:pt x="3700958" y="185471"/>
                </a:cubicBezTo>
                <a:cubicBezTo>
                  <a:pt x="3707968" y="190043"/>
                  <a:pt x="3715436" y="195530"/>
                  <a:pt x="3723361" y="201930"/>
                </a:cubicBezTo>
                <a:cubicBezTo>
                  <a:pt x="3731286" y="208331"/>
                  <a:pt x="3739667" y="215494"/>
                  <a:pt x="3748507" y="223419"/>
                </a:cubicBezTo>
                <a:cubicBezTo>
                  <a:pt x="3758565" y="232258"/>
                  <a:pt x="3768928" y="241859"/>
                  <a:pt x="3779596" y="252222"/>
                </a:cubicBezTo>
                <a:cubicBezTo>
                  <a:pt x="3790264" y="262586"/>
                  <a:pt x="3800552" y="272949"/>
                  <a:pt x="3810458" y="283312"/>
                </a:cubicBezTo>
                <a:lnTo>
                  <a:pt x="3827259" y="302384"/>
                </a:lnTo>
                <a:lnTo>
                  <a:pt x="3833546" y="268224"/>
                </a:lnTo>
                <a:cubicBezTo>
                  <a:pt x="3833546" y="264262"/>
                  <a:pt x="3833089" y="258623"/>
                  <a:pt x="3832174" y="251308"/>
                </a:cubicBezTo>
                <a:cubicBezTo>
                  <a:pt x="3831260" y="243993"/>
                  <a:pt x="3830041" y="235839"/>
                  <a:pt x="3828517" y="226848"/>
                </a:cubicBezTo>
                <a:cubicBezTo>
                  <a:pt x="3826993" y="217856"/>
                  <a:pt x="3825469" y="208941"/>
                  <a:pt x="3823945" y="200102"/>
                </a:cubicBezTo>
                <a:cubicBezTo>
                  <a:pt x="3822421" y="191262"/>
                  <a:pt x="3821202" y="183338"/>
                  <a:pt x="3820288" y="176327"/>
                </a:cubicBezTo>
                <a:cubicBezTo>
                  <a:pt x="3819372" y="169317"/>
                  <a:pt x="3818916" y="164135"/>
                  <a:pt x="3818916" y="160782"/>
                </a:cubicBezTo>
                <a:cubicBezTo>
                  <a:pt x="3818916" y="149810"/>
                  <a:pt x="3822802" y="141123"/>
                  <a:pt x="3830574" y="134722"/>
                </a:cubicBezTo>
                <a:cubicBezTo>
                  <a:pt x="3838346" y="128321"/>
                  <a:pt x="3848481" y="124816"/>
                  <a:pt x="3860978" y="124206"/>
                </a:cubicBezTo>
                <a:close/>
                <a:moveTo>
                  <a:pt x="4524604" y="118568"/>
                </a:moveTo>
                <a:cubicBezTo>
                  <a:pt x="4531310" y="118263"/>
                  <a:pt x="4537177" y="121082"/>
                  <a:pt x="4542206" y="127026"/>
                </a:cubicBezTo>
                <a:cubicBezTo>
                  <a:pt x="4547235" y="132969"/>
                  <a:pt x="4549750" y="140666"/>
                  <a:pt x="4549750" y="150114"/>
                </a:cubicBezTo>
                <a:cubicBezTo>
                  <a:pt x="4549750" y="157125"/>
                  <a:pt x="4547159" y="163221"/>
                  <a:pt x="4541978" y="168402"/>
                </a:cubicBezTo>
                <a:cubicBezTo>
                  <a:pt x="4536796" y="173584"/>
                  <a:pt x="4530852" y="176175"/>
                  <a:pt x="4524147" y="176175"/>
                </a:cubicBezTo>
                <a:cubicBezTo>
                  <a:pt x="4517136" y="176175"/>
                  <a:pt x="4511421" y="173660"/>
                  <a:pt x="4507002" y="168631"/>
                </a:cubicBezTo>
                <a:cubicBezTo>
                  <a:pt x="4502582" y="163602"/>
                  <a:pt x="4500372" y="157277"/>
                  <a:pt x="4500372" y="149657"/>
                </a:cubicBezTo>
                <a:cubicBezTo>
                  <a:pt x="4500372" y="140818"/>
                  <a:pt x="4502886" y="133427"/>
                  <a:pt x="4507916" y="127483"/>
                </a:cubicBezTo>
                <a:cubicBezTo>
                  <a:pt x="4512945" y="121539"/>
                  <a:pt x="4518508" y="118568"/>
                  <a:pt x="4524604" y="118568"/>
                </a:cubicBezTo>
                <a:close/>
                <a:moveTo>
                  <a:pt x="1666113" y="118339"/>
                </a:moveTo>
                <a:lnTo>
                  <a:pt x="1666570" y="123825"/>
                </a:lnTo>
                <a:cubicBezTo>
                  <a:pt x="1666570" y="131750"/>
                  <a:pt x="1663065" y="137846"/>
                  <a:pt x="1656055" y="142113"/>
                </a:cubicBezTo>
                <a:cubicBezTo>
                  <a:pt x="1648130" y="146076"/>
                  <a:pt x="1637919" y="150495"/>
                  <a:pt x="1625422" y="155372"/>
                </a:cubicBezTo>
                <a:cubicBezTo>
                  <a:pt x="1612926" y="160249"/>
                  <a:pt x="1598295" y="165583"/>
                  <a:pt x="1581531" y="171374"/>
                </a:cubicBezTo>
                <a:lnTo>
                  <a:pt x="1583817" y="149429"/>
                </a:lnTo>
                <a:cubicBezTo>
                  <a:pt x="1604239" y="142113"/>
                  <a:pt x="1621003" y="136017"/>
                  <a:pt x="1634109" y="131141"/>
                </a:cubicBezTo>
                <a:cubicBezTo>
                  <a:pt x="1647216" y="126264"/>
                  <a:pt x="1657884" y="121997"/>
                  <a:pt x="1666113" y="118339"/>
                </a:cubicBezTo>
                <a:close/>
                <a:moveTo>
                  <a:pt x="657911" y="116434"/>
                </a:moveTo>
                <a:lnTo>
                  <a:pt x="688086" y="126492"/>
                </a:lnTo>
                <a:cubicBezTo>
                  <a:pt x="705460" y="132284"/>
                  <a:pt x="718642" y="140894"/>
                  <a:pt x="727634" y="152324"/>
                </a:cubicBezTo>
                <a:cubicBezTo>
                  <a:pt x="736626" y="163754"/>
                  <a:pt x="741426" y="177242"/>
                  <a:pt x="742036" y="192786"/>
                </a:cubicBezTo>
                <a:cubicBezTo>
                  <a:pt x="742340" y="200406"/>
                  <a:pt x="742493" y="209855"/>
                  <a:pt x="742493" y="221133"/>
                </a:cubicBezTo>
                <a:cubicBezTo>
                  <a:pt x="742493" y="232410"/>
                  <a:pt x="742036" y="245669"/>
                  <a:pt x="741121" y="260909"/>
                </a:cubicBezTo>
                <a:cubicBezTo>
                  <a:pt x="741121" y="267615"/>
                  <a:pt x="741045" y="274016"/>
                  <a:pt x="740893" y="280112"/>
                </a:cubicBezTo>
                <a:cubicBezTo>
                  <a:pt x="740740" y="286208"/>
                  <a:pt x="740664" y="291999"/>
                  <a:pt x="740664" y="297485"/>
                </a:cubicBezTo>
                <a:lnTo>
                  <a:pt x="724205" y="307544"/>
                </a:lnTo>
                <a:cubicBezTo>
                  <a:pt x="715975" y="293523"/>
                  <a:pt x="710641" y="281026"/>
                  <a:pt x="708203" y="270053"/>
                </a:cubicBezTo>
                <a:cubicBezTo>
                  <a:pt x="706984" y="265481"/>
                  <a:pt x="705536" y="258776"/>
                  <a:pt x="703860" y="249936"/>
                </a:cubicBezTo>
                <a:cubicBezTo>
                  <a:pt x="702183" y="241097"/>
                  <a:pt x="700430" y="231115"/>
                  <a:pt x="698602" y="219990"/>
                </a:cubicBezTo>
                <a:cubicBezTo>
                  <a:pt x="696773" y="208865"/>
                  <a:pt x="695096" y="197663"/>
                  <a:pt x="693572" y="186386"/>
                </a:cubicBezTo>
                <a:cubicBezTo>
                  <a:pt x="691439" y="171450"/>
                  <a:pt x="688238" y="160630"/>
                  <a:pt x="683971" y="153924"/>
                </a:cubicBezTo>
                <a:cubicBezTo>
                  <a:pt x="679704" y="147219"/>
                  <a:pt x="673151" y="142190"/>
                  <a:pt x="664312" y="138837"/>
                </a:cubicBezTo>
                <a:lnTo>
                  <a:pt x="651967" y="134265"/>
                </a:lnTo>
                <a:close/>
                <a:moveTo>
                  <a:pt x="221285" y="116434"/>
                </a:moveTo>
                <a:lnTo>
                  <a:pt x="227228" y="134265"/>
                </a:lnTo>
                <a:lnTo>
                  <a:pt x="215341" y="138837"/>
                </a:lnTo>
                <a:cubicBezTo>
                  <a:pt x="205588" y="142190"/>
                  <a:pt x="198730" y="147295"/>
                  <a:pt x="194767" y="154153"/>
                </a:cubicBezTo>
                <a:cubicBezTo>
                  <a:pt x="190805" y="161011"/>
                  <a:pt x="187757" y="171755"/>
                  <a:pt x="185623" y="186386"/>
                </a:cubicBezTo>
                <a:cubicBezTo>
                  <a:pt x="184709" y="194310"/>
                  <a:pt x="183185" y="205969"/>
                  <a:pt x="181051" y="221361"/>
                </a:cubicBezTo>
                <a:cubicBezTo>
                  <a:pt x="178918" y="236754"/>
                  <a:pt x="176479" y="256185"/>
                  <a:pt x="173736" y="279654"/>
                </a:cubicBezTo>
                <a:cubicBezTo>
                  <a:pt x="173431" y="281788"/>
                  <a:pt x="171983" y="285522"/>
                  <a:pt x="169393" y="290856"/>
                </a:cubicBezTo>
                <a:cubicBezTo>
                  <a:pt x="166802" y="296190"/>
                  <a:pt x="162916" y="303124"/>
                  <a:pt x="157734" y="311658"/>
                </a:cubicBezTo>
                <a:lnTo>
                  <a:pt x="152705" y="321260"/>
                </a:lnTo>
                <a:cubicBezTo>
                  <a:pt x="145694" y="327051"/>
                  <a:pt x="138532" y="331775"/>
                  <a:pt x="131216" y="335433"/>
                </a:cubicBezTo>
                <a:cubicBezTo>
                  <a:pt x="123901" y="339090"/>
                  <a:pt x="117805" y="340919"/>
                  <a:pt x="112928" y="340919"/>
                </a:cubicBezTo>
                <a:cubicBezTo>
                  <a:pt x="98908" y="340919"/>
                  <a:pt x="89154" y="331166"/>
                  <a:pt x="83668" y="311658"/>
                </a:cubicBezTo>
                <a:cubicBezTo>
                  <a:pt x="92202" y="309525"/>
                  <a:pt x="99441" y="307696"/>
                  <a:pt x="105385" y="306172"/>
                </a:cubicBezTo>
                <a:cubicBezTo>
                  <a:pt x="111328" y="304648"/>
                  <a:pt x="116129" y="303276"/>
                  <a:pt x="119786" y="302057"/>
                </a:cubicBezTo>
                <a:cubicBezTo>
                  <a:pt x="123139" y="300533"/>
                  <a:pt x="126492" y="299162"/>
                  <a:pt x="129845" y="297942"/>
                </a:cubicBezTo>
                <a:cubicBezTo>
                  <a:pt x="133198" y="296723"/>
                  <a:pt x="136398" y="295199"/>
                  <a:pt x="139446" y="293370"/>
                </a:cubicBezTo>
                <a:cubicBezTo>
                  <a:pt x="138532" y="269596"/>
                  <a:pt x="137846" y="249479"/>
                  <a:pt x="137389" y="233020"/>
                </a:cubicBezTo>
                <a:cubicBezTo>
                  <a:pt x="136931" y="216561"/>
                  <a:pt x="137008" y="202997"/>
                  <a:pt x="137617" y="192329"/>
                </a:cubicBezTo>
                <a:cubicBezTo>
                  <a:pt x="137922" y="177089"/>
                  <a:pt x="142646" y="163754"/>
                  <a:pt x="151790" y="152324"/>
                </a:cubicBezTo>
                <a:cubicBezTo>
                  <a:pt x="160934" y="140894"/>
                  <a:pt x="174041" y="132284"/>
                  <a:pt x="191110" y="126492"/>
                </a:cubicBezTo>
                <a:close/>
                <a:moveTo>
                  <a:pt x="3380613" y="108814"/>
                </a:moveTo>
                <a:lnTo>
                  <a:pt x="3381070" y="114300"/>
                </a:lnTo>
                <a:cubicBezTo>
                  <a:pt x="3381070" y="122225"/>
                  <a:pt x="3377565" y="128321"/>
                  <a:pt x="3370555" y="132588"/>
                </a:cubicBezTo>
                <a:cubicBezTo>
                  <a:pt x="3362630" y="136551"/>
                  <a:pt x="3352419" y="140970"/>
                  <a:pt x="3339922" y="145847"/>
                </a:cubicBezTo>
                <a:cubicBezTo>
                  <a:pt x="3327426" y="150724"/>
                  <a:pt x="3312796" y="156058"/>
                  <a:pt x="3296032" y="161849"/>
                </a:cubicBezTo>
                <a:lnTo>
                  <a:pt x="3298318" y="139904"/>
                </a:lnTo>
                <a:cubicBezTo>
                  <a:pt x="3318739" y="132588"/>
                  <a:pt x="3335503" y="126492"/>
                  <a:pt x="3348610" y="121616"/>
                </a:cubicBezTo>
                <a:cubicBezTo>
                  <a:pt x="3361716" y="116739"/>
                  <a:pt x="3372384" y="112472"/>
                  <a:pt x="3380613" y="108814"/>
                </a:cubicBezTo>
                <a:close/>
                <a:moveTo>
                  <a:pt x="6739205" y="95250"/>
                </a:moveTo>
                <a:lnTo>
                  <a:pt x="6739662" y="100737"/>
                </a:lnTo>
                <a:cubicBezTo>
                  <a:pt x="6739662" y="109271"/>
                  <a:pt x="6736308" y="115520"/>
                  <a:pt x="6729603" y="119482"/>
                </a:cubicBezTo>
                <a:cubicBezTo>
                  <a:pt x="6721374" y="123444"/>
                  <a:pt x="6711010" y="127788"/>
                  <a:pt x="6698514" y="132512"/>
                </a:cubicBezTo>
                <a:cubicBezTo>
                  <a:pt x="6686017" y="137237"/>
                  <a:pt x="6671539" y="142342"/>
                  <a:pt x="6655080" y="147828"/>
                </a:cubicBezTo>
                <a:lnTo>
                  <a:pt x="6657366" y="126797"/>
                </a:lnTo>
                <a:cubicBezTo>
                  <a:pt x="6675654" y="120092"/>
                  <a:pt x="6691427" y="114300"/>
                  <a:pt x="6704686" y="109424"/>
                </a:cubicBezTo>
                <a:cubicBezTo>
                  <a:pt x="6717944" y="104547"/>
                  <a:pt x="6729451" y="99822"/>
                  <a:pt x="6739205" y="95250"/>
                </a:cubicBezTo>
                <a:close/>
                <a:moveTo>
                  <a:pt x="1085240" y="92888"/>
                </a:moveTo>
                <a:cubicBezTo>
                  <a:pt x="1082497" y="92888"/>
                  <a:pt x="1080135" y="93650"/>
                  <a:pt x="1078154" y="95174"/>
                </a:cubicBezTo>
                <a:cubicBezTo>
                  <a:pt x="1076173" y="96698"/>
                  <a:pt x="1075182" y="98222"/>
                  <a:pt x="1075182" y="99746"/>
                </a:cubicBezTo>
                <a:cubicBezTo>
                  <a:pt x="1075182" y="105842"/>
                  <a:pt x="1081126" y="111024"/>
                  <a:pt x="1093013" y="115291"/>
                </a:cubicBezTo>
                <a:lnTo>
                  <a:pt x="1093470" y="113462"/>
                </a:lnTo>
                <a:cubicBezTo>
                  <a:pt x="1093775" y="112243"/>
                  <a:pt x="1094004" y="111176"/>
                  <a:pt x="1094156" y="110262"/>
                </a:cubicBezTo>
                <a:cubicBezTo>
                  <a:pt x="1094308" y="109347"/>
                  <a:pt x="1094385" y="108433"/>
                  <a:pt x="1094385" y="107519"/>
                </a:cubicBezTo>
                <a:cubicBezTo>
                  <a:pt x="1094385" y="103861"/>
                  <a:pt x="1093699" y="100508"/>
                  <a:pt x="1092327" y="97460"/>
                </a:cubicBezTo>
                <a:cubicBezTo>
                  <a:pt x="1090956" y="94412"/>
                  <a:pt x="1088593" y="92888"/>
                  <a:pt x="1085240" y="92888"/>
                </a:cubicBezTo>
                <a:close/>
                <a:moveTo>
                  <a:pt x="5754700" y="81534"/>
                </a:moveTo>
                <a:cubicBezTo>
                  <a:pt x="5752566" y="81534"/>
                  <a:pt x="5750586" y="82220"/>
                  <a:pt x="5748756" y="83592"/>
                </a:cubicBezTo>
                <a:cubicBezTo>
                  <a:pt x="5746928" y="84963"/>
                  <a:pt x="5746013" y="86411"/>
                  <a:pt x="5746013" y="87935"/>
                </a:cubicBezTo>
                <a:cubicBezTo>
                  <a:pt x="5746013" y="94336"/>
                  <a:pt x="5751195" y="99518"/>
                  <a:pt x="5761558" y="103480"/>
                </a:cubicBezTo>
                <a:lnTo>
                  <a:pt x="5762472" y="101651"/>
                </a:lnTo>
                <a:cubicBezTo>
                  <a:pt x="5763082" y="100432"/>
                  <a:pt x="5763387" y="99365"/>
                  <a:pt x="5763387" y="98451"/>
                </a:cubicBezTo>
                <a:cubicBezTo>
                  <a:pt x="5763387" y="97536"/>
                  <a:pt x="5763387" y="96774"/>
                  <a:pt x="5763387" y="96165"/>
                </a:cubicBezTo>
                <a:cubicBezTo>
                  <a:pt x="5763387" y="91898"/>
                  <a:pt x="5762549" y="88392"/>
                  <a:pt x="5760872" y="85649"/>
                </a:cubicBezTo>
                <a:cubicBezTo>
                  <a:pt x="5759196" y="82906"/>
                  <a:pt x="5757138" y="81534"/>
                  <a:pt x="5754700" y="81534"/>
                </a:cubicBezTo>
                <a:close/>
                <a:moveTo>
                  <a:pt x="1089812" y="77343"/>
                </a:moveTo>
                <a:cubicBezTo>
                  <a:pt x="1094080" y="77343"/>
                  <a:pt x="1098042" y="79934"/>
                  <a:pt x="1101700" y="85116"/>
                </a:cubicBezTo>
                <a:cubicBezTo>
                  <a:pt x="1103224" y="87249"/>
                  <a:pt x="1104367" y="90221"/>
                  <a:pt x="1105129" y="94031"/>
                </a:cubicBezTo>
                <a:cubicBezTo>
                  <a:pt x="1105891" y="97841"/>
                  <a:pt x="1106272" y="102337"/>
                  <a:pt x="1106272" y="107519"/>
                </a:cubicBezTo>
                <a:cubicBezTo>
                  <a:pt x="1106272" y="111786"/>
                  <a:pt x="1105967" y="115139"/>
                  <a:pt x="1105357" y="117577"/>
                </a:cubicBezTo>
                <a:cubicBezTo>
                  <a:pt x="1107186" y="117882"/>
                  <a:pt x="1109167" y="118034"/>
                  <a:pt x="1111301" y="118034"/>
                </a:cubicBezTo>
                <a:cubicBezTo>
                  <a:pt x="1113435" y="118034"/>
                  <a:pt x="1115416" y="118034"/>
                  <a:pt x="1117244" y="118034"/>
                </a:cubicBezTo>
                <a:cubicBezTo>
                  <a:pt x="1116940" y="122911"/>
                  <a:pt x="1115416" y="126797"/>
                  <a:pt x="1112673" y="129693"/>
                </a:cubicBezTo>
                <a:cubicBezTo>
                  <a:pt x="1109929" y="132588"/>
                  <a:pt x="1105510" y="133884"/>
                  <a:pt x="1099414" y="133579"/>
                </a:cubicBezTo>
                <a:lnTo>
                  <a:pt x="1093470" y="133122"/>
                </a:lnTo>
                <a:cubicBezTo>
                  <a:pt x="1087374" y="138913"/>
                  <a:pt x="1080135" y="144323"/>
                  <a:pt x="1071753" y="149352"/>
                </a:cubicBezTo>
                <a:cubicBezTo>
                  <a:pt x="1063371" y="154382"/>
                  <a:pt x="1056894" y="156896"/>
                  <a:pt x="1052322" y="156896"/>
                </a:cubicBezTo>
                <a:cubicBezTo>
                  <a:pt x="1051408" y="156896"/>
                  <a:pt x="1049122" y="155448"/>
                  <a:pt x="1045464" y="152553"/>
                </a:cubicBezTo>
                <a:cubicBezTo>
                  <a:pt x="1041806" y="149657"/>
                  <a:pt x="1039978" y="147752"/>
                  <a:pt x="1039978" y="146838"/>
                </a:cubicBezTo>
                <a:lnTo>
                  <a:pt x="1041806" y="134951"/>
                </a:lnTo>
                <a:cubicBezTo>
                  <a:pt x="1041806" y="131598"/>
                  <a:pt x="1040740" y="129921"/>
                  <a:pt x="1038606" y="129921"/>
                </a:cubicBezTo>
                <a:cubicBezTo>
                  <a:pt x="1037997" y="129921"/>
                  <a:pt x="1036320" y="130379"/>
                  <a:pt x="1033577" y="131293"/>
                </a:cubicBezTo>
                <a:cubicBezTo>
                  <a:pt x="1030834" y="132207"/>
                  <a:pt x="1027329" y="133731"/>
                  <a:pt x="1023061" y="135865"/>
                </a:cubicBezTo>
                <a:lnTo>
                  <a:pt x="1018032" y="129921"/>
                </a:lnTo>
                <a:cubicBezTo>
                  <a:pt x="1027481" y="117120"/>
                  <a:pt x="1035710" y="110719"/>
                  <a:pt x="1042721" y="110719"/>
                </a:cubicBezTo>
                <a:cubicBezTo>
                  <a:pt x="1051865" y="110719"/>
                  <a:pt x="1056437" y="116663"/>
                  <a:pt x="1056437" y="128550"/>
                </a:cubicBezTo>
                <a:cubicBezTo>
                  <a:pt x="1056437" y="129769"/>
                  <a:pt x="1056285" y="131217"/>
                  <a:pt x="1055980" y="132893"/>
                </a:cubicBezTo>
                <a:cubicBezTo>
                  <a:pt x="1055675" y="134570"/>
                  <a:pt x="1055370" y="136170"/>
                  <a:pt x="1055065" y="137694"/>
                </a:cubicBezTo>
                <a:cubicBezTo>
                  <a:pt x="1063600" y="135560"/>
                  <a:pt x="1071067" y="132360"/>
                  <a:pt x="1077468" y="128093"/>
                </a:cubicBezTo>
                <a:cubicBezTo>
                  <a:pt x="1067105" y="121997"/>
                  <a:pt x="1061923" y="114681"/>
                  <a:pt x="1061923" y="106147"/>
                </a:cubicBezTo>
                <a:cubicBezTo>
                  <a:pt x="1061923" y="99137"/>
                  <a:pt x="1064895" y="92583"/>
                  <a:pt x="1070839" y="86487"/>
                </a:cubicBezTo>
                <a:cubicBezTo>
                  <a:pt x="1076782" y="80391"/>
                  <a:pt x="1083107" y="77343"/>
                  <a:pt x="1089812" y="77343"/>
                </a:cubicBezTo>
                <a:close/>
                <a:moveTo>
                  <a:pt x="4752213" y="70714"/>
                </a:moveTo>
                <a:lnTo>
                  <a:pt x="4752670" y="76200"/>
                </a:lnTo>
                <a:cubicBezTo>
                  <a:pt x="4752670" y="84125"/>
                  <a:pt x="4749164" y="90221"/>
                  <a:pt x="4742154" y="94488"/>
                </a:cubicBezTo>
                <a:cubicBezTo>
                  <a:pt x="4734230" y="98451"/>
                  <a:pt x="4724018" y="102870"/>
                  <a:pt x="4711522" y="107747"/>
                </a:cubicBezTo>
                <a:cubicBezTo>
                  <a:pt x="4699026" y="112624"/>
                  <a:pt x="4684395" y="117958"/>
                  <a:pt x="4667630" y="123749"/>
                </a:cubicBezTo>
                <a:lnTo>
                  <a:pt x="4669917" y="101804"/>
                </a:lnTo>
                <a:cubicBezTo>
                  <a:pt x="4690338" y="94488"/>
                  <a:pt x="4707102" y="88392"/>
                  <a:pt x="4720209" y="83516"/>
                </a:cubicBezTo>
                <a:cubicBezTo>
                  <a:pt x="4733315" y="78639"/>
                  <a:pt x="4743983" y="74372"/>
                  <a:pt x="4752213" y="70714"/>
                </a:cubicBezTo>
                <a:close/>
                <a:moveTo>
                  <a:pt x="657911" y="68428"/>
                </a:moveTo>
                <a:cubicBezTo>
                  <a:pt x="661873" y="71171"/>
                  <a:pt x="665531" y="74067"/>
                  <a:pt x="668884" y="77115"/>
                </a:cubicBezTo>
                <a:cubicBezTo>
                  <a:pt x="672236" y="80163"/>
                  <a:pt x="675132" y="83211"/>
                  <a:pt x="677570" y="86259"/>
                </a:cubicBezTo>
                <a:cubicBezTo>
                  <a:pt x="674522" y="89002"/>
                  <a:pt x="671322" y="92050"/>
                  <a:pt x="667969" y="95403"/>
                </a:cubicBezTo>
                <a:cubicBezTo>
                  <a:pt x="664616" y="98756"/>
                  <a:pt x="661264" y="102413"/>
                  <a:pt x="657911" y="106376"/>
                </a:cubicBezTo>
                <a:cubicBezTo>
                  <a:pt x="655168" y="103328"/>
                  <a:pt x="652272" y="100356"/>
                  <a:pt x="649224" y="97460"/>
                </a:cubicBezTo>
                <a:cubicBezTo>
                  <a:pt x="646176" y="94565"/>
                  <a:pt x="643128" y="91593"/>
                  <a:pt x="640080" y="88545"/>
                </a:cubicBezTo>
                <a:cubicBezTo>
                  <a:pt x="642518" y="84582"/>
                  <a:pt x="645262" y="81001"/>
                  <a:pt x="648310" y="77801"/>
                </a:cubicBezTo>
                <a:cubicBezTo>
                  <a:pt x="651358" y="74600"/>
                  <a:pt x="654558" y="71476"/>
                  <a:pt x="657911" y="68428"/>
                </a:cubicBezTo>
                <a:close/>
                <a:moveTo>
                  <a:pt x="221285" y="68428"/>
                </a:moveTo>
                <a:cubicBezTo>
                  <a:pt x="224028" y="71171"/>
                  <a:pt x="226847" y="73991"/>
                  <a:pt x="229743" y="76886"/>
                </a:cubicBezTo>
                <a:cubicBezTo>
                  <a:pt x="232639" y="79782"/>
                  <a:pt x="235763" y="82906"/>
                  <a:pt x="239116" y="86259"/>
                </a:cubicBezTo>
                <a:cubicBezTo>
                  <a:pt x="236677" y="89916"/>
                  <a:pt x="233934" y="93422"/>
                  <a:pt x="230886" y="96774"/>
                </a:cubicBezTo>
                <a:cubicBezTo>
                  <a:pt x="227838" y="100127"/>
                  <a:pt x="224638" y="103328"/>
                  <a:pt x="221285" y="106376"/>
                </a:cubicBezTo>
                <a:cubicBezTo>
                  <a:pt x="217018" y="103328"/>
                  <a:pt x="213208" y="100280"/>
                  <a:pt x="209855" y="97232"/>
                </a:cubicBezTo>
                <a:cubicBezTo>
                  <a:pt x="206502" y="94184"/>
                  <a:pt x="203759" y="91288"/>
                  <a:pt x="201625" y="88545"/>
                </a:cubicBezTo>
                <a:cubicBezTo>
                  <a:pt x="204978" y="85802"/>
                  <a:pt x="208255" y="82754"/>
                  <a:pt x="211455" y="79401"/>
                </a:cubicBezTo>
                <a:cubicBezTo>
                  <a:pt x="214655" y="76048"/>
                  <a:pt x="217932" y="72390"/>
                  <a:pt x="221285" y="68428"/>
                </a:cubicBezTo>
                <a:close/>
                <a:moveTo>
                  <a:pt x="5760186" y="65990"/>
                </a:moveTo>
                <a:cubicBezTo>
                  <a:pt x="5765063" y="65990"/>
                  <a:pt x="5769026" y="68123"/>
                  <a:pt x="5772074" y="72390"/>
                </a:cubicBezTo>
                <a:cubicBezTo>
                  <a:pt x="5775732" y="77267"/>
                  <a:pt x="5777560" y="85040"/>
                  <a:pt x="5777560" y="95708"/>
                </a:cubicBezTo>
                <a:cubicBezTo>
                  <a:pt x="5777560" y="99670"/>
                  <a:pt x="5776798" y="103328"/>
                  <a:pt x="5775274" y="106680"/>
                </a:cubicBezTo>
                <a:lnTo>
                  <a:pt x="5789448" y="107595"/>
                </a:lnTo>
                <a:cubicBezTo>
                  <a:pt x="5789448" y="112472"/>
                  <a:pt x="5787847" y="115977"/>
                  <a:pt x="5784647" y="118110"/>
                </a:cubicBezTo>
                <a:cubicBezTo>
                  <a:pt x="5781446" y="120244"/>
                  <a:pt x="5776494" y="121311"/>
                  <a:pt x="5769788" y="121311"/>
                </a:cubicBezTo>
                <a:lnTo>
                  <a:pt x="5765216" y="120854"/>
                </a:lnTo>
                <a:cubicBezTo>
                  <a:pt x="5757596" y="128474"/>
                  <a:pt x="5749824" y="134493"/>
                  <a:pt x="5741899" y="138913"/>
                </a:cubicBezTo>
                <a:cubicBezTo>
                  <a:pt x="5733974" y="143333"/>
                  <a:pt x="5726963" y="145542"/>
                  <a:pt x="5720868" y="145542"/>
                </a:cubicBezTo>
                <a:cubicBezTo>
                  <a:pt x="5711419" y="145542"/>
                  <a:pt x="5706694" y="141580"/>
                  <a:pt x="5706694" y="133655"/>
                </a:cubicBezTo>
                <a:cubicBezTo>
                  <a:pt x="5715838" y="131826"/>
                  <a:pt x="5723763" y="129388"/>
                  <a:pt x="5730469" y="126340"/>
                </a:cubicBezTo>
                <a:cubicBezTo>
                  <a:pt x="5737174" y="123292"/>
                  <a:pt x="5743270" y="119939"/>
                  <a:pt x="5748756" y="116282"/>
                </a:cubicBezTo>
                <a:cubicBezTo>
                  <a:pt x="5737784" y="110795"/>
                  <a:pt x="5732297" y="103632"/>
                  <a:pt x="5732297" y="94793"/>
                </a:cubicBezTo>
                <a:cubicBezTo>
                  <a:pt x="5732297" y="87783"/>
                  <a:pt x="5735269" y="81230"/>
                  <a:pt x="5741213" y="75134"/>
                </a:cubicBezTo>
                <a:cubicBezTo>
                  <a:pt x="5747156" y="69038"/>
                  <a:pt x="5753480" y="65990"/>
                  <a:pt x="5760186" y="65990"/>
                </a:cubicBezTo>
                <a:close/>
                <a:moveTo>
                  <a:pt x="3542538" y="61189"/>
                </a:moveTo>
                <a:lnTo>
                  <a:pt x="3542996" y="66675"/>
                </a:lnTo>
                <a:cubicBezTo>
                  <a:pt x="3542996" y="74600"/>
                  <a:pt x="3539490" y="80696"/>
                  <a:pt x="3532480" y="84963"/>
                </a:cubicBezTo>
                <a:cubicBezTo>
                  <a:pt x="3524555" y="88926"/>
                  <a:pt x="3514344" y="93345"/>
                  <a:pt x="3501848" y="98222"/>
                </a:cubicBezTo>
                <a:cubicBezTo>
                  <a:pt x="3489350" y="103099"/>
                  <a:pt x="3474720" y="108433"/>
                  <a:pt x="3457956" y="114224"/>
                </a:cubicBezTo>
                <a:lnTo>
                  <a:pt x="3460242" y="92279"/>
                </a:lnTo>
                <a:cubicBezTo>
                  <a:pt x="3480664" y="84963"/>
                  <a:pt x="3497428" y="78867"/>
                  <a:pt x="3510534" y="73991"/>
                </a:cubicBezTo>
                <a:cubicBezTo>
                  <a:pt x="3523641" y="69114"/>
                  <a:pt x="3534309" y="64847"/>
                  <a:pt x="3542538" y="61189"/>
                </a:cubicBezTo>
                <a:close/>
                <a:moveTo>
                  <a:pt x="6122518" y="60656"/>
                </a:moveTo>
                <a:cubicBezTo>
                  <a:pt x="6120384" y="60656"/>
                  <a:pt x="6118174" y="61494"/>
                  <a:pt x="6115888" y="63170"/>
                </a:cubicBezTo>
                <a:cubicBezTo>
                  <a:pt x="6113602" y="64847"/>
                  <a:pt x="6112612" y="67361"/>
                  <a:pt x="6112916" y="70714"/>
                </a:cubicBezTo>
                <a:cubicBezTo>
                  <a:pt x="6112916" y="73762"/>
                  <a:pt x="6113831" y="76581"/>
                  <a:pt x="6115660" y="79172"/>
                </a:cubicBezTo>
                <a:cubicBezTo>
                  <a:pt x="6117488" y="81763"/>
                  <a:pt x="6120536" y="83058"/>
                  <a:pt x="6124804" y="83058"/>
                </a:cubicBezTo>
                <a:cubicBezTo>
                  <a:pt x="6127852" y="83058"/>
                  <a:pt x="6130747" y="81992"/>
                  <a:pt x="6133490" y="79858"/>
                </a:cubicBezTo>
                <a:cubicBezTo>
                  <a:pt x="6136234" y="77724"/>
                  <a:pt x="6137606" y="75743"/>
                  <a:pt x="6137606" y="73914"/>
                </a:cubicBezTo>
                <a:cubicBezTo>
                  <a:pt x="6137606" y="71171"/>
                  <a:pt x="6136005" y="68276"/>
                  <a:pt x="6132804" y="65228"/>
                </a:cubicBezTo>
                <a:cubicBezTo>
                  <a:pt x="6129604" y="62180"/>
                  <a:pt x="6126176" y="60656"/>
                  <a:pt x="6122518" y="60656"/>
                </a:cubicBezTo>
                <a:close/>
                <a:moveTo>
                  <a:pt x="6124804" y="42368"/>
                </a:moveTo>
                <a:cubicBezTo>
                  <a:pt x="6131509" y="42063"/>
                  <a:pt x="6137376" y="44882"/>
                  <a:pt x="6142406" y="50826"/>
                </a:cubicBezTo>
                <a:cubicBezTo>
                  <a:pt x="6147435" y="56769"/>
                  <a:pt x="6149950" y="64466"/>
                  <a:pt x="6149950" y="73914"/>
                </a:cubicBezTo>
                <a:cubicBezTo>
                  <a:pt x="6149950" y="80925"/>
                  <a:pt x="6147359" y="87021"/>
                  <a:pt x="6142178" y="92202"/>
                </a:cubicBezTo>
                <a:cubicBezTo>
                  <a:pt x="6136996" y="97384"/>
                  <a:pt x="6131052" y="99975"/>
                  <a:pt x="6124346" y="99975"/>
                </a:cubicBezTo>
                <a:cubicBezTo>
                  <a:pt x="6117336" y="99975"/>
                  <a:pt x="6111621" y="97460"/>
                  <a:pt x="6107202" y="92431"/>
                </a:cubicBezTo>
                <a:cubicBezTo>
                  <a:pt x="6102782" y="87402"/>
                  <a:pt x="6100572" y="81077"/>
                  <a:pt x="6100572" y="73457"/>
                </a:cubicBezTo>
                <a:cubicBezTo>
                  <a:pt x="6100572" y="64618"/>
                  <a:pt x="6103086" y="57227"/>
                  <a:pt x="6108116" y="51283"/>
                </a:cubicBezTo>
                <a:cubicBezTo>
                  <a:pt x="6113146" y="45339"/>
                  <a:pt x="6118708" y="42368"/>
                  <a:pt x="6124804" y="42368"/>
                </a:cubicBezTo>
                <a:close/>
                <a:moveTo>
                  <a:pt x="3867608" y="37034"/>
                </a:moveTo>
                <a:cubicBezTo>
                  <a:pt x="3870656" y="42520"/>
                  <a:pt x="3872713" y="47930"/>
                  <a:pt x="3873780" y="53264"/>
                </a:cubicBezTo>
                <a:cubicBezTo>
                  <a:pt x="3874846" y="58598"/>
                  <a:pt x="3875380" y="62484"/>
                  <a:pt x="3875380" y="64923"/>
                </a:cubicBezTo>
                <a:cubicBezTo>
                  <a:pt x="3875380" y="72238"/>
                  <a:pt x="3873094" y="78410"/>
                  <a:pt x="3868522" y="83439"/>
                </a:cubicBezTo>
                <a:cubicBezTo>
                  <a:pt x="3863950" y="88469"/>
                  <a:pt x="3858311" y="90983"/>
                  <a:pt x="3851606" y="90983"/>
                </a:cubicBezTo>
                <a:cubicBezTo>
                  <a:pt x="3846119" y="90983"/>
                  <a:pt x="3841547" y="89459"/>
                  <a:pt x="3837890" y="86411"/>
                </a:cubicBezTo>
                <a:cubicBezTo>
                  <a:pt x="3833622" y="95555"/>
                  <a:pt x="3826612" y="100127"/>
                  <a:pt x="3816858" y="100127"/>
                </a:cubicBezTo>
                <a:cubicBezTo>
                  <a:pt x="3810762" y="100127"/>
                  <a:pt x="3805885" y="98375"/>
                  <a:pt x="3802228" y="94869"/>
                </a:cubicBezTo>
                <a:cubicBezTo>
                  <a:pt x="3798570" y="91364"/>
                  <a:pt x="3796742" y="86411"/>
                  <a:pt x="3796742" y="80010"/>
                </a:cubicBezTo>
                <a:cubicBezTo>
                  <a:pt x="3796742" y="73610"/>
                  <a:pt x="3798722" y="66904"/>
                  <a:pt x="3802685" y="59894"/>
                </a:cubicBezTo>
                <a:lnTo>
                  <a:pt x="3811372" y="61722"/>
                </a:lnTo>
                <a:cubicBezTo>
                  <a:pt x="3810457" y="64770"/>
                  <a:pt x="3810000" y="68580"/>
                  <a:pt x="3810000" y="73152"/>
                </a:cubicBezTo>
                <a:cubicBezTo>
                  <a:pt x="3810000" y="80468"/>
                  <a:pt x="3812591" y="84125"/>
                  <a:pt x="3817773" y="84125"/>
                </a:cubicBezTo>
                <a:cubicBezTo>
                  <a:pt x="3820516" y="84125"/>
                  <a:pt x="3822878" y="82982"/>
                  <a:pt x="3824859" y="80696"/>
                </a:cubicBezTo>
                <a:cubicBezTo>
                  <a:pt x="3826840" y="78410"/>
                  <a:pt x="3827678" y="75438"/>
                  <a:pt x="3827374" y="71781"/>
                </a:cubicBezTo>
                <a:lnTo>
                  <a:pt x="3826460" y="57608"/>
                </a:lnTo>
                <a:lnTo>
                  <a:pt x="3838804" y="49835"/>
                </a:lnTo>
                <a:cubicBezTo>
                  <a:pt x="3840023" y="59589"/>
                  <a:pt x="3841776" y="66218"/>
                  <a:pt x="3844062" y="69723"/>
                </a:cubicBezTo>
                <a:cubicBezTo>
                  <a:pt x="3846348" y="73229"/>
                  <a:pt x="3849776" y="74981"/>
                  <a:pt x="3854349" y="74981"/>
                </a:cubicBezTo>
                <a:cubicBezTo>
                  <a:pt x="3855872" y="74981"/>
                  <a:pt x="3857244" y="74524"/>
                  <a:pt x="3858464" y="73610"/>
                </a:cubicBezTo>
                <a:cubicBezTo>
                  <a:pt x="3859683" y="72695"/>
                  <a:pt x="3860597" y="71628"/>
                  <a:pt x="3861207" y="70409"/>
                </a:cubicBezTo>
                <a:cubicBezTo>
                  <a:pt x="3860597" y="67361"/>
                  <a:pt x="3858464" y="61875"/>
                  <a:pt x="3854806" y="53950"/>
                </a:cubicBezTo>
                <a:lnTo>
                  <a:pt x="3853892" y="50292"/>
                </a:lnTo>
                <a:cubicBezTo>
                  <a:pt x="3853891" y="47549"/>
                  <a:pt x="3855110" y="44882"/>
                  <a:pt x="3857549" y="42291"/>
                </a:cubicBezTo>
                <a:cubicBezTo>
                  <a:pt x="3859987" y="39701"/>
                  <a:pt x="3863340" y="37948"/>
                  <a:pt x="3867608" y="37034"/>
                </a:cubicBezTo>
                <a:close/>
                <a:moveTo>
                  <a:pt x="3872180" y="0"/>
                </a:moveTo>
                <a:lnTo>
                  <a:pt x="3872637" y="5487"/>
                </a:lnTo>
                <a:cubicBezTo>
                  <a:pt x="3872637" y="14021"/>
                  <a:pt x="3869284" y="20270"/>
                  <a:pt x="3862578" y="24232"/>
                </a:cubicBezTo>
                <a:cubicBezTo>
                  <a:pt x="3854349" y="28194"/>
                  <a:pt x="3843985" y="32538"/>
                  <a:pt x="3831489" y="37262"/>
                </a:cubicBezTo>
                <a:cubicBezTo>
                  <a:pt x="3818992" y="41987"/>
                  <a:pt x="3804514" y="47092"/>
                  <a:pt x="3788055" y="52578"/>
                </a:cubicBezTo>
                <a:lnTo>
                  <a:pt x="3790341" y="31547"/>
                </a:lnTo>
                <a:cubicBezTo>
                  <a:pt x="3808629" y="24842"/>
                  <a:pt x="3824402" y="19050"/>
                  <a:pt x="3837661" y="14174"/>
                </a:cubicBezTo>
                <a:cubicBezTo>
                  <a:pt x="3850920" y="9297"/>
                  <a:pt x="3862426" y="4572"/>
                  <a:pt x="3872180"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6" name="Translation">
            <a:extLst>
              <a:ext uri="{FF2B5EF4-FFF2-40B4-BE49-F238E27FC236}">
                <a16:creationId xmlns:a16="http://schemas.microsoft.com/office/drawing/2014/main" id="{8FF8891D-3C2D-B2F0-6B84-19FA9395BA3B}"/>
              </a:ext>
            </a:extLst>
          </p:cNvPr>
          <p:cNvSpPr txBox="1"/>
          <p:nvPr/>
        </p:nvSpPr>
        <p:spPr>
          <a:xfrm>
            <a:off x="9694862" y="3947579"/>
            <a:ext cx="6965193" cy="830997"/>
          </a:xfrm>
          <a:prstGeom prst="rect">
            <a:avLst/>
          </a:prstGeom>
          <a:noFill/>
        </p:spPr>
        <p:txBody>
          <a:bodyPr wrap="square" rtlCol="0">
            <a:spAutoFit/>
          </a:bodyPr>
          <a:lstStyle/>
          <a:p>
            <a:pPr marL="0" indent="0" algn="ctr">
              <a:buNone/>
            </a:pPr>
            <a:r>
              <a:rPr lang="en-GB" sz="2400" b="0" i="0" u="none" strike="noStrike" dirty="0">
                <a:solidFill>
                  <a:srgbClr val="000000"/>
                </a:solidFill>
                <a:effectLst/>
                <a:latin typeface="Inter"/>
              </a:rPr>
              <a:t>he does not utter a single word without an ever-present watcher.</a:t>
            </a:r>
            <a:endParaRPr lang="en-GB" sz="4400" dirty="0">
              <a:effectLst/>
            </a:endParaRPr>
          </a:p>
        </p:txBody>
      </p:sp>
      <p:sp>
        <p:nvSpPr>
          <p:cNvPr id="8" name="Freeform: Shape 7">
            <a:extLst>
              <a:ext uri="{FF2B5EF4-FFF2-40B4-BE49-F238E27FC236}">
                <a16:creationId xmlns:a16="http://schemas.microsoft.com/office/drawing/2014/main" id="{5D181243-49FA-34C5-7816-4FA0E2C47ABF}"/>
              </a:ext>
            </a:extLst>
          </p:cNvPr>
          <p:cNvSpPr/>
          <p:nvPr/>
        </p:nvSpPr>
        <p:spPr>
          <a:xfrm rot="20799858">
            <a:off x="-245960" y="5234151"/>
            <a:ext cx="9937148" cy="5398512"/>
          </a:xfrm>
          <a:custGeom>
            <a:avLst/>
            <a:gdLst>
              <a:gd name="connsiteX0" fmla="*/ 533902 w 5542288"/>
              <a:gd name="connsiteY0" fmla="*/ 18036 h 3049071"/>
              <a:gd name="connsiteX1" fmla="*/ 1979382 w 5542288"/>
              <a:gd name="connsiteY1" fmla="*/ 667978 h 3049071"/>
              <a:gd name="connsiteX2" fmla="*/ 3378861 w 5542288"/>
              <a:gd name="connsiteY2" fmla="*/ 955722 h 3049071"/>
              <a:gd name="connsiteX3" fmla="*/ 4795784 w 5542288"/>
              <a:gd name="connsiteY3" fmla="*/ 1648925 h 3049071"/>
              <a:gd name="connsiteX4" fmla="*/ 5542288 w 5542288"/>
              <a:gd name="connsiteY4" fmla="*/ 2966753 h 3049071"/>
              <a:gd name="connsiteX5" fmla="*/ 5539185 w 5542288"/>
              <a:gd name="connsiteY5" fmla="*/ 3049071 h 3049071"/>
              <a:gd name="connsiteX6" fmla="*/ 0 w 5542288"/>
              <a:gd name="connsiteY6" fmla="*/ 1736018 h 3049071"/>
              <a:gd name="connsiteX7" fmla="*/ 411519 w 5542288"/>
              <a:gd name="connsiteY7" fmla="*/ 0 h 3049071"/>
              <a:gd name="connsiteX8" fmla="*/ 430579 w 5542288"/>
              <a:gd name="connsiteY8" fmla="*/ 1167 h 3049071"/>
              <a:gd name="connsiteX9" fmla="*/ 533902 w 5542288"/>
              <a:gd name="connsiteY9" fmla="*/ 18036 h 304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42288" h="3049071">
                <a:moveTo>
                  <a:pt x="533902" y="18036"/>
                </a:moveTo>
                <a:cubicBezTo>
                  <a:pt x="988866" y="112723"/>
                  <a:pt x="1533053" y="476694"/>
                  <a:pt x="1979382" y="667978"/>
                </a:cubicBezTo>
                <a:cubicBezTo>
                  <a:pt x="2524350" y="903405"/>
                  <a:pt x="2921090" y="872889"/>
                  <a:pt x="3378861" y="955722"/>
                </a:cubicBezTo>
                <a:cubicBezTo>
                  <a:pt x="3832276" y="1042917"/>
                  <a:pt x="4346727" y="1243466"/>
                  <a:pt x="4795784" y="1648925"/>
                </a:cubicBezTo>
                <a:cubicBezTo>
                  <a:pt x="5188705" y="1999886"/>
                  <a:pt x="5534898" y="2504391"/>
                  <a:pt x="5542288" y="2966753"/>
                </a:cubicBezTo>
                <a:lnTo>
                  <a:pt x="5539185" y="3049071"/>
                </a:lnTo>
                <a:lnTo>
                  <a:pt x="0" y="1736018"/>
                </a:lnTo>
                <a:lnTo>
                  <a:pt x="411519" y="0"/>
                </a:lnTo>
                <a:lnTo>
                  <a:pt x="430579" y="1167"/>
                </a:lnTo>
                <a:cubicBezTo>
                  <a:pt x="464436" y="5062"/>
                  <a:pt x="498905" y="10753"/>
                  <a:pt x="533902" y="18036"/>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a:solidFill>
                <a:schemeClr val="tx1"/>
              </a:solidFill>
            </a:endParaRPr>
          </a:p>
        </p:txBody>
      </p:sp>
      <p:pic>
        <p:nvPicPr>
          <p:cNvPr id="4" name="Picture 3">
            <a:extLst>
              <a:ext uri="{FF2B5EF4-FFF2-40B4-BE49-F238E27FC236}">
                <a16:creationId xmlns:a16="http://schemas.microsoft.com/office/drawing/2014/main" id="{260A1079-3F29-CB42-234D-74E59445672A}"/>
              </a:ext>
            </a:extLst>
          </p:cNvPr>
          <p:cNvPicPr>
            <a:picLocks noChangeAspect="1"/>
          </p:cNvPicPr>
          <p:nvPr/>
        </p:nvPicPr>
        <p:blipFill>
          <a:blip r:embed="rId3"/>
          <a:stretch>
            <a:fillRect/>
          </a:stretch>
        </p:blipFill>
        <p:spPr>
          <a:xfrm>
            <a:off x="11948135" y="5880478"/>
            <a:ext cx="2683541" cy="2457117"/>
          </a:xfrm>
          <a:prstGeom prst="rect">
            <a:avLst/>
          </a:prstGeom>
          <a:effectLst>
            <a:softEdge rad="0"/>
          </a:effectLst>
        </p:spPr>
      </p:pic>
    </p:spTree>
    <p:extLst>
      <p:ext uri="{BB962C8B-B14F-4D97-AF65-F5344CB8AC3E}">
        <p14:creationId xmlns:p14="http://schemas.microsoft.com/office/powerpoint/2010/main" val="4190055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E8364A"/>
      </a:accent6>
      <a:hlink>
        <a:srgbClr val="0563C1"/>
      </a:hlink>
      <a:folHlink>
        <a:srgbClr val="954F72"/>
      </a:folHlink>
    </a:clrScheme>
    <a:fontScheme name="Custom 9">
      <a:majorFont>
        <a:latin typeface="Pangea Afrikan SemiBold"/>
        <a:ea typeface=""/>
        <a:cs typeface=""/>
      </a:majorFont>
      <a:minorFont>
        <a:latin typeface="inte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3921</TotalTime>
  <Words>3335</Words>
  <Application>Microsoft Office PowerPoint</Application>
  <PresentationFormat>Custom</PresentationFormat>
  <Paragraphs>290</Paragraphs>
  <Slides>27</Slides>
  <Notes>27</Notes>
  <HiddenSlides>0</HiddenSlides>
  <MMClips>1</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27</vt:i4>
      </vt:variant>
    </vt:vector>
  </HeadingPairs>
  <TitlesOfParts>
    <vt:vector size="39" baseType="lpstr">
      <vt:lpstr>Inter Tight Medium</vt:lpstr>
      <vt:lpstr>Inter SemiBold</vt:lpstr>
      <vt:lpstr>Pangea Afrikan SemiBold</vt:lpstr>
      <vt:lpstr>Brandon Grotesque Black</vt:lpstr>
      <vt:lpstr>Arial</vt:lpstr>
      <vt:lpstr>Inter</vt:lpstr>
      <vt:lpstr>Noto Naskh Arabic SemiBold</vt:lpstr>
      <vt:lpstr>Inter Medium</vt:lpstr>
      <vt:lpstr>Calibri</vt:lpstr>
      <vt:lpstr>Inter Light</vt:lpstr>
      <vt:lpstr>Inter Tight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Zaeem Javaid</dc:creator>
  <cp:lastModifiedBy>Zaeem Javaid</cp:lastModifiedBy>
  <cp:revision>25</cp:revision>
  <dcterms:modified xsi:type="dcterms:W3CDTF">2025-02-27T07:51:19Z</dcterms:modified>
</cp:coreProperties>
</file>