
<file path=[Content_Types].xml><?xml version="1.0" encoding="utf-8"?>
<Types xmlns="http://schemas.openxmlformats.org/package/2006/content-types">
  <Default Extension="bin" ContentType="image/unknown"/>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6" r:id="rId1"/>
  </p:sldMasterIdLst>
  <p:notesMasterIdLst>
    <p:notesMasterId r:id="rId23"/>
  </p:notesMasterIdLst>
  <p:handoutMasterIdLst>
    <p:handoutMasterId r:id="rId24"/>
  </p:handoutMasterIdLst>
  <p:sldIdLst>
    <p:sldId id="367" r:id="rId2"/>
    <p:sldId id="332" r:id="rId3"/>
    <p:sldId id="283" r:id="rId4"/>
    <p:sldId id="288" r:id="rId5"/>
    <p:sldId id="284" r:id="rId6"/>
    <p:sldId id="297" r:id="rId7"/>
    <p:sldId id="366" r:id="rId8"/>
    <p:sldId id="354" r:id="rId9"/>
    <p:sldId id="359" r:id="rId10"/>
    <p:sldId id="356" r:id="rId11"/>
    <p:sldId id="360" r:id="rId12"/>
    <p:sldId id="357" r:id="rId13"/>
    <p:sldId id="358" r:id="rId14"/>
    <p:sldId id="361" r:id="rId15"/>
    <p:sldId id="352" r:id="rId16"/>
    <p:sldId id="363" r:id="rId17"/>
    <p:sldId id="365" r:id="rId18"/>
    <p:sldId id="293" r:id="rId19"/>
    <p:sldId id="329" r:id="rId20"/>
    <p:sldId id="331" r:id="rId21"/>
    <p:sldId id="322" r:id="rId22"/>
  </p:sldIdLst>
  <p:sldSz cx="18288000" cy="10287000"/>
  <p:notesSz cx="6858000" cy="9144000"/>
  <p:embeddedFontLst>
    <p:embeddedFont>
      <p:font typeface="110_Besmellah" pitchFamily="2" charset="0"/>
      <p:regular r:id="rId25"/>
    </p:embeddedFont>
    <p:embeddedFont>
      <p:font typeface="Amatic SC" pitchFamily="2" charset="0"/>
      <p:regular r:id="rId26"/>
    </p:embeddedFont>
    <p:embeddedFont>
      <p:font typeface="Brandon Grotesque Black" panose="020B0A03020203060202" pitchFamily="34" charset="0"/>
      <p:regular r:id="rId27"/>
    </p:embeddedFont>
    <p:embeddedFont>
      <p:font typeface="Inter" panose="020B0502030000000004" pitchFamily="34" charset="0"/>
      <p:regular r:id="rId28"/>
      <p:bold r:id="rId29"/>
    </p:embeddedFont>
    <p:embeddedFont>
      <p:font typeface="Inter Light" panose="02000503000000020004" pitchFamily="2" charset="0"/>
      <p:regular r:id="rId30"/>
      <p:bold r:id="rId31"/>
      <p:italic r:id="rId32"/>
      <p:boldItalic r:id="rId33"/>
    </p:embeddedFont>
    <p:embeddedFont>
      <p:font typeface="Inter Medium" panose="02000503000000020004" pitchFamily="2" charset="0"/>
      <p:regular r:id="rId34"/>
    </p:embeddedFont>
    <p:embeddedFont>
      <p:font typeface="Inter SemiBold" panose="02000503000000020004" pitchFamily="2" charset="0"/>
      <p:bold r:id="rId35"/>
    </p:embeddedFont>
    <p:embeddedFont>
      <p:font typeface="Inter Tight" panose="020B0604020202020204" charset="0"/>
      <p:regular r:id="rId36"/>
      <p:bold r:id="rId37"/>
      <p:italic r:id="rId38"/>
      <p:boldItalic r:id="rId39"/>
    </p:embeddedFont>
    <p:embeddedFont>
      <p:font typeface="Inter Tight Medium" panose="020B0604020202020204" charset="0"/>
      <p:regular r:id="rId40"/>
      <p:bold r:id="rId41"/>
      <p:italic r:id="rId42"/>
      <p:boldItalic r:id="rId43"/>
    </p:embeddedFont>
    <p:embeddedFont>
      <p:font typeface="Noto Naskh Arabic" pitchFamily="2" charset="-78"/>
      <p:regular r:id="rId44"/>
      <p:bold r:id="rId45"/>
    </p:embeddedFont>
    <p:embeddedFont>
      <p:font typeface="Noto Naskh Arabic SemiBold" pitchFamily="2" charset="-78"/>
      <p:bold r:id="rId46"/>
    </p:embeddedFont>
    <p:embeddedFont>
      <p:font typeface="Pangea Afrikan SemiBold" panose="020B0704000000000000" pitchFamily="34" charset="0"/>
      <p:bold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Title Slide" id="{F86FB8EE-4685-4E4A-BEA6-8280C9ADFD7D}">
          <p14:sldIdLst>
            <p14:sldId id="367"/>
            <p14:sldId id="332"/>
            <p14:sldId id="283"/>
          </p14:sldIdLst>
        </p14:section>
        <p14:section name="Content" id="{CDC9C1A7-0645-4451-AE27-4A7C60090762}">
          <p14:sldIdLst>
            <p14:sldId id="288"/>
            <p14:sldId id="284"/>
            <p14:sldId id="297"/>
            <p14:sldId id="366"/>
            <p14:sldId id="354"/>
            <p14:sldId id="359"/>
            <p14:sldId id="356"/>
            <p14:sldId id="360"/>
            <p14:sldId id="357"/>
            <p14:sldId id="358"/>
            <p14:sldId id="361"/>
            <p14:sldId id="352"/>
            <p14:sldId id="363"/>
            <p14:sldId id="365"/>
            <p14:sldId id="293"/>
            <p14:sldId id="329"/>
            <p14:sldId id="331"/>
            <p14:sldId id="322"/>
          </p14:sldIdLst>
        </p14:section>
      </p14:sectionLst>
    </p:ext>
    <p:ext uri="{EFAFB233-063F-42B5-8137-9DF3F51BA10A}">
      <p15:sldGuideLst xmlns:p15="http://schemas.microsoft.com/office/powerpoint/2012/main">
        <p15:guide id="1" orient="horz" pos="3240" userDrawn="1">
          <p15:clr>
            <a:srgbClr val="A4A3A4"/>
          </p15:clr>
        </p15:guide>
        <p15:guide id="2" pos="5760" userDrawn="1">
          <p15:clr>
            <a:srgbClr val="A4A3A4"/>
          </p15:clr>
        </p15:guide>
        <p15:guide id="3" orient="horz" pos="3340" userDrawn="1">
          <p15:clr>
            <a:srgbClr val="A4A3A4"/>
          </p15:clr>
        </p15:guide>
        <p15:guide id="4" pos="583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116F"/>
    <a:srgbClr val="FAAC69"/>
    <a:srgbClr val="EEEBF5"/>
    <a:srgbClr val="C3B8DE"/>
    <a:srgbClr val="07F49E"/>
    <a:srgbClr val="DBB3F3"/>
    <a:srgbClr val="FFCC00"/>
    <a:srgbClr val="F8F1FD"/>
    <a:srgbClr val="B8FB3C"/>
    <a:srgbClr val="4131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2E30D2-70BE-48F3-B445-AA13CF668B0D}" v="25" dt="2025-02-27T07:55:20.4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913" autoAdjust="0"/>
  </p:normalViewPr>
  <p:slideViewPr>
    <p:cSldViewPr snapToGrid="0">
      <p:cViewPr>
        <p:scale>
          <a:sx n="38" d="100"/>
          <a:sy n="38" d="100"/>
        </p:scale>
        <p:origin x="2577" y="459"/>
      </p:cViewPr>
      <p:guideLst>
        <p:guide orient="horz" pos="3240"/>
        <p:guide pos="5760"/>
        <p:guide orient="horz" pos="3340"/>
        <p:guide pos="5832"/>
      </p:guideLst>
    </p:cSldViewPr>
  </p:slideViewPr>
  <p:notesTextViewPr>
    <p:cViewPr>
      <p:scale>
        <a:sx n="1" d="1"/>
        <a:sy n="1" d="1"/>
      </p:scale>
      <p:origin x="0" y="0"/>
    </p:cViewPr>
  </p:notesTextViewPr>
  <p:sorterViewPr>
    <p:cViewPr>
      <p:scale>
        <a:sx n="100" d="100"/>
        <a:sy n="100" d="100"/>
      </p:scale>
      <p:origin x="0" y="-374"/>
    </p:cViewPr>
  </p:sorterViewPr>
  <p:notesViewPr>
    <p:cSldViewPr snapToGrid="0">
      <p:cViewPr varScale="1">
        <p:scale>
          <a:sx n="83" d="100"/>
          <a:sy n="83" d="100"/>
        </p:scale>
        <p:origin x="3000" y="3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font" Target="fonts/font15.fntdata"/><Relationship Id="rId21" Type="http://schemas.openxmlformats.org/officeDocument/2006/relationships/slide" Target="slides/slide20.xml"/><Relationship Id="rId34" Type="http://schemas.openxmlformats.org/officeDocument/2006/relationships/font" Target="fonts/font10.fntdata"/><Relationship Id="rId42" Type="http://schemas.openxmlformats.org/officeDocument/2006/relationships/font" Target="fonts/font18.fntdata"/><Relationship Id="rId47" Type="http://schemas.openxmlformats.org/officeDocument/2006/relationships/font" Target="fonts/font23.fntdata"/><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5.fntdata"/><Relationship Id="rId11" Type="http://schemas.openxmlformats.org/officeDocument/2006/relationships/slide" Target="slides/slide10.xml"/><Relationship Id="rId24" Type="http://schemas.openxmlformats.org/officeDocument/2006/relationships/handoutMaster" Target="handoutMasters/handout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font" Target="fonts/font16.fntdata"/><Relationship Id="rId45" Type="http://schemas.openxmlformats.org/officeDocument/2006/relationships/font" Target="fonts/font21.fntdata"/><Relationship Id="rId53"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4" Type="http://schemas.openxmlformats.org/officeDocument/2006/relationships/font" Target="fonts/font20.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font" Target="fonts/font19.fntdata"/><Relationship Id="rId48" Type="http://schemas.openxmlformats.org/officeDocument/2006/relationships/font" Target="fonts/font24.fntdata"/><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46" Type="http://schemas.openxmlformats.org/officeDocument/2006/relationships/font" Target="fonts/font22.fntdata"/><Relationship Id="rId20" Type="http://schemas.openxmlformats.org/officeDocument/2006/relationships/slide" Target="slides/slide19.xml"/><Relationship Id="rId41" Type="http://schemas.openxmlformats.org/officeDocument/2006/relationships/font" Target="fonts/font17.fntdata"/><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4.fntdata"/><Relationship Id="rId36" Type="http://schemas.openxmlformats.org/officeDocument/2006/relationships/font" Target="fonts/font12.fntdata"/><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aeem Javaid" userId="6620a48c0a62430c" providerId="LiveId" clId="{C5CB82F6-6B37-4009-8690-BE86546F59AC}"/>
    <pc:docChg chg="undo custSel modSld">
      <pc:chgData name="Zaeem Javaid" userId="6620a48c0a62430c" providerId="LiveId" clId="{C5CB82F6-6B37-4009-8690-BE86546F59AC}" dt="2025-02-25T08:14:03.377" v="28" actId="14100"/>
      <pc:docMkLst>
        <pc:docMk/>
      </pc:docMkLst>
      <pc:sldChg chg="modSp mod">
        <pc:chgData name="Zaeem Javaid" userId="6620a48c0a62430c" providerId="LiveId" clId="{C5CB82F6-6B37-4009-8690-BE86546F59AC}" dt="2025-02-25T08:13:57.399" v="27" actId="1076"/>
        <pc:sldMkLst>
          <pc:docMk/>
          <pc:sldMk cId="3700092735" sldId="293"/>
        </pc:sldMkLst>
        <pc:spChg chg="mod">
          <ac:chgData name="Zaeem Javaid" userId="6620a48c0a62430c" providerId="LiveId" clId="{C5CB82F6-6B37-4009-8690-BE86546F59AC}" dt="2025-02-25T08:13:57.399" v="27" actId="1076"/>
          <ac:spMkLst>
            <pc:docMk/>
            <pc:sldMk cId="3700092735" sldId="293"/>
            <ac:spMk id="10" creationId="{57990FB1-B9BA-CBCD-CD73-23ECFB42B109}"/>
          </ac:spMkLst>
        </pc:spChg>
      </pc:sldChg>
      <pc:sldChg chg="modSp mod">
        <pc:chgData name="Zaeem Javaid" userId="6620a48c0a62430c" providerId="LiveId" clId="{C5CB82F6-6B37-4009-8690-BE86546F59AC}" dt="2025-02-25T08:14:03.377" v="28" actId="14100"/>
        <pc:sldMkLst>
          <pc:docMk/>
          <pc:sldMk cId="4187801530" sldId="322"/>
        </pc:sldMkLst>
        <pc:spChg chg="mod">
          <ac:chgData name="Zaeem Javaid" userId="6620a48c0a62430c" providerId="LiveId" clId="{C5CB82F6-6B37-4009-8690-BE86546F59AC}" dt="2025-02-25T08:14:03.377" v="28" actId="14100"/>
          <ac:spMkLst>
            <pc:docMk/>
            <pc:sldMk cId="4187801530" sldId="322"/>
            <ac:spMk id="3" creationId="{8668B9D9-CDBC-D357-0E2A-C4A10E87B553}"/>
          </ac:spMkLst>
        </pc:spChg>
      </pc:sldChg>
      <pc:sldChg chg="modSp mod">
        <pc:chgData name="Zaeem Javaid" userId="6620a48c0a62430c" providerId="LiveId" clId="{C5CB82F6-6B37-4009-8690-BE86546F59AC}" dt="2025-02-25T08:13:35.589" v="26" actId="403"/>
        <pc:sldMkLst>
          <pc:docMk/>
          <pc:sldMk cId="2172498014" sldId="356"/>
        </pc:sldMkLst>
        <pc:graphicFrameChg chg="mod modGraphic">
          <ac:chgData name="Zaeem Javaid" userId="6620a48c0a62430c" providerId="LiveId" clId="{C5CB82F6-6B37-4009-8690-BE86546F59AC}" dt="2025-02-25T08:13:35.589" v="26" actId="403"/>
          <ac:graphicFrameMkLst>
            <pc:docMk/>
            <pc:sldMk cId="2172498014" sldId="356"/>
            <ac:graphicFrameMk id="2" creationId="{F24ED9E0-AF35-9877-BB14-9CFC3303537A}"/>
          </ac:graphicFrameMkLst>
        </pc:graphicFrameChg>
      </pc:sldChg>
      <pc:sldChg chg="modSp mod">
        <pc:chgData name="Zaeem Javaid" userId="6620a48c0a62430c" providerId="LiveId" clId="{C5CB82F6-6B37-4009-8690-BE86546F59AC}" dt="2025-02-25T08:12:54.642" v="18" actId="403"/>
        <pc:sldMkLst>
          <pc:docMk/>
          <pc:sldMk cId="1460271936" sldId="359"/>
        </pc:sldMkLst>
        <pc:graphicFrameChg chg="mod modGraphic">
          <ac:chgData name="Zaeem Javaid" userId="6620a48c0a62430c" providerId="LiveId" clId="{C5CB82F6-6B37-4009-8690-BE86546F59AC}" dt="2025-02-25T08:12:54.642" v="18" actId="403"/>
          <ac:graphicFrameMkLst>
            <pc:docMk/>
            <pc:sldMk cId="1460271936" sldId="359"/>
            <ac:graphicFrameMk id="2" creationId="{BAC33A4A-D03B-EE40-659C-DBD348B77260}"/>
          </ac:graphicFrameMkLst>
        </pc:graphicFrameChg>
      </pc:sldChg>
    </pc:docChg>
  </pc:docChgLst>
  <pc:docChgLst>
    <pc:chgData name="Zaeem Javaid" userId="6620a48c0a62430c" providerId="LiveId" clId="{852E30D2-70BE-48F3-B445-AA13CF668B0D}"/>
    <pc:docChg chg="undo custSel modSld sldOrd">
      <pc:chgData name="Zaeem Javaid" userId="6620a48c0a62430c" providerId="LiveId" clId="{852E30D2-70BE-48F3-B445-AA13CF668B0D}" dt="2025-02-27T07:55:27.010" v="400" actId="14100"/>
      <pc:docMkLst>
        <pc:docMk/>
      </pc:docMkLst>
      <pc:sldChg chg="addSp delSp modSp mod">
        <pc:chgData name="Zaeem Javaid" userId="6620a48c0a62430c" providerId="LiveId" clId="{852E30D2-70BE-48F3-B445-AA13CF668B0D}" dt="2025-02-27T06:53:15.692" v="10" actId="207"/>
        <pc:sldMkLst>
          <pc:docMk/>
          <pc:sldMk cId="155370160" sldId="283"/>
        </pc:sldMkLst>
        <pc:spChg chg="del">
          <ac:chgData name="Zaeem Javaid" userId="6620a48c0a62430c" providerId="LiveId" clId="{852E30D2-70BE-48F3-B445-AA13CF668B0D}" dt="2025-02-27T06:52:58.429" v="8" actId="478"/>
          <ac:spMkLst>
            <pc:docMk/>
            <pc:sldMk cId="155370160" sldId="283"/>
            <ac:spMk id="2" creationId="{5A8CC14A-1412-1E3C-4C8A-0432A1DA4F29}"/>
          </ac:spMkLst>
        </pc:spChg>
        <pc:spChg chg="add mod">
          <ac:chgData name="Zaeem Javaid" userId="6620a48c0a62430c" providerId="LiveId" clId="{852E30D2-70BE-48F3-B445-AA13CF668B0D}" dt="2025-02-27T06:53:08.086" v="9"/>
          <ac:spMkLst>
            <pc:docMk/>
            <pc:sldMk cId="155370160" sldId="283"/>
            <ac:spMk id="3" creationId="{35DE83BC-A5C3-5B09-9307-FD9AE656DAEE}"/>
          </ac:spMkLst>
        </pc:spChg>
        <pc:spChg chg="mod">
          <ac:chgData name="Zaeem Javaid" userId="6620a48c0a62430c" providerId="LiveId" clId="{852E30D2-70BE-48F3-B445-AA13CF668B0D}" dt="2025-02-27T06:53:15.692" v="10" actId="207"/>
          <ac:spMkLst>
            <pc:docMk/>
            <pc:sldMk cId="155370160" sldId="283"/>
            <ac:spMk id="5" creationId="{C16F2494-66B3-F6B2-5AF3-02624BEB200C}"/>
          </ac:spMkLst>
        </pc:spChg>
        <pc:spChg chg="del">
          <ac:chgData name="Zaeem Javaid" userId="6620a48c0a62430c" providerId="LiveId" clId="{852E30D2-70BE-48F3-B445-AA13CF668B0D}" dt="2025-02-27T06:52:58.429" v="8" actId="478"/>
          <ac:spMkLst>
            <pc:docMk/>
            <pc:sldMk cId="155370160" sldId="283"/>
            <ac:spMk id="6" creationId="{B2CA87C2-6EFE-0907-D86C-AC2D8CA97AEA}"/>
          </ac:spMkLst>
        </pc:spChg>
        <pc:spChg chg="add mod">
          <ac:chgData name="Zaeem Javaid" userId="6620a48c0a62430c" providerId="LiveId" clId="{852E30D2-70BE-48F3-B445-AA13CF668B0D}" dt="2025-02-27T06:53:08.086" v="9"/>
          <ac:spMkLst>
            <pc:docMk/>
            <pc:sldMk cId="155370160" sldId="283"/>
            <ac:spMk id="7" creationId="{DB1BABFA-84BD-2055-46B8-77507F2BB33D}"/>
          </ac:spMkLst>
        </pc:spChg>
      </pc:sldChg>
      <pc:sldChg chg="modSp mod">
        <pc:chgData name="Zaeem Javaid" userId="6620a48c0a62430c" providerId="LiveId" clId="{852E30D2-70BE-48F3-B445-AA13CF668B0D}" dt="2025-02-27T06:56:32.598" v="38" actId="2711"/>
        <pc:sldMkLst>
          <pc:docMk/>
          <pc:sldMk cId="0" sldId="284"/>
        </pc:sldMkLst>
        <pc:spChg chg="mod">
          <ac:chgData name="Zaeem Javaid" userId="6620a48c0a62430c" providerId="LiveId" clId="{852E30D2-70BE-48F3-B445-AA13CF668B0D}" dt="2025-02-27T06:55:17.944" v="18" actId="1076"/>
          <ac:spMkLst>
            <pc:docMk/>
            <pc:sldMk cId="0" sldId="284"/>
            <ac:spMk id="2" creationId="{00000000-0000-0000-0000-000000000000}"/>
          </ac:spMkLst>
        </pc:spChg>
        <pc:spChg chg="mod">
          <ac:chgData name="Zaeem Javaid" userId="6620a48c0a62430c" providerId="LiveId" clId="{852E30D2-70BE-48F3-B445-AA13CF668B0D}" dt="2025-02-27T06:56:32.598" v="38" actId="2711"/>
          <ac:spMkLst>
            <pc:docMk/>
            <pc:sldMk cId="0" sldId="284"/>
            <ac:spMk id="76" creationId="{177955AB-C5B9-420A-8DE4-9969666FD78C}"/>
          </ac:spMkLst>
        </pc:spChg>
      </pc:sldChg>
      <pc:sldChg chg="modSp mod">
        <pc:chgData name="Zaeem Javaid" userId="6620a48c0a62430c" providerId="LiveId" clId="{852E30D2-70BE-48F3-B445-AA13CF668B0D}" dt="2025-02-27T06:55:45.775" v="29" actId="14100"/>
        <pc:sldMkLst>
          <pc:docMk/>
          <pc:sldMk cId="4040118545" sldId="288"/>
        </pc:sldMkLst>
        <pc:spChg chg="mod">
          <ac:chgData name="Zaeem Javaid" userId="6620a48c0a62430c" providerId="LiveId" clId="{852E30D2-70BE-48F3-B445-AA13CF668B0D}" dt="2025-02-27T06:54:01.508" v="11" actId="1076"/>
          <ac:spMkLst>
            <pc:docMk/>
            <pc:sldMk cId="4040118545" sldId="288"/>
            <ac:spMk id="5" creationId="{66A62FF3-9B69-1077-2B09-D6EF2FE28F5C}"/>
          </ac:spMkLst>
        </pc:spChg>
        <pc:spChg chg="mod">
          <ac:chgData name="Zaeem Javaid" userId="6620a48c0a62430c" providerId="LiveId" clId="{852E30D2-70BE-48F3-B445-AA13CF668B0D}" dt="2025-02-27T06:54:10.961" v="13" actId="1076"/>
          <ac:spMkLst>
            <pc:docMk/>
            <pc:sldMk cId="4040118545" sldId="288"/>
            <ac:spMk id="16" creationId="{7CB9BE12-7B76-B556-A7B5-7A7601716C47}"/>
          </ac:spMkLst>
        </pc:spChg>
        <pc:spChg chg="mod">
          <ac:chgData name="Zaeem Javaid" userId="6620a48c0a62430c" providerId="LiveId" clId="{852E30D2-70BE-48F3-B445-AA13CF668B0D}" dt="2025-02-27T06:54:07.300" v="12" actId="1076"/>
          <ac:spMkLst>
            <pc:docMk/>
            <pc:sldMk cId="4040118545" sldId="288"/>
            <ac:spMk id="19" creationId="{C38AE80A-1BE5-91E2-27E7-460C187CBACA}"/>
          </ac:spMkLst>
        </pc:spChg>
        <pc:spChg chg="mod">
          <ac:chgData name="Zaeem Javaid" userId="6620a48c0a62430c" providerId="LiveId" clId="{852E30D2-70BE-48F3-B445-AA13CF668B0D}" dt="2025-02-27T06:55:45.775" v="29" actId="14100"/>
          <ac:spMkLst>
            <pc:docMk/>
            <pc:sldMk cId="4040118545" sldId="288"/>
            <ac:spMk id="22" creationId="{CE2999E3-71B1-DC1C-BE10-8F9BB4CBDD08}"/>
          </ac:spMkLst>
        </pc:spChg>
      </pc:sldChg>
      <pc:sldChg chg="modSp mod ord">
        <pc:chgData name="Zaeem Javaid" userId="6620a48c0a62430c" providerId="LiveId" clId="{852E30D2-70BE-48F3-B445-AA13CF668B0D}" dt="2025-02-27T07:00:48.745" v="170" actId="1076"/>
        <pc:sldMkLst>
          <pc:docMk/>
          <pc:sldMk cId="3700092735" sldId="293"/>
        </pc:sldMkLst>
        <pc:spChg chg="mod">
          <ac:chgData name="Zaeem Javaid" userId="6620a48c0a62430c" providerId="LiveId" clId="{852E30D2-70BE-48F3-B445-AA13CF668B0D}" dt="2025-02-27T07:00:48.745" v="170" actId="1076"/>
          <ac:spMkLst>
            <pc:docMk/>
            <pc:sldMk cId="3700092735" sldId="293"/>
            <ac:spMk id="10" creationId="{57990FB1-B9BA-CBCD-CD73-23ECFB42B109}"/>
          </ac:spMkLst>
        </pc:spChg>
        <pc:picChg chg="mod">
          <ac:chgData name="Zaeem Javaid" userId="6620a48c0a62430c" providerId="LiveId" clId="{852E30D2-70BE-48F3-B445-AA13CF668B0D}" dt="2025-02-27T07:00:39.078" v="167" actId="688"/>
          <ac:picMkLst>
            <pc:docMk/>
            <pc:sldMk cId="3700092735" sldId="293"/>
            <ac:picMk id="9" creationId="{B892A311-F9F7-6276-C9C6-FDEB61277153}"/>
          </ac:picMkLst>
        </pc:picChg>
      </pc:sldChg>
      <pc:sldChg chg="addSp delSp modSp mod">
        <pc:chgData name="Zaeem Javaid" userId="6620a48c0a62430c" providerId="LiveId" clId="{852E30D2-70BE-48F3-B445-AA13CF668B0D}" dt="2025-02-27T06:57:17.043" v="48" actId="171"/>
        <pc:sldMkLst>
          <pc:docMk/>
          <pc:sldMk cId="4286640502" sldId="297"/>
        </pc:sldMkLst>
        <pc:spChg chg="mod">
          <ac:chgData name="Zaeem Javaid" userId="6620a48c0a62430c" providerId="LiveId" clId="{852E30D2-70BE-48F3-B445-AA13CF668B0D}" dt="2025-02-27T06:57:10.817" v="42" actId="108"/>
          <ac:spMkLst>
            <pc:docMk/>
            <pc:sldMk cId="4286640502" sldId="297"/>
            <ac:spMk id="2" creationId="{3A58BDD1-F558-535D-49C7-9491A277B585}"/>
          </ac:spMkLst>
        </pc:spChg>
        <pc:spChg chg="add mod ord">
          <ac:chgData name="Zaeem Javaid" userId="6620a48c0a62430c" providerId="LiveId" clId="{852E30D2-70BE-48F3-B445-AA13CF668B0D}" dt="2025-02-27T06:57:17.043" v="48" actId="171"/>
          <ac:spMkLst>
            <pc:docMk/>
            <pc:sldMk cId="4286640502" sldId="297"/>
            <ac:spMk id="4" creationId="{2DE98193-4EE5-75BD-2007-53B61A6A6EB8}"/>
          </ac:spMkLst>
        </pc:spChg>
        <pc:spChg chg="del">
          <ac:chgData name="Zaeem Javaid" userId="6620a48c0a62430c" providerId="LiveId" clId="{852E30D2-70BE-48F3-B445-AA13CF668B0D}" dt="2025-02-27T06:57:03.051" v="39"/>
          <ac:spMkLst>
            <pc:docMk/>
            <pc:sldMk cId="4286640502" sldId="297"/>
            <ac:spMk id="5" creationId="{55EE2159-17A3-1282-0E32-F5F0F5C85B2E}"/>
          </ac:spMkLst>
        </pc:spChg>
        <pc:spChg chg="del">
          <ac:chgData name="Zaeem Javaid" userId="6620a48c0a62430c" providerId="LiveId" clId="{852E30D2-70BE-48F3-B445-AA13CF668B0D}" dt="2025-02-27T06:57:03.051" v="39"/>
          <ac:spMkLst>
            <pc:docMk/>
            <pc:sldMk cId="4286640502" sldId="297"/>
            <ac:spMk id="7" creationId="{FA7B2CFA-D6E3-36CD-D2D5-FEF883449B89}"/>
          </ac:spMkLst>
        </pc:spChg>
      </pc:sldChg>
      <pc:sldChg chg="modSp mod">
        <pc:chgData name="Zaeem Javaid" userId="6620a48c0a62430c" providerId="LiveId" clId="{852E30D2-70BE-48F3-B445-AA13CF668B0D}" dt="2025-02-27T07:01:43.163" v="198" actId="1076"/>
        <pc:sldMkLst>
          <pc:docMk/>
          <pc:sldMk cId="4187801530" sldId="322"/>
        </pc:sldMkLst>
        <pc:spChg chg="mod">
          <ac:chgData name="Zaeem Javaid" userId="6620a48c0a62430c" providerId="LiveId" clId="{852E30D2-70BE-48F3-B445-AA13CF668B0D}" dt="2025-02-27T07:01:38.486" v="197" actId="14100"/>
          <ac:spMkLst>
            <pc:docMk/>
            <pc:sldMk cId="4187801530" sldId="322"/>
            <ac:spMk id="3" creationId="{8668B9D9-CDBC-D357-0E2A-C4A10E87B553}"/>
          </ac:spMkLst>
        </pc:spChg>
        <pc:spChg chg="mod">
          <ac:chgData name="Zaeem Javaid" userId="6620a48c0a62430c" providerId="LiveId" clId="{852E30D2-70BE-48F3-B445-AA13CF668B0D}" dt="2025-02-27T07:01:43.163" v="198" actId="1076"/>
          <ac:spMkLst>
            <pc:docMk/>
            <pc:sldMk cId="4187801530" sldId="322"/>
            <ac:spMk id="4" creationId="{A8AB62E3-CE20-F06D-EB6B-42EFE84855F7}"/>
          </ac:spMkLst>
        </pc:spChg>
      </pc:sldChg>
      <pc:sldChg chg="addSp delSp modSp mod">
        <pc:chgData name="Zaeem Javaid" userId="6620a48c0a62430c" providerId="LiveId" clId="{852E30D2-70BE-48F3-B445-AA13CF668B0D}" dt="2025-02-27T07:01:11.027" v="193" actId="207"/>
        <pc:sldMkLst>
          <pc:docMk/>
          <pc:sldMk cId="3704324998" sldId="329"/>
        </pc:sldMkLst>
        <pc:spChg chg="add del mod ord">
          <ac:chgData name="Zaeem Javaid" userId="6620a48c0a62430c" providerId="LiveId" clId="{852E30D2-70BE-48F3-B445-AA13CF668B0D}" dt="2025-02-27T07:01:09.920" v="192"/>
          <ac:spMkLst>
            <pc:docMk/>
            <pc:sldMk cId="3704324998" sldId="329"/>
            <ac:spMk id="2" creationId="{C2EA2821-6A95-9AFB-C742-1F4BD34E566D}"/>
          </ac:spMkLst>
        </pc:spChg>
        <pc:spChg chg="del mod">
          <ac:chgData name="Zaeem Javaid" userId="6620a48c0a62430c" providerId="LiveId" clId="{852E30D2-70BE-48F3-B445-AA13CF668B0D}" dt="2025-02-27T07:01:09.920" v="192"/>
          <ac:spMkLst>
            <pc:docMk/>
            <pc:sldMk cId="3704324998" sldId="329"/>
            <ac:spMk id="3" creationId="{E7AE4CBA-8CAA-80C0-473A-FC97EA67EBA1}"/>
          </ac:spMkLst>
        </pc:spChg>
        <pc:spChg chg="mod">
          <ac:chgData name="Zaeem Javaid" userId="6620a48c0a62430c" providerId="LiveId" clId="{852E30D2-70BE-48F3-B445-AA13CF668B0D}" dt="2025-02-27T07:01:11.027" v="193" actId="207"/>
          <ac:spMkLst>
            <pc:docMk/>
            <pc:sldMk cId="3704324998" sldId="329"/>
            <ac:spMk id="6" creationId="{95CE6DFC-C0E3-E1C6-0995-109B19EDA84A}"/>
          </ac:spMkLst>
        </pc:spChg>
      </pc:sldChg>
      <pc:sldChg chg="modSp mod">
        <pc:chgData name="Zaeem Javaid" userId="6620a48c0a62430c" providerId="LiveId" clId="{852E30D2-70BE-48F3-B445-AA13CF668B0D}" dt="2025-02-27T07:01:31.143" v="196" actId="1076"/>
        <pc:sldMkLst>
          <pc:docMk/>
          <pc:sldMk cId="1037130261" sldId="331"/>
        </pc:sldMkLst>
        <pc:spChg chg="mod">
          <ac:chgData name="Zaeem Javaid" userId="6620a48c0a62430c" providerId="LiveId" clId="{852E30D2-70BE-48F3-B445-AA13CF668B0D}" dt="2025-02-27T07:01:31.143" v="196" actId="1076"/>
          <ac:spMkLst>
            <pc:docMk/>
            <pc:sldMk cId="1037130261" sldId="331"/>
            <ac:spMk id="2" creationId="{49DC5D28-CD55-5E33-8339-902E5157ABB3}"/>
          </ac:spMkLst>
        </pc:spChg>
      </pc:sldChg>
      <pc:sldChg chg="addSp delSp modSp mod">
        <pc:chgData name="Zaeem Javaid" userId="6620a48c0a62430c" providerId="LiveId" clId="{852E30D2-70BE-48F3-B445-AA13CF668B0D}" dt="2025-02-27T07:05:37.108" v="364" actId="1037"/>
        <pc:sldMkLst>
          <pc:docMk/>
          <pc:sldMk cId="9205124" sldId="332"/>
        </pc:sldMkLst>
        <pc:spChg chg="del">
          <ac:chgData name="Zaeem Javaid" userId="6620a48c0a62430c" providerId="LiveId" clId="{852E30D2-70BE-48F3-B445-AA13CF668B0D}" dt="2025-02-27T06:52:27.600" v="3" actId="478"/>
          <ac:spMkLst>
            <pc:docMk/>
            <pc:sldMk cId="9205124" sldId="332"/>
            <ac:spMk id="2" creationId="{43E63277-2C11-D7F3-98A3-FD56809766BE}"/>
          </ac:spMkLst>
        </pc:spChg>
        <pc:spChg chg="add mod">
          <ac:chgData name="Zaeem Javaid" userId="6620a48c0a62430c" providerId="LiveId" clId="{852E30D2-70BE-48F3-B445-AA13CF668B0D}" dt="2025-02-27T07:05:26.872" v="356" actId="12789"/>
          <ac:spMkLst>
            <pc:docMk/>
            <pc:sldMk cId="9205124" sldId="332"/>
            <ac:spMk id="3" creationId="{082842F3-F0DF-314C-64F2-5BBFCFA4026E}"/>
          </ac:spMkLst>
        </pc:spChg>
        <pc:spChg chg="add del mod">
          <ac:chgData name="Zaeem Javaid" userId="6620a48c0a62430c" providerId="LiveId" clId="{852E30D2-70BE-48F3-B445-AA13CF668B0D}" dt="2025-02-27T07:04:58.223" v="349" actId="478"/>
          <ac:spMkLst>
            <pc:docMk/>
            <pc:sldMk cId="9205124" sldId="332"/>
            <ac:spMk id="4" creationId="{6B0C415D-DA12-A4F8-3CB5-91D06B505E81}"/>
          </ac:spMkLst>
        </pc:spChg>
        <pc:spChg chg="del">
          <ac:chgData name="Zaeem Javaid" userId="6620a48c0a62430c" providerId="LiveId" clId="{852E30D2-70BE-48F3-B445-AA13CF668B0D}" dt="2025-02-27T06:52:27.600" v="3" actId="478"/>
          <ac:spMkLst>
            <pc:docMk/>
            <pc:sldMk cId="9205124" sldId="332"/>
            <ac:spMk id="5" creationId="{56AE0B8F-432A-9EB8-20E2-45A967EF5428}"/>
          </ac:spMkLst>
        </pc:spChg>
        <pc:spChg chg="mod">
          <ac:chgData name="Zaeem Javaid" userId="6620a48c0a62430c" providerId="LiveId" clId="{852E30D2-70BE-48F3-B445-AA13CF668B0D}" dt="2025-02-27T06:52:42.569" v="7" actId="1076"/>
          <ac:spMkLst>
            <pc:docMk/>
            <pc:sldMk cId="9205124" sldId="332"/>
            <ac:spMk id="6" creationId="{48A7069F-1BE9-8BB2-7DFF-166446F29549}"/>
          </ac:spMkLst>
        </pc:spChg>
        <pc:spChg chg="add mod">
          <ac:chgData name="Zaeem Javaid" userId="6620a48c0a62430c" providerId="LiveId" clId="{852E30D2-70BE-48F3-B445-AA13CF668B0D}" dt="2025-02-27T06:52:28.029" v="4"/>
          <ac:spMkLst>
            <pc:docMk/>
            <pc:sldMk cId="9205124" sldId="332"/>
            <ac:spMk id="7" creationId="{2DC53B5D-99DC-BC2F-DEEF-67258311E9AC}"/>
          </ac:spMkLst>
        </pc:spChg>
        <pc:spChg chg="add del mod">
          <ac:chgData name="Zaeem Javaid" userId="6620a48c0a62430c" providerId="LiveId" clId="{852E30D2-70BE-48F3-B445-AA13CF668B0D}" dt="2025-02-27T07:04:53.166" v="347"/>
          <ac:spMkLst>
            <pc:docMk/>
            <pc:sldMk cId="9205124" sldId="332"/>
            <ac:spMk id="10" creationId="{D2CABC7E-E549-364E-4D1A-F4CA632FF592}"/>
          </ac:spMkLst>
        </pc:spChg>
        <pc:spChg chg="add del mod ord">
          <ac:chgData name="Zaeem Javaid" userId="6620a48c0a62430c" providerId="LiveId" clId="{852E30D2-70BE-48F3-B445-AA13CF668B0D}" dt="2025-02-27T07:04:53.166" v="347"/>
          <ac:spMkLst>
            <pc:docMk/>
            <pc:sldMk cId="9205124" sldId="332"/>
            <ac:spMk id="11" creationId="{77CDE4D6-FBD5-2C7B-A6A3-E1418E359B2D}"/>
          </ac:spMkLst>
        </pc:spChg>
        <pc:spChg chg="mod">
          <ac:chgData name="Zaeem Javaid" userId="6620a48c0a62430c" providerId="LiveId" clId="{852E30D2-70BE-48F3-B445-AA13CF668B0D}" dt="2025-02-27T07:05:37.108" v="364" actId="1037"/>
          <ac:spMkLst>
            <pc:docMk/>
            <pc:sldMk cId="9205124" sldId="332"/>
            <ac:spMk id="12" creationId="{5C08B722-1E75-C34C-1757-7E7F0CB0A99D}"/>
          </ac:spMkLst>
        </pc:spChg>
        <pc:picChg chg="del">
          <ac:chgData name="Zaeem Javaid" userId="6620a48c0a62430c" providerId="LiveId" clId="{852E30D2-70BE-48F3-B445-AA13CF668B0D}" dt="2025-02-27T06:52:27.600" v="3" actId="478"/>
          <ac:picMkLst>
            <pc:docMk/>
            <pc:sldMk cId="9205124" sldId="332"/>
            <ac:picMk id="8" creationId="{04D773B2-7747-A998-813E-248F14CB08E8}"/>
          </ac:picMkLst>
        </pc:picChg>
        <pc:picChg chg="add mod">
          <ac:chgData name="Zaeem Javaid" userId="6620a48c0a62430c" providerId="LiveId" clId="{852E30D2-70BE-48F3-B445-AA13CF668B0D}" dt="2025-02-27T06:52:28.029" v="4"/>
          <ac:picMkLst>
            <pc:docMk/>
            <pc:sldMk cId="9205124" sldId="332"/>
            <ac:picMk id="9" creationId="{30A27C5F-8DC1-02AE-E901-4C0862D8EAD6}"/>
          </ac:picMkLst>
        </pc:picChg>
      </pc:sldChg>
      <pc:sldChg chg="addSp modSp mod">
        <pc:chgData name="Zaeem Javaid" userId="6620a48c0a62430c" providerId="LiveId" clId="{852E30D2-70BE-48F3-B445-AA13CF668B0D}" dt="2025-02-27T07:55:27.010" v="400" actId="14100"/>
        <pc:sldMkLst>
          <pc:docMk/>
          <pc:sldMk cId="2504115660" sldId="352"/>
        </pc:sldMkLst>
        <pc:spChg chg="add mod ord">
          <ac:chgData name="Zaeem Javaid" userId="6620a48c0a62430c" providerId="LiveId" clId="{852E30D2-70BE-48F3-B445-AA13CF668B0D}" dt="2025-02-27T07:55:27.010" v="400" actId="14100"/>
          <ac:spMkLst>
            <pc:docMk/>
            <pc:sldMk cId="2504115660" sldId="352"/>
            <ac:spMk id="2" creationId="{68BD0DF8-3FCD-DAE7-2E51-A8AA8C3D396F}"/>
          </ac:spMkLst>
        </pc:spChg>
      </pc:sldChg>
      <pc:sldChg chg="addSp delSp modSp mod">
        <pc:chgData name="Zaeem Javaid" userId="6620a48c0a62430c" providerId="LiveId" clId="{852E30D2-70BE-48F3-B445-AA13CF668B0D}" dt="2025-02-27T07:52:03.755" v="370" actId="14100"/>
        <pc:sldMkLst>
          <pc:docMk/>
          <pc:sldMk cId="3633603712" sldId="354"/>
        </pc:sldMkLst>
        <pc:spChg chg="mod">
          <ac:chgData name="Zaeem Javaid" userId="6620a48c0a62430c" providerId="LiveId" clId="{852E30D2-70BE-48F3-B445-AA13CF668B0D}" dt="2025-02-27T07:51:59.566" v="369" actId="1076"/>
          <ac:spMkLst>
            <pc:docMk/>
            <pc:sldMk cId="3633603712" sldId="354"/>
            <ac:spMk id="2" creationId="{03FDD65C-4E9B-7AA1-1001-6D019367A29C}"/>
          </ac:spMkLst>
        </pc:spChg>
        <pc:spChg chg="add mod ord">
          <ac:chgData name="Zaeem Javaid" userId="6620a48c0a62430c" providerId="LiveId" clId="{852E30D2-70BE-48F3-B445-AA13CF668B0D}" dt="2025-02-27T07:51:59.566" v="369" actId="1076"/>
          <ac:spMkLst>
            <pc:docMk/>
            <pc:sldMk cId="3633603712" sldId="354"/>
            <ac:spMk id="4" creationId="{EB265A72-5F50-5DF8-306A-213BC8018AF7}"/>
          </ac:spMkLst>
        </pc:spChg>
        <pc:spChg chg="del">
          <ac:chgData name="Zaeem Javaid" userId="6620a48c0a62430c" providerId="LiveId" clId="{852E30D2-70BE-48F3-B445-AA13CF668B0D}" dt="2025-02-27T06:57:36.791" v="51"/>
          <ac:spMkLst>
            <pc:docMk/>
            <pc:sldMk cId="3633603712" sldId="354"/>
            <ac:spMk id="5" creationId="{AF16E13A-CC9A-E6D6-F2EE-387D1C293A6E}"/>
          </ac:spMkLst>
        </pc:spChg>
        <pc:spChg chg="mod">
          <ac:chgData name="Zaeem Javaid" userId="6620a48c0a62430c" providerId="LiveId" clId="{852E30D2-70BE-48F3-B445-AA13CF668B0D}" dt="2025-02-27T07:51:59.566" v="369" actId="1076"/>
          <ac:spMkLst>
            <pc:docMk/>
            <pc:sldMk cId="3633603712" sldId="354"/>
            <ac:spMk id="6" creationId="{AEDF2D0B-2FD2-F433-924C-3FEBDB1C66DF}"/>
          </ac:spMkLst>
        </pc:spChg>
        <pc:spChg chg="del mod">
          <ac:chgData name="Zaeem Javaid" userId="6620a48c0a62430c" providerId="LiveId" clId="{852E30D2-70BE-48F3-B445-AA13CF668B0D}" dt="2025-02-27T06:57:36.791" v="51"/>
          <ac:spMkLst>
            <pc:docMk/>
            <pc:sldMk cId="3633603712" sldId="354"/>
            <ac:spMk id="7" creationId="{BAE473DA-6C07-9581-FE3F-12CB72C49881}"/>
          </ac:spMkLst>
        </pc:spChg>
        <pc:spChg chg="mod">
          <ac:chgData name="Zaeem Javaid" userId="6620a48c0a62430c" providerId="LiveId" clId="{852E30D2-70BE-48F3-B445-AA13CF668B0D}" dt="2025-02-27T07:52:03.755" v="370" actId="14100"/>
          <ac:spMkLst>
            <pc:docMk/>
            <pc:sldMk cId="3633603712" sldId="354"/>
            <ac:spMk id="9" creationId="{064C1BC0-08F8-7AD0-856C-42CB9E0433E0}"/>
          </ac:spMkLst>
        </pc:spChg>
        <pc:picChg chg="mod">
          <ac:chgData name="Zaeem Javaid" userId="6620a48c0a62430c" providerId="LiveId" clId="{852E30D2-70BE-48F3-B445-AA13CF668B0D}" dt="2025-02-27T07:51:59.566" v="369" actId="1076"/>
          <ac:picMkLst>
            <pc:docMk/>
            <pc:sldMk cId="3633603712" sldId="354"/>
            <ac:picMk id="10" creationId="{734E4792-3FD7-E5FC-AB99-D301022CBC69}"/>
          </ac:picMkLst>
        </pc:picChg>
      </pc:sldChg>
      <pc:sldChg chg="addSp delSp modSp mod">
        <pc:chgData name="Zaeem Javaid" userId="6620a48c0a62430c" providerId="LiveId" clId="{852E30D2-70BE-48F3-B445-AA13CF668B0D}" dt="2025-02-27T07:53:45.031" v="389" actId="1076"/>
        <pc:sldMkLst>
          <pc:docMk/>
          <pc:sldMk cId="2172498014" sldId="356"/>
        </pc:sldMkLst>
        <pc:spChg chg="mod">
          <ac:chgData name="Zaeem Javaid" userId="6620a48c0a62430c" providerId="LiveId" clId="{852E30D2-70BE-48F3-B445-AA13CF668B0D}" dt="2025-02-27T07:53:39.759" v="388" actId="1076"/>
          <ac:spMkLst>
            <pc:docMk/>
            <pc:sldMk cId="2172498014" sldId="356"/>
            <ac:spMk id="3" creationId="{A8EB2B40-B295-5F71-9084-2091CACF1982}"/>
          </ac:spMkLst>
        </pc:spChg>
        <pc:spChg chg="add mod ord">
          <ac:chgData name="Zaeem Javaid" userId="6620a48c0a62430c" providerId="LiveId" clId="{852E30D2-70BE-48F3-B445-AA13CF668B0D}" dt="2025-02-27T07:53:39.759" v="388" actId="1076"/>
          <ac:spMkLst>
            <pc:docMk/>
            <pc:sldMk cId="2172498014" sldId="356"/>
            <ac:spMk id="4" creationId="{C8B027CE-04B9-B37A-DE22-32B76D7B8F45}"/>
          </ac:spMkLst>
        </pc:spChg>
        <pc:spChg chg="del">
          <ac:chgData name="Zaeem Javaid" userId="6620a48c0a62430c" providerId="LiveId" clId="{852E30D2-70BE-48F3-B445-AA13CF668B0D}" dt="2025-02-27T06:58:42.159" v="93"/>
          <ac:spMkLst>
            <pc:docMk/>
            <pc:sldMk cId="2172498014" sldId="356"/>
            <ac:spMk id="5" creationId="{4552C299-2ADC-0B99-B366-340BC5FC8C90}"/>
          </ac:spMkLst>
        </pc:spChg>
        <pc:spChg chg="mod">
          <ac:chgData name="Zaeem Javaid" userId="6620a48c0a62430c" providerId="LiveId" clId="{852E30D2-70BE-48F3-B445-AA13CF668B0D}" dt="2025-02-27T07:53:39.759" v="388" actId="1076"/>
          <ac:spMkLst>
            <pc:docMk/>
            <pc:sldMk cId="2172498014" sldId="356"/>
            <ac:spMk id="6" creationId="{B0988578-ADAB-D85A-CDE2-46080B3262CF}"/>
          </ac:spMkLst>
        </pc:spChg>
        <pc:spChg chg="del">
          <ac:chgData name="Zaeem Javaid" userId="6620a48c0a62430c" providerId="LiveId" clId="{852E30D2-70BE-48F3-B445-AA13CF668B0D}" dt="2025-02-27T06:58:42.159" v="93"/>
          <ac:spMkLst>
            <pc:docMk/>
            <pc:sldMk cId="2172498014" sldId="356"/>
            <ac:spMk id="7" creationId="{F6EB89A9-6B39-D08B-8C15-04819EFBF745}"/>
          </ac:spMkLst>
        </pc:spChg>
        <pc:spChg chg="mod">
          <ac:chgData name="Zaeem Javaid" userId="6620a48c0a62430c" providerId="LiveId" clId="{852E30D2-70BE-48F3-B445-AA13CF668B0D}" dt="2025-02-27T07:53:39.759" v="388" actId="1076"/>
          <ac:spMkLst>
            <pc:docMk/>
            <pc:sldMk cId="2172498014" sldId="356"/>
            <ac:spMk id="9" creationId="{5DD2433D-DAE8-A247-945F-D7DCAFB6F6F1}"/>
          </ac:spMkLst>
        </pc:spChg>
        <pc:spChg chg="mod">
          <ac:chgData name="Zaeem Javaid" userId="6620a48c0a62430c" providerId="LiveId" clId="{852E30D2-70BE-48F3-B445-AA13CF668B0D}" dt="2025-02-27T07:52:44.883" v="377" actId="14100"/>
          <ac:spMkLst>
            <pc:docMk/>
            <pc:sldMk cId="2172498014" sldId="356"/>
            <ac:spMk id="202" creationId="{014BB6CF-666F-8DB5-E197-AD60C251449C}"/>
          </ac:spMkLst>
        </pc:spChg>
        <pc:graphicFrameChg chg="mod">
          <ac:chgData name="Zaeem Javaid" userId="6620a48c0a62430c" providerId="LiveId" clId="{852E30D2-70BE-48F3-B445-AA13CF668B0D}" dt="2025-02-27T07:53:07.760" v="383" actId="1076"/>
          <ac:graphicFrameMkLst>
            <pc:docMk/>
            <pc:sldMk cId="2172498014" sldId="356"/>
            <ac:graphicFrameMk id="2" creationId="{F24ED9E0-AF35-9877-BB14-9CFC3303537A}"/>
          </ac:graphicFrameMkLst>
        </pc:graphicFrameChg>
        <pc:picChg chg="mod">
          <ac:chgData name="Zaeem Javaid" userId="6620a48c0a62430c" providerId="LiveId" clId="{852E30D2-70BE-48F3-B445-AA13CF668B0D}" dt="2025-02-27T07:53:45.031" v="389" actId="1076"/>
          <ac:picMkLst>
            <pc:docMk/>
            <pc:sldMk cId="2172498014" sldId="356"/>
            <ac:picMk id="11" creationId="{977387A5-42C6-67C3-27AB-48282A10684D}"/>
          </ac:picMkLst>
        </pc:picChg>
      </pc:sldChg>
      <pc:sldChg chg="addSp delSp modSp mod">
        <pc:chgData name="Zaeem Javaid" userId="6620a48c0a62430c" providerId="LiveId" clId="{852E30D2-70BE-48F3-B445-AA13CF668B0D}" dt="2025-02-27T07:55:07.360" v="395" actId="1076"/>
        <pc:sldMkLst>
          <pc:docMk/>
          <pc:sldMk cId="3904611020" sldId="357"/>
        </pc:sldMkLst>
        <pc:spChg chg="mod">
          <ac:chgData name="Zaeem Javaid" userId="6620a48c0a62430c" providerId="LiveId" clId="{852E30D2-70BE-48F3-B445-AA13CF668B0D}" dt="2025-02-27T07:55:07.360" v="395" actId="1076"/>
          <ac:spMkLst>
            <pc:docMk/>
            <pc:sldMk cId="3904611020" sldId="357"/>
            <ac:spMk id="2" creationId="{9E8C36E7-F88E-96B3-27B7-22C97EB86E26}"/>
          </ac:spMkLst>
        </pc:spChg>
        <pc:spChg chg="add mod ord">
          <ac:chgData name="Zaeem Javaid" userId="6620a48c0a62430c" providerId="LiveId" clId="{852E30D2-70BE-48F3-B445-AA13CF668B0D}" dt="2025-02-27T07:55:07.360" v="395" actId="1076"/>
          <ac:spMkLst>
            <pc:docMk/>
            <pc:sldMk cId="3904611020" sldId="357"/>
            <ac:spMk id="4" creationId="{23982A64-7C81-A8BF-7ADF-8BE5E2B5C4F3}"/>
          </ac:spMkLst>
        </pc:spChg>
        <pc:spChg chg="del">
          <ac:chgData name="Zaeem Javaid" userId="6620a48c0a62430c" providerId="LiveId" clId="{852E30D2-70BE-48F3-B445-AA13CF668B0D}" dt="2025-02-27T06:59:08.093" v="115"/>
          <ac:spMkLst>
            <pc:docMk/>
            <pc:sldMk cId="3904611020" sldId="357"/>
            <ac:spMk id="5" creationId="{4334FF59-4C63-8A9F-6215-18943BD2EC46}"/>
          </ac:spMkLst>
        </pc:spChg>
        <pc:spChg chg="mod">
          <ac:chgData name="Zaeem Javaid" userId="6620a48c0a62430c" providerId="LiveId" clId="{852E30D2-70BE-48F3-B445-AA13CF668B0D}" dt="2025-02-27T07:55:07.360" v="395" actId="1076"/>
          <ac:spMkLst>
            <pc:docMk/>
            <pc:sldMk cId="3904611020" sldId="357"/>
            <ac:spMk id="6" creationId="{F0CCB11A-34AD-C9DB-4192-8B81EB92E323}"/>
          </ac:spMkLst>
        </pc:spChg>
        <pc:spChg chg="del">
          <ac:chgData name="Zaeem Javaid" userId="6620a48c0a62430c" providerId="LiveId" clId="{852E30D2-70BE-48F3-B445-AA13CF668B0D}" dt="2025-02-27T06:59:08.093" v="115"/>
          <ac:spMkLst>
            <pc:docMk/>
            <pc:sldMk cId="3904611020" sldId="357"/>
            <ac:spMk id="7" creationId="{88997FFE-388B-E413-50C1-8AA3BCE1BC09}"/>
          </ac:spMkLst>
        </pc:spChg>
        <pc:spChg chg="mod">
          <ac:chgData name="Zaeem Javaid" userId="6620a48c0a62430c" providerId="LiveId" clId="{852E30D2-70BE-48F3-B445-AA13CF668B0D}" dt="2025-02-27T07:55:07.360" v="395" actId="1076"/>
          <ac:spMkLst>
            <pc:docMk/>
            <pc:sldMk cId="3904611020" sldId="357"/>
            <ac:spMk id="9" creationId="{C2DD3BC9-C72C-FF7F-6984-3DC7A7E18168}"/>
          </ac:spMkLst>
        </pc:spChg>
        <pc:picChg chg="mod">
          <ac:chgData name="Zaeem Javaid" userId="6620a48c0a62430c" providerId="LiveId" clId="{852E30D2-70BE-48F3-B445-AA13CF668B0D}" dt="2025-02-27T07:55:07.360" v="395" actId="1076"/>
          <ac:picMkLst>
            <pc:docMk/>
            <pc:sldMk cId="3904611020" sldId="357"/>
            <ac:picMk id="10" creationId="{9C4ACB7E-1B62-F437-36F5-3C0423E7588E}"/>
          </ac:picMkLst>
        </pc:picChg>
      </pc:sldChg>
      <pc:sldChg chg="addSp delSp modSp mod">
        <pc:chgData name="Zaeem Javaid" userId="6620a48c0a62430c" providerId="LiveId" clId="{852E30D2-70BE-48F3-B445-AA13CF668B0D}" dt="2025-02-27T07:55:14.441" v="396" actId="1076"/>
        <pc:sldMkLst>
          <pc:docMk/>
          <pc:sldMk cId="764681831" sldId="358"/>
        </pc:sldMkLst>
        <pc:spChg chg="mod">
          <ac:chgData name="Zaeem Javaid" userId="6620a48c0a62430c" providerId="LiveId" clId="{852E30D2-70BE-48F3-B445-AA13CF668B0D}" dt="2025-02-27T07:55:14.441" v="396" actId="1076"/>
          <ac:spMkLst>
            <pc:docMk/>
            <pc:sldMk cId="764681831" sldId="358"/>
            <ac:spMk id="2" creationId="{05A4B3E4-9904-F242-263B-D9CD4E0AA27F}"/>
          </ac:spMkLst>
        </pc:spChg>
        <pc:spChg chg="add mod ord">
          <ac:chgData name="Zaeem Javaid" userId="6620a48c0a62430c" providerId="LiveId" clId="{852E30D2-70BE-48F3-B445-AA13CF668B0D}" dt="2025-02-27T07:55:14.441" v="396" actId="1076"/>
          <ac:spMkLst>
            <pc:docMk/>
            <pc:sldMk cId="764681831" sldId="358"/>
            <ac:spMk id="4" creationId="{04A00620-BBC4-F4A7-FC43-D36445F82695}"/>
          </ac:spMkLst>
        </pc:spChg>
        <pc:spChg chg="del">
          <ac:chgData name="Zaeem Javaid" userId="6620a48c0a62430c" providerId="LiveId" clId="{852E30D2-70BE-48F3-B445-AA13CF668B0D}" dt="2025-02-27T06:59:46.544" v="141"/>
          <ac:spMkLst>
            <pc:docMk/>
            <pc:sldMk cId="764681831" sldId="358"/>
            <ac:spMk id="5" creationId="{24FEB70E-3118-9C34-3AB5-A83757F6517D}"/>
          </ac:spMkLst>
        </pc:spChg>
        <pc:spChg chg="mod">
          <ac:chgData name="Zaeem Javaid" userId="6620a48c0a62430c" providerId="LiveId" clId="{852E30D2-70BE-48F3-B445-AA13CF668B0D}" dt="2025-02-27T07:55:14.441" v="396" actId="1076"/>
          <ac:spMkLst>
            <pc:docMk/>
            <pc:sldMk cId="764681831" sldId="358"/>
            <ac:spMk id="6" creationId="{4FC8E6B8-18BC-41AD-3B5B-A9101E107B39}"/>
          </ac:spMkLst>
        </pc:spChg>
        <pc:spChg chg="del">
          <ac:chgData name="Zaeem Javaid" userId="6620a48c0a62430c" providerId="LiveId" clId="{852E30D2-70BE-48F3-B445-AA13CF668B0D}" dt="2025-02-27T06:59:46.544" v="141"/>
          <ac:spMkLst>
            <pc:docMk/>
            <pc:sldMk cId="764681831" sldId="358"/>
            <ac:spMk id="7" creationId="{CD5764E5-FC99-23B9-EDB8-B33B223DE560}"/>
          </ac:spMkLst>
        </pc:spChg>
        <pc:spChg chg="mod">
          <ac:chgData name="Zaeem Javaid" userId="6620a48c0a62430c" providerId="LiveId" clId="{852E30D2-70BE-48F3-B445-AA13CF668B0D}" dt="2025-02-27T07:55:14.441" v="396" actId="1076"/>
          <ac:spMkLst>
            <pc:docMk/>
            <pc:sldMk cId="764681831" sldId="358"/>
            <ac:spMk id="9" creationId="{FB4FB29E-45CE-BF71-E7D2-B035F2D4A9B7}"/>
          </ac:spMkLst>
        </pc:spChg>
        <pc:spChg chg="mod">
          <ac:chgData name="Zaeem Javaid" userId="6620a48c0a62430c" providerId="LiveId" clId="{852E30D2-70BE-48F3-B445-AA13CF668B0D}" dt="2025-02-27T06:25:36.531" v="0" actId="14100"/>
          <ac:spMkLst>
            <pc:docMk/>
            <pc:sldMk cId="764681831" sldId="358"/>
            <ac:spMk id="202" creationId="{64B225C5-3183-8141-6F12-C55500EE4835}"/>
          </ac:spMkLst>
        </pc:spChg>
        <pc:picChg chg="mod">
          <ac:chgData name="Zaeem Javaid" userId="6620a48c0a62430c" providerId="LiveId" clId="{852E30D2-70BE-48F3-B445-AA13CF668B0D}" dt="2025-02-27T07:55:14.441" v="396" actId="1076"/>
          <ac:picMkLst>
            <pc:docMk/>
            <pc:sldMk cId="764681831" sldId="358"/>
            <ac:picMk id="10" creationId="{6EB0BDD1-6423-F7EA-05FF-631262E51203}"/>
          </ac:picMkLst>
        </pc:picChg>
      </pc:sldChg>
      <pc:sldChg chg="addSp delSp modSp mod">
        <pc:chgData name="Zaeem Javaid" userId="6620a48c0a62430c" providerId="LiveId" clId="{852E30D2-70BE-48F3-B445-AA13CF668B0D}" dt="2025-02-27T07:52:24.203" v="373" actId="1076"/>
        <pc:sldMkLst>
          <pc:docMk/>
          <pc:sldMk cId="1460271936" sldId="359"/>
        </pc:sldMkLst>
        <pc:spChg chg="mod">
          <ac:chgData name="Zaeem Javaid" userId="6620a48c0a62430c" providerId="LiveId" clId="{852E30D2-70BE-48F3-B445-AA13CF668B0D}" dt="2025-02-27T07:52:11.766" v="371" actId="1076"/>
          <ac:spMkLst>
            <pc:docMk/>
            <pc:sldMk cId="1460271936" sldId="359"/>
            <ac:spMk id="3" creationId="{328120C3-879B-217A-B94F-88F9E484D30E}"/>
          </ac:spMkLst>
        </pc:spChg>
        <pc:spChg chg="add mod ord">
          <ac:chgData name="Zaeem Javaid" userId="6620a48c0a62430c" providerId="LiveId" clId="{852E30D2-70BE-48F3-B445-AA13CF668B0D}" dt="2025-02-27T07:52:11.766" v="371" actId="1076"/>
          <ac:spMkLst>
            <pc:docMk/>
            <pc:sldMk cId="1460271936" sldId="359"/>
            <ac:spMk id="4" creationId="{188F1E72-09A1-2F9B-F277-55FDA33D1E2D}"/>
          </ac:spMkLst>
        </pc:spChg>
        <pc:spChg chg="del">
          <ac:chgData name="Zaeem Javaid" userId="6620a48c0a62430c" providerId="LiveId" clId="{852E30D2-70BE-48F3-B445-AA13CF668B0D}" dt="2025-02-27T06:58:06.866" v="71"/>
          <ac:spMkLst>
            <pc:docMk/>
            <pc:sldMk cId="1460271936" sldId="359"/>
            <ac:spMk id="5" creationId="{43EC3AC1-BC10-5387-DC74-ACFD4F0CD065}"/>
          </ac:spMkLst>
        </pc:spChg>
        <pc:spChg chg="mod">
          <ac:chgData name="Zaeem Javaid" userId="6620a48c0a62430c" providerId="LiveId" clId="{852E30D2-70BE-48F3-B445-AA13CF668B0D}" dt="2025-02-27T07:52:11.766" v="371" actId="1076"/>
          <ac:spMkLst>
            <pc:docMk/>
            <pc:sldMk cId="1460271936" sldId="359"/>
            <ac:spMk id="6" creationId="{2A96AF8F-DA32-E3E5-8E9B-9C38B7A30B97}"/>
          </ac:spMkLst>
        </pc:spChg>
        <pc:spChg chg="del">
          <ac:chgData name="Zaeem Javaid" userId="6620a48c0a62430c" providerId="LiveId" clId="{852E30D2-70BE-48F3-B445-AA13CF668B0D}" dt="2025-02-27T06:58:06.866" v="71"/>
          <ac:spMkLst>
            <pc:docMk/>
            <pc:sldMk cId="1460271936" sldId="359"/>
            <ac:spMk id="7" creationId="{5B084794-3AEA-C697-98AB-F7FE040C2C09}"/>
          </ac:spMkLst>
        </pc:spChg>
        <pc:spChg chg="mod">
          <ac:chgData name="Zaeem Javaid" userId="6620a48c0a62430c" providerId="LiveId" clId="{852E30D2-70BE-48F3-B445-AA13CF668B0D}" dt="2025-02-27T07:52:11.766" v="371" actId="1076"/>
          <ac:spMkLst>
            <pc:docMk/>
            <pc:sldMk cId="1460271936" sldId="359"/>
            <ac:spMk id="9" creationId="{3FB840C2-D846-76D1-6DFE-13877BB304DF}"/>
          </ac:spMkLst>
        </pc:spChg>
        <pc:graphicFrameChg chg="mod">
          <ac:chgData name="Zaeem Javaid" userId="6620a48c0a62430c" providerId="LiveId" clId="{852E30D2-70BE-48F3-B445-AA13CF668B0D}" dt="2025-02-27T07:52:17.866" v="372"/>
          <ac:graphicFrameMkLst>
            <pc:docMk/>
            <pc:sldMk cId="1460271936" sldId="359"/>
            <ac:graphicFrameMk id="2" creationId="{BAC33A4A-D03B-EE40-659C-DBD348B77260}"/>
          </ac:graphicFrameMkLst>
        </pc:graphicFrameChg>
        <pc:picChg chg="mod">
          <ac:chgData name="Zaeem Javaid" userId="6620a48c0a62430c" providerId="LiveId" clId="{852E30D2-70BE-48F3-B445-AA13CF668B0D}" dt="2025-02-27T07:52:24.203" v="373" actId="1076"/>
          <ac:picMkLst>
            <pc:docMk/>
            <pc:sldMk cId="1460271936" sldId="359"/>
            <ac:picMk id="11" creationId="{A22E5166-1F5A-64FE-586F-9A153CAE350B}"/>
          </ac:picMkLst>
        </pc:picChg>
      </pc:sldChg>
      <pc:sldChg chg="modSp mod">
        <pc:chgData name="Zaeem Javaid" userId="6620a48c0a62430c" providerId="LiveId" clId="{852E30D2-70BE-48F3-B445-AA13CF668B0D}" dt="2025-02-27T07:54:58.376" v="394" actId="1076"/>
        <pc:sldMkLst>
          <pc:docMk/>
          <pc:sldMk cId="633571503" sldId="360"/>
        </pc:sldMkLst>
        <pc:graphicFrameChg chg="mod modGraphic">
          <ac:chgData name="Zaeem Javaid" userId="6620a48c0a62430c" providerId="LiveId" clId="{852E30D2-70BE-48F3-B445-AA13CF668B0D}" dt="2025-02-27T07:54:58.376" v="394" actId="1076"/>
          <ac:graphicFrameMkLst>
            <pc:docMk/>
            <pc:sldMk cId="633571503" sldId="360"/>
            <ac:graphicFrameMk id="7" creationId="{08285A88-3C15-5589-4805-338EC112CB7C}"/>
          </ac:graphicFrameMkLst>
        </pc:graphicFrameChg>
        <pc:picChg chg="mod">
          <ac:chgData name="Zaeem Javaid" userId="6620a48c0a62430c" providerId="LiveId" clId="{852E30D2-70BE-48F3-B445-AA13CF668B0D}" dt="2025-02-27T07:54:51.499" v="393" actId="14100"/>
          <ac:picMkLst>
            <pc:docMk/>
            <pc:sldMk cId="633571503" sldId="360"/>
            <ac:picMk id="9" creationId="{052B333A-7A9E-EDCA-127E-645C842356B8}"/>
          </ac:picMkLst>
        </pc:picChg>
      </pc:sldChg>
      <pc:sldChg chg="addSp modSp mod">
        <pc:chgData name="Zaeem Javaid" userId="6620a48c0a62430c" providerId="LiveId" clId="{852E30D2-70BE-48F3-B445-AA13CF668B0D}" dt="2025-02-27T07:51:46.328" v="368" actId="14100"/>
        <pc:sldMkLst>
          <pc:docMk/>
          <pc:sldMk cId="1758204216" sldId="366"/>
        </pc:sldMkLst>
        <pc:spChg chg="add mod ord">
          <ac:chgData name="Zaeem Javaid" userId="6620a48c0a62430c" providerId="LiveId" clId="{852E30D2-70BE-48F3-B445-AA13CF668B0D}" dt="2025-02-27T07:51:46.328" v="368" actId="14100"/>
          <ac:spMkLst>
            <pc:docMk/>
            <pc:sldMk cId="1758204216" sldId="366"/>
            <ac:spMk id="2" creationId="{C0CF48C5-11F3-9ED1-1A74-11066D97E207}"/>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4E6DE9-8E2D-434B-A3B9-C52F5865B03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ACDF21A1-C362-4683-99FF-B70DFB5E081D}">
      <dgm:prSet phldrT="[Text]" custT="1"/>
      <dgm:spPr>
        <a:solidFill>
          <a:srgbClr val="FAAC69"/>
        </a:solidFill>
      </dgm:spPr>
      <dgm:t>
        <a:bodyPr/>
        <a:lstStyle/>
        <a:p>
          <a:pPr algn="ctr">
            <a:lnSpc>
              <a:spcPct val="100000"/>
            </a:lnSpc>
          </a:pPr>
          <a:r>
            <a:rPr lang="ar-SA" sz="3200" i="0" u="none" strike="noStrike" dirty="0">
              <a:solidFill>
                <a:srgbClr val="413169"/>
              </a:solidFill>
              <a:effectLst/>
              <a:latin typeface="Noto Naskh Arabic SemiBold" pitchFamily="2" charset="-78"/>
              <a:cs typeface="Noto Naskh Arabic SemiBold" pitchFamily="2" charset="-78"/>
            </a:rPr>
            <a:t>أَوَّابٍ</a:t>
          </a:r>
          <a:endParaRPr lang="en-GB" sz="3200" dirty="0">
            <a:solidFill>
              <a:srgbClr val="4B116F"/>
            </a:solidFill>
            <a:latin typeface="Noto Naskh Arabic SemiBold" pitchFamily="2" charset="-78"/>
            <a:cs typeface="Noto Naskh Arabic SemiBold" pitchFamily="2" charset="-78"/>
          </a:endParaRPr>
        </a:p>
      </dgm:t>
    </dgm:pt>
    <dgm:pt modelId="{D5146C34-F790-4034-8549-E250F90FD287}" type="parTrans" cxnId="{A4E86279-7527-460D-AFC0-1775830DAB8A}">
      <dgm:prSet/>
      <dgm:spPr/>
      <dgm:t>
        <a:bodyPr/>
        <a:lstStyle/>
        <a:p>
          <a:endParaRPr lang="en-GB"/>
        </a:p>
      </dgm:t>
    </dgm:pt>
    <dgm:pt modelId="{B629258D-2E62-4F93-AF99-582C886281DB}" type="sibTrans" cxnId="{A4E86279-7527-460D-AFC0-1775830DAB8A}">
      <dgm:prSet/>
      <dgm:spPr/>
      <dgm:t>
        <a:bodyPr/>
        <a:lstStyle/>
        <a:p>
          <a:endParaRPr lang="en-GB"/>
        </a:p>
      </dgm:t>
    </dgm:pt>
    <dgm:pt modelId="{3B037B6B-8A03-4F31-B828-2ABB74C32134}">
      <dgm:prSet phldrT="[Text]" custT="1"/>
      <dgm:spPr>
        <a:ln>
          <a:solidFill>
            <a:schemeClr val="tx2">
              <a:lumMod val="90000"/>
            </a:schemeClr>
          </a:solidFill>
        </a:ln>
      </dgm:spPr>
      <dgm:t>
        <a:bodyPr/>
        <a:lstStyle/>
        <a:p>
          <a:pPr algn="ctr">
            <a:lnSpc>
              <a:spcPct val="100000"/>
            </a:lnSpc>
            <a:buFont typeface="Arial" panose="020B0604020202020204" pitchFamily="34" charset="0"/>
            <a:buNone/>
          </a:pPr>
          <a:r>
            <a:rPr lang="en-GB" sz="2400" b="0" i="0" u="none" dirty="0">
              <a:latin typeface="Inter Light" panose="020B0604020202020204" charset="0"/>
              <a:ea typeface="Inter Light" panose="020B0604020202020204" charset="0"/>
            </a:rPr>
            <a:t>The one who constantly returns to his Lord. The one who always repents to Allah.</a:t>
          </a:r>
          <a:endParaRPr lang="en-GB" sz="2400" dirty="0">
            <a:latin typeface="Inter Light" panose="020B0604020202020204" charset="0"/>
            <a:ea typeface="Inter Light" panose="020B0604020202020204" charset="0"/>
          </a:endParaRPr>
        </a:p>
      </dgm:t>
    </dgm:pt>
    <dgm:pt modelId="{94E83FA5-66CC-4B4E-8EB6-73F579E146B8}" type="parTrans" cxnId="{FE31E804-CCD7-4797-AA7A-AD236D089095}">
      <dgm:prSet/>
      <dgm:spPr/>
      <dgm:t>
        <a:bodyPr/>
        <a:lstStyle/>
        <a:p>
          <a:endParaRPr lang="en-GB"/>
        </a:p>
      </dgm:t>
    </dgm:pt>
    <dgm:pt modelId="{2B5F1E81-9C3C-430B-B1D1-E6F89E8CFB76}" type="sibTrans" cxnId="{FE31E804-CCD7-4797-AA7A-AD236D089095}">
      <dgm:prSet/>
      <dgm:spPr/>
      <dgm:t>
        <a:bodyPr/>
        <a:lstStyle/>
        <a:p>
          <a:endParaRPr lang="en-GB"/>
        </a:p>
      </dgm:t>
    </dgm:pt>
    <dgm:pt modelId="{2CACA8DB-2D98-4743-B673-038F388DF231}">
      <dgm:prSet phldrT="[Text]" custT="1"/>
      <dgm:spPr>
        <a:solidFill>
          <a:srgbClr val="FAAC69"/>
        </a:solidFill>
      </dgm:spPr>
      <dgm:t>
        <a:bodyPr/>
        <a:lstStyle/>
        <a:p>
          <a:pPr algn="ctr">
            <a:lnSpc>
              <a:spcPct val="100000"/>
            </a:lnSpc>
          </a:pPr>
          <a:r>
            <a:rPr lang="ar-SA" sz="3200" i="0" u="none" strike="noStrike" dirty="0">
              <a:solidFill>
                <a:srgbClr val="413169"/>
              </a:solidFill>
              <a:effectLst/>
              <a:latin typeface="Noto Naskh Arabic SemiBold" pitchFamily="2" charset="-78"/>
              <a:cs typeface="Noto Naskh Arabic SemiBold" pitchFamily="2" charset="-78"/>
            </a:rPr>
            <a:t>حَفِيظٍ </a:t>
          </a:r>
          <a:endParaRPr lang="en-GB" sz="3200" dirty="0">
            <a:solidFill>
              <a:srgbClr val="4B116F"/>
            </a:solidFill>
            <a:latin typeface="Noto Naskh Arabic SemiBold" pitchFamily="2" charset="-78"/>
            <a:cs typeface="Noto Naskh Arabic SemiBold" pitchFamily="2" charset="-78"/>
          </a:endParaRPr>
        </a:p>
      </dgm:t>
    </dgm:pt>
    <dgm:pt modelId="{E18F3E4A-8CD9-4478-9C75-30DA0216E397}" type="parTrans" cxnId="{1C7B4151-8FC8-4823-B25A-740DCBC9BB45}">
      <dgm:prSet/>
      <dgm:spPr/>
      <dgm:t>
        <a:bodyPr/>
        <a:lstStyle/>
        <a:p>
          <a:endParaRPr lang="en-GB"/>
        </a:p>
      </dgm:t>
    </dgm:pt>
    <dgm:pt modelId="{AC503565-7975-445F-A756-9BF988619024}" type="sibTrans" cxnId="{1C7B4151-8FC8-4823-B25A-740DCBC9BB45}">
      <dgm:prSet/>
      <dgm:spPr/>
      <dgm:t>
        <a:bodyPr/>
        <a:lstStyle/>
        <a:p>
          <a:endParaRPr lang="en-GB"/>
        </a:p>
      </dgm:t>
    </dgm:pt>
    <dgm:pt modelId="{CAA8293E-8476-44A8-BB23-BA1118F10ECC}">
      <dgm:prSet phldrT="[Text]" custT="1"/>
      <dgm:spPr>
        <a:ln>
          <a:solidFill>
            <a:schemeClr val="tx2">
              <a:lumMod val="90000"/>
            </a:schemeClr>
          </a:solidFill>
        </a:ln>
      </dgm:spPr>
      <dgm:t>
        <a:bodyPr/>
        <a:lstStyle/>
        <a:p>
          <a:pPr algn="l">
            <a:lnSpc>
              <a:spcPct val="100000"/>
            </a:lnSpc>
            <a:buNone/>
          </a:pPr>
          <a:r>
            <a:rPr lang="en-GB" sz="2400" b="0" i="0" u="none" dirty="0">
              <a:latin typeface="Inter Light" panose="020B0604020202020204" charset="0"/>
              <a:ea typeface="Inter Light" panose="020B0604020202020204" charset="0"/>
            </a:rPr>
            <a:t>   Protector; the one who protects their eyes, ears etc from anything </a:t>
          </a:r>
          <a:r>
            <a:rPr lang="en-GB" sz="2400" b="0" i="0" u="none" dirty="0" err="1">
              <a:latin typeface="Inter Light" panose="020B0604020202020204" charset="0"/>
              <a:ea typeface="Inter Light" panose="020B0604020202020204" charset="0"/>
            </a:rPr>
            <a:t>ḥarām</a:t>
          </a:r>
          <a:r>
            <a:rPr lang="en-GB" sz="2400" b="0" i="0" u="none" dirty="0">
              <a:latin typeface="Inter Light" panose="020B0604020202020204" charset="0"/>
              <a:ea typeface="Inter Light" panose="020B0604020202020204" charset="0"/>
            </a:rPr>
            <a:t> and from crossing Allah’s boundaries.</a:t>
          </a:r>
          <a:endParaRPr lang="en-GB" sz="2400" dirty="0">
            <a:latin typeface="Inter Light" panose="020B0604020202020204" charset="0"/>
            <a:ea typeface="Inter Light" panose="020B0604020202020204" charset="0"/>
          </a:endParaRPr>
        </a:p>
      </dgm:t>
    </dgm:pt>
    <dgm:pt modelId="{4D0EBABE-0007-43B1-9939-A2C9C2A6B192}" type="parTrans" cxnId="{AF9747BB-66BC-4DA0-A914-F02EF54AFB47}">
      <dgm:prSet/>
      <dgm:spPr/>
      <dgm:t>
        <a:bodyPr/>
        <a:lstStyle/>
        <a:p>
          <a:endParaRPr lang="en-GB"/>
        </a:p>
      </dgm:t>
    </dgm:pt>
    <dgm:pt modelId="{4C5CFD24-D18B-4DB9-8679-172E3CDC7795}" type="sibTrans" cxnId="{AF9747BB-66BC-4DA0-A914-F02EF54AFB47}">
      <dgm:prSet/>
      <dgm:spPr/>
      <dgm:t>
        <a:bodyPr/>
        <a:lstStyle/>
        <a:p>
          <a:endParaRPr lang="en-GB"/>
        </a:p>
      </dgm:t>
    </dgm:pt>
    <dgm:pt modelId="{6CFFA65B-5AAA-438D-AD16-D86952D8D365}" type="pres">
      <dgm:prSet presAssocID="{7E4E6DE9-8E2D-434B-A3B9-C52F5865B032}" presName="linear" presStyleCnt="0">
        <dgm:presLayoutVars>
          <dgm:dir/>
          <dgm:animLvl val="lvl"/>
          <dgm:resizeHandles val="exact"/>
        </dgm:presLayoutVars>
      </dgm:prSet>
      <dgm:spPr/>
    </dgm:pt>
    <dgm:pt modelId="{2E77C987-BA61-407C-9D95-6E22B63593F3}" type="pres">
      <dgm:prSet presAssocID="{ACDF21A1-C362-4683-99FF-B70DFB5E081D}" presName="parentLin" presStyleCnt="0"/>
      <dgm:spPr/>
    </dgm:pt>
    <dgm:pt modelId="{A48EF4CF-B774-4D8F-B989-A2C67744534F}" type="pres">
      <dgm:prSet presAssocID="{ACDF21A1-C362-4683-99FF-B70DFB5E081D}" presName="parentLeftMargin" presStyleLbl="node1" presStyleIdx="0" presStyleCnt="2"/>
      <dgm:spPr/>
    </dgm:pt>
    <dgm:pt modelId="{9F60D0E8-480B-40E1-BEDA-F0EB7BC72A86}" type="pres">
      <dgm:prSet presAssocID="{ACDF21A1-C362-4683-99FF-B70DFB5E081D}" presName="parentText" presStyleLbl="node1" presStyleIdx="0" presStyleCnt="2" custScaleX="61895">
        <dgm:presLayoutVars>
          <dgm:chMax val="0"/>
          <dgm:bulletEnabled val="1"/>
        </dgm:presLayoutVars>
      </dgm:prSet>
      <dgm:spPr/>
    </dgm:pt>
    <dgm:pt modelId="{66F0DCEC-FA18-4F20-82A0-5091DA297DFB}" type="pres">
      <dgm:prSet presAssocID="{ACDF21A1-C362-4683-99FF-B70DFB5E081D}" presName="negativeSpace" presStyleCnt="0"/>
      <dgm:spPr/>
    </dgm:pt>
    <dgm:pt modelId="{4D8166D2-1731-4100-9E4D-35FF94B368BB}" type="pres">
      <dgm:prSet presAssocID="{ACDF21A1-C362-4683-99FF-B70DFB5E081D}" presName="childText" presStyleLbl="conFgAcc1" presStyleIdx="0" presStyleCnt="2">
        <dgm:presLayoutVars>
          <dgm:bulletEnabled val="1"/>
        </dgm:presLayoutVars>
      </dgm:prSet>
      <dgm:spPr>
        <a:prstGeom prst="roundRect">
          <a:avLst/>
        </a:prstGeom>
      </dgm:spPr>
    </dgm:pt>
    <dgm:pt modelId="{6422651B-607E-4F73-B1BD-321A2D4CF2C9}" type="pres">
      <dgm:prSet presAssocID="{B629258D-2E62-4F93-AF99-582C886281DB}" presName="spaceBetweenRectangles" presStyleCnt="0"/>
      <dgm:spPr/>
    </dgm:pt>
    <dgm:pt modelId="{9972F330-2664-4F8E-82E2-B430006F23C6}" type="pres">
      <dgm:prSet presAssocID="{2CACA8DB-2D98-4743-B673-038F388DF231}" presName="parentLin" presStyleCnt="0"/>
      <dgm:spPr/>
    </dgm:pt>
    <dgm:pt modelId="{D73722F2-3D34-4FBD-BFCA-A1D1FDF10FC7}" type="pres">
      <dgm:prSet presAssocID="{2CACA8DB-2D98-4743-B673-038F388DF231}" presName="parentLeftMargin" presStyleLbl="node1" presStyleIdx="0" presStyleCnt="2"/>
      <dgm:spPr/>
    </dgm:pt>
    <dgm:pt modelId="{84B37FE1-3CCB-4B44-A01A-7CDA24FBDCFC}" type="pres">
      <dgm:prSet presAssocID="{2CACA8DB-2D98-4743-B673-038F388DF231}" presName="parentText" presStyleLbl="node1" presStyleIdx="1" presStyleCnt="2" custScaleX="61895">
        <dgm:presLayoutVars>
          <dgm:chMax val="0"/>
          <dgm:bulletEnabled val="1"/>
        </dgm:presLayoutVars>
      </dgm:prSet>
      <dgm:spPr/>
    </dgm:pt>
    <dgm:pt modelId="{7567CA4D-3327-479E-8F13-F55801505363}" type="pres">
      <dgm:prSet presAssocID="{2CACA8DB-2D98-4743-B673-038F388DF231}" presName="negativeSpace" presStyleCnt="0"/>
      <dgm:spPr/>
    </dgm:pt>
    <dgm:pt modelId="{B63B34FF-601D-4F19-A8DB-24897B842782}" type="pres">
      <dgm:prSet presAssocID="{2CACA8DB-2D98-4743-B673-038F388DF231}" presName="childText" presStyleLbl="conFgAcc1" presStyleIdx="1" presStyleCnt="2">
        <dgm:presLayoutVars>
          <dgm:bulletEnabled val="1"/>
        </dgm:presLayoutVars>
      </dgm:prSet>
      <dgm:spPr>
        <a:prstGeom prst="roundRect">
          <a:avLst/>
        </a:prstGeom>
      </dgm:spPr>
    </dgm:pt>
  </dgm:ptLst>
  <dgm:cxnLst>
    <dgm:cxn modelId="{FE31E804-CCD7-4797-AA7A-AD236D089095}" srcId="{ACDF21A1-C362-4683-99FF-B70DFB5E081D}" destId="{3B037B6B-8A03-4F31-B828-2ABB74C32134}" srcOrd="0" destOrd="0" parTransId="{94E83FA5-66CC-4B4E-8EB6-73F579E146B8}" sibTransId="{2B5F1E81-9C3C-430B-B1D1-E6F89E8CFB76}"/>
    <dgm:cxn modelId="{47FD3D0D-DC70-4FFF-8984-BE5F45956873}" type="presOf" srcId="{ACDF21A1-C362-4683-99FF-B70DFB5E081D}" destId="{9F60D0E8-480B-40E1-BEDA-F0EB7BC72A86}" srcOrd="1" destOrd="0" presId="urn:microsoft.com/office/officeart/2005/8/layout/list1"/>
    <dgm:cxn modelId="{1C7B4151-8FC8-4823-B25A-740DCBC9BB45}" srcId="{7E4E6DE9-8E2D-434B-A3B9-C52F5865B032}" destId="{2CACA8DB-2D98-4743-B673-038F388DF231}" srcOrd="1" destOrd="0" parTransId="{E18F3E4A-8CD9-4478-9C75-30DA0216E397}" sibTransId="{AC503565-7975-445F-A756-9BF988619024}"/>
    <dgm:cxn modelId="{9CF9DA53-2D78-477B-85A6-AD76F7C3F5F3}" type="presOf" srcId="{3B037B6B-8A03-4F31-B828-2ABB74C32134}" destId="{4D8166D2-1731-4100-9E4D-35FF94B368BB}" srcOrd="0" destOrd="0" presId="urn:microsoft.com/office/officeart/2005/8/layout/list1"/>
    <dgm:cxn modelId="{35F68555-92C5-4F2B-B76A-B88848E5CF92}" type="presOf" srcId="{2CACA8DB-2D98-4743-B673-038F388DF231}" destId="{84B37FE1-3CCB-4B44-A01A-7CDA24FBDCFC}" srcOrd="1" destOrd="0" presId="urn:microsoft.com/office/officeart/2005/8/layout/list1"/>
    <dgm:cxn modelId="{A4E86279-7527-460D-AFC0-1775830DAB8A}" srcId="{7E4E6DE9-8E2D-434B-A3B9-C52F5865B032}" destId="{ACDF21A1-C362-4683-99FF-B70DFB5E081D}" srcOrd="0" destOrd="0" parTransId="{D5146C34-F790-4034-8549-E250F90FD287}" sibTransId="{B629258D-2E62-4F93-AF99-582C886281DB}"/>
    <dgm:cxn modelId="{58052099-3054-4C82-969B-F7EFB56308CC}" type="presOf" srcId="{7E4E6DE9-8E2D-434B-A3B9-C52F5865B032}" destId="{6CFFA65B-5AAA-438D-AD16-D86952D8D365}" srcOrd="0" destOrd="0" presId="urn:microsoft.com/office/officeart/2005/8/layout/list1"/>
    <dgm:cxn modelId="{ADF3F49A-1C34-46A1-9702-8C44AA9A4E04}" type="presOf" srcId="{2CACA8DB-2D98-4743-B673-038F388DF231}" destId="{D73722F2-3D34-4FBD-BFCA-A1D1FDF10FC7}" srcOrd="0" destOrd="0" presId="urn:microsoft.com/office/officeart/2005/8/layout/list1"/>
    <dgm:cxn modelId="{AF9747BB-66BC-4DA0-A914-F02EF54AFB47}" srcId="{2CACA8DB-2D98-4743-B673-038F388DF231}" destId="{CAA8293E-8476-44A8-BB23-BA1118F10ECC}" srcOrd="0" destOrd="0" parTransId="{4D0EBABE-0007-43B1-9939-A2C9C2A6B192}" sibTransId="{4C5CFD24-D18B-4DB9-8679-172E3CDC7795}"/>
    <dgm:cxn modelId="{FED555CA-3696-46DE-859A-08DFDE8C637F}" type="presOf" srcId="{CAA8293E-8476-44A8-BB23-BA1118F10ECC}" destId="{B63B34FF-601D-4F19-A8DB-24897B842782}" srcOrd="0" destOrd="0" presId="urn:microsoft.com/office/officeart/2005/8/layout/list1"/>
    <dgm:cxn modelId="{1A73C9EA-C339-4D97-863C-2E1930DF0493}" type="presOf" srcId="{ACDF21A1-C362-4683-99FF-B70DFB5E081D}" destId="{A48EF4CF-B774-4D8F-B989-A2C67744534F}" srcOrd="0" destOrd="0" presId="urn:microsoft.com/office/officeart/2005/8/layout/list1"/>
    <dgm:cxn modelId="{19700947-4FB5-420B-A9BA-3E25A77E7FEC}" type="presParOf" srcId="{6CFFA65B-5AAA-438D-AD16-D86952D8D365}" destId="{2E77C987-BA61-407C-9D95-6E22B63593F3}" srcOrd="0" destOrd="0" presId="urn:microsoft.com/office/officeart/2005/8/layout/list1"/>
    <dgm:cxn modelId="{4605768A-D5D2-4111-ACC7-FA560E547872}" type="presParOf" srcId="{2E77C987-BA61-407C-9D95-6E22B63593F3}" destId="{A48EF4CF-B774-4D8F-B989-A2C67744534F}" srcOrd="0" destOrd="0" presId="urn:microsoft.com/office/officeart/2005/8/layout/list1"/>
    <dgm:cxn modelId="{63CDC648-EC23-48E5-93D6-880A3E9088EF}" type="presParOf" srcId="{2E77C987-BA61-407C-9D95-6E22B63593F3}" destId="{9F60D0E8-480B-40E1-BEDA-F0EB7BC72A86}" srcOrd="1" destOrd="0" presId="urn:microsoft.com/office/officeart/2005/8/layout/list1"/>
    <dgm:cxn modelId="{48271E7B-6857-42B3-AC9A-A75EBB1404E5}" type="presParOf" srcId="{6CFFA65B-5AAA-438D-AD16-D86952D8D365}" destId="{66F0DCEC-FA18-4F20-82A0-5091DA297DFB}" srcOrd="1" destOrd="0" presId="urn:microsoft.com/office/officeart/2005/8/layout/list1"/>
    <dgm:cxn modelId="{A0AAD399-84D9-4344-B903-A8879B8286FE}" type="presParOf" srcId="{6CFFA65B-5AAA-438D-AD16-D86952D8D365}" destId="{4D8166D2-1731-4100-9E4D-35FF94B368BB}" srcOrd="2" destOrd="0" presId="urn:microsoft.com/office/officeart/2005/8/layout/list1"/>
    <dgm:cxn modelId="{387AFC56-2F49-467B-A32F-1D2542473C6F}" type="presParOf" srcId="{6CFFA65B-5AAA-438D-AD16-D86952D8D365}" destId="{6422651B-607E-4F73-B1BD-321A2D4CF2C9}" srcOrd="3" destOrd="0" presId="urn:microsoft.com/office/officeart/2005/8/layout/list1"/>
    <dgm:cxn modelId="{E780DF4B-E590-41A0-BB52-79EEFA8F4D66}" type="presParOf" srcId="{6CFFA65B-5AAA-438D-AD16-D86952D8D365}" destId="{9972F330-2664-4F8E-82E2-B430006F23C6}" srcOrd="4" destOrd="0" presId="urn:microsoft.com/office/officeart/2005/8/layout/list1"/>
    <dgm:cxn modelId="{A4D30FD0-F43F-4D85-BB60-0FE82E007A60}" type="presParOf" srcId="{9972F330-2664-4F8E-82E2-B430006F23C6}" destId="{D73722F2-3D34-4FBD-BFCA-A1D1FDF10FC7}" srcOrd="0" destOrd="0" presId="urn:microsoft.com/office/officeart/2005/8/layout/list1"/>
    <dgm:cxn modelId="{99AF897D-6251-442D-9D56-9B0BA9665DF4}" type="presParOf" srcId="{9972F330-2664-4F8E-82E2-B430006F23C6}" destId="{84B37FE1-3CCB-4B44-A01A-7CDA24FBDCFC}" srcOrd="1" destOrd="0" presId="urn:microsoft.com/office/officeart/2005/8/layout/list1"/>
    <dgm:cxn modelId="{BD981328-EA6F-4CBC-ADBA-D22318A6F5A6}" type="presParOf" srcId="{6CFFA65B-5AAA-438D-AD16-D86952D8D365}" destId="{7567CA4D-3327-479E-8F13-F55801505363}" srcOrd="5" destOrd="0" presId="urn:microsoft.com/office/officeart/2005/8/layout/list1"/>
    <dgm:cxn modelId="{C8EA14D2-70E1-431C-9C75-03E1F4F7A501}" type="presParOf" srcId="{6CFFA65B-5AAA-438D-AD16-D86952D8D365}" destId="{B63B34FF-601D-4F19-A8DB-24897B842782}"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4E6DE9-8E2D-434B-A3B9-C52F5865B03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ACDF21A1-C362-4683-99FF-B70DFB5E081D}">
      <dgm:prSet phldrT="[Text]"/>
      <dgm:spPr>
        <a:solidFill>
          <a:srgbClr val="FAAC69"/>
        </a:solidFill>
      </dgm:spPr>
      <dgm:t>
        <a:bodyPr/>
        <a:lstStyle/>
        <a:p>
          <a:pPr algn="ctr"/>
          <a:r>
            <a:rPr lang="ar-SA" i="0" u="none" strike="noStrike" dirty="0">
              <a:solidFill>
                <a:srgbClr val="413169"/>
              </a:solidFill>
              <a:effectLst/>
              <a:latin typeface="Noto Naskh Arabic SemiBold" pitchFamily="2" charset="-78"/>
              <a:cs typeface="Noto Naskh Arabic SemiBold" pitchFamily="2" charset="-78"/>
            </a:rPr>
            <a:t>خَشِىَ</a:t>
          </a:r>
          <a:endParaRPr lang="en-GB" dirty="0">
            <a:solidFill>
              <a:srgbClr val="4B116F"/>
            </a:solidFill>
            <a:latin typeface="Noto Naskh Arabic SemiBold" pitchFamily="2" charset="-78"/>
            <a:cs typeface="Noto Naskh Arabic SemiBold" pitchFamily="2" charset="-78"/>
          </a:endParaRPr>
        </a:p>
      </dgm:t>
    </dgm:pt>
    <dgm:pt modelId="{D5146C34-F790-4034-8549-E250F90FD287}" type="parTrans" cxnId="{A4E86279-7527-460D-AFC0-1775830DAB8A}">
      <dgm:prSet/>
      <dgm:spPr/>
      <dgm:t>
        <a:bodyPr/>
        <a:lstStyle/>
        <a:p>
          <a:endParaRPr lang="en-GB"/>
        </a:p>
      </dgm:t>
    </dgm:pt>
    <dgm:pt modelId="{B629258D-2E62-4F93-AF99-582C886281DB}" type="sibTrans" cxnId="{A4E86279-7527-460D-AFC0-1775830DAB8A}">
      <dgm:prSet/>
      <dgm:spPr/>
      <dgm:t>
        <a:bodyPr/>
        <a:lstStyle/>
        <a:p>
          <a:endParaRPr lang="en-GB"/>
        </a:p>
      </dgm:t>
    </dgm:pt>
    <dgm:pt modelId="{2CACA8DB-2D98-4743-B673-038F388DF231}">
      <dgm:prSet phldrT="[Text]"/>
      <dgm:spPr>
        <a:solidFill>
          <a:srgbClr val="FAAC69"/>
        </a:solidFill>
      </dgm:spPr>
      <dgm:t>
        <a:bodyPr/>
        <a:lstStyle/>
        <a:p>
          <a:pPr algn="ctr"/>
          <a:r>
            <a:rPr lang="ar-SA" i="0" u="none" strike="noStrike" dirty="0">
              <a:solidFill>
                <a:srgbClr val="413169"/>
              </a:solidFill>
              <a:effectLst/>
              <a:latin typeface="Noto Naskh Arabic SemiBold" pitchFamily="2" charset="-78"/>
              <a:cs typeface="Noto Naskh Arabic SemiBold" pitchFamily="2" charset="-78"/>
            </a:rPr>
            <a:t>بِقَلْبٍ مُّنِيبٍ </a:t>
          </a:r>
          <a:endParaRPr lang="en-GB" dirty="0">
            <a:solidFill>
              <a:srgbClr val="4B116F"/>
            </a:solidFill>
            <a:latin typeface="Noto Naskh Arabic SemiBold" pitchFamily="2" charset="-78"/>
            <a:cs typeface="Noto Naskh Arabic SemiBold" pitchFamily="2" charset="-78"/>
          </a:endParaRPr>
        </a:p>
      </dgm:t>
    </dgm:pt>
    <dgm:pt modelId="{E18F3E4A-8CD9-4478-9C75-30DA0216E397}" type="parTrans" cxnId="{1C7B4151-8FC8-4823-B25A-740DCBC9BB45}">
      <dgm:prSet/>
      <dgm:spPr/>
      <dgm:t>
        <a:bodyPr/>
        <a:lstStyle/>
        <a:p>
          <a:endParaRPr lang="en-GB"/>
        </a:p>
      </dgm:t>
    </dgm:pt>
    <dgm:pt modelId="{AC503565-7975-445F-A756-9BF988619024}" type="sibTrans" cxnId="{1C7B4151-8FC8-4823-B25A-740DCBC9BB45}">
      <dgm:prSet/>
      <dgm:spPr/>
      <dgm:t>
        <a:bodyPr/>
        <a:lstStyle/>
        <a:p>
          <a:endParaRPr lang="en-GB"/>
        </a:p>
      </dgm:t>
    </dgm:pt>
    <dgm:pt modelId="{CAA8293E-8476-44A8-BB23-BA1118F10ECC}">
      <dgm:prSet phldrT="[Text]" custT="1"/>
      <dgm:spPr>
        <a:ln>
          <a:solidFill>
            <a:schemeClr val="tx2">
              <a:lumMod val="90000"/>
            </a:schemeClr>
          </a:solidFill>
        </a:ln>
      </dgm:spPr>
      <dgm:t>
        <a:bodyPr/>
        <a:lstStyle/>
        <a:p>
          <a:pPr>
            <a:lnSpc>
              <a:spcPct val="100000"/>
            </a:lnSpc>
            <a:buNone/>
          </a:pPr>
          <a:r>
            <a:rPr lang="en-GB" sz="2400" b="0" i="0" u="none" dirty="0">
              <a:latin typeface="Inter Light" panose="020B0604020202020204" charset="0"/>
              <a:ea typeface="Inter Light" panose="020B0604020202020204" charset="0"/>
            </a:rPr>
            <a:t>- Heart that is always turning to Allah.</a:t>
          </a:r>
          <a:endParaRPr lang="en-GB" sz="2400" dirty="0">
            <a:latin typeface="Inter Light" panose="020B0604020202020204" charset="0"/>
            <a:ea typeface="Inter Light" panose="020B0604020202020204" charset="0"/>
          </a:endParaRPr>
        </a:p>
      </dgm:t>
    </dgm:pt>
    <dgm:pt modelId="{4D0EBABE-0007-43B1-9939-A2C9C2A6B192}" type="parTrans" cxnId="{AF9747BB-66BC-4DA0-A914-F02EF54AFB47}">
      <dgm:prSet/>
      <dgm:spPr/>
      <dgm:t>
        <a:bodyPr/>
        <a:lstStyle/>
        <a:p>
          <a:endParaRPr lang="en-GB"/>
        </a:p>
      </dgm:t>
    </dgm:pt>
    <dgm:pt modelId="{4C5CFD24-D18B-4DB9-8679-172E3CDC7795}" type="sibTrans" cxnId="{AF9747BB-66BC-4DA0-A914-F02EF54AFB47}">
      <dgm:prSet/>
      <dgm:spPr/>
      <dgm:t>
        <a:bodyPr/>
        <a:lstStyle/>
        <a:p>
          <a:endParaRPr lang="en-GB"/>
        </a:p>
      </dgm:t>
    </dgm:pt>
    <dgm:pt modelId="{19264DB7-831C-4B6E-BFFC-647910662233}">
      <dgm:prSet phldrT="[Text]" custT="1"/>
      <dgm:spPr>
        <a:ln>
          <a:solidFill>
            <a:schemeClr val="tx2">
              <a:lumMod val="90000"/>
            </a:schemeClr>
          </a:solidFill>
        </a:ln>
      </dgm:spPr>
      <dgm:t>
        <a:bodyPr/>
        <a:lstStyle/>
        <a:p>
          <a:pPr>
            <a:lnSpc>
              <a:spcPct val="100000"/>
            </a:lnSpc>
            <a:buNone/>
          </a:pPr>
          <a:r>
            <a:rPr lang="en-GB" sz="2400" dirty="0">
              <a:latin typeface="Inter Light" panose="020B0604020202020204" charset="0"/>
              <a:ea typeface="Inter Light" panose="020B0604020202020204" charset="0"/>
            </a:rPr>
            <a:t>- </a:t>
          </a:r>
          <a:r>
            <a:rPr lang="en-GB" sz="2400" dirty="0" err="1">
              <a:latin typeface="Inter Light" panose="020B0604020202020204" charset="0"/>
              <a:ea typeface="Inter Light" panose="020B0604020202020204" charset="0"/>
            </a:rPr>
            <a:t>Munīb</a:t>
          </a:r>
          <a:r>
            <a:rPr lang="en-GB" sz="2400" dirty="0">
              <a:latin typeface="Inter Light" panose="020B0604020202020204" charset="0"/>
              <a:ea typeface="Inter Light" panose="020B0604020202020204" charset="0"/>
            </a:rPr>
            <a:t> is from </a:t>
          </a:r>
          <a:r>
            <a:rPr lang="en-GB" sz="2400" i="1" dirty="0" err="1">
              <a:latin typeface="Inter Light" panose="020B0604020202020204" charset="0"/>
              <a:ea typeface="Inter Light" panose="020B0604020202020204" charset="0"/>
            </a:rPr>
            <a:t>inābah</a:t>
          </a:r>
          <a:r>
            <a:rPr lang="en-GB" sz="2400" dirty="0">
              <a:latin typeface="Inter Light" panose="020B0604020202020204" charset="0"/>
              <a:ea typeface="Inter Light" panose="020B0604020202020204" charset="0"/>
            </a:rPr>
            <a:t>. </a:t>
          </a:r>
        </a:p>
      </dgm:t>
    </dgm:pt>
    <dgm:pt modelId="{AFDA71CE-95AA-48ED-905F-7715A931306A}" type="parTrans" cxnId="{B8DED4E2-197C-4BD1-8ECB-6B4CEA4A4D91}">
      <dgm:prSet/>
      <dgm:spPr/>
      <dgm:t>
        <a:bodyPr/>
        <a:lstStyle/>
        <a:p>
          <a:endParaRPr lang="en-PK"/>
        </a:p>
      </dgm:t>
    </dgm:pt>
    <dgm:pt modelId="{AF45E58A-2496-4840-9506-61332511ECA1}" type="sibTrans" cxnId="{B8DED4E2-197C-4BD1-8ECB-6B4CEA4A4D91}">
      <dgm:prSet/>
      <dgm:spPr/>
      <dgm:t>
        <a:bodyPr/>
        <a:lstStyle/>
        <a:p>
          <a:endParaRPr lang="en-PK"/>
        </a:p>
      </dgm:t>
    </dgm:pt>
    <dgm:pt modelId="{3B037B6B-8A03-4F31-B828-2ABB74C32134}">
      <dgm:prSet phldrT="[Text]" custT="1"/>
      <dgm:spPr>
        <a:ln>
          <a:solidFill>
            <a:schemeClr val="tx2">
              <a:lumMod val="90000"/>
            </a:schemeClr>
          </a:solidFill>
        </a:ln>
      </dgm:spPr>
      <dgm:t>
        <a:bodyPr/>
        <a:lstStyle/>
        <a:p>
          <a:pPr>
            <a:lnSpc>
              <a:spcPct val="100000"/>
            </a:lnSpc>
            <a:buNone/>
          </a:pPr>
          <a:r>
            <a:rPr lang="en-GB" sz="2400" b="0" i="0" u="none" dirty="0" err="1">
              <a:latin typeface="Inter Light" panose="020B0604020202020204" charset="0"/>
              <a:ea typeface="Inter Light" panose="020B0604020202020204" charset="0"/>
            </a:rPr>
            <a:t>Khashyah</a:t>
          </a:r>
          <a:r>
            <a:rPr lang="en-GB" sz="2400" b="0" i="0" u="none" dirty="0">
              <a:latin typeface="Inter Light" panose="020B0604020202020204" charset="0"/>
              <a:ea typeface="Inter Light" panose="020B0604020202020204" charset="0"/>
            </a:rPr>
            <a:t> (awe) = fear + respect.</a:t>
          </a:r>
          <a:endParaRPr lang="en-GB" sz="2400" dirty="0">
            <a:latin typeface="Inter Light" panose="020B0604020202020204" charset="0"/>
            <a:ea typeface="Inter Light" panose="020B0604020202020204" charset="0"/>
          </a:endParaRPr>
        </a:p>
      </dgm:t>
    </dgm:pt>
    <dgm:pt modelId="{2B5F1E81-9C3C-430B-B1D1-E6F89E8CFB76}" type="sibTrans" cxnId="{FE31E804-CCD7-4797-AA7A-AD236D089095}">
      <dgm:prSet/>
      <dgm:spPr/>
      <dgm:t>
        <a:bodyPr/>
        <a:lstStyle/>
        <a:p>
          <a:endParaRPr lang="en-GB"/>
        </a:p>
      </dgm:t>
    </dgm:pt>
    <dgm:pt modelId="{94E83FA5-66CC-4B4E-8EB6-73F579E146B8}" type="parTrans" cxnId="{FE31E804-CCD7-4797-AA7A-AD236D089095}">
      <dgm:prSet/>
      <dgm:spPr/>
      <dgm:t>
        <a:bodyPr/>
        <a:lstStyle/>
        <a:p>
          <a:endParaRPr lang="en-GB"/>
        </a:p>
      </dgm:t>
    </dgm:pt>
    <dgm:pt modelId="{FC445B72-3F6B-4CCC-A924-ED6D92156A5D}">
      <dgm:prSet phldrT="[Text]" custT="1"/>
      <dgm:spPr>
        <a:ln>
          <a:solidFill>
            <a:schemeClr val="tx2">
              <a:lumMod val="90000"/>
            </a:schemeClr>
          </a:solidFill>
        </a:ln>
      </dgm:spPr>
      <dgm:t>
        <a:bodyPr/>
        <a:lstStyle/>
        <a:p>
          <a:pPr>
            <a:lnSpc>
              <a:spcPct val="100000"/>
            </a:lnSpc>
            <a:buNone/>
          </a:pPr>
          <a:r>
            <a:rPr lang="en-GB" sz="2400" dirty="0">
              <a:latin typeface="Inter Light" panose="020B0604020202020204" charset="0"/>
              <a:ea typeface="Inter Light" panose="020B0604020202020204" charset="0"/>
            </a:rPr>
            <a:t>[A] Which āyah was this word previously mentioned in?</a:t>
          </a:r>
        </a:p>
      </dgm:t>
    </dgm:pt>
    <dgm:pt modelId="{06142E6A-A430-4E51-80DE-4436C2DBBC1A}" type="parTrans" cxnId="{77F00E02-EADD-4BDF-9DE3-EFFD30253F12}">
      <dgm:prSet/>
      <dgm:spPr/>
      <dgm:t>
        <a:bodyPr/>
        <a:lstStyle/>
        <a:p>
          <a:endParaRPr lang="en-PK"/>
        </a:p>
      </dgm:t>
    </dgm:pt>
    <dgm:pt modelId="{C0A7DD00-CA42-43AD-B9DE-8470658551A1}" type="sibTrans" cxnId="{77F00E02-EADD-4BDF-9DE3-EFFD30253F12}">
      <dgm:prSet/>
      <dgm:spPr/>
      <dgm:t>
        <a:bodyPr/>
        <a:lstStyle/>
        <a:p>
          <a:endParaRPr lang="en-PK"/>
        </a:p>
      </dgm:t>
    </dgm:pt>
    <dgm:pt modelId="{D82F7E1F-8479-4E15-8C67-493D5312A755}">
      <dgm:prSet phldrT="[Text]" custT="1"/>
      <dgm:spPr>
        <a:ln>
          <a:solidFill>
            <a:schemeClr val="tx2">
              <a:lumMod val="90000"/>
            </a:schemeClr>
          </a:solidFill>
        </a:ln>
      </dgm:spPr>
      <dgm:t>
        <a:bodyPr/>
        <a:lstStyle/>
        <a:p>
          <a:pPr>
            <a:lnSpc>
              <a:spcPct val="100000"/>
            </a:lnSpc>
            <a:buNone/>
          </a:pPr>
          <a:r>
            <a:rPr lang="en-GB" sz="2400" dirty="0">
              <a:latin typeface="Inter Light" panose="020B0604020202020204" charset="0"/>
              <a:ea typeface="Inter Light" panose="020B0604020202020204" charset="0"/>
            </a:rPr>
            <a:t>- Importance of the heart in our </a:t>
          </a:r>
          <a:r>
            <a:rPr lang="en-GB" sz="2400" dirty="0" err="1">
              <a:latin typeface="Inter Light" panose="020B0604020202020204" charset="0"/>
              <a:ea typeface="Inter Light" panose="020B0604020202020204" charset="0"/>
            </a:rPr>
            <a:t>dīn</a:t>
          </a:r>
          <a:endParaRPr lang="en-GB" sz="2400" dirty="0">
            <a:latin typeface="Inter Light" panose="020B0604020202020204" charset="0"/>
            <a:ea typeface="Inter Light" panose="020B0604020202020204" charset="0"/>
          </a:endParaRPr>
        </a:p>
      </dgm:t>
    </dgm:pt>
    <dgm:pt modelId="{F501CD65-408A-4402-831F-4880C61309D3}" type="parTrans" cxnId="{B5CC1F3E-3B31-49A6-B7C2-1368F3859AF2}">
      <dgm:prSet/>
      <dgm:spPr/>
      <dgm:t>
        <a:bodyPr/>
        <a:lstStyle/>
        <a:p>
          <a:endParaRPr lang="en-PK"/>
        </a:p>
      </dgm:t>
    </dgm:pt>
    <dgm:pt modelId="{5B9BA1C2-9F8C-4AF1-B00F-6C0777669D34}" type="sibTrans" cxnId="{B5CC1F3E-3B31-49A6-B7C2-1368F3859AF2}">
      <dgm:prSet/>
      <dgm:spPr/>
      <dgm:t>
        <a:bodyPr/>
        <a:lstStyle/>
        <a:p>
          <a:endParaRPr lang="en-PK"/>
        </a:p>
      </dgm:t>
    </dgm:pt>
    <dgm:pt modelId="{6CFFA65B-5AAA-438D-AD16-D86952D8D365}" type="pres">
      <dgm:prSet presAssocID="{7E4E6DE9-8E2D-434B-A3B9-C52F5865B032}" presName="linear" presStyleCnt="0">
        <dgm:presLayoutVars>
          <dgm:dir/>
          <dgm:animLvl val="lvl"/>
          <dgm:resizeHandles val="exact"/>
        </dgm:presLayoutVars>
      </dgm:prSet>
      <dgm:spPr/>
    </dgm:pt>
    <dgm:pt modelId="{2E77C987-BA61-407C-9D95-6E22B63593F3}" type="pres">
      <dgm:prSet presAssocID="{ACDF21A1-C362-4683-99FF-B70DFB5E081D}" presName="parentLin" presStyleCnt="0"/>
      <dgm:spPr/>
    </dgm:pt>
    <dgm:pt modelId="{A48EF4CF-B774-4D8F-B989-A2C67744534F}" type="pres">
      <dgm:prSet presAssocID="{ACDF21A1-C362-4683-99FF-B70DFB5E081D}" presName="parentLeftMargin" presStyleLbl="node1" presStyleIdx="0" presStyleCnt="2"/>
      <dgm:spPr/>
    </dgm:pt>
    <dgm:pt modelId="{9F60D0E8-480B-40E1-BEDA-F0EB7BC72A86}" type="pres">
      <dgm:prSet presAssocID="{ACDF21A1-C362-4683-99FF-B70DFB5E081D}" presName="parentText" presStyleLbl="node1" presStyleIdx="0" presStyleCnt="2">
        <dgm:presLayoutVars>
          <dgm:chMax val="0"/>
          <dgm:bulletEnabled val="1"/>
        </dgm:presLayoutVars>
      </dgm:prSet>
      <dgm:spPr/>
    </dgm:pt>
    <dgm:pt modelId="{66F0DCEC-FA18-4F20-82A0-5091DA297DFB}" type="pres">
      <dgm:prSet presAssocID="{ACDF21A1-C362-4683-99FF-B70DFB5E081D}" presName="negativeSpace" presStyleCnt="0"/>
      <dgm:spPr/>
    </dgm:pt>
    <dgm:pt modelId="{4D8166D2-1731-4100-9E4D-35FF94B368BB}" type="pres">
      <dgm:prSet presAssocID="{ACDF21A1-C362-4683-99FF-B70DFB5E081D}" presName="childText" presStyleLbl="conFgAcc1" presStyleIdx="0" presStyleCnt="2">
        <dgm:presLayoutVars>
          <dgm:bulletEnabled val="1"/>
        </dgm:presLayoutVars>
      </dgm:prSet>
      <dgm:spPr>
        <a:prstGeom prst="roundRect">
          <a:avLst/>
        </a:prstGeom>
      </dgm:spPr>
    </dgm:pt>
    <dgm:pt modelId="{6422651B-607E-4F73-B1BD-321A2D4CF2C9}" type="pres">
      <dgm:prSet presAssocID="{B629258D-2E62-4F93-AF99-582C886281DB}" presName="spaceBetweenRectangles" presStyleCnt="0"/>
      <dgm:spPr/>
    </dgm:pt>
    <dgm:pt modelId="{9972F330-2664-4F8E-82E2-B430006F23C6}" type="pres">
      <dgm:prSet presAssocID="{2CACA8DB-2D98-4743-B673-038F388DF231}" presName="parentLin" presStyleCnt="0"/>
      <dgm:spPr/>
    </dgm:pt>
    <dgm:pt modelId="{D73722F2-3D34-4FBD-BFCA-A1D1FDF10FC7}" type="pres">
      <dgm:prSet presAssocID="{2CACA8DB-2D98-4743-B673-038F388DF231}" presName="parentLeftMargin" presStyleLbl="node1" presStyleIdx="0" presStyleCnt="2"/>
      <dgm:spPr/>
    </dgm:pt>
    <dgm:pt modelId="{84B37FE1-3CCB-4B44-A01A-7CDA24FBDCFC}" type="pres">
      <dgm:prSet presAssocID="{2CACA8DB-2D98-4743-B673-038F388DF231}" presName="parentText" presStyleLbl="node1" presStyleIdx="1" presStyleCnt="2">
        <dgm:presLayoutVars>
          <dgm:chMax val="0"/>
          <dgm:bulletEnabled val="1"/>
        </dgm:presLayoutVars>
      </dgm:prSet>
      <dgm:spPr/>
    </dgm:pt>
    <dgm:pt modelId="{7567CA4D-3327-479E-8F13-F55801505363}" type="pres">
      <dgm:prSet presAssocID="{2CACA8DB-2D98-4743-B673-038F388DF231}" presName="negativeSpace" presStyleCnt="0"/>
      <dgm:spPr/>
    </dgm:pt>
    <dgm:pt modelId="{B63B34FF-601D-4F19-A8DB-24897B842782}" type="pres">
      <dgm:prSet presAssocID="{2CACA8DB-2D98-4743-B673-038F388DF231}" presName="childText" presStyleLbl="conFgAcc1" presStyleIdx="1" presStyleCnt="2">
        <dgm:presLayoutVars>
          <dgm:bulletEnabled val="1"/>
        </dgm:presLayoutVars>
      </dgm:prSet>
      <dgm:spPr>
        <a:prstGeom prst="roundRect">
          <a:avLst/>
        </a:prstGeom>
      </dgm:spPr>
    </dgm:pt>
  </dgm:ptLst>
  <dgm:cxnLst>
    <dgm:cxn modelId="{B650BE00-A7EC-4BFB-9F70-5D48E5333806}" type="presOf" srcId="{19264DB7-831C-4B6E-BFFC-647910662233}" destId="{B63B34FF-601D-4F19-A8DB-24897B842782}" srcOrd="0" destOrd="1" presId="urn:microsoft.com/office/officeart/2005/8/layout/list1"/>
    <dgm:cxn modelId="{77F00E02-EADD-4BDF-9DE3-EFFD30253F12}" srcId="{2CACA8DB-2D98-4743-B673-038F388DF231}" destId="{FC445B72-3F6B-4CCC-A924-ED6D92156A5D}" srcOrd="2" destOrd="0" parTransId="{06142E6A-A430-4E51-80DE-4436C2DBBC1A}" sibTransId="{C0A7DD00-CA42-43AD-B9DE-8470658551A1}"/>
    <dgm:cxn modelId="{FE31E804-CCD7-4797-AA7A-AD236D089095}" srcId="{ACDF21A1-C362-4683-99FF-B70DFB5E081D}" destId="{3B037B6B-8A03-4F31-B828-2ABB74C32134}" srcOrd="0" destOrd="0" parTransId="{94E83FA5-66CC-4B4E-8EB6-73F579E146B8}" sibTransId="{2B5F1E81-9C3C-430B-B1D1-E6F89E8CFB76}"/>
    <dgm:cxn modelId="{47FD3D0D-DC70-4FFF-8984-BE5F45956873}" type="presOf" srcId="{ACDF21A1-C362-4683-99FF-B70DFB5E081D}" destId="{9F60D0E8-480B-40E1-BEDA-F0EB7BC72A86}" srcOrd="1" destOrd="0" presId="urn:microsoft.com/office/officeart/2005/8/layout/list1"/>
    <dgm:cxn modelId="{B5CC1F3E-3B31-49A6-B7C2-1368F3859AF2}" srcId="{2CACA8DB-2D98-4743-B673-038F388DF231}" destId="{D82F7E1F-8479-4E15-8C67-493D5312A755}" srcOrd="3" destOrd="0" parTransId="{F501CD65-408A-4402-831F-4880C61309D3}" sibTransId="{5B9BA1C2-9F8C-4AF1-B00F-6C0777669D34}"/>
    <dgm:cxn modelId="{BD3C6F5F-C12B-488B-9484-1764612345B1}" type="presOf" srcId="{FC445B72-3F6B-4CCC-A924-ED6D92156A5D}" destId="{B63B34FF-601D-4F19-A8DB-24897B842782}" srcOrd="0" destOrd="2" presId="urn:microsoft.com/office/officeart/2005/8/layout/list1"/>
    <dgm:cxn modelId="{1C7B4151-8FC8-4823-B25A-740DCBC9BB45}" srcId="{7E4E6DE9-8E2D-434B-A3B9-C52F5865B032}" destId="{2CACA8DB-2D98-4743-B673-038F388DF231}" srcOrd="1" destOrd="0" parTransId="{E18F3E4A-8CD9-4478-9C75-30DA0216E397}" sibTransId="{AC503565-7975-445F-A756-9BF988619024}"/>
    <dgm:cxn modelId="{35F68555-92C5-4F2B-B76A-B88848E5CF92}" type="presOf" srcId="{2CACA8DB-2D98-4743-B673-038F388DF231}" destId="{84B37FE1-3CCB-4B44-A01A-7CDA24FBDCFC}" srcOrd="1" destOrd="0" presId="urn:microsoft.com/office/officeart/2005/8/layout/list1"/>
    <dgm:cxn modelId="{A4E86279-7527-460D-AFC0-1775830DAB8A}" srcId="{7E4E6DE9-8E2D-434B-A3B9-C52F5865B032}" destId="{ACDF21A1-C362-4683-99FF-B70DFB5E081D}" srcOrd="0" destOrd="0" parTransId="{D5146C34-F790-4034-8549-E250F90FD287}" sibTransId="{B629258D-2E62-4F93-AF99-582C886281DB}"/>
    <dgm:cxn modelId="{58052099-3054-4C82-969B-F7EFB56308CC}" type="presOf" srcId="{7E4E6DE9-8E2D-434B-A3B9-C52F5865B032}" destId="{6CFFA65B-5AAA-438D-AD16-D86952D8D365}" srcOrd="0" destOrd="0" presId="urn:microsoft.com/office/officeart/2005/8/layout/list1"/>
    <dgm:cxn modelId="{ADF3F49A-1C34-46A1-9702-8C44AA9A4E04}" type="presOf" srcId="{2CACA8DB-2D98-4743-B673-038F388DF231}" destId="{D73722F2-3D34-4FBD-BFCA-A1D1FDF10FC7}" srcOrd="0" destOrd="0" presId="urn:microsoft.com/office/officeart/2005/8/layout/list1"/>
    <dgm:cxn modelId="{D568159E-5E71-4B1B-AB12-D228047165DD}" type="presOf" srcId="{3B037B6B-8A03-4F31-B828-2ABB74C32134}" destId="{4D8166D2-1731-4100-9E4D-35FF94B368BB}" srcOrd="0" destOrd="0" presId="urn:microsoft.com/office/officeart/2005/8/layout/list1"/>
    <dgm:cxn modelId="{AF9747BB-66BC-4DA0-A914-F02EF54AFB47}" srcId="{2CACA8DB-2D98-4743-B673-038F388DF231}" destId="{CAA8293E-8476-44A8-BB23-BA1118F10ECC}" srcOrd="0" destOrd="0" parTransId="{4D0EBABE-0007-43B1-9939-A2C9C2A6B192}" sibTransId="{4C5CFD24-D18B-4DB9-8679-172E3CDC7795}"/>
    <dgm:cxn modelId="{FED555CA-3696-46DE-859A-08DFDE8C637F}" type="presOf" srcId="{CAA8293E-8476-44A8-BB23-BA1118F10ECC}" destId="{B63B34FF-601D-4F19-A8DB-24897B842782}" srcOrd="0" destOrd="0" presId="urn:microsoft.com/office/officeart/2005/8/layout/list1"/>
    <dgm:cxn modelId="{B8DED4E2-197C-4BD1-8ECB-6B4CEA4A4D91}" srcId="{2CACA8DB-2D98-4743-B673-038F388DF231}" destId="{19264DB7-831C-4B6E-BFFC-647910662233}" srcOrd="1" destOrd="0" parTransId="{AFDA71CE-95AA-48ED-905F-7715A931306A}" sibTransId="{AF45E58A-2496-4840-9506-61332511ECA1}"/>
    <dgm:cxn modelId="{1A73C9EA-C339-4D97-863C-2E1930DF0493}" type="presOf" srcId="{ACDF21A1-C362-4683-99FF-B70DFB5E081D}" destId="{A48EF4CF-B774-4D8F-B989-A2C67744534F}" srcOrd="0" destOrd="0" presId="urn:microsoft.com/office/officeart/2005/8/layout/list1"/>
    <dgm:cxn modelId="{CCF836F5-8B67-47E9-B7C7-58E0E2E53288}" type="presOf" srcId="{D82F7E1F-8479-4E15-8C67-493D5312A755}" destId="{B63B34FF-601D-4F19-A8DB-24897B842782}" srcOrd="0" destOrd="3" presId="urn:microsoft.com/office/officeart/2005/8/layout/list1"/>
    <dgm:cxn modelId="{19700947-4FB5-420B-A9BA-3E25A77E7FEC}" type="presParOf" srcId="{6CFFA65B-5AAA-438D-AD16-D86952D8D365}" destId="{2E77C987-BA61-407C-9D95-6E22B63593F3}" srcOrd="0" destOrd="0" presId="urn:microsoft.com/office/officeart/2005/8/layout/list1"/>
    <dgm:cxn modelId="{4605768A-D5D2-4111-ACC7-FA560E547872}" type="presParOf" srcId="{2E77C987-BA61-407C-9D95-6E22B63593F3}" destId="{A48EF4CF-B774-4D8F-B989-A2C67744534F}" srcOrd="0" destOrd="0" presId="urn:microsoft.com/office/officeart/2005/8/layout/list1"/>
    <dgm:cxn modelId="{63CDC648-EC23-48E5-93D6-880A3E9088EF}" type="presParOf" srcId="{2E77C987-BA61-407C-9D95-6E22B63593F3}" destId="{9F60D0E8-480B-40E1-BEDA-F0EB7BC72A86}" srcOrd="1" destOrd="0" presId="urn:microsoft.com/office/officeart/2005/8/layout/list1"/>
    <dgm:cxn modelId="{48271E7B-6857-42B3-AC9A-A75EBB1404E5}" type="presParOf" srcId="{6CFFA65B-5AAA-438D-AD16-D86952D8D365}" destId="{66F0DCEC-FA18-4F20-82A0-5091DA297DFB}" srcOrd="1" destOrd="0" presId="urn:microsoft.com/office/officeart/2005/8/layout/list1"/>
    <dgm:cxn modelId="{A0AAD399-84D9-4344-B903-A8879B8286FE}" type="presParOf" srcId="{6CFFA65B-5AAA-438D-AD16-D86952D8D365}" destId="{4D8166D2-1731-4100-9E4D-35FF94B368BB}" srcOrd="2" destOrd="0" presId="urn:microsoft.com/office/officeart/2005/8/layout/list1"/>
    <dgm:cxn modelId="{387AFC56-2F49-467B-A32F-1D2542473C6F}" type="presParOf" srcId="{6CFFA65B-5AAA-438D-AD16-D86952D8D365}" destId="{6422651B-607E-4F73-B1BD-321A2D4CF2C9}" srcOrd="3" destOrd="0" presId="urn:microsoft.com/office/officeart/2005/8/layout/list1"/>
    <dgm:cxn modelId="{E780DF4B-E590-41A0-BB52-79EEFA8F4D66}" type="presParOf" srcId="{6CFFA65B-5AAA-438D-AD16-D86952D8D365}" destId="{9972F330-2664-4F8E-82E2-B430006F23C6}" srcOrd="4" destOrd="0" presId="urn:microsoft.com/office/officeart/2005/8/layout/list1"/>
    <dgm:cxn modelId="{A4D30FD0-F43F-4D85-BB60-0FE82E007A60}" type="presParOf" srcId="{9972F330-2664-4F8E-82E2-B430006F23C6}" destId="{D73722F2-3D34-4FBD-BFCA-A1D1FDF10FC7}" srcOrd="0" destOrd="0" presId="urn:microsoft.com/office/officeart/2005/8/layout/list1"/>
    <dgm:cxn modelId="{99AF897D-6251-442D-9D56-9B0BA9665DF4}" type="presParOf" srcId="{9972F330-2664-4F8E-82E2-B430006F23C6}" destId="{84B37FE1-3CCB-4B44-A01A-7CDA24FBDCFC}" srcOrd="1" destOrd="0" presId="urn:microsoft.com/office/officeart/2005/8/layout/list1"/>
    <dgm:cxn modelId="{BD981328-EA6F-4CBC-ADBA-D22318A6F5A6}" type="presParOf" srcId="{6CFFA65B-5AAA-438D-AD16-D86952D8D365}" destId="{7567CA4D-3327-479E-8F13-F55801505363}" srcOrd="5" destOrd="0" presId="urn:microsoft.com/office/officeart/2005/8/layout/list1"/>
    <dgm:cxn modelId="{C8EA14D2-70E1-431C-9C75-03E1F4F7A501}" type="presParOf" srcId="{6CFFA65B-5AAA-438D-AD16-D86952D8D365}" destId="{B63B34FF-601D-4F19-A8DB-24897B842782}"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2664B0-8062-4461-AA3B-7624BC034D3B}"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GB"/>
        </a:p>
      </dgm:t>
    </dgm:pt>
    <dgm:pt modelId="{135FC6C6-FC4E-4093-A3A5-30FA299AB62E}">
      <dgm:prSet phldrT="[Text]" custT="1"/>
      <dgm:spPr>
        <a:solidFill>
          <a:srgbClr val="FAAC69"/>
        </a:solidFill>
        <a:ln>
          <a:solidFill>
            <a:srgbClr val="EEEBF5"/>
          </a:solidFill>
        </a:ln>
      </dgm:spPr>
      <dgm:t>
        <a:bodyPr/>
        <a:lstStyle/>
        <a:p>
          <a:pPr marL="180000" algn="l"/>
          <a:r>
            <a:rPr lang="en-GB" sz="2400" b="0" i="0" u="none" dirty="0">
              <a:solidFill>
                <a:srgbClr val="4B116F"/>
              </a:solidFill>
              <a:latin typeface="+mn-lt"/>
              <a:ea typeface="Inter Light" panose="020B0604020202020204" charset="0"/>
            </a:rPr>
            <a:t>Think of a recent sin you have committed. Write down a letter to Allah begging Him to forgive you</a:t>
          </a:r>
          <a:endParaRPr lang="en-GB" sz="2400" b="0" dirty="0">
            <a:solidFill>
              <a:srgbClr val="4B116F"/>
            </a:solidFill>
            <a:latin typeface="+mn-lt"/>
            <a:ea typeface="Inter Light" panose="020B0604020202020204" charset="0"/>
          </a:endParaRPr>
        </a:p>
      </dgm:t>
    </dgm:pt>
    <dgm:pt modelId="{A3683B86-9FED-406C-9C88-221396CFF9B0}" type="parTrans" cxnId="{E96FD013-8BB7-4C61-867E-E3F4C0B824EF}">
      <dgm:prSet/>
      <dgm:spPr/>
      <dgm:t>
        <a:bodyPr/>
        <a:lstStyle/>
        <a:p>
          <a:endParaRPr lang="en-GB"/>
        </a:p>
      </dgm:t>
    </dgm:pt>
    <dgm:pt modelId="{77ABC86F-B24C-4871-B9C5-8D89EF39CB86}" type="sibTrans" cxnId="{E96FD013-8BB7-4C61-867E-E3F4C0B824EF}">
      <dgm:prSet/>
      <dgm:spPr/>
      <dgm:t>
        <a:bodyPr/>
        <a:lstStyle/>
        <a:p>
          <a:endParaRPr lang="en-GB"/>
        </a:p>
      </dgm:t>
    </dgm:pt>
    <dgm:pt modelId="{9028566D-BECE-4B66-A1DD-C965FBB4953D}">
      <dgm:prSet phldrT="[Text]" custT="1"/>
      <dgm:spPr>
        <a:solidFill>
          <a:srgbClr val="EEEBF5"/>
        </a:solidFill>
        <a:ln>
          <a:solidFill>
            <a:srgbClr val="EEEBF5"/>
          </a:solidFill>
        </a:ln>
      </dgm:spPr>
      <dgm:t>
        <a:bodyPr/>
        <a:lstStyle/>
        <a:p>
          <a:pPr marL="180000"/>
          <a:r>
            <a:rPr lang="en-GB" sz="2400" b="0" i="0" u="none" dirty="0">
              <a:solidFill>
                <a:srgbClr val="4B116F"/>
              </a:solidFill>
              <a:latin typeface="Inter Light" panose="020B0604020202020204" charset="0"/>
              <a:ea typeface="Inter Light" panose="020B0604020202020204" charset="0"/>
            </a:rPr>
            <a:t>Acknowledge your lowly status</a:t>
          </a:r>
          <a:endParaRPr lang="en-GB" sz="2400" dirty="0">
            <a:solidFill>
              <a:srgbClr val="4B116F"/>
            </a:solidFill>
            <a:latin typeface="Inter Light" panose="020B0604020202020204" charset="0"/>
            <a:ea typeface="Inter Light" panose="020B0604020202020204" charset="0"/>
          </a:endParaRPr>
        </a:p>
      </dgm:t>
    </dgm:pt>
    <dgm:pt modelId="{3E98F0F6-8DFB-416C-B561-9E9F780C9978}" type="parTrans" cxnId="{8D24E101-A80B-4836-B5CE-6D3C300976A9}">
      <dgm:prSet/>
      <dgm:spPr/>
      <dgm:t>
        <a:bodyPr/>
        <a:lstStyle/>
        <a:p>
          <a:endParaRPr lang="en-GB"/>
        </a:p>
      </dgm:t>
    </dgm:pt>
    <dgm:pt modelId="{F496C94F-B917-45AC-A3ED-195EC4BDE03C}" type="sibTrans" cxnId="{8D24E101-A80B-4836-B5CE-6D3C300976A9}">
      <dgm:prSet/>
      <dgm:spPr/>
      <dgm:t>
        <a:bodyPr/>
        <a:lstStyle/>
        <a:p>
          <a:endParaRPr lang="en-GB"/>
        </a:p>
      </dgm:t>
    </dgm:pt>
    <dgm:pt modelId="{F7F974F3-FB01-4212-A669-33DFC036F0D3}">
      <dgm:prSet phldrT="[Text]" custT="1"/>
      <dgm:spPr>
        <a:solidFill>
          <a:srgbClr val="EEEBF5"/>
        </a:solidFill>
        <a:ln>
          <a:solidFill>
            <a:srgbClr val="EEEBF5"/>
          </a:solidFill>
        </a:ln>
      </dgm:spPr>
      <dgm:t>
        <a:bodyPr/>
        <a:lstStyle/>
        <a:p>
          <a:pPr marL="180000"/>
          <a:r>
            <a:rPr lang="en-GB" sz="2400" b="0" i="0" u="none" dirty="0">
              <a:solidFill>
                <a:srgbClr val="4B116F"/>
              </a:solidFill>
              <a:latin typeface="Inter Light" panose="020B0604020202020204" charset="0"/>
              <a:ea typeface="Inter Light" panose="020B0604020202020204" charset="0"/>
            </a:rPr>
            <a:t>BEG</a:t>
          </a:r>
          <a:endParaRPr lang="en-GB" sz="2400" dirty="0">
            <a:solidFill>
              <a:srgbClr val="4B116F"/>
            </a:solidFill>
            <a:latin typeface="Inter Light" panose="020B0604020202020204" charset="0"/>
            <a:ea typeface="Inter Light" panose="020B0604020202020204" charset="0"/>
          </a:endParaRPr>
        </a:p>
      </dgm:t>
    </dgm:pt>
    <dgm:pt modelId="{3A86BB36-C8EA-4D3C-B642-5129ED7FB878}" type="parTrans" cxnId="{DBE877C0-8C37-4205-82BE-5ABEAED36729}">
      <dgm:prSet/>
      <dgm:spPr/>
      <dgm:t>
        <a:bodyPr/>
        <a:lstStyle/>
        <a:p>
          <a:endParaRPr lang="en-GB"/>
        </a:p>
      </dgm:t>
    </dgm:pt>
    <dgm:pt modelId="{278CE469-28B8-4921-9C4C-9CA61BEDDD67}" type="sibTrans" cxnId="{DBE877C0-8C37-4205-82BE-5ABEAED36729}">
      <dgm:prSet/>
      <dgm:spPr/>
      <dgm:t>
        <a:bodyPr/>
        <a:lstStyle/>
        <a:p>
          <a:endParaRPr lang="en-GB"/>
        </a:p>
      </dgm:t>
    </dgm:pt>
    <dgm:pt modelId="{7507774B-20D9-4218-AE1B-6899D2601016}">
      <dgm:prSet phldrT="[Text]" custT="1"/>
      <dgm:spPr>
        <a:solidFill>
          <a:srgbClr val="EEEBF5"/>
        </a:solidFill>
        <a:ln>
          <a:solidFill>
            <a:srgbClr val="EEEBF5"/>
          </a:solidFill>
        </a:ln>
      </dgm:spPr>
      <dgm:t>
        <a:bodyPr/>
        <a:lstStyle/>
        <a:p>
          <a:pPr marL="180000"/>
          <a:r>
            <a:rPr lang="en-GB" sz="2400" b="0" i="0" u="none" dirty="0">
              <a:solidFill>
                <a:srgbClr val="4B116F"/>
              </a:solidFill>
              <a:latin typeface="Inter Light" panose="020B0604020202020204" charset="0"/>
              <a:ea typeface="Inter Light" panose="020B0604020202020204" charset="0"/>
            </a:rPr>
            <a:t>Promise to try your best to never go back to the sin</a:t>
          </a:r>
          <a:endParaRPr lang="en-GB" sz="2400" dirty="0">
            <a:solidFill>
              <a:srgbClr val="4B116F"/>
            </a:solidFill>
            <a:latin typeface="Inter Light" panose="020B0604020202020204" charset="0"/>
            <a:ea typeface="Inter Light" panose="020B0604020202020204" charset="0"/>
          </a:endParaRPr>
        </a:p>
      </dgm:t>
    </dgm:pt>
    <dgm:pt modelId="{E200BFE2-57EB-40E1-9853-035F508F6859}" type="parTrans" cxnId="{D8F1F083-0BB2-49B8-884E-D75A8EF35528}">
      <dgm:prSet/>
      <dgm:spPr/>
      <dgm:t>
        <a:bodyPr/>
        <a:lstStyle/>
        <a:p>
          <a:endParaRPr lang="en-GB"/>
        </a:p>
      </dgm:t>
    </dgm:pt>
    <dgm:pt modelId="{698670A0-F245-4D03-A088-655DA6B9448A}" type="sibTrans" cxnId="{D8F1F083-0BB2-49B8-884E-D75A8EF35528}">
      <dgm:prSet/>
      <dgm:spPr/>
      <dgm:t>
        <a:bodyPr/>
        <a:lstStyle/>
        <a:p>
          <a:endParaRPr lang="en-GB"/>
        </a:p>
      </dgm:t>
    </dgm:pt>
    <dgm:pt modelId="{A4E87BC7-9B79-4151-B74E-A67710898CDA}">
      <dgm:prSet phldrT="[Text]" custT="1"/>
      <dgm:spPr>
        <a:solidFill>
          <a:srgbClr val="EEEBF5"/>
        </a:solidFill>
        <a:ln>
          <a:solidFill>
            <a:srgbClr val="EEEBF5"/>
          </a:solidFill>
        </a:ln>
      </dgm:spPr>
      <dgm:t>
        <a:bodyPr/>
        <a:lstStyle/>
        <a:p>
          <a:pPr marL="180000"/>
          <a:r>
            <a:rPr lang="en-GB" sz="2400" b="0" i="0" u="none" dirty="0">
              <a:solidFill>
                <a:srgbClr val="4B116F"/>
              </a:solidFill>
              <a:latin typeface="Inter Light" panose="020B0604020202020204" charset="0"/>
              <a:ea typeface="Inter Light" panose="020B0604020202020204" charset="0"/>
            </a:rPr>
            <a:t>Ask Allah to help you stay away from the sin</a:t>
          </a:r>
          <a:endParaRPr lang="en-GB" sz="2400" dirty="0">
            <a:solidFill>
              <a:srgbClr val="4B116F"/>
            </a:solidFill>
            <a:latin typeface="Inter Light" panose="020B0604020202020204" charset="0"/>
            <a:ea typeface="Inter Light" panose="020B0604020202020204" charset="0"/>
          </a:endParaRPr>
        </a:p>
      </dgm:t>
    </dgm:pt>
    <dgm:pt modelId="{4729E149-9C57-48DF-A879-4CD488BF9BF9}" type="parTrans" cxnId="{F5B5EE0E-8F14-467C-AC81-7D5B97DBE264}">
      <dgm:prSet/>
      <dgm:spPr/>
      <dgm:t>
        <a:bodyPr/>
        <a:lstStyle/>
        <a:p>
          <a:endParaRPr lang="en-GB"/>
        </a:p>
      </dgm:t>
    </dgm:pt>
    <dgm:pt modelId="{1267802F-2674-482A-A8EE-29910BA3A9E7}" type="sibTrans" cxnId="{F5B5EE0E-8F14-467C-AC81-7D5B97DBE264}">
      <dgm:prSet/>
      <dgm:spPr/>
      <dgm:t>
        <a:bodyPr/>
        <a:lstStyle/>
        <a:p>
          <a:endParaRPr lang="en-GB"/>
        </a:p>
      </dgm:t>
    </dgm:pt>
    <dgm:pt modelId="{51036A8A-472A-4DA1-9006-83EF7427C6CB}" type="pres">
      <dgm:prSet presAssocID="{9C2664B0-8062-4461-AA3B-7624BC034D3B}" presName="outerComposite" presStyleCnt="0">
        <dgm:presLayoutVars>
          <dgm:chMax val="5"/>
          <dgm:dir/>
          <dgm:resizeHandles val="exact"/>
        </dgm:presLayoutVars>
      </dgm:prSet>
      <dgm:spPr/>
    </dgm:pt>
    <dgm:pt modelId="{882AAEEA-94AA-4308-A212-5FA180E2947C}" type="pres">
      <dgm:prSet presAssocID="{9C2664B0-8062-4461-AA3B-7624BC034D3B}" presName="dummyMaxCanvas" presStyleCnt="0">
        <dgm:presLayoutVars/>
      </dgm:prSet>
      <dgm:spPr/>
    </dgm:pt>
    <dgm:pt modelId="{E2BBC8D9-AAF5-4462-88F1-8FC896AF52AD}" type="pres">
      <dgm:prSet presAssocID="{9C2664B0-8062-4461-AA3B-7624BC034D3B}" presName="FiveNodes_1" presStyleLbl="node1" presStyleIdx="0" presStyleCnt="5" custScaleY="132106">
        <dgm:presLayoutVars>
          <dgm:bulletEnabled val="1"/>
        </dgm:presLayoutVars>
      </dgm:prSet>
      <dgm:spPr/>
    </dgm:pt>
    <dgm:pt modelId="{1715C9F6-D210-43CD-87C1-6DF97F1E297D}" type="pres">
      <dgm:prSet presAssocID="{9C2664B0-8062-4461-AA3B-7624BC034D3B}" presName="FiveNodes_2" presStyleLbl="node1" presStyleIdx="1" presStyleCnt="5">
        <dgm:presLayoutVars>
          <dgm:bulletEnabled val="1"/>
        </dgm:presLayoutVars>
      </dgm:prSet>
      <dgm:spPr/>
    </dgm:pt>
    <dgm:pt modelId="{F0CF8227-B88F-484D-A63B-EA25BE0EEC84}" type="pres">
      <dgm:prSet presAssocID="{9C2664B0-8062-4461-AA3B-7624BC034D3B}" presName="FiveNodes_3" presStyleLbl="node1" presStyleIdx="2" presStyleCnt="5">
        <dgm:presLayoutVars>
          <dgm:bulletEnabled val="1"/>
        </dgm:presLayoutVars>
      </dgm:prSet>
      <dgm:spPr/>
    </dgm:pt>
    <dgm:pt modelId="{F3323ED8-C27F-4E5A-9C9A-C7FF3E5D97C5}" type="pres">
      <dgm:prSet presAssocID="{9C2664B0-8062-4461-AA3B-7624BC034D3B}" presName="FiveNodes_4" presStyleLbl="node1" presStyleIdx="3" presStyleCnt="5">
        <dgm:presLayoutVars>
          <dgm:bulletEnabled val="1"/>
        </dgm:presLayoutVars>
      </dgm:prSet>
      <dgm:spPr/>
    </dgm:pt>
    <dgm:pt modelId="{DDA09DC0-00C7-4D4F-A45E-4F4A9AFF1EA6}" type="pres">
      <dgm:prSet presAssocID="{9C2664B0-8062-4461-AA3B-7624BC034D3B}" presName="FiveNodes_5" presStyleLbl="node1" presStyleIdx="4" presStyleCnt="5">
        <dgm:presLayoutVars>
          <dgm:bulletEnabled val="1"/>
        </dgm:presLayoutVars>
      </dgm:prSet>
      <dgm:spPr/>
    </dgm:pt>
    <dgm:pt modelId="{A3DF6413-E9E7-411C-9C51-635E8B45EA57}" type="pres">
      <dgm:prSet presAssocID="{9C2664B0-8062-4461-AA3B-7624BC034D3B}" presName="FiveConn_1-2" presStyleLbl="fgAccFollowNode1" presStyleIdx="0" presStyleCnt="4">
        <dgm:presLayoutVars>
          <dgm:bulletEnabled val="1"/>
        </dgm:presLayoutVars>
      </dgm:prSet>
      <dgm:spPr/>
    </dgm:pt>
    <dgm:pt modelId="{D68E3F38-71DE-4726-8500-A5693C3A1FEB}" type="pres">
      <dgm:prSet presAssocID="{9C2664B0-8062-4461-AA3B-7624BC034D3B}" presName="FiveConn_2-3" presStyleLbl="fgAccFollowNode1" presStyleIdx="1" presStyleCnt="4">
        <dgm:presLayoutVars>
          <dgm:bulletEnabled val="1"/>
        </dgm:presLayoutVars>
      </dgm:prSet>
      <dgm:spPr/>
    </dgm:pt>
    <dgm:pt modelId="{9B7143ED-DE92-4AA4-ABFC-7C4345C9E469}" type="pres">
      <dgm:prSet presAssocID="{9C2664B0-8062-4461-AA3B-7624BC034D3B}" presName="FiveConn_3-4" presStyleLbl="fgAccFollowNode1" presStyleIdx="2" presStyleCnt="4">
        <dgm:presLayoutVars>
          <dgm:bulletEnabled val="1"/>
        </dgm:presLayoutVars>
      </dgm:prSet>
      <dgm:spPr/>
    </dgm:pt>
    <dgm:pt modelId="{781FA6C6-83A5-46FA-8335-1F0112D5C446}" type="pres">
      <dgm:prSet presAssocID="{9C2664B0-8062-4461-AA3B-7624BC034D3B}" presName="FiveConn_4-5" presStyleLbl="fgAccFollowNode1" presStyleIdx="3" presStyleCnt="4">
        <dgm:presLayoutVars>
          <dgm:bulletEnabled val="1"/>
        </dgm:presLayoutVars>
      </dgm:prSet>
      <dgm:spPr/>
    </dgm:pt>
    <dgm:pt modelId="{1EA54D07-BF30-4761-8173-009C19081E6A}" type="pres">
      <dgm:prSet presAssocID="{9C2664B0-8062-4461-AA3B-7624BC034D3B}" presName="FiveNodes_1_text" presStyleLbl="node1" presStyleIdx="4" presStyleCnt="5">
        <dgm:presLayoutVars>
          <dgm:bulletEnabled val="1"/>
        </dgm:presLayoutVars>
      </dgm:prSet>
      <dgm:spPr/>
    </dgm:pt>
    <dgm:pt modelId="{CA83E157-C638-4C50-9EB7-ED1AF4124963}" type="pres">
      <dgm:prSet presAssocID="{9C2664B0-8062-4461-AA3B-7624BC034D3B}" presName="FiveNodes_2_text" presStyleLbl="node1" presStyleIdx="4" presStyleCnt="5">
        <dgm:presLayoutVars>
          <dgm:bulletEnabled val="1"/>
        </dgm:presLayoutVars>
      </dgm:prSet>
      <dgm:spPr/>
    </dgm:pt>
    <dgm:pt modelId="{0CD15C27-4363-4B12-BAD5-766BC3A949F4}" type="pres">
      <dgm:prSet presAssocID="{9C2664B0-8062-4461-AA3B-7624BC034D3B}" presName="FiveNodes_3_text" presStyleLbl="node1" presStyleIdx="4" presStyleCnt="5">
        <dgm:presLayoutVars>
          <dgm:bulletEnabled val="1"/>
        </dgm:presLayoutVars>
      </dgm:prSet>
      <dgm:spPr/>
    </dgm:pt>
    <dgm:pt modelId="{CFF54D4D-FD65-49DC-9E9D-F16A181B1BA5}" type="pres">
      <dgm:prSet presAssocID="{9C2664B0-8062-4461-AA3B-7624BC034D3B}" presName="FiveNodes_4_text" presStyleLbl="node1" presStyleIdx="4" presStyleCnt="5">
        <dgm:presLayoutVars>
          <dgm:bulletEnabled val="1"/>
        </dgm:presLayoutVars>
      </dgm:prSet>
      <dgm:spPr/>
    </dgm:pt>
    <dgm:pt modelId="{F1C249BF-621E-4E85-B53B-E4AA3FA05D67}" type="pres">
      <dgm:prSet presAssocID="{9C2664B0-8062-4461-AA3B-7624BC034D3B}" presName="FiveNodes_5_text" presStyleLbl="node1" presStyleIdx="4" presStyleCnt="5">
        <dgm:presLayoutVars>
          <dgm:bulletEnabled val="1"/>
        </dgm:presLayoutVars>
      </dgm:prSet>
      <dgm:spPr/>
    </dgm:pt>
  </dgm:ptLst>
  <dgm:cxnLst>
    <dgm:cxn modelId="{A4158601-ADBF-458E-B598-297DF0A975D2}" type="presOf" srcId="{698670A0-F245-4D03-A088-655DA6B9448A}" destId="{781FA6C6-83A5-46FA-8335-1F0112D5C446}" srcOrd="0" destOrd="0" presId="urn:microsoft.com/office/officeart/2005/8/layout/vProcess5"/>
    <dgm:cxn modelId="{10C2BA01-168A-4955-B0F2-75380A307E7A}" type="presOf" srcId="{7507774B-20D9-4218-AE1B-6899D2601016}" destId="{CFF54D4D-FD65-49DC-9E9D-F16A181B1BA5}" srcOrd="1" destOrd="0" presId="urn:microsoft.com/office/officeart/2005/8/layout/vProcess5"/>
    <dgm:cxn modelId="{8D24E101-A80B-4836-B5CE-6D3C300976A9}" srcId="{9C2664B0-8062-4461-AA3B-7624BC034D3B}" destId="{9028566D-BECE-4B66-A1DD-C965FBB4953D}" srcOrd="1" destOrd="0" parTransId="{3E98F0F6-8DFB-416C-B561-9E9F780C9978}" sibTransId="{F496C94F-B917-45AC-A3ED-195EC4BDE03C}"/>
    <dgm:cxn modelId="{61551808-72A8-4D1A-A1BC-44584350107A}" type="presOf" srcId="{9028566D-BECE-4B66-A1DD-C965FBB4953D}" destId="{CA83E157-C638-4C50-9EB7-ED1AF4124963}" srcOrd="1" destOrd="0" presId="urn:microsoft.com/office/officeart/2005/8/layout/vProcess5"/>
    <dgm:cxn modelId="{0A5C210D-3843-4389-A194-087D97974A40}" type="presOf" srcId="{A4E87BC7-9B79-4151-B74E-A67710898CDA}" destId="{F1C249BF-621E-4E85-B53B-E4AA3FA05D67}" srcOrd="1" destOrd="0" presId="urn:microsoft.com/office/officeart/2005/8/layout/vProcess5"/>
    <dgm:cxn modelId="{F5B5EE0E-8F14-467C-AC81-7D5B97DBE264}" srcId="{9C2664B0-8062-4461-AA3B-7624BC034D3B}" destId="{A4E87BC7-9B79-4151-B74E-A67710898CDA}" srcOrd="4" destOrd="0" parTransId="{4729E149-9C57-48DF-A879-4CD488BF9BF9}" sibTransId="{1267802F-2674-482A-A8EE-29910BA3A9E7}"/>
    <dgm:cxn modelId="{E96FD013-8BB7-4C61-867E-E3F4C0B824EF}" srcId="{9C2664B0-8062-4461-AA3B-7624BC034D3B}" destId="{135FC6C6-FC4E-4093-A3A5-30FA299AB62E}" srcOrd="0" destOrd="0" parTransId="{A3683B86-9FED-406C-9C88-221396CFF9B0}" sibTransId="{77ABC86F-B24C-4871-B9C5-8D89EF39CB86}"/>
    <dgm:cxn modelId="{A02A4F39-08D2-49B8-97E5-C2EE8925C63C}" type="presOf" srcId="{278CE469-28B8-4921-9C4C-9CA61BEDDD67}" destId="{9B7143ED-DE92-4AA4-ABFC-7C4345C9E469}" srcOrd="0" destOrd="0" presId="urn:microsoft.com/office/officeart/2005/8/layout/vProcess5"/>
    <dgm:cxn modelId="{CCD3585C-02BA-42BD-BBD4-1BAD72DD465C}" type="presOf" srcId="{7507774B-20D9-4218-AE1B-6899D2601016}" destId="{F3323ED8-C27F-4E5A-9C9A-C7FF3E5D97C5}" srcOrd="0" destOrd="0" presId="urn:microsoft.com/office/officeart/2005/8/layout/vProcess5"/>
    <dgm:cxn modelId="{5A972B5E-4DF2-4D6C-9C44-9273EFA16B7A}" type="presOf" srcId="{135FC6C6-FC4E-4093-A3A5-30FA299AB62E}" destId="{1EA54D07-BF30-4761-8173-009C19081E6A}" srcOrd="1" destOrd="0" presId="urn:microsoft.com/office/officeart/2005/8/layout/vProcess5"/>
    <dgm:cxn modelId="{8D4AF367-92D0-4F52-9027-221F13193DC0}" type="presOf" srcId="{A4E87BC7-9B79-4151-B74E-A67710898CDA}" destId="{DDA09DC0-00C7-4D4F-A45E-4F4A9AFF1EA6}" srcOrd="0" destOrd="0" presId="urn:microsoft.com/office/officeart/2005/8/layout/vProcess5"/>
    <dgm:cxn modelId="{4A2AA879-2AF8-4D76-9830-E3B8E892CA7F}" type="presOf" srcId="{9C2664B0-8062-4461-AA3B-7624BC034D3B}" destId="{51036A8A-472A-4DA1-9006-83EF7427C6CB}" srcOrd="0" destOrd="0" presId="urn:microsoft.com/office/officeart/2005/8/layout/vProcess5"/>
    <dgm:cxn modelId="{D8F1F083-0BB2-49B8-884E-D75A8EF35528}" srcId="{9C2664B0-8062-4461-AA3B-7624BC034D3B}" destId="{7507774B-20D9-4218-AE1B-6899D2601016}" srcOrd="3" destOrd="0" parTransId="{E200BFE2-57EB-40E1-9853-035F508F6859}" sibTransId="{698670A0-F245-4D03-A088-655DA6B9448A}"/>
    <dgm:cxn modelId="{81F82989-E3CD-4242-B081-72933F7BDAC2}" type="presOf" srcId="{9028566D-BECE-4B66-A1DD-C965FBB4953D}" destId="{1715C9F6-D210-43CD-87C1-6DF97F1E297D}" srcOrd="0" destOrd="0" presId="urn:microsoft.com/office/officeart/2005/8/layout/vProcess5"/>
    <dgm:cxn modelId="{4237F98E-9C92-47F5-9879-41A04779013D}" type="presOf" srcId="{F496C94F-B917-45AC-A3ED-195EC4BDE03C}" destId="{D68E3F38-71DE-4726-8500-A5693C3A1FEB}" srcOrd="0" destOrd="0" presId="urn:microsoft.com/office/officeart/2005/8/layout/vProcess5"/>
    <dgm:cxn modelId="{353EF8B2-B18A-40D4-B29C-9492E310F98A}" type="presOf" srcId="{135FC6C6-FC4E-4093-A3A5-30FA299AB62E}" destId="{E2BBC8D9-AAF5-4462-88F1-8FC896AF52AD}" srcOrd="0" destOrd="0" presId="urn:microsoft.com/office/officeart/2005/8/layout/vProcess5"/>
    <dgm:cxn modelId="{F363C2B5-8FF1-4B83-A5F5-CAD28AF957D3}" type="presOf" srcId="{F7F974F3-FB01-4212-A669-33DFC036F0D3}" destId="{0CD15C27-4363-4B12-BAD5-766BC3A949F4}" srcOrd="1" destOrd="0" presId="urn:microsoft.com/office/officeart/2005/8/layout/vProcess5"/>
    <dgm:cxn modelId="{490104BB-3297-495A-A4EF-05093D00088D}" type="presOf" srcId="{F7F974F3-FB01-4212-A669-33DFC036F0D3}" destId="{F0CF8227-B88F-484D-A63B-EA25BE0EEC84}" srcOrd="0" destOrd="0" presId="urn:microsoft.com/office/officeart/2005/8/layout/vProcess5"/>
    <dgm:cxn modelId="{DBE877C0-8C37-4205-82BE-5ABEAED36729}" srcId="{9C2664B0-8062-4461-AA3B-7624BC034D3B}" destId="{F7F974F3-FB01-4212-A669-33DFC036F0D3}" srcOrd="2" destOrd="0" parTransId="{3A86BB36-C8EA-4D3C-B642-5129ED7FB878}" sibTransId="{278CE469-28B8-4921-9C4C-9CA61BEDDD67}"/>
    <dgm:cxn modelId="{7F6945E3-6F3A-4023-974E-D6FFE6EF182C}" type="presOf" srcId="{77ABC86F-B24C-4871-B9C5-8D89EF39CB86}" destId="{A3DF6413-E9E7-411C-9C51-635E8B45EA57}" srcOrd="0" destOrd="0" presId="urn:microsoft.com/office/officeart/2005/8/layout/vProcess5"/>
    <dgm:cxn modelId="{742B1023-3483-4DB7-9910-8D7070246DE5}" type="presParOf" srcId="{51036A8A-472A-4DA1-9006-83EF7427C6CB}" destId="{882AAEEA-94AA-4308-A212-5FA180E2947C}" srcOrd="0" destOrd="0" presId="urn:microsoft.com/office/officeart/2005/8/layout/vProcess5"/>
    <dgm:cxn modelId="{C2431A14-DA1E-4CF6-B39B-62E154028475}" type="presParOf" srcId="{51036A8A-472A-4DA1-9006-83EF7427C6CB}" destId="{E2BBC8D9-AAF5-4462-88F1-8FC896AF52AD}" srcOrd="1" destOrd="0" presId="urn:microsoft.com/office/officeart/2005/8/layout/vProcess5"/>
    <dgm:cxn modelId="{706D043B-8636-4108-AD23-74BE782F96FB}" type="presParOf" srcId="{51036A8A-472A-4DA1-9006-83EF7427C6CB}" destId="{1715C9F6-D210-43CD-87C1-6DF97F1E297D}" srcOrd="2" destOrd="0" presId="urn:microsoft.com/office/officeart/2005/8/layout/vProcess5"/>
    <dgm:cxn modelId="{AF7F5DFE-10FD-4AAE-9ADC-39648C11FEA7}" type="presParOf" srcId="{51036A8A-472A-4DA1-9006-83EF7427C6CB}" destId="{F0CF8227-B88F-484D-A63B-EA25BE0EEC84}" srcOrd="3" destOrd="0" presId="urn:microsoft.com/office/officeart/2005/8/layout/vProcess5"/>
    <dgm:cxn modelId="{848083BD-09FC-4402-B6A0-FA9878F03383}" type="presParOf" srcId="{51036A8A-472A-4DA1-9006-83EF7427C6CB}" destId="{F3323ED8-C27F-4E5A-9C9A-C7FF3E5D97C5}" srcOrd="4" destOrd="0" presId="urn:microsoft.com/office/officeart/2005/8/layout/vProcess5"/>
    <dgm:cxn modelId="{BB24448C-F629-4298-9C66-4D93966DE0E7}" type="presParOf" srcId="{51036A8A-472A-4DA1-9006-83EF7427C6CB}" destId="{DDA09DC0-00C7-4D4F-A45E-4F4A9AFF1EA6}" srcOrd="5" destOrd="0" presId="urn:microsoft.com/office/officeart/2005/8/layout/vProcess5"/>
    <dgm:cxn modelId="{16E3E925-964B-4A95-AE50-AB117ED526DB}" type="presParOf" srcId="{51036A8A-472A-4DA1-9006-83EF7427C6CB}" destId="{A3DF6413-E9E7-411C-9C51-635E8B45EA57}" srcOrd="6" destOrd="0" presId="urn:microsoft.com/office/officeart/2005/8/layout/vProcess5"/>
    <dgm:cxn modelId="{752E3AEE-B812-4EE5-8C97-0A2DAD3FAB64}" type="presParOf" srcId="{51036A8A-472A-4DA1-9006-83EF7427C6CB}" destId="{D68E3F38-71DE-4726-8500-A5693C3A1FEB}" srcOrd="7" destOrd="0" presId="urn:microsoft.com/office/officeart/2005/8/layout/vProcess5"/>
    <dgm:cxn modelId="{BE18E604-5D43-468D-8F88-B39B511631C0}" type="presParOf" srcId="{51036A8A-472A-4DA1-9006-83EF7427C6CB}" destId="{9B7143ED-DE92-4AA4-ABFC-7C4345C9E469}" srcOrd="8" destOrd="0" presId="urn:microsoft.com/office/officeart/2005/8/layout/vProcess5"/>
    <dgm:cxn modelId="{9B206366-3909-45D8-8262-06EA86D7BE6E}" type="presParOf" srcId="{51036A8A-472A-4DA1-9006-83EF7427C6CB}" destId="{781FA6C6-83A5-46FA-8335-1F0112D5C446}" srcOrd="9" destOrd="0" presId="urn:microsoft.com/office/officeart/2005/8/layout/vProcess5"/>
    <dgm:cxn modelId="{02FC3433-562D-471D-831F-88A233227A63}" type="presParOf" srcId="{51036A8A-472A-4DA1-9006-83EF7427C6CB}" destId="{1EA54D07-BF30-4761-8173-009C19081E6A}" srcOrd="10" destOrd="0" presId="urn:microsoft.com/office/officeart/2005/8/layout/vProcess5"/>
    <dgm:cxn modelId="{B0039592-B517-41F9-ACC7-737267CB53B9}" type="presParOf" srcId="{51036A8A-472A-4DA1-9006-83EF7427C6CB}" destId="{CA83E157-C638-4C50-9EB7-ED1AF4124963}" srcOrd="11" destOrd="0" presId="urn:microsoft.com/office/officeart/2005/8/layout/vProcess5"/>
    <dgm:cxn modelId="{43225413-FE3C-44E1-BA94-4FB5972BEAD2}" type="presParOf" srcId="{51036A8A-472A-4DA1-9006-83EF7427C6CB}" destId="{0CD15C27-4363-4B12-BAD5-766BC3A949F4}" srcOrd="12" destOrd="0" presId="urn:microsoft.com/office/officeart/2005/8/layout/vProcess5"/>
    <dgm:cxn modelId="{88A34D34-16D8-40BE-87C4-9F9350F4DE6B}" type="presParOf" srcId="{51036A8A-472A-4DA1-9006-83EF7427C6CB}" destId="{CFF54D4D-FD65-49DC-9E9D-F16A181B1BA5}" srcOrd="13" destOrd="0" presId="urn:microsoft.com/office/officeart/2005/8/layout/vProcess5"/>
    <dgm:cxn modelId="{7B5194FF-FCCE-48DF-A52C-98D1C2B1B6F2}" type="presParOf" srcId="{51036A8A-472A-4DA1-9006-83EF7427C6CB}" destId="{F1C249BF-621E-4E85-B53B-E4AA3FA05D67}"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8166D2-1731-4100-9E4D-35FF94B368BB}">
      <dsp:nvSpPr>
        <dsp:cNvPr id="0" name=""/>
        <dsp:cNvSpPr/>
      </dsp:nvSpPr>
      <dsp:spPr>
        <a:xfrm>
          <a:off x="0" y="387487"/>
          <a:ext cx="6586690" cy="2008125"/>
        </a:xfrm>
        <a:prstGeom prst="roundRect">
          <a:avLst/>
        </a:prstGeom>
        <a:solidFill>
          <a:schemeClr val="lt1">
            <a:alpha val="90000"/>
            <a:hueOff val="0"/>
            <a:satOff val="0"/>
            <a:lumOff val="0"/>
            <a:alphaOff val="0"/>
          </a:schemeClr>
        </a:solidFill>
        <a:ln w="25400" cap="flat" cmpd="sng" algn="ctr">
          <a:solidFill>
            <a:schemeClr val="tx2">
              <a:lumMod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1200" tIns="520700" rIns="511200" bIns="170688" numCol="1" spcCol="1270" anchor="t" anchorCtr="0">
          <a:noAutofit/>
        </a:bodyPr>
        <a:lstStyle/>
        <a:p>
          <a:pPr marL="228600" lvl="1" indent="-228600" algn="ctr" defTabSz="1066800">
            <a:lnSpc>
              <a:spcPct val="100000"/>
            </a:lnSpc>
            <a:spcBef>
              <a:spcPct val="0"/>
            </a:spcBef>
            <a:spcAft>
              <a:spcPct val="15000"/>
            </a:spcAft>
            <a:buFont typeface="Arial" panose="020B0604020202020204" pitchFamily="34" charset="0"/>
            <a:buNone/>
          </a:pPr>
          <a:r>
            <a:rPr lang="en-GB" sz="2400" b="0" i="0" u="none" kern="1200" dirty="0">
              <a:latin typeface="Inter Light" panose="020B0604020202020204" charset="0"/>
              <a:ea typeface="Inter Light" panose="020B0604020202020204" charset="0"/>
            </a:rPr>
            <a:t>The one who constantly returns to his Lord. The one who always repents to Allah.</a:t>
          </a:r>
          <a:endParaRPr lang="en-GB" sz="2400" kern="1200" dirty="0">
            <a:latin typeface="Inter Light" panose="020B0604020202020204" charset="0"/>
            <a:ea typeface="Inter Light" panose="020B0604020202020204" charset="0"/>
          </a:endParaRPr>
        </a:p>
      </dsp:txBody>
      <dsp:txXfrm>
        <a:off x="98029" y="485516"/>
        <a:ext cx="6390632" cy="1812067"/>
      </dsp:txXfrm>
    </dsp:sp>
    <dsp:sp modelId="{9F60D0E8-480B-40E1-BEDA-F0EB7BC72A86}">
      <dsp:nvSpPr>
        <dsp:cNvPr id="0" name=""/>
        <dsp:cNvSpPr/>
      </dsp:nvSpPr>
      <dsp:spPr>
        <a:xfrm>
          <a:off x="329334" y="18487"/>
          <a:ext cx="2853782" cy="738000"/>
        </a:xfrm>
        <a:prstGeom prst="roundRect">
          <a:avLst/>
        </a:prstGeom>
        <a:solidFill>
          <a:srgbClr val="FAAC6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273" tIns="0" rIns="174273" bIns="0" numCol="1" spcCol="1270" anchor="ctr" anchorCtr="0">
          <a:noAutofit/>
        </a:bodyPr>
        <a:lstStyle/>
        <a:p>
          <a:pPr marL="0" lvl="0" indent="0" algn="ctr" defTabSz="1422400">
            <a:lnSpc>
              <a:spcPct val="100000"/>
            </a:lnSpc>
            <a:spcBef>
              <a:spcPct val="0"/>
            </a:spcBef>
            <a:spcAft>
              <a:spcPct val="35000"/>
            </a:spcAft>
            <a:buNone/>
          </a:pPr>
          <a:r>
            <a:rPr lang="ar-SA" sz="3200" i="0" u="none" strike="noStrike" kern="1200" dirty="0">
              <a:solidFill>
                <a:srgbClr val="413169"/>
              </a:solidFill>
              <a:effectLst/>
              <a:latin typeface="Noto Naskh Arabic SemiBold" pitchFamily="2" charset="-78"/>
              <a:cs typeface="Noto Naskh Arabic SemiBold" pitchFamily="2" charset="-78"/>
            </a:rPr>
            <a:t>أَوَّابٍ</a:t>
          </a:r>
          <a:endParaRPr lang="en-GB" sz="3200" kern="1200" dirty="0">
            <a:solidFill>
              <a:srgbClr val="4B116F"/>
            </a:solidFill>
            <a:latin typeface="Noto Naskh Arabic SemiBold" pitchFamily="2" charset="-78"/>
            <a:cs typeface="Noto Naskh Arabic SemiBold" pitchFamily="2" charset="-78"/>
          </a:endParaRPr>
        </a:p>
      </dsp:txBody>
      <dsp:txXfrm>
        <a:off x="365360" y="54513"/>
        <a:ext cx="2781730" cy="665948"/>
      </dsp:txXfrm>
    </dsp:sp>
    <dsp:sp modelId="{B63B34FF-601D-4F19-A8DB-24897B842782}">
      <dsp:nvSpPr>
        <dsp:cNvPr id="0" name=""/>
        <dsp:cNvSpPr/>
      </dsp:nvSpPr>
      <dsp:spPr>
        <a:xfrm>
          <a:off x="0" y="2899612"/>
          <a:ext cx="6586690" cy="2401875"/>
        </a:xfrm>
        <a:prstGeom prst="roundRect">
          <a:avLst/>
        </a:prstGeom>
        <a:solidFill>
          <a:schemeClr val="lt1">
            <a:alpha val="90000"/>
            <a:hueOff val="0"/>
            <a:satOff val="0"/>
            <a:lumOff val="0"/>
            <a:alphaOff val="0"/>
          </a:schemeClr>
        </a:solidFill>
        <a:ln w="25400" cap="flat" cmpd="sng" algn="ctr">
          <a:solidFill>
            <a:schemeClr val="tx2">
              <a:lumMod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1200" tIns="520700" rIns="511200" bIns="170688" numCol="1" spcCol="1270" anchor="t" anchorCtr="0">
          <a:noAutofit/>
        </a:bodyPr>
        <a:lstStyle/>
        <a:p>
          <a:pPr marL="228600" lvl="1" indent="-228600" algn="l" defTabSz="1066800">
            <a:lnSpc>
              <a:spcPct val="100000"/>
            </a:lnSpc>
            <a:spcBef>
              <a:spcPct val="0"/>
            </a:spcBef>
            <a:spcAft>
              <a:spcPct val="15000"/>
            </a:spcAft>
            <a:buNone/>
          </a:pPr>
          <a:r>
            <a:rPr lang="en-GB" sz="2400" b="0" i="0" u="none" kern="1200" dirty="0">
              <a:latin typeface="Inter Light" panose="020B0604020202020204" charset="0"/>
              <a:ea typeface="Inter Light" panose="020B0604020202020204" charset="0"/>
            </a:rPr>
            <a:t>   Protector; the one who protects their eyes, ears etc from anything </a:t>
          </a:r>
          <a:r>
            <a:rPr lang="en-GB" sz="2400" b="0" i="0" u="none" kern="1200" dirty="0" err="1">
              <a:latin typeface="Inter Light" panose="020B0604020202020204" charset="0"/>
              <a:ea typeface="Inter Light" panose="020B0604020202020204" charset="0"/>
            </a:rPr>
            <a:t>ḥarām</a:t>
          </a:r>
          <a:r>
            <a:rPr lang="en-GB" sz="2400" b="0" i="0" u="none" kern="1200" dirty="0">
              <a:latin typeface="Inter Light" panose="020B0604020202020204" charset="0"/>
              <a:ea typeface="Inter Light" panose="020B0604020202020204" charset="0"/>
            </a:rPr>
            <a:t> and from crossing Allah’s boundaries.</a:t>
          </a:r>
          <a:endParaRPr lang="en-GB" sz="2400" kern="1200" dirty="0">
            <a:latin typeface="Inter Light" panose="020B0604020202020204" charset="0"/>
            <a:ea typeface="Inter Light" panose="020B0604020202020204" charset="0"/>
          </a:endParaRPr>
        </a:p>
      </dsp:txBody>
      <dsp:txXfrm>
        <a:off x="117250" y="3016862"/>
        <a:ext cx="6352190" cy="2167375"/>
      </dsp:txXfrm>
    </dsp:sp>
    <dsp:sp modelId="{84B37FE1-3CCB-4B44-A01A-7CDA24FBDCFC}">
      <dsp:nvSpPr>
        <dsp:cNvPr id="0" name=""/>
        <dsp:cNvSpPr/>
      </dsp:nvSpPr>
      <dsp:spPr>
        <a:xfrm>
          <a:off x="329334" y="2530612"/>
          <a:ext cx="2853782" cy="738000"/>
        </a:xfrm>
        <a:prstGeom prst="roundRect">
          <a:avLst/>
        </a:prstGeom>
        <a:solidFill>
          <a:srgbClr val="FAAC6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273" tIns="0" rIns="174273" bIns="0" numCol="1" spcCol="1270" anchor="ctr" anchorCtr="0">
          <a:noAutofit/>
        </a:bodyPr>
        <a:lstStyle/>
        <a:p>
          <a:pPr marL="0" lvl="0" indent="0" algn="ctr" defTabSz="1422400">
            <a:lnSpc>
              <a:spcPct val="100000"/>
            </a:lnSpc>
            <a:spcBef>
              <a:spcPct val="0"/>
            </a:spcBef>
            <a:spcAft>
              <a:spcPct val="35000"/>
            </a:spcAft>
            <a:buNone/>
          </a:pPr>
          <a:r>
            <a:rPr lang="ar-SA" sz="3200" i="0" u="none" strike="noStrike" kern="1200" dirty="0">
              <a:solidFill>
                <a:srgbClr val="413169"/>
              </a:solidFill>
              <a:effectLst/>
              <a:latin typeface="Noto Naskh Arabic SemiBold" pitchFamily="2" charset="-78"/>
              <a:cs typeface="Noto Naskh Arabic SemiBold" pitchFamily="2" charset="-78"/>
            </a:rPr>
            <a:t>حَفِيظٍ </a:t>
          </a:r>
          <a:endParaRPr lang="en-GB" sz="3200" kern="1200" dirty="0">
            <a:solidFill>
              <a:srgbClr val="4B116F"/>
            </a:solidFill>
            <a:latin typeface="Noto Naskh Arabic SemiBold" pitchFamily="2" charset="-78"/>
            <a:cs typeface="Noto Naskh Arabic SemiBold" pitchFamily="2" charset="-78"/>
          </a:endParaRPr>
        </a:p>
      </dsp:txBody>
      <dsp:txXfrm>
        <a:off x="365360" y="2566638"/>
        <a:ext cx="2781730" cy="6659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8166D2-1731-4100-9E4D-35FF94B368BB}">
      <dsp:nvSpPr>
        <dsp:cNvPr id="0" name=""/>
        <dsp:cNvSpPr/>
      </dsp:nvSpPr>
      <dsp:spPr>
        <a:xfrm>
          <a:off x="0" y="332677"/>
          <a:ext cx="6688324" cy="1047375"/>
        </a:xfrm>
        <a:prstGeom prst="roundRect">
          <a:avLst/>
        </a:prstGeom>
        <a:solidFill>
          <a:schemeClr val="lt1">
            <a:alpha val="90000"/>
            <a:hueOff val="0"/>
            <a:satOff val="0"/>
            <a:lumOff val="0"/>
            <a:alphaOff val="0"/>
          </a:schemeClr>
        </a:solidFill>
        <a:ln w="25400" cap="flat" cmpd="sng" algn="ctr">
          <a:solidFill>
            <a:schemeClr val="tx2">
              <a:lumMod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9088" tIns="395732" rIns="519088" bIns="170688" numCol="1" spcCol="1270" anchor="t" anchorCtr="0">
          <a:noAutofit/>
        </a:bodyPr>
        <a:lstStyle/>
        <a:p>
          <a:pPr marL="228600" lvl="1" indent="-228600" algn="l" defTabSz="1066800">
            <a:lnSpc>
              <a:spcPct val="100000"/>
            </a:lnSpc>
            <a:spcBef>
              <a:spcPct val="0"/>
            </a:spcBef>
            <a:spcAft>
              <a:spcPct val="15000"/>
            </a:spcAft>
            <a:buNone/>
          </a:pPr>
          <a:r>
            <a:rPr lang="en-GB" sz="2400" b="0" i="0" u="none" kern="1200" dirty="0" err="1">
              <a:latin typeface="Inter Light" panose="020B0604020202020204" charset="0"/>
              <a:ea typeface="Inter Light" panose="020B0604020202020204" charset="0"/>
            </a:rPr>
            <a:t>Khashyah</a:t>
          </a:r>
          <a:r>
            <a:rPr lang="en-GB" sz="2400" b="0" i="0" u="none" kern="1200" dirty="0">
              <a:latin typeface="Inter Light" panose="020B0604020202020204" charset="0"/>
              <a:ea typeface="Inter Light" panose="020B0604020202020204" charset="0"/>
            </a:rPr>
            <a:t> (awe) = fear + respect.</a:t>
          </a:r>
          <a:endParaRPr lang="en-GB" sz="2400" kern="1200" dirty="0">
            <a:latin typeface="Inter Light" panose="020B0604020202020204" charset="0"/>
            <a:ea typeface="Inter Light" panose="020B0604020202020204" charset="0"/>
          </a:endParaRPr>
        </a:p>
      </dsp:txBody>
      <dsp:txXfrm>
        <a:off x="51129" y="383806"/>
        <a:ext cx="6586066" cy="945117"/>
      </dsp:txXfrm>
    </dsp:sp>
    <dsp:sp modelId="{9F60D0E8-480B-40E1-BEDA-F0EB7BC72A86}">
      <dsp:nvSpPr>
        <dsp:cNvPr id="0" name=""/>
        <dsp:cNvSpPr/>
      </dsp:nvSpPr>
      <dsp:spPr>
        <a:xfrm>
          <a:off x="334416" y="52237"/>
          <a:ext cx="4681826" cy="560880"/>
        </a:xfrm>
        <a:prstGeom prst="roundRect">
          <a:avLst/>
        </a:prstGeom>
        <a:solidFill>
          <a:srgbClr val="FAAC6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6962" tIns="0" rIns="176962" bIns="0" numCol="1" spcCol="1270" anchor="ctr" anchorCtr="0">
          <a:noAutofit/>
        </a:bodyPr>
        <a:lstStyle/>
        <a:p>
          <a:pPr marL="0" lvl="0" indent="0" algn="ctr" defTabSz="844550">
            <a:lnSpc>
              <a:spcPct val="90000"/>
            </a:lnSpc>
            <a:spcBef>
              <a:spcPct val="0"/>
            </a:spcBef>
            <a:spcAft>
              <a:spcPct val="35000"/>
            </a:spcAft>
            <a:buNone/>
          </a:pPr>
          <a:r>
            <a:rPr lang="ar-SA" sz="1900" i="0" u="none" strike="noStrike" kern="1200" dirty="0">
              <a:solidFill>
                <a:srgbClr val="413169"/>
              </a:solidFill>
              <a:effectLst/>
              <a:latin typeface="Noto Naskh Arabic SemiBold" pitchFamily="2" charset="-78"/>
              <a:cs typeface="Noto Naskh Arabic SemiBold" pitchFamily="2" charset="-78"/>
            </a:rPr>
            <a:t>خَشِىَ</a:t>
          </a:r>
          <a:endParaRPr lang="en-GB" sz="1900" kern="1200" dirty="0">
            <a:solidFill>
              <a:srgbClr val="4B116F"/>
            </a:solidFill>
            <a:latin typeface="Noto Naskh Arabic SemiBold" pitchFamily="2" charset="-78"/>
            <a:cs typeface="Noto Naskh Arabic SemiBold" pitchFamily="2" charset="-78"/>
          </a:endParaRPr>
        </a:p>
      </dsp:txBody>
      <dsp:txXfrm>
        <a:off x="361796" y="79617"/>
        <a:ext cx="4627066" cy="506120"/>
      </dsp:txXfrm>
    </dsp:sp>
    <dsp:sp modelId="{B63B34FF-601D-4F19-A8DB-24897B842782}">
      <dsp:nvSpPr>
        <dsp:cNvPr id="0" name=""/>
        <dsp:cNvSpPr/>
      </dsp:nvSpPr>
      <dsp:spPr>
        <a:xfrm>
          <a:off x="0" y="1763092"/>
          <a:ext cx="6688324" cy="3291750"/>
        </a:xfrm>
        <a:prstGeom prst="roundRect">
          <a:avLst/>
        </a:prstGeom>
        <a:solidFill>
          <a:schemeClr val="lt1">
            <a:alpha val="90000"/>
            <a:hueOff val="0"/>
            <a:satOff val="0"/>
            <a:lumOff val="0"/>
            <a:alphaOff val="0"/>
          </a:schemeClr>
        </a:solidFill>
        <a:ln w="25400" cap="flat" cmpd="sng" algn="ctr">
          <a:solidFill>
            <a:schemeClr val="tx2">
              <a:lumMod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9088" tIns="395732" rIns="519088" bIns="170688" numCol="1" spcCol="1270" anchor="t" anchorCtr="0">
          <a:noAutofit/>
        </a:bodyPr>
        <a:lstStyle/>
        <a:p>
          <a:pPr marL="228600" lvl="1" indent="-228600" algn="l" defTabSz="1066800">
            <a:lnSpc>
              <a:spcPct val="100000"/>
            </a:lnSpc>
            <a:spcBef>
              <a:spcPct val="0"/>
            </a:spcBef>
            <a:spcAft>
              <a:spcPct val="15000"/>
            </a:spcAft>
            <a:buNone/>
          </a:pPr>
          <a:r>
            <a:rPr lang="en-GB" sz="2400" b="0" i="0" u="none" kern="1200" dirty="0">
              <a:latin typeface="Inter Light" panose="020B0604020202020204" charset="0"/>
              <a:ea typeface="Inter Light" panose="020B0604020202020204" charset="0"/>
            </a:rPr>
            <a:t>- Heart that is always turning to Allah.</a:t>
          </a:r>
          <a:endParaRPr lang="en-GB" sz="2400" kern="1200" dirty="0">
            <a:latin typeface="Inter Light" panose="020B0604020202020204" charset="0"/>
            <a:ea typeface="Inter Light" panose="020B0604020202020204" charset="0"/>
          </a:endParaRPr>
        </a:p>
        <a:p>
          <a:pPr marL="228600" lvl="1" indent="-228600" algn="l" defTabSz="1066800">
            <a:lnSpc>
              <a:spcPct val="100000"/>
            </a:lnSpc>
            <a:spcBef>
              <a:spcPct val="0"/>
            </a:spcBef>
            <a:spcAft>
              <a:spcPct val="15000"/>
            </a:spcAft>
            <a:buNone/>
          </a:pPr>
          <a:r>
            <a:rPr lang="en-GB" sz="2400" kern="1200" dirty="0">
              <a:latin typeface="Inter Light" panose="020B0604020202020204" charset="0"/>
              <a:ea typeface="Inter Light" panose="020B0604020202020204" charset="0"/>
            </a:rPr>
            <a:t>- </a:t>
          </a:r>
          <a:r>
            <a:rPr lang="en-GB" sz="2400" kern="1200" dirty="0" err="1">
              <a:latin typeface="Inter Light" panose="020B0604020202020204" charset="0"/>
              <a:ea typeface="Inter Light" panose="020B0604020202020204" charset="0"/>
            </a:rPr>
            <a:t>Munīb</a:t>
          </a:r>
          <a:r>
            <a:rPr lang="en-GB" sz="2400" kern="1200" dirty="0">
              <a:latin typeface="Inter Light" panose="020B0604020202020204" charset="0"/>
              <a:ea typeface="Inter Light" panose="020B0604020202020204" charset="0"/>
            </a:rPr>
            <a:t> is from </a:t>
          </a:r>
          <a:r>
            <a:rPr lang="en-GB" sz="2400" i="1" kern="1200" dirty="0" err="1">
              <a:latin typeface="Inter Light" panose="020B0604020202020204" charset="0"/>
              <a:ea typeface="Inter Light" panose="020B0604020202020204" charset="0"/>
            </a:rPr>
            <a:t>inābah</a:t>
          </a:r>
          <a:r>
            <a:rPr lang="en-GB" sz="2400" kern="1200" dirty="0">
              <a:latin typeface="Inter Light" panose="020B0604020202020204" charset="0"/>
              <a:ea typeface="Inter Light" panose="020B0604020202020204" charset="0"/>
            </a:rPr>
            <a:t>. </a:t>
          </a:r>
        </a:p>
        <a:p>
          <a:pPr marL="228600" lvl="1" indent="-228600" algn="l" defTabSz="1066800">
            <a:lnSpc>
              <a:spcPct val="100000"/>
            </a:lnSpc>
            <a:spcBef>
              <a:spcPct val="0"/>
            </a:spcBef>
            <a:spcAft>
              <a:spcPct val="15000"/>
            </a:spcAft>
            <a:buNone/>
          </a:pPr>
          <a:r>
            <a:rPr lang="en-GB" sz="2400" kern="1200" dirty="0">
              <a:latin typeface="Inter Light" panose="020B0604020202020204" charset="0"/>
              <a:ea typeface="Inter Light" panose="020B0604020202020204" charset="0"/>
            </a:rPr>
            <a:t>[A] Which āyah was this word previously mentioned in?</a:t>
          </a:r>
        </a:p>
        <a:p>
          <a:pPr marL="228600" lvl="1" indent="-228600" algn="l" defTabSz="1066800">
            <a:lnSpc>
              <a:spcPct val="100000"/>
            </a:lnSpc>
            <a:spcBef>
              <a:spcPct val="0"/>
            </a:spcBef>
            <a:spcAft>
              <a:spcPct val="15000"/>
            </a:spcAft>
            <a:buNone/>
          </a:pPr>
          <a:r>
            <a:rPr lang="en-GB" sz="2400" kern="1200" dirty="0">
              <a:latin typeface="Inter Light" panose="020B0604020202020204" charset="0"/>
              <a:ea typeface="Inter Light" panose="020B0604020202020204" charset="0"/>
            </a:rPr>
            <a:t>- Importance of the heart in our </a:t>
          </a:r>
          <a:r>
            <a:rPr lang="en-GB" sz="2400" kern="1200" dirty="0" err="1">
              <a:latin typeface="Inter Light" panose="020B0604020202020204" charset="0"/>
              <a:ea typeface="Inter Light" panose="020B0604020202020204" charset="0"/>
            </a:rPr>
            <a:t>dīn</a:t>
          </a:r>
          <a:endParaRPr lang="en-GB" sz="2400" kern="1200" dirty="0">
            <a:latin typeface="Inter Light" panose="020B0604020202020204" charset="0"/>
            <a:ea typeface="Inter Light" panose="020B0604020202020204" charset="0"/>
          </a:endParaRPr>
        </a:p>
      </dsp:txBody>
      <dsp:txXfrm>
        <a:off x="160690" y="1923782"/>
        <a:ext cx="6366944" cy="2970370"/>
      </dsp:txXfrm>
    </dsp:sp>
    <dsp:sp modelId="{84B37FE1-3CCB-4B44-A01A-7CDA24FBDCFC}">
      <dsp:nvSpPr>
        <dsp:cNvPr id="0" name=""/>
        <dsp:cNvSpPr/>
      </dsp:nvSpPr>
      <dsp:spPr>
        <a:xfrm>
          <a:off x="334416" y="1482652"/>
          <a:ext cx="4681826" cy="560880"/>
        </a:xfrm>
        <a:prstGeom prst="roundRect">
          <a:avLst/>
        </a:prstGeom>
        <a:solidFill>
          <a:srgbClr val="FAAC6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6962" tIns="0" rIns="176962" bIns="0" numCol="1" spcCol="1270" anchor="ctr" anchorCtr="0">
          <a:noAutofit/>
        </a:bodyPr>
        <a:lstStyle/>
        <a:p>
          <a:pPr marL="0" lvl="0" indent="0" algn="ctr" defTabSz="844550">
            <a:lnSpc>
              <a:spcPct val="90000"/>
            </a:lnSpc>
            <a:spcBef>
              <a:spcPct val="0"/>
            </a:spcBef>
            <a:spcAft>
              <a:spcPct val="35000"/>
            </a:spcAft>
            <a:buNone/>
          </a:pPr>
          <a:r>
            <a:rPr lang="ar-SA" sz="1900" i="0" u="none" strike="noStrike" kern="1200" dirty="0">
              <a:solidFill>
                <a:srgbClr val="413169"/>
              </a:solidFill>
              <a:effectLst/>
              <a:latin typeface="Noto Naskh Arabic SemiBold" pitchFamily="2" charset="-78"/>
              <a:cs typeface="Noto Naskh Arabic SemiBold" pitchFamily="2" charset="-78"/>
            </a:rPr>
            <a:t>بِقَلْبٍ مُّنِيبٍ </a:t>
          </a:r>
          <a:endParaRPr lang="en-GB" sz="1900" kern="1200" dirty="0">
            <a:solidFill>
              <a:srgbClr val="4B116F"/>
            </a:solidFill>
            <a:latin typeface="Noto Naskh Arabic SemiBold" pitchFamily="2" charset="-78"/>
            <a:cs typeface="Noto Naskh Arabic SemiBold" pitchFamily="2" charset="-78"/>
          </a:endParaRPr>
        </a:p>
      </dsp:txBody>
      <dsp:txXfrm>
        <a:off x="361796" y="1510032"/>
        <a:ext cx="4627066" cy="5061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BBC8D9-AAF5-4462-88F1-8FC896AF52AD}">
      <dsp:nvSpPr>
        <dsp:cNvPr id="0" name=""/>
        <dsp:cNvSpPr/>
      </dsp:nvSpPr>
      <dsp:spPr>
        <a:xfrm>
          <a:off x="0" y="-102979"/>
          <a:ext cx="7495604" cy="1694915"/>
        </a:xfrm>
        <a:prstGeom prst="roundRect">
          <a:avLst>
            <a:gd name="adj" fmla="val 10000"/>
          </a:avLst>
        </a:prstGeom>
        <a:solidFill>
          <a:srgbClr val="FAAC69"/>
        </a:solidFill>
        <a:ln w="25400" cap="flat" cmpd="sng" algn="ctr">
          <a:solidFill>
            <a:srgbClr val="EEEBF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180000" lvl="0" indent="0" algn="l" defTabSz="1066800">
            <a:lnSpc>
              <a:spcPct val="90000"/>
            </a:lnSpc>
            <a:spcBef>
              <a:spcPct val="0"/>
            </a:spcBef>
            <a:spcAft>
              <a:spcPct val="35000"/>
            </a:spcAft>
            <a:buNone/>
          </a:pPr>
          <a:r>
            <a:rPr lang="en-GB" sz="2400" b="0" i="0" u="none" kern="1200" dirty="0">
              <a:solidFill>
                <a:srgbClr val="4B116F"/>
              </a:solidFill>
              <a:latin typeface="+mn-lt"/>
              <a:ea typeface="Inter Light" panose="020B0604020202020204" charset="0"/>
            </a:rPr>
            <a:t>Think of a recent sin you have committed. Write down a letter to Allah begging Him to forgive you</a:t>
          </a:r>
          <a:endParaRPr lang="en-GB" sz="2400" b="0" kern="1200" dirty="0">
            <a:solidFill>
              <a:srgbClr val="4B116F"/>
            </a:solidFill>
            <a:latin typeface="+mn-lt"/>
            <a:ea typeface="Inter Light" panose="020B0604020202020204" charset="0"/>
          </a:endParaRPr>
        </a:p>
      </dsp:txBody>
      <dsp:txXfrm>
        <a:off x="49642" y="-53337"/>
        <a:ext cx="5936912" cy="1595631"/>
      </dsp:txXfrm>
    </dsp:sp>
    <dsp:sp modelId="{1715C9F6-D210-43CD-87C1-6DF97F1E297D}">
      <dsp:nvSpPr>
        <dsp:cNvPr id="0" name=""/>
        <dsp:cNvSpPr/>
      </dsp:nvSpPr>
      <dsp:spPr>
        <a:xfrm>
          <a:off x="559736" y="1564169"/>
          <a:ext cx="7495604" cy="1282996"/>
        </a:xfrm>
        <a:prstGeom prst="roundRect">
          <a:avLst>
            <a:gd name="adj" fmla="val 10000"/>
          </a:avLst>
        </a:prstGeom>
        <a:solidFill>
          <a:srgbClr val="EEEBF5"/>
        </a:solidFill>
        <a:ln w="25400" cap="flat" cmpd="sng" algn="ctr">
          <a:solidFill>
            <a:srgbClr val="EEEBF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180000" lvl="0" indent="0" algn="l" defTabSz="1066800">
            <a:lnSpc>
              <a:spcPct val="90000"/>
            </a:lnSpc>
            <a:spcBef>
              <a:spcPct val="0"/>
            </a:spcBef>
            <a:spcAft>
              <a:spcPct val="35000"/>
            </a:spcAft>
            <a:buNone/>
          </a:pPr>
          <a:r>
            <a:rPr lang="en-GB" sz="2400" b="0" i="0" u="none" kern="1200" dirty="0">
              <a:solidFill>
                <a:srgbClr val="4B116F"/>
              </a:solidFill>
              <a:latin typeface="Inter Light" panose="020B0604020202020204" charset="0"/>
              <a:ea typeface="Inter Light" panose="020B0604020202020204" charset="0"/>
            </a:rPr>
            <a:t>Acknowledge your lowly status</a:t>
          </a:r>
          <a:endParaRPr lang="en-GB" sz="2400" kern="1200" dirty="0">
            <a:solidFill>
              <a:srgbClr val="4B116F"/>
            </a:solidFill>
            <a:latin typeface="Inter Light" panose="020B0604020202020204" charset="0"/>
            <a:ea typeface="Inter Light" panose="020B0604020202020204" charset="0"/>
          </a:endParaRPr>
        </a:p>
      </dsp:txBody>
      <dsp:txXfrm>
        <a:off x="597314" y="1601747"/>
        <a:ext cx="6026764" cy="1207840"/>
      </dsp:txXfrm>
    </dsp:sp>
    <dsp:sp modelId="{F0CF8227-B88F-484D-A63B-EA25BE0EEC84}">
      <dsp:nvSpPr>
        <dsp:cNvPr id="0" name=""/>
        <dsp:cNvSpPr/>
      </dsp:nvSpPr>
      <dsp:spPr>
        <a:xfrm>
          <a:off x="1119473" y="3025360"/>
          <a:ext cx="7495604" cy="1282996"/>
        </a:xfrm>
        <a:prstGeom prst="roundRect">
          <a:avLst>
            <a:gd name="adj" fmla="val 10000"/>
          </a:avLst>
        </a:prstGeom>
        <a:solidFill>
          <a:srgbClr val="EEEBF5"/>
        </a:solidFill>
        <a:ln w="25400" cap="flat" cmpd="sng" algn="ctr">
          <a:solidFill>
            <a:srgbClr val="EEEBF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180000" lvl="0" indent="0" algn="l" defTabSz="1066800">
            <a:lnSpc>
              <a:spcPct val="90000"/>
            </a:lnSpc>
            <a:spcBef>
              <a:spcPct val="0"/>
            </a:spcBef>
            <a:spcAft>
              <a:spcPct val="35000"/>
            </a:spcAft>
            <a:buNone/>
          </a:pPr>
          <a:r>
            <a:rPr lang="en-GB" sz="2400" b="0" i="0" u="none" kern="1200" dirty="0">
              <a:solidFill>
                <a:srgbClr val="4B116F"/>
              </a:solidFill>
              <a:latin typeface="Inter Light" panose="020B0604020202020204" charset="0"/>
              <a:ea typeface="Inter Light" panose="020B0604020202020204" charset="0"/>
            </a:rPr>
            <a:t>BEG</a:t>
          </a:r>
          <a:endParaRPr lang="en-GB" sz="2400" kern="1200" dirty="0">
            <a:solidFill>
              <a:srgbClr val="4B116F"/>
            </a:solidFill>
            <a:latin typeface="Inter Light" panose="020B0604020202020204" charset="0"/>
            <a:ea typeface="Inter Light" panose="020B0604020202020204" charset="0"/>
          </a:endParaRPr>
        </a:p>
      </dsp:txBody>
      <dsp:txXfrm>
        <a:off x="1157051" y="3062938"/>
        <a:ext cx="6026764" cy="1207840"/>
      </dsp:txXfrm>
    </dsp:sp>
    <dsp:sp modelId="{F3323ED8-C27F-4E5A-9C9A-C7FF3E5D97C5}">
      <dsp:nvSpPr>
        <dsp:cNvPr id="0" name=""/>
        <dsp:cNvSpPr/>
      </dsp:nvSpPr>
      <dsp:spPr>
        <a:xfrm>
          <a:off x="1679210" y="4486550"/>
          <a:ext cx="7495604" cy="1282996"/>
        </a:xfrm>
        <a:prstGeom prst="roundRect">
          <a:avLst>
            <a:gd name="adj" fmla="val 10000"/>
          </a:avLst>
        </a:prstGeom>
        <a:solidFill>
          <a:srgbClr val="EEEBF5"/>
        </a:solidFill>
        <a:ln w="25400" cap="flat" cmpd="sng" algn="ctr">
          <a:solidFill>
            <a:srgbClr val="EEEBF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180000" lvl="0" indent="0" algn="l" defTabSz="1066800">
            <a:lnSpc>
              <a:spcPct val="90000"/>
            </a:lnSpc>
            <a:spcBef>
              <a:spcPct val="0"/>
            </a:spcBef>
            <a:spcAft>
              <a:spcPct val="35000"/>
            </a:spcAft>
            <a:buNone/>
          </a:pPr>
          <a:r>
            <a:rPr lang="en-GB" sz="2400" b="0" i="0" u="none" kern="1200" dirty="0">
              <a:solidFill>
                <a:srgbClr val="4B116F"/>
              </a:solidFill>
              <a:latin typeface="Inter Light" panose="020B0604020202020204" charset="0"/>
              <a:ea typeface="Inter Light" panose="020B0604020202020204" charset="0"/>
            </a:rPr>
            <a:t>Promise to try your best to never go back to the sin</a:t>
          </a:r>
          <a:endParaRPr lang="en-GB" sz="2400" kern="1200" dirty="0">
            <a:solidFill>
              <a:srgbClr val="4B116F"/>
            </a:solidFill>
            <a:latin typeface="Inter Light" panose="020B0604020202020204" charset="0"/>
            <a:ea typeface="Inter Light" panose="020B0604020202020204" charset="0"/>
          </a:endParaRPr>
        </a:p>
      </dsp:txBody>
      <dsp:txXfrm>
        <a:off x="1716788" y="4524128"/>
        <a:ext cx="6026764" cy="1207840"/>
      </dsp:txXfrm>
    </dsp:sp>
    <dsp:sp modelId="{DDA09DC0-00C7-4D4F-A45E-4F4A9AFF1EA6}">
      <dsp:nvSpPr>
        <dsp:cNvPr id="0" name=""/>
        <dsp:cNvSpPr/>
      </dsp:nvSpPr>
      <dsp:spPr>
        <a:xfrm>
          <a:off x="2238946" y="5947740"/>
          <a:ext cx="7495604" cy="1282996"/>
        </a:xfrm>
        <a:prstGeom prst="roundRect">
          <a:avLst>
            <a:gd name="adj" fmla="val 10000"/>
          </a:avLst>
        </a:prstGeom>
        <a:solidFill>
          <a:srgbClr val="EEEBF5"/>
        </a:solidFill>
        <a:ln w="25400" cap="flat" cmpd="sng" algn="ctr">
          <a:solidFill>
            <a:srgbClr val="EEEBF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180000" lvl="0" indent="0" algn="l" defTabSz="1066800">
            <a:lnSpc>
              <a:spcPct val="90000"/>
            </a:lnSpc>
            <a:spcBef>
              <a:spcPct val="0"/>
            </a:spcBef>
            <a:spcAft>
              <a:spcPct val="35000"/>
            </a:spcAft>
            <a:buNone/>
          </a:pPr>
          <a:r>
            <a:rPr lang="en-GB" sz="2400" b="0" i="0" u="none" kern="1200" dirty="0">
              <a:solidFill>
                <a:srgbClr val="4B116F"/>
              </a:solidFill>
              <a:latin typeface="Inter Light" panose="020B0604020202020204" charset="0"/>
              <a:ea typeface="Inter Light" panose="020B0604020202020204" charset="0"/>
            </a:rPr>
            <a:t>Ask Allah to help you stay away from the sin</a:t>
          </a:r>
          <a:endParaRPr lang="en-GB" sz="2400" kern="1200" dirty="0">
            <a:solidFill>
              <a:srgbClr val="4B116F"/>
            </a:solidFill>
            <a:latin typeface="Inter Light" panose="020B0604020202020204" charset="0"/>
            <a:ea typeface="Inter Light" panose="020B0604020202020204" charset="0"/>
          </a:endParaRPr>
        </a:p>
      </dsp:txBody>
      <dsp:txXfrm>
        <a:off x="2276524" y="5985318"/>
        <a:ext cx="6026764" cy="1207840"/>
      </dsp:txXfrm>
    </dsp:sp>
    <dsp:sp modelId="{A3DF6413-E9E7-411C-9C51-635E8B45EA57}">
      <dsp:nvSpPr>
        <dsp:cNvPr id="0" name=""/>
        <dsp:cNvSpPr/>
      </dsp:nvSpPr>
      <dsp:spPr>
        <a:xfrm>
          <a:off x="6661656" y="1040279"/>
          <a:ext cx="833947" cy="83394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GB" sz="3600" kern="1200"/>
        </a:p>
      </dsp:txBody>
      <dsp:txXfrm>
        <a:off x="6849294" y="1040279"/>
        <a:ext cx="458671" cy="627545"/>
      </dsp:txXfrm>
    </dsp:sp>
    <dsp:sp modelId="{D68E3F38-71DE-4726-8500-A5693C3A1FEB}">
      <dsp:nvSpPr>
        <dsp:cNvPr id="0" name=""/>
        <dsp:cNvSpPr/>
      </dsp:nvSpPr>
      <dsp:spPr>
        <a:xfrm>
          <a:off x="7221393" y="2501469"/>
          <a:ext cx="833947" cy="83394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GB" sz="3600" kern="1200"/>
        </a:p>
      </dsp:txBody>
      <dsp:txXfrm>
        <a:off x="7409031" y="2501469"/>
        <a:ext cx="458671" cy="627545"/>
      </dsp:txXfrm>
    </dsp:sp>
    <dsp:sp modelId="{9B7143ED-DE92-4AA4-ABFC-7C4345C9E469}">
      <dsp:nvSpPr>
        <dsp:cNvPr id="0" name=""/>
        <dsp:cNvSpPr/>
      </dsp:nvSpPr>
      <dsp:spPr>
        <a:xfrm>
          <a:off x="7781130" y="3941276"/>
          <a:ext cx="833947" cy="83394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GB" sz="3600" kern="1200"/>
        </a:p>
      </dsp:txBody>
      <dsp:txXfrm>
        <a:off x="7968768" y="3941276"/>
        <a:ext cx="458671" cy="627545"/>
      </dsp:txXfrm>
    </dsp:sp>
    <dsp:sp modelId="{781FA6C6-83A5-46FA-8335-1F0112D5C446}">
      <dsp:nvSpPr>
        <dsp:cNvPr id="0" name=""/>
        <dsp:cNvSpPr/>
      </dsp:nvSpPr>
      <dsp:spPr>
        <a:xfrm>
          <a:off x="8340866" y="5416722"/>
          <a:ext cx="833947" cy="83394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GB" sz="3600" kern="1200"/>
        </a:p>
      </dsp:txBody>
      <dsp:txXfrm>
        <a:off x="8528504" y="5416722"/>
        <a:ext cx="458671" cy="62754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200548-7EBE-0E21-797C-AD66A20EFB9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PK"/>
          </a:p>
        </p:txBody>
      </p:sp>
      <p:sp>
        <p:nvSpPr>
          <p:cNvPr id="3" name="Date Placeholder 2">
            <a:extLst>
              <a:ext uri="{FF2B5EF4-FFF2-40B4-BE49-F238E27FC236}">
                <a16:creationId xmlns:a16="http://schemas.microsoft.com/office/drawing/2014/main" id="{1B14E242-D49C-E3EA-6D06-6CEDEDBB2CB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944F31-D98B-4664-B24D-78FD4B26DFB8}" type="datetimeFigureOut">
              <a:rPr lang="en-PK" smtClean="0"/>
              <a:t>27/02/2025</a:t>
            </a:fld>
            <a:endParaRPr lang="en-PK"/>
          </a:p>
        </p:txBody>
      </p:sp>
      <p:sp>
        <p:nvSpPr>
          <p:cNvPr id="4" name="Footer Placeholder 3">
            <a:extLst>
              <a:ext uri="{FF2B5EF4-FFF2-40B4-BE49-F238E27FC236}">
                <a16:creationId xmlns:a16="http://schemas.microsoft.com/office/drawing/2014/main" id="{79A69138-6F1A-4ECC-3923-32C1A9803E9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PK"/>
          </a:p>
        </p:txBody>
      </p:sp>
      <p:sp>
        <p:nvSpPr>
          <p:cNvPr id="5" name="Slide Number Placeholder 4">
            <a:extLst>
              <a:ext uri="{FF2B5EF4-FFF2-40B4-BE49-F238E27FC236}">
                <a16:creationId xmlns:a16="http://schemas.microsoft.com/office/drawing/2014/main" id="{4E3BEC6F-D5AA-9F24-D99B-925C0A44DB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6CD279-3F22-48EB-B7F4-A44D482A3C6F}" type="slidenum">
              <a:rPr lang="en-PK" smtClean="0"/>
              <a:t>‹#›</a:t>
            </a:fld>
            <a:endParaRPr lang="en-PK"/>
          </a:p>
        </p:txBody>
      </p:sp>
    </p:spTree>
    <p:extLst>
      <p:ext uri="{BB962C8B-B14F-4D97-AF65-F5344CB8AC3E}">
        <p14:creationId xmlns:p14="http://schemas.microsoft.com/office/powerpoint/2010/main" val="8283039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4" name="Google Shape;10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17706F92-3207-6936-E3E6-EA208847416C}"/>
            </a:ext>
          </a:extLst>
        </p:cNvPr>
        <p:cNvGrpSpPr/>
        <p:nvPr/>
      </p:nvGrpSpPr>
      <p:grpSpPr>
        <a:xfrm>
          <a:off x="0" y="0"/>
          <a:ext cx="0" cy="0"/>
          <a:chOff x="0" y="0"/>
          <a:chExt cx="0" cy="0"/>
        </a:xfrm>
      </p:grpSpPr>
      <p:sp>
        <p:nvSpPr>
          <p:cNvPr id="199" name="Google Shape;199;p13:notes">
            <a:extLst>
              <a:ext uri="{FF2B5EF4-FFF2-40B4-BE49-F238E27FC236}">
                <a16:creationId xmlns:a16="http://schemas.microsoft.com/office/drawing/2014/main" id="{12FD63F7-EE0B-A478-D5C6-7DB0B24C9F8A}"/>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sz="1800" b="0" i="0" u="none" strike="noStrike" dirty="0">
                <a:solidFill>
                  <a:srgbClr val="000000"/>
                </a:solidFill>
                <a:effectLst/>
                <a:latin typeface="Arial" panose="020B0604020202020204" pitchFamily="34" charset="0"/>
              </a:rPr>
              <a:t>This āyah further describes two more characteristics of the people of Jannah: </a:t>
            </a:r>
          </a:p>
          <a:p>
            <a:pPr marL="0" lvl="0" indent="0" algn="l" rtl="0">
              <a:spcBef>
                <a:spcPts val="0"/>
              </a:spcBef>
              <a:spcAft>
                <a:spcPts val="0"/>
              </a:spcAft>
              <a:buNone/>
            </a:pPr>
            <a:endParaRPr lang="en-GB" sz="1800" b="0" i="0" u="none" strike="noStrike" dirty="0">
              <a:solidFill>
                <a:srgbClr val="000000"/>
              </a:solidFill>
              <a:effectLst/>
              <a:latin typeface="Arial" panose="020B0604020202020204" pitchFamily="34" charset="0"/>
            </a:endParaRPr>
          </a:p>
          <a:p>
            <a:pPr marL="457200" rtl="0" fontAlgn="base">
              <a:buFont typeface="+mj-lt"/>
              <a:buAutoNum type="arabicPeriod"/>
            </a:pPr>
            <a:r>
              <a:rPr lang="ar-SA" sz="1100" b="0" i="0" u="none" strike="noStrike" dirty="0">
                <a:solidFill>
                  <a:srgbClr val="000000"/>
                </a:solidFill>
                <a:effectLst/>
                <a:latin typeface="Arial" panose="020B0604020202020204" pitchFamily="34" charset="0"/>
              </a:rPr>
              <a:t>خَشِىَ ٱلرَّحْمَـٰنَ بِٱلْغَيْبِ </a:t>
            </a:r>
            <a:r>
              <a:rPr lang="en-GB" sz="1100" b="0" i="0" u="none" strike="noStrike" dirty="0">
                <a:solidFill>
                  <a:srgbClr val="000000"/>
                </a:solidFill>
                <a:effectLst/>
                <a:latin typeface="Arial" panose="020B0604020202020204" pitchFamily="34" charset="0"/>
              </a:rPr>
              <a:t>: </a:t>
            </a:r>
            <a:r>
              <a:rPr lang="en-GB" sz="1100" b="0" i="0" u="none" strike="noStrike" dirty="0" err="1">
                <a:solidFill>
                  <a:srgbClr val="000000"/>
                </a:solidFill>
                <a:effectLst/>
                <a:latin typeface="Arial" panose="020B0604020202020204" pitchFamily="34" charset="0"/>
              </a:rPr>
              <a:t>Khashyah</a:t>
            </a:r>
            <a:r>
              <a:rPr lang="en-GB" sz="1100" b="0" i="0" u="none" strike="noStrike" dirty="0">
                <a:solidFill>
                  <a:srgbClr val="000000"/>
                </a:solidFill>
                <a:effectLst/>
                <a:latin typeface="Arial" panose="020B0604020202020204" pitchFamily="34" charset="0"/>
              </a:rPr>
              <a:t> is a type of fear (translated as ‘awe’) = fear + respect. When a believer is alone and can commit a sin, the only thing that stops them is knowing that Allah is watching them. This is the essence of taqwa. </a:t>
            </a:r>
          </a:p>
          <a:p>
            <a:pPr marL="457200" rtl="0" fontAlgn="base">
              <a:buFont typeface="+mj-lt"/>
              <a:buAutoNum type="arabicPeriod"/>
            </a:pPr>
            <a:endParaRPr lang="en-GB" sz="1100" b="0" i="0" u="none" strike="noStrike" dirty="0">
              <a:solidFill>
                <a:srgbClr val="000000"/>
              </a:solidFill>
              <a:effectLst/>
              <a:latin typeface="Arial" panose="020B0604020202020204" pitchFamily="34" charset="0"/>
            </a:endParaRPr>
          </a:p>
          <a:p>
            <a:pPr marL="457200" rtl="0" fontAlgn="base">
              <a:buFont typeface="+mj-lt"/>
              <a:buAutoNum type="arabicPeriod"/>
            </a:pPr>
            <a:r>
              <a:rPr lang="en-GB" sz="1100" b="0" i="0" u="none" strike="noStrike" dirty="0">
                <a:solidFill>
                  <a:srgbClr val="000000"/>
                </a:solidFill>
                <a:effectLst/>
                <a:latin typeface="Arial" panose="020B0604020202020204" pitchFamily="34" charset="0"/>
              </a:rPr>
              <a:t> </a:t>
            </a:r>
            <a:r>
              <a:rPr lang="ar-SA" sz="1100" b="0" i="0" u="none" strike="noStrike" dirty="0">
                <a:solidFill>
                  <a:srgbClr val="000000"/>
                </a:solidFill>
                <a:effectLst/>
                <a:latin typeface="Arial" panose="020B0604020202020204" pitchFamily="34" charset="0"/>
              </a:rPr>
              <a:t>بِقَلْبٍۢ مُّنِيبٍ </a:t>
            </a:r>
            <a:r>
              <a:rPr lang="en-GB" sz="1100" b="0" i="0" u="none" strike="noStrike" dirty="0">
                <a:solidFill>
                  <a:srgbClr val="000000"/>
                </a:solidFill>
                <a:effectLst/>
                <a:latin typeface="Arial" panose="020B0604020202020204" pitchFamily="34" charset="0"/>
              </a:rPr>
              <a:t>: A sincere heart, one that is always turning to Allah. A heart that remembers its sins in private and seeks repentance for it</a:t>
            </a:r>
          </a:p>
          <a:p>
            <a:pPr marL="914400" rtl="0"/>
            <a:r>
              <a:rPr lang="en-GB" sz="1100" b="0" i="0" u="none" strike="noStrike" dirty="0">
                <a:solidFill>
                  <a:srgbClr val="000000"/>
                </a:solidFill>
                <a:effectLst/>
                <a:latin typeface="Arial" panose="020B0604020202020204" pitchFamily="34" charset="0"/>
              </a:rPr>
              <a:t>This gives us hope. Don’t think Jannah is exclusive to those who don’t commit sins—it is for those who return to Allah. </a:t>
            </a:r>
          </a:p>
          <a:p>
            <a:pPr marL="914400" rtl="0"/>
            <a:endParaRPr lang="en-GB" sz="1100" b="0" i="0" u="none" strike="noStrike" dirty="0">
              <a:solidFill>
                <a:srgbClr val="000000"/>
              </a:solidFill>
              <a:effectLst/>
              <a:latin typeface="Arial" panose="020B0604020202020204" pitchFamily="34" charset="0"/>
            </a:endParaRPr>
          </a:p>
          <a:p>
            <a:pPr marL="9144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100" dirty="0">
                <a:latin typeface="Inter Light" panose="020B0604020202020204" charset="0"/>
                <a:ea typeface="Inter Light" panose="020B0604020202020204" charset="0"/>
              </a:rPr>
              <a:t>- </a:t>
            </a:r>
            <a:r>
              <a:rPr lang="en-GB" sz="1100" dirty="0" err="1">
                <a:latin typeface="Inter Light" panose="020B0604020202020204" charset="0"/>
                <a:ea typeface="Inter Light" panose="020B0604020202020204" charset="0"/>
              </a:rPr>
              <a:t>Munīb</a:t>
            </a:r>
            <a:r>
              <a:rPr lang="en-GB" sz="1100" dirty="0">
                <a:latin typeface="Inter Light" panose="020B0604020202020204" charset="0"/>
                <a:ea typeface="Inter Light" panose="020B0604020202020204" charset="0"/>
              </a:rPr>
              <a:t> is from </a:t>
            </a:r>
            <a:r>
              <a:rPr lang="en-GB" sz="1100" i="1" dirty="0" err="1">
                <a:latin typeface="Inter Light" panose="020B0604020202020204" charset="0"/>
                <a:ea typeface="Inter Light" panose="020B0604020202020204" charset="0"/>
              </a:rPr>
              <a:t>inābah</a:t>
            </a:r>
            <a:r>
              <a:rPr lang="en-GB" sz="1100" i="1" dirty="0">
                <a:latin typeface="Inter Light" panose="020B0604020202020204" charset="0"/>
                <a:ea typeface="Inter Light" panose="020B0604020202020204" charset="0"/>
              </a:rPr>
              <a:t>: </a:t>
            </a:r>
            <a:r>
              <a:rPr lang="en-GB" sz="1100" i="0" dirty="0">
                <a:latin typeface="Inter Light" panose="020B0604020202020204" charset="0"/>
                <a:ea typeface="Inter Light" panose="020B0604020202020204" charset="0"/>
              </a:rPr>
              <a:t>repeatedly turning to Allah. </a:t>
            </a:r>
          </a:p>
          <a:p>
            <a:pPr marL="914400" rtl="0"/>
            <a:endParaRPr lang="en-GB" sz="1100" b="0" i="0" u="none" strike="noStrike" dirty="0">
              <a:solidFill>
                <a:srgbClr val="000000"/>
              </a:solidFill>
              <a:effectLst/>
              <a:latin typeface="Arial" panose="020B0604020202020204" pitchFamily="34" charset="0"/>
            </a:endParaRPr>
          </a:p>
          <a:p>
            <a:pPr marL="914400" rtl="0"/>
            <a:endParaRPr lang="en-GB" sz="1100" b="0" i="0" u="none" strike="noStrike" dirty="0">
              <a:solidFill>
                <a:srgbClr val="000000"/>
              </a:solidFill>
              <a:effectLst/>
              <a:latin typeface="Arial" panose="020B0604020202020204" pitchFamily="34" charset="0"/>
            </a:endParaRPr>
          </a:p>
          <a:p>
            <a:pPr marL="914400" rtl="0"/>
            <a:r>
              <a:rPr lang="en-GB" sz="1100" b="0" i="0" u="none" strike="noStrike" dirty="0">
                <a:solidFill>
                  <a:srgbClr val="000000"/>
                </a:solidFill>
                <a:effectLst/>
                <a:latin typeface="Arial" panose="020B0604020202020204" pitchFamily="34" charset="0"/>
              </a:rPr>
              <a:t>The heart is very important in our </a:t>
            </a:r>
            <a:r>
              <a:rPr lang="en-GB" sz="1100" b="0" i="0" u="none" strike="noStrike" dirty="0" err="1">
                <a:solidFill>
                  <a:srgbClr val="000000"/>
                </a:solidFill>
                <a:effectLst/>
                <a:latin typeface="Arial" panose="020B0604020202020204" pitchFamily="34" charset="0"/>
              </a:rPr>
              <a:t>dīn</a:t>
            </a:r>
            <a:r>
              <a:rPr lang="en-GB" sz="1100" b="0" i="0" u="none" strike="noStrike" dirty="0">
                <a:solidFill>
                  <a:srgbClr val="000000"/>
                </a:solidFill>
                <a:effectLst/>
                <a:latin typeface="Arial" panose="020B0604020202020204" pitchFamily="34" charset="0"/>
              </a:rPr>
              <a:t>. Every act has an outer and an inner element. The inner is the essence. We must focus on purifying our hearts and bringing our hearts to our outer physical acts of worship. </a:t>
            </a:r>
          </a:p>
          <a:p>
            <a:pPr marL="914400" rtl="0"/>
            <a:endParaRPr lang="en-GB" dirty="0">
              <a:effectLst/>
            </a:endParaRPr>
          </a:p>
          <a:p>
            <a:pPr marL="0" lvl="0" indent="0" algn="l" rtl="0">
              <a:spcBef>
                <a:spcPts val="0"/>
              </a:spcBef>
              <a:spcAft>
                <a:spcPts val="0"/>
              </a:spcAft>
              <a:buNone/>
            </a:pPr>
            <a:endParaRPr dirty="0"/>
          </a:p>
        </p:txBody>
      </p:sp>
      <p:sp>
        <p:nvSpPr>
          <p:cNvPr id="200" name="Google Shape;200;p13:notes">
            <a:extLst>
              <a:ext uri="{FF2B5EF4-FFF2-40B4-BE49-F238E27FC236}">
                <a16:creationId xmlns:a16="http://schemas.microsoft.com/office/drawing/2014/main" id="{25AD3163-D14F-AB03-8AE8-0572AA7201B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94101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0">
              <a:buFont typeface="Arial" panose="020B0604020202020204" pitchFamily="34" charset="0"/>
              <a:buNone/>
            </a:pPr>
            <a:r>
              <a:rPr lang="en-GB" b="1" u="sng" dirty="0"/>
              <a:t>[Practical Activity: </a:t>
            </a:r>
            <a:r>
              <a:rPr lang="en-GB" dirty="0"/>
              <a:t>The Crumpled Paper Heart</a:t>
            </a:r>
          </a:p>
          <a:p>
            <a:pPr marL="228600" indent="0">
              <a:buFont typeface="Arial" panose="020B0604020202020204" pitchFamily="34" charset="0"/>
              <a:buNone/>
            </a:pPr>
            <a:endParaRPr lang="en-GB" dirty="0"/>
          </a:p>
          <a:p>
            <a:pPr>
              <a:buFont typeface="Arial" panose="020B0604020202020204" pitchFamily="34" charset="0"/>
              <a:buChar char="•"/>
            </a:pPr>
            <a:r>
              <a:rPr lang="en-GB" dirty="0"/>
              <a:t>Have each teen crumple their paper tightly. This represents the effect of sins on the heart.</a:t>
            </a:r>
          </a:p>
          <a:p>
            <a:pPr>
              <a:buFont typeface="Arial" panose="020B0604020202020204" pitchFamily="34" charset="0"/>
              <a:buChar char="•"/>
            </a:pPr>
            <a:r>
              <a:rPr lang="en-GB" dirty="0"/>
              <a:t>Now, ask them to carefully smooth it out. It won’t be perfect, showing how sins leave marks.</a:t>
            </a:r>
          </a:p>
          <a:p>
            <a:pPr>
              <a:buFont typeface="Arial" panose="020B0604020202020204" pitchFamily="34" charset="0"/>
              <a:buChar char="•"/>
            </a:pPr>
            <a:r>
              <a:rPr lang="en-GB" dirty="0"/>
              <a:t>But then, give each one a brand-new, clean sheet. That represents tawbah!]</a:t>
            </a:r>
          </a:p>
          <a:p>
            <a:pPr>
              <a:buFont typeface="Arial" panose="020B0604020202020204" pitchFamily="34" charset="0"/>
              <a:buChar char="•"/>
            </a:pPr>
            <a:endParaRPr lang="en-GB" dirty="0"/>
          </a:p>
          <a:p>
            <a:r>
              <a:rPr lang="en-GB" b="1" dirty="0"/>
              <a:t>Lesson:</a:t>
            </a:r>
            <a:r>
              <a:rPr lang="en-GB" dirty="0"/>
              <a:t> Even if we feel broken, </a:t>
            </a:r>
            <a:r>
              <a:rPr lang="en-GB" b="1" dirty="0"/>
              <a:t>Allah gives us a fresh start</a:t>
            </a:r>
            <a:r>
              <a:rPr lang="en-GB" dirty="0"/>
              <a:t> when we repent sincerely. </a:t>
            </a:r>
          </a:p>
          <a:p>
            <a:r>
              <a:rPr lang="en-GB" dirty="0"/>
              <a:t>No matter what you’ve done, always do tawbah and repent to Allah. Allah loves His servants who repent and sincerely turn back to Him. </a:t>
            </a:r>
          </a:p>
          <a:p>
            <a:endParaRPr lang="en-GB" dirty="0"/>
          </a:p>
          <a:p>
            <a:r>
              <a:rPr lang="en-GB" dirty="0"/>
              <a:t>[Then ask learners to write this personal letter. Tell them to not peep at others’ letters and keep theirs to themselves too. Scatter them across the room if possible.]</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11</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1696931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AC4AEAF7-5D2E-D144-6351-E313129B3DCB}"/>
            </a:ext>
          </a:extLst>
        </p:cNvPr>
        <p:cNvGrpSpPr/>
        <p:nvPr/>
      </p:nvGrpSpPr>
      <p:grpSpPr>
        <a:xfrm>
          <a:off x="0" y="0"/>
          <a:ext cx="0" cy="0"/>
          <a:chOff x="0" y="0"/>
          <a:chExt cx="0" cy="0"/>
        </a:xfrm>
      </p:grpSpPr>
      <p:sp>
        <p:nvSpPr>
          <p:cNvPr id="199" name="Google Shape;199;p13:notes">
            <a:extLst>
              <a:ext uri="{FF2B5EF4-FFF2-40B4-BE49-F238E27FC236}">
                <a16:creationId xmlns:a16="http://schemas.microsoft.com/office/drawing/2014/main" id="{A5D19800-5B03-F183-B2D0-C66C1A89CEAD}"/>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sz="1800" b="0" i="0" u="none" strike="noStrike" dirty="0">
                <a:solidFill>
                  <a:srgbClr val="000000"/>
                </a:solidFill>
                <a:effectLst/>
                <a:latin typeface="Arial" panose="020B0604020202020204" pitchFamily="34" charset="0"/>
              </a:rPr>
              <a:t>Enter with peace because this is </a:t>
            </a:r>
            <a:r>
              <a:rPr lang="en-GB" sz="1800" b="0" i="0" u="none" strike="noStrike" dirty="0" err="1">
                <a:solidFill>
                  <a:srgbClr val="000000"/>
                </a:solidFill>
                <a:effectLst/>
                <a:latin typeface="Arial" panose="020B0604020202020204" pitchFamily="34" charset="0"/>
              </a:rPr>
              <a:t>Dār</a:t>
            </a:r>
            <a:r>
              <a:rPr lang="en-GB" sz="1800" b="0" i="0" u="none" strike="noStrike" dirty="0">
                <a:solidFill>
                  <a:srgbClr val="000000"/>
                </a:solidFill>
                <a:effectLst/>
                <a:latin typeface="Arial" panose="020B0604020202020204" pitchFamily="34" charset="0"/>
              </a:rPr>
              <a:t> as-</a:t>
            </a:r>
            <a:r>
              <a:rPr lang="en-GB" sz="1800" b="0" i="0" u="none" strike="noStrike" dirty="0" err="1">
                <a:solidFill>
                  <a:srgbClr val="000000"/>
                </a:solidFill>
                <a:effectLst/>
                <a:latin typeface="Arial" panose="020B0604020202020204" pitchFamily="34" charset="0"/>
              </a:rPr>
              <a:t>Salām</a:t>
            </a:r>
            <a:r>
              <a:rPr lang="en-GB" sz="1800" b="0" i="0" u="none" strike="noStrike" dirty="0">
                <a:solidFill>
                  <a:srgbClr val="000000"/>
                </a:solidFill>
                <a:effectLst/>
                <a:latin typeface="Arial" panose="020B0604020202020204" pitchFamily="34" charset="0"/>
              </a:rPr>
              <a:t>; the angels will be waiting at the doors of Jannah to greet us.</a:t>
            </a:r>
          </a:p>
          <a:p>
            <a:pPr marL="0" lvl="0" indent="0" algn="l" rtl="0">
              <a:spcBef>
                <a:spcPts val="0"/>
              </a:spcBef>
              <a:spcAft>
                <a:spcPts val="0"/>
              </a:spcAft>
              <a:buNone/>
            </a:pPr>
            <a:r>
              <a:rPr lang="en-GB" sz="1800" b="0" i="0" u="none" strike="noStrike" dirty="0">
                <a:solidFill>
                  <a:srgbClr val="000000"/>
                </a:solidFill>
                <a:effectLst/>
                <a:latin typeface="Arial" panose="020B0604020202020204" pitchFamily="34" charset="0"/>
              </a:rPr>
              <a:t>The best greeting we will </a:t>
            </a:r>
            <a:r>
              <a:rPr lang="en-GB" sz="1800" b="0" i="0" u="none" strike="noStrike" dirty="0" err="1">
                <a:solidFill>
                  <a:srgbClr val="000000"/>
                </a:solidFill>
                <a:effectLst/>
                <a:latin typeface="Arial" panose="020B0604020202020204" pitchFamily="34" charset="0"/>
              </a:rPr>
              <a:t>inshā’Allāh</a:t>
            </a:r>
            <a:r>
              <a:rPr lang="en-GB" sz="1800" b="0" i="0" u="none" strike="noStrike" dirty="0">
                <a:solidFill>
                  <a:srgbClr val="000000"/>
                </a:solidFill>
                <a:effectLst/>
                <a:latin typeface="Arial" panose="020B0604020202020204" pitchFamily="34" charset="0"/>
              </a:rPr>
              <a:t> hear is: </a:t>
            </a:r>
            <a:r>
              <a:rPr lang="ar-SA" sz="1800" b="0" i="0" u="none" strike="noStrike" dirty="0">
                <a:solidFill>
                  <a:srgbClr val="000000"/>
                </a:solidFill>
                <a:effectLst/>
                <a:latin typeface="Arial" panose="020B0604020202020204" pitchFamily="34" charset="0"/>
              </a:rPr>
              <a:t>سَلَامٌ قَوْلًا مِّن رَّبٍّ رَّحِيمٍ (</a:t>
            </a:r>
            <a:r>
              <a:rPr lang="en-GB" sz="1800" b="0" i="0" u="none" strike="noStrike" dirty="0">
                <a:solidFill>
                  <a:srgbClr val="000000"/>
                </a:solidFill>
                <a:effectLst/>
                <a:latin typeface="Arial" panose="020B0604020202020204" pitchFamily="34" charset="0"/>
              </a:rPr>
              <a:t>Yasin: 58)</a:t>
            </a:r>
          </a:p>
          <a:p>
            <a:pPr marL="0" lvl="0" indent="0" algn="l" rtl="0">
              <a:spcBef>
                <a:spcPts val="0"/>
              </a:spcBef>
              <a:spcAft>
                <a:spcPts val="0"/>
              </a:spcAft>
              <a:buNone/>
            </a:pPr>
            <a:endParaRPr lang="en-GB" sz="1800" b="0" i="0" u="none" strike="noStrike" dirty="0">
              <a:solidFill>
                <a:srgbClr val="000000"/>
              </a:solidFill>
              <a:effectLst/>
              <a:latin typeface="Arial" panose="020B0604020202020204" pitchFamily="34" charset="0"/>
            </a:endParaRPr>
          </a:p>
          <a:p>
            <a:pPr marL="0" lvl="0" indent="0" algn="l" rtl="0">
              <a:spcBef>
                <a:spcPts val="0"/>
              </a:spcBef>
              <a:spcAft>
                <a:spcPts val="0"/>
              </a:spcAft>
              <a:buNone/>
            </a:pPr>
            <a:r>
              <a:rPr lang="en-GB" sz="1800" b="0" i="0" u="none" strike="noStrike" dirty="0">
                <a:solidFill>
                  <a:srgbClr val="000000"/>
                </a:solidFill>
                <a:effectLst/>
                <a:latin typeface="Arial" panose="020B0604020202020204" pitchFamily="34" charset="0"/>
              </a:rPr>
              <a:t>Jannah is forever and forever!</a:t>
            </a:r>
          </a:p>
          <a:p>
            <a:pPr marL="0" lvl="0" indent="0" algn="l" rtl="0">
              <a:spcBef>
                <a:spcPts val="0"/>
              </a:spcBef>
              <a:spcAft>
                <a:spcPts val="0"/>
              </a:spcAft>
              <a:buNone/>
            </a:pPr>
            <a:endParaRPr lang="en-GB" sz="1800" b="0" i="0" u="none" strike="noStrike" dirty="0">
              <a:solidFill>
                <a:srgbClr val="000000"/>
              </a:solidFill>
              <a:effectLst/>
              <a:latin typeface="Arial" panose="020B0604020202020204" pitchFamily="34" charset="0"/>
            </a:endParaRPr>
          </a:p>
          <a:p>
            <a:pPr marL="0" lvl="0" indent="0" algn="l" rtl="0">
              <a:spcBef>
                <a:spcPts val="0"/>
              </a:spcBef>
              <a:spcAft>
                <a:spcPts val="0"/>
              </a:spcAft>
              <a:buNone/>
            </a:pPr>
            <a:r>
              <a:rPr lang="en-GB" sz="1800" b="0" i="0" u="none" strike="noStrike" dirty="0">
                <a:solidFill>
                  <a:srgbClr val="000000"/>
                </a:solidFill>
                <a:effectLst/>
                <a:latin typeface="Arial" panose="020B0604020202020204" pitchFamily="34" charset="0"/>
              </a:rPr>
              <a:t>The Prophet </a:t>
            </a:r>
            <a:r>
              <a:rPr lang="ar-SA" sz="1800" b="0" i="0" u="none" strike="noStrike" dirty="0">
                <a:solidFill>
                  <a:srgbClr val="000000"/>
                </a:solidFill>
                <a:effectLst/>
                <a:latin typeface="Arial" panose="020B0604020202020204" pitchFamily="34" charset="0"/>
              </a:rPr>
              <a:t>ﷺ </a:t>
            </a:r>
            <a:r>
              <a:rPr lang="en-GB" sz="1800" b="0" i="0" u="none" strike="noStrike" dirty="0">
                <a:solidFill>
                  <a:srgbClr val="000000"/>
                </a:solidFill>
                <a:effectLst/>
                <a:latin typeface="Arial" panose="020B0604020202020204" pitchFamily="34" charset="0"/>
              </a:rPr>
              <a:t>said: “When the people of Paradise go to Paradise and the people of Hell go to Hell, death will be brought and placed between Paradise and Hell. Then it will be slaughtered, and a caller will call out: ‘O people of Paradise, there is no death; O people of Hell, there is no death.’ Then the joy of the people of Paradise will increase, and the sorrow of the people of Hell will increase.</a:t>
            </a:r>
            <a:endParaRPr dirty="0"/>
          </a:p>
        </p:txBody>
      </p:sp>
      <p:sp>
        <p:nvSpPr>
          <p:cNvPr id="200" name="Google Shape;200;p13:notes">
            <a:extLst>
              <a:ext uri="{FF2B5EF4-FFF2-40B4-BE49-F238E27FC236}">
                <a16:creationId xmlns:a16="http://schemas.microsoft.com/office/drawing/2014/main" id="{8EF95610-F099-775C-1DF2-ACD423546F9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19289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6F4EB8B3-5378-B794-3F57-C56FD37CA08D}"/>
            </a:ext>
          </a:extLst>
        </p:cNvPr>
        <p:cNvGrpSpPr/>
        <p:nvPr/>
      </p:nvGrpSpPr>
      <p:grpSpPr>
        <a:xfrm>
          <a:off x="0" y="0"/>
          <a:ext cx="0" cy="0"/>
          <a:chOff x="0" y="0"/>
          <a:chExt cx="0" cy="0"/>
        </a:xfrm>
      </p:grpSpPr>
      <p:sp>
        <p:nvSpPr>
          <p:cNvPr id="199" name="Google Shape;199;p13:notes">
            <a:extLst>
              <a:ext uri="{FF2B5EF4-FFF2-40B4-BE49-F238E27FC236}">
                <a16:creationId xmlns:a16="http://schemas.microsoft.com/office/drawing/2014/main" id="{CF5C07E2-5052-EC5E-E55E-101EC3536231}"/>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00" name="Google Shape;200;p13:notes">
            <a:extLst>
              <a:ext uri="{FF2B5EF4-FFF2-40B4-BE49-F238E27FC236}">
                <a16:creationId xmlns:a16="http://schemas.microsoft.com/office/drawing/2014/main" id="{01A06B06-99F8-8BD6-0E88-3141234ABE1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71743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dirty="0">
                <a:latin typeface="+mn-lt"/>
              </a:rPr>
              <a:t>Make learners watch from 6:11- end of video</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14</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298516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a:extLst>
            <a:ext uri="{FF2B5EF4-FFF2-40B4-BE49-F238E27FC236}">
              <a16:creationId xmlns:a16="http://schemas.microsoft.com/office/drawing/2014/main" id="{ADFDDDA2-087F-5249-909F-88902E380CD1}"/>
            </a:ext>
          </a:extLst>
        </p:cNvPr>
        <p:cNvGrpSpPr/>
        <p:nvPr/>
      </p:nvGrpSpPr>
      <p:grpSpPr>
        <a:xfrm>
          <a:off x="0" y="0"/>
          <a:ext cx="0" cy="0"/>
          <a:chOff x="0" y="0"/>
          <a:chExt cx="0" cy="0"/>
        </a:xfrm>
      </p:grpSpPr>
      <p:sp>
        <p:nvSpPr>
          <p:cNvPr id="103" name="Google Shape;103;p7:notes">
            <a:extLst>
              <a:ext uri="{FF2B5EF4-FFF2-40B4-BE49-F238E27FC236}">
                <a16:creationId xmlns:a16="http://schemas.microsoft.com/office/drawing/2014/main" id="{EDE405BC-9B82-E303-E1EC-F7C73F9F3D18}"/>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4" name="Google Shape;104;p7:notes">
            <a:extLst>
              <a:ext uri="{FF2B5EF4-FFF2-40B4-BE49-F238E27FC236}">
                <a16:creationId xmlns:a16="http://schemas.microsoft.com/office/drawing/2014/main" id="{33EF428B-174B-3C9A-7813-51A423C62AC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36246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a:extLst>
            <a:ext uri="{FF2B5EF4-FFF2-40B4-BE49-F238E27FC236}">
              <a16:creationId xmlns:a16="http://schemas.microsoft.com/office/drawing/2014/main" id="{D0F84AA7-A01A-31EA-7F84-83FF419037CF}"/>
            </a:ext>
          </a:extLst>
        </p:cNvPr>
        <p:cNvGrpSpPr/>
        <p:nvPr/>
      </p:nvGrpSpPr>
      <p:grpSpPr>
        <a:xfrm>
          <a:off x="0" y="0"/>
          <a:ext cx="0" cy="0"/>
          <a:chOff x="0" y="0"/>
          <a:chExt cx="0" cy="0"/>
        </a:xfrm>
      </p:grpSpPr>
      <p:sp>
        <p:nvSpPr>
          <p:cNvPr id="103" name="Google Shape;103;p7:notes">
            <a:extLst>
              <a:ext uri="{FF2B5EF4-FFF2-40B4-BE49-F238E27FC236}">
                <a16:creationId xmlns:a16="http://schemas.microsoft.com/office/drawing/2014/main" id="{A02799D6-7011-2694-C982-AA8D27241A43}"/>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4" name="Google Shape;104;p7:notes">
            <a:extLst>
              <a:ext uri="{FF2B5EF4-FFF2-40B4-BE49-F238E27FC236}">
                <a16:creationId xmlns:a16="http://schemas.microsoft.com/office/drawing/2014/main" id="{80CF6B05-4CDE-754A-0256-A95556E10EB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335156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5CC6715B-3270-ED18-EAEC-A269886CC2E9}"/>
            </a:ext>
          </a:extLst>
        </p:cNvPr>
        <p:cNvGrpSpPr/>
        <p:nvPr/>
      </p:nvGrpSpPr>
      <p:grpSpPr>
        <a:xfrm>
          <a:off x="0" y="0"/>
          <a:ext cx="0" cy="0"/>
          <a:chOff x="0" y="0"/>
          <a:chExt cx="0" cy="0"/>
        </a:xfrm>
      </p:grpSpPr>
      <p:sp>
        <p:nvSpPr>
          <p:cNvPr id="199" name="Google Shape;199;p13:notes">
            <a:extLst>
              <a:ext uri="{FF2B5EF4-FFF2-40B4-BE49-F238E27FC236}">
                <a16:creationId xmlns:a16="http://schemas.microsoft.com/office/drawing/2014/main" id="{3DA66DEE-B7B7-4787-49B4-A40A6F48BF97}"/>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Worshipping Allah.</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We should always keep this in mind as there are SO many shay</a:t>
            </a:r>
            <a:r>
              <a:rPr lang="en-GB" dirty="0" err="1"/>
              <a:t>āṭīn</a:t>
            </a:r>
            <a:r>
              <a:rPr lang="en-GB" dirty="0"/>
              <a:t>, both jinn and human, who are trying to distract us and divert us. Today, everything around us is pushing us away from Allah ﷻ and Jannah—entertainment, social media, societal ideas and notions of success; and other ideologies. There are so many distractions. As young people especially, we need to have a clear focus and direction. We don’t want to be regretting on our deathbeds or on the Day of Judgement. </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We know the truth. We know the reality. We are people of Surah Qaaf. We are people of the Qur’an. Allah is giving us these reminders NOW so we don’t regret it tomorrow </a:t>
            </a:r>
            <a:r>
              <a:rPr lang="en-GB" dirty="0" err="1"/>
              <a:t>bi’idhnillah</a:t>
            </a:r>
            <a:r>
              <a:rPr lang="en-GB" dirty="0"/>
              <a:t>.</a:t>
            </a:r>
            <a:br>
              <a:rPr lang="en-GB" dirty="0"/>
            </a:br>
            <a:br>
              <a:rPr lang="en-GB" dirty="0"/>
            </a:br>
            <a:r>
              <a:rPr lang="en-GB" dirty="0"/>
              <a:t>No matter what difficulties and trials we face in life, our vision and focus should always be clear: the pleasure of Allah and Jannah al-</a:t>
            </a:r>
            <a:r>
              <a:rPr lang="en-GB" dirty="0" err="1"/>
              <a:t>Firdaws</a:t>
            </a:r>
            <a:r>
              <a:rPr lang="en-GB" dirty="0"/>
              <a:t>. And the way we’re going to work hard to attain this is taqwa: constant awareness, obedience and consciousness of Allah ﷺ. </a:t>
            </a:r>
            <a:endParaRPr dirty="0"/>
          </a:p>
        </p:txBody>
      </p:sp>
      <p:sp>
        <p:nvSpPr>
          <p:cNvPr id="200" name="Google Shape;200;p13:notes">
            <a:extLst>
              <a:ext uri="{FF2B5EF4-FFF2-40B4-BE49-F238E27FC236}">
                <a16:creationId xmlns:a16="http://schemas.microsoft.com/office/drawing/2014/main" id="{E77E8CA0-A977-8A4F-6B25-FE3F1C11D14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148823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a:extLst>
            <a:ext uri="{FF2B5EF4-FFF2-40B4-BE49-F238E27FC236}">
              <a16:creationId xmlns:a16="http://schemas.microsoft.com/office/drawing/2014/main" id="{47520609-87B0-CD2A-33B5-0737A4D71668}"/>
            </a:ext>
          </a:extLst>
        </p:cNvPr>
        <p:cNvGrpSpPr/>
        <p:nvPr/>
      </p:nvGrpSpPr>
      <p:grpSpPr>
        <a:xfrm>
          <a:off x="0" y="0"/>
          <a:ext cx="0" cy="0"/>
          <a:chOff x="0" y="0"/>
          <a:chExt cx="0" cy="0"/>
        </a:xfrm>
      </p:grpSpPr>
      <p:sp>
        <p:nvSpPr>
          <p:cNvPr id="161" name="Google Shape;161;p11:notes">
            <a:extLst>
              <a:ext uri="{FF2B5EF4-FFF2-40B4-BE49-F238E27FC236}">
                <a16:creationId xmlns:a16="http://schemas.microsoft.com/office/drawing/2014/main" id="{5AB37F0B-2AD0-D8C5-018D-2FEB6B6D68CC}"/>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Font typeface="+mj-lt"/>
              <a:buNone/>
            </a:pPr>
            <a:endParaRPr lang="en-GB" dirty="0"/>
          </a:p>
          <a:p>
            <a:pPr marL="0" lvl="0" indent="0" algn="l" rtl="0">
              <a:spcBef>
                <a:spcPts val="0"/>
              </a:spcBef>
              <a:spcAft>
                <a:spcPts val="0"/>
              </a:spcAft>
              <a:buFont typeface="+mj-lt"/>
              <a:buNone/>
            </a:pPr>
            <a:r>
              <a:rPr lang="en-GB" dirty="0"/>
              <a:t>What does ‘</a:t>
            </a:r>
            <a:r>
              <a:rPr lang="en-GB" dirty="0" err="1"/>
              <a:t>mazīd</a:t>
            </a:r>
            <a:r>
              <a:rPr lang="en-GB" dirty="0"/>
              <a:t>’ (more) refer to?</a:t>
            </a:r>
          </a:p>
        </p:txBody>
      </p:sp>
      <p:sp>
        <p:nvSpPr>
          <p:cNvPr id="162" name="Google Shape;162;p11:notes">
            <a:extLst>
              <a:ext uri="{FF2B5EF4-FFF2-40B4-BE49-F238E27FC236}">
                <a16:creationId xmlns:a16="http://schemas.microsoft.com/office/drawing/2014/main" id="{625000B6-E1B2-FDAB-CD8D-E2BF1E0C530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522111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0924CC-75E4-972A-FBC1-FCC616BF124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6E614D-7F7A-F114-D36B-629A764266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8E4201-77BE-E3FA-5A9A-EAD9736CB9B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4220111-9DD4-4CD2-17C0-9F8D7BAC848B}"/>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smtClean="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19</a:t>
            </a:fld>
            <a:endParaRPr kumimoji="0" lang="en-US" sz="12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50213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B1955E-6C2A-B9D4-317B-E9347F7931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694394-2B61-CFAB-0724-8E797A9054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8794A6-E774-FCAD-7038-6D6C94D59EB0}"/>
              </a:ext>
            </a:extLst>
          </p:cNvPr>
          <p:cNvSpPr>
            <a:spLocks noGrp="1"/>
          </p:cNvSpPr>
          <p:nvPr>
            <p:ph type="body" idx="1"/>
          </p:nvPr>
        </p:nvSpPr>
        <p:spPr/>
        <p:txBody>
          <a:bodyPr/>
          <a:lstStyle/>
          <a:p>
            <a:r>
              <a:rPr lang="en-GB" dirty="0"/>
              <a:t>Start with bismillah, </a:t>
            </a:r>
            <a:r>
              <a:rPr lang="en-GB" dirty="0" err="1"/>
              <a:t>hamd</a:t>
            </a:r>
            <a:r>
              <a:rPr lang="en-GB" dirty="0"/>
              <a:t> and </a:t>
            </a:r>
            <a:r>
              <a:rPr lang="en-GB" dirty="0" err="1"/>
              <a:t>salawat</a:t>
            </a:r>
            <a:r>
              <a:rPr lang="en-GB" dirty="0"/>
              <a:t>. Greet learners, welcome them and thank them for attending.</a:t>
            </a:r>
          </a:p>
          <a:p>
            <a:r>
              <a:rPr lang="en-GB" dirty="0"/>
              <a:t>Have the question ready on the board so learners can start thinking as they walk in/wait for the session to start.</a:t>
            </a:r>
            <a:endParaRPr lang="ar-IQ" dirty="0"/>
          </a:p>
          <a:p>
            <a:r>
              <a:rPr lang="en-GB" dirty="0"/>
              <a:t>Ask for some responses/mini-whiteboards to be raised.</a:t>
            </a:r>
          </a:p>
        </p:txBody>
      </p:sp>
      <p:sp>
        <p:nvSpPr>
          <p:cNvPr id="4" name="Slide Number Placeholder 3">
            <a:extLst>
              <a:ext uri="{FF2B5EF4-FFF2-40B4-BE49-F238E27FC236}">
                <a16:creationId xmlns:a16="http://schemas.microsoft.com/office/drawing/2014/main" id="{52650C29-B469-B5A0-93ED-B64CA1AEC71F}"/>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2</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8323820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20</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1346387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21</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509805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
          <a:extLst>
            <a:ext uri="{FF2B5EF4-FFF2-40B4-BE49-F238E27FC236}">
              <a16:creationId xmlns:a16="http://schemas.microsoft.com/office/drawing/2014/main" id="{20D568FA-43F5-9A13-6FDB-D5AECBD20F3C}"/>
            </a:ext>
          </a:extLst>
        </p:cNvPr>
        <p:cNvGrpSpPr/>
        <p:nvPr/>
      </p:nvGrpSpPr>
      <p:grpSpPr>
        <a:xfrm>
          <a:off x="0" y="0"/>
          <a:ext cx="0" cy="0"/>
          <a:chOff x="0" y="0"/>
          <a:chExt cx="0" cy="0"/>
        </a:xfrm>
      </p:grpSpPr>
      <p:sp>
        <p:nvSpPr>
          <p:cNvPr id="28" name="Google Shape;28;p1:notes">
            <a:extLst>
              <a:ext uri="{FF2B5EF4-FFF2-40B4-BE49-F238E27FC236}">
                <a16:creationId xmlns:a16="http://schemas.microsoft.com/office/drawing/2014/main" id="{7FCDB28F-19A4-A437-4EDF-D25E98A55EA4}"/>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dirty="0"/>
              <a:t>Today is the 3rd</a:t>
            </a:r>
            <a:r>
              <a:rPr lang="en-GB" baseline="30000" dirty="0"/>
              <a:t>nd </a:t>
            </a:r>
            <a:r>
              <a:rPr lang="en-GB" dirty="0"/>
              <a:t>of a four-part series on Surah Qaaf. The next session will be on…. Inshallah.</a:t>
            </a:r>
          </a:p>
          <a:p>
            <a:pPr marL="0" lvl="0" indent="0" algn="l" rtl="0">
              <a:spcBef>
                <a:spcPts val="0"/>
              </a:spcBef>
              <a:spcAft>
                <a:spcPts val="0"/>
              </a:spcAft>
              <a:buNone/>
            </a:pPr>
            <a:endParaRPr lang="en-GB" dirty="0"/>
          </a:p>
          <a:p>
            <a:pPr marL="0" lvl="0" indent="0" algn="l" rtl="0">
              <a:spcBef>
                <a:spcPts val="0"/>
              </a:spcBef>
              <a:spcAft>
                <a:spcPts val="0"/>
              </a:spcAft>
              <a:buNone/>
            </a:pPr>
            <a:endParaRPr lang="en-GB" dirty="0"/>
          </a:p>
          <a:p>
            <a:pPr marL="0" lvl="0" indent="0" algn="l" rtl="0">
              <a:spcBef>
                <a:spcPts val="0"/>
              </a:spcBef>
              <a:spcAft>
                <a:spcPts val="0"/>
              </a:spcAft>
              <a:buNone/>
            </a:pPr>
            <a:r>
              <a:rPr lang="en-GB" dirty="0"/>
              <a:t>Resources required: Projector/screen, </a:t>
            </a:r>
            <a:r>
              <a:rPr lang="en-GB" dirty="0" err="1"/>
              <a:t>post-it</a:t>
            </a:r>
            <a:r>
              <a:rPr lang="en-GB" dirty="0"/>
              <a:t> notes, speaker</a:t>
            </a:r>
          </a:p>
          <a:p>
            <a:pPr marL="0" lvl="0" indent="0" algn="l" rtl="0">
              <a:spcBef>
                <a:spcPts val="0"/>
              </a:spcBef>
              <a:spcAft>
                <a:spcPts val="0"/>
              </a:spcAft>
              <a:buNone/>
            </a:pPr>
            <a:r>
              <a:rPr lang="en-GB" dirty="0"/>
              <a:t>Optional: Mini-whiteboards, art supplies</a:t>
            </a:r>
            <a:endParaRPr dirty="0"/>
          </a:p>
        </p:txBody>
      </p:sp>
      <p:sp>
        <p:nvSpPr>
          <p:cNvPr id="29" name="Google Shape;29;p1:notes">
            <a:extLst>
              <a:ext uri="{FF2B5EF4-FFF2-40B4-BE49-F238E27FC236}">
                <a16:creationId xmlns:a16="http://schemas.microsoft.com/office/drawing/2014/main" id="{434EE579-35F9-D07B-9881-E78BA649E2D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24991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a:extLst>
            <a:ext uri="{FF2B5EF4-FFF2-40B4-BE49-F238E27FC236}">
              <a16:creationId xmlns:a16="http://schemas.microsoft.com/office/drawing/2014/main" id="{583BD788-F1E0-BEE5-9C54-C69BF1323677}"/>
            </a:ext>
          </a:extLst>
        </p:cNvPr>
        <p:cNvGrpSpPr/>
        <p:nvPr/>
      </p:nvGrpSpPr>
      <p:grpSpPr>
        <a:xfrm>
          <a:off x="0" y="0"/>
          <a:ext cx="0" cy="0"/>
          <a:chOff x="0" y="0"/>
          <a:chExt cx="0" cy="0"/>
        </a:xfrm>
      </p:grpSpPr>
      <p:sp>
        <p:nvSpPr>
          <p:cNvPr id="47" name="Google Shape;47;p3:notes">
            <a:extLst>
              <a:ext uri="{FF2B5EF4-FFF2-40B4-BE49-F238E27FC236}">
                <a16:creationId xmlns:a16="http://schemas.microsoft.com/office/drawing/2014/main" id="{E034751B-9BF2-C9CA-D2FF-92668D4F4E40}"/>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dirty="0"/>
              <a:t>Today we will…</a:t>
            </a:r>
            <a:endParaRPr dirty="0"/>
          </a:p>
        </p:txBody>
      </p:sp>
      <p:sp>
        <p:nvSpPr>
          <p:cNvPr id="48" name="Google Shape;48;p3:notes">
            <a:extLst>
              <a:ext uri="{FF2B5EF4-FFF2-40B4-BE49-F238E27FC236}">
                <a16:creationId xmlns:a16="http://schemas.microsoft.com/office/drawing/2014/main" id="{4B9C5A17-B47B-9595-A08A-5334FF493A0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39916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Starter for Surah Qaaf Session 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Ask two pupils/two groups of 3-4 learners to come to the front. They have to successfully define the terms in order to be able to click successfully. Winner(s) to be rewarded/points added to the collective team scores.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Majeed – Glorious, Noble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Hablil-Wareed</a:t>
            </a:r>
            <a:r>
              <a:rPr lang="en-US" dirty="0"/>
              <a:t> – Jugular vein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Ghaflah</a:t>
            </a:r>
            <a:r>
              <a:rPr lang="en-US" dirty="0"/>
              <a:t> - Heedlessness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Taqwa</a:t>
            </a:r>
            <a:r>
              <a:rPr lang="en-US" dirty="0"/>
              <a:t> – Allah-consciousness/God-consciousness/Fear of Allah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Haqq - Truth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Abd – Servant, slave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Maa’ - Water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Mubarak - Blessed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Rizq</a:t>
            </a:r>
            <a:r>
              <a:rPr lang="en-US" dirty="0"/>
              <a:t> - Sustenance</a:t>
            </a:r>
          </a:p>
          <a:p>
            <a:endParaRPr lang="en-GB" dirty="0"/>
          </a:p>
        </p:txBody>
      </p:sp>
      <p:sp>
        <p:nvSpPr>
          <p:cNvPr id="4" name="Slide Number Placeholder 3"/>
          <p:cNvSpPr>
            <a:spLocks noGrp="1"/>
          </p:cNvSpPr>
          <p:nvPr>
            <p:ph type="sldNum" sz="quarter" idx="5"/>
          </p:nvPr>
        </p:nvSpPr>
        <p:spPr/>
        <p:txBody>
          <a:bodyPr/>
          <a:lstStyle/>
          <a:p>
            <a:fld id="{9B866EDD-B9C2-46E4-8727-C4EA0228B052}" type="slidenum">
              <a:rPr lang="en-GB" smtClean="0"/>
              <a:t>5</a:t>
            </a:fld>
            <a:endParaRPr lang="en-GB"/>
          </a:p>
        </p:txBody>
      </p:sp>
    </p:spTree>
    <p:extLst>
      <p:ext uri="{BB962C8B-B14F-4D97-AF65-F5344CB8AC3E}">
        <p14:creationId xmlns:p14="http://schemas.microsoft.com/office/powerpoint/2010/main" val="378129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587BCFD5-863F-A0C7-3AB7-0EE377592580}"/>
            </a:ext>
          </a:extLst>
        </p:cNvPr>
        <p:cNvGrpSpPr/>
        <p:nvPr/>
      </p:nvGrpSpPr>
      <p:grpSpPr>
        <a:xfrm>
          <a:off x="0" y="0"/>
          <a:ext cx="0" cy="0"/>
          <a:chOff x="0" y="0"/>
          <a:chExt cx="0" cy="0"/>
        </a:xfrm>
      </p:grpSpPr>
      <p:sp>
        <p:nvSpPr>
          <p:cNvPr id="199" name="Google Shape;199;p13:notes">
            <a:extLst>
              <a:ext uri="{FF2B5EF4-FFF2-40B4-BE49-F238E27FC236}">
                <a16:creationId xmlns:a16="http://schemas.microsoft.com/office/drawing/2014/main" id="{17D9A7A4-1B83-0AFE-BA7E-333D8E9B3E3E}"/>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dirty="0"/>
              <a:t>This is a very scary ayah. This ayah draws a very powerful image and the wording is very powerful. Instead of merely ‘Jannah is huge’ there is this dialogue.</a:t>
            </a:r>
          </a:p>
          <a:p>
            <a:pPr marL="0" lvl="0" indent="0" algn="l" rtl="0">
              <a:spcBef>
                <a:spcPts val="0"/>
              </a:spcBef>
              <a:spcAft>
                <a:spcPts val="0"/>
              </a:spcAft>
              <a:buNone/>
            </a:pPr>
            <a:endParaRPr lang="en-GB" dirty="0"/>
          </a:p>
          <a:p>
            <a:pPr marL="0" lvl="0" indent="0" algn="l" rtl="0">
              <a:spcBef>
                <a:spcPts val="0"/>
              </a:spcBef>
              <a:spcAft>
                <a:spcPts val="0"/>
              </a:spcAft>
              <a:buNone/>
            </a:pPr>
            <a:r>
              <a:rPr lang="en-GB" sz="1800" b="0" i="0" u="none" strike="noStrike" dirty="0">
                <a:solidFill>
                  <a:srgbClr val="000000"/>
                </a:solidFill>
                <a:effectLst/>
                <a:latin typeface="Arial" panose="020B0604020202020204" pitchFamily="34" charset="0"/>
              </a:rPr>
              <a:t>We see every disbeliever and aggressor being thrown into Hell where they pile up, and then Hell is being questioned whether it’s full—it’s a truly </a:t>
            </a:r>
            <a:r>
              <a:rPr lang="en-GB" sz="1800" b="1" i="0" u="none" strike="noStrike" dirty="0">
                <a:solidFill>
                  <a:srgbClr val="000000"/>
                </a:solidFill>
                <a:effectLst/>
                <a:latin typeface="Arial" panose="020B0604020202020204" pitchFamily="34" charset="0"/>
              </a:rPr>
              <a:t>horrifying and frightening</a:t>
            </a:r>
            <a:r>
              <a:rPr lang="en-GB" sz="1800" b="0" i="0" u="none" strike="noStrike" dirty="0">
                <a:solidFill>
                  <a:srgbClr val="000000"/>
                </a:solidFill>
                <a:effectLst/>
                <a:latin typeface="Arial" panose="020B0604020202020204" pitchFamily="34" charset="0"/>
              </a:rPr>
              <a:t> scene!</a:t>
            </a:r>
          </a:p>
          <a:p>
            <a:pPr marL="0" lvl="0" indent="0" algn="l" rtl="0">
              <a:spcBef>
                <a:spcPts val="0"/>
              </a:spcBef>
              <a:spcAft>
                <a:spcPts val="0"/>
              </a:spcAft>
              <a:buNone/>
            </a:pPr>
            <a:endParaRPr lang="en-GB" sz="1800" b="0" i="0" u="none" strike="noStrike" dirty="0">
              <a:solidFill>
                <a:srgbClr val="000000"/>
              </a:solidFill>
              <a:effectLst/>
              <a:latin typeface="Arial" panose="020B0604020202020204" pitchFamily="34" charset="0"/>
            </a:endParaRPr>
          </a:p>
          <a:p>
            <a:pPr marL="457200" rtl="0" fontAlgn="base">
              <a:buFont typeface="Arial" panose="020B0604020202020204" pitchFamily="34" charset="0"/>
              <a:buChar char="•"/>
            </a:pPr>
            <a:r>
              <a:rPr lang="en-GB" sz="1800" b="0" i="0" u="none" strike="noStrike" dirty="0">
                <a:solidFill>
                  <a:srgbClr val="000000"/>
                </a:solidFill>
                <a:effectLst/>
                <a:latin typeface="Arial" panose="020B0604020202020204" pitchFamily="34" charset="0"/>
              </a:rPr>
              <a:t>Hell is so huge that despite the huge numbers of people entering it, there will be room for more.</a:t>
            </a:r>
          </a:p>
          <a:p>
            <a:pPr marL="457200" rtl="0" fontAlgn="base">
              <a:buFont typeface="Arial" panose="020B0604020202020204" pitchFamily="34" charset="0"/>
              <a:buChar char="•"/>
            </a:pPr>
            <a:r>
              <a:rPr lang="en-GB" sz="1800" b="0" i="0" u="none" strike="noStrike" dirty="0">
                <a:solidFill>
                  <a:srgbClr val="000000"/>
                </a:solidFill>
                <a:effectLst/>
                <a:latin typeface="Arial" panose="020B0604020202020204" pitchFamily="34" charset="0"/>
              </a:rPr>
              <a:t>There will always be room for more as it will just mean that the existing inhabitants will get squashed and constricted even further.</a:t>
            </a:r>
          </a:p>
          <a:p>
            <a:pPr marL="0" lvl="0" indent="0" algn="l" rtl="0">
              <a:spcBef>
                <a:spcPts val="0"/>
              </a:spcBef>
              <a:spcAft>
                <a:spcPts val="0"/>
              </a:spcAft>
              <a:buNone/>
            </a:pPr>
            <a:endParaRPr dirty="0"/>
          </a:p>
        </p:txBody>
      </p:sp>
      <p:sp>
        <p:nvSpPr>
          <p:cNvPr id="200" name="Google Shape;200;p13:notes">
            <a:extLst>
              <a:ext uri="{FF2B5EF4-FFF2-40B4-BE49-F238E27FC236}">
                <a16:creationId xmlns:a16="http://schemas.microsoft.com/office/drawing/2014/main" id="{55998E86-1882-E55A-FDD4-88F4FD7A9AB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87385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a:extLst>
            <a:ext uri="{FF2B5EF4-FFF2-40B4-BE49-F238E27FC236}">
              <a16:creationId xmlns:a16="http://schemas.microsoft.com/office/drawing/2014/main" id="{850F63ED-94F9-D06B-9602-4EB4646E819A}"/>
            </a:ext>
          </a:extLst>
        </p:cNvPr>
        <p:cNvGrpSpPr/>
        <p:nvPr/>
      </p:nvGrpSpPr>
      <p:grpSpPr>
        <a:xfrm>
          <a:off x="0" y="0"/>
          <a:ext cx="0" cy="0"/>
          <a:chOff x="0" y="0"/>
          <a:chExt cx="0" cy="0"/>
        </a:xfrm>
      </p:grpSpPr>
      <p:sp>
        <p:nvSpPr>
          <p:cNvPr id="103" name="Google Shape;103;p7:notes">
            <a:extLst>
              <a:ext uri="{FF2B5EF4-FFF2-40B4-BE49-F238E27FC236}">
                <a16:creationId xmlns:a16="http://schemas.microsoft.com/office/drawing/2014/main" id="{E68BB223-8C01-15E5-0871-B5C240DE3675}"/>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4" name="Google Shape;104;p7:notes">
            <a:extLst>
              <a:ext uri="{FF2B5EF4-FFF2-40B4-BE49-F238E27FC236}">
                <a16:creationId xmlns:a16="http://schemas.microsoft.com/office/drawing/2014/main" id="{D29A11BE-15D1-15FB-516E-AFCCDBE1729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492239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E302336E-01FF-EE9E-A42D-4A860A0011B4}"/>
            </a:ext>
          </a:extLst>
        </p:cNvPr>
        <p:cNvGrpSpPr/>
        <p:nvPr/>
      </p:nvGrpSpPr>
      <p:grpSpPr>
        <a:xfrm>
          <a:off x="0" y="0"/>
          <a:ext cx="0" cy="0"/>
          <a:chOff x="0" y="0"/>
          <a:chExt cx="0" cy="0"/>
        </a:xfrm>
      </p:grpSpPr>
      <p:sp>
        <p:nvSpPr>
          <p:cNvPr id="199" name="Google Shape;199;p13:notes">
            <a:extLst>
              <a:ext uri="{FF2B5EF4-FFF2-40B4-BE49-F238E27FC236}">
                <a16:creationId xmlns:a16="http://schemas.microsoft.com/office/drawing/2014/main" id="{C5CD6A23-25FF-4885-EA0D-B30691D5DF01}"/>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800" b="0" i="0" u="none" strike="noStrike" dirty="0">
                <a:solidFill>
                  <a:srgbClr val="000000"/>
                </a:solidFill>
                <a:effectLst/>
                <a:latin typeface="Arial" panose="020B0604020202020204" pitchFamily="34" charset="0"/>
              </a:rPr>
              <a:t>The next set of verses is in contrast to the verses above. This is the perfect balance of the Din; the balance between hope and fear that we, as believers, should always have. </a:t>
            </a:r>
            <a:endParaRPr lang="en-GB" dirty="0">
              <a:effectLst/>
            </a:endParaRPr>
          </a:p>
          <a:p>
            <a:pPr marL="0" lvl="0" indent="0" algn="l" rtl="0">
              <a:spcBef>
                <a:spcPts val="0"/>
              </a:spcBef>
              <a:spcAft>
                <a:spcPts val="0"/>
              </a:spcAft>
              <a:buNone/>
            </a:pPr>
            <a:endParaRPr lang="en-GB" dirty="0"/>
          </a:p>
          <a:p>
            <a:pPr rtl="0" fontAlgn="base">
              <a:buFont typeface="Arial" panose="020B0604020202020204" pitchFamily="34" charset="0"/>
              <a:buChar char="•"/>
            </a:pPr>
            <a:r>
              <a:rPr lang="en-GB" sz="1800" b="0" i="0" u="none" strike="noStrike" dirty="0">
                <a:solidFill>
                  <a:srgbClr val="000000"/>
                </a:solidFill>
                <a:effectLst/>
                <a:latin typeface="Arial" panose="020B0604020202020204" pitchFamily="34" charset="0"/>
              </a:rPr>
              <a:t>The image in this āyah is of a pleasant, calm and friendly scene. </a:t>
            </a:r>
          </a:p>
          <a:p>
            <a:pPr rtl="0" fontAlgn="base">
              <a:buFont typeface="Arial" panose="020B0604020202020204" pitchFamily="34" charset="0"/>
              <a:buChar char="•"/>
            </a:pPr>
            <a:r>
              <a:rPr lang="ar-SA" sz="1800" b="0" i="0" u="none" strike="noStrike" dirty="0">
                <a:solidFill>
                  <a:srgbClr val="000000"/>
                </a:solidFill>
                <a:effectLst/>
                <a:latin typeface="Arial" panose="020B0604020202020204" pitchFamily="34" charset="0"/>
              </a:rPr>
              <a:t>أُزْلِفَتِ </a:t>
            </a:r>
            <a:r>
              <a:rPr lang="en-GB" sz="1800" b="0" i="0" u="none" strike="noStrike" dirty="0">
                <a:solidFill>
                  <a:srgbClr val="000000"/>
                </a:solidFill>
                <a:effectLst/>
                <a:latin typeface="Arial" panose="020B0604020202020204" pitchFamily="34" charset="0"/>
              </a:rPr>
              <a:t>: brought close. They won’t go to Jannah—it will be brought close to them.  </a:t>
            </a:r>
          </a:p>
          <a:p>
            <a:pPr rtl="0" fontAlgn="base">
              <a:buFont typeface="Arial" panose="020B0604020202020204" pitchFamily="34" charset="0"/>
              <a:buChar char="•"/>
            </a:pPr>
            <a:r>
              <a:rPr lang="en-GB" sz="1800" b="0" i="0" u="none" strike="noStrike" dirty="0">
                <a:solidFill>
                  <a:srgbClr val="000000"/>
                </a:solidFill>
                <a:effectLst/>
                <a:latin typeface="Arial" panose="020B0604020202020204" pitchFamily="34" charset="0"/>
              </a:rPr>
              <a:t>Every word and action in this scene is indicative of the </a:t>
            </a:r>
            <a:r>
              <a:rPr lang="en-GB" sz="1800" b="1" i="0" u="none" strike="noStrike" dirty="0">
                <a:solidFill>
                  <a:srgbClr val="000000"/>
                </a:solidFill>
                <a:effectLst/>
                <a:latin typeface="Arial" panose="020B0604020202020204" pitchFamily="34" charset="0"/>
              </a:rPr>
              <a:t>honour</a:t>
            </a:r>
            <a:r>
              <a:rPr lang="en-GB" sz="1800" b="0" i="0" u="none" strike="noStrike" dirty="0">
                <a:solidFill>
                  <a:srgbClr val="000000"/>
                </a:solidFill>
                <a:effectLst/>
                <a:latin typeface="Arial" panose="020B0604020202020204" pitchFamily="34" charset="0"/>
              </a:rPr>
              <a:t> that will be shown to the people of Paradise; Paradise is brought near so they don’t have to trouble themselves by going close to it. </a:t>
            </a:r>
          </a:p>
          <a:p>
            <a:pPr marL="0" lvl="0" indent="0" algn="l" rtl="0">
              <a:spcBef>
                <a:spcPts val="0"/>
              </a:spcBef>
              <a:spcAft>
                <a:spcPts val="0"/>
              </a:spcAft>
              <a:buNone/>
            </a:pPr>
            <a:endParaRPr dirty="0"/>
          </a:p>
        </p:txBody>
      </p:sp>
      <p:sp>
        <p:nvSpPr>
          <p:cNvPr id="200" name="Google Shape;200;p13:notes">
            <a:extLst>
              <a:ext uri="{FF2B5EF4-FFF2-40B4-BE49-F238E27FC236}">
                <a16:creationId xmlns:a16="http://schemas.microsoft.com/office/drawing/2014/main" id="{4DCB33B1-EC93-1984-5381-099F8E8BB09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5784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0DFFF33E-1BDB-2066-4CD1-C41EEAEB4491}"/>
            </a:ext>
          </a:extLst>
        </p:cNvPr>
        <p:cNvGrpSpPr/>
        <p:nvPr/>
      </p:nvGrpSpPr>
      <p:grpSpPr>
        <a:xfrm>
          <a:off x="0" y="0"/>
          <a:ext cx="0" cy="0"/>
          <a:chOff x="0" y="0"/>
          <a:chExt cx="0" cy="0"/>
        </a:xfrm>
      </p:grpSpPr>
      <p:sp>
        <p:nvSpPr>
          <p:cNvPr id="199" name="Google Shape;199;p13:notes">
            <a:extLst>
              <a:ext uri="{FF2B5EF4-FFF2-40B4-BE49-F238E27FC236}">
                <a16:creationId xmlns:a16="http://schemas.microsoft.com/office/drawing/2014/main" id="{21EBC81C-4056-A448-EB8E-A962F460FAC9}"/>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rtl="0" fontAlgn="base">
              <a:buFont typeface="Arial" panose="020B0604020202020204" pitchFamily="34" charset="0"/>
              <a:buChar char="•"/>
            </a:pPr>
            <a:r>
              <a:rPr lang="en-GB" sz="1100" b="0" i="0" u="none" strike="noStrike" dirty="0">
                <a:solidFill>
                  <a:srgbClr val="000000"/>
                </a:solidFill>
                <a:effectLst/>
                <a:latin typeface="Arial" panose="020B0604020202020204" pitchFamily="34" charset="0"/>
              </a:rPr>
              <a:t>This āyah describes </a:t>
            </a:r>
            <a:r>
              <a:rPr lang="en-GB" sz="1100" b="1" i="0" u="none" strike="noStrike" dirty="0">
                <a:solidFill>
                  <a:srgbClr val="000000"/>
                </a:solidFill>
                <a:effectLst/>
                <a:latin typeface="Arial" panose="020B0604020202020204" pitchFamily="34" charset="0"/>
              </a:rPr>
              <a:t>two </a:t>
            </a:r>
            <a:r>
              <a:rPr lang="en-GB" sz="1100" b="0" i="0" u="none" strike="noStrike" dirty="0">
                <a:solidFill>
                  <a:srgbClr val="000000"/>
                </a:solidFill>
                <a:effectLst/>
                <a:latin typeface="Arial" panose="020B0604020202020204" pitchFamily="34" charset="0"/>
              </a:rPr>
              <a:t>key characteristics of the people of Jannah: </a:t>
            </a:r>
          </a:p>
          <a:p>
            <a:pPr marL="742950" lvl="1" indent="-285750" rtl="0" fontAlgn="base">
              <a:buFont typeface="+mj-lt"/>
              <a:buAutoNum type="arabicPeriod"/>
            </a:pPr>
            <a:r>
              <a:rPr lang="ar-SA" sz="1100" b="0" i="0" u="none" strike="noStrike" dirty="0">
                <a:solidFill>
                  <a:srgbClr val="000000"/>
                </a:solidFill>
                <a:effectLst/>
                <a:latin typeface="Arial" panose="020B0604020202020204" pitchFamily="34" charset="0"/>
              </a:rPr>
              <a:t>أَوَّابٍ </a:t>
            </a:r>
            <a:r>
              <a:rPr lang="en-GB" sz="1100" b="0" i="0" u="none" strike="noStrike" dirty="0">
                <a:solidFill>
                  <a:srgbClr val="000000"/>
                </a:solidFill>
                <a:effectLst/>
                <a:latin typeface="Arial" panose="020B0604020202020204" pitchFamily="34" charset="0"/>
              </a:rPr>
              <a:t>: the one who </a:t>
            </a:r>
            <a:r>
              <a:rPr lang="en-GB" sz="1100" b="1" i="0" u="none" strike="noStrike" dirty="0">
                <a:solidFill>
                  <a:srgbClr val="000000"/>
                </a:solidFill>
                <a:effectLst/>
                <a:latin typeface="Arial" panose="020B0604020202020204" pitchFamily="34" charset="0"/>
              </a:rPr>
              <a:t>constantly </a:t>
            </a:r>
            <a:r>
              <a:rPr lang="en-GB" sz="1100" b="0" i="0" u="none" strike="noStrike" dirty="0">
                <a:solidFill>
                  <a:srgbClr val="000000"/>
                </a:solidFill>
                <a:effectLst/>
                <a:latin typeface="Arial" panose="020B0604020202020204" pitchFamily="34" charset="0"/>
              </a:rPr>
              <a:t>returns to his Lord, he one who </a:t>
            </a:r>
            <a:r>
              <a:rPr lang="en-GB" sz="1100" b="1" i="0" u="none" strike="noStrike" dirty="0">
                <a:solidFill>
                  <a:srgbClr val="000000"/>
                </a:solidFill>
                <a:effectLst/>
                <a:latin typeface="Arial" panose="020B0604020202020204" pitchFamily="34" charset="0"/>
              </a:rPr>
              <a:t>always </a:t>
            </a:r>
            <a:r>
              <a:rPr lang="en-GB" sz="1100" b="0" i="0" u="none" strike="noStrike" dirty="0">
                <a:solidFill>
                  <a:srgbClr val="000000"/>
                </a:solidFill>
                <a:effectLst/>
                <a:latin typeface="Arial" panose="020B0604020202020204" pitchFamily="34" charset="0"/>
              </a:rPr>
              <a:t>repents to Allah. Allah knows we are human and we sin continuously. He is so Kind and just wants us to return to Him and repent. The 5 prayers are a chance for repentance and for us to turn to Allah.</a:t>
            </a:r>
          </a:p>
          <a:p>
            <a:pPr marL="742950" lvl="1" indent="-285750" rtl="0" fontAlgn="base">
              <a:buFont typeface="+mj-lt"/>
              <a:buAutoNum type="arabicPeriod"/>
            </a:pPr>
            <a:endParaRPr lang="en-GB" sz="1100" b="0" i="0" u="none" strike="noStrike" dirty="0">
              <a:solidFill>
                <a:srgbClr val="000000"/>
              </a:solidFill>
              <a:effectLst/>
              <a:latin typeface="Arial" panose="020B0604020202020204" pitchFamily="34" charset="0"/>
            </a:endParaRPr>
          </a:p>
          <a:p>
            <a:pPr rtl="0" fontAlgn="base">
              <a:buFont typeface="Arial" panose="020B0604020202020204" pitchFamily="34" charset="0"/>
              <a:buChar char="•"/>
            </a:pPr>
            <a:r>
              <a:rPr lang="en-GB" sz="1800" b="0" i="0" u="none" strike="noStrike" dirty="0">
                <a:solidFill>
                  <a:srgbClr val="000000"/>
                </a:solidFill>
                <a:effectLst/>
                <a:latin typeface="Arial" panose="020B0604020202020204" pitchFamily="34" charset="0"/>
              </a:rPr>
              <a:t>Tawbah (repentance) is the hallmark of the believer: truly turning with one’s heart to Allah, and humbly apologising to Him. </a:t>
            </a:r>
          </a:p>
          <a:p>
            <a:pPr rtl="0" fontAlgn="base">
              <a:buFont typeface="Arial" panose="020B0604020202020204" pitchFamily="34" charset="0"/>
              <a:buChar char="•"/>
            </a:pPr>
            <a:r>
              <a:rPr lang="en-GB" sz="1800" b="0" i="0" u="none" strike="noStrike" dirty="0">
                <a:solidFill>
                  <a:srgbClr val="000000"/>
                </a:solidFill>
                <a:effectLst/>
                <a:latin typeface="Arial" panose="020B0604020202020204" pitchFamily="34" charset="0"/>
              </a:rPr>
              <a:t>It is inevitable that we are going to sin; but each time we sin, we should rush to make tawbah, so that the sins do not corrode our hearts. </a:t>
            </a:r>
          </a:p>
          <a:p>
            <a:pPr marL="457200" lvl="1" indent="0" rtl="0" fontAlgn="base">
              <a:buFont typeface="+mj-lt"/>
              <a:buNone/>
            </a:pPr>
            <a:endParaRPr lang="en-GB" sz="1100" b="0" i="0" u="none" strike="noStrike" dirty="0">
              <a:solidFill>
                <a:srgbClr val="000000"/>
              </a:solidFill>
              <a:effectLst/>
              <a:latin typeface="Arial" panose="020B0604020202020204" pitchFamily="34" charset="0"/>
            </a:endParaRPr>
          </a:p>
          <a:p>
            <a:pPr marL="457200" lvl="1" indent="0" rtl="0" fontAlgn="base">
              <a:buFont typeface="+mj-lt"/>
              <a:buNone/>
            </a:pPr>
            <a:r>
              <a:rPr lang="en-GB" sz="1100" b="0" i="0" u="none" strike="noStrike" dirty="0">
                <a:solidFill>
                  <a:srgbClr val="000000"/>
                </a:solidFill>
                <a:effectLst/>
                <a:latin typeface="Arial" panose="020B0604020202020204" pitchFamily="34" charset="0"/>
              </a:rPr>
              <a:t>2. </a:t>
            </a:r>
            <a:r>
              <a:rPr lang="ar-SA" sz="1100" b="0" i="0" u="none" strike="noStrike" dirty="0">
                <a:solidFill>
                  <a:srgbClr val="000000"/>
                </a:solidFill>
                <a:effectLst/>
                <a:latin typeface="Arial" panose="020B0604020202020204" pitchFamily="34" charset="0"/>
              </a:rPr>
              <a:t>حَفِيظٍۢ </a:t>
            </a:r>
            <a:r>
              <a:rPr lang="en-GB" sz="1100" b="0" i="0" u="none" strike="noStrike" dirty="0">
                <a:solidFill>
                  <a:srgbClr val="000000"/>
                </a:solidFill>
                <a:effectLst/>
                <a:latin typeface="Arial" panose="020B0604020202020204" pitchFamily="34" charset="0"/>
              </a:rPr>
              <a:t> : protector; the one who protects their eyes, ears etc from anything </a:t>
            </a:r>
            <a:r>
              <a:rPr lang="en-GB" sz="1100" b="0" i="0" u="none" strike="noStrike" dirty="0" err="1">
                <a:solidFill>
                  <a:srgbClr val="000000"/>
                </a:solidFill>
                <a:effectLst/>
                <a:latin typeface="Arial" panose="020B0604020202020204" pitchFamily="34" charset="0"/>
              </a:rPr>
              <a:t>ḥarām</a:t>
            </a:r>
            <a:r>
              <a:rPr lang="en-GB" sz="1100" b="0" i="0" u="none" strike="noStrike" dirty="0">
                <a:solidFill>
                  <a:srgbClr val="000000"/>
                </a:solidFill>
                <a:effectLst/>
                <a:latin typeface="Arial" panose="020B0604020202020204" pitchFamily="34" charset="0"/>
              </a:rPr>
              <a:t>. Someone who does not exceed/cross the boundaries of Allah. </a:t>
            </a:r>
          </a:p>
          <a:p>
            <a:pPr marL="0" lvl="0" indent="0" algn="l" rtl="0">
              <a:spcBef>
                <a:spcPts val="0"/>
              </a:spcBef>
              <a:spcAft>
                <a:spcPts val="0"/>
              </a:spcAft>
              <a:buNone/>
            </a:pPr>
            <a:endParaRPr dirty="0"/>
          </a:p>
        </p:txBody>
      </p:sp>
      <p:sp>
        <p:nvSpPr>
          <p:cNvPr id="200" name="Google Shape;200;p13:notes">
            <a:extLst>
              <a:ext uri="{FF2B5EF4-FFF2-40B4-BE49-F238E27FC236}">
                <a16:creationId xmlns:a16="http://schemas.microsoft.com/office/drawing/2014/main" id="{42D721A9-1023-1971-9112-D3A3162944C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19868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_Title Slide">
  <p:cSld name="1_Title Slide">
    <p:bg>
      <p:bgPr>
        <a:solidFill>
          <a:srgbClr val="FAAC69"/>
        </a:solidFill>
        <a:effectLst/>
      </p:bgPr>
    </p:bg>
    <p:spTree>
      <p:nvGrpSpPr>
        <p:cNvPr id="1" name="Shape 1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4"/>
        <p:cNvGrpSpPr/>
        <p:nvPr/>
      </p:nvGrpSpPr>
      <p:grpSpPr>
        <a:xfrm>
          <a:off x="0" y="0"/>
          <a:ext cx="0" cy="0"/>
          <a:chOff x="0" y="0"/>
          <a:chExt cx="0" cy="0"/>
        </a:xfrm>
      </p:grpSpPr>
      <p:sp>
        <p:nvSpPr>
          <p:cNvPr id="3" name="Google Shape;10;p1">
            <a:extLst>
              <a:ext uri="{FF2B5EF4-FFF2-40B4-BE49-F238E27FC236}">
                <a16:creationId xmlns:a16="http://schemas.microsoft.com/office/drawing/2014/main" id="{077FCDA5-8720-17E2-D497-88FD2FFDA64A}"/>
              </a:ext>
            </a:extLst>
          </p:cNvPr>
          <p:cNvSpPr/>
          <p:nvPr userDrawn="1"/>
        </p:nvSpPr>
        <p:spPr>
          <a:xfrm rot="16200000" flipH="1">
            <a:off x="11483250" y="276362"/>
            <a:ext cx="7081110" cy="6528392"/>
          </a:xfrm>
          <a:prstGeom prst="round1Rect">
            <a:avLst>
              <a:gd name="adj" fmla="val 18250"/>
            </a:avLst>
          </a:prstGeom>
          <a:solidFill>
            <a:srgbClr val="C3B8D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16"/>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8"/>
        <p:cNvGrpSpPr/>
        <p:nvPr/>
      </p:nvGrpSpPr>
      <p:grpSpPr>
        <a:xfrm>
          <a:off x="0" y="0"/>
          <a:ext cx="0" cy="0"/>
          <a:chOff x="0" y="0"/>
          <a:chExt cx="0" cy="0"/>
        </a:xfrm>
      </p:grpSpPr>
      <p:pic>
        <p:nvPicPr>
          <p:cNvPr id="5" name="Graphic 4">
            <a:extLst>
              <a:ext uri="{FF2B5EF4-FFF2-40B4-BE49-F238E27FC236}">
                <a16:creationId xmlns:a16="http://schemas.microsoft.com/office/drawing/2014/main" id="{E2044A7A-89D3-ABFC-8077-F02EAC4D015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756687" y="9629133"/>
            <a:ext cx="1945439" cy="380629"/>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BB973C-B174-4017-9BE1-ADAB9678EB57}" type="datetimeFigureOut">
              <a:rPr lang="en-GB" smtClean="0"/>
              <a:t>27/02/2025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B071372-4FD6-402E-AE1B-BA47B7410715}" type="slidenum">
              <a:rPr lang="en-GB" smtClean="0"/>
              <a:t>‹#›</a:t>
            </a:fld>
            <a:endParaRPr lang="en-GB"/>
          </a:p>
        </p:txBody>
      </p:sp>
    </p:spTree>
    <p:extLst>
      <p:ext uri="{BB962C8B-B14F-4D97-AF65-F5344CB8AC3E}">
        <p14:creationId xmlns:p14="http://schemas.microsoft.com/office/powerpoint/2010/main" val="4243388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4.sv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flipH="1">
            <a:off x="17167934" y="9377778"/>
            <a:ext cx="1120066" cy="909221"/>
          </a:xfrm>
          <a:prstGeom prst="round1Rect">
            <a:avLst>
              <a:gd name="adj" fmla="val 37898"/>
            </a:avLst>
          </a:prstGeom>
          <a:solidFill>
            <a:srgbClr val="FAAC6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 name="Google Shape;11;p1"/>
          <p:cNvSpPr txBox="1"/>
          <p:nvPr/>
        </p:nvSpPr>
        <p:spPr>
          <a:xfrm>
            <a:off x="13594452" y="9632353"/>
            <a:ext cx="3300904" cy="400069"/>
          </a:xfrm>
          <a:prstGeom prst="rect">
            <a:avLst/>
          </a:prstGeom>
          <a:noFill/>
          <a:ln>
            <a:noFill/>
          </a:ln>
        </p:spPr>
        <p:txBody>
          <a:bodyPr spcFirstLastPara="1" wrap="square" lIns="91425" tIns="45700" rIns="91425" bIns="45700" anchor="t" anchorCtr="0">
            <a:spAutoFit/>
          </a:bodyPr>
          <a:lstStyle/>
          <a:p>
            <a:pPr algn="r" rtl="0"/>
            <a:r>
              <a:rPr lang="en-US" sz="2000" b="0" i="0" u="none" strike="noStrike" baseline="0" dirty="0">
                <a:solidFill>
                  <a:srgbClr val="1E1E1E"/>
                </a:solidFill>
                <a:latin typeface="Inter Medium" panose="02000503000000020004" pitchFamily="2" charset="0"/>
                <a:ea typeface="Inter Medium" panose="02000503000000020004" pitchFamily="2" charset="0"/>
              </a:rPr>
              <a:t>Surah </a:t>
            </a:r>
            <a:r>
              <a:rPr lang="en-US" sz="2000" b="0" i="0" u="none" strike="noStrike" baseline="0" dirty="0" err="1">
                <a:solidFill>
                  <a:srgbClr val="1E1E1E"/>
                </a:solidFill>
                <a:latin typeface="Inter Medium" panose="02000503000000020004" pitchFamily="2" charset="0"/>
                <a:ea typeface="Inter Medium" panose="02000503000000020004" pitchFamily="2" charset="0"/>
              </a:rPr>
              <a:t>Qāf</a:t>
            </a:r>
            <a:r>
              <a:rPr lang="en-US" sz="2000" b="0" i="0" u="none" strike="noStrike" baseline="0" dirty="0">
                <a:solidFill>
                  <a:srgbClr val="1E1E1E"/>
                </a:solidFill>
                <a:latin typeface="Inter Medium" panose="02000503000000020004" pitchFamily="2" charset="0"/>
                <a:ea typeface="Inter Medium" panose="02000503000000020004" pitchFamily="2" charset="0"/>
              </a:rPr>
              <a:t>: </a:t>
            </a:r>
            <a:r>
              <a:rPr lang="en-US" sz="2000" b="0" i="0" u="none" strike="noStrike" baseline="0" dirty="0">
                <a:solidFill>
                  <a:srgbClr val="1E1E1E"/>
                </a:solidFill>
                <a:latin typeface="Inter" panose="020B0502030000000004" pitchFamily="34" charset="0"/>
                <a:ea typeface="Inter" panose="020B0502030000000004" pitchFamily="34" charset="0"/>
              </a:rPr>
              <a:t>Session 3</a:t>
            </a:r>
            <a:endParaRPr lang="en-US" sz="2000" b="0" i="0" u="none" strike="noStrike" baseline="0" dirty="0">
              <a:solidFill>
                <a:srgbClr val="FFFFFF"/>
              </a:solidFill>
              <a:latin typeface="Inter" panose="020B0502030000000004" pitchFamily="34" charset="0"/>
              <a:ea typeface="Inter" panose="020B0502030000000004" pitchFamily="34" charset="0"/>
            </a:endParaRPr>
          </a:p>
        </p:txBody>
      </p:sp>
      <p:sp>
        <p:nvSpPr>
          <p:cNvPr id="12" name="Google Shape;12;p1"/>
          <p:cNvSpPr txBox="1"/>
          <p:nvPr/>
        </p:nvSpPr>
        <p:spPr>
          <a:xfrm>
            <a:off x="17458859" y="9603934"/>
            <a:ext cx="55656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fld id="{00000000-1234-1234-1234-123412341234}" type="slidenum">
              <a:rPr lang="en-US" sz="2400">
                <a:solidFill>
                  <a:schemeClr val="bg1"/>
                </a:solidFill>
                <a:latin typeface="Inter Tight"/>
                <a:ea typeface="Inter Tight"/>
                <a:cs typeface="Inter Tight"/>
                <a:sym typeface="Inter Tight"/>
              </a:rPr>
              <a:t>‹#›</a:t>
            </a:fld>
            <a:endParaRPr sz="2400" dirty="0">
              <a:solidFill>
                <a:schemeClr val="bg1"/>
              </a:solidFill>
              <a:latin typeface="Inter Tight"/>
              <a:ea typeface="Inter Tight"/>
              <a:cs typeface="Inter Tight"/>
              <a:sym typeface="Inter Tight"/>
            </a:endParaRPr>
          </a:p>
        </p:txBody>
      </p:sp>
      <p:sp>
        <p:nvSpPr>
          <p:cNvPr id="2" name="Google Shape;10;p1">
            <a:extLst>
              <a:ext uri="{FF2B5EF4-FFF2-40B4-BE49-F238E27FC236}">
                <a16:creationId xmlns:a16="http://schemas.microsoft.com/office/drawing/2014/main" id="{5870D812-4FA5-6431-F486-3705502D5806}"/>
              </a:ext>
            </a:extLst>
          </p:cNvPr>
          <p:cNvSpPr/>
          <p:nvPr userDrawn="1"/>
        </p:nvSpPr>
        <p:spPr>
          <a:xfrm>
            <a:off x="0" y="9377779"/>
            <a:ext cx="14066196" cy="909221"/>
          </a:xfrm>
          <a:prstGeom prst="round1Rect">
            <a:avLst>
              <a:gd name="adj" fmla="val 37898"/>
            </a:avLst>
          </a:prstGeom>
          <a:solidFill>
            <a:srgbClr val="FAAC6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 name="Graphic 3">
            <a:extLst>
              <a:ext uri="{FF2B5EF4-FFF2-40B4-BE49-F238E27FC236}">
                <a16:creationId xmlns:a16="http://schemas.microsoft.com/office/drawing/2014/main" id="{CA7D5EC6-2C2B-27EA-2177-963475E0C300}"/>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1756687" y="9629133"/>
            <a:ext cx="1945439" cy="380629"/>
          </a:xfrm>
          <a:prstGeom prst="rect">
            <a:avLst/>
          </a:prstGeom>
        </p:spPr>
      </p:pic>
      <p:pic>
        <p:nvPicPr>
          <p:cNvPr id="5" name="Graphic 4">
            <a:extLst>
              <a:ext uri="{FF2B5EF4-FFF2-40B4-BE49-F238E27FC236}">
                <a16:creationId xmlns:a16="http://schemas.microsoft.com/office/drawing/2014/main" id="{901D0D65-F913-654D-0269-E6F47AD33A8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2030117" y="9687181"/>
            <a:ext cx="2366253" cy="249771"/>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7"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17.bin"/><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8.bin"/><Relationship Id="rId7" Type="http://schemas.openxmlformats.org/officeDocument/2006/relationships/diagramColors" Target="../diagrams/colors3.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2.xml.rels><?xml version="1.0" encoding="UTF-8" standalone="yes"?>
<Relationships xmlns="http://schemas.openxmlformats.org/package/2006/relationships"><Relationship Id="rId3" Type="http://schemas.openxmlformats.org/officeDocument/2006/relationships/image" Target="../media/image19.bin"/><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0.bin"/><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video" Target="https://www.youtube.com/embed/_zvO2uYjm-8?feature=oembed" TargetMode="Externa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3.bin"/><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5.svg"/></Relationships>
</file>

<file path=ppt/slides/_rels/slide18.xml.rels><?xml version="1.0" encoding="UTF-8" standalone="yes"?>
<Relationships xmlns="http://schemas.openxmlformats.org/package/2006/relationships"><Relationship Id="rId3" Type="http://schemas.openxmlformats.org/officeDocument/2006/relationships/image" Target="../media/image26.bin"/><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7.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6.sv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3.bin"/><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5.bin"/><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16.bin"/><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3" name="Freeform: Shape 2">
            <a:extLst>
              <a:ext uri="{FF2B5EF4-FFF2-40B4-BE49-F238E27FC236}">
                <a16:creationId xmlns:a16="http://schemas.microsoft.com/office/drawing/2014/main" id="{922B4B19-AC17-5B8F-1540-886A2A242A32}"/>
              </a:ext>
            </a:extLst>
          </p:cNvPr>
          <p:cNvSpPr/>
          <p:nvPr/>
        </p:nvSpPr>
        <p:spPr>
          <a:xfrm rot="20799858" flipH="1" flipV="1">
            <a:off x="9828274" y="-1034392"/>
            <a:ext cx="8575502" cy="4024688"/>
          </a:xfrm>
          <a:custGeom>
            <a:avLst/>
            <a:gdLst>
              <a:gd name="connsiteX0" fmla="*/ 758633 w 2319348"/>
              <a:gd name="connsiteY0" fmla="*/ 99773 h 1088526"/>
              <a:gd name="connsiteX1" fmla="*/ 585988 w 2319348"/>
              <a:gd name="connsiteY1" fmla="*/ 61583 h 1088526"/>
              <a:gd name="connsiteX2" fmla="*/ 250833 w 2319348"/>
              <a:gd name="connsiteY2" fmla="*/ 14785 h 1088526"/>
              <a:gd name="connsiteX3" fmla="*/ 127704 w 2319348"/>
              <a:gd name="connsiteY3" fmla="*/ 0 h 1088526"/>
              <a:gd name="connsiteX4" fmla="*/ 0 w 2319348"/>
              <a:gd name="connsiteY4" fmla="*/ 538729 h 1088526"/>
              <a:gd name="connsiteX5" fmla="*/ 2319348 w 2319348"/>
              <a:gd name="connsiteY5" fmla="*/ 1088526 h 1088526"/>
              <a:gd name="connsiteX6" fmla="*/ 2284277 w 2319348"/>
              <a:gd name="connsiteY6" fmla="*/ 1043739 h 1088526"/>
              <a:gd name="connsiteX7" fmla="*/ 2002911 w 2319348"/>
              <a:gd name="connsiteY7" fmla="*/ 754786 h 1088526"/>
              <a:gd name="connsiteX8" fmla="*/ 758633 w 2319348"/>
              <a:gd name="connsiteY8" fmla="*/ 99773 h 108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19348" h="1088526">
                <a:moveTo>
                  <a:pt x="758633" y="99773"/>
                </a:moveTo>
                <a:cubicBezTo>
                  <a:pt x="700296" y="85153"/>
                  <a:pt x="642665" y="72482"/>
                  <a:pt x="585988" y="61583"/>
                </a:cubicBezTo>
                <a:cubicBezTo>
                  <a:pt x="471546" y="40875"/>
                  <a:pt x="360917" y="27251"/>
                  <a:pt x="250833" y="14785"/>
                </a:cubicBezTo>
                <a:lnTo>
                  <a:pt x="127704" y="0"/>
                </a:lnTo>
                <a:lnTo>
                  <a:pt x="0" y="538729"/>
                </a:lnTo>
                <a:lnTo>
                  <a:pt x="2319348" y="1088526"/>
                </a:lnTo>
                <a:lnTo>
                  <a:pt x="2284277" y="1043739"/>
                </a:lnTo>
                <a:cubicBezTo>
                  <a:pt x="2196451" y="939863"/>
                  <a:pt x="2101140" y="842526"/>
                  <a:pt x="2002911" y="754786"/>
                </a:cubicBezTo>
                <a:cubicBezTo>
                  <a:pt x="1609987" y="400009"/>
                  <a:pt x="1166994" y="202117"/>
                  <a:pt x="758633" y="99773"/>
                </a:cubicBezTo>
                <a:close/>
              </a:path>
            </a:pathLst>
          </a:custGeom>
          <a:gradFill>
            <a:gsLst>
              <a:gs pos="0">
                <a:srgbClr val="C3B8DE"/>
              </a:gs>
              <a:gs pos="100000">
                <a:schemeClr val="bg1">
                  <a:alpha val="0"/>
                </a:scheme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sz="1200" dirty="0">
              <a:solidFill>
                <a:schemeClr val="tx1"/>
              </a:solidFill>
            </a:endParaRPr>
          </a:p>
        </p:txBody>
      </p:sp>
      <p:sp>
        <p:nvSpPr>
          <p:cNvPr id="107" name="Google Shape;107;p16"/>
          <p:cNvSpPr txBox="1"/>
          <p:nvPr/>
        </p:nvSpPr>
        <p:spPr>
          <a:xfrm>
            <a:off x="2008851" y="1107350"/>
            <a:ext cx="15181869" cy="12002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200" dirty="0">
                <a:solidFill>
                  <a:srgbClr val="1E1E1E"/>
                </a:solidFill>
                <a:latin typeface="+mj-lt"/>
                <a:ea typeface="Inter Tight Medium"/>
                <a:cs typeface="Inter Tight Medium"/>
                <a:sym typeface="Inter Tight Medium"/>
              </a:rPr>
              <a:t>Important Notes for the Educator  </a:t>
            </a:r>
            <a:endParaRPr lang="en-US" sz="1600" dirty="0">
              <a:highlight>
                <a:srgbClr val="FFFF00"/>
              </a:highlight>
              <a:latin typeface="+mj-lt"/>
            </a:endParaRPr>
          </a:p>
        </p:txBody>
      </p:sp>
      <p:sp>
        <p:nvSpPr>
          <p:cNvPr id="109" name="Google Shape;109;p16"/>
          <p:cNvSpPr txBox="1"/>
          <p:nvPr/>
        </p:nvSpPr>
        <p:spPr>
          <a:xfrm>
            <a:off x="2008851" y="2193719"/>
            <a:ext cx="15380515" cy="6370934"/>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FontTx/>
              <a:buChar char="-"/>
            </a:pPr>
            <a:endParaRPr lang="en-GB" sz="1800" dirty="0"/>
          </a:p>
          <a:p>
            <a:pPr marL="342900" marR="0" lvl="0" indent="-342900" algn="l" rtl="0">
              <a:lnSpc>
                <a:spcPct val="150000"/>
              </a:lnSpc>
              <a:spcBef>
                <a:spcPts val="0"/>
              </a:spcBef>
              <a:spcAft>
                <a:spcPts val="0"/>
              </a:spcAft>
              <a:buFont typeface="Arial" panose="020B0604020202020204" pitchFamily="34" charset="0"/>
              <a:buChar char="•"/>
            </a:pPr>
            <a:r>
              <a:rPr lang="en-GB" sz="2000" dirty="0"/>
              <a:t>The PowerPoints are </a:t>
            </a:r>
            <a:r>
              <a:rPr lang="en-GB" sz="2000" b="1" dirty="0"/>
              <a:t>animated</a:t>
            </a:r>
            <a:r>
              <a:rPr lang="en-GB" sz="2000" dirty="0"/>
              <a:t> so please use the PPT version if possible.</a:t>
            </a:r>
          </a:p>
          <a:p>
            <a:pPr marL="342900" marR="0" lvl="0" indent="-342900" algn="l" rtl="0">
              <a:lnSpc>
                <a:spcPct val="150000"/>
              </a:lnSpc>
              <a:spcBef>
                <a:spcPts val="0"/>
              </a:spcBef>
              <a:spcAft>
                <a:spcPts val="0"/>
              </a:spcAft>
              <a:buFont typeface="Arial" panose="020B0604020202020204" pitchFamily="34" charset="0"/>
              <a:buChar char="•"/>
            </a:pPr>
            <a:r>
              <a:rPr lang="en-GB" sz="2000" dirty="0"/>
              <a:t>Keep the </a:t>
            </a:r>
            <a:r>
              <a:rPr lang="en-GB" sz="2000" b="1" dirty="0"/>
              <a:t>competition</a:t>
            </a:r>
            <a:r>
              <a:rPr lang="en-GB" sz="2000" dirty="0"/>
              <a:t> active throughout the four sessions. There is a slide in the first session with instructions.</a:t>
            </a:r>
          </a:p>
          <a:p>
            <a:pPr marL="342900" marR="0" lvl="0" indent="-342900" algn="l" rtl="0">
              <a:lnSpc>
                <a:spcPct val="150000"/>
              </a:lnSpc>
              <a:spcBef>
                <a:spcPts val="0"/>
              </a:spcBef>
              <a:spcAft>
                <a:spcPts val="0"/>
              </a:spcAft>
              <a:buFont typeface="Arial" panose="020B0604020202020204" pitchFamily="34" charset="0"/>
              <a:buChar char="•"/>
            </a:pPr>
            <a:r>
              <a:rPr lang="en-GB" sz="2000" dirty="0"/>
              <a:t>Recite the passage/ayah aloud and encourage learners to recite after you OR ask learners to recite an ayah each.</a:t>
            </a:r>
          </a:p>
          <a:p>
            <a:pPr marL="342900" marR="0" lvl="0" indent="-342900" algn="l" rtl="0">
              <a:lnSpc>
                <a:spcPct val="150000"/>
              </a:lnSpc>
              <a:spcBef>
                <a:spcPts val="0"/>
              </a:spcBef>
              <a:spcAft>
                <a:spcPts val="0"/>
              </a:spcAft>
              <a:buFont typeface="Arial" panose="020B0604020202020204" pitchFamily="34" charset="0"/>
              <a:buChar char="•"/>
            </a:pPr>
            <a:r>
              <a:rPr lang="en-GB" sz="2000" dirty="0"/>
              <a:t>Encourage learners to memorise Surah </a:t>
            </a:r>
            <a:r>
              <a:rPr lang="en-GB" sz="2000" dirty="0" err="1"/>
              <a:t>Qaf</a:t>
            </a:r>
            <a:r>
              <a:rPr lang="en-GB" sz="2000" dirty="0"/>
              <a:t> and its translation. Reward them for successful completion.</a:t>
            </a:r>
          </a:p>
          <a:p>
            <a:pPr marL="342900" indent="-342900">
              <a:lnSpc>
                <a:spcPct val="150000"/>
              </a:lnSpc>
              <a:buFont typeface="Arial" panose="020B0604020202020204" pitchFamily="34" charset="0"/>
              <a:buChar char="•"/>
            </a:pPr>
            <a:r>
              <a:rPr lang="en-GB" sz="2000" dirty="0"/>
              <a:t>There are </a:t>
            </a:r>
            <a:r>
              <a:rPr lang="en-GB" sz="2000" b="1" dirty="0"/>
              <a:t>speaker notes </a:t>
            </a:r>
            <a:r>
              <a:rPr lang="en-GB" sz="2000" dirty="0"/>
              <a:t>under each slide. Read the notes before delivering the session.</a:t>
            </a:r>
          </a:p>
          <a:p>
            <a:pPr marL="342900" marR="0" lvl="0" indent="-342900" algn="l" rtl="0">
              <a:lnSpc>
                <a:spcPct val="150000"/>
              </a:lnSpc>
              <a:spcBef>
                <a:spcPts val="0"/>
              </a:spcBef>
              <a:spcAft>
                <a:spcPts val="0"/>
              </a:spcAft>
              <a:buFont typeface="Arial" panose="020B0604020202020204" pitchFamily="34" charset="0"/>
              <a:buChar char="•"/>
            </a:pPr>
            <a:r>
              <a:rPr lang="en-GB" sz="2000" dirty="0"/>
              <a:t>Please thoroughly read the </a:t>
            </a:r>
            <a:r>
              <a:rPr lang="en-GB" sz="2000" b="1" dirty="0"/>
              <a:t>free PDF </a:t>
            </a:r>
            <a:r>
              <a:rPr lang="en-GB" sz="2000" dirty="0"/>
              <a:t>‘A Journey through Surah </a:t>
            </a:r>
            <a:r>
              <a:rPr lang="en-GB" sz="2000" dirty="0" err="1"/>
              <a:t>Qaf</a:t>
            </a:r>
            <a:r>
              <a:rPr lang="en-GB" sz="2000" dirty="0"/>
              <a:t>’ in addition to reading tafsir books and lectures of this surah.</a:t>
            </a:r>
          </a:p>
          <a:p>
            <a:pPr marL="342900" marR="0" lvl="0" indent="-342900" algn="l" rtl="0">
              <a:lnSpc>
                <a:spcPct val="150000"/>
              </a:lnSpc>
              <a:spcBef>
                <a:spcPts val="0"/>
              </a:spcBef>
              <a:spcAft>
                <a:spcPts val="0"/>
              </a:spcAft>
              <a:buFont typeface="Arial" panose="020B0604020202020204" pitchFamily="34" charset="0"/>
              <a:buChar char="•"/>
            </a:pPr>
            <a:r>
              <a:rPr lang="en-GB" sz="2000" dirty="0"/>
              <a:t>Feel free to adjust this PPT to your learners’ needs.</a:t>
            </a:r>
          </a:p>
          <a:p>
            <a:pPr marL="342900" marR="0" lvl="0" indent="-342900" algn="l" rtl="0">
              <a:lnSpc>
                <a:spcPct val="150000"/>
              </a:lnSpc>
              <a:spcBef>
                <a:spcPts val="0"/>
              </a:spcBef>
              <a:spcAft>
                <a:spcPts val="0"/>
              </a:spcAft>
              <a:buFont typeface="Arial" panose="020B0604020202020204" pitchFamily="34" charset="0"/>
              <a:buChar char="•"/>
            </a:pPr>
            <a:r>
              <a:rPr lang="en-GB" sz="2000" dirty="0"/>
              <a:t>[</a:t>
            </a:r>
            <a:r>
              <a:rPr lang="en-GB" sz="2000" b="1" dirty="0"/>
              <a:t>A] in the PPT = Active learning. </a:t>
            </a:r>
            <a:r>
              <a:rPr lang="en-GB" sz="2000" dirty="0"/>
              <a:t>This can be done orally, in writing, on mini-whiteboards (MWB), classroom board, through discussion; alone, in pairs, groups etc, and through other methods. Try to use a variety of methods within each session. These can all contribute to the competition score.</a:t>
            </a:r>
          </a:p>
          <a:p>
            <a:pPr marL="342900" marR="0" lvl="0" indent="-342900" algn="l" rtl="0">
              <a:lnSpc>
                <a:spcPct val="150000"/>
              </a:lnSpc>
              <a:spcBef>
                <a:spcPts val="0"/>
              </a:spcBef>
              <a:spcAft>
                <a:spcPts val="0"/>
              </a:spcAft>
              <a:buFont typeface="Arial" panose="020B0604020202020204" pitchFamily="34" charset="0"/>
              <a:buChar char="•"/>
            </a:pPr>
            <a:r>
              <a:rPr lang="en-GB" sz="2000" dirty="0"/>
              <a:t>LWA is not responsible for external links.</a:t>
            </a:r>
          </a:p>
          <a:p>
            <a:pPr marL="342900" marR="0" lvl="0" indent="-342900" algn="l" rtl="0">
              <a:lnSpc>
                <a:spcPct val="150000"/>
              </a:lnSpc>
              <a:spcBef>
                <a:spcPts val="0"/>
              </a:spcBef>
              <a:spcAft>
                <a:spcPts val="0"/>
              </a:spcAft>
              <a:buFont typeface="Arial" panose="020B0604020202020204" pitchFamily="34" charset="0"/>
              <a:buChar char="•"/>
            </a:pPr>
            <a:r>
              <a:rPr lang="en-GB" sz="2000" dirty="0"/>
              <a:t>If you benefit from this resource, please remember the project in your duʿas. Your feedback to improve the resources is highly appreciated.</a:t>
            </a:r>
            <a:endParaRPr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1">
          <a:extLst>
            <a:ext uri="{FF2B5EF4-FFF2-40B4-BE49-F238E27FC236}">
              <a16:creationId xmlns:a16="http://schemas.microsoft.com/office/drawing/2014/main" id="{C09B3AB3-863C-6468-0E6B-841894DD5908}"/>
            </a:ext>
          </a:extLst>
        </p:cNvPr>
        <p:cNvGrpSpPr/>
        <p:nvPr/>
      </p:nvGrpSpPr>
      <p:grpSpPr>
        <a:xfrm>
          <a:off x="0" y="0"/>
          <a:ext cx="0" cy="0"/>
          <a:chOff x="0" y="0"/>
          <a:chExt cx="0" cy="0"/>
        </a:xfrm>
      </p:grpSpPr>
      <p:sp>
        <p:nvSpPr>
          <p:cNvPr id="4" name="Background frame">
            <a:extLst>
              <a:ext uri="{FF2B5EF4-FFF2-40B4-BE49-F238E27FC236}">
                <a16:creationId xmlns:a16="http://schemas.microsoft.com/office/drawing/2014/main" id="{C8B027CE-04B9-B37A-DE22-32B76D7B8F45}"/>
              </a:ext>
            </a:extLst>
          </p:cNvPr>
          <p:cNvSpPr/>
          <p:nvPr/>
        </p:nvSpPr>
        <p:spPr>
          <a:xfrm>
            <a:off x="9144000" y="1596468"/>
            <a:ext cx="7912045" cy="2384782"/>
          </a:xfrm>
          <a:prstGeom prst="roundRect">
            <a:avLst>
              <a:gd name="adj" fmla="val 10456"/>
            </a:avLst>
          </a:prstGeom>
          <a:solidFill>
            <a:srgbClr val="EEEB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9" name="Google Shape;110;p16">
            <a:extLst>
              <a:ext uri="{FF2B5EF4-FFF2-40B4-BE49-F238E27FC236}">
                <a16:creationId xmlns:a16="http://schemas.microsoft.com/office/drawing/2014/main" id="{5DD2433D-DAE8-A247-945F-D7DCAFB6F6F1}"/>
              </a:ext>
            </a:extLst>
          </p:cNvPr>
          <p:cNvSpPr/>
          <p:nvPr/>
        </p:nvSpPr>
        <p:spPr>
          <a:xfrm>
            <a:off x="9144000" y="4253725"/>
            <a:ext cx="7912045" cy="1829988"/>
          </a:xfrm>
          <a:prstGeom prst="roundRect">
            <a:avLst>
              <a:gd name="adj" fmla="val 17191"/>
            </a:avLst>
          </a:prstGeom>
          <a:solidFill>
            <a:schemeClr val="lt1"/>
          </a:solidFill>
          <a:ln>
            <a:noFill/>
          </a:ln>
          <a:effectLst>
            <a:outerShdw blurRad="710047" dist="254000" dir="8100000" algn="tr" rotWithShape="0">
              <a:srgbClr val="000000">
                <a:alpha val="9803"/>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2" name="Google Shape;202;p22">
            <a:extLst>
              <a:ext uri="{FF2B5EF4-FFF2-40B4-BE49-F238E27FC236}">
                <a16:creationId xmlns:a16="http://schemas.microsoft.com/office/drawing/2014/main" id="{014BB6CF-666F-8DB5-E197-AD60C251449C}"/>
              </a:ext>
            </a:extLst>
          </p:cNvPr>
          <p:cNvSpPr txBox="1"/>
          <p:nvPr/>
        </p:nvSpPr>
        <p:spPr>
          <a:xfrm>
            <a:off x="1932841" y="1444743"/>
            <a:ext cx="7211160" cy="19389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0" dirty="0">
                <a:solidFill>
                  <a:srgbClr val="4B116F"/>
                </a:solidFill>
                <a:latin typeface="+mj-lt"/>
                <a:ea typeface="Inter Tight Medium"/>
                <a:cs typeface="Inter Tight Medium"/>
                <a:sym typeface="Inter Tight Medium"/>
              </a:rPr>
              <a:t>Hearts Connected to the Creator</a:t>
            </a:r>
            <a:endParaRPr sz="1600" dirty="0">
              <a:solidFill>
                <a:srgbClr val="4B116F"/>
              </a:solidFill>
              <a:latin typeface="+mj-lt"/>
            </a:endParaRPr>
          </a:p>
        </p:txBody>
      </p:sp>
      <p:sp>
        <p:nvSpPr>
          <p:cNvPr id="3" name="Freeform: Shape 2">
            <a:extLst>
              <a:ext uri="{FF2B5EF4-FFF2-40B4-BE49-F238E27FC236}">
                <a16:creationId xmlns:a16="http://schemas.microsoft.com/office/drawing/2014/main" id="{A8EB2B40-B295-5F71-9084-2091CACF1982}"/>
              </a:ext>
            </a:extLst>
          </p:cNvPr>
          <p:cNvSpPr/>
          <p:nvPr/>
        </p:nvSpPr>
        <p:spPr>
          <a:xfrm>
            <a:off x="9618436" y="2169057"/>
            <a:ext cx="6837044" cy="1349067"/>
          </a:xfrm>
          <a:custGeom>
            <a:avLst/>
            <a:gdLst/>
            <a:ahLst/>
            <a:cxnLst/>
            <a:rect l="l" t="t" r="r" b="b"/>
            <a:pathLst>
              <a:path w="6837044" h="1349067">
                <a:moveTo>
                  <a:pt x="3725189" y="1310663"/>
                </a:moveTo>
                <a:cubicBezTo>
                  <a:pt x="3734028" y="1317368"/>
                  <a:pt x="3740581" y="1323312"/>
                  <a:pt x="3744848" y="1328493"/>
                </a:cubicBezTo>
                <a:cubicBezTo>
                  <a:pt x="3741800" y="1331237"/>
                  <a:pt x="3738600" y="1334285"/>
                  <a:pt x="3735247" y="1337637"/>
                </a:cubicBezTo>
                <a:cubicBezTo>
                  <a:pt x="3731895" y="1340990"/>
                  <a:pt x="3728542" y="1344800"/>
                  <a:pt x="3725189" y="1349067"/>
                </a:cubicBezTo>
                <a:cubicBezTo>
                  <a:pt x="3720617" y="1343276"/>
                  <a:pt x="3714673" y="1337180"/>
                  <a:pt x="3707358" y="1330779"/>
                </a:cubicBezTo>
                <a:cubicBezTo>
                  <a:pt x="3709796" y="1327122"/>
                  <a:pt x="3712540" y="1323617"/>
                  <a:pt x="3715588" y="1320264"/>
                </a:cubicBezTo>
                <a:cubicBezTo>
                  <a:pt x="3718636" y="1316911"/>
                  <a:pt x="3721836" y="1313711"/>
                  <a:pt x="3725189" y="1310663"/>
                </a:cubicBezTo>
                <a:close/>
                <a:moveTo>
                  <a:pt x="3202838" y="1310663"/>
                </a:moveTo>
                <a:cubicBezTo>
                  <a:pt x="3205581" y="1313406"/>
                  <a:pt x="3208553" y="1316301"/>
                  <a:pt x="3211754" y="1319349"/>
                </a:cubicBezTo>
                <a:cubicBezTo>
                  <a:pt x="3214954" y="1322397"/>
                  <a:pt x="3217926" y="1325445"/>
                  <a:pt x="3220668" y="1328493"/>
                </a:cubicBezTo>
                <a:cubicBezTo>
                  <a:pt x="3218230" y="1332151"/>
                  <a:pt x="3215487" y="1335732"/>
                  <a:pt x="3212439" y="1339238"/>
                </a:cubicBezTo>
                <a:cubicBezTo>
                  <a:pt x="3209391" y="1342743"/>
                  <a:pt x="3206191" y="1346019"/>
                  <a:pt x="3202838" y="1349067"/>
                </a:cubicBezTo>
                <a:cubicBezTo>
                  <a:pt x="3198876" y="1346019"/>
                  <a:pt x="3195218" y="1342971"/>
                  <a:pt x="3191865" y="1339923"/>
                </a:cubicBezTo>
                <a:cubicBezTo>
                  <a:pt x="3188512" y="1336875"/>
                  <a:pt x="3185617" y="1333980"/>
                  <a:pt x="3183178" y="1331237"/>
                </a:cubicBezTo>
                <a:cubicBezTo>
                  <a:pt x="3186531" y="1328189"/>
                  <a:pt x="3189808" y="1324988"/>
                  <a:pt x="3193008" y="1321635"/>
                </a:cubicBezTo>
                <a:cubicBezTo>
                  <a:pt x="3196208" y="1318283"/>
                  <a:pt x="3199485" y="1314625"/>
                  <a:pt x="3202838" y="1310663"/>
                </a:cubicBezTo>
                <a:close/>
                <a:moveTo>
                  <a:pt x="3136544" y="1109495"/>
                </a:moveTo>
                <a:cubicBezTo>
                  <a:pt x="3144774" y="1123515"/>
                  <a:pt x="3150260" y="1136165"/>
                  <a:pt x="3153003" y="1147442"/>
                </a:cubicBezTo>
                <a:cubicBezTo>
                  <a:pt x="3154222" y="1151709"/>
                  <a:pt x="3155670" y="1158263"/>
                  <a:pt x="3157346" y="1167102"/>
                </a:cubicBezTo>
                <a:cubicBezTo>
                  <a:pt x="3159023" y="1175941"/>
                  <a:pt x="3160776" y="1185847"/>
                  <a:pt x="3162604" y="1196820"/>
                </a:cubicBezTo>
                <a:cubicBezTo>
                  <a:pt x="3164433" y="1207793"/>
                  <a:pt x="3165957" y="1219070"/>
                  <a:pt x="3167176" y="1230653"/>
                </a:cubicBezTo>
                <a:cubicBezTo>
                  <a:pt x="3169615" y="1245588"/>
                  <a:pt x="3172891" y="1256484"/>
                  <a:pt x="3177006" y="1263342"/>
                </a:cubicBezTo>
                <a:cubicBezTo>
                  <a:pt x="3181121" y="1270200"/>
                  <a:pt x="3187750" y="1275153"/>
                  <a:pt x="3196894" y="1278201"/>
                </a:cubicBezTo>
                <a:lnTo>
                  <a:pt x="3208782" y="1282773"/>
                </a:lnTo>
                <a:lnTo>
                  <a:pt x="3202838" y="1301061"/>
                </a:lnTo>
                <a:lnTo>
                  <a:pt x="3172663" y="1290546"/>
                </a:lnTo>
                <a:cubicBezTo>
                  <a:pt x="3155289" y="1284755"/>
                  <a:pt x="3142106" y="1276144"/>
                  <a:pt x="3133115" y="1264714"/>
                </a:cubicBezTo>
                <a:cubicBezTo>
                  <a:pt x="3124123" y="1253284"/>
                  <a:pt x="3119475" y="1239797"/>
                  <a:pt x="3119170" y="1224252"/>
                </a:cubicBezTo>
                <a:cubicBezTo>
                  <a:pt x="3118256" y="1208707"/>
                  <a:pt x="3118408" y="1185999"/>
                  <a:pt x="3119627" y="1156129"/>
                </a:cubicBezTo>
                <a:cubicBezTo>
                  <a:pt x="3119932" y="1149423"/>
                  <a:pt x="3120084" y="1143099"/>
                  <a:pt x="3120084" y="1137155"/>
                </a:cubicBezTo>
                <a:cubicBezTo>
                  <a:pt x="3120084" y="1131212"/>
                  <a:pt x="3120084" y="1125497"/>
                  <a:pt x="3120084" y="1120010"/>
                </a:cubicBezTo>
                <a:close/>
                <a:moveTo>
                  <a:pt x="3833546" y="1076119"/>
                </a:moveTo>
                <a:cubicBezTo>
                  <a:pt x="3847566" y="1076119"/>
                  <a:pt x="3857472" y="1085873"/>
                  <a:pt x="3863263" y="1105380"/>
                </a:cubicBezTo>
                <a:cubicBezTo>
                  <a:pt x="3854424" y="1107513"/>
                  <a:pt x="3847033" y="1109266"/>
                  <a:pt x="3841089" y="1110638"/>
                </a:cubicBezTo>
                <a:cubicBezTo>
                  <a:pt x="3835146" y="1112009"/>
                  <a:pt x="3830345" y="1113457"/>
                  <a:pt x="3826688" y="1114981"/>
                </a:cubicBezTo>
                <a:cubicBezTo>
                  <a:pt x="3823334" y="1116200"/>
                  <a:pt x="3820058" y="1117496"/>
                  <a:pt x="3816858" y="1118867"/>
                </a:cubicBezTo>
                <a:cubicBezTo>
                  <a:pt x="3813657" y="1120239"/>
                  <a:pt x="3810380" y="1121839"/>
                  <a:pt x="3807028" y="1123668"/>
                </a:cubicBezTo>
                <a:cubicBezTo>
                  <a:pt x="3808247" y="1147442"/>
                  <a:pt x="3809009" y="1167483"/>
                  <a:pt x="3809314" y="1183790"/>
                </a:cubicBezTo>
                <a:cubicBezTo>
                  <a:pt x="3809618" y="1200096"/>
                  <a:pt x="3809618" y="1213584"/>
                  <a:pt x="3809314" y="1224252"/>
                </a:cubicBezTo>
                <a:cubicBezTo>
                  <a:pt x="3808704" y="1240101"/>
                  <a:pt x="3803904" y="1253665"/>
                  <a:pt x="3794912" y="1264943"/>
                </a:cubicBezTo>
                <a:cubicBezTo>
                  <a:pt x="3785920" y="1276220"/>
                  <a:pt x="3772738" y="1284755"/>
                  <a:pt x="3755364" y="1290546"/>
                </a:cubicBezTo>
                <a:lnTo>
                  <a:pt x="3725189" y="1301061"/>
                </a:lnTo>
                <a:lnTo>
                  <a:pt x="3719246" y="1282773"/>
                </a:lnTo>
                <a:lnTo>
                  <a:pt x="3731590" y="1278201"/>
                </a:lnTo>
                <a:cubicBezTo>
                  <a:pt x="3741038" y="1274544"/>
                  <a:pt x="3747668" y="1269362"/>
                  <a:pt x="3751478" y="1262657"/>
                </a:cubicBezTo>
                <a:cubicBezTo>
                  <a:pt x="3755288" y="1255951"/>
                  <a:pt x="3758412" y="1245283"/>
                  <a:pt x="3760850" y="1230653"/>
                </a:cubicBezTo>
                <a:cubicBezTo>
                  <a:pt x="3761765" y="1223033"/>
                  <a:pt x="3763213" y="1211374"/>
                  <a:pt x="3765194" y="1195677"/>
                </a:cubicBezTo>
                <a:cubicBezTo>
                  <a:pt x="3767175" y="1179980"/>
                  <a:pt x="3769842" y="1160549"/>
                  <a:pt x="3773195" y="1137384"/>
                </a:cubicBezTo>
                <a:cubicBezTo>
                  <a:pt x="3773500" y="1135250"/>
                  <a:pt x="3774948" y="1131516"/>
                  <a:pt x="3777538" y="1126182"/>
                </a:cubicBezTo>
                <a:cubicBezTo>
                  <a:pt x="3780129" y="1120848"/>
                  <a:pt x="3783863" y="1113762"/>
                  <a:pt x="3788740" y="1104923"/>
                </a:cubicBezTo>
                <a:lnTo>
                  <a:pt x="3793769" y="1095779"/>
                </a:lnTo>
                <a:cubicBezTo>
                  <a:pt x="3800780" y="1089987"/>
                  <a:pt x="3807942" y="1085263"/>
                  <a:pt x="3815257" y="1081605"/>
                </a:cubicBezTo>
                <a:cubicBezTo>
                  <a:pt x="3822572" y="1077948"/>
                  <a:pt x="3828668" y="1076119"/>
                  <a:pt x="3833546" y="1076119"/>
                </a:cubicBezTo>
                <a:close/>
                <a:moveTo>
                  <a:pt x="3907612" y="1065603"/>
                </a:moveTo>
                <a:cubicBezTo>
                  <a:pt x="3924376" y="1079015"/>
                  <a:pt x="3937330" y="1090902"/>
                  <a:pt x="3946474" y="1101265"/>
                </a:cubicBezTo>
                <a:cubicBezTo>
                  <a:pt x="3939158" y="1108580"/>
                  <a:pt x="3932300" y="1115591"/>
                  <a:pt x="3925900" y="1122296"/>
                </a:cubicBezTo>
                <a:cubicBezTo>
                  <a:pt x="3919499" y="1129002"/>
                  <a:pt x="3913708" y="1135250"/>
                  <a:pt x="3908526" y="1141041"/>
                </a:cubicBezTo>
                <a:cubicBezTo>
                  <a:pt x="3903954" y="1135555"/>
                  <a:pt x="3898696" y="1129916"/>
                  <a:pt x="3892752" y="1124125"/>
                </a:cubicBezTo>
                <a:cubicBezTo>
                  <a:pt x="3886809" y="1118334"/>
                  <a:pt x="3880180" y="1112085"/>
                  <a:pt x="3872864" y="1105380"/>
                </a:cubicBezTo>
                <a:cubicBezTo>
                  <a:pt x="3877132" y="1098979"/>
                  <a:pt x="3882161" y="1092502"/>
                  <a:pt x="3887952" y="1085949"/>
                </a:cubicBezTo>
                <a:cubicBezTo>
                  <a:pt x="3893743" y="1079396"/>
                  <a:pt x="3900296" y="1072614"/>
                  <a:pt x="3907612" y="1065603"/>
                </a:cubicBezTo>
                <a:close/>
                <a:moveTo>
                  <a:pt x="3019500" y="1052802"/>
                </a:moveTo>
                <a:cubicBezTo>
                  <a:pt x="3024073" y="1058288"/>
                  <a:pt x="3029330" y="1064003"/>
                  <a:pt x="3035274" y="1069947"/>
                </a:cubicBezTo>
                <a:cubicBezTo>
                  <a:pt x="3041218" y="1075890"/>
                  <a:pt x="3048000" y="1082063"/>
                  <a:pt x="3055620" y="1088463"/>
                </a:cubicBezTo>
                <a:cubicBezTo>
                  <a:pt x="3051352" y="1094559"/>
                  <a:pt x="3046247" y="1100960"/>
                  <a:pt x="3040304" y="1107666"/>
                </a:cubicBezTo>
                <a:cubicBezTo>
                  <a:pt x="3034360" y="1114371"/>
                  <a:pt x="3027730" y="1121229"/>
                  <a:pt x="3020415" y="1128240"/>
                </a:cubicBezTo>
                <a:cubicBezTo>
                  <a:pt x="3003042" y="1114219"/>
                  <a:pt x="2990088" y="1102332"/>
                  <a:pt x="2981553" y="1092578"/>
                </a:cubicBezTo>
                <a:cubicBezTo>
                  <a:pt x="2989173" y="1085263"/>
                  <a:pt x="2996107" y="1078329"/>
                  <a:pt x="3002356" y="1071776"/>
                </a:cubicBezTo>
                <a:cubicBezTo>
                  <a:pt x="3008604" y="1065222"/>
                  <a:pt x="3014319" y="1058898"/>
                  <a:pt x="3019500" y="1052802"/>
                </a:cubicBezTo>
                <a:close/>
                <a:moveTo>
                  <a:pt x="3540861" y="949475"/>
                </a:moveTo>
                <a:cubicBezTo>
                  <a:pt x="3545738" y="958619"/>
                  <a:pt x="3550386" y="968067"/>
                  <a:pt x="3554806" y="977821"/>
                </a:cubicBezTo>
                <a:cubicBezTo>
                  <a:pt x="3559225" y="987575"/>
                  <a:pt x="3563264" y="997633"/>
                  <a:pt x="3566922" y="1007996"/>
                </a:cubicBezTo>
                <a:cubicBezTo>
                  <a:pt x="3572713" y="1011044"/>
                  <a:pt x="3578961" y="1012568"/>
                  <a:pt x="3585667" y="1012568"/>
                </a:cubicBezTo>
                <a:cubicBezTo>
                  <a:pt x="3602126" y="1012568"/>
                  <a:pt x="3610356" y="1001138"/>
                  <a:pt x="3610356" y="978278"/>
                </a:cubicBezTo>
                <a:cubicBezTo>
                  <a:pt x="3610356" y="976754"/>
                  <a:pt x="3610280" y="974087"/>
                  <a:pt x="3610127" y="970277"/>
                </a:cubicBezTo>
                <a:cubicBezTo>
                  <a:pt x="3609974" y="966467"/>
                  <a:pt x="3609594" y="961667"/>
                  <a:pt x="3608984" y="955875"/>
                </a:cubicBezTo>
                <a:lnTo>
                  <a:pt x="3624529" y="950389"/>
                </a:lnTo>
                <a:cubicBezTo>
                  <a:pt x="3628186" y="959228"/>
                  <a:pt x="3630930" y="967763"/>
                  <a:pt x="3632758" y="975992"/>
                </a:cubicBezTo>
                <a:cubicBezTo>
                  <a:pt x="3634587" y="984222"/>
                  <a:pt x="3635806" y="992147"/>
                  <a:pt x="3636416" y="999767"/>
                </a:cubicBezTo>
                <a:cubicBezTo>
                  <a:pt x="3638244" y="1000376"/>
                  <a:pt x="3639997" y="1000757"/>
                  <a:pt x="3641674" y="1000910"/>
                </a:cubicBezTo>
                <a:cubicBezTo>
                  <a:pt x="3643350" y="1001062"/>
                  <a:pt x="3644798" y="1001138"/>
                  <a:pt x="3646017" y="1001138"/>
                </a:cubicBezTo>
                <a:cubicBezTo>
                  <a:pt x="3659124" y="1001138"/>
                  <a:pt x="3665676" y="990318"/>
                  <a:pt x="3665676" y="968677"/>
                </a:cubicBezTo>
                <a:cubicBezTo>
                  <a:pt x="3665676" y="965629"/>
                  <a:pt x="3665600" y="962505"/>
                  <a:pt x="3665448" y="959304"/>
                </a:cubicBezTo>
                <a:cubicBezTo>
                  <a:pt x="3665296" y="956104"/>
                  <a:pt x="3664915" y="952980"/>
                  <a:pt x="3664305" y="949932"/>
                </a:cubicBezTo>
                <a:lnTo>
                  <a:pt x="3685794" y="952675"/>
                </a:lnTo>
                <a:cubicBezTo>
                  <a:pt x="3687013" y="958771"/>
                  <a:pt x="3687775" y="964867"/>
                  <a:pt x="3688080" y="970963"/>
                </a:cubicBezTo>
                <a:cubicBezTo>
                  <a:pt x="3688384" y="977059"/>
                  <a:pt x="3688537" y="983155"/>
                  <a:pt x="3688537" y="989251"/>
                </a:cubicBezTo>
                <a:cubicBezTo>
                  <a:pt x="3688537" y="1007539"/>
                  <a:pt x="3684803" y="1022398"/>
                  <a:pt x="3677335" y="1033828"/>
                </a:cubicBezTo>
                <a:cubicBezTo>
                  <a:pt x="3669868" y="1045258"/>
                  <a:pt x="3660495" y="1050973"/>
                  <a:pt x="3649218" y="1050973"/>
                </a:cubicBezTo>
                <a:cubicBezTo>
                  <a:pt x="3643122" y="1050973"/>
                  <a:pt x="3635654" y="1048535"/>
                  <a:pt x="3626815" y="1043658"/>
                </a:cubicBezTo>
                <a:cubicBezTo>
                  <a:pt x="3622242" y="1050363"/>
                  <a:pt x="3617061" y="1055393"/>
                  <a:pt x="3611270" y="1058745"/>
                </a:cubicBezTo>
                <a:cubicBezTo>
                  <a:pt x="3605478" y="1062098"/>
                  <a:pt x="3598926" y="1063775"/>
                  <a:pt x="3591610" y="1063775"/>
                </a:cubicBezTo>
                <a:cubicBezTo>
                  <a:pt x="3590391" y="1063775"/>
                  <a:pt x="3588943" y="1063698"/>
                  <a:pt x="3587267" y="1063546"/>
                </a:cubicBezTo>
                <a:cubicBezTo>
                  <a:pt x="3585590" y="1063394"/>
                  <a:pt x="3583990" y="1063013"/>
                  <a:pt x="3582466" y="1062403"/>
                </a:cubicBezTo>
                <a:cubicBezTo>
                  <a:pt x="3585210" y="1074900"/>
                  <a:pt x="3587343" y="1086787"/>
                  <a:pt x="3588867" y="1098065"/>
                </a:cubicBezTo>
                <a:cubicBezTo>
                  <a:pt x="3590391" y="1109342"/>
                  <a:pt x="3591153" y="1119858"/>
                  <a:pt x="3591153" y="1129611"/>
                </a:cubicBezTo>
                <a:cubicBezTo>
                  <a:pt x="3591153" y="1145461"/>
                  <a:pt x="3590467" y="1160168"/>
                  <a:pt x="3589096" y="1173731"/>
                </a:cubicBezTo>
                <a:cubicBezTo>
                  <a:pt x="3587724" y="1187295"/>
                  <a:pt x="3585667" y="1202154"/>
                  <a:pt x="3582924" y="1218308"/>
                </a:cubicBezTo>
                <a:lnTo>
                  <a:pt x="3559606" y="1213736"/>
                </a:lnTo>
                <a:cubicBezTo>
                  <a:pt x="3559606" y="1198191"/>
                  <a:pt x="3559149" y="1184247"/>
                  <a:pt x="3558234" y="1171902"/>
                </a:cubicBezTo>
                <a:cubicBezTo>
                  <a:pt x="3557320" y="1159558"/>
                  <a:pt x="3556025" y="1147671"/>
                  <a:pt x="3554348" y="1136241"/>
                </a:cubicBezTo>
                <a:cubicBezTo>
                  <a:pt x="3552672" y="1124811"/>
                  <a:pt x="3550310" y="1112847"/>
                  <a:pt x="3547262" y="1100351"/>
                </a:cubicBezTo>
                <a:cubicBezTo>
                  <a:pt x="3544824" y="1090292"/>
                  <a:pt x="3542309" y="1081072"/>
                  <a:pt x="3539718" y="1072690"/>
                </a:cubicBezTo>
                <a:cubicBezTo>
                  <a:pt x="3537127" y="1064308"/>
                  <a:pt x="3533774" y="1055316"/>
                  <a:pt x="3529660" y="1045715"/>
                </a:cubicBezTo>
                <a:cubicBezTo>
                  <a:pt x="3525545" y="1036114"/>
                  <a:pt x="3520134" y="1024303"/>
                  <a:pt x="3513429" y="1010282"/>
                </a:cubicBezTo>
                <a:cubicBezTo>
                  <a:pt x="3510076" y="1003881"/>
                  <a:pt x="3508400" y="997328"/>
                  <a:pt x="3508400" y="990623"/>
                </a:cubicBezTo>
                <a:cubicBezTo>
                  <a:pt x="3508400" y="982088"/>
                  <a:pt x="3511296" y="974240"/>
                  <a:pt x="3517087" y="967077"/>
                </a:cubicBezTo>
                <a:cubicBezTo>
                  <a:pt x="3522878" y="959914"/>
                  <a:pt x="3530802" y="954047"/>
                  <a:pt x="3540861" y="949475"/>
                </a:cubicBezTo>
                <a:close/>
                <a:moveTo>
                  <a:pt x="3312261" y="949475"/>
                </a:moveTo>
                <a:cubicBezTo>
                  <a:pt x="3317138" y="958619"/>
                  <a:pt x="3321786" y="968067"/>
                  <a:pt x="3326206" y="977821"/>
                </a:cubicBezTo>
                <a:cubicBezTo>
                  <a:pt x="3330625" y="987575"/>
                  <a:pt x="3334664" y="997633"/>
                  <a:pt x="3338322" y="1007996"/>
                </a:cubicBezTo>
                <a:cubicBezTo>
                  <a:pt x="3344113" y="1011044"/>
                  <a:pt x="3350361" y="1012568"/>
                  <a:pt x="3357067" y="1012568"/>
                </a:cubicBezTo>
                <a:cubicBezTo>
                  <a:pt x="3373526" y="1012568"/>
                  <a:pt x="3381756" y="1001138"/>
                  <a:pt x="3381756" y="978278"/>
                </a:cubicBezTo>
                <a:cubicBezTo>
                  <a:pt x="3381756" y="976754"/>
                  <a:pt x="3381680" y="974087"/>
                  <a:pt x="3381527" y="970277"/>
                </a:cubicBezTo>
                <a:cubicBezTo>
                  <a:pt x="3381374" y="966467"/>
                  <a:pt x="3380994" y="961667"/>
                  <a:pt x="3380384" y="955875"/>
                </a:cubicBezTo>
                <a:lnTo>
                  <a:pt x="3395929" y="950389"/>
                </a:lnTo>
                <a:cubicBezTo>
                  <a:pt x="3399586" y="959228"/>
                  <a:pt x="3402330" y="967763"/>
                  <a:pt x="3404158" y="975992"/>
                </a:cubicBezTo>
                <a:cubicBezTo>
                  <a:pt x="3405987" y="984222"/>
                  <a:pt x="3407206" y="992147"/>
                  <a:pt x="3407816" y="999767"/>
                </a:cubicBezTo>
                <a:cubicBezTo>
                  <a:pt x="3409645" y="1000376"/>
                  <a:pt x="3411397" y="1000757"/>
                  <a:pt x="3413074" y="1000910"/>
                </a:cubicBezTo>
                <a:cubicBezTo>
                  <a:pt x="3414750" y="1001062"/>
                  <a:pt x="3416198" y="1001138"/>
                  <a:pt x="3417417" y="1001138"/>
                </a:cubicBezTo>
                <a:cubicBezTo>
                  <a:pt x="3430524" y="1001138"/>
                  <a:pt x="3437076" y="990318"/>
                  <a:pt x="3437076" y="968677"/>
                </a:cubicBezTo>
                <a:cubicBezTo>
                  <a:pt x="3437076" y="965629"/>
                  <a:pt x="3437000" y="962505"/>
                  <a:pt x="3436848" y="959304"/>
                </a:cubicBezTo>
                <a:cubicBezTo>
                  <a:pt x="3436696" y="956104"/>
                  <a:pt x="3436315" y="952980"/>
                  <a:pt x="3435705" y="949932"/>
                </a:cubicBezTo>
                <a:lnTo>
                  <a:pt x="3457194" y="952675"/>
                </a:lnTo>
                <a:cubicBezTo>
                  <a:pt x="3458413" y="958771"/>
                  <a:pt x="3459175" y="964867"/>
                  <a:pt x="3459480" y="970963"/>
                </a:cubicBezTo>
                <a:cubicBezTo>
                  <a:pt x="3459784" y="977059"/>
                  <a:pt x="3459937" y="983155"/>
                  <a:pt x="3459937" y="989251"/>
                </a:cubicBezTo>
                <a:cubicBezTo>
                  <a:pt x="3459937" y="1007539"/>
                  <a:pt x="3456203" y="1022398"/>
                  <a:pt x="3448735" y="1033828"/>
                </a:cubicBezTo>
                <a:cubicBezTo>
                  <a:pt x="3441268" y="1045258"/>
                  <a:pt x="3431895" y="1050973"/>
                  <a:pt x="3420618" y="1050973"/>
                </a:cubicBezTo>
                <a:cubicBezTo>
                  <a:pt x="3414522" y="1050973"/>
                  <a:pt x="3407054" y="1048535"/>
                  <a:pt x="3398215" y="1043658"/>
                </a:cubicBezTo>
                <a:cubicBezTo>
                  <a:pt x="3393642" y="1050363"/>
                  <a:pt x="3388461" y="1055393"/>
                  <a:pt x="3382670" y="1058745"/>
                </a:cubicBezTo>
                <a:cubicBezTo>
                  <a:pt x="3376879" y="1062098"/>
                  <a:pt x="3370326" y="1063775"/>
                  <a:pt x="3363010" y="1063775"/>
                </a:cubicBezTo>
                <a:cubicBezTo>
                  <a:pt x="3361791" y="1063775"/>
                  <a:pt x="3360343" y="1063698"/>
                  <a:pt x="3358667" y="1063546"/>
                </a:cubicBezTo>
                <a:cubicBezTo>
                  <a:pt x="3356990" y="1063394"/>
                  <a:pt x="3355390" y="1063013"/>
                  <a:pt x="3353866" y="1062403"/>
                </a:cubicBezTo>
                <a:cubicBezTo>
                  <a:pt x="3356610" y="1074900"/>
                  <a:pt x="3358743" y="1086787"/>
                  <a:pt x="3360267" y="1098065"/>
                </a:cubicBezTo>
                <a:cubicBezTo>
                  <a:pt x="3361791" y="1109342"/>
                  <a:pt x="3362553" y="1119858"/>
                  <a:pt x="3362553" y="1129611"/>
                </a:cubicBezTo>
                <a:cubicBezTo>
                  <a:pt x="3362553" y="1145461"/>
                  <a:pt x="3361867" y="1160168"/>
                  <a:pt x="3360496" y="1173731"/>
                </a:cubicBezTo>
                <a:cubicBezTo>
                  <a:pt x="3359124" y="1187295"/>
                  <a:pt x="3357067" y="1202154"/>
                  <a:pt x="3354324" y="1218308"/>
                </a:cubicBezTo>
                <a:lnTo>
                  <a:pt x="3331006" y="1213736"/>
                </a:lnTo>
                <a:cubicBezTo>
                  <a:pt x="3331006" y="1198191"/>
                  <a:pt x="3330549" y="1184247"/>
                  <a:pt x="3329634" y="1171902"/>
                </a:cubicBezTo>
                <a:cubicBezTo>
                  <a:pt x="3328720" y="1159558"/>
                  <a:pt x="3327425" y="1147671"/>
                  <a:pt x="3325748" y="1136241"/>
                </a:cubicBezTo>
                <a:cubicBezTo>
                  <a:pt x="3324072" y="1124811"/>
                  <a:pt x="3321710" y="1112847"/>
                  <a:pt x="3318662" y="1100351"/>
                </a:cubicBezTo>
                <a:cubicBezTo>
                  <a:pt x="3316224" y="1090292"/>
                  <a:pt x="3313709" y="1081072"/>
                  <a:pt x="3311118" y="1072690"/>
                </a:cubicBezTo>
                <a:cubicBezTo>
                  <a:pt x="3308527" y="1064308"/>
                  <a:pt x="3305174" y="1055316"/>
                  <a:pt x="3301060" y="1045715"/>
                </a:cubicBezTo>
                <a:cubicBezTo>
                  <a:pt x="3296945" y="1036114"/>
                  <a:pt x="3291534" y="1024303"/>
                  <a:pt x="3284829" y="1010282"/>
                </a:cubicBezTo>
                <a:cubicBezTo>
                  <a:pt x="3281476" y="1003881"/>
                  <a:pt x="3279800" y="997328"/>
                  <a:pt x="3279800" y="990623"/>
                </a:cubicBezTo>
                <a:cubicBezTo>
                  <a:pt x="3279800" y="982088"/>
                  <a:pt x="3282696" y="974240"/>
                  <a:pt x="3288487" y="967077"/>
                </a:cubicBezTo>
                <a:cubicBezTo>
                  <a:pt x="3294278" y="959914"/>
                  <a:pt x="3302203" y="954047"/>
                  <a:pt x="3312261" y="949475"/>
                </a:cubicBezTo>
                <a:close/>
                <a:moveTo>
                  <a:pt x="3725189" y="893239"/>
                </a:moveTo>
                <a:lnTo>
                  <a:pt x="3755364" y="903297"/>
                </a:lnTo>
                <a:cubicBezTo>
                  <a:pt x="3772738" y="909089"/>
                  <a:pt x="3785920" y="917699"/>
                  <a:pt x="3794912" y="929129"/>
                </a:cubicBezTo>
                <a:cubicBezTo>
                  <a:pt x="3803904" y="940559"/>
                  <a:pt x="3808704" y="954047"/>
                  <a:pt x="3809314" y="969591"/>
                </a:cubicBezTo>
                <a:cubicBezTo>
                  <a:pt x="3809618" y="977211"/>
                  <a:pt x="3809771" y="986660"/>
                  <a:pt x="3809771" y="997938"/>
                </a:cubicBezTo>
                <a:cubicBezTo>
                  <a:pt x="3809771" y="1009215"/>
                  <a:pt x="3809314" y="1022474"/>
                  <a:pt x="3808399" y="1037714"/>
                </a:cubicBezTo>
                <a:cubicBezTo>
                  <a:pt x="3808399" y="1044420"/>
                  <a:pt x="3808323" y="1050821"/>
                  <a:pt x="3808171" y="1056917"/>
                </a:cubicBezTo>
                <a:cubicBezTo>
                  <a:pt x="3808018" y="1063013"/>
                  <a:pt x="3807942" y="1068804"/>
                  <a:pt x="3807942" y="1074290"/>
                </a:cubicBezTo>
                <a:lnTo>
                  <a:pt x="3791483" y="1084349"/>
                </a:lnTo>
                <a:cubicBezTo>
                  <a:pt x="3783254" y="1070328"/>
                  <a:pt x="3777919" y="1057831"/>
                  <a:pt x="3775481" y="1046858"/>
                </a:cubicBezTo>
                <a:cubicBezTo>
                  <a:pt x="3774262" y="1042286"/>
                  <a:pt x="3772814" y="1035581"/>
                  <a:pt x="3771138" y="1026741"/>
                </a:cubicBezTo>
                <a:cubicBezTo>
                  <a:pt x="3769461" y="1017902"/>
                  <a:pt x="3767708" y="1007920"/>
                  <a:pt x="3765880" y="996795"/>
                </a:cubicBezTo>
                <a:cubicBezTo>
                  <a:pt x="3764051" y="985670"/>
                  <a:pt x="3762374" y="974468"/>
                  <a:pt x="3760850" y="963191"/>
                </a:cubicBezTo>
                <a:cubicBezTo>
                  <a:pt x="3758717" y="948255"/>
                  <a:pt x="3755516" y="937435"/>
                  <a:pt x="3751249" y="930729"/>
                </a:cubicBezTo>
                <a:cubicBezTo>
                  <a:pt x="3746982" y="924024"/>
                  <a:pt x="3740429" y="918995"/>
                  <a:pt x="3731590" y="915642"/>
                </a:cubicBezTo>
                <a:lnTo>
                  <a:pt x="3719246" y="911070"/>
                </a:lnTo>
                <a:close/>
                <a:moveTo>
                  <a:pt x="3202838" y="893239"/>
                </a:moveTo>
                <a:lnTo>
                  <a:pt x="3208782" y="911070"/>
                </a:lnTo>
                <a:lnTo>
                  <a:pt x="3196894" y="915642"/>
                </a:lnTo>
                <a:cubicBezTo>
                  <a:pt x="3187141" y="918995"/>
                  <a:pt x="3180283" y="924100"/>
                  <a:pt x="3176320" y="930958"/>
                </a:cubicBezTo>
                <a:cubicBezTo>
                  <a:pt x="3172358" y="937816"/>
                  <a:pt x="3169310" y="948560"/>
                  <a:pt x="3167176" y="963191"/>
                </a:cubicBezTo>
                <a:cubicBezTo>
                  <a:pt x="3166262" y="971115"/>
                  <a:pt x="3164738" y="982774"/>
                  <a:pt x="3162604" y="998166"/>
                </a:cubicBezTo>
                <a:cubicBezTo>
                  <a:pt x="3160471" y="1013559"/>
                  <a:pt x="3158032" y="1032990"/>
                  <a:pt x="3155289" y="1056459"/>
                </a:cubicBezTo>
                <a:cubicBezTo>
                  <a:pt x="3154984" y="1058593"/>
                  <a:pt x="3153536" y="1062327"/>
                  <a:pt x="3150946" y="1067661"/>
                </a:cubicBezTo>
                <a:cubicBezTo>
                  <a:pt x="3148355" y="1072995"/>
                  <a:pt x="3144468" y="1079929"/>
                  <a:pt x="3139287" y="1088463"/>
                </a:cubicBezTo>
                <a:lnTo>
                  <a:pt x="3134258" y="1098065"/>
                </a:lnTo>
                <a:cubicBezTo>
                  <a:pt x="3127248" y="1103856"/>
                  <a:pt x="3120084" y="1108580"/>
                  <a:pt x="3112769" y="1112238"/>
                </a:cubicBezTo>
                <a:cubicBezTo>
                  <a:pt x="3105454" y="1115895"/>
                  <a:pt x="3099358" y="1117724"/>
                  <a:pt x="3094482" y="1117724"/>
                </a:cubicBezTo>
                <a:cubicBezTo>
                  <a:pt x="3080460" y="1117724"/>
                  <a:pt x="3070707" y="1107971"/>
                  <a:pt x="3065221" y="1088463"/>
                </a:cubicBezTo>
                <a:cubicBezTo>
                  <a:pt x="3073755" y="1086330"/>
                  <a:pt x="3080994" y="1084501"/>
                  <a:pt x="3086938" y="1082977"/>
                </a:cubicBezTo>
                <a:cubicBezTo>
                  <a:pt x="3092881" y="1081453"/>
                  <a:pt x="3097682" y="1080081"/>
                  <a:pt x="3101340" y="1078862"/>
                </a:cubicBezTo>
                <a:cubicBezTo>
                  <a:pt x="3104692" y="1077338"/>
                  <a:pt x="3108045" y="1075967"/>
                  <a:pt x="3111398" y="1074747"/>
                </a:cubicBezTo>
                <a:cubicBezTo>
                  <a:pt x="3114750" y="1073528"/>
                  <a:pt x="3117951" y="1072004"/>
                  <a:pt x="3120999" y="1070175"/>
                </a:cubicBezTo>
                <a:cubicBezTo>
                  <a:pt x="3120084" y="1046401"/>
                  <a:pt x="3119399" y="1026284"/>
                  <a:pt x="3118942" y="1009825"/>
                </a:cubicBezTo>
                <a:cubicBezTo>
                  <a:pt x="3118484" y="993366"/>
                  <a:pt x="3118560" y="979802"/>
                  <a:pt x="3119170" y="969134"/>
                </a:cubicBezTo>
                <a:cubicBezTo>
                  <a:pt x="3119475" y="953894"/>
                  <a:pt x="3124200" y="940559"/>
                  <a:pt x="3133344" y="929129"/>
                </a:cubicBezTo>
                <a:cubicBezTo>
                  <a:pt x="3142488" y="917699"/>
                  <a:pt x="3155594" y="909089"/>
                  <a:pt x="3172663" y="903297"/>
                </a:cubicBezTo>
                <a:close/>
                <a:moveTo>
                  <a:pt x="3725189" y="845233"/>
                </a:moveTo>
                <a:cubicBezTo>
                  <a:pt x="3729151" y="847976"/>
                  <a:pt x="3732809" y="850872"/>
                  <a:pt x="3736162" y="853920"/>
                </a:cubicBezTo>
                <a:cubicBezTo>
                  <a:pt x="3739514" y="856968"/>
                  <a:pt x="3742410" y="860016"/>
                  <a:pt x="3744848" y="863064"/>
                </a:cubicBezTo>
                <a:cubicBezTo>
                  <a:pt x="3741800" y="865807"/>
                  <a:pt x="3738600" y="868855"/>
                  <a:pt x="3735247" y="872208"/>
                </a:cubicBezTo>
                <a:cubicBezTo>
                  <a:pt x="3731895" y="875561"/>
                  <a:pt x="3728542" y="879218"/>
                  <a:pt x="3725189" y="883181"/>
                </a:cubicBezTo>
                <a:cubicBezTo>
                  <a:pt x="3722446" y="880133"/>
                  <a:pt x="3719550" y="877161"/>
                  <a:pt x="3716502" y="874265"/>
                </a:cubicBezTo>
                <a:cubicBezTo>
                  <a:pt x="3713454" y="871370"/>
                  <a:pt x="3710406" y="868398"/>
                  <a:pt x="3707358" y="865350"/>
                </a:cubicBezTo>
                <a:cubicBezTo>
                  <a:pt x="3709796" y="861387"/>
                  <a:pt x="3712540" y="857806"/>
                  <a:pt x="3715588" y="854606"/>
                </a:cubicBezTo>
                <a:cubicBezTo>
                  <a:pt x="3718636" y="851405"/>
                  <a:pt x="3721836" y="848281"/>
                  <a:pt x="3725189" y="845233"/>
                </a:cubicBezTo>
                <a:close/>
                <a:moveTo>
                  <a:pt x="3202838" y="845233"/>
                </a:moveTo>
                <a:cubicBezTo>
                  <a:pt x="3205581" y="847976"/>
                  <a:pt x="3208400" y="850796"/>
                  <a:pt x="3211296" y="853691"/>
                </a:cubicBezTo>
                <a:cubicBezTo>
                  <a:pt x="3214192" y="856587"/>
                  <a:pt x="3217316" y="859711"/>
                  <a:pt x="3220668" y="863064"/>
                </a:cubicBezTo>
                <a:cubicBezTo>
                  <a:pt x="3218230" y="866721"/>
                  <a:pt x="3215487" y="870227"/>
                  <a:pt x="3212439" y="873579"/>
                </a:cubicBezTo>
                <a:cubicBezTo>
                  <a:pt x="3209391" y="876932"/>
                  <a:pt x="3206191" y="880133"/>
                  <a:pt x="3202838" y="883181"/>
                </a:cubicBezTo>
                <a:cubicBezTo>
                  <a:pt x="3198571" y="880133"/>
                  <a:pt x="3194760" y="877085"/>
                  <a:pt x="3191408" y="874037"/>
                </a:cubicBezTo>
                <a:cubicBezTo>
                  <a:pt x="3188055" y="870989"/>
                  <a:pt x="3185312" y="868093"/>
                  <a:pt x="3183178" y="865350"/>
                </a:cubicBezTo>
                <a:cubicBezTo>
                  <a:pt x="3186531" y="862607"/>
                  <a:pt x="3189808" y="859559"/>
                  <a:pt x="3193008" y="856206"/>
                </a:cubicBezTo>
                <a:cubicBezTo>
                  <a:pt x="3196208" y="852853"/>
                  <a:pt x="3199485" y="849195"/>
                  <a:pt x="3202838" y="845233"/>
                </a:cubicBezTo>
                <a:close/>
                <a:moveTo>
                  <a:pt x="1194663" y="540814"/>
                </a:moveTo>
                <a:lnTo>
                  <a:pt x="1194663" y="545386"/>
                </a:lnTo>
                <a:cubicBezTo>
                  <a:pt x="1194663" y="550872"/>
                  <a:pt x="1192682" y="554759"/>
                  <a:pt x="1188720" y="557045"/>
                </a:cubicBezTo>
                <a:cubicBezTo>
                  <a:pt x="1184757" y="559331"/>
                  <a:pt x="1178661" y="561998"/>
                  <a:pt x="1170432" y="565046"/>
                </a:cubicBezTo>
                <a:cubicBezTo>
                  <a:pt x="1166164" y="566874"/>
                  <a:pt x="1159535" y="569237"/>
                  <a:pt x="1150543" y="572132"/>
                </a:cubicBezTo>
                <a:cubicBezTo>
                  <a:pt x="1141552" y="575028"/>
                  <a:pt x="1129588" y="578914"/>
                  <a:pt x="1114653" y="583791"/>
                </a:cubicBezTo>
                <a:lnTo>
                  <a:pt x="1116025" y="566874"/>
                </a:lnTo>
                <a:cubicBezTo>
                  <a:pt x="1144676" y="558645"/>
                  <a:pt x="1170889" y="549958"/>
                  <a:pt x="1194663" y="540814"/>
                </a:cubicBezTo>
                <a:close/>
                <a:moveTo>
                  <a:pt x="204063" y="540814"/>
                </a:moveTo>
                <a:lnTo>
                  <a:pt x="204063" y="545386"/>
                </a:lnTo>
                <a:cubicBezTo>
                  <a:pt x="204063" y="550872"/>
                  <a:pt x="202082" y="554759"/>
                  <a:pt x="198120" y="557045"/>
                </a:cubicBezTo>
                <a:cubicBezTo>
                  <a:pt x="194157" y="559331"/>
                  <a:pt x="188061" y="561998"/>
                  <a:pt x="179831" y="565046"/>
                </a:cubicBezTo>
                <a:cubicBezTo>
                  <a:pt x="175564" y="566874"/>
                  <a:pt x="168935" y="569237"/>
                  <a:pt x="159943" y="572132"/>
                </a:cubicBezTo>
                <a:cubicBezTo>
                  <a:pt x="150952" y="575028"/>
                  <a:pt x="138988" y="578914"/>
                  <a:pt x="124053" y="583791"/>
                </a:cubicBezTo>
                <a:lnTo>
                  <a:pt x="125425" y="566874"/>
                </a:lnTo>
                <a:cubicBezTo>
                  <a:pt x="154076" y="558645"/>
                  <a:pt x="180289" y="549958"/>
                  <a:pt x="204063" y="540814"/>
                </a:cubicBezTo>
                <a:close/>
                <a:moveTo>
                  <a:pt x="1191006" y="517040"/>
                </a:moveTo>
                <a:lnTo>
                  <a:pt x="1191463" y="521612"/>
                </a:lnTo>
                <a:cubicBezTo>
                  <a:pt x="1192072" y="526184"/>
                  <a:pt x="1190853" y="529460"/>
                  <a:pt x="1187805" y="531441"/>
                </a:cubicBezTo>
                <a:cubicBezTo>
                  <a:pt x="1184757" y="533423"/>
                  <a:pt x="1179880" y="535785"/>
                  <a:pt x="1173175" y="538528"/>
                </a:cubicBezTo>
                <a:cubicBezTo>
                  <a:pt x="1168603" y="540662"/>
                  <a:pt x="1161516" y="543405"/>
                  <a:pt x="1151915" y="546758"/>
                </a:cubicBezTo>
                <a:cubicBezTo>
                  <a:pt x="1142314" y="550110"/>
                  <a:pt x="1128826" y="554530"/>
                  <a:pt x="1111453" y="560016"/>
                </a:cubicBezTo>
                <a:lnTo>
                  <a:pt x="1112824" y="543100"/>
                </a:lnTo>
                <a:cubicBezTo>
                  <a:pt x="1127150" y="538833"/>
                  <a:pt x="1140942" y="534566"/>
                  <a:pt x="1154201" y="530298"/>
                </a:cubicBezTo>
                <a:cubicBezTo>
                  <a:pt x="1167460" y="526031"/>
                  <a:pt x="1179728" y="521612"/>
                  <a:pt x="1191006" y="517040"/>
                </a:cubicBezTo>
                <a:close/>
                <a:moveTo>
                  <a:pt x="200405" y="517040"/>
                </a:moveTo>
                <a:lnTo>
                  <a:pt x="200863" y="521612"/>
                </a:lnTo>
                <a:cubicBezTo>
                  <a:pt x="201472" y="526184"/>
                  <a:pt x="200253" y="529460"/>
                  <a:pt x="197205" y="531441"/>
                </a:cubicBezTo>
                <a:cubicBezTo>
                  <a:pt x="194157" y="533423"/>
                  <a:pt x="189280" y="535785"/>
                  <a:pt x="182575" y="538528"/>
                </a:cubicBezTo>
                <a:cubicBezTo>
                  <a:pt x="178003" y="540662"/>
                  <a:pt x="170916" y="543405"/>
                  <a:pt x="161315" y="546758"/>
                </a:cubicBezTo>
                <a:cubicBezTo>
                  <a:pt x="151714" y="550110"/>
                  <a:pt x="138226" y="554530"/>
                  <a:pt x="120853" y="560016"/>
                </a:cubicBezTo>
                <a:lnTo>
                  <a:pt x="122224" y="543100"/>
                </a:lnTo>
                <a:cubicBezTo>
                  <a:pt x="136550" y="538833"/>
                  <a:pt x="150342" y="534566"/>
                  <a:pt x="163601" y="530298"/>
                </a:cubicBezTo>
                <a:cubicBezTo>
                  <a:pt x="176860" y="526031"/>
                  <a:pt x="189128" y="521612"/>
                  <a:pt x="200405" y="517040"/>
                </a:cubicBezTo>
                <a:close/>
                <a:moveTo>
                  <a:pt x="3866159" y="512544"/>
                </a:moveTo>
                <a:lnTo>
                  <a:pt x="3866616" y="518030"/>
                </a:lnTo>
                <a:cubicBezTo>
                  <a:pt x="3866006" y="527174"/>
                  <a:pt x="3862196" y="533575"/>
                  <a:pt x="3855186" y="537233"/>
                </a:cubicBezTo>
                <a:cubicBezTo>
                  <a:pt x="3847261" y="541195"/>
                  <a:pt x="3836974" y="545538"/>
                  <a:pt x="3824325" y="550263"/>
                </a:cubicBezTo>
                <a:cubicBezTo>
                  <a:pt x="3811676" y="554987"/>
                  <a:pt x="3796817" y="560093"/>
                  <a:pt x="3779748" y="565579"/>
                </a:cubicBezTo>
                <a:lnTo>
                  <a:pt x="3783406" y="542262"/>
                </a:lnTo>
                <a:cubicBezTo>
                  <a:pt x="3803522" y="535251"/>
                  <a:pt x="3820362" y="529384"/>
                  <a:pt x="3833926" y="524660"/>
                </a:cubicBezTo>
                <a:cubicBezTo>
                  <a:pt x="3847490" y="519935"/>
                  <a:pt x="3858234" y="515897"/>
                  <a:pt x="3866159" y="512544"/>
                </a:cubicBezTo>
                <a:close/>
                <a:moveTo>
                  <a:pt x="3027959" y="512544"/>
                </a:moveTo>
                <a:lnTo>
                  <a:pt x="3028416" y="518030"/>
                </a:lnTo>
                <a:cubicBezTo>
                  <a:pt x="3027806" y="527174"/>
                  <a:pt x="3023996" y="533575"/>
                  <a:pt x="3016986" y="537233"/>
                </a:cubicBezTo>
                <a:cubicBezTo>
                  <a:pt x="3009061" y="541195"/>
                  <a:pt x="2998774" y="545538"/>
                  <a:pt x="2986125" y="550263"/>
                </a:cubicBezTo>
                <a:cubicBezTo>
                  <a:pt x="2973476" y="554987"/>
                  <a:pt x="2958617" y="560093"/>
                  <a:pt x="2941548" y="565579"/>
                </a:cubicBezTo>
                <a:lnTo>
                  <a:pt x="2945206" y="542262"/>
                </a:lnTo>
                <a:cubicBezTo>
                  <a:pt x="2965322" y="535251"/>
                  <a:pt x="2982162" y="529384"/>
                  <a:pt x="2995726" y="524660"/>
                </a:cubicBezTo>
                <a:cubicBezTo>
                  <a:pt x="3009290" y="519935"/>
                  <a:pt x="3020034" y="515897"/>
                  <a:pt x="3027959" y="512544"/>
                </a:cubicBezTo>
                <a:close/>
                <a:moveTo>
                  <a:pt x="1732559" y="512544"/>
                </a:moveTo>
                <a:lnTo>
                  <a:pt x="1733016" y="518030"/>
                </a:lnTo>
                <a:cubicBezTo>
                  <a:pt x="1732406" y="527174"/>
                  <a:pt x="1728596" y="533575"/>
                  <a:pt x="1721586" y="537233"/>
                </a:cubicBezTo>
                <a:cubicBezTo>
                  <a:pt x="1713661" y="541195"/>
                  <a:pt x="1703374" y="545538"/>
                  <a:pt x="1690725" y="550263"/>
                </a:cubicBezTo>
                <a:cubicBezTo>
                  <a:pt x="1678076" y="554987"/>
                  <a:pt x="1663217" y="560093"/>
                  <a:pt x="1646148" y="565579"/>
                </a:cubicBezTo>
                <a:lnTo>
                  <a:pt x="1649806" y="542262"/>
                </a:lnTo>
                <a:cubicBezTo>
                  <a:pt x="1669922" y="535251"/>
                  <a:pt x="1686762" y="529384"/>
                  <a:pt x="1700326" y="524660"/>
                </a:cubicBezTo>
                <a:cubicBezTo>
                  <a:pt x="1713890" y="519935"/>
                  <a:pt x="1724634" y="515897"/>
                  <a:pt x="1732559" y="512544"/>
                </a:cubicBezTo>
                <a:close/>
                <a:moveTo>
                  <a:pt x="5875933" y="445869"/>
                </a:moveTo>
                <a:lnTo>
                  <a:pt x="5876390" y="451355"/>
                </a:lnTo>
                <a:cubicBezTo>
                  <a:pt x="5875780" y="460499"/>
                  <a:pt x="5871970" y="466900"/>
                  <a:pt x="5864960" y="470558"/>
                </a:cubicBezTo>
                <a:cubicBezTo>
                  <a:pt x="5857036" y="474520"/>
                  <a:pt x="5846748" y="478863"/>
                  <a:pt x="5834099" y="483588"/>
                </a:cubicBezTo>
                <a:cubicBezTo>
                  <a:pt x="5821450" y="488312"/>
                  <a:pt x="5806591" y="493418"/>
                  <a:pt x="5789522" y="498904"/>
                </a:cubicBezTo>
                <a:lnTo>
                  <a:pt x="5793180" y="475587"/>
                </a:lnTo>
                <a:cubicBezTo>
                  <a:pt x="5813296" y="468576"/>
                  <a:pt x="5830136" y="462709"/>
                  <a:pt x="5843700" y="457985"/>
                </a:cubicBezTo>
                <a:cubicBezTo>
                  <a:pt x="5857264" y="453260"/>
                  <a:pt x="5868008" y="449222"/>
                  <a:pt x="5875933" y="445869"/>
                </a:cubicBezTo>
                <a:close/>
                <a:moveTo>
                  <a:pt x="618134" y="445869"/>
                </a:moveTo>
                <a:lnTo>
                  <a:pt x="618591" y="451355"/>
                </a:lnTo>
                <a:cubicBezTo>
                  <a:pt x="617982" y="460499"/>
                  <a:pt x="614172" y="466900"/>
                  <a:pt x="607161" y="470558"/>
                </a:cubicBezTo>
                <a:cubicBezTo>
                  <a:pt x="599236" y="474520"/>
                  <a:pt x="588949" y="478863"/>
                  <a:pt x="576300" y="483588"/>
                </a:cubicBezTo>
                <a:cubicBezTo>
                  <a:pt x="563651" y="488312"/>
                  <a:pt x="548792" y="493418"/>
                  <a:pt x="531723" y="498904"/>
                </a:cubicBezTo>
                <a:lnTo>
                  <a:pt x="535381" y="475587"/>
                </a:lnTo>
                <a:cubicBezTo>
                  <a:pt x="555498" y="468576"/>
                  <a:pt x="572338" y="462709"/>
                  <a:pt x="585901" y="457985"/>
                </a:cubicBezTo>
                <a:cubicBezTo>
                  <a:pt x="599465" y="453260"/>
                  <a:pt x="610209" y="449222"/>
                  <a:pt x="618134" y="445869"/>
                </a:cubicBezTo>
                <a:close/>
                <a:moveTo>
                  <a:pt x="3233242" y="432077"/>
                </a:moveTo>
                <a:cubicBezTo>
                  <a:pt x="3235070" y="434210"/>
                  <a:pt x="3238347" y="437639"/>
                  <a:pt x="3243072" y="442364"/>
                </a:cubicBezTo>
                <a:cubicBezTo>
                  <a:pt x="3247796" y="447088"/>
                  <a:pt x="3253968" y="453108"/>
                  <a:pt x="3261588" y="460423"/>
                </a:cubicBezTo>
                <a:cubicBezTo>
                  <a:pt x="3257930" y="465605"/>
                  <a:pt x="3253816" y="470862"/>
                  <a:pt x="3249244" y="476196"/>
                </a:cubicBezTo>
                <a:cubicBezTo>
                  <a:pt x="3244672" y="481530"/>
                  <a:pt x="3239642" y="486941"/>
                  <a:pt x="3234156" y="492427"/>
                </a:cubicBezTo>
                <a:cubicBezTo>
                  <a:pt x="3226840" y="486636"/>
                  <a:pt x="3220592" y="481302"/>
                  <a:pt x="3215411" y="476425"/>
                </a:cubicBezTo>
                <a:cubicBezTo>
                  <a:pt x="3210229" y="471548"/>
                  <a:pt x="3205962" y="467281"/>
                  <a:pt x="3202609" y="463623"/>
                </a:cubicBezTo>
                <a:cubicBezTo>
                  <a:pt x="3207486" y="459051"/>
                  <a:pt x="3212515" y="454098"/>
                  <a:pt x="3217697" y="448764"/>
                </a:cubicBezTo>
                <a:cubicBezTo>
                  <a:pt x="3222878" y="443430"/>
                  <a:pt x="3228060" y="437868"/>
                  <a:pt x="3233242" y="432077"/>
                </a:cubicBezTo>
                <a:close/>
                <a:moveTo>
                  <a:pt x="394792" y="432077"/>
                </a:moveTo>
                <a:cubicBezTo>
                  <a:pt x="396621" y="434210"/>
                  <a:pt x="399897" y="437639"/>
                  <a:pt x="404622" y="442364"/>
                </a:cubicBezTo>
                <a:cubicBezTo>
                  <a:pt x="409346" y="447088"/>
                  <a:pt x="415518" y="453108"/>
                  <a:pt x="423138" y="460423"/>
                </a:cubicBezTo>
                <a:cubicBezTo>
                  <a:pt x="419481" y="465605"/>
                  <a:pt x="415366" y="470862"/>
                  <a:pt x="410794" y="476196"/>
                </a:cubicBezTo>
                <a:cubicBezTo>
                  <a:pt x="406222" y="481530"/>
                  <a:pt x="401193" y="486941"/>
                  <a:pt x="395706" y="492427"/>
                </a:cubicBezTo>
                <a:cubicBezTo>
                  <a:pt x="388391" y="486636"/>
                  <a:pt x="382143" y="481302"/>
                  <a:pt x="376961" y="476425"/>
                </a:cubicBezTo>
                <a:cubicBezTo>
                  <a:pt x="371779" y="471548"/>
                  <a:pt x="367512" y="467281"/>
                  <a:pt x="364159" y="463623"/>
                </a:cubicBezTo>
                <a:cubicBezTo>
                  <a:pt x="369036" y="459051"/>
                  <a:pt x="374065" y="454098"/>
                  <a:pt x="379247" y="448764"/>
                </a:cubicBezTo>
                <a:cubicBezTo>
                  <a:pt x="384429" y="443430"/>
                  <a:pt x="389610" y="437868"/>
                  <a:pt x="394792" y="432077"/>
                </a:cubicBezTo>
                <a:close/>
                <a:moveTo>
                  <a:pt x="3823411" y="431162"/>
                </a:moveTo>
                <a:cubicBezTo>
                  <a:pt x="3832250" y="441221"/>
                  <a:pt x="3842918" y="451889"/>
                  <a:pt x="3855415" y="463166"/>
                </a:cubicBezTo>
                <a:cubicBezTo>
                  <a:pt x="3852062" y="468043"/>
                  <a:pt x="3847718" y="473529"/>
                  <a:pt x="3842384" y="479625"/>
                </a:cubicBezTo>
                <a:cubicBezTo>
                  <a:pt x="3837050" y="485721"/>
                  <a:pt x="3831030" y="492122"/>
                  <a:pt x="3824325" y="498828"/>
                </a:cubicBezTo>
                <a:cubicBezTo>
                  <a:pt x="3816705" y="492732"/>
                  <a:pt x="3810000" y="487017"/>
                  <a:pt x="3804208" y="481683"/>
                </a:cubicBezTo>
                <a:cubicBezTo>
                  <a:pt x="3798417" y="476349"/>
                  <a:pt x="3793540" y="471396"/>
                  <a:pt x="3789578" y="466824"/>
                </a:cubicBezTo>
                <a:cubicBezTo>
                  <a:pt x="3795979" y="460423"/>
                  <a:pt x="3801998" y="454327"/>
                  <a:pt x="3807638" y="448536"/>
                </a:cubicBezTo>
                <a:cubicBezTo>
                  <a:pt x="3813276" y="442745"/>
                  <a:pt x="3818534" y="436953"/>
                  <a:pt x="3823411" y="431162"/>
                </a:cubicBezTo>
                <a:close/>
                <a:moveTo>
                  <a:pt x="2983458" y="431162"/>
                </a:moveTo>
                <a:cubicBezTo>
                  <a:pt x="2992297" y="441221"/>
                  <a:pt x="3002965" y="451889"/>
                  <a:pt x="3015462" y="463166"/>
                </a:cubicBezTo>
                <a:cubicBezTo>
                  <a:pt x="3012109" y="468043"/>
                  <a:pt x="3007766" y="473529"/>
                  <a:pt x="3002432" y="479625"/>
                </a:cubicBezTo>
                <a:cubicBezTo>
                  <a:pt x="2997098" y="485721"/>
                  <a:pt x="2991078" y="492122"/>
                  <a:pt x="2984372" y="498828"/>
                </a:cubicBezTo>
                <a:cubicBezTo>
                  <a:pt x="2976752" y="492732"/>
                  <a:pt x="2970047" y="487017"/>
                  <a:pt x="2964256" y="481683"/>
                </a:cubicBezTo>
                <a:cubicBezTo>
                  <a:pt x="2958464" y="476349"/>
                  <a:pt x="2953588" y="471396"/>
                  <a:pt x="2949625" y="466824"/>
                </a:cubicBezTo>
                <a:cubicBezTo>
                  <a:pt x="2956026" y="460423"/>
                  <a:pt x="2962046" y="454327"/>
                  <a:pt x="2967684" y="448536"/>
                </a:cubicBezTo>
                <a:cubicBezTo>
                  <a:pt x="2973323" y="442745"/>
                  <a:pt x="2978581" y="436953"/>
                  <a:pt x="2983458" y="431162"/>
                </a:cubicBezTo>
                <a:close/>
                <a:moveTo>
                  <a:pt x="1689811" y="431162"/>
                </a:moveTo>
                <a:cubicBezTo>
                  <a:pt x="1698650" y="441221"/>
                  <a:pt x="1709318" y="451889"/>
                  <a:pt x="1721815" y="463166"/>
                </a:cubicBezTo>
                <a:cubicBezTo>
                  <a:pt x="1718462" y="468043"/>
                  <a:pt x="1714118" y="473529"/>
                  <a:pt x="1708784" y="479625"/>
                </a:cubicBezTo>
                <a:cubicBezTo>
                  <a:pt x="1703450" y="485721"/>
                  <a:pt x="1697431" y="492122"/>
                  <a:pt x="1690725" y="498828"/>
                </a:cubicBezTo>
                <a:cubicBezTo>
                  <a:pt x="1683105" y="492732"/>
                  <a:pt x="1676400" y="487017"/>
                  <a:pt x="1670608" y="481683"/>
                </a:cubicBezTo>
                <a:cubicBezTo>
                  <a:pt x="1664817" y="476349"/>
                  <a:pt x="1659940" y="471396"/>
                  <a:pt x="1655978" y="466824"/>
                </a:cubicBezTo>
                <a:cubicBezTo>
                  <a:pt x="1662379" y="460423"/>
                  <a:pt x="1668398" y="454327"/>
                  <a:pt x="1674037" y="448536"/>
                </a:cubicBezTo>
                <a:cubicBezTo>
                  <a:pt x="1679676" y="442745"/>
                  <a:pt x="1684934" y="436953"/>
                  <a:pt x="1689811" y="431162"/>
                </a:cubicBezTo>
                <a:close/>
                <a:moveTo>
                  <a:pt x="1145133" y="431162"/>
                </a:moveTo>
                <a:cubicBezTo>
                  <a:pt x="1153972" y="441221"/>
                  <a:pt x="1164640" y="451889"/>
                  <a:pt x="1177137" y="463166"/>
                </a:cubicBezTo>
                <a:cubicBezTo>
                  <a:pt x="1173784" y="468043"/>
                  <a:pt x="1169441" y="473529"/>
                  <a:pt x="1164107" y="479625"/>
                </a:cubicBezTo>
                <a:cubicBezTo>
                  <a:pt x="1158773" y="485721"/>
                  <a:pt x="1152753" y="492122"/>
                  <a:pt x="1146048" y="498828"/>
                </a:cubicBezTo>
                <a:cubicBezTo>
                  <a:pt x="1138428" y="492732"/>
                  <a:pt x="1131722" y="487017"/>
                  <a:pt x="1125931" y="481683"/>
                </a:cubicBezTo>
                <a:cubicBezTo>
                  <a:pt x="1120140" y="476349"/>
                  <a:pt x="1115263" y="471396"/>
                  <a:pt x="1111300" y="466824"/>
                </a:cubicBezTo>
                <a:cubicBezTo>
                  <a:pt x="1117701" y="460423"/>
                  <a:pt x="1123721" y="454327"/>
                  <a:pt x="1129360" y="448536"/>
                </a:cubicBezTo>
                <a:cubicBezTo>
                  <a:pt x="1134998" y="442745"/>
                  <a:pt x="1140256" y="436953"/>
                  <a:pt x="1145133" y="431162"/>
                </a:cubicBezTo>
                <a:close/>
                <a:moveTo>
                  <a:pt x="154533" y="431162"/>
                </a:moveTo>
                <a:cubicBezTo>
                  <a:pt x="163372" y="441221"/>
                  <a:pt x="174040" y="451889"/>
                  <a:pt x="186537" y="463166"/>
                </a:cubicBezTo>
                <a:cubicBezTo>
                  <a:pt x="183184" y="468043"/>
                  <a:pt x="178841" y="473529"/>
                  <a:pt x="173507" y="479625"/>
                </a:cubicBezTo>
                <a:cubicBezTo>
                  <a:pt x="168173" y="485721"/>
                  <a:pt x="162153" y="492122"/>
                  <a:pt x="155448" y="498828"/>
                </a:cubicBezTo>
                <a:cubicBezTo>
                  <a:pt x="147828" y="492732"/>
                  <a:pt x="141122" y="487017"/>
                  <a:pt x="135331" y="481683"/>
                </a:cubicBezTo>
                <a:cubicBezTo>
                  <a:pt x="129540" y="476349"/>
                  <a:pt x="124663" y="471396"/>
                  <a:pt x="120700" y="466824"/>
                </a:cubicBezTo>
                <a:cubicBezTo>
                  <a:pt x="127101" y="460423"/>
                  <a:pt x="133121" y="454327"/>
                  <a:pt x="138760" y="448536"/>
                </a:cubicBezTo>
                <a:cubicBezTo>
                  <a:pt x="144398" y="442745"/>
                  <a:pt x="149656" y="436953"/>
                  <a:pt x="154533" y="431162"/>
                </a:cubicBezTo>
                <a:close/>
                <a:moveTo>
                  <a:pt x="3296792" y="425676"/>
                </a:moveTo>
                <a:cubicBezTo>
                  <a:pt x="3298012" y="426590"/>
                  <a:pt x="3300907" y="429410"/>
                  <a:pt x="3305480" y="434134"/>
                </a:cubicBezTo>
                <a:cubicBezTo>
                  <a:pt x="3310051" y="438858"/>
                  <a:pt x="3316604" y="445488"/>
                  <a:pt x="3325139" y="454022"/>
                </a:cubicBezTo>
                <a:cubicBezTo>
                  <a:pt x="3322090" y="458289"/>
                  <a:pt x="3318281" y="463090"/>
                  <a:pt x="3313709" y="468424"/>
                </a:cubicBezTo>
                <a:cubicBezTo>
                  <a:pt x="3309137" y="473758"/>
                  <a:pt x="3303803" y="479473"/>
                  <a:pt x="3297707" y="485569"/>
                </a:cubicBezTo>
                <a:cubicBezTo>
                  <a:pt x="3284600" y="475206"/>
                  <a:pt x="3274237" y="465757"/>
                  <a:pt x="3266617" y="457223"/>
                </a:cubicBezTo>
                <a:cubicBezTo>
                  <a:pt x="3275456" y="449298"/>
                  <a:pt x="3285514" y="438782"/>
                  <a:pt x="3296792" y="425676"/>
                </a:cubicBezTo>
                <a:close/>
                <a:moveTo>
                  <a:pt x="458343" y="425676"/>
                </a:moveTo>
                <a:cubicBezTo>
                  <a:pt x="459562" y="426590"/>
                  <a:pt x="462457" y="429410"/>
                  <a:pt x="467029" y="434134"/>
                </a:cubicBezTo>
                <a:cubicBezTo>
                  <a:pt x="471601" y="438858"/>
                  <a:pt x="478154" y="445488"/>
                  <a:pt x="486689" y="454022"/>
                </a:cubicBezTo>
                <a:cubicBezTo>
                  <a:pt x="483641" y="458289"/>
                  <a:pt x="479831" y="463090"/>
                  <a:pt x="475259" y="468424"/>
                </a:cubicBezTo>
                <a:cubicBezTo>
                  <a:pt x="470687" y="473758"/>
                  <a:pt x="465353" y="479473"/>
                  <a:pt x="459257" y="485569"/>
                </a:cubicBezTo>
                <a:cubicBezTo>
                  <a:pt x="446151" y="475206"/>
                  <a:pt x="435787" y="465757"/>
                  <a:pt x="428167" y="457223"/>
                </a:cubicBezTo>
                <a:cubicBezTo>
                  <a:pt x="437007" y="449298"/>
                  <a:pt x="447065" y="438782"/>
                  <a:pt x="458343" y="425676"/>
                </a:cubicBezTo>
                <a:close/>
                <a:moveTo>
                  <a:pt x="2339187" y="412417"/>
                </a:moveTo>
                <a:cubicBezTo>
                  <a:pt x="2348026" y="422475"/>
                  <a:pt x="2358694" y="433143"/>
                  <a:pt x="2371191" y="444421"/>
                </a:cubicBezTo>
                <a:cubicBezTo>
                  <a:pt x="2367838" y="449298"/>
                  <a:pt x="2363494" y="454784"/>
                  <a:pt x="2358161" y="460880"/>
                </a:cubicBezTo>
                <a:cubicBezTo>
                  <a:pt x="2352827" y="466976"/>
                  <a:pt x="2346807" y="473377"/>
                  <a:pt x="2340102" y="480083"/>
                </a:cubicBezTo>
                <a:cubicBezTo>
                  <a:pt x="2332481" y="473987"/>
                  <a:pt x="2325776" y="468272"/>
                  <a:pt x="2319984" y="462938"/>
                </a:cubicBezTo>
                <a:cubicBezTo>
                  <a:pt x="2314194" y="457604"/>
                  <a:pt x="2309317" y="452651"/>
                  <a:pt x="2305354" y="448079"/>
                </a:cubicBezTo>
                <a:cubicBezTo>
                  <a:pt x="2311755" y="441678"/>
                  <a:pt x="2317775" y="435582"/>
                  <a:pt x="2323414" y="429791"/>
                </a:cubicBezTo>
                <a:cubicBezTo>
                  <a:pt x="2329052" y="423999"/>
                  <a:pt x="2334310" y="418208"/>
                  <a:pt x="2339187" y="412417"/>
                </a:cubicBezTo>
                <a:close/>
                <a:moveTo>
                  <a:pt x="6766178" y="285315"/>
                </a:moveTo>
                <a:cubicBezTo>
                  <a:pt x="6757948" y="285315"/>
                  <a:pt x="6750480" y="289430"/>
                  <a:pt x="6743775" y="297660"/>
                </a:cubicBezTo>
                <a:cubicBezTo>
                  <a:pt x="6741336" y="300708"/>
                  <a:pt x="6738288" y="305280"/>
                  <a:pt x="6734631" y="311376"/>
                </a:cubicBezTo>
                <a:cubicBezTo>
                  <a:pt x="6730974" y="317472"/>
                  <a:pt x="6726858" y="325092"/>
                  <a:pt x="6722287" y="334236"/>
                </a:cubicBezTo>
                <a:cubicBezTo>
                  <a:pt x="6732345" y="339113"/>
                  <a:pt x="6743622" y="343227"/>
                  <a:pt x="6756120" y="346580"/>
                </a:cubicBezTo>
                <a:cubicBezTo>
                  <a:pt x="6768616" y="349933"/>
                  <a:pt x="6782636" y="352371"/>
                  <a:pt x="6798182" y="353895"/>
                </a:cubicBezTo>
                <a:cubicBezTo>
                  <a:pt x="6797267" y="341703"/>
                  <a:pt x="6794904" y="330197"/>
                  <a:pt x="6791096" y="319377"/>
                </a:cubicBezTo>
                <a:cubicBezTo>
                  <a:pt x="6787285" y="308556"/>
                  <a:pt x="6783094" y="299946"/>
                  <a:pt x="6778522" y="293545"/>
                </a:cubicBezTo>
                <a:cubicBezTo>
                  <a:pt x="6773950" y="288059"/>
                  <a:pt x="6769836" y="285315"/>
                  <a:pt x="6766178" y="285315"/>
                </a:cubicBezTo>
                <a:close/>
                <a:moveTo>
                  <a:pt x="2589656" y="285315"/>
                </a:moveTo>
                <a:cubicBezTo>
                  <a:pt x="2582341" y="285315"/>
                  <a:pt x="2575712" y="287449"/>
                  <a:pt x="2569768" y="291716"/>
                </a:cubicBezTo>
                <a:cubicBezTo>
                  <a:pt x="2563825" y="295983"/>
                  <a:pt x="2559329" y="301470"/>
                  <a:pt x="2556281" y="308175"/>
                </a:cubicBezTo>
                <a:cubicBezTo>
                  <a:pt x="2554147" y="313052"/>
                  <a:pt x="2553080" y="318081"/>
                  <a:pt x="2553080" y="323263"/>
                </a:cubicBezTo>
                <a:cubicBezTo>
                  <a:pt x="2553080" y="333017"/>
                  <a:pt x="2557119" y="340408"/>
                  <a:pt x="2565196" y="345437"/>
                </a:cubicBezTo>
                <a:cubicBezTo>
                  <a:pt x="2573274" y="350466"/>
                  <a:pt x="2584627" y="352981"/>
                  <a:pt x="2599258" y="352981"/>
                </a:cubicBezTo>
                <a:cubicBezTo>
                  <a:pt x="2606573" y="352981"/>
                  <a:pt x="2613660" y="352371"/>
                  <a:pt x="2620518" y="351152"/>
                </a:cubicBezTo>
                <a:cubicBezTo>
                  <a:pt x="2627376" y="349933"/>
                  <a:pt x="2635072" y="347799"/>
                  <a:pt x="2643606" y="344751"/>
                </a:cubicBezTo>
                <a:cubicBezTo>
                  <a:pt x="2640558" y="334083"/>
                  <a:pt x="2635986" y="323949"/>
                  <a:pt x="2629890" y="314348"/>
                </a:cubicBezTo>
                <a:cubicBezTo>
                  <a:pt x="2623794" y="304746"/>
                  <a:pt x="2617088" y="297507"/>
                  <a:pt x="2609773" y="292631"/>
                </a:cubicBezTo>
                <a:cubicBezTo>
                  <a:pt x="2602763" y="287754"/>
                  <a:pt x="2596057" y="285315"/>
                  <a:pt x="2589656" y="285315"/>
                </a:cubicBezTo>
                <a:close/>
                <a:moveTo>
                  <a:pt x="755904" y="285315"/>
                </a:moveTo>
                <a:cubicBezTo>
                  <a:pt x="747674" y="285315"/>
                  <a:pt x="740206" y="289430"/>
                  <a:pt x="733501" y="297660"/>
                </a:cubicBezTo>
                <a:cubicBezTo>
                  <a:pt x="731062" y="300708"/>
                  <a:pt x="728014" y="305280"/>
                  <a:pt x="724357" y="311376"/>
                </a:cubicBezTo>
                <a:cubicBezTo>
                  <a:pt x="720699" y="317472"/>
                  <a:pt x="716584" y="325092"/>
                  <a:pt x="712012" y="334236"/>
                </a:cubicBezTo>
                <a:cubicBezTo>
                  <a:pt x="722071" y="339113"/>
                  <a:pt x="733348" y="343227"/>
                  <a:pt x="745845" y="346580"/>
                </a:cubicBezTo>
                <a:cubicBezTo>
                  <a:pt x="758342" y="349933"/>
                  <a:pt x="772363" y="352371"/>
                  <a:pt x="787908" y="353895"/>
                </a:cubicBezTo>
                <a:cubicBezTo>
                  <a:pt x="786993" y="341703"/>
                  <a:pt x="784631" y="330197"/>
                  <a:pt x="780821" y="319377"/>
                </a:cubicBezTo>
                <a:cubicBezTo>
                  <a:pt x="777011" y="308556"/>
                  <a:pt x="772820" y="299946"/>
                  <a:pt x="768248" y="293545"/>
                </a:cubicBezTo>
                <a:cubicBezTo>
                  <a:pt x="763676" y="288059"/>
                  <a:pt x="759561" y="285315"/>
                  <a:pt x="755904" y="285315"/>
                </a:cubicBezTo>
                <a:close/>
                <a:moveTo>
                  <a:pt x="4470577" y="279829"/>
                </a:moveTo>
                <a:cubicBezTo>
                  <a:pt x="4462043" y="283182"/>
                  <a:pt x="4453889" y="287373"/>
                  <a:pt x="4446117" y="292402"/>
                </a:cubicBezTo>
                <a:cubicBezTo>
                  <a:pt x="4438344" y="297431"/>
                  <a:pt x="4431258" y="302918"/>
                  <a:pt x="4424858" y="308861"/>
                </a:cubicBezTo>
                <a:cubicBezTo>
                  <a:pt x="4418456" y="314805"/>
                  <a:pt x="4413122" y="320825"/>
                  <a:pt x="4408856" y="326921"/>
                </a:cubicBezTo>
                <a:cubicBezTo>
                  <a:pt x="4418000" y="333931"/>
                  <a:pt x="4429506" y="339722"/>
                  <a:pt x="4443374" y="344294"/>
                </a:cubicBezTo>
                <a:cubicBezTo>
                  <a:pt x="4457242" y="348866"/>
                  <a:pt x="4473626" y="352371"/>
                  <a:pt x="4492523" y="354810"/>
                </a:cubicBezTo>
                <a:cubicBezTo>
                  <a:pt x="4487036" y="344751"/>
                  <a:pt x="4482388" y="333321"/>
                  <a:pt x="4478578" y="320520"/>
                </a:cubicBezTo>
                <a:cubicBezTo>
                  <a:pt x="4474768" y="307718"/>
                  <a:pt x="4472101" y="294155"/>
                  <a:pt x="4470577" y="279829"/>
                </a:cubicBezTo>
                <a:close/>
                <a:moveTo>
                  <a:pt x="1538173" y="270685"/>
                </a:moveTo>
                <a:cubicBezTo>
                  <a:pt x="1532991" y="270685"/>
                  <a:pt x="1527200" y="272514"/>
                  <a:pt x="1520799" y="276171"/>
                </a:cubicBezTo>
                <a:cubicBezTo>
                  <a:pt x="1514398" y="279829"/>
                  <a:pt x="1507845" y="285087"/>
                  <a:pt x="1501140" y="291945"/>
                </a:cubicBezTo>
                <a:cubicBezTo>
                  <a:pt x="1494434" y="298803"/>
                  <a:pt x="1487881" y="306956"/>
                  <a:pt x="1481480" y="316405"/>
                </a:cubicBezTo>
                <a:cubicBezTo>
                  <a:pt x="1487271" y="323111"/>
                  <a:pt x="1494053" y="328978"/>
                  <a:pt x="1501825" y="334007"/>
                </a:cubicBezTo>
                <a:cubicBezTo>
                  <a:pt x="1509598" y="339036"/>
                  <a:pt x="1517598" y="342923"/>
                  <a:pt x="1525828" y="345666"/>
                </a:cubicBezTo>
                <a:cubicBezTo>
                  <a:pt x="1543812" y="340179"/>
                  <a:pt x="1559051" y="332102"/>
                  <a:pt x="1571548" y="321434"/>
                </a:cubicBezTo>
                <a:cubicBezTo>
                  <a:pt x="1569720" y="313509"/>
                  <a:pt x="1566671" y="305356"/>
                  <a:pt x="1562404" y="296974"/>
                </a:cubicBezTo>
                <a:cubicBezTo>
                  <a:pt x="1558137" y="288592"/>
                  <a:pt x="1553717" y="282115"/>
                  <a:pt x="1549146" y="277543"/>
                </a:cubicBezTo>
                <a:cubicBezTo>
                  <a:pt x="1545183" y="272971"/>
                  <a:pt x="1541525" y="270685"/>
                  <a:pt x="1538173" y="270685"/>
                </a:cubicBezTo>
                <a:close/>
                <a:moveTo>
                  <a:pt x="1970531" y="261998"/>
                </a:moveTo>
                <a:cubicBezTo>
                  <a:pt x="1981809" y="261998"/>
                  <a:pt x="1991410" y="265427"/>
                  <a:pt x="1999335" y="272285"/>
                </a:cubicBezTo>
                <a:cubicBezTo>
                  <a:pt x="2007260" y="279143"/>
                  <a:pt x="2011222" y="288668"/>
                  <a:pt x="2011222" y="300860"/>
                </a:cubicBezTo>
                <a:cubicBezTo>
                  <a:pt x="2011222" y="305127"/>
                  <a:pt x="2010460" y="309699"/>
                  <a:pt x="2008936" y="314576"/>
                </a:cubicBezTo>
                <a:cubicBezTo>
                  <a:pt x="2007412" y="319453"/>
                  <a:pt x="2005126" y="323720"/>
                  <a:pt x="2002078" y="327378"/>
                </a:cubicBezTo>
                <a:cubicBezTo>
                  <a:pt x="1998421" y="326463"/>
                  <a:pt x="1995068" y="325320"/>
                  <a:pt x="1992020" y="323949"/>
                </a:cubicBezTo>
                <a:cubicBezTo>
                  <a:pt x="1988972" y="322577"/>
                  <a:pt x="1986228" y="321282"/>
                  <a:pt x="1983790" y="320063"/>
                </a:cubicBezTo>
                <a:cubicBezTo>
                  <a:pt x="1984400" y="318234"/>
                  <a:pt x="1984933" y="316481"/>
                  <a:pt x="1985390" y="314805"/>
                </a:cubicBezTo>
                <a:cubicBezTo>
                  <a:pt x="1985848" y="313128"/>
                  <a:pt x="1986228" y="311223"/>
                  <a:pt x="1986534" y="309090"/>
                </a:cubicBezTo>
                <a:cubicBezTo>
                  <a:pt x="1983790" y="307566"/>
                  <a:pt x="1980895" y="306499"/>
                  <a:pt x="1977847" y="305889"/>
                </a:cubicBezTo>
                <a:cubicBezTo>
                  <a:pt x="1974798" y="305280"/>
                  <a:pt x="1972056" y="304975"/>
                  <a:pt x="1969617" y="304975"/>
                </a:cubicBezTo>
                <a:cubicBezTo>
                  <a:pt x="1961997" y="304975"/>
                  <a:pt x="1954148" y="307185"/>
                  <a:pt x="1946071" y="311604"/>
                </a:cubicBezTo>
                <a:cubicBezTo>
                  <a:pt x="1937994" y="316024"/>
                  <a:pt x="1930298" y="323263"/>
                  <a:pt x="1922983" y="333321"/>
                </a:cubicBezTo>
                <a:cubicBezTo>
                  <a:pt x="1926640" y="338808"/>
                  <a:pt x="1930526" y="343151"/>
                  <a:pt x="1934641" y="346352"/>
                </a:cubicBezTo>
                <a:cubicBezTo>
                  <a:pt x="1938756" y="349552"/>
                  <a:pt x="1943709" y="352219"/>
                  <a:pt x="1949500" y="354353"/>
                </a:cubicBezTo>
                <a:cubicBezTo>
                  <a:pt x="1952244" y="355572"/>
                  <a:pt x="1956130" y="356791"/>
                  <a:pt x="1961159" y="358010"/>
                </a:cubicBezTo>
                <a:cubicBezTo>
                  <a:pt x="1966188" y="359229"/>
                  <a:pt x="1970531" y="359991"/>
                  <a:pt x="1974189" y="360296"/>
                </a:cubicBezTo>
                <a:cubicBezTo>
                  <a:pt x="1976018" y="359687"/>
                  <a:pt x="1977999" y="359077"/>
                  <a:pt x="1980132" y="358467"/>
                </a:cubicBezTo>
                <a:cubicBezTo>
                  <a:pt x="1982266" y="357858"/>
                  <a:pt x="1984400" y="357401"/>
                  <a:pt x="1986534" y="357096"/>
                </a:cubicBezTo>
                <a:cubicBezTo>
                  <a:pt x="1992629" y="355572"/>
                  <a:pt x="1998878" y="354200"/>
                  <a:pt x="2005278" y="352981"/>
                </a:cubicBezTo>
                <a:cubicBezTo>
                  <a:pt x="2011679" y="351762"/>
                  <a:pt x="2017775" y="350695"/>
                  <a:pt x="2023567" y="349781"/>
                </a:cubicBezTo>
                <a:cubicBezTo>
                  <a:pt x="2026614" y="349171"/>
                  <a:pt x="2029586" y="348714"/>
                  <a:pt x="2032482" y="348409"/>
                </a:cubicBezTo>
                <a:cubicBezTo>
                  <a:pt x="2035378" y="348104"/>
                  <a:pt x="2037892" y="347799"/>
                  <a:pt x="2040026" y="347495"/>
                </a:cubicBezTo>
                <a:cubicBezTo>
                  <a:pt x="2042464" y="350238"/>
                  <a:pt x="2044598" y="353591"/>
                  <a:pt x="2046427" y="357553"/>
                </a:cubicBezTo>
                <a:cubicBezTo>
                  <a:pt x="2048255" y="361515"/>
                  <a:pt x="2049170" y="365783"/>
                  <a:pt x="2049170" y="370355"/>
                </a:cubicBezTo>
                <a:cubicBezTo>
                  <a:pt x="2049170" y="377060"/>
                  <a:pt x="2047036" y="383004"/>
                  <a:pt x="2042769" y="388185"/>
                </a:cubicBezTo>
                <a:cubicBezTo>
                  <a:pt x="2038502" y="393367"/>
                  <a:pt x="2033015" y="396263"/>
                  <a:pt x="2026310" y="396872"/>
                </a:cubicBezTo>
                <a:cubicBezTo>
                  <a:pt x="2018080" y="397482"/>
                  <a:pt x="2008708" y="398244"/>
                  <a:pt x="1998192" y="399158"/>
                </a:cubicBezTo>
                <a:cubicBezTo>
                  <a:pt x="1987676" y="400073"/>
                  <a:pt x="1977237" y="401292"/>
                  <a:pt x="1966874" y="402816"/>
                </a:cubicBezTo>
                <a:cubicBezTo>
                  <a:pt x="1960168" y="403425"/>
                  <a:pt x="1953158" y="404264"/>
                  <a:pt x="1945843" y="405330"/>
                </a:cubicBezTo>
                <a:cubicBezTo>
                  <a:pt x="1938528" y="406397"/>
                  <a:pt x="1930450" y="407616"/>
                  <a:pt x="1921611" y="408988"/>
                </a:cubicBezTo>
                <a:cubicBezTo>
                  <a:pt x="1912772" y="410360"/>
                  <a:pt x="1902256" y="412265"/>
                  <a:pt x="1890064" y="414703"/>
                </a:cubicBezTo>
                <a:lnTo>
                  <a:pt x="1882749" y="393215"/>
                </a:lnTo>
                <a:cubicBezTo>
                  <a:pt x="1886102" y="391995"/>
                  <a:pt x="1889988" y="390395"/>
                  <a:pt x="1894408" y="388414"/>
                </a:cubicBezTo>
                <a:cubicBezTo>
                  <a:pt x="1898827" y="386433"/>
                  <a:pt x="1903323" y="384528"/>
                  <a:pt x="1907895" y="382699"/>
                </a:cubicBezTo>
                <a:cubicBezTo>
                  <a:pt x="1912467" y="380870"/>
                  <a:pt x="1916277" y="379346"/>
                  <a:pt x="1919325" y="378127"/>
                </a:cubicBezTo>
                <a:cubicBezTo>
                  <a:pt x="1917801" y="376908"/>
                  <a:pt x="1916353" y="375689"/>
                  <a:pt x="1914982" y="374469"/>
                </a:cubicBezTo>
                <a:cubicBezTo>
                  <a:pt x="1913610" y="373250"/>
                  <a:pt x="1912467" y="372031"/>
                  <a:pt x="1911553" y="370812"/>
                </a:cubicBezTo>
                <a:cubicBezTo>
                  <a:pt x="1908505" y="367154"/>
                  <a:pt x="1906066" y="363192"/>
                  <a:pt x="1904238" y="358925"/>
                </a:cubicBezTo>
                <a:cubicBezTo>
                  <a:pt x="1902409" y="354657"/>
                  <a:pt x="1901494" y="350238"/>
                  <a:pt x="1901494" y="345666"/>
                </a:cubicBezTo>
                <a:cubicBezTo>
                  <a:pt x="1901494" y="335912"/>
                  <a:pt x="1903704" y="325701"/>
                  <a:pt x="1908124" y="315033"/>
                </a:cubicBezTo>
                <a:cubicBezTo>
                  <a:pt x="1912543" y="304365"/>
                  <a:pt x="1918487" y="294612"/>
                  <a:pt x="1925954" y="285773"/>
                </a:cubicBezTo>
                <a:cubicBezTo>
                  <a:pt x="1933422" y="276933"/>
                  <a:pt x="1941880" y="270380"/>
                  <a:pt x="1951329" y="266113"/>
                </a:cubicBezTo>
                <a:cubicBezTo>
                  <a:pt x="1954377" y="264589"/>
                  <a:pt x="1957501" y="263522"/>
                  <a:pt x="1960702" y="262913"/>
                </a:cubicBezTo>
                <a:cubicBezTo>
                  <a:pt x="1963902" y="262303"/>
                  <a:pt x="1967179" y="261998"/>
                  <a:pt x="1970531" y="261998"/>
                </a:cubicBezTo>
                <a:close/>
                <a:moveTo>
                  <a:pt x="3449574" y="261541"/>
                </a:moveTo>
                <a:cubicBezTo>
                  <a:pt x="3441344" y="261541"/>
                  <a:pt x="3433342" y="262379"/>
                  <a:pt x="3425570" y="264056"/>
                </a:cubicBezTo>
                <a:cubicBezTo>
                  <a:pt x="3417798" y="265732"/>
                  <a:pt x="3409187" y="268856"/>
                  <a:pt x="3399738" y="273428"/>
                </a:cubicBezTo>
                <a:cubicBezTo>
                  <a:pt x="3403701" y="276781"/>
                  <a:pt x="3409187" y="281963"/>
                  <a:pt x="3416198" y="288973"/>
                </a:cubicBezTo>
                <a:cubicBezTo>
                  <a:pt x="3423208" y="295983"/>
                  <a:pt x="3431438" y="304823"/>
                  <a:pt x="3440886" y="315491"/>
                </a:cubicBezTo>
                <a:cubicBezTo>
                  <a:pt x="3442716" y="317624"/>
                  <a:pt x="3444544" y="319758"/>
                  <a:pt x="3446373" y="321891"/>
                </a:cubicBezTo>
                <a:cubicBezTo>
                  <a:pt x="3448202" y="324025"/>
                  <a:pt x="3450183" y="326159"/>
                  <a:pt x="3452317" y="328292"/>
                </a:cubicBezTo>
                <a:cubicBezTo>
                  <a:pt x="3461156" y="322501"/>
                  <a:pt x="3468014" y="316100"/>
                  <a:pt x="3472891" y="309090"/>
                </a:cubicBezTo>
                <a:cubicBezTo>
                  <a:pt x="3477768" y="302079"/>
                  <a:pt x="3480206" y="294917"/>
                  <a:pt x="3480206" y="287601"/>
                </a:cubicBezTo>
                <a:cubicBezTo>
                  <a:pt x="3480206" y="279677"/>
                  <a:pt x="3477310" y="273352"/>
                  <a:pt x="3471519" y="268628"/>
                </a:cubicBezTo>
                <a:cubicBezTo>
                  <a:pt x="3465728" y="263903"/>
                  <a:pt x="3458412" y="261541"/>
                  <a:pt x="3449574" y="261541"/>
                </a:cubicBezTo>
                <a:close/>
                <a:moveTo>
                  <a:pt x="6773036" y="235938"/>
                </a:moveTo>
                <a:cubicBezTo>
                  <a:pt x="6783399" y="235938"/>
                  <a:pt x="6793533" y="241577"/>
                  <a:pt x="6803440" y="252854"/>
                </a:cubicBezTo>
                <a:cubicBezTo>
                  <a:pt x="6813345" y="264132"/>
                  <a:pt x="6821499" y="278915"/>
                  <a:pt x="6827900" y="297203"/>
                </a:cubicBezTo>
                <a:cubicBezTo>
                  <a:pt x="6833996" y="314881"/>
                  <a:pt x="6837044" y="332102"/>
                  <a:pt x="6837044" y="348866"/>
                </a:cubicBezTo>
                <a:cubicBezTo>
                  <a:pt x="6837044" y="357401"/>
                  <a:pt x="6834682" y="366392"/>
                  <a:pt x="6829957" y="375841"/>
                </a:cubicBezTo>
                <a:cubicBezTo>
                  <a:pt x="6825232" y="385290"/>
                  <a:pt x="6819060" y="393062"/>
                  <a:pt x="6811440" y="399158"/>
                </a:cubicBezTo>
                <a:cubicBezTo>
                  <a:pt x="6798334" y="399158"/>
                  <a:pt x="6784923" y="398091"/>
                  <a:pt x="6771207" y="395958"/>
                </a:cubicBezTo>
                <a:cubicBezTo>
                  <a:pt x="6757491" y="393824"/>
                  <a:pt x="6744384" y="390700"/>
                  <a:pt x="6731888" y="386585"/>
                </a:cubicBezTo>
                <a:cubicBezTo>
                  <a:pt x="6719390" y="382470"/>
                  <a:pt x="6708418" y="377975"/>
                  <a:pt x="6698970" y="373098"/>
                </a:cubicBezTo>
                <a:cubicBezTo>
                  <a:pt x="6691654" y="381327"/>
                  <a:pt x="6683806" y="387271"/>
                  <a:pt x="6675424" y="390929"/>
                </a:cubicBezTo>
                <a:cubicBezTo>
                  <a:pt x="6667042" y="394586"/>
                  <a:pt x="6656907" y="396415"/>
                  <a:pt x="6645020" y="396415"/>
                </a:cubicBezTo>
                <a:lnTo>
                  <a:pt x="6644769" y="396331"/>
                </a:lnTo>
                <a:lnTo>
                  <a:pt x="6644486" y="396415"/>
                </a:lnTo>
                <a:cubicBezTo>
                  <a:pt x="6639914" y="396415"/>
                  <a:pt x="6635418" y="396034"/>
                  <a:pt x="6630999" y="395272"/>
                </a:cubicBezTo>
                <a:cubicBezTo>
                  <a:pt x="6626580" y="394510"/>
                  <a:pt x="6622236" y="393215"/>
                  <a:pt x="6617969" y="391386"/>
                </a:cubicBezTo>
                <a:lnTo>
                  <a:pt x="6618426" y="403730"/>
                </a:lnTo>
                <a:cubicBezTo>
                  <a:pt x="6618426" y="423542"/>
                  <a:pt x="6612406" y="442135"/>
                  <a:pt x="6600366" y="459509"/>
                </a:cubicBezTo>
                <a:cubicBezTo>
                  <a:pt x="6588327" y="476882"/>
                  <a:pt x="6571792" y="490598"/>
                  <a:pt x="6550760" y="500657"/>
                </a:cubicBezTo>
                <a:cubicBezTo>
                  <a:pt x="6540397" y="505838"/>
                  <a:pt x="6529576" y="509648"/>
                  <a:pt x="6518300" y="512087"/>
                </a:cubicBezTo>
                <a:cubicBezTo>
                  <a:pt x="6507022" y="514525"/>
                  <a:pt x="6495286" y="515744"/>
                  <a:pt x="6483095" y="515744"/>
                </a:cubicBezTo>
                <a:cubicBezTo>
                  <a:pt x="6456577" y="515744"/>
                  <a:pt x="6436080" y="507972"/>
                  <a:pt x="6421601" y="492427"/>
                </a:cubicBezTo>
                <a:cubicBezTo>
                  <a:pt x="6407123" y="476882"/>
                  <a:pt x="6399884" y="454327"/>
                  <a:pt x="6399884" y="424761"/>
                </a:cubicBezTo>
                <a:cubicBezTo>
                  <a:pt x="6399884" y="419275"/>
                  <a:pt x="6400189" y="413484"/>
                  <a:pt x="6400799" y="407388"/>
                </a:cubicBezTo>
                <a:cubicBezTo>
                  <a:pt x="6401408" y="401292"/>
                  <a:pt x="6402551" y="394434"/>
                  <a:pt x="6404228" y="386814"/>
                </a:cubicBezTo>
                <a:cubicBezTo>
                  <a:pt x="6405904" y="379194"/>
                  <a:pt x="6407962" y="370507"/>
                  <a:pt x="6410400" y="360753"/>
                </a:cubicBezTo>
                <a:lnTo>
                  <a:pt x="6429602" y="365325"/>
                </a:lnTo>
                <a:cubicBezTo>
                  <a:pt x="6425640" y="379651"/>
                  <a:pt x="6423658" y="391386"/>
                  <a:pt x="6423658" y="400530"/>
                </a:cubicBezTo>
                <a:cubicBezTo>
                  <a:pt x="6423658" y="422475"/>
                  <a:pt x="6428764" y="439087"/>
                  <a:pt x="6438975" y="450365"/>
                </a:cubicBezTo>
                <a:cubicBezTo>
                  <a:pt x="6449186" y="461642"/>
                  <a:pt x="6464349" y="467281"/>
                  <a:pt x="6484466" y="467281"/>
                </a:cubicBezTo>
                <a:cubicBezTo>
                  <a:pt x="6500316" y="467281"/>
                  <a:pt x="6515022" y="465528"/>
                  <a:pt x="6528586" y="462023"/>
                </a:cubicBezTo>
                <a:cubicBezTo>
                  <a:pt x="6542150" y="458518"/>
                  <a:pt x="6554646" y="453336"/>
                  <a:pt x="6566076" y="446478"/>
                </a:cubicBezTo>
                <a:cubicBezTo>
                  <a:pt x="6577506" y="439620"/>
                  <a:pt x="6587488" y="431162"/>
                  <a:pt x="6596023" y="421104"/>
                </a:cubicBezTo>
                <a:cubicBezTo>
                  <a:pt x="6585965" y="400987"/>
                  <a:pt x="6577506" y="383690"/>
                  <a:pt x="6570648" y="369212"/>
                </a:cubicBezTo>
                <a:cubicBezTo>
                  <a:pt x="6563790" y="354734"/>
                  <a:pt x="6560362" y="343685"/>
                  <a:pt x="6560362" y="336065"/>
                </a:cubicBezTo>
                <a:cubicBezTo>
                  <a:pt x="6560362" y="325092"/>
                  <a:pt x="6563562" y="315262"/>
                  <a:pt x="6569963" y="306575"/>
                </a:cubicBezTo>
                <a:cubicBezTo>
                  <a:pt x="6576364" y="297888"/>
                  <a:pt x="6586727" y="289887"/>
                  <a:pt x="6601052" y="282572"/>
                </a:cubicBezTo>
                <a:cubicBezTo>
                  <a:pt x="6601662" y="287449"/>
                  <a:pt x="6602728" y="294688"/>
                  <a:pt x="6604252" y="304289"/>
                </a:cubicBezTo>
                <a:cubicBezTo>
                  <a:pt x="6605776" y="313890"/>
                  <a:pt x="6607910" y="326006"/>
                  <a:pt x="6610654" y="340637"/>
                </a:cubicBezTo>
                <a:cubicBezTo>
                  <a:pt x="6621017" y="346123"/>
                  <a:pt x="6632294" y="348866"/>
                  <a:pt x="6644486" y="348866"/>
                </a:cubicBezTo>
                <a:lnTo>
                  <a:pt x="6644769" y="348950"/>
                </a:lnTo>
                <a:lnTo>
                  <a:pt x="6645020" y="348866"/>
                </a:lnTo>
                <a:cubicBezTo>
                  <a:pt x="6657212" y="348866"/>
                  <a:pt x="6667728" y="346047"/>
                  <a:pt x="6676567" y="340408"/>
                </a:cubicBezTo>
                <a:cubicBezTo>
                  <a:pt x="6685406" y="334769"/>
                  <a:pt x="6692720" y="326311"/>
                  <a:pt x="6698512" y="315033"/>
                </a:cubicBezTo>
                <a:cubicBezTo>
                  <a:pt x="6702778" y="306804"/>
                  <a:pt x="6706513" y="299641"/>
                  <a:pt x="6709714" y="293545"/>
                </a:cubicBezTo>
                <a:cubicBezTo>
                  <a:pt x="6712914" y="287449"/>
                  <a:pt x="6715886" y="282039"/>
                  <a:pt x="6718629" y="277314"/>
                </a:cubicBezTo>
                <a:cubicBezTo>
                  <a:pt x="6721372" y="272590"/>
                  <a:pt x="6724115" y="268247"/>
                  <a:pt x="6726858" y="264284"/>
                </a:cubicBezTo>
                <a:cubicBezTo>
                  <a:pt x="6734478" y="254226"/>
                  <a:pt x="6741870" y="246987"/>
                  <a:pt x="6749033" y="242567"/>
                </a:cubicBezTo>
                <a:cubicBezTo>
                  <a:pt x="6756195" y="238148"/>
                  <a:pt x="6764196" y="235938"/>
                  <a:pt x="6773036" y="235938"/>
                </a:cubicBezTo>
                <a:close/>
                <a:moveTo>
                  <a:pt x="2596972" y="235938"/>
                </a:moveTo>
                <a:cubicBezTo>
                  <a:pt x="2609773" y="235938"/>
                  <a:pt x="2621889" y="241653"/>
                  <a:pt x="2633319" y="253083"/>
                </a:cubicBezTo>
                <a:cubicBezTo>
                  <a:pt x="2644749" y="264513"/>
                  <a:pt x="2654122" y="280439"/>
                  <a:pt x="2661437" y="300860"/>
                </a:cubicBezTo>
                <a:cubicBezTo>
                  <a:pt x="2665094" y="310919"/>
                  <a:pt x="2667838" y="320825"/>
                  <a:pt x="2669666" y="330578"/>
                </a:cubicBezTo>
                <a:cubicBezTo>
                  <a:pt x="2671495" y="340332"/>
                  <a:pt x="2672410" y="350085"/>
                  <a:pt x="2672410" y="359839"/>
                </a:cubicBezTo>
                <a:cubicBezTo>
                  <a:pt x="2672410" y="374774"/>
                  <a:pt x="2670124" y="389405"/>
                  <a:pt x="2665552" y="403730"/>
                </a:cubicBezTo>
                <a:cubicBezTo>
                  <a:pt x="2660980" y="418056"/>
                  <a:pt x="2654579" y="431086"/>
                  <a:pt x="2646349" y="442821"/>
                </a:cubicBezTo>
                <a:cubicBezTo>
                  <a:pt x="2638120" y="454556"/>
                  <a:pt x="2628366" y="464385"/>
                  <a:pt x="2617088" y="472310"/>
                </a:cubicBezTo>
                <a:cubicBezTo>
                  <a:pt x="2600324" y="483893"/>
                  <a:pt x="2581884" y="489684"/>
                  <a:pt x="2561767" y="489684"/>
                </a:cubicBezTo>
                <a:cubicBezTo>
                  <a:pt x="2557195" y="489684"/>
                  <a:pt x="2550870" y="488007"/>
                  <a:pt x="2542794" y="484655"/>
                </a:cubicBezTo>
                <a:cubicBezTo>
                  <a:pt x="2534716" y="481302"/>
                  <a:pt x="2526258" y="476958"/>
                  <a:pt x="2517419" y="471624"/>
                </a:cubicBezTo>
                <a:cubicBezTo>
                  <a:pt x="2508580" y="466290"/>
                  <a:pt x="2500655" y="460728"/>
                  <a:pt x="2493644" y="454937"/>
                </a:cubicBezTo>
                <a:lnTo>
                  <a:pt x="2500960" y="437106"/>
                </a:lnTo>
                <a:cubicBezTo>
                  <a:pt x="2509189" y="439544"/>
                  <a:pt x="2517648" y="441373"/>
                  <a:pt x="2526334" y="442592"/>
                </a:cubicBezTo>
                <a:cubicBezTo>
                  <a:pt x="2535021" y="443811"/>
                  <a:pt x="2543936" y="444421"/>
                  <a:pt x="2553080" y="444421"/>
                </a:cubicBezTo>
                <a:cubicBezTo>
                  <a:pt x="2576550" y="444421"/>
                  <a:pt x="2596896" y="438249"/>
                  <a:pt x="2614117" y="425904"/>
                </a:cubicBezTo>
                <a:cubicBezTo>
                  <a:pt x="2631338" y="413560"/>
                  <a:pt x="2643606" y="396263"/>
                  <a:pt x="2650922" y="374012"/>
                </a:cubicBezTo>
                <a:lnTo>
                  <a:pt x="2650464" y="370812"/>
                </a:lnTo>
                <a:cubicBezTo>
                  <a:pt x="2641625" y="379651"/>
                  <a:pt x="2631947" y="386585"/>
                  <a:pt x="2621432" y="391614"/>
                </a:cubicBezTo>
                <a:cubicBezTo>
                  <a:pt x="2610916" y="396644"/>
                  <a:pt x="2600324" y="399158"/>
                  <a:pt x="2589656" y="399158"/>
                </a:cubicBezTo>
                <a:cubicBezTo>
                  <a:pt x="2571064" y="399158"/>
                  <a:pt x="2556662" y="393672"/>
                  <a:pt x="2546451" y="382699"/>
                </a:cubicBezTo>
                <a:cubicBezTo>
                  <a:pt x="2536240" y="371726"/>
                  <a:pt x="2531135" y="356639"/>
                  <a:pt x="2531135" y="337436"/>
                </a:cubicBezTo>
                <a:cubicBezTo>
                  <a:pt x="2531135" y="320977"/>
                  <a:pt x="2534259" y="304746"/>
                  <a:pt x="2540508" y="288744"/>
                </a:cubicBezTo>
                <a:cubicBezTo>
                  <a:pt x="2546756" y="272742"/>
                  <a:pt x="2555062" y="260017"/>
                  <a:pt x="2565425" y="250568"/>
                </a:cubicBezTo>
                <a:cubicBezTo>
                  <a:pt x="2575483" y="240815"/>
                  <a:pt x="2585998" y="235938"/>
                  <a:pt x="2596972" y="235938"/>
                </a:cubicBezTo>
                <a:close/>
                <a:moveTo>
                  <a:pt x="762762" y="235938"/>
                </a:moveTo>
                <a:cubicBezTo>
                  <a:pt x="773125" y="235938"/>
                  <a:pt x="783259" y="241577"/>
                  <a:pt x="793165" y="252854"/>
                </a:cubicBezTo>
                <a:cubicBezTo>
                  <a:pt x="803071" y="264132"/>
                  <a:pt x="811225" y="278915"/>
                  <a:pt x="817626" y="297203"/>
                </a:cubicBezTo>
                <a:cubicBezTo>
                  <a:pt x="823722" y="314881"/>
                  <a:pt x="826770" y="332102"/>
                  <a:pt x="826770" y="348866"/>
                </a:cubicBezTo>
                <a:cubicBezTo>
                  <a:pt x="826770" y="357401"/>
                  <a:pt x="824407" y="366392"/>
                  <a:pt x="819683" y="375841"/>
                </a:cubicBezTo>
                <a:cubicBezTo>
                  <a:pt x="814959" y="385290"/>
                  <a:pt x="808786" y="393062"/>
                  <a:pt x="801166" y="399158"/>
                </a:cubicBezTo>
                <a:cubicBezTo>
                  <a:pt x="788060" y="399158"/>
                  <a:pt x="774649" y="398091"/>
                  <a:pt x="760933" y="395958"/>
                </a:cubicBezTo>
                <a:cubicBezTo>
                  <a:pt x="747217" y="393824"/>
                  <a:pt x="734110" y="390700"/>
                  <a:pt x="721614" y="386585"/>
                </a:cubicBezTo>
                <a:cubicBezTo>
                  <a:pt x="709117" y="382470"/>
                  <a:pt x="698144" y="377975"/>
                  <a:pt x="688695" y="373098"/>
                </a:cubicBezTo>
                <a:cubicBezTo>
                  <a:pt x="681380" y="381327"/>
                  <a:pt x="673531" y="387271"/>
                  <a:pt x="665149" y="390929"/>
                </a:cubicBezTo>
                <a:cubicBezTo>
                  <a:pt x="660958" y="392757"/>
                  <a:pt x="656329" y="394129"/>
                  <a:pt x="651262" y="395043"/>
                </a:cubicBezTo>
                <a:lnTo>
                  <a:pt x="640429" y="395943"/>
                </a:lnTo>
                <a:lnTo>
                  <a:pt x="639013" y="396415"/>
                </a:lnTo>
                <a:lnTo>
                  <a:pt x="637108" y="396219"/>
                </a:lnTo>
                <a:lnTo>
                  <a:pt x="634746" y="396415"/>
                </a:lnTo>
                <a:lnTo>
                  <a:pt x="632838" y="395779"/>
                </a:lnTo>
                <a:lnTo>
                  <a:pt x="620696" y="394529"/>
                </a:lnTo>
                <a:cubicBezTo>
                  <a:pt x="602808" y="390757"/>
                  <a:pt x="586206" y="381327"/>
                  <a:pt x="570890" y="366240"/>
                </a:cubicBezTo>
                <a:cubicBezTo>
                  <a:pt x="569061" y="368983"/>
                  <a:pt x="567385" y="371421"/>
                  <a:pt x="565861" y="373555"/>
                </a:cubicBezTo>
                <a:cubicBezTo>
                  <a:pt x="564337" y="375689"/>
                  <a:pt x="562813" y="377822"/>
                  <a:pt x="561289" y="379956"/>
                </a:cubicBezTo>
                <a:cubicBezTo>
                  <a:pt x="557631" y="384223"/>
                  <a:pt x="550392" y="388033"/>
                  <a:pt x="539572" y="391386"/>
                </a:cubicBezTo>
                <a:cubicBezTo>
                  <a:pt x="534162" y="393062"/>
                  <a:pt x="528275" y="394319"/>
                  <a:pt x="521912" y="395158"/>
                </a:cubicBezTo>
                <a:lnTo>
                  <a:pt x="509705" y="395906"/>
                </a:lnTo>
                <a:lnTo>
                  <a:pt x="508177" y="396415"/>
                </a:lnTo>
                <a:lnTo>
                  <a:pt x="505623" y="396156"/>
                </a:lnTo>
                <a:lnTo>
                  <a:pt x="501396" y="396415"/>
                </a:lnTo>
                <a:cubicBezTo>
                  <a:pt x="500176" y="396415"/>
                  <a:pt x="499262" y="396110"/>
                  <a:pt x="498652" y="395501"/>
                </a:cubicBezTo>
                <a:lnTo>
                  <a:pt x="498635" y="395447"/>
                </a:lnTo>
                <a:lnTo>
                  <a:pt x="489861" y="394558"/>
                </a:lnTo>
                <a:cubicBezTo>
                  <a:pt x="471973" y="390843"/>
                  <a:pt x="455371" y="381556"/>
                  <a:pt x="440055" y="366697"/>
                </a:cubicBezTo>
                <a:lnTo>
                  <a:pt x="435025" y="373555"/>
                </a:lnTo>
                <a:cubicBezTo>
                  <a:pt x="430453" y="379346"/>
                  <a:pt x="423748" y="383918"/>
                  <a:pt x="414909" y="387271"/>
                </a:cubicBezTo>
                <a:cubicBezTo>
                  <a:pt x="406069" y="390624"/>
                  <a:pt x="395325" y="392986"/>
                  <a:pt x="382676" y="394358"/>
                </a:cubicBezTo>
                <a:lnTo>
                  <a:pt x="346432" y="396083"/>
                </a:lnTo>
                <a:lnTo>
                  <a:pt x="346100" y="396415"/>
                </a:lnTo>
                <a:lnTo>
                  <a:pt x="344909" y="396156"/>
                </a:lnTo>
                <a:lnTo>
                  <a:pt x="339471" y="396415"/>
                </a:lnTo>
                <a:lnTo>
                  <a:pt x="337629" y="394573"/>
                </a:lnTo>
                <a:lnTo>
                  <a:pt x="309295" y="388414"/>
                </a:lnTo>
                <a:cubicBezTo>
                  <a:pt x="297560" y="383080"/>
                  <a:pt x="285597" y="374469"/>
                  <a:pt x="273405" y="362582"/>
                </a:cubicBezTo>
                <a:cubicBezTo>
                  <a:pt x="256946" y="373860"/>
                  <a:pt x="234467" y="382775"/>
                  <a:pt x="205968" y="389328"/>
                </a:cubicBezTo>
                <a:cubicBezTo>
                  <a:pt x="177469" y="395882"/>
                  <a:pt x="145999" y="399158"/>
                  <a:pt x="111556" y="399158"/>
                </a:cubicBezTo>
                <a:cubicBezTo>
                  <a:pt x="74676" y="399158"/>
                  <a:pt x="46862" y="391538"/>
                  <a:pt x="28117" y="376298"/>
                </a:cubicBezTo>
                <a:cubicBezTo>
                  <a:pt x="9372" y="361058"/>
                  <a:pt x="0" y="338351"/>
                  <a:pt x="0" y="308175"/>
                </a:cubicBezTo>
                <a:cubicBezTo>
                  <a:pt x="0" y="292935"/>
                  <a:pt x="2590" y="276171"/>
                  <a:pt x="7772" y="257883"/>
                </a:cubicBezTo>
                <a:lnTo>
                  <a:pt x="26974" y="257883"/>
                </a:lnTo>
                <a:cubicBezTo>
                  <a:pt x="26669" y="259103"/>
                  <a:pt x="26365" y="262379"/>
                  <a:pt x="26060" y="267713"/>
                </a:cubicBezTo>
                <a:cubicBezTo>
                  <a:pt x="25755" y="273047"/>
                  <a:pt x="25603" y="277391"/>
                  <a:pt x="25603" y="280743"/>
                </a:cubicBezTo>
                <a:cubicBezTo>
                  <a:pt x="25603" y="298422"/>
                  <a:pt x="29032" y="312062"/>
                  <a:pt x="35890" y="321663"/>
                </a:cubicBezTo>
                <a:cubicBezTo>
                  <a:pt x="42748" y="331264"/>
                  <a:pt x="53492" y="338655"/>
                  <a:pt x="68122" y="343837"/>
                </a:cubicBezTo>
                <a:cubicBezTo>
                  <a:pt x="75438" y="345971"/>
                  <a:pt x="83896" y="347723"/>
                  <a:pt x="93497" y="349095"/>
                </a:cubicBezTo>
                <a:cubicBezTo>
                  <a:pt x="103098" y="350466"/>
                  <a:pt x="113995" y="351152"/>
                  <a:pt x="126187" y="351152"/>
                </a:cubicBezTo>
                <a:cubicBezTo>
                  <a:pt x="141122" y="351152"/>
                  <a:pt x="155600" y="350543"/>
                  <a:pt x="169621" y="349323"/>
                </a:cubicBezTo>
                <a:cubicBezTo>
                  <a:pt x="183642" y="348104"/>
                  <a:pt x="196596" y="346504"/>
                  <a:pt x="208483" y="344523"/>
                </a:cubicBezTo>
                <a:cubicBezTo>
                  <a:pt x="220370" y="342542"/>
                  <a:pt x="230581" y="340103"/>
                  <a:pt x="239115" y="337208"/>
                </a:cubicBezTo>
                <a:cubicBezTo>
                  <a:pt x="247649" y="334312"/>
                  <a:pt x="254050" y="331340"/>
                  <a:pt x="258318" y="328292"/>
                </a:cubicBezTo>
                <a:cubicBezTo>
                  <a:pt x="261975" y="325244"/>
                  <a:pt x="265023" y="321815"/>
                  <a:pt x="267461" y="318005"/>
                </a:cubicBezTo>
                <a:cubicBezTo>
                  <a:pt x="269900" y="314195"/>
                  <a:pt x="273100" y="308328"/>
                  <a:pt x="277063" y="300403"/>
                </a:cubicBezTo>
                <a:cubicBezTo>
                  <a:pt x="280415" y="293393"/>
                  <a:pt x="283692" y="288897"/>
                  <a:pt x="286892" y="286916"/>
                </a:cubicBezTo>
                <a:cubicBezTo>
                  <a:pt x="290093" y="284934"/>
                  <a:pt x="293827" y="283944"/>
                  <a:pt x="298094" y="283944"/>
                </a:cubicBezTo>
                <a:cubicBezTo>
                  <a:pt x="304495" y="283944"/>
                  <a:pt x="309829" y="285773"/>
                  <a:pt x="314096" y="289430"/>
                </a:cubicBezTo>
                <a:cubicBezTo>
                  <a:pt x="310743" y="298269"/>
                  <a:pt x="307390" y="306423"/>
                  <a:pt x="304038" y="313890"/>
                </a:cubicBezTo>
                <a:cubicBezTo>
                  <a:pt x="300685" y="321358"/>
                  <a:pt x="297179" y="328140"/>
                  <a:pt x="293522" y="334236"/>
                </a:cubicBezTo>
                <a:cubicBezTo>
                  <a:pt x="302361" y="339113"/>
                  <a:pt x="310743" y="342770"/>
                  <a:pt x="318668" y="345209"/>
                </a:cubicBezTo>
                <a:lnTo>
                  <a:pt x="344653" y="348673"/>
                </a:lnTo>
                <a:lnTo>
                  <a:pt x="382447" y="347266"/>
                </a:lnTo>
                <a:cubicBezTo>
                  <a:pt x="394944" y="346199"/>
                  <a:pt x="404850" y="343685"/>
                  <a:pt x="412165" y="339722"/>
                </a:cubicBezTo>
                <a:cubicBezTo>
                  <a:pt x="417347" y="336979"/>
                  <a:pt x="421767" y="332559"/>
                  <a:pt x="425424" y="326463"/>
                </a:cubicBezTo>
                <a:cubicBezTo>
                  <a:pt x="429082" y="320367"/>
                  <a:pt x="433959" y="311376"/>
                  <a:pt x="440055" y="299489"/>
                </a:cubicBezTo>
                <a:cubicBezTo>
                  <a:pt x="443712" y="291869"/>
                  <a:pt x="447141" y="287068"/>
                  <a:pt x="450342" y="285087"/>
                </a:cubicBezTo>
                <a:cubicBezTo>
                  <a:pt x="453542" y="283106"/>
                  <a:pt x="457428" y="282115"/>
                  <a:pt x="462000" y="282115"/>
                </a:cubicBezTo>
                <a:cubicBezTo>
                  <a:pt x="468096" y="282115"/>
                  <a:pt x="473430" y="283944"/>
                  <a:pt x="478002" y="287601"/>
                </a:cubicBezTo>
                <a:cubicBezTo>
                  <a:pt x="475564" y="293697"/>
                  <a:pt x="472973" y="299793"/>
                  <a:pt x="470230" y="305889"/>
                </a:cubicBezTo>
                <a:cubicBezTo>
                  <a:pt x="467487" y="311985"/>
                  <a:pt x="464972" y="317624"/>
                  <a:pt x="462686" y="322806"/>
                </a:cubicBezTo>
                <a:cubicBezTo>
                  <a:pt x="460400" y="327987"/>
                  <a:pt x="458495" y="332102"/>
                  <a:pt x="456971" y="335150"/>
                </a:cubicBezTo>
                <a:cubicBezTo>
                  <a:pt x="465201" y="340027"/>
                  <a:pt x="473506" y="343532"/>
                  <a:pt x="481888" y="345666"/>
                </a:cubicBezTo>
                <a:lnTo>
                  <a:pt x="505022" y="348482"/>
                </a:lnTo>
                <a:lnTo>
                  <a:pt x="528370" y="346009"/>
                </a:lnTo>
                <a:cubicBezTo>
                  <a:pt x="535990" y="344104"/>
                  <a:pt x="542239" y="341246"/>
                  <a:pt x="547116" y="337436"/>
                </a:cubicBezTo>
                <a:cubicBezTo>
                  <a:pt x="550773" y="334693"/>
                  <a:pt x="554278" y="330197"/>
                  <a:pt x="557631" y="323949"/>
                </a:cubicBezTo>
                <a:cubicBezTo>
                  <a:pt x="560984" y="317700"/>
                  <a:pt x="565404" y="309395"/>
                  <a:pt x="570890" y="299031"/>
                </a:cubicBezTo>
                <a:cubicBezTo>
                  <a:pt x="574548" y="291716"/>
                  <a:pt x="578053" y="287068"/>
                  <a:pt x="581406" y="285087"/>
                </a:cubicBezTo>
                <a:cubicBezTo>
                  <a:pt x="584758" y="283106"/>
                  <a:pt x="588568" y="282115"/>
                  <a:pt x="592836" y="282115"/>
                </a:cubicBezTo>
                <a:cubicBezTo>
                  <a:pt x="598627" y="282115"/>
                  <a:pt x="603961" y="283944"/>
                  <a:pt x="608838" y="287601"/>
                </a:cubicBezTo>
                <a:cubicBezTo>
                  <a:pt x="605485" y="295221"/>
                  <a:pt x="601980" y="303070"/>
                  <a:pt x="598322" y="311147"/>
                </a:cubicBezTo>
                <a:cubicBezTo>
                  <a:pt x="594664" y="319224"/>
                  <a:pt x="591007" y="327225"/>
                  <a:pt x="587349" y="335150"/>
                </a:cubicBezTo>
                <a:cubicBezTo>
                  <a:pt x="595884" y="340027"/>
                  <a:pt x="604266" y="343532"/>
                  <a:pt x="612495" y="345666"/>
                </a:cubicBezTo>
                <a:lnTo>
                  <a:pt x="636849" y="348605"/>
                </a:lnTo>
                <a:lnTo>
                  <a:pt x="651776" y="346752"/>
                </a:lnTo>
                <a:cubicBezTo>
                  <a:pt x="657034" y="345342"/>
                  <a:pt x="661873" y="343227"/>
                  <a:pt x="666292" y="340408"/>
                </a:cubicBezTo>
                <a:cubicBezTo>
                  <a:pt x="675132" y="334769"/>
                  <a:pt x="682447" y="326311"/>
                  <a:pt x="688238" y="315033"/>
                </a:cubicBezTo>
                <a:cubicBezTo>
                  <a:pt x="692505" y="306804"/>
                  <a:pt x="696239" y="299641"/>
                  <a:pt x="699439" y="293545"/>
                </a:cubicBezTo>
                <a:cubicBezTo>
                  <a:pt x="702640" y="287449"/>
                  <a:pt x="705612" y="282039"/>
                  <a:pt x="708355" y="277314"/>
                </a:cubicBezTo>
                <a:cubicBezTo>
                  <a:pt x="711098" y="272590"/>
                  <a:pt x="713841" y="268247"/>
                  <a:pt x="716584" y="264284"/>
                </a:cubicBezTo>
                <a:cubicBezTo>
                  <a:pt x="724204" y="254226"/>
                  <a:pt x="731596" y="246987"/>
                  <a:pt x="738759" y="242567"/>
                </a:cubicBezTo>
                <a:cubicBezTo>
                  <a:pt x="745921" y="238148"/>
                  <a:pt x="753922" y="235938"/>
                  <a:pt x="762762" y="235938"/>
                </a:cubicBezTo>
                <a:close/>
                <a:moveTo>
                  <a:pt x="6074206" y="234109"/>
                </a:moveTo>
                <a:cubicBezTo>
                  <a:pt x="6083959" y="234109"/>
                  <a:pt x="6093484" y="235862"/>
                  <a:pt x="6102780" y="239367"/>
                </a:cubicBezTo>
                <a:cubicBezTo>
                  <a:pt x="6112077" y="242872"/>
                  <a:pt x="6122669" y="248892"/>
                  <a:pt x="6134556" y="257426"/>
                </a:cubicBezTo>
                <a:cubicBezTo>
                  <a:pt x="6149186" y="267485"/>
                  <a:pt x="6162217" y="275409"/>
                  <a:pt x="6173646" y="281201"/>
                </a:cubicBezTo>
                <a:cubicBezTo>
                  <a:pt x="6185076" y="286992"/>
                  <a:pt x="6197954" y="291716"/>
                  <a:pt x="6212280" y="295374"/>
                </a:cubicBezTo>
                <a:cubicBezTo>
                  <a:pt x="6219290" y="296898"/>
                  <a:pt x="6227367" y="298117"/>
                  <a:pt x="6236512" y="299031"/>
                </a:cubicBezTo>
                <a:cubicBezTo>
                  <a:pt x="6245656" y="299946"/>
                  <a:pt x="6255866" y="300403"/>
                  <a:pt x="6267144" y="300403"/>
                </a:cubicBezTo>
                <a:lnTo>
                  <a:pt x="6245198" y="343837"/>
                </a:lnTo>
                <a:cubicBezTo>
                  <a:pt x="6237274" y="343227"/>
                  <a:pt x="6230186" y="342618"/>
                  <a:pt x="6223938" y="342008"/>
                </a:cubicBezTo>
                <a:cubicBezTo>
                  <a:pt x="6217690" y="341399"/>
                  <a:pt x="6210603" y="341246"/>
                  <a:pt x="6202679" y="341551"/>
                </a:cubicBezTo>
                <a:cubicBezTo>
                  <a:pt x="6195668" y="342161"/>
                  <a:pt x="6188430" y="343456"/>
                  <a:pt x="6180962" y="345437"/>
                </a:cubicBezTo>
                <a:cubicBezTo>
                  <a:pt x="6173494" y="347418"/>
                  <a:pt x="6165722" y="350238"/>
                  <a:pt x="6157644" y="353895"/>
                </a:cubicBezTo>
                <a:cubicBezTo>
                  <a:pt x="6149567" y="357553"/>
                  <a:pt x="6140804" y="361973"/>
                  <a:pt x="6131356" y="367154"/>
                </a:cubicBezTo>
                <a:cubicBezTo>
                  <a:pt x="6119468" y="373860"/>
                  <a:pt x="6108648" y="379118"/>
                  <a:pt x="6098894" y="382928"/>
                </a:cubicBezTo>
                <a:cubicBezTo>
                  <a:pt x="6089140" y="386738"/>
                  <a:pt x="6079082" y="389633"/>
                  <a:pt x="6068719" y="391614"/>
                </a:cubicBezTo>
                <a:cubicBezTo>
                  <a:pt x="6058356" y="393596"/>
                  <a:pt x="6046697" y="394891"/>
                  <a:pt x="6033744" y="395501"/>
                </a:cubicBezTo>
                <a:lnTo>
                  <a:pt x="5990981" y="396352"/>
                </a:lnTo>
                <a:lnTo>
                  <a:pt x="5990767" y="396415"/>
                </a:lnTo>
                <a:lnTo>
                  <a:pt x="5990292" y="396365"/>
                </a:lnTo>
                <a:lnTo>
                  <a:pt x="5987795" y="396415"/>
                </a:lnTo>
                <a:lnTo>
                  <a:pt x="5986438" y="395963"/>
                </a:lnTo>
                <a:lnTo>
                  <a:pt x="5972707" y="394529"/>
                </a:lnTo>
                <a:cubicBezTo>
                  <a:pt x="5966612" y="393272"/>
                  <a:pt x="5960439" y="391386"/>
                  <a:pt x="5954190" y="388871"/>
                </a:cubicBezTo>
                <a:cubicBezTo>
                  <a:pt x="5941694" y="383842"/>
                  <a:pt x="5931788" y="377517"/>
                  <a:pt x="5924472" y="369897"/>
                </a:cubicBezTo>
                <a:cubicBezTo>
                  <a:pt x="5922644" y="375079"/>
                  <a:pt x="5920662" y="379575"/>
                  <a:pt x="5918529" y="383385"/>
                </a:cubicBezTo>
                <a:cubicBezTo>
                  <a:pt x="5916396" y="387195"/>
                  <a:pt x="5912128" y="390319"/>
                  <a:pt x="5905728" y="392757"/>
                </a:cubicBezTo>
                <a:cubicBezTo>
                  <a:pt x="5902070" y="394586"/>
                  <a:pt x="5896964" y="396110"/>
                  <a:pt x="5890412" y="397329"/>
                </a:cubicBezTo>
                <a:cubicBezTo>
                  <a:pt x="5883858" y="398549"/>
                  <a:pt x="5877076" y="399158"/>
                  <a:pt x="5870066" y="399158"/>
                </a:cubicBezTo>
                <a:cubicBezTo>
                  <a:pt x="5859093" y="399158"/>
                  <a:pt x="5846749" y="395653"/>
                  <a:pt x="5833033" y="388643"/>
                </a:cubicBezTo>
                <a:cubicBezTo>
                  <a:pt x="5830594" y="390776"/>
                  <a:pt x="5826327" y="392605"/>
                  <a:pt x="5820232" y="394129"/>
                </a:cubicBezTo>
                <a:cubicBezTo>
                  <a:pt x="5814134" y="395653"/>
                  <a:pt x="5807353" y="396872"/>
                  <a:pt x="5799886" y="397787"/>
                </a:cubicBezTo>
                <a:cubicBezTo>
                  <a:pt x="5792418" y="398701"/>
                  <a:pt x="5785179" y="399158"/>
                  <a:pt x="5778169" y="399158"/>
                </a:cubicBezTo>
                <a:cubicBezTo>
                  <a:pt x="5770244" y="399158"/>
                  <a:pt x="5761481" y="397863"/>
                  <a:pt x="5751880" y="395272"/>
                </a:cubicBezTo>
                <a:cubicBezTo>
                  <a:pt x="5742278" y="392681"/>
                  <a:pt x="5733058" y="389100"/>
                  <a:pt x="5724220" y="384528"/>
                </a:cubicBezTo>
                <a:cubicBezTo>
                  <a:pt x="5718733" y="388185"/>
                  <a:pt x="5711418" y="391081"/>
                  <a:pt x="5702274" y="393215"/>
                </a:cubicBezTo>
                <a:lnTo>
                  <a:pt x="5678884" y="395813"/>
                </a:lnTo>
                <a:lnTo>
                  <a:pt x="5676899" y="396415"/>
                </a:lnTo>
                <a:lnTo>
                  <a:pt x="5674378" y="396314"/>
                </a:lnTo>
                <a:lnTo>
                  <a:pt x="5673470" y="396415"/>
                </a:lnTo>
                <a:lnTo>
                  <a:pt x="5673002" y="396259"/>
                </a:lnTo>
                <a:lnTo>
                  <a:pt x="5654038" y="395501"/>
                </a:lnTo>
                <a:cubicBezTo>
                  <a:pt x="5645504" y="394891"/>
                  <a:pt x="5637046" y="393977"/>
                  <a:pt x="5628664" y="392757"/>
                </a:cubicBezTo>
                <a:cubicBezTo>
                  <a:pt x="5620282" y="391538"/>
                  <a:pt x="5613044" y="390167"/>
                  <a:pt x="5606948" y="388643"/>
                </a:cubicBezTo>
                <a:cubicBezTo>
                  <a:pt x="5616701" y="393215"/>
                  <a:pt x="5624473" y="397025"/>
                  <a:pt x="5630264" y="400073"/>
                </a:cubicBezTo>
                <a:cubicBezTo>
                  <a:pt x="5636056" y="403121"/>
                  <a:pt x="5640628" y="405635"/>
                  <a:pt x="5643980" y="407616"/>
                </a:cubicBezTo>
                <a:cubicBezTo>
                  <a:pt x="5647333" y="409598"/>
                  <a:pt x="5650076" y="411503"/>
                  <a:pt x="5652210" y="413331"/>
                </a:cubicBezTo>
                <a:cubicBezTo>
                  <a:pt x="5655258" y="415770"/>
                  <a:pt x="5657240" y="419199"/>
                  <a:pt x="5658154" y="423618"/>
                </a:cubicBezTo>
                <a:cubicBezTo>
                  <a:pt x="5659068" y="428038"/>
                  <a:pt x="5659526" y="432686"/>
                  <a:pt x="5659526" y="437563"/>
                </a:cubicBezTo>
                <a:cubicBezTo>
                  <a:pt x="5659526" y="445183"/>
                  <a:pt x="5655639" y="453032"/>
                  <a:pt x="5647867" y="461109"/>
                </a:cubicBezTo>
                <a:cubicBezTo>
                  <a:pt x="5640094" y="469186"/>
                  <a:pt x="5629274" y="476882"/>
                  <a:pt x="5615406" y="484197"/>
                </a:cubicBezTo>
                <a:cubicBezTo>
                  <a:pt x="5601536" y="491513"/>
                  <a:pt x="5585612" y="497913"/>
                  <a:pt x="5567628" y="503400"/>
                </a:cubicBezTo>
                <a:cubicBezTo>
                  <a:pt x="5540196" y="511629"/>
                  <a:pt x="5514136" y="515744"/>
                  <a:pt x="5489447" y="515744"/>
                </a:cubicBezTo>
                <a:cubicBezTo>
                  <a:pt x="5457443" y="515744"/>
                  <a:pt x="5432906" y="507896"/>
                  <a:pt x="5415838" y="492198"/>
                </a:cubicBezTo>
                <a:cubicBezTo>
                  <a:pt x="5398769" y="476501"/>
                  <a:pt x="5390234" y="454022"/>
                  <a:pt x="5390234" y="424761"/>
                </a:cubicBezTo>
                <a:cubicBezTo>
                  <a:pt x="5390234" y="419275"/>
                  <a:pt x="5390539" y="413484"/>
                  <a:pt x="5391149" y="407388"/>
                </a:cubicBezTo>
                <a:cubicBezTo>
                  <a:pt x="5391758" y="401292"/>
                  <a:pt x="5392902" y="394358"/>
                  <a:pt x="5394578" y="386585"/>
                </a:cubicBezTo>
                <a:cubicBezTo>
                  <a:pt x="5396254" y="378813"/>
                  <a:pt x="5398311" y="370202"/>
                  <a:pt x="5400750" y="360753"/>
                </a:cubicBezTo>
                <a:lnTo>
                  <a:pt x="5419952" y="365325"/>
                </a:lnTo>
                <a:cubicBezTo>
                  <a:pt x="5415990" y="379651"/>
                  <a:pt x="5414009" y="391386"/>
                  <a:pt x="5414009" y="400530"/>
                </a:cubicBezTo>
                <a:cubicBezTo>
                  <a:pt x="5414009" y="421866"/>
                  <a:pt x="5420638" y="438325"/>
                  <a:pt x="5433898" y="449907"/>
                </a:cubicBezTo>
                <a:cubicBezTo>
                  <a:pt x="5447156" y="461490"/>
                  <a:pt x="5466892" y="467281"/>
                  <a:pt x="5493104" y="467281"/>
                </a:cubicBezTo>
                <a:cubicBezTo>
                  <a:pt x="5513221" y="467281"/>
                  <a:pt x="5531890" y="466062"/>
                  <a:pt x="5549112" y="463623"/>
                </a:cubicBezTo>
                <a:cubicBezTo>
                  <a:pt x="5566332" y="461185"/>
                  <a:pt x="5582411" y="457985"/>
                  <a:pt x="5597346" y="454022"/>
                </a:cubicBezTo>
                <a:cubicBezTo>
                  <a:pt x="5604662" y="451889"/>
                  <a:pt x="5611900" y="449526"/>
                  <a:pt x="5619063" y="446936"/>
                </a:cubicBezTo>
                <a:cubicBezTo>
                  <a:pt x="5626226" y="444345"/>
                  <a:pt x="5632702" y="441373"/>
                  <a:pt x="5638494" y="438020"/>
                </a:cubicBezTo>
                <a:cubicBezTo>
                  <a:pt x="5629960" y="434058"/>
                  <a:pt x="5621044" y="429638"/>
                  <a:pt x="5611748" y="424761"/>
                </a:cubicBezTo>
                <a:cubicBezTo>
                  <a:pt x="5602451" y="419885"/>
                  <a:pt x="5593918" y="415008"/>
                  <a:pt x="5586144" y="410131"/>
                </a:cubicBezTo>
                <a:cubicBezTo>
                  <a:pt x="5578372" y="405254"/>
                  <a:pt x="5572048" y="401139"/>
                  <a:pt x="5567170" y="397787"/>
                </a:cubicBezTo>
                <a:cubicBezTo>
                  <a:pt x="5559551" y="391691"/>
                  <a:pt x="5555741" y="387423"/>
                  <a:pt x="5555741" y="384985"/>
                </a:cubicBezTo>
                <a:cubicBezTo>
                  <a:pt x="5555741" y="382242"/>
                  <a:pt x="5556655" y="378508"/>
                  <a:pt x="5558484" y="373784"/>
                </a:cubicBezTo>
                <a:cubicBezTo>
                  <a:pt x="5560313" y="369059"/>
                  <a:pt x="5562446" y="364182"/>
                  <a:pt x="5564885" y="359153"/>
                </a:cubicBezTo>
                <a:cubicBezTo>
                  <a:pt x="5567323" y="354124"/>
                  <a:pt x="5569761" y="349857"/>
                  <a:pt x="5572200" y="346352"/>
                </a:cubicBezTo>
                <a:cubicBezTo>
                  <a:pt x="5574638" y="342846"/>
                  <a:pt x="5576315" y="341094"/>
                  <a:pt x="5577230" y="341094"/>
                </a:cubicBezTo>
                <a:cubicBezTo>
                  <a:pt x="5590031" y="343532"/>
                  <a:pt x="5604966" y="345437"/>
                  <a:pt x="5622035" y="346809"/>
                </a:cubicBezTo>
                <a:lnTo>
                  <a:pt x="5674483" y="348776"/>
                </a:lnTo>
                <a:lnTo>
                  <a:pt x="5701588" y="346352"/>
                </a:lnTo>
                <a:cubicBezTo>
                  <a:pt x="5708140" y="344675"/>
                  <a:pt x="5713704" y="341703"/>
                  <a:pt x="5718276" y="337436"/>
                </a:cubicBezTo>
                <a:cubicBezTo>
                  <a:pt x="5722238" y="333779"/>
                  <a:pt x="5725667" y="329664"/>
                  <a:pt x="5728562" y="325092"/>
                </a:cubicBezTo>
                <a:cubicBezTo>
                  <a:pt x="5731458" y="320520"/>
                  <a:pt x="5735801" y="313205"/>
                  <a:pt x="5741592" y="303146"/>
                </a:cubicBezTo>
                <a:cubicBezTo>
                  <a:pt x="5743116" y="300098"/>
                  <a:pt x="5745479" y="297660"/>
                  <a:pt x="5748680" y="295831"/>
                </a:cubicBezTo>
                <a:cubicBezTo>
                  <a:pt x="5751880" y="294002"/>
                  <a:pt x="5755308" y="293088"/>
                  <a:pt x="5758966" y="293088"/>
                </a:cubicBezTo>
                <a:cubicBezTo>
                  <a:pt x="5763233" y="293088"/>
                  <a:pt x="5767653" y="294612"/>
                  <a:pt x="5772225" y="297660"/>
                </a:cubicBezTo>
                <a:cubicBezTo>
                  <a:pt x="5767958" y="307718"/>
                  <a:pt x="5764148" y="316938"/>
                  <a:pt x="5760795" y="325320"/>
                </a:cubicBezTo>
                <a:cubicBezTo>
                  <a:pt x="5757442" y="333702"/>
                  <a:pt x="5754242" y="341399"/>
                  <a:pt x="5751194" y="348409"/>
                </a:cubicBezTo>
                <a:cubicBezTo>
                  <a:pt x="5754852" y="349019"/>
                  <a:pt x="5759270" y="349628"/>
                  <a:pt x="5764453" y="350238"/>
                </a:cubicBezTo>
                <a:cubicBezTo>
                  <a:pt x="5769634" y="350847"/>
                  <a:pt x="5775273" y="351152"/>
                  <a:pt x="5781370" y="351152"/>
                </a:cubicBezTo>
                <a:cubicBezTo>
                  <a:pt x="5787770" y="351152"/>
                  <a:pt x="5793180" y="350847"/>
                  <a:pt x="5797600" y="350238"/>
                </a:cubicBezTo>
                <a:cubicBezTo>
                  <a:pt x="5802019" y="349628"/>
                  <a:pt x="5807887" y="348409"/>
                  <a:pt x="5815202" y="346580"/>
                </a:cubicBezTo>
                <a:cubicBezTo>
                  <a:pt x="5816726" y="343837"/>
                  <a:pt x="5818631" y="339417"/>
                  <a:pt x="5820917" y="333321"/>
                </a:cubicBezTo>
                <a:cubicBezTo>
                  <a:pt x="5823202" y="327225"/>
                  <a:pt x="5825870" y="319986"/>
                  <a:pt x="5828918" y="311604"/>
                </a:cubicBezTo>
                <a:cubicBezTo>
                  <a:pt x="5831966" y="303222"/>
                  <a:pt x="5835319" y="294307"/>
                  <a:pt x="5838976" y="284858"/>
                </a:cubicBezTo>
                <a:cubicBezTo>
                  <a:pt x="5841110" y="280286"/>
                  <a:pt x="5843852" y="276781"/>
                  <a:pt x="5847206" y="274343"/>
                </a:cubicBezTo>
                <a:cubicBezTo>
                  <a:pt x="5850558" y="271904"/>
                  <a:pt x="5854826" y="270685"/>
                  <a:pt x="5860008" y="270685"/>
                </a:cubicBezTo>
                <a:cubicBezTo>
                  <a:pt x="5865798" y="270685"/>
                  <a:pt x="5870676" y="272209"/>
                  <a:pt x="5874638" y="275257"/>
                </a:cubicBezTo>
                <a:cubicBezTo>
                  <a:pt x="5872504" y="279829"/>
                  <a:pt x="5869532" y="287906"/>
                  <a:pt x="5865722" y="299489"/>
                </a:cubicBezTo>
                <a:cubicBezTo>
                  <a:pt x="5861912" y="311071"/>
                  <a:pt x="5856654" y="327835"/>
                  <a:pt x="5849950" y="349781"/>
                </a:cubicBezTo>
                <a:cubicBezTo>
                  <a:pt x="5852997" y="350695"/>
                  <a:pt x="5855740" y="351228"/>
                  <a:pt x="5858178" y="351381"/>
                </a:cubicBezTo>
                <a:cubicBezTo>
                  <a:pt x="5860616" y="351533"/>
                  <a:pt x="5863360" y="351762"/>
                  <a:pt x="5866408" y="352067"/>
                </a:cubicBezTo>
                <a:cubicBezTo>
                  <a:pt x="5876467" y="352067"/>
                  <a:pt x="5886525" y="350390"/>
                  <a:pt x="5896584" y="347037"/>
                </a:cubicBezTo>
                <a:cubicBezTo>
                  <a:pt x="5897802" y="345513"/>
                  <a:pt x="5899250" y="342618"/>
                  <a:pt x="5900927" y="338351"/>
                </a:cubicBezTo>
                <a:cubicBezTo>
                  <a:pt x="5902603" y="334083"/>
                  <a:pt x="5904965" y="327987"/>
                  <a:pt x="5908014" y="320063"/>
                </a:cubicBezTo>
                <a:cubicBezTo>
                  <a:pt x="5909842" y="313967"/>
                  <a:pt x="5912128" y="307490"/>
                  <a:pt x="5914872" y="300632"/>
                </a:cubicBezTo>
                <a:cubicBezTo>
                  <a:pt x="5917615" y="293774"/>
                  <a:pt x="5920662" y="286382"/>
                  <a:pt x="5924016" y="278457"/>
                </a:cubicBezTo>
                <a:cubicBezTo>
                  <a:pt x="5925540" y="274800"/>
                  <a:pt x="5928054" y="271980"/>
                  <a:pt x="5931560" y="269999"/>
                </a:cubicBezTo>
                <a:cubicBezTo>
                  <a:pt x="5935064" y="268018"/>
                  <a:pt x="5939103" y="267027"/>
                  <a:pt x="5943675" y="267027"/>
                </a:cubicBezTo>
                <a:cubicBezTo>
                  <a:pt x="5948856" y="267027"/>
                  <a:pt x="5953581" y="268399"/>
                  <a:pt x="5957848" y="271142"/>
                </a:cubicBezTo>
                <a:cubicBezTo>
                  <a:pt x="5956020" y="276019"/>
                  <a:pt x="5953428" y="283334"/>
                  <a:pt x="5950076" y="293088"/>
                </a:cubicBezTo>
                <a:cubicBezTo>
                  <a:pt x="5946723" y="302841"/>
                  <a:pt x="5942150" y="316862"/>
                  <a:pt x="5936360" y="335150"/>
                </a:cubicBezTo>
                <a:cubicBezTo>
                  <a:pt x="5944590" y="339722"/>
                  <a:pt x="5952972" y="343151"/>
                  <a:pt x="5961506" y="345437"/>
                </a:cubicBezTo>
                <a:lnTo>
                  <a:pt x="5990136" y="348792"/>
                </a:lnTo>
                <a:lnTo>
                  <a:pt x="6045630" y="347037"/>
                </a:lnTo>
                <a:cubicBezTo>
                  <a:pt x="6061937" y="345818"/>
                  <a:pt x="6077101" y="343227"/>
                  <a:pt x="6091122" y="339265"/>
                </a:cubicBezTo>
                <a:cubicBezTo>
                  <a:pt x="6106666" y="334083"/>
                  <a:pt x="6119163" y="330197"/>
                  <a:pt x="6128612" y="327606"/>
                </a:cubicBezTo>
                <a:cubicBezTo>
                  <a:pt x="6138061" y="325016"/>
                  <a:pt x="6145682" y="323111"/>
                  <a:pt x="6151472" y="321891"/>
                </a:cubicBezTo>
                <a:cubicBezTo>
                  <a:pt x="6146900" y="319148"/>
                  <a:pt x="6142252" y="316253"/>
                  <a:pt x="6137528" y="313205"/>
                </a:cubicBezTo>
                <a:cubicBezTo>
                  <a:pt x="6132803" y="310157"/>
                  <a:pt x="6128155" y="306956"/>
                  <a:pt x="6123583" y="303603"/>
                </a:cubicBezTo>
                <a:cubicBezTo>
                  <a:pt x="6112916" y="295983"/>
                  <a:pt x="6104076" y="290726"/>
                  <a:pt x="6097066" y="287830"/>
                </a:cubicBezTo>
                <a:cubicBezTo>
                  <a:pt x="6090055" y="284934"/>
                  <a:pt x="6083045" y="283487"/>
                  <a:pt x="6076034" y="283487"/>
                </a:cubicBezTo>
                <a:cubicBezTo>
                  <a:pt x="6066890" y="283487"/>
                  <a:pt x="6058508" y="284706"/>
                  <a:pt x="6050888" y="287144"/>
                </a:cubicBezTo>
                <a:cubicBezTo>
                  <a:pt x="6043268" y="289583"/>
                  <a:pt x="6034124" y="294307"/>
                  <a:pt x="6023457" y="301317"/>
                </a:cubicBezTo>
                <a:cubicBezTo>
                  <a:pt x="6020714" y="298574"/>
                  <a:pt x="6018503" y="294917"/>
                  <a:pt x="6016827" y="290345"/>
                </a:cubicBezTo>
                <a:cubicBezTo>
                  <a:pt x="6015150" y="285773"/>
                  <a:pt x="6014312" y="281353"/>
                  <a:pt x="6014312" y="277086"/>
                </a:cubicBezTo>
                <a:cubicBezTo>
                  <a:pt x="6014312" y="264284"/>
                  <a:pt x="6019950" y="253921"/>
                  <a:pt x="6031229" y="245996"/>
                </a:cubicBezTo>
                <a:cubicBezTo>
                  <a:pt x="6042506" y="238071"/>
                  <a:pt x="6056832" y="234109"/>
                  <a:pt x="6074206" y="234109"/>
                </a:cubicBezTo>
                <a:close/>
                <a:moveTo>
                  <a:pt x="4635932" y="234109"/>
                </a:moveTo>
                <a:cubicBezTo>
                  <a:pt x="4645685" y="234109"/>
                  <a:pt x="4655210" y="235862"/>
                  <a:pt x="4664506" y="239367"/>
                </a:cubicBezTo>
                <a:cubicBezTo>
                  <a:pt x="4673802" y="242872"/>
                  <a:pt x="4684394" y="248892"/>
                  <a:pt x="4696282" y="257426"/>
                </a:cubicBezTo>
                <a:cubicBezTo>
                  <a:pt x="4710912" y="267485"/>
                  <a:pt x="4723942" y="275409"/>
                  <a:pt x="4735372" y="281201"/>
                </a:cubicBezTo>
                <a:cubicBezTo>
                  <a:pt x="4746802" y="286992"/>
                  <a:pt x="4759680" y="291716"/>
                  <a:pt x="4774006" y="295374"/>
                </a:cubicBezTo>
                <a:cubicBezTo>
                  <a:pt x="4781016" y="296898"/>
                  <a:pt x="4789093" y="298117"/>
                  <a:pt x="4798238" y="299031"/>
                </a:cubicBezTo>
                <a:cubicBezTo>
                  <a:pt x="4807381" y="299946"/>
                  <a:pt x="4817592" y="300403"/>
                  <a:pt x="4828870" y="300403"/>
                </a:cubicBezTo>
                <a:lnTo>
                  <a:pt x="4806924" y="343837"/>
                </a:lnTo>
                <a:cubicBezTo>
                  <a:pt x="4798999" y="343227"/>
                  <a:pt x="4791912" y="342618"/>
                  <a:pt x="4785664" y="342008"/>
                </a:cubicBezTo>
                <a:cubicBezTo>
                  <a:pt x="4779416" y="341399"/>
                  <a:pt x="4772329" y="341246"/>
                  <a:pt x="4764404" y="341551"/>
                </a:cubicBezTo>
                <a:cubicBezTo>
                  <a:pt x="4757394" y="342161"/>
                  <a:pt x="4750155" y="343456"/>
                  <a:pt x="4742688" y="345437"/>
                </a:cubicBezTo>
                <a:cubicBezTo>
                  <a:pt x="4735220" y="347418"/>
                  <a:pt x="4727447" y="350238"/>
                  <a:pt x="4719370" y="353895"/>
                </a:cubicBezTo>
                <a:cubicBezTo>
                  <a:pt x="4711292" y="357553"/>
                  <a:pt x="4702530" y="361973"/>
                  <a:pt x="4693081" y="367154"/>
                </a:cubicBezTo>
                <a:cubicBezTo>
                  <a:pt x="4681194" y="373860"/>
                  <a:pt x="4670374" y="379118"/>
                  <a:pt x="4660620" y="382928"/>
                </a:cubicBezTo>
                <a:cubicBezTo>
                  <a:pt x="4650866" y="386738"/>
                  <a:pt x="4640808" y="389633"/>
                  <a:pt x="4630445" y="391614"/>
                </a:cubicBezTo>
                <a:cubicBezTo>
                  <a:pt x="4620082" y="393596"/>
                  <a:pt x="4608423" y="394891"/>
                  <a:pt x="4595470" y="395501"/>
                </a:cubicBezTo>
                <a:lnTo>
                  <a:pt x="4550655" y="396392"/>
                </a:lnTo>
                <a:lnTo>
                  <a:pt x="4550588" y="396415"/>
                </a:lnTo>
                <a:lnTo>
                  <a:pt x="4550414" y="396397"/>
                </a:lnTo>
                <a:lnTo>
                  <a:pt x="4549520" y="396415"/>
                </a:lnTo>
                <a:lnTo>
                  <a:pt x="4549046" y="396257"/>
                </a:lnTo>
                <a:lnTo>
                  <a:pt x="4539443" y="395272"/>
                </a:lnTo>
                <a:cubicBezTo>
                  <a:pt x="4528584" y="392986"/>
                  <a:pt x="4518583" y="387271"/>
                  <a:pt x="4509440" y="378127"/>
                </a:cubicBezTo>
                <a:lnTo>
                  <a:pt x="4503038" y="399158"/>
                </a:lnTo>
                <a:cubicBezTo>
                  <a:pt x="4485056" y="399158"/>
                  <a:pt x="4468368" y="397634"/>
                  <a:pt x="4452975" y="394586"/>
                </a:cubicBezTo>
                <a:cubicBezTo>
                  <a:pt x="4437582" y="391538"/>
                  <a:pt x="4424248" y="387271"/>
                  <a:pt x="4412970" y="381785"/>
                </a:cubicBezTo>
                <a:cubicBezTo>
                  <a:pt x="4402606" y="387576"/>
                  <a:pt x="4393310" y="391462"/>
                  <a:pt x="4385081" y="393443"/>
                </a:cubicBezTo>
                <a:lnTo>
                  <a:pt x="4362489" y="396019"/>
                </a:lnTo>
                <a:lnTo>
                  <a:pt x="4361154" y="396415"/>
                </a:lnTo>
                <a:lnTo>
                  <a:pt x="4359020" y="396415"/>
                </a:lnTo>
                <a:lnTo>
                  <a:pt x="4263770" y="396415"/>
                </a:lnTo>
                <a:lnTo>
                  <a:pt x="4263520" y="396331"/>
                </a:lnTo>
                <a:lnTo>
                  <a:pt x="4263237" y="396415"/>
                </a:lnTo>
                <a:cubicBezTo>
                  <a:pt x="4258665" y="396415"/>
                  <a:pt x="4254170" y="396034"/>
                  <a:pt x="4249750" y="395272"/>
                </a:cubicBezTo>
                <a:cubicBezTo>
                  <a:pt x="4245330" y="394510"/>
                  <a:pt x="4240986" y="393215"/>
                  <a:pt x="4236720" y="391386"/>
                </a:cubicBezTo>
                <a:lnTo>
                  <a:pt x="4237176" y="403730"/>
                </a:lnTo>
                <a:cubicBezTo>
                  <a:pt x="4237176" y="423542"/>
                  <a:pt x="4231156" y="442135"/>
                  <a:pt x="4219117" y="459509"/>
                </a:cubicBezTo>
                <a:cubicBezTo>
                  <a:pt x="4207078" y="476882"/>
                  <a:pt x="4190542" y="490598"/>
                  <a:pt x="4169511" y="500657"/>
                </a:cubicBezTo>
                <a:cubicBezTo>
                  <a:pt x="4159148" y="505838"/>
                  <a:pt x="4148327" y="509648"/>
                  <a:pt x="4137050" y="512087"/>
                </a:cubicBezTo>
                <a:cubicBezTo>
                  <a:pt x="4125772" y="514525"/>
                  <a:pt x="4114038" y="515744"/>
                  <a:pt x="4101846" y="515744"/>
                </a:cubicBezTo>
                <a:cubicBezTo>
                  <a:pt x="4075328" y="515744"/>
                  <a:pt x="4054830" y="507972"/>
                  <a:pt x="4040352" y="492427"/>
                </a:cubicBezTo>
                <a:cubicBezTo>
                  <a:pt x="4025874" y="476882"/>
                  <a:pt x="4018635" y="454327"/>
                  <a:pt x="4018635" y="424761"/>
                </a:cubicBezTo>
                <a:cubicBezTo>
                  <a:pt x="4018635" y="419275"/>
                  <a:pt x="4018940" y="413484"/>
                  <a:pt x="4019550" y="407388"/>
                </a:cubicBezTo>
                <a:cubicBezTo>
                  <a:pt x="4020159" y="401292"/>
                  <a:pt x="4021302" y="394434"/>
                  <a:pt x="4022978" y="386814"/>
                </a:cubicBezTo>
                <a:cubicBezTo>
                  <a:pt x="4024655" y="379194"/>
                  <a:pt x="4026712" y="370507"/>
                  <a:pt x="4029150" y="360753"/>
                </a:cubicBezTo>
                <a:lnTo>
                  <a:pt x="4048353" y="365325"/>
                </a:lnTo>
                <a:cubicBezTo>
                  <a:pt x="4044390" y="379651"/>
                  <a:pt x="4042410" y="391386"/>
                  <a:pt x="4042410" y="400530"/>
                </a:cubicBezTo>
                <a:cubicBezTo>
                  <a:pt x="4042410" y="422475"/>
                  <a:pt x="4047515" y="439087"/>
                  <a:pt x="4057726" y="450365"/>
                </a:cubicBezTo>
                <a:cubicBezTo>
                  <a:pt x="4067936" y="461642"/>
                  <a:pt x="4083100" y="467281"/>
                  <a:pt x="4103217" y="467281"/>
                </a:cubicBezTo>
                <a:cubicBezTo>
                  <a:pt x="4119067" y="467281"/>
                  <a:pt x="4133773" y="465528"/>
                  <a:pt x="4147337" y="462023"/>
                </a:cubicBezTo>
                <a:cubicBezTo>
                  <a:pt x="4160900" y="458518"/>
                  <a:pt x="4173397" y="453336"/>
                  <a:pt x="4184827" y="446478"/>
                </a:cubicBezTo>
                <a:cubicBezTo>
                  <a:pt x="4196256" y="439620"/>
                  <a:pt x="4206239" y="431162"/>
                  <a:pt x="4214774" y="421104"/>
                </a:cubicBezTo>
                <a:cubicBezTo>
                  <a:pt x="4204716" y="400987"/>
                  <a:pt x="4196258" y="383690"/>
                  <a:pt x="4189400" y="369212"/>
                </a:cubicBezTo>
                <a:cubicBezTo>
                  <a:pt x="4182542" y="354734"/>
                  <a:pt x="4179112" y="343685"/>
                  <a:pt x="4179112" y="336065"/>
                </a:cubicBezTo>
                <a:cubicBezTo>
                  <a:pt x="4179112" y="325092"/>
                  <a:pt x="4182313" y="315262"/>
                  <a:pt x="4188714" y="306575"/>
                </a:cubicBezTo>
                <a:cubicBezTo>
                  <a:pt x="4195114" y="297888"/>
                  <a:pt x="4205478" y="289887"/>
                  <a:pt x="4219803" y="282572"/>
                </a:cubicBezTo>
                <a:cubicBezTo>
                  <a:pt x="4220412" y="287449"/>
                  <a:pt x="4221480" y="294688"/>
                  <a:pt x="4223004" y="304289"/>
                </a:cubicBezTo>
                <a:cubicBezTo>
                  <a:pt x="4224528" y="313890"/>
                  <a:pt x="4226660" y="326006"/>
                  <a:pt x="4229404" y="340637"/>
                </a:cubicBezTo>
                <a:cubicBezTo>
                  <a:pt x="4239768" y="346123"/>
                  <a:pt x="4251045" y="348866"/>
                  <a:pt x="4263237" y="348866"/>
                </a:cubicBezTo>
                <a:lnTo>
                  <a:pt x="4263520" y="348950"/>
                </a:lnTo>
                <a:lnTo>
                  <a:pt x="4263770" y="348866"/>
                </a:lnTo>
                <a:lnTo>
                  <a:pt x="4359020" y="348866"/>
                </a:lnTo>
                <a:cubicBezTo>
                  <a:pt x="4363592" y="348866"/>
                  <a:pt x="4367936" y="348561"/>
                  <a:pt x="4372050" y="347952"/>
                </a:cubicBezTo>
                <a:cubicBezTo>
                  <a:pt x="4376165" y="347342"/>
                  <a:pt x="4380356" y="346428"/>
                  <a:pt x="4384624" y="345209"/>
                </a:cubicBezTo>
                <a:cubicBezTo>
                  <a:pt x="4384319" y="343989"/>
                  <a:pt x="4384166" y="342770"/>
                  <a:pt x="4384166" y="341551"/>
                </a:cubicBezTo>
                <a:cubicBezTo>
                  <a:pt x="4384166" y="340332"/>
                  <a:pt x="4384166" y="338960"/>
                  <a:pt x="4384166" y="337436"/>
                </a:cubicBezTo>
                <a:cubicBezTo>
                  <a:pt x="4385081" y="327378"/>
                  <a:pt x="4387748" y="316938"/>
                  <a:pt x="4392168" y="306118"/>
                </a:cubicBezTo>
                <a:cubicBezTo>
                  <a:pt x="4396587" y="295298"/>
                  <a:pt x="4402226" y="285011"/>
                  <a:pt x="4409084" y="275257"/>
                </a:cubicBezTo>
                <a:cubicBezTo>
                  <a:pt x="4415942" y="265503"/>
                  <a:pt x="4423638" y="257426"/>
                  <a:pt x="4432172" y="251025"/>
                </a:cubicBezTo>
                <a:cubicBezTo>
                  <a:pt x="4445279" y="240967"/>
                  <a:pt x="4458233" y="235938"/>
                  <a:pt x="4471034" y="235938"/>
                </a:cubicBezTo>
                <a:cubicBezTo>
                  <a:pt x="4474692" y="235938"/>
                  <a:pt x="4478198" y="237538"/>
                  <a:pt x="4481550" y="240738"/>
                </a:cubicBezTo>
                <a:cubicBezTo>
                  <a:pt x="4484902" y="243939"/>
                  <a:pt x="4488103" y="248435"/>
                  <a:pt x="4491151" y="254226"/>
                </a:cubicBezTo>
                <a:cubicBezTo>
                  <a:pt x="4493590" y="258188"/>
                  <a:pt x="4496180" y="263370"/>
                  <a:pt x="4498924" y="269771"/>
                </a:cubicBezTo>
                <a:cubicBezTo>
                  <a:pt x="4501666" y="276171"/>
                  <a:pt x="4504562" y="283639"/>
                  <a:pt x="4507610" y="292173"/>
                </a:cubicBezTo>
                <a:cubicBezTo>
                  <a:pt x="4511268" y="302537"/>
                  <a:pt x="4515078" y="311681"/>
                  <a:pt x="4519040" y="319605"/>
                </a:cubicBezTo>
                <a:cubicBezTo>
                  <a:pt x="4523002" y="327530"/>
                  <a:pt x="4527118" y="333931"/>
                  <a:pt x="4531385" y="338808"/>
                </a:cubicBezTo>
                <a:cubicBezTo>
                  <a:pt x="4534280" y="342161"/>
                  <a:pt x="4537328" y="344675"/>
                  <a:pt x="4540528" y="346352"/>
                </a:cubicBezTo>
                <a:lnTo>
                  <a:pt x="4550468" y="348836"/>
                </a:lnTo>
                <a:lnTo>
                  <a:pt x="4607356" y="347037"/>
                </a:lnTo>
                <a:cubicBezTo>
                  <a:pt x="4623663" y="345818"/>
                  <a:pt x="4638827" y="343227"/>
                  <a:pt x="4652848" y="339265"/>
                </a:cubicBezTo>
                <a:cubicBezTo>
                  <a:pt x="4668392" y="334083"/>
                  <a:pt x="4680890" y="330197"/>
                  <a:pt x="4690338" y="327606"/>
                </a:cubicBezTo>
                <a:cubicBezTo>
                  <a:pt x="4699786" y="325016"/>
                  <a:pt x="4707407" y="323111"/>
                  <a:pt x="4713198" y="321891"/>
                </a:cubicBezTo>
                <a:cubicBezTo>
                  <a:pt x="4708626" y="319148"/>
                  <a:pt x="4703978" y="316253"/>
                  <a:pt x="4699254" y="313205"/>
                </a:cubicBezTo>
                <a:cubicBezTo>
                  <a:pt x="4694528" y="310157"/>
                  <a:pt x="4689880" y="306956"/>
                  <a:pt x="4685309" y="303603"/>
                </a:cubicBezTo>
                <a:cubicBezTo>
                  <a:pt x="4674640" y="295983"/>
                  <a:pt x="4665802" y="290726"/>
                  <a:pt x="4658792" y="287830"/>
                </a:cubicBezTo>
                <a:cubicBezTo>
                  <a:pt x="4651780" y="284934"/>
                  <a:pt x="4644770" y="283487"/>
                  <a:pt x="4637760" y="283487"/>
                </a:cubicBezTo>
                <a:cubicBezTo>
                  <a:pt x="4628616" y="283487"/>
                  <a:pt x="4620234" y="284706"/>
                  <a:pt x="4612614" y="287144"/>
                </a:cubicBezTo>
                <a:cubicBezTo>
                  <a:pt x="4604994" y="289583"/>
                  <a:pt x="4595850" y="294307"/>
                  <a:pt x="4585182" y="301317"/>
                </a:cubicBezTo>
                <a:cubicBezTo>
                  <a:pt x="4582439" y="298574"/>
                  <a:pt x="4580229" y="294917"/>
                  <a:pt x="4578553" y="290345"/>
                </a:cubicBezTo>
                <a:cubicBezTo>
                  <a:pt x="4576876" y="285773"/>
                  <a:pt x="4576038" y="281353"/>
                  <a:pt x="4576038" y="277086"/>
                </a:cubicBezTo>
                <a:cubicBezTo>
                  <a:pt x="4576038" y="264284"/>
                  <a:pt x="4581677" y="253921"/>
                  <a:pt x="4592954" y="245996"/>
                </a:cubicBezTo>
                <a:cubicBezTo>
                  <a:pt x="4604232" y="238071"/>
                  <a:pt x="4618558" y="234109"/>
                  <a:pt x="4635932" y="234109"/>
                </a:cubicBezTo>
                <a:close/>
                <a:moveTo>
                  <a:pt x="5543016" y="228394"/>
                </a:moveTo>
                <a:lnTo>
                  <a:pt x="5543472" y="233880"/>
                </a:lnTo>
                <a:cubicBezTo>
                  <a:pt x="5543472" y="241805"/>
                  <a:pt x="5539968" y="247901"/>
                  <a:pt x="5532957" y="252168"/>
                </a:cubicBezTo>
                <a:cubicBezTo>
                  <a:pt x="5525032" y="256131"/>
                  <a:pt x="5514822" y="260550"/>
                  <a:pt x="5502324" y="265427"/>
                </a:cubicBezTo>
                <a:cubicBezTo>
                  <a:pt x="5489828" y="270304"/>
                  <a:pt x="5475197" y="275638"/>
                  <a:pt x="5458434" y="281429"/>
                </a:cubicBezTo>
                <a:lnTo>
                  <a:pt x="5460720" y="259484"/>
                </a:lnTo>
                <a:cubicBezTo>
                  <a:pt x="5481142" y="252168"/>
                  <a:pt x="5497905" y="246072"/>
                  <a:pt x="5511012" y="241196"/>
                </a:cubicBezTo>
                <a:cubicBezTo>
                  <a:pt x="5524118" y="236319"/>
                  <a:pt x="5534786" y="232052"/>
                  <a:pt x="5543016" y="228394"/>
                </a:cubicBezTo>
                <a:close/>
                <a:moveTo>
                  <a:pt x="6496354" y="220850"/>
                </a:moveTo>
                <a:cubicBezTo>
                  <a:pt x="6500316" y="224813"/>
                  <a:pt x="6504964" y="229461"/>
                  <a:pt x="6510298" y="234795"/>
                </a:cubicBezTo>
                <a:cubicBezTo>
                  <a:pt x="6515632" y="240129"/>
                  <a:pt x="6521652" y="245996"/>
                  <a:pt x="6528358" y="252397"/>
                </a:cubicBezTo>
                <a:cubicBezTo>
                  <a:pt x="6524700" y="257579"/>
                  <a:pt x="6520280" y="263141"/>
                  <a:pt x="6515099" y="269085"/>
                </a:cubicBezTo>
                <a:cubicBezTo>
                  <a:pt x="6509916" y="275028"/>
                  <a:pt x="6503974" y="281353"/>
                  <a:pt x="6497268" y="288059"/>
                </a:cubicBezTo>
                <a:cubicBezTo>
                  <a:pt x="6482333" y="276171"/>
                  <a:pt x="6470902" y="265503"/>
                  <a:pt x="6462978" y="256055"/>
                </a:cubicBezTo>
                <a:cubicBezTo>
                  <a:pt x="6470293" y="248739"/>
                  <a:pt x="6476694" y="242186"/>
                  <a:pt x="6482180" y="236395"/>
                </a:cubicBezTo>
                <a:cubicBezTo>
                  <a:pt x="6487667" y="230604"/>
                  <a:pt x="6492391" y="225422"/>
                  <a:pt x="6496354" y="220850"/>
                </a:cubicBezTo>
                <a:close/>
                <a:moveTo>
                  <a:pt x="4115104" y="220850"/>
                </a:moveTo>
                <a:cubicBezTo>
                  <a:pt x="4119066" y="224813"/>
                  <a:pt x="4123714" y="229461"/>
                  <a:pt x="4129049" y="234795"/>
                </a:cubicBezTo>
                <a:cubicBezTo>
                  <a:pt x="4134383" y="240129"/>
                  <a:pt x="4140402" y="245996"/>
                  <a:pt x="4147108" y="252397"/>
                </a:cubicBezTo>
                <a:cubicBezTo>
                  <a:pt x="4143450" y="257579"/>
                  <a:pt x="4139031" y="263141"/>
                  <a:pt x="4133850" y="269085"/>
                </a:cubicBezTo>
                <a:cubicBezTo>
                  <a:pt x="4128668" y="275028"/>
                  <a:pt x="4122724" y="281353"/>
                  <a:pt x="4116018" y="288059"/>
                </a:cubicBezTo>
                <a:cubicBezTo>
                  <a:pt x="4101084" y="276171"/>
                  <a:pt x="4089654" y="265503"/>
                  <a:pt x="4081729" y="256055"/>
                </a:cubicBezTo>
                <a:cubicBezTo>
                  <a:pt x="4089044" y="248739"/>
                  <a:pt x="4095445" y="242186"/>
                  <a:pt x="4100931" y="236395"/>
                </a:cubicBezTo>
                <a:cubicBezTo>
                  <a:pt x="4106418" y="230604"/>
                  <a:pt x="4111142" y="225422"/>
                  <a:pt x="4115104" y="220850"/>
                </a:cubicBezTo>
                <a:close/>
                <a:moveTo>
                  <a:pt x="5807887" y="181531"/>
                </a:moveTo>
                <a:cubicBezTo>
                  <a:pt x="5810020" y="184274"/>
                  <a:pt x="5813373" y="187932"/>
                  <a:pt x="5817945" y="192504"/>
                </a:cubicBezTo>
                <a:cubicBezTo>
                  <a:pt x="5822518" y="197076"/>
                  <a:pt x="5828156" y="202562"/>
                  <a:pt x="5834862" y="208963"/>
                </a:cubicBezTo>
                <a:cubicBezTo>
                  <a:pt x="5830899" y="214449"/>
                  <a:pt x="5826708" y="219783"/>
                  <a:pt x="5822288" y="224965"/>
                </a:cubicBezTo>
                <a:cubicBezTo>
                  <a:pt x="5817869" y="230147"/>
                  <a:pt x="5813220" y="235023"/>
                  <a:pt x="5808344" y="239595"/>
                </a:cubicBezTo>
                <a:cubicBezTo>
                  <a:pt x="5801943" y="234719"/>
                  <a:pt x="5796228" y="229994"/>
                  <a:pt x="5791199" y="225422"/>
                </a:cubicBezTo>
                <a:cubicBezTo>
                  <a:pt x="5786170" y="220850"/>
                  <a:pt x="5781826" y="216431"/>
                  <a:pt x="5778169" y="212163"/>
                </a:cubicBezTo>
                <a:cubicBezTo>
                  <a:pt x="5783046" y="207591"/>
                  <a:pt x="5787922" y="202715"/>
                  <a:pt x="5792800" y="197533"/>
                </a:cubicBezTo>
                <a:cubicBezTo>
                  <a:pt x="5797676" y="192351"/>
                  <a:pt x="5802704" y="187017"/>
                  <a:pt x="5807887" y="181531"/>
                </a:cubicBezTo>
                <a:close/>
                <a:moveTo>
                  <a:pt x="1990191" y="180769"/>
                </a:moveTo>
                <a:lnTo>
                  <a:pt x="1990648" y="186255"/>
                </a:lnTo>
                <a:cubicBezTo>
                  <a:pt x="1990648" y="194180"/>
                  <a:pt x="1987143" y="200276"/>
                  <a:pt x="1980132" y="204543"/>
                </a:cubicBezTo>
                <a:cubicBezTo>
                  <a:pt x="1972208" y="208506"/>
                  <a:pt x="1961997" y="212925"/>
                  <a:pt x="1949500" y="217802"/>
                </a:cubicBezTo>
                <a:cubicBezTo>
                  <a:pt x="1937004" y="222679"/>
                  <a:pt x="1922373" y="228013"/>
                  <a:pt x="1905609" y="233804"/>
                </a:cubicBezTo>
                <a:lnTo>
                  <a:pt x="1907895" y="211859"/>
                </a:lnTo>
                <a:cubicBezTo>
                  <a:pt x="1928317" y="204543"/>
                  <a:pt x="1945080" y="198447"/>
                  <a:pt x="1958187" y="193571"/>
                </a:cubicBezTo>
                <a:cubicBezTo>
                  <a:pt x="1971294" y="188694"/>
                  <a:pt x="1981961" y="184427"/>
                  <a:pt x="1990191" y="180769"/>
                </a:cubicBezTo>
                <a:close/>
                <a:moveTo>
                  <a:pt x="5871438" y="175587"/>
                </a:moveTo>
                <a:cubicBezTo>
                  <a:pt x="5874180" y="178331"/>
                  <a:pt x="5877838" y="181912"/>
                  <a:pt x="5882410" y="186332"/>
                </a:cubicBezTo>
                <a:cubicBezTo>
                  <a:pt x="5886982" y="190751"/>
                  <a:pt x="5892469" y="196161"/>
                  <a:pt x="5898870" y="202562"/>
                </a:cubicBezTo>
                <a:cubicBezTo>
                  <a:pt x="5895212" y="207744"/>
                  <a:pt x="5891173" y="212925"/>
                  <a:pt x="5886754" y="218107"/>
                </a:cubicBezTo>
                <a:cubicBezTo>
                  <a:pt x="5882334" y="223289"/>
                  <a:pt x="5877533" y="228318"/>
                  <a:pt x="5872352" y="233195"/>
                </a:cubicBezTo>
                <a:cubicBezTo>
                  <a:pt x="5866256" y="228318"/>
                  <a:pt x="5860769" y="223670"/>
                  <a:pt x="5855892" y="219250"/>
                </a:cubicBezTo>
                <a:cubicBezTo>
                  <a:pt x="5851016" y="214830"/>
                  <a:pt x="5846444" y="210335"/>
                  <a:pt x="5842176" y="205763"/>
                </a:cubicBezTo>
                <a:cubicBezTo>
                  <a:pt x="5846138" y="202105"/>
                  <a:pt x="5850635" y="197762"/>
                  <a:pt x="5855664" y="192732"/>
                </a:cubicBezTo>
                <a:cubicBezTo>
                  <a:pt x="5860694" y="187703"/>
                  <a:pt x="5865952" y="181988"/>
                  <a:pt x="5871438" y="175587"/>
                </a:cubicBezTo>
                <a:close/>
                <a:moveTo>
                  <a:pt x="570433" y="174216"/>
                </a:moveTo>
                <a:cubicBezTo>
                  <a:pt x="574395" y="178178"/>
                  <a:pt x="579043" y="182826"/>
                  <a:pt x="584377" y="188160"/>
                </a:cubicBezTo>
                <a:cubicBezTo>
                  <a:pt x="589711" y="193494"/>
                  <a:pt x="595731" y="199362"/>
                  <a:pt x="602437" y="205763"/>
                </a:cubicBezTo>
                <a:cubicBezTo>
                  <a:pt x="598779" y="210944"/>
                  <a:pt x="594360" y="216507"/>
                  <a:pt x="589178" y="222450"/>
                </a:cubicBezTo>
                <a:cubicBezTo>
                  <a:pt x="583996" y="228394"/>
                  <a:pt x="578053" y="234719"/>
                  <a:pt x="571347" y="241424"/>
                </a:cubicBezTo>
                <a:cubicBezTo>
                  <a:pt x="556412" y="229537"/>
                  <a:pt x="544982" y="218869"/>
                  <a:pt x="537057" y="209420"/>
                </a:cubicBezTo>
                <a:cubicBezTo>
                  <a:pt x="544372" y="202105"/>
                  <a:pt x="550773" y="195552"/>
                  <a:pt x="556260" y="189761"/>
                </a:cubicBezTo>
                <a:cubicBezTo>
                  <a:pt x="561746" y="183969"/>
                  <a:pt x="566470" y="178788"/>
                  <a:pt x="570433" y="174216"/>
                </a:cubicBezTo>
                <a:close/>
                <a:moveTo>
                  <a:pt x="6494220" y="161186"/>
                </a:moveTo>
                <a:cubicBezTo>
                  <a:pt x="6492086" y="161186"/>
                  <a:pt x="6489876" y="162024"/>
                  <a:pt x="6487590" y="163700"/>
                </a:cubicBezTo>
                <a:cubicBezTo>
                  <a:pt x="6485304" y="165377"/>
                  <a:pt x="6484314" y="167891"/>
                  <a:pt x="6484619" y="171244"/>
                </a:cubicBezTo>
                <a:cubicBezTo>
                  <a:pt x="6484618" y="174292"/>
                  <a:pt x="6485532" y="177111"/>
                  <a:pt x="6487362" y="179702"/>
                </a:cubicBezTo>
                <a:cubicBezTo>
                  <a:pt x="6489190" y="182293"/>
                  <a:pt x="6492238" y="183588"/>
                  <a:pt x="6496506" y="183588"/>
                </a:cubicBezTo>
                <a:cubicBezTo>
                  <a:pt x="6499554" y="183588"/>
                  <a:pt x="6502449" y="182522"/>
                  <a:pt x="6505192" y="180388"/>
                </a:cubicBezTo>
                <a:cubicBezTo>
                  <a:pt x="6507936" y="178254"/>
                  <a:pt x="6509307" y="176273"/>
                  <a:pt x="6509308" y="174444"/>
                </a:cubicBezTo>
                <a:cubicBezTo>
                  <a:pt x="6509307" y="171701"/>
                  <a:pt x="6507707" y="168806"/>
                  <a:pt x="6504506" y="165758"/>
                </a:cubicBezTo>
                <a:cubicBezTo>
                  <a:pt x="6501306" y="162710"/>
                  <a:pt x="6497876" y="161186"/>
                  <a:pt x="6494220" y="161186"/>
                </a:cubicBezTo>
                <a:close/>
                <a:moveTo>
                  <a:pt x="4152366" y="152194"/>
                </a:moveTo>
                <a:lnTo>
                  <a:pt x="4152824" y="157680"/>
                </a:lnTo>
                <a:cubicBezTo>
                  <a:pt x="4152824" y="165605"/>
                  <a:pt x="4149318" y="171701"/>
                  <a:pt x="4142308" y="175968"/>
                </a:cubicBezTo>
                <a:cubicBezTo>
                  <a:pt x="4134383" y="179931"/>
                  <a:pt x="4124172" y="184350"/>
                  <a:pt x="4111675" y="189227"/>
                </a:cubicBezTo>
                <a:cubicBezTo>
                  <a:pt x="4099178" y="194104"/>
                  <a:pt x="4084548" y="199438"/>
                  <a:pt x="4067784" y="205229"/>
                </a:cubicBezTo>
                <a:lnTo>
                  <a:pt x="4070070" y="183284"/>
                </a:lnTo>
                <a:cubicBezTo>
                  <a:pt x="4090492" y="175968"/>
                  <a:pt x="4107256" y="169872"/>
                  <a:pt x="4120362" y="164996"/>
                </a:cubicBezTo>
                <a:cubicBezTo>
                  <a:pt x="4133468" y="160119"/>
                  <a:pt x="4144136" y="155852"/>
                  <a:pt x="4152366" y="152194"/>
                </a:cubicBezTo>
                <a:close/>
                <a:moveTo>
                  <a:pt x="3265246" y="151661"/>
                </a:moveTo>
                <a:cubicBezTo>
                  <a:pt x="3263112" y="151661"/>
                  <a:pt x="3260902" y="152499"/>
                  <a:pt x="3258616" y="154175"/>
                </a:cubicBezTo>
                <a:cubicBezTo>
                  <a:pt x="3256330" y="155852"/>
                  <a:pt x="3255340" y="158366"/>
                  <a:pt x="3255644" y="161719"/>
                </a:cubicBezTo>
                <a:cubicBezTo>
                  <a:pt x="3255644" y="164767"/>
                  <a:pt x="3256559" y="167586"/>
                  <a:pt x="3258388" y="170177"/>
                </a:cubicBezTo>
                <a:cubicBezTo>
                  <a:pt x="3260216" y="172768"/>
                  <a:pt x="3263264" y="174063"/>
                  <a:pt x="3267532" y="174063"/>
                </a:cubicBezTo>
                <a:cubicBezTo>
                  <a:pt x="3270580" y="174063"/>
                  <a:pt x="3273475" y="172997"/>
                  <a:pt x="3276218" y="170863"/>
                </a:cubicBezTo>
                <a:cubicBezTo>
                  <a:pt x="3278962" y="168729"/>
                  <a:pt x="3280333" y="166748"/>
                  <a:pt x="3280333" y="164919"/>
                </a:cubicBezTo>
                <a:cubicBezTo>
                  <a:pt x="3280333" y="162176"/>
                  <a:pt x="3278733" y="159281"/>
                  <a:pt x="3275533" y="156233"/>
                </a:cubicBezTo>
                <a:cubicBezTo>
                  <a:pt x="3272332" y="153185"/>
                  <a:pt x="3268903" y="151661"/>
                  <a:pt x="3265246" y="151661"/>
                </a:cubicBezTo>
                <a:close/>
                <a:moveTo>
                  <a:pt x="5838062" y="144041"/>
                </a:moveTo>
                <a:cubicBezTo>
                  <a:pt x="5841414" y="148003"/>
                  <a:pt x="5845224" y="152118"/>
                  <a:pt x="5849492" y="156385"/>
                </a:cubicBezTo>
                <a:cubicBezTo>
                  <a:pt x="5853759" y="160652"/>
                  <a:pt x="5858636" y="165072"/>
                  <a:pt x="5864122" y="169644"/>
                </a:cubicBezTo>
                <a:cubicBezTo>
                  <a:pt x="5858331" y="176045"/>
                  <a:pt x="5853378" y="181379"/>
                  <a:pt x="5849264" y="185646"/>
                </a:cubicBezTo>
                <a:cubicBezTo>
                  <a:pt x="5845148" y="189913"/>
                  <a:pt x="5841872" y="192961"/>
                  <a:pt x="5839434" y="194790"/>
                </a:cubicBezTo>
                <a:cubicBezTo>
                  <a:pt x="5833947" y="190523"/>
                  <a:pt x="5828918" y="186255"/>
                  <a:pt x="5824346" y="181988"/>
                </a:cubicBezTo>
                <a:cubicBezTo>
                  <a:pt x="5819774" y="177721"/>
                  <a:pt x="5815812" y="173606"/>
                  <a:pt x="5812458" y="169644"/>
                </a:cubicBezTo>
                <a:cubicBezTo>
                  <a:pt x="5818250" y="164462"/>
                  <a:pt x="5823279" y="159738"/>
                  <a:pt x="5827546" y="155471"/>
                </a:cubicBezTo>
                <a:cubicBezTo>
                  <a:pt x="5831814" y="151203"/>
                  <a:pt x="5835319" y="147393"/>
                  <a:pt x="5838062" y="144041"/>
                </a:cubicBezTo>
                <a:close/>
                <a:moveTo>
                  <a:pt x="6496506" y="142898"/>
                </a:moveTo>
                <a:cubicBezTo>
                  <a:pt x="6503211" y="142593"/>
                  <a:pt x="6509078" y="145412"/>
                  <a:pt x="6514108" y="151356"/>
                </a:cubicBezTo>
                <a:cubicBezTo>
                  <a:pt x="6519137" y="157299"/>
                  <a:pt x="6521652" y="164996"/>
                  <a:pt x="6521652" y="174444"/>
                </a:cubicBezTo>
                <a:cubicBezTo>
                  <a:pt x="6521652" y="181455"/>
                  <a:pt x="6519060" y="187551"/>
                  <a:pt x="6513879" y="192732"/>
                </a:cubicBezTo>
                <a:cubicBezTo>
                  <a:pt x="6508698" y="197914"/>
                  <a:pt x="6502754" y="200505"/>
                  <a:pt x="6496048" y="200505"/>
                </a:cubicBezTo>
                <a:cubicBezTo>
                  <a:pt x="6489038" y="200505"/>
                  <a:pt x="6483323" y="197990"/>
                  <a:pt x="6478904" y="192961"/>
                </a:cubicBezTo>
                <a:cubicBezTo>
                  <a:pt x="6474484" y="187932"/>
                  <a:pt x="6472274" y="181607"/>
                  <a:pt x="6472274" y="173987"/>
                </a:cubicBezTo>
                <a:cubicBezTo>
                  <a:pt x="6472274" y="165148"/>
                  <a:pt x="6474788" y="157757"/>
                  <a:pt x="6479818" y="151813"/>
                </a:cubicBezTo>
                <a:cubicBezTo>
                  <a:pt x="6484846" y="145869"/>
                  <a:pt x="6490410" y="142898"/>
                  <a:pt x="6496506" y="142898"/>
                </a:cubicBezTo>
                <a:close/>
                <a:moveTo>
                  <a:pt x="1502054" y="135354"/>
                </a:moveTo>
                <a:cubicBezTo>
                  <a:pt x="1504492" y="138097"/>
                  <a:pt x="1508074" y="141831"/>
                  <a:pt x="1512798" y="146555"/>
                </a:cubicBezTo>
                <a:cubicBezTo>
                  <a:pt x="1517522" y="151280"/>
                  <a:pt x="1523390" y="156842"/>
                  <a:pt x="1530400" y="163243"/>
                </a:cubicBezTo>
                <a:cubicBezTo>
                  <a:pt x="1526743" y="168425"/>
                  <a:pt x="1522628" y="173682"/>
                  <a:pt x="1518056" y="179016"/>
                </a:cubicBezTo>
                <a:cubicBezTo>
                  <a:pt x="1513484" y="184350"/>
                  <a:pt x="1508455" y="189761"/>
                  <a:pt x="1502968" y="195247"/>
                </a:cubicBezTo>
                <a:cubicBezTo>
                  <a:pt x="1496263" y="189761"/>
                  <a:pt x="1490319" y="184655"/>
                  <a:pt x="1485138" y="179931"/>
                </a:cubicBezTo>
                <a:cubicBezTo>
                  <a:pt x="1479956" y="175206"/>
                  <a:pt x="1475384" y="170711"/>
                  <a:pt x="1471421" y="166443"/>
                </a:cubicBezTo>
                <a:cubicBezTo>
                  <a:pt x="1476298" y="161871"/>
                  <a:pt x="1481327" y="156918"/>
                  <a:pt x="1486509" y="151584"/>
                </a:cubicBezTo>
                <a:cubicBezTo>
                  <a:pt x="1491691" y="146250"/>
                  <a:pt x="1496872" y="140840"/>
                  <a:pt x="1502054" y="135354"/>
                </a:cubicBezTo>
                <a:close/>
                <a:moveTo>
                  <a:pt x="3267532" y="133373"/>
                </a:moveTo>
                <a:cubicBezTo>
                  <a:pt x="3274237" y="133068"/>
                  <a:pt x="3280105" y="135887"/>
                  <a:pt x="3285134" y="141831"/>
                </a:cubicBezTo>
                <a:cubicBezTo>
                  <a:pt x="3290163" y="147774"/>
                  <a:pt x="3292678" y="155471"/>
                  <a:pt x="3292678" y="164919"/>
                </a:cubicBezTo>
                <a:cubicBezTo>
                  <a:pt x="3292678" y="171930"/>
                  <a:pt x="3290087" y="178026"/>
                  <a:pt x="3284905" y="183207"/>
                </a:cubicBezTo>
                <a:cubicBezTo>
                  <a:pt x="3279724" y="188389"/>
                  <a:pt x="3273780" y="190980"/>
                  <a:pt x="3267074" y="190980"/>
                </a:cubicBezTo>
                <a:cubicBezTo>
                  <a:pt x="3260064" y="190980"/>
                  <a:pt x="3254349" y="188465"/>
                  <a:pt x="3249930" y="183436"/>
                </a:cubicBezTo>
                <a:cubicBezTo>
                  <a:pt x="3245510" y="178407"/>
                  <a:pt x="3243300" y="172082"/>
                  <a:pt x="3243300" y="164462"/>
                </a:cubicBezTo>
                <a:cubicBezTo>
                  <a:pt x="3243300" y="155623"/>
                  <a:pt x="3245815" y="148232"/>
                  <a:pt x="3250844" y="142288"/>
                </a:cubicBezTo>
                <a:cubicBezTo>
                  <a:pt x="3255873" y="136344"/>
                  <a:pt x="3261436" y="133373"/>
                  <a:pt x="3267532" y="133373"/>
                </a:cubicBezTo>
                <a:close/>
                <a:moveTo>
                  <a:pt x="6122212" y="131239"/>
                </a:moveTo>
                <a:cubicBezTo>
                  <a:pt x="6126174" y="135201"/>
                  <a:pt x="6130822" y="139850"/>
                  <a:pt x="6136156" y="145184"/>
                </a:cubicBezTo>
                <a:cubicBezTo>
                  <a:pt x="6141490" y="150518"/>
                  <a:pt x="6147510" y="156385"/>
                  <a:pt x="6154216" y="162786"/>
                </a:cubicBezTo>
                <a:cubicBezTo>
                  <a:pt x="6150558" y="167967"/>
                  <a:pt x="6146138" y="173530"/>
                  <a:pt x="6140957" y="179474"/>
                </a:cubicBezTo>
                <a:cubicBezTo>
                  <a:pt x="6135775" y="185417"/>
                  <a:pt x="6129831" y="191742"/>
                  <a:pt x="6123126" y="198447"/>
                </a:cubicBezTo>
                <a:cubicBezTo>
                  <a:pt x="6108190" y="186560"/>
                  <a:pt x="6096760" y="175892"/>
                  <a:pt x="6088836" y="166443"/>
                </a:cubicBezTo>
                <a:cubicBezTo>
                  <a:pt x="6096151" y="159128"/>
                  <a:pt x="6102552" y="152575"/>
                  <a:pt x="6108038" y="146784"/>
                </a:cubicBezTo>
                <a:cubicBezTo>
                  <a:pt x="6113525" y="140993"/>
                  <a:pt x="6118250" y="135811"/>
                  <a:pt x="6122212" y="131239"/>
                </a:cubicBezTo>
                <a:close/>
                <a:moveTo>
                  <a:pt x="1565604" y="128496"/>
                </a:moveTo>
                <a:cubicBezTo>
                  <a:pt x="1568043" y="131239"/>
                  <a:pt x="1571701" y="134897"/>
                  <a:pt x="1576578" y="139469"/>
                </a:cubicBezTo>
                <a:cubicBezTo>
                  <a:pt x="1581454" y="144041"/>
                  <a:pt x="1587398" y="149679"/>
                  <a:pt x="1594408" y="156385"/>
                </a:cubicBezTo>
                <a:cubicBezTo>
                  <a:pt x="1586788" y="167053"/>
                  <a:pt x="1577492" y="177721"/>
                  <a:pt x="1566519" y="188389"/>
                </a:cubicBezTo>
                <a:cubicBezTo>
                  <a:pt x="1560118" y="183207"/>
                  <a:pt x="1554327" y="178331"/>
                  <a:pt x="1549146" y="173759"/>
                </a:cubicBezTo>
                <a:cubicBezTo>
                  <a:pt x="1543964" y="169187"/>
                  <a:pt x="1539392" y="164615"/>
                  <a:pt x="1535429" y="160043"/>
                </a:cubicBezTo>
                <a:cubicBezTo>
                  <a:pt x="1539697" y="156080"/>
                  <a:pt x="1544345" y="151432"/>
                  <a:pt x="1549374" y="146098"/>
                </a:cubicBezTo>
                <a:cubicBezTo>
                  <a:pt x="1554403" y="140764"/>
                  <a:pt x="1559813" y="134897"/>
                  <a:pt x="1565604" y="128496"/>
                </a:cubicBezTo>
                <a:close/>
                <a:moveTo>
                  <a:pt x="3441344" y="118895"/>
                </a:moveTo>
                <a:cubicBezTo>
                  <a:pt x="3445306" y="122857"/>
                  <a:pt x="3449954" y="127505"/>
                  <a:pt x="3455288" y="132839"/>
                </a:cubicBezTo>
                <a:cubicBezTo>
                  <a:pt x="3460622" y="138173"/>
                  <a:pt x="3466642" y="144041"/>
                  <a:pt x="3473348" y="150441"/>
                </a:cubicBezTo>
                <a:cubicBezTo>
                  <a:pt x="3469690" y="155623"/>
                  <a:pt x="3465270" y="161186"/>
                  <a:pt x="3460089" y="167129"/>
                </a:cubicBezTo>
                <a:cubicBezTo>
                  <a:pt x="3454907" y="173073"/>
                  <a:pt x="3448963" y="179397"/>
                  <a:pt x="3442258" y="186103"/>
                </a:cubicBezTo>
                <a:cubicBezTo>
                  <a:pt x="3427323" y="174216"/>
                  <a:pt x="3415893" y="163548"/>
                  <a:pt x="3407968" y="154099"/>
                </a:cubicBezTo>
                <a:cubicBezTo>
                  <a:pt x="3415284" y="146784"/>
                  <a:pt x="3421684" y="140231"/>
                  <a:pt x="3427170" y="134439"/>
                </a:cubicBezTo>
                <a:cubicBezTo>
                  <a:pt x="3432657" y="128648"/>
                  <a:pt x="3437381" y="123467"/>
                  <a:pt x="3441344" y="118895"/>
                </a:cubicBezTo>
                <a:close/>
                <a:moveTo>
                  <a:pt x="4495266" y="104569"/>
                </a:moveTo>
                <a:lnTo>
                  <a:pt x="4495724" y="110055"/>
                </a:lnTo>
                <a:cubicBezTo>
                  <a:pt x="4495724" y="117980"/>
                  <a:pt x="4492218" y="124076"/>
                  <a:pt x="4485208" y="128343"/>
                </a:cubicBezTo>
                <a:cubicBezTo>
                  <a:pt x="4477283" y="132306"/>
                  <a:pt x="4467072" y="136725"/>
                  <a:pt x="4454575" y="141602"/>
                </a:cubicBezTo>
                <a:cubicBezTo>
                  <a:pt x="4442078" y="146479"/>
                  <a:pt x="4427448" y="151813"/>
                  <a:pt x="4410684" y="157604"/>
                </a:cubicBezTo>
                <a:lnTo>
                  <a:pt x="4412970" y="135659"/>
                </a:lnTo>
                <a:cubicBezTo>
                  <a:pt x="4433392" y="128343"/>
                  <a:pt x="4450156" y="122247"/>
                  <a:pt x="4463262" y="117371"/>
                </a:cubicBezTo>
                <a:cubicBezTo>
                  <a:pt x="4476368" y="112494"/>
                  <a:pt x="4487036" y="108227"/>
                  <a:pt x="4495266" y="104569"/>
                </a:cubicBezTo>
                <a:close/>
                <a:moveTo>
                  <a:pt x="2628366" y="95044"/>
                </a:moveTo>
                <a:lnTo>
                  <a:pt x="2628823" y="100530"/>
                </a:lnTo>
                <a:cubicBezTo>
                  <a:pt x="2628823" y="108455"/>
                  <a:pt x="2625318" y="114551"/>
                  <a:pt x="2618308" y="118818"/>
                </a:cubicBezTo>
                <a:cubicBezTo>
                  <a:pt x="2610382" y="122781"/>
                  <a:pt x="2600172" y="127200"/>
                  <a:pt x="2587675" y="132077"/>
                </a:cubicBezTo>
                <a:cubicBezTo>
                  <a:pt x="2575178" y="136954"/>
                  <a:pt x="2560548" y="142288"/>
                  <a:pt x="2543784" y="148079"/>
                </a:cubicBezTo>
                <a:lnTo>
                  <a:pt x="2546070" y="126134"/>
                </a:lnTo>
                <a:cubicBezTo>
                  <a:pt x="2566491" y="118818"/>
                  <a:pt x="2583255" y="112722"/>
                  <a:pt x="2596362" y="107846"/>
                </a:cubicBezTo>
                <a:cubicBezTo>
                  <a:pt x="2609468" y="102969"/>
                  <a:pt x="2620136" y="98702"/>
                  <a:pt x="2628366" y="95044"/>
                </a:cubicBezTo>
                <a:close/>
                <a:moveTo>
                  <a:pt x="4274286" y="93291"/>
                </a:moveTo>
                <a:cubicBezTo>
                  <a:pt x="4276724" y="104569"/>
                  <a:pt x="4278401" y="113942"/>
                  <a:pt x="4279316" y="121409"/>
                </a:cubicBezTo>
                <a:cubicBezTo>
                  <a:pt x="4280230" y="128877"/>
                  <a:pt x="4280916" y="135582"/>
                  <a:pt x="4281372" y="141526"/>
                </a:cubicBezTo>
                <a:cubicBezTo>
                  <a:pt x="4281830" y="147470"/>
                  <a:pt x="4282058" y="154099"/>
                  <a:pt x="4282058" y="161414"/>
                </a:cubicBezTo>
                <a:cubicBezTo>
                  <a:pt x="4282058" y="176959"/>
                  <a:pt x="4277792" y="190065"/>
                  <a:pt x="4269257" y="200733"/>
                </a:cubicBezTo>
                <a:lnTo>
                  <a:pt x="4266514" y="199819"/>
                </a:lnTo>
                <a:cubicBezTo>
                  <a:pt x="4266514" y="187322"/>
                  <a:pt x="4265676" y="175206"/>
                  <a:pt x="4264000" y="163472"/>
                </a:cubicBezTo>
                <a:cubicBezTo>
                  <a:pt x="4262322" y="151737"/>
                  <a:pt x="4260113" y="140535"/>
                  <a:pt x="4257370" y="129867"/>
                </a:cubicBezTo>
                <a:cubicBezTo>
                  <a:pt x="4256456" y="125905"/>
                  <a:pt x="4255998" y="122400"/>
                  <a:pt x="4255998" y="119352"/>
                </a:cubicBezTo>
                <a:cubicBezTo>
                  <a:pt x="4255998" y="113256"/>
                  <a:pt x="4257750" y="107846"/>
                  <a:pt x="4261256" y="103121"/>
                </a:cubicBezTo>
                <a:cubicBezTo>
                  <a:pt x="4264761" y="98397"/>
                  <a:pt x="4269104" y="95120"/>
                  <a:pt x="4274286" y="93291"/>
                </a:cubicBezTo>
                <a:close/>
                <a:moveTo>
                  <a:pt x="6801534" y="89939"/>
                </a:moveTo>
                <a:cubicBezTo>
                  <a:pt x="6804582" y="95425"/>
                  <a:pt x="6806640" y="100835"/>
                  <a:pt x="6807706" y="106169"/>
                </a:cubicBezTo>
                <a:cubicBezTo>
                  <a:pt x="6808774" y="111503"/>
                  <a:pt x="6809307" y="115389"/>
                  <a:pt x="6809307" y="117828"/>
                </a:cubicBezTo>
                <a:cubicBezTo>
                  <a:pt x="6809307" y="125143"/>
                  <a:pt x="6807021" y="131315"/>
                  <a:pt x="6802449" y="136344"/>
                </a:cubicBezTo>
                <a:cubicBezTo>
                  <a:pt x="6797877" y="141374"/>
                  <a:pt x="6792238" y="143888"/>
                  <a:pt x="6785532" y="143888"/>
                </a:cubicBezTo>
                <a:cubicBezTo>
                  <a:pt x="6780046" y="143888"/>
                  <a:pt x="6775474" y="142364"/>
                  <a:pt x="6771816" y="139316"/>
                </a:cubicBezTo>
                <a:cubicBezTo>
                  <a:pt x="6767550" y="148460"/>
                  <a:pt x="6760538" y="153032"/>
                  <a:pt x="6750785" y="153032"/>
                </a:cubicBezTo>
                <a:cubicBezTo>
                  <a:pt x="6744689" y="153032"/>
                  <a:pt x="6739812" y="151280"/>
                  <a:pt x="6736155" y="147774"/>
                </a:cubicBezTo>
                <a:cubicBezTo>
                  <a:pt x="6732496" y="144269"/>
                  <a:pt x="6730668" y="139316"/>
                  <a:pt x="6730668" y="132915"/>
                </a:cubicBezTo>
                <a:cubicBezTo>
                  <a:pt x="6730668" y="126515"/>
                  <a:pt x="6732650" y="119809"/>
                  <a:pt x="6736612" y="112799"/>
                </a:cubicBezTo>
                <a:lnTo>
                  <a:pt x="6745299" y="114627"/>
                </a:lnTo>
                <a:cubicBezTo>
                  <a:pt x="6744384" y="117675"/>
                  <a:pt x="6743927" y="121485"/>
                  <a:pt x="6743928" y="126057"/>
                </a:cubicBezTo>
                <a:cubicBezTo>
                  <a:pt x="6743927" y="133373"/>
                  <a:pt x="6746518" y="137030"/>
                  <a:pt x="6751700" y="137030"/>
                </a:cubicBezTo>
                <a:cubicBezTo>
                  <a:pt x="6754443" y="137030"/>
                  <a:pt x="6756805" y="135887"/>
                  <a:pt x="6758786" y="133601"/>
                </a:cubicBezTo>
                <a:cubicBezTo>
                  <a:pt x="6760768" y="131315"/>
                  <a:pt x="6761606" y="128343"/>
                  <a:pt x="6761300" y="124686"/>
                </a:cubicBezTo>
                <a:lnTo>
                  <a:pt x="6760386" y="110513"/>
                </a:lnTo>
                <a:lnTo>
                  <a:pt x="6772731" y="102740"/>
                </a:lnTo>
                <a:cubicBezTo>
                  <a:pt x="6773950" y="112494"/>
                  <a:pt x="6775702" y="119123"/>
                  <a:pt x="6777988" y="122628"/>
                </a:cubicBezTo>
                <a:cubicBezTo>
                  <a:pt x="6780274" y="126134"/>
                  <a:pt x="6783704" y="127886"/>
                  <a:pt x="6788276" y="127886"/>
                </a:cubicBezTo>
                <a:cubicBezTo>
                  <a:pt x="6789800" y="127886"/>
                  <a:pt x="6791171" y="127429"/>
                  <a:pt x="6792390" y="126515"/>
                </a:cubicBezTo>
                <a:cubicBezTo>
                  <a:pt x="6793610" y="125600"/>
                  <a:pt x="6794524" y="124533"/>
                  <a:pt x="6795134" y="123314"/>
                </a:cubicBezTo>
                <a:cubicBezTo>
                  <a:pt x="6794524" y="120266"/>
                  <a:pt x="6792390" y="114780"/>
                  <a:pt x="6788733" y="106855"/>
                </a:cubicBezTo>
                <a:lnTo>
                  <a:pt x="6787818" y="103197"/>
                </a:lnTo>
                <a:cubicBezTo>
                  <a:pt x="6787818" y="100454"/>
                  <a:pt x="6789038" y="97787"/>
                  <a:pt x="6791476" y="95196"/>
                </a:cubicBezTo>
                <a:cubicBezTo>
                  <a:pt x="6793914" y="92606"/>
                  <a:pt x="6797267" y="90853"/>
                  <a:pt x="6801534" y="89939"/>
                </a:cubicBezTo>
                <a:close/>
                <a:moveTo>
                  <a:pt x="5198744" y="89634"/>
                </a:moveTo>
                <a:cubicBezTo>
                  <a:pt x="5200878" y="97863"/>
                  <a:pt x="5203468" y="106779"/>
                  <a:pt x="5206516" y="116380"/>
                </a:cubicBezTo>
                <a:cubicBezTo>
                  <a:pt x="5209564" y="125981"/>
                  <a:pt x="5212916" y="135659"/>
                  <a:pt x="5216574" y="145412"/>
                </a:cubicBezTo>
                <a:lnTo>
                  <a:pt x="5201944" y="156842"/>
                </a:lnTo>
                <a:cubicBezTo>
                  <a:pt x="5202858" y="175435"/>
                  <a:pt x="5203392" y="196466"/>
                  <a:pt x="5203544" y="219936"/>
                </a:cubicBezTo>
                <a:cubicBezTo>
                  <a:pt x="5203697" y="243405"/>
                  <a:pt x="5203544" y="269466"/>
                  <a:pt x="5203087" y="298117"/>
                </a:cubicBezTo>
                <a:cubicBezTo>
                  <a:pt x="5202630" y="326768"/>
                  <a:pt x="5201640" y="358315"/>
                  <a:pt x="5200116" y="392757"/>
                </a:cubicBezTo>
                <a:lnTo>
                  <a:pt x="5173598" y="396415"/>
                </a:lnTo>
                <a:cubicBezTo>
                  <a:pt x="5172683" y="366545"/>
                  <a:pt x="5171540" y="339646"/>
                  <a:pt x="5170169" y="315719"/>
                </a:cubicBezTo>
                <a:cubicBezTo>
                  <a:pt x="5168797" y="291792"/>
                  <a:pt x="5167426" y="269466"/>
                  <a:pt x="5166054" y="248739"/>
                </a:cubicBezTo>
                <a:cubicBezTo>
                  <a:pt x="5164682" y="228013"/>
                  <a:pt x="5163235" y="208049"/>
                  <a:pt x="5161710" y="188846"/>
                </a:cubicBezTo>
                <a:cubicBezTo>
                  <a:pt x="5160187" y="169644"/>
                  <a:pt x="5158358" y="149679"/>
                  <a:pt x="5156224" y="128953"/>
                </a:cubicBezTo>
                <a:cubicBezTo>
                  <a:pt x="5155310" y="121333"/>
                  <a:pt x="5156605" y="114627"/>
                  <a:pt x="5160110" y="108836"/>
                </a:cubicBezTo>
                <a:cubicBezTo>
                  <a:pt x="5163616" y="103045"/>
                  <a:pt x="5168797" y="98549"/>
                  <a:pt x="5175656" y="95349"/>
                </a:cubicBezTo>
                <a:cubicBezTo>
                  <a:pt x="5182513" y="92148"/>
                  <a:pt x="5190210" y="90243"/>
                  <a:pt x="5198744" y="89634"/>
                </a:cubicBezTo>
                <a:close/>
                <a:moveTo>
                  <a:pt x="5089321" y="89634"/>
                </a:moveTo>
                <a:cubicBezTo>
                  <a:pt x="5090236" y="111884"/>
                  <a:pt x="5091074" y="134058"/>
                  <a:pt x="5091836" y="156156"/>
                </a:cubicBezTo>
                <a:cubicBezTo>
                  <a:pt x="5092598" y="178254"/>
                  <a:pt x="5093436" y="200276"/>
                  <a:pt x="5094350" y="222222"/>
                </a:cubicBezTo>
                <a:cubicBezTo>
                  <a:pt x="5095264" y="242643"/>
                  <a:pt x="5095950" y="261617"/>
                  <a:pt x="5096408" y="279143"/>
                </a:cubicBezTo>
                <a:cubicBezTo>
                  <a:pt x="5096864" y="296669"/>
                  <a:pt x="5097094" y="312900"/>
                  <a:pt x="5097094" y="327835"/>
                </a:cubicBezTo>
                <a:cubicBezTo>
                  <a:pt x="5097094" y="336369"/>
                  <a:pt x="5095646" y="345361"/>
                  <a:pt x="5092750" y="354810"/>
                </a:cubicBezTo>
                <a:cubicBezTo>
                  <a:pt x="5089854" y="364259"/>
                  <a:pt x="5085664" y="373250"/>
                  <a:pt x="5080177" y="381785"/>
                </a:cubicBezTo>
                <a:cubicBezTo>
                  <a:pt x="5077128" y="386357"/>
                  <a:pt x="5070804" y="389938"/>
                  <a:pt x="5061204" y="392529"/>
                </a:cubicBezTo>
                <a:cubicBezTo>
                  <a:pt x="5056402" y="393824"/>
                  <a:pt x="5051050" y="394796"/>
                  <a:pt x="5045144" y="395443"/>
                </a:cubicBezTo>
                <a:lnTo>
                  <a:pt x="5031780" y="396114"/>
                </a:lnTo>
                <a:lnTo>
                  <a:pt x="5030876" y="396415"/>
                </a:lnTo>
                <a:lnTo>
                  <a:pt x="5029484" y="396229"/>
                </a:lnTo>
                <a:lnTo>
                  <a:pt x="5025770" y="396415"/>
                </a:lnTo>
                <a:cubicBezTo>
                  <a:pt x="5024398" y="396415"/>
                  <a:pt x="5023370" y="396110"/>
                  <a:pt x="5022684" y="395501"/>
                </a:cubicBezTo>
                <a:lnTo>
                  <a:pt x="5022612" y="395310"/>
                </a:lnTo>
                <a:lnTo>
                  <a:pt x="5012930" y="394015"/>
                </a:lnTo>
                <a:cubicBezTo>
                  <a:pt x="5007063" y="392414"/>
                  <a:pt x="5001310" y="390014"/>
                  <a:pt x="4995672" y="386814"/>
                </a:cubicBezTo>
                <a:cubicBezTo>
                  <a:pt x="4992318" y="407235"/>
                  <a:pt x="4985841" y="425219"/>
                  <a:pt x="4976240" y="440763"/>
                </a:cubicBezTo>
                <a:cubicBezTo>
                  <a:pt x="4966638" y="456308"/>
                  <a:pt x="4954676" y="468348"/>
                  <a:pt x="4940350" y="476882"/>
                </a:cubicBezTo>
                <a:cubicBezTo>
                  <a:pt x="4926024" y="485417"/>
                  <a:pt x="4910175" y="489684"/>
                  <a:pt x="4892802" y="489684"/>
                </a:cubicBezTo>
                <a:cubicBezTo>
                  <a:pt x="4888839" y="489684"/>
                  <a:pt x="4883505" y="488236"/>
                  <a:pt x="4876800" y="485340"/>
                </a:cubicBezTo>
                <a:cubicBezTo>
                  <a:pt x="4870094" y="482445"/>
                  <a:pt x="4862702" y="478406"/>
                  <a:pt x="4854625" y="473225"/>
                </a:cubicBezTo>
                <a:cubicBezTo>
                  <a:pt x="4846548" y="468043"/>
                  <a:pt x="4838851" y="462404"/>
                  <a:pt x="4831536" y="456308"/>
                </a:cubicBezTo>
                <a:lnTo>
                  <a:pt x="4838394" y="438477"/>
                </a:lnTo>
                <a:cubicBezTo>
                  <a:pt x="4846624" y="440611"/>
                  <a:pt x="4854548" y="442135"/>
                  <a:pt x="4862169" y="443049"/>
                </a:cubicBezTo>
                <a:cubicBezTo>
                  <a:pt x="4869789" y="443964"/>
                  <a:pt x="4876952" y="444421"/>
                  <a:pt x="4883657" y="444421"/>
                </a:cubicBezTo>
                <a:cubicBezTo>
                  <a:pt x="4906212" y="444421"/>
                  <a:pt x="4925414" y="438401"/>
                  <a:pt x="4941264" y="426362"/>
                </a:cubicBezTo>
                <a:cubicBezTo>
                  <a:pt x="4957114" y="414322"/>
                  <a:pt x="4968697" y="396872"/>
                  <a:pt x="4976012" y="374012"/>
                </a:cubicBezTo>
                <a:cubicBezTo>
                  <a:pt x="4973878" y="369440"/>
                  <a:pt x="4971592" y="364792"/>
                  <a:pt x="4969154" y="360068"/>
                </a:cubicBezTo>
                <a:cubicBezTo>
                  <a:pt x="4966716" y="355343"/>
                  <a:pt x="4963972" y="350543"/>
                  <a:pt x="4960924" y="345666"/>
                </a:cubicBezTo>
                <a:cubicBezTo>
                  <a:pt x="4953000" y="332559"/>
                  <a:pt x="4946751" y="321510"/>
                  <a:pt x="4942178" y="312519"/>
                </a:cubicBezTo>
                <a:cubicBezTo>
                  <a:pt x="4937607" y="303527"/>
                  <a:pt x="4934406" y="296136"/>
                  <a:pt x="4932578" y="290345"/>
                </a:cubicBezTo>
                <a:cubicBezTo>
                  <a:pt x="4931358" y="284249"/>
                  <a:pt x="4931054" y="278991"/>
                  <a:pt x="4931664" y="274571"/>
                </a:cubicBezTo>
                <a:cubicBezTo>
                  <a:pt x="4932273" y="270152"/>
                  <a:pt x="4934102" y="266113"/>
                  <a:pt x="4937150" y="262455"/>
                </a:cubicBezTo>
                <a:cubicBezTo>
                  <a:pt x="4937454" y="257883"/>
                  <a:pt x="4940198" y="253464"/>
                  <a:pt x="4945379" y="249197"/>
                </a:cubicBezTo>
                <a:cubicBezTo>
                  <a:pt x="4950560" y="244929"/>
                  <a:pt x="4957266" y="241729"/>
                  <a:pt x="4965496" y="239595"/>
                </a:cubicBezTo>
                <a:cubicBezTo>
                  <a:pt x="4967934" y="247825"/>
                  <a:pt x="4970296" y="255369"/>
                  <a:pt x="4972582" y="262227"/>
                </a:cubicBezTo>
                <a:cubicBezTo>
                  <a:pt x="4974868" y="269085"/>
                  <a:pt x="4976926" y="275562"/>
                  <a:pt x="4978755" y="281658"/>
                </a:cubicBezTo>
                <a:cubicBezTo>
                  <a:pt x="4983936" y="296288"/>
                  <a:pt x="4987974" y="308480"/>
                  <a:pt x="4990870" y="318234"/>
                </a:cubicBezTo>
                <a:cubicBezTo>
                  <a:pt x="4993766" y="327987"/>
                  <a:pt x="4995519" y="335303"/>
                  <a:pt x="4996128" y="340179"/>
                </a:cubicBezTo>
                <a:cubicBezTo>
                  <a:pt x="5001310" y="343075"/>
                  <a:pt x="5006796" y="345247"/>
                  <a:pt x="5012588" y="346694"/>
                </a:cubicBezTo>
                <a:lnTo>
                  <a:pt x="5028341" y="348565"/>
                </a:lnTo>
                <a:lnTo>
                  <a:pt x="5049201" y="346123"/>
                </a:lnTo>
                <a:cubicBezTo>
                  <a:pt x="5057354" y="344294"/>
                  <a:pt x="5065852" y="341551"/>
                  <a:pt x="5074690" y="337893"/>
                </a:cubicBezTo>
                <a:cubicBezTo>
                  <a:pt x="5073471" y="328140"/>
                  <a:pt x="5072328" y="318386"/>
                  <a:pt x="5071262" y="308633"/>
                </a:cubicBezTo>
                <a:cubicBezTo>
                  <a:pt x="5070194" y="298879"/>
                  <a:pt x="5069052" y="289125"/>
                  <a:pt x="5067832" y="279372"/>
                </a:cubicBezTo>
                <a:cubicBezTo>
                  <a:pt x="5066004" y="264132"/>
                  <a:pt x="5063032" y="243101"/>
                  <a:pt x="5058918" y="216278"/>
                </a:cubicBezTo>
                <a:cubicBezTo>
                  <a:pt x="5054802" y="189456"/>
                  <a:pt x="5049544" y="156842"/>
                  <a:pt x="5043144" y="118437"/>
                </a:cubicBezTo>
                <a:cubicBezTo>
                  <a:pt x="5049849" y="113256"/>
                  <a:pt x="5057164" y="108303"/>
                  <a:pt x="5065089" y="103578"/>
                </a:cubicBezTo>
                <a:cubicBezTo>
                  <a:pt x="5073014" y="98854"/>
                  <a:pt x="5081091" y="94206"/>
                  <a:pt x="5089321" y="89634"/>
                </a:cubicBezTo>
                <a:close/>
                <a:moveTo>
                  <a:pt x="3716502" y="89634"/>
                </a:moveTo>
                <a:cubicBezTo>
                  <a:pt x="3717416" y="112799"/>
                  <a:pt x="3718178" y="135811"/>
                  <a:pt x="3718788" y="158671"/>
                </a:cubicBezTo>
                <a:cubicBezTo>
                  <a:pt x="3719398" y="181531"/>
                  <a:pt x="3720007" y="204848"/>
                  <a:pt x="3720617" y="228623"/>
                </a:cubicBezTo>
                <a:cubicBezTo>
                  <a:pt x="3721226" y="252397"/>
                  <a:pt x="3721836" y="277238"/>
                  <a:pt x="3722446" y="303146"/>
                </a:cubicBezTo>
                <a:lnTo>
                  <a:pt x="3724274" y="336979"/>
                </a:lnTo>
                <a:cubicBezTo>
                  <a:pt x="3730066" y="341246"/>
                  <a:pt x="3736390" y="344294"/>
                  <a:pt x="3743248" y="346123"/>
                </a:cubicBezTo>
                <a:lnTo>
                  <a:pt x="3764276" y="348621"/>
                </a:lnTo>
                <a:lnTo>
                  <a:pt x="3781348" y="347837"/>
                </a:lnTo>
                <a:cubicBezTo>
                  <a:pt x="3788816" y="347152"/>
                  <a:pt x="3796284" y="346123"/>
                  <a:pt x="3803751" y="344751"/>
                </a:cubicBezTo>
                <a:cubicBezTo>
                  <a:pt x="3818686" y="342008"/>
                  <a:pt x="3830878" y="338503"/>
                  <a:pt x="3840327" y="334236"/>
                </a:cubicBezTo>
                <a:cubicBezTo>
                  <a:pt x="3837584" y="327225"/>
                  <a:pt x="3834155" y="319453"/>
                  <a:pt x="3830040" y="310919"/>
                </a:cubicBezTo>
                <a:cubicBezTo>
                  <a:pt x="3825925" y="302384"/>
                  <a:pt x="3822344" y="294917"/>
                  <a:pt x="3819296" y="288516"/>
                </a:cubicBezTo>
                <a:cubicBezTo>
                  <a:pt x="3816248" y="281810"/>
                  <a:pt x="3813810" y="276095"/>
                  <a:pt x="3811981" y="271371"/>
                </a:cubicBezTo>
                <a:cubicBezTo>
                  <a:pt x="3810152" y="266646"/>
                  <a:pt x="3809238" y="262455"/>
                  <a:pt x="3809238" y="258798"/>
                </a:cubicBezTo>
                <a:cubicBezTo>
                  <a:pt x="3809238" y="251483"/>
                  <a:pt x="3812895" y="243710"/>
                  <a:pt x="3820210" y="235481"/>
                </a:cubicBezTo>
                <a:cubicBezTo>
                  <a:pt x="3827526" y="227251"/>
                  <a:pt x="3836364" y="220393"/>
                  <a:pt x="3846728" y="214907"/>
                </a:cubicBezTo>
                <a:cubicBezTo>
                  <a:pt x="3848556" y="222831"/>
                  <a:pt x="3850614" y="232204"/>
                  <a:pt x="3852900" y="243024"/>
                </a:cubicBezTo>
                <a:cubicBezTo>
                  <a:pt x="3855186" y="253845"/>
                  <a:pt x="3857548" y="265656"/>
                  <a:pt x="3859987" y="278457"/>
                </a:cubicBezTo>
                <a:cubicBezTo>
                  <a:pt x="3861816" y="288211"/>
                  <a:pt x="3863187" y="296441"/>
                  <a:pt x="3864102" y="303146"/>
                </a:cubicBezTo>
                <a:cubicBezTo>
                  <a:pt x="3865016" y="309852"/>
                  <a:pt x="3865473" y="315033"/>
                  <a:pt x="3865473" y="318691"/>
                </a:cubicBezTo>
                <a:cubicBezTo>
                  <a:pt x="3865473" y="325092"/>
                  <a:pt x="3863796" y="333093"/>
                  <a:pt x="3860444" y="342694"/>
                </a:cubicBezTo>
                <a:cubicBezTo>
                  <a:pt x="3857091" y="352295"/>
                  <a:pt x="3852976" y="361820"/>
                  <a:pt x="3848100" y="371269"/>
                </a:cubicBezTo>
                <a:cubicBezTo>
                  <a:pt x="3827297" y="383842"/>
                  <a:pt x="3805380" y="391700"/>
                  <a:pt x="3782348" y="394843"/>
                </a:cubicBezTo>
                <a:lnTo>
                  <a:pt x="3767056" y="395870"/>
                </a:lnTo>
                <a:lnTo>
                  <a:pt x="3765422" y="396415"/>
                </a:lnTo>
                <a:lnTo>
                  <a:pt x="3762616" y="396168"/>
                </a:lnTo>
                <a:lnTo>
                  <a:pt x="3758946" y="396415"/>
                </a:lnTo>
                <a:lnTo>
                  <a:pt x="3756628" y="395642"/>
                </a:lnTo>
                <a:lnTo>
                  <a:pt x="3743305" y="394472"/>
                </a:lnTo>
                <a:cubicBezTo>
                  <a:pt x="3736638" y="393176"/>
                  <a:pt x="3730675" y="391233"/>
                  <a:pt x="3725418" y="388643"/>
                </a:cubicBezTo>
                <a:cubicBezTo>
                  <a:pt x="3714902" y="383461"/>
                  <a:pt x="3706901" y="376527"/>
                  <a:pt x="3701414" y="367840"/>
                </a:cubicBezTo>
                <a:cubicBezTo>
                  <a:pt x="3695928" y="359153"/>
                  <a:pt x="3692575" y="349019"/>
                  <a:pt x="3691356" y="337436"/>
                </a:cubicBezTo>
                <a:cubicBezTo>
                  <a:pt x="3690441" y="330731"/>
                  <a:pt x="3689298" y="321129"/>
                  <a:pt x="3687927" y="308633"/>
                </a:cubicBezTo>
                <a:cubicBezTo>
                  <a:pt x="3686555" y="296136"/>
                  <a:pt x="3685108" y="281886"/>
                  <a:pt x="3683584" y="265884"/>
                </a:cubicBezTo>
                <a:cubicBezTo>
                  <a:pt x="3682060" y="249882"/>
                  <a:pt x="3680460" y="233195"/>
                  <a:pt x="3678783" y="215821"/>
                </a:cubicBezTo>
                <a:cubicBezTo>
                  <a:pt x="3677106" y="198447"/>
                  <a:pt x="3675506" y="181302"/>
                  <a:pt x="3673982" y="164386"/>
                </a:cubicBezTo>
                <a:cubicBezTo>
                  <a:pt x="3672458" y="147470"/>
                  <a:pt x="3671087" y="132153"/>
                  <a:pt x="3669868" y="118437"/>
                </a:cubicBezTo>
                <a:cubicBezTo>
                  <a:pt x="3677183" y="112951"/>
                  <a:pt x="3684726" y="107846"/>
                  <a:pt x="3692499" y="103121"/>
                </a:cubicBezTo>
                <a:cubicBezTo>
                  <a:pt x="3700272" y="98397"/>
                  <a:pt x="3708272" y="93901"/>
                  <a:pt x="3716502" y="89634"/>
                </a:cubicBezTo>
                <a:close/>
                <a:moveTo>
                  <a:pt x="3603421" y="89634"/>
                </a:moveTo>
                <a:cubicBezTo>
                  <a:pt x="3604336" y="111884"/>
                  <a:pt x="3605174" y="134058"/>
                  <a:pt x="3605936" y="156156"/>
                </a:cubicBezTo>
                <a:cubicBezTo>
                  <a:pt x="3606698" y="178254"/>
                  <a:pt x="3607536" y="200276"/>
                  <a:pt x="3608450" y="222222"/>
                </a:cubicBezTo>
                <a:cubicBezTo>
                  <a:pt x="3609365" y="242643"/>
                  <a:pt x="3610050" y="261617"/>
                  <a:pt x="3610508" y="279143"/>
                </a:cubicBezTo>
                <a:cubicBezTo>
                  <a:pt x="3610965" y="296669"/>
                  <a:pt x="3611194" y="312900"/>
                  <a:pt x="3611194" y="327835"/>
                </a:cubicBezTo>
                <a:cubicBezTo>
                  <a:pt x="3611194" y="336369"/>
                  <a:pt x="3609746" y="345361"/>
                  <a:pt x="3606850" y="354810"/>
                </a:cubicBezTo>
                <a:cubicBezTo>
                  <a:pt x="3603954" y="364259"/>
                  <a:pt x="3599764" y="373250"/>
                  <a:pt x="3594277" y="381785"/>
                </a:cubicBezTo>
                <a:cubicBezTo>
                  <a:pt x="3591229" y="386357"/>
                  <a:pt x="3584904" y="389938"/>
                  <a:pt x="3575303" y="392529"/>
                </a:cubicBezTo>
                <a:cubicBezTo>
                  <a:pt x="3570503" y="393824"/>
                  <a:pt x="3565150" y="394796"/>
                  <a:pt x="3559244" y="395443"/>
                </a:cubicBezTo>
                <a:lnTo>
                  <a:pt x="3543439" y="396236"/>
                </a:lnTo>
                <a:lnTo>
                  <a:pt x="3542842" y="396415"/>
                </a:lnTo>
                <a:lnTo>
                  <a:pt x="3541452" y="396336"/>
                </a:lnTo>
                <a:lnTo>
                  <a:pt x="3539870" y="396415"/>
                </a:lnTo>
                <a:lnTo>
                  <a:pt x="3539162" y="396205"/>
                </a:lnTo>
                <a:lnTo>
                  <a:pt x="3512781" y="394700"/>
                </a:lnTo>
                <a:cubicBezTo>
                  <a:pt x="3503409" y="393557"/>
                  <a:pt x="3494684" y="391843"/>
                  <a:pt x="3486607" y="389557"/>
                </a:cubicBezTo>
                <a:cubicBezTo>
                  <a:pt x="3470452" y="384985"/>
                  <a:pt x="3456888" y="378279"/>
                  <a:pt x="3445916" y="369440"/>
                </a:cubicBezTo>
                <a:cubicBezTo>
                  <a:pt x="3429457" y="378584"/>
                  <a:pt x="3412616" y="385366"/>
                  <a:pt x="3395395" y="389786"/>
                </a:cubicBezTo>
                <a:cubicBezTo>
                  <a:pt x="3386784" y="391995"/>
                  <a:pt x="3377888" y="393653"/>
                  <a:pt x="3368706" y="394758"/>
                </a:cubicBezTo>
                <a:lnTo>
                  <a:pt x="3347970" y="395968"/>
                </a:lnTo>
                <a:lnTo>
                  <a:pt x="3346627" y="396415"/>
                </a:lnTo>
                <a:lnTo>
                  <a:pt x="3344317" y="396181"/>
                </a:lnTo>
                <a:lnTo>
                  <a:pt x="3340302" y="396415"/>
                </a:lnTo>
                <a:lnTo>
                  <a:pt x="3337537" y="395493"/>
                </a:lnTo>
                <a:lnTo>
                  <a:pt x="3328310" y="394558"/>
                </a:lnTo>
                <a:cubicBezTo>
                  <a:pt x="3310423" y="390843"/>
                  <a:pt x="3293821" y="381556"/>
                  <a:pt x="3278504" y="366697"/>
                </a:cubicBezTo>
                <a:lnTo>
                  <a:pt x="3273475" y="373555"/>
                </a:lnTo>
                <a:cubicBezTo>
                  <a:pt x="3268903" y="379346"/>
                  <a:pt x="3262198" y="383918"/>
                  <a:pt x="3253358" y="387271"/>
                </a:cubicBezTo>
                <a:cubicBezTo>
                  <a:pt x="3244519" y="390624"/>
                  <a:pt x="3233775" y="392986"/>
                  <a:pt x="3221126" y="394358"/>
                </a:cubicBezTo>
                <a:cubicBezTo>
                  <a:pt x="3208477" y="395729"/>
                  <a:pt x="3194075" y="396415"/>
                  <a:pt x="3177920" y="396415"/>
                </a:cubicBezTo>
                <a:lnTo>
                  <a:pt x="3176473" y="395932"/>
                </a:lnTo>
                <a:lnTo>
                  <a:pt x="3175025" y="396415"/>
                </a:lnTo>
                <a:cubicBezTo>
                  <a:pt x="3162223" y="396415"/>
                  <a:pt x="3149955" y="393748"/>
                  <a:pt x="3138220" y="388414"/>
                </a:cubicBezTo>
                <a:cubicBezTo>
                  <a:pt x="3126485" y="383080"/>
                  <a:pt x="3114522" y="374469"/>
                  <a:pt x="3102330" y="362582"/>
                </a:cubicBezTo>
                <a:cubicBezTo>
                  <a:pt x="3085871" y="373860"/>
                  <a:pt x="3063392" y="382775"/>
                  <a:pt x="3034893" y="389328"/>
                </a:cubicBezTo>
                <a:cubicBezTo>
                  <a:pt x="3006394" y="395882"/>
                  <a:pt x="2974924" y="399158"/>
                  <a:pt x="2940481" y="399158"/>
                </a:cubicBezTo>
                <a:cubicBezTo>
                  <a:pt x="2903600" y="399158"/>
                  <a:pt x="2875787" y="391538"/>
                  <a:pt x="2857042" y="376298"/>
                </a:cubicBezTo>
                <a:cubicBezTo>
                  <a:pt x="2838297" y="361058"/>
                  <a:pt x="2828924" y="338351"/>
                  <a:pt x="2828924" y="308175"/>
                </a:cubicBezTo>
                <a:cubicBezTo>
                  <a:pt x="2828924" y="292935"/>
                  <a:pt x="2831515" y="276171"/>
                  <a:pt x="2836697" y="257883"/>
                </a:cubicBezTo>
                <a:lnTo>
                  <a:pt x="2855899" y="257883"/>
                </a:lnTo>
                <a:cubicBezTo>
                  <a:pt x="2855594" y="259103"/>
                  <a:pt x="2855290" y="262379"/>
                  <a:pt x="2854985" y="267713"/>
                </a:cubicBezTo>
                <a:cubicBezTo>
                  <a:pt x="2854680" y="273047"/>
                  <a:pt x="2854528" y="277391"/>
                  <a:pt x="2854528" y="280743"/>
                </a:cubicBezTo>
                <a:cubicBezTo>
                  <a:pt x="2854528" y="298422"/>
                  <a:pt x="2857957" y="312062"/>
                  <a:pt x="2864815" y="321663"/>
                </a:cubicBezTo>
                <a:cubicBezTo>
                  <a:pt x="2871673" y="331264"/>
                  <a:pt x="2882417" y="338655"/>
                  <a:pt x="2897047" y="343837"/>
                </a:cubicBezTo>
                <a:cubicBezTo>
                  <a:pt x="2904362" y="345971"/>
                  <a:pt x="2912820" y="347723"/>
                  <a:pt x="2922422" y="349095"/>
                </a:cubicBezTo>
                <a:cubicBezTo>
                  <a:pt x="2932023" y="350466"/>
                  <a:pt x="2942920" y="351152"/>
                  <a:pt x="2955112" y="351152"/>
                </a:cubicBezTo>
                <a:cubicBezTo>
                  <a:pt x="2970047" y="351152"/>
                  <a:pt x="2984524" y="350543"/>
                  <a:pt x="2998546" y="349323"/>
                </a:cubicBezTo>
                <a:cubicBezTo>
                  <a:pt x="3012566" y="348104"/>
                  <a:pt x="3025520" y="346504"/>
                  <a:pt x="3037408" y="344523"/>
                </a:cubicBezTo>
                <a:cubicBezTo>
                  <a:pt x="3049295" y="342542"/>
                  <a:pt x="3059506" y="340103"/>
                  <a:pt x="3068040" y="337208"/>
                </a:cubicBezTo>
                <a:cubicBezTo>
                  <a:pt x="3076574" y="334312"/>
                  <a:pt x="3082975" y="331340"/>
                  <a:pt x="3087242" y="328292"/>
                </a:cubicBezTo>
                <a:cubicBezTo>
                  <a:pt x="3090900" y="325244"/>
                  <a:pt x="3093948" y="321815"/>
                  <a:pt x="3096386" y="318005"/>
                </a:cubicBezTo>
                <a:cubicBezTo>
                  <a:pt x="3098824" y="314195"/>
                  <a:pt x="3102025" y="308328"/>
                  <a:pt x="3105988" y="300403"/>
                </a:cubicBezTo>
                <a:cubicBezTo>
                  <a:pt x="3109340" y="293393"/>
                  <a:pt x="3112617" y="288897"/>
                  <a:pt x="3115818" y="286916"/>
                </a:cubicBezTo>
                <a:cubicBezTo>
                  <a:pt x="3119018" y="284934"/>
                  <a:pt x="3122752" y="283944"/>
                  <a:pt x="3127019" y="283944"/>
                </a:cubicBezTo>
                <a:cubicBezTo>
                  <a:pt x="3133420" y="283944"/>
                  <a:pt x="3138754" y="285773"/>
                  <a:pt x="3143021" y="289430"/>
                </a:cubicBezTo>
                <a:cubicBezTo>
                  <a:pt x="3139668" y="298269"/>
                  <a:pt x="3136315" y="306423"/>
                  <a:pt x="3132962" y="313890"/>
                </a:cubicBezTo>
                <a:cubicBezTo>
                  <a:pt x="3129610" y="321358"/>
                  <a:pt x="3126104" y="328140"/>
                  <a:pt x="3122447" y="334236"/>
                </a:cubicBezTo>
                <a:cubicBezTo>
                  <a:pt x="3131286" y="339113"/>
                  <a:pt x="3139668" y="342770"/>
                  <a:pt x="3147593" y="345209"/>
                </a:cubicBezTo>
                <a:cubicBezTo>
                  <a:pt x="3155517" y="347647"/>
                  <a:pt x="3164662" y="348866"/>
                  <a:pt x="3175025" y="348866"/>
                </a:cubicBezTo>
                <a:lnTo>
                  <a:pt x="3176473" y="349349"/>
                </a:lnTo>
                <a:lnTo>
                  <a:pt x="3177920" y="348866"/>
                </a:lnTo>
                <a:cubicBezTo>
                  <a:pt x="3194075" y="348866"/>
                  <a:pt x="3208400" y="348333"/>
                  <a:pt x="3220897" y="347266"/>
                </a:cubicBezTo>
                <a:cubicBezTo>
                  <a:pt x="3233394" y="346199"/>
                  <a:pt x="3243300" y="343685"/>
                  <a:pt x="3250615" y="339722"/>
                </a:cubicBezTo>
                <a:cubicBezTo>
                  <a:pt x="3255797" y="336979"/>
                  <a:pt x="3260216" y="332559"/>
                  <a:pt x="3263874" y="326463"/>
                </a:cubicBezTo>
                <a:cubicBezTo>
                  <a:pt x="3267532" y="320367"/>
                  <a:pt x="3272408" y="311376"/>
                  <a:pt x="3278504" y="299489"/>
                </a:cubicBezTo>
                <a:cubicBezTo>
                  <a:pt x="3282162" y="291869"/>
                  <a:pt x="3285591" y="287068"/>
                  <a:pt x="3288792" y="285087"/>
                </a:cubicBezTo>
                <a:cubicBezTo>
                  <a:pt x="3291992" y="283106"/>
                  <a:pt x="3295878" y="282115"/>
                  <a:pt x="3300450" y="282115"/>
                </a:cubicBezTo>
                <a:cubicBezTo>
                  <a:pt x="3306546" y="282115"/>
                  <a:pt x="3311880" y="283944"/>
                  <a:pt x="3316452" y="287601"/>
                </a:cubicBezTo>
                <a:cubicBezTo>
                  <a:pt x="3314014" y="293697"/>
                  <a:pt x="3311423" y="299793"/>
                  <a:pt x="3308680" y="305889"/>
                </a:cubicBezTo>
                <a:cubicBezTo>
                  <a:pt x="3305936" y="311985"/>
                  <a:pt x="3303422" y="317624"/>
                  <a:pt x="3301136" y="322806"/>
                </a:cubicBezTo>
                <a:cubicBezTo>
                  <a:pt x="3298850" y="327987"/>
                  <a:pt x="3296945" y="332102"/>
                  <a:pt x="3295421" y="335150"/>
                </a:cubicBezTo>
                <a:cubicBezTo>
                  <a:pt x="3303650" y="340027"/>
                  <a:pt x="3311956" y="343532"/>
                  <a:pt x="3320338" y="345666"/>
                </a:cubicBezTo>
                <a:lnTo>
                  <a:pt x="3345340" y="348710"/>
                </a:lnTo>
                <a:lnTo>
                  <a:pt x="3384422" y="347495"/>
                </a:lnTo>
                <a:cubicBezTo>
                  <a:pt x="3397681" y="346580"/>
                  <a:pt x="3409492" y="344904"/>
                  <a:pt x="3419855" y="342465"/>
                </a:cubicBezTo>
                <a:lnTo>
                  <a:pt x="3410711" y="331493"/>
                </a:lnTo>
                <a:cubicBezTo>
                  <a:pt x="3406140" y="324482"/>
                  <a:pt x="3401948" y="318691"/>
                  <a:pt x="3398138" y="314119"/>
                </a:cubicBezTo>
                <a:cubicBezTo>
                  <a:pt x="3394328" y="309547"/>
                  <a:pt x="3390747" y="305737"/>
                  <a:pt x="3387394" y="302689"/>
                </a:cubicBezTo>
                <a:cubicBezTo>
                  <a:pt x="3384956" y="299946"/>
                  <a:pt x="3382517" y="297431"/>
                  <a:pt x="3380079" y="295145"/>
                </a:cubicBezTo>
                <a:cubicBezTo>
                  <a:pt x="3377640" y="292859"/>
                  <a:pt x="3375202" y="290802"/>
                  <a:pt x="3372764" y="288973"/>
                </a:cubicBezTo>
                <a:lnTo>
                  <a:pt x="3364992" y="294459"/>
                </a:lnTo>
                <a:cubicBezTo>
                  <a:pt x="3357676" y="286535"/>
                  <a:pt x="3354018" y="277848"/>
                  <a:pt x="3354018" y="268399"/>
                </a:cubicBezTo>
                <a:cubicBezTo>
                  <a:pt x="3354018" y="261084"/>
                  <a:pt x="3356228" y="254683"/>
                  <a:pt x="3360648" y="249197"/>
                </a:cubicBezTo>
                <a:cubicBezTo>
                  <a:pt x="3365067" y="243710"/>
                  <a:pt x="3371087" y="238681"/>
                  <a:pt x="3378708" y="234109"/>
                </a:cubicBezTo>
                <a:cubicBezTo>
                  <a:pt x="3386327" y="229537"/>
                  <a:pt x="3395014" y="225727"/>
                  <a:pt x="3404768" y="222679"/>
                </a:cubicBezTo>
                <a:cubicBezTo>
                  <a:pt x="3419398" y="217497"/>
                  <a:pt x="3433876" y="214907"/>
                  <a:pt x="3448202" y="214907"/>
                </a:cubicBezTo>
                <a:cubicBezTo>
                  <a:pt x="3461308" y="214907"/>
                  <a:pt x="3473576" y="217726"/>
                  <a:pt x="3485006" y="223365"/>
                </a:cubicBezTo>
                <a:cubicBezTo>
                  <a:pt x="3496436" y="229004"/>
                  <a:pt x="3505352" y="236700"/>
                  <a:pt x="3511752" y="246453"/>
                </a:cubicBezTo>
                <a:cubicBezTo>
                  <a:pt x="3518458" y="256207"/>
                  <a:pt x="3521811" y="266570"/>
                  <a:pt x="3521811" y="277543"/>
                </a:cubicBezTo>
                <a:cubicBezTo>
                  <a:pt x="3521811" y="289430"/>
                  <a:pt x="3518534" y="300860"/>
                  <a:pt x="3511981" y="311833"/>
                </a:cubicBezTo>
                <a:cubicBezTo>
                  <a:pt x="3505428" y="322806"/>
                  <a:pt x="3496208" y="333474"/>
                  <a:pt x="3484320" y="343837"/>
                </a:cubicBezTo>
                <a:cubicBezTo>
                  <a:pt x="3491940" y="345666"/>
                  <a:pt x="3500551" y="346961"/>
                  <a:pt x="3510152" y="347723"/>
                </a:cubicBezTo>
                <a:lnTo>
                  <a:pt x="3540554" y="348786"/>
                </a:lnTo>
                <a:lnTo>
                  <a:pt x="3563302" y="346123"/>
                </a:lnTo>
                <a:cubicBezTo>
                  <a:pt x="3571455" y="344294"/>
                  <a:pt x="3579952" y="341551"/>
                  <a:pt x="3588791" y="337893"/>
                </a:cubicBezTo>
                <a:cubicBezTo>
                  <a:pt x="3587572" y="328140"/>
                  <a:pt x="3586428" y="318386"/>
                  <a:pt x="3585362" y="308633"/>
                </a:cubicBezTo>
                <a:cubicBezTo>
                  <a:pt x="3584295" y="298879"/>
                  <a:pt x="3583152" y="289125"/>
                  <a:pt x="3581933" y="279372"/>
                </a:cubicBezTo>
                <a:cubicBezTo>
                  <a:pt x="3580104" y="264132"/>
                  <a:pt x="3577132" y="243101"/>
                  <a:pt x="3573018" y="216278"/>
                </a:cubicBezTo>
                <a:cubicBezTo>
                  <a:pt x="3568902" y="189456"/>
                  <a:pt x="3563644" y="156842"/>
                  <a:pt x="3557244" y="118437"/>
                </a:cubicBezTo>
                <a:cubicBezTo>
                  <a:pt x="3563949" y="113256"/>
                  <a:pt x="3571264" y="108303"/>
                  <a:pt x="3579190" y="103578"/>
                </a:cubicBezTo>
                <a:cubicBezTo>
                  <a:pt x="3587114" y="98854"/>
                  <a:pt x="3595192" y="94206"/>
                  <a:pt x="3603421" y="89634"/>
                </a:cubicBezTo>
                <a:close/>
                <a:moveTo>
                  <a:pt x="2135352" y="89634"/>
                </a:moveTo>
                <a:cubicBezTo>
                  <a:pt x="2136266" y="112799"/>
                  <a:pt x="2137028" y="135811"/>
                  <a:pt x="2137638" y="158671"/>
                </a:cubicBezTo>
                <a:cubicBezTo>
                  <a:pt x="2138248" y="181531"/>
                  <a:pt x="2138857" y="204848"/>
                  <a:pt x="2139467" y="228623"/>
                </a:cubicBezTo>
                <a:cubicBezTo>
                  <a:pt x="2140076" y="252397"/>
                  <a:pt x="2140686" y="277238"/>
                  <a:pt x="2141296" y="303146"/>
                </a:cubicBezTo>
                <a:lnTo>
                  <a:pt x="2143124" y="336979"/>
                </a:lnTo>
                <a:cubicBezTo>
                  <a:pt x="2148916" y="341246"/>
                  <a:pt x="2155240" y="344294"/>
                  <a:pt x="2162098" y="346123"/>
                </a:cubicBezTo>
                <a:lnTo>
                  <a:pt x="2183633" y="348682"/>
                </a:lnTo>
                <a:lnTo>
                  <a:pt x="2235631" y="347037"/>
                </a:lnTo>
                <a:cubicBezTo>
                  <a:pt x="2251938" y="345818"/>
                  <a:pt x="2267102" y="343227"/>
                  <a:pt x="2281122" y="339265"/>
                </a:cubicBezTo>
                <a:cubicBezTo>
                  <a:pt x="2296667" y="334083"/>
                  <a:pt x="2309164" y="330197"/>
                  <a:pt x="2318613" y="327606"/>
                </a:cubicBezTo>
                <a:cubicBezTo>
                  <a:pt x="2328062" y="325016"/>
                  <a:pt x="2335682" y="323111"/>
                  <a:pt x="2341473" y="321891"/>
                </a:cubicBezTo>
                <a:cubicBezTo>
                  <a:pt x="2336901" y="319148"/>
                  <a:pt x="2332252" y="316253"/>
                  <a:pt x="2327528" y="313205"/>
                </a:cubicBezTo>
                <a:cubicBezTo>
                  <a:pt x="2322804" y="310157"/>
                  <a:pt x="2318156" y="306956"/>
                  <a:pt x="2313584" y="303603"/>
                </a:cubicBezTo>
                <a:cubicBezTo>
                  <a:pt x="2302916" y="295983"/>
                  <a:pt x="2294076" y="290726"/>
                  <a:pt x="2287066" y="287830"/>
                </a:cubicBezTo>
                <a:cubicBezTo>
                  <a:pt x="2280056" y="284934"/>
                  <a:pt x="2273045" y="283487"/>
                  <a:pt x="2266035" y="283487"/>
                </a:cubicBezTo>
                <a:cubicBezTo>
                  <a:pt x="2256891" y="283487"/>
                  <a:pt x="2248509" y="284706"/>
                  <a:pt x="2240889" y="287144"/>
                </a:cubicBezTo>
                <a:cubicBezTo>
                  <a:pt x="2233269" y="289583"/>
                  <a:pt x="2224125" y="294307"/>
                  <a:pt x="2213457" y="301317"/>
                </a:cubicBezTo>
                <a:cubicBezTo>
                  <a:pt x="2210714" y="298574"/>
                  <a:pt x="2208504" y="294917"/>
                  <a:pt x="2206828" y="290345"/>
                </a:cubicBezTo>
                <a:cubicBezTo>
                  <a:pt x="2205151" y="285773"/>
                  <a:pt x="2204313" y="281353"/>
                  <a:pt x="2204313" y="277086"/>
                </a:cubicBezTo>
                <a:cubicBezTo>
                  <a:pt x="2204313" y="264284"/>
                  <a:pt x="2209952" y="253921"/>
                  <a:pt x="2221229" y="245996"/>
                </a:cubicBezTo>
                <a:cubicBezTo>
                  <a:pt x="2232507" y="238071"/>
                  <a:pt x="2246833" y="234109"/>
                  <a:pt x="2264206" y="234109"/>
                </a:cubicBezTo>
                <a:cubicBezTo>
                  <a:pt x="2273960" y="234109"/>
                  <a:pt x="2283485" y="235862"/>
                  <a:pt x="2292781" y="239367"/>
                </a:cubicBezTo>
                <a:cubicBezTo>
                  <a:pt x="2302077" y="242872"/>
                  <a:pt x="2312669" y="248892"/>
                  <a:pt x="2324557" y="257426"/>
                </a:cubicBezTo>
                <a:cubicBezTo>
                  <a:pt x="2339187" y="267485"/>
                  <a:pt x="2352217" y="275409"/>
                  <a:pt x="2363647" y="281201"/>
                </a:cubicBezTo>
                <a:cubicBezTo>
                  <a:pt x="2375077" y="286992"/>
                  <a:pt x="2387955" y="291716"/>
                  <a:pt x="2402280" y="295374"/>
                </a:cubicBezTo>
                <a:cubicBezTo>
                  <a:pt x="2409291" y="296898"/>
                  <a:pt x="2417368" y="298117"/>
                  <a:pt x="2426512" y="299031"/>
                </a:cubicBezTo>
                <a:cubicBezTo>
                  <a:pt x="2435656" y="299946"/>
                  <a:pt x="2445867" y="300403"/>
                  <a:pt x="2457144" y="300403"/>
                </a:cubicBezTo>
                <a:lnTo>
                  <a:pt x="2435199" y="343837"/>
                </a:lnTo>
                <a:cubicBezTo>
                  <a:pt x="2427274" y="343227"/>
                  <a:pt x="2420188" y="342618"/>
                  <a:pt x="2413939" y="342008"/>
                </a:cubicBezTo>
                <a:cubicBezTo>
                  <a:pt x="2407690" y="341399"/>
                  <a:pt x="2400604" y="341246"/>
                  <a:pt x="2392679" y="341551"/>
                </a:cubicBezTo>
                <a:cubicBezTo>
                  <a:pt x="2385669" y="342161"/>
                  <a:pt x="2378430" y="343456"/>
                  <a:pt x="2370962" y="345437"/>
                </a:cubicBezTo>
                <a:cubicBezTo>
                  <a:pt x="2363494" y="347418"/>
                  <a:pt x="2355722" y="350238"/>
                  <a:pt x="2347645" y="353895"/>
                </a:cubicBezTo>
                <a:cubicBezTo>
                  <a:pt x="2339568" y="357553"/>
                  <a:pt x="2330805" y="361973"/>
                  <a:pt x="2321356" y="367154"/>
                </a:cubicBezTo>
                <a:cubicBezTo>
                  <a:pt x="2309469" y="373860"/>
                  <a:pt x="2298648" y="379118"/>
                  <a:pt x="2288895" y="382928"/>
                </a:cubicBezTo>
                <a:cubicBezTo>
                  <a:pt x="2279142" y="386738"/>
                  <a:pt x="2269083" y="389633"/>
                  <a:pt x="2258720" y="391614"/>
                </a:cubicBezTo>
                <a:cubicBezTo>
                  <a:pt x="2248356" y="393596"/>
                  <a:pt x="2236698" y="394891"/>
                  <a:pt x="2223744" y="395501"/>
                </a:cubicBezTo>
                <a:lnTo>
                  <a:pt x="2184684" y="396278"/>
                </a:lnTo>
                <a:lnTo>
                  <a:pt x="2184272" y="396415"/>
                </a:lnTo>
                <a:lnTo>
                  <a:pt x="2183076" y="396310"/>
                </a:lnTo>
                <a:lnTo>
                  <a:pt x="2177796" y="396415"/>
                </a:lnTo>
                <a:lnTo>
                  <a:pt x="2175477" y="395642"/>
                </a:lnTo>
                <a:lnTo>
                  <a:pt x="2162155" y="394472"/>
                </a:lnTo>
                <a:cubicBezTo>
                  <a:pt x="2155488" y="393176"/>
                  <a:pt x="2149525" y="391233"/>
                  <a:pt x="2144268" y="388643"/>
                </a:cubicBezTo>
                <a:cubicBezTo>
                  <a:pt x="2133752" y="383461"/>
                  <a:pt x="2125751" y="376527"/>
                  <a:pt x="2120264" y="367840"/>
                </a:cubicBezTo>
                <a:cubicBezTo>
                  <a:pt x="2114778" y="359153"/>
                  <a:pt x="2111425" y="349019"/>
                  <a:pt x="2110206" y="337436"/>
                </a:cubicBezTo>
                <a:cubicBezTo>
                  <a:pt x="2109292" y="330731"/>
                  <a:pt x="2108148" y="321129"/>
                  <a:pt x="2106777" y="308633"/>
                </a:cubicBezTo>
                <a:cubicBezTo>
                  <a:pt x="2105405" y="296136"/>
                  <a:pt x="2103958" y="281886"/>
                  <a:pt x="2102434" y="265884"/>
                </a:cubicBezTo>
                <a:cubicBezTo>
                  <a:pt x="2100910" y="249882"/>
                  <a:pt x="2099310" y="233195"/>
                  <a:pt x="2097633" y="215821"/>
                </a:cubicBezTo>
                <a:cubicBezTo>
                  <a:pt x="2095956" y="198447"/>
                  <a:pt x="2094356" y="181302"/>
                  <a:pt x="2092832" y="164386"/>
                </a:cubicBezTo>
                <a:cubicBezTo>
                  <a:pt x="2091308" y="147470"/>
                  <a:pt x="2089937" y="132153"/>
                  <a:pt x="2088718" y="118437"/>
                </a:cubicBezTo>
                <a:cubicBezTo>
                  <a:pt x="2096033" y="112951"/>
                  <a:pt x="2103577" y="107846"/>
                  <a:pt x="2111349" y="103121"/>
                </a:cubicBezTo>
                <a:cubicBezTo>
                  <a:pt x="2119122" y="98397"/>
                  <a:pt x="2127122" y="93901"/>
                  <a:pt x="2135352" y="89634"/>
                </a:cubicBezTo>
                <a:close/>
                <a:moveTo>
                  <a:pt x="1396822" y="89634"/>
                </a:moveTo>
                <a:cubicBezTo>
                  <a:pt x="1396822" y="101826"/>
                  <a:pt x="1396822" y="117752"/>
                  <a:pt x="1396822" y="137411"/>
                </a:cubicBezTo>
                <a:cubicBezTo>
                  <a:pt x="1396822" y="157071"/>
                  <a:pt x="1396745" y="179093"/>
                  <a:pt x="1396593" y="203477"/>
                </a:cubicBezTo>
                <a:cubicBezTo>
                  <a:pt x="1396440" y="227861"/>
                  <a:pt x="1396364" y="253311"/>
                  <a:pt x="1396364" y="279829"/>
                </a:cubicBezTo>
                <a:cubicBezTo>
                  <a:pt x="1396364" y="292021"/>
                  <a:pt x="1396364" y="302460"/>
                  <a:pt x="1396364" y="311147"/>
                </a:cubicBezTo>
                <a:cubicBezTo>
                  <a:pt x="1396364" y="319834"/>
                  <a:pt x="1396517" y="328140"/>
                  <a:pt x="1396822" y="336065"/>
                </a:cubicBezTo>
                <a:cubicBezTo>
                  <a:pt x="1403375" y="340332"/>
                  <a:pt x="1410728" y="343532"/>
                  <a:pt x="1418882" y="345666"/>
                </a:cubicBezTo>
                <a:lnTo>
                  <a:pt x="1444740" y="348747"/>
                </a:lnTo>
                <a:lnTo>
                  <a:pt x="1453362" y="348638"/>
                </a:lnTo>
                <a:cubicBezTo>
                  <a:pt x="1459001" y="348485"/>
                  <a:pt x="1464411" y="348257"/>
                  <a:pt x="1469593" y="347952"/>
                </a:cubicBezTo>
                <a:cubicBezTo>
                  <a:pt x="1462887" y="338808"/>
                  <a:pt x="1459534" y="329816"/>
                  <a:pt x="1459534" y="320977"/>
                </a:cubicBezTo>
                <a:cubicBezTo>
                  <a:pt x="1459534" y="316405"/>
                  <a:pt x="1459915" y="310842"/>
                  <a:pt x="1460677" y="304289"/>
                </a:cubicBezTo>
                <a:cubicBezTo>
                  <a:pt x="1461439" y="297736"/>
                  <a:pt x="1462506" y="291488"/>
                  <a:pt x="1463878" y="285544"/>
                </a:cubicBezTo>
                <a:cubicBezTo>
                  <a:pt x="1465249" y="279600"/>
                  <a:pt x="1466545" y="275409"/>
                  <a:pt x="1467764" y="272971"/>
                </a:cubicBezTo>
                <a:cubicBezTo>
                  <a:pt x="1473250" y="262913"/>
                  <a:pt x="1480108" y="253921"/>
                  <a:pt x="1488338" y="245996"/>
                </a:cubicBezTo>
                <a:cubicBezTo>
                  <a:pt x="1496567" y="238071"/>
                  <a:pt x="1505406" y="231823"/>
                  <a:pt x="1514855" y="227251"/>
                </a:cubicBezTo>
                <a:cubicBezTo>
                  <a:pt x="1524304" y="222679"/>
                  <a:pt x="1533753" y="220393"/>
                  <a:pt x="1543202" y="220393"/>
                </a:cubicBezTo>
                <a:cubicBezTo>
                  <a:pt x="1551127" y="220393"/>
                  <a:pt x="1559128" y="224660"/>
                  <a:pt x="1567205" y="233195"/>
                </a:cubicBezTo>
                <a:cubicBezTo>
                  <a:pt x="1575282" y="241729"/>
                  <a:pt x="1581759" y="253007"/>
                  <a:pt x="1586636" y="267027"/>
                </a:cubicBezTo>
                <a:cubicBezTo>
                  <a:pt x="1591817" y="281048"/>
                  <a:pt x="1594408" y="294459"/>
                  <a:pt x="1594408" y="307261"/>
                </a:cubicBezTo>
                <a:cubicBezTo>
                  <a:pt x="1594408" y="321587"/>
                  <a:pt x="1589989" y="335150"/>
                  <a:pt x="1581150" y="347952"/>
                </a:cubicBezTo>
                <a:cubicBezTo>
                  <a:pt x="1586940" y="347952"/>
                  <a:pt x="1593418" y="348104"/>
                  <a:pt x="1600580" y="348409"/>
                </a:cubicBezTo>
                <a:cubicBezTo>
                  <a:pt x="1607743" y="348714"/>
                  <a:pt x="1615287" y="348866"/>
                  <a:pt x="1623212" y="348866"/>
                </a:cubicBezTo>
                <a:lnTo>
                  <a:pt x="1624341" y="349201"/>
                </a:lnTo>
                <a:lnTo>
                  <a:pt x="1625345" y="348866"/>
                </a:lnTo>
                <a:cubicBezTo>
                  <a:pt x="1640281" y="348866"/>
                  <a:pt x="1655216" y="347495"/>
                  <a:pt x="1670151" y="344751"/>
                </a:cubicBezTo>
                <a:cubicBezTo>
                  <a:pt x="1685086" y="342008"/>
                  <a:pt x="1697278" y="338503"/>
                  <a:pt x="1706727" y="334236"/>
                </a:cubicBezTo>
                <a:cubicBezTo>
                  <a:pt x="1703984" y="327225"/>
                  <a:pt x="1700555" y="319453"/>
                  <a:pt x="1696440" y="310919"/>
                </a:cubicBezTo>
                <a:cubicBezTo>
                  <a:pt x="1692325" y="302384"/>
                  <a:pt x="1688744" y="294917"/>
                  <a:pt x="1685696" y="288516"/>
                </a:cubicBezTo>
                <a:cubicBezTo>
                  <a:pt x="1682648" y="281810"/>
                  <a:pt x="1680210" y="276095"/>
                  <a:pt x="1678381" y="271371"/>
                </a:cubicBezTo>
                <a:cubicBezTo>
                  <a:pt x="1676552" y="266646"/>
                  <a:pt x="1675638" y="262455"/>
                  <a:pt x="1675638" y="258798"/>
                </a:cubicBezTo>
                <a:cubicBezTo>
                  <a:pt x="1675638" y="251483"/>
                  <a:pt x="1679295" y="243710"/>
                  <a:pt x="1686610" y="235481"/>
                </a:cubicBezTo>
                <a:cubicBezTo>
                  <a:pt x="1693926" y="227251"/>
                  <a:pt x="1702765" y="220393"/>
                  <a:pt x="1713128" y="214907"/>
                </a:cubicBezTo>
                <a:cubicBezTo>
                  <a:pt x="1714957" y="222831"/>
                  <a:pt x="1717014" y="232204"/>
                  <a:pt x="1719300" y="243024"/>
                </a:cubicBezTo>
                <a:cubicBezTo>
                  <a:pt x="1721586" y="253845"/>
                  <a:pt x="1723948" y="265656"/>
                  <a:pt x="1726387" y="278457"/>
                </a:cubicBezTo>
                <a:cubicBezTo>
                  <a:pt x="1728216" y="288211"/>
                  <a:pt x="1729587" y="296441"/>
                  <a:pt x="1730501" y="303146"/>
                </a:cubicBezTo>
                <a:cubicBezTo>
                  <a:pt x="1731416" y="309852"/>
                  <a:pt x="1731873" y="315033"/>
                  <a:pt x="1731873" y="318691"/>
                </a:cubicBezTo>
                <a:cubicBezTo>
                  <a:pt x="1731873" y="325092"/>
                  <a:pt x="1730197" y="333093"/>
                  <a:pt x="1726844" y="342694"/>
                </a:cubicBezTo>
                <a:cubicBezTo>
                  <a:pt x="1723491" y="352295"/>
                  <a:pt x="1719376" y="361820"/>
                  <a:pt x="1714499" y="371269"/>
                </a:cubicBezTo>
                <a:cubicBezTo>
                  <a:pt x="1686762" y="388033"/>
                  <a:pt x="1657045" y="396415"/>
                  <a:pt x="1625345" y="396415"/>
                </a:cubicBezTo>
                <a:lnTo>
                  <a:pt x="1624341" y="396080"/>
                </a:lnTo>
                <a:lnTo>
                  <a:pt x="1623212" y="396415"/>
                </a:lnTo>
                <a:cubicBezTo>
                  <a:pt x="1584807" y="396415"/>
                  <a:pt x="1552651" y="391386"/>
                  <a:pt x="1526743" y="381327"/>
                </a:cubicBezTo>
                <a:cubicBezTo>
                  <a:pt x="1513941" y="387119"/>
                  <a:pt x="1500301" y="391081"/>
                  <a:pt x="1485823" y="393215"/>
                </a:cubicBezTo>
                <a:lnTo>
                  <a:pt x="1448581" y="395574"/>
                </a:lnTo>
                <a:lnTo>
                  <a:pt x="1445742" y="396415"/>
                </a:lnTo>
                <a:lnTo>
                  <a:pt x="1440307" y="396098"/>
                </a:lnTo>
                <a:lnTo>
                  <a:pt x="1435303" y="396415"/>
                </a:lnTo>
                <a:lnTo>
                  <a:pt x="1433088" y="395677"/>
                </a:lnTo>
                <a:lnTo>
                  <a:pt x="1428597" y="395415"/>
                </a:lnTo>
                <a:cubicBezTo>
                  <a:pt x="1412595" y="393415"/>
                  <a:pt x="1400022" y="388414"/>
                  <a:pt x="1390878" y="380413"/>
                </a:cubicBezTo>
                <a:cubicBezTo>
                  <a:pt x="1382648" y="385290"/>
                  <a:pt x="1373504" y="389176"/>
                  <a:pt x="1363446" y="392072"/>
                </a:cubicBezTo>
                <a:cubicBezTo>
                  <a:pt x="1358417" y="393519"/>
                  <a:pt x="1353121" y="394605"/>
                  <a:pt x="1347558" y="395329"/>
                </a:cubicBezTo>
                <a:lnTo>
                  <a:pt x="1338218" y="395909"/>
                </a:lnTo>
                <a:lnTo>
                  <a:pt x="1336700" y="396415"/>
                </a:lnTo>
                <a:lnTo>
                  <a:pt x="1334256" y="396155"/>
                </a:lnTo>
                <a:lnTo>
                  <a:pt x="1330070" y="396415"/>
                </a:lnTo>
                <a:cubicBezTo>
                  <a:pt x="1328851" y="396415"/>
                  <a:pt x="1327937" y="396110"/>
                  <a:pt x="1327327" y="395501"/>
                </a:cubicBezTo>
                <a:lnTo>
                  <a:pt x="1327299" y="395415"/>
                </a:lnTo>
                <a:lnTo>
                  <a:pt x="1317898" y="394415"/>
                </a:lnTo>
                <a:cubicBezTo>
                  <a:pt x="1311763" y="393081"/>
                  <a:pt x="1305763" y="391081"/>
                  <a:pt x="1299895" y="388414"/>
                </a:cubicBezTo>
                <a:cubicBezTo>
                  <a:pt x="1288160" y="383080"/>
                  <a:pt x="1276197" y="374469"/>
                  <a:pt x="1264005" y="362582"/>
                </a:cubicBezTo>
                <a:cubicBezTo>
                  <a:pt x="1247546" y="373860"/>
                  <a:pt x="1225067" y="382775"/>
                  <a:pt x="1196568" y="389328"/>
                </a:cubicBezTo>
                <a:cubicBezTo>
                  <a:pt x="1168069" y="395882"/>
                  <a:pt x="1136599" y="399158"/>
                  <a:pt x="1102156" y="399158"/>
                </a:cubicBezTo>
                <a:cubicBezTo>
                  <a:pt x="1065275" y="399158"/>
                  <a:pt x="1037462" y="391538"/>
                  <a:pt x="1018717" y="376298"/>
                </a:cubicBezTo>
                <a:cubicBezTo>
                  <a:pt x="999972" y="361058"/>
                  <a:pt x="990600" y="338351"/>
                  <a:pt x="990600" y="308175"/>
                </a:cubicBezTo>
                <a:cubicBezTo>
                  <a:pt x="990600" y="292935"/>
                  <a:pt x="993190" y="276171"/>
                  <a:pt x="998372" y="257883"/>
                </a:cubicBezTo>
                <a:lnTo>
                  <a:pt x="1017574" y="257883"/>
                </a:lnTo>
                <a:cubicBezTo>
                  <a:pt x="1017270" y="259103"/>
                  <a:pt x="1016965" y="262379"/>
                  <a:pt x="1016660" y="267713"/>
                </a:cubicBezTo>
                <a:cubicBezTo>
                  <a:pt x="1016355" y="273047"/>
                  <a:pt x="1016203" y="277391"/>
                  <a:pt x="1016203" y="280743"/>
                </a:cubicBezTo>
                <a:cubicBezTo>
                  <a:pt x="1016203" y="298422"/>
                  <a:pt x="1019632" y="312062"/>
                  <a:pt x="1026490" y="321663"/>
                </a:cubicBezTo>
                <a:cubicBezTo>
                  <a:pt x="1033348" y="331264"/>
                  <a:pt x="1044092" y="338655"/>
                  <a:pt x="1058722" y="343837"/>
                </a:cubicBezTo>
                <a:cubicBezTo>
                  <a:pt x="1066038" y="345971"/>
                  <a:pt x="1074496" y="347723"/>
                  <a:pt x="1084097" y="349095"/>
                </a:cubicBezTo>
                <a:cubicBezTo>
                  <a:pt x="1093698" y="350466"/>
                  <a:pt x="1104595" y="351152"/>
                  <a:pt x="1116787" y="351152"/>
                </a:cubicBezTo>
                <a:cubicBezTo>
                  <a:pt x="1131722" y="351152"/>
                  <a:pt x="1146200" y="350543"/>
                  <a:pt x="1160221" y="349323"/>
                </a:cubicBezTo>
                <a:cubicBezTo>
                  <a:pt x="1174242" y="348104"/>
                  <a:pt x="1187196" y="346504"/>
                  <a:pt x="1199083" y="344523"/>
                </a:cubicBezTo>
                <a:cubicBezTo>
                  <a:pt x="1210970" y="342542"/>
                  <a:pt x="1221181" y="340103"/>
                  <a:pt x="1229715" y="337208"/>
                </a:cubicBezTo>
                <a:cubicBezTo>
                  <a:pt x="1238250" y="334312"/>
                  <a:pt x="1244650" y="331340"/>
                  <a:pt x="1248918" y="328292"/>
                </a:cubicBezTo>
                <a:cubicBezTo>
                  <a:pt x="1252575" y="325244"/>
                  <a:pt x="1255623" y="321815"/>
                  <a:pt x="1258062" y="318005"/>
                </a:cubicBezTo>
                <a:cubicBezTo>
                  <a:pt x="1260500" y="314195"/>
                  <a:pt x="1263700" y="308328"/>
                  <a:pt x="1267663" y="300403"/>
                </a:cubicBezTo>
                <a:cubicBezTo>
                  <a:pt x="1271016" y="293393"/>
                  <a:pt x="1274292" y="288897"/>
                  <a:pt x="1277493" y="286916"/>
                </a:cubicBezTo>
                <a:cubicBezTo>
                  <a:pt x="1280693" y="284934"/>
                  <a:pt x="1284427" y="283944"/>
                  <a:pt x="1288694" y="283944"/>
                </a:cubicBezTo>
                <a:cubicBezTo>
                  <a:pt x="1295095" y="283944"/>
                  <a:pt x="1300428" y="285773"/>
                  <a:pt x="1304696" y="289430"/>
                </a:cubicBezTo>
                <a:cubicBezTo>
                  <a:pt x="1301343" y="298269"/>
                  <a:pt x="1297990" y="306423"/>
                  <a:pt x="1294638" y="313890"/>
                </a:cubicBezTo>
                <a:cubicBezTo>
                  <a:pt x="1291285" y="321358"/>
                  <a:pt x="1287779" y="328140"/>
                  <a:pt x="1284122" y="334236"/>
                </a:cubicBezTo>
                <a:cubicBezTo>
                  <a:pt x="1292961" y="339113"/>
                  <a:pt x="1301343" y="342770"/>
                  <a:pt x="1309268" y="345209"/>
                </a:cubicBezTo>
                <a:cubicBezTo>
                  <a:pt x="1313230" y="346428"/>
                  <a:pt x="1317497" y="347342"/>
                  <a:pt x="1322070" y="347952"/>
                </a:cubicBezTo>
                <a:lnTo>
                  <a:pt x="1332488" y="348603"/>
                </a:lnTo>
                <a:lnTo>
                  <a:pt x="1353159" y="346352"/>
                </a:lnTo>
                <a:cubicBezTo>
                  <a:pt x="1360627" y="344675"/>
                  <a:pt x="1367866" y="342313"/>
                  <a:pt x="1374876" y="339265"/>
                </a:cubicBezTo>
                <a:cubicBezTo>
                  <a:pt x="1372133" y="319453"/>
                  <a:pt x="1369161" y="296288"/>
                  <a:pt x="1365961" y="269771"/>
                </a:cubicBezTo>
                <a:cubicBezTo>
                  <a:pt x="1362760" y="243253"/>
                  <a:pt x="1359636" y="213383"/>
                  <a:pt x="1356588" y="180159"/>
                </a:cubicBezTo>
                <a:cubicBezTo>
                  <a:pt x="1355369" y="170101"/>
                  <a:pt x="1354302" y="159966"/>
                  <a:pt x="1353388" y="149756"/>
                </a:cubicBezTo>
                <a:cubicBezTo>
                  <a:pt x="1352473" y="139545"/>
                  <a:pt x="1351559" y="129105"/>
                  <a:pt x="1350644" y="118437"/>
                </a:cubicBezTo>
                <a:cubicBezTo>
                  <a:pt x="1357655" y="112646"/>
                  <a:pt x="1365046" y="107465"/>
                  <a:pt x="1372819" y="102893"/>
                </a:cubicBezTo>
                <a:cubicBezTo>
                  <a:pt x="1380591" y="98321"/>
                  <a:pt x="1388592" y="93901"/>
                  <a:pt x="1396822" y="89634"/>
                </a:cubicBezTo>
                <a:close/>
                <a:moveTo>
                  <a:pt x="790803" y="88110"/>
                </a:moveTo>
                <a:cubicBezTo>
                  <a:pt x="793851" y="93291"/>
                  <a:pt x="795909" y="98625"/>
                  <a:pt x="796975" y="104112"/>
                </a:cubicBezTo>
                <a:cubicBezTo>
                  <a:pt x="798042" y="109598"/>
                  <a:pt x="798576" y="113561"/>
                  <a:pt x="798576" y="115999"/>
                </a:cubicBezTo>
                <a:cubicBezTo>
                  <a:pt x="798576" y="123009"/>
                  <a:pt x="796290" y="129105"/>
                  <a:pt x="791718" y="134287"/>
                </a:cubicBezTo>
                <a:cubicBezTo>
                  <a:pt x="787146" y="139469"/>
                  <a:pt x="781659" y="142059"/>
                  <a:pt x="775258" y="142059"/>
                </a:cubicBezTo>
                <a:cubicBezTo>
                  <a:pt x="769467" y="142059"/>
                  <a:pt x="764743" y="140383"/>
                  <a:pt x="761085" y="137030"/>
                </a:cubicBezTo>
                <a:cubicBezTo>
                  <a:pt x="756818" y="146479"/>
                  <a:pt x="749960" y="151203"/>
                  <a:pt x="740511" y="151203"/>
                </a:cubicBezTo>
                <a:cubicBezTo>
                  <a:pt x="734110" y="151203"/>
                  <a:pt x="729081" y="149451"/>
                  <a:pt x="725424" y="145946"/>
                </a:cubicBezTo>
                <a:cubicBezTo>
                  <a:pt x="721766" y="142440"/>
                  <a:pt x="719937" y="137335"/>
                  <a:pt x="719937" y="130629"/>
                </a:cubicBezTo>
                <a:cubicBezTo>
                  <a:pt x="719937" y="124533"/>
                  <a:pt x="722071" y="117980"/>
                  <a:pt x="726338" y="110970"/>
                </a:cubicBezTo>
                <a:lnTo>
                  <a:pt x="734568" y="112799"/>
                </a:lnTo>
                <a:cubicBezTo>
                  <a:pt x="733653" y="115542"/>
                  <a:pt x="733196" y="119352"/>
                  <a:pt x="733196" y="124229"/>
                </a:cubicBezTo>
                <a:cubicBezTo>
                  <a:pt x="733196" y="131239"/>
                  <a:pt x="735939" y="134744"/>
                  <a:pt x="741426" y="134744"/>
                </a:cubicBezTo>
                <a:cubicBezTo>
                  <a:pt x="744169" y="134744"/>
                  <a:pt x="746455" y="133601"/>
                  <a:pt x="748284" y="131315"/>
                </a:cubicBezTo>
                <a:cubicBezTo>
                  <a:pt x="750112" y="129029"/>
                  <a:pt x="750874" y="126210"/>
                  <a:pt x="750570" y="122857"/>
                </a:cubicBezTo>
                <a:lnTo>
                  <a:pt x="749655" y="108684"/>
                </a:lnTo>
                <a:lnTo>
                  <a:pt x="762000" y="100911"/>
                </a:lnTo>
                <a:cubicBezTo>
                  <a:pt x="763524" y="110360"/>
                  <a:pt x="765352" y="116837"/>
                  <a:pt x="767486" y="120342"/>
                </a:cubicBezTo>
                <a:cubicBezTo>
                  <a:pt x="769620" y="123848"/>
                  <a:pt x="773125" y="125600"/>
                  <a:pt x="778002" y="125600"/>
                </a:cubicBezTo>
                <a:cubicBezTo>
                  <a:pt x="779221" y="125600"/>
                  <a:pt x="780516" y="125219"/>
                  <a:pt x="781888" y="124457"/>
                </a:cubicBezTo>
                <a:cubicBezTo>
                  <a:pt x="783259" y="123695"/>
                  <a:pt x="784098" y="122705"/>
                  <a:pt x="784402" y="121485"/>
                </a:cubicBezTo>
                <a:cubicBezTo>
                  <a:pt x="784098" y="118437"/>
                  <a:pt x="781964" y="112951"/>
                  <a:pt x="778002" y="105026"/>
                </a:cubicBezTo>
                <a:lnTo>
                  <a:pt x="777087" y="101369"/>
                </a:lnTo>
                <a:cubicBezTo>
                  <a:pt x="777087" y="98321"/>
                  <a:pt x="778383" y="95501"/>
                  <a:pt x="780973" y="92910"/>
                </a:cubicBezTo>
                <a:cubicBezTo>
                  <a:pt x="783564" y="90320"/>
                  <a:pt x="786841" y="88719"/>
                  <a:pt x="790803" y="88110"/>
                </a:cubicBezTo>
                <a:close/>
                <a:moveTo>
                  <a:pt x="4684471" y="84986"/>
                </a:moveTo>
                <a:cubicBezTo>
                  <a:pt x="4682337" y="84986"/>
                  <a:pt x="4680127" y="85824"/>
                  <a:pt x="4677842" y="87500"/>
                </a:cubicBezTo>
                <a:cubicBezTo>
                  <a:pt x="4675556" y="89177"/>
                  <a:pt x="4674564" y="91691"/>
                  <a:pt x="4674870" y="95044"/>
                </a:cubicBezTo>
                <a:cubicBezTo>
                  <a:pt x="4674870" y="98092"/>
                  <a:pt x="4675784" y="100911"/>
                  <a:pt x="4677613" y="103502"/>
                </a:cubicBezTo>
                <a:cubicBezTo>
                  <a:pt x="4679442" y="106093"/>
                  <a:pt x="4682490" y="107388"/>
                  <a:pt x="4686757" y="107388"/>
                </a:cubicBezTo>
                <a:cubicBezTo>
                  <a:pt x="4689805" y="107388"/>
                  <a:pt x="4692700" y="106322"/>
                  <a:pt x="4695444" y="104188"/>
                </a:cubicBezTo>
                <a:cubicBezTo>
                  <a:pt x="4698186" y="102054"/>
                  <a:pt x="4699558" y="100073"/>
                  <a:pt x="4699558" y="98244"/>
                </a:cubicBezTo>
                <a:cubicBezTo>
                  <a:pt x="4699558" y="95501"/>
                  <a:pt x="4697958" y="92606"/>
                  <a:pt x="4694758" y="89558"/>
                </a:cubicBezTo>
                <a:cubicBezTo>
                  <a:pt x="4691558" y="86510"/>
                  <a:pt x="4688128" y="84986"/>
                  <a:pt x="4684471" y="84986"/>
                </a:cubicBezTo>
                <a:close/>
                <a:moveTo>
                  <a:pt x="2352141" y="75994"/>
                </a:moveTo>
                <a:lnTo>
                  <a:pt x="2352598" y="81480"/>
                </a:lnTo>
                <a:cubicBezTo>
                  <a:pt x="2352598" y="89405"/>
                  <a:pt x="2349093" y="95501"/>
                  <a:pt x="2342083" y="99768"/>
                </a:cubicBezTo>
                <a:cubicBezTo>
                  <a:pt x="2334158" y="103731"/>
                  <a:pt x="2323947" y="108150"/>
                  <a:pt x="2311450" y="113027"/>
                </a:cubicBezTo>
                <a:cubicBezTo>
                  <a:pt x="2298953" y="117904"/>
                  <a:pt x="2284323" y="123238"/>
                  <a:pt x="2267559" y="129029"/>
                </a:cubicBezTo>
                <a:lnTo>
                  <a:pt x="2269845" y="107084"/>
                </a:lnTo>
                <a:cubicBezTo>
                  <a:pt x="2290266" y="99768"/>
                  <a:pt x="2307030" y="93672"/>
                  <a:pt x="2320137" y="88796"/>
                </a:cubicBezTo>
                <a:cubicBezTo>
                  <a:pt x="2333244" y="83919"/>
                  <a:pt x="2343911" y="79652"/>
                  <a:pt x="2352141" y="75994"/>
                </a:cubicBezTo>
                <a:close/>
                <a:moveTo>
                  <a:pt x="4963210" y="70889"/>
                </a:moveTo>
                <a:cubicBezTo>
                  <a:pt x="4966258" y="76375"/>
                  <a:pt x="4968316" y="81785"/>
                  <a:pt x="4969382" y="87119"/>
                </a:cubicBezTo>
                <a:cubicBezTo>
                  <a:pt x="4970449" y="92453"/>
                  <a:pt x="4970982" y="96339"/>
                  <a:pt x="4970982" y="98778"/>
                </a:cubicBezTo>
                <a:cubicBezTo>
                  <a:pt x="4970982" y="106093"/>
                  <a:pt x="4968697" y="112265"/>
                  <a:pt x="4964124" y="117294"/>
                </a:cubicBezTo>
                <a:cubicBezTo>
                  <a:pt x="4959552" y="122324"/>
                  <a:pt x="4953914" y="124838"/>
                  <a:pt x="4947208" y="124838"/>
                </a:cubicBezTo>
                <a:cubicBezTo>
                  <a:pt x="4941722" y="124838"/>
                  <a:pt x="4937150" y="123314"/>
                  <a:pt x="4933492" y="120266"/>
                </a:cubicBezTo>
                <a:cubicBezTo>
                  <a:pt x="4929225" y="129410"/>
                  <a:pt x="4922214" y="133982"/>
                  <a:pt x="4912460" y="133982"/>
                </a:cubicBezTo>
                <a:cubicBezTo>
                  <a:pt x="4906365" y="133982"/>
                  <a:pt x="4901488" y="132230"/>
                  <a:pt x="4897830" y="128724"/>
                </a:cubicBezTo>
                <a:cubicBezTo>
                  <a:pt x="4894173" y="125219"/>
                  <a:pt x="4892344" y="120266"/>
                  <a:pt x="4892344" y="113865"/>
                </a:cubicBezTo>
                <a:cubicBezTo>
                  <a:pt x="4892344" y="107465"/>
                  <a:pt x="4894325" y="100759"/>
                  <a:pt x="4898288" y="93749"/>
                </a:cubicBezTo>
                <a:lnTo>
                  <a:pt x="4906974" y="95577"/>
                </a:lnTo>
                <a:cubicBezTo>
                  <a:pt x="4906060" y="98625"/>
                  <a:pt x="4905602" y="102435"/>
                  <a:pt x="4905603" y="107007"/>
                </a:cubicBezTo>
                <a:cubicBezTo>
                  <a:pt x="4905602" y="114323"/>
                  <a:pt x="4908194" y="117980"/>
                  <a:pt x="4913375" y="117980"/>
                </a:cubicBezTo>
                <a:cubicBezTo>
                  <a:pt x="4916118" y="117980"/>
                  <a:pt x="4918480" y="116837"/>
                  <a:pt x="4920462" y="114551"/>
                </a:cubicBezTo>
                <a:cubicBezTo>
                  <a:pt x="4922443" y="112265"/>
                  <a:pt x="4923281" y="109293"/>
                  <a:pt x="4922976" y="105636"/>
                </a:cubicBezTo>
                <a:lnTo>
                  <a:pt x="4922062" y="91463"/>
                </a:lnTo>
                <a:lnTo>
                  <a:pt x="4934406" y="83690"/>
                </a:lnTo>
                <a:cubicBezTo>
                  <a:pt x="4935626" y="93444"/>
                  <a:pt x="4937378" y="100073"/>
                  <a:pt x="4939664" y="103578"/>
                </a:cubicBezTo>
                <a:cubicBezTo>
                  <a:pt x="4941950" y="107084"/>
                  <a:pt x="4945379" y="108836"/>
                  <a:pt x="4949952" y="108836"/>
                </a:cubicBezTo>
                <a:cubicBezTo>
                  <a:pt x="4951475" y="108836"/>
                  <a:pt x="4952846" y="108379"/>
                  <a:pt x="4954066" y="107465"/>
                </a:cubicBezTo>
                <a:cubicBezTo>
                  <a:pt x="4955286" y="106550"/>
                  <a:pt x="4956200" y="105483"/>
                  <a:pt x="4956809" y="104264"/>
                </a:cubicBezTo>
                <a:cubicBezTo>
                  <a:pt x="4956200" y="101216"/>
                  <a:pt x="4954066" y="95730"/>
                  <a:pt x="4950408" y="87805"/>
                </a:cubicBezTo>
                <a:lnTo>
                  <a:pt x="4949494" y="84147"/>
                </a:lnTo>
                <a:cubicBezTo>
                  <a:pt x="4949494" y="81404"/>
                  <a:pt x="4950713" y="78737"/>
                  <a:pt x="4953152" y="76146"/>
                </a:cubicBezTo>
                <a:cubicBezTo>
                  <a:pt x="4955590" y="73556"/>
                  <a:pt x="4958944" y="71803"/>
                  <a:pt x="4963210" y="70889"/>
                </a:cubicBezTo>
                <a:close/>
                <a:moveTo>
                  <a:pt x="4686757" y="66698"/>
                </a:moveTo>
                <a:cubicBezTo>
                  <a:pt x="4693462" y="66393"/>
                  <a:pt x="4699330" y="69212"/>
                  <a:pt x="4704359" y="75156"/>
                </a:cubicBezTo>
                <a:cubicBezTo>
                  <a:pt x="4709388" y="81099"/>
                  <a:pt x="4711902" y="88796"/>
                  <a:pt x="4711902" y="98244"/>
                </a:cubicBezTo>
                <a:cubicBezTo>
                  <a:pt x="4711902" y="105255"/>
                  <a:pt x="4709312" y="111351"/>
                  <a:pt x="4704130" y="116532"/>
                </a:cubicBezTo>
                <a:cubicBezTo>
                  <a:pt x="4698948" y="121714"/>
                  <a:pt x="4693006" y="124305"/>
                  <a:pt x="4686300" y="124305"/>
                </a:cubicBezTo>
                <a:cubicBezTo>
                  <a:pt x="4679290" y="124305"/>
                  <a:pt x="4673574" y="121790"/>
                  <a:pt x="4669154" y="116761"/>
                </a:cubicBezTo>
                <a:cubicBezTo>
                  <a:pt x="4664735" y="111732"/>
                  <a:pt x="4662526" y="105407"/>
                  <a:pt x="4662526" y="97787"/>
                </a:cubicBezTo>
                <a:cubicBezTo>
                  <a:pt x="4662526" y="88948"/>
                  <a:pt x="4665040" y="81557"/>
                  <a:pt x="4670069" y="75613"/>
                </a:cubicBezTo>
                <a:cubicBezTo>
                  <a:pt x="4675098" y="69669"/>
                  <a:pt x="4680661" y="66698"/>
                  <a:pt x="4686757" y="66698"/>
                </a:cubicBezTo>
                <a:close/>
                <a:moveTo>
                  <a:pt x="6162140" y="56944"/>
                </a:moveTo>
                <a:lnTo>
                  <a:pt x="6162598" y="62430"/>
                </a:lnTo>
                <a:cubicBezTo>
                  <a:pt x="6162598" y="70355"/>
                  <a:pt x="6159092" y="76451"/>
                  <a:pt x="6152082" y="80718"/>
                </a:cubicBezTo>
                <a:cubicBezTo>
                  <a:pt x="6144157" y="84681"/>
                  <a:pt x="6133946" y="89100"/>
                  <a:pt x="6121450" y="93977"/>
                </a:cubicBezTo>
                <a:cubicBezTo>
                  <a:pt x="6108952" y="98854"/>
                  <a:pt x="6094322" y="104188"/>
                  <a:pt x="6077558" y="109979"/>
                </a:cubicBezTo>
                <a:lnTo>
                  <a:pt x="6079844" y="88034"/>
                </a:lnTo>
                <a:cubicBezTo>
                  <a:pt x="6100266" y="80718"/>
                  <a:pt x="6117030" y="74622"/>
                  <a:pt x="6130136" y="69746"/>
                </a:cubicBezTo>
                <a:cubicBezTo>
                  <a:pt x="6143242" y="64869"/>
                  <a:pt x="6153910" y="60602"/>
                  <a:pt x="6162140" y="56944"/>
                </a:cubicBezTo>
                <a:close/>
                <a:moveTo>
                  <a:pt x="6806106" y="52905"/>
                </a:moveTo>
                <a:lnTo>
                  <a:pt x="6806564" y="58392"/>
                </a:lnTo>
                <a:cubicBezTo>
                  <a:pt x="6806564" y="66926"/>
                  <a:pt x="6803211" y="73175"/>
                  <a:pt x="6796506" y="77137"/>
                </a:cubicBezTo>
                <a:cubicBezTo>
                  <a:pt x="6788275" y="81099"/>
                  <a:pt x="6777912" y="85443"/>
                  <a:pt x="6765416" y="90167"/>
                </a:cubicBezTo>
                <a:cubicBezTo>
                  <a:pt x="6752918" y="94892"/>
                  <a:pt x="6738440" y="99997"/>
                  <a:pt x="6721982" y="105483"/>
                </a:cubicBezTo>
                <a:lnTo>
                  <a:pt x="6724268" y="84452"/>
                </a:lnTo>
                <a:cubicBezTo>
                  <a:pt x="6742556" y="77747"/>
                  <a:pt x="6758330" y="71955"/>
                  <a:pt x="6771588" y="67079"/>
                </a:cubicBezTo>
                <a:cubicBezTo>
                  <a:pt x="6784847" y="62202"/>
                  <a:pt x="6796353" y="57477"/>
                  <a:pt x="6806106" y="52905"/>
                </a:cubicBezTo>
                <a:close/>
                <a:moveTo>
                  <a:pt x="3476091" y="47419"/>
                </a:moveTo>
                <a:lnTo>
                  <a:pt x="3476548" y="52905"/>
                </a:lnTo>
                <a:cubicBezTo>
                  <a:pt x="3476548" y="60830"/>
                  <a:pt x="3473043" y="66926"/>
                  <a:pt x="3466033" y="71193"/>
                </a:cubicBezTo>
                <a:cubicBezTo>
                  <a:pt x="3458108" y="75156"/>
                  <a:pt x="3447897" y="79575"/>
                  <a:pt x="3435400" y="84452"/>
                </a:cubicBezTo>
                <a:cubicBezTo>
                  <a:pt x="3422903" y="89329"/>
                  <a:pt x="3408273" y="94663"/>
                  <a:pt x="3391509" y="100454"/>
                </a:cubicBezTo>
                <a:lnTo>
                  <a:pt x="3393795" y="78509"/>
                </a:lnTo>
                <a:cubicBezTo>
                  <a:pt x="3414217" y="71193"/>
                  <a:pt x="3430980" y="65097"/>
                  <a:pt x="3444087" y="60221"/>
                </a:cubicBezTo>
                <a:cubicBezTo>
                  <a:pt x="3457194" y="55344"/>
                  <a:pt x="3467861" y="51077"/>
                  <a:pt x="3476091" y="47419"/>
                </a:cubicBezTo>
                <a:close/>
                <a:moveTo>
                  <a:pt x="1571091" y="47419"/>
                </a:moveTo>
                <a:lnTo>
                  <a:pt x="1571548" y="52905"/>
                </a:lnTo>
                <a:cubicBezTo>
                  <a:pt x="1571548" y="60830"/>
                  <a:pt x="1568043" y="66926"/>
                  <a:pt x="1561032" y="71193"/>
                </a:cubicBezTo>
                <a:cubicBezTo>
                  <a:pt x="1553108" y="75156"/>
                  <a:pt x="1542897" y="79575"/>
                  <a:pt x="1530400" y="84452"/>
                </a:cubicBezTo>
                <a:cubicBezTo>
                  <a:pt x="1517903" y="89329"/>
                  <a:pt x="1503273" y="94663"/>
                  <a:pt x="1486509" y="100454"/>
                </a:cubicBezTo>
                <a:lnTo>
                  <a:pt x="1488795" y="78509"/>
                </a:lnTo>
                <a:cubicBezTo>
                  <a:pt x="1509217" y="71193"/>
                  <a:pt x="1525981" y="65097"/>
                  <a:pt x="1539087" y="60221"/>
                </a:cubicBezTo>
                <a:cubicBezTo>
                  <a:pt x="1552193" y="55344"/>
                  <a:pt x="1562861" y="51077"/>
                  <a:pt x="1571091" y="47419"/>
                </a:cubicBezTo>
                <a:close/>
                <a:moveTo>
                  <a:pt x="759256" y="37818"/>
                </a:moveTo>
                <a:cubicBezTo>
                  <a:pt x="757123" y="37818"/>
                  <a:pt x="755142" y="38504"/>
                  <a:pt x="753313" y="39875"/>
                </a:cubicBezTo>
                <a:cubicBezTo>
                  <a:pt x="751484" y="41247"/>
                  <a:pt x="750570" y="42695"/>
                  <a:pt x="750570" y="44219"/>
                </a:cubicBezTo>
                <a:cubicBezTo>
                  <a:pt x="750570" y="50315"/>
                  <a:pt x="755751" y="55496"/>
                  <a:pt x="766114" y="59763"/>
                </a:cubicBezTo>
                <a:lnTo>
                  <a:pt x="766572" y="58392"/>
                </a:lnTo>
                <a:cubicBezTo>
                  <a:pt x="767486" y="55953"/>
                  <a:pt x="767943" y="54125"/>
                  <a:pt x="767943" y="52905"/>
                </a:cubicBezTo>
                <a:cubicBezTo>
                  <a:pt x="767943" y="48638"/>
                  <a:pt x="767105" y="45057"/>
                  <a:pt x="765429" y="42161"/>
                </a:cubicBezTo>
                <a:cubicBezTo>
                  <a:pt x="763752" y="39266"/>
                  <a:pt x="761695" y="37818"/>
                  <a:pt x="759256" y="37818"/>
                </a:cubicBezTo>
                <a:close/>
                <a:moveTo>
                  <a:pt x="2164384" y="34465"/>
                </a:moveTo>
                <a:lnTo>
                  <a:pt x="2168042" y="44981"/>
                </a:lnTo>
                <a:cubicBezTo>
                  <a:pt x="2162250" y="51381"/>
                  <a:pt x="2155164" y="56563"/>
                  <a:pt x="2146782" y="60525"/>
                </a:cubicBezTo>
                <a:cubicBezTo>
                  <a:pt x="2138400" y="64488"/>
                  <a:pt x="2131466" y="66469"/>
                  <a:pt x="2125980" y="66469"/>
                </a:cubicBezTo>
                <a:cubicBezTo>
                  <a:pt x="2111654" y="66469"/>
                  <a:pt x="2095804" y="63116"/>
                  <a:pt x="2078431" y="56411"/>
                </a:cubicBezTo>
                <a:lnTo>
                  <a:pt x="2056485" y="67383"/>
                </a:lnTo>
                <a:lnTo>
                  <a:pt x="2050542" y="57782"/>
                </a:lnTo>
                <a:cubicBezTo>
                  <a:pt x="2068829" y="42847"/>
                  <a:pt x="2079040" y="35379"/>
                  <a:pt x="2081174" y="35379"/>
                </a:cubicBezTo>
                <a:lnTo>
                  <a:pt x="2088946" y="36294"/>
                </a:lnTo>
                <a:cubicBezTo>
                  <a:pt x="2097786" y="38427"/>
                  <a:pt x="2105482" y="40104"/>
                  <a:pt x="2112035" y="41323"/>
                </a:cubicBezTo>
                <a:cubicBezTo>
                  <a:pt x="2118588" y="42542"/>
                  <a:pt x="2123846" y="43152"/>
                  <a:pt x="2127808" y="43152"/>
                </a:cubicBezTo>
                <a:cubicBezTo>
                  <a:pt x="2132990" y="43152"/>
                  <a:pt x="2139314" y="42237"/>
                  <a:pt x="2146782" y="40409"/>
                </a:cubicBezTo>
                <a:cubicBezTo>
                  <a:pt x="2154250" y="38580"/>
                  <a:pt x="2160117" y="36599"/>
                  <a:pt x="2164384" y="34465"/>
                </a:cubicBezTo>
                <a:close/>
                <a:moveTo>
                  <a:pt x="4967782" y="33855"/>
                </a:moveTo>
                <a:lnTo>
                  <a:pt x="4968239" y="39342"/>
                </a:lnTo>
                <a:cubicBezTo>
                  <a:pt x="4968239" y="47876"/>
                  <a:pt x="4964886" y="54125"/>
                  <a:pt x="4958181" y="58087"/>
                </a:cubicBezTo>
                <a:cubicBezTo>
                  <a:pt x="4949952" y="62049"/>
                  <a:pt x="4939588" y="66393"/>
                  <a:pt x="4927091" y="71117"/>
                </a:cubicBezTo>
                <a:cubicBezTo>
                  <a:pt x="4914594" y="75842"/>
                  <a:pt x="4900116" y="80947"/>
                  <a:pt x="4883657" y="86433"/>
                </a:cubicBezTo>
                <a:lnTo>
                  <a:pt x="4885943" y="65402"/>
                </a:lnTo>
                <a:cubicBezTo>
                  <a:pt x="4904232" y="58697"/>
                  <a:pt x="4920005" y="52905"/>
                  <a:pt x="4933264" y="48029"/>
                </a:cubicBezTo>
                <a:cubicBezTo>
                  <a:pt x="4946522" y="43152"/>
                  <a:pt x="4958029" y="38427"/>
                  <a:pt x="4967782" y="33855"/>
                </a:cubicBezTo>
                <a:close/>
                <a:moveTo>
                  <a:pt x="5200116" y="26997"/>
                </a:moveTo>
                <a:cubicBezTo>
                  <a:pt x="5196763" y="26997"/>
                  <a:pt x="5193410" y="27759"/>
                  <a:pt x="5190057" y="29283"/>
                </a:cubicBezTo>
                <a:cubicBezTo>
                  <a:pt x="5186704" y="30807"/>
                  <a:pt x="5182132" y="34160"/>
                  <a:pt x="5176341" y="39342"/>
                </a:cubicBezTo>
                <a:cubicBezTo>
                  <a:pt x="5182437" y="41475"/>
                  <a:pt x="5187314" y="42542"/>
                  <a:pt x="5190972" y="42542"/>
                </a:cubicBezTo>
                <a:cubicBezTo>
                  <a:pt x="5197677" y="42542"/>
                  <a:pt x="5202401" y="42237"/>
                  <a:pt x="5205144" y="41628"/>
                </a:cubicBezTo>
                <a:cubicBezTo>
                  <a:pt x="5207888" y="41018"/>
                  <a:pt x="5211393" y="39799"/>
                  <a:pt x="5215660" y="37970"/>
                </a:cubicBezTo>
                <a:cubicBezTo>
                  <a:pt x="5212003" y="30655"/>
                  <a:pt x="5206821" y="26997"/>
                  <a:pt x="5200116" y="26997"/>
                </a:cubicBezTo>
                <a:close/>
                <a:moveTo>
                  <a:pt x="3712387" y="26997"/>
                </a:moveTo>
                <a:cubicBezTo>
                  <a:pt x="3709034" y="26997"/>
                  <a:pt x="3705682" y="27759"/>
                  <a:pt x="3702329" y="29283"/>
                </a:cubicBezTo>
                <a:cubicBezTo>
                  <a:pt x="3698976" y="30807"/>
                  <a:pt x="3694404" y="34160"/>
                  <a:pt x="3688613" y="39342"/>
                </a:cubicBezTo>
                <a:cubicBezTo>
                  <a:pt x="3694709" y="41475"/>
                  <a:pt x="3699586" y="42542"/>
                  <a:pt x="3703243" y="42542"/>
                </a:cubicBezTo>
                <a:cubicBezTo>
                  <a:pt x="3709949" y="42542"/>
                  <a:pt x="3714673" y="42237"/>
                  <a:pt x="3717416" y="41628"/>
                </a:cubicBezTo>
                <a:cubicBezTo>
                  <a:pt x="3720159" y="41018"/>
                  <a:pt x="3723665" y="39799"/>
                  <a:pt x="3727932" y="37970"/>
                </a:cubicBezTo>
                <a:cubicBezTo>
                  <a:pt x="3724274" y="30655"/>
                  <a:pt x="3719093" y="26997"/>
                  <a:pt x="3712387" y="26997"/>
                </a:cubicBezTo>
                <a:close/>
                <a:moveTo>
                  <a:pt x="764743" y="21816"/>
                </a:moveTo>
                <a:cubicBezTo>
                  <a:pt x="769620" y="21816"/>
                  <a:pt x="773582" y="24102"/>
                  <a:pt x="776630" y="28674"/>
                </a:cubicBezTo>
                <a:cubicBezTo>
                  <a:pt x="780288" y="33551"/>
                  <a:pt x="782116" y="41323"/>
                  <a:pt x="782116" y="51991"/>
                </a:cubicBezTo>
                <a:cubicBezTo>
                  <a:pt x="782116" y="55649"/>
                  <a:pt x="781354" y="59306"/>
                  <a:pt x="779830" y="62964"/>
                </a:cubicBezTo>
                <a:lnTo>
                  <a:pt x="794004" y="63878"/>
                </a:lnTo>
                <a:cubicBezTo>
                  <a:pt x="794004" y="68755"/>
                  <a:pt x="792403" y="72260"/>
                  <a:pt x="789203" y="74394"/>
                </a:cubicBezTo>
                <a:cubicBezTo>
                  <a:pt x="786003" y="76527"/>
                  <a:pt x="781050" y="77594"/>
                  <a:pt x="774344" y="77594"/>
                </a:cubicBezTo>
                <a:lnTo>
                  <a:pt x="769772" y="77137"/>
                </a:lnTo>
                <a:cubicBezTo>
                  <a:pt x="762152" y="84757"/>
                  <a:pt x="754380" y="90777"/>
                  <a:pt x="746455" y="95196"/>
                </a:cubicBezTo>
                <a:cubicBezTo>
                  <a:pt x="738530" y="99616"/>
                  <a:pt x="731520" y="101826"/>
                  <a:pt x="725424" y="101826"/>
                </a:cubicBezTo>
                <a:cubicBezTo>
                  <a:pt x="715975" y="101826"/>
                  <a:pt x="711250" y="97863"/>
                  <a:pt x="711250" y="89939"/>
                </a:cubicBezTo>
                <a:cubicBezTo>
                  <a:pt x="720394" y="87805"/>
                  <a:pt x="728319" y="85290"/>
                  <a:pt x="735025" y="82395"/>
                </a:cubicBezTo>
                <a:cubicBezTo>
                  <a:pt x="741730" y="79499"/>
                  <a:pt x="747826" y="76223"/>
                  <a:pt x="753313" y="72565"/>
                </a:cubicBezTo>
                <a:cubicBezTo>
                  <a:pt x="742340" y="66774"/>
                  <a:pt x="736854" y="59611"/>
                  <a:pt x="736854" y="51077"/>
                </a:cubicBezTo>
                <a:cubicBezTo>
                  <a:pt x="736854" y="43761"/>
                  <a:pt x="739825" y="37056"/>
                  <a:pt x="745769" y="30960"/>
                </a:cubicBezTo>
                <a:cubicBezTo>
                  <a:pt x="751713" y="24864"/>
                  <a:pt x="758037" y="21816"/>
                  <a:pt x="764743" y="21816"/>
                </a:cubicBezTo>
                <a:close/>
                <a:moveTo>
                  <a:pt x="3579571" y="18311"/>
                </a:moveTo>
                <a:cubicBezTo>
                  <a:pt x="3577437" y="18311"/>
                  <a:pt x="3575227" y="19149"/>
                  <a:pt x="3572941" y="20825"/>
                </a:cubicBezTo>
                <a:cubicBezTo>
                  <a:pt x="3570655" y="22502"/>
                  <a:pt x="3569664" y="25016"/>
                  <a:pt x="3569969" y="28369"/>
                </a:cubicBezTo>
                <a:cubicBezTo>
                  <a:pt x="3569969" y="31417"/>
                  <a:pt x="3570884" y="34236"/>
                  <a:pt x="3572713" y="36827"/>
                </a:cubicBezTo>
                <a:cubicBezTo>
                  <a:pt x="3574541" y="39418"/>
                  <a:pt x="3577590" y="40713"/>
                  <a:pt x="3581857" y="40713"/>
                </a:cubicBezTo>
                <a:cubicBezTo>
                  <a:pt x="3584904" y="40713"/>
                  <a:pt x="3587800" y="39647"/>
                  <a:pt x="3590544" y="37513"/>
                </a:cubicBezTo>
                <a:cubicBezTo>
                  <a:pt x="3593286" y="35379"/>
                  <a:pt x="3594658" y="33398"/>
                  <a:pt x="3594658" y="31569"/>
                </a:cubicBezTo>
                <a:cubicBezTo>
                  <a:pt x="3594658" y="28826"/>
                  <a:pt x="3593058" y="25931"/>
                  <a:pt x="3589858" y="22883"/>
                </a:cubicBezTo>
                <a:cubicBezTo>
                  <a:pt x="3586657" y="19835"/>
                  <a:pt x="3583228" y="18311"/>
                  <a:pt x="3579571" y="18311"/>
                </a:cubicBezTo>
                <a:close/>
                <a:moveTo>
                  <a:pt x="1369771" y="18311"/>
                </a:moveTo>
                <a:cubicBezTo>
                  <a:pt x="1367637" y="18311"/>
                  <a:pt x="1365427" y="19149"/>
                  <a:pt x="1363141" y="20825"/>
                </a:cubicBezTo>
                <a:cubicBezTo>
                  <a:pt x="1360855" y="22502"/>
                  <a:pt x="1359865" y="25016"/>
                  <a:pt x="1360169" y="28369"/>
                </a:cubicBezTo>
                <a:cubicBezTo>
                  <a:pt x="1360169" y="31417"/>
                  <a:pt x="1361084" y="34236"/>
                  <a:pt x="1362913" y="36827"/>
                </a:cubicBezTo>
                <a:cubicBezTo>
                  <a:pt x="1364742" y="39418"/>
                  <a:pt x="1367789" y="40713"/>
                  <a:pt x="1372056" y="40713"/>
                </a:cubicBezTo>
                <a:cubicBezTo>
                  <a:pt x="1375105" y="40713"/>
                  <a:pt x="1378000" y="39647"/>
                  <a:pt x="1380744" y="37513"/>
                </a:cubicBezTo>
                <a:cubicBezTo>
                  <a:pt x="1383487" y="35379"/>
                  <a:pt x="1384858" y="33398"/>
                  <a:pt x="1384858" y="31569"/>
                </a:cubicBezTo>
                <a:cubicBezTo>
                  <a:pt x="1384858" y="28826"/>
                  <a:pt x="1383258" y="25931"/>
                  <a:pt x="1380058" y="22883"/>
                </a:cubicBezTo>
                <a:cubicBezTo>
                  <a:pt x="1376857" y="19835"/>
                  <a:pt x="1373428" y="18311"/>
                  <a:pt x="1369771" y="18311"/>
                </a:cubicBezTo>
                <a:close/>
                <a:moveTo>
                  <a:pt x="5203773" y="7338"/>
                </a:moveTo>
                <a:cubicBezTo>
                  <a:pt x="5209260" y="7338"/>
                  <a:pt x="5214288" y="10233"/>
                  <a:pt x="5218861" y="16025"/>
                </a:cubicBezTo>
                <a:cubicBezTo>
                  <a:pt x="5223432" y="21816"/>
                  <a:pt x="5225718" y="28674"/>
                  <a:pt x="5225719" y="36599"/>
                </a:cubicBezTo>
                <a:cubicBezTo>
                  <a:pt x="5225718" y="42085"/>
                  <a:pt x="5224500" y="48181"/>
                  <a:pt x="5222062" y="54887"/>
                </a:cubicBezTo>
                <a:cubicBezTo>
                  <a:pt x="5217184" y="58239"/>
                  <a:pt x="5212308" y="60525"/>
                  <a:pt x="5207431" y="61745"/>
                </a:cubicBezTo>
                <a:cubicBezTo>
                  <a:pt x="5202554" y="62964"/>
                  <a:pt x="5197068" y="63573"/>
                  <a:pt x="5190972" y="63573"/>
                </a:cubicBezTo>
                <a:cubicBezTo>
                  <a:pt x="5185180" y="63573"/>
                  <a:pt x="5179694" y="62735"/>
                  <a:pt x="5174512" y="61059"/>
                </a:cubicBezTo>
                <a:cubicBezTo>
                  <a:pt x="5169330" y="59382"/>
                  <a:pt x="5162778" y="56563"/>
                  <a:pt x="5154853" y="52601"/>
                </a:cubicBezTo>
                <a:cubicBezTo>
                  <a:pt x="5148452" y="55649"/>
                  <a:pt x="5143118" y="59306"/>
                  <a:pt x="5138851" y="63573"/>
                </a:cubicBezTo>
                <a:lnTo>
                  <a:pt x="5130621" y="56715"/>
                </a:lnTo>
                <a:cubicBezTo>
                  <a:pt x="5135803" y="49095"/>
                  <a:pt x="5140603" y="43076"/>
                  <a:pt x="5145023" y="38656"/>
                </a:cubicBezTo>
                <a:cubicBezTo>
                  <a:pt x="5149442" y="34236"/>
                  <a:pt x="5154396" y="32027"/>
                  <a:pt x="5159882" y="32027"/>
                </a:cubicBezTo>
                <a:cubicBezTo>
                  <a:pt x="5162015" y="32027"/>
                  <a:pt x="5164301" y="32789"/>
                  <a:pt x="5166740" y="34313"/>
                </a:cubicBezTo>
                <a:cubicBezTo>
                  <a:pt x="5172836" y="24864"/>
                  <a:pt x="5178856" y="18006"/>
                  <a:pt x="5184800" y="13739"/>
                </a:cubicBezTo>
                <a:cubicBezTo>
                  <a:pt x="5190743" y="9471"/>
                  <a:pt x="5197068" y="7338"/>
                  <a:pt x="5203773" y="7338"/>
                </a:cubicBezTo>
                <a:close/>
                <a:moveTo>
                  <a:pt x="3716045" y="7338"/>
                </a:moveTo>
                <a:cubicBezTo>
                  <a:pt x="3721531" y="7338"/>
                  <a:pt x="3726560" y="10233"/>
                  <a:pt x="3731132" y="16025"/>
                </a:cubicBezTo>
                <a:cubicBezTo>
                  <a:pt x="3735704" y="21816"/>
                  <a:pt x="3737990" y="28674"/>
                  <a:pt x="3737990" y="36599"/>
                </a:cubicBezTo>
                <a:cubicBezTo>
                  <a:pt x="3737990" y="42085"/>
                  <a:pt x="3736771" y="48181"/>
                  <a:pt x="3734333" y="54887"/>
                </a:cubicBezTo>
                <a:cubicBezTo>
                  <a:pt x="3729456" y="58239"/>
                  <a:pt x="3724579" y="60525"/>
                  <a:pt x="3719702" y="61745"/>
                </a:cubicBezTo>
                <a:cubicBezTo>
                  <a:pt x="3714826" y="62964"/>
                  <a:pt x="3709339" y="63573"/>
                  <a:pt x="3703243" y="63573"/>
                </a:cubicBezTo>
                <a:cubicBezTo>
                  <a:pt x="3697452" y="63573"/>
                  <a:pt x="3691966" y="62735"/>
                  <a:pt x="3686784" y="61059"/>
                </a:cubicBezTo>
                <a:cubicBezTo>
                  <a:pt x="3681602" y="59382"/>
                  <a:pt x="3675049" y="56563"/>
                  <a:pt x="3667124" y="52601"/>
                </a:cubicBezTo>
                <a:cubicBezTo>
                  <a:pt x="3660724" y="55649"/>
                  <a:pt x="3655390" y="59306"/>
                  <a:pt x="3651122" y="63573"/>
                </a:cubicBezTo>
                <a:lnTo>
                  <a:pt x="3642893" y="56715"/>
                </a:lnTo>
                <a:cubicBezTo>
                  <a:pt x="3648074" y="49095"/>
                  <a:pt x="3652875" y="43076"/>
                  <a:pt x="3657294" y="38656"/>
                </a:cubicBezTo>
                <a:cubicBezTo>
                  <a:pt x="3661714" y="34236"/>
                  <a:pt x="3666667" y="32027"/>
                  <a:pt x="3672154" y="32027"/>
                </a:cubicBezTo>
                <a:cubicBezTo>
                  <a:pt x="3674287" y="32027"/>
                  <a:pt x="3676573" y="32789"/>
                  <a:pt x="3679012" y="34313"/>
                </a:cubicBezTo>
                <a:cubicBezTo>
                  <a:pt x="3685108" y="24864"/>
                  <a:pt x="3691127" y="18006"/>
                  <a:pt x="3697071" y="13739"/>
                </a:cubicBezTo>
                <a:cubicBezTo>
                  <a:pt x="3703014" y="9471"/>
                  <a:pt x="3709339" y="7338"/>
                  <a:pt x="3716045" y="7338"/>
                </a:cubicBezTo>
                <a:close/>
                <a:moveTo>
                  <a:pt x="3581857" y="23"/>
                </a:moveTo>
                <a:cubicBezTo>
                  <a:pt x="3588562" y="-282"/>
                  <a:pt x="3594430" y="2537"/>
                  <a:pt x="3599459" y="8481"/>
                </a:cubicBezTo>
                <a:cubicBezTo>
                  <a:pt x="3604488" y="14424"/>
                  <a:pt x="3607002" y="22121"/>
                  <a:pt x="3607002" y="31569"/>
                </a:cubicBezTo>
                <a:cubicBezTo>
                  <a:pt x="3607002" y="38580"/>
                  <a:pt x="3604412" y="44676"/>
                  <a:pt x="3599230" y="49857"/>
                </a:cubicBezTo>
                <a:cubicBezTo>
                  <a:pt x="3594049" y="55039"/>
                  <a:pt x="3588105" y="57630"/>
                  <a:pt x="3581400" y="57630"/>
                </a:cubicBezTo>
                <a:cubicBezTo>
                  <a:pt x="3574389" y="57630"/>
                  <a:pt x="3568674" y="55115"/>
                  <a:pt x="3564254" y="50086"/>
                </a:cubicBezTo>
                <a:cubicBezTo>
                  <a:pt x="3559835" y="45057"/>
                  <a:pt x="3557625" y="38732"/>
                  <a:pt x="3557625" y="31112"/>
                </a:cubicBezTo>
                <a:cubicBezTo>
                  <a:pt x="3557625" y="22273"/>
                  <a:pt x="3560140" y="14882"/>
                  <a:pt x="3565169" y="8938"/>
                </a:cubicBezTo>
                <a:cubicBezTo>
                  <a:pt x="3570198" y="2994"/>
                  <a:pt x="3575760" y="23"/>
                  <a:pt x="3581857" y="23"/>
                </a:cubicBezTo>
                <a:close/>
                <a:moveTo>
                  <a:pt x="1372056" y="23"/>
                </a:moveTo>
                <a:cubicBezTo>
                  <a:pt x="1378762" y="-282"/>
                  <a:pt x="1384630" y="2537"/>
                  <a:pt x="1389659" y="8481"/>
                </a:cubicBezTo>
                <a:cubicBezTo>
                  <a:pt x="1394688" y="14424"/>
                  <a:pt x="1397202" y="22121"/>
                  <a:pt x="1397202" y="31569"/>
                </a:cubicBezTo>
                <a:cubicBezTo>
                  <a:pt x="1397202" y="38580"/>
                  <a:pt x="1394612" y="44676"/>
                  <a:pt x="1389430" y="49857"/>
                </a:cubicBezTo>
                <a:cubicBezTo>
                  <a:pt x="1384248" y="55039"/>
                  <a:pt x="1378305" y="57630"/>
                  <a:pt x="1371599" y="57630"/>
                </a:cubicBezTo>
                <a:cubicBezTo>
                  <a:pt x="1364589" y="57630"/>
                  <a:pt x="1358874" y="55115"/>
                  <a:pt x="1354454" y="50086"/>
                </a:cubicBezTo>
                <a:cubicBezTo>
                  <a:pt x="1350035" y="45057"/>
                  <a:pt x="1347825" y="38732"/>
                  <a:pt x="1347825" y="31112"/>
                </a:cubicBezTo>
                <a:cubicBezTo>
                  <a:pt x="1347825" y="22273"/>
                  <a:pt x="1350340" y="14882"/>
                  <a:pt x="1355369" y="8938"/>
                </a:cubicBezTo>
                <a:cubicBezTo>
                  <a:pt x="1360398" y="2994"/>
                  <a:pt x="1365961" y="23"/>
                  <a:pt x="1372056" y="23"/>
                </a:cubicBezTo>
                <a:close/>
              </a:path>
            </a:pathLst>
          </a:custGeom>
          <a:solidFill>
            <a:srgbClr val="4B116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PK" dirty="0"/>
          </a:p>
        </p:txBody>
      </p:sp>
      <p:sp>
        <p:nvSpPr>
          <p:cNvPr id="6" name="Translation">
            <a:extLst>
              <a:ext uri="{FF2B5EF4-FFF2-40B4-BE49-F238E27FC236}">
                <a16:creationId xmlns:a16="http://schemas.microsoft.com/office/drawing/2014/main" id="{B0988578-ADAB-D85A-CDE2-46080B3262CF}"/>
              </a:ext>
            </a:extLst>
          </p:cNvPr>
          <p:cNvSpPr txBox="1"/>
          <p:nvPr/>
        </p:nvSpPr>
        <p:spPr>
          <a:xfrm>
            <a:off x="9832210" y="4592498"/>
            <a:ext cx="6965193" cy="1200329"/>
          </a:xfrm>
          <a:prstGeom prst="rect">
            <a:avLst/>
          </a:prstGeom>
          <a:noFill/>
        </p:spPr>
        <p:txBody>
          <a:bodyPr wrap="square" rtlCol="0">
            <a:spAutoFit/>
          </a:bodyPr>
          <a:lstStyle/>
          <a:p>
            <a:pPr marL="0" indent="0" algn="ctr">
              <a:buNone/>
            </a:pPr>
            <a:r>
              <a:rPr lang="en-GB" sz="2400" b="0" i="0" u="none" strike="noStrike" dirty="0">
                <a:solidFill>
                  <a:srgbClr val="000000"/>
                </a:solidFill>
                <a:effectLst/>
                <a:latin typeface="Inter"/>
              </a:rPr>
              <a:t>who held the Most Gracious in awe, though He is unseen, who comes before Him with a heart turned to Him in devotion-</a:t>
            </a:r>
            <a:endParaRPr lang="en-GB" sz="4400" dirty="0">
              <a:effectLst/>
            </a:endParaRPr>
          </a:p>
        </p:txBody>
      </p:sp>
      <p:sp>
        <p:nvSpPr>
          <p:cNvPr id="8" name="Freeform: Shape 7">
            <a:extLst>
              <a:ext uri="{FF2B5EF4-FFF2-40B4-BE49-F238E27FC236}">
                <a16:creationId xmlns:a16="http://schemas.microsoft.com/office/drawing/2014/main" id="{D4602A57-2F35-1C98-C50F-B60E884AFAD7}"/>
              </a:ext>
            </a:extLst>
          </p:cNvPr>
          <p:cNvSpPr/>
          <p:nvPr/>
        </p:nvSpPr>
        <p:spPr>
          <a:xfrm rot="20799858">
            <a:off x="-245960" y="5234151"/>
            <a:ext cx="9937148" cy="5398512"/>
          </a:xfrm>
          <a:custGeom>
            <a:avLst/>
            <a:gdLst>
              <a:gd name="connsiteX0" fmla="*/ 533902 w 5542288"/>
              <a:gd name="connsiteY0" fmla="*/ 18036 h 3049071"/>
              <a:gd name="connsiteX1" fmla="*/ 1979382 w 5542288"/>
              <a:gd name="connsiteY1" fmla="*/ 667978 h 3049071"/>
              <a:gd name="connsiteX2" fmla="*/ 3378861 w 5542288"/>
              <a:gd name="connsiteY2" fmla="*/ 955722 h 3049071"/>
              <a:gd name="connsiteX3" fmla="*/ 4795784 w 5542288"/>
              <a:gd name="connsiteY3" fmla="*/ 1648925 h 3049071"/>
              <a:gd name="connsiteX4" fmla="*/ 5542288 w 5542288"/>
              <a:gd name="connsiteY4" fmla="*/ 2966753 h 3049071"/>
              <a:gd name="connsiteX5" fmla="*/ 5539185 w 5542288"/>
              <a:gd name="connsiteY5" fmla="*/ 3049071 h 3049071"/>
              <a:gd name="connsiteX6" fmla="*/ 0 w 5542288"/>
              <a:gd name="connsiteY6" fmla="*/ 1736018 h 3049071"/>
              <a:gd name="connsiteX7" fmla="*/ 411519 w 5542288"/>
              <a:gd name="connsiteY7" fmla="*/ 0 h 3049071"/>
              <a:gd name="connsiteX8" fmla="*/ 430579 w 5542288"/>
              <a:gd name="connsiteY8" fmla="*/ 1167 h 3049071"/>
              <a:gd name="connsiteX9" fmla="*/ 533902 w 5542288"/>
              <a:gd name="connsiteY9" fmla="*/ 18036 h 304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42288" h="3049071">
                <a:moveTo>
                  <a:pt x="533902" y="18036"/>
                </a:moveTo>
                <a:cubicBezTo>
                  <a:pt x="988866" y="112723"/>
                  <a:pt x="1533053" y="476694"/>
                  <a:pt x="1979382" y="667978"/>
                </a:cubicBezTo>
                <a:cubicBezTo>
                  <a:pt x="2524350" y="903405"/>
                  <a:pt x="2921090" y="872889"/>
                  <a:pt x="3378861" y="955722"/>
                </a:cubicBezTo>
                <a:cubicBezTo>
                  <a:pt x="3832276" y="1042917"/>
                  <a:pt x="4346727" y="1243466"/>
                  <a:pt x="4795784" y="1648925"/>
                </a:cubicBezTo>
                <a:cubicBezTo>
                  <a:pt x="5188705" y="1999886"/>
                  <a:pt x="5534898" y="2504391"/>
                  <a:pt x="5542288" y="2966753"/>
                </a:cubicBezTo>
                <a:lnTo>
                  <a:pt x="5539185" y="3049071"/>
                </a:lnTo>
                <a:lnTo>
                  <a:pt x="0" y="1736018"/>
                </a:lnTo>
                <a:lnTo>
                  <a:pt x="411519" y="0"/>
                </a:lnTo>
                <a:lnTo>
                  <a:pt x="430579" y="1167"/>
                </a:lnTo>
                <a:cubicBezTo>
                  <a:pt x="464436" y="5062"/>
                  <a:pt x="498905" y="10753"/>
                  <a:pt x="533902" y="18036"/>
                </a:cubicBezTo>
                <a:close/>
              </a:path>
            </a:pathLst>
          </a:custGeom>
          <a:gradFill>
            <a:gsLst>
              <a:gs pos="0">
                <a:srgbClr val="C3B8DE"/>
              </a:gs>
              <a:gs pos="100000">
                <a:schemeClr val="bg1">
                  <a:alpha val="0"/>
                </a:scheme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sz="1200">
              <a:solidFill>
                <a:schemeClr val="tx1"/>
              </a:solidFill>
            </a:endParaRPr>
          </a:p>
        </p:txBody>
      </p:sp>
      <p:graphicFrame>
        <p:nvGraphicFramePr>
          <p:cNvPr id="2" name="Diagram 1">
            <a:extLst>
              <a:ext uri="{FF2B5EF4-FFF2-40B4-BE49-F238E27FC236}">
                <a16:creationId xmlns:a16="http://schemas.microsoft.com/office/drawing/2014/main" id="{F24ED9E0-AF35-9877-BB14-9CFC3303537A}"/>
              </a:ext>
            </a:extLst>
          </p:cNvPr>
          <p:cNvGraphicFramePr/>
          <p:nvPr>
            <p:extLst>
              <p:ext uri="{D42A27DB-BD31-4B8C-83A1-F6EECF244321}">
                <p14:modId xmlns:p14="http://schemas.microsoft.com/office/powerpoint/2010/main" val="714847487"/>
              </p:ext>
            </p:extLst>
          </p:nvPr>
        </p:nvGraphicFramePr>
        <p:xfrm>
          <a:off x="1932841" y="3519277"/>
          <a:ext cx="6688324" cy="5107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a:extLst>
              <a:ext uri="{FF2B5EF4-FFF2-40B4-BE49-F238E27FC236}">
                <a16:creationId xmlns:a16="http://schemas.microsoft.com/office/drawing/2014/main" id="{977387A5-42C6-67C3-27AB-48282A10684D}"/>
              </a:ext>
            </a:extLst>
          </p:cNvPr>
          <p:cNvPicPr>
            <a:picLocks noChangeAspect="1"/>
          </p:cNvPicPr>
          <p:nvPr/>
        </p:nvPicPr>
        <p:blipFill>
          <a:blip r:embed="rId8"/>
          <a:stretch>
            <a:fillRect/>
          </a:stretch>
        </p:blipFill>
        <p:spPr>
          <a:xfrm>
            <a:off x="11660344" y="6488629"/>
            <a:ext cx="3311155" cy="2483366"/>
          </a:xfrm>
          <a:prstGeom prst="rect">
            <a:avLst/>
          </a:prstGeom>
          <a:effectLst>
            <a:softEdge rad="228600"/>
          </a:effectLst>
        </p:spPr>
      </p:pic>
    </p:spTree>
    <p:extLst>
      <p:ext uri="{BB962C8B-B14F-4D97-AF65-F5344CB8AC3E}">
        <p14:creationId xmlns:p14="http://schemas.microsoft.com/office/powerpoint/2010/main" val="2172498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graphicEl>
                                              <a:dgm id="{9F60D0E8-480B-40E1-BEDA-F0EB7BC72A86}"/>
                                            </p:graphicEl>
                                          </p:spTgt>
                                        </p:tgtEl>
                                        <p:attrNameLst>
                                          <p:attrName>style.visibility</p:attrName>
                                        </p:attrNameLst>
                                      </p:cBhvr>
                                      <p:to>
                                        <p:strVal val="visible"/>
                                      </p:to>
                                    </p:set>
                                    <p:anim calcmode="lin" valueType="num">
                                      <p:cBhvr additive="base">
                                        <p:cTn id="7" dur="500" fill="hold"/>
                                        <p:tgtEl>
                                          <p:spTgt spid="2">
                                            <p:graphicEl>
                                              <a:dgm id="{9F60D0E8-480B-40E1-BEDA-F0EB7BC72A86}"/>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graphicEl>
                                              <a:dgm id="{9F60D0E8-480B-40E1-BEDA-F0EB7BC72A86}"/>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graphicEl>
                                              <a:dgm id="{4D8166D2-1731-4100-9E4D-35FF94B368BB}"/>
                                            </p:graphicEl>
                                          </p:spTgt>
                                        </p:tgtEl>
                                        <p:attrNameLst>
                                          <p:attrName>style.visibility</p:attrName>
                                        </p:attrNameLst>
                                      </p:cBhvr>
                                      <p:to>
                                        <p:strVal val="visible"/>
                                      </p:to>
                                    </p:set>
                                    <p:anim calcmode="lin" valueType="num">
                                      <p:cBhvr additive="base">
                                        <p:cTn id="13" dur="500" fill="hold"/>
                                        <p:tgtEl>
                                          <p:spTgt spid="2">
                                            <p:graphicEl>
                                              <a:dgm id="{4D8166D2-1731-4100-9E4D-35FF94B368BB}"/>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graphicEl>
                                              <a:dgm id="{4D8166D2-1731-4100-9E4D-35FF94B368BB}"/>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graphicEl>
                                              <a:dgm id="{84B37FE1-3CCB-4B44-A01A-7CDA24FBDCFC}"/>
                                            </p:graphicEl>
                                          </p:spTgt>
                                        </p:tgtEl>
                                        <p:attrNameLst>
                                          <p:attrName>style.visibility</p:attrName>
                                        </p:attrNameLst>
                                      </p:cBhvr>
                                      <p:to>
                                        <p:strVal val="visible"/>
                                      </p:to>
                                    </p:set>
                                    <p:anim calcmode="lin" valueType="num">
                                      <p:cBhvr additive="base">
                                        <p:cTn id="19" dur="500" fill="hold"/>
                                        <p:tgtEl>
                                          <p:spTgt spid="2">
                                            <p:graphicEl>
                                              <a:dgm id="{84B37FE1-3CCB-4B44-A01A-7CDA24FBDCFC}"/>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graphicEl>
                                              <a:dgm id="{84B37FE1-3CCB-4B44-A01A-7CDA24FBDCFC}"/>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graphicEl>
                                              <a:dgm id="{B63B34FF-601D-4F19-A8DB-24897B842782}"/>
                                            </p:graphicEl>
                                          </p:spTgt>
                                        </p:tgtEl>
                                        <p:attrNameLst>
                                          <p:attrName>style.visibility</p:attrName>
                                        </p:attrNameLst>
                                      </p:cBhvr>
                                      <p:to>
                                        <p:strVal val="visible"/>
                                      </p:to>
                                    </p:set>
                                    <p:anim calcmode="lin" valueType="num">
                                      <p:cBhvr additive="base">
                                        <p:cTn id="25" dur="500" fill="hold"/>
                                        <p:tgtEl>
                                          <p:spTgt spid="2">
                                            <p:graphicEl>
                                              <a:dgm id="{B63B34FF-601D-4F19-A8DB-24897B842782}"/>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graphicEl>
                                              <a:dgm id="{B63B34FF-601D-4F19-A8DB-24897B842782}"/>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02;p22">
            <a:extLst>
              <a:ext uri="{FF2B5EF4-FFF2-40B4-BE49-F238E27FC236}">
                <a16:creationId xmlns:a16="http://schemas.microsoft.com/office/drawing/2014/main" id="{FB120231-55A2-A805-72B5-CEDF4040BDF1}"/>
              </a:ext>
            </a:extLst>
          </p:cNvPr>
          <p:cNvSpPr txBox="1"/>
          <p:nvPr/>
        </p:nvSpPr>
        <p:spPr>
          <a:xfrm>
            <a:off x="1932841" y="1444743"/>
            <a:ext cx="5975484" cy="19389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0" dirty="0">
                <a:solidFill>
                  <a:srgbClr val="4B116F"/>
                </a:solidFill>
                <a:highlight>
                  <a:srgbClr val="FAAC69"/>
                </a:highlight>
                <a:latin typeface="+mj-lt"/>
                <a:ea typeface="Inter Tight Medium"/>
                <a:cs typeface="Inter Tight Medium"/>
                <a:sym typeface="Inter Tight Medium"/>
              </a:rPr>
              <a:t>Time to </a:t>
            </a:r>
          </a:p>
          <a:p>
            <a:pPr marL="0" marR="0" lvl="0" indent="0" algn="l" rtl="0">
              <a:spcBef>
                <a:spcPts val="0"/>
              </a:spcBef>
              <a:spcAft>
                <a:spcPts val="0"/>
              </a:spcAft>
              <a:buNone/>
            </a:pPr>
            <a:r>
              <a:rPr lang="en-US" sz="6000" dirty="0">
                <a:solidFill>
                  <a:srgbClr val="4B116F"/>
                </a:solidFill>
                <a:highlight>
                  <a:srgbClr val="FAAC69"/>
                </a:highlight>
                <a:latin typeface="+mj-lt"/>
                <a:ea typeface="Inter Tight Medium"/>
                <a:cs typeface="Inter Tight Medium"/>
                <a:sym typeface="Inter Tight Medium"/>
              </a:rPr>
              <a:t>Dig Deep</a:t>
            </a:r>
            <a:endParaRPr sz="1600" dirty="0">
              <a:solidFill>
                <a:srgbClr val="4B116F"/>
              </a:solidFill>
              <a:highlight>
                <a:srgbClr val="FAAC69"/>
              </a:highlight>
              <a:latin typeface="+mj-lt"/>
            </a:endParaRPr>
          </a:p>
        </p:txBody>
      </p:sp>
      <p:pic>
        <p:nvPicPr>
          <p:cNvPr id="9" name="Picture 8">
            <a:extLst>
              <a:ext uri="{FF2B5EF4-FFF2-40B4-BE49-F238E27FC236}">
                <a16:creationId xmlns:a16="http://schemas.microsoft.com/office/drawing/2014/main" id="{052B333A-7A9E-EDCA-127E-645C842356B8}"/>
              </a:ext>
            </a:extLst>
          </p:cNvPr>
          <p:cNvPicPr>
            <a:picLocks noChangeAspect="1"/>
          </p:cNvPicPr>
          <p:nvPr/>
        </p:nvPicPr>
        <p:blipFill>
          <a:blip r:embed="rId3"/>
          <a:stretch>
            <a:fillRect/>
          </a:stretch>
        </p:blipFill>
        <p:spPr>
          <a:xfrm>
            <a:off x="3064188" y="3808908"/>
            <a:ext cx="3603311" cy="5033349"/>
          </a:xfrm>
          <a:prstGeom prst="rect">
            <a:avLst/>
          </a:prstGeom>
          <a:effectLst>
            <a:softEdge rad="177800"/>
          </a:effectLst>
        </p:spPr>
      </p:pic>
      <p:sp>
        <p:nvSpPr>
          <p:cNvPr id="4" name="Google Shape;203;p22">
            <a:extLst>
              <a:ext uri="{FF2B5EF4-FFF2-40B4-BE49-F238E27FC236}">
                <a16:creationId xmlns:a16="http://schemas.microsoft.com/office/drawing/2014/main" id="{9E81AE84-4EB9-17E8-9E0B-E7785C8B56E7}"/>
              </a:ext>
            </a:extLst>
          </p:cNvPr>
          <p:cNvSpPr txBox="1"/>
          <p:nvPr/>
        </p:nvSpPr>
        <p:spPr>
          <a:xfrm>
            <a:off x="3189444" y="4500850"/>
            <a:ext cx="3105056" cy="3016170"/>
          </a:xfrm>
          <a:prstGeom prst="rect">
            <a:avLst/>
          </a:prstGeom>
          <a:noFill/>
          <a:ln>
            <a:noFill/>
          </a:ln>
        </p:spPr>
        <p:txBody>
          <a:bodyPr spcFirstLastPara="1" wrap="square" lIns="91425" tIns="45700" rIns="91425" bIns="45700" anchor="t" anchorCtr="0">
            <a:spAutoFit/>
          </a:bodyPr>
          <a:lstStyle/>
          <a:p>
            <a:pPr lvl="0" algn="ctr">
              <a:lnSpc>
                <a:spcPct val="150000"/>
              </a:lnSpc>
              <a:spcAft>
                <a:spcPts val="600"/>
              </a:spcAft>
            </a:pPr>
            <a:r>
              <a:rPr lang="en-GB" sz="4000" dirty="0">
                <a:solidFill>
                  <a:srgbClr val="4B116F"/>
                </a:solidFill>
                <a:latin typeface="Inter Light"/>
                <a:ea typeface="Inter Light"/>
                <a:cs typeface="Inter Light"/>
                <a:sym typeface="Inter Light"/>
              </a:rPr>
              <a:t>The Crumpled </a:t>
            </a:r>
          </a:p>
          <a:p>
            <a:pPr lvl="0" algn="ctr">
              <a:lnSpc>
                <a:spcPct val="150000"/>
              </a:lnSpc>
              <a:spcAft>
                <a:spcPts val="600"/>
              </a:spcAft>
            </a:pPr>
            <a:r>
              <a:rPr lang="en-GB" sz="4000" dirty="0">
                <a:solidFill>
                  <a:srgbClr val="4B116F"/>
                </a:solidFill>
                <a:latin typeface="Inter Light"/>
                <a:ea typeface="Inter Light"/>
                <a:cs typeface="Inter Light"/>
                <a:sym typeface="Inter Light"/>
              </a:rPr>
              <a:t>Paper Heart</a:t>
            </a:r>
            <a:endParaRPr lang="en-US" sz="4000" dirty="0">
              <a:solidFill>
                <a:srgbClr val="4B116F"/>
              </a:solidFill>
              <a:latin typeface="Inter Light"/>
              <a:ea typeface="Inter Light"/>
              <a:cs typeface="Inter Light"/>
              <a:sym typeface="Inter Light"/>
            </a:endParaRPr>
          </a:p>
        </p:txBody>
      </p:sp>
      <p:graphicFrame>
        <p:nvGraphicFramePr>
          <p:cNvPr id="7" name="Diagram 6">
            <a:extLst>
              <a:ext uri="{FF2B5EF4-FFF2-40B4-BE49-F238E27FC236}">
                <a16:creationId xmlns:a16="http://schemas.microsoft.com/office/drawing/2014/main" id="{08285A88-3C15-5589-4805-338EC112CB7C}"/>
              </a:ext>
            </a:extLst>
          </p:cNvPr>
          <p:cNvGraphicFramePr/>
          <p:nvPr>
            <p:extLst>
              <p:ext uri="{D42A27DB-BD31-4B8C-83A1-F6EECF244321}">
                <p14:modId xmlns:p14="http://schemas.microsoft.com/office/powerpoint/2010/main" val="1932373400"/>
              </p:ext>
            </p:extLst>
          </p:nvPr>
        </p:nvGraphicFramePr>
        <p:xfrm>
          <a:off x="7283450" y="1444743"/>
          <a:ext cx="9734551" cy="71277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3357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graphicEl>
                                              <a:dgm id="{E2BBC8D9-AAF5-4462-88F1-8FC896AF52AD}"/>
                                            </p:graphicEl>
                                          </p:spTgt>
                                        </p:tgtEl>
                                        <p:attrNameLst>
                                          <p:attrName>style.visibility</p:attrName>
                                        </p:attrNameLst>
                                      </p:cBhvr>
                                      <p:to>
                                        <p:strVal val="visible"/>
                                      </p:to>
                                    </p:set>
                                    <p:anim calcmode="lin" valueType="num">
                                      <p:cBhvr additive="base">
                                        <p:cTn id="17" dur="500" fill="hold"/>
                                        <p:tgtEl>
                                          <p:spTgt spid="7">
                                            <p:graphicEl>
                                              <a:dgm id="{E2BBC8D9-AAF5-4462-88F1-8FC896AF52AD}"/>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graphicEl>
                                              <a:dgm id="{E2BBC8D9-AAF5-4462-88F1-8FC896AF52AD}"/>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
                                            <p:graphicEl>
                                              <a:dgm id="{A3DF6413-E9E7-411C-9C51-635E8B45EA57}"/>
                                            </p:graphicEl>
                                          </p:spTgt>
                                        </p:tgtEl>
                                        <p:attrNameLst>
                                          <p:attrName>style.visibility</p:attrName>
                                        </p:attrNameLst>
                                      </p:cBhvr>
                                      <p:to>
                                        <p:strVal val="visible"/>
                                      </p:to>
                                    </p:set>
                                    <p:anim calcmode="lin" valueType="num">
                                      <p:cBhvr additive="base">
                                        <p:cTn id="23" dur="500" fill="hold"/>
                                        <p:tgtEl>
                                          <p:spTgt spid="7">
                                            <p:graphicEl>
                                              <a:dgm id="{A3DF6413-E9E7-411C-9C51-635E8B45EA57}"/>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graphicEl>
                                              <a:dgm id="{A3DF6413-E9E7-411C-9C51-635E8B45EA57}"/>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graphicEl>
                                              <a:dgm id="{1715C9F6-D210-43CD-87C1-6DF97F1E297D}"/>
                                            </p:graphicEl>
                                          </p:spTgt>
                                        </p:tgtEl>
                                        <p:attrNameLst>
                                          <p:attrName>style.visibility</p:attrName>
                                        </p:attrNameLst>
                                      </p:cBhvr>
                                      <p:to>
                                        <p:strVal val="visible"/>
                                      </p:to>
                                    </p:set>
                                    <p:anim calcmode="lin" valueType="num">
                                      <p:cBhvr additive="base">
                                        <p:cTn id="27" dur="500" fill="hold"/>
                                        <p:tgtEl>
                                          <p:spTgt spid="7">
                                            <p:graphicEl>
                                              <a:dgm id="{1715C9F6-D210-43CD-87C1-6DF97F1E297D}"/>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graphicEl>
                                              <a:dgm id="{1715C9F6-D210-43CD-87C1-6DF97F1E297D}"/>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graphicEl>
                                              <a:dgm id="{D68E3F38-71DE-4726-8500-A5693C3A1FEB}"/>
                                            </p:graphicEl>
                                          </p:spTgt>
                                        </p:tgtEl>
                                        <p:attrNameLst>
                                          <p:attrName>style.visibility</p:attrName>
                                        </p:attrNameLst>
                                      </p:cBhvr>
                                      <p:to>
                                        <p:strVal val="visible"/>
                                      </p:to>
                                    </p:set>
                                    <p:anim calcmode="lin" valueType="num">
                                      <p:cBhvr additive="base">
                                        <p:cTn id="33" dur="500" fill="hold"/>
                                        <p:tgtEl>
                                          <p:spTgt spid="7">
                                            <p:graphicEl>
                                              <a:dgm id="{D68E3F38-71DE-4726-8500-A5693C3A1FEB}"/>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graphicEl>
                                              <a:dgm id="{D68E3F38-71DE-4726-8500-A5693C3A1FEB}"/>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graphicEl>
                                              <a:dgm id="{F0CF8227-B88F-484D-A63B-EA25BE0EEC84}"/>
                                            </p:graphicEl>
                                          </p:spTgt>
                                        </p:tgtEl>
                                        <p:attrNameLst>
                                          <p:attrName>style.visibility</p:attrName>
                                        </p:attrNameLst>
                                      </p:cBhvr>
                                      <p:to>
                                        <p:strVal val="visible"/>
                                      </p:to>
                                    </p:set>
                                    <p:anim calcmode="lin" valueType="num">
                                      <p:cBhvr additive="base">
                                        <p:cTn id="37" dur="500" fill="hold"/>
                                        <p:tgtEl>
                                          <p:spTgt spid="7">
                                            <p:graphicEl>
                                              <a:dgm id="{F0CF8227-B88F-484D-A63B-EA25BE0EEC84}"/>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graphicEl>
                                              <a:dgm id="{F0CF8227-B88F-484D-A63B-EA25BE0EEC84}"/>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graphicEl>
                                              <a:dgm id="{9B7143ED-DE92-4AA4-ABFC-7C4345C9E469}"/>
                                            </p:graphicEl>
                                          </p:spTgt>
                                        </p:tgtEl>
                                        <p:attrNameLst>
                                          <p:attrName>style.visibility</p:attrName>
                                        </p:attrNameLst>
                                      </p:cBhvr>
                                      <p:to>
                                        <p:strVal val="visible"/>
                                      </p:to>
                                    </p:set>
                                    <p:anim calcmode="lin" valueType="num">
                                      <p:cBhvr additive="base">
                                        <p:cTn id="43" dur="500" fill="hold"/>
                                        <p:tgtEl>
                                          <p:spTgt spid="7">
                                            <p:graphicEl>
                                              <a:dgm id="{9B7143ED-DE92-4AA4-ABFC-7C4345C9E469}"/>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graphicEl>
                                              <a:dgm id="{9B7143ED-DE92-4AA4-ABFC-7C4345C9E469}"/>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graphicEl>
                                              <a:dgm id="{F3323ED8-C27F-4E5A-9C9A-C7FF3E5D97C5}"/>
                                            </p:graphicEl>
                                          </p:spTgt>
                                        </p:tgtEl>
                                        <p:attrNameLst>
                                          <p:attrName>style.visibility</p:attrName>
                                        </p:attrNameLst>
                                      </p:cBhvr>
                                      <p:to>
                                        <p:strVal val="visible"/>
                                      </p:to>
                                    </p:set>
                                    <p:anim calcmode="lin" valueType="num">
                                      <p:cBhvr additive="base">
                                        <p:cTn id="47" dur="500" fill="hold"/>
                                        <p:tgtEl>
                                          <p:spTgt spid="7">
                                            <p:graphicEl>
                                              <a:dgm id="{F3323ED8-C27F-4E5A-9C9A-C7FF3E5D97C5}"/>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graphicEl>
                                              <a:dgm id="{F3323ED8-C27F-4E5A-9C9A-C7FF3E5D97C5}"/>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7">
                                            <p:graphicEl>
                                              <a:dgm id="{781FA6C6-83A5-46FA-8335-1F0112D5C446}"/>
                                            </p:graphicEl>
                                          </p:spTgt>
                                        </p:tgtEl>
                                        <p:attrNameLst>
                                          <p:attrName>style.visibility</p:attrName>
                                        </p:attrNameLst>
                                      </p:cBhvr>
                                      <p:to>
                                        <p:strVal val="visible"/>
                                      </p:to>
                                    </p:set>
                                    <p:anim calcmode="lin" valueType="num">
                                      <p:cBhvr additive="base">
                                        <p:cTn id="53" dur="500" fill="hold"/>
                                        <p:tgtEl>
                                          <p:spTgt spid="7">
                                            <p:graphicEl>
                                              <a:dgm id="{781FA6C6-83A5-46FA-8335-1F0112D5C446}"/>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graphicEl>
                                              <a:dgm id="{781FA6C6-83A5-46FA-8335-1F0112D5C446}"/>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graphicEl>
                                              <a:dgm id="{DDA09DC0-00C7-4D4F-A45E-4F4A9AFF1EA6}"/>
                                            </p:graphicEl>
                                          </p:spTgt>
                                        </p:tgtEl>
                                        <p:attrNameLst>
                                          <p:attrName>style.visibility</p:attrName>
                                        </p:attrNameLst>
                                      </p:cBhvr>
                                      <p:to>
                                        <p:strVal val="visible"/>
                                      </p:to>
                                    </p:set>
                                    <p:anim calcmode="lin" valueType="num">
                                      <p:cBhvr additive="base">
                                        <p:cTn id="57" dur="500" fill="hold"/>
                                        <p:tgtEl>
                                          <p:spTgt spid="7">
                                            <p:graphicEl>
                                              <a:dgm id="{DDA09DC0-00C7-4D4F-A45E-4F4A9AFF1EA6}"/>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graphicEl>
                                              <a:dgm id="{DDA09DC0-00C7-4D4F-A45E-4F4A9AFF1EA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7"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1">
          <a:extLst>
            <a:ext uri="{FF2B5EF4-FFF2-40B4-BE49-F238E27FC236}">
              <a16:creationId xmlns:a16="http://schemas.microsoft.com/office/drawing/2014/main" id="{79A81A9B-5722-39C8-B93A-751336378340}"/>
            </a:ext>
          </a:extLst>
        </p:cNvPr>
        <p:cNvGrpSpPr/>
        <p:nvPr/>
      </p:nvGrpSpPr>
      <p:grpSpPr>
        <a:xfrm>
          <a:off x="0" y="0"/>
          <a:ext cx="0" cy="0"/>
          <a:chOff x="0" y="0"/>
          <a:chExt cx="0" cy="0"/>
        </a:xfrm>
      </p:grpSpPr>
      <p:sp>
        <p:nvSpPr>
          <p:cNvPr id="4" name="Background frame">
            <a:extLst>
              <a:ext uri="{FF2B5EF4-FFF2-40B4-BE49-F238E27FC236}">
                <a16:creationId xmlns:a16="http://schemas.microsoft.com/office/drawing/2014/main" id="{23982A64-7C81-A8BF-7ADF-8BE5E2B5C4F3}"/>
              </a:ext>
            </a:extLst>
          </p:cNvPr>
          <p:cNvSpPr/>
          <p:nvPr/>
        </p:nvSpPr>
        <p:spPr>
          <a:xfrm>
            <a:off x="9144000" y="1553706"/>
            <a:ext cx="7912045" cy="1829989"/>
          </a:xfrm>
          <a:prstGeom prst="roundRect">
            <a:avLst>
              <a:gd name="adj" fmla="val 10456"/>
            </a:avLst>
          </a:prstGeom>
          <a:solidFill>
            <a:srgbClr val="EEEB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9" name="Google Shape;110;p16">
            <a:extLst>
              <a:ext uri="{FF2B5EF4-FFF2-40B4-BE49-F238E27FC236}">
                <a16:creationId xmlns:a16="http://schemas.microsoft.com/office/drawing/2014/main" id="{C2DD3BC9-C72C-FF7F-6984-3DC7A7E18168}"/>
              </a:ext>
            </a:extLst>
          </p:cNvPr>
          <p:cNvSpPr/>
          <p:nvPr/>
        </p:nvSpPr>
        <p:spPr>
          <a:xfrm>
            <a:off x="9148517" y="3705870"/>
            <a:ext cx="7912045" cy="1619298"/>
          </a:xfrm>
          <a:prstGeom prst="roundRect">
            <a:avLst>
              <a:gd name="adj" fmla="val 17191"/>
            </a:avLst>
          </a:prstGeom>
          <a:solidFill>
            <a:schemeClr val="lt1"/>
          </a:solidFill>
          <a:ln>
            <a:noFill/>
          </a:ln>
          <a:effectLst>
            <a:outerShdw blurRad="710047" dist="254000" dir="8100000" algn="tr" rotWithShape="0">
              <a:srgbClr val="000000">
                <a:alpha val="9803"/>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2" name="Google Shape;202;p22">
            <a:extLst>
              <a:ext uri="{FF2B5EF4-FFF2-40B4-BE49-F238E27FC236}">
                <a16:creationId xmlns:a16="http://schemas.microsoft.com/office/drawing/2014/main" id="{7B5B9B14-A9E0-804A-0385-236C872F1DDD}"/>
              </a:ext>
            </a:extLst>
          </p:cNvPr>
          <p:cNvSpPr txBox="1"/>
          <p:nvPr/>
        </p:nvSpPr>
        <p:spPr>
          <a:xfrm>
            <a:off x="1932841" y="1444743"/>
            <a:ext cx="5975484" cy="19389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0" dirty="0">
                <a:solidFill>
                  <a:srgbClr val="4B116F"/>
                </a:solidFill>
                <a:latin typeface="+mj-lt"/>
                <a:ea typeface="Inter Tight Medium"/>
                <a:cs typeface="Inter Tight Medium"/>
                <a:sym typeface="Inter Tight Medium"/>
              </a:rPr>
              <a:t>The Best </a:t>
            </a:r>
          </a:p>
          <a:p>
            <a:pPr marL="0" marR="0" lvl="0" indent="0" algn="l" rtl="0">
              <a:spcBef>
                <a:spcPts val="0"/>
              </a:spcBef>
              <a:spcAft>
                <a:spcPts val="0"/>
              </a:spcAft>
              <a:buNone/>
            </a:pPr>
            <a:r>
              <a:rPr lang="en-US" sz="6000" dirty="0">
                <a:solidFill>
                  <a:srgbClr val="4B116F"/>
                </a:solidFill>
                <a:latin typeface="+mj-lt"/>
                <a:ea typeface="Inter Tight Medium"/>
                <a:cs typeface="Inter Tight Medium"/>
                <a:sym typeface="Inter Tight Medium"/>
              </a:rPr>
              <a:t>Welcome</a:t>
            </a:r>
            <a:endParaRPr sz="1600" dirty="0">
              <a:solidFill>
                <a:srgbClr val="4B116F"/>
              </a:solidFill>
              <a:latin typeface="+mj-lt"/>
            </a:endParaRPr>
          </a:p>
        </p:txBody>
      </p:sp>
      <p:sp>
        <p:nvSpPr>
          <p:cNvPr id="3" name="Google Shape;203;p22">
            <a:extLst>
              <a:ext uri="{FF2B5EF4-FFF2-40B4-BE49-F238E27FC236}">
                <a16:creationId xmlns:a16="http://schemas.microsoft.com/office/drawing/2014/main" id="{D6562708-1077-2367-051C-8AD9715014B6}"/>
              </a:ext>
            </a:extLst>
          </p:cNvPr>
          <p:cNvSpPr txBox="1"/>
          <p:nvPr/>
        </p:nvSpPr>
        <p:spPr>
          <a:xfrm>
            <a:off x="1932842" y="3501521"/>
            <a:ext cx="6527418" cy="2539116"/>
          </a:xfrm>
          <a:prstGeom prst="rect">
            <a:avLst/>
          </a:prstGeom>
          <a:noFill/>
          <a:ln>
            <a:noFill/>
          </a:ln>
        </p:spPr>
        <p:txBody>
          <a:bodyPr spcFirstLastPara="1" wrap="square" lIns="91425" tIns="45700" rIns="91425" bIns="45700" anchor="t" anchorCtr="0">
            <a:spAutoFit/>
          </a:bodyPr>
          <a:lstStyle/>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Eternal peace and serenity.</a:t>
            </a:r>
          </a:p>
          <a:p>
            <a:pPr marL="342900" lvl="0" indent="-342900">
              <a:lnSpc>
                <a:spcPct val="150000"/>
              </a:lnSpc>
              <a:spcAft>
                <a:spcPts val="600"/>
              </a:spcAft>
              <a:buFont typeface="Arial" panose="020B0604020202020204" pitchFamily="34" charset="0"/>
              <a:buChar char="•"/>
            </a:pPr>
            <a:r>
              <a:rPr lang="en-US" sz="2400" dirty="0">
                <a:solidFill>
                  <a:srgbClr val="1E1E1E"/>
                </a:solidFill>
                <a:latin typeface="Inter Light"/>
                <a:ea typeface="Inter Light"/>
                <a:cs typeface="Inter Light"/>
                <a:sym typeface="Inter Light"/>
              </a:rPr>
              <a:t>The best greeting we will inshaAllah hear is: </a:t>
            </a:r>
            <a:r>
              <a:rPr lang="ar-SA" sz="2400" dirty="0">
                <a:solidFill>
                  <a:srgbClr val="1E1E1E"/>
                </a:solidFill>
                <a:latin typeface="Noto Naskh Arabic" pitchFamily="2" charset="-78"/>
                <a:ea typeface="Inter Light"/>
                <a:cs typeface="Noto Naskh Arabic" pitchFamily="2" charset="-78"/>
                <a:sym typeface="Inter Light"/>
              </a:rPr>
              <a:t>سَلَامٌ قَوْلًا مِّن رَّبٍّ رَّحِيمٍ </a:t>
            </a:r>
            <a:endParaRPr lang="en-GB" sz="2400" dirty="0">
              <a:solidFill>
                <a:srgbClr val="1E1E1E"/>
              </a:solidFill>
              <a:latin typeface="Noto Naskh Arabic" pitchFamily="2" charset="-78"/>
              <a:ea typeface="Inter Light"/>
              <a:cs typeface="Noto Naskh Arabic" pitchFamily="2" charset="-78"/>
              <a:sym typeface="Inter Light"/>
            </a:endParaRPr>
          </a:p>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[A] Which </a:t>
            </a:r>
            <a:r>
              <a:rPr lang="en-GB" sz="2400" dirty="0" err="1">
                <a:solidFill>
                  <a:srgbClr val="1E1E1E"/>
                </a:solidFill>
                <a:latin typeface="Inter Light"/>
                <a:ea typeface="Inter Light"/>
                <a:cs typeface="Inter Light"/>
                <a:sym typeface="Inter Light"/>
              </a:rPr>
              <a:t>sūrah</a:t>
            </a:r>
            <a:r>
              <a:rPr lang="en-GB" sz="2400" dirty="0">
                <a:solidFill>
                  <a:srgbClr val="1E1E1E"/>
                </a:solidFill>
                <a:latin typeface="Inter Light"/>
                <a:ea typeface="Inter Light"/>
                <a:cs typeface="Inter Light"/>
                <a:sym typeface="Inter Light"/>
              </a:rPr>
              <a:t> is this āyah in?</a:t>
            </a:r>
            <a:endParaRPr lang="en-US" sz="2400" dirty="0">
              <a:solidFill>
                <a:srgbClr val="1E1E1E"/>
              </a:solidFill>
              <a:latin typeface="Inter Light"/>
              <a:ea typeface="Inter Light"/>
              <a:cs typeface="Inter Light"/>
              <a:sym typeface="Inter Light"/>
            </a:endParaRPr>
          </a:p>
        </p:txBody>
      </p:sp>
      <p:sp>
        <p:nvSpPr>
          <p:cNvPr id="2" name="Freeform: Shape 1">
            <a:extLst>
              <a:ext uri="{FF2B5EF4-FFF2-40B4-BE49-F238E27FC236}">
                <a16:creationId xmlns:a16="http://schemas.microsoft.com/office/drawing/2014/main" id="{9E8C36E7-F88E-96B3-27B7-22C97EB86E26}"/>
              </a:ext>
            </a:extLst>
          </p:cNvPr>
          <p:cNvSpPr/>
          <p:nvPr/>
        </p:nvSpPr>
        <p:spPr>
          <a:xfrm>
            <a:off x="10113931" y="2173002"/>
            <a:ext cx="5920815" cy="643738"/>
          </a:xfrm>
          <a:custGeom>
            <a:avLst/>
            <a:gdLst/>
            <a:ahLst/>
            <a:cxnLst/>
            <a:rect l="l" t="t" r="r" b="b"/>
            <a:pathLst>
              <a:path w="5920815" h="643738">
                <a:moveTo>
                  <a:pt x="4513630" y="590703"/>
                </a:moveTo>
                <a:lnTo>
                  <a:pt x="4514087" y="596189"/>
                </a:lnTo>
                <a:cubicBezTo>
                  <a:pt x="4513477" y="605333"/>
                  <a:pt x="4509667" y="611734"/>
                  <a:pt x="4502657" y="615392"/>
                </a:cubicBezTo>
                <a:cubicBezTo>
                  <a:pt x="4494732" y="619354"/>
                  <a:pt x="4484445" y="623697"/>
                  <a:pt x="4471797" y="628422"/>
                </a:cubicBezTo>
                <a:cubicBezTo>
                  <a:pt x="4459147" y="633146"/>
                  <a:pt x="4444288" y="638252"/>
                  <a:pt x="4427219" y="643738"/>
                </a:cubicBezTo>
                <a:lnTo>
                  <a:pt x="4430877" y="620421"/>
                </a:lnTo>
                <a:cubicBezTo>
                  <a:pt x="4450993" y="613410"/>
                  <a:pt x="4467834" y="607543"/>
                  <a:pt x="4481397" y="602819"/>
                </a:cubicBezTo>
                <a:cubicBezTo>
                  <a:pt x="4494961" y="598094"/>
                  <a:pt x="4505705" y="594056"/>
                  <a:pt x="4513630" y="590703"/>
                </a:cubicBezTo>
                <a:close/>
                <a:moveTo>
                  <a:pt x="715060" y="569672"/>
                </a:moveTo>
                <a:cubicBezTo>
                  <a:pt x="723899" y="576377"/>
                  <a:pt x="730453" y="582321"/>
                  <a:pt x="734720" y="587502"/>
                </a:cubicBezTo>
                <a:cubicBezTo>
                  <a:pt x="731672" y="590246"/>
                  <a:pt x="728472" y="593294"/>
                  <a:pt x="725119" y="596646"/>
                </a:cubicBezTo>
                <a:cubicBezTo>
                  <a:pt x="721766" y="599999"/>
                  <a:pt x="718413" y="603809"/>
                  <a:pt x="715060" y="608076"/>
                </a:cubicBezTo>
                <a:cubicBezTo>
                  <a:pt x="710489" y="602285"/>
                  <a:pt x="704545" y="596189"/>
                  <a:pt x="697230" y="589788"/>
                </a:cubicBezTo>
                <a:cubicBezTo>
                  <a:pt x="699668" y="586131"/>
                  <a:pt x="702411" y="582626"/>
                  <a:pt x="705459" y="579273"/>
                </a:cubicBezTo>
                <a:cubicBezTo>
                  <a:pt x="708507" y="575920"/>
                  <a:pt x="711707" y="572720"/>
                  <a:pt x="715060" y="569672"/>
                </a:cubicBezTo>
                <a:close/>
                <a:moveTo>
                  <a:pt x="221284" y="569672"/>
                </a:moveTo>
                <a:cubicBezTo>
                  <a:pt x="224028" y="572415"/>
                  <a:pt x="226999" y="575310"/>
                  <a:pt x="230200" y="578358"/>
                </a:cubicBezTo>
                <a:cubicBezTo>
                  <a:pt x="233400" y="581406"/>
                  <a:pt x="236372" y="584454"/>
                  <a:pt x="239115" y="587502"/>
                </a:cubicBezTo>
                <a:cubicBezTo>
                  <a:pt x="236677" y="591160"/>
                  <a:pt x="233934" y="594741"/>
                  <a:pt x="230886" y="598247"/>
                </a:cubicBezTo>
                <a:cubicBezTo>
                  <a:pt x="227838" y="601752"/>
                  <a:pt x="224637" y="605028"/>
                  <a:pt x="221284" y="608076"/>
                </a:cubicBezTo>
                <a:cubicBezTo>
                  <a:pt x="217322" y="605028"/>
                  <a:pt x="213664" y="601980"/>
                  <a:pt x="210312" y="598932"/>
                </a:cubicBezTo>
                <a:cubicBezTo>
                  <a:pt x="206959" y="595884"/>
                  <a:pt x="204063" y="592989"/>
                  <a:pt x="201625" y="590246"/>
                </a:cubicBezTo>
                <a:cubicBezTo>
                  <a:pt x="204978" y="587198"/>
                  <a:pt x="208254" y="583997"/>
                  <a:pt x="211455" y="580644"/>
                </a:cubicBezTo>
                <a:cubicBezTo>
                  <a:pt x="214655" y="577292"/>
                  <a:pt x="217932" y="573634"/>
                  <a:pt x="221284" y="569672"/>
                </a:cubicBezTo>
                <a:close/>
                <a:moveTo>
                  <a:pt x="3851909" y="552298"/>
                </a:moveTo>
                <a:lnTo>
                  <a:pt x="3851909" y="556870"/>
                </a:lnTo>
                <a:cubicBezTo>
                  <a:pt x="3851909" y="562356"/>
                  <a:pt x="3849928" y="566243"/>
                  <a:pt x="3845965" y="568529"/>
                </a:cubicBezTo>
                <a:cubicBezTo>
                  <a:pt x="3842003" y="570815"/>
                  <a:pt x="3835907" y="573482"/>
                  <a:pt x="3827677" y="576530"/>
                </a:cubicBezTo>
                <a:cubicBezTo>
                  <a:pt x="3823411" y="578358"/>
                  <a:pt x="3816781" y="580721"/>
                  <a:pt x="3807789" y="583616"/>
                </a:cubicBezTo>
                <a:cubicBezTo>
                  <a:pt x="3798798" y="586512"/>
                  <a:pt x="3786834" y="590398"/>
                  <a:pt x="3771899" y="595275"/>
                </a:cubicBezTo>
                <a:lnTo>
                  <a:pt x="3773271" y="578358"/>
                </a:lnTo>
                <a:cubicBezTo>
                  <a:pt x="3801922" y="570129"/>
                  <a:pt x="3828135" y="561442"/>
                  <a:pt x="3851909" y="552298"/>
                </a:cubicBezTo>
                <a:close/>
                <a:moveTo>
                  <a:pt x="3848251" y="528524"/>
                </a:moveTo>
                <a:lnTo>
                  <a:pt x="3848709" y="533096"/>
                </a:lnTo>
                <a:cubicBezTo>
                  <a:pt x="3849318" y="537668"/>
                  <a:pt x="3848099" y="540944"/>
                  <a:pt x="3845051" y="542925"/>
                </a:cubicBezTo>
                <a:cubicBezTo>
                  <a:pt x="3842003" y="544907"/>
                  <a:pt x="3837126" y="547269"/>
                  <a:pt x="3830421" y="550012"/>
                </a:cubicBezTo>
                <a:cubicBezTo>
                  <a:pt x="3825849" y="552146"/>
                  <a:pt x="3818762" y="554889"/>
                  <a:pt x="3809161" y="558242"/>
                </a:cubicBezTo>
                <a:cubicBezTo>
                  <a:pt x="3799559" y="561594"/>
                  <a:pt x="3786072" y="566014"/>
                  <a:pt x="3768699" y="571500"/>
                </a:cubicBezTo>
                <a:lnTo>
                  <a:pt x="3770071" y="554584"/>
                </a:lnTo>
                <a:cubicBezTo>
                  <a:pt x="3784396" y="550317"/>
                  <a:pt x="3798188" y="546050"/>
                  <a:pt x="3811447" y="541782"/>
                </a:cubicBezTo>
                <a:cubicBezTo>
                  <a:pt x="3824705" y="537515"/>
                  <a:pt x="3836974" y="533096"/>
                  <a:pt x="3848251" y="528524"/>
                </a:cubicBezTo>
                <a:close/>
                <a:moveTo>
                  <a:pt x="3342055" y="524028"/>
                </a:moveTo>
                <a:lnTo>
                  <a:pt x="3342513" y="529514"/>
                </a:lnTo>
                <a:cubicBezTo>
                  <a:pt x="3341903" y="538658"/>
                  <a:pt x="3338093" y="545059"/>
                  <a:pt x="3331083" y="548717"/>
                </a:cubicBezTo>
                <a:cubicBezTo>
                  <a:pt x="3323157" y="552679"/>
                  <a:pt x="3312871" y="557022"/>
                  <a:pt x="3300221" y="561747"/>
                </a:cubicBezTo>
                <a:cubicBezTo>
                  <a:pt x="3287572" y="566471"/>
                  <a:pt x="3272713" y="571577"/>
                  <a:pt x="3255645" y="577063"/>
                </a:cubicBezTo>
                <a:lnTo>
                  <a:pt x="3259302" y="553746"/>
                </a:lnTo>
                <a:cubicBezTo>
                  <a:pt x="3279419" y="546735"/>
                  <a:pt x="3296259" y="540868"/>
                  <a:pt x="3309823" y="536144"/>
                </a:cubicBezTo>
                <a:cubicBezTo>
                  <a:pt x="3323386" y="531419"/>
                  <a:pt x="3334130" y="527381"/>
                  <a:pt x="3342055" y="524028"/>
                </a:cubicBezTo>
                <a:close/>
                <a:moveTo>
                  <a:pt x="1179880" y="524028"/>
                </a:moveTo>
                <a:lnTo>
                  <a:pt x="1180338" y="529514"/>
                </a:lnTo>
                <a:cubicBezTo>
                  <a:pt x="1179728" y="538658"/>
                  <a:pt x="1175918" y="545059"/>
                  <a:pt x="1168908" y="548717"/>
                </a:cubicBezTo>
                <a:cubicBezTo>
                  <a:pt x="1160983" y="552679"/>
                  <a:pt x="1150696" y="557022"/>
                  <a:pt x="1138047" y="561747"/>
                </a:cubicBezTo>
                <a:cubicBezTo>
                  <a:pt x="1125397" y="566471"/>
                  <a:pt x="1110539" y="571577"/>
                  <a:pt x="1093470" y="577063"/>
                </a:cubicBezTo>
                <a:lnTo>
                  <a:pt x="1097127" y="553746"/>
                </a:lnTo>
                <a:cubicBezTo>
                  <a:pt x="1117244" y="546735"/>
                  <a:pt x="1134084" y="540868"/>
                  <a:pt x="1147648" y="536144"/>
                </a:cubicBezTo>
                <a:cubicBezTo>
                  <a:pt x="1161211" y="531419"/>
                  <a:pt x="1171956" y="527381"/>
                  <a:pt x="1179880" y="524028"/>
                </a:cubicBezTo>
                <a:close/>
                <a:moveTo>
                  <a:pt x="2688183" y="510236"/>
                </a:moveTo>
                <a:cubicBezTo>
                  <a:pt x="2690012" y="512369"/>
                  <a:pt x="2693289" y="515798"/>
                  <a:pt x="2698013" y="520523"/>
                </a:cubicBezTo>
                <a:cubicBezTo>
                  <a:pt x="2702737" y="525247"/>
                  <a:pt x="2708909" y="531267"/>
                  <a:pt x="2716530" y="538582"/>
                </a:cubicBezTo>
                <a:cubicBezTo>
                  <a:pt x="2712872" y="543764"/>
                  <a:pt x="2708757" y="549021"/>
                  <a:pt x="2704185" y="554355"/>
                </a:cubicBezTo>
                <a:cubicBezTo>
                  <a:pt x="2699613" y="559689"/>
                  <a:pt x="2694584" y="565100"/>
                  <a:pt x="2689097" y="570586"/>
                </a:cubicBezTo>
                <a:cubicBezTo>
                  <a:pt x="2681782" y="564795"/>
                  <a:pt x="2675534" y="559461"/>
                  <a:pt x="2670353" y="554584"/>
                </a:cubicBezTo>
                <a:cubicBezTo>
                  <a:pt x="2665171" y="549707"/>
                  <a:pt x="2660903" y="545440"/>
                  <a:pt x="2657551" y="541782"/>
                </a:cubicBezTo>
                <a:cubicBezTo>
                  <a:pt x="2662427" y="537210"/>
                  <a:pt x="2667457" y="532257"/>
                  <a:pt x="2672639" y="526923"/>
                </a:cubicBezTo>
                <a:cubicBezTo>
                  <a:pt x="2677820" y="521589"/>
                  <a:pt x="2683001" y="516027"/>
                  <a:pt x="2688183" y="510236"/>
                </a:cubicBezTo>
                <a:close/>
                <a:moveTo>
                  <a:pt x="4470882" y="509321"/>
                </a:moveTo>
                <a:cubicBezTo>
                  <a:pt x="4479721" y="519380"/>
                  <a:pt x="4490389" y="530048"/>
                  <a:pt x="4502885" y="541325"/>
                </a:cubicBezTo>
                <a:cubicBezTo>
                  <a:pt x="4499533" y="546202"/>
                  <a:pt x="4495189" y="551688"/>
                  <a:pt x="4489855" y="557784"/>
                </a:cubicBezTo>
                <a:cubicBezTo>
                  <a:pt x="4484521" y="563880"/>
                  <a:pt x="4478502" y="570281"/>
                  <a:pt x="4471797" y="576987"/>
                </a:cubicBezTo>
                <a:cubicBezTo>
                  <a:pt x="4464176" y="570891"/>
                  <a:pt x="4457471" y="565176"/>
                  <a:pt x="4451679" y="559842"/>
                </a:cubicBezTo>
                <a:cubicBezTo>
                  <a:pt x="4445888" y="554508"/>
                  <a:pt x="4441011" y="549555"/>
                  <a:pt x="4437049" y="544983"/>
                </a:cubicBezTo>
                <a:cubicBezTo>
                  <a:pt x="4443450" y="538582"/>
                  <a:pt x="4449470" y="532486"/>
                  <a:pt x="4455109" y="526695"/>
                </a:cubicBezTo>
                <a:cubicBezTo>
                  <a:pt x="4460747" y="520904"/>
                  <a:pt x="4466005" y="515112"/>
                  <a:pt x="4470882" y="509321"/>
                </a:cubicBezTo>
                <a:close/>
                <a:moveTo>
                  <a:pt x="2751734" y="503835"/>
                </a:moveTo>
                <a:cubicBezTo>
                  <a:pt x="2752953" y="504749"/>
                  <a:pt x="2755849" y="507569"/>
                  <a:pt x="2760421" y="512293"/>
                </a:cubicBezTo>
                <a:cubicBezTo>
                  <a:pt x="2764993" y="517017"/>
                  <a:pt x="2771546" y="523647"/>
                  <a:pt x="2780081" y="532181"/>
                </a:cubicBezTo>
                <a:cubicBezTo>
                  <a:pt x="2777032" y="536448"/>
                  <a:pt x="2773223" y="541249"/>
                  <a:pt x="2768650" y="546583"/>
                </a:cubicBezTo>
                <a:cubicBezTo>
                  <a:pt x="2764078" y="551917"/>
                  <a:pt x="2758745" y="557632"/>
                  <a:pt x="2752649" y="563728"/>
                </a:cubicBezTo>
                <a:cubicBezTo>
                  <a:pt x="2739542" y="553365"/>
                  <a:pt x="2729179" y="543916"/>
                  <a:pt x="2721559" y="535382"/>
                </a:cubicBezTo>
                <a:cubicBezTo>
                  <a:pt x="2730398" y="527457"/>
                  <a:pt x="2740457" y="516941"/>
                  <a:pt x="2751734" y="503835"/>
                </a:cubicBezTo>
                <a:close/>
                <a:moveTo>
                  <a:pt x="154990" y="368504"/>
                </a:moveTo>
                <a:cubicBezTo>
                  <a:pt x="163220" y="382524"/>
                  <a:pt x="168706" y="395174"/>
                  <a:pt x="171450" y="406451"/>
                </a:cubicBezTo>
                <a:cubicBezTo>
                  <a:pt x="172669" y="410718"/>
                  <a:pt x="174117" y="417272"/>
                  <a:pt x="175793" y="426111"/>
                </a:cubicBezTo>
                <a:cubicBezTo>
                  <a:pt x="177469" y="434950"/>
                  <a:pt x="179222" y="444856"/>
                  <a:pt x="181051" y="455829"/>
                </a:cubicBezTo>
                <a:cubicBezTo>
                  <a:pt x="182880" y="466802"/>
                  <a:pt x="184404" y="478079"/>
                  <a:pt x="185623" y="489662"/>
                </a:cubicBezTo>
                <a:cubicBezTo>
                  <a:pt x="188061" y="504597"/>
                  <a:pt x="191338" y="515493"/>
                  <a:pt x="195453" y="522351"/>
                </a:cubicBezTo>
                <a:cubicBezTo>
                  <a:pt x="199567" y="529209"/>
                  <a:pt x="206197" y="534162"/>
                  <a:pt x="215341" y="537210"/>
                </a:cubicBezTo>
                <a:lnTo>
                  <a:pt x="227228" y="541782"/>
                </a:lnTo>
                <a:lnTo>
                  <a:pt x="221284" y="560070"/>
                </a:lnTo>
                <a:lnTo>
                  <a:pt x="191109" y="549555"/>
                </a:lnTo>
                <a:cubicBezTo>
                  <a:pt x="173736" y="543764"/>
                  <a:pt x="160553" y="535153"/>
                  <a:pt x="151561" y="523723"/>
                </a:cubicBezTo>
                <a:cubicBezTo>
                  <a:pt x="142570" y="512293"/>
                  <a:pt x="137922" y="498806"/>
                  <a:pt x="137617" y="483261"/>
                </a:cubicBezTo>
                <a:cubicBezTo>
                  <a:pt x="136702" y="467716"/>
                  <a:pt x="136855" y="445008"/>
                  <a:pt x="138074" y="415138"/>
                </a:cubicBezTo>
                <a:cubicBezTo>
                  <a:pt x="138379" y="408432"/>
                  <a:pt x="138531" y="402108"/>
                  <a:pt x="138531" y="396164"/>
                </a:cubicBezTo>
                <a:cubicBezTo>
                  <a:pt x="138531" y="390221"/>
                  <a:pt x="138531" y="384506"/>
                  <a:pt x="138531" y="379019"/>
                </a:cubicBezTo>
                <a:close/>
                <a:moveTo>
                  <a:pt x="3807256" y="357988"/>
                </a:moveTo>
                <a:cubicBezTo>
                  <a:pt x="3798721" y="361646"/>
                  <a:pt x="3790645" y="365913"/>
                  <a:pt x="3783025" y="370790"/>
                </a:cubicBezTo>
                <a:cubicBezTo>
                  <a:pt x="3775405" y="375666"/>
                  <a:pt x="3768470" y="381000"/>
                  <a:pt x="3762221" y="386792"/>
                </a:cubicBezTo>
                <a:cubicBezTo>
                  <a:pt x="3755973" y="392583"/>
                  <a:pt x="3750563" y="398526"/>
                  <a:pt x="3745991" y="404622"/>
                </a:cubicBezTo>
                <a:cubicBezTo>
                  <a:pt x="3763365" y="418948"/>
                  <a:pt x="3791254" y="428397"/>
                  <a:pt x="3829659" y="432969"/>
                </a:cubicBezTo>
                <a:cubicBezTo>
                  <a:pt x="3824173" y="422606"/>
                  <a:pt x="3819448" y="411023"/>
                  <a:pt x="3815485" y="398222"/>
                </a:cubicBezTo>
                <a:cubicBezTo>
                  <a:pt x="3811523" y="385420"/>
                  <a:pt x="3808780" y="372009"/>
                  <a:pt x="3807256" y="357988"/>
                </a:cubicBezTo>
                <a:close/>
                <a:moveTo>
                  <a:pt x="5111723" y="355702"/>
                </a:moveTo>
                <a:cubicBezTo>
                  <a:pt x="5105932" y="355702"/>
                  <a:pt x="5100369" y="357531"/>
                  <a:pt x="5095035" y="361188"/>
                </a:cubicBezTo>
                <a:cubicBezTo>
                  <a:pt x="5089701" y="364846"/>
                  <a:pt x="5085359" y="369266"/>
                  <a:pt x="5082005" y="374447"/>
                </a:cubicBezTo>
                <a:cubicBezTo>
                  <a:pt x="5078653" y="379629"/>
                  <a:pt x="5076977" y="384963"/>
                  <a:pt x="5076977" y="390449"/>
                </a:cubicBezTo>
                <a:cubicBezTo>
                  <a:pt x="5076977" y="399593"/>
                  <a:pt x="5080786" y="406832"/>
                  <a:pt x="5088407" y="412166"/>
                </a:cubicBezTo>
                <a:cubicBezTo>
                  <a:pt x="5096027" y="417500"/>
                  <a:pt x="5107151" y="421234"/>
                  <a:pt x="5121781" y="423368"/>
                </a:cubicBezTo>
                <a:cubicBezTo>
                  <a:pt x="5126353" y="423977"/>
                  <a:pt x="5132602" y="424511"/>
                  <a:pt x="5140527" y="424968"/>
                </a:cubicBezTo>
                <a:cubicBezTo>
                  <a:pt x="5148451" y="425425"/>
                  <a:pt x="5158205" y="425958"/>
                  <a:pt x="5169788" y="426568"/>
                </a:cubicBezTo>
                <a:cubicBezTo>
                  <a:pt x="5166130" y="412242"/>
                  <a:pt x="5161329" y="399746"/>
                  <a:pt x="5155386" y="389078"/>
                </a:cubicBezTo>
                <a:cubicBezTo>
                  <a:pt x="5149442" y="378410"/>
                  <a:pt x="5142737" y="370180"/>
                  <a:pt x="5135269" y="364389"/>
                </a:cubicBezTo>
                <a:cubicBezTo>
                  <a:pt x="5127801" y="358598"/>
                  <a:pt x="5119953" y="355702"/>
                  <a:pt x="5111723" y="355702"/>
                </a:cubicBezTo>
                <a:close/>
                <a:moveTo>
                  <a:pt x="2539974" y="355702"/>
                </a:moveTo>
                <a:cubicBezTo>
                  <a:pt x="2534183" y="355702"/>
                  <a:pt x="2528620" y="357531"/>
                  <a:pt x="2523286" y="361188"/>
                </a:cubicBezTo>
                <a:cubicBezTo>
                  <a:pt x="2517952" y="364846"/>
                  <a:pt x="2513609" y="369266"/>
                  <a:pt x="2510256" y="374447"/>
                </a:cubicBezTo>
                <a:cubicBezTo>
                  <a:pt x="2506903" y="379629"/>
                  <a:pt x="2505227" y="384963"/>
                  <a:pt x="2505227" y="390449"/>
                </a:cubicBezTo>
                <a:cubicBezTo>
                  <a:pt x="2505227" y="399593"/>
                  <a:pt x="2509037" y="406832"/>
                  <a:pt x="2516657" y="412166"/>
                </a:cubicBezTo>
                <a:cubicBezTo>
                  <a:pt x="2524277" y="417500"/>
                  <a:pt x="2535402" y="421234"/>
                  <a:pt x="2550033" y="423368"/>
                </a:cubicBezTo>
                <a:cubicBezTo>
                  <a:pt x="2554604" y="423977"/>
                  <a:pt x="2560853" y="424511"/>
                  <a:pt x="2568778" y="424968"/>
                </a:cubicBezTo>
                <a:cubicBezTo>
                  <a:pt x="2576703" y="425425"/>
                  <a:pt x="2586456" y="425958"/>
                  <a:pt x="2598038" y="426568"/>
                </a:cubicBezTo>
                <a:cubicBezTo>
                  <a:pt x="2594381" y="412242"/>
                  <a:pt x="2589580" y="399746"/>
                  <a:pt x="2583637" y="389078"/>
                </a:cubicBezTo>
                <a:cubicBezTo>
                  <a:pt x="2577693" y="378410"/>
                  <a:pt x="2570988" y="370180"/>
                  <a:pt x="2563520" y="364389"/>
                </a:cubicBezTo>
                <a:cubicBezTo>
                  <a:pt x="2556052" y="358598"/>
                  <a:pt x="2548203" y="355702"/>
                  <a:pt x="2539974" y="355702"/>
                </a:cubicBezTo>
                <a:close/>
                <a:moveTo>
                  <a:pt x="1358874" y="355702"/>
                </a:moveTo>
                <a:cubicBezTo>
                  <a:pt x="1353083" y="355702"/>
                  <a:pt x="1347521" y="357531"/>
                  <a:pt x="1342187" y="361188"/>
                </a:cubicBezTo>
                <a:cubicBezTo>
                  <a:pt x="1336852" y="364846"/>
                  <a:pt x="1332509" y="369266"/>
                  <a:pt x="1329156" y="374447"/>
                </a:cubicBezTo>
                <a:cubicBezTo>
                  <a:pt x="1325803" y="379629"/>
                  <a:pt x="1324127" y="384963"/>
                  <a:pt x="1324127" y="390449"/>
                </a:cubicBezTo>
                <a:cubicBezTo>
                  <a:pt x="1324127" y="399593"/>
                  <a:pt x="1327937" y="406832"/>
                  <a:pt x="1335557" y="412166"/>
                </a:cubicBezTo>
                <a:cubicBezTo>
                  <a:pt x="1343177" y="417500"/>
                  <a:pt x="1354302" y="421234"/>
                  <a:pt x="1368933" y="423368"/>
                </a:cubicBezTo>
                <a:cubicBezTo>
                  <a:pt x="1373505" y="423977"/>
                  <a:pt x="1379753" y="424511"/>
                  <a:pt x="1387678" y="424968"/>
                </a:cubicBezTo>
                <a:cubicBezTo>
                  <a:pt x="1395603" y="425425"/>
                  <a:pt x="1405356" y="425958"/>
                  <a:pt x="1416939" y="426568"/>
                </a:cubicBezTo>
                <a:cubicBezTo>
                  <a:pt x="1413281" y="412242"/>
                  <a:pt x="1408481" y="399746"/>
                  <a:pt x="1402537" y="389078"/>
                </a:cubicBezTo>
                <a:cubicBezTo>
                  <a:pt x="1396593" y="378410"/>
                  <a:pt x="1389888" y="370180"/>
                  <a:pt x="1382420" y="364389"/>
                </a:cubicBezTo>
                <a:cubicBezTo>
                  <a:pt x="1374953" y="358598"/>
                  <a:pt x="1367104" y="355702"/>
                  <a:pt x="1358874" y="355702"/>
                </a:cubicBezTo>
                <a:close/>
                <a:moveTo>
                  <a:pt x="4887315" y="340157"/>
                </a:moveTo>
                <a:cubicBezTo>
                  <a:pt x="4891582" y="349606"/>
                  <a:pt x="4893715" y="359664"/>
                  <a:pt x="4893715" y="370332"/>
                </a:cubicBezTo>
                <a:cubicBezTo>
                  <a:pt x="4893715" y="391059"/>
                  <a:pt x="4888076" y="409194"/>
                  <a:pt x="4876799" y="424739"/>
                </a:cubicBezTo>
                <a:cubicBezTo>
                  <a:pt x="4885638" y="427482"/>
                  <a:pt x="4895773" y="429997"/>
                  <a:pt x="4907203" y="432283"/>
                </a:cubicBezTo>
                <a:cubicBezTo>
                  <a:pt x="4918633" y="434569"/>
                  <a:pt x="4931206" y="436626"/>
                  <a:pt x="4944922" y="438455"/>
                </a:cubicBezTo>
                <a:cubicBezTo>
                  <a:pt x="4941569" y="424739"/>
                  <a:pt x="4937149" y="411861"/>
                  <a:pt x="4931663" y="399822"/>
                </a:cubicBezTo>
                <a:cubicBezTo>
                  <a:pt x="4926177" y="387782"/>
                  <a:pt x="4919776" y="376886"/>
                  <a:pt x="4912461" y="367132"/>
                </a:cubicBezTo>
                <a:cubicBezTo>
                  <a:pt x="4908803" y="361646"/>
                  <a:pt x="4904841" y="356693"/>
                  <a:pt x="4900573" y="352273"/>
                </a:cubicBezTo>
                <a:cubicBezTo>
                  <a:pt x="4896306" y="347853"/>
                  <a:pt x="4891887" y="343815"/>
                  <a:pt x="4887315" y="340157"/>
                </a:cubicBezTo>
                <a:close/>
                <a:moveTo>
                  <a:pt x="4841138" y="338328"/>
                </a:moveTo>
                <a:cubicBezTo>
                  <a:pt x="4835651" y="338328"/>
                  <a:pt x="4830393" y="340081"/>
                  <a:pt x="4825365" y="343586"/>
                </a:cubicBezTo>
                <a:cubicBezTo>
                  <a:pt x="4820335" y="347091"/>
                  <a:pt x="4815687" y="352197"/>
                  <a:pt x="4811419" y="358902"/>
                </a:cubicBezTo>
                <a:cubicBezTo>
                  <a:pt x="4809591" y="361646"/>
                  <a:pt x="4807838" y="364770"/>
                  <a:pt x="4806161" y="368275"/>
                </a:cubicBezTo>
                <a:cubicBezTo>
                  <a:pt x="4804485" y="371780"/>
                  <a:pt x="4802885" y="375514"/>
                  <a:pt x="4801361" y="379476"/>
                </a:cubicBezTo>
                <a:cubicBezTo>
                  <a:pt x="4807457" y="386182"/>
                  <a:pt x="4814010" y="392202"/>
                  <a:pt x="4821021" y="397536"/>
                </a:cubicBezTo>
                <a:cubicBezTo>
                  <a:pt x="4828031" y="402870"/>
                  <a:pt x="4835499" y="407518"/>
                  <a:pt x="4843423" y="411480"/>
                </a:cubicBezTo>
                <a:cubicBezTo>
                  <a:pt x="4850129" y="407518"/>
                  <a:pt x="4855463" y="401803"/>
                  <a:pt x="4859425" y="394335"/>
                </a:cubicBezTo>
                <a:cubicBezTo>
                  <a:pt x="4863387" y="386868"/>
                  <a:pt x="4865369" y="378410"/>
                  <a:pt x="4865369" y="368961"/>
                </a:cubicBezTo>
                <a:cubicBezTo>
                  <a:pt x="4865369" y="361036"/>
                  <a:pt x="4862779" y="353949"/>
                  <a:pt x="4857597" y="347701"/>
                </a:cubicBezTo>
                <a:cubicBezTo>
                  <a:pt x="4852415" y="341453"/>
                  <a:pt x="4846928" y="338328"/>
                  <a:pt x="4841138" y="338328"/>
                </a:cubicBezTo>
                <a:close/>
                <a:moveTo>
                  <a:pt x="823417" y="335128"/>
                </a:moveTo>
                <a:cubicBezTo>
                  <a:pt x="837437" y="335128"/>
                  <a:pt x="847344" y="344882"/>
                  <a:pt x="853135" y="364389"/>
                </a:cubicBezTo>
                <a:cubicBezTo>
                  <a:pt x="844295" y="366522"/>
                  <a:pt x="836904" y="368275"/>
                  <a:pt x="830961" y="369647"/>
                </a:cubicBezTo>
                <a:cubicBezTo>
                  <a:pt x="825017" y="371018"/>
                  <a:pt x="820216" y="372466"/>
                  <a:pt x="816559" y="373990"/>
                </a:cubicBezTo>
                <a:cubicBezTo>
                  <a:pt x="813206" y="375209"/>
                  <a:pt x="809929" y="376505"/>
                  <a:pt x="806729" y="377876"/>
                </a:cubicBezTo>
                <a:cubicBezTo>
                  <a:pt x="803529" y="379248"/>
                  <a:pt x="800252" y="380848"/>
                  <a:pt x="796899" y="382677"/>
                </a:cubicBezTo>
                <a:cubicBezTo>
                  <a:pt x="798118" y="406451"/>
                  <a:pt x="798880" y="426492"/>
                  <a:pt x="799185" y="442799"/>
                </a:cubicBezTo>
                <a:cubicBezTo>
                  <a:pt x="799490" y="459105"/>
                  <a:pt x="799490" y="472593"/>
                  <a:pt x="799185" y="483261"/>
                </a:cubicBezTo>
                <a:cubicBezTo>
                  <a:pt x="798576" y="499110"/>
                  <a:pt x="793775" y="512674"/>
                  <a:pt x="784783" y="523952"/>
                </a:cubicBezTo>
                <a:cubicBezTo>
                  <a:pt x="775792" y="535229"/>
                  <a:pt x="762609" y="543764"/>
                  <a:pt x="745236" y="549555"/>
                </a:cubicBezTo>
                <a:lnTo>
                  <a:pt x="715060" y="560070"/>
                </a:lnTo>
                <a:lnTo>
                  <a:pt x="709117" y="541782"/>
                </a:lnTo>
                <a:lnTo>
                  <a:pt x="721461" y="537210"/>
                </a:lnTo>
                <a:cubicBezTo>
                  <a:pt x="730910" y="533553"/>
                  <a:pt x="737539" y="528371"/>
                  <a:pt x="741349" y="521666"/>
                </a:cubicBezTo>
                <a:cubicBezTo>
                  <a:pt x="745159" y="514960"/>
                  <a:pt x="748283" y="504292"/>
                  <a:pt x="750722" y="489662"/>
                </a:cubicBezTo>
                <a:cubicBezTo>
                  <a:pt x="751636" y="482042"/>
                  <a:pt x="753084" y="470383"/>
                  <a:pt x="755065" y="454686"/>
                </a:cubicBezTo>
                <a:cubicBezTo>
                  <a:pt x="757047" y="438989"/>
                  <a:pt x="759714" y="419558"/>
                  <a:pt x="763066" y="396393"/>
                </a:cubicBezTo>
                <a:cubicBezTo>
                  <a:pt x="763371" y="394259"/>
                  <a:pt x="764819" y="390525"/>
                  <a:pt x="767410" y="385191"/>
                </a:cubicBezTo>
                <a:cubicBezTo>
                  <a:pt x="770001" y="379857"/>
                  <a:pt x="773735" y="372771"/>
                  <a:pt x="778611" y="363932"/>
                </a:cubicBezTo>
                <a:lnTo>
                  <a:pt x="783640" y="354788"/>
                </a:lnTo>
                <a:cubicBezTo>
                  <a:pt x="790651" y="348996"/>
                  <a:pt x="797814" y="344272"/>
                  <a:pt x="805129" y="340614"/>
                </a:cubicBezTo>
                <a:cubicBezTo>
                  <a:pt x="812444" y="336957"/>
                  <a:pt x="818540" y="335128"/>
                  <a:pt x="823417" y="335128"/>
                </a:cubicBezTo>
                <a:close/>
                <a:moveTo>
                  <a:pt x="897483" y="324612"/>
                </a:moveTo>
                <a:cubicBezTo>
                  <a:pt x="914247" y="338024"/>
                  <a:pt x="927201" y="349911"/>
                  <a:pt x="936345" y="360274"/>
                </a:cubicBezTo>
                <a:cubicBezTo>
                  <a:pt x="929030" y="367589"/>
                  <a:pt x="922172" y="374600"/>
                  <a:pt x="915771" y="381305"/>
                </a:cubicBezTo>
                <a:cubicBezTo>
                  <a:pt x="909370" y="388011"/>
                  <a:pt x="903579" y="394259"/>
                  <a:pt x="898398" y="400050"/>
                </a:cubicBezTo>
                <a:cubicBezTo>
                  <a:pt x="893826" y="394564"/>
                  <a:pt x="888568" y="388925"/>
                  <a:pt x="882624" y="383134"/>
                </a:cubicBezTo>
                <a:cubicBezTo>
                  <a:pt x="876681" y="377343"/>
                  <a:pt x="870051" y="371094"/>
                  <a:pt x="862736" y="364389"/>
                </a:cubicBezTo>
                <a:cubicBezTo>
                  <a:pt x="867003" y="357988"/>
                  <a:pt x="872032" y="351511"/>
                  <a:pt x="877824" y="344958"/>
                </a:cubicBezTo>
                <a:cubicBezTo>
                  <a:pt x="883615" y="338405"/>
                  <a:pt x="890168" y="331623"/>
                  <a:pt x="897483" y="324612"/>
                </a:cubicBezTo>
                <a:close/>
                <a:moveTo>
                  <a:pt x="37947" y="311811"/>
                </a:moveTo>
                <a:cubicBezTo>
                  <a:pt x="42519" y="317297"/>
                  <a:pt x="47777" y="323012"/>
                  <a:pt x="53721" y="328956"/>
                </a:cubicBezTo>
                <a:cubicBezTo>
                  <a:pt x="59664" y="334899"/>
                  <a:pt x="66446" y="341072"/>
                  <a:pt x="74066" y="347472"/>
                </a:cubicBezTo>
                <a:cubicBezTo>
                  <a:pt x="69799" y="353568"/>
                  <a:pt x="64693" y="359969"/>
                  <a:pt x="58750" y="366675"/>
                </a:cubicBezTo>
                <a:cubicBezTo>
                  <a:pt x="52806" y="373380"/>
                  <a:pt x="46177" y="380238"/>
                  <a:pt x="38862" y="387249"/>
                </a:cubicBezTo>
                <a:cubicBezTo>
                  <a:pt x="21488" y="373228"/>
                  <a:pt x="8534" y="361341"/>
                  <a:pt x="0" y="351587"/>
                </a:cubicBezTo>
                <a:cubicBezTo>
                  <a:pt x="7620" y="344272"/>
                  <a:pt x="14554" y="337338"/>
                  <a:pt x="20802" y="330785"/>
                </a:cubicBezTo>
                <a:cubicBezTo>
                  <a:pt x="27051" y="324231"/>
                  <a:pt x="32766" y="317907"/>
                  <a:pt x="37947" y="311811"/>
                </a:cubicBezTo>
                <a:close/>
                <a:moveTo>
                  <a:pt x="2310460" y="307239"/>
                </a:moveTo>
                <a:cubicBezTo>
                  <a:pt x="2317775" y="307239"/>
                  <a:pt x="2324785" y="309906"/>
                  <a:pt x="2331491" y="315240"/>
                </a:cubicBezTo>
                <a:cubicBezTo>
                  <a:pt x="2338197" y="320574"/>
                  <a:pt x="2345817" y="329337"/>
                  <a:pt x="2354351" y="341529"/>
                </a:cubicBezTo>
                <a:cubicBezTo>
                  <a:pt x="2364104" y="355550"/>
                  <a:pt x="2373249" y="367361"/>
                  <a:pt x="2381783" y="376962"/>
                </a:cubicBezTo>
                <a:cubicBezTo>
                  <a:pt x="2390317" y="386563"/>
                  <a:pt x="2399004" y="394564"/>
                  <a:pt x="2407843" y="400965"/>
                </a:cubicBezTo>
                <a:lnTo>
                  <a:pt x="2388184" y="453086"/>
                </a:lnTo>
                <a:cubicBezTo>
                  <a:pt x="2374468" y="453086"/>
                  <a:pt x="2360599" y="453467"/>
                  <a:pt x="2346579" y="454229"/>
                </a:cubicBezTo>
                <a:cubicBezTo>
                  <a:pt x="2332558" y="454991"/>
                  <a:pt x="2319299" y="456210"/>
                  <a:pt x="2306802" y="457886"/>
                </a:cubicBezTo>
                <a:cubicBezTo>
                  <a:pt x="2294305" y="459563"/>
                  <a:pt x="2282951" y="461391"/>
                  <a:pt x="2272741" y="463373"/>
                </a:cubicBezTo>
                <a:cubicBezTo>
                  <a:pt x="2262530" y="465354"/>
                  <a:pt x="2254224" y="467411"/>
                  <a:pt x="2247823" y="469545"/>
                </a:cubicBezTo>
                <a:cubicBezTo>
                  <a:pt x="2249652" y="478384"/>
                  <a:pt x="2251405" y="487147"/>
                  <a:pt x="2253081" y="495834"/>
                </a:cubicBezTo>
                <a:cubicBezTo>
                  <a:pt x="2254757" y="504521"/>
                  <a:pt x="2256510" y="513131"/>
                  <a:pt x="2258339" y="521666"/>
                </a:cubicBezTo>
                <a:cubicBezTo>
                  <a:pt x="2261082" y="535382"/>
                  <a:pt x="2263749" y="548869"/>
                  <a:pt x="2266340" y="562128"/>
                </a:cubicBezTo>
                <a:cubicBezTo>
                  <a:pt x="2268931" y="575387"/>
                  <a:pt x="2271293" y="588417"/>
                  <a:pt x="2273427" y="601218"/>
                </a:cubicBezTo>
                <a:cubicBezTo>
                  <a:pt x="2266721" y="606095"/>
                  <a:pt x="2260015" y="610439"/>
                  <a:pt x="2253310" y="614249"/>
                </a:cubicBezTo>
                <a:cubicBezTo>
                  <a:pt x="2246604" y="618059"/>
                  <a:pt x="2239594" y="621183"/>
                  <a:pt x="2232279" y="623621"/>
                </a:cubicBezTo>
                <a:cubicBezTo>
                  <a:pt x="2232279" y="610820"/>
                  <a:pt x="2231897" y="597180"/>
                  <a:pt x="2231135" y="582702"/>
                </a:cubicBezTo>
                <a:cubicBezTo>
                  <a:pt x="2230373" y="568224"/>
                  <a:pt x="2229078" y="553060"/>
                  <a:pt x="2227249" y="537210"/>
                </a:cubicBezTo>
                <a:cubicBezTo>
                  <a:pt x="2225725" y="521970"/>
                  <a:pt x="2224582" y="509245"/>
                  <a:pt x="2223821" y="499034"/>
                </a:cubicBezTo>
                <a:cubicBezTo>
                  <a:pt x="2223058" y="488823"/>
                  <a:pt x="2222677" y="481280"/>
                  <a:pt x="2222677" y="476403"/>
                </a:cubicBezTo>
                <a:cubicBezTo>
                  <a:pt x="2222677" y="471831"/>
                  <a:pt x="2224201" y="465278"/>
                  <a:pt x="2227249" y="456743"/>
                </a:cubicBezTo>
                <a:cubicBezTo>
                  <a:pt x="2230297" y="448209"/>
                  <a:pt x="2234565" y="438150"/>
                  <a:pt x="2240051" y="426568"/>
                </a:cubicBezTo>
                <a:cubicBezTo>
                  <a:pt x="2243099" y="424739"/>
                  <a:pt x="2247823" y="422987"/>
                  <a:pt x="2254224" y="421310"/>
                </a:cubicBezTo>
                <a:cubicBezTo>
                  <a:pt x="2260625" y="419634"/>
                  <a:pt x="2268169" y="418034"/>
                  <a:pt x="2276856" y="416510"/>
                </a:cubicBezTo>
                <a:cubicBezTo>
                  <a:pt x="2285542" y="414986"/>
                  <a:pt x="2294610" y="413690"/>
                  <a:pt x="2304059" y="412623"/>
                </a:cubicBezTo>
                <a:cubicBezTo>
                  <a:pt x="2313508" y="411557"/>
                  <a:pt x="2322804" y="410642"/>
                  <a:pt x="2331948" y="409880"/>
                </a:cubicBezTo>
                <a:cubicBezTo>
                  <a:pt x="2341092" y="409118"/>
                  <a:pt x="2349017" y="408737"/>
                  <a:pt x="2355723" y="408737"/>
                </a:cubicBezTo>
                <a:lnTo>
                  <a:pt x="2346579" y="397764"/>
                </a:lnTo>
                <a:cubicBezTo>
                  <a:pt x="2337739" y="386182"/>
                  <a:pt x="2329891" y="376276"/>
                  <a:pt x="2323033" y="368046"/>
                </a:cubicBezTo>
                <a:cubicBezTo>
                  <a:pt x="2316175" y="359817"/>
                  <a:pt x="2309088" y="355702"/>
                  <a:pt x="2301773" y="355702"/>
                </a:cubicBezTo>
                <a:cubicBezTo>
                  <a:pt x="2294763" y="355702"/>
                  <a:pt x="2287905" y="358293"/>
                  <a:pt x="2281199" y="363474"/>
                </a:cubicBezTo>
                <a:cubicBezTo>
                  <a:pt x="2274493" y="368656"/>
                  <a:pt x="2267483" y="376733"/>
                  <a:pt x="2260168" y="387706"/>
                </a:cubicBezTo>
                <a:lnTo>
                  <a:pt x="2242794" y="379019"/>
                </a:lnTo>
                <a:cubicBezTo>
                  <a:pt x="2251329" y="357074"/>
                  <a:pt x="2261615" y="339624"/>
                  <a:pt x="2273655" y="326670"/>
                </a:cubicBezTo>
                <a:cubicBezTo>
                  <a:pt x="2285695" y="313716"/>
                  <a:pt x="2297963" y="307239"/>
                  <a:pt x="2310460" y="307239"/>
                </a:cubicBezTo>
                <a:close/>
                <a:moveTo>
                  <a:pt x="2763621" y="293066"/>
                </a:moveTo>
                <a:cubicBezTo>
                  <a:pt x="2767889" y="314402"/>
                  <a:pt x="2771393" y="331547"/>
                  <a:pt x="2774137" y="344501"/>
                </a:cubicBezTo>
                <a:cubicBezTo>
                  <a:pt x="2776880" y="357455"/>
                  <a:pt x="2778861" y="367894"/>
                  <a:pt x="2780081" y="375819"/>
                </a:cubicBezTo>
                <a:cubicBezTo>
                  <a:pt x="2781299" y="383744"/>
                  <a:pt x="2781909" y="390754"/>
                  <a:pt x="2781909" y="396850"/>
                </a:cubicBezTo>
                <a:cubicBezTo>
                  <a:pt x="2781909" y="403251"/>
                  <a:pt x="2780309" y="411099"/>
                  <a:pt x="2777109" y="420396"/>
                </a:cubicBezTo>
                <a:cubicBezTo>
                  <a:pt x="2773908" y="429692"/>
                  <a:pt x="2769717" y="439370"/>
                  <a:pt x="2764536" y="449428"/>
                </a:cubicBezTo>
                <a:cubicBezTo>
                  <a:pt x="2756306" y="454305"/>
                  <a:pt x="2745638" y="458648"/>
                  <a:pt x="2732531" y="462458"/>
                </a:cubicBezTo>
                <a:cubicBezTo>
                  <a:pt x="2719425" y="466268"/>
                  <a:pt x="2705176" y="469240"/>
                  <a:pt x="2689783" y="471374"/>
                </a:cubicBezTo>
                <a:lnTo>
                  <a:pt x="2650570" y="474132"/>
                </a:lnTo>
                <a:lnTo>
                  <a:pt x="2649245" y="474574"/>
                </a:lnTo>
                <a:lnTo>
                  <a:pt x="2644292" y="474574"/>
                </a:lnTo>
                <a:lnTo>
                  <a:pt x="2619984" y="474574"/>
                </a:lnTo>
                <a:cubicBezTo>
                  <a:pt x="2614803" y="493776"/>
                  <a:pt x="2606573" y="510617"/>
                  <a:pt x="2595295" y="525095"/>
                </a:cubicBezTo>
                <a:cubicBezTo>
                  <a:pt x="2584017" y="539573"/>
                  <a:pt x="2571063" y="550469"/>
                  <a:pt x="2556433" y="557784"/>
                </a:cubicBezTo>
                <a:cubicBezTo>
                  <a:pt x="2542717" y="564490"/>
                  <a:pt x="2528544" y="567843"/>
                  <a:pt x="2513913" y="567843"/>
                </a:cubicBezTo>
                <a:cubicBezTo>
                  <a:pt x="2509342" y="567843"/>
                  <a:pt x="2503017" y="566166"/>
                  <a:pt x="2494940" y="562814"/>
                </a:cubicBezTo>
                <a:cubicBezTo>
                  <a:pt x="2486863" y="559461"/>
                  <a:pt x="2478405" y="555117"/>
                  <a:pt x="2469565" y="549783"/>
                </a:cubicBezTo>
                <a:cubicBezTo>
                  <a:pt x="2460726" y="544449"/>
                  <a:pt x="2452801" y="538887"/>
                  <a:pt x="2445791" y="533096"/>
                </a:cubicBezTo>
                <a:lnTo>
                  <a:pt x="2453106" y="515265"/>
                </a:lnTo>
                <a:cubicBezTo>
                  <a:pt x="2461336" y="517703"/>
                  <a:pt x="2469794" y="519532"/>
                  <a:pt x="2478481" y="520751"/>
                </a:cubicBezTo>
                <a:cubicBezTo>
                  <a:pt x="2487167" y="521970"/>
                  <a:pt x="2496083" y="522580"/>
                  <a:pt x="2505227" y="522580"/>
                </a:cubicBezTo>
                <a:cubicBezTo>
                  <a:pt x="2524125" y="522580"/>
                  <a:pt x="2541193" y="518313"/>
                  <a:pt x="2556433" y="509778"/>
                </a:cubicBezTo>
                <a:cubicBezTo>
                  <a:pt x="2571673" y="501244"/>
                  <a:pt x="2583865" y="489357"/>
                  <a:pt x="2593009" y="474117"/>
                </a:cubicBezTo>
                <a:cubicBezTo>
                  <a:pt x="2579293" y="473202"/>
                  <a:pt x="2567406" y="472288"/>
                  <a:pt x="2557348" y="471374"/>
                </a:cubicBezTo>
                <a:cubicBezTo>
                  <a:pt x="2547289" y="470459"/>
                  <a:pt x="2539212" y="469240"/>
                  <a:pt x="2533116" y="467716"/>
                </a:cubicBezTo>
                <a:cubicBezTo>
                  <a:pt x="2515743" y="463449"/>
                  <a:pt x="2503093" y="456667"/>
                  <a:pt x="2495169" y="447371"/>
                </a:cubicBezTo>
                <a:cubicBezTo>
                  <a:pt x="2487244" y="438074"/>
                  <a:pt x="2483281" y="424892"/>
                  <a:pt x="2483281" y="407823"/>
                </a:cubicBezTo>
                <a:cubicBezTo>
                  <a:pt x="2483281" y="391668"/>
                  <a:pt x="2486482" y="375590"/>
                  <a:pt x="2492883" y="359588"/>
                </a:cubicBezTo>
                <a:cubicBezTo>
                  <a:pt x="2499283" y="343586"/>
                  <a:pt x="2507665" y="330708"/>
                  <a:pt x="2518029" y="320955"/>
                </a:cubicBezTo>
                <a:cubicBezTo>
                  <a:pt x="2528392" y="311201"/>
                  <a:pt x="2538755" y="306324"/>
                  <a:pt x="2549118" y="306324"/>
                </a:cubicBezTo>
                <a:cubicBezTo>
                  <a:pt x="2561615" y="306324"/>
                  <a:pt x="2573426" y="311963"/>
                  <a:pt x="2584551" y="323241"/>
                </a:cubicBezTo>
                <a:cubicBezTo>
                  <a:pt x="2595676" y="334518"/>
                  <a:pt x="2604744" y="349454"/>
                  <a:pt x="2611755" y="368046"/>
                </a:cubicBezTo>
                <a:cubicBezTo>
                  <a:pt x="2615107" y="377190"/>
                  <a:pt x="2617774" y="386639"/>
                  <a:pt x="2619755" y="396393"/>
                </a:cubicBezTo>
                <a:cubicBezTo>
                  <a:pt x="2621737" y="406146"/>
                  <a:pt x="2623032" y="416357"/>
                  <a:pt x="2623642" y="427025"/>
                </a:cubicBezTo>
                <a:lnTo>
                  <a:pt x="2644292" y="427025"/>
                </a:lnTo>
                <a:cubicBezTo>
                  <a:pt x="2660141" y="427025"/>
                  <a:pt x="2675458" y="426416"/>
                  <a:pt x="2690241" y="425196"/>
                </a:cubicBezTo>
                <a:cubicBezTo>
                  <a:pt x="2705023" y="423977"/>
                  <a:pt x="2718282" y="422225"/>
                  <a:pt x="2730017" y="419939"/>
                </a:cubicBezTo>
                <a:cubicBezTo>
                  <a:pt x="2741752" y="417653"/>
                  <a:pt x="2750667" y="415138"/>
                  <a:pt x="2756763" y="412395"/>
                </a:cubicBezTo>
                <a:cubicBezTo>
                  <a:pt x="2754325" y="405689"/>
                  <a:pt x="2751048" y="398069"/>
                  <a:pt x="2746933" y="389535"/>
                </a:cubicBezTo>
                <a:cubicBezTo>
                  <a:pt x="2742819" y="381000"/>
                  <a:pt x="2739237" y="373380"/>
                  <a:pt x="2736189" y="366675"/>
                </a:cubicBezTo>
                <a:cubicBezTo>
                  <a:pt x="2733141" y="359969"/>
                  <a:pt x="2730627" y="354254"/>
                  <a:pt x="2728645" y="349530"/>
                </a:cubicBezTo>
                <a:cubicBezTo>
                  <a:pt x="2726664" y="344805"/>
                  <a:pt x="2725673" y="340614"/>
                  <a:pt x="2725673" y="336957"/>
                </a:cubicBezTo>
                <a:cubicBezTo>
                  <a:pt x="2725673" y="329946"/>
                  <a:pt x="2729331" y="322250"/>
                  <a:pt x="2736646" y="313868"/>
                </a:cubicBezTo>
                <a:cubicBezTo>
                  <a:pt x="2743961" y="305486"/>
                  <a:pt x="2752953" y="298552"/>
                  <a:pt x="2763621" y="293066"/>
                </a:cubicBezTo>
                <a:close/>
                <a:moveTo>
                  <a:pt x="3073831" y="287579"/>
                </a:moveTo>
                <a:cubicBezTo>
                  <a:pt x="3082061" y="287579"/>
                  <a:pt x="3087242" y="291846"/>
                  <a:pt x="3089376" y="300381"/>
                </a:cubicBezTo>
                <a:lnTo>
                  <a:pt x="3082061" y="303581"/>
                </a:lnTo>
                <a:cubicBezTo>
                  <a:pt x="3080537" y="302057"/>
                  <a:pt x="3078708" y="301295"/>
                  <a:pt x="3076574" y="301295"/>
                </a:cubicBezTo>
                <a:cubicBezTo>
                  <a:pt x="3074136" y="301295"/>
                  <a:pt x="3071241" y="302514"/>
                  <a:pt x="3067887" y="304953"/>
                </a:cubicBezTo>
                <a:cubicBezTo>
                  <a:pt x="3064535" y="307391"/>
                  <a:pt x="3061411" y="310287"/>
                  <a:pt x="3058515" y="313640"/>
                </a:cubicBezTo>
                <a:cubicBezTo>
                  <a:pt x="3055619" y="316992"/>
                  <a:pt x="3053867" y="320345"/>
                  <a:pt x="3053257" y="323698"/>
                </a:cubicBezTo>
                <a:cubicBezTo>
                  <a:pt x="3058439" y="326136"/>
                  <a:pt x="3064992" y="327737"/>
                  <a:pt x="3072917" y="328499"/>
                </a:cubicBezTo>
                <a:cubicBezTo>
                  <a:pt x="3080841" y="329261"/>
                  <a:pt x="3086785" y="331013"/>
                  <a:pt x="3090747" y="333756"/>
                </a:cubicBezTo>
                <a:cubicBezTo>
                  <a:pt x="3093491" y="335585"/>
                  <a:pt x="3094863" y="338481"/>
                  <a:pt x="3094863" y="342443"/>
                </a:cubicBezTo>
                <a:cubicBezTo>
                  <a:pt x="3094863" y="346406"/>
                  <a:pt x="3091967" y="351282"/>
                  <a:pt x="3086176" y="357074"/>
                </a:cubicBezTo>
                <a:cubicBezTo>
                  <a:pt x="3080385" y="362865"/>
                  <a:pt x="3073374" y="367970"/>
                  <a:pt x="3065145" y="372390"/>
                </a:cubicBezTo>
                <a:cubicBezTo>
                  <a:pt x="3056915" y="376809"/>
                  <a:pt x="3049143" y="379019"/>
                  <a:pt x="3041827" y="379019"/>
                </a:cubicBezTo>
                <a:cubicBezTo>
                  <a:pt x="3037865" y="379019"/>
                  <a:pt x="3035121" y="378105"/>
                  <a:pt x="3033598" y="376276"/>
                </a:cubicBezTo>
                <a:cubicBezTo>
                  <a:pt x="3032073" y="374447"/>
                  <a:pt x="3031311" y="372314"/>
                  <a:pt x="3031311" y="369875"/>
                </a:cubicBezTo>
                <a:cubicBezTo>
                  <a:pt x="3039237" y="369266"/>
                  <a:pt x="3046933" y="367589"/>
                  <a:pt x="3054400" y="364846"/>
                </a:cubicBezTo>
                <a:cubicBezTo>
                  <a:pt x="3061867" y="362103"/>
                  <a:pt x="3068193" y="358902"/>
                  <a:pt x="3073374" y="355245"/>
                </a:cubicBezTo>
                <a:cubicBezTo>
                  <a:pt x="3075813" y="353721"/>
                  <a:pt x="3077870" y="352121"/>
                  <a:pt x="3079547" y="350444"/>
                </a:cubicBezTo>
                <a:cubicBezTo>
                  <a:pt x="3081223" y="348768"/>
                  <a:pt x="3082518" y="347015"/>
                  <a:pt x="3083433" y="345186"/>
                </a:cubicBezTo>
                <a:cubicBezTo>
                  <a:pt x="3069107" y="344882"/>
                  <a:pt x="3057982" y="343434"/>
                  <a:pt x="3050057" y="340843"/>
                </a:cubicBezTo>
                <a:cubicBezTo>
                  <a:pt x="3042132" y="338252"/>
                  <a:pt x="3038169" y="332385"/>
                  <a:pt x="3038169" y="323241"/>
                </a:cubicBezTo>
                <a:cubicBezTo>
                  <a:pt x="3038169" y="318364"/>
                  <a:pt x="3039998" y="313182"/>
                  <a:pt x="3043656" y="307696"/>
                </a:cubicBezTo>
                <a:cubicBezTo>
                  <a:pt x="3047313" y="302210"/>
                  <a:pt x="3051885" y="297485"/>
                  <a:pt x="3057372" y="293523"/>
                </a:cubicBezTo>
                <a:cubicBezTo>
                  <a:pt x="3062858" y="289560"/>
                  <a:pt x="3068345" y="287579"/>
                  <a:pt x="3073831" y="287579"/>
                </a:cubicBezTo>
                <a:close/>
                <a:moveTo>
                  <a:pt x="5757747" y="279350"/>
                </a:moveTo>
                <a:cubicBezTo>
                  <a:pt x="5760185" y="286970"/>
                  <a:pt x="5763157" y="295275"/>
                  <a:pt x="5766663" y="304267"/>
                </a:cubicBezTo>
                <a:cubicBezTo>
                  <a:pt x="5770167" y="313259"/>
                  <a:pt x="5773673" y="322174"/>
                  <a:pt x="5777179" y="331013"/>
                </a:cubicBezTo>
                <a:cubicBezTo>
                  <a:pt x="5780683" y="339852"/>
                  <a:pt x="5783655" y="347472"/>
                  <a:pt x="5786093" y="353873"/>
                </a:cubicBezTo>
                <a:cubicBezTo>
                  <a:pt x="5790361" y="364846"/>
                  <a:pt x="5794018" y="375057"/>
                  <a:pt x="5797066" y="384506"/>
                </a:cubicBezTo>
                <a:cubicBezTo>
                  <a:pt x="5800115" y="393954"/>
                  <a:pt x="5801639" y="402641"/>
                  <a:pt x="5801639" y="410566"/>
                </a:cubicBezTo>
                <a:cubicBezTo>
                  <a:pt x="5801639" y="413309"/>
                  <a:pt x="5800877" y="417576"/>
                  <a:pt x="5799353" y="423368"/>
                </a:cubicBezTo>
                <a:cubicBezTo>
                  <a:pt x="5797828" y="429159"/>
                  <a:pt x="5795847" y="435255"/>
                  <a:pt x="5793409" y="441656"/>
                </a:cubicBezTo>
                <a:cubicBezTo>
                  <a:pt x="5790970" y="448056"/>
                  <a:pt x="5788379" y="454000"/>
                  <a:pt x="5785637" y="459486"/>
                </a:cubicBezTo>
                <a:cubicBezTo>
                  <a:pt x="5774663" y="464973"/>
                  <a:pt x="5761785" y="469316"/>
                  <a:pt x="5747003" y="472517"/>
                </a:cubicBezTo>
                <a:cubicBezTo>
                  <a:pt x="5732220" y="475717"/>
                  <a:pt x="5716751" y="477317"/>
                  <a:pt x="5700597" y="477317"/>
                </a:cubicBezTo>
                <a:cubicBezTo>
                  <a:pt x="5660973" y="477317"/>
                  <a:pt x="5641161" y="466192"/>
                  <a:pt x="5641161" y="443942"/>
                </a:cubicBezTo>
                <a:cubicBezTo>
                  <a:pt x="5641161" y="437846"/>
                  <a:pt x="5642228" y="431750"/>
                  <a:pt x="5644361" y="425654"/>
                </a:cubicBezTo>
                <a:cubicBezTo>
                  <a:pt x="5646495" y="419558"/>
                  <a:pt x="5649390" y="414681"/>
                  <a:pt x="5653048" y="411023"/>
                </a:cubicBezTo>
                <a:cubicBezTo>
                  <a:pt x="5660669" y="417119"/>
                  <a:pt x="5669355" y="421691"/>
                  <a:pt x="5679109" y="424739"/>
                </a:cubicBezTo>
                <a:cubicBezTo>
                  <a:pt x="5688862" y="427787"/>
                  <a:pt x="5700901" y="429311"/>
                  <a:pt x="5715227" y="429311"/>
                </a:cubicBezTo>
                <a:cubicBezTo>
                  <a:pt x="5735344" y="429311"/>
                  <a:pt x="5755613" y="426111"/>
                  <a:pt x="5776035" y="419710"/>
                </a:cubicBezTo>
                <a:cubicBezTo>
                  <a:pt x="5771767" y="411785"/>
                  <a:pt x="5767729" y="404394"/>
                  <a:pt x="5763919" y="397536"/>
                </a:cubicBezTo>
                <a:cubicBezTo>
                  <a:pt x="5760109" y="390678"/>
                  <a:pt x="5756528" y="384506"/>
                  <a:pt x="5753175" y="379019"/>
                </a:cubicBezTo>
                <a:cubicBezTo>
                  <a:pt x="5746469" y="368656"/>
                  <a:pt x="5740983" y="359893"/>
                  <a:pt x="5736715" y="352730"/>
                </a:cubicBezTo>
                <a:cubicBezTo>
                  <a:pt x="5732449" y="345567"/>
                  <a:pt x="5729325" y="339395"/>
                  <a:pt x="5727343" y="334214"/>
                </a:cubicBezTo>
                <a:cubicBezTo>
                  <a:pt x="5725361" y="329032"/>
                  <a:pt x="5724371" y="324308"/>
                  <a:pt x="5724371" y="320040"/>
                </a:cubicBezTo>
                <a:cubicBezTo>
                  <a:pt x="5724371" y="310896"/>
                  <a:pt x="5727571" y="302591"/>
                  <a:pt x="5733973" y="295123"/>
                </a:cubicBezTo>
                <a:cubicBezTo>
                  <a:pt x="5740373" y="287655"/>
                  <a:pt x="5748298" y="282398"/>
                  <a:pt x="5757747" y="279350"/>
                </a:cubicBezTo>
                <a:close/>
                <a:moveTo>
                  <a:pt x="3471747" y="279350"/>
                </a:moveTo>
                <a:cubicBezTo>
                  <a:pt x="3474186" y="286970"/>
                  <a:pt x="3477158" y="295275"/>
                  <a:pt x="3480663" y="304267"/>
                </a:cubicBezTo>
                <a:cubicBezTo>
                  <a:pt x="3484168" y="313259"/>
                  <a:pt x="3487673" y="322174"/>
                  <a:pt x="3491179" y="331013"/>
                </a:cubicBezTo>
                <a:cubicBezTo>
                  <a:pt x="3494683" y="339852"/>
                  <a:pt x="3497655" y="347472"/>
                  <a:pt x="3500094" y="353873"/>
                </a:cubicBezTo>
                <a:cubicBezTo>
                  <a:pt x="3504361" y="364846"/>
                  <a:pt x="3508019" y="375057"/>
                  <a:pt x="3511067" y="384506"/>
                </a:cubicBezTo>
                <a:cubicBezTo>
                  <a:pt x="3514115" y="393954"/>
                  <a:pt x="3515639" y="402641"/>
                  <a:pt x="3515639" y="410566"/>
                </a:cubicBezTo>
                <a:cubicBezTo>
                  <a:pt x="3515639" y="413309"/>
                  <a:pt x="3514877" y="417576"/>
                  <a:pt x="3513353" y="423368"/>
                </a:cubicBezTo>
                <a:cubicBezTo>
                  <a:pt x="3511829" y="429159"/>
                  <a:pt x="3509847" y="435255"/>
                  <a:pt x="3507409" y="441656"/>
                </a:cubicBezTo>
                <a:cubicBezTo>
                  <a:pt x="3504971" y="448056"/>
                  <a:pt x="3502380" y="454000"/>
                  <a:pt x="3499637" y="459486"/>
                </a:cubicBezTo>
                <a:cubicBezTo>
                  <a:pt x="3488664" y="464973"/>
                  <a:pt x="3475786" y="469316"/>
                  <a:pt x="3461003" y="472517"/>
                </a:cubicBezTo>
                <a:cubicBezTo>
                  <a:pt x="3446221" y="475717"/>
                  <a:pt x="3430752" y="477317"/>
                  <a:pt x="3414597" y="477317"/>
                </a:cubicBezTo>
                <a:cubicBezTo>
                  <a:pt x="3374973" y="477317"/>
                  <a:pt x="3355162" y="466192"/>
                  <a:pt x="3355162" y="443942"/>
                </a:cubicBezTo>
                <a:cubicBezTo>
                  <a:pt x="3355162" y="437846"/>
                  <a:pt x="3356229" y="431750"/>
                  <a:pt x="3358362" y="425654"/>
                </a:cubicBezTo>
                <a:cubicBezTo>
                  <a:pt x="3360495" y="419558"/>
                  <a:pt x="3363391" y="414681"/>
                  <a:pt x="3367049" y="411023"/>
                </a:cubicBezTo>
                <a:cubicBezTo>
                  <a:pt x="3374669" y="417119"/>
                  <a:pt x="3383355" y="421691"/>
                  <a:pt x="3393109" y="424739"/>
                </a:cubicBezTo>
                <a:cubicBezTo>
                  <a:pt x="3402863" y="427787"/>
                  <a:pt x="3414902" y="429311"/>
                  <a:pt x="3429228" y="429311"/>
                </a:cubicBezTo>
                <a:cubicBezTo>
                  <a:pt x="3449345" y="429311"/>
                  <a:pt x="3469614" y="426111"/>
                  <a:pt x="3490035" y="419710"/>
                </a:cubicBezTo>
                <a:cubicBezTo>
                  <a:pt x="3485768" y="411785"/>
                  <a:pt x="3481729" y="404394"/>
                  <a:pt x="3477920" y="397536"/>
                </a:cubicBezTo>
                <a:cubicBezTo>
                  <a:pt x="3474109" y="390678"/>
                  <a:pt x="3470528" y="384506"/>
                  <a:pt x="3467175" y="379019"/>
                </a:cubicBezTo>
                <a:cubicBezTo>
                  <a:pt x="3460470" y="368656"/>
                  <a:pt x="3454983" y="359893"/>
                  <a:pt x="3450716" y="352730"/>
                </a:cubicBezTo>
                <a:cubicBezTo>
                  <a:pt x="3446449" y="345567"/>
                  <a:pt x="3443325" y="339395"/>
                  <a:pt x="3441344" y="334214"/>
                </a:cubicBezTo>
                <a:cubicBezTo>
                  <a:pt x="3439363" y="329032"/>
                  <a:pt x="3438372" y="324308"/>
                  <a:pt x="3438372" y="320040"/>
                </a:cubicBezTo>
                <a:cubicBezTo>
                  <a:pt x="3438372" y="310896"/>
                  <a:pt x="3441572" y="302591"/>
                  <a:pt x="3447973" y="295123"/>
                </a:cubicBezTo>
                <a:cubicBezTo>
                  <a:pt x="3454374" y="287655"/>
                  <a:pt x="3462299" y="282398"/>
                  <a:pt x="3471747" y="279350"/>
                </a:cubicBezTo>
                <a:close/>
                <a:moveTo>
                  <a:pt x="1176223" y="279350"/>
                </a:moveTo>
                <a:cubicBezTo>
                  <a:pt x="1178661" y="286970"/>
                  <a:pt x="1181633" y="295275"/>
                  <a:pt x="1185138" y="304267"/>
                </a:cubicBezTo>
                <a:cubicBezTo>
                  <a:pt x="1188643" y="313259"/>
                  <a:pt x="1192149" y="322174"/>
                  <a:pt x="1195654" y="331013"/>
                </a:cubicBezTo>
                <a:cubicBezTo>
                  <a:pt x="1199159" y="339852"/>
                  <a:pt x="1202131" y="347472"/>
                  <a:pt x="1204569" y="353873"/>
                </a:cubicBezTo>
                <a:cubicBezTo>
                  <a:pt x="1208836" y="364846"/>
                  <a:pt x="1212494" y="375057"/>
                  <a:pt x="1215542" y="384506"/>
                </a:cubicBezTo>
                <a:cubicBezTo>
                  <a:pt x="1218590" y="393954"/>
                  <a:pt x="1220114" y="402641"/>
                  <a:pt x="1220114" y="410566"/>
                </a:cubicBezTo>
                <a:cubicBezTo>
                  <a:pt x="1220114" y="413309"/>
                  <a:pt x="1219352" y="417576"/>
                  <a:pt x="1217828" y="423368"/>
                </a:cubicBezTo>
                <a:cubicBezTo>
                  <a:pt x="1216304" y="429159"/>
                  <a:pt x="1214323" y="435255"/>
                  <a:pt x="1211885" y="441656"/>
                </a:cubicBezTo>
                <a:cubicBezTo>
                  <a:pt x="1209446" y="448056"/>
                  <a:pt x="1206855" y="454000"/>
                  <a:pt x="1204112" y="459486"/>
                </a:cubicBezTo>
                <a:cubicBezTo>
                  <a:pt x="1193139" y="464973"/>
                  <a:pt x="1180261" y="469316"/>
                  <a:pt x="1165479" y="472517"/>
                </a:cubicBezTo>
                <a:cubicBezTo>
                  <a:pt x="1150696" y="475717"/>
                  <a:pt x="1135227" y="477317"/>
                  <a:pt x="1119073" y="477317"/>
                </a:cubicBezTo>
                <a:cubicBezTo>
                  <a:pt x="1079449" y="477317"/>
                  <a:pt x="1059637" y="466192"/>
                  <a:pt x="1059637" y="443942"/>
                </a:cubicBezTo>
                <a:cubicBezTo>
                  <a:pt x="1059637" y="437846"/>
                  <a:pt x="1060704" y="431750"/>
                  <a:pt x="1062837" y="425654"/>
                </a:cubicBezTo>
                <a:cubicBezTo>
                  <a:pt x="1064971" y="419558"/>
                  <a:pt x="1067867" y="414681"/>
                  <a:pt x="1071524" y="411023"/>
                </a:cubicBezTo>
                <a:cubicBezTo>
                  <a:pt x="1079144" y="417119"/>
                  <a:pt x="1087831" y="421691"/>
                  <a:pt x="1097585" y="424739"/>
                </a:cubicBezTo>
                <a:cubicBezTo>
                  <a:pt x="1107338" y="427787"/>
                  <a:pt x="1119378" y="429311"/>
                  <a:pt x="1133703" y="429311"/>
                </a:cubicBezTo>
                <a:cubicBezTo>
                  <a:pt x="1153820" y="429311"/>
                  <a:pt x="1174089" y="426111"/>
                  <a:pt x="1194511" y="419710"/>
                </a:cubicBezTo>
                <a:cubicBezTo>
                  <a:pt x="1190244" y="411785"/>
                  <a:pt x="1186205" y="404394"/>
                  <a:pt x="1182395" y="397536"/>
                </a:cubicBezTo>
                <a:cubicBezTo>
                  <a:pt x="1178585" y="390678"/>
                  <a:pt x="1175004" y="384506"/>
                  <a:pt x="1171651" y="379019"/>
                </a:cubicBezTo>
                <a:cubicBezTo>
                  <a:pt x="1164945" y="368656"/>
                  <a:pt x="1159459" y="359893"/>
                  <a:pt x="1155192" y="352730"/>
                </a:cubicBezTo>
                <a:cubicBezTo>
                  <a:pt x="1150925" y="345567"/>
                  <a:pt x="1147800" y="339395"/>
                  <a:pt x="1145819" y="334214"/>
                </a:cubicBezTo>
                <a:cubicBezTo>
                  <a:pt x="1143838" y="329032"/>
                  <a:pt x="1142847" y="324308"/>
                  <a:pt x="1142847" y="320040"/>
                </a:cubicBezTo>
                <a:cubicBezTo>
                  <a:pt x="1142847" y="310896"/>
                  <a:pt x="1146048" y="302591"/>
                  <a:pt x="1152449" y="295123"/>
                </a:cubicBezTo>
                <a:cubicBezTo>
                  <a:pt x="1158849" y="287655"/>
                  <a:pt x="1166774" y="282398"/>
                  <a:pt x="1176223" y="279350"/>
                </a:cubicBezTo>
                <a:close/>
                <a:moveTo>
                  <a:pt x="3104387" y="211303"/>
                </a:moveTo>
                <a:lnTo>
                  <a:pt x="3104845" y="216789"/>
                </a:lnTo>
                <a:cubicBezTo>
                  <a:pt x="3104845" y="224714"/>
                  <a:pt x="3101339" y="230810"/>
                  <a:pt x="3094329" y="235077"/>
                </a:cubicBezTo>
                <a:cubicBezTo>
                  <a:pt x="3086404" y="239040"/>
                  <a:pt x="3076193" y="243459"/>
                  <a:pt x="3063697" y="248336"/>
                </a:cubicBezTo>
                <a:cubicBezTo>
                  <a:pt x="3051200" y="253213"/>
                  <a:pt x="3036569" y="258547"/>
                  <a:pt x="3019806" y="264338"/>
                </a:cubicBezTo>
                <a:lnTo>
                  <a:pt x="3022091" y="242393"/>
                </a:lnTo>
                <a:cubicBezTo>
                  <a:pt x="3042513" y="235077"/>
                  <a:pt x="3059277" y="228981"/>
                  <a:pt x="3072383" y="224105"/>
                </a:cubicBezTo>
                <a:cubicBezTo>
                  <a:pt x="3085490" y="219228"/>
                  <a:pt x="3096158" y="214961"/>
                  <a:pt x="3104387" y="211303"/>
                </a:cubicBezTo>
                <a:close/>
                <a:moveTo>
                  <a:pt x="5464759" y="209398"/>
                </a:moveTo>
                <a:cubicBezTo>
                  <a:pt x="5468721" y="213360"/>
                  <a:pt x="5473369" y="218009"/>
                  <a:pt x="5478703" y="223343"/>
                </a:cubicBezTo>
                <a:cubicBezTo>
                  <a:pt x="5484037" y="228677"/>
                  <a:pt x="5490057" y="234544"/>
                  <a:pt x="5496763" y="240945"/>
                </a:cubicBezTo>
                <a:cubicBezTo>
                  <a:pt x="5493105" y="246126"/>
                  <a:pt x="5488685" y="251689"/>
                  <a:pt x="5483503" y="257633"/>
                </a:cubicBezTo>
                <a:cubicBezTo>
                  <a:pt x="5478321" y="263576"/>
                  <a:pt x="5472377" y="269901"/>
                  <a:pt x="5465673" y="276606"/>
                </a:cubicBezTo>
                <a:cubicBezTo>
                  <a:pt x="5450737" y="264719"/>
                  <a:pt x="5439307" y="254051"/>
                  <a:pt x="5431383" y="244602"/>
                </a:cubicBezTo>
                <a:cubicBezTo>
                  <a:pt x="5438698" y="237287"/>
                  <a:pt x="5445099" y="230734"/>
                  <a:pt x="5450585" y="224943"/>
                </a:cubicBezTo>
                <a:cubicBezTo>
                  <a:pt x="5456071" y="219152"/>
                  <a:pt x="5460796" y="213970"/>
                  <a:pt x="5464759" y="209398"/>
                </a:cubicBezTo>
                <a:close/>
                <a:moveTo>
                  <a:pt x="1702384" y="209398"/>
                </a:moveTo>
                <a:cubicBezTo>
                  <a:pt x="1706346" y="213360"/>
                  <a:pt x="1710995" y="218009"/>
                  <a:pt x="1716329" y="223343"/>
                </a:cubicBezTo>
                <a:cubicBezTo>
                  <a:pt x="1721663" y="228677"/>
                  <a:pt x="1727682" y="234544"/>
                  <a:pt x="1734388" y="240945"/>
                </a:cubicBezTo>
                <a:cubicBezTo>
                  <a:pt x="1730730" y="246126"/>
                  <a:pt x="1726311" y="251689"/>
                  <a:pt x="1721129" y="257633"/>
                </a:cubicBezTo>
                <a:cubicBezTo>
                  <a:pt x="1715947" y="263576"/>
                  <a:pt x="1710004" y="269901"/>
                  <a:pt x="1703298" y="276606"/>
                </a:cubicBezTo>
                <a:cubicBezTo>
                  <a:pt x="1688363" y="264719"/>
                  <a:pt x="1676933" y="254051"/>
                  <a:pt x="1669008" y="244602"/>
                </a:cubicBezTo>
                <a:cubicBezTo>
                  <a:pt x="1676323" y="237287"/>
                  <a:pt x="1682724" y="230734"/>
                  <a:pt x="1688211" y="224943"/>
                </a:cubicBezTo>
                <a:cubicBezTo>
                  <a:pt x="1693697" y="219152"/>
                  <a:pt x="1698421" y="213970"/>
                  <a:pt x="1702384" y="209398"/>
                </a:cubicBezTo>
                <a:close/>
                <a:moveTo>
                  <a:pt x="330708" y="208484"/>
                </a:moveTo>
                <a:cubicBezTo>
                  <a:pt x="335584" y="217628"/>
                  <a:pt x="340233" y="227076"/>
                  <a:pt x="344652" y="236830"/>
                </a:cubicBezTo>
                <a:cubicBezTo>
                  <a:pt x="349072" y="246584"/>
                  <a:pt x="353110" y="256642"/>
                  <a:pt x="356768" y="267005"/>
                </a:cubicBezTo>
                <a:cubicBezTo>
                  <a:pt x="362559" y="270053"/>
                  <a:pt x="368807" y="271577"/>
                  <a:pt x="375513" y="271577"/>
                </a:cubicBezTo>
                <a:cubicBezTo>
                  <a:pt x="391972" y="271577"/>
                  <a:pt x="400202" y="260147"/>
                  <a:pt x="400202" y="237287"/>
                </a:cubicBezTo>
                <a:cubicBezTo>
                  <a:pt x="400202" y="235763"/>
                  <a:pt x="400126" y="233096"/>
                  <a:pt x="399973" y="229286"/>
                </a:cubicBezTo>
                <a:cubicBezTo>
                  <a:pt x="399821" y="225476"/>
                  <a:pt x="399440" y="220676"/>
                  <a:pt x="398830" y="214884"/>
                </a:cubicBezTo>
                <a:lnTo>
                  <a:pt x="414375" y="209398"/>
                </a:lnTo>
                <a:cubicBezTo>
                  <a:pt x="418033" y="218237"/>
                  <a:pt x="420776" y="226772"/>
                  <a:pt x="422605" y="235001"/>
                </a:cubicBezTo>
                <a:cubicBezTo>
                  <a:pt x="424434" y="243231"/>
                  <a:pt x="425653" y="251156"/>
                  <a:pt x="426262" y="258776"/>
                </a:cubicBezTo>
                <a:cubicBezTo>
                  <a:pt x="428091" y="259385"/>
                  <a:pt x="429844" y="259766"/>
                  <a:pt x="431520" y="259919"/>
                </a:cubicBezTo>
                <a:cubicBezTo>
                  <a:pt x="433197" y="260071"/>
                  <a:pt x="434644" y="260147"/>
                  <a:pt x="435864" y="260147"/>
                </a:cubicBezTo>
                <a:cubicBezTo>
                  <a:pt x="448970" y="260147"/>
                  <a:pt x="455523" y="249327"/>
                  <a:pt x="455523" y="227686"/>
                </a:cubicBezTo>
                <a:cubicBezTo>
                  <a:pt x="455523" y="224638"/>
                  <a:pt x="455447" y="221514"/>
                  <a:pt x="455295" y="218313"/>
                </a:cubicBezTo>
                <a:cubicBezTo>
                  <a:pt x="455142" y="215113"/>
                  <a:pt x="454761" y="211989"/>
                  <a:pt x="454152" y="208941"/>
                </a:cubicBezTo>
                <a:lnTo>
                  <a:pt x="475640" y="211684"/>
                </a:lnTo>
                <a:cubicBezTo>
                  <a:pt x="476859" y="217780"/>
                  <a:pt x="477621" y="223876"/>
                  <a:pt x="477926" y="229972"/>
                </a:cubicBezTo>
                <a:cubicBezTo>
                  <a:pt x="478231" y="236068"/>
                  <a:pt x="478383" y="242164"/>
                  <a:pt x="478383" y="248260"/>
                </a:cubicBezTo>
                <a:cubicBezTo>
                  <a:pt x="478383" y="266548"/>
                  <a:pt x="474649" y="281407"/>
                  <a:pt x="467182" y="292837"/>
                </a:cubicBezTo>
                <a:cubicBezTo>
                  <a:pt x="459714" y="304267"/>
                  <a:pt x="450342" y="309982"/>
                  <a:pt x="439064" y="309982"/>
                </a:cubicBezTo>
                <a:cubicBezTo>
                  <a:pt x="432968" y="309982"/>
                  <a:pt x="425500" y="307544"/>
                  <a:pt x="416661" y="302667"/>
                </a:cubicBezTo>
                <a:cubicBezTo>
                  <a:pt x="412089" y="309372"/>
                  <a:pt x="406907" y="314402"/>
                  <a:pt x="401116" y="317754"/>
                </a:cubicBezTo>
                <a:cubicBezTo>
                  <a:pt x="395325" y="321107"/>
                  <a:pt x="388772" y="322784"/>
                  <a:pt x="381457" y="322784"/>
                </a:cubicBezTo>
                <a:cubicBezTo>
                  <a:pt x="380238" y="322784"/>
                  <a:pt x="378790" y="322707"/>
                  <a:pt x="377113" y="322555"/>
                </a:cubicBezTo>
                <a:cubicBezTo>
                  <a:pt x="375437" y="322403"/>
                  <a:pt x="373837" y="322022"/>
                  <a:pt x="372313" y="321412"/>
                </a:cubicBezTo>
                <a:cubicBezTo>
                  <a:pt x="375056" y="333909"/>
                  <a:pt x="377190" y="345796"/>
                  <a:pt x="378714" y="357074"/>
                </a:cubicBezTo>
                <a:cubicBezTo>
                  <a:pt x="380238" y="368351"/>
                  <a:pt x="381000" y="378867"/>
                  <a:pt x="381000" y="388620"/>
                </a:cubicBezTo>
                <a:cubicBezTo>
                  <a:pt x="381000" y="404470"/>
                  <a:pt x="380314" y="419177"/>
                  <a:pt x="378942" y="432740"/>
                </a:cubicBezTo>
                <a:cubicBezTo>
                  <a:pt x="377571" y="446304"/>
                  <a:pt x="375513" y="461163"/>
                  <a:pt x="372770" y="477317"/>
                </a:cubicBezTo>
                <a:lnTo>
                  <a:pt x="349453" y="472745"/>
                </a:lnTo>
                <a:cubicBezTo>
                  <a:pt x="349453" y="457200"/>
                  <a:pt x="348996" y="443256"/>
                  <a:pt x="348081" y="430911"/>
                </a:cubicBezTo>
                <a:cubicBezTo>
                  <a:pt x="347167" y="418567"/>
                  <a:pt x="345871" y="406680"/>
                  <a:pt x="344195" y="395250"/>
                </a:cubicBezTo>
                <a:cubicBezTo>
                  <a:pt x="342519" y="383820"/>
                  <a:pt x="340156" y="371856"/>
                  <a:pt x="337108" y="359360"/>
                </a:cubicBezTo>
                <a:cubicBezTo>
                  <a:pt x="334670" y="349301"/>
                  <a:pt x="332155" y="340081"/>
                  <a:pt x="329565" y="331699"/>
                </a:cubicBezTo>
                <a:cubicBezTo>
                  <a:pt x="326974" y="323317"/>
                  <a:pt x="323621" y="314325"/>
                  <a:pt x="319506" y="304724"/>
                </a:cubicBezTo>
                <a:cubicBezTo>
                  <a:pt x="315391" y="295123"/>
                  <a:pt x="309981" y="283312"/>
                  <a:pt x="303276" y="269291"/>
                </a:cubicBezTo>
                <a:cubicBezTo>
                  <a:pt x="299923" y="262890"/>
                  <a:pt x="298246" y="256337"/>
                  <a:pt x="298246" y="249632"/>
                </a:cubicBezTo>
                <a:cubicBezTo>
                  <a:pt x="298246" y="241097"/>
                  <a:pt x="301142" y="233249"/>
                  <a:pt x="306933" y="226086"/>
                </a:cubicBezTo>
                <a:cubicBezTo>
                  <a:pt x="312724" y="218923"/>
                  <a:pt x="320649" y="213056"/>
                  <a:pt x="330708" y="208484"/>
                </a:cubicBezTo>
                <a:close/>
                <a:moveTo>
                  <a:pt x="4295013" y="192253"/>
                </a:moveTo>
                <a:lnTo>
                  <a:pt x="4295469" y="197739"/>
                </a:lnTo>
                <a:cubicBezTo>
                  <a:pt x="4295469" y="205664"/>
                  <a:pt x="4291965" y="211760"/>
                  <a:pt x="4284953" y="216027"/>
                </a:cubicBezTo>
                <a:cubicBezTo>
                  <a:pt x="4277029" y="219990"/>
                  <a:pt x="4266818" y="224409"/>
                  <a:pt x="4254322" y="229286"/>
                </a:cubicBezTo>
                <a:cubicBezTo>
                  <a:pt x="4241825" y="234163"/>
                  <a:pt x="4227195" y="239497"/>
                  <a:pt x="4210431" y="245288"/>
                </a:cubicBezTo>
                <a:lnTo>
                  <a:pt x="4212716" y="223343"/>
                </a:lnTo>
                <a:cubicBezTo>
                  <a:pt x="4233137" y="216027"/>
                  <a:pt x="4249902" y="209931"/>
                  <a:pt x="4263009" y="205055"/>
                </a:cubicBezTo>
                <a:cubicBezTo>
                  <a:pt x="4276115" y="200178"/>
                  <a:pt x="4286783" y="195911"/>
                  <a:pt x="4295013" y="192253"/>
                </a:cubicBezTo>
                <a:close/>
                <a:moveTo>
                  <a:pt x="615086" y="191567"/>
                </a:moveTo>
                <a:cubicBezTo>
                  <a:pt x="617524" y="196444"/>
                  <a:pt x="618744" y="202540"/>
                  <a:pt x="618744" y="209855"/>
                </a:cubicBezTo>
                <a:cubicBezTo>
                  <a:pt x="618744" y="217780"/>
                  <a:pt x="617372" y="225400"/>
                  <a:pt x="614629" y="232715"/>
                </a:cubicBezTo>
                <a:cubicBezTo>
                  <a:pt x="611886" y="240030"/>
                  <a:pt x="608380" y="245364"/>
                  <a:pt x="604113" y="248717"/>
                </a:cubicBezTo>
                <a:cubicBezTo>
                  <a:pt x="598322" y="253289"/>
                  <a:pt x="591997" y="258014"/>
                  <a:pt x="585139" y="262890"/>
                </a:cubicBezTo>
                <a:cubicBezTo>
                  <a:pt x="578281" y="267767"/>
                  <a:pt x="571804" y="272034"/>
                  <a:pt x="565708" y="275692"/>
                </a:cubicBezTo>
                <a:cubicBezTo>
                  <a:pt x="563575" y="277216"/>
                  <a:pt x="561213" y="278816"/>
                  <a:pt x="558622" y="280493"/>
                </a:cubicBezTo>
                <a:cubicBezTo>
                  <a:pt x="556031" y="282169"/>
                  <a:pt x="553669" y="283769"/>
                  <a:pt x="551535" y="285293"/>
                </a:cubicBezTo>
                <a:cubicBezTo>
                  <a:pt x="559765" y="291084"/>
                  <a:pt x="567994" y="295733"/>
                  <a:pt x="576224" y="299238"/>
                </a:cubicBezTo>
                <a:cubicBezTo>
                  <a:pt x="584453" y="302743"/>
                  <a:pt x="595122" y="306172"/>
                  <a:pt x="608228" y="309525"/>
                </a:cubicBezTo>
                <a:lnTo>
                  <a:pt x="621944" y="338328"/>
                </a:lnTo>
                <a:cubicBezTo>
                  <a:pt x="615543" y="345339"/>
                  <a:pt x="609219" y="352654"/>
                  <a:pt x="602970" y="360274"/>
                </a:cubicBezTo>
                <a:cubicBezTo>
                  <a:pt x="596722" y="367894"/>
                  <a:pt x="591007" y="375209"/>
                  <a:pt x="585825" y="382220"/>
                </a:cubicBezTo>
                <a:cubicBezTo>
                  <a:pt x="581558" y="388620"/>
                  <a:pt x="578205" y="394031"/>
                  <a:pt x="575767" y="398450"/>
                </a:cubicBezTo>
                <a:cubicBezTo>
                  <a:pt x="573328" y="402870"/>
                  <a:pt x="572109" y="406299"/>
                  <a:pt x="572109" y="408737"/>
                </a:cubicBezTo>
                <a:cubicBezTo>
                  <a:pt x="572109" y="413309"/>
                  <a:pt x="574700" y="417119"/>
                  <a:pt x="579882" y="420167"/>
                </a:cubicBezTo>
                <a:cubicBezTo>
                  <a:pt x="585063" y="423215"/>
                  <a:pt x="591464" y="425349"/>
                  <a:pt x="599084" y="426568"/>
                </a:cubicBezTo>
                <a:cubicBezTo>
                  <a:pt x="606704" y="427787"/>
                  <a:pt x="614629" y="428397"/>
                  <a:pt x="622858" y="428397"/>
                </a:cubicBezTo>
                <a:cubicBezTo>
                  <a:pt x="632612" y="428397"/>
                  <a:pt x="641375" y="428016"/>
                  <a:pt x="649147" y="427254"/>
                </a:cubicBezTo>
                <a:cubicBezTo>
                  <a:pt x="656920" y="426492"/>
                  <a:pt x="663701" y="425349"/>
                  <a:pt x="669493" y="423825"/>
                </a:cubicBezTo>
                <a:lnTo>
                  <a:pt x="675436" y="434798"/>
                </a:lnTo>
                <a:cubicBezTo>
                  <a:pt x="669950" y="442113"/>
                  <a:pt x="665607" y="447980"/>
                  <a:pt x="662406" y="452400"/>
                </a:cubicBezTo>
                <a:cubicBezTo>
                  <a:pt x="659206" y="456819"/>
                  <a:pt x="655929" y="460706"/>
                  <a:pt x="652576" y="464058"/>
                </a:cubicBezTo>
                <a:cubicBezTo>
                  <a:pt x="648004" y="468630"/>
                  <a:pt x="643432" y="472059"/>
                  <a:pt x="638860" y="474345"/>
                </a:cubicBezTo>
                <a:cubicBezTo>
                  <a:pt x="634288" y="476631"/>
                  <a:pt x="629107" y="477774"/>
                  <a:pt x="623316" y="477774"/>
                </a:cubicBezTo>
                <a:cubicBezTo>
                  <a:pt x="598627" y="477774"/>
                  <a:pt x="579653" y="473202"/>
                  <a:pt x="566394" y="464058"/>
                </a:cubicBezTo>
                <a:cubicBezTo>
                  <a:pt x="553135" y="454914"/>
                  <a:pt x="546506" y="441351"/>
                  <a:pt x="546506" y="423368"/>
                </a:cubicBezTo>
                <a:cubicBezTo>
                  <a:pt x="546506" y="415138"/>
                  <a:pt x="548944" y="405080"/>
                  <a:pt x="553821" y="393192"/>
                </a:cubicBezTo>
                <a:cubicBezTo>
                  <a:pt x="558698" y="381305"/>
                  <a:pt x="565708" y="368656"/>
                  <a:pt x="574852" y="355245"/>
                </a:cubicBezTo>
                <a:cubicBezTo>
                  <a:pt x="566928" y="351892"/>
                  <a:pt x="558927" y="348006"/>
                  <a:pt x="550849" y="343586"/>
                </a:cubicBezTo>
                <a:cubicBezTo>
                  <a:pt x="542772" y="339167"/>
                  <a:pt x="536067" y="334518"/>
                  <a:pt x="530733" y="329642"/>
                </a:cubicBezTo>
                <a:cubicBezTo>
                  <a:pt x="525399" y="324765"/>
                  <a:pt x="522732" y="319888"/>
                  <a:pt x="522732" y="315011"/>
                </a:cubicBezTo>
                <a:cubicBezTo>
                  <a:pt x="522732" y="308610"/>
                  <a:pt x="523798" y="300686"/>
                  <a:pt x="525932" y="291237"/>
                </a:cubicBezTo>
                <a:cubicBezTo>
                  <a:pt x="528066" y="281788"/>
                  <a:pt x="530809" y="272720"/>
                  <a:pt x="534162" y="264033"/>
                </a:cubicBezTo>
                <a:cubicBezTo>
                  <a:pt x="537514" y="255347"/>
                  <a:pt x="540867" y="249022"/>
                  <a:pt x="544220" y="245060"/>
                </a:cubicBezTo>
                <a:cubicBezTo>
                  <a:pt x="548487" y="239573"/>
                  <a:pt x="554202" y="233706"/>
                  <a:pt x="561365" y="227457"/>
                </a:cubicBezTo>
                <a:cubicBezTo>
                  <a:pt x="568528" y="221209"/>
                  <a:pt x="576681" y="214961"/>
                  <a:pt x="585825" y="208712"/>
                </a:cubicBezTo>
                <a:cubicBezTo>
                  <a:pt x="594969" y="202464"/>
                  <a:pt x="604723" y="196749"/>
                  <a:pt x="615086" y="191567"/>
                </a:cubicBezTo>
                <a:close/>
                <a:moveTo>
                  <a:pt x="3441115" y="184252"/>
                </a:moveTo>
                <a:cubicBezTo>
                  <a:pt x="3445077" y="188214"/>
                  <a:pt x="3449725" y="192863"/>
                  <a:pt x="3455060" y="198197"/>
                </a:cubicBezTo>
                <a:cubicBezTo>
                  <a:pt x="3460393" y="203531"/>
                  <a:pt x="3466413" y="209398"/>
                  <a:pt x="3473119" y="215799"/>
                </a:cubicBezTo>
                <a:cubicBezTo>
                  <a:pt x="3469461" y="220980"/>
                  <a:pt x="3465042" y="226543"/>
                  <a:pt x="3459861" y="232487"/>
                </a:cubicBezTo>
                <a:cubicBezTo>
                  <a:pt x="3454679" y="238430"/>
                  <a:pt x="3448735" y="244755"/>
                  <a:pt x="3442029" y="251460"/>
                </a:cubicBezTo>
                <a:cubicBezTo>
                  <a:pt x="3427094" y="239573"/>
                  <a:pt x="3415664" y="228905"/>
                  <a:pt x="3407739" y="219456"/>
                </a:cubicBezTo>
                <a:cubicBezTo>
                  <a:pt x="3415055" y="212141"/>
                  <a:pt x="3421455" y="205588"/>
                  <a:pt x="3426942" y="199797"/>
                </a:cubicBezTo>
                <a:cubicBezTo>
                  <a:pt x="3432429" y="194006"/>
                  <a:pt x="3437153" y="188824"/>
                  <a:pt x="3441115" y="184252"/>
                </a:cubicBezTo>
                <a:close/>
                <a:moveTo>
                  <a:pt x="2780537" y="173203"/>
                </a:moveTo>
                <a:lnTo>
                  <a:pt x="2780995" y="178689"/>
                </a:lnTo>
                <a:cubicBezTo>
                  <a:pt x="2780995" y="186614"/>
                  <a:pt x="2777489" y="192710"/>
                  <a:pt x="2770479" y="196977"/>
                </a:cubicBezTo>
                <a:cubicBezTo>
                  <a:pt x="2762554" y="200940"/>
                  <a:pt x="2752344" y="205359"/>
                  <a:pt x="2739847" y="210236"/>
                </a:cubicBezTo>
                <a:cubicBezTo>
                  <a:pt x="2727350" y="215113"/>
                  <a:pt x="2712719" y="220447"/>
                  <a:pt x="2695956" y="226238"/>
                </a:cubicBezTo>
                <a:lnTo>
                  <a:pt x="2698241" y="204293"/>
                </a:lnTo>
                <a:cubicBezTo>
                  <a:pt x="2718663" y="196977"/>
                  <a:pt x="2735427" y="190881"/>
                  <a:pt x="2748533" y="186005"/>
                </a:cubicBezTo>
                <a:cubicBezTo>
                  <a:pt x="2761640" y="181128"/>
                  <a:pt x="2772308" y="176861"/>
                  <a:pt x="2780537" y="173203"/>
                </a:cubicBezTo>
                <a:close/>
                <a:moveTo>
                  <a:pt x="2541117" y="172670"/>
                </a:moveTo>
                <a:cubicBezTo>
                  <a:pt x="2538983" y="172670"/>
                  <a:pt x="2536774" y="173508"/>
                  <a:pt x="2534488" y="175184"/>
                </a:cubicBezTo>
                <a:cubicBezTo>
                  <a:pt x="2532202" y="176861"/>
                  <a:pt x="2531211" y="179375"/>
                  <a:pt x="2531516" y="182728"/>
                </a:cubicBezTo>
                <a:cubicBezTo>
                  <a:pt x="2531516" y="185776"/>
                  <a:pt x="2532431" y="188595"/>
                  <a:pt x="2534259" y="191186"/>
                </a:cubicBezTo>
                <a:cubicBezTo>
                  <a:pt x="2536088" y="193777"/>
                  <a:pt x="2539136" y="195072"/>
                  <a:pt x="2543403" y="195072"/>
                </a:cubicBezTo>
                <a:cubicBezTo>
                  <a:pt x="2546451" y="195072"/>
                  <a:pt x="2549347" y="194006"/>
                  <a:pt x="2552090" y="191872"/>
                </a:cubicBezTo>
                <a:cubicBezTo>
                  <a:pt x="2554833" y="189738"/>
                  <a:pt x="2556205" y="187757"/>
                  <a:pt x="2556205" y="185928"/>
                </a:cubicBezTo>
                <a:cubicBezTo>
                  <a:pt x="2556205" y="183185"/>
                  <a:pt x="2554604" y="180290"/>
                  <a:pt x="2551404" y="177242"/>
                </a:cubicBezTo>
                <a:cubicBezTo>
                  <a:pt x="2548203" y="174194"/>
                  <a:pt x="2544775" y="172670"/>
                  <a:pt x="2541117" y="172670"/>
                </a:cubicBezTo>
                <a:close/>
                <a:moveTo>
                  <a:pt x="3893057" y="171450"/>
                </a:moveTo>
                <a:cubicBezTo>
                  <a:pt x="3895495" y="182728"/>
                  <a:pt x="3897171" y="192101"/>
                  <a:pt x="3898087" y="199568"/>
                </a:cubicBezTo>
                <a:cubicBezTo>
                  <a:pt x="3899001" y="207036"/>
                  <a:pt x="3899686" y="213741"/>
                  <a:pt x="3900144" y="219685"/>
                </a:cubicBezTo>
                <a:cubicBezTo>
                  <a:pt x="3900601" y="225629"/>
                  <a:pt x="3900829" y="232258"/>
                  <a:pt x="3900829" y="239573"/>
                </a:cubicBezTo>
                <a:cubicBezTo>
                  <a:pt x="3900829" y="255118"/>
                  <a:pt x="3896563" y="268224"/>
                  <a:pt x="3888028" y="278892"/>
                </a:cubicBezTo>
                <a:lnTo>
                  <a:pt x="3885285" y="277978"/>
                </a:lnTo>
                <a:cubicBezTo>
                  <a:pt x="3885285" y="265481"/>
                  <a:pt x="3884447" y="253365"/>
                  <a:pt x="3882770" y="241631"/>
                </a:cubicBezTo>
                <a:cubicBezTo>
                  <a:pt x="3881093" y="229896"/>
                  <a:pt x="3878883" y="218694"/>
                  <a:pt x="3876141" y="208026"/>
                </a:cubicBezTo>
                <a:cubicBezTo>
                  <a:pt x="3875226" y="204064"/>
                  <a:pt x="3874769" y="200559"/>
                  <a:pt x="3874769" y="197511"/>
                </a:cubicBezTo>
                <a:cubicBezTo>
                  <a:pt x="3874769" y="191415"/>
                  <a:pt x="3876521" y="186005"/>
                  <a:pt x="3880027" y="181280"/>
                </a:cubicBezTo>
                <a:cubicBezTo>
                  <a:pt x="3883532" y="176556"/>
                  <a:pt x="3887875" y="173279"/>
                  <a:pt x="3893057" y="171450"/>
                </a:cubicBezTo>
                <a:close/>
                <a:moveTo>
                  <a:pt x="5893841" y="167793"/>
                </a:moveTo>
                <a:cubicBezTo>
                  <a:pt x="5895974" y="176022"/>
                  <a:pt x="5898565" y="184938"/>
                  <a:pt x="5901613" y="194539"/>
                </a:cubicBezTo>
                <a:cubicBezTo>
                  <a:pt x="5904661" y="204140"/>
                  <a:pt x="5908014" y="213818"/>
                  <a:pt x="5911671" y="223571"/>
                </a:cubicBezTo>
                <a:lnTo>
                  <a:pt x="5897041" y="235001"/>
                </a:lnTo>
                <a:cubicBezTo>
                  <a:pt x="5897955" y="253594"/>
                  <a:pt x="5898489" y="274625"/>
                  <a:pt x="5898641" y="298095"/>
                </a:cubicBezTo>
                <a:cubicBezTo>
                  <a:pt x="5898793" y="321564"/>
                  <a:pt x="5898641" y="347625"/>
                  <a:pt x="5898183" y="376276"/>
                </a:cubicBezTo>
                <a:cubicBezTo>
                  <a:pt x="5897727" y="404927"/>
                  <a:pt x="5896736" y="436474"/>
                  <a:pt x="5895213" y="470916"/>
                </a:cubicBezTo>
                <a:lnTo>
                  <a:pt x="5868695" y="474574"/>
                </a:lnTo>
                <a:cubicBezTo>
                  <a:pt x="5867781" y="444704"/>
                  <a:pt x="5866637" y="417805"/>
                  <a:pt x="5865265" y="393878"/>
                </a:cubicBezTo>
                <a:cubicBezTo>
                  <a:pt x="5863894" y="369951"/>
                  <a:pt x="5862523" y="347625"/>
                  <a:pt x="5861151" y="326898"/>
                </a:cubicBezTo>
                <a:cubicBezTo>
                  <a:pt x="5859779" y="306172"/>
                  <a:pt x="5858331" y="286208"/>
                  <a:pt x="5856807" y="267005"/>
                </a:cubicBezTo>
                <a:cubicBezTo>
                  <a:pt x="5855283" y="247803"/>
                  <a:pt x="5853455" y="227838"/>
                  <a:pt x="5851321" y="207112"/>
                </a:cubicBezTo>
                <a:cubicBezTo>
                  <a:pt x="5850407" y="199492"/>
                  <a:pt x="5851701" y="192786"/>
                  <a:pt x="5855207" y="186995"/>
                </a:cubicBezTo>
                <a:cubicBezTo>
                  <a:pt x="5858713" y="181204"/>
                  <a:pt x="5863894" y="176708"/>
                  <a:pt x="5870752" y="173508"/>
                </a:cubicBezTo>
                <a:cubicBezTo>
                  <a:pt x="5877610" y="170307"/>
                  <a:pt x="5885306" y="168402"/>
                  <a:pt x="5893841" y="167793"/>
                </a:cubicBezTo>
                <a:close/>
                <a:moveTo>
                  <a:pt x="5282793" y="167793"/>
                </a:moveTo>
                <a:cubicBezTo>
                  <a:pt x="5282793" y="179985"/>
                  <a:pt x="5282793" y="195911"/>
                  <a:pt x="5282793" y="215570"/>
                </a:cubicBezTo>
                <a:cubicBezTo>
                  <a:pt x="5282793" y="235230"/>
                  <a:pt x="5282716" y="257252"/>
                  <a:pt x="5282565" y="281636"/>
                </a:cubicBezTo>
                <a:cubicBezTo>
                  <a:pt x="5282411" y="306020"/>
                  <a:pt x="5282335" y="331470"/>
                  <a:pt x="5282335" y="357988"/>
                </a:cubicBezTo>
                <a:cubicBezTo>
                  <a:pt x="5282335" y="370180"/>
                  <a:pt x="5282335" y="380619"/>
                  <a:pt x="5282335" y="389306"/>
                </a:cubicBezTo>
                <a:cubicBezTo>
                  <a:pt x="5282335" y="397993"/>
                  <a:pt x="5282487" y="406299"/>
                  <a:pt x="5282793" y="414224"/>
                </a:cubicBezTo>
                <a:cubicBezTo>
                  <a:pt x="5289346" y="418491"/>
                  <a:pt x="5296699" y="421691"/>
                  <a:pt x="5304853" y="423825"/>
                </a:cubicBezTo>
                <a:lnTo>
                  <a:pt x="5331425" y="426991"/>
                </a:lnTo>
                <a:lnTo>
                  <a:pt x="5388177" y="425196"/>
                </a:lnTo>
                <a:cubicBezTo>
                  <a:pt x="5404483" y="423977"/>
                  <a:pt x="5419648" y="421386"/>
                  <a:pt x="5433669" y="417424"/>
                </a:cubicBezTo>
                <a:cubicBezTo>
                  <a:pt x="5449213" y="412242"/>
                  <a:pt x="5461711" y="408356"/>
                  <a:pt x="5471159" y="405765"/>
                </a:cubicBezTo>
                <a:cubicBezTo>
                  <a:pt x="5480607" y="403175"/>
                  <a:pt x="5488228" y="401270"/>
                  <a:pt x="5494019" y="400050"/>
                </a:cubicBezTo>
                <a:cubicBezTo>
                  <a:pt x="5489447" y="397307"/>
                  <a:pt x="5484799" y="394412"/>
                  <a:pt x="5480075" y="391364"/>
                </a:cubicBezTo>
                <a:cubicBezTo>
                  <a:pt x="5475349" y="388316"/>
                  <a:pt x="5470701" y="385115"/>
                  <a:pt x="5466130" y="381762"/>
                </a:cubicBezTo>
                <a:cubicBezTo>
                  <a:pt x="5455461" y="374142"/>
                  <a:pt x="5446623" y="368885"/>
                  <a:pt x="5439613" y="365989"/>
                </a:cubicBezTo>
                <a:cubicBezTo>
                  <a:pt x="5432601" y="363093"/>
                  <a:pt x="5425591" y="361646"/>
                  <a:pt x="5418581" y="361646"/>
                </a:cubicBezTo>
                <a:cubicBezTo>
                  <a:pt x="5409437" y="361646"/>
                  <a:pt x="5401055" y="362865"/>
                  <a:pt x="5393435" y="365303"/>
                </a:cubicBezTo>
                <a:cubicBezTo>
                  <a:pt x="5385815" y="367742"/>
                  <a:pt x="5376671" y="372466"/>
                  <a:pt x="5366003" y="379476"/>
                </a:cubicBezTo>
                <a:cubicBezTo>
                  <a:pt x="5363260" y="376733"/>
                  <a:pt x="5361049" y="373076"/>
                  <a:pt x="5359373" y="368504"/>
                </a:cubicBezTo>
                <a:cubicBezTo>
                  <a:pt x="5357697" y="363932"/>
                  <a:pt x="5356859" y="359512"/>
                  <a:pt x="5356859" y="355245"/>
                </a:cubicBezTo>
                <a:cubicBezTo>
                  <a:pt x="5356859" y="342443"/>
                  <a:pt x="5362498" y="332080"/>
                  <a:pt x="5373775" y="324155"/>
                </a:cubicBezTo>
                <a:cubicBezTo>
                  <a:pt x="5385053" y="316230"/>
                  <a:pt x="5399379" y="312268"/>
                  <a:pt x="5416752" y="312268"/>
                </a:cubicBezTo>
                <a:cubicBezTo>
                  <a:pt x="5426505" y="312268"/>
                  <a:pt x="5436031" y="314021"/>
                  <a:pt x="5445327" y="317526"/>
                </a:cubicBezTo>
                <a:cubicBezTo>
                  <a:pt x="5454623" y="321031"/>
                  <a:pt x="5465215" y="327051"/>
                  <a:pt x="5477103" y="335585"/>
                </a:cubicBezTo>
                <a:cubicBezTo>
                  <a:pt x="5491733" y="345644"/>
                  <a:pt x="5504763" y="353568"/>
                  <a:pt x="5516193" y="359360"/>
                </a:cubicBezTo>
                <a:cubicBezTo>
                  <a:pt x="5527623" y="365151"/>
                  <a:pt x="5540501" y="369875"/>
                  <a:pt x="5554827" y="373533"/>
                </a:cubicBezTo>
                <a:cubicBezTo>
                  <a:pt x="5561837" y="375057"/>
                  <a:pt x="5569914" y="376276"/>
                  <a:pt x="5579059" y="377190"/>
                </a:cubicBezTo>
                <a:cubicBezTo>
                  <a:pt x="5588202" y="378105"/>
                  <a:pt x="5598413" y="378562"/>
                  <a:pt x="5609691" y="378562"/>
                </a:cubicBezTo>
                <a:lnTo>
                  <a:pt x="5587745" y="421996"/>
                </a:lnTo>
                <a:cubicBezTo>
                  <a:pt x="5579820" y="421386"/>
                  <a:pt x="5572733" y="420777"/>
                  <a:pt x="5566485" y="420167"/>
                </a:cubicBezTo>
                <a:cubicBezTo>
                  <a:pt x="5560237" y="419558"/>
                  <a:pt x="5553150" y="419405"/>
                  <a:pt x="5545225" y="419710"/>
                </a:cubicBezTo>
                <a:cubicBezTo>
                  <a:pt x="5538215" y="420320"/>
                  <a:pt x="5530976" y="421615"/>
                  <a:pt x="5523509" y="423596"/>
                </a:cubicBezTo>
                <a:cubicBezTo>
                  <a:pt x="5516041" y="425577"/>
                  <a:pt x="5508268" y="428397"/>
                  <a:pt x="5500191" y="432054"/>
                </a:cubicBezTo>
                <a:cubicBezTo>
                  <a:pt x="5492113" y="435712"/>
                  <a:pt x="5483351" y="440132"/>
                  <a:pt x="5473902" y="445313"/>
                </a:cubicBezTo>
                <a:cubicBezTo>
                  <a:pt x="5462015" y="452019"/>
                  <a:pt x="5451195" y="457277"/>
                  <a:pt x="5441441" y="461087"/>
                </a:cubicBezTo>
                <a:cubicBezTo>
                  <a:pt x="5431687" y="464897"/>
                  <a:pt x="5421629" y="467792"/>
                  <a:pt x="5411266" y="469773"/>
                </a:cubicBezTo>
                <a:cubicBezTo>
                  <a:pt x="5400903" y="471755"/>
                  <a:pt x="5389244" y="473050"/>
                  <a:pt x="5376290" y="473660"/>
                </a:cubicBezTo>
                <a:lnTo>
                  <a:pt x="5331812" y="474545"/>
                </a:lnTo>
                <a:lnTo>
                  <a:pt x="5331713" y="474574"/>
                </a:lnTo>
                <a:lnTo>
                  <a:pt x="5331364" y="474554"/>
                </a:lnTo>
                <a:lnTo>
                  <a:pt x="5330341" y="474574"/>
                </a:lnTo>
                <a:lnTo>
                  <a:pt x="5330051" y="474477"/>
                </a:lnTo>
                <a:lnTo>
                  <a:pt x="5314568" y="473574"/>
                </a:lnTo>
                <a:cubicBezTo>
                  <a:pt x="5298565" y="471574"/>
                  <a:pt x="5285993" y="466573"/>
                  <a:pt x="5276849" y="458572"/>
                </a:cubicBezTo>
                <a:cubicBezTo>
                  <a:pt x="5268619" y="463449"/>
                  <a:pt x="5259475" y="467335"/>
                  <a:pt x="5249417" y="470231"/>
                </a:cubicBezTo>
                <a:cubicBezTo>
                  <a:pt x="5244388" y="471678"/>
                  <a:pt x="5239092" y="472764"/>
                  <a:pt x="5233529" y="473488"/>
                </a:cubicBezTo>
                <a:lnTo>
                  <a:pt x="5222128" y="474196"/>
                </a:lnTo>
                <a:lnTo>
                  <a:pt x="5220994" y="474574"/>
                </a:lnTo>
                <a:lnTo>
                  <a:pt x="5216041" y="474574"/>
                </a:lnTo>
                <a:lnTo>
                  <a:pt x="5191734" y="474574"/>
                </a:lnTo>
                <a:cubicBezTo>
                  <a:pt x="5186552" y="493776"/>
                  <a:pt x="5178323" y="510617"/>
                  <a:pt x="5167045" y="525095"/>
                </a:cubicBezTo>
                <a:cubicBezTo>
                  <a:pt x="5155767" y="539573"/>
                  <a:pt x="5142813" y="550469"/>
                  <a:pt x="5128183" y="557784"/>
                </a:cubicBezTo>
                <a:cubicBezTo>
                  <a:pt x="5114467" y="564490"/>
                  <a:pt x="5100293" y="567843"/>
                  <a:pt x="5085663" y="567843"/>
                </a:cubicBezTo>
                <a:cubicBezTo>
                  <a:pt x="5081091" y="567843"/>
                  <a:pt x="5074767" y="566166"/>
                  <a:pt x="5066689" y="562814"/>
                </a:cubicBezTo>
                <a:cubicBezTo>
                  <a:pt x="5058611" y="559461"/>
                  <a:pt x="5050153" y="555117"/>
                  <a:pt x="5041315" y="549783"/>
                </a:cubicBezTo>
                <a:cubicBezTo>
                  <a:pt x="5032475" y="544449"/>
                  <a:pt x="5024551" y="538887"/>
                  <a:pt x="5017541" y="533096"/>
                </a:cubicBezTo>
                <a:lnTo>
                  <a:pt x="5024855" y="515265"/>
                </a:lnTo>
                <a:cubicBezTo>
                  <a:pt x="5033085" y="517703"/>
                  <a:pt x="5041543" y="519532"/>
                  <a:pt x="5050230" y="520751"/>
                </a:cubicBezTo>
                <a:cubicBezTo>
                  <a:pt x="5058917" y="521970"/>
                  <a:pt x="5067832" y="522580"/>
                  <a:pt x="5076977" y="522580"/>
                </a:cubicBezTo>
                <a:cubicBezTo>
                  <a:pt x="5095874" y="522580"/>
                  <a:pt x="5112943" y="518313"/>
                  <a:pt x="5128183" y="509778"/>
                </a:cubicBezTo>
                <a:cubicBezTo>
                  <a:pt x="5143423" y="501244"/>
                  <a:pt x="5155615" y="489357"/>
                  <a:pt x="5164759" y="474117"/>
                </a:cubicBezTo>
                <a:cubicBezTo>
                  <a:pt x="5151043" y="473202"/>
                  <a:pt x="5139155" y="472288"/>
                  <a:pt x="5129097" y="471374"/>
                </a:cubicBezTo>
                <a:cubicBezTo>
                  <a:pt x="5119039" y="470459"/>
                  <a:pt x="5110961" y="469240"/>
                  <a:pt x="5104865" y="467716"/>
                </a:cubicBezTo>
                <a:cubicBezTo>
                  <a:pt x="5087492" y="463449"/>
                  <a:pt x="5074843" y="456667"/>
                  <a:pt x="5066918" y="447371"/>
                </a:cubicBezTo>
                <a:cubicBezTo>
                  <a:pt x="5058993" y="438074"/>
                  <a:pt x="5055031" y="424892"/>
                  <a:pt x="5055031" y="407823"/>
                </a:cubicBezTo>
                <a:cubicBezTo>
                  <a:pt x="5055031" y="391668"/>
                  <a:pt x="5058231" y="375590"/>
                  <a:pt x="5064631" y="359588"/>
                </a:cubicBezTo>
                <a:cubicBezTo>
                  <a:pt x="5071033" y="343586"/>
                  <a:pt x="5079415" y="330708"/>
                  <a:pt x="5089778" y="320955"/>
                </a:cubicBezTo>
                <a:cubicBezTo>
                  <a:pt x="5100141" y="311201"/>
                  <a:pt x="5110505" y="306324"/>
                  <a:pt x="5120868" y="306324"/>
                </a:cubicBezTo>
                <a:cubicBezTo>
                  <a:pt x="5133364" y="306324"/>
                  <a:pt x="5145175" y="311963"/>
                  <a:pt x="5156301" y="323241"/>
                </a:cubicBezTo>
                <a:cubicBezTo>
                  <a:pt x="5167425" y="334518"/>
                  <a:pt x="5176493" y="349454"/>
                  <a:pt x="5183504" y="368046"/>
                </a:cubicBezTo>
                <a:cubicBezTo>
                  <a:pt x="5186857" y="377190"/>
                  <a:pt x="5189524" y="386639"/>
                  <a:pt x="5191505" y="396393"/>
                </a:cubicBezTo>
                <a:cubicBezTo>
                  <a:pt x="5193486" y="406146"/>
                  <a:pt x="5194781" y="416357"/>
                  <a:pt x="5195391" y="427025"/>
                </a:cubicBezTo>
                <a:lnTo>
                  <a:pt x="5216041" y="427025"/>
                </a:lnTo>
                <a:cubicBezTo>
                  <a:pt x="5223966" y="427025"/>
                  <a:pt x="5231662" y="426187"/>
                  <a:pt x="5239131" y="424511"/>
                </a:cubicBezTo>
                <a:cubicBezTo>
                  <a:pt x="5246597" y="422834"/>
                  <a:pt x="5253837" y="420472"/>
                  <a:pt x="5260847" y="417424"/>
                </a:cubicBezTo>
                <a:cubicBezTo>
                  <a:pt x="5258103" y="397612"/>
                  <a:pt x="5255133" y="374447"/>
                  <a:pt x="5251932" y="347930"/>
                </a:cubicBezTo>
                <a:cubicBezTo>
                  <a:pt x="5248731" y="321412"/>
                  <a:pt x="5245607" y="291542"/>
                  <a:pt x="5242559" y="258318"/>
                </a:cubicBezTo>
                <a:cubicBezTo>
                  <a:pt x="5241339" y="248260"/>
                  <a:pt x="5240273" y="238125"/>
                  <a:pt x="5239359" y="227915"/>
                </a:cubicBezTo>
                <a:cubicBezTo>
                  <a:pt x="5238445" y="217704"/>
                  <a:pt x="5237530" y="207264"/>
                  <a:pt x="5236615" y="196596"/>
                </a:cubicBezTo>
                <a:cubicBezTo>
                  <a:pt x="5243626" y="190805"/>
                  <a:pt x="5251017" y="185624"/>
                  <a:pt x="5258789" y="181052"/>
                </a:cubicBezTo>
                <a:cubicBezTo>
                  <a:pt x="5266562" y="176480"/>
                  <a:pt x="5274563" y="172060"/>
                  <a:pt x="5282793" y="167793"/>
                </a:cubicBezTo>
                <a:close/>
                <a:moveTo>
                  <a:pt x="4716399" y="167793"/>
                </a:moveTo>
                <a:cubicBezTo>
                  <a:pt x="4717313" y="190958"/>
                  <a:pt x="4718075" y="213970"/>
                  <a:pt x="4718684" y="236830"/>
                </a:cubicBezTo>
                <a:cubicBezTo>
                  <a:pt x="4719293" y="259690"/>
                  <a:pt x="4719904" y="283007"/>
                  <a:pt x="4720513" y="306782"/>
                </a:cubicBezTo>
                <a:cubicBezTo>
                  <a:pt x="4721123" y="330556"/>
                  <a:pt x="4721731" y="355397"/>
                  <a:pt x="4722342" y="381305"/>
                </a:cubicBezTo>
                <a:lnTo>
                  <a:pt x="4724171" y="415138"/>
                </a:lnTo>
                <a:cubicBezTo>
                  <a:pt x="4729962" y="419405"/>
                  <a:pt x="4736287" y="422453"/>
                  <a:pt x="4743145" y="424282"/>
                </a:cubicBezTo>
                <a:lnTo>
                  <a:pt x="4764253" y="426790"/>
                </a:lnTo>
                <a:lnTo>
                  <a:pt x="4779873" y="426111"/>
                </a:lnTo>
                <a:cubicBezTo>
                  <a:pt x="4786577" y="425806"/>
                  <a:pt x="4792979" y="425196"/>
                  <a:pt x="4799075" y="424282"/>
                </a:cubicBezTo>
                <a:cubicBezTo>
                  <a:pt x="4786577" y="410566"/>
                  <a:pt x="4780330" y="395783"/>
                  <a:pt x="4780330" y="379934"/>
                </a:cubicBezTo>
                <a:cubicBezTo>
                  <a:pt x="4780330" y="371399"/>
                  <a:pt x="4782006" y="362331"/>
                  <a:pt x="4785359" y="352730"/>
                </a:cubicBezTo>
                <a:cubicBezTo>
                  <a:pt x="4788712" y="343129"/>
                  <a:pt x="4793360" y="334137"/>
                  <a:pt x="4799303" y="325755"/>
                </a:cubicBezTo>
                <a:cubicBezTo>
                  <a:pt x="4805247" y="317373"/>
                  <a:pt x="4811724" y="311049"/>
                  <a:pt x="4818735" y="306782"/>
                </a:cubicBezTo>
                <a:lnTo>
                  <a:pt x="4831079" y="265176"/>
                </a:lnTo>
                <a:cubicBezTo>
                  <a:pt x="4856377" y="271882"/>
                  <a:pt x="4879695" y="283236"/>
                  <a:pt x="4901031" y="299238"/>
                </a:cubicBezTo>
                <a:cubicBezTo>
                  <a:pt x="4922367" y="315240"/>
                  <a:pt x="4939131" y="334214"/>
                  <a:pt x="4951323" y="356159"/>
                </a:cubicBezTo>
                <a:cubicBezTo>
                  <a:pt x="4963819" y="377800"/>
                  <a:pt x="4970067" y="399593"/>
                  <a:pt x="4970067" y="421539"/>
                </a:cubicBezTo>
                <a:cubicBezTo>
                  <a:pt x="4970067" y="428549"/>
                  <a:pt x="4967934" y="437617"/>
                  <a:pt x="4963667" y="448742"/>
                </a:cubicBezTo>
                <a:cubicBezTo>
                  <a:pt x="4959399" y="459867"/>
                  <a:pt x="4953761" y="471221"/>
                  <a:pt x="4946751" y="482804"/>
                </a:cubicBezTo>
                <a:cubicBezTo>
                  <a:pt x="4926633" y="481584"/>
                  <a:pt x="4907355" y="478689"/>
                  <a:pt x="4888915" y="474117"/>
                </a:cubicBezTo>
                <a:cubicBezTo>
                  <a:pt x="4870475" y="469545"/>
                  <a:pt x="4854243" y="463449"/>
                  <a:pt x="4840223" y="455829"/>
                </a:cubicBezTo>
                <a:cubicBezTo>
                  <a:pt x="4828945" y="462230"/>
                  <a:pt x="4816601" y="466954"/>
                  <a:pt x="4803190" y="470002"/>
                </a:cubicBezTo>
                <a:cubicBezTo>
                  <a:pt x="4796484" y="471526"/>
                  <a:pt x="4789435" y="472669"/>
                  <a:pt x="4782045" y="473431"/>
                </a:cubicBezTo>
                <a:lnTo>
                  <a:pt x="4766441" y="474200"/>
                </a:lnTo>
                <a:lnTo>
                  <a:pt x="4765319" y="474574"/>
                </a:lnTo>
                <a:lnTo>
                  <a:pt x="4762992" y="474370"/>
                </a:lnTo>
                <a:lnTo>
                  <a:pt x="4758841" y="474574"/>
                </a:lnTo>
                <a:lnTo>
                  <a:pt x="4756523" y="473801"/>
                </a:lnTo>
                <a:lnTo>
                  <a:pt x="4743202" y="472631"/>
                </a:lnTo>
                <a:cubicBezTo>
                  <a:pt x="4736535" y="471335"/>
                  <a:pt x="4730571" y="469392"/>
                  <a:pt x="4725313" y="466802"/>
                </a:cubicBezTo>
                <a:cubicBezTo>
                  <a:pt x="4714798" y="461620"/>
                  <a:pt x="4706797" y="454686"/>
                  <a:pt x="4701311" y="445999"/>
                </a:cubicBezTo>
                <a:cubicBezTo>
                  <a:pt x="4695825" y="437312"/>
                  <a:pt x="4692472" y="427178"/>
                  <a:pt x="4691252" y="415595"/>
                </a:cubicBezTo>
                <a:cubicBezTo>
                  <a:pt x="4690337" y="408890"/>
                  <a:pt x="4689194" y="399288"/>
                  <a:pt x="4687823" y="386792"/>
                </a:cubicBezTo>
                <a:cubicBezTo>
                  <a:pt x="4686451" y="374295"/>
                  <a:pt x="4685003" y="360045"/>
                  <a:pt x="4683480" y="344043"/>
                </a:cubicBezTo>
                <a:cubicBezTo>
                  <a:pt x="4681955" y="328041"/>
                  <a:pt x="4680355" y="311354"/>
                  <a:pt x="4678679" y="293980"/>
                </a:cubicBezTo>
                <a:cubicBezTo>
                  <a:pt x="4677003" y="276606"/>
                  <a:pt x="4675403" y="259461"/>
                  <a:pt x="4673879" y="242545"/>
                </a:cubicBezTo>
                <a:cubicBezTo>
                  <a:pt x="4672355" y="225629"/>
                  <a:pt x="4670983" y="210312"/>
                  <a:pt x="4669764" y="196596"/>
                </a:cubicBezTo>
                <a:cubicBezTo>
                  <a:pt x="4677079" y="191110"/>
                  <a:pt x="4684623" y="186005"/>
                  <a:pt x="4692395" y="181280"/>
                </a:cubicBezTo>
                <a:cubicBezTo>
                  <a:pt x="4700168" y="176556"/>
                  <a:pt x="4708169" y="172060"/>
                  <a:pt x="4716399" y="167793"/>
                </a:cubicBezTo>
                <a:close/>
                <a:moveTo>
                  <a:pt x="4044543" y="167793"/>
                </a:moveTo>
                <a:cubicBezTo>
                  <a:pt x="4044543" y="179985"/>
                  <a:pt x="4044543" y="195911"/>
                  <a:pt x="4044543" y="215570"/>
                </a:cubicBezTo>
                <a:cubicBezTo>
                  <a:pt x="4044543" y="235230"/>
                  <a:pt x="4044467" y="257252"/>
                  <a:pt x="4044314" y="281636"/>
                </a:cubicBezTo>
                <a:cubicBezTo>
                  <a:pt x="4044161" y="306020"/>
                  <a:pt x="4044085" y="331470"/>
                  <a:pt x="4044085" y="357988"/>
                </a:cubicBezTo>
                <a:cubicBezTo>
                  <a:pt x="4044085" y="370180"/>
                  <a:pt x="4044085" y="380619"/>
                  <a:pt x="4044085" y="389306"/>
                </a:cubicBezTo>
                <a:cubicBezTo>
                  <a:pt x="4044085" y="397993"/>
                  <a:pt x="4044238" y="406299"/>
                  <a:pt x="4044543" y="414224"/>
                </a:cubicBezTo>
                <a:cubicBezTo>
                  <a:pt x="4051096" y="418491"/>
                  <a:pt x="4058449" y="421691"/>
                  <a:pt x="4066603" y="423825"/>
                </a:cubicBezTo>
                <a:lnTo>
                  <a:pt x="4092875" y="426955"/>
                </a:lnTo>
                <a:lnTo>
                  <a:pt x="4120209" y="424511"/>
                </a:lnTo>
                <a:cubicBezTo>
                  <a:pt x="4126763" y="422834"/>
                  <a:pt x="4132325" y="419862"/>
                  <a:pt x="4136897" y="415595"/>
                </a:cubicBezTo>
                <a:cubicBezTo>
                  <a:pt x="4140859" y="411938"/>
                  <a:pt x="4144289" y="407823"/>
                  <a:pt x="4147184" y="403251"/>
                </a:cubicBezTo>
                <a:cubicBezTo>
                  <a:pt x="4150079" y="398679"/>
                  <a:pt x="4154423" y="391364"/>
                  <a:pt x="4160214" y="381305"/>
                </a:cubicBezTo>
                <a:cubicBezTo>
                  <a:pt x="4161739" y="378257"/>
                  <a:pt x="4164101" y="375819"/>
                  <a:pt x="4167301" y="373990"/>
                </a:cubicBezTo>
                <a:cubicBezTo>
                  <a:pt x="4170501" y="372161"/>
                  <a:pt x="4173930" y="371247"/>
                  <a:pt x="4177588" y="371247"/>
                </a:cubicBezTo>
                <a:cubicBezTo>
                  <a:pt x="4181855" y="371247"/>
                  <a:pt x="4186275" y="372771"/>
                  <a:pt x="4190847" y="375819"/>
                </a:cubicBezTo>
                <a:cubicBezTo>
                  <a:pt x="4186579" y="385877"/>
                  <a:pt x="4182770" y="395097"/>
                  <a:pt x="4179417" y="403479"/>
                </a:cubicBezTo>
                <a:cubicBezTo>
                  <a:pt x="4176064" y="411861"/>
                  <a:pt x="4172863" y="419558"/>
                  <a:pt x="4169816" y="426568"/>
                </a:cubicBezTo>
                <a:cubicBezTo>
                  <a:pt x="4173473" y="427178"/>
                  <a:pt x="4177893" y="427787"/>
                  <a:pt x="4183075" y="428397"/>
                </a:cubicBezTo>
                <a:cubicBezTo>
                  <a:pt x="4188256" y="429006"/>
                  <a:pt x="4193895" y="429311"/>
                  <a:pt x="4199991" y="429311"/>
                </a:cubicBezTo>
                <a:cubicBezTo>
                  <a:pt x="4206391" y="429311"/>
                  <a:pt x="4211802" y="429006"/>
                  <a:pt x="4216221" y="428397"/>
                </a:cubicBezTo>
                <a:cubicBezTo>
                  <a:pt x="4220641" y="427787"/>
                  <a:pt x="4226509" y="426568"/>
                  <a:pt x="4233823" y="424739"/>
                </a:cubicBezTo>
                <a:cubicBezTo>
                  <a:pt x="4235347" y="421996"/>
                  <a:pt x="4237253" y="417576"/>
                  <a:pt x="4239539" y="411480"/>
                </a:cubicBezTo>
                <a:cubicBezTo>
                  <a:pt x="4241825" y="405384"/>
                  <a:pt x="4244491" y="398145"/>
                  <a:pt x="4247539" y="389763"/>
                </a:cubicBezTo>
                <a:cubicBezTo>
                  <a:pt x="4250588" y="381381"/>
                  <a:pt x="4253941" y="372466"/>
                  <a:pt x="4257598" y="363017"/>
                </a:cubicBezTo>
                <a:cubicBezTo>
                  <a:pt x="4259731" y="358445"/>
                  <a:pt x="4262475" y="354940"/>
                  <a:pt x="4265827" y="352502"/>
                </a:cubicBezTo>
                <a:cubicBezTo>
                  <a:pt x="4269180" y="350063"/>
                  <a:pt x="4273447" y="348844"/>
                  <a:pt x="4278629" y="348844"/>
                </a:cubicBezTo>
                <a:cubicBezTo>
                  <a:pt x="4284420" y="348844"/>
                  <a:pt x="4289297" y="350368"/>
                  <a:pt x="4293259" y="353416"/>
                </a:cubicBezTo>
                <a:cubicBezTo>
                  <a:pt x="4291126" y="357988"/>
                  <a:pt x="4288154" y="366065"/>
                  <a:pt x="4284345" y="377648"/>
                </a:cubicBezTo>
                <a:cubicBezTo>
                  <a:pt x="4280534" y="389230"/>
                  <a:pt x="4275277" y="405994"/>
                  <a:pt x="4268571" y="427940"/>
                </a:cubicBezTo>
                <a:cubicBezTo>
                  <a:pt x="4271619" y="428854"/>
                  <a:pt x="4274362" y="429387"/>
                  <a:pt x="4276801" y="429540"/>
                </a:cubicBezTo>
                <a:cubicBezTo>
                  <a:pt x="4279239" y="429692"/>
                  <a:pt x="4281982" y="429921"/>
                  <a:pt x="4285030" y="430226"/>
                </a:cubicBezTo>
                <a:cubicBezTo>
                  <a:pt x="4295089" y="430226"/>
                  <a:pt x="4305147" y="428549"/>
                  <a:pt x="4315205" y="425196"/>
                </a:cubicBezTo>
                <a:cubicBezTo>
                  <a:pt x="4316425" y="423672"/>
                  <a:pt x="4317872" y="420777"/>
                  <a:pt x="4319549" y="416510"/>
                </a:cubicBezTo>
                <a:cubicBezTo>
                  <a:pt x="4321225" y="412242"/>
                  <a:pt x="4323587" y="406146"/>
                  <a:pt x="4326635" y="398222"/>
                </a:cubicBezTo>
                <a:cubicBezTo>
                  <a:pt x="4328464" y="392126"/>
                  <a:pt x="4330751" y="385649"/>
                  <a:pt x="4333493" y="378791"/>
                </a:cubicBezTo>
                <a:cubicBezTo>
                  <a:pt x="4336237" y="371933"/>
                  <a:pt x="4339285" y="364541"/>
                  <a:pt x="4342637" y="356616"/>
                </a:cubicBezTo>
                <a:cubicBezTo>
                  <a:pt x="4344161" y="352959"/>
                  <a:pt x="4346675" y="350139"/>
                  <a:pt x="4350181" y="348158"/>
                </a:cubicBezTo>
                <a:cubicBezTo>
                  <a:pt x="4353686" y="346177"/>
                  <a:pt x="4357725" y="345186"/>
                  <a:pt x="4362297" y="345186"/>
                </a:cubicBezTo>
                <a:cubicBezTo>
                  <a:pt x="4367479" y="345186"/>
                  <a:pt x="4372203" y="346558"/>
                  <a:pt x="4376470" y="349301"/>
                </a:cubicBezTo>
                <a:cubicBezTo>
                  <a:pt x="4374641" y="354178"/>
                  <a:pt x="4372050" y="361493"/>
                  <a:pt x="4368697" y="371247"/>
                </a:cubicBezTo>
                <a:cubicBezTo>
                  <a:pt x="4365345" y="381000"/>
                  <a:pt x="4360773" y="395021"/>
                  <a:pt x="4354981" y="413309"/>
                </a:cubicBezTo>
                <a:cubicBezTo>
                  <a:pt x="4363211" y="417881"/>
                  <a:pt x="4371593" y="421310"/>
                  <a:pt x="4380127" y="423596"/>
                </a:cubicBezTo>
                <a:lnTo>
                  <a:pt x="4408552" y="426927"/>
                </a:lnTo>
                <a:lnTo>
                  <a:pt x="4428819" y="425996"/>
                </a:lnTo>
                <a:cubicBezTo>
                  <a:pt x="4436287" y="425311"/>
                  <a:pt x="4443755" y="424282"/>
                  <a:pt x="4451222" y="422910"/>
                </a:cubicBezTo>
                <a:cubicBezTo>
                  <a:pt x="4466157" y="420167"/>
                  <a:pt x="4478349" y="416662"/>
                  <a:pt x="4487799" y="412395"/>
                </a:cubicBezTo>
                <a:cubicBezTo>
                  <a:pt x="4485055" y="405384"/>
                  <a:pt x="4481626" y="397612"/>
                  <a:pt x="4477511" y="389078"/>
                </a:cubicBezTo>
                <a:cubicBezTo>
                  <a:pt x="4473397" y="380543"/>
                  <a:pt x="4469815" y="373076"/>
                  <a:pt x="4466767" y="366675"/>
                </a:cubicBezTo>
                <a:cubicBezTo>
                  <a:pt x="4463719" y="359969"/>
                  <a:pt x="4461281" y="354254"/>
                  <a:pt x="4459452" y="349530"/>
                </a:cubicBezTo>
                <a:cubicBezTo>
                  <a:pt x="4457623" y="344805"/>
                  <a:pt x="4456709" y="340614"/>
                  <a:pt x="4456709" y="336957"/>
                </a:cubicBezTo>
                <a:cubicBezTo>
                  <a:pt x="4456709" y="329642"/>
                  <a:pt x="4460366" y="321869"/>
                  <a:pt x="4467681" y="313640"/>
                </a:cubicBezTo>
                <a:cubicBezTo>
                  <a:pt x="4474996" y="305410"/>
                  <a:pt x="4483835" y="298552"/>
                  <a:pt x="4494199" y="293066"/>
                </a:cubicBezTo>
                <a:cubicBezTo>
                  <a:pt x="4496028" y="300990"/>
                  <a:pt x="4498085" y="310363"/>
                  <a:pt x="4500371" y="321183"/>
                </a:cubicBezTo>
                <a:cubicBezTo>
                  <a:pt x="4502657" y="332004"/>
                  <a:pt x="4505019" y="343815"/>
                  <a:pt x="4507458" y="356616"/>
                </a:cubicBezTo>
                <a:cubicBezTo>
                  <a:pt x="4509287" y="366370"/>
                  <a:pt x="4510658" y="374600"/>
                  <a:pt x="4511573" y="381305"/>
                </a:cubicBezTo>
                <a:cubicBezTo>
                  <a:pt x="4512487" y="388011"/>
                  <a:pt x="4512944" y="393192"/>
                  <a:pt x="4512945" y="396850"/>
                </a:cubicBezTo>
                <a:cubicBezTo>
                  <a:pt x="4512944" y="403251"/>
                  <a:pt x="4511268" y="411252"/>
                  <a:pt x="4507915" y="420853"/>
                </a:cubicBezTo>
                <a:cubicBezTo>
                  <a:pt x="4504563" y="430454"/>
                  <a:pt x="4500447" y="439979"/>
                  <a:pt x="4495571" y="449428"/>
                </a:cubicBezTo>
                <a:cubicBezTo>
                  <a:pt x="4474767" y="462001"/>
                  <a:pt x="4452851" y="469859"/>
                  <a:pt x="4429819" y="473002"/>
                </a:cubicBezTo>
                <a:lnTo>
                  <a:pt x="4410259" y="474316"/>
                </a:lnTo>
                <a:lnTo>
                  <a:pt x="4409389" y="474574"/>
                </a:lnTo>
                <a:lnTo>
                  <a:pt x="4408225" y="474452"/>
                </a:lnTo>
                <a:lnTo>
                  <a:pt x="4406417" y="474574"/>
                </a:lnTo>
                <a:lnTo>
                  <a:pt x="4405061" y="474122"/>
                </a:lnTo>
                <a:lnTo>
                  <a:pt x="4391329" y="472688"/>
                </a:lnTo>
                <a:cubicBezTo>
                  <a:pt x="4385233" y="471431"/>
                  <a:pt x="4379061" y="469545"/>
                  <a:pt x="4372813" y="467030"/>
                </a:cubicBezTo>
                <a:cubicBezTo>
                  <a:pt x="4360315" y="462001"/>
                  <a:pt x="4350409" y="455676"/>
                  <a:pt x="4343095" y="448056"/>
                </a:cubicBezTo>
                <a:cubicBezTo>
                  <a:pt x="4341266" y="453238"/>
                  <a:pt x="4339285" y="457734"/>
                  <a:pt x="4337151" y="461544"/>
                </a:cubicBezTo>
                <a:cubicBezTo>
                  <a:pt x="4335017" y="465354"/>
                  <a:pt x="4330749" y="468478"/>
                  <a:pt x="4324349" y="470916"/>
                </a:cubicBezTo>
                <a:cubicBezTo>
                  <a:pt x="4320691" y="472745"/>
                  <a:pt x="4315586" y="474269"/>
                  <a:pt x="4309033" y="475488"/>
                </a:cubicBezTo>
                <a:cubicBezTo>
                  <a:pt x="4302480" y="476708"/>
                  <a:pt x="4295698" y="477317"/>
                  <a:pt x="4288688" y="477317"/>
                </a:cubicBezTo>
                <a:cubicBezTo>
                  <a:pt x="4277715" y="477317"/>
                  <a:pt x="4265370" y="473812"/>
                  <a:pt x="4251655" y="466802"/>
                </a:cubicBezTo>
                <a:cubicBezTo>
                  <a:pt x="4249216" y="468935"/>
                  <a:pt x="4244949" y="470764"/>
                  <a:pt x="4238853" y="472288"/>
                </a:cubicBezTo>
                <a:cubicBezTo>
                  <a:pt x="4232757" y="473812"/>
                  <a:pt x="4225975" y="475031"/>
                  <a:pt x="4218508" y="475946"/>
                </a:cubicBezTo>
                <a:cubicBezTo>
                  <a:pt x="4211039" y="476860"/>
                  <a:pt x="4203801" y="477317"/>
                  <a:pt x="4196791" y="477317"/>
                </a:cubicBezTo>
                <a:cubicBezTo>
                  <a:pt x="4188865" y="477317"/>
                  <a:pt x="4180103" y="476022"/>
                  <a:pt x="4170501" y="473431"/>
                </a:cubicBezTo>
                <a:cubicBezTo>
                  <a:pt x="4160900" y="470840"/>
                  <a:pt x="4151680" y="467259"/>
                  <a:pt x="4142841" y="462687"/>
                </a:cubicBezTo>
                <a:cubicBezTo>
                  <a:pt x="4137355" y="466344"/>
                  <a:pt x="4130039" y="469240"/>
                  <a:pt x="4120895" y="471374"/>
                </a:cubicBezTo>
                <a:lnTo>
                  <a:pt x="4094286" y="474330"/>
                </a:lnTo>
                <a:lnTo>
                  <a:pt x="4093463" y="474574"/>
                </a:lnTo>
                <a:lnTo>
                  <a:pt x="4092563" y="474521"/>
                </a:lnTo>
                <a:lnTo>
                  <a:pt x="4092091" y="474574"/>
                </a:lnTo>
                <a:lnTo>
                  <a:pt x="4091801" y="474477"/>
                </a:lnTo>
                <a:lnTo>
                  <a:pt x="4076318" y="473574"/>
                </a:lnTo>
                <a:cubicBezTo>
                  <a:pt x="4060316" y="471574"/>
                  <a:pt x="4047743" y="466573"/>
                  <a:pt x="4038599" y="458572"/>
                </a:cubicBezTo>
                <a:cubicBezTo>
                  <a:pt x="4030369" y="463449"/>
                  <a:pt x="4021225" y="467335"/>
                  <a:pt x="4011167" y="470231"/>
                </a:cubicBezTo>
                <a:cubicBezTo>
                  <a:pt x="4006138" y="471678"/>
                  <a:pt x="4000842" y="472764"/>
                  <a:pt x="3995279" y="473488"/>
                </a:cubicBezTo>
                <a:lnTo>
                  <a:pt x="3980491" y="474406"/>
                </a:lnTo>
                <a:lnTo>
                  <a:pt x="3979925" y="474574"/>
                </a:lnTo>
                <a:lnTo>
                  <a:pt x="3977791" y="474574"/>
                </a:lnTo>
                <a:lnTo>
                  <a:pt x="3887723" y="474574"/>
                </a:lnTo>
                <a:lnTo>
                  <a:pt x="3882541" y="474574"/>
                </a:lnTo>
                <a:lnTo>
                  <a:pt x="3880195" y="473792"/>
                </a:lnTo>
                <a:lnTo>
                  <a:pt x="3876722" y="473431"/>
                </a:lnTo>
                <a:cubicBezTo>
                  <a:pt x="3865921" y="471145"/>
                  <a:pt x="3855719" y="465430"/>
                  <a:pt x="3846118" y="456286"/>
                </a:cubicBezTo>
                <a:lnTo>
                  <a:pt x="3840631" y="477317"/>
                </a:lnTo>
                <a:cubicBezTo>
                  <a:pt x="3818077" y="477317"/>
                  <a:pt x="3797807" y="475107"/>
                  <a:pt x="3779824" y="470688"/>
                </a:cubicBezTo>
                <a:cubicBezTo>
                  <a:pt x="3761841" y="466268"/>
                  <a:pt x="3747515" y="459867"/>
                  <a:pt x="3736847" y="451485"/>
                </a:cubicBezTo>
                <a:cubicBezTo>
                  <a:pt x="3726179" y="443103"/>
                  <a:pt x="3720845" y="433426"/>
                  <a:pt x="3720845" y="422453"/>
                </a:cubicBezTo>
                <a:cubicBezTo>
                  <a:pt x="3720845" y="412090"/>
                  <a:pt x="3722979" y="401574"/>
                  <a:pt x="3727246" y="390906"/>
                </a:cubicBezTo>
                <a:cubicBezTo>
                  <a:pt x="3722369" y="393954"/>
                  <a:pt x="3716883" y="397688"/>
                  <a:pt x="3710787" y="402108"/>
                </a:cubicBezTo>
                <a:cubicBezTo>
                  <a:pt x="3704691" y="406527"/>
                  <a:pt x="3697985" y="411480"/>
                  <a:pt x="3690670" y="416967"/>
                </a:cubicBezTo>
                <a:cubicBezTo>
                  <a:pt x="3692803" y="431902"/>
                  <a:pt x="3695165" y="447904"/>
                  <a:pt x="3697757" y="464973"/>
                </a:cubicBezTo>
                <a:cubicBezTo>
                  <a:pt x="3700347" y="482042"/>
                  <a:pt x="3703624" y="502463"/>
                  <a:pt x="3707587" y="526238"/>
                </a:cubicBezTo>
                <a:cubicBezTo>
                  <a:pt x="3709720" y="539954"/>
                  <a:pt x="3711701" y="552527"/>
                  <a:pt x="3713530" y="563957"/>
                </a:cubicBezTo>
                <a:cubicBezTo>
                  <a:pt x="3715359" y="575387"/>
                  <a:pt x="3716883" y="585521"/>
                  <a:pt x="3718102" y="594360"/>
                </a:cubicBezTo>
                <a:cubicBezTo>
                  <a:pt x="3711397" y="599237"/>
                  <a:pt x="3704615" y="603657"/>
                  <a:pt x="3697757" y="607619"/>
                </a:cubicBezTo>
                <a:cubicBezTo>
                  <a:pt x="3690899" y="611582"/>
                  <a:pt x="3683964" y="614782"/>
                  <a:pt x="3676954" y="617220"/>
                </a:cubicBezTo>
                <a:cubicBezTo>
                  <a:pt x="3676649" y="601980"/>
                  <a:pt x="3676039" y="585521"/>
                  <a:pt x="3675125" y="567843"/>
                </a:cubicBezTo>
                <a:cubicBezTo>
                  <a:pt x="3674211" y="550164"/>
                  <a:pt x="3672839" y="531267"/>
                  <a:pt x="3671011" y="511150"/>
                </a:cubicBezTo>
                <a:cubicBezTo>
                  <a:pt x="3669181" y="492252"/>
                  <a:pt x="3667886" y="476174"/>
                  <a:pt x="3667125" y="462915"/>
                </a:cubicBezTo>
                <a:cubicBezTo>
                  <a:pt x="3666362" y="449657"/>
                  <a:pt x="3665981" y="439370"/>
                  <a:pt x="3665981" y="432054"/>
                </a:cubicBezTo>
                <a:cubicBezTo>
                  <a:pt x="3665981" y="430226"/>
                  <a:pt x="3666286" y="427940"/>
                  <a:pt x="3666895" y="425196"/>
                </a:cubicBezTo>
                <a:cubicBezTo>
                  <a:pt x="3667505" y="422453"/>
                  <a:pt x="3668419" y="419405"/>
                  <a:pt x="3669639" y="416052"/>
                </a:cubicBezTo>
                <a:cubicBezTo>
                  <a:pt x="3670858" y="412395"/>
                  <a:pt x="3672687" y="407670"/>
                  <a:pt x="3675125" y="401879"/>
                </a:cubicBezTo>
                <a:cubicBezTo>
                  <a:pt x="3677563" y="396088"/>
                  <a:pt x="3680611" y="389230"/>
                  <a:pt x="3684269" y="381305"/>
                </a:cubicBezTo>
                <a:cubicBezTo>
                  <a:pt x="3684879" y="380086"/>
                  <a:pt x="3687165" y="377800"/>
                  <a:pt x="3691127" y="374447"/>
                </a:cubicBezTo>
                <a:cubicBezTo>
                  <a:pt x="3695089" y="371094"/>
                  <a:pt x="3700043" y="367284"/>
                  <a:pt x="3705986" y="363017"/>
                </a:cubicBezTo>
                <a:cubicBezTo>
                  <a:pt x="3711929" y="358750"/>
                  <a:pt x="3718178" y="354407"/>
                  <a:pt x="3724731" y="349987"/>
                </a:cubicBezTo>
                <a:cubicBezTo>
                  <a:pt x="3731285" y="345567"/>
                  <a:pt x="3737457" y="341529"/>
                  <a:pt x="3743248" y="337871"/>
                </a:cubicBezTo>
                <a:cubicBezTo>
                  <a:pt x="3756355" y="330556"/>
                  <a:pt x="3768470" y="324765"/>
                  <a:pt x="3779595" y="320498"/>
                </a:cubicBezTo>
                <a:cubicBezTo>
                  <a:pt x="3790721" y="316230"/>
                  <a:pt x="3800245" y="314097"/>
                  <a:pt x="3808171" y="314097"/>
                </a:cubicBezTo>
                <a:cubicBezTo>
                  <a:pt x="3812743" y="314097"/>
                  <a:pt x="3816857" y="316307"/>
                  <a:pt x="3820515" y="320726"/>
                </a:cubicBezTo>
                <a:cubicBezTo>
                  <a:pt x="3824173" y="325146"/>
                  <a:pt x="3827677" y="330708"/>
                  <a:pt x="3831030" y="337414"/>
                </a:cubicBezTo>
                <a:cubicBezTo>
                  <a:pt x="3833164" y="341681"/>
                  <a:pt x="3835374" y="346558"/>
                  <a:pt x="3837660" y="352044"/>
                </a:cubicBezTo>
                <a:cubicBezTo>
                  <a:pt x="3839945" y="357531"/>
                  <a:pt x="3842308" y="363627"/>
                  <a:pt x="3844747" y="370332"/>
                </a:cubicBezTo>
                <a:cubicBezTo>
                  <a:pt x="3848099" y="380086"/>
                  <a:pt x="3851757" y="389001"/>
                  <a:pt x="3855719" y="397079"/>
                </a:cubicBezTo>
                <a:cubicBezTo>
                  <a:pt x="3859681" y="405156"/>
                  <a:pt x="3863797" y="411633"/>
                  <a:pt x="3868063" y="416510"/>
                </a:cubicBezTo>
                <a:cubicBezTo>
                  <a:pt x="3873855" y="423520"/>
                  <a:pt x="3880408" y="427025"/>
                  <a:pt x="3887723" y="427025"/>
                </a:cubicBezTo>
                <a:lnTo>
                  <a:pt x="3977791" y="427025"/>
                </a:lnTo>
                <a:cubicBezTo>
                  <a:pt x="3985716" y="427025"/>
                  <a:pt x="3993412" y="426187"/>
                  <a:pt x="4000880" y="424511"/>
                </a:cubicBezTo>
                <a:cubicBezTo>
                  <a:pt x="4008347" y="422834"/>
                  <a:pt x="4015587" y="420472"/>
                  <a:pt x="4022597" y="417424"/>
                </a:cubicBezTo>
                <a:cubicBezTo>
                  <a:pt x="4019853" y="397612"/>
                  <a:pt x="4016882" y="374447"/>
                  <a:pt x="4013682" y="347930"/>
                </a:cubicBezTo>
                <a:cubicBezTo>
                  <a:pt x="4010481" y="321412"/>
                  <a:pt x="4007357" y="291542"/>
                  <a:pt x="4004309" y="258318"/>
                </a:cubicBezTo>
                <a:cubicBezTo>
                  <a:pt x="4003090" y="248260"/>
                  <a:pt x="4002023" y="238125"/>
                  <a:pt x="4001109" y="227915"/>
                </a:cubicBezTo>
                <a:cubicBezTo>
                  <a:pt x="4000195" y="217704"/>
                  <a:pt x="3999280" y="207264"/>
                  <a:pt x="3998365" y="196596"/>
                </a:cubicBezTo>
                <a:cubicBezTo>
                  <a:pt x="4005375" y="190805"/>
                  <a:pt x="4012767" y="185624"/>
                  <a:pt x="4020540" y="181052"/>
                </a:cubicBezTo>
                <a:cubicBezTo>
                  <a:pt x="4028312" y="176480"/>
                  <a:pt x="4036313" y="172060"/>
                  <a:pt x="4044543" y="167793"/>
                </a:cubicBezTo>
                <a:close/>
                <a:moveTo>
                  <a:pt x="2045741" y="167793"/>
                </a:moveTo>
                <a:cubicBezTo>
                  <a:pt x="2047875" y="176022"/>
                  <a:pt x="2050465" y="184938"/>
                  <a:pt x="2053513" y="194539"/>
                </a:cubicBezTo>
                <a:cubicBezTo>
                  <a:pt x="2056561" y="204140"/>
                  <a:pt x="2059914" y="213818"/>
                  <a:pt x="2063572" y="223571"/>
                </a:cubicBezTo>
                <a:lnTo>
                  <a:pt x="2048941" y="235001"/>
                </a:lnTo>
                <a:cubicBezTo>
                  <a:pt x="2049856" y="253594"/>
                  <a:pt x="2050389" y="274625"/>
                  <a:pt x="2050541" y="298095"/>
                </a:cubicBezTo>
                <a:cubicBezTo>
                  <a:pt x="2050694" y="321564"/>
                  <a:pt x="2050541" y="347625"/>
                  <a:pt x="2050084" y="376276"/>
                </a:cubicBezTo>
                <a:cubicBezTo>
                  <a:pt x="2049627" y="404927"/>
                  <a:pt x="2048637" y="436474"/>
                  <a:pt x="2047113" y="470916"/>
                </a:cubicBezTo>
                <a:lnTo>
                  <a:pt x="2020595" y="474574"/>
                </a:lnTo>
                <a:cubicBezTo>
                  <a:pt x="2019681" y="444704"/>
                  <a:pt x="2018538" y="417805"/>
                  <a:pt x="2017166" y="393878"/>
                </a:cubicBezTo>
                <a:cubicBezTo>
                  <a:pt x="2015795" y="369951"/>
                  <a:pt x="2014423" y="347625"/>
                  <a:pt x="2013051" y="326898"/>
                </a:cubicBezTo>
                <a:cubicBezTo>
                  <a:pt x="2011680" y="306172"/>
                  <a:pt x="2010232" y="286208"/>
                  <a:pt x="2008708" y="267005"/>
                </a:cubicBezTo>
                <a:cubicBezTo>
                  <a:pt x="2007184" y="247803"/>
                  <a:pt x="2005355" y="227838"/>
                  <a:pt x="2003221" y="207112"/>
                </a:cubicBezTo>
                <a:cubicBezTo>
                  <a:pt x="2002307" y="199492"/>
                  <a:pt x="2003602" y="192786"/>
                  <a:pt x="2007107" y="186995"/>
                </a:cubicBezTo>
                <a:cubicBezTo>
                  <a:pt x="2010613" y="181204"/>
                  <a:pt x="2015795" y="176708"/>
                  <a:pt x="2022653" y="173508"/>
                </a:cubicBezTo>
                <a:cubicBezTo>
                  <a:pt x="2029511" y="170307"/>
                  <a:pt x="2037207" y="168402"/>
                  <a:pt x="2045741" y="167793"/>
                </a:cubicBezTo>
                <a:close/>
                <a:moveTo>
                  <a:pt x="1529943" y="167793"/>
                </a:moveTo>
                <a:cubicBezTo>
                  <a:pt x="1529943" y="179985"/>
                  <a:pt x="1529943" y="195911"/>
                  <a:pt x="1529943" y="215570"/>
                </a:cubicBezTo>
                <a:cubicBezTo>
                  <a:pt x="1529943" y="235230"/>
                  <a:pt x="1529867" y="257252"/>
                  <a:pt x="1529715" y="281636"/>
                </a:cubicBezTo>
                <a:cubicBezTo>
                  <a:pt x="1529562" y="306020"/>
                  <a:pt x="1529486" y="331470"/>
                  <a:pt x="1529486" y="357988"/>
                </a:cubicBezTo>
                <a:cubicBezTo>
                  <a:pt x="1529486" y="370180"/>
                  <a:pt x="1529486" y="380619"/>
                  <a:pt x="1529486" y="389306"/>
                </a:cubicBezTo>
                <a:cubicBezTo>
                  <a:pt x="1529486" y="397993"/>
                  <a:pt x="1529639" y="406299"/>
                  <a:pt x="1529943" y="414224"/>
                </a:cubicBezTo>
                <a:cubicBezTo>
                  <a:pt x="1536497" y="418491"/>
                  <a:pt x="1543850" y="421691"/>
                  <a:pt x="1552003" y="423825"/>
                </a:cubicBezTo>
                <a:lnTo>
                  <a:pt x="1576309" y="426721"/>
                </a:lnTo>
                <a:lnTo>
                  <a:pt x="1630603" y="424739"/>
                </a:lnTo>
                <a:cubicBezTo>
                  <a:pt x="1647977" y="423215"/>
                  <a:pt x="1664284" y="419710"/>
                  <a:pt x="1679524" y="414224"/>
                </a:cubicBezTo>
                <a:cubicBezTo>
                  <a:pt x="1691716" y="410261"/>
                  <a:pt x="1702155" y="406985"/>
                  <a:pt x="1710842" y="404394"/>
                </a:cubicBezTo>
                <a:cubicBezTo>
                  <a:pt x="1719529" y="401803"/>
                  <a:pt x="1726463" y="399898"/>
                  <a:pt x="1731645" y="398679"/>
                </a:cubicBezTo>
                <a:cubicBezTo>
                  <a:pt x="1727073" y="396240"/>
                  <a:pt x="1722424" y="393573"/>
                  <a:pt x="1717700" y="390678"/>
                </a:cubicBezTo>
                <a:cubicBezTo>
                  <a:pt x="1712976" y="387782"/>
                  <a:pt x="1708327" y="384658"/>
                  <a:pt x="1703755" y="381305"/>
                </a:cubicBezTo>
                <a:cubicBezTo>
                  <a:pt x="1693087" y="373990"/>
                  <a:pt x="1684248" y="368885"/>
                  <a:pt x="1677238" y="365989"/>
                </a:cubicBezTo>
                <a:cubicBezTo>
                  <a:pt x="1670227" y="363093"/>
                  <a:pt x="1663217" y="361646"/>
                  <a:pt x="1656207" y="361646"/>
                </a:cubicBezTo>
                <a:cubicBezTo>
                  <a:pt x="1647063" y="361646"/>
                  <a:pt x="1638681" y="362865"/>
                  <a:pt x="1631061" y="365303"/>
                </a:cubicBezTo>
                <a:cubicBezTo>
                  <a:pt x="1623441" y="367742"/>
                  <a:pt x="1614297" y="372466"/>
                  <a:pt x="1603629" y="379476"/>
                </a:cubicBezTo>
                <a:cubicBezTo>
                  <a:pt x="1600885" y="376733"/>
                  <a:pt x="1598676" y="373076"/>
                  <a:pt x="1596999" y="368504"/>
                </a:cubicBezTo>
                <a:cubicBezTo>
                  <a:pt x="1595323" y="363932"/>
                  <a:pt x="1594485" y="359512"/>
                  <a:pt x="1594485" y="355245"/>
                </a:cubicBezTo>
                <a:cubicBezTo>
                  <a:pt x="1594485" y="342443"/>
                  <a:pt x="1600123" y="332080"/>
                  <a:pt x="1611401" y="324155"/>
                </a:cubicBezTo>
                <a:cubicBezTo>
                  <a:pt x="1622679" y="316230"/>
                  <a:pt x="1637004" y="312268"/>
                  <a:pt x="1654378" y="312268"/>
                </a:cubicBezTo>
                <a:cubicBezTo>
                  <a:pt x="1664131" y="312268"/>
                  <a:pt x="1673657" y="314021"/>
                  <a:pt x="1682953" y="317526"/>
                </a:cubicBezTo>
                <a:cubicBezTo>
                  <a:pt x="1692249" y="321031"/>
                  <a:pt x="1702841" y="326746"/>
                  <a:pt x="1714728" y="334671"/>
                </a:cubicBezTo>
                <a:cubicBezTo>
                  <a:pt x="1729054" y="344729"/>
                  <a:pt x="1741931" y="352578"/>
                  <a:pt x="1753362" y="358217"/>
                </a:cubicBezTo>
                <a:cubicBezTo>
                  <a:pt x="1764791" y="363855"/>
                  <a:pt x="1777669" y="368504"/>
                  <a:pt x="1791995" y="372161"/>
                </a:cubicBezTo>
                <a:cubicBezTo>
                  <a:pt x="1799310" y="373685"/>
                  <a:pt x="1807540" y="374904"/>
                  <a:pt x="1816684" y="375819"/>
                </a:cubicBezTo>
                <a:cubicBezTo>
                  <a:pt x="1825828" y="376733"/>
                  <a:pt x="1836039" y="377190"/>
                  <a:pt x="1847316" y="377190"/>
                </a:cubicBezTo>
                <a:lnTo>
                  <a:pt x="1827657" y="414224"/>
                </a:lnTo>
                <a:cubicBezTo>
                  <a:pt x="1825218" y="413919"/>
                  <a:pt x="1822323" y="413690"/>
                  <a:pt x="1818970" y="413538"/>
                </a:cubicBezTo>
                <a:cubicBezTo>
                  <a:pt x="1815617" y="413385"/>
                  <a:pt x="1812188" y="413157"/>
                  <a:pt x="1808683" y="412852"/>
                </a:cubicBezTo>
                <a:cubicBezTo>
                  <a:pt x="1805178" y="412547"/>
                  <a:pt x="1802053" y="412395"/>
                  <a:pt x="1799310" y="412395"/>
                </a:cubicBezTo>
                <a:cubicBezTo>
                  <a:pt x="1802358" y="416052"/>
                  <a:pt x="1805787" y="418796"/>
                  <a:pt x="1809597" y="420624"/>
                </a:cubicBezTo>
                <a:cubicBezTo>
                  <a:pt x="1813407" y="422453"/>
                  <a:pt x="1817751" y="423825"/>
                  <a:pt x="1822627" y="424739"/>
                </a:cubicBezTo>
                <a:cubicBezTo>
                  <a:pt x="1829333" y="425349"/>
                  <a:pt x="1837029" y="425806"/>
                  <a:pt x="1845716" y="426111"/>
                </a:cubicBezTo>
                <a:lnTo>
                  <a:pt x="1872999" y="426998"/>
                </a:lnTo>
                <a:lnTo>
                  <a:pt x="1896199" y="424282"/>
                </a:lnTo>
                <a:cubicBezTo>
                  <a:pt x="1904352" y="422453"/>
                  <a:pt x="1912848" y="419710"/>
                  <a:pt x="1921687" y="416052"/>
                </a:cubicBezTo>
                <a:cubicBezTo>
                  <a:pt x="1920468" y="406299"/>
                  <a:pt x="1919325" y="396545"/>
                  <a:pt x="1918258" y="386792"/>
                </a:cubicBezTo>
                <a:cubicBezTo>
                  <a:pt x="1917192" y="377038"/>
                  <a:pt x="1916049" y="367284"/>
                  <a:pt x="1914829" y="357531"/>
                </a:cubicBezTo>
                <a:cubicBezTo>
                  <a:pt x="1913001" y="342291"/>
                  <a:pt x="1910029" y="321260"/>
                  <a:pt x="1905914" y="294437"/>
                </a:cubicBezTo>
                <a:cubicBezTo>
                  <a:pt x="1901799" y="267615"/>
                  <a:pt x="1896541" y="235001"/>
                  <a:pt x="1890141" y="196596"/>
                </a:cubicBezTo>
                <a:cubicBezTo>
                  <a:pt x="1896846" y="191415"/>
                  <a:pt x="1904161" y="186462"/>
                  <a:pt x="1912086" y="181737"/>
                </a:cubicBezTo>
                <a:cubicBezTo>
                  <a:pt x="1920011" y="177013"/>
                  <a:pt x="1928088" y="172365"/>
                  <a:pt x="1936318" y="167793"/>
                </a:cubicBezTo>
                <a:cubicBezTo>
                  <a:pt x="1937232" y="190043"/>
                  <a:pt x="1938071" y="212217"/>
                  <a:pt x="1938832" y="234315"/>
                </a:cubicBezTo>
                <a:cubicBezTo>
                  <a:pt x="1939595" y="256413"/>
                  <a:pt x="1940433" y="278435"/>
                  <a:pt x="1941347" y="300381"/>
                </a:cubicBezTo>
                <a:cubicBezTo>
                  <a:pt x="1942261" y="320802"/>
                  <a:pt x="1942947" y="339776"/>
                  <a:pt x="1943405" y="357302"/>
                </a:cubicBezTo>
                <a:cubicBezTo>
                  <a:pt x="1943862" y="374828"/>
                  <a:pt x="1944090" y="391059"/>
                  <a:pt x="1944090" y="405994"/>
                </a:cubicBezTo>
                <a:cubicBezTo>
                  <a:pt x="1944090" y="414528"/>
                  <a:pt x="1942642" y="423520"/>
                  <a:pt x="1939747" y="432969"/>
                </a:cubicBezTo>
                <a:cubicBezTo>
                  <a:pt x="1936851" y="442418"/>
                  <a:pt x="1932660" y="451409"/>
                  <a:pt x="1927174" y="459944"/>
                </a:cubicBezTo>
                <a:cubicBezTo>
                  <a:pt x="1924126" y="464516"/>
                  <a:pt x="1917801" y="468097"/>
                  <a:pt x="1908200" y="470688"/>
                </a:cubicBezTo>
                <a:cubicBezTo>
                  <a:pt x="1903399" y="471983"/>
                  <a:pt x="1898046" y="472955"/>
                  <a:pt x="1892141" y="473602"/>
                </a:cubicBezTo>
                <a:lnTo>
                  <a:pt x="1874023" y="474511"/>
                </a:lnTo>
                <a:lnTo>
                  <a:pt x="1873834" y="474574"/>
                </a:lnTo>
                <a:lnTo>
                  <a:pt x="1873303" y="474547"/>
                </a:lnTo>
                <a:lnTo>
                  <a:pt x="1872767" y="474574"/>
                </a:lnTo>
                <a:lnTo>
                  <a:pt x="1872547" y="474509"/>
                </a:lnTo>
                <a:lnTo>
                  <a:pt x="1837715" y="472745"/>
                </a:lnTo>
                <a:cubicBezTo>
                  <a:pt x="1826133" y="471526"/>
                  <a:pt x="1815693" y="469697"/>
                  <a:pt x="1806397" y="467259"/>
                </a:cubicBezTo>
                <a:cubicBezTo>
                  <a:pt x="1797100" y="464820"/>
                  <a:pt x="1790014" y="461772"/>
                  <a:pt x="1785137" y="458115"/>
                </a:cubicBezTo>
                <a:cubicBezTo>
                  <a:pt x="1779651" y="453848"/>
                  <a:pt x="1775307" y="447904"/>
                  <a:pt x="1772107" y="440284"/>
                </a:cubicBezTo>
                <a:cubicBezTo>
                  <a:pt x="1768907" y="432664"/>
                  <a:pt x="1766087" y="425044"/>
                  <a:pt x="1763649" y="417424"/>
                </a:cubicBezTo>
                <a:cubicBezTo>
                  <a:pt x="1758162" y="418948"/>
                  <a:pt x="1752905" y="420929"/>
                  <a:pt x="1747875" y="423368"/>
                </a:cubicBezTo>
                <a:cubicBezTo>
                  <a:pt x="1742846" y="425806"/>
                  <a:pt x="1737512" y="428778"/>
                  <a:pt x="1731873" y="432283"/>
                </a:cubicBezTo>
                <a:cubicBezTo>
                  <a:pt x="1726234" y="435788"/>
                  <a:pt x="1719453" y="440132"/>
                  <a:pt x="1711528" y="445313"/>
                </a:cubicBezTo>
                <a:cubicBezTo>
                  <a:pt x="1700250" y="452019"/>
                  <a:pt x="1689582" y="457353"/>
                  <a:pt x="1679524" y="461315"/>
                </a:cubicBezTo>
                <a:cubicBezTo>
                  <a:pt x="1669465" y="465278"/>
                  <a:pt x="1659026" y="468249"/>
                  <a:pt x="1648206" y="470231"/>
                </a:cubicBezTo>
                <a:cubicBezTo>
                  <a:pt x="1637385" y="472212"/>
                  <a:pt x="1625498" y="473431"/>
                  <a:pt x="1612544" y="473888"/>
                </a:cubicBezTo>
                <a:lnTo>
                  <a:pt x="1579461" y="474397"/>
                </a:lnTo>
                <a:lnTo>
                  <a:pt x="1578864" y="474574"/>
                </a:lnTo>
                <a:lnTo>
                  <a:pt x="1576589" y="474441"/>
                </a:lnTo>
                <a:lnTo>
                  <a:pt x="1567967" y="474574"/>
                </a:lnTo>
                <a:lnTo>
                  <a:pt x="1565656" y="473803"/>
                </a:lnTo>
                <a:lnTo>
                  <a:pt x="1561719" y="473574"/>
                </a:lnTo>
                <a:cubicBezTo>
                  <a:pt x="1545717" y="471574"/>
                  <a:pt x="1533143" y="466573"/>
                  <a:pt x="1524000" y="458572"/>
                </a:cubicBezTo>
                <a:cubicBezTo>
                  <a:pt x="1515770" y="463449"/>
                  <a:pt x="1506626" y="467335"/>
                  <a:pt x="1496568" y="470231"/>
                </a:cubicBezTo>
                <a:cubicBezTo>
                  <a:pt x="1491539" y="471678"/>
                  <a:pt x="1486243" y="472764"/>
                  <a:pt x="1480680" y="473488"/>
                </a:cubicBezTo>
                <a:lnTo>
                  <a:pt x="1469279" y="474196"/>
                </a:lnTo>
                <a:lnTo>
                  <a:pt x="1468145" y="474574"/>
                </a:lnTo>
                <a:lnTo>
                  <a:pt x="1463192" y="474574"/>
                </a:lnTo>
                <a:lnTo>
                  <a:pt x="1438884" y="474574"/>
                </a:lnTo>
                <a:cubicBezTo>
                  <a:pt x="1433703" y="493776"/>
                  <a:pt x="1425473" y="510617"/>
                  <a:pt x="1414195" y="525095"/>
                </a:cubicBezTo>
                <a:cubicBezTo>
                  <a:pt x="1402918" y="539573"/>
                  <a:pt x="1389964" y="550469"/>
                  <a:pt x="1375333" y="557784"/>
                </a:cubicBezTo>
                <a:cubicBezTo>
                  <a:pt x="1361617" y="564490"/>
                  <a:pt x="1347444" y="567843"/>
                  <a:pt x="1332814" y="567843"/>
                </a:cubicBezTo>
                <a:cubicBezTo>
                  <a:pt x="1328242" y="567843"/>
                  <a:pt x="1321917" y="566166"/>
                  <a:pt x="1313840" y="562814"/>
                </a:cubicBezTo>
                <a:cubicBezTo>
                  <a:pt x="1305763" y="559461"/>
                  <a:pt x="1297305" y="555117"/>
                  <a:pt x="1288465" y="549783"/>
                </a:cubicBezTo>
                <a:cubicBezTo>
                  <a:pt x="1279626" y="544449"/>
                  <a:pt x="1271701" y="538887"/>
                  <a:pt x="1264691" y="533096"/>
                </a:cubicBezTo>
                <a:lnTo>
                  <a:pt x="1272006" y="515265"/>
                </a:lnTo>
                <a:cubicBezTo>
                  <a:pt x="1280236" y="517703"/>
                  <a:pt x="1288694" y="519532"/>
                  <a:pt x="1297381" y="520751"/>
                </a:cubicBezTo>
                <a:cubicBezTo>
                  <a:pt x="1306068" y="521970"/>
                  <a:pt x="1314983" y="522580"/>
                  <a:pt x="1324127" y="522580"/>
                </a:cubicBezTo>
                <a:cubicBezTo>
                  <a:pt x="1343025" y="522580"/>
                  <a:pt x="1360093" y="518313"/>
                  <a:pt x="1375333" y="509778"/>
                </a:cubicBezTo>
                <a:cubicBezTo>
                  <a:pt x="1390573" y="501244"/>
                  <a:pt x="1402765" y="489357"/>
                  <a:pt x="1411909" y="474117"/>
                </a:cubicBezTo>
                <a:cubicBezTo>
                  <a:pt x="1398193" y="473202"/>
                  <a:pt x="1386306" y="472288"/>
                  <a:pt x="1376248" y="471374"/>
                </a:cubicBezTo>
                <a:cubicBezTo>
                  <a:pt x="1366189" y="470459"/>
                  <a:pt x="1358112" y="469240"/>
                  <a:pt x="1352016" y="467716"/>
                </a:cubicBezTo>
                <a:cubicBezTo>
                  <a:pt x="1334643" y="463449"/>
                  <a:pt x="1321993" y="456667"/>
                  <a:pt x="1314069" y="447371"/>
                </a:cubicBezTo>
                <a:cubicBezTo>
                  <a:pt x="1306144" y="438074"/>
                  <a:pt x="1302181" y="424892"/>
                  <a:pt x="1302181" y="407823"/>
                </a:cubicBezTo>
                <a:cubicBezTo>
                  <a:pt x="1302181" y="391668"/>
                  <a:pt x="1305382" y="375590"/>
                  <a:pt x="1311783" y="359588"/>
                </a:cubicBezTo>
                <a:cubicBezTo>
                  <a:pt x="1318183" y="343586"/>
                  <a:pt x="1326565" y="330708"/>
                  <a:pt x="1336929" y="320955"/>
                </a:cubicBezTo>
                <a:cubicBezTo>
                  <a:pt x="1347292" y="311201"/>
                  <a:pt x="1357655" y="306324"/>
                  <a:pt x="1368018" y="306324"/>
                </a:cubicBezTo>
                <a:cubicBezTo>
                  <a:pt x="1380515" y="306324"/>
                  <a:pt x="1392326" y="311963"/>
                  <a:pt x="1403451" y="323241"/>
                </a:cubicBezTo>
                <a:cubicBezTo>
                  <a:pt x="1414577" y="334518"/>
                  <a:pt x="1423644" y="349454"/>
                  <a:pt x="1430655" y="368046"/>
                </a:cubicBezTo>
                <a:cubicBezTo>
                  <a:pt x="1434007" y="377190"/>
                  <a:pt x="1436675" y="386639"/>
                  <a:pt x="1438656" y="396393"/>
                </a:cubicBezTo>
                <a:cubicBezTo>
                  <a:pt x="1440637" y="406146"/>
                  <a:pt x="1441932" y="416357"/>
                  <a:pt x="1442542" y="427025"/>
                </a:cubicBezTo>
                <a:lnTo>
                  <a:pt x="1463192" y="427025"/>
                </a:lnTo>
                <a:cubicBezTo>
                  <a:pt x="1471117" y="427025"/>
                  <a:pt x="1478813" y="426187"/>
                  <a:pt x="1486281" y="424511"/>
                </a:cubicBezTo>
                <a:cubicBezTo>
                  <a:pt x="1493748" y="422834"/>
                  <a:pt x="1500987" y="420472"/>
                  <a:pt x="1507997" y="417424"/>
                </a:cubicBezTo>
                <a:cubicBezTo>
                  <a:pt x="1505255" y="397612"/>
                  <a:pt x="1502283" y="374447"/>
                  <a:pt x="1499082" y="347930"/>
                </a:cubicBezTo>
                <a:cubicBezTo>
                  <a:pt x="1495882" y="321412"/>
                  <a:pt x="1492758" y="291542"/>
                  <a:pt x="1489710" y="258318"/>
                </a:cubicBezTo>
                <a:cubicBezTo>
                  <a:pt x="1488491" y="248260"/>
                  <a:pt x="1487423" y="238125"/>
                  <a:pt x="1486509" y="227915"/>
                </a:cubicBezTo>
                <a:cubicBezTo>
                  <a:pt x="1485595" y="217704"/>
                  <a:pt x="1484681" y="207264"/>
                  <a:pt x="1483766" y="196596"/>
                </a:cubicBezTo>
                <a:cubicBezTo>
                  <a:pt x="1490777" y="190805"/>
                  <a:pt x="1498168" y="185624"/>
                  <a:pt x="1505940" y="181052"/>
                </a:cubicBezTo>
                <a:cubicBezTo>
                  <a:pt x="1513713" y="176480"/>
                  <a:pt x="1521714" y="172060"/>
                  <a:pt x="1529943" y="167793"/>
                </a:cubicBezTo>
                <a:close/>
                <a:moveTo>
                  <a:pt x="2306650" y="164973"/>
                </a:moveTo>
                <a:cubicBezTo>
                  <a:pt x="2304516" y="164973"/>
                  <a:pt x="2302535" y="165659"/>
                  <a:pt x="2300706" y="167031"/>
                </a:cubicBezTo>
                <a:cubicBezTo>
                  <a:pt x="2298877" y="168402"/>
                  <a:pt x="2297963" y="169850"/>
                  <a:pt x="2297963" y="171374"/>
                </a:cubicBezTo>
                <a:cubicBezTo>
                  <a:pt x="2297963" y="177775"/>
                  <a:pt x="2303145" y="182957"/>
                  <a:pt x="2313508" y="186919"/>
                </a:cubicBezTo>
                <a:lnTo>
                  <a:pt x="2314422" y="185090"/>
                </a:lnTo>
                <a:cubicBezTo>
                  <a:pt x="2315032" y="183871"/>
                  <a:pt x="2315337" y="182804"/>
                  <a:pt x="2315337" y="181890"/>
                </a:cubicBezTo>
                <a:cubicBezTo>
                  <a:pt x="2315337" y="180975"/>
                  <a:pt x="2315337" y="180213"/>
                  <a:pt x="2315337" y="179604"/>
                </a:cubicBezTo>
                <a:cubicBezTo>
                  <a:pt x="2315337" y="175337"/>
                  <a:pt x="2314499" y="171831"/>
                  <a:pt x="2312822" y="169088"/>
                </a:cubicBezTo>
                <a:cubicBezTo>
                  <a:pt x="2311145" y="166345"/>
                  <a:pt x="2309088" y="164973"/>
                  <a:pt x="2306650" y="164973"/>
                </a:cubicBezTo>
                <a:close/>
                <a:moveTo>
                  <a:pt x="3195447" y="162764"/>
                </a:moveTo>
                <a:cubicBezTo>
                  <a:pt x="3195142" y="196292"/>
                  <a:pt x="3194989" y="226086"/>
                  <a:pt x="3194989" y="252146"/>
                </a:cubicBezTo>
                <a:cubicBezTo>
                  <a:pt x="3194989" y="278207"/>
                  <a:pt x="3194913" y="301143"/>
                  <a:pt x="3194761" y="320955"/>
                </a:cubicBezTo>
                <a:cubicBezTo>
                  <a:pt x="3194608" y="340767"/>
                  <a:pt x="3194608" y="358217"/>
                  <a:pt x="3194761" y="373304"/>
                </a:cubicBezTo>
                <a:cubicBezTo>
                  <a:pt x="3194913" y="388392"/>
                  <a:pt x="3194989" y="402032"/>
                  <a:pt x="3194989" y="414224"/>
                </a:cubicBezTo>
                <a:cubicBezTo>
                  <a:pt x="3201999" y="418796"/>
                  <a:pt x="3209543" y="422072"/>
                  <a:pt x="3217621" y="424053"/>
                </a:cubicBezTo>
                <a:cubicBezTo>
                  <a:pt x="3225698" y="426035"/>
                  <a:pt x="3234613" y="427025"/>
                  <a:pt x="3244367" y="427025"/>
                </a:cubicBezTo>
                <a:cubicBezTo>
                  <a:pt x="3259302" y="427025"/>
                  <a:pt x="3275609" y="423368"/>
                  <a:pt x="3293287" y="416052"/>
                </a:cubicBezTo>
                <a:cubicBezTo>
                  <a:pt x="3292068" y="406299"/>
                  <a:pt x="3290925" y="396545"/>
                  <a:pt x="3289858" y="386792"/>
                </a:cubicBezTo>
                <a:cubicBezTo>
                  <a:pt x="3288791" y="377038"/>
                  <a:pt x="3287648" y="367284"/>
                  <a:pt x="3286429" y="357531"/>
                </a:cubicBezTo>
                <a:cubicBezTo>
                  <a:pt x="3284600" y="342291"/>
                  <a:pt x="3281628" y="321260"/>
                  <a:pt x="3277514" y="294437"/>
                </a:cubicBezTo>
                <a:cubicBezTo>
                  <a:pt x="3273399" y="267615"/>
                  <a:pt x="3268141" y="235001"/>
                  <a:pt x="3261741" y="196596"/>
                </a:cubicBezTo>
                <a:cubicBezTo>
                  <a:pt x="3268446" y="191415"/>
                  <a:pt x="3275761" y="186462"/>
                  <a:pt x="3283686" y="181737"/>
                </a:cubicBezTo>
                <a:cubicBezTo>
                  <a:pt x="3291611" y="177013"/>
                  <a:pt x="3299688" y="172365"/>
                  <a:pt x="3307918" y="167793"/>
                </a:cubicBezTo>
                <a:cubicBezTo>
                  <a:pt x="3308832" y="190043"/>
                  <a:pt x="3309670" y="212217"/>
                  <a:pt x="3310432" y="234315"/>
                </a:cubicBezTo>
                <a:cubicBezTo>
                  <a:pt x="3311194" y="256413"/>
                  <a:pt x="3312033" y="278435"/>
                  <a:pt x="3312947" y="300381"/>
                </a:cubicBezTo>
                <a:cubicBezTo>
                  <a:pt x="3313861" y="320802"/>
                  <a:pt x="3314547" y="339776"/>
                  <a:pt x="3315004" y="357302"/>
                </a:cubicBezTo>
                <a:cubicBezTo>
                  <a:pt x="3315461" y="374828"/>
                  <a:pt x="3315690" y="391059"/>
                  <a:pt x="3315690" y="405994"/>
                </a:cubicBezTo>
                <a:cubicBezTo>
                  <a:pt x="3315690" y="414528"/>
                  <a:pt x="3314242" y="423520"/>
                  <a:pt x="3311347" y="432969"/>
                </a:cubicBezTo>
                <a:cubicBezTo>
                  <a:pt x="3308451" y="442418"/>
                  <a:pt x="3304260" y="451409"/>
                  <a:pt x="3298773" y="459944"/>
                </a:cubicBezTo>
                <a:cubicBezTo>
                  <a:pt x="3295725" y="464516"/>
                  <a:pt x="3289401" y="468097"/>
                  <a:pt x="3279800" y="470688"/>
                </a:cubicBezTo>
                <a:cubicBezTo>
                  <a:pt x="3270199" y="473279"/>
                  <a:pt x="3258387" y="474574"/>
                  <a:pt x="3244367" y="474574"/>
                </a:cubicBezTo>
                <a:cubicBezTo>
                  <a:pt x="3229127" y="474574"/>
                  <a:pt x="3216706" y="472593"/>
                  <a:pt x="3207105" y="468630"/>
                </a:cubicBezTo>
                <a:cubicBezTo>
                  <a:pt x="3197504" y="464668"/>
                  <a:pt x="3189350" y="458572"/>
                  <a:pt x="3182645" y="450342"/>
                </a:cubicBezTo>
                <a:cubicBezTo>
                  <a:pt x="3157346" y="459486"/>
                  <a:pt x="3133343" y="466268"/>
                  <a:pt x="3110636" y="470688"/>
                </a:cubicBezTo>
                <a:cubicBezTo>
                  <a:pt x="3087928" y="475107"/>
                  <a:pt x="3065906" y="477317"/>
                  <a:pt x="3044571" y="477317"/>
                </a:cubicBezTo>
                <a:cubicBezTo>
                  <a:pt x="3015310" y="477317"/>
                  <a:pt x="2993059" y="474879"/>
                  <a:pt x="2977819" y="470002"/>
                </a:cubicBezTo>
                <a:cubicBezTo>
                  <a:pt x="2962579" y="465125"/>
                  <a:pt x="2951302" y="457505"/>
                  <a:pt x="2943987" y="447142"/>
                </a:cubicBezTo>
                <a:cubicBezTo>
                  <a:pt x="2936366" y="436779"/>
                  <a:pt x="2932556" y="423063"/>
                  <a:pt x="2932557" y="405994"/>
                </a:cubicBezTo>
                <a:cubicBezTo>
                  <a:pt x="2932556" y="401727"/>
                  <a:pt x="2932861" y="396698"/>
                  <a:pt x="2933471" y="390906"/>
                </a:cubicBezTo>
                <a:cubicBezTo>
                  <a:pt x="2934080" y="385115"/>
                  <a:pt x="2934918" y="379553"/>
                  <a:pt x="2935985" y="374219"/>
                </a:cubicBezTo>
                <a:cubicBezTo>
                  <a:pt x="2937053" y="368885"/>
                  <a:pt x="2938043" y="364998"/>
                  <a:pt x="2938957" y="362560"/>
                </a:cubicBezTo>
                <a:lnTo>
                  <a:pt x="2957703" y="362560"/>
                </a:lnTo>
                <a:cubicBezTo>
                  <a:pt x="2957397" y="365608"/>
                  <a:pt x="2957093" y="368504"/>
                  <a:pt x="2956788" y="371247"/>
                </a:cubicBezTo>
                <a:cubicBezTo>
                  <a:pt x="2956483" y="373990"/>
                  <a:pt x="2956331" y="376886"/>
                  <a:pt x="2956331" y="379934"/>
                </a:cubicBezTo>
                <a:cubicBezTo>
                  <a:pt x="2956331" y="394869"/>
                  <a:pt x="2959531" y="405842"/>
                  <a:pt x="2965932" y="412852"/>
                </a:cubicBezTo>
                <a:cubicBezTo>
                  <a:pt x="2972333" y="419862"/>
                  <a:pt x="2982696" y="424358"/>
                  <a:pt x="2997021" y="426339"/>
                </a:cubicBezTo>
                <a:cubicBezTo>
                  <a:pt x="3011347" y="428321"/>
                  <a:pt x="3030397" y="429311"/>
                  <a:pt x="3054172" y="429311"/>
                </a:cubicBezTo>
                <a:cubicBezTo>
                  <a:pt x="3078251" y="429311"/>
                  <a:pt x="3099663" y="428168"/>
                  <a:pt x="3118408" y="425882"/>
                </a:cubicBezTo>
                <a:cubicBezTo>
                  <a:pt x="3137153" y="423596"/>
                  <a:pt x="3155517" y="420472"/>
                  <a:pt x="3173501" y="416510"/>
                </a:cubicBezTo>
                <a:cubicBezTo>
                  <a:pt x="3171977" y="403098"/>
                  <a:pt x="3170224" y="388773"/>
                  <a:pt x="3168243" y="373533"/>
                </a:cubicBezTo>
                <a:cubicBezTo>
                  <a:pt x="3166262" y="358293"/>
                  <a:pt x="3164281" y="341605"/>
                  <a:pt x="3162299" y="323469"/>
                </a:cubicBezTo>
                <a:cubicBezTo>
                  <a:pt x="3160318" y="305334"/>
                  <a:pt x="3158261" y="285369"/>
                  <a:pt x="3156127" y="263576"/>
                </a:cubicBezTo>
                <a:cubicBezTo>
                  <a:pt x="3153994" y="241783"/>
                  <a:pt x="3151708" y="217628"/>
                  <a:pt x="3149269" y="191110"/>
                </a:cubicBezTo>
                <a:cubicBezTo>
                  <a:pt x="3155975" y="185624"/>
                  <a:pt x="3163290" y="180518"/>
                  <a:pt x="3171215" y="175794"/>
                </a:cubicBezTo>
                <a:cubicBezTo>
                  <a:pt x="3179140" y="171069"/>
                  <a:pt x="3187217" y="166726"/>
                  <a:pt x="3195447" y="162764"/>
                </a:cubicBezTo>
                <a:close/>
                <a:moveTo>
                  <a:pt x="2543403" y="154382"/>
                </a:moveTo>
                <a:cubicBezTo>
                  <a:pt x="2550109" y="154077"/>
                  <a:pt x="2555976" y="156896"/>
                  <a:pt x="2561005" y="162840"/>
                </a:cubicBezTo>
                <a:cubicBezTo>
                  <a:pt x="2566035" y="168783"/>
                  <a:pt x="2568549" y="176480"/>
                  <a:pt x="2568549" y="185928"/>
                </a:cubicBezTo>
                <a:cubicBezTo>
                  <a:pt x="2568549" y="192939"/>
                  <a:pt x="2565958" y="199035"/>
                  <a:pt x="2560777" y="204216"/>
                </a:cubicBezTo>
                <a:cubicBezTo>
                  <a:pt x="2555595" y="209398"/>
                  <a:pt x="2549651" y="211989"/>
                  <a:pt x="2542946" y="211989"/>
                </a:cubicBezTo>
                <a:cubicBezTo>
                  <a:pt x="2535935" y="211989"/>
                  <a:pt x="2530221" y="209474"/>
                  <a:pt x="2525801" y="204445"/>
                </a:cubicBezTo>
                <a:cubicBezTo>
                  <a:pt x="2521381" y="199416"/>
                  <a:pt x="2519172" y="193091"/>
                  <a:pt x="2519172" y="185471"/>
                </a:cubicBezTo>
                <a:cubicBezTo>
                  <a:pt x="2519172" y="176632"/>
                  <a:pt x="2521686" y="169241"/>
                  <a:pt x="2526715" y="163297"/>
                </a:cubicBezTo>
                <a:cubicBezTo>
                  <a:pt x="2531745" y="157353"/>
                  <a:pt x="2537307" y="154382"/>
                  <a:pt x="2543403" y="154382"/>
                </a:cubicBezTo>
                <a:close/>
                <a:moveTo>
                  <a:pt x="5722467" y="153620"/>
                </a:moveTo>
                <a:cubicBezTo>
                  <a:pt x="5720333" y="153620"/>
                  <a:pt x="5718123" y="154458"/>
                  <a:pt x="5715837" y="156134"/>
                </a:cubicBezTo>
                <a:cubicBezTo>
                  <a:pt x="5713551" y="157811"/>
                  <a:pt x="5712560" y="160325"/>
                  <a:pt x="5712865" y="163678"/>
                </a:cubicBezTo>
                <a:cubicBezTo>
                  <a:pt x="5712865" y="166726"/>
                  <a:pt x="5713779" y="169545"/>
                  <a:pt x="5715608" y="172136"/>
                </a:cubicBezTo>
                <a:cubicBezTo>
                  <a:pt x="5717437" y="174727"/>
                  <a:pt x="5720485" y="176022"/>
                  <a:pt x="5724753" y="176022"/>
                </a:cubicBezTo>
                <a:cubicBezTo>
                  <a:pt x="5727800" y="176022"/>
                  <a:pt x="5730695" y="174956"/>
                  <a:pt x="5733439" y="172822"/>
                </a:cubicBezTo>
                <a:cubicBezTo>
                  <a:pt x="5736183" y="170688"/>
                  <a:pt x="5737554" y="168707"/>
                  <a:pt x="5737554" y="166878"/>
                </a:cubicBezTo>
                <a:cubicBezTo>
                  <a:pt x="5737554" y="164135"/>
                  <a:pt x="5735953" y="161240"/>
                  <a:pt x="5732753" y="158192"/>
                </a:cubicBezTo>
                <a:cubicBezTo>
                  <a:pt x="5729553" y="155144"/>
                  <a:pt x="5726124" y="153620"/>
                  <a:pt x="5722467" y="153620"/>
                </a:cubicBezTo>
                <a:close/>
                <a:moveTo>
                  <a:pt x="715060" y="152248"/>
                </a:moveTo>
                <a:lnTo>
                  <a:pt x="745236" y="162306"/>
                </a:lnTo>
                <a:cubicBezTo>
                  <a:pt x="762609" y="168098"/>
                  <a:pt x="775792" y="176708"/>
                  <a:pt x="784783" y="188138"/>
                </a:cubicBezTo>
                <a:cubicBezTo>
                  <a:pt x="793775" y="199568"/>
                  <a:pt x="798576" y="213056"/>
                  <a:pt x="799185" y="228600"/>
                </a:cubicBezTo>
                <a:cubicBezTo>
                  <a:pt x="799490" y="236220"/>
                  <a:pt x="799643" y="245669"/>
                  <a:pt x="799643" y="256947"/>
                </a:cubicBezTo>
                <a:cubicBezTo>
                  <a:pt x="799643" y="268224"/>
                  <a:pt x="799185" y="281483"/>
                  <a:pt x="798271" y="296723"/>
                </a:cubicBezTo>
                <a:cubicBezTo>
                  <a:pt x="798271" y="303429"/>
                  <a:pt x="798195" y="309830"/>
                  <a:pt x="798042" y="315926"/>
                </a:cubicBezTo>
                <a:cubicBezTo>
                  <a:pt x="797890" y="322022"/>
                  <a:pt x="797814" y="327813"/>
                  <a:pt x="797814" y="333299"/>
                </a:cubicBezTo>
                <a:lnTo>
                  <a:pt x="781354" y="343358"/>
                </a:lnTo>
                <a:cubicBezTo>
                  <a:pt x="773125" y="329337"/>
                  <a:pt x="767791" y="316840"/>
                  <a:pt x="765352" y="305867"/>
                </a:cubicBezTo>
                <a:cubicBezTo>
                  <a:pt x="764133" y="301295"/>
                  <a:pt x="762685" y="294590"/>
                  <a:pt x="761009" y="285750"/>
                </a:cubicBezTo>
                <a:cubicBezTo>
                  <a:pt x="759333" y="276911"/>
                  <a:pt x="757580" y="266929"/>
                  <a:pt x="755751" y="255804"/>
                </a:cubicBezTo>
                <a:cubicBezTo>
                  <a:pt x="753922" y="244679"/>
                  <a:pt x="752246" y="233477"/>
                  <a:pt x="750722" y="222200"/>
                </a:cubicBezTo>
                <a:cubicBezTo>
                  <a:pt x="748589" y="207264"/>
                  <a:pt x="745388" y="196444"/>
                  <a:pt x="741121" y="189738"/>
                </a:cubicBezTo>
                <a:cubicBezTo>
                  <a:pt x="736853" y="183033"/>
                  <a:pt x="730301" y="178004"/>
                  <a:pt x="721461" y="174651"/>
                </a:cubicBezTo>
                <a:lnTo>
                  <a:pt x="709117" y="170079"/>
                </a:lnTo>
                <a:close/>
                <a:moveTo>
                  <a:pt x="221284" y="152248"/>
                </a:moveTo>
                <a:lnTo>
                  <a:pt x="227228" y="170079"/>
                </a:lnTo>
                <a:lnTo>
                  <a:pt x="215341" y="174651"/>
                </a:lnTo>
                <a:cubicBezTo>
                  <a:pt x="205587" y="178004"/>
                  <a:pt x="198729" y="183109"/>
                  <a:pt x="194767" y="189967"/>
                </a:cubicBezTo>
                <a:cubicBezTo>
                  <a:pt x="190804" y="196825"/>
                  <a:pt x="187756" y="207569"/>
                  <a:pt x="185623" y="222200"/>
                </a:cubicBezTo>
                <a:cubicBezTo>
                  <a:pt x="184708" y="230124"/>
                  <a:pt x="183184" y="241783"/>
                  <a:pt x="181051" y="257175"/>
                </a:cubicBezTo>
                <a:cubicBezTo>
                  <a:pt x="178917" y="272568"/>
                  <a:pt x="176479" y="291999"/>
                  <a:pt x="173736" y="315468"/>
                </a:cubicBezTo>
                <a:cubicBezTo>
                  <a:pt x="173431" y="317602"/>
                  <a:pt x="171983" y="321336"/>
                  <a:pt x="169392" y="326670"/>
                </a:cubicBezTo>
                <a:cubicBezTo>
                  <a:pt x="166801" y="332004"/>
                  <a:pt x="162915" y="338938"/>
                  <a:pt x="157734" y="347472"/>
                </a:cubicBezTo>
                <a:lnTo>
                  <a:pt x="152704" y="357074"/>
                </a:lnTo>
                <a:cubicBezTo>
                  <a:pt x="145694" y="362865"/>
                  <a:pt x="138531" y="367589"/>
                  <a:pt x="131216" y="371247"/>
                </a:cubicBezTo>
                <a:cubicBezTo>
                  <a:pt x="123901" y="374904"/>
                  <a:pt x="117805" y="376733"/>
                  <a:pt x="112928" y="376733"/>
                </a:cubicBezTo>
                <a:cubicBezTo>
                  <a:pt x="98907" y="376733"/>
                  <a:pt x="89154" y="366980"/>
                  <a:pt x="83667" y="347472"/>
                </a:cubicBezTo>
                <a:cubicBezTo>
                  <a:pt x="92202" y="345339"/>
                  <a:pt x="99441" y="343510"/>
                  <a:pt x="105384" y="341986"/>
                </a:cubicBezTo>
                <a:cubicBezTo>
                  <a:pt x="111328" y="340462"/>
                  <a:pt x="116128" y="339090"/>
                  <a:pt x="119786" y="337871"/>
                </a:cubicBezTo>
                <a:cubicBezTo>
                  <a:pt x="123139" y="336347"/>
                  <a:pt x="126492" y="334976"/>
                  <a:pt x="129844" y="333756"/>
                </a:cubicBezTo>
                <a:cubicBezTo>
                  <a:pt x="133197" y="332537"/>
                  <a:pt x="136398" y="331013"/>
                  <a:pt x="139446" y="329184"/>
                </a:cubicBezTo>
                <a:cubicBezTo>
                  <a:pt x="138531" y="305410"/>
                  <a:pt x="137845" y="285293"/>
                  <a:pt x="137388" y="268834"/>
                </a:cubicBezTo>
                <a:cubicBezTo>
                  <a:pt x="136931" y="252375"/>
                  <a:pt x="137007" y="238811"/>
                  <a:pt x="137617" y="228143"/>
                </a:cubicBezTo>
                <a:cubicBezTo>
                  <a:pt x="137922" y="212903"/>
                  <a:pt x="142646" y="199568"/>
                  <a:pt x="151790" y="188138"/>
                </a:cubicBezTo>
                <a:cubicBezTo>
                  <a:pt x="160934" y="176708"/>
                  <a:pt x="174040" y="168098"/>
                  <a:pt x="191109" y="162306"/>
                </a:cubicBezTo>
                <a:close/>
                <a:moveTo>
                  <a:pt x="2312136" y="149429"/>
                </a:moveTo>
                <a:cubicBezTo>
                  <a:pt x="2317013" y="149429"/>
                  <a:pt x="2320975" y="151562"/>
                  <a:pt x="2324023" y="155829"/>
                </a:cubicBezTo>
                <a:cubicBezTo>
                  <a:pt x="2327681" y="160706"/>
                  <a:pt x="2329510" y="168479"/>
                  <a:pt x="2329510" y="179147"/>
                </a:cubicBezTo>
                <a:cubicBezTo>
                  <a:pt x="2329510" y="183109"/>
                  <a:pt x="2328748" y="186767"/>
                  <a:pt x="2327224" y="190119"/>
                </a:cubicBezTo>
                <a:lnTo>
                  <a:pt x="2341397" y="191034"/>
                </a:lnTo>
                <a:cubicBezTo>
                  <a:pt x="2341397" y="195911"/>
                  <a:pt x="2339797" y="199416"/>
                  <a:pt x="2336597" y="201549"/>
                </a:cubicBezTo>
                <a:cubicBezTo>
                  <a:pt x="2333396" y="203683"/>
                  <a:pt x="2328443" y="204750"/>
                  <a:pt x="2321737" y="204750"/>
                </a:cubicBezTo>
                <a:lnTo>
                  <a:pt x="2317165" y="204293"/>
                </a:lnTo>
                <a:cubicBezTo>
                  <a:pt x="2309545" y="211913"/>
                  <a:pt x="2301773" y="217932"/>
                  <a:pt x="2293848" y="222352"/>
                </a:cubicBezTo>
                <a:cubicBezTo>
                  <a:pt x="2285923" y="226772"/>
                  <a:pt x="2278913" y="228981"/>
                  <a:pt x="2272817" y="228981"/>
                </a:cubicBezTo>
                <a:cubicBezTo>
                  <a:pt x="2263368" y="228981"/>
                  <a:pt x="2258644" y="225019"/>
                  <a:pt x="2258644" y="217094"/>
                </a:cubicBezTo>
                <a:cubicBezTo>
                  <a:pt x="2267787" y="215265"/>
                  <a:pt x="2275713" y="212827"/>
                  <a:pt x="2282418" y="209779"/>
                </a:cubicBezTo>
                <a:cubicBezTo>
                  <a:pt x="2289124" y="206731"/>
                  <a:pt x="2295219" y="203378"/>
                  <a:pt x="2300706" y="199721"/>
                </a:cubicBezTo>
                <a:cubicBezTo>
                  <a:pt x="2289733" y="194234"/>
                  <a:pt x="2284247" y="187071"/>
                  <a:pt x="2284247" y="178232"/>
                </a:cubicBezTo>
                <a:cubicBezTo>
                  <a:pt x="2284247" y="171222"/>
                  <a:pt x="2287219" y="164669"/>
                  <a:pt x="2293163" y="158573"/>
                </a:cubicBezTo>
                <a:cubicBezTo>
                  <a:pt x="2299106" y="152477"/>
                  <a:pt x="2305431" y="149429"/>
                  <a:pt x="2312136" y="149429"/>
                </a:cubicBezTo>
                <a:close/>
                <a:moveTo>
                  <a:pt x="5724753" y="135332"/>
                </a:moveTo>
                <a:cubicBezTo>
                  <a:pt x="5731458" y="135027"/>
                  <a:pt x="5737325" y="137846"/>
                  <a:pt x="5742355" y="143790"/>
                </a:cubicBezTo>
                <a:cubicBezTo>
                  <a:pt x="5747383" y="149733"/>
                  <a:pt x="5749899" y="157430"/>
                  <a:pt x="5749899" y="166878"/>
                </a:cubicBezTo>
                <a:cubicBezTo>
                  <a:pt x="5749899" y="173889"/>
                  <a:pt x="5747307" y="179985"/>
                  <a:pt x="5742126" y="185166"/>
                </a:cubicBezTo>
                <a:cubicBezTo>
                  <a:pt x="5736944" y="190348"/>
                  <a:pt x="5731001" y="192939"/>
                  <a:pt x="5724295" y="192939"/>
                </a:cubicBezTo>
                <a:cubicBezTo>
                  <a:pt x="5717285" y="192939"/>
                  <a:pt x="5711569" y="190424"/>
                  <a:pt x="5707150" y="185395"/>
                </a:cubicBezTo>
                <a:cubicBezTo>
                  <a:pt x="5702731" y="180366"/>
                  <a:pt x="5700521" y="174041"/>
                  <a:pt x="5700521" y="166421"/>
                </a:cubicBezTo>
                <a:cubicBezTo>
                  <a:pt x="5700521" y="157582"/>
                  <a:pt x="5703035" y="150191"/>
                  <a:pt x="5708065" y="144247"/>
                </a:cubicBezTo>
                <a:cubicBezTo>
                  <a:pt x="5713094" y="138303"/>
                  <a:pt x="5718657" y="135332"/>
                  <a:pt x="5724753" y="135332"/>
                </a:cubicBezTo>
                <a:close/>
                <a:moveTo>
                  <a:pt x="5468949" y="126873"/>
                </a:moveTo>
                <a:cubicBezTo>
                  <a:pt x="5466816" y="126873"/>
                  <a:pt x="5464835" y="127559"/>
                  <a:pt x="5463005" y="128931"/>
                </a:cubicBezTo>
                <a:cubicBezTo>
                  <a:pt x="5461177" y="130302"/>
                  <a:pt x="5460263" y="131750"/>
                  <a:pt x="5460263" y="133274"/>
                </a:cubicBezTo>
                <a:cubicBezTo>
                  <a:pt x="5460263" y="139675"/>
                  <a:pt x="5465444" y="144857"/>
                  <a:pt x="5475807" y="148819"/>
                </a:cubicBezTo>
                <a:lnTo>
                  <a:pt x="5476721" y="146990"/>
                </a:lnTo>
                <a:cubicBezTo>
                  <a:pt x="5477331" y="145771"/>
                  <a:pt x="5477636" y="144704"/>
                  <a:pt x="5477636" y="143790"/>
                </a:cubicBezTo>
                <a:cubicBezTo>
                  <a:pt x="5477636" y="142875"/>
                  <a:pt x="5477636" y="142113"/>
                  <a:pt x="5477636" y="141504"/>
                </a:cubicBezTo>
                <a:cubicBezTo>
                  <a:pt x="5477636" y="137237"/>
                  <a:pt x="5476799" y="133731"/>
                  <a:pt x="5475121" y="130988"/>
                </a:cubicBezTo>
                <a:cubicBezTo>
                  <a:pt x="5473445" y="128245"/>
                  <a:pt x="5471387" y="126873"/>
                  <a:pt x="5468949" y="126873"/>
                </a:cubicBezTo>
                <a:close/>
                <a:moveTo>
                  <a:pt x="1706575" y="126873"/>
                </a:moveTo>
                <a:cubicBezTo>
                  <a:pt x="1704441" y="126873"/>
                  <a:pt x="1702460" y="127559"/>
                  <a:pt x="1700631" y="128931"/>
                </a:cubicBezTo>
                <a:cubicBezTo>
                  <a:pt x="1698803" y="130302"/>
                  <a:pt x="1697888" y="131750"/>
                  <a:pt x="1697888" y="133274"/>
                </a:cubicBezTo>
                <a:cubicBezTo>
                  <a:pt x="1697888" y="139675"/>
                  <a:pt x="1703069" y="144857"/>
                  <a:pt x="1713433" y="148819"/>
                </a:cubicBezTo>
                <a:lnTo>
                  <a:pt x="1714347" y="146990"/>
                </a:lnTo>
                <a:cubicBezTo>
                  <a:pt x="1714957" y="145771"/>
                  <a:pt x="1715261" y="144704"/>
                  <a:pt x="1715261" y="143790"/>
                </a:cubicBezTo>
                <a:cubicBezTo>
                  <a:pt x="1715261" y="142875"/>
                  <a:pt x="1715261" y="142113"/>
                  <a:pt x="1715261" y="141504"/>
                </a:cubicBezTo>
                <a:cubicBezTo>
                  <a:pt x="1715261" y="137237"/>
                  <a:pt x="1714423" y="133731"/>
                  <a:pt x="1712747" y="130988"/>
                </a:cubicBezTo>
                <a:cubicBezTo>
                  <a:pt x="1711071" y="128245"/>
                  <a:pt x="1709013" y="126873"/>
                  <a:pt x="1706575" y="126873"/>
                </a:cubicBezTo>
                <a:close/>
                <a:moveTo>
                  <a:pt x="4876037" y="116053"/>
                </a:moveTo>
                <a:lnTo>
                  <a:pt x="4876495" y="121539"/>
                </a:lnTo>
                <a:cubicBezTo>
                  <a:pt x="4876495" y="129464"/>
                  <a:pt x="4872989" y="135560"/>
                  <a:pt x="4865979" y="139827"/>
                </a:cubicBezTo>
                <a:cubicBezTo>
                  <a:pt x="4858054" y="143790"/>
                  <a:pt x="4847843" y="148209"/>
                  <a:pt x="4835347" y="153086"/>
                </a:cubicBezTo>
                <a:cubicBezTo>
                  <a:pt x="4822849" y="157963"/>
                  <a:pt x="4808219" y="163297"/>
                  <a:pt x="4791455" y="169088"/>
                </a:cubicBezTo>
                <a:lnTo>
                  <a:pt x="4793741" y="147143"/>
                </a:lnTo>
                <a:cubicBezTo>
                  <a:pt x="4814163" y="139827"/>
                  <a:pt x="4830926" y="133731"/>
                  <a:pt x="4844033" y="128855"/>
                </a:cubicBezTo>
                <a:cubicBezTo>
                  <a:pt x="4857139" y="123978"/>
                  <a:pt x="4867807" y="119711"/>
                  <a:pt x="4876037" y="116053"/>
                </a:cubicBezTo>
                <a:close/>
                <a:moveTo>
                  <a:pt x="3475863" y="116053"/>
                </a:moveTo>
                <a:lnTo>
                  <a:pt x="3476319" y="121539"/>
                </a:lnTo>
                <a:cubicBezTo>
                  <a:pt x="3476319" y="129464"/>
                  <a:pt x="3472814" y="135560"/>
                  <a:pt x="3465804" y="139827"/>
                </a:cubicBezTo>
                <a:cubicBezTo>
                  <a:pt x="3457879" y="143790"/>
                  <a:pt x="3447668" y="148209"/>
                  <a:pt x="3435171" y="153086"/>
                </a:cubicBezTo>
                <a:cubicBezTo>
                  <a:pt x="3422675" y="157963"/>
                  <a:pt x="3408044" y="163297"/>
                  <a:pt x="3391280" y="169088"/>
                </a:cubicBezTo>
                <a:lnTo>
                  <a:pt x="3393566" y="147143"/>
                </a:lnTo>
                <a:cubicBezTo>
                  <a:pt x="3413988" y="139827"/>
                  <a:pt x="3430752" y="133731"/>
                  <a:pt x="3443858" y="128855"/>
                </a:cubicBezTo>
                <a:cubicBezTo>
                  <a:pt x="3456965" y="123978"/>
                  <a:pt x="3467633" y="119711"/>
                  <a:pt x="3475863" y="116053"/>
                </a:cubicBezTo>
                <a:close/>
                <a:moveTo>
                  <a:pt x="5474435" y="111329"/>
                </a:moveTo>
                <a:cubicBezTo>
                  <a:pt x="5479313" y="111329"/>
                  <a:pt x="5483275" y="113462"/>
                  <a:pt x="5486323" y="117729"/>
                </a:cubicBezTo>
                <a:cubicBezTo>
                  <a:pt x="5489981" y="122606"/>
                  <a:pt x="5491809" y="130379"/>
                  <a:pt x="5491809" y="141047"/>
                </a:cubicBezTo>
                <a:cubicBezTo>
                  <a:pt x="5491809" y="145009"/>
                  <a:pt x="5491047" y="148667"/>
                  <a:pt x="5489523" y="152019"/>
                </a:cubicBezTo>
                <a:lnTo>
                  <a:pt x="5503697" y="152934"/>
                </a:lnTo>
                <a:cubicBezTo>
                  <a:pt x="5503697" y="157811"/>
                  <a:pt x="5502097" y="161316"/>
                  <a:pt x="5498896" y="163449"/>
                </a:cubicBezTo>
                <a:cubicBezTo>
                  <a:pt x="5495695" y="165583"/>
                  <a:pt x="5490743" y="166650"/>
                  <a:pt x="5484037" y="166650"/>
                </a:cubicBezTo>
                <a:lnTo>
                  <a:pt x="5479465" y="166193"/>
                </a:lnTo>
                <a:cubicBezTo>
                  <a:pt x="5471845" y="173813"/>
                  <a:pt x="5464073" y="179832"/>
                  <a:pt x="5456148" y="184252"/>
                </a:cubicBezTo>
                <a:cubicBezTo>
                  <a:pt x="5448223" y="188672"/>
                  <a:pt x="5441212" y="190881"/>
                  <a:pt x="5435117" y="190881"/>
                </a:cubicBezTo>
                <a:cubicBezTo>
                  <a:pt x="5425668" y="190881"/>
                  <a:pt x="5420943" y="186919"/>
                  <a:pt x="5420943" y="178994"/>
                </a:cubicBezTo>
                <a:cubicBezTo>
                  <a:pt x="5430087" y="177165"/>
                  <a:pt x="5438012" y="174727"/>
                  <a:pt x="5444718" y="171679"/>
                </a:cubicBezTo>
                <a:cubicBezTo>
                  <a:pt x="5451424" y="168631"/>
                  <a:pt x="5457519" y="165278"/>
                  <a:pt x="5463005" y="161621"/>
                </a:cubicBezTo>
                <a:cubicBezTo>
                  <a:pt x="5452033" y="156134"/>
                  <a:pt x="5446547" y="148971"/>
                  <a:pt x="5446547" y="140132"/>
                </a:cubicBezTo>
                <a:cubicBezTo>
                  <a:pt x="5446547" y="133122"/>
                  <a:pt x="5449519" y="126569"/>
                  <a:pt x="5455462" y="120473"/>
                </a:cubicBezTo>
                <a:cubicBezTo>
                  <a:pt x="5461405" y="114377"/>
                  <a:pt x="5467731" y="111329"/>
                  <a:pt x="5474435" y="111329"/>
                </a:cubicBezTo>
                <a:close/>
                <a:moveTo>
                  <a:pt x="1712061" y="111329"/>
                </a:moveTo>
                <a:cubicBezTo>
                  <a:pt x="1716938" y="111329"/>
                  <a:pt x="1720901" y="113462"/>
                  <a:pt x="1723949" y="117729"/>
                </a:cubicBezTo>
                <a:cubicBezTo>
                  <a:pt x="1727606" y="122606"/>
                  <a:pt x="1729435" y="130379"/>
                  <a:pt x="1729435" y="141047"/>
                </a:cubicBezTo>
                <a:cubicBezTo>
                  <a:pt x="1729435" y="145009"/>
                  <a:pt x="1728673" y="148667"/>
                  <a:pt x="1727149" y="152019"/>
                </a:cubicBezTo>
                <a:lnTo>
                  <a:pt x="1741322" y="152934"/>
                </a:lnTo>
                <a:cubicBezTo>
                  <a:pt x="1741322" y="157811"/>
                  <a:pt x="1739722" y="161316"/>
                  <a:pt x="1736521" y="163449"/>
                </a:cubicBezTo>
                <a:cubicBezTo>
                  <a:pt x="1733321" y="165583"/>
                  <a:pt x="1728368" y="166650"/>
                  <a:pt x="1721663" y="166650"/>
                </a:cubicBezTo>
                <a:lnTo>
                  <a:pt x="1717091" y="166193"/>
                </a:lnTo>
                <a:cubicBezTo>
                  <a:pt x="1709470" y="173813"/>
                  <a:pt x="1701698" y="179832"/>
                  <a:pt x="1693773" y="184252"/>
                </a:cubicBezTo>
                <a:cubicBezTo>
                  <a:pt x="1685849" y="188672"/>
                  <a:pt x="1678838" y="190881"/>
                  <a:pt x="1672742" y="190881"/>
                </a:cubicBezTo>
                <a:cubicBezTo>
                  <a:pt x="1663293" y="190881"/>
                  <a:pt x="1658569" y="186919"/>
                  <a:pt x="1658569" y="178994"/>
                </a:cubicBezTo>
                <a:cubicBezTo>
                  <a:pt x="1667713" y="177165"/>
                  <a:pt x="1675638" y="174727"/>
                  <a:pt x="1682343" y="171679"/>
                </a:cubicBezTo>
                <a:cubicBezTo>
                  <a:pt x="1689049" y="168631"/>
                  <a:pt x="1695145" y="165278"/>
                  <a:pt x="1700631" y="161621"/>
                </a:cubicBezTo>
                <a:cubicBezTo>
                  <a:pt x="1689658" y="156134"/>
                  <a:pt x="1684172" y="148971"/>
                  <a:pt x="1684172" y="140132"/>
                </a:cubicBezTo>
                <a:cubicBezTo>
                  <a:pt x="1684172" y="133122"/>
                  <a:pt x="1687144" y="126569"/>
                  <a:pt x="1693087" y="120473"/>
                </a:cubicBezTo>
                <a:cubicBezTo>
                  <a:pt x="1699031" y="114377"/>
                  <a:pt x="1705356" y="111329"/>
                  <a:pt x="1712061" y="111329"/>
                </a:cubicBezTo>
                <a:close/>
                <a:moveTo>
                  <a:pt x="5895213" y="105156"/>
                </a:moveTo>
                <a:cubicBezTo>
                  <a:pt x="5891859" y="105156"/>
                  <a:pt x="5888507" y="105918"/>
                  <a:pt x="5885153" y="107442"/>
                </a:cubicBezTo>
                <a:cubicBezTo>
                  <a:pt x="5881801" y="108966"/>
                  <a:pt x="5877229" y="112319"/>
                  <a:pt x="5871437" y="117501"/>
                </a:cubicBezTo>
                <a:cubicBezTo>
                  <a:pt x="5877534" y="119634"/>
                  <a:pt x="5882411" y="120701"/>
                  <a:pt x="5886068" y="120701"/>
                </a:cubicBezTo>
                <a:cubicBezTo>
                  <a:pt x="5892773" y="120701"/>
                  <a:pt x="5897499" y="120396"/>
                  <a:pt x="5900241" y="119787"/>
                </a:cubicBezTo>
                <a:cubicBezTo>
                  <a:pt x="5902985" y="119177"/>
                  <a:pt x="5906489" y="117958"/>
                  <a:pt x="5910757" y="116129"/>
                </a:cubicBezTo>
                <a:cubicBezTo>
                  <a:pt x="5907099" y="108814"/>
                  <a:pt x="5901917" y="105156"/>
                  <a:pt x="5895213" y="105156"/>
                </a:cubicBezTo>
                <a:close/>
                <a:moveTo>
                  <a:pt x="2047113" y="105156"/>
                </a:moveTo>
                <a:cubicBezTo>
                  <a:pt x="2043760" y="105156"/>
                  <a:pt x="2040407" y="105918"/>
                  <a:pt x="2037054" y="107442"/>
                </a:cubicBezTo>
                <a:cubicBezTo>
                  <a:pt x="2033701" y="108966"/>
                  <a:pt x="2029129" y="112319"/>
                  <a:pt x="2023338" y="117501"/>
                </a:cubicBezTo>
                <a:cubicBezTo>
                  <a:pt x="2029434" y="119634"/>
                  <a:pt x="2034311" y="120701"/>
                  <a:pt x="2037969" y="120701"/>
                </a:cubicBezTo>
                <a:cubicBezTo>
                  <a:pt x="2044674" y="120701"/>
                  <a:pt x="2049399" y="120396"/>
                  <a:pt x="2052142" y="119787"/>
                </a:cubicBezTo>
                <a:cubicBezTo>
                  <a:pt x="2054885" y="119177"/>
                  <a:pt x="2058390" y="117958"/>
                  <a:pt x="2062657" y="116129"/>
                </a:cubicBezTo>
                <a:cubicBezTo>
                  <a:pt x="2059000" y="108814"/>
                  <a:pt x="2053818" y="105156"/>
                  <a:pt x="2047113" y="105156"/>
                </a:cubicBezTo>
                <a:close/>
                <a:moveTo>
                  <a:pt x="715060" y="104242"/>
                </a:moveTo>
                <a:cubicBezTo>
                  <a:pt x="719023" y="106985"/>
                  <a:pt x="722680" y="109881"/>
                  <a:pt x="726033" y="112929"/>
                </a:cubicBezTo>
                <a:cubicBezTo>
                  <a:pt x="729386" y="115977"/>
                  <a:pt x="732282" y="119025"/>
                  <a:pt x="734720" y="122073"/>
                </a:cubicBezTo>
                <a:cubicBezTo>
                  <a:pt x="731672" y="124816"/>
                  <a:pt x="728472" y="127864"/>
                  <a:pt x="725119" y="131217"/>
                </a:cubicBezTo>
                <a:cubicBezTo>
                  <a:pt x="721766" y="134570"/>
                  <a:pt x="718413" y="138227"/>
                  <a:pt x="715060" y="142190"/>
                </a:cubicBezTo>
                <a:cubicBezTo>
                  <a:pt x="712317" y="139142"/>
                  <a:pt x="709422" y="136170"/>
                  <a:pt x="706374" y="133274"/>
                </a:cubicBezTo>
                <a:cubicBezTo>
                  <a:pt x="703326" y="130379"/>
                  <a:pt x="700278" y="127407"/>
                  <a:pt x="697230" y="124359"/>
                </a:cubicBezTo>
                <a:cubicBezTo>
                  <a:pt x="699668" y="120396"/>
                  <a:pt x="702411" y="116815"/>
                  <a:pt x="705459" y="113615"/>
                </a:cubicBezTo>
                <a:cubicBezTo>
                  <a:pt x="708507" y="110414"/>
                  <a:pt x="711707" y="107290"/>
                  <a:pt x="715060" y="104242"/>
                </a:cubicBezTo>
                <a:close/>
                <a:moveTo>
                  <a:pt x="221284" y="104242"/>
                </a:moveTo>
                <a:cubicBezTo>
                  <a:pt x="224028" y="106985"/>
                  <a:pt x="226847" y="109805"/>
                  <a:pt x="229743" y="112700"/>
                </a:cubicBezTo>
                <a:cubicBezTo>
                  <a:pt x="232638" y="115596"/>
                  <a:pt x="235762" y="118720"/>
                  <a:pt x="239115" y="122073"/>
                </a:cubicBezTo>
                <a:cubicBezTo>
                  <a:pt x="236677" y="125730"/>
                  <a:pt x="233934" y="129236"/>
                  <a:pt x="230886" y="132588"/>
                </a:cubicBezTo>
                <a:cubicBezTo>
                  <a:pt x="227838" y="135941"/>
                  <a:pt x="224637" y="139142"/>
                  <a:pt x="221284" y="142190"/>
                </a:cubicBezTo>
                <a:cubicBezTo>
                  <a:pt x="217017" y="139142"/>
                  <a:pt x="213207" y="136094"/>
                  <a:pt x="209854" y="133046"/>
                </a:cubicBezTo>
                <a:cubicBezTo>
                  <a:pt x="206502" y="129998"/>
                  <a:pt x="203758" y="127102"/>
                  <a:pt x="201625" y="124359"/>
                </a:cubicBezTo>
                <a:cubicBezTo>
                  <a:pt x="204978" y="121616"/>
                  <a:pt x="208254" y="118568"/>
                  <a:pt x="211455" y="115215"/>
                </a:cubicBezTo>
                <a:cubicBezTo>
                  <a:pt x="214655" y="111862"/>
                  <a:pt x="217932" y="108204"/>
                  <a:pt x="221284" y="104242"/>
                </a:cubicBezTo>
                <a:close/>
                <a:moveTo>
                  <a:pt x="4056887" y="97003"/>
                </a:moveTo>
                <a:lnTo>
                  <a:pt x="4057345" y="102489"/>
                </a:lnTo>
                <a:cubicBezTo>
                  <a:pt x="4057345" y="110414"/>
                  <a:pt x="4053839" y="116510"/>
                  <a:pt x="4046829" y="120777"/>
                </a:cubicBezTo>
                <a:cubicBezTo>
                  <a:pt x="4038903" y="124740"/>
                  <a:pt x="4028693" y="129159"/>
                  <a:pt x="4016197" y="134036"/>
                </a:cubicBezTo>
                <a:cubicBezTo>
                  <a:pt x="4003699" y="138913"/>
                  <a:pt x="3989069" y="144247"/>
                  <a:pt x="3972305" y="150038"/>
                </a:cubicBezTo>
                <a:lnTo>
                  <a:pt x="3974591" y="128093"/>
                </a:lnTo>
                <a:cubicBezTo>
                  <a:pt x="3995013" y="120777"/>
                  <a:pt x="4011777" y="114681"/>
                  <a:pt x="4024883" y="109805"/>
                </a:cubicBezTo>
                <a:cubicBezTo>
                  <a:pt x="4037989" y="104928"/>
                  <a:pt x="4048657" y="100661"/>
                  <a:pt x="4056887" y="97003"/>
                </a:cubicBezTo>
                <a:close/>
                <a:moveTo>
                  <a:pt x="1912467" y="96470"/>
                </a:moveTo>
                <a:cubicBezTo>
                  <a:pt x="1910333" y="96470"/>
                  <a:pt x="1908124" y="97308"/>
                  <a:pt x="1905838" y="98984"/>
                </a:cubicBezTo>
                <a:cubicBezTo>
                  <a:pt x="1903552" y="100661"/>
                  <a:pt x="1902561" y="103175"/>
                  <a:pt x="1902866" y="106528"/>
                </a:cubicBezTo>
                <a:cubicBezTo>
                  <a:pt x="1902866" y="109576"/>
                  <a:pt x="1903781" y="112395"/>
                  <a:pt x="1905609" y="114986"/>
                </a:cubicBezTo>
                <a:cubicBezTo>
                  <a:pt x="1907438" y="117577"/>
                  <a:pt x="1910486" y="118872"/>
                  <a:pt x="1914753" y="118872"/>
                </a:cubicBezTo>
                <a:cubicBezTo>
                  <a:pt x="1917801" y="118872"/>
                  <a:pt x="1920697" y="117806"/>
                  <a:pt x="1923440" y="115672"/>
                </a:cubicBezTo>
                <a:cubicBezTo>
                  <a:pt x="1926183" y="113538"/>
                  <a:pt x="1927555" y="111557"/>
                  <a:pt x="1927555" y="109728"/>
                </a:cubicBezTo>
                <a:cubicBezTo>
                  <a:pt x="1927555" y="106985"/>
                  <a:pt x="1925955" y="104090"/>
                  <a:pt x="1922754" y="101042"/>
                </a:cubicBezTo>
                <a:cubicBezTo>
                  <a:pt x="1919554" y="97994"/>
                  <a:pt x="1916125" y="96470"/>
                  <a:pt x="1912467" y="96470"/>
                </a:cubicBezTo>
                <a:close/>
                <a:moveTo>
                  <a:pt x="5898869" y="85497"/>
                </a:moveTo>
                <a:cubicBezTo>
                  <a:pt x="5904356" y="85497"/>
                  <a:pt x="5909385" y="88392"/>
                  <a:pt x="5913957" y="94184"/>
                </a:cubicBezTo>
                <a:cubicBezTo>
                  <a:pt x="5918529" y="99975"/>
                  <a:pt x="5920815" y="106833"/>
                  <a:pt x="5920815" y="114758"/>
                </a:cubicBezTo>
                <a:cubicBezTo>
                  <a:pt x="5920815" y="120244"/>
                  <a:pt x="5919596" y="126340"/>
                  <a:pt x="5917157" y="133046"/>
                </a:cubicBezTo>
                <a:cubicBezTo>
                  <a:pt x="5912281" y="136398"/>
                  <a:pt x="5907404" y="138684"/>
                  <a:pt x="5902527" y="139904"/>
                </a:cubicBezTo>
                <a:cubicBezTo>
                  <a:pt x="5897651" y="141123"/>
                  <a:pt x="5892165" y="141732"/>
                  <a:pt x="5886068" y="141732"/>
                </a:cubicBezTo>
                <a:cubicBezTo>
                  <a:pt x="5880277" y="141732"/>
                  <a:pt x="5874791" y="140894"/>
                  <a:pt x="5869609" y="139218"/>
                </a:cubicBezTo>
                <a:cubicBezTo>
                  <a:pt x="5864427" y="137541"/>
                  <a:pt x="5857874" y="134722"/>
                  <a:pt x="5849949" y="130760"/>
                </a:cubicBezTo>
                <a:cubicBezTo>
                  <a:pt x="5843549" y="133808"/>
                  <a:pt x="5838215" y="137465"/>
                  <a:pt x="5833947" y="141732"/>
                </a:cubicBezTo>
                <a:lnTo>
                  <a:pt x="5825718" y="134874"/>
                </a:lnTo>
                <a:cubicBezTo>
                  <a:pt x="5830899" y="127254"/>
                  <a:pt x="5835699" y="121235"/>
                  <a:pt x="5840120" y="116815"/>
                </a:cubicBezTo>
                <a:cubicBezTo>
                  <a:pt x="5844539" y="112395"/>
                  <a:pt x="5849492" y="110186"/>
                  <a:pt x="5854979" y="110186"/>
                </a:cubicBezTo>
                <a:cubicBezTo>
                  <a:pt x="5857112" y="110186"/>
                  <a:pt x="5859397" y="110948"/>
                  <a:pt x="5861837" y="112472"/>
                </a:cubicBezTo>
                <a:cubicBezTo>
                  <a:pt x="5867933" y="103023"/>
                  <a:pt x="5873953" y="96165"/>
                  <a:pt x="5879896" y="91898"/>
                </a:cubicBezTo>
                <a:cubicBezTo>
                  <a:pt x="5885839" y="87630"/>
                  <a:pt x="5892165" y="85497"/>
                  <a:pt x="5898869" y="85497"/>
                </a:cubicBezTo>
                <a:close/>
                <a:moveTo>
                  <a:pt x="2050770" y="85497"/>
                </a:moveTo>
                <a:cubicBezTo>
                  <a:pt x="2056257" y="85497"/>
                  <a:pt x="2061286" y="88392"/>
                  <a:pt x="2065858" y="94184"/>
                </a:cubicBezTo>
                <a:cubicBezTo>
                  <a:pt x="2070430" y="99975"/>
                  <a:pt x="2072716" y="106833"/>
                  <a:pt x="2072716" y="114758"/>
                </a:cubicBezTo>
                <a:cubicBezTo>
                  <a:pt x="2072716" y="120244"/>
                  <a:pt x="2071497" y="126340"/>
                  <a:pt x="2069058" y="133046"/>
                </a:cubicBezTo>
                <a:cubicBezTo>
                  <a:pt x="2064181" y="136398"/>
                  <a:pt x="2059305" y="138684"/>
                  <a:pt x="2054428" y="139904"/>
                </a:cubicBezTo>
                <a:cubicBezTo>
                  <a:pt x="2049551" y="141123"/>
                  <a:pt x="2044065" y="141732"/>
                  <a:pt x="2037969" y="141732"/>
                </a:cubicBezTo>
                <a:cubicBezTo>
                  <a:pt x="2032177" y="141732"/>
                  <a:pt x="2026691" y="140894"/>
                  <a:pt x="2021509" y="139218"/>
                </a:cubicBezTo>
                <a:cubicBezTo>
                  <a:pt x="2016328" y="137541"/>
                  <a:pt x="2009775" y="134722"/>
                  <a:pt x="2001850" y="130760"/>
                </a:cubicBezTo>
                <a:cubicBezTo>
                  <a:pt x="1995449" y="133808"/>
                  <a:pt x="1990115" y="137465"/>
                  <a:pt x="1985848" y="141732"/>
                </a:cubicBezTo>
                <a:lnTo>
                  <a:pt x="1977618" y="134874"/>
                </a:lnTo>
                <a:cubicBezTo>
                  <a:pt x="1982800" y="127254"/>
                  <a:pt x="1987600" y="121235"/>
                  <a:pt x="1992020" y="116815"/>
                </a:cubicBezTo>
                <a:cubicBezTo>
                  <a:pt x="1996439" y="112395"/>
                  <a:pt x="2001393" y="110186"/>
                  <a:pt x="2006879" y="110186"/>
                </a:cubicBezTo>
                <a:cubicBezTo>
                  <a:pt x="2009013" y="110186"/>
                  <a:pt x="2011299" y="110948"/>
                  <a:pt x="2013737" y="112472"/>
                </a:cubicBezTo>
                <a:cubicBezTo>
                  <a:pt x="2019833" y="103023"/>
                  <a:pt x="2025853" y="96165"/>
                  <a:pt x="2031797" y="91898"/>
                </a:cubicBezTo>
                <a:cubicBezTo>
                  <a:pt x="2037740" y="87630"/>
                  <a:pt x="2044065" y="85497"/>
                  <a:pt x="2050770" y="85497"/>
                </a:cubicBezTo>
                <a:close/>
                <a:moveTo>
                  <a:pt x="5259399" y="79248"/>
                </a:moveTo>
                <a:cubicBezTo>
                  <a:pt x="5257265" y="79248"/>
                  <a:pt x="5255284" y="79934"/>
                  <a:pt x="5253455" y="81306"/>
                </a:cubicBezTo>
                <a:cubicBezTo>
                  <a:pt x="5251626" y="82677"/>
                  <a:pt x="5250711" y="84125"/>
                  <a:pt x="5250712" y="85649"/>
                </a:cubicBezTo>
                <a:cubicBezTo>
                  <a:pt x="5250711" y="92050"/>
                  <a:pt x="5255894" y="97232"/>
                  <a:pt x="5266257" y="101194"/>
                </a:cubicBezTo>
                <a:lnTo>
                  <a:pt x="5267171" y="99365"/>
                </a:lnTo>
                <a:cubicBezTo>
                  <a:pt x="5267781" y="98146"/>
                  <a:pt x="5268086" y="97079"/>
                  <a:pt x="5268086" y="96165"/>
                </a:cubicBezTo>
                <a:cubicBezTo>
                  <a:pt x="5268086" y="95250"/>
                  <a:pt x="5268086" y="94488"/>
                  <a:pt x="5268086" y="93879"/>
                </a:cubicBezTo>
                <a:cubicBezTo>
                  <a:pt x="5268086" y="89612"/>
                  <a:pt x="5267248" y="86106"/>
                  <a:pt x="5265571" y="83363"/>
                </a:cubicBezTo>
                <a:cubicBezTo>
                  <a:pt x="5263895" y="80620"/>
                  <a:pt x="5261837" y="79248"/>
                  <a:pt x="5259399" y="79248"/>
                </a:cubicBezTo>
                <a:close/>
                <a:moveTo>
                  <a:pt x="1506550" y="79248"/>
                </a:moveTo>
                <a:cubicBezTo>
                  <a:pt x="1504416" y="79248"/>
                  <a:pt x="1502435" y="79934"/>
                  <a:pt x="1500606" y="81306"/>
                </a:cubicBezTo>
                <a:cubicBezTo>
                  <a:pt x="1498777" y="82677"/>
                  <a:pt x="1497863" y="84125"/>
                  <a:pt x="1497863" y="85649"/>
                </a:cubicBezTo>
                <a:cubicBezTo>
                  <a:pt x="1497863" y="92050"/>
                  <a:pt x="1503045" y="97232"/>
                  <a:pt x="1513408" y="101194"/>
                </a:cubicBezTo>
                <a:lnTo>
                  <a:pt x="1514323" y="99365"/>
                </a:lnTo>
                <a:cubicBezTo>
                  <a:pt x="1514932" y="98146"/>
                  <a:pt x="1515237" y="97079"/>
                  <a:pt x="1515237" y="96165"/>
                </a:cubicBezTo>
                <a:cubicBezTo>
                  <a:pt x="1515237" y="95250"/>
                  <a:pt x="1515237" y="94488"/>
                  <a:pt x="1515237" y="93879"/>
                </a:cubicBezTo>
                <a:cubicBezTo>
                  <a:pt x="1515237" y="89612"/>
                  <a:pt x="1514399" y="86106"/>
                  <a:pt x="1512722" y="83363"/>
                </a:cubicBezTo>
                <a:cubicBezTo>
                  <a:pt x="1511045" y="80620"/>
                  <a:pt x="1508988" y="79248"/>
                  <a:pt x="1506550" y="79248"/>
                </a:cubicBezTo>
                <a:close/>
                <a:moveTo>
                  <a:pt x="1914753" y="78182"/>
                </a:moveTo>
                <a:cubicBezTo>
                  <a:pt x="1921459" y="77877"/>
                  <a:pt x="1927326" y="80696"/>
                  <a:pt x="1932355" y="86640"/>
                </a:cubicBezTo>
                <a:cubicBezTo>
                  <a:pt x="1937385" y="92583"/>
                  <a:pt x="1939899" y="100280"/>
                  <a:pt x="1939899" y="109728"/>
                </a:cubicBezTo>
                <a:cubicBezTo>
                  <a:pt x="1939899" y="116739"/>
                  <a:pt x="1937308" y="122835"/>
                  <a:pt x="1932127" y="128016"/>
                </a:cubicBezTo>
                <a:cubicBezTo>
                  <a:pt x="1926945" y="133198"/>
                  <a:pt x="1921001" y="135789"/>
                  <a:pt x="1914296" y="135789"/>
                </a:cubicBezTo>
                <a:cubicBezTo>
                  <a:pt x="1907285" y="135789"/>
                  <a:pt x="1901571" y="133274"/>
                  <a:pt x="1897151" y="128245"/>
                </a:cubicBezTo>
                <a:cubicBezTo>
                  <a:pt x="1892731" y="123216"/>
                  <a:pt x="1890522" y="116891"/>
                  <a:pt x="1890522" y="109271"/>
                </a:cubicBezTo>
                <a:cubicBezTo>
                  <a:pt x="1890522" y="100432"/>
                  <a:pt x="1893036" y="93041"/>
                  <a:pt x="1898065" y="87097"/>
                </a:cubicBezTo>
                <a:cubicBezTo>
                  <a:pt x="1903095" y="81153"/>
                  <a:pt x="1908657" y="78182"/>
                  <a:pt x="1914753" y="78182"/>
                </a:cubicBezTo>
                <a:close/>
                <a:moveTo>
                  <a:pt x="5264885" y="63704"/>
                </a:moveTo>
                <a:cubicBezTo>
                  <a:pt x="5269762" y="63704"/>
                  <a:pt x="5273725" y="65837"/>
                  <a:pt x="5276773" y="70104"/>
                </a:cubicBezTo>
                <a:cubicBezTo>
                  <a:pt x="5280430" y="74981"/>
                  <a:pt x="5282259" y="82754"/>
                  <a:pt x="5282259" y="93422"/>
                </a:cubicBezTo>
                <a:cubicBezTo>
                  <a:pt x="5282259" y="97384"/>
                  <a:pt x="5281497" y="101042"/>
                  <a:pt x="5279973" y="104394"/>
                </a:cubicBezTo>
                <a:lnTo>
                  <a:pt x="5294146" y="105309"/>
                </a:lnTo>
                <a:cubicBezTo>
                  <a:pt x="5294146" y="110186"/>
                  <a:pt x="5292547" y="113691"/>
                  <a:pt x="5289346" y="115824"/>
                </a:cubicBezTo>
                <a:cubicBezTo>
                  <a:pt x="5286145" y="117958"/>
                  <a:pt x="5281193" y="119025"/>
                  <a:pt x="5274487" y="119025"/>
                </a:cubicBezTo>
                <a:lnTo>
                  <a:pt x="5269915" y="118568"/>
                </a:lnTo>
                <a:cubicBezTo>
                  <a:pt x="5262295" y="126188"/>
                  <a:pt x="5254523" y="132207"/>
                  <a:pt x="5246597" y="136627"/>
                </a:cubicBezTo>
                <a:cubicBezTo>
                  <a:pt x="5238673" y="141047"/>
                  <a:pt x="5231662" y="143256"/>
                  <a:pt x="5225566" y="143256"/>
                </a:cubicBezTo>
                <a:cubicBezTo>
                  <a:pt x="5216117" y="143256"/>
                  <a:pt x="5211393" y="139294"/>
                  <a:pt x="5211393" y="131369"/>
                </a:cubicBezTo>
                <a:cubicBezTo>
                  <a:pt x="5220537" y="129540"/>
                  <a:pt x="5228462" y="127102"/>
                  <a:pt x="5235168" y="124054"/>
                </a:cubicBezTo>
                <a:cubicBezTo>
                  <a:pt x="5241873" y="121006"/>
                  <a:pt x="5247969" y="117653"/>
                  <a:pt x="5253455" y="113996"/>
                </a:cubicBezTo>
                <a:cubicBezTo>
                  <a:pt x="5242483" y="108509"/>
                  <a:pt x="5236996" y="101346"/>
                  <a:pt x="5236996" y="92507"/>
                </a:cubicBezTo>
                <a:cubicBezTo>
                  <a:pt x="5236996" y="85497"/>
                  <a:pt x="5239967" y="78944"/>
                  <a:pt x="5245912" y="72848"/>
                </a:cubicBezTo>
                <a:cubicBezTo>
                  <a:pt x="5251855" y="66752"/>
                  <a:pt x="5258180" y="63704"/>
                  <a:pt x="5264885" y="63704"/>
                </a:cubicBezTo>
                <a:close/>
                <a:moveTo>
                  <a:pt x="1512036" y="63704"/>
                </a:moveTo>
                <a:cubicBezTo>
                  <a:pt x="1516913" y="63704"/>
                  <a:pt x="1520875" y="65837"/>
                  <a:pt x="1523923" y="70104"/>
                </a:cubicBezTo>
                <a:cubicBezTo>
                  <a:pt x="1527581" y="74981"/>
                  <a:pt x="1529410" y="82754"/>
                  <a:pt x="1529410" y="93422"/>
                </a:cubicBezTo>
                <a:cubicBezTo>
                  <a:pt x="1529410" y="97384"/>
                  <a:pt x="1528648" y="101042"/>
                  <a:pt x="1527124" y="104394"/>
                </a:cubicBezTo>
                <a:lnTo>
                  <a:pt x="1541297" y="105309"/>
                </a:lnTo>
                <a:cubicBezTo>
                  <a:pt x="1541297" y="110186"/>
                  <a:pt x="1539697" y="113691"/>
                  <a:pt x="1536497" y="115824"/>
                </a:cubicBezTo>
                <a:cubicBezTo>
                  <a:pt x="1533296" y="117958"/>
                  <a:pt x="1528343" y="119025"/>
                  <a:pt x="1521637" y="119025"/>
                </a:cubicBezTo>
                <a:lnTo>
                  <a:pt x="1517065" y="118568"/>
                </a:lnTo>
                <a:cubicBezTo>
                  <a:pt x="1509445" y="126188"/>
                  <a:pt x="1501673" y="132207"/>
                  <a:pt x="1493748" y="136627"/>
                </a:cubicBezTo>
                <a:cubicBezTo>
                  <a:pt x="1485823" y="141047"/>
                  <a:pt x="1478813" y="143256"/>
                  <a:pt x="1472717" y="143256"/>
                </a:cubicBezTo>
                <a:cubicBezTo>
                  <a:pt x="1463268" y="143256"/>
                  <a:pt x="1458544" y="139294"/>
                  <a:pt x="1458544" y="131369"/>
                </a:cubicBezTo>
                <a:cubicBezTo>
                  <a:pt x="1467688" y="129540"/>
                  <a:pt x="1475613" y="127102"/>
                  <a:pt x="1482318" y="124054"/>
                </a:cubicBezTo>
                <a:cubicBezTo>
                  <a:pt x="1489024" y="121006"/>
                  <a:pt x="1495120" y="117653"/>
                  <a:pt x="1500606" y="113996"/>
                </a:cubicBezTo>
                <a:cubicBezTo>
                  <a:pt x="1489633" y="108509"/>
                  <a:pt x="1484147" y="101346"/>
                  <a:pt x="1484147" y="92507"/>
                </a:cubicBezTo>
                <a:cubicBezTo>
                  <a:pt x="1484147" y="85497"/>
                  <a:pt x="1487119" y="78944"/>
                  <a:pt x="1493063" y="72848"/>
                </a:cubicBezTo>
                <a:cubicBezTo>
                  <a:pt x="1499006" y="66752"/>
                  <a:pt x="1505331" y="63704"/>
                  <a:pt x="1512036" y="63704"/>
                </a:cubicBezTo>
                <a:close/>
                <a:moveTo>
                  <a:pt x="3445383" y="0"/>
                </a:moveTo>
                <a:cubicBezTo>
                  <a:pt x="3447821" y="11278"/>
                  <a:pt x="3449497" y="20651"/>
                  <a:pt x="3450411" y="28118"/>
                </a:cubicBezTo>
                <a:cubicBezTo>
                  <a:pt x="3451326" y="35586"/>
                  <a:pt x="3452011" y="42291"/>
                  <a:pt x="3452469" y="48235"/>
                </a:cubicBezTo>
                <a:cubicBezTo>
                  <a:pt x="3452926" y="54179"/>
                  <a:pt x="3453155" y="60808"/>
                  <a:pt x="3453155" y="68123"/>
                </a:cubicBezTo>
                <a:cubicBezTo>
                  <a:pt x="3453155" y="83668"/>
                  <a:pt x="3448887" y="96774"/>
                  <a:pt x="3440353" y="107442"/>
                </a:cubicBezTo>
                <a:lnTo>
                  <a:pt x="3437610" y="106528"/>
                </a:lnTo>
                <a:cubicBezTo>
                  <a:pt x="3437610" y="94031"/>
                  <a:pt x="3436772" y="81915"/>
                  <a:pt x="3435095" y="70181"/>
                </a:cubicBezTo>
                <a:cubicBezTo>
                  <a:pt x="3433419" y="58446"/>
                  <a:pt x="3431209" y="47244"/>
                  <a:pt x="3428466" y="36576"/>
                </a:cubicBezTo>
                <a:cubicBezTo>
                  <a:pt x="3427551" y="32614"/>
                  <a:pt x="3427094" y="29109"/>
                  <a:pt x="3427095" y="26061"/>
                </a:cubicBezTo>
                <a:cubicBezTo>
                  <a:pt x="3427094" y="19965"/>
                  <a:pt x="3428847" y="14555"/>
                  <a:pt x="3432352" y="9830"/>
                </a:cubicBezTo>
                <a:cubicBezTo>
                  <a:pt x="3435857" y="5106"/>
                  <a:pt x="3440201" y="1829"/>
                  <a:pt x="3445383" y="0"/>
                </a:cubicBezTo>
                <a:close/>
              </a:path>
            </a:pathLst>
          </a:custGeom>
          <a:solidFill>
            <a:srgbClr val="4B116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PK" dirty="0"/>
          </a:p>
        </p:txBody>
      </p:sp>
      <p:sp>
        <p:nvSpPr>
          <p:cNvPr id="6" name="Translation">
            <a:extLst>
              <a:ext uri="{FF2B5EF4-FFF2-40B4-BE49-F238E27FC236}">
                <a16:creationId xmlns:a16="http://schemas.microsoft.com/office/drawing/2014/main" id="{F0CCB11A-34AD-C9DB-4192-8B81EB92E323}"/>
              </a:ext>
            </a:extLst>
          </p:cNvPr>
          <p:cNvSpPr txBox="1"/>
          <p:nvPr/>
        </p:nvSpPr>
        <p:spPr>
          <a:xfrm>
            <a:off x="9661691" y="4120573"/>
            <a:ext cx="6965193" cy="830997"/>
          </a:xfrm>
          <a:prstGeom prst="rect">
            <a:avLst/>
          </a:prstGeom>
          <a:noFill/>
        </p:spPr>
        <p:txBody>
          <a:bodyPr wrap="square" rtlCol="0">
            <a:spAutoFit/>
          </a:bodyPr>
          <a:lstStyle/>
          <a:p>
            <a:pPr marL="0" indent="0" algn="ctr">
              <a:buNone/>
            </a:pPr>
            <a:r>
              <a:rPr lang="en-GB" sz="2400" b="0" i="0" u="none" strike="noStrike" dirty="0">
                <a:solidFill>
                  <a:srgbClr val="000000"/>
                </a:solidFill>
                <a:effectLst/>
                <a:latin typeface="Inter"/>
              </a:rPr>
              <a:t>so enter it in peace. This is the Day of everlasting Life.’</a:t>
            </a:r>
            <a:endParaRPr lang="en-GB" sz="4400" dirty="0">
              <a:effectLst/>
            </a:endParaRPr>
          </a:p>
        </p:txBody>
      </p:sp>
      <p:sp>
        <p:nvSpPr>
          <p:cNvPr id="8" name="Freeform: Shape 7">
            <a:extLst>
              <a:ext uri="{FF2B5EF4-FFF2-40B4-BE49-F238E27FC236}">
                <a16:creationId xmlns:a16="http://schemas.microsoft.com/office/drawing/2014/main" id="{C1A5CF47-0C70-63CF-ECAD-78BD0697994D}"/>
              </a:ext>
            </a:extLst>
          </p:cNvPr>
          <p:cNvSpPr/>
          <p:nvPr/>
        </p:nvSpPr>
        <p:spPr>
          <a:xfrm rot="20799858">
            <a:off x="-245960" y="5234151"/>
            <a:ext cx="9937148" cy="5398512"/>
          </a:xfrm>
          <a:custGeom>
            <a:avLst/>
            <a:gdLst>
              <a:gd name="connsiteX0" fmla="*/ 533902 w 5542288"/>
              <a:gd name="connsiteY0" fmla="*/ 18036 h 3049071"/>
              <a:gd name="connsiteX1" fmla="*/ 1979382 w 5542288"/>
              <a:gd name="connsiteY1" fmla="*/ 667978 h 3049071"/>
              <a:gd name="connsiteX2" fmla="*/ 3378861 w 5542288"/>
              <a:gd name="connsiteY2" fmla="*/ 955722 h 3049071"/>
              <a:gd name="connsiteX3" fmla="*/ 4795784 w 5542288"/>
              <a:gd name="connsiteY3" fmla="*/ 1648925 h 3049071"/>
              <a:gd name="connsiteX4" fmla="*/ 5542288 w 5542288"/>
              <a:gd name="connsiteY4" fmla="*/ 2966753 h 3049071"/>
              <a:gd name="connsiteX5" fmla="*/ 5539185 w 5542288"/>
              <a:gd name="connsiteY5" fmla="*/ 3049071 h 3049071"/>
              <a:gd name="connsiteX6" fmla="*/ 0 w 5542288"/>
              <a:gd name="connsiteY6" fmla="*/ 1736018 h 3049071"/>
              <a:gd name="connsiteX7" fmla="*/ 411519 w 5542288"/>
              <a:gd name="connsiteY7" fmla="*/ 0 h 3049071"/>
              <a:gd name="connsiteX8" fmla="*/ 430579 w 5542288"/>
              <a:gd name="connsiteY8" fmla="*/ 1167 h 3049071"/>
              <a:gd name="connsiteX9" fmla="*/ 533902 w 5542288"/>
              <a:gd name="connsiteY9" fmla="*/ 18036 h 304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42288" h="3049071">
                <a:moveTo>
                  <a:pt x="533902" y="18036"/>
                </a:moveTo>
                <a:cubicBezTo>
                  <a:pt x="988866" y="112723"/>
                  <a:pt x="1533053" y="476694"/>
                  <a:pt x="1979382" y="667978"/>
                </a:cubicBezTo>
                <a:cubicBezTo>
                  <a:pt x="2524350" y="903405"/>
                  <a:pt x="2921090" y="872889"/>
                  <a:pt x="3378861" y="955722"/>
                </a:cubicBezTo>
                <a:cubicBezTo>
                  <a:pt x="3832276" y="1042917"/>
                  <a:pt x="4346727" y="1243466"/>
                  <a:pt x="4795784" y="1648925"/>
                </a:cubicBezTo>
                <a:cubicBezTo>
                  <a:pt x="5188705" y="1999886"/>
                  <a:pt x="5534898" y="2504391"/>
                  <a:pt x="5542288" y="2966753"/>
                </a:cubicBezTo>
                <a:lnTo>
                  <a:pt x="5539185" y="3049071"/>
                </a:lnTo>
                <a:lnTo>
                  <a:pt x="0" y="1736018"/>
                </a:lnTo>
                <a:lnTo>
                  <a:pt x="411519" y="0"/>
                </a:lnTo>
                <a:lnTo>
                  <a:pt x="430579" y="1167"/>
                </a:lnTo>
                <a:cubicBezTo>
                  <a:pt x="464436" y="5062"/>
                  <a:pt x="498905" y="10753"/>
                  <a:pt x="533902" y="18036"/>
                </a:cubicBezTo>
                <a:close/>
              </a:path>
            </a:pathLst>
          </a:custGeom>
          <a:gradFill>
            <a:gsLst>
              <a:gs pos="0">
                <a:srgbClr val="C3B8DE"/>
              </a:gs>
              <a:gs pos="100000">
                <a:schemeClr val="bg1">
                  <a:alpha val="0"/>
                </a:scheme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sz="1200">
              <a:solidFill>
                <a:schemeClr val="tx1"/>
              </a:solidFill>
            </a:endParaRPr>
          </a:p>
        </p:txBody>
      </p:sp>
      <p:pic>
        <p:nvPicPr>
          <p:cNvPr id="10" name="Picture 9">
            <a:extLst>
              <a:ext uri="{FF2B5EF4-FFF2-40B4-BE49-F238E27FC236}">
                <a16:creationId xmlns:a16="http://schemas.microsoft.com/office/drawing/2014/main" id="{9C4ACB7E-1B62-F437-36F5-3C0423E7588E}"/>
              </a:ext>
            </a:extLst>
          </p:cNvPr>
          <p:cNvPicPr>
            <a:picLocks noChangeAspect="1"/>
          </p:cNvPicPr>
          <p:nvPr/>
        </p:nvPicPr>
        <p:blipFill>
          <a:blip r:embed="rId3"/>
          <a:stretch>
            <a:fillRect/>
          </a:stretch>
        </p:blipFill>
        <p:spPr>
          <a:xfrm>
            <a:off x="10897417" y="5535858"/>
            <a:ext cx="4493742" cy="2950891"/>
          </a:xfrm>
          <a:prstGeom prst="rect">
            <a:avLst/>
          </a:prstGeom>
          <a:effectLst>
            <a:softEdge rad="431800"/>
          </a:effectLst>
        </p:spPr>
      </p:pic>
    </p:spTree>
    <p:extLst>
      <p:ext uri="{BB962C8B-B14F-4D97-AF65-F5344CB8AC3E}">
        <p14:creationId xmlns:p14="http://schemas.microsoft.com/office/powerpoint/2010/main" val="390461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1">
          <a:extLst>
            <a:ext uri="{FF2B5EF4-FFF2-40B4-BE49-F238E27FC236}">
              <a16:creationId xmlns:a16="http://schemas.microsoft.com/office/drawing/2014/main" id="{239560DC-7B83-3A9E-DC0F-1634FC606230}"/>
            </a:ext>
          </a:extLst>
        </p:cNvPr>
        <p:cNvGrpSpPr/>
        <p:nvPr/>
      </p:nvGrpSpPr>
      <p:grpSpPr>
        <a:xfrm>
          <a:off x="0" y="0"/>
          <a:ext cx="0" cy="0"/>
          <a:chOff x="0" y="0"/>
          <a:chExt cx="0" cy="0"/>
        </a:xfrm>
      </p:grpSpPr>
      <p:sp>
        <p:nvSpPr>
          <p:cNvPr id="4" name="Background frame">
            <a:extLst>
              <a:ext uri="{FF2B5EF4-FFF2-40B4-BE49-F238E27FC236}">
                <a16:creationId xmlns:a16="http://schemas.microsoft.com/office/drawing/2014/main" id="{04A00620-BBC4-F4A7-FC43-D36445F82695}"/>
              </a:ext>
            </a:extLst>
          </p:cNvPr>
          <p:cNvSpPr/>
          <p:nvPr/>
        </p:nvSpPr>
        <p:spPr>
          <a:xfrm>
            <a:off x="9144000" y="1567873"/>
            <a:ext cx="7912045" cy="1475982"/>
          </a:xfrm>
          <a:prstGeom prst="roundRect">
            <a:avLst>
              <a:gd name="adj" fmla="val 10456"/>
            </a:avLst>
          </a:prstGeom>
          <a:solidFill>
            <a:srgbClr val="EEEB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9" name="Google Shape;110;p16">
            <a:extLst>
              <a:ext uri="{FF2B5EF4-FFF2-40B4-BE49-F238E27FC236}">
                <a16:creationId xmlns:a16="http://schemas.microsoft.com/office/drawing/2014/main" id="{FB4FB29E-45CE-BF71-E7D2-B035F2D4A9B7}"/>
              </a:ext>
            </a:extLst>
          </p:cNvPr>
          <p:cNvSpPr/>
          <p:nvPr/>
        </p:nvSpPr>
        <p:spPr>
          <a:xfrm>
            <a:off x="9148517" y="3366029"/>
            <a:ext cx="7912045" cy="1591589"/>
          </a:xfrm>
          <a:prstGeom prst="roundRect">
            <a:avLst>
              <a:gd name="adj" fmla="val 17191"/>
            </a:avLst>
          </a:prstGeom>
          <a:solidFill>
            <a:schemeClr val="lt1"/>
          </a:solidFill>
          <a:ln>
            <a:noFill/>
          </a:ln>
          <a:effectLst>
            <a:outerShdw blurRad="710047" dist="254000" dir="8100000" algn="tr" rotWithShape="0">
              <a:srgbClr val="000000">
                <a:alpha val="9803"/>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2" name="Google Shape;202;p22">
            <a:extLst>
              <a:ext uri="{FF2B5EF4-FFF2-40B4-BE49-F238E27FC236}">
                <a16:creationId xmlns:a16="http://schemas.microsoft.com/office/drawing/2014/main" id="{64B225C5-3183-8141-6F12-C55500EE4835}"/>
              </a:ext>
            </a:extLst>
          </p:cNvPr>
          <p:cNvSpPr txBox="1"/>
          <p:nvPr/>
        </p:nvSpPr>
        <p:spPr>
          <a:xfrm>
            <a:off x="1932840" y="1444743"/>
            <a:ext cx="6731657" cy="19389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0" dirty="0">
                <a:solidFill>
                  <a:srgbClr val="4B116F"/>
                </a:solidFill>
                <a:latin typeface="+mj-lt"/>
                <a:ea typeface="Inter Tight Medium"/>
                <a:cs typeface="Inter Tight Medium"/>
                <a:sym typeface="Inter Tight Medium"/>
              </a:rPr>
              <a:t>Everything You’ve Ever Dreamed of</a:t>
            </a:r>
            <a:endParaRPr sz="1600" dirty="0">
              <a:solidFill>
                <a:srgbClr val="4B116F"/>
              </a:solidFill>
              <a:latin typeface="+mj-lt"/>
            </a:endParaRPr>
          </a:p>
        </p:txBody>
      </p:sp>
      <p:sp>
        <p:nvSpPr>
          <p:cNvPr id="3" name="Google Shape;203;p22">
            <a:extLst>
              <a:ext uri="{FF2B5EF4-FFF2-40B4-BE49-F238E27FC236}">
                <a16:creationId xmlns:a16="http://schemas.microsoft.com/office/drawing/2014/main" id="{E2C432A4-68F0-23A5-47E3-6D0947A165D0}"/>
              </a:ext>
            </a:extLst>
          </p:cNvPr>
          <p:cNvSpPr txBox="1"/>
          <p:nvPr/>
        </p:nvSpPr>
        <p:spPr>
          <a:xfrm>
            <a:off x="1932842" y="3501521"/>
            <a:ext cx="6527418" cy="1985118"/>
          </a:xfrm>
          <a:prstGeom prst="rect">
            <a:avLst/>
          </a:prstGeom>
          <a:noFill/>
          <a:ln>
            <a:noFill/>
          </a:ln>
        </p:spPr>
        <p:txBody>
          <a:bodyPr spcFirstLastPara="1" wrap="square" lIns="91425" tIns="45700" rIns="91425" bIns="45700" anchor="t" anchorCtr="0">
            <a:spAutoFit/>
          </a:bodyPr>
          <a:lstStyle/>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Literally ANYTHING you wish for.</a:t>
            </a:r>
          </a:p>
          <a:p>
            <a:pPr marL="342900" lvl="0" indent="-342900">
              <a:lnSpc>
                <a:spcPct val="150000"/>
              </a:lnSpc>
              <a:spcAft>
                <a:spcPts val="600"/>
              </a:spcAft>
              <a:buFont typeface="Arial" panose="020B0604020202020204" pitchFamily="34" charset="0"/>
              <a:buChar char="•"/>
            </a:pPr>
            <a:r>
              <a:rPr lang="en-GB" sz="2400" dirty="0" err="1">
                <a:solidFill>
                  <a:srgbClr val="1E1E1E"/>
                </a:solidFill>
                <a:latin typeface="Inter Light"/>
                <a:ea typeface="Inter Light"/>
                <a:cs typeface="Inter Light"/>
                <a:sym typeface="Inter Light"/>
              </a:rPr>
              <a:t>Mazīd</a:t>
            </a:r>
            <a:r>
              <a:rPr lang="en-GB" sz="2400" dirty="0">
                <a:solidFill>
                  <a:srgbClr val="1E1E1E"/>
                </a:solidFill>
                <a:latin typeface="Inter Light"/>
                <a:ea typeface="Inter Light"/>
                <a:cs typeface="Inter Light"/>
                <a:sym typeface="Inter Light"/>
              </a:rPr>
              <a:t>: the Ultimate Gift. </a:t>
            </a:r>
          </a:p>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[A] What do you think this refers to?</a:t>
            </a:r>
          </a:p>
        </p:txBody>
      </p:sp>
      <p:sp>
        <p:nvSpPr>
          <p:cNvPr id="2" name="Freeform: Shape 1">
            <a:extLst>
              <a:ext uri="{FF2B5EF4-FFF2-40B4-BE49-F238E27FC236}">
                <a16:creationId xmlns:a16="http://schemas.microsoft.com/office/drawing/2014/main" id="{05A4B3E4-9904-F242-263B-D9CD4E0AA27F}"/>
              </a:ext>
            </a:extLst>
          </p:cNvPr>
          <p:cNvSpPr/>
          <p:nvPr/>
        </p:nvSpPr>
        <p:spPr>
          <a:xfrm>
            <a:off x="10047256" y="2032496"/>
            <a:ext cx="6067120" cy="546735"/>
          </a:xfrm>
          <a:custGeom>
            <a:avLst/>
            <a:gdLst/>
            <a:ahLst/>
            <a:cxnLst/>
            <a:rect l="l" t="t" r="r" b="b"/>
            <a:pathLst>
              <a:path w="6067120" h="546735">
                <a:moveTo>
                  <a:pt x="1475156" y="493700"/>
                </a:moveTo>
                <a:lnTo>
                  <a:pt x="1475613" y="499186"/>
                </a:lnTo>
                <a:cubicBezTo>
                  <a:pt x="1475003" y="508330"/>
                  <a:pt x="1471193" y="514731"/>
                  <a:pt x="1464183" y="518389"/>
                </a:cubicBezTo>
                <a:cubicBezTo>
                  <a:pt x="1456258" y="522351"/>
                  <a:pt x="1445971" y="526694"/>
                  <a:pt x="1433322" y="531419"/>
                </a:cubicBezTo>
                <a:cubicBezTo>
                  <a:pt x="1420672" y="536143"/>
                  <a:pt x="1405814" y="541249"/>
                  <a:pt x="1388745" y="546735"/>
                </a:cubicBezTo>
                <a:lnTo>
                  <a:pt x="1392402" y="523418"/>
                </a:lnTo>
                <a:cubicBezTo>
                  <a:pt x="1412519" y="516407"/>
                  <a:pt x="1429359" y="510540"/>
                  <a:pt x="1442923" y="505816"/>
                </a:cubicBezTo>
                <a:cubicBezTo>
                  <a:pt x="1456486" y="501091"/>
                  <a:pt x="1467231" y="497053"/>
                  <a:pt x="1475156" y="493700"/>
                </a:cubicBezTo>
                <a:close/>
                <a:moveTo>
                  <a:pt x="696010" y="472669"/>
                </a:moveTo>
                <a:cubicBezTo>
                  <a:pt x="704850" y="479374"/>
                  <a:pt x="711403" y="485318"/>
                  <a:pt x="715670" y="490499"/>
                </a:cubicBezTo>
                <a:cubicBezTo>
                  <a:pt x="712622" y="493243"/>
                  <a:pt x="709422" y="496291"/>
                  <a:pt x="706069" y="499643"/>
                </a:cubicBezTo>
                <a:cubicBezTo>
                  <a:pt x="702716" y="502996"/>
                  <a:pt x="699363" y="506806"/>
                  <a:pt x="696010" y="511073"/>
                </a:cubicBezTo>
                <a:cubicBezTo>
                  <a:pt x="691438" y="505282"/>
                  <a:pt x="685495" y="499186"/>
                  <a:pt x="678180" y="492785"/>
                </a:cubicBezTo>
                <a:cubicBezTo>
                  <a:pt x="680618" y="489128"/>
                  <a:pt x="683361" y="485623"/>
                  <a:pt x="686409" y="482270"/>
                </a:cubicBezTo>
                <a:cubicBezTo>
                  <a:pt x="689457" y="478917"/>
                  <a:pt x="692658" y="475717"/>
                  <a:pt x="696010" y="472669"/>
                </a:cubicBezTo>
                <a:close/>
                <a:moveTo>
                  <a:pt x="221284" y="472669"/>
                </a:moveTo>
                <a:cubicBezTo>
                  <a:pt x="224028" y="475412"/>
                  <a:pt x="226999" y="478307"/>
                  <a:pt x="230200" y="481355"/>
                </a:cubicBezTo>
                <a:cubicBezTo>
                  <a:pt x="233400" y="484403"/>
                  <a:pt x="236372" y="487451"/>
                  <a:pt x="239115" y="490499"/>
                </a:cubicBezTo>
                <a:cubicBezTo>
                  <a:pt x="236677" y="494157"/>
                  <a:pt x="233934" y="497738"/>
                  <a:pt x="230886" y="501244"/>
                </a:cubicBezTo>
                <a:cubicBezTo>
                  <a:pt x="227838" y="504749"/>
                  <a:pt x="224637" y="508025"/>
                  <a:pt x="221284" y="511073"/>
                </a:cubicBezTo>
                <a:cubicBezTo>
                  <a:pt x="217322" y="508025"/>
                  <a:pt x="213664" y="504977"/>
                  <a:pt x="210312" y="501929"/>
                </a:cubicBezTo>
                <a:cubicBezTo>
                  <a:pt x="206959" y="498881"/>
                  <a:pt x="204063" y="495986"/>
                  <a:pt x="201625" y="493243"/>
                </a:cubicBezTo>
                <a:cubicBezTo>
                  <a:pt x="204978" y="490195"/>
                  <a:pt x="208254" y="486994"/>
                  <a:pt x="211455" y="483641"/>
                </a:cubicBezTo>
                <a:cubicBezTo>
                  <a:pt x="214655" y="480289"/>
                  <a:pt x="217932" y="476631"/>
                  <a:pt x="221284" y="472669"/>
                </a:cubicBezTo>
                <a:close/>
                <a:moveTo>
                  <a:pt x="3570656" y="427025"/>
                </a:moveTo>
                <a:lnTo>
                  <a:pt x="3571112" y="432511"/>
                </a:lnTo>
                <a:cubicBezTo>
                  <a:pt x="3570503" y="441655"/>
                  <a:pt x="3566693" y="448056"/>
                  <a:pt x="3559683" y="451714"/>
                </a:cubicBezTo>
                <a:cubicBezTo>
                  <a:pt x="3551758" y="455676"/>
                  <a:pt x="3541471" y="460019"/>
                  <a:pt x="3528822" y="464744"/>
                </a:cubicBezTo>
                <a:cubicBezTo>
                  <a:pt x="3516172" y="469468"/>
                  <a:pt x="3501314" y="474574"/>
                  <a:pt x="3484245" y="480060"/>
                </a:cubicBezTo>
                <a:lnTo>
                  <a:pt x="3487902" y="456743"/>
                </a:lnTo>
                <a:cubicBezTo>
                  <a:pt x="3508019" y="449732"/>
                  <a:pt x="3524859" y="443865"/>
                  <a:pt x="3538423" y="439141"/>
                </a:cubicBezTo>
                <a:cubicBezTo>
                  <a:pt x="3551986" y="434416"/>
                  <a:pt x="3562730" y="430378"/>
                  <a:pt x="3570656" y="427025"/>
                </a:cubicBezTo>
                <a:close/>
                <a:moveTo>
                  <a:pt x="4897984" y="413233"/>
                </a:moveTo>
                <a:cubicBezTo>
                  <a:pt x="4899812" y="415366"/>
                  <a:pt x="4903088" y="418795"/>
                  <a:pt x="4907814" y="423520"/>
                </a:cubicBezTo>
                <a:cubicBezTo>
                  <a:pt x="4912538" y="428244"/>
                  <a:pt x="4918710" y="434264"/>
                  <a:pt x="4926330" y="441579"/>
                </a:cubicBezTo>
                <a:cubicBezTo>
                  <a:pt x="4922672" y="446761"/>
                  <a:pt x="4918558" y="452018"/>
                  <a:pt x="4913986" y="457352"/>
                </a:cubicBezTo>
                <a:cubicBezTo>
                  <a:pt x="4909414" y="462686"/>
                  <a:pt x="4904384" y="468097"/>
                  <a:pt x="4898898" y="473583"/>
                </a:cubicBezTo>
                <a:cubicBezTo>
                  <a:pt x="4891583" y="467792"/>
                  <a:pt x="4885334" y="462458"/>
                  <a:pt x="4880153" y="457581"/>
                </a:cubicBezTo>
                <a:cubicBezTo>
                  <a:pt x="4874971" y="452704"/>
                  <a:pt x="4870704" y="448437"/>
                  <a:pt x="4867352" y="444779"/>
                </a:cubicBezTo>
                <a:cubicBezTo>
                  <a:pt x="4872228" y="440207"/>
                  <a:pt x="4877257" y="435254"/>
                  <a:pt x="4882438" y="429920"/>
                </a:cubicBezTo>
                <a:cubicBezTo>
                  <a:pt x="4887620" y="424586"/>
                  <a:pt x="4892802" y="419024"/>
                  <a:pt x="4897984" y="413233"/>
                </a:cubicBezTo>
                <a:close/>
                <a:moveTo>
                  <a:pt x="3309214" y="413233"/>
                </a:moveTo>
                <a:cubicBezTo>
                  <a:pt x="3311042" y="415366"/>
                  <a:pt x="3314319" y="418795"/>
                  <a:pt x="3319044" y="423520"/>
                </a:cubicBezTo>
                <a:cubicBezTo>
                  <a:pt x="3323767" y="428244"/>
                  <a:pt x="3329940" y="434264"/>
                  <a:pt x="3337560" y="441579"/>
                </a:cubicBezTo>
                <a:cubicBezTo>
                  <a:pt x="3333902" y="446761"/>
                  <a:pt x="3329787" y="452018"/>
                  <a:pt x="3325216" y="457352"/>
                </a:cubicBezTo>
                <a:cubicBezTo>
                  <a:pt x="3320643" y="462686"/>
                  <a:pt x="3315614" y="468097"/>
                  <a:pt x="3310128" y="473583"/>
                </a:cubicBezTo>
                <a:cubicBezTo>
                  <a:pt x="3302812" y="467792"/>
                  <a:pt x="3296564" y="462458"/>
                  <a:pt x="3291383" y="457581"/>
                </a:cubicBezTo>
                <a:cubicBezTo>
                  <a:pt x="3286201" y="452704"/>
                  <a:pt x="3281934" y="448437"/>
                  <a:pt x="3278581" y="444779"/>
                </a:cubicBezTo>
                <a:cubicBezTo>
                  <a:pt x="3283458" y="440207"/>
                  <a:pt x="3288487" y="435254"/>
                  <a:pt x="3293669" y="429920"/>
                </a:cubicBezTo>
                <a:cubicBezTo>
                  <a:pt x="3298850" y="424586"/>
                  <a:pt x="3304032" y="419024"/>
                  <a:pt x="3309214" y="413233"/>
                </a:cubicBezTo>
                <a:close/>
                <a:moveTo>
                  <a:pt x="2192883" y="413233"/>
                </a:moveTo>
                <a:cubicBezTo>
                  <a:pt x="2194712" y="415366"/>
                  <a:pt x="2197989" y="418795"/>
                  <a:pt x="2202713" y="423520"/>
                </a:cubicBezTo>
                <a:cubicBezTo>
                  <a:pt x="2207438" y="428244"/>
                  <a:pt x="2213610" y="434264"/>
                  <a:pt x="2221230" y="441579"/>
                </a:cubicBezTo>
                <a:cubicBezTo>
                  <a:pt x="2217572" y="446761"/>
                  <a:pt x="2213457" y="452018"/>
                  <a:pt x="2208885" y="457352"/>
                </a:cubicBezTo>
                <a:cubicBezTo>
                  <a:pt x="2204313" y="462686"/>
                  <a:pt x="2199284" y="468097"/>
                  <a:pt x="2193798" y="473583"/>
                </a:cubicBezTo>
                <a:cubicBezTo>
                  <a:pt x="2186482" y="467792"/>
                  <a:pt x="2180234" y="462458"/>
                  <a:pt x="2175052" y="457581"/>
                </a:cubicBezTo>
                <a:cubicBezTo>
                  <a:pt x="2169871" y="452704"/>
                  <a:pt x="2165604" y="448437"/>
                  <a:pt x="2162251" y="444779"/>
                </a:cubicBezTo>
                <a:cubicBezTo>
                  <a:pt x="2167128" y="440207"/>
                  <a:pt x="2172157" y="435254"/>
                  <a:pt x="2177338" y="429920"/>
                </a:cubicBezTo>
                <a:cubicBezTo>
                  <a:pt x="2182520" y="424586"/>
                  <a:pt x="2187702" y="419024"/>
                  <a:pt x="2192883" y="413233"/>
                </a:cubicBezTo>
                <a:close/>
                <a:moveTo>
                  <a:pt x="1278483" y="413233"/>
                </a:moveTo>
                <a:cubicBezTo>
                  <a:pt x="1280312" y="415366"/>
                  <a:pt x="1283589" y="418795"/>
                  <a:pt x="1288313" y="423520"/>
                </a:cubicBezTo>
                <a:cubicBezTo>
                  <a:pt x="1293038" y="428244"/>
                  <a:pt x="1299210" y="434264"/>
                  <a:pt x="1306830" y="441579"/>
                </a:cubicBezTo>
                <a:cubicBezTo>
                  <a:pt x="1303172" y="446761"/>
                  <a:pt x="1299057" y="452018"/>
                  <a:pt x="1294485" y="457352"/>
                </a:cubicBezTo>
                <a:cubicBezTo>
                  <a:pt x="1289913" y="462686"/>
                  <a:pt x="1284884" y="468097"/>
                  <a:pt x="1279398" y="473583"/>
                </a:cubicBezTo>
                <a:cubicBezTo>
                  <a:pt x="1272082" y="467792"/>
                  <a:pt x="1265834" y="462458"/>
                  <a:pt x="1260652" y="457581"/>
                </a:cubicBezTo>
                <a:cubicBezTo>
                  <a:pt x="1255471" y="452704"/>
                  <a:pt x="1251204" y="448437"/>
                  <a:pt x="1247851" y="444779"/>
                </a:cubicBezTo>
                <a:cubicBezTo>
                  <a:pt x="1252728" y="440207"/>
                  <a:pt x="1257757" y="435254"/>
                  <a:pt x="1262938" y="429920"/>
                </a:cubicBezTo>
                <a:cubicBezTo>
                  <a:pt x="1268120" y="424586"/>
                  <a:pt x="1273302" y="419024"/>
                  <a:pt x="1278483" y="413233"/>
                </a:cubicBezTo>
                <a:close/>
                <a:moveTo>
                  <a:pt x="4961534" y="406832"/>
                </a:moveTo>
                <a:cubicBezTo>
                  <a:pt x="4962753" y="407746"/>
                  <a:pt x="4965650" y="410566"/>
                  <a:pt x="4970221" y="415290"/>
                </a:cubicBezTo>
                <a:cubicBezTo>
                  <a:pt x="4974793" y="420014"/>
                  <a:pt x="4981346" y="426644"/>
                  <a:pt x="4989881" y="435178"/>
                </a:cubicBezTo>
                <a:cubicBezTo>
                  <a:pt x="4986832" y="439445"/>
                  <a:pt x="4983022" y="444246"/>
                  <a:pt x="4978451" y="449580"/>
                </a:cubicBezTo>
                <a:cubicBezTo>
                  <a:pt x="4973878" y="454914"/>
                  <a:pt x="4968544" y="460629"/>
                  <a:pt x="4962449" y="466725"/>
                </a:cubicBezTo>
                <a:cubicBezTo>
                  <a:pt x="4949342" y="456362"/>
                  <a:pt x="4938979" y="446913"/>
                  <a:pt x="4931359" y="438379"/>
                </a:cubicBezTo>
                <a:cubicBezTo>
                  <a:pt x="4940198" y="430454"/>
                  <a:pt x="4950256" y="419938"/>
                  <a:pt x="4961534" y="406832"/>
                </a:cubicBezTo>
                <a:close/>
                <a:moveTo>
                  <a:pt x="3372764" y="406832"/>
                </a:moveTo>
                <a:cubicBezTo>
                  <a:pt x="3373983" y="407746"/>
                  <a:pt x="3376878" y="410566"/>
                  <a:pt x="3381451" y="415290"/>
                </a:cubicBezTo>
                <a:cubicBezTo>
                  <a:pt x="3386023" y="420014"/>
                  <a:pt x="3392576" y="426644"/>
                  <a:pt x="3401110" y="435178"/>
                </a:cubicBezTo>
                <a:cubicBezTo>
                  <a:pt x="3398062" y="439445"/>
                  <a:pt x="3394252" y="444246"/>
                  <a:pt x="3389680" y="449580"/>
                </a:cubicBezTo>
                <a:cubicBezTo>
                  <a:pt x="3385108" y="454914"/>
                  <a:pt x="3379774" y="460629"/>
                  <a:pt x="3373678" y="466725"/>
                </a:cubicBezTo>
                <a:cubicBezTo>
                  <a:pt x="3360572" y="456362"/>
                  <a:pt x="3350209" y="446913"/>
                  <a:pt x="3342589" y="438379"/>
                </a:cubicBezTo>
                <a:cubicBezTo>
                  <a:pt x="3351428" y="430454"/>
                  <a:pt x="3361486" y="419938"/>
                  <a:pt x="3372764" y="406832"/>
                </a:cubicBezTo>
                <a:close/>
                <a:moveTo>
                  <a:pt x="2256434" y="406832"/>
                </a:moveTo>
                <a:cubicBezTo>
                  <a:pt x="2257653" y="407746"/>
                  <a:pt x="2260549" y="410566"/>
                  <a:pt x="2265121" y="415290"/>
                </a:cubicBezTo>
                <a:cubicBezTo>
                  <a:pt x="2269693" y="420014"/>
                  <a:pt x="2276246" y="426644"/>
                  <a:pt x="2284780" y="435178"/>
                </a:cubicBezTo>
                <a:cubicBezTo>
                  <a:pt x="2281733" y="439445"/>
                  <a:pt x="2277922" y="444246"/>
                  <a:pt x="2273350" y="449580"/>
                </a:cubicBezTo>
                <a:cubicBezTo>
                  <a:pt x="2268778" y="454914"/>
                  <a:pt x="2263444" y="460629"/>
                  <a:pt x="2257348" y="466725"/>
                </a:cubicBezTo>
                <a:cubicBezTo>
                  <a:pt x="2244242" y="456362"/>
                  <a:pt x="2233878" y="446913"/>
                  <a:pt x="2226259" y="438379"/>
                </a:cubicBezTo>
                <a:cubicBezTo>
                  <a:pt x="2235098" y="430454"/>
                  <a:pt x="2245156" y="419938"/>
                  <a:pt x="2256434" y="406832"/>
                </a:cubicBezTo>
                <a:close/>
                <a:moveTo>
                  <a:pt x="1342034" y="406832"/>
                </a:moveTo>
                <a:cubicBezTo>
                  <a:pt x="1343253" y="407746"/>
                  <a:pt x="1346149" y="410566"/>
                  <a:pt x="1350721" y="415290"/>
                </a:cubicBezTo>
                <a:cubicBezTo>
                  <a:pt x="1355293" y="420014"/>
                  <a:pt x="1361846" y="426644"/>
                  <a:pt x="1370380" y="435178"/>
                </a:cubicBezTo>
                <a:cubicBezTo>
                  <a:pt x="1367332" y="439445"/>
                  <a:pt x="1363522" y="444246"/>
                  <a:pt x="1358950" y="449580"/>
                </a:cubicBezTo>
                <a:cubicBezTo>
                  <a:pt x="1354378" y="454914"/>
                  <a:pt x="1349044" y="460629"/>
                  <a:pt x="1342948" y="466725"/>
                </a:cubicBezTo>
                <a:cubicBezTo>
                  <a:pt x="1329842" y="456362"/>
                  <a:pt x="1319479" y="446913"/>
                  <a:pt x="1311859" y="438379"/>
                </a:cubicBezTo>
                <a:cubicBezTo>
                  <a:pt x="1320698" y="430454"/>
                  <a:pt x="1330756" y="419938"/>
                  <a:pt x="1342034" y="406832"/>
                </a:cubicBezTo>
                <a:close/>
                <a:moveTo>
                  <a:pt x="5884774" y="377571"/>
                </a:moveTo>
                <a:cubicBezTo>
                  <a:pt x="5883860" y="377571"/>
                  <a:pt x="5882259" y="377723"/>
                  <a:pt x="5879973" y="378028"/>
                </a:cubicBezTo>
                <a:cubicBezTo>
                  <a:pt x="5877688" y="378333"/>
                  <a:pt x="5875020" y="378943"/>
                  <a:pt x="5871972" y="379857"/>
                </a:cubicBezTo>
                <a:cubicBezTo>
                  <a:pt x="5875630" y="396926"/>
                  <a:pt x="5882336" y="409727"/>
                  <a:pt x="5892090" y="418262"/>
                </a:cubicBezTo>
                <a:cubicBezTo>
                  <a:pt x="5901843" y="426796"/>
                  <a:pt x="5914339" y="431063"/>
                  <a:pt x="5929580" y="431063"/>
                </a:cubicBezTo>
                <a:cubicBezTo>
                  <a:pt x="5934761" y="431063"/>
                  <a:pt x="5939638" y="430301"/>
                  <a:pt x="5944210" y="428777"/>
                </a:cubicBezTo>
                <a:cubicBezTo>
                  <a:pt x="5948782" y="427253"/>
                  <a:pt x="5953202" y="424815"/>
                  <a:pt x="5957468" y="421462"/>
                </a:cubicBezTo>
                <a:cubicBezTo>
                  <a:pt x="5952592" y="412623"/>
                  <a:pt x="5946343" y="404927"/>
                  <a:pt x="5938724" y="398374"/>
                </a:cubicBezTo>
                <a:cubicBezTo>
                  <a:pt x="5931103" y="391820"/>
                  <a:pt x="5922645" y="386715"/>
                  <a:pt x="5913349" y="383057"/>
                </a:cubicBezTo>
                <a:cubicBezTo>
                  <a:pt x="5904052" y="379400"/>
                  <a:pt x="5894528" y="377571"/>
                  <a:pt x="5884774" y="377571"/>
                </a:cubicBezTo>
                <a:close/>
                <a:moveTo>
                  <a:pt x="3151098" y="377571"/>
                </a:moveTo>
                <a:cubicBezTo>
                  <a:pt x="3150184" y="377571"/>
                  <a:pt x="3148584" y="377723"/>
                  <a:pt x="3146298" y="378028"/>
                </a:cubicBezTo>
                <a:cubicBezTo>
                  <a:pt x="3144012" y="378333"/>
                  <a:pt x="3141345" y="378943"/>
                  <a:pt x="3138297" y="379857"/>
                </a:cubicBezTo>
                <a:cubicBezTo>
                  <a:pt x="3141954" y="396926"/>
                  <a:pt x="3148660" y="409727"/>
                  <a:pt x="3158414" y="418262"/>
                </a:cubicBezTo>
                <a:cubicBezTo>
                  <a:pt x="3168167" y="426796"/>
                  <a:pt x="3180664" y="431063"/>
                  <a:pt x="3195904" y="431063"/>
                </a:cubicBezTo>
                <a:cubicBezTo>
                  <a:pt x="3201086" y="431063"/>
                  <a:pt x="3205962" y="430301"/>
                  <a:pt x="3210534" y="428777"/>
                </a:cubicBezTo>
                <a:cubicBezTo>
                  <a:pt x="3215106" y="427253"/>
                  <a:pt x="3219526" y="424815"/>
                  <a:pt x="3223793" y="421462"/>
                </a:cubicBezTo>
                <a:cubicBezTo>
                  <a:pt x="3218916" y="412623"/>
                  <a:pt x="3212668" y="404927"/>
                  <a:pt x="3205048" y="398374"/>
                </a:cubicBezTo>
                <a:cubicBezTo>
                  <a:pt x="3197428" y="391820"/>
                  <a:pt x="3188970" y="386715"/>
                  <a:pt x="3179673" y="383057"/>
                </a:cubicBezTo>
                <a:cubicBezTo>
                  <a:pt x="3170377" y="379400"/>
                  <a:pt x="3160852" y="377571"/>
                  <a:pt x="3151098" y="377571"/>
                </a:cubicBezTo>
                <a:close/>
                <a:moveTo>
                  <a:pt x="154990" y="271501"/>
                </a:moveTo>
                <a:cubicBezTo>
                  <a:pt x="163220" y="285521"/>
                  <a:pt x="168706" y="298171"/>
                  <a:pt x="171450" y="309448"/>
                </a:cubicBezTo>
                <a:cubicBezTo>
                  <a:pt x="172669" y="313715"/>
                  <a:pt x="174117" y="320269"/>
                  <a:pt x="175793" y="329108"/>
                </a:cubicBezTo>
                <a:cubicBezTo>
                  <a:pt x="177469" y="337947"/>
                  <a:pt x="179222" y="347853"/>
                  <a:pt x="181051" y="358826"/>
                </a:cubicBezTo>
                <a:cubicBezTo>
                  <a:pt x="182880" y="369799"/>
                  <a:pt x="184404" y="381076"/>
                  <a:pt x="185623" y="392659"/>
                </a:cubicBezTo>
                <a:cubicBezTo>
                  <a:pt x="188061" y="407594"/>
                  <a:pt x="191338" y="418490"/>
                  <a:pt x="195453" y="425348"/>
                </a:cubicBezTo>
                <a:cubicBezTo>
                  <a:pt x="199567" y="432206"/>
                  <a:pt x="206197" y="437159"/>
                  <a:pt x="215341" y="440207"/>
                </a:cubicBezTo>
                <a:lnTo>
                  <a:pt x="227228" y="444779"/>
                </a:lnTo>
                <a:lnTo>
                  <a:pt x="221284" y="463067"/>
                </a:lnTo>
                <a:lnTo>
                  <a:pt x="191109" y="452552"/>
                </a:lnTo>
                <a:cubicBezTo>
                  <a:pt x="173736" y="446761"/>
                  <a:pt x="160553" y="438150"/>
                  <a:pt x="151561" y="426720"/>
                </a:cubicBezTo>
                <a:cubicBezTo>
                  <a:pt x="142570" y="415290"/>
                  <a:pt x="137922" y="401803"/>
                  <a:pt x="137617" y="386258"/>
                </a:cubicBezTo>
                <a:cubicBezTo>
                  <a:pt x="136702" y="370713"/>
                  <a:pt x="136855" y="348005"/>
                  <a:pt x="138074" y="318135"/>
                </a:cubicBezTo>
                <a:cubicBezTo>
                  <a:pt x="138379" y="311429"/>
                  <a:pt x="138531" y="305105"/>
                  <a:pt x="138531" y="299161"/>
                </a:cubicBezTo>
                <a:cubicBezTo>
                  <a:pt x="138531" y="293218"/>
                  <a:pt x="138531" y="287503"/>
                  <a:pt x="138531" y="282016"/>
                </a:cubicBezTo>
                <a:close/>
                <a:moveTo>
                  <a:pt x="5365776" y="266471"/>
                </a:moveTo>
                <a:cubicBezTo>
                  <a:pt x="5357546" y="266471"/>
                  <a:pt x="5350078" y="270586"/>
                  <a:pt x="5343373" y="278816"/>
                </a:cubicBezTo>
                <a:cubicBezTo>
                  <a:pt x="5340934" y="281864"/>
                  <a:pt x="5337886" y="286436"/>
                  <a:pt x="5334228" y="292532"/>
                </a:cubicBezTo>
                <a:cubicBezTo>
                  <a:pt x="5330572" y="298628"/>
                  <a:pt x="5326456" y="306248"/>
                  <a:pt x="5321884" y="315392"/>
                </a:cubicBezTo>
                <a:cubicBezTo>
                  <a:pt x="5331942" y="320269"/>
                  <a:pt x="5343220" y="324383"/>
                  <a:pt x="5355717" y="327736"/>
                </a:cubicBezTo>
                <a:cubicBezTo>
                  <a:pt x="5368214" y="331089"/>
                  <a:pt x="5382235" y="333527"/>
                  <a:pt x="5397780" y="335051"/>
                </a:cubicBezTo>
                <a:cubicBezTo>
                  <a:pt x="5396865" y="322859"/>
                  <a:pt x="5394503" y="311353"/>
                  <a:pt x="5390693" y="300533"/>
                </a:cubicBezTo>
                <a:cubicBezTo>
                  <a:pt x="5386883" y="289712"/>
                  <a:pt x="5382692" y="281102"/>
                  <a:pt x="5378120" y="274701"/>
                </a:cubicBezTo>
                <a:cubicBezTo>
                  <a:pt x="5373548" y="269215"/>
                  <a:pt x="5369433" y="266471"/>
                  <a:pt x="5365776" y="266471"/>
                </a:cubicBezTo>
                <a:close/>
                <a:moveTo>
                  <a:pt x="4103903" y="266471"/>
                </a:moveTo>
                <a:cubicBezTo>
                  <a:pt x="4096588" y="266471"/>
                  <a:pt x="4089958" y="268605"/>
                  <a:pt x="4084015" y="272872"/>
                </a:cubicBezTo>
                <a:cubicBezTo>
                  <a:pt x="4078071" y="277139"/>
                  <a:pt x="4073575" y="282626"/>
                  <a:pt x="4070528" y="289331"/>
                </a:cubicBezTo>
                <a:cubicBezTo>
                  <a:pt x="4068394" y="294208"/>
                  <a:pt x="4067327" y="299237"/>
                  <a:pt x="4067327" y="304419"/>
                </a:cubicBezTo>
                <a:cubicBezTo>
                  <a:pt x="4067327" y="314173"/>
                  <a:pt x="4071366" y="321564"/>
                  <a:pt x="4079442" y="326593"/>
                </a:cubicBezTo>
                <a:cubicBezTo>
                  <a:pt x="4087520" y="331622"/>
                  <a:pt x="4098874" y="334137"/>
                  <a:pt x="4113504" y="334137"/>
                </a:cubicBezTo>
                <a:cubicBezTo>
                  <a:pt x="4120819" y="334137"/>
                  <a:pt x="4127906" y="333527"/>
                  <a:pt x="4134764" y="332308"/>
                </a:cubicBezTo>
                <a:cubicBezTo>
                  <a:pt x="4141622" y="331089"/>
                  <a:pt x="4149318" y="328955"/>
                  <a:pt x="4157852" y="325907"/>
                </a:cubicBezTo>
                <a:cubicBezTo>
                  <a:pt x="4154804" y="315239"/>
                  <a:pt x="4150232" y="305105"/>
                  <a:pt x="4144136" y="295504"/>
                </a:cubicBezTo>
                <a:cubicBezTo>
                  <a:pt x="4138040" y="285902"/>
                  <a:pt x="4131335" y="278663"/>
                  <a:pt x="4124020" y="273787"/>
                </a:cubicBezTo>
                <a:cubicBezTo>
                  <a:pt x="4117009" y="268910"/>
                  <a:pt x="4110304" y="266471"/>
                  <a:pt x="4103903" y="266471"/>
                </a:cubicBezTo>
                <a:close/>
                <a:moveTo>
                  <a:pt x="2741828" y="266471"/>
                </a:moveTo>
                <a:cubicBezTo>
                  <a:pt x="2734512" y="266471"/>
                  <a:pt x="2727883" y="268605"/>
                  <a:pt x="2721940" y="272872"/>
                </a:cubicBezTo>
                <a:cubicBezTo>
                  <a:pt x="2715996" y="277139"/>
                  <a:pt x="2711500" y="282626"/>
                  <a:pt x="2708452" y="289331"/>
                </a:cubicBezTo>
                <a:cubicBezTo>
                  <a:pt x="2706319" y="294208"/>
                  <a:pt x="2705252" y="299237"/>
                  <a:pt x="2705252" y="304419"/>
                </a:cubicBezTo>
                <a:cubicBezTo>
                  <a:pt x="2705252" y="314173"/>
                  <a:pt x="2709291" y="321564"/>
                  <a:pt x="2717368" y="326593"/>
                </a:cubicBezTo>
                <a:cubicBezTo>
                  <a:pt x="2725445" y="331622"/>
                  <a:pt x="2736799" y="334137"/>
                  <a:pt x="2751429" y="334137"/>
                </a:cubicBezTo>
                <a:cubicBezTo>
                  <a:pt x="2758744" y="334137"/>
                  <a:pt x="2765831" y="333527"/>
                  <a:pt x="2772689" y="332308"/>
                </a:cubicBezTo>
                <a:cubicBezTo>
                  <a:pt x="2779547" y="331089"/>
                  <a:pt x="2787243" y="328955"/>
                  <a:pt x="2795778" y="325907"/>
                </a:cubicBezTo>
                <a:cubicBezTo>
                  <a:pt x="2792730" y="315239"/>
                  <a:pt x="2788158" y="305105"/>
                  <a:pt x="2782062" y="295504"/>
                </a:cubicBezTo>
                <a:cubicBezTo>
                  <a:pt x="2775966" y="285902"/>
                  <a:pt x="2769260" y="278663"/>
                  <a:pt x="2761945" y="273787"/>
                </a:cubicBezTo>
                <a:cubicBezTo>
                  <a:pt x="2754934" y="268910"/>
                  <a:pt x="2748229" y="266471"/>
                  <a:pt x="2741828" y="266471"/>
                </a:cubicBezTo>
                <a:close/>
                <a:moveTo>
                  <a:pt x="1689125" y="266471"/>
                </a:moveTo>
                <a:cubicBezTo>
                  <a:pt x="1680896" y="266471"/>
                  <a:pt x="1673428" y="270586"/>
                  <a:pt x="1666722" y="278816"/>
                </a:cubicBezTo>
                <a:cubicBezTo>
                  <a:pt x="1664284" y="281864"/>
                  <a:pt x="1661236" y="286436"/>
                  <a:pt x="1657578" y="292532"/>
                </a:cubicBezTo>
                <a:cubicBezTo>
                  <a:pt x="1653921" y="298628"/>
                  <a:pt x="1649806" y="306248"/>
                  <a:pt x="1645234" y="315392"/>
                </a:cubicBezTo>
                <a:cubicBezTo>
                  <a:pt x="1655292" y="320269"/>
                  <a:pt x="1666570" y="324383"/>
                  <a:pt x="1679067" y="327736"/>
                </a:cubicBezTo>
                <a:cubicBezTo>
                  <a:pt x="1691564" y="331089"/>
                  <a:pt x="1705584" y="333527"/>
                  <a:pt x="1721129" y="335051"/>
                </a:cubicBezTo>
                <a:cubicBezTo>
                  <a:pt x="1720214" y="322859"/>
                  <a:pt x="1717852" y="311353"/>
                  <a:pt x="1714042" y="300533"/>
                </a:cubicBezTo>
                <a:cubicBezTo>
                  <a:pt x="1710232" y="289712"/>
                  <a:pt x="1706042" y="281102"/>
                  <a:pt x="1701470" y="274701"/>
                </a:cubicBezTo>
                <a:cubicBezTo>
                  <a:pt x="1696898" y="269215"/>
                  <a:pt x="1692783" y="266471"/>
                  <a:pt x="1689125" y="266471"/>
                </a:cubicBezTo>
                <a:close/>
                <a:moveTo>
                  <a:pt x="3952874" y="263728"/>
                </a:moveTo>
                <a:cubicBezTo>
                  <a:pt x="3953788" y="268910"/>
                  <a:pt x="3954856" y="275082"/>
                  <a:pt x="3956075" y="282245"/>
                </a:cubicBezTo>
                <a:cubicBezTo>
                  <a:pt x="3957294" y="289408"/>
                  <a:pt x="3958590" y="297028"/>
                  <a:pt x="3959961" y="305105"/>
                </a:cubicBezTo>
                <a:cubicBezTo>
                  <a:pt x="3961333" y="313182"/>
                  <a:pt x="3962628" y="320878"/>
                  <a:pt x="3963848" y="328193"/>
                </a:cubicBezTo>
                <a:cubicBezTo>
                  <a:pt x="3965676" y="339166"/>
                  <a:pt x="3967200" y="349453"/>
                  <a:pt x="3968419" y="359054"/>
                </a:cubicBezTo>
                <a:cubicBezTo>
                  <a:pt x="3969638" y="368656"/>
                  <a:pt x="3970248" y="377266"/>
                  <a:pt x="3970248" y="384886"/>
                </a:cubicBezTo>
                <a:cubicBezTo>
                  <a:pt x="3970248" y="404698"/>
                  <a:pt x="3964228" y="423291"/>
                  <a:pt x="3952189" y="440665"/>
                </a:cubicBezTo>
                <a:cubicBezTo>
                  <a:pt x="3940149" y="458038"/>
                  <a:pt x="3923614" y="471754"/>
                  <a:pt x="3902582" y="481813"/>
                </a:cubicBezTo>
                <a:cubicBezTo>
                  <a:pt x="3892219" y="486994"/>
                  <a:pt x="3881399" y="490804"/>
                  <a:pt x="3870122" y="493243"/>
                </a:cubicBezTo>
                <a:cubicBezTo>
                  <a:pt x="3858844" y="495681"/>
                  <a:pt x="3847109" y="496900"/>
                  <a:pt x="3834917" y="496900"/>
                </a:cubicBezTo>
                <a:cubicBezTo>
                  <a:pt x="3808399" y="496900"/>
                  <a:pt x="3787902" y="489128"/>
                  <a:pt x="3773424" y="473583"/>
                </a:cubicBezTo>
                <a:cubicBezTo>
                  <a:pt x="3758946" y="458038"/>
                  <a:pt x="3751706" y="435483"/>
                  <a:pt x="3751706" y="405917"/>
                </a:cubicBezTo>
                <a:cubicBezTo>
                  <a:pt x="3751706" y="400431"/>
                  <a:pt x="3752011" y="394640"/>
                  <a:pt x="3752621" y="388544"/>
                </a:cubicBezTo>
                <a:cubicBezTo>
                  <a:pt x="3753230" y="382448"/>
                  <a:pt x="3754374" y="375590"/>
                  <a:pt x="3756050" y="367970"/>
                </a:cubicBezTo>
                <a:cubicBezTo>
                  <a:pt x="3757726" y="360350"/>
                  <a:pt x="3759784" y="351663"/>
                  <a:pt x="3762222" y="341909"/>
                </a:cubicBezTo>
                <a:lnTo>
                  <a:pt x="3781424" y="346481"/>
                </a:lnTo>
                <a:cubicBezTo>
                  <a:pt x="3777462" y="360807"/>
                  <a:pt x="3775481" y="372542"/>
                  <a:pt x="3775481" y="381686"/>
                </a:cubicBezTo>
                <a:cubicBezTo>
                  <a:pt x="3775481" y="403631"/>
                  <a:pt x="3780586" y="420243"/>
                  <a:pt x="3790797" y="431521"/>
                </a:cubicBezTo>
                <a:cubicBezTo>
                  <a:pt x="3801008" y="442798"/>
                  <a:pt x="3816172" y="448437"/>
                  <a:pt x="3836288" y="448437"/>
                </a:cubicBezTo>
                <a:cubicBezTo>
                  <a:pt x="3852138" y="448437"/>
                  <a:pt x="3866844" y="446684"/>
                  <a:pt x="3880408" y="443179"/>
                </a:cubicBezTo>
                <a:cubicBezTo>
                  <a:pt x="3893972" y="439674"/>
                  <a:pt x="3906468" y="434492"/>
                  <a:pt x="3917899" y="427634"/>
                </a:cubicBezTo>
                <a:cubicBezTo>
                  <a:pt x="3929328" y="420776"/>
                  <a:pt x="3939311" y="412318"/>
                  <a:pt x="3947845" y="402260"/>
                </a:cubicBezTo>
                <a:cubicBezTo>
                  <a:pt x="3937787" y="381533"/>
                  <a:pt x="3929328" y="363855"/>
                  <a:pt x="3922471" y="349225"/>
                </a:cubicBezTo>
                <a:cubicBezTo>
                  <a:pt x="3915612" y="334594"/>
                  <a:pt x="3912184" y="323926"/>
                  <a:pt x="3912184" y="317221"/>
                </a:cubicBezTo>
                <a:cubicBezTo>
                  <a:pt x="3912184" y="306248"/>
                  <a:pt x="3915384" y="296418"/>
                  <a:pt x="3921785" y="287731"/>
                </a:cubicBezTo>
                <a:cubicBezTo>
                  <a:pt x="3928186" y="279044"/>
                  <a:pt x="3938549" y="271043"/>
                  <a:pt x="3952874" y="263728"/>
                </a:cubicBezTo>
                <a:close/>
                <a:moveTo>
                  <a:pt x="5731306" y="260985"/>
                </a:moveTo>
                <a:cubicBezTo>
                  <a:pt x="5722772" y="264643"/>
                  <a:pt x="5714695" y="268910"/>
                  <a:pt x="5707075" y="273787"/>
                </a:cubicBezTo>
                <a:cubicBezTo>
                  <a:pt x="5699455" y="278663"/>
                  <a:pt x="5692520" y="283997"/>
                  <a:pt x="5686273" y="289789"/>
                </a:cubicBezTo>
                <a:cubicBezTo>
                  <a:pt x="5680024" y="295580"/>
                  <a:pt x="5674614" y="301523"/>
                  <a:pt x="5670042" y="307619"/>
                </a:cubicBezTo>
                <a:cubicBezTo>
                  <a:pt x="5687416" y="321945"/>
                  <a:pt x="5715305" y="331394"/>
                  <a:pt x="5753710" y="335966"/>
                </a:cubicBezTo>
                <a:cubicBezTo>
                  <a:pt x="5748223" y="325603"/>
                  <a:pt x="5743499" y="314020"/>
                  <a:pt x="5739536" y="301219"/>
                </a:cubicBezTo>
                <a:cubicBezTo>
                  <a:pt x="5735574" y="288417"/>
                  <a:pt x="5732831" y="275006"/>
                  <a:pt x="5731306" y="260985"/>
                </a:cubicBezTo>
                <a:close/>
                <a:moveTo>
                  <a:pt x="4332503" y="243154"/>
                </a:moveTo>
                <a:cubicBezTo>
                  <a:pt x="4343780" y="243154"/>
                  <a:pt x="4353382" y="246583"/>
                  <a:pt x="4361306" y="253441"/>
                </a:cubicBezTo>
                <a:cubicBezTo>
                  <a:pt x="4369231" y="260299"/>
                  <a:pt x="4373194" y="269824"/>
                  <a:pt x="4373194" y="282016"/>
                </a:cubicBezTo>
                <a:cubicBezTo>
                  <a:pt x="4373194" y="286283"/>
                  <a:pt x="4372432" y="290855"/>
                  <a:pt x="4370908" y="295732"/>
                </a:cubicBezTo>
                <a:cubicBezTo>
                  <a:pt x="4369384" y="300609"/>
                  <a:pt x="4367098" y="304876"/>
                  <a:pt x="4364050" y="308534"/>
                </a:cubicBezTo>
                <a:cubicBezTo>
                  <a:pt x="4360392" y="307619"/>
                  <a:pt x="4357040" y="306476"/>
                  <a:pt x="4353992" y="305105"/>
                </a:cubicBezTo>
                <a:cubicBezTo>
                  <a:pt x="4350944" y="303733"/>
                  <a:pt x="4348200" y="302438"/>
                  <a:pt x="4345762" y="301219"/>
                </a:cubicBezTo>
                <a:cubicBezTo>
                  <a:pt x="4346372" y="299390"/>
                  <a:pt x="4346904" y="297637"/>
                  <a:pt x="4347362" y="295961"/>
                </a:cubicBezTo>
                <a:cubicBezTo>
                  <a:pt x="4347819" y="294284"/>
                  <a:pt x="4348200" y="292379"/>
                  <a:pt x="4348505" y="290246"/>
                </a:cubicBezTo>
                <a:cubicBezTo>
                  <a:pt x="4345762" y="288722"/>
                  <a:pt x="4342866" y="287655"/>
                  <a:pt x="4339818" y="287045"/>
                </a:cubicBezTo>
                <a:cubicBezTo>
                  <a:pt x="4336770" y="286436"/>
                  <a:pt x="4334027" y="286131"/>
                  <a:pt x="4331588" y="286131"/>
                </a:cubicBezTo>
                <a:cubicBezTo>
                  <a:pt x="4323969" y="286131"/>
                  <a:pt x="4316120" y="288341"/>
                  <a:pt x="4308043" y="292760"/>
                </a:cubicBezTo>
                <a:cubicBezTo>
                  <a:pt x="4299966" y="297180"/>
                  <a:pt x="4292270" y="304419"/>
                  <a:pt x="4284954" y="314477"/>
                </a:cubicBezTo>
                <a:cubicBezTo>
                  <a:pt x="4288612" y="319964"/>
                  <a:pt x="4292498" y="324307"/>
                  <a:pt x="4296613" y="327508"/>
                </a:cubicBezTo>
                <a:cubicBezTo>
                  <a:pt x="4300728" y="330708"/>
                  <a:pt x="4305680" y="333375"/>
                  <a:pt x="4311472" y="335509"/>
                </a:cubicBezTo>
                <a:cubicBezTo>
                  <a:pt x="4314216" y="336728"/>
                  <a:pt x="4318101" y="337947"/>
                  <a:pt x="4323130" y="339166"/>
                </a:cubicBezTo>
                <a:cubicBezTo>
                  <a:pt x="4328160" y="340385"/>
                  <a:pt x="4332503" y="341147"/>
                  <a:pt x="4336160" y="341452"/>
                </a:cubicBezTo>
                <a:cubicBezTo>
                  <a:pt x="4337990" y="340843"/>
                  <a:pt x="4339970" y="340233"/>
                  <a:pt x="4342104" y="339623"/>
                </a:cubicBezTo>
                <a:cubicBezTo>
                  <a:pt x="4344238" y="339014"/>
                  <a:pt x="4346372" y="338557"/>
                  <a:pt x="4348505" y="338252"/>
                </a:cubicBezTo>
                <a:cubicBezTo>
                  <a:pt x="4354601" y="336728"/>
                  <a:pt x="4360849" y="335356"/>
                  <a:pt x="4367250" y="334137"/>
                </a:cubicBezTo>
                <a:cubicBezTo>
                  <a:pt x="4373651" y="332918"/>
                  <a:pt x="4379746" y="331851"/>
                  <a:pt x="4385538" y="330937"/>
                </a:cubicBezTo>
                <a:cubicBezTo>
                  <a:pt x="4388586" y="330327"/>
                  <a:pt x="4391558" y="329870"/>
                  <a:pt x="4394454" y="329565"/>
                </a:cubicBezTo>
                <a:cubicBezTo>
                  <a:pt x="4397349" y="329260"/>
                  <a:pt x="4399864" y="328955"/>
                  <a:pt x="4401998" y="328651"/>
                </a:cubicBezTo>
                <a:cubicBezTo>
                  <a:pt x="4404436" y="331394"/>
                  <a:pt x="4406570" y="334747"/>
                  <a:pt x="4408398" y="338709"/>
                </a:cubicBezTo>
                <a:cubicBezTo>
                  <a:pt x="4410227" y="342671"/>
                  <a:pt x="4411142" y="346939"/>
                  <a:pt x="4411142" y="351511"/>
                </a:cubicBezTo>
                <a:cubicBezTo>
                  <a:pt x="4411142" y="358216"/>
                  <a:pt x="4409008" y="364160"/>
                  <a:pt x="4404740" y="369341"/>
                </a:cubicBezTo>
                <a:cubicBezTo>
                  <a:pt x="4400474" y="374523"/>
                  <a:pt x="4394987" y="377419"/>
                  <a:pt x="4388282" y="378028"/>
                </a:cubicBezTo>
                <a:cubicBezTo>
                  <a:pt x="4380052" y="378638"/>
                  <a:pt x="4370680" y="379400"/>
                  <a:pt x="4360164" y="380314"/>
                </a:cubicBezTo>
                <a:cubicBezTo>
                  <a:pt x="4349648" y="381229"/>
                  <a:pt x="4339208" y="382448"/>
                  <a:pt x="4328846" y="383972"/>
                </a:cubicBezTo>
                <a:cubicBezTo>
                  <a:pt x="4322140" y="384581"/>
                  <a:pt x="4315130" y="385420"/>
                  <a:pt x="4307814" y="386486"/>
                </a:cubicBezTo>
                <a:cubicBezTo>
                  <a:pt x="4300500" y="387553"/>
                  <a:pt x="4292422" y="388772"/>
                  <a:pt x="4283583" y="390144"/>
                </a:cubicBezTo>
                <a:cubicBezTo>
                  <a:pt x="4274744" y="391516"/>
                  <a:pt x="4264228" y="393421"/>
                  <a:pt x="4252036" y="395859"/>
                </a:cubicBezTo>
                <a:lnTo>
                  <a:pt x="4244720" y="374371"/>
                </a:lnTo>
                <a:cubicBezTo>
                  <a:pt x="4248074" y="373151"/>
                  <a:pt x="4251960" y="371551"/>
                  <a:pt x="4256380" y="369570"/>
                </a:cubicBezTo>
                <a:cubicBezTo>
                  <a:pt x="4260799" y="367589"/>
                  <a:pt x="4265294" y="365684"/>
                  <a:pt x="4269867" y="363855"/>
                </a:cubicBezTo>
                <a:cubicBezTo>
                  <a:pt x="4274438" y="362026"/>
                  <a:pt x="4278249" y="360502"/>
                  <a:pt x="4281297" y="359283"/>
                </a:cubicBezTo>
                <a:cubicBezTo>
                  <a:pt x="4279772" y="358064"/>
                  <a:pt x="4278325" y="356845"/>
                  <a:pt x="4276954" y="355625"/>
                </a:cubicBezTo>
                <a:cubicBezTo>
                  <a:pt x="4275582" y="354406"/>
                  <a:pt x="4274438" y="353187"/>
                  <a:pt x="4273524" y="351968"/>
                </a:cubicBezTo>
                <a:cubicBezTo>
                  <a:pt x="4270476" y="348310"/>
                  <a:pt x="4268038" y="344348"/>
                  <a:pt x="4266209" y="340081"/>
                </a:cubicBezTo>
                <a:cubicBezTo>
                  <a:pt x="4264380" y="335813"/>
                  <a:pt x="4263466" y="331394"/>
                  <a:pt x="4263466" y="326822"/>
                </a:cubicBezTo>
                <a:cubicBezTo>
                  <a:pt x="4263466" y="317068"/>
                  <a:pt x="4265676" y="306857"/>
                  <a:pt x="4270096" y="296189"/>
                </a:cubicBezTo>
                <a:cubicBezTo>
                  <a:pt x="4274515" y="285521"/>
                  <a:pt x="4280458" y="275768"/>
                  <a:pt x="4287926" y="266929"/>
                </a:cubicBezTo>
                <a:cubicBezTo>
                  <a:pt x="4295394" y="258089"/>
                  <a:pt x="4303852" y="251536"/>
                  <a:pt x="4313301" y="247269"/>
                </a:cubicBezTo>
                <a:cubicBezTo>
                  <a:pt x="4316348" y="245745"/>
                  <a:pt x="4319472" y="244678"/>
                  <a:pt x="4322674" y="244069"/>
                </a:cubicBezTo>
                <a:cubicBezTo>
                  <a:pt x="4325874" y="243459"/>
                  <a:pt x="4329150" y="243154"/>
                  <a:pt x="4332503" y="243154"/>
                </a:cubicBezTo>
                <a:close/>
                <a:moveTo>
                  <a:pt x="804367" y="238125"/>
                </a:moveTo>
                <a:cubicBezTo>
                  <a:pt x="818388" y="238125"/>
                  <a:pt x="828294" y="247879"/>
                  <a:pt x="834085" y="267386"/>
                </a:cubicBezTo>
                <a:cubicBezTo>
                  <a:pt x="825246" y="269519"/>
                  <a:pt x="817854" y="271272"/>
                  <a:pt x="811911" y="272644"/>
                </a:cubicBezTo>
                <a:cubicBezTo>
                  <a:pt x="805967" y="274015"/>
                  <a:pt x="801166" y="275463"/>
                  <a:pt x="797509" y="276987"/>
                </a:cubicBezTo>
                <a:cubicBezTo>
                  <a:pt x="794156" y="278206"/>
                  <a:pt x="790879" y="279502"/>
                  <a:pt x="787679" y="280873"/>
                </a:cubicBezTo>
                <a:cubicBezTo>
                  <a:pt x="784478" y="282245"/>
                  <a:pt x="781202" y="283845"/>
                  <a:pt x="777849" y="285674"/>
                </a:cubicBezTo>
                <a:cubicBezTo>
                  <a:pt x="779068" y="309448"/>
                  <a:pt x="779830" y="329489"/>
                  <a:pt x="780135" y="345796"/>
                </a:cubicBezTo>
                <a:cubicBezTo>
                  <a:pt x="780440" y="362102"/>
                  <a:pt x="780440" y="375590"/>
                  <a:pt x="780135" y="386258"/>
                </a:cubicBezTo>
                <a:cubicBezTo>
                  <a:pt x="779526" y="402107"/>
                  <a:pt x="774725" y="415671"/>
                  <a:pt x="765733" y="426949"/>
                </a:cubicBezTo>
                <a:cubicBezTo>
                  <a:pt x="756742" y="438226"/>
                  <a:pt x="743559" y="446761"/>
                  <a:pt x="726186" y="452552"/>
                </a:cubicBezTo>
                <a:lnTo>
                  <a:pt x="696010" y="463067"/>
                </a:lnTo>
                <a:lnTo>
                  <a:pt x="690067" y="444779"/>
                </a:lnTo>
                <a:lnTo>
                  <a:pt x="702411" y="440207"/>
                </a:lnTo>
                <a:cubicBezTo>
                  <a:pt x="711860" y="436550"/>
                  <a:pt x="718489" y="431368"/>
                  <a:pt x="722299" y="424663"/>
                </a:cubicBezTo>
                <a:cubicBezTo>
                  <a:pt x="726110" y="417957"/>
                  <a:pt x="729234" y="407289"/>
                  <a:pt x="731672" y="392659"/>
                </a:cubicBezTo>
                <a:cubicBezTo>
                  <a:pt x="732586" y="385039"/>
                  <a:pt x="734034" y="373380"/>
                  <a:pt x="736015" y="357683"/>
                </a:cubicBezTo>
                <a:cubicBezTo>
                  <a:pt x="737997" y="341986"/>
                  <a:pt x="740664" y="322555"/>
                  <a:pt x="744016" y="299390"/>
                </a:cubicBezTo>
                <a:cubicBezTo>
                  <a:pt x="744321" y="297256"/>
                  <a:pt x="745769" y="293522"/>
                  <a:pt x="748360" y="288188"/>
                </a:cubicBezTo>
                <a:cubicBezTo>
                  <a:pt x="750951" y="282854"/>
                  <a:pt x="754684" y="275768"/>
                  <a:pt x="759561" y="266929"/>
                </a:cubicBezTo>
                <a:lnTo>
                  <a:pt x="764590" y="257785"/>
                </a:lnTo>
                <a:cubicBezTo>
                  <a:pt x="771601" y="251993"/>
                  <a:pt x="778764" y="247269"/>
                  <a:pt x="786079" y="243611"/>
                </a:cubicBezTo>
                <a:cubicBezTo>
                  <a:pt x="793394" y="239954"/>
                  <a:pt x="799490" y="238125"/>
                  <a:pt x="804367" y="238125"/>
                </a:cubicBezTo>
                <a:close/>
                <a:moveTo>
                  <a:pt x="5912206" y="235839"/>
                </a:moveTo>
                <a:cubicBezTo>
                  <a:pt x="5897880" y="256261"/>
                  <a:pt x="5887593" y="274015"/>
                  <a:pt x="5881345" y="289103"/>
                </a:cubicBezTo>
                <a:cubicBezTo>
                  <a:pt x="5875096" y="304190"/>
                  <a:pt x="5871362" y="318745"/>
                  <a:pt x="5870144" y="332765"/>
                </a:cubicBezTo>
                <a:cubicBezTo>
                  <a:pt x="5882336" y="331241"/>
                  <a:pt x="5893384" y="328422"/>
                  <a:pt x="5903290" y="324307"/>
                </a:cubicBezTo>
                <a:cubicBezTo>
                  <a:pt x="5913196" y="320192"/>
                  <a:pt x="5922112" y="314935"/>
                  <a:pt x="5930037" y="308534"/>
                </a:cubicBezTo>
                <a:lnTo>
                  <a:pt x="5925008" y="288874"/>
                </a:lnTo>
                <a:cubicBezTo>
                  <a:pt x="5921654" y="277292"/>
                  <a:pt x="5918836" y="267081"/>
                  <a:pt x="5916550" y="258242"/>
                </a:cubicBezTo>
                <a:cubicBezTo>
                  <a:pt x="5914264" y="249403"/>
                  <a:pt x="5912816" y="241935"/>
                  <a:pt x="5912206" y="235839"/>
                </a:cubicBezTo>
                <a:close/>
                <a:moveTo>
                  <a:pt x="3178530" y="235839"/>
                </a:moveTo>
                <a:cubicBezTo>
                  <a:pt x="3164205" y="256261"/>
                  <a:pt x="3153918" y="274015"/>
                  <a:pt x="3147669" y="289103"/>
                </a:cubicBezTo>
                <a:cubicBezTo>
                  <a:pt x="3141421" y="304190"/>
                  <a:pt x="3137687" y="318745"/>
                  <a:pt x="3136468" y="332765"/>
                </a:cubicBezTo>
                <a:cubicBezTo>
                  <a:pt x="3148660" y="331241"/>
                  <a:pt x="3159709" y="328422"/>
                  <a:pt x="3169615" y="324307"/>
                </a:cubicBezTo>
                <a:cubicBezTo>
                  <a:pt x="3179521" y="320192"/>
                  <a:pt x="3188436" y="314935"/>
                  <a:pt x="3196361" y="308534"/>
                </a:cubicBezTo>
                <a:lnTo>
                  <a:pt x="3191332" y="288874"/>
                </a:lnTo>
                <a:cubicBezTo>
                  <a:pt x="3187979" y="277292"/>
                  <a:pt x="3185160" y="267081"/>
                  <a:pt x="3182874" y="258242"/>
                </a:cubicBezTo>
                <a:cubicBezTo>
                  <a:pt x="3180588" y="249403"/>
                  <a:pt x="3179140" y="241935"/>
                  <a:pt x="3178530" y="235839"/>
                </a:cubicBezTo>
                <a:close/>
                <a:moveTo>
                  <a:pt x="878433" y="227609"/>
                </a:moveTo>
                <a:cubicBezTo>
                  <a:pt x="895197" y="241021"/>
                  <a:pt x="908151" y="252908"/>
                  <a:pt x="917295" y="263271"/>
                </a:cubicBezTo>
                <a:cubicBezTo>
                  <a:pt x="909980" y="270586"/>
                  <a:pt x="903122" y="277597"/>
                  <a:pt x="896721" y="284302"/>
                </a:cubicBezTo>
                <a:cubicBezTo>
                  <a:pt x="890320" y="291008"/>
                  <a:pt x="884529" y="297256"/>
                  <a:pt x="879348" y="303047"/>
                </a:cubicBezTo>
                <a:cubicBezTo>
                  <a:pt x="874776" y="297561"/>
                  <a:pt x="869518" y="291922"/>
                  <a:pt x="863574" y="286131"/>
                </a:cubicBezTo>
                <a:cubicBezTo>
                  <a:pt x="857631" y="280340"/>
                  <a:pt x="851001" y="274091"/>
                  <a:pt x="843686" y="267386"/>
                </a:cubicBezTo>
                <a:cubicBezTo>
                  <a:pt x="847953" y="260985"/>
                  <a:pt x="852982" y="254508"/>
                  <a:pt x="858774" y="247955"/>
                </a:cubicBezTo>
                <a:cubicBezTo>
                  <a:pt x="864565" y="241402"/>
                  <a:pt x="871118" y="234620"/>
                  <a:pt x="878433" y="227609"/>
                </a:cubicBezTo>
                <a:close/>
                <a:moveTo>
                  <a:pt x="3511753" y="221209"/>
                </a:moveTo>
                <a:cubicBezTo>
                  <a:pt x="3502304" y="221209"/>
                  <a:pt x="3494760" y="224180"/>
                  <a:pt x="3489122" y="230124"/>
                </a:cubicBezTo>
                <a:cubicBezTo>
                  <a:pt x="3483482" y="236068"/>
                  <a:pt x="3480663" y="242697"/>
                  <a:pt x="3480663" y="250012"/>
                </a:cubicBezTo>
                <a:cubicBezTo>
                  <a:pt x="3480663" y="257937"/>
                  <a:pt x="3483559" y="263881"/>
                  <a:pt x="3489350" y="267843"/>
                </a:cubicBezTo>
                <a:cubicBezTo>
                  <a:pt x="3495141" y="271805"/>
                  <a:pt x="3504285" y="273787"/>
                  <a:pt x="3516782" y="273787"/>
                </a:cubicBezTo>
                <a:cubicBezTo>
                  <a:pt x="3529888" y="273787"/>
                  <a:pt x="3543909" y="271043"/>
                  <a:pt x="3558844" y="265557"/>
                </a:cubicBezTo>
                <a:cubicBezTo>
                  <a:pt x="3553053" y="250622"/>
                  <a:pt x="3546348" y="239497"/>
                  <a:pt x="3538728" y="232181"/>
                </a:cubicBezTo>
                <a:cubicBezTo>
                  <a:pt x="3531108" y="224866"/>
                  <a:pt x="3522116" y="221209"/>
                  <a:pt x="3511753" y="221209"/>
                </a:cubicBezTo>
                <a:close/>
                <a:moveTo>
                  <a:pt x="4111218" y="217094"/>
                </a:moveTo>
                <a:cubicBezTo>
                  <a:pt x="4124020" y="217094"/>
                  <a:pt x="4136136" y="222809"/>
                  <a:pt x="4147566" y="234239"/>
                </a:cubicBezTo>
                <a:cubicBezTo>
                  <a:pt x="4158996" y="245669"/>
                  <a:pt x="4168368" y="261595"/>
                  <a:pt x="4175684" y="282016"/>
                </a:cubicBezTo>
                <a:cubicBezTo>
                  <a:pt x="4179341" y="292075"/>
                  <a:pt x="4182084" y="301981"/>
                  <a:pt x="4183913" y="311734"/>
                </a:cubicBezTo>
                <a:cubicBezTo>
                  <a:pt x="4185742" y="321488"/>
                  <a:pt x="4186656" y="331241"/>
                  <a:pt x="4186656" y="340995"/>
                </a:cubicBezTo>
                <a:cubicBezTo>
                  <a:pt x="4186656" y="355930"/>
                  <a:pt x="4184370" y="370561"/>
                  <a:pt x="4179798" y="384886"/>
                </a:cubicBezTo>
                <a:cubicBezTo>
                  <a:pt x="4175226" y="399212"/>
                  <a:pt x="4168826" y="412242"/>
                  <a:pt x="4160596" y="423977"/>
                </a:cubicBezTo>
                <a:cubicBezTo>
                  <a:pt x="4152366" y="435712"/>
                  <a:pt x="4142612" y="445541"/>
                  <a:pt x="4131335" y="453466"/>
                </a:cubicBezTo>
                <a:cubicBezTo>
                  <a:pt x="4114571" y="465049"/>
                  <a:pt x="4096130" y="470840"/>
                  <a:pt x="4076014" y="470840"/>
                </a:cubicBezTo>
                <a:cubicBezTo>
                  <a:pt x="4071442" y="470840"/>
                  <a:pt x="4065117" y="469163"/>
                  <a:pt x="4057040" y="465811"/>
                </a:cubicBezTo>
                <a:cubicBezTo>
                  <a:pt x="4048962" y="462458"/>
                  <a:pt x="4040504" y="458114"/>
                  <a:pt x="4031666" y="452780"/>
                </a:cubicBezTo>
                <a:cubicBezTo>
                  <a:pt x="4022826" y="447446"/>
                  <a:pt x="4014902" y="441884"/>
                  <a:pt x="4007891" y="436093"/>
                </a:cubicBezTo>
                <a:lnTo>
                  <a:pt x="4015206" y="418262"/>
                </a:lnTo>
                <a:cubicBezTo>
                  <a:pt x="4023436" y="420700"/>
                  <a:pt x="4031894" y="422529"/>
                  <a:pt x="4040581" y="423748"/>
                </a:cubicBezTo>
                <a:cubicBezTo>
                  <a:pt x="4049268" y="424967"/>
                  <a:pt x="4058183" y="425577"/>
                  <a:pt x="4067327" y="425577"/>
                </a:cubicBezTo>
                <a:cubicBezTo>
                  <a:pt x="4090796" y="425577"/>
                  <a:pt x="4111142" y="419405"/>
                  <a:pt x="4128364" y="407060"/>
                </a:cubicBezTo>
                <a:cubicBezTo>
                  <a:pt x="4145584" y="394716"/>
                  <a:pt x="4157852" y="377419"/>
                  <a:pt x="4165168" y="355168"/>
                </a:cubicBezTo>
                <a:lnTo>
                  <a:pt x="4164710" y="351968"/>
                </a:lnTo>
                <a:cubicBezTo>
                  <a:pt x="4155872" y="360807"/>
                  <a:pt x="4146194" y="367741"/>
                  <a:pt x="4135678" y="372770"/>
                </a:cubicBezTo>
                <a:cubicBezTo>
                  <a:pt x="4125163" y="377800"/>
                  <a:pt x="4114571" y="380314"/>
                  <a:pt x="4103903" y="380314"/>
                </a:cubicBezTo>
                <a:cubicBezTo>
                  <a:pt x="4085310" y="380314"/>
                  <a:pt x="4070908" y="374828"/>
                  <a:pt x="4060698" y="363855"/>
                </a:cubicBezTo>
                <a:cubicBezTo>
                  <a:pt x="4050486" y="352882"/>
                  <a:pt x="4045382" y="337795"/>
                  <a:pt x="4045382" y="318592"/>
                </a:cubicBezTo>
                <a:cubicBezTo>
                  <a:pt x="4045382" y="302133"/>
                  <a:pt x="4048506" y="285902"/>
                  <a:pt x="4054754" y="269900"/>
                </a:cubicBezTo>
                <a:cubicBezTo>
                  <a:pt x="4061002" y="253898"/>
                  <a:pt x="4069308" y="241173"/>
                  <a:pt x="4079672" y="231724"/>
                </a:cubicBezTo>
                <a:cubicBezTo>
                  <a:pt x="4089730" y="221971"/>
                  <a:pt x="4100246" y="217094"/>
                  <a:pt x="4111218" y="217094"/>
                </a:cubicBezTo>
                <a:close/>
                <a:moveTo>
                  <a:pt x="2749143" y="217094"/>
                </a:moveTo>
                <a:cubicBezTo>
                  <a:pt x="2761945" y="217094"/>
                  <a:pt x="2774061" y="222809"/>
                  <a:pt x="2785491" y="234239"/>
                </a:cubicBezTo>
                <a:cubicBezTo>
                  <a:pt x="2796921" y="245669"/>
                  <a:pt x="2806293" y="261595"/>
                  <a:pt x="2813608" y="282016"/>
                </a:cubicBezTo>
                <a:cubicBezTo>
                  <a:pt x="2817266" y="292075"/>
                  <a:pt x="2820009" y="301981"/>
                  <a:pt x="2821838" y="311734"/>
                </a:cubicBezTo>
                <a:cubicBezTo>
                  <a:pt x="2823667" y="321488"/>
                  <a:pt x="2824582" y="331241"/>
                  <a:pt x="2824582" y="340995"/>
                </a:cubicBezTo>
                <a:cubicBezTo>
                  <a:pt x="2824582" y="355930"/>
                  <a:pt x="2822295" y="370561"/>
                  <a:pt x="2817724" y="384886"/>
                </a:cubicBezTo>
                <a:cubicBezTo>
                  <a:pt x="2813151" y="399212"/>
                  <a:pt x="2806750" y="412242"/>
                  <a:pt x="2798521" y="423977"/>
                </a:cubicBezTo>
                <a:cubicBezTo>
                  <a:pt x="2790291" y="435712"/>
                  <a:pt x="2780538" y="445541"/>
                  <a:pt x="2769260" y="453466"/>
                </a:cubicBezTo>
                <a:cubicBezTo>
                  <a:pt x="2752496" y="465049"/>
                  <a:pt x="2734056" y="470840"/>
                  <a:pt x="2713939" y="470840"/>
                </a:cubicBezTo>
                <a:cubicBezTo>
                  <a:pt x="2709367" y="470840"/>
                  <a:pt x="2703042" y="469163"/>
                  <a:pt x="2694965" y="465811"/>
                </a:cubicBezTo>
                <a:cubicBezTo>
                  <a:pt x="2686888" y="462458"/>
                  <a:pt x="2678430" y="458114"/>
                  <a:pt x="2669591" y="452780"/>
                </a:cubicBezTo>
                <a:cubicBezTo>
                  <a:pt x="2660752" y="447446"/>
                  <a:pt x="2652826" y="441884"/>
                  <a:pt x="2645816" y="436093"/>
                </a:cubicBezTo>
                <a:lnTo>
                  <a:pt x="2653131" y="418262"/>
                </a:lnTo>
                <a:cubicBezTo>
                  <a:pt x="2661361" y="420700"/>
                  <a:pt x="2669819" y="422529"/>
                  <a:pt x="2678506" y="423748"/>
                </a:cubicBezTo>
                <a:cubicBezTo>
                  <a:pt x="2687193" y="424967"/>
                  <a:pt x="2696108" y="425577"/>
                  <a:pt x="2705252" y="425577"/>
                </a:cubicBezTo>
                <a:cubicBezTo>
                  <a:pt x="2728721" y="425577"/>
                  <a:pt x="2749067" y="419405"/>
                  <a:pt x="2766288" y="407060"/>
                </a:cubicBezTo>
                <a:cubicBezTo>
                  <a:pt x="2783510" y="394716"/>
                  <a:pt x="2795778" y="377419"/>
                  <a:pt x="2803093" y="355168"/>
                </a:cubicBezTo>
                <a:lnTo>
                  <a:pt x="2802636" y="351968"/>
                </a:lnTo>
                <a:cubicBezTo>
                  <a:pt x="2793796" y="360807"/>
                  <a:pt x="2784119" y="367741"/>
                  <a:pt x="2773604" y="372770"/>
                </a:cubicBezTo>
                <a:cubicBezTo>
                  <a:pt x="2763088" y="377800"/>
                  <a:pt x="2752496" y="380314"/>
                  <a:pt x="2741828" y="380314"/>
                </a:cubicBezTo>
                <a:cubicBezTo>
                  <a:pt x="2723235" y="380314"/>
                  <a:pt x="2708833" y="374828"/>
                  <a:pt x="2698622" y="363855"/>
                </a:cubicBezTo>
                <a:cubicBezTo>
                  <a:pt x="2688412" y="352882"/>
                  <a:pt x="2683307" y="337795"/>
                  <a:pt x="2683307" y="318592"/>
                </a:cubicBezTo>
                <a:cubicBezTo>
                  <a:pt x="2683307" y="302133"/>
                  <a:pt x="2686431" y="285902"/>
                  <a:pt x="2692679" y="269900"/>
                </a:cubicBezTo>
                <a:cubicBezTo>
                  <a:pt x="2698927" y="253898"/>
                  <a:pt x="2707233" y="241173"/>
                  <a:pt x="2717596" y="231724"/>
                </a:cubicBezTo>
                <a:cubicBezTo>
                  <a:pt x="2727655" y="221971"/>
                  <a:pt x="2738170" y="217094"/>
                  <a:pt x="2749143" y="217094"/>
                </a:cubicBezTo>
                <a:close/>
                <a:moveTo>
                  <a:pt x="1695983" y="217094"/>
                </a:moveTo>
                <a:cubicBezTo>
                  <a:pt x="1706346" y="217094"/>
                  <a:pt x="1716481" y="222733"/>
                  <a:pt x="1726387" y="234010"/>
                </a:cubicBezTo>
                <a:cubicBezTo>
                  <a:pt x="1736293" y="245288"/>
                  <a:pt x="1744446" y="260071"/>
                  <a:pt x="1750847" y="278359"/>
                </a:cubicBezTo>
                <a:cubicBezTo>
                  <a:pt x="1756943" y="296037"/>
                  <a:pt x="1759991" y="313258"/>
                  <a:pt x="1759991" y="330022"/>
                </a:cubicBezTo>
                <a:cubicBezTo>
                  <a:pt x="1759991" y="338557"/>
                  <a:pt x="1757629" y="347548"/>
                  <a:pt x="1752904" y="356997"/>
                </a:cubicBezTo>
                <a:cubicBezTo>
                  <a:pt x="1748180" y="366446"/>
                  <a:pt x="1742008" y="374218"/>
                  <a:pt x="1734388" y="380314"/>
                </a:cubicBezTo>
                <a:cubicBezTo>
                  <a:pt x="1721282" y="380314"/>
                  <a:pt x="1707870" y="379247"/>
                  <a:pt x="1694154" y="377114"/>
                </a:cubicBezTo>
                <a:cubicBezTo>
                  <a:pt x="1680438" y="374980"/>
                  <a:pt x="1667332" y="371856"/>
                  <a:pt x="1654835" y="367741"/>
                </a:cubicBezTo>
                <a:cubicBezTo>
                  <a:pt x="1642338" y="363626"/>
                  <a:pt x="1631366" y="359131"/>
                  <a:pt x="1621917" y="354254"/>
                </a:cubicBezTo>
                <a:cubicBezTo>
                  <a:pt x="1614602" y="362483"/>
                  <a:pt x="1606753" y="368427"/>
                  <a:pt x="1598371" y="372085"/>
                </a:cubicBezTo>
                <a:cubicBezTo>
                  <a:pt x="1594180" y="373913"/>
                  <a:pt x="1589551" y="375285"/>
                  <a:pt x="1584484" y="376199"/>
                </a:cubicBezTo>
                <a:lnTo>
                  <a:pt x="1574766" y="377006"/>
                </a:lnTo>
                <a:lnTo>
                  <a:pt x="1573072" y="377571"/>
                </a:lnTo>
                <a:lnTo>
                  <a:pt x="1571117" y="377309"/>
                </a:lnTo>
                <a:lnTo>
                  <a:pt x="1567967" y="377571"/>
                </a:lnTo>
                <a:cubicBezTo>
                  <a:pt x="1566748" y="377571"/>
                  <a:pt x="1565834" y="377266"/>
                  <a:pt x="1565224" y="376657"/>
                </a:cubicBezTo>
                <a:lnTo>
                  <a:pt x="1565177" y="376515"/>
                </a:lnTo>
                <a:lnTo>
                  <a:pt x="1555127" y="375171"/>
                </a:lnTo>
                <a:cubicBezTo>
                  <a:pt x="1549260" y="373570"/>
                  <a:pt x="1543507" y="371170"/>
                  <a:pt x="1537868" y="367970"/>
                </a:cubicBezTo>
                <a:cubicBezTo>
                  <a:pt x="1534515" y="388391"/>
                  <a:pt x="1528038" y="406375"/>
                  <a:pt x="1518437" y="421919"/>
                </a:cubicBezTo>
                <a:cubicBezTo>
                  <a:pt x="1508836" y="437464"/>
                  <a:pt x="1496872" y="449504"/>
                  <a:pt x="1482547" y="458038"/>
                </a:cubicBezTo>
                <a:cubicBezTo>
                  <a:pt x="1468221" y="466573"/>
                  <a:pt x="1452372" y="470840"/>
                  <a:pt x="1434998" y="470840"/>
                </a:cubicBezTo>
                <a:cubicBezTo>
                  <a:pt x="1431036" y="470840"/>
                  <a:pt x="1425702" y="469392"/>
                  <a:pt x="1418996" y="466496"/>
                </a:cubicBezTo>
                <a:cubicBezTo>
                  <a:pt x="1412290" y="463601"/>
                  <a:pt x="1404899" y="459562"/>
                  <a:pt x="1396822" y="454381"/>
                </a:cubicBezTo>
                <a:cubicBezTo>
                  <a:pt x="1388745" y="449199"/>
                  <a:pt x="1381048" y="443560"/>
                  <a:pt x="1373733" y="437464"/>
                </a:cubicBezTo>
                <a:lnTo>
                  <a:pt x="1380591" y="419633"/>
                </a:lnTo>
                <a:cubicBezTo>
                  <a:pt x="1388821" y="421767"/>
                  <a:pt x="1396746" y="423291"/>
                  <a:pt x="1404366" y="424205"/>
                </a:cubicBezTo>
                <a:cubicBezTo>
                  <a:pt x="1411986" y="425120"/>
                  <a:pt x="1419148" y="425577"/>
                  <a:pt x="1425854" y="425577"/>
                </a:cubicBezTo>
                <a:cubicBezTo>
                  <a:pt x="1448409" y="425577"/>
                  <a:pt x="1467612" y="419557"/>
                  <a:pt x="1483461" y="407518"/>
                </a:cubicBezTo>
                <a:cubicBezTo>
                  <a:pt x="1499311" y="395478"/>
                  <a:pt x="1510893" y="378028"/>
                  <a:pt x="1518208" y="355168"/>
                </a:cubicBezTo>
                <a:cubicBezTo>
                  <a:pt x="1516075" y="350596"/>
                  <a:pt x="1513789" y="345948"/>
                  <a:pt x="1511350" y="341224"/>
                </a:cubicBezTo>
                <a:cubicBezTo>
                  <a:pt x="1508912" y="336499"/>
                  <a:pt x="1506169" y="331699"/>
                  <a:pt x="1503121" y="326822"/>
                </a:cubicBezTo>
                <a:cubicBezTo>
                  <a:pt x="1495196" y="313715"/>
                  <a:pt x="1488948" y="302666"/>
                  <a:pt x="1484376" y="293675"/>
                </a:cubicBezTo>
                <a:cubicBezTo>
                  <a:pt x="1479804" y="284683"/>
                  <a:pt x="1476603" y="277292"/>
                  <a:pt x="1474774" y="271501"/>
                </a:cubicBezTo>
                <a:cubicBezTo>
                  <a:pt x="1473555" y="265405"/>
                  <a:pt x="1473250" y="260147"/>
                  <a:pt x="1473860" y="255727"/>
                </a:cubicBezTo>
                <a:cubicBezTo>
                  <a:pt x="1474470" y="251308"/>
                  <a:pt x="1476298" y="247269"/>
                  <a:pt x="1479346" y="243611"/>
                </a:cubicBezTo>
                <a:cubicBezTo>
                  <a:pt x="1479651" y="239039"/>
                  <a:pt x="1482394" y="234620"/>
                  <a:pt x="1487576" y="230353"/>
                </a:cubicBezTo>
                <a:cubicBezTo>
                  <a:pt x="1492758" y="226085"/>
                  <a:pt x="1499463" y="222885"/>
                  <a:pt x="1507693" y="220751"/>
                </a:cubicBezTo>
                <a:cubicBezTo>
                  <a:pt x="1510131" y="228981"/>
                  <a:pt x="1512494" y="236525"/>
                  <a:pt x="1514780" y="243383"/>
                </a:cubicBezTo>
                <a:cubicBezTo>
                  <a:pt x="1517066" y="250241"/>
                  <a:pt x="1519123" y="256718"/>
                  <a:pt x="1520952" y="262814"/>
                </a:cubicBezTo>
                <a:cubicBezTo>
                  <a:pt x="1526133" y="277444"/>
                  <a:pt x="1530172" y="289636"/>
                  <a:pt x="1533068" y="299390"/>
                </a:cubicBezTo>
                <a:cubicBezTo>
                  <a:pt x="1535963" y="309143"/>
                  <a:pt x="1537716" y="316459"/>
                  <a:pt x="1538325" y="321335"/>
                </a:cubicBezTo>
                <a:cubicBezTo>
                  <a:pt x="1543507" y="324231"/>
                  <a:pt x="1548993" y="326403"/>
                  <a:pt x="1554784" y="327850"/>
                </a:cubicBezTo>
                <a:lnTo>
                  <a:pt x="1570463" y="329712"/>
                </a:lnTo>
                <a:lnTo>
                  <a:pt x="1584998" y="327908"/>
                </a:lnTo>
                <a:cubicBezTo>
                  <a:pt x="1590256" y="326498"/>
                  <a:pt x="1595094" y="324383"/>
                  <a:pt x="1599514" y="321564"/>
                </a:cubicBezTo>
                <a:cubicBezTo>
                  <a:pt x="1608353" y="315925"/>
                  <a:pt x="1615668" y="307467"/>
                  <a:pt x="1621460" y="296189"/>
                </a:cubicBezTo>
                <a:cubicBezTo>
                  <a:pt x="1625726" y="287960"/>
                  <a:pt x="1629460" y="280797"/>
                  <a:pt x="1632661" y="274701"/>
                </a:cubicBezTo>
                <a:cubicBezTo>
                  <a:pt x="1635861" y="268605"/>
                  <a:pt x="1638833" y="263195"/>
                  <a:pt x="1641576" y="258470"/>
                </a:cubicBezTo>
                <a:cubicBezTo>
                  <a:pt x="1644320" y="253746"/>
                  <a:pt x="1647063" y="249403"/>
                  <a:pt x="1649806" y="245440"/>
                </a:cubicBezTo>
                <a:cubicBezTo>
                  <a:pt x="1657426" y="235382"/>
                  <a:pt x="1664817" y="228143"/>
                  <a:pt x="1671980" y="223723"/>
                </a:cubicBezTo>
                <a:cubicBezTo>
                  <a:pt x="1679143" y="219304"/>
                  <a:pt x="1687144" y="217094"/>
                  <a:pt x="1695983" y="217094"/>
                </a:cubicBezTo>
                <a:close/>
                <a:moveTo>
                  <a:pt x="37947" y="214808"/>
                </a:moveTo>
                <a:cubicBezTo>
                  <a:pt x="42519" y="220294"/>
                  <a:pt x="47777" y="226009"/>
                  <a:pt x="53721" y="231953"/>
                </a:cubicBezTo>
                <a:cubicBezTo>
                  <a:pt x="59664" y="237896"/>
                  <a:pt x="66446" y="244069"/>
                  <a:pt x="74066" y="250469"/>
                </a:cubicBezTo>
                <a:cubicBezTo>
                  <a:pt x="69799" y="256565"/>
                  <a:pt x="64693" y="262966"/>
                  <a:pt x="58750" y="269672"/>
                </a:cubicBezTo>
                <a:cubicBezTo>
                  <a:pt x="52806" y="276377"/>
                  <a:pt x="46177" y="283235"/>
                  <a:pt x="38862" y="290246"/>
                </a:cubicBezTo>
                <a:cubicBezTo>
                  <a:pt x="21488" y="276225"/>
                  <a:pt x="8534" y="264338"/>
                  <a:pt x="0" y="254584"/>
                </a:cubicBezTo>
                <a:cubicBezTo>
                  <a:pt x="7620" y="247269"/>
                  <a:pt x="14554" y="240335"/>
                  <a:pt x="20802" y="233782"/>
                </a:cubicBezTo>
                <a:cubicBezTo>
                  <a:pt x="27051" y="227228"/>
                  <a:pt x="32766" y="220904"/>
                  <a:pt x="37947" y="214808"/>
                </a:cubicBezTo>
                <a:close/>
                <a:moveTo>
                  <a:pt x="3848176" y="202006"/>
                </a:moveTo>
                <a:cubicBezTo>
                  <a:pt x="3852138" y="205969"/>
                  <a:pt x="3856786" y="210617"/>
                  <a:pt x="3862120" y="215951"/>
                </a:cubicBezTo>
                <a:cubicBezTo>
                  <a:pt x="3867454" y="221285"/>
                  <a:pt x="3873474" y="227152"/>
                  <a:pt x="3880180" y="233553"/>
                </a:cubicBezTo>
                <a:cubicBezTo>
                  <a:pt x="3876522" y="238735"/>
                  <a:pt x="3872102" y="244297"/>
                  <a:pt x="3866921" y="250241"/>
                </a:cubicBezTo>
                <a:cubicBezTo>
                  <a:pt x="3861740" y="256184"/>
                  <a:pt x="3855796" y="262509"/>
                  <a:pt x="3849090" y="269215"/>
                </a:cubicBezTo>
                <a:cubicBezTo>
                  <a:pt x="3834155" y="257327"/>
                  <a:pt x="3822725" y="246659"/>
                  <a:pt x="3814800" y="237211"/>
                </a:cubicBezTo>
                <a:cubicBezTo>
                  <a:pt x="3822115" y="229895"/>
                  <a:pt x="3828516" y="223342"/>
                  <a:pt x="3834002" y="217551"/>
                </a:cubicBezTo>
                <a:cubicBezTo>
                  <a:pt x="3839488" y="211760"/>
                  <a:pt x="3844213" y="206578"/>
                  <a:pt x="3848176" y="202006"/>
                </a:cubicBezTo>
                <a:close/>
                <a:moveTo>
                  <a:pt x="580339" y="191948"/>
                </a:moveTo>
                <a:cubicBezTo>
                  <a:pt x="574243" y="191948"/>
                  <a:pt x="567918" y="196215"/>
                  <a:pt x="561365" y="204749"/>
                </a:cubicBezTo>
                <a:cubicBezTo>
                  <a:pt x="554812" y="213284"/>
                  <a:pt x="549097" y="224104"/>
                  <a:pt x="544220" y="237211"/>
                </a:cubicBezTo>
                <a:cubicBezTo>
                  <a:pt x="539648" y="250012"/>
                  <a:pt x="537362" y="261595"/>
                  <a:pt x="537362" y="271958"/>
                </a:cubicBezTo>
                <a:cubicBezTo>
                  <a:pt x="537362" y="294513"/>
                  <a:pt x="551535" y="305791"/>
                  <a:pt x="579882" y="305791"/>
                </a:cubicBezTo>
                <a:cubicBezTo>
                  <a:pt x="589026" y="305791"/>
                  <a:pt x="597103" y="303581"/>
                  <a:pt x="604113" y="299161"/>
                </a:cubicBezTo>
                <a:cubicBezTo>
                  <a:pt x="611124" y="294742"/>
                  <a:pt x="616686" y="289636"/>
                  <a:pt x="620801" y="283845"/>
                </a:cubicBezTo>
                <a:cubicBezTo>
                  <a:pt x="624916" y="278054"/>
                  <a:pt x="626973" y="272720"/>
                  <a:pt x="626973" y="267843"/>
                </a:cubicBezTo>
                <a:cubicBezTo>
                  <a:pt x="626973" y="253213"/>
                  <a:pt x="624840" y="240182"/>
                  <a:pt x="620572" y="228752"/>
                </a:cubicBezTo>
                <a:cubicBezTo>
                  <a:pt x="616305" y="217322"/>
                  <a:pt x="610743" y="208331"/>
                  <a:pt x="603885" y="201778"/>
                </a:cubicBezTo>
                <a:cubicBezTo>
                  <a:pt x="597027" y="195224"/>
                  <a:pt x="589178" y="191948"/>
                  <a:pt x="580339" y="191948"/>
                </a:cubicBezTo>
                <a:close/>
                <a:moveTo>
                  <a:pt x="1142695" y="182347"/>
                </a:moveTo>
                <a:cubicBezTo>
                  <a:pt x="1149096" y="207645"/>
                  <a:pt x="1155573" y="230200"/>
                  <a:pt x="1162126" y="250012"/>
                </a:cubicBezTo>
                <a:cubicBezTo>
                  <a:pt x="1168679" y="269824"/>
                  <a:pt x="1176070" y="286893"/>
                  <a:pt x="1184300" y="301219"/>
                </a:cubicBezTo>
                <a:cubicBezTo>
                  <a:pt x="1190091" y="311887"/>
                  <a:pt x="1196416" y="319354"/>
                  <a:pt x="1203274" y="323621"/>
                </a:cubicBezTo>
                <a:cubicBezTo>
                  <a:pt x="1210132" y="327889"/>
                  <a:pt x="1219047" y="330022"/>
                  <a:pt x="1230020" y="330022"/>
                </a:cubicBezTo>
                <a:lnTo>
                  <a:pt x="1232306" y="330784"/>
                </a:lnTo>
                <a:lnTo>
                  <a:pt x="1234592" y="330022"/>
                </a:lnTo>
                <a:cubicBezTo>
                  <a:pt x="1250442" y="330022"/>
                  <a:pt x="1265758" y="329413"/>
                  <a:pt x="1280541" y="328193"/>
                </a:cubicBezTo>
                <a:cubicBezTo>
                  <a:pt x="1295323" y="326974"/>
                  <a:pt x="1308582" y="325222"/>
                  <a:pt x="1320317" y="322936"/>
                </a:cubicBezTo>
                <a:cubicBezTo>
                  <a:pt x="1332052" y="320650"/>
                  <a:pt x="1340967" y="318135"/>
                  <a:pt x="1347063" y="315392"/>
                </a:cubicBezTo>
                <a:cubicBezTo>
                  <a:pt x="1344625" y="308686"/>
                  <a:pt x="1341348" y="301066"/>
                  <a:pt x="1337234" y="292532"/>
                </a:cubicBezTo>
                <a:cubicBezTo>
                  <a:pt x="1333119" y="283997"/>
                  <a:pt x="1329537" y="276377"/>
                  <a:pt x="1326489" y="269672"/>
                </a:cubicBezTo>
                <a:cubicBezTo>
                  <a:pt x="1323441" y="262966"/>
                  <a:pt x="1320927" y="257251"/>
                  <a:pt x="1318946" y="252527"/>
                </a:cubicBezTo>
                <a:cubicBezTo>
                  <a:pt x="1316964" y="247802"/>
                  <a:pt x="1315974" y="243611"/>
                  <a:pt x="1315974" y="239954"/>
                </a:cubicBezTo>
                <a:cubicBezTo>
                  <a:pt x="1315974" y="232943"/>
                  <a:pt x="1319631" y="225247"/>
                  <a:pt x="1326946" y="216865"/>
                </a:cubicBezTo>
                <a:cubicBezTo>
                  <a:pt x="1334262" y="208483"/>
                  <a:pt x="1343253" y="201549"/>
                  <a:pt x="1353921" y="196063"/>
                </a:cubicBezTo>
                <a:cubicBezTo>
                  <a:pt x="1358188" y="217399"/>
                  <a:pt x="1361694" y="234544"/>
                  <a:pt x="1364437" y="247498"/>
                </a:cubicBezTo>
                <a:cubicBezTo>
                  <a:pt x="1367180" y="260452"/>
                  <a:pt x="1369161" y="270891"/>
                  <a:pt x="1370380" y="278816"/>
                </a:cubicBezTo>
                <a:cubicBezTo>
                  <a:pt x="1371600" y="286741"/>
                  <a:pt x="1372209" y="293751"/>
                  <a:pt x="1372209" y="299847"/>
                </a:cubicBezTo>
                <a:cubicBezTo>
                  <a:pt x="1372209" y="306248"/>
                  <a:pt x="1370609" y="314096"/>
                  <a:pt x="1367409" y="323393"/>
                </a:cubicBezTo>
                <a:cubicBezTo>
                  <a:pt x="1364208" y="332689"/>
                  <a:pt x="1360017" y="342367"/>
                  <a:pt x="1354836" y="352425"/>
                </a:cubicBezTo>
                <a:cubicBezTo>
                  <a:pt x="1346606" y="357302"/>
                  <a:pt x="1335938" y="361645"/>
                  <a:pt x="1322832" y="365455"/>
                </a:cubicBezTo>
                <a:cubicBezTo>
                  <a:pt x="1309725" y="369265"/>
                  <a:pt x="1295476" y="372237"/>
                  <a:pt x="1280084" y="374371"/>
                </a:cubicBezTo>
                <a:cubicBezTo>
                  <a:pt x="1264691" y="376504"/>
                  <a:pt x="1249527" y="377571"/>
                  <a:pt x="1234592" y="377571"/>
                </a:cubicBezTo>
                <a:lnTo>
                  <a:pt x="1232306" y="376809"/>
                </a:lnTo>
                <a:lnTo>
                  <a:pt x="1230020" y="377571"/>
                </a:lnTo>
                <a:cubicBezTo>
                  <a:pt x="1218742" y="377571"/>
                  <a:pt x="1208608" y="375742"/>
                  <a:pt x="1199616" y="372085"/>
                </a:cubicBezTo>
                <a:cubicBezTo>
                  <a:pt x="1190625" y="368427"/>
                  <a:pt x="1182624" y="362941"/>
                  <a:pt x="1175613" y="355625"/>
                </a:cubicBezTo>
                <a:cubicBezTo>
                  <a:pt x="1143914" y="372085"/>
                  <a:pt x="1112367" y="380314"/>
                  <a:pt x="1080973" y="380314"/>
                </a:cubicBezTo>
                <a:cubicBezTo>
                  <a:pt x="1041349" y="380314"/>
                  <a:pt x="1021537" y="369189"/>
                  <a:pt x="1021537" y="346939"/>
                </a:cubicBezTo>
                <a:cubicBezTo>
                  <a:pt x="1021537" y="340843"/>
                  <a:pt x="1022604" y="334747"/>
                  <a:pt x="1024737" y="328651"/>
                </a:cubicBezTo>
                <a:cubicBezTo>
                  <a:pt x="1026871" y="322555"/>
                  <a:pt x="1029766" y="317678"/>
                  <a:pt x="1033424" y="314020"/>
                </a:cubicBezTo>
                <a:cubicBezTo>
                  <a:pt x="1041044" y="320116"/>
                  <a:pt x="1049731" y="324688"/>
                  <a:pt x="1059484" y="327736"/>
                </a:cubicBezTo>
                <a:cubicBezTo>
                  <a:pt x="1069238" y="330784"/>
                  <a:pt x="1081278" y="332308"/>
                  <a:pt x="1095603" y="332308"/>
                </a:cubicBezTo>
                <a:cubicBezTo>
                  <a:pt x="1104747" y="332308"/>
                  <a:pt x="1114120" y="331699"/>
                  <a:pt x="1123721" y="330479"/>
                </a:cubicBezTo>
                <a:cubicBezTo>
                  <a:pt x="1133322" y="329260"/>
                  <a:pt x="1143152" y="327431"/>
                  <a:pt x="1153210" y="324993"/>
                </a:cubicBezTo>
                <a:cubicBezTo>
                  <a:pt x="1145286" y="311277"/>
                  <a:pt x="1138351" y="297713"/>
                  <a:pt x="1132408" y="284302"/>
                </a:cubicBezTo>
                <a:cubicBezTo>
                  <a:pt x="1126464" y="270891"/>
                  <a:pt x="1121816" y="258699"/>
                  <a:pt x="1118463" y="247726"/>
                </a:cubicBezTo>
                <a:cubicBezTo>
                  <a:pt x="1115110" y="236753"/>
                  <a:pt x="1113434" y="228371"/>
                  <a:pt x="1113434" y="222580"/>
                </a:cubicBezTo>
                <a:cubicBezTo>
                  <a:pt x="1113434" y="212827"/>
                  <a:pt x="1115872" y="204445"/>
                  <a:pt x="1120749" y="197434"/>
                </a:cubicBezTo>
                <a:cubicBezTo>
                  <a:pt x="1125626" y="190424"/>
                  <a:pt x="1132941" y="185395"/>
                  <a:pt x="1142695" y="182347"/>
                </a:cubicBezTo>
                <a:close/>
                <a:moveTo>
                  <a:pt x="4674184" y="162687"/>
                </a:moveTo>
                <a:cubicBezTo>
                  <a:pt x="4676318" y="165430"/>
                  <a:pt x="4679671" y="169088"/>
                  <a:pt x="4684242" y="173660"/>
                </a:cubicBezTo>
                <a:cubicBezTo>
                  <a:pt x="4688814" y="178232"/>
                  <a:pt x="4694453" y="183718"/>
                  <a:pt x="4701159" y="190119"/>
                </a:cubicBezTo>
                <a:cubicBezTo>
                  <a:pt x="4697196" y="195605"/>
                  <a:pt x="4693006" y="200939"/>
                  <a:pt x="4688586" y="206121"/>
                </a:cubicBezTo>
                <a:cubicBezTo>
                  <a:pt x="4684166" y="211303"/>
                  <a:pt x="4679518" y="216179"/>
                  <a:pt x="4674642" y="220751"/>
                </a:cubicBezTo>
                <a:cubicBezTo>
                  <a:pt x="4668241" y="215875"/>
                  <a:pt x="4662526" y="211150"/>
                  <a:pt x="4657496" y="206578"/>
                </a:cubicBezTo>
                <a:cubicBezTo>
                  <a:pt x="4652466" y="202006"/>
                  <a:pt x="4648124" y="197587"/>
                  <a:pt x="4644466" y="193319"/>
                </a:cubicBezTo>
                <a:cubicBezTo>
                  <a:pt x="4649342" y="188747"/>
                  <a:pt x="4654220" y="183871"/>
                  <a:pt x="4659096" y="178689"/>
                </a:cubicBezTo>
                <a:cubicBezTo>
                  <a:pt x="4663973" y="173507"/>
                  <a:pt x="4669002" y="168173"/>
                  <a:pt x="4674184" y="162687"/>
                </a:cubicBezTo>
                <a:close/>
                <a:moveTo>
                  <a:pt x="4737735" y="156743"/>
                </a:moveTo>
                <a:cubicBezTo>
                  <a:pt x="4740478" y="159487"/>
                  <a:pt x="4744136" y="163068"/>
                  <a:pt x="4748708" y="167488"/>
                </a:cubicBezTo>
                <a:cubicBezTo>
                  <a:pt x="4753280" y="171907"/>
                  <a:pt x="4758766" y="177317"/>
                  <a:pt x="4765167" y="183718"/>
                </a:cubicBezTo>
                <a:cubicBezTo>
                  <a:pt x="4761510" y="188900"/>
                  <a:pt x="4757471" y="194081"/>
                  <a:pt x="4753052" y="199263"/>
                </a:cubicBezTo>
                <a:cubicBezTo>
                  <a:pt x="4748631" y="204445"/>
                  <a:pt x="4743831" y="209474"/>
                  <a:pt x="4738650" y="214351"/>
                </a:cubicBezTo>
                <a:cubicBezTo>
                  <a:pt x="4732553" y="209474"/>
                  <a:pt x="4727067" y="204826"/>
                  <a:pt x="4722190" y="200406"/>
                </a:cubicBezTo>
                <a:cubicBezTo>
                  <a:pt x="4717314" y="195986"/>
                  <a:pt x="4712742" y="191491"/>
                  <a:pt x="4708474" y="186919"/>
                </a:cubicBezTo>
                <a:cubicBezTo>
                  <a:pt x="4712436" y="183261"/>
                  <a:pt x="4716932" y="178918"/>
                  <a:pt x="4721962" y="173888"/>
                </a:cubicBezTo>
                <a:cubicBezTo>
                  <a:pt x="4726990" y="168859"/>
                  <a:pt x="4732248" y="163144"/>
                  <a:pt x="4737735" y="156743"/>
                </a:cubicBezTo>
                <a:close/>
                <a:moveTo>
                  <a:pt x="2084679" y="155372"/>
                </a:moveTo>
                <a:cubicBezTo>
                  <a:pt x="2088642" y="159334"/>
                  <a:pt x="2093290" y="163982"/>
                  <a:pt x="2098624" y="169316"/>
                </a:cubicBezTo>
                <a:cubicBezTo>
                  <a:pt x="2103958" y="174650"/>
                  <a:pt x="2109978" y="180518"/>
                  <a:pt x="2116684" y="186919"/>
                </a:cubicBezTo>
                <a:cubicBezTo>
                  <a:pt x="2113026" y="192100"/>
                  <a:pt x="2108606" y="197663"/>
                  <a:pt x="2103424" y="203606"/>
                </a:cubicBezTo>
                <a:cubicBezTo>
                  <a:pt x="2098243" y="209550"/>
                  <a:pt x="2092299" y="215875"/>
                  <a:pt x="2085594" y="222580"/>
                </a:cubicBezTo>
                <a:cubicBezTo>
                  <a:pt x="2070658" y="210693"/>
                  <a:pt x="2059228" y="200025"/>
                  <a:pt x="2051304" y="190576"/>
                </a:cubicBezTo>
                <a:cubicBezTo>
                  <a:pt x="2058619" y="183261"/>
                  <a:pt x="2065020" y="176708"/>
                  <a:pt x="2070506" y="170917"/>
                </a:cubicBezTo>
                <a:cubicBezTo>
                  <a:pt x="2075992" y="165125"/>
                  <a:pt x="2080717" y="159944"/>
                  <a:pt x="2084679" y="155372"/>
                </a:cubicBezTo>
                <a:close/>
                <a:moveTo>
                  <a:pt x="4316425" y="153695"/>
                </a:moveTo>
                <a:cubicBezTo>
                  <a:pt x="4314292" y="153695"/>
                  <a:pt x="4312310" y="154381"/>
                  <a:pt x="4310481" y="155753"/>
                </a:cubicBezTo>
                <a:cubicBezTo>
                  <a:pt x="4308653" y="157124"/>
                  <a:pt x="4307738" y="158572"/>
                  <a:pt x="4307738" y="160096"/>
                </a:cubicBezTo>
                <a:cubicBezTo>
                  <a:pt x="4307738" y="166497"/>
                  <a:pt x="4312920" y="171679"/>
                  <a:pt x="4323283" y="175641"/>
                </a:cubicBezTo>
                <a:lnTo>
                  <a:pt x="4324197" y="173812"/>
                </a:lnTo>
                <a:cubicBezTo>
                  <a:pt x="4324807" y="172593"/>
                  <a:pt x="4325112" y="171526"/>
                  <a:pt x="4325112" y="170612"/>
                </a:cubicBezTo>
                <a:cubicBezTo>
                  <a:pt x="4325112" y="169697"/>
                  <a:pt x="4325112" y="168935"/>
                  <a:pt x="4325112" y="168326"/>
                </a:cubicBezTo>
                <a:cubicBezTo>
                  <a:pt x="4325112" y="164059"/>
                  <a:pt x="4324274" y="160553"/>
                  <a:pt x="4322598" y="157810"/>
                </a:cubicBezTo>
                <a:cubicBezTo>
                  <a:pt x="4320920" y="155067"/>
                  <a:pt x="4318864" y="153695"/>
                  <a:pt x="4316425" y="153695"/>
                </a:cubicBezTo>
                <a:close/>
                <a:moveTo>
                  <a:pt x="4321912" y="138151"/>
                </a:moveTo>
                <a:cubicBezTo>
                  <a:pt x="4326788" y="138151"/>
                  <a:pt x="4330750" y="140284"/>
                  <a:pt x="4333798" y="144551"/>
                </a:cubicBezTo>
                <a:cubicBezTo>
                  <a:pt x="4337456" y="149428"/>
                  <a:pt x="4339286" y="157201"/>
                  <a:pt x="4339286" y="167869"/>
                </a:cubicBezTo>
                <a:cubicBezTo>
                  <a:pt x="4339286" y="171831"/>
                  <a:pt x="4338523" y="175489"/>
                  <a:pt x="4336999" y="178841"/>
                </a:cubicBezTo>
                <a:lnTo>
                  <a:pt x="4351172" y="179756"/>
                </a:lnTo>
                <a:cubicBezTo>
                  <a:pt x="4351172" y="184633"/>
                  <a:pt x="4349572" y="188138"/>
                  <a:pt x="4346372" y="190271"/>
                </a:cubicBezTo>
                <a:cubicBezTo>
                  <a:pt x="4343171" y="192405"/>
                  <a:pt x="4338218" y="193472"/>
                  <a:pt x="4331512" y="193472"/>
                </a:cubicBezTo>
                <a:lnTo>
                  <a:pt x="4326940" y="193015"/>
                </a:lnTo>
                <a:cubicBezTo>
                  <a:pt x="4319320" y="200635"/>
                  <a:pt x="4311548" y="206654"/>
                  <a:pt x="4303624" y="211074"/>
                </a:cubicBezTo>
                <a:cubicBezTo>
                  <a:pt x="4295698" y="215494"/>
                  <a:pt x="4288688" y="217703"/>
                  <a:pt x="4282592" y="217703"/>
                </a:cubicBezTo>
                <a:cubicBezTo>
                  <a:pt x="4273144" y="217703"/>
                  <a:pt x="4268418" y="213741"/>
                  <a:pt x="4268419" y="205816"/>
                </a:cubicBezTo>
                <a:cubicBezTo>
                  <a:pt x="4277563" y="203987"/>
                  <a:pt x="4285488" y="201549"/>
                  <a:pt x="4292194" y="198501"/>
                </a:cubicBezTo>
                <a:cubicBezTo>
                  <a:pt x="4298899" y="195453"/>
                  <a:pt x="4304995" y="192100"/>
                  <a:pt x="4310481" y="188443"/>
                </a:cubicBezTo>
                <a:cubicBezTo>
                  <a:pt x="4299508" y="182956"/>
                  <a:pt x="4294022" y="175793"/>
                  <a:pt x="4294022" y="166954"/>
                </a:cubicBezTo>
                <a:cubicBezTo>
                  <a:pt x="4294022" y="159944"/>
                  <a:pt x="4296994" y="153391"/>
                  <a:pt x="4302938" y="147295"/>
                </a:cubicBezTo>
                <a:cubicBezTo>
                  <a:pt x="4308882" y="141199"/>
                  <a:pt x="4315206" y="138151"/>
                  <a:pt x="4321912" y="138151"/>
                </a:cubicBezTo>
                <a:close/>
                <a:moveTo>
                  <a:pt x="590397" y="134798"/>
                </a:moveTo>
                <a:cubicBezTo>
                  <a:pt x="602284" y="134798"/>
                  <a:pt x="612724" y="139446"/>
                  <a:pt x="621715" y="148742"/>
                </a:cubicBezTo>
                <a:cubicBezTo>
                  <a:pt x="630707" y="158039"/>
                  <a:pt x="637946" y="171983"/>
                  <a:pt x="643432" y="190576"/>
                </a:cubicBezTo>
                <a:cubicBezTo>
                  <a:pt x="645871" y="199720"/>
                  <a:pt x="647700" y="209169"/>
                  <a:pt x="648919" y="218923"/>
                </a:cubicBezTo>
                <a:cubicBezTo>
                  <a:pt x="650138" y="228676"/>
                  <a:pt x="650748" y="238735"/>
                  <a:pt x="650748" y="249098"/>
                </a:cubicBezTo>
                <a:cubicBezTo>
                  <a:pt x="650748" y="260985"/>
                  <a:pt x="649986" y="271501"/>
                  <a:pt x="648462" y="280645"/>
                </a:cubicBezTo>
                <a:cubicBezTo>
                  <a:pt x="646938" y="289789"/>
                  <a:pt x="644728" y="297713"/>
                  <a:pt x="641832" y="304419"/>
                </a:cubicBezTo>
                <a:cubicBezTo>
                  <a:pt x="638937" y="311125"/>
                  <a:pt x="635508" y="316611"/>
                  <a:pt x="631545" y="320878"/>
                </a:cubicBezTo>
                <a:cubicBezTo>
                  <a:pt x="624230" y="333070"/>
                  <a:pt x="615543" y="342367"/>
                  <a:pt x="605485" y="348767"/>
                </a:cubicBezTo>
                <a:cubicBezTo>
                  <a:pt x="595426" y="355168"/>
                  <a:pt x="584911" y="358369"/>
                  <a:pt x="573938" y="358369"/>
                </a:cubicBezTo>
                <a:cubicBezTo>
                  <a:pt x="552602" y="358369"/>
                  <a:pt x="537133" y="352501"/>
                  <a:pt x="527532" y="340766"/>
                </a:cubicBezTo>
                <a:cubicBezTo>
                  <a:pt x="517931" y="329032"/>
                  <a:pt x="513130" y="310972"/>
                  <a:pt x="513130" y="286588"/>
                </a:cubicBezTo>
                <a:cubicBezTo>
                  <a:pt x="513130" y="272263"/>
                  <a:pt x="514959" y="257251"/>
                  <a:pt x="518617" y="241554"/>
                </a:cubicBezTo>
                <a:cubicBezTo>
                  <a:pt x="522274" y="225857"/>
                  <a:pt x="527380" y="210693"/>
                  <a:pt x="533933" y="196063"/>
                </a:cubicBezTo>
                <a:cubicBezTo>
                  <a:pt x="540486" y="181432"/>
                  <a:pt x="547725" y="168783"/>
                  <a:pt x="555650" y="158115"/>
                </a:cubicBezTo>
                <a:cubicBezTo>
                  <a:pt x="567842" y="142570"/>
                  <a:pt x="579424" y="134798"/>
                  <a:pt x="590397" y="134798"/>
                </a:cubicBezTo>
                <a:close/>
                <a:moveTo>
                  <a:pt x="3885438" y="133350"/>
                </a:moveTo>
                <a:lnTo>
                  <a:pt x="3885894" y="138836"/>
                </a:lnTo>
                <a:cubicBezTo>
                  <a:pt x="3885894" y="146761"/>
                  <a:pt x="3882390" y="152857"/>
                  <a:pt x="3875380" y="157124"/>
                </a:cubicBezTo>
                <a:cubicBezTo>
                  <a:pt x="3867454" y="161087"/>
                  <a:pt x="3857244" y="165506"/>
                  <a:pt x="3844747" y="170383"/>
                </a:cubicBezTo>
                <a:cubicBezTo>
                  <a:pt x="3832250" y="175260"/>
                  <a:pt x="3817620" y="180594"/>
                  <a:pt x="3800856" y="186385"/>
                </a:cubicBezTo>
                <a:lnTo>
                  <a:pt x="3803142" y="164440"/>
                </a:lnTo>
                <a:cubicBezTo>
                  <a:pt x="3823563" y="157124"/>
                  <a:pt x="3840328" y="151028"/>
                  <a:pt x="3853434" y="146152"/>
                </a:cubicBezTo>
                <a:cubicBezTo>
                  <a:pt x="3866540" y="141275"/>
                  <a:pt x="3877208" y="137008"/>
                  <a:pt x="3885438" y="133350"/>
                </a:cubicBezTo>
                <a:close/>
                <a:moveTo>
                  <a:pt x="4704360" y="125197"/>
                </a:moveTo>
                <a:cubicBezTo>
                  <a:pt x="4707712" y="129159"/>
                  <a:pt x="4711522" y="133274"/>
                  <a:pt x="4715790" y="137541"/>
                </a:cubicBezTo>
                <a:cubicBezTo>
                  <a:pt x="4720056" y="141808"/>
                  <a:pt x="4724933" y="146228"/>
                  <a:pt x="4730420" y="150800"/>
                </a:cubicBezTo>
                <a:cubicBezTo>
                  <a:pt x="4724628" y="157201"/>
                  <a:pt x="4719676" y="162535"/>
                  <a:pt x="4715560" y="166802"/>
                </a:cubicBezTo>
                <a:cubicBezTo>
                  <a:pt x="4711446" y="171069"/>
                  <a:pt x="4708169" y="174117"/>
                  <a:pt x="4705731" y="175946"/>
                </a:cubicBezTo>
                <a:cubicBezTo>
                  <a:pt x="4700244" y="171679"/>
                  <a:pt x="4695216" y="167411"/>
                  <a:pt x="4690644" y="163144"/>
                </a:cubicBezTo>
                <a:cubicBezTo>
                  <a:pt x="4686072" y="158877"/>
                  <a:pt x="4682109" y="154762"/>
                  <a:pt x="4678756" y="150800"/>
                </a:cubicBezTo>
                <a:cubicBezTo>
                  <a:pt x="4684548" y="145618"/>
                  <a:pt x="4689576" y="140894"/>
                  <a:pt x="4693844" y="136627"/>
                </a:cubicBezTo>
                <a:cubicBezTo>
                  <a:pt x="4698111" y="132359"/>
                  <a:pt x="4701616" y="128549"/>
                  <a:pt x="4704360" y="125197"/>
                </a:cubicBezTo>
                <a:close/>
                <a:moveTo>
                  <a:pt x="1478432" y="116967"/>
                </a:moveTo>
                <a:cubicBezTo>
                  <a:pt x="1482394" y="120929"/>
                  <a:pt x="1487043" y="125578"/>
                  <a:pt x="1492377" y="130912"/>
                </a:cubicBezTo>
                <a:cubicBezTo>
                  <a:pt x="1497710" y="136246"/>
                  <a:pt x="1503730" y="142113"/>
                  <a:pt x="1510436" y="148514"/>
                </a:cubicBezTo>
                <a:cubicBezTo>
                  <a:pt x="1506778" y="153695"/>
                  <a:pt x="1502359" y="159258"/>
                  <a:pt x="1497177" y="165202"/>
                </a:cubicBezTo>
                <a:cubicBezTo>
                  <a:pt x="1491996" y="171145"/>
                  <a:pt x="1486052" y="177470"/>
                  <a:pt x="1479346" y="184175"/>
                </a:cubicBezTo>
                <a:cubicBezTo>
                  <a:pt x="1464411" y="172288"/>
                  <a:pt x="1452981" y="161620"/>
                  <a:pt x="1445056" y="152171"/>
                </a:cubicBezTo>
                <a:cubicBezTo>
                  <a:pt x="1452372" y="144856"/>
                  <a:pt x="1458772" y="138303"/>
                  <a:pt x="1464259" y="132512"/>
                </a:cubicBezTo>
                <a:cubicBezTo>
                  <a:pt x="1469745" y="126721"/>
                  <a:pt x="1474470" y="121539"/>
                  <a:pt x="1478432" y="116967"/>
                </a:cubicBezTo>
                <a:close/>
                <a:moveTo>
                  <a:pt x="330708" y="111481"/>
                </a:moveTo>
                <a:cubicBezTo>
                  <a:pt x="335584" y="120625"/>
                  <a:pt x="340233" y="130073"/>
                  <a:pt x="344652" y="139827"/>
                </a:cubicBezTo>
                <a:cubicBezTo>
                  <a:pt x="349072" y="149581"/>
                  <a:pt x="353110" y="159639"/>
                  <a:pt x="356768" y="170002"/>
                </a:cubicBezTo>
                <a:cubicBezTo>
                  <a:pt x="362559" y="173050"/>
                  <a:pt x="368808" y="174574"/>
                  <a:pt x="375513" y="174574"/>
                </a:cubicBezTo>
                <a:cubicBezTo>
                  <a:pt x="391972" y="174574"/>
                  <a:pt x="400202" y="163144"/>
                  <a:pt x="400202" y="140284"/>
                </a:cubicBezTo>
                <a:cubicBezTo>
                  <a:pt x="400202" y="138760"/>
                  <a:pt x="400126" y="136093"/>
                  <a:pt x="399973" y="132283"/>
                </a:cubicBezTo>
                <a:cubicBezTo>
                  <a:pt x="399821" y="128473"/>
                  <a:pt x="399440" y="123673"/>
                  <a:pt x="398830" y="117881"/>
                </a:cubicBezTo>
                <a:lnTo>
                  <a:pt x="414375" y="112395"/>
                </a:lnTo>
                <a:cubicBezTo>
                  <a:pt x="418033" y="121234"/>
                  <a:pt x="420776" y="129769"/>
                  <a:pt x="422605" y="137998"/>
                </a:cubicBezTo>
                <a:cubicBezTo>
                  <a:pt x="424434" y="146228"/>
                  <a:pt x="425653" y="154153"/>
                  <a:pt x="426262" y="161773"/>
                </a:cubicBezTo>
                <a:cubicBezTo>
                  <a:pt x="428091" y="162382"/>
                  <a:pt x="429844" y="162763"/>
                  <a:pt x="431520" y="162916"/>
                </a:cubicBezTo>
                <a:cubicBezTo>
                  <a:pt x="433197" y="163068"/>
                  <a:pt x="434644" y="163144"/>
                  <a:pt x="435864" y="163144"/>
                </a:cubicBezTo>
                <a:cubicBezTo>
                  <a:pt x="448970" y="163144"/>
                  <a:pt x="455523" y="152324"/>
                  <a:pt x="455523" y="130683"/>
                </a:cubicBezTo>
                <a:cubicBezTo>
                  <a:pt x="455523" y="127635"/>
                  <a:pt x="455447" y="124511"/>
                  <a:pt x="455295" y="121310"/>
                </a:cubicBezTo>
                <a:cubicBezTo>
                  <a:pt x="455142" y="118110"/>
                  <a:pt x="454761" y="114986"/>
                  <a:pt x="454152" y="111938"/>
                </a:cubicBezTo>
                <a:lnTo>
                  <a:pt x="475640" y="114681"/>
                </a:lnTo>
                <a:cubicBezTo>
                  <a:pt x="476859" y="120777"/>
                  <a:pt x="477621" y="126873"/>
                  <a:pt x="477926" y="132969"/>
                </a:cubicBezTo>
                <a:cubicBezTo>
                  <a:pt x="478231" y="139065"/>
                  <a:pt x="478383" y="145161"/>
                  <a:pt x="478383" y="151257"/>
                </a:cubicBezTo>
                <a:cubicBezTo>
                  <a:pt x="478383" y="169545"/>
                  <a:pt x="474649" y="184404"/>
                  <a:pt x="467182" y="195834"/>
                </a:cubicBezTo>
                <a:cubicBezTo>
                  <a:pt x="459714" y="207264"/>
                  <a:pt x="450342" y="212979"/>
                  <a:pt x="439064" y="212979"/>
                </a:cubicBezTo>
                <a:cubicBezTo>
                  <a:pt x="432968" y="212979"/>
                  <a:pt x="425500" y="210541"/>
                  <a:pt x="416661" y="205664"/>
                </a:cubicBezTo>
                <a:cubicBezTo>
                  <a:pt x="412089" y="212369"/>
                  <a:pt x="406908" y="217399"/>
                  <a:pt x="401116" y="220751"/>
                </a:cubicBezTo>
                <a:cubicBezTo>
                  <a:pt x="395325" y="224104"/>
                  <a:pt x="388772" y="225781"/>
                  <a:pt x="381457" y="225781"/>
                </a:cubicBezTo>
                <a:cubicBezTo>
                  <a:pt x="380238" y="225781"/>
                  <a:pt x="378790" y="225704"/>
                  <a:pt x="377113" y="225552"/>
                </a:cubicBezTo>
                <a:cubicBezTo>
                  <a:pt x="375437" y="225400"/>
                  <a:pt x="373837" y="225019"/>
                  <a:pt x="372313" y="224409"/>
                </a:cubicBezTo>
                <a:cubicBezTo>
                  <a:pt x="375056" y="236906"/>
                  <a:pt x="377190" y="248793"/>
                  <a:pt x="378714" y="260071"/>
                </a:cubicBezTo>
                <a:cubicBezTo>
                  <a:pt x="380238" y="271348"/>
                  <a:pt x="381000" y="281864"/>
                  <a:pt x="381000" y="291617"/>
                </a:cubicBezTo>
                <a:cubicBezTo>
                  <a:pt x="381000" y="307467"/>
                  <a:pt x="380314" y="322174"/>
                  <a:pt x="378942" y="335737"/>
                </a:cubicBezTo>
                <a:cubicBezTo>
                  <a:pt x="377571" y="349301"/>
                  <a:pt x="375513" y="364160"/>
                  <a:pt x="372770" y="380314"/>
                </a:cubicBezTo>
                <a:lnTo>
                  <a:pt x="349453" y="375742"/>
                </a:lnTo>
                <a:cubicBezTo>
                  <a:pt x="349453" y="360197"/>
                  <a:pt x="348996" y="346253"/>
                  <a:pt x="348081" y="333908"/>
                </a:cubicBezTo>
                <a:cubicBezTo>
                  <a:pt x="347167" y="321564"/>
                  <a:pt x="345871" y="309677"/>
                  <a:pt x="344195" y="298247"/>
                </a:cubicBezTo>
                <a:cubicBezTo>
                  <a:pt x="342519" y="286817"/>
                  <a:pt x="340156" y="274853"/>
                  <a:pt x="337108" y="262357"/>
                </a:cubicBezTo>
                <a:cubicBezTo>
                  <a:pt x="334670" y="252298"/>
                  <a:pt x="332155" y="243078"/>
                  <a:pt x="329565" y="234696"/>
                </a:cubicBezTo>
                <a:cubicBezTo>
                  <a:pt x="326974" y="226314"/>
                  <a:pt x="323621" y="217322"/>
                  <a:pt x="319506" y="207721"/>
                </a:cubicBezTo>
                <a:cubicBezTo>
                  <a:pt x="315391" y="198120"/>
                  <a:pt x="309981" y="186309"/>
                  <a:pt x="303276" y="172288"/>
                </a:cubicBezTo>
                <a:cubicBezTo>
                  <a:pt x="299923" y="165887"/>
                  <a:pt x="298246" y="159334"/>
                  <a:pt x="298246" y="152629"/>
                </a:cubicBezTo>
                <a:cubicBezTo>
                  <a:pt x="298246" y="144094"/>
                  <a:pt x="301142" y="136246"/>
                  <a:pt x="306933" y="129083"/>
                </a:cubicBezTo>
                <a:cubicBezTo>
                  <a:pt x="312724" y="121920"/>
                  <a:pt x="320649" y="116053"/>
                  <a:pt x="330708" y="111481"/>
                </a:cubicBezTo>
                <a:close/>
                <a:moveTo>
                  <a:pt x="2123313" y="85725"/>
                </a:moveTo>
                <a:lnTo>
                  <a:pt x="2123770" y="91211"/>
                </a:lnTo>
                <a:cubicBezTo>
                  <a:pt x="2123770" y="99136"/>
                  <a:pt x="2120264" y="105232"/>
                  <a:pt x="2113254" y="109499"/>
                </a:cubicBezTo>
                <a:cubicBezTo>
                  <a:pt x="2105330" y="113462"/>
                  <a:pt x="2095119" y="117881"/>
                  <a:pt x="2082622" y="122758"/>
                </a:cubicBezTo>
                <a:cubicBezTo>
                  <a:pt x="2070125" y="127635"/>
                  <a:pt x="2055495" y="132969"/>
                  <a:pt x="2038731" y="138760"/>
                </a:cubicBezTo>
                <a:lnTo>
                  <a:pt x="2041017" y="116815"/>
                </a:lnTo>
                <a:cubicBezTo>
                  <a:pt x="2061438" y="109499"/>
                  <a:pt x="2078202" y="103403"/>
                  <a:pt x="2091309" y="98527"/>
                </a:cubicBezTo>
                <a:cubicBezTo>
                  <a:pt x="2104415" y="93650"/>
                  <a:pt x="2115083" y="89383"/>
                  <a:pt x="2123313" y="85725"/>
                </a:cubicBezTo>
                <a:close/>
                <a:moveTo>
                  <a:pt x="1723263" y="85725"/>
                </a:moveTo>
                <a:lnTo>
                  <a:pt x="1723720" y="91211"/>
                </a:lnTo>
                <a:cubicBezTo>
                  <a:pt x="1723720" y="99136"/>
                  <a:pt x="1720215" y="105232"/>
                  <a:pt x="1713204" y="109499"/>
                </a:cubicBezTo>
                <a:cubicBezTo>
                  <a:pt x="1705280" y="113462"/>
                  <a:pt x="1695068" y="117881"/>
                  <a:pt x="1682572" y="122758"/>
                </a:cubicBezTo>
                <a:cubicBezTo>
                  <a:pt x="1670075" y="127635"/>
                  <a:pt x="1655445" y="132969"/>
                  <a:pt x="1638681" y="138760"/>
                </a:cubicBezTo>
                <a:lnTo>
                  <a:pt x="1640967" y="116815"/>
                </a:lnTo>
                <a:cubicBezTo>
                  <a:pt x="1661388" y="109499"/>
                  <a:pt x="1678152" y="103403"/>
                  <a:pt x="1691259" y="98527"/>
                </a:cubicBezTo>
                <a:cubicBezTo>
                  <a:pt x="1704365" y="93650"/>
                  <a:pt x="1715033" y="89383"/>
                  <a:pt x="1723263" y="85725"/>
                </a:cubicBezTo>
                <a:close/>
                <a:moveTo>
                  <a:pt x="2245842" y="85192"/>
                </a:moveTo>
                <a:cubicBezTo>
                  <a:pt x="2243708" y="85192"/>
                  <a:pt x="2241499" y="86030"/>
                  <a:pt x="2239213" y="87706"/>
                </a:cubicBezTo>
                <a:cubicBezTo>
                  <a:pt x="2236927" y="89383"/>
                  <a:pt x="2235936" y="91897"/>
                  <a:pt x="2236241" y="95250"/>
                </a:cubicBezTo>
                <a:cubicBezTo>
                  <a:pt x="2236241" y="98298"/>
                  <a:pt x="2237156" y="101117"/>
                  <a:pt x="2238984" y="103708"/>
                </a:cubicBezTo>
                <a:cubicBezTo>
                  <a:pt x="2240813" y="106299"/>
                  <a:pt x="2243861" y="107594"/>
                  <a:pt x="2248128" y="107594"/>
                </a:cubicBezTo>
                <a:cubicBezTo>
                  <a:pt x="2251176" y="107594"/>
                  <a:pt x="2254072" y="106528"/>
                  <a:pt x="2256815" y="104394"/>
                </a:cubicBezTo>
                <a:cubicBezTo>
                  <a:pt x="2259558" y="102260"/>
                  <a:pt x="2260930" y="100279"/>
                  <a:pt x="2260930" y="98450"/>
                </a:cubicBezTo>
                <a:cubicBezTo>
                  <a:pt x="2260930" y="95707"/>
                  <a:pt x="2259330" y="92812"/>
                  <a:pt x="2256129" y="89764"/>
                </a:cubicBezTo>
                <a:cubicBezTo>
                  <a:pt x="2252929" y="86716"/>
                  <a:pt x="2249500" y="85192"/>
                  <a:pt x="2245842" y="85192"/>
                </a:cubicBezTo>
                <a:close/>
                <a:moveTo>
                  <a:pt x="4990338" y="76200"/>
                </a:moveTo>
                <a:lnTo>
                  <a:pt x="4990795" y="81686"/>
                </a:lnTo>
                <a:cubicBezTo>
                  <a:pt x="4990795" y="89611"/>
                  <a:pt x="4987290" y="95707"/>
                  <a:pt x="4980280" y="99974"/>
                </a:cubicBezTo>
                <a:cubicBezTo>
                  <a:pt x="4972355" y="103937"/>
                  <a:pt x="4962144" y="108356"/>
                  <a:pt x="4949648" y="113233"/>
                </a:cubicBezTo>
                <a:cubicBezTo>
                  <a:pt x="4937150" y="118110"/>
                  <a:pt x="4922520" y="123444"/>
                  <a:pt x="4905756" y="129235"/>
                </a:cubicBezTo>
                <a:lnTo>
                  <a:pt x="4908042" y="107290"/>
                </a:lnTo>
                <a:cubicBezTo>
                  <a:pt x="4928464" y="99974"/>
                  <a:pt x="4945228" y="93878"/>
                  <a:pt x="4958334" y="89002"/>
                </a:cubicBezTo>
                <a:cubicBezTo>
                  <a:pt x="4971440" y="84125"/>
                  <a:pt x="4982108" y="79858"/>
                  <a:pt x="4990338" y="76200"/>
                </a:cubicBezTo>
                <a:close/>
                <a:moveTo>
                  <a:pt x="2780538" y="76200"/>
                </a:moveTo>
                <a:lnTo>
                  <a:pt x="2780995" y="81686"/>
                </a:lnTo>
                <a:cubicBezTo>
                  <a:pt x="2780995" y="89611"/>
                  <a:pt x="2777490" y="95707"/>
                  <a:pt x="2770479" y="99974"/>
                </a:cubicBezTo>
                <a:cubicBezTo>
                  <a:pt x="2762554" y="103937"/>
                  <a:pt x="2752344" y="108356"/>
                  <a:pt x="2739847" y="113233"/>
                </a:cubicBezTo>
                <a:cubicBezTo>
                  <a:pt x="2727350" y="118110"/>
                  <a:pt x="2712720" y="123444"/>
                  <a:pt x="2695956" y="129235"/>
                </a:cubicBezTo>
                <a:lnTo>
                  <a:pt x="2698242" y="107290"/>
                </a:lnTo>
                <a:cubicBezTo>
                  <a:pt x="2718663" y="99974"/>
                  <a:pt x="2735427" y="93878"/>
                  <a:pt x="2748534" y="89002"/>
                </a:cubicBezTo>
                <a:cubicBezTo>
                  <a:pt x="2761640" y="84125"/>
                  <a:pt x="2772308" y="79858"/>
                  <a:pt x="2780538" y="76200"/>
                </a:cubicBezTo>
                <a:close/>
                <a:moveTo>
                  <a:pt x="3519068" y="74905"/>
                </a:moveTo>
                <a:cubicBezTo>
                  <a:pt x="3523030" y="78867"/>
                  <a:pt x="3527679" y="83515"/>
                  <a:pt x="3533013" y="88849"/>
                </a:cubicBezTo>
                <a:cubicBezTo>
                  <a:pt x="3538347" y="94183"/>
                  <a:pt x="3544367" y="100051"/>
                  <a:pt x="3551072" y="106451"/>
                </a:cubicBezTo>
                <a:cubicBezTo>
                  <a:pt x="3547414" y="111633"/>
                  <a:pt x="3542994" y="117196"/>
                  <a:pt x="3537813" y="123139"/>
                </a:cubicBezTo>
                <a:cubicBezTo>
                  <a:pt x="3532632" y="129083"/>
                  <a:pt x="3526688" y="135407"/>
                  <a:pt x="3519983" y="142113"/>
                </a:cubicBezTo>
                <a:cubicBezTo>
                  <a:pt x="3505047" y="130226"/>
                  <a:pt x="3493617" y="119558"/>
                  <a:pt x="3485692" y="110109"/>
                </a:cubicBezTo>
                <a:cubicBezTo>
                  <a:pt x="3493008" y="102794"/>
                  <a:pt x="3499408" y="96241"/>
                  <a:pt x="3504895" y="90449"/>
                </a:cubicBezTo>
                <a:cubicBezTo>
                  <a:pt x="3510381" y="84658"/>
                  <a:pt x="3515106" y="79477"/>
                  <a:pt x="3519068" y="74905"/>
                </a:cubicBezTo>
                <a:close/>
                <a:moveTo>
                  <a:pt x="5401132" y="71095"/>
                </a:moveTo>
                <a:cubicBezTo>
                  <a:pt x="5404180" y="76581"/>
                  <a:pt x="5406237" y="81991"/>
                  <a:pt x="5407304" y="87325"/>
                </a:cubicBezTo>
                <a:cubicBezTo>
                  <a:pt x="5408371" y="92659"/>
                  <a:pt x="5408904" y="96545"/>
                  <a:pt x="5408904" y="98984"/>
                </a:cubicBezTo>
                <a:cubicBezTo>
                  <a:pt x="5408904" y="106299"/>
                  <a:pt x="5406618" y="112471"/>
                  <a:pt x="5402046" y="117500"/>
                </a:cubicBezTo>
                <a:cubicBezTo>
                  <a:pt x="5397474" y="122530"/>
                  <a:pt x="5391836" y="125044"/>
                  <a:pt x="5385130" y="125044"/>
                </a:cubicBezTo>
                <a:cubicBezTo>
                  <a:pt x="5379644" y="125044"/>
                  <a:pt x="5375072" y="123520"/>
                  <a:pt x="5371414" y="120472"/>
                </a:cubicBezTo>
                <a:cubicBezTo>
                  <a:pt x="5367147" y="129616"/>
                  <a:pt x="5360136" y="134188"/>
                  <a:pt x="5350383" y="134188"/>
                </a:cubicBezTo>
                <a:cubicBezTo>
                  <a:pt x="5344286" y="134188"/>
                  <a:pt x="5339410" y="132436"/>
                  <a:pt x="5335752" y="128930"/>
                </a:cubicBezTo>
                <a:cubicBezTo>
                  <a:pt x="5332095" y="125425"/>
                  <a:pt x="5330266" y="120472"/>
                  <a:pt x="5330266" y="114071"/>
                </a:cubicBezTo>
                <a:cubicBezTo>
                  <a:pt x="5330266" y="107671"/>
                  <a:pt x="5332248" y="100965"/>
                  <a:pt x="5336210" y="93955"/>
                </a:cubicBezTo>
                <a:lnTo>
                  <a:pt x="5344896" y="95783"/>
                </a:lnTo>
                <a:cubicBezTo>
                  <a:pt x="5343982" y="98831"/>
                  <a:pt x="5343525" y="102641"/>
                  <a:pt x="5343525" y="107213"/>
                </a:cubicBezTo>
                <a:cubicBezTo>
                  <a:pt x="5343525" y="114529"/>
                  <a:pt x="5346116" y="118186"/>
                  <a:pt x="5351298" y="118186"/>
                </a:cubicBezTo>
                <a:cubicBezTo>
                  <a:pt x="5354041" y="118186"/>
                  <a:pt x="5356402" y="117043"/>
                  <a:pt x="5358384" y="114757"/>
                </a:cubicBezTo>
                <a:cubicBezTo>
                  <a:pt x="5360365" y="112471"/>
                  <a:pt x="5361203" y="109499"/>
                  <a:pt x="5360898" y="105842"/>
                </a:cubicBezTo>
                <a:lnTo>
                  <a:pt x="5359984" y="91669"/>
                </a:lnTo>
                <a:lnTo>
                  <a:pt x="5372328" y="83896"/>
                </a:lnTo>
                <a:cubicBezTo>
                  <a:pt x="5373548" y="93650"/>
                  <a:pt x="5375300" y="100279"/>
                  <a:pt x="5377586" y="103784"/>
                </a:cubicBezTo>
                <a:cubicBezTo>
                  <a:pt x="5379872" y="107290"/>
                  <a:pt x="5383301" y="109042"/>
                  <a:pt x="5387874" y="109042"/>
                </a:cubicBezTo>
                <a:cubicBezTo>
                  <a:pt x="5389398" y="109042"/>
                  <a:pt x="5390769" y="108585"/>
                  <a:pt x="5391988" y="107671"/>
                </a:cubicBezTo>
                <a:cubicBezTo>
                  <a:pt x="5393207" y="106756"/>
                  <a:pt x="5394122" y="105689"/>
                  <a:pt x="5394732" y="104470"/>
                </a:cubicBezTo>
                <a:cubicBezTo>
                  <a:pt x="5394122" y="101422"/>
                  <a:pt x="5391988" y="95936"/>
                  <a:pt x="5388330" y="88011"/>
                </a:cubicBezTo>
                <a:lnTo>
                  <a:pt x="5387416" y="84353"/>
                </a:lnTo>
                <a:cubicBezTo>
                  <a:pt x="5387416" y="81610"/>
                  <a:pt x="5388635" y="78943"/>
                  <a:pt x="5391074" y="76352"/>
                </a:cubicBezTo>
                <a:cubicBezTo>
                  <a:pt x="5393512" y="73762"/>
                  <a:pt x="5396865" y="72009"/>
                  <a:pt x="5401132" y="71095"/>
                </a:cubicBezTo>
                <a:close/>
                <a:moveTo>
                  <a:pt x="6051118" y="70790"/>
                </a:moveTo>
                <a:cubicBezTo>
                  <a:pt x="6052032" y="93040"/>
                  <a:pt x="6052871" y="115214"/>
                  <a:pt x="6053633" y="137312"/>
                </a:cubicBezTo>
                <a:cubicBezTo>
                  <a:pt x="6054395" y="159410"/>
                  <a:pt x="6055234" y="181432"/>
                  <a:pt x="6056148" y="203378"/>
                </a:cubicBezTo>
                <a:cubicBezTo>
                  <a:pt x="6057062" y="223799"/>
                  <a:pt x="6057748" y="242773"/>
                  <a:pt x="6058205" y="260299"/>
                </a:cubicBezTo>
                <a:cubicBezTo>
                  <a:pt x="6058662" y="277825"/>
                  <a:pt x="6058891" y="294056"/>
                  <a:pt x="6058891" y="308991"/>
                </a:cubicBezTo>
                <a:cubicBezTo>
                  <a:pt x="6058891" y="317525"/>
                  <a:pt x="6057442" y="326517"/>
                  <a:pt x="6054548" y="335966"/>
                </a:cubicBezTo>
                <a:cubicBezTo>
                  <a:pt x="6051652" y="345415"/>
                  <a:pt x="6047460" y="354406"/>
                  <a:pt x="6041974" y="362941"/>
                </a:cubicBezTo>
                <a:cubicBezTo>
                  <a:pt x="6038926" y="367513"/>
                  <a:pt x="6032601" y="371094"/>
                  <a:pt x="6023000" y="373685"/>
                </a:cubicBezTo>
                <a:cubicBezTo>
                  <a:pt x="6018200" y="374980"/>
                  <a:pt x="6012846" y="375952"/>
                  <a:pt x="6006941" y="376599"/>
                </a:cubicBezTo>
                <a:lnTo>
                  <a:pt x="5988734" y="377512"/>
                </a:lnTo>
                <a:lnTo>
                  <a:pt x="5988558" y="377571"/>
                </a:lnTo>
                <a:cubicBezTo>
                  <a:pt x="5977280" y="377571"/>
                  <a:pt x="5966612" y="378485"/>
                  <a:pt x="5956554" y="380314"/>
                </a:cubicBezTo>
                <a:cubicBezTo>
                  <a:pt x="5963260" y="383362"/>
                  <a:pt x="5968974" y="388010"/>
                  <a:pt x="5973700" y="394259"/>
                </a:cubicBezTo>
                <a:cubicBezTo>
                  <a:pt x="5978424" y="400507"/>
                  <a:pt x="5980786" y="406832"/>
                  <a:pt x="5980786" y="413233"/>
                </a:cubicBezTo>
                <a:cubicBezTo>
                  <a:pt x="5980786" y="415976"/>
                  <a:pt x="5979795" y="420472"/>
                  <a:pt x="5977814" y="426720"/>
                </a:cubicBezTo>
                <a:cubicBezTo>
                  <a:pt x="5975832" y="432968"/>
                  <a:pt x="5973624" y="439064"/>
                  <a:pt x="5971184" y="445008"/>
                </a:cubicBezTo>
                <a:cubicBezTo>
                  <a:pt x="5968746" y="450952"/>
                  <a:pt x="5966765" y="454838"/>
                  <a:pt x="5965241" y="456667"/>
                </a:cubicBezTo>
                <a:cubicBezTo>
                  <a:pt x="5961888" y="460324"/>
                  <a:pt x="5956783" y="463601"/>
                  <a:pt x="5949924" y="466496"/>
                </a:cubicBezTo>
                <a:cubicBezTo>
                  <a:pt x="5943067" y="469392"/>
                  <a:pt x="5935066" y="470840"/>
                  <a:pt x="5925922" y="470840"/>
                </a:cubicBezTo>
                <a:cubicBezTo>
                  <a:pt x="5902148" y="470840"/>
                  <a:pt x="5882488" y="463753"/>
                  <a:pt x="5866943" y="449580"/>
                </a:cubicBezTo>
                <a:cubicBezTo>
                  <a:pt x="5851398" y="435407"/>
                  <a:pt x="5841492" y="415671"/>
                  <a:pt x="5837225" y="390373"/>
                </a:cubicBezTo>
                <a:lnTo>
                  <a:pt x="5822138" y="397231"/>
                </a:lnTo>
                <a:lnTo>
                  <a:pt x="5817108" y="376657"/>
                </a:lnTo>
                <a:lnTo>
                  <a:pt x="5813603" y="376961"/>
                </a:lnTo>
                <a:lnTo>
                  <a:pt x="5811774" y="377571"/>
                </a:lnTo>
                <a:lnTo>
                  <a:pt x="5809414" y="377326"/>
                </a:lnTo>
                <a:lnTo>
                  <a:pt x="5806593" y="377571"/>
                </a:lnTo>
                <a:lnTo>
                  <a:pt x="5804246" y="376789"/>
                </a:lnTo>
                <a:lnTo>
                  <a:pt x="5800773" y="376428"/>
                </a:lnTo>
                <a:cubicBezTo>
                  <a:pt x="5789971" y="374142"/>
                  <a:pt x="5779770" y="368427"/>
                  <a:pt x="5770169" y="359283"/>
                </a:cubicBezTo>
                <a:lnTo>
                  <a:pt x="5764682" y="380314"/>
                </a:lnTo>
                <a:cubicBezTo>
                  <a:pt x="5742127" y="380314"/>
                  <a:pt x="5721858" y="378104"/>
                  <a:pt x="5703874" y="373685"/>
                </a:cubicBezTo>
                <a:cubicBezTo>
                  <a:pt x="5685892" y="369265"/>
                  <a:pt x="5671566" y="362864"/>
                  <a:pt x="5660898" y="354482"/>
                </a:cubicBezTo>
                <a:cubicBezTo>
                  <a:pt x="5650230" y="346100"/>
                  <a:pt x="5644896" y="336423"/>
                  <a:pt x="5644896" y="325450"/>
                </a:cubicBezTo>
                <a:cubicBezTo>
                  <a:pt x="5644896" y="315087"/>
                  <a:pt x="5647030" y="304571"/>
                  <a:pt x="5651297" y="293903"/>
                </a:cubicBezTo>
                <a:cubicBezTo>
                  <a:pt x="5646420" y="296951"/>
                  <a:pt x="5640934" y="300685"/>
                  <a:pt x="5634838" y="305105"/>
                </a:cubicBezTo>
                <a:cubicBezTo>
                  <a:pt x="5628742" y="309524"/>
                  <a:pt x="5622036" y="314477"/>
                  <a:pt x="5614721" y="319964"/>
                </a:cubicBezTo>
                <a:cubicBezTo>
                  <a:pt x="5616854" y="334899"/>
                  <a:pt x="5619216" y="350901"/>
                  <a:pt x="5621808" y="367970"/>
                </a:cubicBezTo>
                <a:cubicBezTo>
                  <a:pt x="5624398" y="385039"/>
                  <a:pt x="5627674" y="405460"/>
                  <a:pt x="5631637" y="429235"/>
                </a:cubicBezTo>
                <a:cubicBezTo>
                  <a:pt x="5633771" y="442951"/>
                  <a:pt x="5635752" y="455524"/>
                  <a:pt x="5637581" y="466954"/>
                </a:cubicBezTo>
                <a:cubicBezTo>
                  <a:pt x="5639410" y="478384"/>
                  <a:pt x="5640934" y="488518"/>
                  <a:pt x="5642153" y="497357"/>
                </a:cubicBezTo>
                <a:cubicBezTo>
                  <a:pt x="5635448" y="502234"/>
                  <a:pt x="5628666" y="506654"/>
                  <a:pt x="5621808" y="510616"/>
                </a:cubicBezTo>
                <a:cubicBezTo>
                  <a:pt x="5614950" y="514579"/>
                  <a:pt x="5608016" y="517779"/>
                  <a:pt x="5601005" y="520217"/>
                </a:cubicBezTo>
                <a:cubicBezTo>
                  <a:pt x="5600700" y="504977"/>
                  <a:pt x="5600090" y="488518"/>
                  <a:pt x="5599176" y="470840"/>
                </a:cubicBezTo>
                <a:cubicBezTo>
                  <a:pt x="5598262" y="453161"/>
                  <a:pt x="5596890" y="434264"/>
                  <a:pt x="5595062" y="414147"/>
                </a:cubicBezTo>
                <a:cubicBezTo>
                  <a:pt x="5593232" y="395249"/>
                  <a:pt x="5591936" y="379171"/>
                  <a:pt x="5591175" y="365912"/>
                </a:cubicBezTo>
                <a:cubicBezTo>
                  <a:pt x="5590413" y="352654"/>
                  <a:pt x="5590032" y="342367"/>
                  <a:pt x="5590032" y="335051"/>
                </a:cubicBezTo>
                <a:cubicBezTo>
                  <a:pt x="5590032" y="333223"/>
                  <a:pt x="5590337" y="330937"/>
                  <a:pt x="5590946" y="328193"/>
                </a:cubicBezTo>
                <a:cubicBezTo>
                  <a:pt x="5591556" y="325450"/>
                  <a:pt x="5592470" y="322402"/>
                  <a:pt x="5593690" y="319049"/>
                </a:cubicBezTo>
                <a:cubicBezTo>
                  <a:pt x="5594909" y="315392"/>
                  <a:pt x="5596738" y="310667"/>
                  <a:pt x="5599176" y="304876"/>
                </a:cubicBezTo>
                <a:cubicBezTo>
                  <a:pt x="5601614" y="299085"/>
                  <a:pt x="5604662" y="292227"/>
                  <a:pt x="5608320" y="284302"/>
                </a:cubicBezTo>
                <a:cubicBezTo>
                  <a:pt x="5608930" y="283083"/>
                  <a:pt x="5611216" y="280797"/>
                  <a:pt x="5615178" y="277444"/>
                </a:cubicBezTo>
                <a:cubicBezTo>
                  <a:pt x="5619140" y="274091"/>
                  <a:pt x="5624093" y="270281"/>
                  <a:pt x="5630038" y="266014"/>
                </a:cubicBezTo>
                <a:cubicBezTo>
                  <a:pt x="5635980" y="261747"/>
                  <a:pt x="5642229" y="257404"/>
                  <a:pt x="5648782" y="252984"/>
                </a:cubicBezTo>
                <a:cubicBezTo>
                  <a:pt x="5655335" y="248564"/>
                  <a:pt x="5661508" y="244526"/>
                  <a:pt x="5667299" y="240868"/>
                </a:cubicBezTo>
                <a:cubicBezTo>
                  <a:pt x="5680405" y="233553"/>
                  <a:pt x="5692520" y="227762"/>
                  <a:pt x="5703646" y="223495"/>
                </a:cubicBezTo>
                <a:cubicBezTo>
                  <a:pt x="5714771" y="219227"/>
                  <a:pt x="5724296" y="217094"/>
                  <a:pt x="5732221" y="217094"/>
                </a:cubicBezTo>
                <a:cubicBezTo>
                  <a:pt x="5736793" y="217094"/>
                  <a:pt x="5740908" y="219304"/>
                  <a:pt x="5744566" y="223723"/>
                </a:cubicBezTo>
                <a:cubicBezTo>
                  <a:pt x="5748223" y="228143"/>
                  <a:pt x="5751728" y="233705"/>
                  <a:pt x="5755082" y="240411"/>
                </a:cubicBezTo>
                <a:cubicBezTo>
                  <a:pt x="5757214" y="244678"/>
                  <a:pt x="5759424" y="249555"/>
                  <a:pt x="5761710" y="255041"/>
                </a:cubicBezTo>
                <a:cubicBezTo>
                  <a:pt x="5763996" y="260528"/>
                  <a:pt x="5766358" y="266624"/>
                  <a:pt x="5768798" y="273329"/>
                </a:cubicBezTo>
                <a:cubicBezTo>
                  <a:pt x="5772150" y="283083"/>
                  <a:pt x="5775808" y="291998"/>
                  <a:pt x="5779770" y="300076"/>
                </a:cubicBezTo>
                <a:cubicBezTo>
                  <a:pt x="5783732" y="308153"/>
                  <a:pt x="5787847" y="314630"/>
                  <a:pt x="5792114" y="319507"/>
                </a:cubicBezTo>
                <a:cubicBezTo>
                  <a:pt x="5795010" y="323012"/>
                  <a:pt x="5798096" y="325641"/>
                  <a:pt x="5801373" y="327393"/>
                </a:cubicBezTo>
                <a:lnTo>
                  <a:pt x="5811268" y="329894"/>
                </a:lnTo>
                <a:lnTo>
                  <a:pt x="5823280" y="329565"/>
                </a:lnTo>
                <a:cubicBezTo>
                  <a:pt x="5828614" y="329260"/>
                  <a:pt x="5833720" y="328955"/>
                  <a:pt x="5838596" y="328651"/>
                </a:cubicBezTo>
                <a:cubicBezTo>
                  <a:pt x="5848656" y="274091"/>
                  <a:pt x="5877306" y="224257"/>
                  <a:pt x="5924550" y="179146"/>
                </a:cubicBezTo>
                <a:lnTo>
                  <a:pt x="5943753" y="183718"/>
                </a:lnTo>
                <a:cubicBezTo>
                  <a:pt x="5944362" y="189814"/>
                  <a:pt x="5945277" y="197587"/>
                  <a:pt x="5946496" y="207035"/>
                </a:cubicBezTo>
                <a:cubicBezTo>
                  <a:pt x="5947715" y="216484"/>
                  <a:pt x="5949392" y="227609"/>
                  <a:pt x="5951525" y="240411"/>
                </a:cubicBezTo>
                <a:cubicBezTo>
                  <a:pt x="5953658" y="251384"/>
                  <a:pt x="5955182" y="260680"/>
                  <a:pt x="5956097" y="268300"/>
                </a:cubicBezTo>
                <a:cubicBezTo>
                  <a:pt x="5957012" y="275920"/>
                  <a:pt x="5957468" y="282016"/>
                  <a:pt x="5957468" y="286588"/>
                </a:cubicBezTo>
                <a:cubicBezTo>
                  <a:pt x="5957468" y="296037"/>
                  <a:pt x="5955030" y="304876"/>
                  <a:pt x="5950154" y="313106"/>
                </a:cubicBezTo>
                <a:cubicBezTo>
                  <a:pt x="5945277" y="321335"/>
                  <a:pt x="5938876" y="328651"/>
                  <a:pt x="5930951" y="335051"/>
                </a:cubicBezTo>
                <a:cubicBezTo>
                  <a:pt x="5944667" y="332613"/>
                  <a:pt x="5955640" y="331165"/>
                  <a:pt x="5963870" y="330708"/>
                </a:cubicBezTo>
                <a:lnTo>
                  <a:pt x="5987466" y="330053"/>
                </a:lnTo>
                <a:lnTo>
                  <a:pt x="5987568" y="330022"/>
                </a:lnTo>
                <a:cubicBezTo>
                  <a:pt x="6002502" y="330022"/>
                  <a:pt x="6018810" y="326365"/>
                  <a:pt x="6036488" y="319049"/>
                </a:cubicBezTo>
                <a:cubicBezTo>
                  <a:pt x="6035268" y="309296"/>
                  <a:pt x="6034126" y="299542"/>
                  <a:pt x="6033059" y="289789"/>
                </a:cubicBezTo>
                <a:cubicBezTo>
                  <a:pt x="6031992" y="280035"/>
                  <a:pt x="6030850" y="270281"/>
                  <a:pt x="6029630" y="260528"/>
                </a:cubicBezTo>
                <a:cubicBezTo>
                  <a:pt x="6027801" y="245288"/>
                  <a:pt x="6024829" y="224257"/>
                  <a:pt x="6020714" y="197434"/>
                </a:cubicBezTo>
                <a:cubicBezTo>
                  <a:pt x="6016599" y="170612"/>
                  <a:pt x="6011342" y="137998"/>
                  <a:pt x="6004941" y="99593"/>
                </a:cubicBezTo>
                <a:cubicBezTo>
                  <a:pt x="6011647" y="94412"/>
                  <a:pt x="6018962" y="89459"/>
                  <a:pt x="6026887" y="84734"/>
                </a:cubicBezTo>
                <a:cubicBezTo>
                  <a:pt x="6034812" y="80010"/>
                  <a:pt x="6042888" y="75362"/>
                  <a:pt x="6051118" y="70790"/>
                </a:cubicBezTo>
                <a:close/>
                <a:moveTo>
                  <a:pt x="5192649" y="70790"/>
                </a:moveTo>
                <a:cubicBezTo>
                  <a:pt x="5193564" y="93955"/>
                  <a:pt x="5194325" y="116967"/>
                  <a:pt x="5194935" y="139827"/>
                </a:cubicBezTo>
                <a:cubicBezTo>
                  <a:pt x="5195544" y="162687"/>
                  <a:pt x="5196154" y="186004"/>
                  <a:pt x="5196764" y="209779"/>
                </a:cubicBezTo>
                <a:cubicBezTo>
                  <a:pt x="5197373" y="233553"/>
                  <a:pt x="5197983" y="258394"/>
                  <a:pt x="5198592" y="284302"/>
                </a:cubicBezTo>
                <a:lnTo>
                  <a:pt x="5200422" y="318135"/>
                </a:lnTo>
                <a:cubicBezTo>
                  <a:pt x="5206212" y="322402"/>
                  <a:pt x="5212537" y="325450"/>
                  <a:pt x="5219395" y="327279"/>
                </a:cubicBezTo>
                <a:cubicBezTo>
                  <a:pt x="5226253" y="329108"/>
                  <a:pt x="5233950" y="330022"/>
                  <a:pt x="5242484" y="330022"/>
                </a:cubicBezTo>
                <a:lnTo>
                  <a:pt x="5243398" y="330429"/>
                </a:lnTo>
                <a:lnTo>
                  <a:pt x="5244618" y="330022"/>
                </a:lnTo>
                <a:cubicBezTo>
                  <a:pt x="5256810" y="330022"/>
                  <a:pt x="5267325" y="327203"/>
                  <a:pt x="5276164" y="321564"/>
                </a:cubicBezTo>
                <a:cubicBezTo>
                  <a:pt x="5285003" y="315925"/>
                  <a:pt x="5292318" y="307467"/>
                  <a:pt x="5298110" y="296189"/>
                </a:cubicBezTo>
                <a:cubicBezTo>
                  <a:pt x="5302377" y="287960"/>
                  <a:pt x="5306111" y="280797"/>
                  <a:pt x="5309312" y="274701"/>
                </a:cubicBezTo>
                <a:cubicBezTo>
                  <a:pt x="5312512" y="268605"/>
                  <a:pt x="5315483" y="263195"/>
                  <a:pt x="5318226" y="258470"/>
                </a:cubicBezTo>
                <a:cubicBezTo>
                  <a:pt x="5320970" y="253746"/>
                  <a:pt x="5323713" y="249403"/>
                  <a:pt x="5326456" y="245440"/>
                </a:cubicBezTo>
                <a:cubicBezTo>
                  <a:pt x="5334076" y="235382"/>
                  <a:pt x="5341468" y="228143"/>
                  <a:pt x="5348630" y="223723"/>
                </a:cubicBezTo>
                <a:cubicBezTo>
                  <a:pt x="5355794" y="219304"/>
                  <a:pt x="5363794" y="217094"/>
                  <a:pt x="5372633" y="217094"/>
                </a:cubicBezTo>
                <a:cubicBezTo>
                  <a:pt x="5382997" y="217094"/>
                  <a:pt x="5393132" y="222733"/>
                  <a:pt x="5403037" y="234010"/>
                </a:cubicBezTo>
                <a:cubicBezTo>
                  <a:pt x="5412944" y="245288"/>
                  <a:pt x="5421096" y="260071"/>
                  <a:pt x="5427498" y="278359"/>
                </a:cubicBezTo>
                <a:cubicBezTo>
                  <a:pt x="5433594" y="296037"/>
                  <a:pt x="5436641" y="313258"/>
                  <a:pt x="5436642" y="330022"/>
                </a:cubicBezTo>
                <a:cubicBezTo>
                  <a:pt x="5436641" y="338557"/>
                  <a:pt x="5434279" y="347548"/>
                  <a:pt x="5429555" y="356997"/>
                </a:cubicBezTo>
                <a:cubicBezTo>
                  <a:pt x="5424830" y="366446"/>
                  <a:pt x="5418658" y="374218"/>
                  <a:pt x="5411038" y="380314"/>
                </a:cubicBezTo>
                <a:cubicBezTo>
                  <a:pt x="5397932" y="380314"/>
                  <a:pt x="5384520" y="379247"/>
                  <a:pt x="5370805" y="377114"/>
                </a:cubicBezTo>
                <a:cubicBezTo>
                  <a:pt x="5357088" y="374980"/>
                  <a:pt x="5343982" y="371856"/>
                  <a:pt x="5331486" y="367741"/>
                </a:cubicBezTo>
                <a:cubicBezTo>
                  <a:pt x="5318989" y="363626"/>
                  <a:pt x="5308016" y="359131"/>
                  <a:pt x="5298567" y="354254"/>
                </a:cubicBezTo>
                <a:cubicBezTo>
                  <a:pt x="5291252" y="362483"/>
                  <a:pt x="5283403" y="368427"/>
                  <a:pt x="5275021" y="372085"/>
                </a:cubicBezTo>
                <a:cubicBezTo>
                  <a:pt x="5266639" y="375742"/>
                  <a:pt x="5256504" y="377571"/>
                  <a:pt x="5244618" y="377571"/>
                </a:cubicBezTo>
                <a:lnTo>
                  <a:pt x="5243094" y="377063"/>
                </a:lnTo>
                <a:lnTo>
                  <a:pt x="5241569" y="377571"/>
                </a:lnTo>
                <a:cubicBezTo>
                  <a:pt x="5225415" y="377571"/>
                  <a:pt x="5212080" y="374980"/>
                  <a:pt x="5201564" y="369799"/>
                </a:cubicBezTo>
                <a:cubicBezTo>
                  <a:pt x="5191049" y="364617"/>
                  <a:pt x="5183048" y="357683"/>
                  <a:pt x="5177562" y="348996"/>
                </a:cubicBezTo>
                <a:cubicBezTo>
                  <a:pt x="5172075" y="340309"/>
                  <a:pt x="5168722" y="330175"/>
                  <a:pt x="5167502" y="318592"/>
                </a:cubicBezTo>
                <a:cubicBezTo>
                  <a:pt x="5166589" y="311887"/>
                  <a:pt x="5165446" y="302285"/>
                  <a:pt x="5164074" y="289789"/>
                </a:cubicBezTo>
                <a:cubicBezTo>
                  <a:pt x="5162702" y="277292"/>
                  <a:pt x="5161254" y="263042"/>
                  <a:pt x="5159730" y="247040"/>
                </a:cubicBezTo>
                <a:cubicBezTo>
                  <a:pt x="5158206" y="231038"/>
                  <a:pt x="5156606" y="214351"/>
                  <a:pt x="5154930" y="196977"/>
                </a:cubicBezTo>
                <a:cubicBezTo>
                  <a:pt x="5153254" y="179603"/>
                  <a:pt x="5151653" y="162458"/>
                  <a:pt x="5150130" y="145542"/>
                </a:cubicBezTo>
                <a:cubicBezTo>
                  <a:pt x="5148605" y="128626"/>
                  <a:pt x="5147234" y="113309"/>
                  <a:pt x="5146014" y="99593"/>
                </a:cubicBezTo>
                <a:cubicBezTo>
                  <a:pt x="5153330" y="94107"/>
                  <a:pt x="5160874" y="89002"/>
                  <a:pt x="5168646" y="84277"/>
                </a:cubicBezTo>
                <a:cubicBezTo>
                  <a:pt x="5176418" y="79553"/>
                  <a:pt x="5184419" y="75057"/>
                  <a:pt x="5192649" y="70790"/>
                </a:cubicBezTo>
                <a:close/>
                <a:moveTo>
                  <a:pt x="4497324" y="70790"/>
                </a:moveTo>
                <a:cubicBezTo>
                  <a:pt x="4498238" y="93955"/>
                  <a:pt x="4499000" y="116967"/>
                  <a:pt x="4499610" y="139827"/>
                </a:cubicBezTo>
                <a:cubicBezTo>
                  <a:pt x="4500219" y="162687"/>
                  <a:pt x="4500829" y="186004"/>
                  <a:pt x="4501438" y="209779"/>
                </a:cubicBezTo>
                <a:cubicBezTo>
                  <a:pt x="4502048" y="233553"/>
                  <a:pt x="4502658" y="258394"/>
                  <a:pt x="4503267" y="284302"/>
                </a:cubicBezTo>
                <a:lnTo>
                  <a:pt x="4505096" y="318135"/>
                </a:lnTo>
                <a:cubicBezTo>
                  <a:pt x="4510887" y="322402"/>
                  <a:pt x="4517212" y="325450"/>
                  <a:pt x="4524070" y="327279"/>
                </a:cubicBezTo>
                <a:lnTo>
                  <a:pt x="4543984" y="329645"/>
                </a:lnTo>
                <a:lnTo>
                  <a:pt x="4567886" y="327508"/>
                </a:lnTo>
                <a:cubicBezTo>
                  <a:pt x="4574438" y="325831"/>
                  <a:pt x="4580001" y="322859"/>
                  <a:pt x="4584572" y="318592"/>
                </a:cubicBezTo>
                <a:cubicBezTo>
                  <a:pt x="4588535" y="314935"/>
                  <a:pt x="4591964" y="310820"/>
                  <a:pt x="4594860" y="306248"/>
                </a:cubicBezTo>
                <a:cubicBezTo>
                  <a:pt x="4597756" y="301676"/>
                  <a:pt x="4602099" y="294361"/>
                  <a:pt x="4607890" y="284302"/>
                </a:cubicBezTo>
                <a:cubicBezTo>
                  <a:pt x="4609414" y="281254"/>
                  <a:pt x="4611776" y="278816"/>
                  <a:pt x="4614976" y="276987"/>
                </a:cubicBezTo>
                <a:cubicBezTo>
                  <a:pt x="4618177" y="275158"/>
                  <a:pt x="4621606" y="274244"/>
                  <a:pt x="4625264" y="274244"/>
                </a:cubicBezTo>
                <a:cubicBezTo>
                  <a:pt x="4629531" y="274244"/>
                  <a:pt x="4633950" y="275768"/>
                  <a:pt x="4638522" y="278816"/>
                </a:cubicBezTo>
                <a:cubicBezTo>
                  <a:pt x="4634255" y="288874"/>
                  <a:pt x="4630446" y="298094"/>
                  <a:pt x="4627092" y="306476"/>
                </a:cubicBezTo>
                <a:cubicBezTo>
                  <a:pt x="4623740" y="314858"/>
                  <a:pt x="4620539" y="322555"/>
                  <a:pt x="4617491" y="329565"/>
                </a:cubicBezTo>
                <a:cubicBezTo>
                  <a:pt x="4621148" y="330175"/>
                  <a:pt x="4625568" y="330784"/>
                  <a:pt x="4630750" y="331394"/>
                </a:cubicBezTo>
                <a:cubicBezTo>
                  <a:pt x="4635932" y="332003"/>
                  <a:pt x="4641570" y="332308"/>
                  <a:pt x="4647666" y="332308"/>
                </a:cubicBezTo>
                <a:cubicBezTo>
                  <a:pt x="4654067" y="332308"/>
                  <a:pt x="4659478" y="332003"/>
                  <a:pt x="4663897" y="331394"/>
                </a:cubicBezTo>
                <a:cubicBezTo>
                  <a:pt x="4668316" y="330784"/>
                  <a:pt x="4674184" y="329565"/>
                  <a:pt x="4681500" y="327736"/>
                </a:cubicBezTo>
                <a:cubicBezTo>
                  <a:pt x="4683023" y="324993"/>
                  <a:pt x="4684928" y="320573"/>
                  <a:pt x="4687214" y="314477"/>
                </a:cubicBezTo>
                <a:cubicBezTo>
                  <a:pt x="4689500" y="308381"/>
                  <a:pt x="4692167" y="301142"/>
                  <a:pt x="4695216" y="292760"/>
                </a:cubicBezTo>
                <a:cubicBezTo>
                  <a:pt x="4698264" y="284378"/>
                  <a:pt x="4701616" y="275463"/>
                  <a:pt x="4705274" y="266014"/>
                </a:cubicBezTo>
                <a:cubicBezTo>
                  <a:pt x="4707407" y="261442"/>
                  <a:pt x="4710150" y="257937"/>
                  <a:pt x="4713503" y="255499"/>
                </a:cubicBezTo>
                <a:cubicBezTo>
                  <a:pt x="4716856" y="253060"/>
                  <a:pt x="4721123" y="251841"/>
                  <a:pt x="4726305" y="251841"/>
                </a:cubicBezTo>
                <a:cubicBezTo>
                  <a:pt x="4732096" y="251841"/>
                  <a:pt x="4736972" y="253365"/>
                  <a:pt x="4740935" y="256413"/>
                </a:cubicBezTo>
                <a:cubicBezTo>
                  <a:pt x="4738802" y="260985"/>
                  <a:pt x="4735830" y="269062"/>
                  <a:pt x="4732020" y="280645"/>
                </a:cubicBezTo>
                <a:cubicBezTo>
                  <a:pt x="4728210" y="292227"/>
                  <a:pt x="4722952" y="308991"/>
                  <a:pt x="4716246" y="330937"/>
                </a:cubicBezTo>
                <a:cubicBezTo>
                  <a:pt x="4719294" y="331851"/>
                  <a:pt x="4722038" y="332384"/>
                  <a:pt x="4724476" y="332537"/>
                </a:cubicBezTo>
                <a:cubicBezTo>
                  <a:pt x="4726914" y="332689"/>
                  <a:pt x="4729658" y="332918"/>
                  <a:pt x="4732706" y="333223"/>
                </a:cubicBezTo>
                <a:cubicBezTo>
                  <a:pt x="4742764" y="333223"/>
                  <a:pt x="4752823" y="331546"/>
                  <a:pt x="4762881" y="328193"/>
                </a:cubicBezTo>
                <a:cubicBezTo>
                  <a:pt x="4764100" y="326669"/>
                  <a:pt x="4765548" y="323774"/>
                  <a:pt x="4767224" y="319507"/>
                </a:cubicBezTo>
                <a:cubicBezTo>
                  <a:pt x="4768900" y="315239"/>
                  <a:pt x="4771263" y="309143"/>
                  <a:pt x="4774311" y="301219"/>
                </a:cubicBezTo>
                <a:cubicBezTo>
                  <a:pt x="4776140" y="295123"/>
                  <a:pt x="4778426" y="288646"/>
                  <a:pt x="4781169" y="281788"/>
                </a:cubicBezTo>
                <a:cubicBezTo>
                  <a:pt x="4783912" y="274930"/>
                  <a:pt x="4786960" y="267538"/>
                  <a:pt x="4790313" y="259613"/>
                </a:cubicBezTo>
                <a:cubicBezTo>
                  <a:pt x="4791836" y="255956"/>
                  <a:pt x="4794352" y="253136"/>
                  <a:pt x="4797856" y="251155"/>
                </a:cubicBezTo>
                <a:cubicBezTo>
                  <a:pt x="4801362" y="249174"/>
                  <a:pt x="4805400" y="248183"/>
                  <a:pt x="4809973" y="248183"/>
                </a:cubicBezTo>
                <a:cubicBezTo>
                  <a:pt x="4815154" y="248183"/>
                  <a:pt x="4819878" y="249555"/>
                  <a:pt x="4824146" y="252298"/>
                </a:cubicBezTo>
                <a:cubicBezTo>
                  <a:pt x="4822317" y="257175"/>
                  <a:pt x="4819726" y="264490"/>
                  <a:pt x="4816374" y="274244"/>
                </a:cubicBezTo>
                <a:cubicBezTo>
                  <a:pt x="4813020" y="283997"/>
                  <a:pt x="4808448" y="298018"/>
                  <a:pt x="4802658" y="316306"/>
                </a:cubicBezTo>
                <a:cubicBezTo>
                  <a:pt x="4810886" y="320878"/>
                  <a:pt x="4819269" y="324307"/>
                  <a:pt x="4827803" y="326593"/>
                </a:cubicBezTo>
                <a:lnTo>
                  <a:pt x="4856310" y="329934"/>
                </a:lnTo>
                <a:lnTo>
                  <a:pt x="4900041" y="328193"/>
                </a:lnTo>
                <a:cubicBezTo>
                  <a:pt x="4914824" y="326974"/>
                  <a:pt x="4928082" y="325222"/>
                  <a:pt x="4939817" y="322936"/>
                </a:cubicBezTo>
                <a:cubicBezTo>
                  <a:pt x="4951552" y="320650"/>
                  <a:pt x="4960467" y="318135"/>
                  <a:pt x="4966564" y="315392"/>
                </a:cubicBezTo>
                <a:cubicBezTo>
                  <a:pt x="4964125" y="308686"/>
                  <a:pt x="4960848" y="301066"/>
                  <a:pt x="4956734" y="292532"/>
                </a:cubicBezTo>
                <a:cubicBezTo>
                  <a:pt x="4952619" y="283997"/>
                  <a:pt x="4949037" y="276377"/>
                  <a:pt x="4945990" y="269672"/>
                </a:cubicBezTo>
                <a:cubicBezTo>
                  <a:pt x="4942942" y="262966"/>
                  <a:pt x="4940427" y="257251"/>
                  <a:pt x="4938446" y="252527"/>
                </a:cubicBezTo>
                <a:cubicBezTo>
                  <a:pt x="4936464" y="247802"/>
                  <a:pt x="4935474" y="243611"/>
                  <a:pt x="4935474" y="239954"/>
                </a:cubicBezTo>
                <a:cubicBezTo>
                  <a:pt x="4935474" y="232943"/>
                  <a:pt x="4939132" y="225247"/>
                  <a:pt x="4946447" y="216865"/>
                </a:cubicBezTo>
                <a:cubicBezTo>
                  <a:pt x="4953762" y="208483"/>
                  <a:pt x="4962753" y="201549"/>
                  <a:pt x="4973422" y="196063"/>
                </a:cubicBezTo>
                <a:cubicBezTo>
                  <a:pt x="4977688" y="217399"/>
                  <a:pt x="4981194" y="234544"/>
                  <a:pt x="4983937" y="247498"/>
                </a:cubicBezTo>
                <a:cubicBezTo>
                  <a:pt x="4986680" y="260452"/>
                  <a:pt x="4988662" y="270891"/>
                  <a:pt x="4989881" y="278816"/>
                </a:cubicBezTo>
                <a:cubicBezTo>
                  <a:pt x="4991100" y="286741"/>
                  <a:pt x="4991710" y="293751"/>
                  <a:pt x="4991710" y="299847"/>
                </a:cubicBezTo>
                <a:cubicBezTo>
                  <a:pt x="4991710" y="306248"/>
                  <a:pt x="4990110" y="314096"/>
                  <a:pt x="4986909" y="323393"/>
                </a:cubicBezTo>
                <a:cubicBezTo>
                  <a:pt x="4983708" y="332689"/>
                  <a:pt x="4979518" y="342367"/>
                  <a:pt x="4974336" y="352425"/>
                </a:cubicBezTo>
                <a:cubicBezTo>
                  <a:pt x="4966106" y="357302"/>
                  <a:pt x="4955438" y="361645"/>
                  <a:pt x="4942332" y="365455"/>
                </a:cubicBezTo>
                <a:cubicBezTo>
                  <a:pt x="4929226" y="369265"/>
                  <a:pt x="4914976" y="372237"/>
                  <a:pt x="4899584" y="374371"/>
                </a:cubicBezTo>
                <a:lnTo>
                  <a:pt x="4857990" y="377297"/>
                </a:lnTo>
                <a:lnTo>
                  <a:pt x="4857064" y="377571"/>
                </a:lnTo>
                <a:lnTo>
                  <a:pt x="4855868" y="377446"/>
                </a:lnTo>
                <a:lnTo>
                  <a:pt x="4854092" y="377571"/>
                </a:lnTo>
                <a:lnTo>
                  <a:pt x="4852736" y="377119"/>
                </a:lnTo>
                <a:lnTo>
                  <a:pt x="4839005" y="375685"/>
                </a:lnTo>
                <a:cubicBezTo>
                  <a:pt x="4832908" y="374428"/>
                  <a:pt x="4826736" y="372542"/>
                  <a:pt x="4820488" y="370027"/>
                </a:cubicBezTo>
                <a:cubicBezTo>
                  <a:pt x="4807991" y="364998"/>
                  <a:pt x="4798085" y="358673"/>
                  <a:pt x="4790770" y="351053"/>
                </a:cubicBezTo>
                <a:cubicBezTo>
                  <a:pt x="4788942" y="356235"/>
                  <a:pt x="4786960" y="360731"/>
                  <a:pt x="4784826" y="364541"/>
                </a:cubicBezTo>
                <a:cubicBezTo>
                  <a:pt x="4782693" y="368351"/>
                  <a:pt x="4778426" y="371475"/>
                  <a:pt x="4772025" y="373913"/>
                </a:cubicBezTo>
                <a:cubicBezTo>
                  <a:pt x="4768367" y="375742"/>
                  <a:pt x="4763262" y="377266"/>
                  <a:pt x="4756708" y="378485"/>
                </a:cubicBezTo>
                <a:cubicBezTo>
                  <a:pt x="4750156" y="379705"/>
                  <a:pt x="4743374" y="380314"/>
                  <a:pt x="4736364" y="380314"/>
                </a:cubicBezTo>
                <a:cubicBezTo>
                  <a:pt x="4725391" y="380314"/>
                  <a:pt x="4713046" y="376809"/>
                  <a:pt x="4699330" y="369799"/>
                </a:cubicBezTo>
                <a:cubicBezTo>
                  <a:pt x="4696892" y="371932"/>
                  <a:pt x="4692624" y="373761"/>
                  <a:pt x="4686528" y="375285"/>
                </a:cubicBezTo>
                <a:cubicBezTo>
                  <a:pt x="4680432" y="376809"/>
                  <a:pt x="4673651" y="378028"/>
                  <a:pt x="4666184" y="378943"/>
                </a:cubicBezTo>
                <a:cubicBezTo>
                  <a:pt x="4658715" y="379857"/>
                  <a:pt x="4651476" y="380314"/>
                  <a:pt x="4644466" y="380314"/>
                </a:cubicBezTo>
                <a:cubicBezTo>
                  <a:pt x="4636541" y="380314"/>
                  <a:pt x="4627778" y="379019"/>
                  <a:pt x="4618177" y="376428"/>
                </a:cubicBezTo>
                <a:cubicBezTo>
                  <a:pt x="4608576" y="373837"/>
                  <a:pt x="4599356" y="370256"/>
                  <a:pt x="4590516" y="365684"/>
                </a:cubicBezTo>
                <a:cubicBezTo>
                  <a:pt x="4585030" y="369341"/>
                  <a:pt x="4577714" y="372237"/>
                  <a:pt x="4568570" y="374371"/>
                </a:cubicBezTo>
                <a:lnTo>
                  <a:pt x="4549026" y="376542"/>
                </a:lnTo>
                <a:lnTo>
                  <a:pt x="4548987" y="376657"/>
                </a:lnTo>
                <a:cubicBezTo>
                  <a:pt x="4548378" y="377266"/>
                  <a:pt x="4547464" y="377571"/>
                  <a:pt x="4546244" y="377571"/>
                </a:cubicBezTo>
                <a:lnTo>
                  <a:pt x="4542627" y="377253"/>
                </a:lnTo>
                <a:lnTo>
                  <a:pt x="4539767" y="377571"/>
                </a:lnTo>
                <a:lnTo>
                  <a:pt x="4537450" y="376798"/>
                </a:lnTo>
                <a:lnTo>
                  <a:pt x="4524127" y="375628"/>
                </a:lnTo>
                <a:cubicBezTo>
                  <a:pt x="4517460" y="374332"/>
                  <a:pt x="4511497" y="372389"/>
                  <a:pt x="4506239" y="369799"/>
                </a:cubicBezTo>
                <a:cubicBezTo>
                  <a:pt x="4495724" y="364617"/>
                  <a:pt x="4487722" y="357683"/>
                  <a:pt x="4482236" y="348996"/>
                </a:cubicBezTo>
                <a:cubicBezTo>
                  <a:pt x="4476750" y="340309"/>
                  <a:pt x="4473397" y="330175"/>
                  <a:pt x="4472178" y="318592"/>
                </a:cubicBezTo>
                <a:cubicBezTo>
                  <a:pt x="4471264" y="311887"/>
                  <a:pt x="4470120" y="302285"/>
                  <a:pt x="4468749" y="289789"/>
                </a:cubicBezTo>
                <a:cubicBezTo>
                  <a:pt x="4467377" y="277292"/>
                  <a:pt x="4465930" y="263042"/>
                  <a:pt x="4464406" y="247040"/>
                </a:cubicBezTo>
                <a:cubicBezTo>
                  <a:pt x="4462881" y="231038"/>
                  <a:pt x="4461282" y="214351"/>
                  <a:pt x="4459604" y="196977"/>
                </a:cubicBezTo>
                <a:cubicBezTo>
                  <a:pt x="4457928" y="179603"/>
                  <a:pt x="4456328" y="162458"/>
                  <a:pt x="4454804" y="145542"/>
                </a:cubicBezTo>
                <a:cubicBezTo>
                  <a:pt x="4453280" y="128626"/>
                  <a:pt x="4451908" y="113309"/>
                  <a:pt x="4450690" y="99593"/>
                </a:cubicBezTo>
                <a:cubicBezTo>
                  <a:pt x="4458005" y="94107"/>
                  <a:pt x="4465548" y="89002"/>
                  <a:pt x="4473320" y="84277"/>
                </a:cubicBezTo>
                <a:cubicBezTo>
                  <a:pt x="4481093" y="79553"/>
                  <a:pt x="4489094" y="75057"/>
                  <a:pt x="4497324" y="70790"/>
                </a:cubicBezTo>
                <a:close/>
                <a:moveTo>
                  <a:pt x="3030474" y="70790"/>
                </a:moveTo>
                <a:cubicBezTo>
                  <a:pt x="3031388" y="93955"/>
                  <a:pt x="3032150" y="116967"/>
                  <a:pt x="3032760" y="139827"/>
                </a:cubicBezTo>
                <a:cubicBezTo>
                  <a:pt x="3033369" y="162687"/>
                  <a:pt x="3033979" y="186004"/>
                  <a:pt x="3034588" y="209779"/>
                </a:cubicBezTo>
                <a:cubicBezTo>
                  <a:pt x="3035198" y="233553"/>
                  <a:pt x="3035808" y="258394"/>
                  <a:pt x="3036418" y="284302"/>
                </a:cubicBezTo>
                <a:lnTo>
                  <a:pt x="3038246" y="318135"/>
                </a:lnTo>
                <a:cubicBezTo>
                  <a:pt x="3044037" y="322402"/>
                  <a:pt x="3050362" y="325450"/>
                  <a:pt x="3057220" y="327279"/>
                </a:cubicBezTo>
                <a:lnTo>
                  <a:pt x="3078924" y="329858"/>
                </a:lnTo>
                <a:lnTo>
                  <a:pt x="3089605" y="329565"/>
                </a:lnTo>
                <a:cubicBezTo>
                  <a:pt x="3094939" y="329260"/>
                  <a:pt x="3100044" y="328955"/>
                  <a:pt x="3104921" y="328651"/>
                </a:cubicBezTo>
                <a:cubicBezTo>
                  <a:pt x="3114980" y="274091"/>
                  <a:pt x="3143631" y="224257"/>
                  <a:pt x="3190875" y="179146"/>
                </a:cubicBezTo>
                <a:lnTo>
                  <a:pt x="3210077" y="183718"/>
                </a:lnTo>
                <a:cubicBezTo>
                  <a:pt x="3210687" y="189814"/>
                  <a:pt x="3211601" y="197587"/>
                  <a:pt x="3212820" y="207035"/>
                </a:cubicBezTo>
                <a:cubicBezTo>
                  <a:pt x="3214040" y="216484"/>
                  <a:pt x="3215716" y="227609"/>
                  <a:pt x="3217850" y="240411"/>
                </a:cubicBezTo>
                <a:cubicBezTo>
                  <a:pt x="3219983" y="251384"/>
                  <a:pt x="3221507" y="260680"/>
                  <a:pt x="3222422" y="268300"/>
                </a:cubicBezTo>
                <a:cubicBezTo>
                  <a:pt x="3223336" y="275920"/>
                  <a:pt x="3223793" y="282016"/>
                  <a:pt x="3223793" y="286588"/>
                </a:cubicBezTo>
                <a:cubicBezTo>
                  <a:pt x="3223793" y="296037"/>
                  <a:pt x="3221355" y="304876"/>
                  <a:pt x="3216478" y="313106"/>
                </a:cubicBezTo>
                <a:cubicBezTo>
                  <a:pt x="3211601" y="321335"/>
                  <a:pt x="3205200" y="328651"/>
                  <a:pt x="3197276" y="335051"/>
                </a:cubicBezTo>
                <a:cubicBezTo>
                  <a:pt x="3210992" y="332613"/>
                  <a:pt x="3221964" y="331165"/>
                  <a:pt x="3230194" y="330708"/>
                </a:cubicBezTo>
                <a:lnTo>
                  <a:pt x="3253802" y="330052"/>
                </a:lnTo>
                <a:lnTo>
                  <a:pt x="3253892" y="330022"/>
                </a:lnTo>
                <a:cubicBezTo>
                  <a:pt x="3270046" y="330022"/>
                  <a:pt x="3284372" y="329489"/>
                  <a:pt x="3296869" y="328422"/>
                </a:cubicBezTo>
                <a:cubicBezTo>
                  <a:pt x="3309366" y="327355"/>
                  <a:pt x="3319272" y="324841"/>
                  <a:pt x="3326587" y="320878"/>
                </a:cubicBezTo>
                <a:cubicBezTo>
                  <a:pt x="3331768" y="318135"/>
                  <a:pt x="3336188" y="313715"/>
                  <a:pt x="3339846" y="307619"/>
                </a:cubicBezTo>
                <a:cubicBezTo>
                  <a:pt x="3343503" y="301523"/>
                  <a:pt x="3348380" y="292532"/>
                  <a:pt x="3354476" y="280645"/>
                </a:cubicBezTo>
                <a:cubicBezTo>
                  <a:pt x="3358134" y="273025"/>
                  <a:pt x="3361563" y="268224"/>
                  <a:pt x="3364763" y="266243"/>
                </a:cubicBezTo>
                <a:cubicBezTo>
                  <a:pt x="3367964" y="264262"/>
                  <a:pt x="3371850" y="263271"/>
                  <a:pt x="3376422" y="263271"/>
                </a:cubicBezTo>
                <a:cubicBezTo>
                  <a:pt x="3382518" y="263271"/>
                  <a:pt x="3387852" y="265100"/>
                  <a:pt x="3392424" y="268757"/>
                </a:cubicBezTo>
                <a:cubicBezTo>
                  <a:pt x="3389985" y="274853"/>
                  <a:pt x="3387394" y="280949"/>
                  <a:pt x="3384652" y="287045"/>
                </a:cubicBezTo>
                <a:cubicBezTo>
                  <a:pt x="3381908" y="293141"/>
                  <a:pt x="3379394" y="298780"/>
                  <a:pt x="3377108" y="303962"/>
                </a:cubicBezTo>
                <a:cubicBezTo>
                  <a:pt x="3374822" y="309143"/>
                  <a:pt x="3372917" y="313258"/>
                  <a:pt x="3371392" y="316306"/>
                </a:cubicBezTo>
                <a:cubicBezTo>
                  <a:pt x="3379622" y="321183"/>
                  <a:pt x="3387928" y="324688"/>
                  <a:pt x="3396310" y="326822"/>
                </a:cubicBezTo>
                <a:cubicBezTo>
                  <a:pt x="3404692" y="328955"/>
                  <a:pt x="3413454" y="330022"/>
                  <a:pt x="3422599" y="330022"/>
                </a:cubicBezTo>
                <a:lnTo>
                  <a:pt x="3424105" y="330524"/>
                </a:lnTo>
                <a:lnTo>
                  <a:pt x="3425800" y="330022"/>
                </a:lnTo>
                <a:cubicBezTo>
                  <a:pt x="3459022" y="330022"/>
                  <a:pt x="3487140" y="328651"/>
                  <a:pt x="3510153" y="325907"/>
                </a:cubicBezTo>
                <a:cubicBezTo>
                  <a:pt x="3533165" y="323164"/>
                  <a:pt x="3553968" y="317678"/>
                  <a:pt x="3572560" y="309448"/>
                </a:cubicBezTo>
                <a:cubicBezTo>
                  <a:pt x="3571950" y="305791"/>
                  <a:pt x="3571112" y="302057"/>
                  <a:pt x="3570046" y="298247"/>
                </a:cubicBezTo>
                <a:cubicBezTo>
                  <a:pt x="3568979" y="294437"/>
                  <a:pt x="3567836" y="290398"/>
                  <a:pt x="3566617" y="286131"/>
                </a:cubicBezTo>
                <a:cubicBezTo>
                  <a:pt x="3558387" y="292837"/>
                  <a:pt x="3549472" y="298094"/>
                  <a:pt x="3539871" y="301904"/>
                </a:cubicBezTo>
                <a:cubicBezTo>
                  <a:pt x="3530269" y="305714"/>
                  <a:pt x="3519982" y="307619"/>
                  <a:pt x="3509010" y="307619"/>
                </a:cubicBezTo>
                <a:cubicBezTo>
                  <a:pt x="3493160" y="307619"/>
                  <a:pt x="3480968" y="302895"/>
                  <a:pt x="3472434" y="293446"/>
                </a:cubicBezTo>
                <a:cubicBezTo>
                  <a:pt x="3463899" y="283997"/>
                  <a:pt x="3459632" y="272110"/>
                  <a:pt x="3459632" y="257785"/>
                </a:cubicBezTo>
                <a:cubicBezTo>
                  <a:pt x="3459632" y="242545"/>
                  <a:pt x="3462375" y="228371"/>
                  <a:pt x="3467862" y="215265"/>
                </a:cubicBezTo>
                <a:cubicBezTo>
                  <a:pt x="3473348" y="202159"/>
                  <a:pt x="3480663" y="191795"/>
                  <a:pt x="3489807" y="184175"/>
                </a:cubicBezTo>
                <a:cubicBezTo>
                  <a:pt x="3494379" y="180213"/>
                  <a:pt x="3499332" y="177089"/>
                  <a:pt x="3504666" y="174803"/>
                </a:cubicBezTo>
                <a:cubicBezTo>
                  <a:pt x="3510000" y="172517"/>
                  <a:pt x="3515410" y="171374"/>
                  <a:pt x="3520897" y="171374"/>
                </a:cubicBezTo>
                <a:cubicBezTo>
                  <a:pt x="3534308" y="171374"/>
                  <a:pt x="3546957" y="177927"/>
                  <a:pt x="3558844" y="191033"/>
                </a:cubicBezTo>
                <a:cubicBezTo>
                  <a:pt x="3570732" y="204140"/>
                  <a:pt x="3580028" y="221209"/>
                  <a:pt x="3586734" y="242240"/>
                </a:cubicBezTo>
                <a:cubicBezTo>
                  <a:pt x="3590086" y="251993"/>
                  <a:pt x="3592524" y="261976"/>
                  <a:pt x="3594049" y="272186"/>
                </a:cubicBezTo>
                <a:cubicBezTo>
                  <a:pt x="3595573" y="282397"/>
                  <a:pt x="3596334" y="292989"/>
                  <a:pt x="3596335" y="303962"/>
                </a:cubicBezTo>
                <a:cubicBezTo>
                  <a:pt x="3596334" y="307315"/>
                  <a:pt x="3596106" y="311963"/>
                  <a:pt x="3595649" y="317906"/>
                </a:cubicBezTo>
                <a:cubicBezTo>
                  <a:pt x="3595192" y="323850"/>
                  <a:pt x="3593972" y="329794"/>
                  <a:pt x="3591992" y="335737"/>
                </a:cubicBezTo>
                <a:cubicBezTo>
                  <a:pt x="3590010" y="341681"/>
                  <a:pt x="3586124" y="346634"/>
                  <a:pt x="3580333" y="350596"/>
                </a:cubicBezTo>
                <a:cubicBezTo>
                  <a:pt x="3573627" y="354559"/>
                  <a:pt x="3562883" y="358673"/>
                  <a:pt x="3548100" y="362941"/>
                </a:cubicBezTo>
                <a:cubicBezTo>
                  <a:pt x="3533317" y="367208"/>
                  <a:pt x="3515563" y="370713"/>
                  <a:pt x="3494836" y="373456"/>
                </a:cubicBezTo>
                <a:cubicBezTo>
                  <a:pt x="3474110" y="376199"/>
                  <a:pt x="3451098" y="377571"/>
                  <a:pt x="3425800" y="377571"/>
                </a:cubicBezTo>
                <a:lnTo>
                  <a:pt x="3424199" y="377038"/>
                </a:lnTo>
                <a:lnTo>
                  <a:pt x="3422599" y="377571"/>
                </a:lnTo>
                <a:cubicBezTo>
                  <a:pt x="3397605" y="377571"/>
                  <a:pt x="3374898" y="367665"/>
                  <a:pt x="3354476" y="347853"/>
                </a:cubicBezTo>
                <a:lnTo>
                  <a:pt x="3349447" y="354711"/>
                </a:lnTo>
                <a:cubicBezTo>
                  <a:pt x="3344875" y="360502"/>
                  <a:pt x="3338169" y="365074"/>
                  <a:pt x="3329330" y="368427"/>
                </a:cubicBezTo>
                <a:cubicBezTo>
                  <a:pt x="3320491" y="371780"/>
                  <a:pt x="3309747" y="374142"/>
                  <a:pt x="3297098" y="375514"/>
                </a:cubicBezTo>
                <a:lnTo>
                  <a:pt x="3255048" y="377516"/>
                </a:lnTo>
                <a:lnTo>
                  <a:pt x="3254883" y="377571"/>
                </a:lnTo>
                <a:cubicBezTo>
                  <a:pt x="3243605" y="377571"/>
                  <a:pt x="3232938" y="378485"/>
                  <a:pt x="3222879" y="380314"/>
                </a:cubicBezTo>
                <a:cubicBezTo>
                  <a:pt x="3229584" y="383362"/>
                  <a:pt x="3235299" y="388010"/>
                  <a:pt x="3240024" y="394259"/>
                </a:cubicBezTo>
                <a:cubicBezTo>
                  <a:pt x="3244748" y="400507"/>
                  <a:pt x="3247110" y="406832"/>
                  <a:pt x="3247110" y="413233"/>
                </a:cubicBezTo>
                <a:cubicBezTo>
                  <a:pt x="3247110" y="415976"/>
                  <a:pt x="3246120" y="420472"/>
                  <a:pt x="3244138" y="426720"/>
                </a:cubicBezTo>
                <a:cubicBezTo>
                  <a:pt x="3242157" y="432968"/>
                  <a:pt x="3239948" y="439064"/>
                  <a:pt x="3237509" y="445008"/>
                </a:cubicBezTo>
                <a:cubicBezTo>
                  <a:pt x="3235071" y="450952"/>
                  <a:pt x="3233090" y="454838"/>
                  <a:pt x="3231566" y="456667"/>
                </a:cubicBezTo>
                <a:cubicBezTo>
                  <a:pt x="3228213" y="460324"/>
                  <a:pt x="3223108" y="463601"/>
                  <a:pt x="3216250" y="466496"/>
                </a:cubicBezTo>
                <a:cubicBezTo>
                  <a:pt x="3209392" y="469392"/>
                  <a:pt x="3201390" y="470840"/>
                  <a:pt x="3192246" y="470840"/>
                </a:cubicBezTo>
                <a:cubicBezTo>
                  <a:pt x="3168472" y="470840"/>
                  <a:pt x="3148812" y="463753"/>
                  <a:pt x="3133268" y="449580"/>
                </a:cubicBezTo>
                <a:cubicBezTo>
                  <a:pt x="3117723" y="435407"/>
                  <a:pt x="3107817" y="415671"/>
                  <a:pt x="3103550" y="390373"/>
                </a:cubicBezTo>
                <a:lnTo>
                  <a:pt x="3088462" y="397231"/>
                </a:lnTo>
                <a:lnTo>
                  <a:pt x="3083433" y="376657"/>
                </a:lnTo>
                <a:lnTo>
                  <a:pt x="3081680" y="376809"/>
                </a:lnTo>
                <a:lnTo>
                  <a:pt x="3079394" y="377571"/>
                </a:lnTo>
                <a:lnTo>
                  <a:pt x="3076172" y="377288"/>
                </a:lnTo>
                <a:lnTo>
                  <a:pt x="3072917" y="377571"/>
                </a:lnTo>
                <a:lnTo>
                  <a:pt x="3070599" y="376798"/>
                </a:lnTo>
                <a:lnTo>
                  <a:pt x="3057277" y="375628"/>
                </a:lnTo>
                <a:cubicBezTo>
                  <a:pt x="3050610" y="374332"/>
                  <a:pt x="3044647" y="372389"/>
                  <a:pt x="3039389" y="369799"/>
                </a:cubicBezTo>
                <a:cubicBezTo>
                  <a:pt x="3028874" y="364617"/>
                  <a:pt x="3020872" y="357683"/>
                  <a:pt x="3015386" y="348996"/>
                </a:cubicBezTo>
                <a:cubicBezTo>
                  <a:pt x="3009900" y="340309"/>
                  <a:pt x="3006547" y="330175"/>
                  <a:pt x="3005328" y="318592"/>
                </a:cubicBezTo>
                <a:cubicBezTo>
                  <a:pt x="3004414" y="311887"/>
                  <a:pt x="3003270" y="302285"/>
                  <a:pt x="3001898" y="289789"/>
                </a:cubicBezTo>
                <a:cubicBezTo>
                  <a:pt x="3000527" y="277292"/>
                  <a:pt x="2999080" y="263042"/>
                  <a:pt x="2997556" y="247040"/>
                </a:cubicBezTo>
                <a:cubicBezTo>
                  <a:pt x="2996031" y="231038"/>
                  <a:pt x="2994431" y="214351"/>
                  <a:pt x="2992755" y="196977"/>
                </a:cubicBezTo>
                <a:cubicBezTo>
                  <a:pt x="2991078" y="179603"/>
                  <a:pt x="2989478" y="162458"/>
                  <a:pt x="2987954" y="145542"/>
                </a:cubicBezTo>
                <a:cubicBezTo>
                  <a:pt x="2986430" y="128626"/>
                  <a:pt x="2985058" y="113309"/>
                  <a:pt x="2983839" y="99593"/>
                </a:cubicBezTo>
                <a:cubicBezTo>
                  <a:pt x="2991155" y="94107"/>
                  <a:pt x="2998698" y="89002"/>
                  <a:pt x="3006471" y="84277"/>
                </a:cubicBezTo>
                <a:cubicBezTo>
                  <a:pt x="3014243" y="79553"/>
                  <a:pt x="3022244" y="75057"/>
                  <a:pt x="3030474" y="70790"/>
                </a:cubicBezTo>
                <a:close/>
                <a:moveTo>
                  <a:pt x="2593543" y="70790"/>
                </a:moveTo>
                <a:cubicBezTo>
                  <a:pt x="2594457" y="93040"/>
                  <a:pt x="2595296" y="115214"/>
                  <a:pt x="2596058" y="137312"/>
                </a:cubicBezTo>
                <a:cubicBezTo>
                  <a:pt x="2596820" y="159410"/>
                  <a:pt x="2597658" y="181432"/>
                  <a:pt x="2598572" y="203378"/>
                </a:cubicBezTo>
                <a:cubicBezTo>
                  <a:pt x="2599486" y="223799"/>
                  <a:pt x="2600172" y="242773"/>
                  <a:pt x="2600630" y="260299"/>
                </a:cubicBezTo>
                <a:cubicBezTo>
                  <a:pt x="2601087" y="277825"/>
                  <a:pt x="2601315" y="294056"/>
                  <a:pt x="2601315" y="308991"/>
                </a:cubicBezTo>
                <a:cubicBezTo>
                  <a:pt x="2601315" y="317525"/>
                  <a:pt x="2599868" y="326517"/>
                  <a:pt x="2596972" y="335966"/>
                </a:cubicBezTo>
                <a:cubicBezTo>
                  <a:pt x="2594076" y="345415"/>
                  <a:pt x="2589885" y="354406"/>
                  <a:pt x="2584399" y="362941"/>
                </a:cubicBezTo>
                <a:cubicBezTo>
                  <a:pt x="2581351" y="367513"/>
                  <a:pt x="2575026" y="371094"/>
                  <a:pt x="2565425" y="373685"/>
                </a:cubicBezTo>
                <a:cubicBezTo>
                  <a:pt x="2560624" y="374980"/>
                  <a:pt x="2555272" y="375952"/>
                  <a:pt x="2549366" y="376599"/>
                </a:cubicBezTo>
                <a:lnTo>
                  <a:pt x="2535822" y="377279"/>
                </a:lnTo>
                <a:lnTo>
                  <a:pt x="2534945" y="377571"/>
                </a:lnTo>
                <a:lnTo>
                  <a:pt x="2533113" y="377414"/>
                </a:lnTo>
                <a:lnTo>
                  <a:pt x="2529992" y="377571"/>
                </a:lnTo>
                <a:lnTo>
                  <a:pt x="2527986" y="376977"/>
                </a:lnTo>
                <a:lnTo>
                  <a:pt x="2518886" y="376199"/>
                </a:lnTo>
                <a:cubicBezTo>
                  <a:pt x="2513819" y="375285"/>
                  <a:pt x="2509037" y="373913"/>
                  <a:pt x="2504542" y="372085"/>
                </a:cubicBezTo>
                <a:cubicBezTo>
                  <a:pt x="2495550" y="368427"/>
                  <a:pt x="2487549" y="362941"/>
                  <a:pt x="2480538" y="355625"/>
                </a:cubicBezTo>
                <a:cubicBezTo>
                  <a:pt x="2448839" y="372085"/>
                  <a:pt x="2417292" y="380314"/>
                  <a:pt x="2385898" y="380314"/>
                </a:cubicBezTo>
                <a:cubicBezTo>
                  <a:pt x="2346274" y="380314"/>
                  <a:pt x="2326462" y="369189"/>
                  <a:pt x="2326462" y="346939"/>
                </a:cubicBezTo>
                <a:cubicBezTo>
                  <a:pt x="2326462" y="340843"/>
                  <a:pt x="2327529" y="334747"/>
                  <a:pt x="2329662" y="328651"/>
                </a:cubicBezTo>
                <a:cubicBezTo>
                  <a:pt x="2331796" y="322555"/>
                  <a:pt x="2334692" y="317678"/>
                  <a:pt x="2338349" y="314020"/>
                </a:cubicBezTo>
                <a:cubicBezTo>
                  <a:pt x="2345969" y="320116"/>
                  <a:pt x="2354656" y="324688"/>
                  <a:pt x="2364410" y="327736"/>
                </a:cubicBezTo>
                <a:cubicBezTo>
                  <a:pt x="2374163" y="330784"/>
                  <a:pt x="2386203" y="332308"/>
                  <a:pt x="2400528" y="332308"/>
                </a:cubicBezTo>
                <a:cubicBezTo>
                  <a:pt x="2409672" y="332308"/>
                  <a:pt x="2419045" y="331699"/>
                  <a:pt x="2428646" y="330479"/>
                </a:cubicBezTo>
                <a:cubicBezTo>
                  <a:pt x="2438247" y="329260"/>
                  <a:pt x="2448077" y="327431"/>
                  <a:pt x="2458136" y="324993"/>
                </a:cubicBezTo>
                <a:cubicBezTo>
                  <a:pt x="2450210" y="311277"/>
                  <a:pt x="2443276" y="297713"/>
                  <a:pt x="2437333" y="284302"/>
                </a:cubicBezTo>
                <a:cubicBezTo>
                  <a:pt x="2431389" y="270891"/>
                  <a:pt x="2426741" y="258699"/>
                  <a:pt x="2423388" y="247726"/>
                </a:cubicBezTo>
                <a:cubicBezTo>
                  <a:pt x="2420036" y="236753"/>
                  <a:pt x="2418359" y="228371"/>
                  <a:pt x="2418359" y="222580"/>
                </a:cubicBezTo>
                <a:cubicBezTo>
                  <a:pt x="2418359" y="212827"/>
                  <a:pt x="2420798" y="204445"/>
                  <a:pt x="2425674" y="197434"/>
                </a:cubicBezTo>
                <a:cubicBezTo>
                  <a:pt x="2430551" y="190424"/>
                  <a:pt x="2437866" y="185395"/>
                  <a:pt x="2447620" y="182347"/>
                </a:cubicBezTo>
                <a:cubicBezTo>
                  <a:pt x="2454021" y="207645"/>
                  <a:pt x="2460498" y="230200"/>
                  <a:pt x="2467051" y="250012"/>
                </a:cubicBezTo>
                <a:cubicBezTo>
                  <a:pt x="2473604" y="269824"/>
                  <a:pt x="2480996" y="286893"/>
                  <a:pt x="2489225" y="301219"/>
                </a:cubicBezTo>
                <a:cubicBezTo>
                  <a:pt x="2495016" y="311887"/>
                  <a:pt x="2501341" y="319354"/>
                  <a:pt x="2508199" y="323621"/>
                </a:cubicBezTo>
                <a:cubicBezTo>
                  <a:pt x="2511628" y="325755"/>
                  <a:pt x="2515571" y="327355"/>
                  <a:pt x="2520029" y="328422"/>
                </a:cubicBezTo>
                <a:lnTo>
                  <a:pt x="2532361" y="329745"/>
                </a:lnTo>
                <a:lnTo>
                  <a:pt x="2553424" y="327279"/>
                </a:lnTo>
                <a:cubicBezTo>
                  <a:pt x="2561577" y="325450"/>
                  <a:pt x="2570073" y="322707"/>
                  <a:pt x="2578912" y="319049"/>
                </a:cubicBezTo>
                <a:cubicBezTo>
                  <a:pt x="2577693" y="309296"/>
                  <a:pt x="2576550" y="299542"/>
                  <a:pt x="2575483" y="289789"/>
                </a:cubicBezTo>
                <a:cubicBezTo>
                  <a:pt x="2574417" y="280035"/>
                  <a:pt x="2573274" y="270281"/>
                  <a:pt x="2572054" y="260528"/>
                </a:cubicBezTo>
                <a:cubicBezTo>
                  <a:pt x="2570226" y="245288"/>
                  <a:pt x="2567254" y="224257"/>
                  <a:pt x="2563139" y="197434"/>
                </a:cubicBezTo>
                <a:cubicBezTo>
                  <a:pt x="2559024" y="170612"/>
                  <a:pt x="2553766" y="137998"/>
                  <a:pt x="2547366" y="99593"/>
                </a:cubicBezTo>
                <a:cubicBezTo>
                  <a:pt x="2554072" y="94412"/>
                  <a:pt x="2561386" y="89459"/>
                  <a:pt x="2569311" y="84734"/>
                </a:cubicBezTo>
                <a:cubicBezTo>
                  <a:pt x="2577236" y="80010"/>
                  <a:pt x="2585313" y="75362"/>
                  <a:pt x="2593543" y="70790"/>
                </a:cubicBezTo>
                <a:close/>
                <a:moveTo>
                  <a:pt x="1973199" y="70790"/>
                </a:moveTo>
                <a:cubicBezTo>
                  <a:pt x="1974113" y="93955"/>
                  <a:pt x="1974875" y="116967"/>
                  <a:pt x="1975485" y="139827"/>
                </a:cubicBezTo>
                <a:cubicBezTo>
                  <a:pt x="1976094" y="162687"/>
                  <a:pt x="1976704" y="186004"/>
                  <a:pt x="1977314" y="209779"/>
                </a:cubicBezTo>
                <a:cubicBezTo>
                  <a:pt x="1977923" y="233553"/>
                  <a:pt x="1978533" y="258394"/>
                  <a:pt x="1979142" y="284302"/>
                </a:cubicBezTo>
                <a:lnTo>
                  <a:pt x="1980971" y="318135"/>
                </a:lnTo>
                <a:cubicBezTo>
                  <a:pt x="1986762" y="322402"/>
                  <a:pt x="1993087" y="325450"/>
                  <a:pt x="1999945" y="327279"/>
                </a:cubicBezTo>
                <a:lnTo>
                  <a:pt x="2019550" y="329608"/>
                </a:lnTo>
                <a:lnTo>
                  <a:pt x="2042617" y="327165"/>
                </a:lnTo>
                <a:cubicBezTo>
                  <a:pt x="2050237" y="325260"/>
                  <a:pt x="2056485" y="322402"/>
                  <a:pt x="2061362" y="318592"/>
                </a:cubicBezTo>
                <a:cubicBezTo>
                  <a:pt x="2065020" y="315849"/>
                  <a:pt x="2068525" y="311353"/>
                  <a:pt x="2071878" y="305105"/>
                </a:cubicBezTo>
                <a:cubicBezTo>
                  <a:pt x="2075230" y="298856"/>
                  <a:pt x="2079650" y="290551"/>
                  <a:pt x="2085136" y="280187"/>
                </a:cubicBezTo>
                <a:cubicBezTo>
                  <a:pt x="2088794" y="272872"/>
                  <a:pt x="2092299" y="268224"/>
                  <a:pt x="2095652" y="266243"/>
                </a:cubicBezTo>
                <a:cubicBezTo>
                  <a:pt x="2099005" y="264262"/>
                  <a:pt x="2102815" y="263271"/>
                  <a:pt x="2107082" y="263271"/>
                </a:cubicBezTo>
                <a:cubicBezTo>
                  <a:pt x="2112873" y="263271"/>
                  <a:pt x="2118208" y="265100"/>
                  <a:pt x="2123084" y="268757"/>
                </a:cubicBezTo>
                <a:cubicBezTo>
                  <a:pt x="2119731" y="276377"/>
                  <a:pt x="2116226" y="284226"/>
                  <a:pt x="2112568" y="292303"/>
                </a:cubicBezTo>
                <a:cubicBezTo>
                  <a:pt x="2108911" y="300380"/>
                  <a:pt x="2105253" y="308381"/>
                  <a:pt x="2101596" y="316306"/>
                </a:cubicBezTo>
                <a:cubicBezTo>
                  <a:pt x="2110130" y="321183"/>
                  <a:pt x="2118512" y="324688"/>
                  <a:pt x="2126742" y="326822"/>
                </a:cubicBezTo>
                <a:lnTo>
                  <a:pt x="2152201" y="329894"/>
                </a:lnTo>
                <a:lnTo>
                  <a:pt x="2194940" y="328193"/>
                </a:lnTo>
                <a:cubicBezTo>
                  <a:pt x="2209724" y="326974"/>
                  <a:pt x="2222982" y="325222"/>
                  <a:pt x="2234717" y="322936"/>
                </a:cubicBezTo>
                <a:cubicBezTo>
                  <a:pt x="2246452" y="320650"/>
                  <a:pt x="2255367" y="318135"/>
                  <a:pt x="2261463" y="315392"/>
                </a:cubicBezTo>
                <a:cubicBezTo>
                  <a:pt x="2259025" y="308686"/>
                  <a:pt x="2255748" y="301066"/>
                  <a:pt x="2251633" y="292532"/>
                </a:cubicBezTo>
                <a:cubicBezTo>
                  <a:pt x="2247518" y="283997"/>
                  <a:pt x="2243937" y="276377"/>
                  <a:pt x="2240889" y="269672"/>
                </a:cubicBezTo>
                <a:cubicBezTo>
                  <a:pt x="2237841" y="262966"/>
                  <a:pt x="2235327" y="257251"/>
                  <a:pt x="2233346" y="252527"/>
                </a:cubicBezTo>
                <a:cubicBezTo>
                  <a:pt x="2231364" y="247802"/>
                  <a:pt x="2230374" y="243611"/>
                  <a:pt x="2230374" y="239954"/>
                </a:cubicBezTo>
                <a:cubicBezTo>
                  <a:pt x="2230374" y="232943"/>
                  <a:pt x="2234031" y="225247"/>
                  <a:pt x="2241346" y="216865"/>
                </a:cubicBezTo>
                <a:cubicBezTo>
                  <a:pt x="2248662" y="208483"/>
                  <a:pt x="2257653" y="201549"/>
                  <a:pt x="2268321" y="196063"/>
                </a:cubicBezTo>
                <a:cubicBezTo>
                  <a:pt x="2272588" y="217399"/>
                  <a:pt x="2276094" y="234544"/>
                  <a:pt x="2278837" y="247498"/>
                </a:cubicBezTo>
                <a:cubicBezTo>
                  <a:pt x="2281580" y="260452"/>
                  <a:pt x="2283561" y="270891"/>
                  <a:pt x="2284780" y="278816"/>
                </a:cubicBezTo>
                <a:cubicBezTo>
                  <a:pt x="2286000" y="286741"/>
                  <a:pt x="2286609" y="293751"/>
                  <a:pt x="2286609" y="299847"/>
                </a:cubicBezTo>
                <a:cubicBezTo>
                  <a:pt x="2286609" y="306248"/>
                  <a:pt x="2285009" y="314096"/>
                  <a:pt x="2281809" y="323393"/>
                </a:cubicBezTo>
                <a:cubicBezTo>
                  <a:pt x="2278608" y="332689"/>
                  <a:pt x="2274417" y="342367"/>
                  <a:pt x="2269236" y="352425"/>
                </a:cubicBezTo>
                <a:cubicBezTo>
                  <a:pt x="2261006" y="357302"/>
                  <a:pt x="2250338" y="361645"/>
                  <a:pt x="2237232" y="365455"/>
                </a:cubicBezTo>
                <a:cubicBezTo>
                  <a:pt x="2224126" y="369265"/>
                  <a:pt x="2209876" y="372237"/>
                  <a:pt x="2194484" y="374371"/>
                </a:cubicBezTo>
                <a:lnTo>
                  <a:pt x="2154401" y="377190"/>
                </a:lnTo>
                <a:lnTo>
                  <a:pt x="2153259" y="377571"/>
                </a:lnTo>
                <a:lnTo>
                  <a:pt x="2151527" y="377393"/>
                </a:lnTo>
                <a:lnTo>
                  <a:pt x="2148992" y="377571"/>
                </a:lnTo>
                <a:lnTo>
                  <a:pt x="2147085" y="376935"/>
                </a:lnTo>
                <a:lnTo>
                  <a:pt x="2134943" y="375685"/>
                </a:lnTo>
                <a:cubicBezTo>
                  <a:pt x="2117055" y="371913"/>
                  <a:pt x="2100453" y="362483"/>
                  <a:pt x="2085136" y="347396"/>
                </a:cubicBezTo>
                <a:cubicBezTo>
                  <a:pt x="2083308" y="350139"/>
                  <a:pt x="2081631" y="352577"/>
                  <a:pt x="2080107" y="354711"/>
                </a:cubicBezTo>
                <a:cubicBezTo>
                  <a:pt x="2078583" y="356845"/>
                  <a:pt x="2077060" y="358978"/>
                  <a:pt x="2075535" y="361112"/>
                </a:cubicBezTo>
                <a:cubicBezTo>
                  <a:pt x="2071878" y="365379"/>
                  <a:pt x="2064639" y="369189"/>
                  <a:pt x="2053818" y="372542"/>
                </a:cubicBezTo>
                <a:cubicBezTo>
                  <a:pt x="2048408" y="374218"/>
                  <a:pt x="2042522" y="375475"/>
                  <a:pt x="2036159" y="376314"/>
                </a:cubicBezTo>
                <a:lnTo>
                  <a:pt x="2023578" y="377085"/>
                </a:lnTo>
                <a:lnTo>
                  <a:pt x="2022119" y="377571"/>
                </a:lnTo>
                <a:lnTo>
                  <a:pt x="2019458" y="377337"/>
                </a:lnTo>
                <a:lnTo>
                  <a:pt x="2015642" y="377571"/>
                </a:lnTo>
                <a:lnTo>
                  <a:pt x="2013324" y="376798"/>
                </a:lnTo>
                <a:lnTo>
                  <a:pt x="2000002" y="375628"/>
                </a:lnTo>
                <a:cubicBezTo>
                  <a:pt x="1993334" y="374332"/>
                  <a:pt x="1987372" y="372389"/>
                  <a:pt x="1982114" y="369799"/>
                </a:cubicBezTo>
                <a:cubicBezTo>
                  <a:pt x="1971598" y="364617"/>
                  <a:pt x="1963598" y="357683"/>
                  <a:pt x="1958111" y="348996"/>
                </a:cubicBezTo>
                <a:cubicBezTo>
                  <a:pt x="1952624" y="340309"/>
                  <a:pt x="1949272" y="330175"/>
                  <a:pt x="1948053" y="318592"/>
                </a:cubicBezTo>
                <a:cubicBezTo>
                  <a:pt x="1947138" y="311887"/>
                  <a:pt x="1945995" y="302285"/>
                  <a:pt x="1944624" y="289789"/>
                </a:cubicBezTo>
                <a:cubicBezTo>
                  <a:pt x="1943252" y="277292"/>
                  <a:pt x="1941804" y="263042"/>
                  <a:pt x="1940280" y="247040"/>
                </a:cubicBezTo>
                <a:cubicBezTo>
                  <a:pt x="1938756" y="231038"/>
                  <a:pt x="1937156" y="214351"/>
                  <a:pt x="1935480" y="196977"/>
                </a:cubicBezTo>
                <a:cubicBezTo>
                  <a:pt x="1933803" y="179603"/>
                  <a:pt x="1932203" y="162458"/>
                  <a:pt x="1930679" y="145542"/>
                </a:cubicBezTo>
                <a:cubicBezTo>
                  <a:pt x="1929155" y="128626"/>
                  <a:pt x="1927784" y="113309"/>
                  <a:pt x="1926564" y="99593"/>
                </a:cubicBezTo>
                <a:cubicBezTo>
                  <a:pt x="1933880" y="94107"/>
                  <a:pt x="1941423" y="89002"/>
                  <a:pt x="1949196" y="84277"/>
                </a:cubicBezTo>
                <a:cubicBezTo>
                  <a:pt x="1956968" y="79553"/>
                  <a:pt x="1964969" y="75057"/>
                  <a:pt x="1973199" y="70790"/>
                </a:cubicBezTo>
                <a:close/>
                <a:moveTo>
                  <a:pt x="2248128" y="66904"/>
                </a:moveTo>
                <a:cubicBezTo>
                  <a:pt x="2254834" y="66599"/>
                  <a:pt x="2260701" y="69418"/>
                  <a:pt x="2265730" y="75362"/>
                </a:cubicBezTo>
                <a:cubicBezTo>
                  <a:pt x="2270760" y="81305"/>
                  <a:pt x="2273274" y="89002"/>
                  <a:pt x="2273274" y="98450"/>
                </a:cubicBezTo>
                <a:cubicBezTo>
                  <a:pt x="2273274" y="105461"/>
                  <a:pt x="2270683" y="111557"/>
                  <a:pt x="2265502" y="116738"/>
                </a:cubicBezTo>
                <a:cubicBezTo>
                  <a:pt x="2260320" y="121920"/>
                  <a:pt x="2254376" y="124511"/>
                  <a:pt x="2247671" y="124511"/>
                </a:cubicBezTo>
                <a:cubicBezTo>
                  <a:pt x="2240660" y="124511"/>
                  <a:pt x="2234946" y="121996"/>
                  <a:pt x="2230526" y="116967"/>
                </a:cubicBezTo>
                <a:cubicBezTo>
                  <a:pt x="2226106" y="111938"/>
                  <a:pt x="2223897" y="105613"/>
                  <a:pt x="2223897" y="97993"/>
                </a:cubicBezTo>
                <a:cubicBezTo>
                  <a:pt x="2223897" y="89154"/>
                  <a:pt x="2226411" y="81763"/>
                  <a:pt x="2231441" y="75819"/>
                </a:cubicBezTo>
                <a:cubicBezTo>
                  <a:pt x="2236470" y="69875"/>
                  <a:pt x="2242032" y="66904"/>
                  <a:pt x="2248128" y="66904"/>
                </a:cubicBezTo>
                <a:close/>
                <a:moveTo>
                  <a:pt x="4742688" y="66675"/>
                </a:moveTo>
                <a:lnTo>
                  <a:pt x="4743145" y="72161"/>
                </a:lnTo>
                <a:cubicBezTo>
                  <a:pt x="4743144" y="80086"/>
                  <a:pt x="4739640" y="86182"/>
                  <a:pt x="4732630" y="90449"/>
                </a:cubicBezTo>
                <a:cubicBezTo>
                  <a:pt x="4724705" y="94412"/>
                  <a:pt x="4714494" y="98831"/>
                  <a:pt x="4701997" y="103708"/>
                </a:cubicBezTo>
                <a:cubicBezTo>
                  <a:pt x="4689500" y="108585"/>
                  <a:pt x="4674870" y="113919"/>
                  <a:pt x="4658106" y="119710"/>
                </a:cubicBezTo>
                <a:lnTo>
                  <a:pt x="4660392" y="97765"/>
                </a:lnTo>
                <a:cubicBezTo>
                  <a:pt x="4680814" y="90449"/>
                  <a:pt x="4697578" y="84353"/>
                  <a:pt x="4710684" y="79477"/>
                </a:cubicBezTo>
                <a:cubicBezTo>
                  <a:pt x="4723790" y="74600"/>
                  <a:pt x="4734458" y="70333"/>
                  <a:pt x="4742688" y="66675"/>
                </a:cubicBezTo>
                <a:close/>
                <a:moveTo>
                  <a:pt x="696010" y="55245"/>
                </a:moveTo>
                <a:lnTo>
                  <a:pt x="726186" y="65303"/>
                </a:lnTo>
                <a:cubicBezTo>
                  <a:pt x="743559" y="71095"/>
                  <a:pt x="756742" y="79705"/>
                  <a:pt x="765733" y="91135"/>
                </a:cubicBezTo>
                <a:cubicBezTo>
                  <a:pt x="774725" y="102565"/>
                  <a:pt x="779526" y="116053"/>
                  <a:pt x="780135" y="131597"/>
                </a:cubicBezTo>
                <a:cubicBezTo>
                  <a:pt x="780440" y="139217"/>
                  <a:pt x="780592" y="148666"/>
                  <a:pt x="780592" y="159944"/>
                </a:cubicBezTo>
                <a:cubicBezTo>
                  <a:pt x="780592" y="171221"/>
                  <a:pt x="780135" y="184480"/>
                  <a:pt x="779221" y="199720"/>
                </a:cubicBezTo>
                <a:cubicBezTo>
                  <a:pt x="779221" y="206426"/>
                  <a:pt x="779145" y="212827"/>
                  <a:pt x="778992" y="218923"/>
                </a:cubicBezTo>
                <a:cubicBezTo>
                  <a:pt x="778840" y="225019"/>
                  <a:pt x="778764" y="230810"/>
                  <a:pt x="778764" y="236296"/>
                </a:cubicBezTo>
                <a:lnTo>
                  <a:pt x="762304" y="246355"/>
                </a:lnTo>
                <a:cubicBezTo>
                  <a:pt x="754075" y="232334"/>
                  <a:pt x="748741" y="219837"/>
                  <a:pt x="746302" y="208864"/>
                </a:cubicBezTo>
                <a:cubicBezTo>
                  <a:pt x="745083" y="204292"/>
                  <a:pt x="743635" y="197587"/>
                  <a:pt x="741959" y="188747"/>
                </a:cubicBezTo>
                <a:cubicBezTo>
                  <a:pt x="740282" y="179908"/>
                  <a:pt x="738530" y="169926"/>
                  <a:pt x="736701" y="158801"/>
                </a:cubicBezTo>
                <a:cubicBezTo>
                  <a:pt x="734872" y="147676"/>
                  <a:pt x="733196" y="136474"/>
                  <a:pt x="731672" y="125197"/>
                </a:cubicBezTo>
                <a:cubicBezTo>
                  <a:pt x="729538" y="110261"/>
                  <a:pt x="726338" y="99441"/>
                  <a:pt x="722071" y="92735"/>
                </a:cubicBezTo>
                <a:cubicBezTo>
                  <a:pt x="717804" y="86030"/>
                  <a:pt x="711250" y="81001"/>
                  <a:pt x="702411" y="77648"/>
                </a:cubicBezTo>
                <a:lnTo>
                  <a:pt x="690067" y="73076"/>
                </a:lnTo>
                <a:close/>
                <a:moveTo>
                  <a:pt x="221284" y="55245"/>
                </a:moveTo>
                <a:lnTo>
                  <a:pt x="227228" y="73076"/>
                </a:lnTo>
                <a:lnTo>
                  <a:pt x="215341" y="77648"/>
                </a:lnTo>
                <a:cubicBezTo>
                  <a:pt x="205587" y="81001"/>
                  <a:pt x="198729" y="86106"/>
                  <a:pt x="194767" y="92964"/>
                </a:cubicBezTo>
                <a:cubicBezTo>
                  <a:pt x="190804" y="99822"/>
                  <a:pt x="187756" y="110566"/>
                  <a:pt x="185623" y="125197"/>
                </a:cubicBezTo>
                <a:cubicBezTo>
                  <a:pt x="184708" y="133121"/>
                  <a:pt x="183184" y="144780"/>
                  <a:pt x="181051" y="160172"/>
                </a:cubicBezTo>
                <a:cubicBezTo>
                  <a:pt x="178917" y="175565"/>
                  <a:pt x="176479" y="194996"/>
                  <a:pt x="173736" y="218465"/>
                </a:cubicBezTo>
                <a:cubicBezTo>
                  <a:pt x="173431" y="220599"/>
                  <a:pt x="171983" y="224333"/>
                  <a:pt x="169392" y="229667"/>
                </a:cubicBezTo>
                <a:cubicBezTo>
                  <a:pt x="166801" y="235001"/>
                  <a:pt x="162915" y="241935"/>
                  <a:pt x="157734" y="250469"/>
                </a:cubicBezTo>
                <a:lnTo>
                  <a:pt x="152704" y="260071"/>
                </a:lnTo>
                <a:cubicBezTo>
                  <a:pt x="145694" y="265862"/>
                  <a:pt x="138531" y="270586"/>
                  <a:pt x="131216" y="274244"/>
                </a:cubicBezTo>
                <a:cubicBezTo>
                  <a:pt x="123901" y="277901"/>
                  <a:pt x="117805" y="279730"/>
                  <a:pt x="112928" y="279730"/>
                </a:cubicBezTo>
                <a:cubicBezTo>
                  <a:pt x="98907" y="279730"/>
                  <a:pt x="89154" y="269977"/>
                  <a:pt x="83667" y="250469"/>
                </a:cubicBezTo>
                <a:cubicBezTo>
                  <a:pt x="92202" y="248336"/>
                  <a:pt x="99441" y="246507"/>
                  <a:pt x="105384" y="244983"/>
                </a:cubicBezTo>
                <a:cubicBezTo>
                  <a:pt x="111328" y="243459"/>
                  <a:pt x="116128" y="242087"/>
                  <a:pt x="119786" y="240868"/>
                </a:cubicBezTo>
                <a:cubicBezTo>
                  <a:pt x="123139" y="239344"/>
                  <a:pt x="126492" y="237973"/>
                  <a:pt x="129844" y="236753"/>
                </a:cubicBezTo>
                <a:cubicBezTo>
                  <a:pt x="133197" y="235534"/>
                  <a:pt x="136398" y="234010"/>
                  <a:pt x="139446" y="232181"/>
                </a:cubicBezTo>
                <a:cubicBezTo>
                  <a:pt x="138531" y="208407"/>
                  <a:pt x="137845" y="188290"/>
                  <a:pt x="137388" y="171831"/>
                </a:cubicBezTo>
                <a:cubicBezTo>
                  <a:pt x="136931" y="155372"/>
                  <a:pt x="137007" y="141808"/>
                  <a:pt x="137617" y="131140"/>
                </a:cubicBezTo>
                <a:cubicBezTo>
                  <a:pt x="137922" y="115900"/>
                  <a:pt x="142646" y="102565"/>
                  <a:pt x="151790" y="91135"/>
                </a:cubicBezTo>
                <a:cubicBezTo>
                  <a:pt x="160934" y="79705"/>
                  <a:pt x="174040" y="71095"/>
                  <a:pt x="191109" y="65303"/>
                </a:cubicBezTo>
                <a:close/>
                <a:moveTo>
                  <a:pt x="2456688" y="47625"/>
                </a:moveTo>
                <a:lnTo>
                  <a:pt x="2457145" y="53111"/>
                </a:lnTo>
                <a:cubicBezTo>
                  <a:pt x="2457144" y="61036"/>
                  <a:pt x="2453640" y="67132"/>
                  <a:pt x="2446629" y="71399"/>
                </a:cubicBezTo>
                <a:cubicBezTo>
                  <a:pt x="2438704" y="75362"/>
                  <a:pt x="2428494" y="79781"/>
                  <a:pt x="2415997" y="84658"/>
                </a:cubicBezTo>
                <a:cubicBezTo>
                  <a:pt x="2403500" y="89535"/>
                  <a:pt x="2388870" y="94869"/>
                  <a:pt x="2372106" y="100660"/>
                </a:cubicBezTo>
                <a:lnTo>
                  <a:pt x="2374392" y="78715"/>
                </a:lnTo>
                <a:cubicBezTo>
                  <a:pt x="2394813" y="71399"/>
                  <a:pt x="2411577" y="65303"/>
                  <a:pt x="2424684" y="60427"/>
                </a:cubicBezTo>
                <a:cubicBezTo>
                  <a:pt x="2437790" y="55550"/>
                  <a:pt x="2448458" y="51283"/>
                  <a:pt x="2456688" y="47625"/>
                </a:cubicBezTo>
                <a:close/>
                <a:moveTo>
                  <a:pt x="3218688" y="38100"/>
                </a:moveTo>
                <a:lnTo>
                  <a:pt x="3219145" y="43586"/>
                </a:lnTo>
                <a:cubicBezTo>
                  <a:pt x="3219145" y="51511"/>
                  <a:pt x="3215640" y="57607"/>
                  <a:pt x="3208629" y="61874"/>
                </a:cubicBezTo>
                <a:cubicBezTo>
                  <a:pt x="3200704" y="65837"/>
                  <a:pt x="3190494" y="70256"/>
                  <a:pt x="3177997" y="75133"/>
                </a:cubicBezTo>
                <a:cubicBezTo>
                  <a:pt x="3165500" y="80010"/>
                  <a:pt x="3150870" y="85344"/>
                  <a:pt x="3134106" y="91135"/>
                </a:cubicBezTo>
                <a:lnTo>
                  <a:pt x="3136392" y="69190"/>
                </a:lnTo>
                <a:cubicBezTo>
                  <a:pt x="3156813" y="61874"/>
                  <a:pt x="3173577" y="55778"/>
                  <a:pt x="3186684" y="50902"/>
                </a:cubicBezTo>
                <a:cubicBezTo>
                  <a:pt x="3199790" y="46025"/>
                  <a:pt x="3210458" y="41758"/>
                  <a:pt x="3218688" y="38100"/>
                </a:cubicBezTo>
                <a:close/>
                <a:moveTo>
                  <a:pt x="5405704" y="34061"/>
                </a:moveTo>
                <a:lnTo>
                  <a:pt x="5406162" y="39548"/>
                </a:lnTo>
                <a:cubicBezTo>
                  <a:pt x="5406162" y="48082"/>
                  <a:pt x="5402808" y="54331"/>
                  <a:pt x="5396102" y="58293"/>
                </a:cubicBezTo>
                <a:cubicBezTo>
                  <a:pt x="5387874" y="62255"/>
                  <a:pt x="5377510" y="66599"/>
                  <a:pt x="5365014" y="71323"/>
                </a:cubicBezTo>
                <a:cubicBezTo>
                  <a:pt x="5352516" y="76048"/>
                  <a:pt x="5338039" y="81153"/>
                  <a:pt x="5321580" y="86639"/>
                </a:cubicBezTo>
                <a:lnTo>
                  <a:pt x="5323866" y="65608"/>
                </a:lnTo>
                <a:cubicBezTo>
                  <a:pt x="5342153" y="58903"/>
                  <a:pt x="5357926" y="53111"/>
                  <a:pt x="5371186" y="48235"/>
                </a:cubicBezTo>
                <a:cubicBezTo>
                  <a:pt x="5384444" y="43358"/>
                  <a:pt x="5395950" y="38633"/>
                  <a:pt x="5405704" y="34061"/>
                </a:cubicBezTo>
                <a:close/>
                <a:moveTo>
                  <a:pt x="1113815" y="31699"/>
                </a:moveTo>
                <a:cubicBezTo>
                  <a:pt x="1111072" y="31699"/>
                  <a:pt x="1108710" y="32461"/>
                  <a:pt x="1106728" y="33985"/>
                </a:cubicBezTo>
                <a:cubicBezTo>
                  <a:pt x="1104747" y="35509"/>
                  <a:pt x="1103757" y="37033"/>
                  <a:pt x="1103757" y="38557"/>
                </a:cubicBezTo>
                <a:cubicBezTo>
                  <a:pt x="1103757" y="44653"/>
                  <a:pt x="1109700" y="49835"/>
                  <a:pt x="1121588" y="54102"/>
                </a:cubicBezTo>
                <a:lnTo>
                  <a:pt x="1122045" y="52273"/>
                </a:lnTo>
                <a:cubicBezTo>
                  <a:pt x="1122350" y="51054"/>
                  <a:pt x="1122578" y="49987"/>
                  <a:pt x="1122730" y="49073"/>
                </a:cubicBezTo>
                <a:cubicBezTo>
                  <a:pt x="1122883" y="48158"/>
                  <a:pt x="1122959" y="47244"/>
                  <a:pt x="1122959" y="46330"/>
                </a:cubicBezTo>
                <a:cubicBezTo>
                  <a:pt x="1122959" y="42672"/>
                  <a:pt x="1122273" y="39319"/>
                  <a:pt x="1120902" y="36271"/>
                </a:cubicBezTo>
                <a:cubicBezTo>
                  <a:pt x="1119530" y="33223"/>
                  <a:pt x="1117168" y="31699"/>
                  <a:pt x="1113815" y="31699"/>
                </a:cubicBezTo>
                <a:close/>
                <a:moveTo>
                  <a:pt x="5907100" y="29870"/>
                </a:moveTo>
                <a:cubicBezTo>
                  <a:pt x="5904966" y="29870"/>
                  <a:pt x="5902986" y="30556"/>
                  <a:pt x="5901157" y="31928"/>
                </a:cubicBezTo>
                <a:cubicBezTo>
                  <a:pt x="5899328" y="33299"/>
                  <a:pt x="5898414" y="34747"/>
                  <a:pt x="5898414" y="36271"/>
                </a:cubicBezTo>
                <a:cubicBezTo>
                  <a:pt x="5898414" y="42672"/>
                  <a:pt x="5903595" y="47854"/>
                  <a:pt x="5913958" y="51816"/>
                </a:cubicBezTo>
                <a:lnTo>
                  <a:pt x="5914873" y="49987"/>
                </a:lnTo>
                <a:cubicBezTo>
                  <a:pt x="5915482" y="48768"/>
                  <a:pt x="5915786" y="47701"/>
                  <a:pt x="5915788" y="46787"/>
                </a:cubicBezTo>
                <a:cubicBezTo>
                  <a:pt x="5915786" y="45872"/>
                  <a:pt x="5915786" y="45110"/>
                  <a:pt x="5915788" y="44501"/>
                </a:cubicBezTo>
                <a:cubicBezTo>
                  <a:pt x="5915786" y="40234"/>
                  <a:pt x="5914949" y="36728"/>
                  <a:pt x="5913272" y="33985"/>
                </a:cubicBezTo>
                <a:cubicBezTo>
                  <a:pt x="5911596" y="31242"/>
                  <a:pt x="5909539" y="29870"/>
                  <a:pt x="5907100" y="29870"/>
                </a:cubicBezTo>
                <a:close/>
                <a:moveTo>
                  <a:pt x="1118387" y="16154"/>
                </a:moveTo>
                <a:cubicBezTo>
                  <a:pt x="1122654" y="16154"/>
                  <a:pt x="1126617" y="18745"/>
                  <a:pt x="1130274" y="23927"/>
                </a:cubicBezTo>
                <a:cubicBezTo>
                  <a:pt x="1131798" y="26060"/>
                  <a:pt x="1132941" y="29032"/>
                  <a:pt x="1133703" y="32842"/>
                </a:cubicBezTo>
                <a:cubicBezTo>
                  <a:pt x="1134465" y="36652"/>
                  <a:pt x="1134846" y="41148"/>
                  <a:pt x="1134846" y="46330"/>
                </a:cubicBezTo>
                <a:cubicBezTo>
                  <a:pt x="1134846" y="50597"/>
                  <a:pt x="1134542" y="53950"/>
                  <a:pt x="1133932" y="56388"/>
                </a:cubicBezTo>
                <a:cubicBezTo>
                  <a:pt x="1135761" y="56693"/>
                  <a:pt x="1137742" y="56845"/>
                  <a:pt x="1139876" y="56845"/>
                </a:cubicBezTo>
                <a:cubicBezTo>
                  <a:pt x="1142009" y="56845"/>
                  <a:pt x="1143990" y="56845"/>
                  <a:pt x="1145819" y="56845"/>
                </a:cubicBezTo>
                <a:cubicBezTo>
                  <a:pt x="1145514" y="61722"/>
                  <a:pt x="1143990" y="65608"/>
                  <a:pt x="1141247" y="68504"/>
                </a:cubicBezTo>
                <a:cubicBezTo>
                  <a:pt x="1138504" y="71399"/>
                  <a:pt x="1134084" y="72695"/>
                  <a:pt x="1127988" y="72390"/>
                </a:cubicBezTo>
                <a:lnTo>
                  <a:pt x="1122045" y="71933"/>
                </a:lnTo>
                <a:cubicBezTo>
                  <a:pt x="1115949" y="77724"/>
                  <a:pt x="1108710" y="83134"/>
                  <a:pt x="1100328" y="88163"/>
                </a:cubicBezTo>
                <a:cubicBezTo>
                  <a:pt x="1091946" y="93193"/>
                  <a:pt x="1085469" y="95707"/>
                  <a:pt x="1080897" y="95707"/>
                </a:cubicBezTo>
                <a:cubicBezTo>
                  <a:pt x="1079982" y="95707"/>
                  <a:pt x="1077696" y="94259"/>
                  <a:pt x="1074039" y="91364"/>
                </a:cubicBezTo>
                <a:cubicBezTo>
                  <a:pt x="1070381" y="88468"/>
                  <a:pt x="1068552" y="86563"/>
                  <a:pt x="1068552" y="85649"/>
                </a:cubicBezTo>
                <a:lnTo>
                  <a:pt x="1070381" y="73762"/>
                </a:lnTo>
                <a:cubicBezTo>
                  <a:pt x="1070381" y="70409"/>
                  <a:pt x="1069314" y="68732"/>
                  <a:pt x="1067181" y="68732"/>
                </a:cubicBezTo>
                <a:cubicBezTo>
                  <a:pt x="1066571" y="68732"/>
                  <a:pt x="1064895" y="69190"/>
                  <a:pt x="1062151" y="70104"/>
                </a:cubicBezTo>
                <a:cubicBezTo>
                  <a:pt x="1059408" y="71018"/>
                  <a:pt x="1055903" y="72542"/>
                  <a:pt x="1051636" y="74676"/>
                </a:cubicBezTo>
                <a:lnTo>
                  <a:pt x="1046607" y="68732"/>
                </a:lnTo>
                <a:cubicBezTo>
                  <a:pt x="1056055" y="55931"/>
                  <a:pt x="1064285" y="49530"/>
                  <a:pt x="1071296" y="49530"/>
                </a:cubicBezTo>
                <a:cubicBezTo>
                  <a:pt x="1080439" y="49530"/>
                  <a:pt x="1085011" y="55474"/>
                  <a:pt x="1085011" y="67361"/>
                </a:cubicBezTo>
                <a:cubicBezTo>
                  <a:pt x="1085011" y="68580"/>
                  <a:pt x="1084859" y="70028"/>
                  <a:pt x="1084554" y="71704"/>
                </a:cubicBezTo>
                <a:cubicBezTo>
                  <a:pt x="1084250" y="73381"/>
                  <a:pt x="1083945" y="74981"/>
                  <a:pt x="1083640" y="76505"/>
                </a:cubicBezTo>
                <a:cubicBezTo>
                  <a:pt x="1092174" y="74371"/>
                  <a:pt x="1099642" y="71171"/>
                  <a:pt x="1106043" y="66904"/>
                </a:cubicBezTo>
                <a:cubicBezTo>
                  <a:pt x="1095680" y="60808"/>
                  <a:pt x="1090498" y="53492"/>
                  <a:pt x="1090498" y="44958"/>
                </a:cubicBezTo>
                <a:cubicBezTo>
                  <a:pt x="1090498" y="37948"/>
                  <a:pt x="1093470" y="31394"/>
                  <a:pt x="1099413" y="25298"/>
                </a:cubicBezTo>
                <a:cubicBezTo>
                  <a:pt x="1105357" y="19202"/>
                  <a:pt x="1111681" y="16154"/>
                  <a:pt x="1118387" y="16154"/>
                </a:cubicBezTo>
                <a:close/>
                <a:moveTo>
                  <a:pt x="4526356" y="15621"/>
                </a:moveTo>
                <a:lnTo>
                  <a:pt x="4530014" y="26137"/>
                </a:lnTo>
                <a:cubicBezTo>
                  <a:pt x="4524222" y="32537"/>
                  <a:pt x="4517136" y="37719"/>
                  <a:pt x="4508754" y="41681"/>
                </a:cubicBezTo>
                <a:cubicBezTo>
                  <a:pt x="4500372" y="45644"/>
                  <a:pt x="4493438" y="47625"/>
                  <a:pt x="4487951" y="47625"/>
                </a:cubicBezTo>
                <a:cubicBezTo>
                  <a:pt x="4473626" y="47625"/>
                  <a:pt x="4457776" y="44272"/>
                  <a:pt x="4440402" y="37567"/>
                </a:cubicBezTo>
                <a:lnTo>
                  <a:pt x="4418456" y="48539"/>
                </a:lnTo>
                <a:lnTo>
                  <a:pt x="4412514" y="38938"/>
                </a:lnTo>
                <a:cubicBezTo>
                  <a:pt x="4430801" y="24003"/>
                  <a:pt x="4441012" y="16535"/>
                  <a:pt x="4443146" y="16535"/>
                </a:cubicBezTo>
                <a:lnTo>
                  <a:pt x="4450918" y="17450"/>
                </a:lnTo>
                <a:cubicBezTo>
                  <a:pt x="4459757" y="19583"/>
                  <a:pt x="4467453" y="21260"/>
                  <a:pt x="4474006" y="22479"/>
                </a:cubicBezTo>
                <a:cubicBezTo>
                  <a:pt x="4480560" y="23698"/>
                  <a:pt x="4485818" y="24308"/>
                  <a:pt x="4489780" y="24308"/>
                </a:cubicBezTo>
                <a:cubicBezTo>
                  <a:pt x="4494961" y="24308"/>
                  <a:pt x="4501286" y="23393"/>
                  <a:pt x="4508754" y="21565"/>
                </a:cubicBezTo>
                <a:cubicBezTo>
                  <a:pt x="4516221" y="19736"/>
                  <a:pt x="4522088" y="17755"/>
                  <a:pt x="4526356" y="15621"/>
                </a:cubicBezTo>
                <a:close/>
                <a:moveTo>
                  <a:pt x="5912587" y="14326"/>
                </a:moveTo>
                <a:cubicBezTo>
                  <a:pt x="5917464" y="14326"/>
                  <a:pt x="5921426" y="16459"/>
                  <a:pt x="5924474" y="20726"/>
                </a:cubicBezTo>
                <a:cubicBezTo>
                  <a:pt x="5928132" y="25603"/>
                  <a:pt x="5929960" y="33376"/>
                  <a:pt x="5929960" y="44044"/>
                </a:cubicBezTo>
                <a:cubicBezTo>
                  <a:pt x="5929960" y="48006"/>
                  <a:pt x="5929198" y="51664"/>
                  <a:pt x="5927674" y="55016"/>
                </a:cubicBezTo>
                <a:lnTo>
                  <a:pt x="5941848" y="55931"/>
                </a:lnTo>
                <a:cubicBezTo>
                  <a:pt x="5941848" y="60808"/>
                  <a:pt x="5940247" y="64313"/>
                  <a:pt x="5937047" y="66446"/>
                </a:cubicBezTo>
                <a:cubicBezTo>
                  <a:pt x="5933846" y="68580"/>
                  <a:pt x="5928894" y="69647"/>
                  <a:pt x="5922188" y="69647"/>
                </a:cubicBezTo>
                <a:lnTo>
                  <a:pt x="5917616" y="69190"/>
                </a:lnTo>
                <a:cubicBezTo>
                  <a:pt x="5909996" y="76810"/>
                  <a:pt x="5902224" y="82829"/>
                  <a:pt x="5894299" y="87249"/>
                </a:cubicBezTo>
                <a:cubicBezTo>
                  <a:pt x="5886374" y="91669"/>
                  <a:pt x="5879364" y="93878"/>
                  <a:pt x="5873268" y="93878"/>
                </a:cubicBezTo>
                <a:cubicBezTo>
                  <a:pt x="5863819" y="93878"/>
                  <a:pt x="5859094" y="89916"/>
                  <a:pt x="5859094" y="81991"/>
                </a:cubicBezTo>
                <a:cubicBezTo>
                  <a:pt x="5868238" y="80162"/>
                  <a:pt x="5876163" y="77724"/>
                  <a:pt x="5882869" y="74676"/>
                </a:cubicBezTo>
                <a:cubicBezTo>
                  <a:pt x="5889574" y="71628"/>
                  <a:pt x="5895670" y="68275"/>
                  <a:pt x="5901157" y="64618"/>
                </a:cubicBezTo>
                <a:cubicBezTo>
                  <a:pt x="5890184" y="59131"/>
                  <a:pt x="5884698" y="51968"/>
                  <a:pt x="5884698" y="43129"/>
                </a:cubicBezTo>
                <a:cubicBezTo>
                  <a:pt x="5884698" y="36119"/>
                  <a:pt x="5887669" y="29566"/>
                  <a:pt x="5893613" y="23470"/>
                </a:cubicBezTo>
                <a:cubicBezTo>
                  <a:pt x="5899557" y="17374"/>
                  <a:pt x="5905881" y="14326"/>
                  <a:pt x="5912587" y="14326"/>
                </a:cubicBezTo>
                <a:close/>
                <a:moveTo>
                  <a:pt x="696010" y="7239"/>
                </a:moveTo>
                <a:cubicBezTo>
                  <a:pt x="699973" y="9982"/>
                  <a:pt x="703630" y="12878"/>
                  <a:pt x="706983" y="15926"/>
                </a:cubicBezTo>
                <a:cubicBezTo>
                  <a:pt x="710336" y="18974"/>
                  <a:pt x="713232" y="22022"/>
                  <a:pt x="715670" y="25070"/>
                </a:cubicBezTo>
                <a:cubicBezTo>
                  <a:pt x="712622" y="27813"/>
                  <a:pt x="709422" y="30861"/>
                  <a:pt x="706069" y="34214"/>
                </a:cubicBezTo>
                <a:cubicBezTo>
                  <a:pt x="702716" y="37567"/>
                  <a:pt x="699363" y="41224"/>
                  <a:pt x="696010" y="45187"/>
                </a:cubicBezTo>
                <a:cubicBezTo>
                  <a:pt x="693267" y="42139"/>
                  <a:pt x="690372" y="39167"/>
                  <a:pt x="687324" y="36271"/>
                </a:cubicBezTo>
                <a:cubicBezTo>
                  <a:pt x="684276" y="33376"/>
                  <a:pt x="681228" y="30404"/>
                  <a:pt x="678180" y="27356"/>
                </a:cubicBezTo>
                <a:cubicBezTo>
                  <a:pt x="680618" y="23393"/>
                  <a:pt x="683361" y="19812"/>
                  <a:pt x="686409" y="16612"/>
                </a:cubicBezTo>
                <a:cubicBezTo>
                  <a:pt x="689457" y="13411"/>
                  <a:pt x="692658" y="10287"/>
                  <a:pt x="696010" y="7239"/>
                </a:cubicBezTo>
                <a:close/>
                <a:moveTo>
                  <a:pt x="221284" y="7239"/>
                </a:moveTo>
                <a:cubicBezTo>
                  <a:pt x="224028" y="9982"/>
                  <a:pt x="226847" y="12802"/>
                  <a:pt x="229743" y="15697"/>
                </a:cubicBezTo>
                <a:cubicBezTo>
                  <a:pt x="232638" y="18593"/>
                  <a:pt x="235762" y="21717"/>
                  <a:pt x="239115" y="25070"/>
                </a:cubicBezTo>
                <a:cubicBezTo>
                  <a:pt x="236677" y="28727"/>
                  <a:pt x="233934" y="32233"/>
                  <a:pt x="230886" y="35585"/>
                </a:cubicBezTo>
                <a:cubicBezTo>
                  <a:pt x="227838" y="38938"/>
                  <a:pt x="224637" y="42139"/>
                  <a:pt x="221284" y="45187"/>
                </a:cubicBezTo>
                <a:cubicBezTo>
                  <a:pt x="217017" y="42139"/>
                  <a:pt x="213207" y="39091"/>
                  <a:pt x="209854" y="36043"/>
                </a:cubicBezTo>
                <a:cubicBezTo>
                  <a:pt x="206502" y="32995"/>
                  <a:pt x="203758" y="30099"/>
                  <a:pt x="201625" y="27356"/>
                </a:cubicBezTo>
                <a:cubicBezTo>
                  <a:pt x="204978" y="24613"/>
                  <a:pt x="208254" y="21565"/>
                  <a:pt x="211455" y="18212"/>
                </a:cubicBezTo>
                <a:cubicBezTo>
                  <a:pt x="214655" y="14859"/>
                  <a:pt x="217932" y="11201"/>
                  <a:pt x="221284" y="7239"/>
                </a:cubicBezTo>
                <a:close/>
                <a:moveTo>
                  <a:pt x="6066663" y="0"/>
                </a:moveTo>
                <a:lnTo>
                  <a:pt x="6067120" y="5486"/>
                </a:lnTo>
                <a:cubicBezTo>
                  <a:pt x="6067120" y="13411"/>
                  <a:pt x="6063615" y="19507"/>
                  <a:pt x="6056605" y="23774"/>
                </a:cubicBezTo>
                <a:cubicBezTo>
                  <a:pt x="6048680" y="27737"/>
                  <a:pt x="6038470" y="32156"/>
                  <a:pt x="6025972" y="37033"/>
                </a:cubicBezTo>
                <a:cubicBezTo>
                  <a:pt x="6013476" y="41910"/>
                  <a:pt x="5998845" y="47244"/>
                  <a:pt x="5982081" y="53035"/>
                </a:cubicBezTo>
                <a:lnTo>
                  <a:pt x="5984368" y="31090"/>
                </a:lnTo>
                <a:cubicBezTo>
                  <a:pt x="6004789" y="23774"/>
                  <a:pt x="6021553" y="17678"/>
                  <a:pt x="6034659" y="12802"/>
                </a:cubicBezTo>
                <a:cubicBezTo>
                  <a:pt x="6047766" y="7925"/>
                  <a:pt x="6058433" y="3658"/>
                  <a:pt x="6066663" y="0"/>
                </a:cubicBezTo>
                <a:close/>
                <a:moveTo>
                  <a:pt x="2609088" y="0"/>
                </a:moveTo>
                <a:lnTo>
                  <a:pt x="2609545" y="5486"/>
                </a:lnTo>
                <a:cubicBezTo>
                  <a:pt x="2609545" y="13411"/>
                  <a:pt x="2606040" y="19507"/>
                  <a:pt x="2599029" y="23774"/>
                </a:cubicBezTo>
                <a:cubicBezTo>
                  <a:pt x="2591104" y="27737"/>
                  <a:pt x="2580894" y="32156"/>
                  <a:pt x="2568397" y="37033"/>
                </a:cubicBezTo>
                <a:cubicBezTo>
                  <a:pt x="2555900" y="41910"/>
                  <a:pt x="2541270" y="47244"/>
                  <a:pt x="2524506" y="53035"/>
                </a:cubicBezTo>
                <a:lnTo>
                  <a:pt x="2526792" y="31090"/>
                </a:lnTo>
                <a:cubicBezTo>
                  <a:pt x="2547214" y="23774"/>
                  <a:pt x="2563977" y="17678"/>
                  <a:pt x="2577084" y="12802"/>
                </a:cubicBezTo>
                <a:cubicBezTo>
                  <a:pt x="2590190" y="7925"/>
                  <a:pt x="2600858" y="3658"/>
                  <a:pt x="2609088" y="0"/>
                </a:cubicBezTo>
                <a:close/>
              </a:path>
            </a:pathLst>
          </a:custGeom>
          <a:solidFill>
            <a:srgbClr val="4B116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PK" dirty="0"/>
          </a:p>
        </p:txBody>
      </p:sp>
      <p:sp>
        <p:nvSpPr>
          <p:cNvPr id="6" name="Translation">
            <a:extLst>
              <a:ext uri="{FF2B5EF4-FFF2-40B4-BE49-F238E27FC236}">
                <a16:creationId xmlns:a16="http://schemas.microsoft.com/office/drawing/2014/main" id="{4FC8E6B8-18BC-41AD-3B5B-A9101E107B39}"/>
              </a:ext>
            </a:extLst>
          </p:cNvPr>
          <p:cNvSpPr txBox="1"/>
          <p:nvPr/>
        </p:nvSpPr>
        <p:spPr>
          <a:xfrm>
            <a:off x="9617425" y="3704802"/>
            <a:ext cx="6965193" cy="830997"/>
          </a:xfrm>
          <a:prstGeom prst="rect">
            <a:avLst/>
          </a:prstGeom>
          <a:noFill/>
        </p:spPr>
        <p:txBody>
          <a:bodyPr wrap="square" rtlCol="0">
            <a:spAutoFit/>
          </a:bodyPr>
          <a:lstStyle/>
          <a:p>
            <a:pPr marL="0" indent="0" algn="ctr">
              <a:buNone/>
            </a:pPr>
            <a:r>
              <a:rPr lang="en-GB" sz="2400" b="0" i="0" u="none" strike="noStrike" dirty="0">
                <a:solidFill>
                  <a:srgbClr val="000000"/>
                </a:solidFill>
                <a:effectLst/>
                <a:latin typeface="Inter"/>
              </a:rPr>
              <a:t>They will have all that they wish for there, and We have more for them.</a:t>
            </a:r>
            <a:endParaRPr lang="en-GB" sz="4400" dirty="0">
              <a:effectLst/>
            </a:endParaRPr>
          </a:p>
        </p:txBody>
      </p:sp>
      <p:sp>
        <p:nvSpPr>
          <p:cNvPr id="8" name="Freeform: Shape 7">
            <a:extLst>
              <a:ext uri="{FF2B5EF4-FFF2-40B4-BE49-F238E27FC236}">
                <a16:creationId xmlns:a16="http://schemas.microsoft.com/office/drawing/2014/main" id="{9BB4F990-A9F3-6D81-46AA-94FF0BE4B9BE}"/>
              </a:ext>
            </a:extLst>
          </p:cNvPr>
          <p:cNvSpPr/>
          <p:nvPr/>
        </p:nvSpPr>
        <p:spPr>
          <a:xfrm rot="20799858">
            <a:off x="-245960" y="5234151"/>
            <a:ext cx="9937148" cy="5398512"/>
          </a:xfrm>
          <a:custGeom>
            <a:avLst/>
            <a:gdLst>
              <a:gd name="connsiteX0" fmla="*/ 533902 w 5542288"/>
              <a:gd name="connsiteY0" fmla="*/ 18036 h 3049071"/>
              <a:gd name="connsiteX1" fmla="*/ 1979382 w 5542288"/>
              <a:gd name="connsiteY1" fmla="*/ 667978 h 3049071"/>
              <a:gd name="connsiteX2" fmla="*/ 3378861 w 5542288"/>
              <a:gd name="connsiteY2" fmla="*/ 955722 h 3049071"/>
              <a:gd name="connsiteX3" fmla="*/ 4795784 w 5542288"/>
              <a:gd name="connsiteY3" fmla="*/ 1648925 h 3049071"/>
              <a:gd name="connsiteX4" fmla="*/ 5542288 w 5542288"/>
              <a:gd name="connsiteY4" fmla="*/ 2966753 h 3049071"/>
              <a:gd name="connsiteX5" fmla="*/ 5539185 w 5542288"/>
              <a:gd name="connsiteY5" fmla="*/ 3049071 h 3049071"/>
              <a:gd name="connsiteX6" fmla="*/ 0 w 5542288"/>
              <a:gd name="connsiteY6" fmla="*/ 1736018 h 3049071"/>
              <a:gd name="connsiteX7" fmla="*/ 411519 w 5542288"/>
              <a:gd name="connsiteY7" fmla="*/ 0 h 3049071"/>
              <a:gd name="connsiteX8" fmla="*/ 430579 w 5542288"/>
              <a:gd name="connsiteY8" fmla="*/ 1167 h 3049071"/>
              <a:gd name="connsiteX9" fmla="*/ 533902 w 5542288"/>
              <a:gd name="connsiteY9" fmla="*/ 18036 h 304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42288" h="3049071">
                <a:moveTo>
                  <a:pt x="533902" y="18036"/>
                </a:moveTo>
                <a:cubicBezTo>
                  <a:pt x="988866" y="112723"/>
                  <a:pt x="1533053" y="476694"/>
                  <a:pt x="1979382" y="667978"/>
                </a:cubicBezTo>
                <a:cubicBezTo>
                  <a:pt x="2524350" y="903405"/>
                  <a:pt x="2921090" y="872889"/>
                  <a:pt x="3378861" y="955722"/>
                </a:cubicBezTo>
                <a:cubicBezTo>
                  <a:pt x="3832276" y="1042917"/>
                  <a:pt x="4346727" y="1243466"/>
                  <a:pt x="4795784" y="1648925"/>
                </a:cubicBezTo>
                <a:cubicBezTo>
                  <a:pt x="5188705" y="1999886"/>
                  <a:pt x="5534898" y="2504391"/>
                  <a:pt x="5542288" y="2966753"/>
                </a:cubicBezTo>
                <a:lnTo>
                  <a:pt x="5539185" y="3049071"/>
                </a:lnTo>
                <a:lnTo>
                  <a:pt x="0" y="1736018"/>
                </a:lnTo>
                <a:lnTo>
                  <a:pt x="411519" y="0"/>
                </a:lnTo>
                <a:lnTo>
                  <a:pt x="430579" y="1167"/>
                </a:lnTo>
                <a:cubicBezTo>
                  <a:pt x="464436" y="5062"/>
                  <a:pt x="498905" y="10753"/>
                  <a:pt x="533902" y="18036"/>
                </a:cubicBezTo>
                <a:close/>
              </a:path>
            </a:pathLst>
          </a:custGeom>
          <a:gradFill>
            <a:gsLst>
              <a:gs pos="0">
                <a:srgbClr val="C3B8DE"/>
              </a:gs>
              <a:gs pos="100000">
                <a:schemeClr val="bg1">
                  <a:alpha val="0"/>
                </a:scheme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sz="1200">
              <a:solidFill>
                <a:schemeClr val="tx1"/>
              </a:solidFill>
            </a:endParaRPr>
          </a:p>
        </p:txBody>
      </p:sp>
      <p:pic>
        <p:nvPicPr>
          <p:cNvPr id="10" name="Picture 9">
            <a:extLst>
              <a:ext uri="{FF2B5EF4-FFF2-40B4-BE49-F238E27FC236}">
                <a16:creationId xmlns:a16="http://schemas.microsoft.com/office/drawing/2014/main" id="{6EB0BDD1-6423-F7EA-05FF-631262E51203}"/>
              </a:ext>
            </a:extLst>
          </p:cNvPr>
          <p:cNvPicPr>
            <a:picLocks noChangeAspect="1"/>
          </p:cNvPicPr>
          <p:nvPr/>
        </p:nvPicPr>
        <p:blipFill>
          <a:blip r:embed="rId3"/>
          <a:stretch>
            <a:fillRect/>
          </a:stretch>
        </p:blipFill>
        <p:spPr>
          <a:xfrm>
            <a:off x="11107299" y="5177028"/>
            <a:ext cx="3985444" cy="2656963"/>
          </a:xfrm>
          <a:prstGeom prst="rect">
            <a:avLst/>
          </a:prstGeom>
          <a:effectLst>
            <a:softEdge rad="317500"/>
          </a:effectLst>
        </p:spPr>
      </p:pic>
    </p:spTree>
    <p:extLst>
      <p:ext uri="{BB962C8B-B14F-4D97-AF65-F5344CB8AC3E}">
        <p14:creationId xmlns:p14="http://schemas.microsoft.com/office/powerpoint/2010/main" val="764681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Seeing Allah in Jannah | Ep. 27 | #JannahSeries with Dr. Omar Suleiman">
            <a:hlinkClick r:id="" action="ppaction://media"/>
            <a:extLst>
              <a:ext uri="{FF2B5EF4-FFF2-40B4-BE49-F238E27FC236}">
                <a16:creationId xmlns:a16="http://schemas.microsoft.com/office/drawing/2014/main" id="{85919969-C9C5-E1C1-8369-C9FBA50CBA21}"/>
              </a:ext>
            </a:extLst>
          </p:cNvPr>
          <p:cNvPicPr>
            <a:picLocks noRot="1" noChangeAspect="1"/>
          </p:cNvPicPr>
          <p:nvPr>
            <a:videoFile r:link="rId1"/>
          </p:nvPr>
        </p:nvPicPr>
        <p:blipFill>
          <a:blip r:embed="rId4"/>
          <a:stretch>
            <a:fillRect/>
          </a:stretch>
        </p:blipFill>
        <p:spPr>
          <a:xfrm>
            <a:off x="3048000" y="1701800"/>
            <a:ext cx="12192000" cy="6883400"/>
          </a:xfrm>
          <a:prstGeom prst="rect">
            <a:avLst/>
          </a:prstGeom>
        </p:spPr>
      </p:pic>
    </p:spTree>
    <p:extLst>
      <p:ext uri="{BB962C8B-B14F-4D97-AF65-F5344CB8AC3E}">
        <p14:creationId xmlns:p14="http://schemas.microsoft.com/office/powerpoint/2010/main" val="3151075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5">
          <a:extLst>
            <a:ext uri="{FF2B5EF4-FFF2-40B4-BE49-F238E27FC236}">
              <a16:creationId xmlns:a16="http://schemas.microsoft.com/office/drawing/2014/main" id="{E4EC54AC-7DF6-96DF-3DAD-C8B2B3B97033}"/>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39C96433-D6BD-202C-1E7D-E05D231AA5FE}"/>
              </a:ext>
            </a:extLst>
          </p:cNvPr>
          <p:cNvPicPr>
            <a:picLocks noChangeAspect="1"/>
          </p:cNvPicPr>
          <p:nvPr/>
        </p:nvPicPr>
        <p:blipFill>
          <a:blip r:embed="rId3"/>
          <a:srcRect t="17004" r="26283" b="27418"/>
          <a:stretch/>
        </p:blipFill>
        <p:spPr>
          <a:xfrm>
            <a:off x="0" y="0"/>
            <a:ext cx="18288000" cy="10287000"/>
          </a:xfrm>
          <a:prstGeom prst="rect">
            <a:avLst/>
          </a:prstGeom>
        </p:spPr>
      </p:pic>
      <p:sp>
        <p:nvSpPr>
          <p:cNvPr id="2" name="Rectangle 1">
            <a:extLst>
              <a:ext uri="{FF2B5EF4-FFF2-40B4-BE49-F238E27FC236}">
                <a16:creationId xmlns:a16="http://schemas.microsoft.com/office/drawing/2014/main" id="{68BD0DF8-3FCD-DAE7-2E51-A8AA8C3D396F}"/>
              </a:ext>
            </a:extLst>
          </p:cNvPr>
          <p:cNvSpPr/>
          <p:nvPr/>
        </p:nvSpPr>
        <p:spPr>
          <a:xfrm>
            <a:off x="-116958" y="0"/>
            <a:ext cx="18404958" cy="11087100"/>
          </a:xfrm>
          <a:prstGeom prst="rect">
            <a:avLst/>
          </a:prstGeom>
          <a:gradFill>
            <a:gsLst>
              <a:gs pos="0">
                <a:schemeClr val="tx1">
                  <a:alpha val="0"/>
                </a:schemeClr>
              </a:gs>
              <a:gs pos="100000">
                <a:schemeClr val="tx1"/>
              </a:gs>
            </a:gsLst>
            <a:lin ang="162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sz="400000"/>
          </a:p>
        </p:txBody>
      </p:sp>
      <p:sp>
        <p:nvSpPr>
          <p:cNvPr id="4" name="Google Shape;203;p22">
            <a:extLst>
              <a:ext uri="{FF2B5EF4-FFF2-40B4-BE49-F238E27FC236}">
                <a16:creationId xmlns:a16="http://schemas.microsoft.com/office/drawing/2014/main" id="{539BFEA9-4074-242B-445A-04097A9EC95C}"/>
              </a:ext>
            </a:extLst>
          </p:cNvPr>
          <p:cNvSpPr txBox="1"/>
          <p:nvPr/>
        </p:nvSpPr>
        <p:spPr>
          <a:xfrm>
            <a:off x="1908355" y="2545682"/>
            <a:ext cx="13147714" cy="77867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6600" dirty="0">
                <a:solidFill>
                  <a:schemeClr val="bg1"/>
                </a:solidFill>
                <a:latin typeface="Inter Medium" panose="020B0604020202020204" charset="0"/>
                <a:ea typeface="Inter Medium" panose="020B0604020202020204" charset="0"/>
                <a:cs typeface="Inter Light"/>
                <a:sym typeface="Inter Light"/>
              </a:rPr>
              <a:t>The greatest joy a believer will enjoy in the hereafter will be the joy of seeing Allah and meeting Him. There are no words which can describe how phenomenal this experience will be. </a:t>
            </a:r>
            <a:endParaRPr lang="en-GB" dirty="0"/>
          </a:p>
          <a:p>
            <a:pPr marL="285750" marR="0" lvl="0" indent="-285750" algn="l" rtl="0">
              <a:lnSpc>
                <a:spcPct val="150000"/>
              </a:lnSpc>
              <a:spcBef>
                <a:spcPts val="0"/>
              </a:spcBef>
              <a:spcAft>
                <a:spcPts val="600"/>
              </a:spcAft>
              <a:buFont typeface="Arial" panose="020B0604020202020204" pitchFamily="34" charset="0"/>
              <a:buChar char="•"/>
            </a:pPr>
            <a:endParaRPr lang="en-GB" dirty="0"/>
          </a:p>
          <a:p>
            <a:pPr marL="285750" marR="0" lvl="0" indent="-285750" algn="l" rtl="0">
              <a:lnSpc>
                <a:spcPct val="150000"/>
              </a:lnSpc>
              <a:spcBef>
                <a:spcPts val="0"/>
              </a:spcBef>
              <a:spcAft>
                <a:spcPts val="600"/>
              </a:spcAft>
              <a:buFont typeface="Arial" panose="020B0604020202020204" pitchFamily="34" charset="0"/>
              <a:buChar char="•"/>
            </a:pPr>
            <a:endParaRPr lang="en-GB" dirty="0"/>
          </a:p>
          <a:p>
            <a:pPr marL="285750" marR="0" lvl="0" indent="-285750" algn="l" rtl="0">
              <a:lnSpc>
                <a:spcPct val="150000"/>
              </a:lnSpc>
              <a:spcBef>
                <a:spcPts val="0"/>
              </a:spcBef>
              <a:spcAft>
                <a:spcPts val="600"/>
              </a:spcAft>
              <a:buFont typeface="Arial" panose="020B0604020202020204" pitchFamily="34" charset="0"/>
              <a:buChar char="•"/>
            </a:pPr>
            <a:endParaRPr lang="en-GB" dirty="0"/>
          </a:p>
          <a:p>
            <a:pPr marL="285750" marR="0" lvl="0" indent="-285750" algn="l" rtl="0">
              <a:lnSpc>
                <a:spcPct val="150000"/>
              </a:lnSpc>
              <a:spcBef>
                <a:spcPts val="0"/>
              </a:spcBef>
              <a:spcAft>
                <a:spcPts val="600"/>
              </a:spcAft>
              <a:buFont typeface="Arial" panose="020B0604020202020204" pitchFamily="34" charset="0"/>
              <a:buChar char="•"/>
            </a:pPr>
            <a:endParaRPr lang="en-PK" dirty="0"/>
          </a:p>
        </p:txBody>
      </p:sp>
      <p:sp>
        <p:nvSpPr>
          <p:cNvPr id="6" name="TextBox 5">
            <a:extLst>
              <a:ext uri="{FF2B5EF4-FFF2-40B4-BE49-F238E27FC236}">
                <a16:creationId xmlns:a16="http://schemas.microsoft.com/office/drawing/2014/main" id="{5B42A286-364B-F64D-E6C9-BC11F92D7BE8}"/>
              </a:ext>
            </a:extLst>
          </p:cNvPr>
          <p:cNvSpPr txBox="1"/>
          <p:nvPr/>
        </p:nvSpPr>
        <p:spPr>
          <a:xfrm>
            <a:off x="1939159" y="977952"/>
            <a:ext cx="2207172" cy="3154710"/>
          </a:xfrm>
          <a:prstGeom prst="rect">
            <a:avLst/>
          </a:prstGeom>
          <a:noFill/>
        </p:spPr>
        <p:txBody>
          <a:bodyPr wrap="square" rtlCol="0">
            <a:spAutoFit/>
          </a:bodyPr>
          <a:lstStyle/>
          <a:p>
            <a:pPr marL="0" marR="0" lvl="0" indent="0" algn="l" rtl="0">
              <a:spcBef>
                <a:spcPts val="0"/>
              </a:spcBef>
              <a:spcAft>
                <a:spcPts val="0"/>
              </a:spcAft>
              <a:buNone/>
            </a:pPr>
            <a:r>
              <a:rPr lang="en-US" sz="19900" dirty="0">
                <a:solidFill>
                  <a:srgbClr val="FAAC69"/>
                </a:solidFill>
                <a:latin typeface="Brandon Grotesque Black" panose="020B0A03020203060202" pitchFamily="34" charset="0"/>
                <a:ea typeface="Inter Tight Medium"/>
                <a:cs typeface="Inter Tight Medium"/>
                <a:sym typeface="Inter Tight Medium"/>
              </a:rPr>
              <a:t>“</a:t>
            </a:r>
            <a:endParaRPr lang="en-US" sz="19900" dirty="0">
              <a:solidFill>
                <a:srgbClr val="FAAC69"/>
              </a:solidFill>
              <a:latin typeface="Brandon Grotesque Black" panose="020B0A03020203060202" pitchFamily="34" charset="0"/>
              <a:ea typeface="Inter Tight Medium"/>
            </a:endParaRPr>
          </a:p>
        </p:txBody>
      </p:sp>
    </p:spTree>
    <p:extLst>
      <p:ext uri="{BB962C8B-B14F-4D97-AF65-F5344CB8AC3E}">
        <p14:creationId xmlns:p14="http://schemas.microsoft.com/office/powerpoint/2010/main" val="25041156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5">
          <a:extLst>
            <a:ext uri="{FF2B5EF4-FFF2-40B4-BE49-F238E27FC236}">
              <a16:creationId xmlns:a16="http://schemas.microsoft.com/office/drawing/2014/main" id="{6925744F-E073-978E-6B4E-1D2927F07CC6}"/>
            </a:ext>
          </a:extLst>
        </p:cNvPr>
        <p:cNvGrpSpPr/>
        <p:nvPr/>
      </p:nvGrpSpPr>
      <p:grpSpPr>
        <a:xfrm>
          <a:off x="0" y="0"/>
          <a:ext cx="0" cy="0"/>
          <a:chOff x="0" y="0"/>
          <a:chExt cx="0" cy="0"/>
        </a:xfrm>
      </p:grpSpPr>
      <p:sp>
        <p:nvSpPr>
          <p:cNvPr id="5" name="Google Shape;107;p16">
            <a:extLst>
              <a:ext uri="{FF2B5EF4-FFF2-40B4-BE49-F238E27FC236}">
                <a16:creationId xmlns:a16="http://schemas.microsoft.com/office/drawing/2014/main" id="{981B909D-9756-0020-C45F-6F427D10C67C}"/>
              </a:ext>
            </a:extLst>
          </p:cNvPr>
          <p:cNvSpPr txBox="1"/>
          <p:nvPr/>
        </p:nvSpPr>
        <p:spPr>
          <a:xfrm>
            <a:off x="2008851" y="1420490"/>
            <a:ext cx="8035901" cy="10156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0" dirty="0">
                <a:solidFill>
                  <a:srgbClr val="4B116F"/>
                </a:solidFill>
                <a:highlight>
                  <a:srgbClr val="FAAC69"/>
                </a:highlight>
                <a:latin typeface="+mj-lt"/>
                <a:ea typeface="Inter Tight Medium"/>
                <a:cs typeface="Inter Tight Medium"/>
                <a:sym typeface="Inter Tight Medium"/>
              </a:rPr>
              <a:t>It’s Competition Time</a:t>
            </a:r>
            <a:endParaRPr lang="en-US" sz="1200" dirty="0">
              <a:solidFill>
                <a:srgbClr val="4B116F"/>
              </a:solidFill>
              <a:highlight>
                <a:srgbClr val="FFFF00"/>
              </a:highlight>
              <a:latin typeface="+mj-lt"/>
            </a:endParaRPr>
          </a:p>
        </p:txBody>
      </p:sp>
      <p:sp>
        <p:nvSpPr>
          <p:cNvPr id="4" name="TextBox 3">
            <a:extLst>
              <a:ext uri="{FF2B5EF4-FFF2-40B4-BE49-F238E27FC236}">
                <a16:creationId xmlns:a16="http://schemas.microsoft.com/office/drawing/2014/main" id="{255AA04B-7F12-2710-1F2E-84F6D468E73C}"/>
              </a:ext>
            </a:extLst>
          </p:cNvPr>
          <p:cNvSpPr txBox="1"/>
          <p:nvPr/>
        </p:nvSpPr>
        <p:spPr>
          <a:xfrm>
            <a:off x="2066612" y="3001769"/>
            <a:ext cx="7309798" cy="5567550"/>
          </a:xfrm>
          <a:prstGeom prst="rect">
            <a:avLst/>
          </a:prstGeom>
          <a:noFill/>
        </p:spPr>
        <p:txBody>
          <a:bodyPr wrap="square" rtlCol="0">
            <a:spAutoFit/>
          </a:bodyPr>
          <a:lstStyle/>
          <a:p>
            <a:pPr>
              <a:lnSpc>
                <a:spcPct val="150000"/>
              </a:lnSpc>
            </a:pPr>
            <a:r>
              <a:rPr lang="en-GB" sz="2400" dirty="0">
                <a:latin typeface="Inter Light" panose="020B0604020202020204" charset="0"/>
                <a:ea typeface="Inter Light" panose="020B0604020202020204" charset="0"/>
              </a:rPr>
              <a:t>Imagine your </a:t>
            </a:r>
            <a:r>
              <a:rPr lang="en-GB" sz="2400" b="1" dirty="0">
                <a:latin typeface="Inter Light" panose="020B0604020202020204" charset="0"/>
                <a:ea typeface="Inter Light" panose="020B0604020202020204" charset="0"/>
              </a:rPr>
              <a:t>ideal Jannah</a:t>
            </a:r>
            <a:r>
              <a:rPr lang="en-GB" sz="2400" dirty="0">
                <a:latin typeface="Inter Light" panose="020B0604020202020204" charset="0"/>
                <a:ea typeface="Inter Light" panose="020B0604020202020204" charset="0"/>
              </a:rPr>
              <a:t>. Choose one of the below:</a:t>
            </a:r>
          </a:p>
          <a:p>
            <a:pPr>
              <a:lnSpc>
                <a:spcPct val="150000"/>
              </a:lnSpc>
            </a:pPr>
            <a:r>
              <a:rPr lang="en-GB" sz="2400" dirty="0">
                <a:latin typeface="Inter Light" panose="020B0604020202020204" charset="0"/>
                <a:ea typeface="Inter Light" panose="020B0604020202020204" charset="0"/>
              </a:rPr>
              <a:t>1) Draw/sketch</a:t>
            </a:r>
          </a:p>
          <a:p>
            <a:pPr>
              <a:lnSpc>
                <a:spcPct val="150000"/>
              </a:lnSpc>
            </a:pPr>
            <a:r>
              <a:rPr lang="en-GB" sz="2400" dirty="0">
                <a:latin typeface="Inter Light" panose="020B0604020202020204" charset="0"/>
                <a:ea typeface="Inter Light" panose="020B0604020202020204" charset="0"/>
              </a:rPr>
              <a:t>2) Write a poem/spoken word </a:t>
            </a:r>
          </a:p>
          <a:p>
            <a:pPr>
              <a:lnSpc>
                <a:spcPct val="150000"/>
              </a:lnSpc>
            </a:pPr>
            <a:r>
              <a:rPr lang="en-GB" sz="2400" dirty="0">
                <a:latin typeface="Inter Light" panose="020B0604020202020204" charset="0"/>
                <a:ea typeface="Inter Light" panose="020B0604020202020204" charset="0"/>
              </a:rPr>
              <a:t>3) Write a descriptive piece </a:t>
            </a:r>
          </a:p>
          <a:p>
            <a:pPr>
              <a:lnSpc>
                <a:spcPct val="150000"/>
              </a:lnSpc>
            </a:pPr>
            <a:endParaRPr lang="en-GB" sz="2400" dirty="0">
              <a:latin typeface="Inter Light" panose="020B0604020202020204" charset="0"/>
              <a:ea typeface="Inter Light" panose="020B0604020202020204" charset="0"/>
            </a:endParaRPr>
          </a:p>
          <a:p>
            <a:pPr>
              <a:lnSpc>
                <a:spcPct val="150000"/>
              </a:lnSpc>
            </a:pPr>
            <a:r>
              <a:rPr lang="en-GB" sz="2400" dirty="0">
                <a:latin typeface="Inter Light" panose="020B0604020202020204" charset="0"/>
                <a:ea typeface="Inter Light" panose="020B0604020202020204" charset="0"/>
              </a:rPr>
              <a:t>The top 3 will earn points for their team inshaAllah!</a:t>
            </a:r>
          </a:p>
          <a:p>
            <a:pPr>
              <a:lnSpc>
                <a:spcPct val="150000"/>
              </a:lnSpc>
            </a:pPr>
            <a:endParaRPr lang="en-GB" sz="2400" dirty="0">
              <a:latin typeface="Inter Light" panose="020B0604020202020204" charset="0"/>
              <a:ea typeface="Inter Light" panose="020B0604020202020204" charset="0"/>
            </a:endParaRPr>
          </a:p>
          <a:p>
            <a:pPr>
              <a:lnSpc>
                <a:spcPct val="150000"/>
              </a:lnSpc>
            </a:pPr>
            <a:r>
              <a:rPr lang="en-GB" sz="2400" dirty="0">
                <a:latin typeface="Inter Light" panose="020B0604020202020204" charset="0"/>
                <a:ea typeface="Inter Light" panose="020B0604020202020204" charset="0"/>
              </a:rPr>
              <a:t>Don’t forget to engage all of your senses.</a:t>
            </a:r>
          </a:p>
        </p:txBody>
      </p:sp>
      <p:pic>
        <p:nvPicPr>
          <p:cNvPr id="17" name="Picture 16">
            <a:extLst>
              <a:ext uri="{FF2B5EF4-FFF2-40B4-BE49-F238E27FC236}">
                <a16:creationId xmlns:a16="http://schemas.microsoft.com/office/drawing/2014/main" id="{32B53D65-0252-9D78-C156-7CE3F7C91F7C}"/>
              </a:ext>
            </a:extLst>
          </p:cNvPr>
          <p:cNvPicPr>
            <a:picLocks noChangeAspect="1"/>
          </p:cNvPicPr>
          <p:nvPr/>
        </p:nvPicPr>
        <p:blipFill>
          <a:blip r:embed="rId3"/>
          <a:stretch>
            <a:fillRect/>
          </a:stretch>
        </p:blipFill>
        <p:spPr>
          <a:xfrm>
            <a:off x="10591800" y="1043310"/>
            <a:ext cx="5215467" cy="7823200"/>
          </a:xfrm>
          <a:prstGeom prst="rect">
            <a:avLst/>
          </a:prstGeom>
          <a:effectLst>
            <a:softEdge rad="304800"/>
          </a:effectLst>
        </p:spPr>
      </p:pic>
    </p:spTree>
    <p:extLst>
      <p:ext uri="{BB962C8B-B14F-4D97-AF65-F5344CB8AC3E}">
        <p14:creationId xmlns:p14="http://schemas.microsoft.com/office/powerpoint/2010/main" val="760254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1">
          <a:extLst>
            <a:ext uri="{FF2B5EF4-FFF2-40B4-BE49-F238E27FC236}">
              <a16:creationId xmlns:a16="http://schemas.microsoft.com/office/drawing/2014/main" id="{66887214-6378-E2F1-F7A4-EF2D2019EB9E}"/>
            </a:ext>
          </a:extLst>
        </p:cNvPr>
        <p:cNvGrpSpPr/>
        <p:nvPr/>
      </p:nvGrpSpPr>
      <p:grpSpPr>
        <a:xfrm>
          <a:off x="0" y="0"/>
          <a:ext cx="0" cy="0"/>
          <a:chOff x="0" y="0"/>
          <a:chExt cx="0" cy="0"/>
        </a:xfrm>
      </p:grpSpPr>
      <p:sp>
        <p:nvSpPr>
          <p:cNvPr id="202" name="Google Shape;202;p22">
            <a:extLst>
              <a:ext uri="{FF2B5EF4-FFF2-40B4-BE49-F238E27FC236}">
                <a16:creationId xmlns:a16="http://schemas.microsoft.com/office/drawing/2014/main" id="{639CC023-4A18-0B20-6E32-760E00448BA9}"/>
              </a:ext>
            </a:extLst>
          </p:cNvPr>
          <p:cNvSpPr txBox="1"/>
          <p:nvPr/>
        </p:nvSpPr>
        <p:spPr>
          <a:xfrm>
            <a:off x="1932841" y="1444743"/>
            <a:ext cx="5975484" cy="10156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0" dirty="0">
                <a:solidFill>
                  <a:srgbClr val="4B116F"/>
                </a:solidFill>
                <a:latin typeface="+mj-lt"/>
                <a:ea typeface="Inter Tight Medium"/>
                <a:cs typeface="Inter Tight Medium"/>
                <a:sym typeface="Inter Tight Medium"/>
              </a:rPr>
              <a:t>Jannah-Focused</a:t>
            </a:r>
            <a:endParaRPr sz="1600" dirty="0">
              <a:solidFill>
                <a:srgbClr val="4B116F"/>
              </a:solidFill>
              <a:latin typeface="+mj-lt"/>
            </a:endParaRPr>
          </a:p>
        </p:txBody>
      </p:sp>
      <p:sp>
        <p:nvSpPr>
          <p:cNvPr id="3" name="Google Shape;203;p22">
            <a:extLst>
              <a:ext uri="{FF2B5EF4-FFF2-40B4-BE49-F238E27FC236}">
                <a16:creationId xmlns:a16="http://schemas.microsoft.com/office/drawing/2014/main" id="{DBA4475A-F6B3-EF48-257F-462E0F1F0B08}"/>
              </a:ext>
            </a:extLst>
          </p:cNvPr>
          <p:cNvSpPr txBox="1"/>
          <p:nvPr/>
        </p:nvSpPr>
        <p:spPr>
          <a:xfrm>
            <a:off x="1932842" y="2834771"/>
            <a:ext cx="6527418" cy="3170058"/>
          </a:xfrm>
          <a:prstGeom prst="rect">
            <a:avLst/>
          </a:prstGeom>
          <a:noFill/>
          <a:ln>
            <a:noFill/>
          </a:ln>
        </p:spPr>
        <p:txBody>
          <a:bodyPr spcFirstLastPara="1" wrap="square" lIns="91425" tIns="45700" rIns="91425" bIns="45700" anchor="t" anchorCtr="0">
            <a:spAutoFit/>
          </a:bodyPr>
          <a:lstStyle/>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Always stay focused on your goal. </a:t>
            </a:r>
          </a:p>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[A] What is your purpose in life?</a:t>
            </a:r>
          </a:p>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[A] Why do we need to always keep this in mind?</a:t>
            </a:r>
          </a:p>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Taqwa = Jannah</a:t>
            </a:r>
          </a:p>
        </p:txBody>
      </p:sp>
      <p:sp>
        <p:nvSpPr>
          <p:cNvPr id="8" name="Freeform: Shape 7">
            <a:extLst>
              <a:ext uri="{FF2B5EF4-FFF2-40B4-BE49-F238E27FC236}">
                <a16:creationId xmlns:a16="http://schemas.microsoft.com/office/drawing/2014/main" id="{BF39A363-2CF9-55C6-0977-9DDBFF676782}"/>
              </a:ext>
            </a:extLst>
          </p:cNvPr>
          <p:cNvSpPr/>
          <p:nvPr/>
        </p:nvSpPr>
        <p:spPr>
          <a:xfrm rot="20799858">
            <a:off x="-245960" y="5234151"/>
            <a:ext cx="9937148" cy="5398512"/>
          </a:xfrm>
          <a:custGeom>
            <a:avLst/>
            <a:gdLst>
              <a:gd name="connsiteX0" fmla="*/ 533902 w 5542288"/>
              <a:gd name="connsiteY0" fmla="*/ 18036 h 3049071"/>
              <a:gd name="connsiteX1" fmla="*/ 1979382 w 5542288"/>
              <a:gd name="connsiteY1" fmla="*/ 667978 h 3049071"/>
              <a:gd name="connsiteX2" fmla="*/ 3378861 w 5542288"/>
              <a:gd name="connsiteY2" fmla="*/ 955722 h 3049071"/>
              <a:gd name="connsiteX3" fmla="*/ 4795784 w 5542288"/>
              <a:gd name="connsiteY3" fmla="*/ 1648925 h 3049071"/>
              <a:gd name="connsiteX4" fmla="*/ 5542288 w 5542288"/>
              <a:gd name="connsiteY4" fmla="*/ 2966753 h 3049071"/>
              <a:gd name="connsiteX5" fmla="*/ 5539185 w 5542288"/>
              <a:gd name="connsiteY5" fmla="*/ 3049071 h 3049071"/>
              <a:gd name="connsiteX6" fmla="*/ 0 w 5542288"/>
              <a:gd name="connsiteY6" fmla="*/ 1736018 h 3049071"/>
              <a:gd name="connsiteX7" fmla="*/ 411519 w 5542288"/>
              <a:gd name="connsiteY7" fmla="*/ 0 h 3049071"/>
              <a:gd name="connsiteX8" fmla="*/ 430579 w 5542288"/>
              <a:gd name="connsiteY8" fmla="*/ 1167 h 3049071"/>
              <a:gd name="connsiteX9" fmla="*/ 533902 w 5542288"/>
              <a:gd name="connsiteY9" fmla="*/ 18036 h 304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42288" h="3049071">
                <a:moveTo>
                  <a:pt x="533902" y="18036"/>
                </a:moveTo>
                <a:cubicBezTo>
                  <a:pt x="988866" y="112723"/>
                  <a:pt x="1533053" y="476694"/>
                  <a:pt x="1979382" y="667978"/>
                </a:cubicBezTo>
                <a:cubicBezTo>
                  <a:pt x="2524350" y="903405"/>
                  <a:pt x="2921090" y="872889"/>
                  <a:pt x="3378861" y="955722"/>
                </a:cubicBezTo>
                <a:cubicBezTo>
                  <a:pt x="3832276" y="1042917"/>
                  <a:pt x="4346727" y="1243466"/>
                  <a:pt x="4795784" y="1648925"/>
                </a:cubicBezTo>
                <a:cubicBezTo>
                  <a:pt x="5188705" y="1999886"/>
                  <a:pt x="5534898" y="2504391"/>
                  <a:pt x="5542288" y="2966753"/>
                </a:cubicBezTo>
                <a:lnTo>
                  <a:pt x="5539185" y="3049071"/>
                </a:lnTo>
                <a:lnTo>
                  <a:pt x="0" y="1736018"/>
                </a:lnTo>
                <a:lnTo>
                  <a:pt x="411519" y="0"/>
                </a:lnTo>
                <a:lnTo>
                  <a:pt x="430579" y="1167"/>
                </a:lnTo>
                <a:cubicBezTo>
                  <a:pt x="464436" y="5062"/>
                  <a:pt x="498905" y="10753"/>
                  <a:pt x="533902" y="18036"/>
                </a:cubicBezTo>
                <a:close/>
              </a:path>
            </a:pathLst>
          </a:custGeom>
          <a:gradFill>
            <a:gsLst>
              <a:gs pos="0">
                <a:srgbClr val="C3B8DE"/>
              </a:gs>
              <a:gs pos="100000">
                <a:schemeClr val="bg1">
                  <a:alpha val="0"/>
                </a:scheme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sz="1200">
              <a:solidFill>
                <a:schemeClr val="tx1"/>
              </a:solidFill>
            </a:endParaRPr>
          </a:p>
        </p:txBody>
      </p:sp>
      <p:pic>
        <p:nvPicPr>
          <p:cNvPr id="10" name="Graphic 9" descr="Magnifying glass">
            <a:extLst>
              <a:ext uri="{FF2B5EF4-FFF2-40B4-BE49-F238E27FC236}">
                <a16:creationId xmlns:a16="http://schemas.microsoft.com/office/drawing/2014/main" id="{B3E5A697-F846-8DA7-E34A-1C63236D124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79812" y="1136788"/>
            <a:ext cx="7481432" cy="7481432"/>
          </a:xfrm>
          <a:prstGeom prst="rect">
            <a:avLst/>
          </a:prstGeom>
        </p:spPr>
      </p:pic>
      <p:sp>
        <p:nvSpPr>
          <p:cNvPr id="11" name="TextBox 10">
            <a:extLst>
              <a:ext uri="{FF2B5EF4-FFF2-40B4-BE49-F238E27FC236}">
                <a16:creationId xmlns:a16="http://schemas.microsoft.com/office/drawing/2014/main" id="{F6294530-D599-F9AF-36DF-EF57A1201068}"/>
              </a:ext>
            </a:extLst>
          </p:cNvPr>
          <p:cNvSpPr txBox="1"/>
          <p:nvPr/>
        </p:nvSpPr>
        <p:spPr>
          <a:xfrm>
            <a:off x="11849100" y="3554065"/>
            <a:ext cx="2647950" cy="1323439"/>
          </a:xfrm>
          <a:prstGeom prst="rect">
            <a:avLst/>
          </a:prstGeom>
          <a:noFill/>
        </p:spPr>
        <p:txBody>
          <a:bodyPr wrap="square" rtlCol="0">
            <a:spAutoFit/>
          </a:bodyPr>
          <a:lstStyle/>
          <a:p>
            <a:pPr algn="ctr"/>
            <a:r>
              <a:rPr lang="en-US" sz="8000" dirty="0">
                <a:solidFill>
                  <a:srgbClr val="FAAC69"/>
                </a:solidFill>
                <a:latin typeface="Amatic SC" pitchFamily="2" charset="0"/>
              </a:rPr>
              <a:t>Jannah</a:t>
            </a:r>
            <a:endParaRPr lang="en-GB" sz="8000" dirty="0">
              <a:solidFill>
                <a:srgbClr val="FAAC69"/>
              </a:solidFill>
              <a:latin typeface="Amatic SC" pitchFamily="2" charset="0"/>
            </a:endParaRPr>
          </a:p>
        </p:txBody>
      </p:sp>
    </p:spTree>
    <p:extLst>
      <p:ext uri="{BB962C8B-B14F-4D97-AF65-F5344CB8AC3E}">
        <p14:creationId xmlns:p14="http://schemas.microsoft.com/office/powerpoint/2010/main" val="3600483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3">
          <a:extLst>
            <a:ext uri="{FF2B5EF4-FFF2-40B4-BE49-F238E27FC236}">
              <a16:creationId xmlns:a16="http://schemas.microsoft.com/office/drawing/2014/main" id="{2F18DC19-BAA4-7E6E-4D5F-1B1DD083603E}"/>
            </a:ext>
          </a:extLst>
        </p:cNvPr>
        <p:cNvGrpSpPr/>
        <p:nvPr/>
      </p:nvGrpSpPr>
      <p:grpSpPr>
        <a:xfrm>
          <a:off x="0" y="0"/>
          <a:ext cx="0" cy="0"/>
          <a:chOff x="0" y="0"/>
          <a:chExt cx="0" cy="0"/>
        </a:xfrm>
      </p:grpSpPr>
      <p:sp>
        <p:nvSpPr>
          <p:cNvPr id="164" name="Google Shape;164;p20">
            <a:extLst>
              <a:ext uri="{FF2B5EF4-FFF2-40B4-BE49-F238E27FC236}">
                <a16:creationId xmlns:a16="http://schemas.microsoft.com/office/drawing/2014/main" id="{43EA2DC7-5BFB-DF71-352C-6ABA1465F96B}"/>
              </a:ext>
            </a:extLst>
          </p:cNvPr>
          <p:cNvSpPr txBox="1"/>
          <p:nvPr/>
        </p:nvSpPr>
        <p:spPr>
          <a:xfrm>
            <a:off x="1699376" y="3544219"/>
            <a:ext cx="7113883" cy="12002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200" dirty="0">
                <a:solidFill>
                  <a:srgbClr val="4B116F"/>
                </a:solidFill>
                <a:highlight>
                  <a:srgbClr val="FAAC69"/>
                </a:highlight>
                <a:latin typeface="+mj-lt"/>
                <a:ea typeface="Inter Tight Medium"/>
                <a:cs typeface="Inter Tight Medium"/>
                <a:sym typeface="Inter Tight Medium"/>
              </a:rPr>
              <a:t>Plenary</a:t>
            </a:r>
            <a:endParaRPr dirty="0">
              <a:solidFill>
                <a:srgbClr val="4B116F"/>
              </a:solidFill>
              <a:highlight>
                <a:srgbClr val="FAAC69"/>
              </a:highlight>
              <a:latin typeface="+mj-lt"/>
            </a:endParaRPr>
          </a:p>
        </p:txBody>
      </p:sp>
      <p:sp>
        <p:nvSpPr>
          <p:cNvPr id="2" name="Rectangle 1">
            <a:extLst>
              <a:ext uri="{FF2B5EF4-FFF2-40B4-BE49-F238E27FC236}">
                <a16:creationId xmlns:a16="http://schemas.microsoft.com/office/drawing/2014/main" id="{5886CEBF-1011-6859-A6EB-E411695F57FB}"/>
              </a:ext>
            </a:extLst>
          </p:cNvPr>
          <p:cNvSpPr/>
          <p:nvPr/>
        </p:nvSpPr>
        <p:spPr>
          <a:xfrm>
            <a:off x="0" y="0"/>
            <a:ext cx="18288000" cy="2665379"/>
          </a:xfrm>
          <a:prstGeom prst="rect">
            <a:avLst/>
          </a:prstGeom>
          <a:solidFill>
            <a:srgbClr val="C3B8D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a:p>
        </p:txBody>
      </p:sp>
      <p:pic>
        <p:nvPicPr>
          <p:cNvPr id="9" name="Picture 8">
            <a:extLst>
              <a:ext uri="{FF2B5EF4-FFF2-40B4-BE49-F238E27FC236}">
                <a16:creationId xmlns:a16="http://schemas.microsoft.com/office/drawing/2014/main" id="{B892A311-F9F7-6276-C9C6-FDEB61277153}"/>
              </a:ext>
            </a:extLst>
          </p:cNvPr>
          <p:cNvPicPr>
            <a:picLocks noChangeAspect="1"/>
          </p:cNvPicPr>
          <p:nvPr/>
        </p:nvPicPr>
        <p:blipFill>
          <a:blip r:embed="rId3"/>
          <a:stretch>
            <a:fillRect/>
          </a:stretch>
        </p:blipFill>
        <p:spPr>
          <a:xfrm rot="21276625">
            <a:off x="9474743" y="2478122"/>
            <a:ext cx="6558788" cy="6938222"/>
          </a:xfrm>
          <a:prstGeom prst="rect">
            <a:avLst/>
          </a:prstGeom>
        </p:spPr>
      </p:pic>
      <p:sp>
        <p:nvSpPr>
          <p:cNvPr id="10" name="TextBox 9">
            <a:extLst>
              <a:ext uri="{FF2B5EF4-FFF2-40B4-BE49-F238E27FC236}">
                <a16:creationId xmlns:a16="http://schemas.microsoft.com/office/drawing/2014/main" id="{57990FB1-B9BA-CBCD-CD73-23ECFB42B109}"/>
              </a:ext>
            </a:extLst>
          </p:cNvPr>
          <p:cNvSpPr txBox="1"/>
          <p:nvPr/>
        </p:nvSpPr>
        <p:spPr>
          <a:xfrm>
            <a:off x="10506270" y="6159634"/>
            <a:ext cx="4495733" cy="1938992"/>
          </a:xfrm>
          <a:prstGeom prst="rect">
            <a:avLst/>
          </a:prstGeom>
          <a:noFill/>
        </p:spPr>
        <p:txBody>
          <a:bodyPr wrap="square" rtlCol="0">
            <a:spAutoFit/>
          </a:bodyPr>
          <a:lstStyle/>
          <a:p>
            <a:pPr algn="ctr"/>
            <a:r>
              <a:rPr lang="en-GB" sz="2400" dirty="0">
                <a:latin typeface="+mn-lt"/>
              </a:rPr>
              <a:t>What </a:t>
            </a:r>
            <a:r>
              <a:rPr lang="en-GB" sz="2400" b="1" dirty="0">
                <a:latin typeface="+mn-lt"/>
              </a:rPr>
              <a:t>one</a:t>
            </a:r>
            <a:r>
              <a:rPr lang="en-GB" sz="2400" dirty="0">
                <a:latin typeface="+mn-lt"/>
              </a:rPr>
              <a:t> action will you start from today to develop one of the 4 characteristics of the People of Jannah mentioned in the session?</a:t>
            </a:r>
          </a:p>
        </p:txBody>
      </p:sp>
      <p:pic>
        <p:nvPicPr>
          <p:cNvPr id="4" name="Picture 3">
            <a:extLst>
              <a:ext uri="{FF2B5EF4-FFF2-40B4-BE49-F238E27FC236}">
                <a16:creationId xmlns:a16="http://schemas.microsoft.com/office/drawing/2014/main" id="{AF2886F9-E3FB-8084-D9C8-4C31E27C511A}"/>
              </a:ext>
            </a:extLst>
          </p:cNvPr>
          <p:cNvPicPr>
            <a:picLocks noChangeAspect="1"/>
          </p:cNvPicPr>
          <p:nvPr/>
        </p:nvPicPr>
        <p:blipFill>
          <a:blip r:embed="rId4"/>
          <a:stretch>
            <a:fillRect/>
          </a:stretch>
        </p:blipFill>
        <p:spPr>
          <a:xfrm>
            <a:off x="1325525" y="5186030"/>
            <a:ext cx="5181600" cy="3886200"/>
          </a:xfrm>
          <a:prstGeom prst="rect">
            <a:avLst/>
          </a:prstGeom>
          <a:effectLst>
            <a:softEdge rad="596900"/>
          </a:effectLst>
        </p:spPr>
      </p:pic>
    </p:spTree>
    <p:extLst>
      <p:ext uri="{BB962C8B-B14F-4D97-AF65-F5344CB8AC3E}">
        <p14:creationId xmlns:p14="http://schemas.microsoft.com/office/powerpoint/2010/main" val="3700092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72758B-CC84-AA9E-440B-9C59D20A9277}"/>
            </a:ext>
          </a:extLst>
        </p:cNvPr>
        <p:cNvGrpSpPr/>
        <p:nvPr/>
      </p:nvGrpSpPr>
      <p:grpSpPr>
        <a:xfrm>
          <a:off x="0" y="0"/>
          <a:ext cx="0" cy="0"/>
          <a:chOff x="0" y="0"/>
          <a:chExt cx="0" cy="0"/>
        </a:xfrm>
      </p:grpSpPr>
      <p:sp>
        <p:nvSpPr>
          <p:cNvPr id="6" name="Freeform: Shape 5">
            <a:extLst>
              <a:ext uri="{FF2B5EF4-FFF2-40B4-BE49-F238E27FC236}">
                <a16:creationId xmlns:a16="http://schemas.microsoft.com/office/drawing/2014/main" id="{95CE6DFC-C0E3-E1C6-0995-109B19EDA84A}"/>
              </a:ext>
            </a:extLst>
          </p:cNvPr>
          <p:cNvSpPr/>
          <p:nvPr/>
        </p:nvSpPr>
        <p:spPr>
          <a:xfrm>
            <a:off x="12544815" y="1386720"/>
            <a:ext cx="5023865" cy="4668774"/>
          </a:xfrm>
          <a:custGeom>
            <a:avLst/>
            <a:gdLst/>
            <a:ahLst/>
            <a:cxnLst/>
            <a:rect l="l" t="t" r="r" b="b"/>
            <a:pathLst>
              <a:path w="5023865" h="4668774">
                <a:moveTo>
                  <a:pt x="2165681" y="4589222"/>
                </a:moveTo>
                <a:lnTo>
                  <a:pt x="2166366" y="4597451"/>
                </a:lnTo>
                <a:cubicBezTo>
                  <a:pt x="2165452" y="4611167"/>
                  <a:pt x="2159737" y="4620768"/>
                  <a:pt x="2149221" y="4626255"/>
                </a:cubicBezTo>
                <a:cubicBezTo>
                  <a:pt x="2137334" y="4632198"/>
                  <a:pt x="2121904" y="4638713"/>
                  <a:pt x="2102930" y="4645800"/>
                </a:cubicBezTo>
                <a:cubicBezTo>
                  <a:pt x="2083956" y="4652887"/>
                  <a:pt x="2061667" y="4660545"/>
                  <a:pt x="2036065" y="4668774"/>
                </a:cubicBezTo>
                <a:lnTo>
                  <a:pt x="2041551" y="4633799"/>
                </a:lnTo>
                <a:cubicBezTo>
                  <a:pt x="2071726" y="4623283"/>
                  <a:pt x="2096986" y="4614482"/>
                  <a:pt x="2117332" y="4607395"/>
                </a:cubicBezTo>
                <a:cubicBezTo>
                  <a:pt x="2137677" y="4600309"/>
                  <a:pt x="2153793" y="4594251"/>
                  <a:pt x="2165681" y="4589222"/>
                </a:cubicBezTo>
                <a:close/>
                <a:moveTo>
                  <a:pt x="1692555" y="4478046"/>
                </a:moveTo>
                <a:cubicBezTo>
                  <a:pt x="1695298" y="4481246"/>
                  <a:pt x="1700213" y="4486390"/>
                  <a:pt x="1707299" y="4493476"/>
                </a:cubicBezTo>
                <a:cubicBezTo>
                  <a:pt x="1714386" y="4500563"/>
                  <a:pt x="1723645" y="4509593"/>
                  <a:pt x="1735075" y="4520565"/>
                </a:cubicBezTo>
                <a:cubicBezTo>
                  <a:pt x="1729588" y="4528338"/>
                  <a:pt x="1723416" y="4536225"/>
                  <a:pt x="1716558" y="4544226"/>
                </a:cubicBezTo>
                <a:cubicBezTo>
                  <a:pt x="1709700" y="4552227"/>
                  <a:pt x="1702156" y="4560342"/>
                  <a:pt x="1693926" y="4568572"/>
                </a:cubicBezTo>
                <a:cubicBezTo>
                  <a:pt x="1682953" y="4559885"/>
                  <a:pt x="1673581" y="4551884"/>
                  <a:pt x="1665809" y="4544568"/>
                </a:cubicBezTo>
                <a:cubicBezTo>
                  <a:pt x="1658036" y="4537253"/>
                  <a:pt x="1651635" y="4530852"/>
                  <a:pt x="1646606" y="4525366"/>
                </a:cubicBezTo>
                <a:cubicBezTo>
                  <a:pt x="1653921" y="4518508"/>
                  <a:pt x="1661465" y="4511079"/>
                  <a:pt x="1669238" y="4503078"/>
                </a:cubicBezTo>
                <a:cubicBezTo>
                  <a:pt x="1677010" y="4495077"/>
                  <a:pt x="1684782" y="4486733"/>
                  <a:pt x="1692555" y="4478046"/>
                </a:cubicBezTo>
                <a:close/>
                <a:moveTo>
                  <a:pt x="2602231" y="4476674"/>
                </a:moveTo>
                <a:cubicBezTo>
                  <a:pt x="2615489" y="4491762"/>
                  <a:pt x="2631491" y="4507764"/>
                  <a:pt x="2650236" y="4524680"/>
                </a:cubicBezTo>
                <a:cubicBezTo>
                  <a:pt x="2645207" y="4531996"/>
                  <a:pt x="2638692" y="4540225"/>
                  <a:pt x="2630691" y="4549369"/>
                </a:cubicBezTo>
                <a:cubicBezTo>
                  <a:pt x="2622690" y="4558513"/>
                  <a:pt x="2613660" y="4568114"/>
                  <a:pt x="2603602" y="4578173"/>
                </a:cubicBezTo>
                <a:cubicBezTo>
                  <a:pt x="2592172" y="4569029"/>
                  <a:pt x="2582113" y="4560456"/>
                  <a:pt x="2573427" y="4552455"/>
                </a:cubicBezTo>
                <a:cubicBezTo>
                  <a:pt x="2564740" y="4544454"/>
                  <a:pt x="2557425" y="4537025"/>
                  <a:pt x="2551481" y="4530167"/>
                </a:cubicBezTo>
                <a:cubicBezTo>
                  <a:pt x="2561082" y="4520565"/>
                  <a:pt x="2570112" y="4511422"/>
                  <a:pt x="2578570" y="4502735"/>
                </a:cubicBezTo>
                <a:cubicBezTo>
                  <a:pt x="2587029" y="4494048"/>
                  <a:pt x="2594915" y="4485361"/>
                  <a:pt x="2602231" y="4476674"/>
                </a:cubicBezTo>
                <a:close/>
                <a:moveTo>
                  <a:pt x="2107769" y="4470502"/>
                </a:moveTo>
                <a:cubicBezTo>
                  <a:pt x="2125142" y="4470502"/>
                  <a:pt x="2133829" y="4480103"/>
                  <a:pt x="2133829" y="4499306"/>
                </a:cubicBezTo>
                <a:cubicBezTo>
                  <a:pt x="2133829" y="4504792"/>
                  <a:pt x="2132457" y="4510507"/>
                  <a:pt x="2129714" y="4516451"/>
                </a:cubicBezTo>
                <a:lnTo>
                  <a:pt x="2116684" y="4513022"/>
                </a:lnTo>
                <a:lnTo>
                  <a:pt x="2116684" y="4511650"/>
                </a:lnTo>
                <a:cubicBezTo>
                  <a:pt x="2116684" y="4507078"/>
                  <a:pt x="2113941" y="4504792"/>
                  <a:pt x="2108455" y="4504792"/>
                </a:cubicBezTo>
                <a:cubicBezTo>
                  <a:pt x="2102968" y="4504792"/>
                  <a:pt x="2097939" y="4506506"/>
                  <a:pt x="2093367" y="4509936"/>
                </a:cubicBezTo>
                <a:cubicBezTo>
                  <a:pt x="2088795" y="4513364"/>
                  <a:pt x="2084909" y="4518280"/>
                  <a:pt x="2081708" y="4524680"/>
                </a:cubicBezTo>
                <a:cubicBezTo>
                  <a:pt x="2089481" y="4532910"/>
                  <a:pt x="2100453" y="4537025"/>
                  <a:pt x="2114627" y="4537025"/>
                </a:cubicBezTo>
                <a:cubicBezTo>
                  <a:pt x="2119199" y="4537025"/>
                  <a:pt x="2123999" y="4536682"/>
                  <a:pt x="2129029" y="4535996"/>
                </a:cubicBezTo>
                <a:cubicBezTo>
                  <a:pt x="2134058" y="4535310"/>
                  <a:pt x="2139087" y="4534510"/>
                  <a:pt x="2144116" y="4533596"/>
                </a:cubicBezTo>
                <a:lnTo>
                  <a:pt x="2142059" y="4563085"/>
                </a:lnTo>
                <a:cubicBezTo>
                  <a:pt x="2130171" y="4565371"/>
                  <a:pt x="2119999" y="4567886"/>
                  <a:pt x="2111541" y="4570629"/>
                </a:cubicBezTo>
                <a:cubicBezTo>
                  <a:pt x="2103082" y="4573372"/>
                  <a:pt x="2094739" y="4576458"/>
                  <a:pt x="2086509" y="4579887"/>
                </a:cubicBezTo>
                <a:cubicBezTo>
                  <a:pt x="2078279" y="4583316"/>
                  <a:pt x="2068678" y="4588002"/>
                  <a:pt x="2057705" y="4593946"/>
                </a:cubicBezTo>
                <a:lnTo>
                  <a:pt x="2056334" y="4566514"/>
                </a:lnTo>
                <a:lnTo>
                  <a:pt x="2081708" y="4551426"/>
                </a:lnTo>
                <a:cubicBezTo>
                  <a:pt x="2066621" y="4546855"/>
                  <a:pt x="2059077" y="4537939"/>
                  <a:pt x="2059077" y="4524680"/>
                </a:cubicBezTo>
                <a:cubicBezTo>
                  <a:pt x="2059077" y="4515993"/>
                  <a:pt x="2061591" y="4507535"/>
                  <a:pt x="2066621" y="4499306"/>
                </a:cubicBezTo>
                <a:cubicBezTo>
                  <a:pt x="2071650" y="4491076"/>
                  <a:pt x="2077936" y="4484218"/>
                  <a:pt x="2085480" y="4478732"/>
                </a:cubicBezTo>
                <a:cubicBezTo>
                  <a:pt x="2093024" y="4473245"/>
                  <a:pt x="2100453" y="4470502"/>
                  <a:pt x="2107769" y="4470502"/>
                </a:cubicBezTo>
                <a:close/>
                <a:moveTo>
                  <a:pt x="1787881" y="4468445"/>
                </a:moveTo>
                <a:cubicBezTo>
                  <a:pt x="1789710" y="4469816"/>
                  <a:pt x="1794053" y="4474045"/>
                  <a:pt x="1800911" y="4481132"/>
                </a:cubicBezTo>
                <a:cubicBezTo>
                  <a:pt x="1807769" y="4488219"/>
                  <a:pt x="1817599" y="4498163"/>
                  <a:pt x="1830401" y="4510964"/>
                </a:cubicBezTo>
                <a:cubicBezTo>
                  <a:pt x="1825829" y="4517365"/>
                  <a:pt x="1820114" y="4524566"/>
                  <a:pt x="1813256" y="4532567"/>
                </a:cubicBezTo>
                <a:cubicBezTo>
                  <a:pt x="1806398" y="4540568"/>
                  <a:pt x="1798397" y="4549140"/>
                  <a:pt x="1789253" y="4558284"/>
                </a:cubicBezTo>
                <a:cubicBezTo>
                  <a:pt x="1769593" y="4542740"/>
                  <a:pt x="1754048" y="4528566"/>
                  <a:pt x="1742618" y="4515765"/>
                </a:cubicBezTo>
                <a:cubicBezTo>
                  <a:pt x="1755877" y="4503878"/>
                  <a:pt x="1770965" y="4488104"/>
                  <a:pt x="1787881" y="4468445"/>
                </a:cubicBezTo>
                <a:close/>
                <a:moveTo>
                  <a:pt x="3765652" y="4257904"/>
                </a:moveTo>
                <a:cubicBezTo>
                  <a:pt x="3754679" y="4257904"/>
                  <a:pt x="3744735" y="4261105"/>
                  <a:pt x="3735820" y="4267505"/>
                </a:cubicBezTo>
                <a:cubicBezTo>
                  <a:pt x="3726904" y="4273906"/>
                  <a:pt x="3720161" y="4282136"/>
                  <a:pt x="3715589" y="4292194"/>
                </a:cubicBezTo>
                <a:cubicBezTo>
                  <a:pt x="3712388" y="4299509"/>
                  <a:pt x="3710788" y="4307053"/>
                  <a:pt x="3710788" y="4314825"/>
                </a:cubicBezTo>
                <a:cubicBezTo>
                  <a:pt x="3710788" y="4329456"/>
                  <a:pt x="3716846" y="4340543"/>
                  <a:pt x="3728962" y="4348087"/>
                </a:cubicBezTo>
                <a:cubicBezTo>
                  <a:pt x="3741077" y="4355630"/>
                  <a:pt x="3758108" y="4359403"/>
                  <a:pt x="3780053" y="4359403"/>
                </a:cubicBezTo>
                <a:cubicBezTo>
                  <a:pt x="3791027" y="4359403"/>
                  <a:pt x="3801656" y="4358488"/>
                  <a:pt x="3811943" y="4356659"/>
                </a:cubicBezTo>
                <a:cubicBezTo>
                  <a:pt x="3822230" y="4354830"/>
                  <a:pt x="3833775" y="4351630"/>
                  <a:pt x="3846576" y="4347058"/>
                </a:cubicBezTo>
                <a:cubicBezTo>
                  <a:pt x="3842004" y="4331056"/>
                  <a:pt x="3835146" y="4315854"/>
                  <a:pt x="3826002" y="4301452"/>
                </a:cubicBezTo>
                <a:cubicBezTo>
                  <a:pt x="3816858" y="4287051"/>
                  <a:pt x="3806799" y="4276192"/>
                  <a:pt x="3795827" y="4268877"/>
                </a:cubicBezTo>
                <a:cubicBezTo>
                  <a:pt x="3785311" y="4261562"/>
                  <a:pt x="3775253" y="4257904"/>
                  <a:pt x="3765652" y="4257904"/>
                </a:cubicBezTo>
                <a:close/>
                <a:moveTo>
                  <a:pt x="3058059" y="4246246"/>
                </a:moveTo>
                <a:cubicBezTo>
                  <a:pt x="3049372" y="4246246"/>
                  <a:pt x="3041028" y="4248989"/>
                  <a:pt x="3033027" y="4254475"/>
                </a:cubicBezTo>
                <a:cubicBezTo>
                  <a:pt x="3025026" y="4259962"/>
                  <a:pt x="3018511" y="4266591"/>
                  <a:pt x="3013482" y="4274363"/>
                </a:cubicBezTo>
                <a:cubicBezTo>
                  <a:pt x="3008453" y="4282136"/>
                  <a:pt x="3005938" y="4290137"/>
                  <a:pt x="3005938" y="4298366"/>
                </a:cubicBezTo>
                <a:cubicBezTo>
                  <a:pt x="3005938" y="4312082"/>
                  <a:pt x="3011653" y="4322941"/>
                  <a:pt x="3023083" y="4330942"/>
                </a:cubicBezTo>
                <a:cubicBezTo>
                  <a:pt x="3034513" y="4338943"/>
                  <a:pt x="3051201" y="4344543"/>
                  <a:pt x="3073147" y="4347744"/>
                </a:cubicBezTo>
                <a:cubicBezTo>
                  <a:pt x="3080004" y="4348658"/>
                  <a:pt x="3089377" y="4349458"/>
                  <a:pt x="3101264" y="4350144"/>
                </a:cubicBezTo>
                <a:cubicBezTo>
                  <a:pt x="3113151" y="4350830"/>
                  <a:pt x="3127782" y="4351630"/>
                  <a:pt x="3145155" y="4352545"/>
                </a:cubicBezTo>
                <a:cubicBezTo>
                  <a:pt x="3139669" y="4331056"/>
                  <a:pt x="3132468" y="4312311"/>
                  <a:pt x="3123553" y="4296309"/>
                </a:cubicBezTo>
                <a:cubicBezTo>
                  <a:pt x="3114637" y="4280307"/>
                  <a:pt x="3104579" y="4267963"/>
                  <a:pt x="3093377" y="4259276"/>
                </a:cubicBezTo>
                <a:cubicBezTo>
                  <a:pt x="3082176" y="4250589"/>
                  <a:pt x="3070403" y="4246246"/>
                  <a:pt x="3058059" y="4246246"/>
                </a:cubicBezTo>
                <a:close/>
                <a:moveTo>
                  <a:pt x="3776625" y="4183838"/>
                </a:moveTo>
                <a:cubicBezTo>
                  <a:pt x="3795827" y="4183838"/>
                  <a:pt x="3814001" y="4192410"/>
                  <a:pt x="3831146" y="4209555"/>
                </a:cubicBezTo>
                <a:cubicBezTo>
                  <a:pt x="3848291" y="4226700"/>
                  <a:pt x="3862350" y="4250589"/>
                  <a:pt x="3873323" y="4281221"/>
                </a:cubicBezTo>
                <a:cubicBezTo>
                  <a:pt x="3878809" y="4296309"/>
                  <a:pt x="3882924" y="4311168"/>
                  <a:pt x="3885667" y="4325798"/>
                </a:cubicBezTo>
                <a:cubicBezTo>
                  <a:pt x="3888410" y="4340429"/>
                  <a:pt x="3889782" y="4355059"/>
                  <a:pt x="3889782" y="4369689"/>
                </a:cubicBezTo>
                <a:cubicBezTo>
                  <a:pt x="3889782" y="4392092"/>
                  <a:pt x="3886353" y="4414038"/>
                  <a:pt x="3879495" y="4435526"/>
                </a:cubicBezTo>
                <a:cubicBezTo>
                  <a:pt x="3872637" y="4457015"/>
                  <a:pt x="3863035" y="4476560"/>
                  <a:pt x="3850691" y="4494162"/>
                </a:cubicBezTo>
                <a:cubicBezTo>
                  <a:pt x="3838347" y="4511764"/>
                  <a:pt x="3823716" y="4526509"/>
                  <a:pt x="3806800" y="4538396"/>
                </a:cubicBezTo>
                <a:cubicBezTo>
                  <a:pt x="3781654" y="4555770"/>
                  <a:pt x="3753993" y="4564457"/>
                  <a:pt x="3723818" y="4564457"/>
                </a:cubicBezTo>
                <a:cubicBezTo>
                  <a:pt x="3716960" y="4564457"/>
                  <a:pt x="3707473" y="4561942"/>
                  <a:pt x="3695357" y="4556913"/>
                </a:cubicBezTo>
                <a:cubicBezTo>
                  <a:pt x="3683241" y="4551884"/>
                  <a:pt x="3670554" y="4545369"/>
                  <a:pt x="3657295" y="4537368"/>
                </a:cubicBezTo>
                <a:cubicBezTo>
                  <a:pt x="3644037" y="4529367"/>
                  <a:pt x="3632149" y="4521023"/>
                  <a:pt x="3621634" y="4512336"/>
                </a:cubicBezTo>
                <a:lnTo>
                  <a:pt x="3632607" y="4485590"/>
                </a:lnTo>
                <a:cubicBezTo>
                  <a:pt x="3644951" y="4489247"/>
                  <a:pt x="3657638" y="4491990"/>
                  <a:pt x="3670669" y="4493819"/>
                </a:cubicBezTo>
                <a:cubicBezTo>
                  <a:pt x="3683699" y="4495648"/>
                  <a:pt x="3697072" y="4496563"/>
                  <a:pt x="3710788" y="4496563"/>
                </a:cubicBezTo>
                <a:cubicBezTo>
                  <a:pt x="3745992" y="4496563"/>
                  <a:pt x="3776510" y="4487304"/>
                  <a:pt x="3802342" y="4468787"/>
                </a:cubicBezTo>
                <a:cubicBezTo>
                  <a:pt x="3828174" y="4450271"/>
                  <a:pt x="3846576" y="4424325"/>
                  <a:pt x="3857549" y="4390949"/>
                </a:cubicBezTo>
                <a:lnTo>
                  <a:pt x="3856863" y="4386149"/>
                </a:lnTo>
                <a:cubicBezTo>
                  <a:pt x="3843604" y="4399407"/>
                  <a:pt x="3829088" y="4409809"/>
                  <a:pt x="3813315" y="4417353"/>
                </a:cubicBezTo>
                <a:cubicBezTo>
                  <a:pt x="3797541" y="4424896"/>
                  <a:pt x="3781654" y="4428668"/>
                  <a:pt x="3765652" y="4428668"/>
                </a:cubicBezTo>
                <a:cubicBezTo>
                  <a:pt x="3737763" y="4428668"/>
                  <a:pt x="3716160" y="4420439"/>
                  <a:pt x="3700844" y="4403980"/>
                </a:cubicBezTo>
                <a:cubicBezTo>
                  <a:pt x="3685528" y="4387520"/>
                  <a:pt x="3677869" y="4364889"/>
                  <a:pt x="3677869" y="4336085"/>
                </a:cubicBezTo>
                <a:cubicBezTo>
                  <a:pt x="3677869" y="4311397"/>
                  <a:pt x="3682556" y="4287051"/>
                  <a:pt x="3691929" y="4263047"/>
                </a:cubicBezTo>
                <a:cubicBezTo>
                  <a:pt x="3701301" y="4239045"/>
                  <a:pt x="3713760" y="4219956"/>
                  <a:pt x="3729304" y="4205783"/>
                </a:cubicBezTo>
                <a:cubicBezTo>
                  <a:pt x="3744392" y="4191153"/>
                  <a:pt x="3760165" y="4183838"/>
                  <a:pt x="3776625" y="4183838"/>
                </a:cubicBezTo>
                <a:close/>
                <a:moveTo>
                  <a:pt x="3350972" y="4152291"/>
                </a:moveTo>
                <a:cubicBezTo>
                  <a:pt x="3353715" y="4164178"/>
                  <a:pt x="3356801" y="4178237"/>
                  <a:pt x="3360230" y="4194468"/>
                </a:cubicBezTo>
                <a:cubicBezTo>
                  <a:pt x="3363659" y="4210698"/>
                  <a:pt x="3367202" y="4228415"/>
                  <a:pt x="3370860" y="4247617"/>
                </a:cubicBezTo>
                <a:cubicBezTo>
                  <a:pt x="3373603" y="4262247"/>
                  <a:pt x="3375660" y="4274592"/>
                  <a:pt x="3377032" y="4284650"/>
                </a:cubicBezTo>
                <a:cubicBezTo>
                  <a:pt x="3378403" y="4294709"/>
                  <a:pt x="3379089" y="4302481"/>
                  <a:pt x="3379089" y="4307967"/>
                </a:cubicBezTo>
                <a:cubicBezTo>
                  <a:pt x="3379089" y="4317569"/>
                  <a:pt x="3376575" y="4329570"/>
                  <a:pt x="3371545" y="4343972"/>
                </a:cubicBezTo>
                <a:cubicBezTo>
                  <a:pt x="3366516" y="4358374"/>
                  <a:pt x="3360344" y="4372661"/>
                  <a:pt x="3353029" y="4386834"/>
                </a:cubicBezTo>
                <a:cubicBezTo>
                  <a:pt x="3321825" y="4405694"/>
                  <a:pt x="3288949" y="4417481"/>
                  <a:pt x="3254402" y="4422196"/>
                </a:cubicBezTo>
                <a:lnTo>
                  <a:pt x="3222638" y="4424329"/>
                </a:lnTo>
                <a:lnTo>
                  <a:pt x="3221965" y="4424554"/>
                </a:lnTo>
                <a:lnTo>
                  <a:pt x="3219298" y="4424554"/>
                </a:lnTo>
                <a:lnTo>
                  <a:pt x="3178074" y="4424554"/>
                </a:lnTo>
                <a:cubicBezTo>
                  <a:pt x="3170301" y="4453357"/>
                  <a:pt x="3157957" y="4478617"/>
                  <a:pt x="3141041" y="4500334"/>
                </a:cubicBezTo>
                <a:cubicBezTo>
                  <a:pt x="3124124" y="4522051"/>
                  <a:pt x="3104693" y="4538396"/>
                  <a:pt x="3082747" y="4549369"/>
                </a:cubicBezTo>
                <a:cubicBezTo>
                  <a:pt x="3062173" y="4559427"/>
                  <a:pt x="3040914" y="4564457"/>
                  <a:pt x="3018968" y="4564457"/>
                </a:cubicBezTo>
                <a:cubicBezTo>
                  <a:pt x="3012110" y="4564457"/>
                  <a:pt x="3002623" y="4561942"/>
                  <a:pt x="2990507" y="4556913"/>
                </a:cubicBezTo>
                <a:cubicBezTo>
                  <a:pt x="2978391" y="4551884"/>
                  <a:pt x="2965704" y="4545369"/>
                  <a:pt x="2952446" y="4537368"/>
                </a:cubicBezTo>
                <a:cubicBezTo>
                  <a:pt x="2939187" y="4529367"/>
                  <a:pt x="2927299" y="4521023"/>
                  <a:pt x="2916784" y="4512336"/>
                </a:cubicBezTo>
                <a:lnTo>
                  <a:pt x="2927757" y="4485590"/>
                </a:lnTo>
                <a:cubicBezTo>
                  <a:pt x="2940101" y="4489247"/>
                  <a:pt x="2952788" y="4491990"/>
                  <a:pt x="2965819" y="4493819"/>
                </a:cubicBezTo>
                <a:cubicBezTo>
                  <a:pt x="2978849" y="4495648"/>
                  <a:pt x="2992222" y="4496563"/>
                  <a:pt x="3005938" y="4496563"/>
                </a:cubicBezTo>
                <a:cubicBezTo>
                  <a:pt x="3034284" y="4496563"/>
                  <a:pt x="3059887" y="4490162"/>
                  <a:pt x="3082747" y="4477360"/>
                </a:cubicBezTo>
                <a:cubicBezTo>
                  <a:pt x="3105607" y="4464558"/>
                  <a:pt x="3123895" y="4446728"/>
                  <a:pt x="3137612" y="4423868"/>
                </a:cubicBezTo>
                <a:cubicBezTo>
                  <a:pt x="3117037" y="4422496"/>
                  <a:pt x="3099207" y="4421124"/>
                  <a:pt x="3084119" y="4419753"/>
                </a:cubicBezTo>
                <a:cubicBezTo>
                  <a:pt x="3069031" y="4418381"/>
                  <a:pt x="3056916" y="4416553"/>
                  <a:pt x="3047772" y="4414266"/>
                </a:cubicBezTo>
                <a:cubicBezTo>
                  <a:pt x="3021711" y="4407866"/>
                  <a:pt x="3002737" y="4397693"/>
                  <a:pt x="2990850" y="4383748"/>
                </a:cubicBezTo>
                <a:cubicBezTo>
                  <a:pt x="2978963" y="4369804"/>
                  <a:pt x="2973019" y="4350030"/>
                  <a:pt x="2973019" y="4324427"/>
                </a:cubicBezTo>
                <a:cubicBezTo>
                  <a:pt x="2973019" y="4300195"/>
                  <a:pt x="2977820" y="4276078"/>
                  <a:pt x="2987421" y="4252075"/>
                </a:cubicBezTo>
                <a:cubicBezTo>
                  <a:pt x="2997022" y="4228072"/>
                  <a:pt x="3009595" y="4208755"/>
                  <a:pt x="3025140" y="4194125"/>
                </a:cubicBezTo>
                <a:cubicBezTo>
                  <a:pt x="3040685" y="4179494"/>
                  <a:pt x="3056230" y="4172179"/>
                  <a:pt x="3071775" y="4172179"/>
                </a:cubicBezTo>
                <a:cubicBezTo>
                  <a:pt x="3090520" y="4172179"/>
                  <a:pt x="3108237" y="4180637"/>
                  <a:pt x="3124925" y="4197554"/>
                </a:cubicBezTo>
                <a:cubicBezTo>
                  <a:pt x="3141612" y="4214470"/>
                  <a:pt x="3155213" y="4236873"/>
                  <a:pt x="3165729" y="4264762"/>
                </a:cubicBezTo>
                <a:cubicBezTo>
                  <a:pt x="3170759" y="4278478"/>
                  <a:pt x="3174759" y="4292651"/>
                  <a:pt x="3177731" y="4307282"/>
                </a:cubicBezTo>
                <a:cubicBezTo>
                  <a:pt x="3180703" y="4321912"/>
                  <a:pt x="3182645" y="4337228"/>
                  <a:pt x="3183560" y="4353230"/>
                </a:cubicBezTo>
                <a:lnTo>
                  <a:pt x="3219298" y="4353230"/>
                </a:lnTo>
                <a:cubicBezTo>
                  <a:pt x="3241701" y="4353230"/>
                  <a:pt x="3264103" y="4351173"/>
                  <a:pt x="3286507" y="4347058"/>
                </a:cubicBezTo>
                <a:cubicBezTo>
                  <a:pt x="3308909" y="4342943"/>
                  <a:pt x="3327197" y="4337685"/>
                  <a:pt x="3341370" y="4331285"/>
                </a:cubicBezTo>
                <a:cubicBezTo>
                  <a:pt x="3337255" y="4320769"/>
                  <a:pt x="3332112" y="4309110"/>
                  <a:pt x="3325940" y="4296309"/>
                </a:cubicBezTo>
                <a:cubicBezTo>
                  <a:pt x="3319767" y="4283507"/>
                  <a:pt x="3314395" y="4272306"/>
                  <a:pt x="3309823" y="4262705"/>
                </a:cubicBezTo>
                <a:cubicBezTo>
                  <a:pt x="3305251" y="4252646"/>
                  <a:pt x="3301594" y="4244074"/>
                  <a:pt x="3298851" y="4236987"/>
                </a:cubicBezTo>
                <a:cubicBezTo>
                  <a:pt x="3296107" y="4229901"/>
                  <a:pt x="3294736" y="4223614"/>
                  <a:pt x="3294736" y="4218128"/>
                </a:cubicBezTo>
                <a:cubicBezTo>
                  <a:pt x="3294736" y="4207155"/>
                  <a:pt x="3300223" y="4195496"/>
                  <a:pt x="3311195" y="4183152"/>
                </a:cubicBezTo>
                <a:cubicBezTo>
                  <a:pt x="3322168" y="4170807"/>
                  <a:pt x="3335427" y="4160521"/>
                  <a:pt x="3350972" y="4152291"/>
                </a:cubicBezTo>
                <a:close/>
                <a:moveTo>
                  <a:pt x="1353770" y="4144061"/>
                </a:moveTo>
                <a:cubicBezTo>
                  <a:pt x="1366114" y="4144061"/>
                  <a:pt x="1373886" y="4150462"/>
                  <a:pt x="1377087" y="4163264"/>
                </a:cubicBezTo>
                <a:lnTo>
                  <a:pt x="1366114" y="4168064"/>
                </a:lnTo>
                <a:cubicBezTo>
                  <a:pt x="1363828" y="4165778"/>
                  <a:pt x="1361085" y="4164635"/>
                  <a:pt x="1357884" y="4164635"/>
                </a:cubicBezTo>
                <a:cubicBezTo>
                  <a:pt x="1354227" y="4164635"/>
                  <a:pt x="1349883" y="4166464"/>
                  <a:pt x="1344854" y="4170122"/>
                </a:cubicBezTo>
                <a:cubicBezTo>
                  <a:pt x="1339825" y="4173779"/>
                  <a:pt x="1335139" y="4178123"/>
                  <a:pt x="1330795" y="4183152"/>
                </a:cubicBezTo>
                <a:cubicBezTo>
                  <a:pt x="1326452" y="4188181"/>
                  <a:pt x="1323823" y="4193210"/>
                  <a:pt x="1322909" y="4198239"/>
                </a:cubicBezTo>
                <a:cubicBezTo>
                  <a:pt x="1330681" y="4201897"/>
                  <a:pt x="1340511" y="4204297"/>
                  <a:pt x="1352398" y="4205440"/>
                </a:cubicBezTo>
                <a:cubicBezTo>
                  <a:pt x="1364285" y="4206583"/>
                  <a:pt x="1373201" y="4209212"/>
                  <a:pt x="1379144" y="4213327"/>
                </a:cubicBezTo>
                <a:cubicBezTo>
                  <a:pt x="1383259" y="4216070"/>
                  <a:pt x="1385317" y="4220414"/>
                  <a:pt x="1385317" y="4226357"/>
                </a:cubicBezTo>
                <a:cubicBezTo>
                  <a:pt x="1385317" y="4232301"/>
                  <a:pt x="1380973" y="4239616"/>
                  <a:pt x="1372286" y="4248303"/>
                </a:cubicBezTo>
                <a:cubicBezTo>
                  <a:pt x="1363599" y="4256990"/>
                  <a:pt x="1353084" y="4264648"/>
                  <a:pt x="1340739" y="4271277"/>
                </a:cubicBezTo>
                <a:cubicBezTo>
                  <a:pt x="1328395" y="4277907"/>
                  <a:pt x="1316737" y="4281221"/>
                  <a:pt x="1305764" y="4281221"/>
                </a:cubicBezTo>
                <a:cubicBezTo>
                  <a:pt x="1299820" y="4281221"/>
                  <a:pt x="1295705" y="4279850"/>
                  <a:pt x="1293419" y="4277106"/>
                </a:cubicBezTo>
                <a:cubicBezTo>
                  <a:pt x="1291133" y="4274363"/>
                  <a:pt x="1289990" y="4271163"/>
                  <a:pt x="1289990" y="4267505"/>
                </a:cubicBezTo>
                <a:cubicBezTo>
                  <a:pt x="1301877" y="4266591"/>
                  <a:pt x="1313422" y="4264076"/>
                  <a:pt x="1324623" y="4259962"/>
                </a:cubicBezTo>
                <a:cubicBezTo>
                  <a:pt x="1335825" y="4255847"/>
                  <a:pt x="1345311" y="4251046"/>
                  <a:pt x="1353084" y="4245560"/>
                </a:cubicBezTo>
                <a:cubicBezTo>
                  <a:pt x="1356741" y="4243274"/>
                  <a:pt x="1359827" y="4240873"/>
                  <a:pt x="1362342" y="4238359"/>
                </a:cubicBezTo>
                <a:cubicBezTo>
                  <a:pt x="1364857" y="4235844"/>
                  <a:pt x="1366800" y="4233215"/>
                  <a:pt x="1368171" y="4230472"/>
                </a:cubicBezTo>
                <a:cubicBezTo>
                  <a:pt x="1346683" y="4230015"/>
                  <a:pt x="1329995" y="4227843"/>
                  <a:pt x="1318108" y="4223957"/>
                </a:cubicBezTo>
                <a:cubicBezTo>
                  <a:pt x="1306221" y="4220071"/>
                  <a:pt x="1300277" y="4211270"/>
                  <a:pt x="1300277" y="4197554"/>
                </a:cubicBezTo>
                <a:cubicBezTo>
                  <a:pt x="1300277" y="4190239"/>
                  <a:pt x="1303021" y="4182466"/>
                  <a:pt x="1308507" y="4174237"/>
                </a:cubicBezTo>
                <a:cubicBezTo>
                  <a:pt x="1313993" y="4166007"/>
                  <a:pt x="1320851" y="4158920"/>
                  <a:pt x="1329081" y="4152977"/>
                </a:cubicBezTo>
                <a:cubicBezTo>
                  <a:pt x="1337310" y="4147033"/>
                  <a:pt x="1345540" y="4144061"/>
                  <a:pt x="1353770" y="4144061"/>
                </a:cubicBezTo>
                <a:close/>
                <a:moveTo>
                  <a:pt x="2816200" y="4133089"/>
                </a:moveTo>
                <a:cubicBezTo>
                  <a:pt x="2822601" y="4163264"/>
                  <a:pt x="2827744" y="4188638"/>
                  <a:pt x="2831630" y="4209212"/>
                </a:cubicBezTo>
                <a:cubicBezTo>
                  <a:pt x="2835517" y="4229786"/>
                  <a:pt x="2838488" y="4246360"/>
                  <a:pt x="2840546" y="4258933"/>
                </a:cubicBezTo>
                <a:cubicBezTo>
                  <a:pt x="2842603" y="4271506"/>
                  <a:pt x="2843632" y="4281450"/>
                  <a:pt x="2843632" y="4288765"/>
                </a:cubicBezTo>
                <a:cubicBezTo>
                  <a:pt x="2843632" y="4298366"/>
                  <a:pt x="2841117" y="4310368"/>
                  <a:pt x="2836088" y="4324770"/>
                </a:cubicBezTo>
                <a:cubicBezTo>
                  <a:pt x="2831059" y="4339171"/>
                  <a:pt x="2824887" y="4353230"/>
                  <a:pt x="2817572" y="4366946"/>
                </a:cubicBezTo>
                <a:cubicBezTo>
                  <a:pt x="2797455" y="4379748"/>
                  <a:pt x="2773681" y="4390721"/>
                  <a:pt x="2746248" y="4399865"/>
                </a:cubicBezTo>
                <a:cubicBezTo>
                  <a:pt x="2718816" y="4409009"/>
                  <a:pt x="2689098" y="4416095"/>
                  <a:pt x="2657094" y="4421124"/>
                </a:cubicBezTo>
                <a:cubicBezTo>
                  <a:pt x="2625090" y="4426154"/>
                  <a:pt x="2592172" y="4428668"/>
                  <a:pt x="2558339" y="4428668"/>
                </a:cubicBezTo>
                <a:cubicBezTo>
                  <a:pt x="2503475" y="4428668"/>
                  <a:pt x="2461870" y="4417010"/>
                  <a:pt x="2433523" y="4393692"/>
                </a:cubicBezTo>
                <a:cubicBezTo>
                  <a:pt x="2405177" y="4370375"/>
                  <a:pt x="2391004" y="4336542"/>
                  <a:pt x="2391004" y="4292194"/>
                </a:cubicBezTo>
                <a:cubicBezTo>
                  <a:pt x="2391004" y="4269334"/>
                  <a:pt x="2394890" y="4244188"/>
                  <a:pt x="2402663" y="4216756"/>
                </a:cubicBezTo>
                <a:lnTo>
                  <a:pt x="2431466" y="4216756"/>
                </a:lnTo>
                <a:cubicBezTo>
                  <a:pt x="2431009" y="4218585"/>
                  <a:pt x="2430552" y="4223500"/>
                  <a:pt x="2430095" y="4231501"/>
                </a:cubicBezTo>
                <a:cubicBezTo>
                  <a:pt x="2429637" y="4239502"/>
                  <a:pt x="2429409" y="4246017"/>
                  <a:pt x="2429409" y="4251046"/>
                </a:cubicBezTo>
                <a:cubicBezTo>
                  <a:pt x="2429409" y="4277564"/>
                  <a:pt x="2434552" y="4298023"/>
                  <a:pt x="2444839" y="4312425"/>
                </a:cubicBezTo>
                <a:cubicBezTo>
                  <a:pt x="2455126" y="4326827"/>
                  <a:pt x="2471243" y="4337914"/>
                  <a:pt x="2493188" y="4345687"/>
                </a:cubicBezTo>
                <a:cubicBezTo>
                  <a:pt x="2504161" y="4348887"/>
                  <a:pt x="2516848" y="4351516"/>
                  <a:pt x="2531250" y="4353573"/>
                </a:cubicBezTo>
                <a:cubicBezTo>
                  <a:pt x="2545652" y="4355630"/>
                  <a:pt x="2561997" y="4356659"/>
                  <a:pt x="2580285" y="4356659"/>
                </a:cubicBezTo>
                <a:cubicBezTo>
                  <a:pt x="2620975" y="4356659"/>
                  <a:pt x="2660866" y="4352773"/>
                  <a:pt x="2699957" y="4345001"/>
                </a:cubicBezTo>
                <a:cubicBezTo>
                  <a:pt x="2739047" y="4337228"/>
                  <a:pt x="2774366" y="4326255"/>
                  <a:pt x="2805913" y="4312082"/>
                </a:cubicBezTo>
                <a:cubicBezTo>
                  <a:pt x="2802255" y="4301567"/>
                  <a:pt x="2797340" y="4289908"/>
                  <a:pt x="2791168" y="4277106"/>
                </a:cubicBezTo>
                <a:cubicBezTo>
                  <a:pt x="2784996" y="4264305"/>
                  <a:pt x="2779624" y="4252875"/>
                  <a:pt x="2775052" y="4242816"/>
                </a:cubicBezTo>
                <a:cubicBezTo>
                  <a:pt x="2770480" y="4232758"/>
                  <a:pt x="2766708" y="4224071"/>
                  <a:pt x="2763736" y="4216756"/>
                </a:cubicBezTo>
                <a:cubicBezTo>
                  <a:pt x="2760764" y="4209441"/>
                  <a:pt x="2759279" y="4203269"/>
                  <a:pt x="2759279" y="4198239"/>
                </a:cubicBezTo>
                <a:cubicBezTo>
                  <a:pt x="2759279" y="4187724"/>
                  <a:pt x="2764765" y="4176294"/>
                  <a:pt x="2775738" y="4163949"/>
                </a:cubicBezTo>
                <a:cubicBezTo>
                  <a:pt x="2786711" y="4151605"/>
                  <a:pt x="2800198" y="4141318"/>
                  <a:pt x="2816200" y="4133089"/>
                </a:cubicBezTo>
                <a:close/>
                <a:moveTo>
                  <a:pt x="1740561" y="4057422"/>
                </a:moveTo>
                <a:cubicBezTo>
                  <a:pt x="1737360" y="4057422"/>
                  <a:pt x="1734046" y="4058679"/>
                  <a:pt x="1730617" y="4061194"/>
                </a:cubicBezTo>
                <a:cubicBezTo>
                  <a:pt x="1727188" y="4063708"/>
                  <a:pt x="1725702" y="4067480"/>
                  <a:pt x="1726159" y="4072509"/>
                </a:cubicBezTo>
                <a:cubicBezTo>
                  <a:pt x="1726159" y="4077081"/>
                  <a:pt x="1727531" y="4081311"/>
                  <a:pt x="1730274" y="4085197"/>
                </a:cubicBezTo>
                <a:cubicBezTo>
                  <a:pt x="1733017" y="4089083"/>
                  <a:pt x="1737589" y="4091026"/>
                  <a:pt x="1743990" y="4091026"/>
                </a:cubicBezTo>
                <a:cubicBezTo>
                  <a:pt x="1748562" y="4091026"/>
                  <a:pt x="1752905" y="4089426"/>
                  <a:pt x="1757020" y="4086225"/>
                </a:cubicBezTo>
                <a:cubicBezTo>
                  <a:pt x="1761135" y="4083025"/>
                  <a:pt x="1763192" y="4080053"/>
                  <a:pt x="1763192" y="4077310"/>
                </a:cubicBezTo>
                <a:cubicBezTo>
                  <a:pt x="1763192" y="4073195"/>
                  <a:pt x="1760792" y="4068852"/>
                  <a:pt x="1755991" y="4064280"/>
                </a:cubicBezTo>
                <a:cubicBezTo>
                  <a:pt x="1751191" y="4059708"/>
                  <a:pt x="1746047" y="4057422"/>
                  <a:pt x="1740561" y="4057422"/>
                </a:cubicBezTo>
                <a:close/>
                <a:moveTo>
                  <a:pt x="3265932" y="4032962"/>
                </a:moveTo>
                <a:cubicBezTo>
                  <a:pt x="3269590" y="4037077"/>
                  <a:pt x="3274962" y="4042677"/>
                  <a:pt x="3282049" y="4049764"/>
                </a:cubicBezTo>
                <a:cubicBezTo>
                  <a:pt x="3289135" y="4056850"/>
                  <a:pt x="3297936" y="4065194"/>
                  <a:pt x="3308452" y="4074796"/>
                </a:cubicBezTo>
                <a:cubicBezTo>
                  <a:pt x="3302965" y="4082568"/>
                  <a:pt x="3296793" y="4090454"/>
                  <a:pt x="3289935" y="4098455"/>
                </a:cubicBezTo>
                <a:cubicBezTo>
                  <a:pt x="3283077" y="4106457"/>
                  <a:pt x="3275533" y="4114572"/>
                  <a:pt x="3267304" y="4122801"/>
                </a:cubicBezTo>
                <a:cubicBezTo>
                  <a:pt x="3257245" y="4114572"/>
                  <a:pt x="3248330" y="4106914"/>
                  <a:pt x="3240558" y="4099827"/>
                </a:cubicBezTo>
                <a:cubicBezTo>
                  <a:pt x="3232785" y="4092741"/>
                  <a:pt x="3225927" y="4085997"/>
                  <a:pt x="3219984" y="4079596"/>
                </a:cubicBezTo>
                <a:cubicBezTo>
                  <a:pt x="3227299" y="4072738"/>
                  <a:pt x="3234843" y="4065309"/>
                  <a:pt x="3242615" y="4057308"/>
                </a:cubicBezTo>
                <a:cubicBezTo>
                  <a:pt x="3250387" y="4049307"/>
                  <a:pt x="3258160" y="4041191"/>
                  <a:pt x="3265932" y="4032962"/>
                </a:cubicBezTo>
                <a:close/>
                <a:moveTo>
                  <a:pt x="1743990" y="4029990"/>
                </a:moveTo>
                <a:cubicBezTo>
                  <a:pt x="1754048" y="4029532"/>
                  <a:pt x="1762849" y="4033762"/>
                  <a:pt x="1770393" y="4042677"/>
                </a:cubicBezTo>
                <a:cubicBezTo>
                  <a:pt x="1777937" y="4051592"/>
                  <a:pt x="1781709" y="4063137"/>
                  <a:pt x="1781709" y="4077310"/>
                </a:cubicBezTo>
                <a:cubicBezTo>
                  <a:pt x="1781709" y="4087826"/>
                  <a:pt x="1777823" y="4096970"/>
                  <a:pt x="1770050" y="4104742"/>
                </a:cubicBezTo>
                <a:cubicBezTo>
                  <a:pt x="1762278" y="4112514"/>
                  <a:pt x="1753362" y="4116401"/>
                  <a:pt x="1743304" y="4116401"/>
                </a:cubicBezTo>
                <a:cubicBezTo>
                  <a:pt x="1732788" y="4116401"/>
                  <a:pt x="1724216" y="4112629"/>
                  <a:pt x="1717587" y="4105085"/>
                </a:cubicBezTo>
                <a:cubicBezTo>
                  <a:pt x="1710957" y="4097541"/>
                  <a:pt x="1707642" y="4088054"/>
                  <a:pt x="1707642" y="4076624"/>
                </a:cubicBezTo>
                <a:cubicBezTo>
                  <a:pt x="1707642" y="4063365"/>
                  <a:pt x="1711414" y="4052278"/>
                  <a:pt x="1718958" y="4043363"/>
                </a:cubicBezTo>
                <a:cubicBezTo>
                  <a:pt x="1726502" y="4034448"/>
                  <a:pt x="1734846" y="4029990"/>
                  <a:pt x="1743990" y="4029990"/>
                </a:cubicBezTo>
                <a:close/>
                <a:moveTo>
                  <a:pt x="1394841" y="4024884"/>
                </a:moveTo>
                <a:lnTo>
                  <a:pt x="1395527" y="4033114"/>
                </a:lnTo>
                <a:cubicBezTo>
                  <a:pt x="1395527" y="4045001"/>
                  <a:pt x="1390269" y="4054145"/>
                  <a:pt x="1379754" y="4060546"/>
                </a:cubicBezTo>
                <a:cubicBezTo>
                  <a:pt x="1367867" y="4066490"/>
                  <a:pt x="1352551" y="4073119"/>
                  <a:pt x="1333805" y="4080434"/>
                </a:cubicBezTo>
                <a:cubicBezTo>
                  <a:pt x="1315060" y="4087749"/>
                  <a:pt x="1293114" y="4095750"/>
                  <a:pt x="1267968" y="4104437"/>
                </a:cubicBezTo>
                <a:lnTo>
                  <a:pt x="1271397" y="4071519"/>
                </a:lnTo>
                <a:cubicBezTo>
                  <a:pt x="1302030" y="4060546"/>
                  <a:pt x="1327176" y="4051402"/>
                  <a:pt x="1346835" y="4044087"/>
                </a:cubicBezTo>
                <a:cubicBezTo>
                  <a:pt x="1366495" y="4036772"/>
                  <a:pt x="1382497" y="4030371"/>
                  <a:pt x="1394841" y="4024884"/>
                </a:cubicBezTo>
                <a:close/>
                <a:moveTo>
                  <a:pt x="3361259" y="4022674"/>
                </a:moveTo>
                <a:cubicBezTo>
                  <a:pt x="3364916" y="4026789"/>
                  <a:pt x="3370403" y="4032276"/>
                  <a:pt x="3377718" y="4039134"/>
                </a:cubicBezTo>
                <a:cubicBezTo>
                  <a:pt x="3385033" y="4045992"/>
                  <a:pt x="3393948" y="4054450"/>
                  <a:pt x="3404464" y="4064508"/>
                </a:cubicBezTo>
                <a:cubicBezTo>
                  <a:pt x="3393034" y="4080511"/>
                  <a:pt x="3379089" y="4096513"/>
                  <a:pt x="3362630" y="4112514"/>
                </a:cubicBezTo>
                <a:cubicBezTo>
                  <a:pt x="3353029" y="4104742"/>
                  <a:pt x="3344342" y="4097427"/>
                  <a:pt x="3336569" y="4090569"/>
                </a:cubicBezTo>
                <a:cubicBezTo>
                  <a:pt x="3328797" y="4083711"/>
                  <a:pt x="3321939" y="4076853"/>
                  <a:pt x="3315996" y="4069995"/>
                </a:cubicBezTo>
                <a:cubicBezTo>
                  <a:pt x="3322396" y="4064051"/>
                  <a:pt x="3329369" y="4057079"/>
                  <a:pt x="3336913" y="4049078"/>
                </a:cubicBezTo>
                <a:cubicBezTo>
                  <a:pt x="3344456" y="4041077"/>
                  <a:pt x="3352571" y="4032276"/>
                  <a:pt x="3361259" y="4022674"/>
                </a:cubicBezTo>
                <a:close/>
                <a:moveTo>
                  <a:pt x="2593772" y="4003015"/>
                </a:moveTo>
                <a:cubicBezTo>
                  <a:pt x="2590572" y="4003015"/>
                  <a:pt x="2587600" y="4004044"/>
                  <a:pt x="2584857" y="4006101"/>
                </a:cubicBezTo>
                <a:cubicBezTo>
                  <a:pt x="2582113" y="4008159"/>
                  <a:pt x="2580742" y="4010330"/>
                  <a:pt x="2580742" y="4012616"/>
                </a:cubicBezTo>
                <a:cubicBezTo>
                  <a:pt x="2580742" y="4022217"/>
                  <a:pt x="2588515" y="4029990"/>
                  <a:pt x="2604059" y="4035933"/>
                </a:cubicBezTo>
                <a:lnTo>
                  <a:pt x="2605431" y="4033190"/>
                </a:lnTo>
                <a:cubicBezTo>
                  <a:pt x="2606345" y="4031361"/>
                  <a:pt x="2606802" y="4029761"/>
                  <a:pt x="2606802" y="4028390"/>
                </a:cubicBezTo>
                <a:cubicBezTo>
                  <a:pt x="2606802" y="4027018"/>
                  <a:pt x="2606802" y="4025875"/>
                  <a:pt x="2606802" y="4024961"/>
                </a:cubicBezTo>
                <a:cubicBezTo>
                  <a:pt x="2606802" y="4018560"/>
                  <a:pt x="2605545" y="4013302"/>
                  <a:pt x="2603030" y="4009187"/>
                </a:cubicBezTo>
                <a:cubicBezTo>
                  <a:pt x="2600516" y="4005072"/>
                  <a:pt x="2597430" y="4003015"/>
                  <a:pt x="2593772" y="4003015"/>
                </a:cubicBezTo>
                <a:close/>
                <a:moveTo>
                  <a:pt x="2602002" y="3979698"/>
                </a:moveTo>
                <a:cubicBezTo>
                  <a:pt x="2609317" y="3979698"/>
                  <a:pt x="2615261" y="3982898"/>
                  <a:pt x="2619833" y="3989299"/>
                </a:cubicBezTo>
                <a:cubicBezTo>
                  <a:pt x="2625319" y="3996614"/>
                  <a:pt x="2628062" y="4008273"/>
                  <a:pt x="2628062" y="4024275"/>
                </a:cubicBezTo>
                <a:cubicBezTo>
                  <a:pt x="2628062" y="4030218"/>
                  <a:pt x="2626919" y="4035705"/>
                  <a:pt x="2624633" y="4040734"/>
                </a:cubicBezTo>
                <a:lnTo>
                  <a:pt x="2645893" y="4042106"/>
                </a:lnTo>
                <a:cubicBezTo>
                  <a:pt x="2645893" y="4049421"/>
                  <a:pt x="2643493" y="4054679"/>
                  <a:pt x="2638692" y="4057879"/>
                </a:cubicBezTo>
                <a:cubicBezTo>
                  <a:pt x="2633891" y="4061080"/>
                  <a:pt x="2626462" y="4062680"/>
                  <a:pt x="2616404" y="4062680"/>
                </a:cubicBezTo>
                <a:lnTo>
                  <a:pt x="2609546" y="4061994"/>
                </a:lnTo>
                <a:cubicBezTo>
                  <a:pt x="2598115" y="4073424"/>
                  <a:pt x="2586457" y="4082454"/>
                  <a:pt x="2574570" y="4089083"/>
                </a:cubicBezTo>
                <a:cubicBezTo>
                  <a:pt x="2562683" y="4095712"/>
                  <a:pt x="2552167" y="4099027"/>
                  <a:pt x="2543023" y="4099027"/>
                </a:cubicBezTo>
                <a:cubicBezTo>
                  <a:pt x="2528850" y="4099027"/>
                  <a:pt x="2521763" y="4093083"/>
                  <a:pt x="2521763" y="4081196"/>
                </a:cubicBezTo>
                <a:cubicBezTo>
                  <a:pt x="2535479" y="4078453"/>
                  <a:pt x="2547366" y="4074796"/>
                  <a:pt x="2557425" y="4070223"/>
                </a:cubicBezTo>
                <a:cubicBezTo>
                  <a:pt x="2567483" y="4065652"/>
                  <a:pt x="2576627" y="4060622"/>
                  <a:pt x="2584857" y="4055136"/>
                </a:cubicBezTo>
                <a:cubicBezTo>
                  <a:pt x="2568397" y="4046906"/>
                  <a:pt x="2560168" y="4036162"/>
                  <a:pt x="2560168" y="4022903"/>
                </a:cubicBezTo>
                <a:cubicBezTo>
                  <a:pt x="2560168" y="4012388"/>
                  <a:pt x="2564626" y="4002558"/>
                  <a:pt x="2573541" y="3993414"/>
                </a:cubicBezTo>
                <a:cubicBezTo>
                  <a:pt x="2582456" y="3984270"/>
                  <a:pt x="2591943" y="3979698"/>
                  <a:pt x="2602002" y="3979698"/>
                </a:cubicBezTo>
                <a:close/>
                <a:moveTo>
                  <a:pt x="3064536" y="3971697"/>
                </a:moveTo>
                <a:cubicBezTo>
                  <a:pt x="3061335" y="3971697"/>
                  <a:pt x="3058021" y="3972954"/>
                  <a:pt x="3054592" y="3975469"/>
                </a:cubicBezTo>
                <a:cubicBezTo>
                  <a:pt x="3051163" y="3977983"/>
                  <a:pt x="3049677" y="3981755"/>
                  <a:pt x="3050134" y="3986784"/>
                </a:cubicBezTo>
                <a:cubicBezTo>
                  <a:pt x="3050134" y="3991356"/>
                  <a:pt x="3051505" y="3995585"/>
                  <a:pt x="3054249" y="3999472"/>
                </a:cubicBezTo>
                <a:cubicBezTo>
                  <a:pt x="3056992" y="4003358"/>
                  <a:pt x="3061564" y="4005301"/>
                  <a:pt x="3067965" y="4005301"/>
                </a:cubicBezTo>
                <a:cubicBezTo>
                  <a:pt x="3072537" y="4005301"/>
                  <a:pt x="3076880" y="4003701"/>
                  <a:pt x="3080995" y="4000501"/>
                </a:cubicBezTo>
                <a:cubicBezTo>
                  <a:pt x="3085110" y="3997300"/>
                  <a:pt x="3087167" y="3994328"/>
                  <a:pt x="3087167" y="3991585"/>
                </a:cubicBezTo>
                <a:cubicBezTo>
                  <a:pt x="3087167" y="3987470"/>
                  <a:pt x="3084767" y="3983127"/>
                  <a:pt x="3079966" y="3978555"/>
                </a:cubicBezTo>
                <a:cubicBezTo>
                  <a:pt x="3075166" y="3973983"/>
                  <a:pt x="3070022" y="3971697"/>
                  <a:pt x="3064536" y="3971697"/>
                </a:cubicBezTo>
                <a:close/>
                <a:moveTo>
                  <a:pt x="3526384" y="3964382"/>
                </a:moveTo>
                <a:cubicBezTo>
                  <a:pt x="3529584" y="3976726"/>
                  <a:pt x="3533470" y="3990099"/>
                  <a:pt x="3538043" y="4004501"/>
                </a:cubicBezTo>
                <a:cubicBezTo>
                  <a:pt x="3542614" y="4018903"/>
                  <a:pt x="3547644" y="4033419"/>
                  <a:pt x="3553130" y="4048049"/>
                </a:cubicBezTo>
                <a:lnTo>
                  <a:pt x="3531185" y="4065194"/>
                </a:lnTo>
                <a:cubicBezTo>
                  <a:pt x="3532556" y="4093083"/>
                  <a:pt x="3533356" y="4124630"/>
                  <a:pt x="3533585" y="4159835"/>
                </a:cubicBezTo>
                <a:cubicBezTo>
                  <a:pt x="3533813" y="4195039"/>
                  <a:pt x="3533585" y="4234130"/>
                  <a:pt x="3532899" y="4277106"/>
                </a:cubicBezTo>
                <a:cubicBezTo>
                  <a:pt x="3532213" y="4320083"/>
                  <a:pt x="3530727" y="4367404"/>
                  <a:pt x="3528441" y="4419067"/>
                </a:cubicBezTo>
                <a:lnTo>
                  <a:pt x="3488665" y="4424554"/>
                </a:lnTo>
                <a:cubicBezTo>
                  <a:pt x="3487293" y="4379748"/>
                  <a:pt x="3485579" y="4339400"/>
                  <a:pt x="3483521" y="4303510"/>
                </a:cubicBezTo>
                <a:cubicBezTo>
                  <a:pt x="3481464" y="4267620"/>
                  <a:pt x="3479407" y="4234130"/>
                  <a:pt x="3477349" y="4203040"/>
                </a:cubicBezTo>
                <a:cubicBezTo>
                  <a:pt x="3475292" y="4171950"/>
                  <a:pt x="3473120" y="4142004"/>
                  <a:pt x="3470834" y="4113200"/>
                </a:cubicBezTo>
                <a:cubicBezTo>
                  <a:pt x="3468548" y="4084397"/>
                  <a:pt x="3465805" y="4054450"/>
                  <a:pt x="3462605" y="4023360"/>
                </a:cubicBezTo>
                <a:cubicBezTo>
                  <a:pt x="3461233" y="4011930"/>
                  <a:pt x="3463176" y="4001872"/>
                  <a:pt x="3468434" y="3993185"/>
                </a:cubicBezTo>
                <a:cubicBezTo>
                  <a:pt x="3473691" y="3984498"/>
                  <a:pt x="3481464" y="3977755"/>
                  <a:pt x="3491751" y="3972954"/>
                </a:cubicBezTo>
                <a:cubicBezTo>
                  <a:pt x="3502038" y="3968153"/>
                  <a:pt x="3513582" y="3965296"/>
                  <a:pt x="3526384" y="3964382"/>
                </a:cubicBezTo>
                <a:close/>
                <a:moveTo>
                  <a:pt x="2116684" y="3964382"/>
                </a:moveTo>
                <a:cubicBezTo>
                  <a:pt x="2119885" y="3976726"/>
                  <a:pt x="2123771" y="3990099"/>
                  <a:pt x="2128343" y="4004501"/>
                </a:cubicBezTo>
                <a:cubicBezTo>
                  <a:pt x="2132915" y="4018903"/>
                  <a:pt x="2137944" y="4033419"/>
                  <a:pt x="2143430" y="4048049"/>
                </a:cubicBezTo>
                <a:lnTo>
                  <a:pt x="2121485" y="4065194"/>
                </a:lnTo>
                <a:cubicBezTo>
                  <a:pt x="2122856" y="4093083"/>
                  <a:pt x="2123656" y="4124630"/>
                  <a:pt x="2123885" y="4159835"/>
                </a:cubicBezTo>
                <a:cubicBezTo>
                  <a:pt x="2124113" y="4195039"/>
                  <a:pt x="2123885" y="4234130"/>
                  <a:pt x="2123199" y="4277106"/>
                </a:cubicBezTo>
                <a:cubicBezTo>
                  <a:pt x="2122513" y="4320083"/>
                  <a:pt x="2121027" y="4367404"/>
                  <a:pt x="2118741" y="4419067"/>
                </a:cubicBezTo>
                <a:lnTo>
                  <a:pt x="2078965" y="4424554"/>
                </a:lnTo>
                <a:cubicBezTo>
                  <a:pt x="2077593" y="4379748"/>
                  <a:pt x="2075879" y="4339400"/>
                  <a:pt x="2073821" y="4303510"/>
                </a:cubicBezTo>
                <a:cubicBezTo>
                  <a:pt x="2071764" y="4267620"/>
                  <a:pt x="2069707" y="4234130"/>
                  <a:pt x="2067649" y="4203040"/>
                </a:cubicBezTo>
                <a:cubicBezTo>
                  <a:pt x="2065592" y="4171950"/>
                  <a:pt x="2063420" y="4142004"/>
                  <a:pt x="2061134" y="4113200"/>
                </a:cubicBezTo>
                <a:cubicBezTo>
                  <a:pt x="2058848" y="4084397"/>
                  <a:pt x="2056105" y="4054450"/>
                  <a:pt x="2052905" y="4023360"/>
                </a:cubicBezTo>
                <a:cubicBezTo>
                  <a:pt x="2051533" y="4011930"/>
                  <a:pt x="2053476" y="4001872"/>
                  <a:pt x="2058734" y="3993185"/>
                </a:cubicBezTo>
                <a:cubicBezTo>
                  <a:pt x="2063991" y="3984498"/>
                  <a:pt x="2071764" y="3977755"/>
                  <a:pt x="2082051" y="3972954"/>
                </a:cubicBezTo>
                <a:cubicBezTo>
                  <a:pt x="2092338" y="3968153"/>
                  <a:pt x="2103883" y="3965296"/>
                  <a:pt x="2116684" y="3964382"/>
                </a:cubicBezTo>
                <a:close/>
                <a:moveTo>
                  <a:pt x="1536192" y="3956838"/>
                </a:moveTo>
                <a:cubicBezTo>
                  <a:pt x="1535735" y="4007130"/>
                  <a:pt x="1535507" y="4051821"/>
                  <a:pt x="1535507" y="4090912"/>
                </a:cubicBezTo>
                <a:cubicBezTo>
                  <a:pt x="1535507" y="4130002"/>
                  <a:pt x="1535392" y="4164407"/>
                  <a:pt x="1535164" y="4194125"/>
                </a:cubicBezTo>
                <a:cubicBezTo>
                  <a:pt x="1534935" y="4223843"/>
                  <a:pt x="1534935" y="4250017"/>
                  <a:pt x="1535164" y="4272649"/>
                </a:cubicBezTo>
                <a:cubicBezTo>
                  <a:pt x="1535392" y="4295280"/>
                  <a:pt x="1535507" y="4315740"/>
                  <a:pt x="1535507" y="4334028"/>
                </a:cubicBezTo>
                <a:cubicBezTo>
                  <a:pt x="1546022" y="4340886"/>
                  <a:pt x="1557338" y="4345801"/>
                  <a:pt x="1569454" y="4348772"/>
                </a:cubicBezTo>
                <a:cubicBezTo>
                  <a:pt x="1581569" y="4351744"/>
                  <a:pt x="1594943" y="4353230"/>
                  <a:pt x="1609573" y="4353230"/>
                </a:cubicBezTo>
                <a:cubicBezTo>
                  <a:pt x="1633805" y="4353230"/>
                  <a:pt x="1655293" y="4352430"/>
                  <a:pt x="1674038" y="4350830"/>
                </a:cubicBezTo>
                <a:cubicBezTo>
                  <a:pt x="1692783" y="4349230"/>
                  <a:pt x="1707642" y="4345458"/>
                  <a:pt x="1718615" y="4339514"/>
                </a:cubicBezTo>
                <a:cubicBezTo>
                  <a:pt x="1726388" y="4335399"/>
                  <a:pt x="1733017" y="4328770"/>
                  <a:pt x="1738503" y="4319626"/>
                </a:cubicBezTo>
                <a:cubicBezTo>
                  <a:pt x="1743990" y="4310482"/>
                  <a:pt x="1751305" y="4296995"/>
                  <a:pt x="1760449" y="4279164"/>
                </a:cubicBezTo>
                <a:cubicBezTo>
                  <a:pt x="1765935" y="4267734"/>
                  <a:pt x="1771079" y="4260533"/>
                  <a:pt x="1775879" y="4257561"/>
                </a:cubicBezTo>
                <a:cubicBezTo>
                  <a:pt x="1780680" y="4254589"/>
                  <a:pt x="1786509" y="4253104"/>
                  <a:pt x="1793367" y="4253104"/>
                </a:cubicBezTo>
                <a:cubicBezTo>
                  <a:pt x="1802511" y="4253104"/>
                  <a:pt x="1810513" y="4255847"/>
                  <a:pt x="1817371" y="4261333"/>
                </a:cubicBezTo>
                <a:cubicBezTo>
                  <a:pt x="1813713" y="4270477"/>
                  <a:pt x="1809827" y="4279621"/>
                  <a:pt x="1805712" y="4288765"/>
                </a:cubicBezTo>
                <a:cubicBezTo>
                  <a:pt x="1801597" y="4297909"/>
                  <a:pt x="1797825" y="4306367"/>
                  <a:pt x="1794396" y="4314140"/>
                </a:cubicBezTo>
                <a:cubicBezTo>
                  <a:pt x="1790967" y="4321912"/>
                  <a:pt x="1788110" y="4328084"/>
                  <a:pt x="1785824" y="4332656"/>
                </a:cubicBezTo>
                <a:cubicBezTo>
                  <a:pt x="1798168" y="4339972"/>
                  <a:pt x="1810627" y="4345229"/>
                  <a:pt x="1823200" y="4348430"/>
                </a:cubicBezTo>
                <a:cubicBezTo>
                  <a:pt x="1829486" y="4350030"/>
                  <a:pt x="1835915" y="4351230"/>
                  <a:pt x="1842488" y="4352030"/>
                </a:cubicBezTo>
                <a:lnTo>
                  <a:pt x="1859922" y="4353069"/>
                </a:lnTo>
                <a:lnTo>
                  <a:pt x="1874411" y="4352202"/>
                </a:lnTo>
                <a:cubicBezTo>
                  <a:pt x="1891985" y="4350144"/>
                  <a:pt x="1910715" y="4345001"/>
                  <a:pt x="1930603" y="4336771"/>
                </a:cubicBezTo>
                <a:cubicBezTo>
                  <a:pt x="1928775" y="4322141"/>
                  <a:pt x="1927060" y="4307510"/>
                  <a:pt x="1925460" y="4292880"/>
                </a:cubicBezTo>
                <a:cubicBezTo>
                  <a:pt x="1923860" y="4278249"/>
                  <a:pt x="1922145" y="4263619"/>
                  <a:pt x="1920317" y="4248989"/>
                </a:cubicBezTo>
                <a:cubicBezTo>
                  <a:pt x="1917573" y="4226129"/>
                  <a:pt x="1913116" y="4194582"/>
                  <a:pt x="1906943" y="4154348"/>
                </a:cubicBezTo>
                <a:cubicBezTo>
                  <a:pt x="1900771" y="4114115"/>
                  <a:pt x="1892885" y="4065194"/>
                  <a:pt x="1883283" y="4007587"/>
                </a:cubicBezTo>
                <a:cubicBezTo>
                  <a:pt x="1893342" y="3999815"/>
                  <a:pt x="1904315" y="3992385"/>
                  <a:pt x="1916202" y="3985299"/>
                </a:cubicBezTo>
                <a:cubicBezTo>
                  <a:pt x="1928089" y="3978212"/>
                  <a:pt x="1940205" y="3971240"/>
                  <a:pt x="1952549" y="3964382"/>
                </a:cubicBezTo>
                <a:cubicBezTo>
                  <a:pt x="1953921" y="3997757"/>
                  <a:pt x="1955178" y="4031018"/>
                  <a:pt x="1956321" y="4064166"/>
                </a:cubicBezTo>
                <a:cubicBezTo>
                  <a:pt x="1957464" y="4097312"/>
                  <a:pt x="1958721" y="4130345"/>
                  <a:pt x="1960093" y="4163264"/>
                </a:cubicBezTo>
                <a:cubicBezTo>
                  <a:pt x="1961465" y="4193896"/>
                  <a:pt x="1962493" y="4222357"/>
                  <a:pt x="1963179" y="4248646"/>
                </a:cubicBezTo>
                <a:cubicBezTo>
                  <a:pt x="1963865" y="4274935"/>
                  <a:pt x="1964208" y="4299281"/>
                  <a:pt x="1964208" y="4321683"/>
                </a:cubicBezTo>
                <a:cubicBezTo>
                  <a:pt x="1964208" y="4334485"/>
                  <a:pt x="1962036" y="4347972"/>
                  <a:pt x="1957693" y="4362146"/>
                </a:cubicBezTo>
                <a:cubicBezTo>
                  <a:pt x="1953349" y="4376319"/>
                  <a:pt x="1947063" y="4389806"/>
                  <a:pt x="1938833" y="4402608"/>
                </a:cubicBezTo>
                <a:cubicBezTo>
                  <a:pt x="1934261" y="4409466"/>
                  <a:pt x="1924774" y="4414838"/>
                  <a:pt x="1910373" y="4418724"/>
                </a:cubicBezTo>
                <a:cubicBezTo>
                  <a:pt x="1903172" y="4420667"/>
                  <a:pt x="1895142" y="4422125"/>
                  <a:pt x="1886284" y="4423096"/>
                </a:cubicBezTo>
                <a:lnTo>
                  <a:pt x="1863591" y="4424234"/>
                </a:lnTo>
                <a:lnTo>
                  <a:pt x="1862633" y="4424554"/>
                </a:lnTo>
                <a:lnTo>
                  <a:pt x="1860843" y="4424372"/>
                </a:lnTo>
                <a:lnTo>
                  <a:pt x="1857223" y="4424554"/>
                </a:lnTo>
                <a:lnTo>
                  <a:pt x="1854408" y="4423719"/>
                </a:lnTo>
                <a:lnTo>
                  <a:pt x="1835158" y="4421767"/>
                </a:lnTo>
                <a:cubicBezTo>
                  <a:pt x="1808326" y="4416195"/>
                  <a:pt x="1783423" y="4402265"/>
                  <a:pt x="1760449" y="4379976"/>
                </a:cubicBezTo>
                <a:lnTo>
                  <a:pt x="1752905" y="4390264"/>
                </a:lnTo>
                <a:cubicBezTo>
                  <a:pt x="1746047" y="4398950"/>
                  <a:pt x="1735989" y="4405808"/>
                  <a:pt x="1722730" y="4410838"/>
                </a:cubicBezTo>
                <a:cubicBezTo>
                  <a:pt x="1709471" y="4415867"/>
                  <a:pt x="1693355" y="4419410"/>
                  <a:pt x="1674381" y="4421467"/>
                </a:cubicBezTo>
                <a:cubicBezTo>
                  <a:pt x="1655407" y="4423525"/>
                  <a:pt x="1633805" y="4424554"/>
                  <a:pt x="1609573" y="4424554"/>
                </a:cubicBezTo>
                <a:cubicBezTo>
                  <a:pt x="1586713" y="4424554"/>
                  <a:pt x="1568082" y="4421582"/>
                  <a:pt x="1553680" y="4415638"/>
                </a:cubicBezTo>
                <a:cubicBezTo>
                  <a:pt x="1539279" y="4409695"/>
                  <a:pt x="1527048" y="4400550"/>
                  <a:pt x="1516990" y="4388206"/>
                </a:cubicBezTo>
                <a:cubicBezTo>
                  <a:pt x="1479042" y="4401922"/>
                  <a:pt x="1443038" y="4412095"/>
                  <a:pt x="1408977" y="4418724"/>
                </a:cubicBezTo>
                <a:cubicBezTo>
                  <a:pt x="1374915" y="4425354"/>
                  <a:pt x="1341883" y="4428668"/>
                  <a:pt x="1309879" y="4428668"/>
                </a:cubicBezTo>
                <a:cubicBezTo>
                  <a:pt x="1265987" y="4428668"/>
                  <a:pt x="1232612" y="4425011"/>
                  <a:pt x="1209752" y="4417696"/>
                </a:cubicBezTo>
                <a:cubicBezTo>
                  <a:pt x="1186892" y="4410380"/>
                  <a:pt x="1169975" y="4398950"/>
                  <a:pt x="1159002" y="4383405"/>
                </a:cubicBezTo>
                <a:cubicBezTo>
                  <a:pt x="1147572" y="4367861"/>
                  <a:pt x="1141857" y="4347287"/>
                  <a:pt x="1141857" y="4321683"/>
                </a:cubicBezTo>
                <a:cubicBezTo>
                  <a:pt x="1141857" y="4315283"/>
                  <a:pt x="1142315" y="4307739"/>
                  <a:pt x="1143229" y="4299052"/>
                </a:cubicBezTo>
                <a:cubicBezTo>
                  <a:pt x="1144143" y="4290365"/>
                  <a:pt x="1145401" y="4282021"/>
                  <a:pt x="1147001" y="4274020"/>
                </a:cubicBezTo>
                <a:cubicBezTo>
                  <a:pt x="1148601" y="4266019"/>
                  <a:pt x="1150087" y="4260190"/>
                  <a:pt x="1151459" y="4256532"/>
                </a:cubicBezTo>
                <a:lnTo>
                  <a:pt x="1179576" y="4256532"/>
                </a:lnTo>
                <a:cubicBezTo>
                  <a:pt x="1179119" y="4261105"/>
                  <a:pt x="1178662" y="4265448"/>
                  <a:pt x="1178205" y="4269563"/>
                </a:cubicBezTo>
                <a:cubicBezTo>
                  <a:pt x="1177748" y="4273678"/>
                  <a:pt x="1177519" y="4278021"/>
                  <a:pt x="1177519" y="4282593"/>
                </a:cubicBezTo>
                <a:cubicBezTo>
                  <a:pt x="1177519" y="4304996"/>
                  <a:pt x="1182320" y="4321455"/>
                  <a:pt x="1191921" y="4331971"/>
                </a:cubicBezTo>
                <a:cubicBezTo>
                  <a:pt x="1201522" y="4342486"/>
                  <a:pt x="1217067" y="4349230"/>
                  <a:pt x="1238555" y="4352202"/>
                </a:cubicBezTo>
                <a:cubicBezTo>
                  <a:pt x="1260044" y="4355173"/>
                  <a:pt x="1288619" y="4356659"/>
                  <a:pt x="1324280" y="4356659"/>
                </a:cubicBezTo>
                <a:cubicBezTo>
                  <a:pt x="1360399" y="4356659"/>
                  <a:pt x="1392517" y="4354945"/>
                  <a:pt x="1420635" y="4351516"/>
                </a:cubicBezTo>
                <a:cubicBezTo>
                  <a:pt x="1448753" y="4348087"/>
                  <a:pt x="1476299" y="4343400"/>
                  <a:pt x="1503274" y="4337457"/>
                </a:cubicBezTo>
                <a:cubicBezTo>
                  <a:pt x="1500988" y="4317340"/>
                  <a:pt x="1498359" y="4295852"/>
                  <a:pt x="1495387" y="4272992"/>
                </a:cubicBezTo>
                <a:cubicBezTo>
                  <a:pt x="1492415" y="4250132"/>
                  <a:pt x="1489444" y="4225100"/>
                  <a:pt x="1486472" y="4197896"/>
                </a:cubicBezTo>
                <a:cubicBezTo>
                  <a:pt x="1483500" y="4170693"/>
                  <a:pt x="1480414" y="4140746"/>
                  <a:pt x="1477214" y="4108057"/>
                </a:cubicBezTo>
                <a:cubicBezTo>
                  <a:pt x="1474013" y="4075367"/>
                  <a:pt x="1470584" y="4039134"/>
                  <a:pt x="1466927" y="3999357"/>
                </a:cubicBezTo>
                <a:cubicBezTo>
                  <a:pt x="1476985" y="3991128"/>
                  <a:pt x="1487958" y="3983470"/>
                  <a:pt x="1499845" y="3976383"/>
                </a:cubicBezTo>
                <a:cubicBezTo>
                  <a:pt x="1511732" y="3969296"/>
                  <a:pt x="1523848" y="3962781"/>
                  <a:pt x="1536192" y="3956838"/>
                </a:cubicBezTo>
                <a:close/>
                <a:moveTo>
                  <a:pt x="3067965" y="3944265"/>
                </a:moveTo>
                <a:cubicBezTo>
                  <a:pt x="3078023" y="3943807"/>
                  <a:pt x="3086825" y="3948037"/>
                  <a:pt x="3094368" y="3956952"/>
                </a:cubicBezTo>
                <a:cubicBezTo>
                  <a:pt x="3101912" y="3965867"/>
                  <a:pt x="3105684" y="3977412"/>
                  <a:pt x="3105684" y="3991585"/>
                </a:cubicBezTo>
                <a:cubicBezTo>
                  <a:pt x="3105684" y="4002101"/>
                  <a:pt x="3101797" y="4011245"/>
                  <a:pt x="3094025" y="4019017"/>
                </a:cubicBezTo>
                <a:cubicBezTo>
                  <a:pt x="3086253" y="4026789"/>
                  <a:pt x="3077337" y="4030675"/>
                  <a:pt x="3067279" y="4030675"/>
                </a:cubicBezTo>
                <a:cubicBezTo>
                  <a:pt x="3056763" y="4030675"/>
                  <a:pt x="3048191" y="4026904"/>
                  <a:pt x="3041561" y="4019360"/>
                </a:cubicBezTo>
                <a:cubicBezTo>
                  <a:pt x="3034932" y="4011816"/>
                  <a:pt x="3031617" y="4002329"/>
                  <a:pt x="3031617" y="3990899"/>
                </a:cubicBezTo>
                <a:cubicBezTo>
                  <a:pt x="3031617" y="3977640"/>
                  <a:pt x="3035389" y="3966553"/>
                  <a:pt x="3042933" y="3957638"/>
                </a:cubicBezTo>
                <a:cubicBezTo>
                  <a:pt x="3050477" y="3948723"/>
                  <a:pt x="3058821" y="3944265"/>
                  <a:pt x="3067965" y="3944265"/>
                </a:cubicBezTo>
                <a:close/>
                <a:moveTo>
                  <a:pt x="3308147" y="3888715"/>
                </a:moveTo>
                <a:cubicBezTo>
                  <a:pt x="3304947" y="3888715"/>
                  <a:pt x="3301975" y="3889744"/>
                  <a:pt x="3299232" y="3891801"/>
                </a:cubicBezTo>
                <a:cubicBezTo>
                  <a:pt x="3296488" y="3893859"/>
                  <a:pt x="3295117" y="3896030"/>
                  <a:pt x="3295117" y="3898316"/>
                </a:cubicBezTo>
                <a:cubicBezTo>
                  <a:pt x="3295117" y="3907917"/>
                  <a:pt x="3302889" y="3915690"/>
                  <a:pt x="3318434" y="3921633"/>
                </a:cubicBezTo>
                <a:lnTo>
                  <a:pt x="3319806" y="3918890"/>
                </a:lnTo>
                <a:cubicBezTo>
                  <a:pt x="3320720" y="3917061"/>
                  <a:pt x="3321177" y="3915461"/>
                  <a:pt x="3321177" y="3914090"/>
                </a:cubicBezTo>
                <a:cubicBezTo>
                  <a:pt x="3321177" y="3912718"/>
                  <a:pt x="3321177" y="3911575"/>
                  <a:pt x="3321177" y="3910661"/>
                </a:cubicBezTo>
                <a:cubicBezTo>
                  <a:pt x="3321177" y="3904260"/>
                  <a:pt x="3319920" y="3899002"/>
                  <a:pt x="3317405" y="3894887"/>
                </a:cubicBezTo>
                <a:cubicBezTo>
                  <a:pt x="3314891" y="3890772"/>
                  <a:pt x="3311805" y="3888715"/>
                  <a:pt x="3308147" y="3888715"/>
                </a:cubicBezTo>
                <a:close/>
                <a:moveTo>
                  <a:pt x="3316377" y="3865398"/>
                </a:moveTo>
                <a:cubicBezTo>
                  <a:pt x="3323692" y="3865398"/>
                  <a:pt x="3329635" y="3868598"/>
                  <a:pt x="3334207" y="3874999"/>
                </a:cubicBezTo>
                <a:cubicBezTo>
                  <a:pt x="3339694" y="3882314"/>
                  <a:pt x="3342437" y="3893973"/>
                  <a:pt x="3342437" y="3909975"/>
                </a:cubicBezTo>
                <a:cubicBezTo>
                  <a:pt x="3342437" y="3915918"/>
                  <a:pt x="3341294" y="3921405"/>
                  <a:pt x="3339008" y="3926434"/>
                </a:cubicBezTo>
                <a:lnTo>
                  <a:pt x="3360268" y="3927806"/>
                </a:lnTo>
                <a:cubicBezTo>
                  <a:pt x="3360268" y="3935121"/>
                  <a:pt x="3357868" y="3940379"/>
                  <a:pt x="3353067" y="3943579"/>
                </a:cubicBezTo>
                <a:cubicBezTo>
                  <a:pt x="3348267" y="3946779"/>
                  <a:pt x="3340837" y="3948380"/>
                  <a:pt x="3330779" y="3948380"/>
                </a:cubicBezTo>
                <a:lnTo>
                  <a:pt x="3323921" y="3947694"/>
                </a:lnTo>
                <a:cubicBezTo>
                  <a:pt x="3312491" y="3959124"/>
                  <a:pt x="3300832" y="3968153"/>
                  <a:pt x="3288945" y="3974783"/>
                </a:cubicBezTo>
                <a:cubicBezTo>
                  <a:pt x="3277057" y="3981412"/>
                  <a:pt x="3266542" y="3984727"/>
                  <a:pt x="3257398" y="3984727"/>
                </a:cubicBezTo>
                <a:cubicBezTo>
                  <a:pt x="3243225" y="3984727"/>
                  <a:pt x="3236138" y="3978783"/>
                  <a:pt x="3236138" y="3966896"/>
                </a:cubicBezTo>
                <a:cubicBezTo>
                  <a:pt x="3249854" y="3964153"/>
                  <a:pt x="3261741" y="3960495"/>
                  <a:pt x="3271800" y="3955923"/>
                </a:cubicBezTo>
                <a:cubicBezTo>
                  <a:pt x="3281858" y="3951351"/>
                  <a:pt x="3291002" y="3946322"/>
                  <a:pt x="3299232" y="3940836"/>
                </a:cubicBezTo>
                <a:cubicBezTo>
                  <a:pt x="3282772" y="3932606"/>
                  <a:pt x="3274543" y="3921862"/>
                  <a:pt x="3274543" y="3908603"/>
                </a:cubicBezTo>
                <a:cubicBezTo>
                  <a:pt x="3274543" y="3898088"/>
                  <a:pt x="3279001" y="3888258"/>
                  <a:pt x="3287916" y="3879114"/>
                </a:cubicBezTo>
                <a:cubicBezTo>
                  <a:pt x="3296831" y="3869970"/>
                  <a:pt x="3306318" y="3865398"/>
                  <a:pt x="3316377" y="3865398"/>
                </a:cubicBezTo>
                <a:close/>
                <a:moveTo>
                  <a:pt x="1975867" y="3853434"/>
                </a:moveTo>
                <a:lnTo>
                  <a:pt x="1976552" y="3861664"/>
                </a:lnTo>
                <a:cubicBezTo>
                  <a:pt x="1976552" y="3873551"/>
                  <a:pt x="1971294" y="3882695"/>
                  <a:pt x="1960779" y="3889096"/>
                </a:cubicBezTo>
                <a:cubicBezTo>
                  <a:pt x="1948891" y="3895040"/>
                  <a:pt x="1933575" y="3901669"/>
                  <a:pt x="1914830" y="3908984"/>
                </a:cubicBezTo>
                <a:cubicBezTo>
                  <a:pt x="1896085" y="3916299"/>
                  <a:pt x="1874139" y="3924300"/>
                  <a:pt x="1848993" y="3932987"/>
                </a:cubicBezTo>
                <a:lnTo>
                  <a:pt x="1852422" y="3900069"/>
                </a:lnTo>
                <a:cubicBezTo>
                  <a:pt x="1883055" y="3889096"/>
                  <a:pt x="1908201" y="3879952"/>
                  <a:pt x="1927861" y="3872637"/>
                </a:cubicBezTo>
                <a:cubicBezTo>
                  <a:pt x="1947520" y="3865322"/>
                  <a:pt x="1963522" y="3858921"/>
                  <a:pt x="1975867" y="3853434"/>
                </a:cubicBezTo>
                <a:close/>
                <a:moveTo>
                  <a:pt x="3504439" y="3821735"/>
                </a:moveTo>
                <a:cubicBezTo>
                  <a:pt x="3521812" y="3821735"/>
                  <a:pt x="3530499" y="3831336"/>
                  <a:pt x="3530499" y="3850539"/>
                </a:cubicBezTo>
                <a:cubicBezTo>
                  <a:pt x="3530499" y="3857397"/>
                  <a:pt x="3529356" y="3862883"/>
                  <a:pt x="3527070" y="3866998"/>
                </a:cubicBezTo>
                <a:lnTo>
                  <a:pt x="3513354" y="3864940"/>
                </a:lnTo>
                <a:lnTo>
                  <a:pt x="3514039" y="3862197"/>
                </a:lnTo>
                <a:cubicBezTo>
                  <a:pt x="3514039" y="3859911"/>
                  <a:pt x="3513239" y="3858197"/>
                  <a:pt x="3511639" y="3857054"/>
                </a:cubicBezTo>
                <a:cubicBezTo>
                  <a:pt x="3510039" y="3855911"/>
                  <a:pt x="3507867" y="3855339"/>
                  <a:pt x="3505124" y="3855339"/>
                </a:cubicBezTo>
                <a:cubicBezTo>
                  <a:pt x="3499638" y="3855339"/>
                  <a:pt x="3494609" y="3857168"/>
                  <a:pt x="3490037" y="3860826"/>
                </a:cubicBezTo>
                <a:cubicBezTo>
                  <a:pt x="3485465" y="3864483"/>
                  <a:pt x="3481578" y="3869284"/>
                  <a:pt x="3478378" y="3875228"/>
                </a:cubicBezTo>
                <a:cubicBezTo>
                  <a:pt x="3486607" y="3883914"/>
                  <a:pt x="3498037" y="3888258"/>
                  <a:pt x="3512668" y="3888258"/>
                </a:cubicBezTo>
                <a:cubicBezTo>
                  <a:pt x="3516325" y="3888258"/>
                  <a:pt x="3520555" y="3888029"/>
                  <a:pt x="3525355" y="3887572"/>
                </a:cubicBezTo>
                <a:cubicBezTo>
                  <a:pt x="3530156" y="3887115"/>
                  <a:pt x="3535528" y="3886200"/>
                  <a:pt x="3541471" y="3884829"/>
                </a:cubicBezTo>
                <a:lnTo>
                  <a:pt x="3539414" y="3913632"/>
                </a:lnTo>
                <a:cubicBezTo>
                  <a:pt x="3522041" y="3917747"/>
                  <a:pt x="3507639" y="3921976"/>
                  <a:pt x="3496209" y="3926320"/>
                </a:cubicBezTo>
                <a:cubicBezTo>
                  <a:pt x="3484779" y="3930663"/>
                  <a:pt x="3471063" y="3936949"/>
                  <a:pt x="3455061" y="3945179"/>
                </a:cubicBezTo>
                <a:lnTo>
                  <a:pt x="3453003" y="3917061"/>
                </a:lnTo>
                <a:lnTo>
                  <a:pt x="3479064" y="3902660"/>
                </a:lnTo>
                <a:cubicBezTo>
                  <a:pt x="3463519" y="3898088"/>
                  <a:pt x="3455747" y="3889172"/>
                  <a:pt x="3455747" y="3875913"/>
                </a:cubicBezTo>
                <a:cubicBezTo>
                  <a:pt x="3455747" y="3867227"/>
                  <a:pt x="3458261" y="3858768"/>
                  <a:pt x="3463290" y="3850539"/>
                </a:cubicBezTo>
                <a:cubicBezTo>
                  <a:pt x="3468319" y="3842309"/>
                  <a:pt x="3474720" y="3835451"/>
                  <a:pt x="3482493" y="3829965"/>
                </a:cubicBezTo>
                <a:cubicBezTo>
                  <a:pt x="3490265" y="3824478"/>
                  <a:pt x="3497580" y="3821735"/>
                  <a:pt x="3504439" y="3821735"/>
                </a:cubicBezTo>
                <a:close/>
                <a:moveTo>
                  <a:pt x="3557016" y="3729609"/>
                </a:moveTo>
                <a:lnTo>
                  <a:pt x="3557702" y="3737839"/>
                </a:lnTo>
                <a:cubicBezTo>
                  <a:pt x="3557702" y="3749726"/>
                  <a:pt x="3552444" y="3758870"/>
                  <a:pt x="3541929" y="3765271"/>
                </a:cubicBezTo>
                <a:cubicBezTo>
                  <a:pt x="3530042" y="3771215"/>
                  <a:pt x="3514725" y="3777844"/>
                  <a:pt x="3495980" y="3785159"/>
                </a:cubicBezTo>
                <a:cubicBezTo>
                  <a:pt x="3477235" y="3792474"/>
                  <a:pt x="3455289" y="3800475"/>
                  <a:pt x="3430143" y="3809162"/>
                </a:cubicBezTo>
                <a:lnTo>
                  <a:pt x="3433573" y="3776244"/>
                </a:lnTo>
                <a:cubicBezTo>
                  <a:pt x="3464205" y="3765271"/>
                  <a:pt x="3489351" y="3756127"/>
                  <a:pt x="3509011" y="3748812"/>
                </a:cubicBezTo>
                <a:cubicBezTo>
                  <a:pt x="3528670" y="3741497"/>
                  <a:pt x="3544672" y="3735096"/>
                  <a:pt x="3557016" y="3729609"/>
                </a:cubicBezTo>
                <a:close/>
                <a:moveTo>
                  <a:pt x="5023181" y="3360497"/>
                </a:moveTo>
                <a:lnTo>
                  <a:pt x="5023865" y="3368726"/>
                </a:lnTo>
                <a:cubicBezTo>
                  <a:pt x="5022951" y="3382442"/>
                  <a:pt x="5017237" y="3392043"/>
                  <a:pt x="5006721" y="3397530"/>
                </a:cubicBezTo>
                <a:cubicBezTo>
                  <a:pt x="4994833" y="3403473"/>
                  <a:pt x="4979403" y="3409988"/>
                  <a:pt x="4960429" y="3417075"/>
                </a:cubicBezTo>
                <a:cubicBezTo>
                  <a:pt x="4941457" y="3424162"/>
                  <a:pt x="4919167" y="3431820"/>
                  <a:pt x="4893565" y="3440049"/>
                </a:cubicBezTo>
                <a:lnTo>
                  <a:pt x="4899051" y="3405074"/>
                </a:lnTo>
                <a:cubicBezTo>
                  <a:pt x="4929225" y="3394558"/>
                  <a:pt x="4954485" y="3385757"/>
                  <a:pt x="4974831" y="3378670"/>
                </a:cubicBezTo>
                <a:cubicBezTo>
                  <a:pt x="4995177" y="3371584"/>
                  <a:pt x="5011293" y="3365526"/>
                  <a:pt x="5023181" y="3360497"/>
                </a:cubicBezTo>
                <a:close/>
                <a:moveTo>
                  <a:pt x="4223081" y="3360497"/>
                </a:moveTo>
                <a:lnTo>
                  <a:pt x="4223767" y="3368726"/>
                </a:lnTo>
                <a:cubicBezTo>
                  <a:pt x="4222852" y="3382442"/>
                  <a:pt x="4217137" y="3392043"/>
                  <a:pt x="4206621" y="3397530"/>
                </a:cubicBezTo>
                <a:cubicBezTo>
                  <a:pt x="4194734" y="3403473"/>
                  <a:pt x="4179303" y="3409988"/>
                  <a:pt x="4160330" y="3417075"/>
                </a:cubicBezTo>
                <a:cubicBezTo>
                  <a:pt x="4141356" y="3424162"/>
                  <a:pt x="4119067" y="3431820"/>
                  <a:pt x="4093465" y="3440049"/>
                </a:cubicBezTo>
                <a:lnTo>
                  <a:pt x="4098951" y="3405074"/>
                </a:lnTo>
                <a:cubicBezTo>
                  <a:pt x="4129126" y="3394558"/>
                  <a:pt x="4154387" y="3385757"/>
                  <a:pt x="4174731" y="3378670"/>
                </a:cubicBezTo>
                <a:cubicBezTo>
                  <a:pt x="4195077" y="3371584"/>
                  <a:pt x="4211193" y="3365526"/>
                  <a:pt x="4223081" y="3360497"/>
                </a:cubicBezTo>
                <a:close/>
                <a:moveTo>
                  <a:pt x="860756" y="3274772"/>
                </a:moveTo>
                <a:lnTo>
                  <a:pt x="861441" y="3283001"/>
                </a:lnTo>
                <a:cubicBezTo>
                  <a:pt x="860527" y="3296717"/>
                  <a:pt x="854812" y="3306318"/>
                  <a:pt x="844296" y="3311805"/>
                </a:cubicBezTo>
                <a:cubicBezTo>
                  <a:pt x="832409" y="3317748"/>
                  <a:pt x="816979" y="3324263"/>
                  <a:pt x="798005" y="3331350"/>
                </a:cubicBezTo>
                <a:cubicBezTo>
                  <a:pt x="779031" y="3338437"/>
                  <a:pt x="756743" y="3346095"/>
                  <a:pt x="731139" y="3354324"/>
                </a:cubicBezTo>
                <a:lnTo>
                  <a:pt x="736626" y="3319349"/>
                </a:lnTo>
                <a:cubicBezTo>
                  <a:pt x="766801" y="3308833"/>
                  <a:pt x="792061" y="3300032"/>
                  <a:pt x="812407" y="3292945"/>
                </a:cubicBezTo>
                <a:cubicBezTo>
                  <a:pt x="832752" y="3285859"/>
                  <a:pt x="848868" y="3279801"/>
                  <a:pt x="860756" y="3274772"/>
                </a:cubicBezTo>
                <a:close/>
                <a:moveTo>
                  <a:pt x="4965269" y="3241777"/>
                </a:moveTo>
                <a:cubicBezTo>
                  <a:pt x="4982641" y="3241777"/>
                  <a:pt x="4991329" y="3251378"/>
                  <a:pt x="4991329" y="3270581"/>
                </a:cubicBezTo>
                <a:cubicBezTo>
                  <a:pt x="4991329" y="3276067"/>
                  <a:pt x="4989957" y="3281782"/>
                  <a:pt x="4987213" y="3287725"/>
                </a:cubicBezTo>
                <a:lnTo>
                  <a:pt x="4974183" y="3284297"/>
                </a:lnTo>
                <a:lnTo>
                  <a:pt x="4974183" y="3282925"/>
                </a:lnTo>
                <a:cubicBezTo>
                  <a:pt x="4974183" y="3278353"/>
                  <a:pt x="4971441" y="3276067"/>
                  <a:pt x="4965955" y="3276067"/>
                </a:cubicBezTo>
                <a:cubicBezTo>
                  <a:pt x="4960467" y="3276067"/>
                  <a:pt x="4955439" y="3277781"/>
                  <a:pt x="4950867" y="3281210"/>
                </a:cubicBezTo>
                <a:cubicBezTo>
                  <a:pt x="4946295" y="3284639"/>
                  <a:pt x="4942409" y="3289554"/>
                  <a:pt x="4939209" y="3295955"/>
                </a:cubicBezTo>
                <a:cubicBezTo>
                  <a:pt x="4946981" y="3304185"/>
                  <a:pt x="4957953" y="3308299"/>
                  <a:pt x="4972125" y="3308299"/>
                </a:cubicBezTo>
                <a:cubicBezTo>
                  <a:pt x="4976699" y="3308299"/>
                  <a:pt x="4981499" y="3307956"/>
                  <a:pt x="4986529" y="3307271"/>
                </a:cubicBezTo>
                <a:cubicBezTo>
                  <a:pt x="4991557" y="3306585"/>
                  <a:pt x="4996587" y="3305785"/>
                  <a:pt x="5001615" y="3304871"/>
                </a:cubicBezTo>
                <a:lnTo>
                  <a:pt x="4999557" y="3334360"/>
                </a:lnTo>
                <a:cubicBezTo>
                  <a:pt x="4987671" y="3336646"/>
                  <a:pt x="4977499" y="3339160"/>
                  <a:pt x="4969041" y="3341904"/>
                </a:cubicBezTo>
                <a:cubicBezTo>
                  <a:pt x="4960581" y="3344647"/>
                  <a:pt x="4952237" y="3347733"/>
                  <a:pt x="4944009" y="3351162"/>
                </a:cubicBezTo>
                <a:cubicBezTo>
                  <a:pt x="4935779" y="3354591"/>
                  <a:pt x="4926177" y="3359277"/>
                  <a:pt x="4915205" y="3365221"/>
                </a:cubicBezTo>
                <a:lnTo>
                  <a:pt x="4913833" y="3337789"/>
                </a:lnTo>
                <a:lnTo>
                  <a:pt x="4939209" y="3322701"/>
                </a:lnTo>
                <a:cubicBezTo>
                  <a:pt x="4924121" y="3318129"/>
                  <a:pt x="4916577" y="3309214"/>
                  <a:pt x="4916577" y="3295955"/>
                </a:cubicBezTo>
                <a:cubicBezTo>
                  <a:pt x="4916577" y="3287268"/>
                  <a:pt x="4919091" y="3278810"/>
                  <a:pt x="4924121" y="3270581"/>
                </a:cubicBezTo>
                <a:cubicBezTo>
                  <a:pt x="4929149" y="3262351"/>
                  <a:pt x="4935437" y="3255493"/>
                  <a:pt x="4942979" y="3250007"/>
                </a:cubicBezTo>
                <a:cubicBezTo>
                  <a:pt x="4950523" y="3244520"/>
                  <a:pt x="4957953" y="3241777"/>
                  <a:pt x="4965269" y="3241777"/>
                </a:cubicBezTo>
                <a:close/>
                <a:moveTo>
                  <a:pt x="4165169" y="3241777"/>
                </a:moveTo>
                <a:cubicBezTo>
                  <a:pt x="4182542" y="3241777"/>
                  <a:pt x="4191229" y="3251378"/>
                  <a:pt x="4191229" y="3270581"/>
                </a:cubicBezTo>
                <a:cubicBezTo>
                  <a:pt x="4191229" y="3276067"/>
                  <a:pt x="4189857" y="3281782"/>
                  <a:pt x="4187114" y="3287725"/>
                </a:cubicBezTo>
                <a:lnTo>
                  <a:pt x="4174084" y="3284297"/>
                </a:lnTo>
                <a:lnTo>
                  <a:pt x="4174084" y="3282925"/>
                </a:lnTo>
                <a:cubicBezTo>
                  <a:pt x="4174084" y="3278353"/>
                  <a:pt x="4171341" y="3276067"/>
                  <a:pt x="4165855" y="3276067"/>
                </a:cubicBezTo>
                <a:cubicBezTo>
                  <a:pt x="4160368" y="3276067"/>
                  <a:pt x="4155339" y="3277781"/>
                  <a:pt x="4150767" y="3281210"/>
                </a:cubicBezTo>
                <a:cubicBezTo>
                  <a:pt x="4146195" y="3284639"/>
                  <a:pt x="4142309" y="3289554"/>
                  <a:pt x="4139108" y="3295955"/>
                </a:cubicBezTo>
                <a:cubicBezTo>
                  <a:pt x="4146881" y="3304185"/>
                  <a:pt x="4157853" y="3308299"/>
                  <a:pt x="4172027" y="3308299"/>
                </a:cubicBezTo>
                <a:cubicBezTo>
                  <a:pt x="4176599" y="3308299"/>
                  <a:pt x="4181399" y="3307956"/>
                  <a:pt x="4186429" y="3307271"/>
                </a:cubicBezTo>
                <a:cubicBezTo>
                  <a:pt x="4191457" y="3306585"/>
                  <a:pt x="4196487" y="3305785"/>
                  <a:pt x="4201516" y="3304871"/>
                </a:cubicBezTo>
                <a:lnTo>
                  <a:pt x="4199459" y="3334360"/>
                </a:lnTo>
                <a:cubicBezTo>
                  <a:pt x="4187571" y="3336646"/>
                  <a:pt x="4177399" y="3339160"/>
                  <a:pt x="4168941" y="3341904"/>
                </a:cubicBezTo>
                <a:cubicBezTo>
                  <a:pt x="4160482" y="3344647"/>
                  <a:pt x="4152139" y="3347733"/>
                  <a:pt x="4143909" y="3351162"/>
                </a:cubicBezTo>
                <a:cubicBezTo>
                  <a:pt x="4135679" y="3354591"/>
                  <a:pt x="4126078" y="3359277"/>
                  <a:pt x="4115105" y="3365221"/>
                </a:cubicBezTo>
                <a:lnTo>
                  <a:pt x="4113733" y="3337789"/>
                </a:lnTo>
                <a:lnTo>
                  <a:pt x="4139108" y="3322701"/>
                </a:lnTo>
                <a:cubicBezTo>
                  <a:pt x="4124021" y="3318129"/>
                  <a:pt x="4116477" y="3309214"/>
                  <a:pt x="4116477" y="3295955"/>
                </a:cubicBezTo>
                <a:cubicBezTo>
                  <a:pt x="4116477" y="3287268"/>
                  <a:pt x="4118991" y="3278810"/>
                  <a:pt x="4124021" y="3270581"/>
                </a:cubicBezTo>
                <a:cubicBezTo>
                  <a:pt x="4129049" y="3262351"/>
                  <a:pt x="4135337" y="3255493"/>
                  <a:pt x="4142880" y="3250007"/>
                </a:cubicBezTo>
                <a:cubicBezTo>
                  <a:pt x="4150424" y="3244520"/>
                  <a:pt x="4157853" y="3241777"/>
                  <a:pt x="4165169" y="3241777"/>
                </a:cubicBezTo>
                <a:close/>
                <a:moveTo>
                  <a:pt x="3937167" y="3063602"/>
                </a:moveTo>
                <a:lnTo>
                  <a:pt x="3918080" y="3086957"/>
                </a:lnTo>
                <a:cubicBezTo>
                  <a:pt x="3910937" y="3094844"/>
                  <a:pt x="3903422" y="3102331"/>
                  <a:pt x="3895535" y="3109417"/>
                </a:cubicBezTo>
                <a:lnTo>
                  <a:pt x="3868909" y="3129789"/>
                </a:lnTo>
                <a:lnTo>
                  <a:pt x="3880105" y="3129306"/>
                </a:lnTo>
                <a:cubicBezTo>
                  <a:pt x="3896563" y="3128391"/>
                  <a:pt x="3913365" y="3127020"/>
                  <a:pt x="3930511" y="3125191"/>
                </a:cubicBezTo>
                <a:cubicBezTo>
                  <a:pt x="3947655" y="3123362"/>
                  <a:pt x="3964229" y="3121076"/>
                  <a:pt x="3980231" y="3118333"/>
                </a:cubicBezTo>
                <a:cubicBezTo>
                  <a:pt x="3966058" y="3099131"/>
                  <a:pt x="3951771" y="3080957"/>
                  <a:pt x="3937369" y="3063812"/>
                </a:cubicBezTo>
                <a:close/>
                <a:moveTo>
                  <a:pt x="2401063" y="3043581"/>
                </a:moveTo>
                <a:lnTo>
                  <a:pt x="2429866" y="3067584"/>
                </a:lnTo>
                <a:cubicBezTo>
                  <a:pt x="2421179" y="3077185"/>
                  <a:pt x="2413635" y="3087358"/>
                  <a:pt x="2407235" y="3098102"/>
                </a:cubicBezTo>
                <a:cubicBezTo>
                  <a:pt x="2400834" y="3108846"/>
                  <a:pt x="2396033" y="3118904"/>
                  <a:pt x="2392833" y="3128277"/>
                </a:cubicBezTo>
                <a:cubicBezTo>
                  <a:pt x="2389632" y="3137650"/>
                  <a:pt x="2388032" y="3145536"/>
                  <a:pt x="2388033" y="3151937"/>
                </a:cubicBezTo>
                <a:cubicBezTo>
                  <a:pt x="2388032" y="3158338"/>
                  <a:pt x="2391575" y="3163710"/>
                  <a:pt x="2398662" y="3168053"/>
                </a:cubicBezTo>
                <a:cubicBezTo>
                  <a:pt x="2405749" y="3172397"/>
                  <a:pt x="2415693" y="3176626"/>
                  <a:pt x="2428495" y="3180741"/>
                </a:cubicBezTo>
                <a:cubicBezTo>
                  <a:pt x="2425751" y="3197200"/>
                  <a:pt x="2419236" y="3210687"/>
                  <a:pt x="2408949" y="3221203"/>
                </a:cubicBezTo>
                <a:cubicBezTo>
                  <a:pt x="2398662" y="3231718"/>
                  <a:pt x="2386661" y="3236976"/>
                  <a:pt x="2372945" y="3236976"/>
                </a:cubicBezTo>
                <a:cubicBezTo>
                  <a:pt x="2357857" y="3236976"/>
                  <a:pt x="2345627" y="3231604"/>
                  <a:pt x="2336255" y="3220860"/>
                </a:cubicBezTo>
                <a:cubicBezTo>
                  <a:pt x="2326881" y="3210116"/>
                  <a:pt x="2322195" y="3196971"/>
                  <a:pt x="2322195" y="3181426"/>
                </a:cubicBezTo>
                <a:cubicBezTo>
                  <a:pt x="2322195" y="3168168"/>
                  <a:pt x="2324824" y="3154452"/>
                  <a:pt x="2330082" y="3140279"/>
                </a:cubicBezTo>
                <a:cubicBezTo>
                  <a:pt x="2335340" y="3126105"/>
                  <a:pt x="2343798" y="3111018"/>
                  <a:pt x="2355457" y="3095016"/>
                </a:cubicBezTo>
                <a:cubicBezTo>
                  <a:pt x="2367115" y="3079014"/>
                  <a:pt x="2382317" y="3061869"/>
                  <a:pt x="2401063" y="3043581"/>
                </a:cubicBezTo>
                <a:close/>
                <a:moveTo>
                  <a:pt x="812064" y="3007233"/>
                </a:moveTo>
                <a:cubicBezTo>
                  <a:pt x="804291" y="3007233"/>
                  <a:pt x="795605" y="3009976"/>
                  <a:pt x="786003" y="3015463"/>
                </a:cubicBezTo>
                <a:cubicBezTo>
                  <a:pt x="776402" y="3020949"/>
                  <a:pt x="766572" y="3028836"/>
                  <a:pt x="756514" y="3039123"/>
                </a:cubicBezTo>
                <a:cubicBezTo>
                  <a:pt x="746455" y="3049410"/>
                  <a:pt x="736626" y="3061640"/>
                  <a:pt x="727025" y="3075813"/>
                </a:cubicBezTo>
                <a:cubicBezTo>
                  <a:pt x="735711" y="3085872"/>
                  <a:pt x="745884" y="3094673"/>
                  <a:pt x="757543" y="3102217"/>
                </a:cubicBezTo>
                <a:cubicBezTo>
                  <a:pt x="769201" y="3109760"/>
                  <a:pt x="781203" y="3115590"/>
                  <a:pt x="793547" y="3119705"/>
                </a:cubicBezTo>
                <a:cubicBezTo>
                  <a:pt x="820522" y="3111475"/>
                  <a:pt x="843382" y="3099359"/>
                  <a:pt x="862127" y="3083357"/>
                </a:cubicBezTo>
                <a:cubicBezTo>
                  <a:pt x="859384" y="3071470"/>
                  <a:pt x="854812" y="3059240"/>
                  <a:pt x="848411" y="3046667"/>
                </a:cubicBezTo>
                <a:cubicBezTo>
                  <a:pt x="842010" y="3034094"/>
                  <a:pt x="835381" y="3024378"/>
                  <a:pt x="828523" y="3017520"/>
                </a:cubicBezTo>
                <a:cubicBezTo>
                  <a:pt x="822579" y="3010662"/>
                  <a:pt x="817093" y="3007233"/>
                  <a:pt x="812064" y="3007233"/>
                </a:cubicBezTo>
                <a:close/>
                <a:moveTo>
                  <a:pt x="4596537" y="3003804"/>
                </a:moveTo>
                <a:cubicBezTo>
                  <a:pt x="4549901" y="3019349"/>
                  <a:pt x="4514697" y="3039695"/>
                  <a:pt x="4490923" y="3064840"/>
                </a:cubicBezTo>
                <a:cubicBezTo>
                  <a:pt x="4504639" y="3075356"/>
                  <a:pt x="4518355" y="3082786"/>
                  <a:pt x="4532071" y="3087129"/>
                </a:cubicBezTo>
                <a:cubicBezTo>
                  <a:pt x="4545787" y="3091472"/>
                  <a:pt x="4559275" y="3094787"/>
                  <a:pt x="4572533" y="3097073"/>
                </a:cubicBezTo>
                <a:cubicBezTo>
                  <a:pt x="4579391" y="3097988"/>
                  <a:pt x="4586365" y="3098673"/>
                  <a:pt x="4593451" y="3099131"/>
                </a:cubicBezTo>
                <a:cubicBezTo>
                  <a:pt x="4600537" y="3099588"/>
                  <a:pt x="4607967" y="3100045"/>
                  <a:pt x="4615739" y="3100502"/>
                </a:cubicBezTo>
                <a:cubicBezTo>
                  <a:pt x="4612997" y="3087243"/>
                  <a:pt x="4610025" y="3072499"/>
                  <a:pt x="4606825" y="3056268"/>
                </a:cubicBezTo>
                <a:cubicBezTo>
                  <a:pt x="4603623" y="3040037"/>
                  <a:pt x="4600193" y="3022549"/>
                  <a:pt x="4596537" y="3003804"/>
                </a:cubicBezTo>
                <a:close/>
                <a:moveTo>
                  <a:pt x="1097890" y="2993517"/>
                </a:moveTo>
                <a:cubicBezTo>
                  <a:pt x="1085545" y="2993517"/>
                  <a:pt x="1073544" y="2994775"/>
                  <a:pt x="1061885" y="2997289"/>
                </a:cubicBezTo>
                <a:cubicBezTo>
                  <a:pt x="1050227" y="2999804"/>
                  <a:pt x="1037311" y="3004490"/>
                  <a:pt x="1023138" y="3011348"/>
                </a:cubicBezTo>
                <a:cubicBezTo>
                  <a:pt x="1029081" y="3016377"/>
                  <a:pt x="1037311" y="3024150"/>
                  <a:pt x="1047827" y="3034665"/>
                </a:cubicBezTo>
                <a:cubicBezTo>
                  <a:pt x="1058342" y="3045181"/>
                  <a:pt x="1070687" y="3058440"/>
                  <a:pt x="1084860" y="3074442"/>
                </a:cubicBezTo>
                <a:cubicBezTo>
                  <a:pt x="1087603" y="3077642"/>
                  <a:pt x="1090346" y="3080842"/>
                  <a:pt x="1093089" y="3084043"/>
                </a:cubicBezTo>
                <a:cubicBezTo>
                  <a:pt x="1095833" y="3087243"/>
                  <a:pt x="1098805" y="3090444"/>
                  <a:pt x="1102005" y="3093644"/>
                </a:cubicBezTo>
                <a:cubicBezTo>
                  <a:pt x="1115264" y="3084957"/>
                  <a:pt x="1125551" y="3075356"/>
                  <a:pt x="1132866" y="3064840"/>
                </a:cubicBezTo>
                <a:cubicBezTo>
                  <a:pt x="1140181" y="3054325"/>
                  <a:pt x="1143839" y="3043581"/>
                  <a:pt x="1143839" y="3032608"/>
                </a:cubicBezTo>
                <a:cubicBezTo>
                  <a:pt x="1143839" y="3020721"/>
                  <a:pt x="1139495" y="3011234"/>
                  <a:pt x="1130809" y="3004147"/>
                </a:cubicBezTo>
                <a:cubicBezTo>
                  <a:pt x="1122122" y="2997061"/>
                  <a:pt x="1111149" y="2993517"/>
                  <a:pt x="1097890" y="2993517"/>
                </a:cubicBezTo>
                <a:close/>
                <a:moveTo>
                  <a:pt x="3293822" y="2923566"/>
                </a:moveTo>
                <a:cubicBezTo>
                  <a:pt x="3296565" y="2935453"/>
                  <a:pt x="3299651" y="2949512"/>
                  <a:pt x="3303080" y="2965742"/>
                </a:cubicBezTo>
                <a:cubicBezTo>
                  <a:pt x="3306509" y="2981973"/>
                  <a:pt x="3310052" y="2999690"/>
                  <a:pt x="3313710" y="3018892"/>
                </a:cubicBezTo>
                <a:cubicBezTo>
                  <a:pt x="3316453" y="3033522"/>
                  <a:pt x="3318511" y="3045867"/>
                  <a:pt x="3319882" y="3055925"/>
                </a:cubicBezTo>
                <a:cubicBezTo>
                  <a:pt x="3321254" y="3065983"/>
                  <a:pt x="3321939" y="3073756"/>
                  <a:pt x="3321939" y="3079242"/>
                </a:cubicBezTo>
                <a:cubicBezTo>
                  <a:pt x="3321939" y="3088843"/>
                  <a:pt x="3319425" y="3100845"/>
                  <a:pt x="3314396" y="3115247"/>
                </a:cubicBezTo>
                <a:cubicBezTo>
                  <a:pt x="3309366" y="3129649"/>
                  <a:pt x="3303194" y="3143936"/>
                  <a:pt x="3295879" y="3158109"/>
                </a:cubicBezTo>
                <a:cubicBezTo>
                  <a:pt x="3264675" y="3176969"/>
                  <a:pt x="3231799" y="3188756"/>
                  <a:pt x="3197253" y="3193471"/>
                </a:cubicBezTo>
                <a:lnTo>
                  <a:pt x="3168637" y="3195392"/>
                </a:lnTo>
                <a:lnTo>
                  <a:pt x="3167330" y="3195828"/>
                </a:lnTo>
                <a:lnTo>
                  <a:pt x="3165325" y="3195615"/>
                </a:lnTo>
                <a:lnTo>
                  <a:pt x="3162148" y="3195828"/>
                </a:lnTo>
                <a:lnTo>
                  <a:pt x="3159719" y="3195019"/>
                </a:lnTo>
                <a:lnTo>
                  <a:pt x="3139126" y="3192828"/>
                </a:lnTo>
                <a:cubicBezTo>
                  <a:pt x="3129925" y="3190828"/>
                  <a:pt x="3120924" y="3187827"/>
                  <a:pt x="3112123" y="3183827"/>
                </a:cubicBezTo>
                <a:cubicBezTo>
                  <a:pt x="3094521" y="3175826"/>
                  <a:pt x="3076575" y="3162910"/>
                  <a:pt x="3058287" y="3145079"/>
                </a:cubicBezTo>
                <a:cubicBezTo>
                  <a:pt x="3033599" y="3161996"/>
                  <a:pt x="2999880" y="3175369"/>
                  <a:pt x="2957132" y="3185199"/>
                </a:cubicBezTo>
                <a:cubicBezTo>
                  <a:pt x="2914384" y="3195028"/>
                  <a:pt x="2867178" y="3199943"/>
                  <a:pt x="2815514" y="3199943"/>
                </a:cubicBezTo>
                <a:cubicBezTo>
                  <a:pt x="2760193" y="3199943"/>
                  <a:pt x="2718473" y="3188513"/>
                  <a:pt x="2690356" y="3165653"/>
                </a:cubicBezTo>
                <a:cubicBezTo>
                  <a:pt x="2662238" y="3142793"/>
                  <a:pt x="2648179" y="3108732"/>
                  <a:pt x="2648179" y="3063469"/>
                </a:cubicBezTo>
                <a:cubicBezTo>
                  <a:pt x="2648179" y="3040609"/>
                  <a:pt x="2652065" y="3015463"/>
                  <a:pt x="2659838" y="2988031"/>
                </a:cubicBezTo>
                <a:lnTo>
                  <a:pt x="2688641" y="2988031"/>
                </a:lnTo>
                <a:cubicBezTo>
                  <a:pt x="2688184" y="2989860"/>
                  <a:pt x="2687727" y="2994775"/>
                  <a:pt x="2687270" y="3002776"/>
                </a:cubicBezTo>
                <a:cubicBezTo>
                  <a:pt x="2686813" y="3010777"/>
                  <a:pt x="2686584" y="3017292"/>
                  <a:pt x="2686584" y="3022321"/>
                </a:cubicBezTo>
                <a:cubicBezTo>
                  <a:pt x="2686584" y="3048839"/>
                  <a:pt x="2691727" y="3069298"/>
                  <a:pt x="2702015" y="3083700"/>
                </a:cubicBezTo>
                <a:cubicBezTo>
                  <a:pt x="2712301" y="3098102"/>
                  <a:pt x="2728418" y="3109189"/>
                  <a:pt x="2750363" y="3116961"/>
                </a:cubicBezTo>
                <a:cubicBezTo>
                  <a:pt x="2761336" y="3120162"/>
                  <a:pt x="2774023" y="3122791"/>
                  <a:pt x="2788425" y="3124848"/>
                </a:cubicBezTo>
                <a:cubicBezTo>
                  <a:pt x="2802827" y="3126905"/>
                  <a:pt x="2819172" y="3127934"/>
                  <a:pt x="2837460" y="3127934"/>
                </a:cubicBezTo>
                <a:cubicBezTo>
                  <a:pt x="2859863" y="3127934"/>
                  <a:pt x="2881580" y="3127020"/>
                  <a:pt x="2902611" y="3125191"/>
                </a:cubicBezTo>
                <a:cubicBezTo>
                  <a:pt x="2923642" y="3123362"/>
                  <a:pt x="2943073" y="3120962"/>
                  <a:pt x="2960904" y="3117990"/>
                </a:cubicBezTo>
                <a:cubicBezTo>
                  <a:pt x="2978735" y="3115018"/>
                  <a:pt x="2994051" y="3111361"/>
                  <a:pt x="3006853" y="3107017"/>
                </a:cubicBezTo>
                <a:cubicBezTo>
                  <a:pt x="3019654" y="3102674"/>
                  <a:pt x="3029255" y="3098216"/>
                  <a:pt x="3035656" y="3093644"/>
                </a:cubicBezTo>
                <a:cubicBezTo>
                  <a:pt x="3041142" y="3089072"/>
                  <a:pt x="3045715" y="3083929"/>
                  <a:pt x="3049372" y="3078214"/>
                </a:cubicBezTo>
                <a:cubicBezTo>
                  <a:pt x="3053030" y="3072499"/>
                  <a:pt x="3057830" y="3063698"/>
                  <a:pt x="3063774" y="3051810"/>
                </a:cubicBezTo>
                <a:cubicBezTo>
                  <a:pt x="3068803" y="3041295"/>
                  <a:pt x="3073718" y="3034551"/>
                  <a:pt x="3078519" y="3031579"/>
                </a:cubicBezTo>
                <a:cubicBezTo>
                  <a:pt x="3083319" y="3028608"/>
                  <a:pt x="3088920" y="3027122"/>
                  <a:pt x="3095321" y="3027122"/>
                </a:cubicBezTo>
                <a:cubicBezTo>
                  <a:pt x="3104922" y="3027122"/>
                  <a:pt x="3112923" y="3029865"/>
                  <a:pt x="3119323" y="3035351"/>
                </a:cubicBezTo>
                <a:cubicBezTo>
                  <a:pt x="3114295" y="3048610"/>
                  <a:pt x="3109265" y="3060840"/>
                  <a:pt x="3104236" y="3072042"/>
                </a:cubicBezTo>
                <a:cubicBezTo>
                  <a:pt x="3099207" y="3083243"/>
                  <a:pt x="3093949" y="3093415"/>
                  <a:pt x="3088463" y="3102559"/>
                </a:cubicBezTo>
                <a:cubicBezTo>
                  <a:pt x="3101721" y="3109875"/>
                  <a:pt x="3114295" y="3115361"/>
                  <a:pt x="3126181" y="3119019"/>
                </a:cubicBezTo>
                <a:cubicBezTo>
                  <a:pt x="3132125" y="3120848"/>
                  <a:pt x="3138526" y="3122219"/>
                  <a:pt x="3145384" y="3123133"/>
                </a:cubicBezTo>
                <a:lnTo>
                  <a:pt x="3165135" y="3124368"/>
                </a:lnTo>
                <a:lnTo>
                  <a:pt x="3195752" y="3122962"/>
                </a:lnTo>
                <a:cubicBezTo>
                  <a:pt x="3206954" y="3121933"/>
                  <a:pt x="3218155" y="3120390"/>
                  <a:pt x="3229357" y="3118333"/>
                </a:cubicBezTo>
                <a:cubicBezTo>
                  <a:pt x="3251759" y="3114218"/>
                  <a:pt x="3270047" y="3108960"/>
                  <a:pt x="3284221" y="3102559"/>
                </a:cubicBezTo>
                <a:cubicBezTo>
                  <a:pt x="3280105" y="3092044"/>
                  <a:pt x="3274962" y="3080385"/>
                  <a:pt x="3268790" y="3067584"/>
                </a:cubicBezTo>
                <a:cubicBezTo>
                  <a:pt x="3262618" y="3054782"/>
                  <a:pt x="3257246" y="3043581"/>
                  <a:pt x="3252673" y="3033980"/>
                </a:cubicBezTo>
                <a:cubicBezTo>
                  <a:pt x="3248101" y="3023921"/>
                  <a:pt x="3244444" y="3015349"/>
                  <a:pt x="3241701" y="3008262"/>
                </a:cubicBezTo>
                <a:cubicBezTo>
                  <a:pt x="3238957" y="3001175"/>
                  <a:pt x="3237586" y="2994889"/>
                  <a:pt x="3237586" y="2989403"/>
                </a:cubicBezTo>
                <a:cubicBezTo>
                  <a:pt x="3237586" y="2978430"/>
                  <a:pt x="3243073" y="2966771"/>
                  <a:pt x="3254045" y="2954427"/>
                </a:cubicBezTo>
                <a:cubicBezTo>
                  <a:pt x="3265018" y="2942082"/>
                  <a:pt x="3278277" y="2931795"/>
                  <a:pt x="3293822" y="2923566"/>
                </a:cubicBezTo>
                <a:close/>
                <a:moveTo>
                  <a:pt x="1095833" y="2923566"/>
                </a:moveTo>
                <a:cubicBezTo>
                  <a:pt x="1115492" y="2923566"/>
                  <a:pt x="1133895" y="2927795"/>
                  <a:pt x="1151039" y="2936253"/>
                </a:cubicBezTo>
                <a:cubicBezTo>
                  <a:pt x="1168185" y="2944711"/>
                  <a:pt x="1181557" y="2956256"/>
                  <a:pt x="1191159" y="2970886"/>
                </a:cubicBezTo>
                <a:cubicBezTo>
                  <a:pt x="1201217" y="2985516"/>
                  <a:pt x="1206246" y="3001061"/>
                  <a:pt x="1206246" y="3017520"/>
                </a:cubicBezTo>
                <a:cubicBezTo>
                  <a:pt x="1206246" y="3035351"/>
                  <a:pt x="1201331" y="3052496"/>
                  <a:pt x="1191502" y="3068955"/>
                </a:cubicBezTo>
                <a:cubicBezTo>
                  <a:pt x="1181672" y="3085415"/>
                  <a:pt x="1167841" y="3101416"/>
                  <a:pt x="1150011" y="3116961"/>
                </a:cubicBezTo>
                <a:cubicBezTo>
                  <a:pt x="1161441" y="3119705"/>
                  <a:pt x="1174357" y="3121647"/>
                  <a:pt x="1188759" y="3122791"/>
                </a:cubicBezTo>
                <a:cubicBezTo>
                  <a:pt x="1203160" y="3123934"/>
                  <a:pt x="1219505" y="3124505"/>
                  <a:pt x="1237793" y="3124505"/>
                </a:cubicBezTo>
                <a:lnTo>
                  <a:pt x="1237954" y="3124553"/>
                </a:lnTo>
                <a:lnTo>
                  <a:pt x="1238098" y="3124505"/>
                </a:lnTo>
                <a:cubicBezTo>
                  <a:pt x="1262330" y="3124505"/>
                  <a:pt x="1283818" y="3123705"/>
                  <a:pt x="1302563" y="3122105"/>
                </a:cubicBezTo>
                <a:cubicBezTo>
                  <a:pt x="1321308" y="3120505"/>
                  <a:pt x="1336167" y="3116733"/>
                  <a:pt x="1347140" y="3110789"/>
                </a:cubicBezTo>
                <a:cubicBezTo>
                  <a:pt x="1354913" y="3106674"/>
                  <a:pt x="1361542" y="3100045"/>
                  <a:pt x="1367028" y="3090901"/>
                </a:cubicBezTo>
                <a:cubicBezTo>
                  <a:pt x="1372515" y="3081757"/>
                  <a:pt x="1379830" y="3068270"/>
                  <a:pt x="1388974" y="3050439"/>
                </a:cubicBezTo>
                <a:cubicBezTo>
                  <a:pt x="1394460" y="3039009"/>
                  <a:pt x="1399604" y="3031808"/>
                  <a:pt x="1404405" y="3028836"/>
                </a:cubicBezTo>
                <a:cubicBezTo>
                  <a:pt x="1409205" y="3025864"/>
                  <a:pt x="1415034" y="3024378"/>
                  <a:pt x="1421892" y="3024378"/>
                </a:cubicBezTo>
                <a:cubicBezTo>
                  <a:pt x="1431036" y="3024378"/>
                  <a:pt x="1439037" y="3027122"/>
                  <a:pt x="1445895" y="3032608"/>
                </a:cubicBezTo>
                <a:cubicBezTo>
                  <a:pt x="1442238" y="3041752"/>
                  <a:pt x="1438352" y="3050896"/>
                  <a:pt x="1434237" y="3060040"/>
                </a:cubicBezTo>
                <a:cubicBezTo>
                  <a:pt x="1430122" y="3069184"/>
                  <a:pt x="1426350" y="3077642"/>
                  <a:pt x="1422921" y="3085415"/>
                </a:cubicBezTo>
                <a:cubicBezTo>
                  <a:pt x="1419492" y="3093187"/>
                  <a:pt x="1416635" y="3099359"/>
                  <a:pt x="1414349" y="3103931"/>
                </a:cubicBezTo>
                <a:cubicBezTo>
                  <a:pt x="1426693" y="3111246"/>
                  <a:pt x="1439151" y="3116504"/>
                  <a:pt x="1451725" y="3119705"/>
                </a:cubicBezTo>
                <a:cubicBezTo>
                  <a:pt x="1458011" y="3121305"/>
                  <a:pt x="1464441" y="3122505"/>
                  <a:pt x="1471013" y="3123305"/>
                </a:cubicBezTo>
                <a:lnTo>
                  <a:pt x="1489022" y="3124378"/>
                </a:lnTo>
                <a:lnTo>
                  <a:pt x="1510008" y="3123562"/>
                </a:lnTo>
                <a:cubicBezTo>
                  <a:pt x="1517038" y="3122933"/>
                  <a:pt x="1523010" y="3121990"/>
                  <a:pt x="1527925" y="3120733"/>
                </a:cubicBezTo>
                <a:cubicBezTo>
                  <a:pt x="1537754" y="3118219"/>
                  <a:pt x="1546098" y="3113761"/>
                  <a:pt x="1552956" y="3107360"/>
                </a:cubicBezTo>
                <a:cubicBezTo>
                  <a:pt x="1556614" y="3103703"/>
                  <a:pt x="1559929" y="3099931"/>
                  <a:pt x="1562901" y="3096044"/>
                </a:cubicBezTo>
                <a:cubicBezTo>
                  <a:pt x="1565872" y="3092158"/>
                  <a:pt x="1569187" y="3087129"/>
                  <a:pt x="1572845" y="3080957"/>
                </a:cubicBezTo>
                <a:cubicBezTo>
                  <a:pt x="1576502" y="3074785"/>
                  <a:pt x="1581531" y="3066441"/>
                  <a:pt x="1587932" y="3055925"/>
                </a:cubicBezTo>
                <a:cubicBezTo>
                  <a:pt x="1590218" y="3051353"/>
                  <a:pt x="1593761" y="3047696"/>
                  <a:pt x="1598562" y="3044952"/>
                </a:cubicBezTo>
                <a:cubicBezTo>
                  <a:pt x="1603363" y="3042209"/>
                  <a:pt x="1608506" y="3040838"/>
                  <a:pt x="1613993" y="3040838"/>
                </a:cubicBezTo>
                <a:cubicBezTo>
                  <a:pt x="1620393" y="3040838"/>
                  <a:pt x="1627023" y="3043124"/>
                  <a:pt x="1633881" y="3047696"/>
                </a:cubicBezTo>
                <a:cubicBezTo>
                  <a:pt x="1626565" y="3066441"/>
                  <a:pt x="1620279" y="3082100"/>
                  <a:pt x="1615021" y="3094673"/>
                </a:cubicBezTo>
                <a:cubicBezTo>
                  <a:pt x="1609763" y="3107246"/>
                  <a:pt x="1605534" y="3116961"/>
                  <a:pt x="1602334" y="3123819"/>
                </a:cubicBezTo>
                <a:cubicBezTo>
                  <a:pt x="1607820" y="3124734"/>
                  <a:pt x="1614450" y="3125648"/>
                  <a:pt x="1622222" y="3126563"/>
                </a:cubicBezTo>
                <a:cubicBezTo>
                  <a:pt x="1629995" y="3127477"/>
                  <a:pt x="1638453" y="3127934"/>
                  <a:pt x="1647597" y="3127934"/>
                </a:cubicBezTo>
                <a:cubicBezTo>
                  <a:pt x="1657198" y="3127934"/>
                  <a:pt x="1665885" y="3127363"/>
                  <a:pt x="1673657" y="3126220"/>
                </a:cubicBezTo>
                <a:cubicBezTo>
                  <a:pt x="1681429" y="3125077"/>
                  <a:pt x="1689659" y="3123362"/>
                  <a:pt x="1698346" y="3121076"/>
                </a:cubicBezTo>
                <a:cubicBezTo>
                  <a:pt x="1700632" y="3116961"/>
                  <a:pt x="1703489" y="3110446"/>
                  <a:pt x="1706919" y="3101531"/>
                </a:cubicBezTo>
                <a:cubicBezTo>
                  <a:pt x="1710347" y="3092616"/>
                  <a:pt x="1714348" y="3081871"/>
                  <a:pt x="1718920" y="3069298"/>
                </a:cubicBezTo>
                <a:cubicBezTo>
                  <a:pt x="1723492" y="3056725"/>
                  <a:pt x="1728521" y="3043124"/>
                  <a:pt x="1734007" y="3028493"/>
                </a:cubicBezTo>
                <a:cubicBezTo>
                  <a:pt x="1737208" y="3021635"/>
                  <a:pt x="1741323" y="3016377"/>
                  <a:pt x="1746352" y="3012720"/>
                </a:cubicBezTo>
                <a:cubicBezTo>
                  <a:pt x="1751381" y="3009062"/>
                  <a:pt x="1757782" y="3007233"/>
                  <a:pt x="1765555" y="3007233"/>
                </a:cubicBezTo>
                <a:cubicBezTo>
                  <a:pt x="1774241" y="3007233"/>
                  <a:pt x="1781556" y="3009519"/>
                  <a:pt x="1787500" y="3014091"/>
                </a:cubicBezTo>
                <a:cubicBezTo>
                  <a:pt x="1782471" y="3025521"/>
                  <a:pt x="1777556" y="3038780"/>
                  <a:pt x="1772755" y="3053868"/>
                </a:cubicBezTo>
                <a:cubicBezTo>
                  <a:pt x="1767955" y="3068955"/>
                  <a:pt x="1763040" y="3084957"/>
                  <a:pt x="1758011" y="3101874"/>
                </a:cubicBezTo>
                <a:cubicBezTo>
                  <a:pt x="1771269" y="3108274"/>
                  <a:pt x="1784414" y="3113418"/>
                  <a:pt x="1797444" y="3117304"/>
                </a:cubicBezTo>
                <a:cubicBezTo>
                  <a:pt x="1810474" y="3121191"/>
                  <a:pt x="1824076" y="3124276"/>
                  <a:pt x="1838249" y="3126563"/>
                </a:cubicBezTo>
                <a:cubicBezTo>
                  <a:pt x="1852422" y="3128849"/>
                  <a:pt x="1867739" y="3130449"/>
                  <a:pt x="1884198" y="3131363"/>
                </a:cubicBezTo>
                <a:cubicBezTo>
                  <a:pt x="1878711" y="3119933"/>
                  <a:pt x="1873111" y="3108274"/>
                  <a:pt x="1867396" y="3096387"/>
                </a:cubicBezTo>
                <a:cubicBezTo>
                  <a:pt x="1861681" y="3084500"/>
                  <a:pt x="1856537" y="3073070"/>
                  <a:pt x="1851965" y="3062097"/>
                </a:cubicBezTo>
                <a:cubicBezTo>
                  <a:pt x="1847393" y="3051124"/>
                  <a:pt x="1843621" y="3041295"/>
                  <a:pt x="1840649" y="3032608"/>
                </a:cubicBezTo>
                <a:cubicBezTo>
                  <a:pt x="1837678" y="3023921"/>
                  <a:pt x="1836192" y="3017292"/>
                  <a:pt x="1836192" y="3012720"/>
                </a:cubicBezTo>
                <a:cubicBezTo>
                  <a:pt x="1836192" y="3002204"/>
                  <a:pt x="1841678" y="2990774"/>
                  <a:pt x="1852651" y="2978430"/>
                </a:cubicBezTo>
                <a:cubicBezTo>
                  <a:pt x="1863624" y="2966085"/>
                  <a:pt x="1877111" y="2955570"/>
                  <a:pt x="1893113" y="2946883"/>
                </a:cubicBezTo>
                <a:cubicBezTo>
                  <a:pt x="1899057" y="2977058"/>
                  <a:pt x="1904086" y="3002433"/>
                  <a:pt x="1908201" y="3023007"/>
                </a:cubicBezTo>
                <a:cubicBezTo>
                  <a:pt x="1912315" y="3043581"/>
                  <a:pt x="1915516" y="3060611"/>
                  <a:pt x="1917802" y="3074099"/>
                </a:cubicBezTo>
                <a:cubicBezTo>
                  <a:pt x="1920088" y="3087586"/>
                  <a:pt x="1921231" y="3098445"/>
                  <a:pt x="1921231" y="3106674"/>
                </a:cubicBezTo>
                <a:cubicBezTo>
                  <a:pt x="1921231" y="3113532"/>
                  <a:pt x="1919745" y="3122791"/>
                  <a:pt x="1916773" y="3134449"/>
                </a:cubicBezTo>
                <a:cubicBezTo>
                  <a:pt x="1913801" y="3146108"/>
                  <a:pt x="1910144" y="3157881"/>
                  <a:pt x="1905801" y="3169768"/>
                </a:cubicBezTo>
                <a:cubicBezTo>
                  <a:pt x="1901457" y="3181655"/>
                  <a:pt x="1897228" y="3191714"/>
                  <a:pt x="1893113" y="3199943"/>
                </a:cubicBezTo>
                <a:cubicBezTo>
                  <a:pt x="1865224" y="3199943"/>
                  <a:pt x="1838021" y="3197086"/>
                  <a:pt x="1811503" y="3191371"/>
                </a:cubicBezTo>
                <a:cubicBezTo>
                  <a:pt x="1784985" y="3185656"/>
                  <a:pt x="1759611" y="3177540"/>
                  <a:pt x="1735379" y="3167025"/>
                </a:cubicBezTo>
                <a:cubicBezTo>
                  <a:pt x="1733093" y="3172054"/>
                  <a:pt x="1730578" y="3176855"/>
                  <a:pt x="1727835" y="3181426"/>
                </a:cubicBezTo>
                <a:cubicBezTo>
                  <a:pt x="1725549" y="3185084"/>
                  <a:pt x="1719949" y="3188284"/>
                  <a:pt x="1711033" y="3191028"/>
                </a:cubicBezTo>
                <a:cubicBezTo>
                  <a:pt x="1702118" y="3193771"/>
                  <a:pt x="1691602" y="3195943"/>
                  <a:pt x="1679487" y="3197543"/>
                </a:cubicBezTo>
                <a:cubicBezTo>
                  <a:pt x="1667371" y="3199143"/>
                  <a:pt x="1655141" y="3199943"/>
                  <a:pt x="1642796" y="3199943"/>
                </a:cubicBezTo>
                <a:cubicBezTo>
                  <a:pt x="1630452" y="3199943"/>
                  <a:pt x="1617193" y="3198000"/>
                  <a:pt x="1603020" y="3194114"/>
                </a:cubicBezTo>
                <a:cubicBezTo>
                  <a:pt x="1588847" y="3190228"/>
                  <a:pt x="1575131" y="3184856"/>
                  <a:pt x="1561872" y="3177998"/>
                </a:cubicBezTo>
                <a:cubicBezTo>
                  <a:pt x="1553642" y="3183484"/>
                  <a:pt x="1542669" y="3187827"/>
                  <a:pt x="1528953" y="3191028"/>
                </a:cubicBezTo>
                <a:cubicBezTo>
                  <a:pt x="1522095" y="3192628"/>
                  <a:pt x="1515066" y="3193828"/>
                  <a:pt x="1507865" y="3194628"/>
                </a:cubicBezTo>
                <a:lnTo>
                  <a:pt x="1492210" y="3195478"/>
                </a:lnTo>
                <a:lnTo>
                  <a:pt x="1491158" y="3195828"/>
                </a:lnTo>
                <a:lnTo>
                  <a:pt x="1489272" y="3195637"/>
                </a:lnTo>
                <a:lnTo>
                  <a:pt x="1485748" y="3195828"/>
                </a:lnTo>
                <a:lnTo>
                  <a:pt x="1483383" y="3195040"/>
                </a:lnTo>
                <a:lnTo>
                  <a:pt x="1463683" y="3193042"/>
                </a:lnTo>
                <a:cubicBezTo>
                  <a:pt x="1436851" y="3187470"/>
                  <a:pt x="1411948" y="3173540"/>
                  <a:pt x="1388974" y="3151251"/>
                </a:cubicBezTo>
                <a:lnTo>
                  <a:pt x="1381430" y="3161538"/>
                </a:lnTo>
                <a:cubicBezTo>
                  <a:pt x="1374572" y="3170225"/>
                  <a:pt x="1364514" y="3177083"/>
                  <a:pt x="1351255" y="3182112"/>
                </a:cubicBezTo>
                <a:cubicBezTo>
                  <a:pt x="1337996" y="3187141"/>
                  <a:pt x="1321880" y="3190685"/>
                  <a:pt x="1302906" y="3192742"/>
                </a:cubicBezTo>
                <a:cubicBezTo>
                  <a:pt x="1283932" y="3194800"/>
                  <a:pt x="1262330" y="3195828"/>
                  <a:pt x="1238098" y="3195828"/>
                </a:cubicBezTo>
                <a:lnTo>
                  <a:pt x="1237954" y="3195780"/>
                </a:lnTo>
                <a:lnTo>
                  <a:pt x="1237793" y="3195828"/>
                </a:lnTo>
                <a:cubicBezTo>
                  <a:pt x="1205789" y="3195828"/>
                  <a:pt x="1177671" y="3192399"/>
                  <a:pt x="1153440" y="3185541"/>
                </a:cubicBezTo>
                <a:cubicBezTo>
                  <a:pt x="1129208" y="3178683"/>
                  <a:pt x="1108863" y="3168625"/>
                  <a:pt x="1092403" y="3155366"/>
                </a:cubicBezTo>
                <a:cubicBezTo>
                  <a:pt x="1067715" y="3169082"/>
                  <a:pt x="1042455" y="3179255"/>
                  <a:pt x="1016623" y="3185884"/>
                </a:cubicBezTo>
                <a:cubicBezTo>
                  <a:pt x="1003707" y="3189199"/>
                  <a:pt x="990362" y="3191685"/>
                  <a:pt x="976589" y="3193342"/>
                </a:cubicBezTo>
                <a:lnTo>
                  <a:pt x="941005" y="3195419"/>
                </a:lnTo>
                <a:lnTo>
                  <a:pt x="939623" y="3195828"/>
                </a:lnTo>
                <a:lnTo>
                  <a:pt x="936065" y="3195707"/>
                </a:lnTo>
                <a:lnTo>
                  <a:pt x="933984" y="3195828"/>
                </a:lnTo>
                <a:lnTo>
                  <a:pt x="933341" y="3195614"/>
                </a:lnTo>
                <a:lnTo>
                  <a:pt x="898175" y="3194414"/>
                </a:lnTo>
                <a:cubicBezTo>
                  <a:pt x="858484" y="3191585"/>
                  <a:pt x="824065" y="3184513"/>
                  <a:pt x="794919" y="3173197"/>
                </a:cubicBezTo>
                <a:cubicBezTo>
                  <a:pt x="775716" y="3181884"/>
                  <a:pt x="755257" y="3187827"/>
                  <a:pt x="733540" y="3191028"/>
                </a:cubicBezTo>
                <a:cubicBezTo>
                  <a:pt x="722681" y="3192628"/>
                  <a:pt x="710937" y="3193828"/>
                  <a:pt x="698307" y="3194628"/>
                </a:cubicBezTo>
                <a:lnTo>
                  <a:pt x="670637" y="3195447"/>
                </a:lnTo>
                <a:lnTo>
                  <a:pt x="669494" y="3195828"/>
                </a:lnTo>
                <a:lnTo>
                  <a:pt x="665870" y="3195588"/>
                </a:lnTo>
                <a:lnTo>
                  <a:pt x="657759" y="3195828"/>
                </a:lnTo>
                <a:lnTo>
                  <a:pt x="653745" y="3194490"/>
                </a:lnTo>
                <a:lnTo>
                  <a:pt x="642576" y="3192228"/>
                </a:lnTo>
                <a:cubicBezTo>
                  <a:pt x="633775" y="3189828"/>
                  <a:pt x="625145" y="3186227"/>
                  <a:pt x="616687" y="3181426"/>
                </a:cubicBezTo>
                <a:cubicBezTo>
                  <a:pt x="611658" y="3212059"/>
                  <a:pt x="601942" y="3239034"/>
                  <a:pt x="587541" y="3262351"/>
                </a:cubicBezTo>
                <a:cubicBezTo>
                  <a:pt x="573139" y="3285668"/>
                  <a:pt x="555194" y="3303728"/>
                  <a:pt x="533705" y="3316529"/>
                </a:cubicBezTo>
                <a:cubicBezTo>
                  <a:pt x="512217" y="3329331"/>
                  <a:pt x="488442" y="3335732"/>
                  <a:pt x="462382" y="3335732"/>
                </a:cubicBezTo>
                <a:cubicBezTo>
                  <a:pt x="456438" y="3335732"/>
                  <a:pt x="448437" y="3333560"/>
                  <a:pt x="438379" y="3329217"/>
                </a:cubicBezTo>
                <a:cubicBezTo>
                  <a:pt x="428321" y="3324873"/>
                  <a:pt x="417234" y="3318815"/>
                  <a:pt x="405118" y="3311043"/>
                </a:cubicBezTo>
                <a:cubicBezTo>
                  <a:pt x="393002" y="3303270"/>
                  <a:pt x="381458" y="3294812"/>
                  <a:pt x="370485" y="3285668"/>
                </a:cubicBezTo>
                <a:lnTo>
                  <a:pt x="380772" y="3258922"/>
                </a:lnTo>
                <a:cubicBezTo>
                  <a:pt x="393116" y="3262122"/>
                  <a:pt x="405003" y="3264408"/>
                  <a:pt x="416433" y="3265780"/>
                </a:cubicBezTo>
                <a:cubicBezTo>
                  <a:pt x="427863" y="3267151"/>
                  <a:pt x="438608" y="3267837"/>
                  <a:pt x="448666" y="3267837"/>
                </a:cubicBezTo>
                <a:cubicBezTo>
                  <a:pt x="482499" y="3267837"/>
                  <a:pt x="511302" y="3258808"/>
                  <a:pt x="535077" y="3240748"/>
                </a:cubicBezTo>
                <a:cubicBezTo>
                  <a:pt x="558851" y="3222689"/>
                  <a:pt x="576225" y="3196514"/>
                  <a:pt x="587198" y="3162224"/>
                </a:cubicBezTo>
                <a:cubicBezTo>
                  <a:pt x="583997" y="3155366"/>
                  <a:pt x="580568" y="3148394"/>
                  <a:pt x="576911" y="3141307"/>
                </a:cubicBezTo>
                <a:cubicBezTo>
                  <a:pt x="573253" y="3134221"/>
                  <a:pt x="569138" y="3127020"/>
                  <a:pt x="564566" y="3119705"/>
                </a:cubicBezTo>
                <a:cubicBezTo>
                  <a:pt x="552679" y="3100045"/>
                  <a:pt x="543306" y="3083471"/>
                  <a:pt x="536448" y="3069984"/>
                </a:cubicBezTo>
                <a:cubicBezTo>
                  <a:pt x="529590" y="3056497"/>
                  <a:pt x="524790" y="3045409"/>
                  <a:pt x="522047" y="3036723"/>
                </a:cubicBezTo>
                <a:cubicBezTo>
                  <a:pt x="520218" y="3027579"/>
                  <a:pt x="519761" y="3019692"/>
                  <a:pt x="520675" y="3013063"/>
                </a:cubicBezTo>
                <a:cubicBezTo>
                  <a:pt x="521589" y="3006433"/>
                  <a:pt x="524333" y="3000375"/>
                  <a:pt x="528905" y="2994889"/>
                </a:cubicBezTo>
                <a:cubicBezTo>
                  <a:pt x="529362" y="2988031"/>
                  <a:pt x="533477" y="2981401"/>
                  <a:pt x="541249" y="2975001"/>
                </a:cubicBezTo>
                <a:cubicBezTo>
                  <a:pt x="549021" y="2968600"/>
                  <a:pt x="559080" y="2963799"/>
                  <a:pt x="571424" y="2960599"/>
                </a:cubicBezTo>
                <a:cubicBezTo>
                  <a:pt x="575082" y="2972943"/>
                  <a:pt x="578625" y="2984259"/>
                  <a:pt x="582054" y="2994546"/>
                </a:cubicBezTo>
                <a:cubicBezTo>
                  <a:pt x="585483" y="3004833"/>
                  <a:pt x="588569" y="3014549"/>
                  <a:pt x="591312" y="3023692"/>
                </a:cubicBezTo>
                <a:cubicBezTo>
                  <a:pt x="599085" y="3045638"/>
                  <a:pt x="605143" y="3063926"/>
                  <a:pt x="609486" y="3078557"/>
                </a:cubicBezTo>
                <a:cubicBezTo>
                  <a:pt x="613830" y="3093187"/>
                  <a:pt x="616458" y="3104160"/>
                  <a:pt x="617373" y="3111475"/>
                </a:cubicBezTo>
                <a:cubicBezTo>
                  <a:pt x="625145" y="3115818"/>
                  <a:pt x="633375" y="3119076"/>
                  <a:pt x="642062" y="3121248"/>
                </a:cubicBezTo>
                <a:lnTo>
                  <a:pt x="668363" y="3124371"/>
                </a:lnTo>
                <a:lnTo>
                  <a:pt x="684848" y="3124162"/>
                </a:lnTo>
                <a:cubicBezTo>
                  <a:pt x="693306" y="3123934"/>
                  <a:pt x="701421" y="3123591"/>
                  <a:pt x="709194" y="3123133"/>
                </a:cubicBezTo>
                <a:cubicBezTo>
                  <a:pt x="699135" y="3109417"/>
                  <a:pt x="694106" y="3095930"/>
                  <a:pt x="694106" y="3082671"/>
                </a:cubicBezTo>
                <a:cubicBezTo>
                  <a:pt x="694106" y="3075813"/>
                  <a:pt x="694678" y="3067469"/>
                  <a:pt x="695821" y="3057639"/>
                </a:cubicBezTo>
                <a:cubicBezTo>
                  <a:pt x="696964" y="3047810"/>
                  <a:pt x="698564" y="3038437"/>
                  <a:pt x="700621" y="3029522"/>
                </a:cubicBezTo>
                <a:cubicBezTo>
                  <a:pt x="702679" y="3020607"/>
                  <a:pt x="704622" y="3014320"/>
                  <a:pt x="706451" y="3010662"/>
                </a:cubicBezTo>
                <a:cubicBezTo>
                  <a:pt x="714680" y="2995575"/>
                  <a:pt x="724967" y="2982087"/>
                  <a:pt x="737312" y="2970200"/>
                </a:cubicBezTo>
                <a:cubicBezTo>
                  <a:pt x="749656" y="2958313"/>
                  <a:pt x="762915" y="2948940"/>
                  <a:pt x="777088" y="2942082"/>
                </a:cubicBezTo>
                <a:cubicBezTo>
                  <a:pt x="791261" y="2935224"/>
                  <a:pt x="805434" y="2931795"/>
                  <a:pt x="819608" y="2931795"/>
                </a:cubicBezTo>
                <a:cubicBezTo>
                  <a:pt x="831495" y="2931795"/>
                  <a:pt x="843496" y="2938196"/>
                  <a:pt x="855612" y="2950998"/>
                </a:cubicBezTo>
                <a:cubicBezTo>
                  <a:pt x="867728" y="2963799"/>
                  <a:pt x="877443" y="2980716"/>
                  <a:pt x="884759" y="3001747"/>
                </a:cubicBezTo>
                <a:cubicBezTo>
                  <a:pt x="892531" y="3022778"/>
                  <a:pt x="896417" y="3042895"/>
                  <a:pt x="896417" y="3062097"/>
                </a:cubicBezTo>
                <a:cubicBezTo>
                  <a:pt x="896417" y="3083586"/>
                  <a:pt x="889788" y="3103931"/>
                  <a:pt x="876529" y="3123133"/>
                </a:cubicBezTo>
                <a:cubicBezTo>
                  <a:pt x="885216" y="3123133"/>
                  <a:pt x="894931" y="3123362"/>
                  <a:pt x="905675" y="3123819"/>
                </a:cubicBezTo>
                <a:lnTo>
                  <a:pt x="936205" y="3124436"/>
                </a:lnTo>
                <a:lnTo>
                  <a:pt x="1000163" y="3122448"/>
                </a:lnTo>
                <a:cubicBezTo>
                  <a:pt x="1020052" y="3121076"/>
                  <a:pt x="1037768" y="3118562"/>
                  <a:pt x="1053313" y="3114904"/>
                </a:cubicBezTo>
                <a:lnTo>
                  <a:pt x="1039597" y="3098445"/>
                </a:lnTo>
                <a:cubicBezTo>
                  <a:pt x="1032739" y="3087929"/>
                  <a:pt x="1026453" y="3079242"/>
                  <a:pt x="1020737" y="3072384"/>
                </a:cubicBezTo>
                <a:cubicBezTo>
                  <a:pt x="1015022" y="3065526"/>
                  <a:pt x="1009650" y="3059811"/>
                  <a:pt x="1004621" y="3055239"/>
                </a:cubicBezTo>
                <a:cubicBezTo>
                  <a:pt x="1000963" y="3051124"/>
                  <a:pt x="997306" y="3047353"/>
                  <a:pt x="993649" y="3043924"/>
                </a:cubicBezTo>
                <a:cubicBezTo>
                  <a:pt x="989991" y="3040495"/>
                  <a:pt x="986333" y="3037408"/>
                  <a:pt x="982675" y="3034665"/>
                </a:cubicBezTo>
                <a:lnTo>
                  <a:pt x="971017" y="3042895"/>
                </a:lnTo>
                <a:cubicBezTo>
                  <a:pt x="960044" y="3031008"/>
                  <a:pt x="954558" y="3017978"/>
                  <a:pt x="954558" y="3003804"/>
                </a:cubicBezTo>
                <a:cubicBezTo>
                  <a:pt x="954558" y="2992832"/>
                  <a:pt x="957873" y="2983230"/>
                  <a:pt x="964502" y="2975001"/>
                </a:cubicBezTo>
                <a:cubicBezTo>
                  <a:pt x="971131" y="2966771"/>
                  <a:pt x="980161" y="2959227"/>
                  <a:pt x="991591" y="2952369"/>
                </a:cubicBezTo>
                <a:cubicBezTo>
                  <a:pt x="1003021" y="2945511"/>
                  <a:pt x="1016051" y="2939796"/>
                  <a:pt x="1030682" y="2935224"/>
                </a:cubicBezTo>
                <a:cubicBezTo>
                  <a:pt x="1052627" y="2927452"/>
                  <a:pt x="1074344" y="2923566"/>
                  <a:pt x="1095833" y="2923566"/>
                </a:cubicBezTo>
                <a:close/>
                <a:moveTo>
                  <a:pt x="168021" y="2915336"/>
                </a:moveTo>
                <a:cubicBezTo>
                  <a:pt x="180366" y="2915336"/>
                  <a:pt x="188138" y="2921737"/>
                  <a:pt x="191339" y="2934539"/>
                </a:cubicBezTo>
                <a:lnTo>
                  <a:pt x="180366" y="2939339"/>
                </a:lnTo>
                <a:cubicBezTo>
                  <a:pt x="178080" y="2937053"/>
                  <a:pt x="175337" y="2935910"/>
                  <a:pt x="172136" y="2935910"/>
                </a:cubicBezTo>
                <a:cubicBezTo>
                  <a:pt x="168479" y="2935910"/>
                  <a:pt x="164021" y="2937739"/>
                  <a:pt x="158763" y="2941397"/>
                </a:cubicBezTo>
                <a:cubicBezTo>
                  <a:pt x="153505" y="2945054"/>
                  <a:pt x="148819" y="2949398"/>
                  <a:pt x="144704" y="2954427"/>
                </a:cubicBezTo>
                <a:cubicBezTo>
                  <a:pt x="140589" y="2959456"/>
                  <a:pt x="138075" y="2964485"/>
                  <a:pt x="137160" y="2969514"/>
                </a:cubicBezTo>
                <a:cubicBezTo>
                  <a:pt x="144933" y="2973172"/>
                  <a:pt x="154763" y="2975572"/>
                  <a:pt x="166650" y="2976715"/>
                </a:cubicBezTo>
                <a:cubicBezTo>
                  <a:pt x="178537" y="2977858"/>
                  <a:pt x="187452" y="2980487"/>
                  <a:pt x="193396" y="2984602"/>
                </a:cubicBezTo>
                <a:cubicBezTo>
                  <a:pt x="197511" y="2987345"/>
                  <a:pt x="199568" y="2991689"/>
                  <a:pt x="199568" y="2997632"/>
                </a:cubicBezTo>
                <a:cubicBezTo>
                  <a:pt x="199568" y="3003576"/>
                  <a:pt x="195225" y="3010891"/>
                  <a:pt x="186538" y="3019578"/>
                </a:cubicBezTo>
                <a:cubicBezTo>
                  <a:pt x="177851" y="3028265"/>
                  <a:pt x="167336" y="3035922"/>
                  <a:pt x="154991" y="3042552"/>
                </a:cubicBezTo>
                <a:cubicBezTo>
                  <a:pt x="142647" y="3049182"/>
                  <a:pt x="130988" y="3052496"/>
                  <a:pt x="120015" y="3052496"/>
                </a:cubicBezTo>
                <a:cubicBezTo>
                  <a:pt x="114072" y="3052496"/>
                  <a:pt x="109957" y="3051124"/>
                  <a:pt x="107671" y="3048381"/>
                </a:cubicBezTo>
                <a:cubicBezTo>
                  <a:pt x="105385" y="3045638"/>
                  <a:pt x="104242" y="3042438"/>
                  <a:pt x="104242" y="3038780"/>
                </a:cubicBezTo>
                <a:cubicBezTo>
                  <a:pt x="116129" y="3037866"/>
                  <a:pt x="127674" y="3035351"/>
                  <a:pt x="138875" y="3031236"/>
                </a:cubicBezTo>
                <a:cubicBezTo>
                  <a:pt x="150076" y="3027122"/>
                  <a:pt x="159563" y="3022321"/>
                  <a:pt x="167336" y="3016834"/>
                </a:cubicBezTo>
                <a:cubicBezTo>
                  <a:pt x="170993" y="3014549"/>
                  <a:pt x="174079" y="3012148"/>
                  <a:pt x="176594" y="3009634"/>
                </a:cubicBezTo>
                <a:cubicBezTo>
                  <a:pt x="179109" y="3007119"/>
                  <a:pt x="181052" y="3004490"/>
                  <a:pt x="182423" y="3001747"/>
                </a:cubicBezTo>
                <a:cubicBezTo>
                  <a:pt x="160935" y="3001290"/>
                  <a:pt x="144247" y="2999118"/>
                  <a:pt x="132360" y="2995232"/>
                </a:cubicBezTo>
                <a:cubicBezTo>
                  <a:pt x="120473" y="2991346"/>
                  <a:pt x="114529" y="2982545"/>
                  <a:pt x="114529" y="2968829"/>
                </a:cubicBezTo>
                <a:cubicBezTo>
                  <a:pt x="114529" y="2961513"/>
                  <a:pt x="117272" y="2953741"/>
                  <a:pt x="122759" y="2945511"/>
                </a:cubicBezTo>
                <a:cubicBezTo>
                  <a:pt x="128245" y="2937282"/>
                  <a:pt x="135103" y="2930195"/>
                  <a:pt x="143333" y="2924252"/>
                </a:cubicBezTo>
                <a:cubicBezTo>
                  <a:pt x="151562" y="2918308"/>
                  <a:pt x="159792" y="2915336"/>
                  <a:pt x="168021" y="2915336"/>
                </a:cubicBezTo>
                <a:close/>
                <a:moveTo>
                  <a:pt x="1321765" y="2886532"/>
                </a:moveTo>
                <a:cubicBezTo>
                  <a:pt x="1325423" y="2890647"/>
                  <a:pt x="1330795" y="2896248"/>
                  <a:pt x="1337882" y="2903335"/>
                </a:cubicBezTo>
                <a:cubicBezTo>
                  <a:pt x="1344969" y="2910421"/>
                  <a:pt x="1353769" y="2918765"/>
                  <a:pt x="1364285" y="2928366"/>
                </a:cubicBezTo>
                <a:cubicBezTo>
                  <a:pt x="1358799" y="2936139"/>
                  <a:pt x="1352627" y="2944025"/>
                  <a:pt x="1345769" y="2952026"/>
                </a:cubicBezTo>
                <a:cubicBezTo>
                  <a:pt x="1338910" y="2960027"/>
                  <a:pt x="1331367" y="2968143"/>
                  <a:pt x="1323137" y="2976372"/>
                </a:cubicBezTo>
                <a:cubicBezTo>
                  <a:pt x="1313079" y="2968143"/>
                  <a:pt x="1304163" y="2960485"/>
                  <a:pt x="1296391" y="2953398"/>
                </a:cubicBezTo>
                <a:cubicBezTo>
                  <a:pt x="1288619" y="2946311"/>
                  <a:pt x="1281761" y="2939568"/>
                  <a:pt x="1275817" y="2933167"/>
                </a:cubicBezTo>
                <a:cubicBezTo>
                  <a:pt x="1283132" y="2926309"/>
                  <a:pt x="1290676" y="2918879"/>
                  <a:pt x="1298448" y="2910878"/>
                </a:cubicBezTo>
                <a:cubicBezTo>
                  <a:pt x="1306221" y="2902877"/>
                  <a:pt x="1313993" y="2894762"/>
                  <a:pt x="1321765" y="2886532"/>
                </a:cubicBezTo>
                <a:close/>
                <a:moveTo>
                  <a:pt x="2811399" y="2882418"/>
                </a:moveTo>
                <a:cubicBezTo>
                  <a:pt x="2815057" y="2886532"/>
                  <a:pt x="2820429" y="2892133"/>
                  <a:pt x="2827516" y="2899220"/>
                </a:cubicBezTo>
                <a:cubicBezTo>
                  <a:pt x="2834602" y="2906307"/>
                  <a:pt x="2843403" y="2914650"/>
                  <a:pt x="2853919" y="2924252"/>
                </a:cubicBezTo>
                <a:cubicBezTo>
                  <a:pt x="2848433" y="2932024"/>
                  <a:pt x="2842261" y="2939911"/>
                  <a:pt x="2835403" y="2947912"/>
                </a:cubicBezTo>
                <a:cubicBezTo>
                  <a:pt x="2828545" y="2955913"/>
                  <a:pt x="2821001" y="2964028"/>
                  <a:pt x="2812771" y="2972257"/>
                </a:cubicBezTo>
                <a:cubicBezTo>
                  <a:pt x="2802713" y="2964028"/>
                  <a:pt x="2793797" y="2956370"/>
                  <a:pt x="2786025" y="2949283"/>
                </a:cubicBezTo>
                <a:cubicBezTo>
                  <a:pt x="2778253" y="2942197"/>
                  <a:pt x="2771395" y="2935453"/>
                  <a:pt x="2765451" y="2929052"/>
                </a:cubicBezTo>
                <a:cubicBezTo>
                  <a:pt x="2772766" y="2922194"/>
                  <a:pt x="2780310" y="2914765"/>
                  <a:pt x="2788082" y="2906764"/>
                </a:cubicBezTo>
                <a:cubicBezTo>
                  <a:pt x="2795855" y="2898763"/>
                  <a:pt x="2803627" y="2890647"/>
                  <a:pt x="2811399" y="2882418"/>
                </a:cubicBezTo>
                <a:close/>
                <a:moveTo>
                  <a:pt x="1417092" y="2876246"/>
                </a:moveTo>
                <a:cubicBezTo>
                  <a:pt x="1420749" y="2880360"/>
                  <a:pt x="1426236" y="2885847"/>
                  <a:pt x="1433551" y="2892705"/>
                </a:cubicBezTo>
                <a:cubicBezTo>
                  <a:pt x="1440866" y="2899563"/>
                  <a:pt x="1449782" y="2908021"/>
                  <a:pt x="1460297" y="2918079"/>
                </a:cubicBezTo>
                <a:cubicBezTo>
                  <a:pt x="1448867" y="2934081"/>
                  <a:pt x="1434923" y="2950083"/>
                  <a:pt x="1418463" y="2966085"/>
                </a:cubicBezTo>
                <a:cubicBezTo>
                  <a:pt x="1408862" y="2958313"/>
                  <a:pt x="1400175" y="2950998"/>
                  <a:pt x="1392403" y="2944140"/>
                </a:cubicBezTo>
                <a:cubicBezTo>
                  <a:pt x="1384631" y="2937282"/>
                  <a:pt x="1377773" y="2930424"/>
                  <a:pt x="1371829" y="2923566"/>
                </a:cubicBezTo>
                <a:cubicBezTo>
                  <a:pt x="1378230" y="2917622"/>
                  <a:pt x="1385202" y="2910650"/>
                  <a:pt x="1392746" y="2902649"/>
                </a:cubicBezTo>
                <a:cubicBezTo>
                  <a:pt x="1400290" y="2894648"/>
                  <a:pt x="1408405" y="2885847"/>
                  <a:pt x="1417092" y="2876246"/>
                </a:cubicBezTo>
                <a:close/>
                <a:moveTo>
                  <a:pt x="2906725" y="2872131"/>
                </a:moveTo>
                <a:cubicBezTo>
                  <a:pt x="2910383" y="2876246"/>
                  <a:pt x="2915870" y="2881732"/>
                  <a:pt x="2923185" y="2888590"/>
                </a:cubicBezTo>
                <a:cubicBezTo>
                  <a:pt x="2930500" y="2895448"/>
                  <a:pt x="2939415" y="2903906"/>
                  <a:pt x="2949931" y="2913965"/>
                </a:cubicBezTo>
                <a:cubicBezTo>
                  <a:pt x="2938501" y="2929966"/>
                  <a:pt x="2924557" y="2945969"/>
                  <a:pt x="2908097" y="2961971"/>
                </a:cubicBezTo>
                <a:cubicBezTo>
                  <a:pt x="2898496" y="2954198"/>
                  <a:pt x="2889809" y="2946883"/>
                  <a:pt x="2882037" y="2940025"/>
                </a:cubicBezTo>
                <a:cubicBezTo>
                  <a:pt x="2874265" y="2933167"/>
                  <a:pt x="2867407" y="2926309"/>
                  <a:pt x="2861463" y="2919451"/>
                </a:cubicBezTo>
                <a:cubicBezTo>
                  <a:pt x="2867863" y="2913507"/>
                  <a:pt x="2874836" y="2906535"/>
                  <a:pt x="2882380" y="2898534"/>
                </a:cubicBezTo>
                <a:cubicBezTo>
                  <a:pt x="2889923" y="2890533"/>
                  <a:pt x="2898039" y="2881732"/>
                  <a:pt x="2906725" y="2872131"/>
                </a:cubicBezTo>
                <a:close/>
                <a:moveTo>
                  <a:pt x="213741" y="2805684"/>
                </a:moveTo>
                <a:lnTo>
                  <a:pt x="214427" y="2813914"/>
                </a:lnTo>
                <a:cubicBezTo>
                  <a:pt x="214427" y="2825801"/>
                  <a:pt x="209169" y="2834945"/>
                  <a:pt x="198654" y="2841346"/>
                </a:cubicBezTo>
                <a:cubicBezTo>
                  <a:pt x="186767" y="2847290"/>
                  <a:pt x="171450" y="2853919"/>
                  <a:pt x="152705" y="2861234"/>
                </a:cubicBezTo>
                <a:cubicBezTo>
                  <a:pt x="133960" y="2868549"/>
                  <a:pt x="112014" y="2876550"/>
                  <a:pt x="86868" y="2885237"/>
                </a:cubicBezTo>
                <a:lnTo>
                  <a:pt x="90297" y="2852319"/>
                </a:lnTo>
                <a:cubicBezTo>
                  <a:pt x="120930" y="2841346"/>
                  <a:pt x="146076" y="2832202"/>
                  <a:pt x="165735" y="2824887"/>
                </a:cubicBezTo>
                <a:cubicBezTo>
                  <a:pt x="185395" y="2817572"/>
                  <a:pt x="201397" y="2811171"/>
                  <a:pt x="213741" y="2805684"/>
                </a:cubicBezTo>
                <a:close/>
                <a:moveTo>
                  <a:pt x="1731036" y="2781072"/>
                </a:moveTo>
                <a:cubicBezTo>
                  <a:pt x="1727835" y="2781072"/>
                  <a:pt x="1724521" y="2782329"/>
                  <a:pt x="1721092" y="2784844"/>
                </a:cubicBezTo>
                <a:cubicBezTo>
                  <a:pt x="1717663" y="2787358"/>
                  <a:pt x="1716177" y="2791130"/>
                  <a:pt x="1716634" y="2796159"/>
                </a:cubicBezTo>
                <a:cubicBezTo>
                  <a:pt x="1716634" y="2800731"/>
                  <a:pt x="1718006" y="2804960"/>
                  <a:pt x="1720749" y="2808847"/>
                </a:cubicBezTo>
                <a:cubicBezTo>
                  <a:pt x="1723492" y="2812733"/>
                  <a:pt x="1728064" y="2814676"/>
                  <a:pt x="1734465" y="2814676"/>
                </a:cubicBezTo>
                <a:cubicBezTo>
                  <a:pt x="1739037" y="2814676"/>
                  <a:pt x="1743380" y="2813076"/>
                  <a:pt x="1747495" y="2809875"/>
                </a:cubicBezTo>
                <a:cubicBezTo>
                  <a:pt x="1751610" y="2806675"/>
                  <a:pt x="1753667" y="2803703"/>
                  <a:pt x="1753667" y="2800960"/>
                </a:cubicBezTo>
                <a:cubicBezTo>
                  <a:pt x="1753667" y="2796845"/>
                  <a:pt x="1751267" y="2792502"/>
                  <a:pt x="1746466" y="2787930"/>
                </a:cubicBezTo>
                <a:cubicBezTo>
                  <a:pt x="1741666" y="2783358"/>
                  <a:pt x="1736522" y="2781072"/>
                  <a:pt x="1731036" y="2781072"/>
                </a:cubicBezTo>
                <a:close/>
                <a:moveTo>
                  <a:pt x="3256789" y="2780233"/>
                </a:moveTo>
                <a:cubicBezTo>
                  <a:pt x="3262732" y="2786177"/>
                  <a:pt x="3269705" y="2793150"/>
                  <a:pt x="3277705" y="2801150"/>
                </a:cubicBezTo>
                <a:cubicBezTo>
                  <a:pt x="3285706" y="2809151"/>
                  <a:pt x="3294736" y="2817953"/>
                  <a:pt x="3304795" y="2827554"/>
                </a:cubicBezTo>
                <a:cubicBezTo>
                  <a:pt x="3299308" y="2835326"/>
                  <a:pt x="3292679" y="2843670"/>
                  <a:pt x="3284906" y="2852585"/>
                </a:cubicBezTo>
                <a:cubicBezTo>
                  <a:pt x="3277134" y="2861501"/>
                  <a:pt x="3268218" y="2870988"/>
                  <a:pt x="3258160" y="2881046"/>
                </a:cubicBezTo>
                <a:cubicBezTo>
                  <a:pt x="3235757" y="2863215"/>
                  <a:pt x="3218612" y="2847213"/>
                  <a:pt x="3206725" y="2833040"/>
                </a:cubicBezTo>
                <a:cubicBezTo>
                  <a:pt x="3217698" y="2822067"/>
                  <a:pt x="3227299" y="2812238"/>
                  <a:pt x="3235529" y="2803551"/>
                </a:cubicBezTo>
                <a:cubicBezTo>
                  <a:pt x="3243758" y="2794864"/>
                  <a:pt x="3250845" y="2787091"/>
                  <a:pt x="3256789" y="2780233"/>
                </a:cubicBezTo>
                <a:close/>
                <a:moveTo>
                  <a:pt x="1085545" y="2779548"/>
                </a:moveTo>
                <a:cubicBezTo>
                  <a:pt x="1091489" y="2785491"/>
                  <a:pt x="1098461" y="2792464"/>
                  <a:pt x="1106463" y="2800465"/>
                </a:cubicBezTo>
                <a:cubicBezTo>
                  <a:pt x="1114463" y="2808466"/>
                  <a:pt x="1123493" y="2817267"/>
                  <a:pt x="1133552" y="2826868"/>
                </a:cubicBezTo>
                <a:cubicBezTo>
                  <a:pt x="1128065" y="2834640"/>
                  <a:pt x="1121436" y="2842984"/>
                  <a:pt x="1113663" y="2851900"/>
                </a:cubicBezTo>
                <a:cubicBezTo>
                  <a:pt x="1105891" y="2860815"/>
                  <a:pt x="1096976" y="2870302"/>
                  <a:pt x="1086917" y="2880360"/>
                </a:cubicBezTo>
                <a:cubicBezTo>
                  <a:pt x="1064514" y="2862530"/>
                  <a:pt x="1047369" y="2846528"/>
                  <a:pt x="1035482" y="2832354"/>
                </a:cubicBezTo>
                <a:cubicBezTo>
                  <a:pt x="1046455" y="2821382"/>
                  <a:pt x="1056056" y="2811552"/>
                  <a:pt x="1064286" y="2802865"/>
                </a:cubicBezTo>
                <a:cubicBezTo>
                  <a:pt x="1072515" y="2794178"/>
                  <a:pt x="1079602" y="2786406"/>
                  <a:pt x="1085545" y="2779548"/>
                </a:cubicBezTo>
                <a:close/>
                <a:moveTo>
                  <a:pt x="805891" y="2779548"/>
                </a:moveTo>
                <a:cubicBezTo>
                  <a:pt x="811835" y="2785491"/>
                  <a:pt x="818807" y="2792464"/>
                  <a:pt x="826808" y="2800465"/>
                </a:cubicBezTo>
                <a:cubicBezTo>
                  <a:pt x="834809" y="2808466"/>
                  <a:pt x="843839" y="2817267"/>
                  <a:pt x="853898" y="2826868"/>
                </a:cubicBezTo>
                <a:cubicBezTo>
                  <a:pt x="848411" y="2834640"/>
                  <a:pt x="841782" y="2842984"/>
                  <a:pt x="834009" y="2851900"/>
                </a:cubicBezTo>
                <a:cubicBezTo>
                  <a:pt x="826237" y="2860815"/>
                  <a:pt x="817321" y="2870302"/>
                  <a:pt x="807263" y="2880360"/>
                </a:cubicBezTo>
                <a:cubicBezTo>
                  <a:pt x="784860" y="2862530"/>
                  <a:pt x="767715" y="2846528"/>
                  <a:pt x="755828" y="2832354"/>
                </a:cubicBezTo>
                <a:cubicBezTo>
                  <a:pt x="766801" y="2821382"/>
                  <a:pt x="776402" y="2811552"/>
                  <a:pt x="784632" y="2802865"/>
                </a:cubicBezTo>
                <a:cubicBezTo>
                  <a:pt x="792861" y="2794178"/>
                  <a:pt x="799948" y="2786406"/>
                  <a:pt x="805891" y="2779548"/>
                </a:cubicBezTo>
                <a:close/>
                <a:moveTo>
                  <a:pt x="2909316" y="2758059"/>
                </a:moveTo>
                <a:lnTo>
                  <a:pt x="2910002" y="2766289"/>
                </a:lnTo>
                <a:cubicBezTo>
                  <a:pt x="2910002" y="2778176"/>
                  <a:pt x="2904745" y="2787320"/>
                  <a:pt x="2894229" y="2793721"/>
                </a:cubicBezTo>
                <a:cubicBezTo>
                  <a:pt x="2882341" y="2799665"/>
                  <a:pt x="2867025" y="2806294"/>
                  <a:pt x="2848280" y="2813609"/>
                </a:cubicBezTo>
                <a:cubicBezTo>
                  <a:pt x="2829535" y="2820924"/>
                  <a:pt x="2807589" y="2828925"/>
                  <a:pt x="2782443" y="2837612"/>
                </a:cubicBezTo>
                <a:lnTo>
                  <a:pt x="2785873" y="2804694"/>
                </a:lnTo>
                <a:cubicBezTo>
                  <a:pt x="2816505" y="2793721"/>
                  <a:pt x="2841651" y="2784577"/>
                  <a:pt x="2861311" y="2777262"/>
                </a:cubicBezTo>
                <a:cubicBezTo>
                  <a:pt x="2880970" y="2769947"/>
                  <a:pt x="2896972" y="2763546"/>
                  <a:pt x="2909316" y="2758059"/>
                </a:cubicBezTo>
                <a:close/>
                <a:moveTo>
                  <a:pt x="1423417" y="2758059"/>
                </a:moveTo>
                <a:lnTo>
                  <a:pt x="1424102" y="2766289"/>
                </a:lnTo>
                <a:cubicBezTo>
                  <a:pt x="1424102" y="2778176"/>
                  <a:pt x="1418844" y="2787320"/>
                  <a:pt x="1408329" y="2793721"/>
                </a:cubicBezTo>
                <a:cubicBezTo>
                  <a:pt x="1396441" y="2799665"/>
                  <a:pt x="1381125" y="2806294"/>
                  <a:pt x="1362380" y="2813609"/>
                </a:cubicBezTo>
                <a:cubicBezTo>
                  <a:pt x="1343635" y="2820924"/>
                  <a:pt x="1321689" y="2828925"/>
                  <a:pt x="1296543" y="2837612"/>
                </a:cubicBezTo>
                <a:lnTo>
                  <a:pt x="1299972" y="2804694"/>
                </a:lnTo>
                <a:cubicBezTo>
                  <a:pt x="1330605" y="2793721"/>
                  <a:pt x="1355751" y="2784577"/>
                  <a:pt x="1375410" y="2777262"/>
                </a:cubicBezTo>
                <a:cubicBezTo>
                  <a:pt x="1395070" y="2769947"/>
                  <a:pt x="1411072" y="2763546"/>
                  <a:pt x="1423417" y="2758059"/>
                </a:cubicBezTo>
                <a:close/>
                <a:moveTo>
                  <a:pt x="1734465" y="2753640"/>
                </a:moveTo>
                <a:cubicBezTo>
                  <a:pt x="1744523" y="2753182"/>
                  <a:pt x="1753324" y="2757412"/>
                  <a:pt x="1760868" y="2766327"/>
                </a:cubicBezTo>
                <a:cubicBezTo>
                  <a:pt x="1768412" y="2775242"/>
                  <a:pt x="1772184" y="2786787"/>
                  <a:pt x="1772184" y="2800960"/>
                </a:cubicBezTo>
                <a:cubicBezTo>
                  <a:pt x="1772184" y="2811475"/>
                  <a:pt x="1768298" y="2820620"/>
                  <a:pt x="1760525" y="2828392"/>
                </a:cubicBezTo>
                <a:cubicBezTo>
                  <a:pt x="1752753" y="2836164"/>
                  <a:pt x="1743837" y="2840050"/>
                  <a:pt x="1733779" y="2840050"/>
                </a:cubicBezTo>
                <a:cubicBezTo>
                  <a:pt x="1723263" y="2840050"/>
                  <a:pt x="1714691" y="2836279"/>
                  <a:pt x="1708062" y="2828735"/>
                </a:cubicBezTo>
                <a:cubicBezTo>
                  <a:pt x="1701432" y="2821191"/>
                  <a:pt x="1698117" y="2811704"/>
                  <a:pt x="1698117" y="2800274"/>
                </a:cubicBezTo>
                <a:cubicBezTo>
                  <a:pt x="1698117" y="2787015"/>
                  <a:pt x="1701889" y="2775928"/>
                  <a:pt x="1709433" y="2767013"/>
                </a:cubicBezTo>
                <a:cubicBezTo>
                  <a:pt x="1716977" y="2758098"/>
                  <a:pt x="1725321" y="2753640"/>
                  <a:pt x="1734465" y="2753640"/>
                </a:cubicBezTo>
                <a:close/>
                <a:moveTo>
                  <a:pt x="4974183" y="2735657"/>
                </a:moveTo>
                <a:cubicBezTo>
                  <a:pt x="4977385" y="2748001"/>
                  <a:pt x="4981271" y="2761374"/>
                  <a:pt x="4985841" y="2775776"/>
                </a:cubicBezTo>
                <a:cubicBezTo>
                  <a:pt x="4990415" y="2790178"/>
                  <a:pt x="4995445" y="2804694"/>
                  <a:pt x="5000929" y="2819324"/>
                </a:cubicBezTo>
                <a:lnTo>
                  <a:pt x="4978985" y="2836469"/>
                </a:lnTo>
                <a:cubicBezTo>
                  <a:pt x="4980357" y="2864358"/>
                  <a:pt x="4981157" y="2895905"/>
                  <a:pt x="4981385" y="2931109"/>
                </a:cubicBezTo>
                <a:cubicBezTo>
                  <a:pt x="4981613" y="2966314"/>
                  <a:pt x="4981385" y="3005405"/>
                  <a:pt x="4980699" y="3048381"/>
                </a:cubicBezTo>
                <a:cubicBezTo>
                  <a:pt x="4980013" y="3091358"/>
                  <a:pt x="4978527" y="3138678"/>
                  <a:pt x="4976241" y="3190342"/>
                </a:cubicBezTo>
                <a:lnTo>
                  <a:pt x="4936465" y="3195828"/>
                </a:lnTo>
                <a:cubicBezTo>
                  <a:pt x="4935093" y="3151023"/>
                  <a:pt x="4933379" y="3110675"/>
                  <a:pt x="4931321" y="3074785"/>
                </a:cubicBezTo>
                <a:cubicBezTo>
                  <a:pt x="4929263" y="3038894"/>
                  <a:pt x="4927207" y="3005405"/>
                  <a:pt x="4925149" y="2974315"/>
                </a:cubicBezTo>
                <a:cubicBezTo>
                  <a:pt x="4923093" y="2943225"/>
                  <a:pt x="4920921" y="2913279"/>
                  <a:pt x="4918633" y="2884475"/>
                </a:cubicBezTo>
                <a:cubicBezTo>
                  <a:pt x="4916349" y="2855672"/>
                  <a:pt x="4913605" y="2825725"/>
                  <a:pt x="4910405" y="2794635"/>
                </a:cubicBezTo>
                <a:cubicBezTo>
                  <a:pt x="4909033" y="2783205"/>
                  <a:pt x="4910977" y="2773147"/>
                  <a:pt x="4916233" y="2764460"/>
                </a:cubicBezTo>
                <a:cubicBezTo>
                  <a:pt x="4921491" y="2755773"/>
                  <a:pt x="4929263" y="2749030"/>
                  <a:pt x="4939551" y="2744229"/>
                </a:cubicBezTo>
                <a:cubicBezTo>
                  <a:pt x="4949837" y="2739428"/>
                  <a:pt x="4961381" y="2736571"/>
                  <a:pt x="4974183" y="2735657"/>
                </a:cubicBezTo>
                <a:close/>
                <a:moveTo>
                  <a:pt x="4810049" y="2735657"/>
                </a:moveTo>
                <a:cubicBezTo>
                  <a:pt x="4811421" y="2769032"/>
                  <a:pt x="4812677" y="2802293"/>
                  <a:pt x="4813821" y="2835441"/>
                </a:cubicBezTo>
                <a:cubicBezTo>
                  <a:pt x="4814965" y="2868587"/>
                  <a:pt x="4816221" y="2901620"/>
                  <a:pt x="4817593" y="2934539"/>
                </a:cubicBezTo>
                <a:cubicBezTo>
                  <a:pt x="4818965" y="2965171"/>
                  <a:pt x="4819993" y="2993632"/>
                  <a:pt x="4820679" y="3019921"/>
                </a:cubicBezTo>
                <a:cubicBezTo>
                  <a:pt x="4821365" y="3046210"/>
                  <a:pt x="4821707" y="3070556"/>
                  <a:pt x="4821707" y="3092958"/>
                </a:cubicBezTo>
                <a:cubicBezTo>
                  <a:pt x="4821707" y="3105760"/>
                  <a:pt x="4819537" y="3119247"/>
                  <a:pt x="4815193" y="3133421"/>
                </a:cubicBezTo>
                <a:cubicBezTo>
                  <a:pt x="4810849" y="3147594"/>
                  <a:pt x="4804563" y="3161081"/>
                  <a:pt x="4796333" y="3173883"/>
                </a:cubicBezTo>
                <a:cubicBezTo>
                  <a:pt x="4791761" y="3180741"/>
                  <a:pt x="4782273" y="3186113"/>
                  <a:pt x="4767873" y="3189999"/>
                </a:cubicBezTo>
                <a:cubicBezTo>
                  <a:pt x="4760671" y="3191942"/>
                  <a:pt x="4752641" y="3193400"/>
                  <a:pt x="4743783" y="3194371"/>
                </a:cubicBezTo>
                <a:lnTo>
                  <a:pt x="4724141" y="3195356"/>
                </a:lnTo>
                <a:lnTo>
                  <a:pt x="4722725" y="3195828"/>
                </a:lnTo>
                <a:lnTo>
                  <a:pt x="4719925" y="3195567"/>
                </a:lnTo>
                <a:lnTo>
                  <a:pt x="4714723" y="3195828"/>
                </a:lnTo>
                <a:lnTo>
                  <a:pt x="4711053" y="3194741"/>
                </a:lnTo>
                <a:lnTo>
                  <a:pt x="4685005" y="3192314"/>
                </a:lnTo>
                <a:cubicBezTo>
                  <a:pt x="4673803" y="3189970"/>
                  <a:pt x="4663973" y="3186456"/>
                  <a:pt x="4655515" y="3181769"/>
                </a:cubicBezTo>
                <a:cubicBezTo>
                  <a:pt x="4638599" y="3172397"/>
                  <a:pt x="4628541" y="3159252"/>
                  <a:pt x="4625341" y="3142336"/>
                </a:cubicBezTo>
                <a:lnTo>
                  <a:pt x="4620541" y="3120390"/>
                </a:lnTo>
                <a:lnTo>
                  <a:pt x="4593793" y="3173883"/>
                </a:lnTo>
                <a:cubicBezTo>
                  <a:pt x="4581907" y="3172511"/>
                  <a:pt x="4571619" y="3171254"/>
                  <a:pt x="4562933" y="3170111"/>
                </a:cubicBezTo>
                <a:cubicBezTo>
                  <a:pt x="4554245" y="3168968"/>
                  <a:pt x="4546359" y="3167596"/>
                  <a:pt x="4539273" y="3165996"/>
                </a:cubicBezTo>
                <a:cubicBezTo>
                  <a:pt x="4532185" y="3164396"/>
                  <a:pt x="4525213" y="3162224"/>
                  <a:pt x="4518355" y="3159481"/>
                </a:cubicBezTo>
                <a:cubicBezTo>
                  <a:pt x="4507841" y="3155823"/>
                  <a:pt x="4497097" y="3150794"/>
                  <a:pt x="4486123" y="3144393"/>
                </a:cubicBezTo>
                <a:cubicBezTo>
                  <a:pt x="4475149" y="3137992"/>
                  <a:pt x="4465893" y="3131363"/>
                  <a:pt x="4458349" y="3124505"/>
                </a:cubicBezTo>
                <a:cubicBezTo>
                  <a:pt x="4450805" y="3117647"/>
                  <a:pt x="4447033" y="3111704"/>
                  <a:pt x="4447033" y="3106674"/>
                </a:cubicBezTo>
                <a:cubicBezTo>
                  <a:pt x="4447033" y="3102559"/>
                  <a:pt x="4448519" y="3095816"/>
                  <a:pt x="4451489" y="3086443"/>
                </a:cubicBezTo>
                <a:cubicBezTo>
                  <a:pt x="4454461" y="3077071"/>
                  <a:pt x="4458005" y="3067355"/>
                  <a:pt x="4462121" y="3057297"/>
                </a:cubicBezTo>
                <a:cubicBezTo>
                  <a:pt x="4466235" y="3047238"/>
                  <a:pt x="4469665" y="3039695"/>
                  <a:pt x="4472407" y="3034665"/>
                </a:cubicBezTo>
                <a:cubicBezTo>
                  <a:pt x="4476521" y="3026436"/>
                  <a:pt x="4484293" y="3017292"/>
                  <a:pt x="4495725" y="3007233"/>
                </a:cubicBezTo>
                <a:cubicBezTo>
                  <a:pt x="4508069" y="2995803"/>
                  <a:pt x="4522813" y="2984602"/>
                  <a:pt x="4539959" y="2973629"/>
                </a:cubicBezTo>
                <a:cubicBezTo>
                  <a:pt x="4557103" y="2962656"/>
                  <a:pt x="4572761" y="2954198"/>
                  <a:pt x="4586935" y="2948255"/>
                </a:cubicBezTo>
                <a:lnTo>
                  <a:pt x="4583507" y="2923566"/>
                </a:lnTo>
                <a:cubicBezTo>
                  <a:pt x="4593565" y="2915793"/>
                  <a:pt x="4602023" y="2909393"/>
                  <a:pt x="4608881" y="2904363"/>
                </a:cubicBezTo>
                <a:cubicBezTo>
                  <a:pt x="4615739" y="2899334"/>
                  <a:pt x="4622253" y="2894762"/>
                  <a:pt x="4628427" y="2890647"/>
                </a:cubicBezTo>
                <a:cubicBezTo>
                  <a:pt x="4634599" y="2886532"/>
                  <a:pt x="4641113" y="2882418"/>
                  <a:pt x="4647973" y="2878303"/>
                </a:cubicBezTo>
                <a:cubicBezTo>
                  <a:pt x="4648429" y="2916250"/>
                  <a:pt x="4648885" y="2954198"/>
                  <a:pt x="4649343" y="2992146"/>
                </a:cubicBezTo>
                <a:cubicBezTo>
                  <a:pt x="4649801" y="3030093"/>
                  <a:pt x="4650029" y="3068041"/>
                  <a:pt x="4650029" y="3105989"/>
                </a:cubicBezTo>
                <a:cubicBezTo>
                  <a:pt x="4666489" y="3115247"/>
                  <a:pt x="4684233" y="3121033"/>
                  <a:pt x="4703265" y="3123348"/>
                </a:cubicBezTo>
                <a:lnTo>
                  <a:pt x="4718711" y="3124267"/>
                </a:lnTo>
                <a:lnTo>
                  <a:pt x="4731911" y="3123476"/>
                </a:lnTo>
                <a:cubicBezTo>
                  <a:pt x="4749485" y="3121419"/>
                  <a:pt x="4768215" y="3116275"/>
                  <a:pt x="4788103" y="3108046"/>
                </a:cubicBezTo>
                <a:cubicBezTo>
                  <a:pt x="4786275" y="3093415"/>
                  <a:pt x="4784561" y="3078785"/>
                  <a:pt x="4782961" y="3064155"/>
                </a:cubicBezTo>
                <a:cubicBezTo>
                  <a:pt x="4781361" y="3049524"/>
                  <a:pt x="4779645" y="3034894"/>
                  <a:pt x="4777817" y="3020264"/>
                </a:cubicBezTo>
                <a:cubicBezTo>
                  <a:pt x="4775073" y="2997404"/>
                  <a:pt x="4770615" y="2965857"/>
                  <a:pt x="4764443" y="2925623"/>
                </a:cubicBezTo>
                <a:cubicBezTo>
                  <a:pt x="4758271" y="2885390"/>
                  <a:pt x="4750385" y="2836469"/>
                  <a:pt x="4740783" y="2778862"/>
                </a:cubicBezTo>
                <a:cubicBezTo>
                  <a:pt x="4750841" y="2771090"/>
                  <a:pt x="4761815" y="2763660"/>
                  <a:pt x="4773701" y="2756574"/>
                </a:cubicBezTo>
                <a:cubicBezTo>
                  <a:pt x="4785589" y="2749487"/>
                  <a:pt x="4797705" y="2742515"/>
                  <a:pt x="4810049" y="2735657"/>
                </a:cubicBezTo>
                <a:close/>
                <a:moveTo>
                  <a:pt x="4174084" y="2735657"/>
                </a:moveTo>
                <a:cubicBezTo>
                  <a:pt x="4177285" y="2748001"/>
                  <a:pt x="4181171" y="2761374"/>
                  <a:pt x="4185743" y="2775776"/>
                </a:cubicBezTo>
                <a:cubicBezTo>
                  <a:pt x="4190315" y="2790178"/>
                  <a:pt x="4195344" y="2804694"/>
                  <a:pt x="4200830" y="2819324"/>
                </a:cubicBezTo>
                <a:lnTo>
                  <a:pt x="4178885" y="2836469"/>
                </a:lnTo>
                <a:cubicBezTo>
                  <a:pt x="4180256" y="2864358"/>
                  <a:pt x="4181056" y="2895905"/>
                  <a:pt x="4181285" y="2931109"/>
                </a:cubicBezTo>
                <a:cubicBezTo>
                  <a:pt x="4181513" y="2966314"/>
                  <a:pt x="4181285" y="3005405"/>
                  <a:pt x="4180599" y="3048381"/>
                </a:cubicBezTo>
                <a:cubicBezTo>
                  <a:pt x="4179913" y="3091358"/>
                  <a:pt x="4178427" y="3138678"/>
                  <a:pt x="4176141" y="3190342"/>
                </a:cubicBezTo>
                <a:lnTo>
                  <a:pt x="4136365" y="3195828"/>
                </a:lnTo>
                <a:cubicBezTo>
                  <a:pt x="4134993" y="3151023"/>
                  <a:pt x="4133279" y="3110675"/>
                  <a:pt x="4131221" y="3074785"/>
                </a:cubicBezTo>
                <a:cubicBezTo>
                  <a:pt x="4129164" y="3038894"/>
                  <a:pt x="4127107" y="3005405"/>
                  <a:pt x="4125049" y="2974315"/>
                </a:cubicBezTo>
                <a:cubicBezTo>
                  <a:pt x="4122992" y="2943225"/>
                  <a:pt x="4120820" y="2913279"/>
                  <a:pt x="4118534" y="2884475"/>
                </a:cubicBezTo>
                <a:cubicBezTo>
                  <a:pt x="4116248" y="2855672"/>
                  <a:pt x="4113505" y="2825725"/>
                  <a:pt x="4110305" y="2794635"/>
                </a:cubicBezTo>
                <a:cubicBezTo>
                  <a:pt x="4108933" y="2783205"/>
                  <a:pt x="4110876" y="2773147"/>
                  <a:pt x="4116134" y="2764460"/>
                </a:cubicBezTo>
                <a:cubicBezTo>
                  <a:pt x="4121391" y="2755773"/>
                  <a:pt x="4129164" y="2749030"/>
                  <a:pt x="4139451" y="2744229"/>
                </a:cubicBezTo>
                <a:cubicBezTo>
                  <a:pt x="4149738" y="2739428"/>
                  <a:pt x="4161283" y="2736571"/>
                  <a:pt x="4174084" y="2735657"/>
                </a:cubicBezTo>
                <a:close/>
                <a:moveTo>
                  <a:pt x="3469234" y="2735657"/>
                </a:moveTo>
                <a:cubicBezTo>
                  <a:pt x="3472434" y="2748001"/>
                  <a:pt x="3476321" y="2761374"/>
                  <a:pt x="3480893" y="2775776"/>
                </a:cubicBezTo>
                <a:cubicBezTo>
                  <a:pt x="3485465" y="2790178"/>
                  <a:pt x="3490494" y="2804694"/>
                  <a:pt x="3495980" y="2819324"/>
                </a:cubicBezTo>
                <a:lnTo>
                  <a:pt x="3474035" y="2836469"/>
                </a:lnTo>
                <a:cubicBezTo>
                  <a:pt x="3475406" y="2864358"/>
                  <a:pt x="3476207" y="2895905"/>
                  <a:pt x="3476435" y="2931109"/>
                </a:cubicBezTo>
                <a:cubicBezTo>
                  <a:pt x="3476663" y="2966314"/>
                  <a:pt x="3476435" y="3005405"/>
                  <a:pt x="3475749" y="3048381"/>
                </a:cubicBezTo>
                <a:cubicBezTo>
                  <a:pt x="3475063" y="3091358"/>
                  <a:pt x="3473577" y="3138678"/>
                  <a:pt x="3471291" y="3190342"/>
                </a:cubicBezTo>
                <a:lnTo>
                  <a:pt x="3431515" y="3195828"/>
                </a:lnTo>
                <a:cubicBezTo>
                  <a:pt x="3430143" y="3151023"/>
                  <a:pt x="3428429" y="3110675"/>
                  <a:pt x="3426371" y="3074785"/>
                </a:cubicBezTo>
                <a:cubicBezTo>
                  <a:pt x="3424314" y="3038894"/>
                  <a:pt x="3422257" y="3005405"/>
                  <a:pt x="3420199" y="2974315"/>
                </a:cubicBezTo>
                <a:cubicBezTo>
                  <a:pt x="3418142" y="2943225"/>
                  <a:pt x="3415970" y="2913279"/>
                  <a:pt x="3413684" y="2884475"/>
                </a:cubicBezTo>
                <a:cubicBezTo>
                  <a:pt x="3411398" y="2855672"/>
                  <a:pt x="3408655" y="2825725"/>
                  <a:pt x="3405455" y="2794635"/>
                </a:cubicBezTo>
                <a:cubicBezTo>
                  <a:pt x="3404083" y="2783205"/>
                  <a:pt x="3406026" y="2773147"/>
                  <a:pt x="3411284" y="2764460"/>
                </a:cubicBezTo>
                <a:cubicBezTo>
                  <a:pt x="3416542" y="2755773"/>
                  <a:pt x="3424314" y="2749030"/>
                  <a:pt x="3434601" y="2744229"/>
                </a:cubicBezTo>
                <a:cubicBezTo>
                  <a:pt x="3444888" y="2739428"/>
                  <a:pt x="3456432" y="2736571"/>
                  <a:pt x="3469234" y="2735657"/>
                </a:cubicBezTo>
                <a:close/>
                <a:moveTo>
                  <a:pt x="2069059" y="2735657"/>
                </a:moveTo>
                <a:cubicBezTo>
                  <a:pt x="2072259" y="2748001"/>
                  <a:pt x="2076146" y="2761374"/>
                  <a:pt x="2080717" y="2775776"/>
                </a:cubicBezTo>
                <a:cubicBezTo>
                  <a:pt x="2085289" y="2790178"/>
                  <a:pt x="2090319" y="2804694"/>
                  <a:pt x="2095805" y="2819324"/>
                </a:cubicBezTo>
                <a:lnTo>
                  <a:pt x="2073859" y="2836469"/>
                </a:lnTo>
                <a:cubicBezTo>
                  <a:pt x="2075231" y="2864358"/>
                  <a:pt x="2076031" y="2895905"/>
                  <a:pt x="2076260" y="2931109"/>
                </a:cubicBezTo>
                <a:cubicBezTo>
                  <a:pt x="2076489" y="2966314"/>
                  <a:pt x="2076260" y="3005405"/>
                  <a:pt x="2075574" y="3048381"/>
                </a:cubicBezTo>
                <a:cubicBezTo>
                  <a:pt x="2074888" y="3091358"/>
                  <a:pt x="2073402" y="3138678"/>
                  <a:pt x="2071117" y="3190342"/>
                </a:cubicBezTo>
                <a:lnTo>
                  <a:pt x="2031340" y="3195828"/>
                </a:lnTo>
                <a:cubicBezTo>
                  <a:pt x="2029968" y="3151023"/>
                  <a:pt x="2028254" y="3110675"/>
                  <a:pt x="2026197" y="3074785"/>
                </a:cubicBezTo>
                <a:cubicBezTo>
                  <a:pt x="2024139" y="3038894"/>
                  <a:pt x="2022081" y="3005405"/>
                  <a:pt x="2020025" y="2974315"/>
                </a:cubicBezTo>
                <a:cubicBezTo>
                  <a:pt x="2017967" y="2943225"/>
                  <a:pt x="2015795" y="2913279"/>
                  <a:pt x="2013509" y="2884475"/>
                </a:cubicBezTo>
                <a:cubicBezTo>
                  <a:pt x="2011223" y="2855672"/>
                  <a:pt x="2008480" y="2825725"/>
                  <a:pt x="2005280" y="2794635"/>
                </a:cubicBezTo>
                <a:cubicBezTo>
                  <a:pt x="2003908" y="2783205"/>
                  <a:pt x="2005851" y="2773147"/>
                  <a:pt x="2011109" y="2764460"/>
                </a:cubicBezTo>
                <a:cubicBezTo>
                  <a:pt x="2016367" y="2755773"/>
                  <a:pt x="2024139" y="2749030"/>
                  <a:pt x="2034426" y="2744229"/>
                </a:cubicBezTo>
                <a:cubicBezTo>
                  <a:pt x="2044713" y="2739428"/>
                  <a:pt x="2056257" y="2736571"/>
                  <a:pt x="2069059" y="2735657"/>
                </a:cubicBezTo>
                <a:close/>
                <a:moveTo>
                  <a:pt x="320955" y="2735657"/>
                </a:moveTo>
                <a:cubicBezTo>
                  <a:pt x="324612" y="2748915"/>
                  <a:pt x="328727" y="2762860"/>
                  <a:pt x="333299" y="2777490"/>
                </a:cubicBezTo>
                <a:cubicBezTo>
                  <a:pt x="337871" y="2792121"/>
                  <a:pt x="342443" y="2806065"/>
                  <a:pt x="347015" y="2819324"/>
                </a:cubicBezTo>
                <a:lnTo>
                  <a:pt x="326441" y="2835098"/>
                </a:lnTo>
                <a:cubicBezTo>
                  <a:pt x="334671" y="2911450"/>
                  <a:pt x="340729" y="2972943"/>
                  <a:pt x="344615" y="3019578"/>
                </a:cubicBezTo>
                <a:cubicBezTo>
                  <a:pt x="348501" y="3066212"/>
                  <a:pt x="350444" y="3098216"/>
                  <a:pt x="350444" y="3115590"/>
                </a:cubicBezTo>
                <a:cubicBezTo>
                  <a:pt x="350444" y="3127477"/>
                  <a:pt x="347930" y="3140164"/>
                  <a:pt x="342900" y="3153652"/>
                </a:cubicBezTo>
                <a:cubicBezTo>
                  <a:pt x="337871" y="3167139"/>
                  <a:pt x="331699" y="3178683"/>
                  <a:pt x="324384" y="3188284"/>
                </a:cubicBezTo>
                <a:cubicBezTo>
                  <a:pt x="298323" y="3191942"/>
                  <a:pt x="271006" y="3194685"/>
                  <a:pt x="242431" y="3196514"/>
                </a:cubicBezTo>
                <a:cubicBezTo>
                  <a:pt x="213856" y="3198343"/>
                  <a:pt x="184023" y="3199257"/>
                  <a:pt x="152934" y="3199257"/>
                </a:cubicBezTo>
                <a:cubicBezTo>
                  <a:pt x="123673" y="3199257"/>
                  <a:pt x="90755" y="3197886"/>
                  <a:pt x="54179" y="3195142"/>
                </a:cubicBezTo>
                <a:cubicBezTo>
                  <a:pt x="18060" y="3192857"/>
                  <a:pt x="0" y="3189885"/>
                  <a:pt x="0" y="3186227"/>
                </a:cubicBezTo>
                <a:cubicBezTo>
                  <a:pt x="0" y="3174797"/>
                  <a:pt x="1601" y="3161881"/>
                  <a:pt x="4801" y="3147479"/>
                </a:cubicBezTo>
                <a:cubicBezTo>
                  <a:pt x="8001" y="3133078"/>
                  <a:pt x="11659" y="3121762"/>
                  <a:pt x="15774" y="3113532"/>
                </a:cubicBezTo>
                <a:cubicBezTo>
                  <a:pt x="27661" y="3116275"/>
                  <a:pt x="42291" y="3118790"/>
                  <a:pt x="59665" y="3121076"/>
                </a:cubicBezTo>
                <a:cubicBezTo>
                  <a:pt x="77039" y="3123362"/>
                  <a:pt x="94984" y="3125077"/>
                  <a:pt x="113500" y="3126220"/>
                </a:cubicBezTo>
                <a:cubicBezTo>
                  <a:pt x="132017" y="3127363"/>
                  <a:pt x="149505" y="3127934"/>
                  <a:pt x="165964" y="3127934"/>
                </a:cubicBezTo>
                <a:cubicBezTo>
                  <a:pt x="192024" y="3127934"/>
                  <a:pt x="217628" y="3126791"/>
                  <a:pt x="242774" y="3124505"/>
                </a:cubicBezTo>
                <a:cubicBezTo>
                  <a:pt x="267920" y="3122219"/>
                  <a:pt x="293066" y="3118790"/>
                  <a:pt x="318212" y="3114218"/>
                </a:cubicBezTo>
                <a:cubicBezTo>
                  <a:pt x="309525" y="3076271"/>
                  <a:pt x="302324" y="3044266"/>
                  <a:pt x="296609" y="3018206"/>
                </a:cubicBezTo>
                <a:cubicBezTo>
                  <a:pt x="290894" y="2992146"/>
                  <a:pt x="286436" y="2971572"/>
                  <a:pt x="283236" y="2956484"/>
                </a:cubicBezTo>
                <a:cubicBezTo>
                  <a:pt x="280493" y="2945054"/>
                  <a:pt x="277521" y="2931681"/>
                  <a:pt x="274320" y="2916365"/>
                </a:cubicBezTo>
                <a:cubicBezTo>
                  <a:pt x="271120" y="2901049"/>
                  <a:pt x="268148" y="2885618"/>
                  <a:pt x="265405" y="2870073"/>
                </a:cubicBezTo>
                <a:cubicBezTo>
                  <a:pt x="262662" y="2854529"/>
                  <a:pt x="260490" y="2840470"/>
                  <a:pt x="258890" y="2827897"/>
                </a:cubicBezTo>
                <a:cubicBezTo>
                  <a:pt x="257290" y="2815324"/>
                  <a:pt x="256490" y="2806294"/>
                  <a:pt x="256490" y="2800807"/>
                </a:cubicBezTo>
                <a:cubicBezTo>
                  <a:pt x="256490" y="2782520"/>
                  <a:pt x="262433" y="2767432"/>
                  <a:pt x="274320" y="2755545"/>
                </a:cubicBezTo>
                <a:cubicBezTo>
                  <a:pt x="286208" y="2743657"/>
                  <a:pt x="301752" y="2737028"/>
                  <a:pt x="320955" y="2735657"/>
                </a:cubicBezTo>
                <a:close/>
                <a:moveTo>
                  <a:pt x="3982289" y="2723998"/>
                </a:moveTo>
                <a:cubicBezTo>
                  <a:pt x="3986861" y="2740000"/>
                  <a:pt x="3990975" y="2754173"/>
                  <a:pt x="3994633" y="2766518"/>
                </a:cubicBezTo>
                <a:cubicBezTo>
                  <a:pt x="3998291" y="2778862"/>
                  <a:pt x="4003091" y="2792578"/>
                  <a:pt x="4009035" y="2807665"/>
                </a:cubicBezTo>
                <a:lnTo>
                  <a:pt x="3987775" y="2824125"/>
                </a:lnTo>
                <a:cubicBezTo>
                  <a:pt x="3988232" y="2827782"/>
                  <a:pt x="3988575" y="2834183"/>
                  <a:pt x="3988804" y="2843327"/>
                </a:cubicBezTo>
                <a:cubicBezTo>
                  <a:pt x="3989032" y="2852471"/>
                  <a:pt x="3989375" y="2861958"/>
                  <a:pt x="3989832" y="2871788"/>
                </a:cubicBezTo>
                <a:cubicBezTo>
                  <a:pt x="3990289" y="2881618"/>
                  <a:pt x="3990632" y="2890533"/>
                  <a:pt x="3990861" y="2898534"/>
                </a:cubicBezTo>
                <a:cubicBezTo>
                  <a:pt x="3991089" y="2906535"/>
                  <a:pt x="3991204" y="2911450"/>
                  <a:pt x="3991204" y="2913279"/>
                </a:cubicBezTo>
                <a:cubicBezTo>
                  <a:pt x="3991204" y="2940711"/>
                  <a:pt x="3986517" y="2967000"/>
                  <a:pt x="3977145" y="2992146"/>
                </a:cubicBezTo>
                <a:lnTo>
                  <a:pt x="3961035" y="3027174"/>
                </a:lnTo>
                <a:lnTo>
                  <a:pt x="3967544" y="3036037"/>
                </a:lnTo>
                <a:cubicBezTo>
                  <a:pt x="3976002" y="3047924"/>
                  <a:pt x="3984117" y="3060040"/>
                  <a:pt x="3991890" y="3072384"/>
                </a:cubicBezTo>
                <a:cubicBezTo>
                  <a:pt x="3999662" y="3084729"/>
                  <a:pt x="4006177" y="3095816"/>
                  <a:pt x="4011435" y="3105646"/>
                </a:cubicBezTo>
                <a:cubicBezTo>
                  <a:pt x="4016693" y="3115475"/>
                  <a:pt x="4019322" y="3122448"/>
                  <a:pt x="4019322" y="3126563"/>
                </a:cubicBezTo>
                <a:cubicBezTo>
                  <a:pt x="4019322" y="3129306"/>
                  <a:pt x="4018293" y="3133992"/>
                  <a:pt x="4016235" y="3140621"/>
                </a:cubicBezTo>
                <a:cubicBezTo>
                  <a:pt x="4014178" y="3147251"/>
                  <a:pt x="4011778" y="3154109"/>
                  <a:pt x="4009035" y="3161195"/>
                </a:cubicBezTo>
                <a:cubicBezTo>
                  <a:pt x="4006291" y="3168282"/>
                  <a:pt x="4003548" y="3174454"/>
                  <a:pt x="4000805" y="3179712"/>
                </a:cubicBezTo>
                <a:cubicBezTo>
                  <a:pt x="3998062" y="3184970"/>
                  <a:pt x="3995776" y="3187827"/>
                  <a:pt x="3993947" y="3188284"/>
                </a:cubicBezTo>
                <a:cubicBezTo>
                  <a:pt x="3986175" y="3189656"/>
                  <a:pt x="3975202" y="3191028"/>
                  <a:pt x="3961029" y="3192399"/>
                </a:cubicBezTo>
                <a:cubicBezTo>
                  <a:pt x="3946855" y="3193771"/>
                  <a:pt x="3932225" y="3194914"/>
                  <a:pt x="3917138" y="3195828"/>
                </a:cubicBezTo>
                <a:cubicBezTo>
                  <a:pt x="3902050" y="3196743"/>
                  <a:pt x="3888562" y="3197429"/>
                  <a:pt x="3876675" y="3197886"/>
                </a:cubicBezTo>
                <a:cubicBezTo>
                  <a:pt x="3872561" y="3197886"/>
                  <a:pt x="3866160" y="3198000"/>
                  <a:pt x="3857473" y="3198229"/>
                </a:cubicBezTo>
                <a:cubicBezTo>
                  <a:pt x="3848786" y="3198457"/>
                  <a:pt x="3839299" y="3198686"/>
                  <a:pt x="3829012" y="3198914"/>
                </a:cubicBezTo>
                <a:cubicBezTo>
                  <a:pt x="3818725" y="3199143"/>
                  <a:pt x="3809239" y="3199372"/>
                  <a:pt x="3800551" y="3199600"/>
                </a:cubicBezTo>
                <a:cubicBezTo>
                  <a:pt x="3791865" y="3199829"/>
                  <a:pt x="3785464" y="3199943"/>
                  <a:pt x="3781349" y="3199943"/>
                </a:cubicBezTo>
                <a:cubicBezTo>
                  <a:pt x="3779977" y="3199486"/>
                  <a:pt x="3779292" y="3196743"/>
                  <a:pt x="3779292" y="3191714"/>
                </a:cubicBezTo>
                <a:cubicBezTo>
                  <a:pt x="3779292" y="3186227"/>
                  <a:pt x="3779863" y="3178683"/>
                  <a:pt x="3781007" y="3169082"/>
                </a:cubicBezTo>
                <a:cubicBezTo>
                  <a:pt x="3782149" y="3159481"/>
                  <a:pt x="3783635" y="3150909"/>
                  <a:pt x="3785464" y="3143364"/>
                </a:cubicBezTo>
                <a:cubicBezTo>
                  <a:pt x="3787293" y="3135821"/>
                  <a:pt x="3788893" y="3132049"/>
                  <a:pt x="3790265" y="3132049"/>
                </a:cubicBezTo>
                <a:lnTo>
                  <a:pt x="3814066" y="3131662"/>
                </a:lnTo>
                <a:lnTo>
                  <a:pt x="3859531" y="3093301"/>
                </a:lnTo>
                <a:cubicBezTo>
                  <a:pt x="3875989" y="3077985"/>
                  <a:pt x="3890391" y="3062326"/>
                  <a:pt x="3902735" y="3046324"/>
                </a:cubicBezTo>
                <a:lnTo>
                  <a:pt x="3909315" y="3034530"/>
                </a:lnTo>
                <a:lnTo>
                  <a:pt x="3890391" y="3014777"/>
                </a:lnTo>
                <a:cubicBezTo>
                  <a:pt x="3873932" y="2998775"/>
                  <a:pt x="3856101" y="2983459"/>
                  <a:pt x="3836899" y="2968829"/>
                </a:cubicBezTo>
                <a:cubicBezTo>
                  <a:pt x="3817697" y="2954198"/>
                  <a:pt x="3796437" y="2940025"/>
                  <a:pt x="3773119" y="2926309"/>
                </a:cubicBezTo>
                <a:lnTo>
                  <a:pt x="3747745" y="2927681"/>
                </a:lnTo>
                <a:cubicBezTo>
                  <a:pt x="3736772" y="2920823"/>
                  <a:pt x="3727628" y="2912364"/>
                  <a:pt x="3720313" y="2902306"/>
                </a:cubicBezTo>
                <a:cubicBezTo>
                  <a:pt x="3712998" y="2892248"/>
                  <a:pt x="3709340" y="2880817"/>
                  <a:pt x="3709340" y="2868016"/>
                </a:cubicBezTo>
                <a:cubicBezTo>
                  <a:pt x="3709340" y="2856586"/>
                  <a:pt x="3712083" y="2846528"/>
                  <a:pt x="3717569" y="2837841"/>
                </a:cubicBezTo>
                <a:cubicBezTo>
                  <a:pt x="3723056" y="2829154"/>
                  <a:pt x="3731285" y="2821839"/>
                  <a:pt x="3742259" y="2815895"/>
                </a:cubicBezTo>
                <a:cubicBezTo>
                  <a:pt x="3752774" y="2822753"/>
                  <a:pt x="3763975" y="2830983"/>
                  <a:pt x="3775863" y="2840584"/>
                </a:cubicBezTo>
                <a:cubicBezTo>
                  <a:pt x="3787750" y="2850185"/>
                  <a:pt x="3800323" y="2860929"/>
                  <a:pt x="3813582" y="2872816"/>
                </a:cubicBezTo>
                <a:cubicBezTo>
                  <a:pt x="3828669" y="2886075"/>
                  <a:pt x="3844214" y="2900477"/>
                  <a:pt x="3860216" y="2916022"/>
                </a:cubicBezTo>
                <a:cubicBezTo>
                  <a:pt x="3876218" y="2931567"/>
                  <a:pt x="3891649" y="2947112"/>
                  <a:pt x="3906508" y="2962656"/>
                </a:cubicBezTo>
                <a:lnTo>
                  <a:pt x="3932061" y="2991663"/>
                </a:lnTo>
                <a:lnTo>
                  <a:pt x="3938569" y="2968743"/>
                </a:lnTo>
                <a:cubicBezTo>
                  <a:pt x="3940283" y="2959427"/>
                  <a:pt x="3941141" y="2949855"/>
                  <a:pt x="3941141" y="2940025"/>
                </a:cubicBezTo>
                <a:cubicBezTo>
                  <a:pt x="3941141" y="2934081"/>
                  <a:pt x="3940455" y="2925623"/>
                  <a:pt x="3939083" y="2914650"/>
                </a:cubicBezTo>
                <a:cubicBezTo>
                  <a:pt x="3937711" y="2903678"/>
                  <a:pt x="3935883" y="2891448"/>
                  <a:pt x="3933597" y="2877960"/>
                </a:cubicBezTo>
                <a:cubicBezTo>
                  <a:pt x="3931311" y="2864473"/>
                  <a:pt x="3929025" y="2851099"/>
                  <a:pt x="3926739" y="2837841"/>
                </a:cubicBezTo>
                <a:cubicBezTo>
                  <a:pt x="3924453" y="2824582"/>
                  <a:pt x="3922624" y="2812695"/>
                  <a:pt x="3921252" y="2802179"/>
                </a:cubicBezTo>
                <a:cubicBezTo>
                  <a:pt x="3919881" y="2791664"/>
                  <a:pt x="3919195" y="2783891"/>
                  <a:pt x="3919195" y="2778862"/>
                </a:cubicBezTo>
                <a:cubicBezTo>
                  <a:pt x="3919195" y="2762403"/>
                  <a:pt x="3925024" y="2749373"/>
                  <a:pt x="3936683" y="2739771"/>
                </a:cubicBezTo>
                <a:cubicBezTo>
                  <a:pt x="3948341" y="2730170"/>
                  <a:pt x="3963543" y="2724912"/>
                  <a:pt x="3982289" y="2723998"/>
                </a:cubicBezTo>
                <a:close/>
                <a:moveTo>
                  <a:pt x="526847" y="2707615"/>
                </a:moveTo>
                <a:cubicBezTo>
                  <a:pt x="523647" y="2707615"/>
                  <a:pt x="520675" y="2708644"/>
                  <a:pt x="517932" y="2710701"/>
                </a:cubicBezTo>
                <a:cubicBezTo>
                  <a:pt x="515189" y="2712759"/>
                  <a:pt x="513817" y="2714930"/>
                  <a:pt x="513817" y="2717216"/>
                </a:cubicBezTo>
                <a:cubicBezTo>
                  <a:pt x="513817" y="2726817"/>
                  <a:pt x="521589" y="2734590"/>
                  <a:pt x="537134" y="2740533"/>
                </a:cubicBezTo>
                <a:lnTo>
                  <a:pt x="538506" y="2737790"/>
                </a:lnTo>
                <a:cubicBezTo>
                  <a:pt x="539420" y="2735961"/>
                  <a:pt x="539877" y="2734361"/>
                  <a:pt x="539877" y="2732990"/>
                </a:cubicBezTo>
                <a:cubicBezTo>
                  <a:pt x="539877" y="2731618"/>
                  <a:pt x="539877" y="2730475"/>
                  <a:pt x="539877" y="2729561"/>
                </a:cubicBezTo>
                <a:cubicBezTo>
                  <a:pt x="539877" y="2723160"/>
                  <a:pt x="538620" y="2717902"/>
                  <a:pt x="536105" y="2713787"/>
                </a:cubicBezTo>
                <a:cubicBezTo>
                  <a:pt x="533591" y="2709672"/>
                  <a:pt x="530505" y="2707615"/>
                  <a:pt x="526847" y="2707615"/>
                </a:cubicBezTo>
                <a:close/>
                <a:moveTo>
                  <a:pt x="4614291" y="2691384"/>
                </a:moveTo>
                <a:lnTo>
                  <a:pt x="4614977" y="2699614"/>
                </a:lnTo>
                <a:cubicBezTo>
                  <a:pt x="4614977" y="2711501"/>
                  <a:pt x="4609719" y="2720645"/>
                  <a:pt x="4599205" y="2727046"/>
                </a:cubicBezTo>
                <a:cubicBezTo>
                  <a:pt x="4587317" y="2732990"/>
                  <a:pt x="4572001" y="2739619"/>
                  <a:pt x="4553255" y="2746934"/>
                </a:cubicBezTo>
                <a:cubicBezTo>
                  <a:pt x="4534509" y="2754249"/>
                  <a:pt x="4512565" y="2762250"/>
                  <a:pt x="4487417" y="2770937"/>
                </a:cubicBezTo>
                <a:lnTo>
                  <a:pt x="4490847" y="2738019"/>
                </a:lnTo>
                <a:cubicBezTo>
                  <a:pt x="4521481" y="2727046"/>
                  <a:pt x="4546625" y="2717902"/>
                  <a:pt x="4566285" y="2710587"/>
                </a:cubicBezTo>
                <a:cubicBezTo>
                  <a:pt x="4585945" y="2703272"/>
                  <a:pt x="4601947" y="2696871"/>
                  <a:pt x="4614291" y="2691384"/>
                </a:cubicBezTo>
                <a:close/>
                <a:moveTo>
                  <a:pt x="3255036" y="2685822"/>
                </a:moveTo>
                <a:cubicBezTo>
                  <a:pt x="3251835" y="2685822"/>
                  <a:pt x="3248521" y="2687079"/>
                  <a:pt x="3245092" y="2689594"/>
                </a:cubicBezTo>
                <a:cubicBezTo>
                  <a:pt x="3241663" y="2692108"/>
                  <a:pt x="3240177" y="2695880"/>
                  <a:pt x="3240634" y="2700909"/>
                </a:cubicBezTo>
                <a:cubicBezTo>
                  <a:pt x="3240634" y="2705481"/>
                  <a:pt x="3242005" y="2709710"/>
                  <a:pt x="3244749" y="2713597"/>
                </a:cubicBezTo>
                <a:cubicBezTo>
                  <a:pt x="3247492" y="2717483"/>
                  <a:pt x="3252064" y="2719426"/>
                  <a:pt x="3258465" y="2719426"/>
                </a:cubicBezTo>
                <a:cubicBezTo>
                  <a:pt x="3263037" y="2719426"/>
                  <a:pt x="3267380" y="2717826"/>
                  <a:pt x="3271495" y="2714625"/>
                </a:cubicBezTo>
                <a:cubicBezTo>
                  <a:pt x="3275610" y="2711425"/>
                  <a:pt x="3277667" y="2708453"/>
                  <a:pt x="3277667" y="2705710"/>
                </a:cubicBezTo>
                <a:cubicBezTo>
                  <a:pt x="3277667" y="2701595"/>
                  <a:pt x="3275267" y="2697252"/>
                  <a:pt x="3270466" y="2692680"/>
                </a:cubicBezTo>
                <a:cubicBezTo>
                  <a:pt x="3265666" y="2688108"/>
                  <a:pt x="3260522" y="2685822"/>
                  <a:pt x="3255036" y="2685822"/>
                </a:cubicBezTo>
                <a:close/>
                <a:moveTo>
                  <a:pt x="1083336" y="2685822"/>
                </a:moveTo>
                <a:cubicBezTo>
                  <a:pt x="1080135" y="2685822"/>
                  <a:pt x="1076821" y="2687079"/>
                  <a:pt x="1073392" y="2689594"/>
                </a:cubicBezTo>
                <a:cubicBezTo>
                  <a:pt x="1069963" y="2692108"/>
                  <a:pt x="1068477" y="2695880"/>
                  <a:pt x="1068934" y="2700909"/>
                </a:cubicBezTo>
                <a:cubicBezTo>
                  <a:pt x="1068934" y="2705481"/>
                  <a:pt x="1070306" y="2709710"/>
                  <a:pt x="1073049" y="2713597"/>
                </a:cubicBezTo>
                <a:cubicBezTo>
                  <a:pt x="1075792" y="2717483"/>
                  <a:pt x="1080364" y="2719426"/>
                  <a:pt x="1086765" y="2719426"/>
                </a:cubicBezTo>
                <a:cubicBezTo>
                  <a:pt x="1091337" y="2719426"/>
                  <a:pt x="1095680" y="2717826"/>
                  <a:pt x="1099795" y="2714625"/>
                </a:cubicBezTo>
                <a:cubicBezTo>
                  <a:pt x="1103910" y="2711425"/>
                  <a:pt x="1105967" y="2708453"/>
                  <a:pt x="1105967" y="2705710"/>
                </a:cubicBezTo>
                <a:cubicBezTo>
                  <a:pt x="1105967" y="2701595"/>
                  <a:pt x="1103567" y="2697252"/>
                  <a:pt x="1098766" y="2692680"/>
                </a:cubicBezTo>
                <a:cubicBezTo>
                  <a:pt x="1093966" y="2688108"/>
                  <a:pt x="1088822" y="2685822"/>
                  <a:pt x="1083336" y="2685822"/>
                </a:cubicBezTo>
                <a:close/>
                <a:moveTo>
                  <a:pt x="535077" y="2684298"/>
                </a:moveTo>
                <a:cubicBezTo>
                  <a:pt x="542392" y="2684298"/>
                  <a:pt x="548336" y="2687498"/>
                  <a:pt x="552908" y="2693899"/>
                </a:cubicBezTo>
                <a:cubicBezTo>
                  <a:pt x="558394" y="2701214"/>
                  <a:pt x="561137" y="2712873"/>
                  <a:pt x="561137" y="2728875"/>
                </a:cubicBezTo>
                <a:cubicBezTo>
                  <a:pt x="561137" y="2734818"/>
                  <a:pt x="559994" y="2740305"/>
                  <a:pt x="557708" y="2745334"/>
                </a:cubicBezTo>
                <a:lnTo>
                  <a:pt x="578968" y="2746706"/>
                </a:lnTo>
                <a:cubicBezTo>
                  <a:pt x="578968" y="2754021"/>
                  <a:pt x="576568" y="2759279"/>
                  <a:pt x="571767" y="2762479"/>
                </a:cubicBezTo>
                <a:cubicBezTo>
                  <a:pt x="566967" y="2765679"/>
                  <a:pt x="559537" y="2767280"/>
                  <a:pt x="549479" y="2767280"/>
                </a:cubicBezTo>
                <a:lnTo>
                  <a:pt x="542621" y="2766594"/>
                </a:lnTo>
                <a:cubicBezTo>
                  <a:pt x="531191" y="2778024"/>
                  <a:pt x="519532" y="2787053"/>
                  <a:pt x="507645" y="2793683"/>
                </a:cubicBezTo>
                <a:cubicBezTo>
                  <a:pt x="495758" y="2800312"/>
                  <a:pt x="485242" y="2803627"/>
                  <a:pt x="476098" y="2803627"/>
                </a:cubicBezTo>
                <a:cubicBezTo>
                  <a:pt x="461925" y="2803627"/>
                  <a:pt x="454838" y="2797683"/>
                  <a:pt x="454838" y="2785796"/>
                </a:cubicBezTo>
                <a:cubicBezTo>
                  <a:pt x="468554" y="2783053"/>
                  <a:pt x="480441" y="2779395"/>
                  <a:pt x="490500" y="2774823"/>
                </a:cubicBezTo>
                <a:cubicBezTo>
                  <a:pt x="500558" y="2770252"/>
                  <a:pt x="509702" y="2765222"/>
                  <a:pt x="517932" y="2759736"/>
                </a:cubicBezTo>
                <a:cubicBezTo>
                  <a:pt x="501473" y="2751506"/>
                  <a:pt x="493243" y="2740762"/>
                  <a:pt x="493243" y="2727503"/>
                </a:cubicBezTo>
                <a:cubicBezTo>
                  <a:pt x="493243" y="2716988"/>
                  <a:pt x="497701" y="2707158"/>
                  <a:pt x="506616" y="2698014"/>
                </a:cubicBezTo>
                <a:cubicBezTo>
                  <a:pt x="515532" y="2688870"/>
                  <a:pt x="525018" y="2684298"/>
                  <a:pt x="535077" y="2684298"/>
                </a:cubicBezTo>
                <a:close/>
                <a:moveTo>
                  <a:pt x="3258465" y="2658390"/>
                </a:moveTo>
                <a:cubicBezTo>
                  <a:pt x="3268523" y="2657932"/>
                  <a:pt x="3277325" y="2662162"/>
                  <a:pt x="3284868" y="2671077"/>
                </a:cubicBezTo>
                <a:cubicBezTo>
                  <a:pt x="3292412" y="2679992"/>
                  <a:pt x="3296184" y="2691537"/>
                  <a:pt x="3296184" y="2705710"/>
                </a:cubicBezTo>
                <a:cubicBezTo>
                  <a:pt x="3296184" y="2716225"/>
                  <a:pt x="3292297" y="2725370"/>
                  <a:pt x="3284525" y="2733142"/>
                </a:cubicBezTo>
                <a:cubicBezTo>
                  <a:pt x="3276753" y="2740914"/>
                  <a:pt x="3267837" y="2744800"/>
                  <a:pt x="3257779" y="2744800"/>
                </a:cubicBezTo>
                <a:cubicBezTo>
                  <a:pt x="3247263" y="2744800"/>
                  <a:pt x="3238691" y="2741029"/>
                  <a:pt x="3232061" y="2733485"/>
                </a:cubicBezTo>
                <a:cubicBezTo>
                  <a:pt x="3225432" y="2725941"/>
                  <a:pt x="3222117" y="2716454"/>
                  <a:pt x="3222117" y="2705024"/>
                </a:cubicBezTo>
                <a:cubicBezTo>
                  <a:pt x="3222117" y="2691765"/>
                  <a:pt x="3225889" y="2680678"/>
                  <a:pt x="3233433" y="2671763"/>
                </a:cubicBezTo>
                <a:cubicBezTo>
                  <a:pt x="3240977" y="2662848"/>
                  <a:pt x="3249321" y="2658390"/>
                  <a:pt x="3258465" y="2658390"/>
                </a:cubicBezTo>
                <a:close/>
                <a:moveTo>
                  <a:pt x="1086765" y="2658390"/>
                </a:moveTo>
                <a:cubicBezTo>
                  <a:pt x="1096823" y="2657932"/>
                  <a:pt x="1105624" y="2662162"/>
                  <a:pt x="1113168" y="2671077"/>
                </a:cubicBezTo>
                <a:cubicBezTo>
                  <a:pt x="1120712" y="2679992"/>
                  <a:pt x="1124484" y="2691537"/>
                  <a:pt x="1124484" y="2705710"/>
                </a:cubicBezTo>
                <a:cubicBezTo>
                  <a:pt x="1124484" y="2716225"/>
                  <a:pt x="1120598" y="2725370"/>
                  <a:pt x="1112825" y="2733142"/>
                </a:cubicBezTo>
                <a:cubicBezTo>
                  <a:pt x="1105053" y="2740914"/>
                  <a:pt x="1096137" y="2744800"/>
                  <a:pt x="1086079" y="2744800"/>
                </a:cubicBezTo>
                <a:cubicBezTo>
                  <a:pt x="1075563" y="2744800"/>
                  <a:pt x="1066991" y="2741029"/>
                  <a:pt x="1060362" y="2733485"/>
                </a:cubicBezTo>
                <a:cubicBezTo>
                  <a:pt x="1053732" y="2725941"/>
                  <a:pt x="1050417" y="2716454"/>
                  <a:pt x="1050417" y="2705024"/>
                </a:cubicBezTo>
                <a:cubicBezTo>
                  <a:pt x="1050417" y="2691765"/>
                  <a:pt x="1054189" y="2680678"/>
                  <a:pt x="1061733" y="2671763"/>
                </a:cubicBezTo>
                <a:cubicBezTo>
                  <a:pt x="1069277" y="2662848"/>
                  <a:pt x="1077621" y="2658390"/>
                  <a:pt x="1086765" y="2658390"/>
                </a:cubicBezTo>
                <a:close/>
                <a:moveTo>
                  <a:pt x="3987470" y="2593239"/>
                </a:moveTo>
                <a:cubicBezTo>
                  <a:pt x="3992042" y="2601468"/>
                  <a:pt x="3995128" y="2609584"/>
                  <a:pt x="3996729" y="2617585"/>
                </a:cubicBezTo>
                <a:cubicBezTo>
                  <a:pt x="3998329" y="2625586"/>
                  <a:pt x="3999129" y="2631415"/>
                  <a:pt x="3999129" y="2635073"/>
                </a:cubicBezTo>
                <a:cubicBezTo>
                  <a:pt x="3999129" y="2646045"/>
                  <a:pt x="3995700" y="2655304"/>
                  <a:pt x="3988842" y="2662847"/>
                </a:cubicBezTo>
                <a:cubicBezTo>
                  <a:pt x="3981984" y="2670391"/>
                  <a:pt x="3973525" y="2674163"/>
                  <a:pt x="3963467" y="2674163"/>
                </a:cubicBezTo>
                <a:cubicBezTo>
                  <a:pt x="3955238" y="2674163"/>
                  <a:pt x="3948380" y="2671877"/>
                  <a:pt x="3942893" y="2667305"/>
                </a:cubicBezTo>
                <a:cubicBezTo>
                  <a:pt x="3936492" y="2681021"/>
                  <a:pt x="3925977" y="2687879"/>
                  <a:pt x="3911347" y="2687879"/>
                </a:cubicBezTo>
                <a:cubicBezTo>
                  <a:pt x="3902202" y="2687879"/>
                  <a:pt x="3894887" y="2685250"/>
                  <a:pt x="3889401" y="2679992"/>
                </a:cubicBezTo>
                <a:cubicBezTo>
                  <a:pt x="3883915" y="2674735"/>
                  <a:pt x="3881171" y="2667305"/>
                  <a:pt x="3881171" y="2657704"/>
                </a:cubicBezTo>
                <a:cubicBezTo>
                  <a:pt x="3881171" y="2648103"/>
                  <a:pt x="3884143" y="2638044"/>
                  <a:pt x="3890087" y="2627529"/>
                </a:cubicBezTo>
                <a:lnTo>
                  <a:pt x="3903117" y="2630272"/>
                </a:lnTo>
                <a:cubicBezTo>
                  <a:pt x="3901745" y="2634844"/>
                  <a:pt x="3901059" y="2640559"/>
                  <a:pt x="3901059" y="2647417"/>
                </a:cubicBezTo>
                <a:cubicBezTo>
                  <a:pt x="3901059" y="2658390"/>
                  <a:pt x="3904945" y="2663876"/>
                  <a:pt x="3912718" y="2663876"/>
                </a:cubicBezTo>
                <a:cubicBezTo>
                  <a:pt x="3916833" y="2663876"/>
                  <a:pt x="3920376" y="2662162"/>
                  <a:pt x="3923348" y="2658733"/>
                </a:cubicBezTo>
                <a:cubicBezTo>
                  <a:pt x="3926320" y="2655304"/>
                  <a:pt x="3927577" y="2650846"/>
                  <a:pt x="3927119" y="2645360"/>
                </a:cubicBezTo>
                <a:lnTo>
                  <a:pt x="3925748" y="2624100"/>
                </a:lnTo>
                <a:lnTo>
                  <a:pt x="3944265" y="2612441"/>
                </a:lnTo>
                <a:cubicBezTo>
                  <a:pt x="3946093" y="2627072"/>
                  <a:pt x="3948722" y="2637016"/>
                  <a:pt x="3952151" y="2642274"/>
                </a:cubicBezTo>
                <a:cubicBezTo>
                  <a:pt x="3955580" y="2647531"/>
                  <a:pt x="3960724" y="2650160"/>
                  <a:pt x="3967582" y="2650160"/>
                </a:cubicBezTo>
                <a:cubicBezTo>
                  <a:pt x="3969868" y="2650160"/>
                  <a:pt x="3971925" y="2649474"/>
                  <a:pt x="3973754" y="2648103"/>
                </a:cubicBezTo>
                <a:cubicBezTo>
                  <a:pt x="3975583" y="2646731"/>
                  <a:pt x="3976955" y="2645131"/>
                  <a:pt x="3977869" y="2643302"/>
                </a:cubicBezTo>
                <a:cubicBezTo>
                  <a:pt x="3976955" y="2638730"/>
                  <a:pt x="3973754" y="2630500"/>
                  <a:pt x="3968268" y="2618613"/>
                </a:cubicBezTo>
                <a:lnTo>
                  <a:pt x="3966896" y="2613127"/>
                </a:lnTo>
                <a:cubicBezTo>
                  <a:pt x="3966896" y="2609012"/>
                  <a:pt x="3968725" y="2605012"/>
                  <a:pt x="3972383" y="2601125"/>
                </a:cubicBezTo>
                <a:cubicBezTo>
                  <a:pt x="3976040" y="2597239"/>
                  <a:pt x="3981069" y="2594610"/>
                  <a:pt x="3987470" y="2593239"/>
                </a:cubicBezTo>
                <a:close/>
                <a:moveTo>
                  <a:pt x="3447289" y="2593010"/>
                </a:moveTo>
                <a:cubicBezTo>
                  <a:pt x="3464662" y="2593010"/>
                  <a:pt x="3473349" y="2602611"/>
                  <a:pt x="3473349" y="2621814"/>
                </a:cubicBezTo>
                <a:cubicBezTo>
                  <a:pt x="3473349" y="2628672"/>
                  <a:pt x="3472206" y="2634158"/>
                  <a:pt x="3469920" y="2638273"/>
                </a:cubicBezTo>
                <a:lnTo>
                  <a:pt x="3456204" y="2636215"/>
                </a:lnTo>
                <a:lnTo>
                  <a:pt x="3456889" y="2633472"/>
                </a:lnTo>
                <a:cubicBezTo>
                  <a:pt x="3456889" y="2631186"/>
                  <a:pt x="3456089" y="2629472"/>
                  <a:pt x="3454489" y="2628329"/>
                </a:cubicBezTo>
                <a:cubicBezTo>
                  <a:pt x="3452889" y="2627186"/>
                  <a:pt x="3450717" y="2626614"/>
                  <a:pt x="3447974" y="2626614"/>
                </a:cubicBezTo>
                <a:cubicBezTo>
                  <a:pt x="3442488" y="2626614"/>
                  <a:pt x="3437459" y="2628443"/>
                  <a:pt x="3432887" y="2632101"/>
                </a:cubicBezTo>
                <a:cubicBezTo>
                  <a:pt x="3428315" y="2635758"/>
                  <a:pt x="3424429" y="2640559"/>
                  <a:pt x="3421228" y="2646503"/>
                </a:cubicBezTo>
                <a:cubicBezTo>
                  <a:pt x="3429457" y="2655189"/>
                  <a:pt x="3440888" y="2659533"/>
                  <a:pt x="3455518" y="2659533"/>
                </a:cubicBezTo>
                <a:cubicBezTo>
                  <a:pt x="3459175" y="2659533"/>
                  <a:pt x="3463405" y="2659304"/>
                  <a:pt x="3468205" y="2658847"/>
                </a:cubicBezTo>
                <a:cubicBezTo>
                  <a:pt x="3473006" y="2658390"/>
                  <a:pt x="3478378" y="2657475"/>
                  <a:pt x="3484322" y="2656104"/>
                </a:cubicBezTo>
                <a:lnTo>
                  <a:pt x="3482264" y="2684907"/>
                </a:lnTo>
                <a:cubicBezTo>
                  <a:pt x="3464891" y="2689022"/>
                  <a:pt x="3450489" y="2693251"/>
                  <a:pt x="3439059" y="2697595"/>
                </a:cubicBezTo>
                <a:cubicBezTo>
                  <a:pt x="3427629" y="2701938"/>
                  <a:pt x="3413913" y="2708224"/>
                  <a:pt x="3397911" y="2716454"/>
                </a:cubicBezTo>
                <a:lnTo>
                  <a:pt x="3395853" y="2688336"/>
                </a:lnTo>
                <a:lnTo>
                  <a:pt x="3421914" y="2673935"/>
                </a:lnTo>
                <a:cubicBezTo>
                  <a:pt x="3406369" y="2669363"/>
                  <a:pt x="3398597" y="2660447"/>
                  <a:pt x="3398597" y="2647188"/>
                </a:cubicBezTo>
                <a:cubicBezTo>
                  <a:pt x="3398597" y="2638502"/>
                  <a:pt x="3401111" y="2630043"/>
                  <a:pt x="3406140" y="2621814"/>
                </a:cubicBezTo>
                <a:cubicBezTo>
                  <a:pt x="3411170" y="2613584"/>
                  <a:pt x="3417570" y="2606726"/>
                  <a:pt x="3425343" y="2601240"/>
                </a:cubicBezTo>
                <a:cubicBezTo>
                  <a:pt x="3433115" y="2595753"/>
                  <a:pt x="3440431" y="2593010"/>
                  <a:pt x="3447289" y="2593010"/>
                </a:cubicBezTo>
                <a:close/>
                <a:moveTo>
                  <a:pt x="2047113" y="2593010"/>
                </a:moveTo>
                <a:cubicBezTo>
                  <a:pt x="2064487" y="2593010"/>
                  <a:pt x="2073174" y="2602611"/>
                  <a:pt x="2073174" y="2621814"/>
                </a:cubicBezTo>
                <a:cubicBezTo>
                  <a:pt x="2073174" y="2628672"/>
                  <a:pt x="2072031" y="2634158"/>
                  <a:pt x="2069745" y="2638273"/>
                </a:cubicBezTo>
                <a:lnTo>
                  <a:pt x="2056029" y="2636215"/>
                </a:lnTo>
                <a:lnTo>
                  <a:pt x="2056715" y="2633472"/>
                </a:lnTo>
                <a:cubicBezTo>
                  <a:pt x="2056715" y="2631186"/>
                  <a:pt x="2055915" y="2629472"/>
                  <a:pt x="2054314" y="2628329"/>
                </a:cubicBezTo>
                <a:cubicBezTo>
                  <a:pt x="2052714" y="2627186"/>
                  <a:pt x="2050542" y="2626614"/>
                  <a:pt x="2047799" y="2626614"/>
                </a:cubicBezTo>
                <a:cubicBezTo>
                  <a:pt x="2042313" y="2626614"/>
                  <a:pt x="2037283" y="2628443"/>
                  <a:pt x="2032712" y="2632101"/>
                </a:cubicBezTo>
                <a:cubicBezTo>
                  <a:pt x="2028139" y="2635758"/>
                  <a:pt x="2024253" y="2640559"/>
                  <a:pt x="2021053" y="2646503"/>
                </a:cubicBezTo>
                <a:cubicBezTo>
                  <a:pt x="2029283" y="2655189"/>
                  <a:pt x="2040713" y="2659533"/>
                  <a:pt x="2055343" y="2659533"/>
                </a:cubicBezTo>
                <a:cubicBezTo>
                  <a:pt x="2059001" y="2659533"/>
                  <a:pt x="2063229" y="2659304"/>
                  <a:pt x="2068030" y="2658847"/>
                </a:cubicBezTo>
                <a:cubicBezTo>
                  <a:pt x="2072831" y="2658390"/>
                  <a:pt x="2078203" y="2657475"/>
                  <a:pt x="2084147" y="2656104"/>
                </a:cubicBezTo>
                <a:lnTo>
                  <a:pt x="2082089" y="2684907"/>
                </a:lnTo>
                <a:cubicBezTo>
                  <a:pt x="2064715" y="2689022"/>
                  <a:pt x="2050314" y="2693251"/>
                  <a:pt x="2038884" y="2697595"/>
                </a:cubicBezTo>
                <a:cubicBezTo>
                  <a:pt x="2027454" y="2701938"/>
                  <a:pt x="2013738" y="2708224"/>
                  <a:pt x="1997736" y="2716454"/>
                </a:cubicBezTo>
                <a:lnTo>
                  <a:pt x="1995679" y="2688336"/>
                </a:lnTo>
                <a:lnTo>
                  <a:pt x="2021739" y="2673934"/>
                </a:lnTo>
                <a:cubicBezTo>
                  <a:pt x="2006194" y="2669363"/>
                  <a:pt x="1998421" y="2660447"/>
                  <a:pt x="1998422" y="2647188"/>
                </a:cubicBezTo>
                <a:cubicBezTo>
                  <a:pt x="1998421" y="2638502"/>
                  <a:pt x="2000936" y="2630043"/>
                  <a:pt x="2005965" y="2621814"/>
                </a:cubicBezTo>
                <a:cubicBezTo>
                  <a:pt x="2010995" y="2613584"/>
                  <a:pt x="2017395" y="2606726"/>
                  <a:pt x="2025168" y="2601240"/>
                </a:cubicBezTo>
                <a:cubicBezTo>
                  <a:pt x="2032940" y="2595753"/>
                  <a:pt x="2040255" y="2593010"/>
                  <a:pt x="2047113" y="2593010"/>
                </a:cubicBezTo>
                <a:close/>
                <a:moveTo>
                  <a:pt x="4778121" y="2541118"/>
                </a:moveTo>
                <a:cubicBezTo>
                  <a:pt x="4781779" y="2558034"/>
                  <a:pt x="4784293" y="2572093"/>
                  <a:pt x="4785665" y="2583295"/>
                </a:cubicBezTo>
                <a:cubicBezTo>
                  <a:pt x="4787037" y="2594496"/>
                  <a:pt x="4788065" y="2604554"/>
                  <a:pt x="4788751" y="2613470"/>
                </a:cubicBezTo>
                <a:cubicBezTo>
                  <a:pt x="4789437" y="2622385"/>
                  <a:pt x="4789779" y="2632329"/>
                  <a:pt x="4789779" y="2643302"/>
                </a:cubicBezTo>
                <a:cubicBezTo>
                  <a:pt x="4789779" y="2666619"/>
                  <a:pt x="4783379" y="2686279"/>
                  <a:pt x="4770577" y="2702281"/>
                </a:cubicBezTo>
                <a:lnTo>
                  <a:pt x="4766463" y="2700909"/>
                </a:lnTo>
                <a:cubicBezTo>
                  <a:pt x="4766463" y="2682164"/>
                  <a:pt x="4765205" y="2663991"/>
                  <a:pt x="4762691" y="2646388"/>
                </a:cubicBezTo>
                <a:cubicBezTo>
                  <a:pt x="4760177" y="2628786"/>
                  <a:pt x="4756861" y="2611984"/>
                  <a:pt x="4752747" y="2595982"/>
                </a:cubicBezTo>
                <a:cubicBezTo>
                  <a:pt x="4751375" y="2590038"/>
                  <a:pt x="4750689" y="2584781"/>
                  <a:pt x="4750689" y="2580208"/>
                </a:cubicBezTo>
                <a:cubicBezTo>
                  <a:pt x="4750689" y="2571065"/>
                  <a:pt x="4753317" y="2562949"/>
                  <a:pt x="4758577" y="2555863"/>
                </a:cubicBezTo>
                <a:cubicBezTo>
                  <a:pt x="4763833" y="2548776"/>
                  <a:pt x="4770349" y="2543861"/>
                  <a:pt x="4778121" y="2541118"/>
                </a:cubicBezTo>
                <a:close/>
                <a:moveTo>
                  <a:pt x="3994328" y="2537689"/>
                </a:moveTo>
                <a:lnTo>
                  <a:pt x="3995014" y="2545918"/>
                </a:lnTo>
                <a:cubicBezTo>
                  <a:pt x="3995014" y="2558720"/>
                  <a:pt x="3989985" y="2568093"/>
                  <a:pt x="3979926" y="2574036"/>
                </a:cubicBezTo>
                <a:cubicBezTo>
                  <a:pt x="3967582" y="2579980"/>
                  <a:pt x="3952037" y="2586495"/>
                  <a:pt x="3933292" y="2593582"/>
                </a:cubicBezTo>
                <a:cubicBezTo>
                  <a:pt x="3914547" y="2600668"/>
                  <a:pt x="3892829" y="2608327"/>
                  <a:pt x="3868141" y="2616556"/>
                </a:cubicBezTo>
                <a:lnTo>
                  <a:pt x="3871570" y="2585009"/>
                </a:lnTo>
                <a:cubicBezTo>
                  <a:pt x="3899002" y="2574951"/>
                  <a:pt x="3922662" y="2566264"/>
                  <a:pt x="3942550" y="2558949"/>
                </a:cubicBezTo>
                <a:cubicBezTo>
                  <a:pt x="3962438" y="2551633"/>
                  <a:pt x="3979698" y="2544547"/>
                  <a:pt x="3994328" y="2537689"/>
                </a:cubicBezTo>
                <a:close/>
                <a:moveTo>
                  <a:pt x="3499866" y="2500884"/>
                </a:moveTo>
                <a:lnTo>
                  <a:pt x="3500552" y="2509114"/>
                </a:lnTo>
                <a:cubicBezTo>
                  <a:pt x="3500552" y="2521001"/>
                  <a:pt x="3495295" y="2530145"/>
                  <a:pt x="3484779" y="2536546"/>
                </a:cubicBezTo>
                <a:cubicBezTo>
                  <a:pt x="3472891" y="2542490"/>
                  <a:pt x="3457575" y="2549119"/>
                  <a:pt x="3438830" y="2556434"/>
                </a:cubicBezTo>
                <a:cubicBezTo>
                  <a:pt x="3420085" y="2563749"/>
                  <a:pt x="3398139" y="2571750"/>
                  <a:pt x="3372993" y="2580437"/>
                </a:cubicBezTo>
                <a:lnTo>
                  <a:pt x="3376423" y="2547519"/>
                </a:lnTo>
                <a:cubicBezTo>
                  <a:pt x="3407055" y="2536546"/>
                  <a:pt x="3432201" y="2527402"/>
                  <a:pt x="3451860" y="2520087"/>
                </a:cubicBezTo>
                <a:cubicBezTo>
                  <a:pt x="3471520" y="2512772"/>
                  <a:pt x="3487522" y="2506371"/>
                  <a:pt x="3499866" y="2500884"/>
                </a:cubicBezTo>
                <a:close/>
                <a:moveTo>
                  <a:pt x="2099691" y="2500884"/>
                </a:moveTo>
                <a:lnTo>
                  <a:pt x="2100377" y="2509114"/>
                </a:lnTo>
                <a:cubicBezTo>
                  <a:pt x="2100377" y="2521001"/>
                  <a:pt x="2095119" y="2530145"/>
                  <a:pt x="2084604" y="2536546"/>
                </a:cubicBezTo>
                <a:cubicBezTo>
                  <a:pt x="2072717" y="2542490"/>
                  <a:pt x="2057401" y="2549119"/>
                  <a:pt x="2038655" y="2556434"/>
                </a:cubicBezTo>
                <a:cubicBezTo>
                  <a:pt x="2019910" y="2563749"/>
                  <a:pt x="1997965" y="2571750"/>
                  <a:pt x="1972819" y="2580437"/>
                </a:cubicBezTo>
                <a:lnTo>
                  <a:pt x="1976247" y="2547519"/>
                </a:lnTo>
                <a:cubicBezTo>
                  <a:pt x="2006880" y="2536546"/>
                  <a:pt x="2032026" y="2527402"/>
                  <a:pt x="2051685" y="2520087"/>
                </a:cubicBezTo>
                <a:cubicBezTo>
                  <a:pt x="2071345" y="2512772"/>
                  <a:pt x="2087347" y="2506371"/>
                  <a:pt x="2099691" y="2500884"/>
                </a:cubicBezTo>
                <a:close/>
                <a:moveTo>
                  <a:pt x="4632657" y="2131772"/>
                </a:moveTo>
                <a:lnTo>
                  <a:pt x="4633341" y="2140001"/>
                </a:lnTo>
                <a:cubicBezTo>
                  <a:pt x="4632427" y="2153717"/>
                  <a:pt x="4626713" y="2163318"/>
                  <a:pt x="4616197" y="2168805"/>
                </a:cubicBezTo>
                <a:cubicBezTo>
                  <a:pt x="4604309" y="2174748"/>
                  <a:pt x="4588879" y="2181263"/>
                  <a:pt x="4569905" y="2188350"/>
                </a:cubicBezTo>
                <a:cubicBezTo>
                  <a:pt x="4550933" y="2195437"/>
                  <a:pt x="4528643" y="2203095"/>
                  <a:pt x="4503041" y="2211324"/>
                </a:cubicBezTo>
                <a:lnTo>
                  <a:pt x="4508527" y="2176349"/>
                </a:lnTo>
                <a:cubicBezTo>
                  <a:pt x="4538701" y="2165833"/>
                  <a:pt x="4563961" y="2157032"/>
                  <a:pt x="4584307" y="2149945"/>
                </a:cubicBezTo>
                <a:cubicBezTo>
                  <a:pt x="4604653" y="2142859"/>
                  <a:pt x="4620769" y="2136801"/>
                  <a:pt x="4632657" y="2131772"/>
                </a:cubicBezTo>
                <a:close/>
                <a:moveTo>
                  <a:pt x="3632531" y="2026997"/>
                </a:moveTo>
                <a:lnTo>
                  <a:pt x="3633217" y="2035226"/>
                </a:lnTo>
                <a:cubicBezTo>
                  <a:pt x="3632303" y="2048942"/>
                  <a:pt x="3626587" y="2058543"/>
                  <a:pt x="3616072" y="2064030"/>
                </a:cubicBezTo>
                <a:cubicBezTo>
                  <a:pt x="3604184" y="2069973"/>
                  <a:pt x="3588754" y="2076488"/>
                  <a:pt x="3569780" y="2083575"/>
                </a:cubicBezTo>
                <a:cubicBezTo>
                  <a:pt x="3550806" y="2090662"/>
                  <a:pt x="3528518" y="2098320"/>
                  <a:pt x="3502915" y="2106549"/>
                </a:cubicBezTo>
                <a:lnTo>
                  <a:pt x="3508401" y="2071574"/>
                </a:lnTo>
                <a:cubicBezTo>
                  <a:pt x="3538577" y="2061058"/>
                  <a:pt x="3563837" y="2052257"/>
                  <a:pt x="3584182" y="2045170"/>
                </a:cubicBezTo>
                <a:cubicBezTo>
                  <a:pt x="3604527" y="2038084"/>
                  <a:pt x="3620644" y="2032026"/>
                  <a:pt x="3632531" y="2026997"/>
                </a:cubicBezTo>
                <a:close/>
                <a:moveTo>
                  <a:pt x="4573297" y="2009699"/>
                </a:moveTo>
                <a:cubicBezTo>
                  <a:pt x="4586555" y="2024787"/>
                  <a:pt x="4602557" y="2040789"/>
                  <a:pt x="4621301" y="2057705"/>
                </a:cubicBezTo>
                <a:cubicBezTo>
                  <a:pt x="4616273" y="2065020"/>
                  <a:pt x="4609757" y="2073250"/>
                  <a:pt x="4601757" y="2082394"/>
                </a:cubicBezTo>
                <a:cubicBezTo>
                  <a:pt x="4593757" y="2091538"/>
                  <a:pt x="4584725" y="2101139"/>
                  <a:pt x="4574669" y="2111198"/>
                </a:cubicBezTo>
                <a:cubicBezTo>
                  <a:pt x="4563237" y="2102053"/>
                  <a:pt x="4553179" y="2093481"/>
                  <a:pt x="4544493" y="2085480"/>
                </a:cubicBezTo>
                <a:cubicBezTo>
                  <a:pt x="4535805" y="2077479"/>
                  <a:pt x="4528491" y="2070049"/>
                  <a:pt x="4522547" y="2063191"/>
                </a:cubicBezTo>
                <a:cubicBezTo>
                  <a:pt x="4532149" y="2053590"/>
                  <a:pt x="4541177" y="2044446"/>
                  <a:pt x="4549637" y="2035760"/>
                </a:cubicBezTo>
                <a:cubicBezTo>
                  <a:pt x="4558093" y="2027073"/>
                  <a:pt x="4565981" y="2018386"/>
                  <a:pt x="4573297" y="2009699"/>
                </a:cubicBezTo>
                <a:close/>
                <a:moveTo>
                  <a:pt x="1726845" y="1957578"/>
                </a:moveTo>
                <a:cubicBezTo>
                  <a:pt x="1725473" y="1957578"/>
                  <a:pt x="1723073" y="1957807"/>
                  <a:pt x="1719644" y="1958264"/>
                </a:cubicBezTo>
                <a:cubicBezTo>
                  <a:pt x="1716215" y="1958721"/>
                  <a:pt x="1712214" y="1959636"/>
                  <a:pt x="1707642" y="1961007"/>
                </a:cubicBezTo>
                <a:cubicBezTo>
                  <a:pt x="1713129" y="1986611"/>
                  <a:pt x="1723187" y="2005813"/>
                  <a:pt x="1737818" y="2018615"/>
                </a:cubicBezTo>
                <a:cubicBezTo>
                  <a:pt x="1752448" y="2031416"/>
                  <a:pt x="1771193" y="2037817"/>
                  <a:pt x="1794053" y="2037817"/>
                </a:cubicBezTo>
                <a:cubicBezTo>
                  <a:pt x="1801825" y="2037817"/>
                  <a:pt x="1809141" y="2036674"/>
                  <a:pt x="1815999" y="2034388"/>
                </a:cubicBezTo>
                <a:cubicBezTo>
                  <a:pt x="1822857" y="2032102"/>
                  <a:pt x="1829486" y="2028444"/>
                  <a:pt x="1835887" y="2023415"/>
                </a:cubicBezTo>
                <a:cubicBezTo>
                  <a:pt x="1828572" y="2010156"/>
                  <a:pt x="1819199" y="1998612"/>
                  <a:pt x="1807769" y="1988782"/>
                </a:cubicBezTo>
                <a:cubicBezTo>
                  <a:pt x="1796339" y="1978952"/>
                  <a:pt x="1783652" y="1971294"/>
                  <a:pt x="1769707" y="1965808"/>
                </a:cubicBezTo>
                <a:cubicBezTo>
                  <a:pt x="1755763" y="1960322"/>
                  <a:pt x="1741475" y="1957578"/>
                  <a:pt x="1726845" y="1957578"/>
                </a:cubicBezTo>
                <a:close/>
                <a:moveTo>
                  <a:pt x="270043" y="1825352"/>
                </a:moveTo>
                <a:lnTo>
                  <a:pt x="250956" y="1848708"/>
                </a:lnTo>
                <a:cubicBezTo>
                  <a:pt x="243812" y="1856594"/>
                  <a:pt x="236297" y="1864081"/>
                  <a:pt x="228410" y="1871168"/>
                </a:cubicBezTo>
                <a:lnTo>
                  <a:pt x="201784" y="1891539"/>
                </a:lnTo>
                <a:lnTo>
                  <a:pt x="212979" y="1891056"/>
                </a:lnTo>
                <a:cubicBezTo>
                  <a:pt x="229439" y="1890141"/>
                  <a:pt x="246241" y="1888770"/>
                  <a:pt x="263386" y="1886941"/>
                </a:cubicBezTo>
                <a:cubicBezTo>
                  <a:pt x="280531" y="1885112"/>
                  <a:pt x="297104" y="1882826"/>
                  <a:pt x="313106" y="1880083"/>
                </a:cubicBezTo>
                <a:cubicBezTo>
                  <a:pt x="298933" y="1860881"/>
                  <a:pt x="284646" y="1842707"/>
                  <a:pt x="270244" y="1825562"/>
                </a:cubicBezTo>
                <a:close/>
                <a:moveTo>
                  <a:pt x="2810637" y="1805331"/>
                </a:moveTo>
                <a:lnTo>
                  <a:pt x="2839441" y="1829334"/>
                </a:lnTo>
                <a:cubicBezTo>
                  <a:pt x="2830755" y="1838935"/>
                  <a:pt x="2823211" y="1849108"/>
                  <a:pt x="2816810" y="1859852"/>
                </a:cubicBezTo>
                <a:cubicBezTo>
                  <a:pt x="2810409" y="1870596"/>
                  <a:pt x="2805609" y="1880655"/>
                  <a:pt x="2802408" y="1890027"/>
                </a:cubicBezTo>
                <a:cubicBezTo>
                  <a:pt x="2799208" y="1899400"/>
                  <a:pt x="2797607" y="1907286"/>
                  <a:pt x="2797607" y="1913687"/>
                </a:cubicBezTo>
                <a:cubicBezTo>
                  <a:pt x="2797607" y="1920088"/>
                  <a:pt x="2801151" y="1925460"/>
                  <a:pt x="2808237" y="1929803"/>
                </a:cubicBezTo>
                <a:cubicBezTo>
                  <a:pt x="2815324" y="1934147"/>
                  <a:pt x="2825268" y="1938376"/>
                  <a:pt x="2838069" y="1942491"/>
                </a:cubicBezTo>
                <a:cubicBezTo>
                  <a:pt x="2835326" y="1958950"/>
                  <a:pt x="2828811" y="1972437"/>
                  <a:pt x="2818524" y="1982953"/>
                </a:cubicBezTo>
                <a:cubicBezTo>
                  <a:pt x="2808237" y="1993469"/>
                  <a:pt x="2796235" y="1998726"/>
                  <a:pt x="2782520" y="1998726"/>
                </a:cubicBezTo>
                <a:cubicBezTo>
                  <a:pt x="2767432" y="1998726"/>
                  <a:pt x="2755202" y="1993354"/>
                  <a:pt x="2745829" y="1982610"/>
                </a:cubicBezTo>
                <a:cubicBezTo>
                  <a:pt x="2736457" y="1971866"/>
                  <a:pt x="2731771" y="1958721"/>
                  <a:pt x="2731771" y="1943177"/>
                </a:cubicBezTo>
                <a:cubicBezTo>
                  <a:pt x="2731771" y="1929918"/>
                  <a:pt x="2734400" y="1916202"/>
                  <a:pt x="2739657" y="1902029"/>
                </a:cubicBezTo>
                <a:cubicBezTo>
                  <a:pt x="2744915" y="1887855"/>
                  <a:pt x="2753373" y="1872768"/>
                  <a:pt x="2765032" y="1856766"/>
                </a:cubicBezTo>
                <a:cubicBezTo>
                  <a:pt x="2776690" y="1840764"/>
                  <a:pt x="2791893" y="1823619"/>
                  <a:pt x="2810637" y="1805331"/>
                </a:cubicBezTo>
                <a:close/>
                <a:moveTo>
                  <a:pt x="4841977" y="1790929"/>
                </a:moveTo>
                <a:cubicBezTo>
                  <a:pt x="4831005" y="1790929"/>
                  <a:pt x="4821061" y="1794129"/>
                  <a:pt x="4812145" y="1800530"/>
                </a:cubicBezTo>
                <a:cubicBezTo>
                  <a:pt x="4803229" y="1806931"/>
                  <a:pt x="4796487" y="1815161"/>
                  <a:pt x="4791915" y="1825219"/>
                </a:cubicBezTo>
                <a:cubicBezTo>
                  <a:pt x="4788713" y="1832534"/>
                  <a:pt x="4787113" y="1840078"/>
                  <a:pt x="4787113" y="1847850"/>
                </a:cubicBezTo>
                <a:cubicBezTo>
                  <a:pt x="4787113" y="1862481"/>
                  <a:pt x="4793171" y="1873568"/>
                  <a:pt x="4805287" y="1881112"/>
                </a:cubicBezTo>
                <a:cubicBezTo>
                  <a:pt x="4817403" y="1888656"/>
                  <a:pt x="4834433" y="1892427"/>
                  <a:pt x="4856379" y="1892427"/>
                </a:cubicBezTo>
                <a:cubicBezTo>
                  <a:pt x="4867353" y="1892427"/>
                  <a:pt x="4877983" y="1891513"/>
                  <a:pt x="4888269" y="1889684"/>
                </a:cubicBezTo>
                <a:cubicBezTo>
                  <a:pt x="4898557" y="1887855"/>
                  <a:pt x="4910101" y="1884655"/>
                  <a:pt x="4922901" y="1880083"/>
                </a:cubicBezTo>
                <a:cubicBezTo>
                  <a:pt x="4918329" y="1864081"/>
                  <a:pt x="4911471" y="1848879"/>
                  <a:pt x="4902329" y="1834477"/>
                </a:cubicBezTo>
                <a:cubicBezTo>
                  <a:pt x="4893185" y="1820076"/>
                  <a:pt x="4883125" y="1809217"/>
                  <a:pt x="4872153" y="1801902"/>
                </a:cubicBezTo>
                <a:cubicBezTo>
                  <a:pt x="4861637" y="1794587"/>
                  <a:pt x="4851579" y="1790929"/>
                  <a:pt x="4841977" y="1790929"/>
                </a:cubicBezTo>
                <a:close/>
                <a:moveTo>
                  <a:pt x="891159" y="1786814"/>
                </a:moveTo>
                <a:cubicBezTo>
                  <a:pt x="892531" y="1794587"/>
                  <a:pt x="894131" y="1803845"/>
                  <a:pt x="895960" y="1814589"/>
                </a:cubicBezTo>
                <a:cubicBezTo>
                  <a:pt x="897789" y="1825333"/>
                  <a:pt x="899732" y="1836763"/>
                  <a:pt x="901789" y="1848879"/>
                </a:cubicBezTo>
                <a:cubicBezTo>
                  <a:pt x="903847" y="1860995"/>
                  <a:pt x="905790" y="1872539"/>
                  <a:pt x="907619" y="1883512"/>
                </a:cubicBezTo>
                <a:cubicBezTo>
                  <a:pt x="910362" y="1899971"/>
                  <a:pt x="912648" y="1915402"/>
                  <a:pt x="914477" y="1929803"/>
                </a:cubicBezTo>
                <a:cubicBezTo>
                  <a:pt x="916305" y="1944205"/>
                  <a:pt x="917220" y="1957121"/>
                  <a:pt x="917220" y="1968551"/>
                </a:cubicBezTo>
                <a:cubicBezTo>
                  <a:pt x="917220" y="1998269"/>
                  <a:pt x="908190" y="2026158"/>
                  <a:pt x="890131" y="2052219"/>
                </a:cubicBezTo>
                <a:cubicBezTo>
                  <a:pt x="872071" y="2078279"/>
                  <a:pt x="847268" y="2098853"/>
                  <a:pt x="815721" y="2113941"/>
                </a:cubicBezTo>
                <a:cubicBezTo>
                  <a:pt x="800177" y="2121713"/>
                  <a:pt x="783946" y="2127428"/>
                  <a:pt x="767030" y="2131086"/>
                </a:cubicBezTo>
                <a:cubicBezTo>
                  <a:pt x="750113" y="2134743"/>
                  <a:pt x="732511" y="2136572"/>
                  <a:pt x="714223" y="2136572"/>
                </a:cubicBezTo>
                <a:cubicBezTo>
                  <a:pt x="674447" y="2136572"/>
                  <a:pt x="643700" y="2124914"/>
                  <a:pt x="621983" y="2101596"/>
                </a:cubicBezTo>
                <a:cubicBezTo>
                  <a:pt x="600266" y="2078279"/>
                  <a:pt x="589407" y="2044446"/>
                  <a:pt x="589407" y="2000098"/>
                </a:cubicBezTo>
                <a:cubicBezTo>
                  <a:pt x="589407" y="1991868"/>
                  <a:pt x="589865" y="1983182"/>
                  <a:pt x="590779" y="1974037"/>
                </a:cubicBezTo>
                <a:cubicBezTo>
                  <a:pt x="591693" y="1964894"/>
                  <a:pt x="593408" y="1954607"/>
                  <a:pt x="595923" y="1943177"/>
                </a:cubicBezTo>
                <a:cubicBezTo>
                  <a:pt x="598437" y="1931747"/>
                  <a:pt x="601523" y="1918716"/>
                  <a:pt x="605181" y="1904086"/>
                </a:cubicBezTo>
                <a:lnTo>
                  <a:pt x="633984" y="1910944"/>
                </a:lnTo>
                <a:cubicBezTo>
                  <a:pt x="628041" y="1932432"/>
                  <a:pt x="625069" y="1950035"/>
                  <a:pt x="625069" y="1963751"/>
                </a:cubicBezTo>
                <a:cubicBezTo>
                  <a:pt x="625069" y="1996669"/>
                  <a:pt x="632727" y="2021586"/>
                  <a:pt x="648043" y="2038503"/>
                </a:cubicBezTo>
                <a:cubicBezTo>
                  <a:pt x="663359" y="2055419"/>
                  <a:pt x="686105" y="2063877"/>
                  <a:pt x="716280" y="2063877"/>
                </a:cubicBezTo>
                <a:cubicBezTo>
                  <a:pt x="740055" y="2063877"/>
                  <a:pt x="762115" y="2061248"/>
                  <a:pt x="782460" y="2055991"/>
                </a:cubicBezTo>
                <a:cubicBezTo>
                  <a:pt x="802805" y="2050733"/>
                  <a:pt x="821551" y="2042960"/>
                  <a:pt x="838696" y="2032673"/>
                </a:cubicBezTo>
                <a:cubicBezTo>
                  <a:pt x="855841" y="2022386"/>
                  <a:pt x="870814" y="2009699"/>
                  <a:pt x="883616" y="1994611"/>
                </a:cubicBezTo>
                <a:cubicBezTo>
                  <a:pt x="868528" y="1963522"/>
                  <a:pt x="855841" y="1937004"/>
                  <a:pt x="845554" y="1915059"/>
                </a:cubicBezTo>
                <a:cubicBezTo>
                  <a:pt x="835267" y="1893113"/>
                  <a:pt x="830123" y="1877111"/>
                  <a:pt x="830123" y="1867053"/>
                </a:cubicBezTo>
                <a:cubicBezTo>
                  <a:pt x="830123" y="1850594"/>
                  <a:pt x="834924" y="1835849"/>
                  <a:pt x="844525" y="1822819"/>
                </a:cubicBezTo>
                <a:cubicBezTo>
                  <a:pt x="854126" y="1809789"/>
                  <a:pt x="869671" y="1797787"/>
                  <a:pt x="891159" y="1786814"/>
                </a:cubicBezTo>
                <a:close/>
                <a:moveTo>
                  <a:pt x="3910509" y="1782699"/>
                </a:moveTo>
                <a:cubicBezTo>
                  <a:pt x="3897707" y="1787729"/>
                  <a:pt x="3885477" y="1794015"/>
                  <a:pt x="3873819" y="1801559"/>
                </a:cubicBezTo>
                <a:cubicBezTo>
                  <a:pt x="3862160" y="1809103"/>
                  <a:pt x="3851530" y="1817332"/>
                  <a:pt x="3841929" y="1826248"/>
                </a:cubicBezTo>
                <a:cubicBezTo>
                  <a:pt x="3832327" y="1835163"/>
                  <a:pt x="3824327" y="1844193"/>
                  <a:pt x="3817926" y="1853337"/>
                </a:cubicBezTo>
                <a:cubicBezTo>
                  <a:pt x="3831641" y="1863852"/>
                  <a:pt x="3848901" y="1872539"/>
                  <a:pt x="3869704" y="1879397"/>
                </a:cubicBezTo>
                <a:cubicBezTo>
                  <a:pt x="3890506" y="1886255"/>
                  <a:pt x="3915081" y="1891513"/>
                  <a:pt x="3943427" y="1895171"/>
                </a:cubicBezTo>
                <a:cubicBezTo>
                  <a:pt x="3935197" y="1880083"/>
                  <a:pt x="3928225" y="1862938"/>
                  <a:pt x="3922510" y="1843736"/>
                </a:cubicBezTo>
                <a:cubicBezTo>
                  <a:pt x="3916795" y="1824533"/>
                  <a:pt x="3912795" y="1804188"/>
                  <a:pt x="3910509" y="1782699"/>
                </a:cubicBezTo>
                <a:close/>
                <a:moveTo>
                  <a:pt x="1767993" y="1744980"/>
                </a:moveTo>
                <a:cubicBezTo>
                  <a:pt x="1746505" y="1775613"/>
                  <a:pt x="1731074" y="1802245"/>
                  <a:pt x="1721701" y="1824876"/>
                </a:cubicBezTo>
                <a:cubicBezTo>
                  <a:pt x="1712329" y="1847507"/>
                  <a:pt x="1706728" y="1869339"/>
                  <a:pt x="1704899" y="1890370"/>
                </a:cubicBezTo>
                <a:cubicBezTo>
                  <a:pt x="1723187" y="1888084"/>
                  <a:pt x="1739761" y="1883855"/>
                  <a:pt x="1754620" y="1877683"/>
                </a:cubicBezTo>
                <a:cubicBezTo>
                  <a:pt x="1769479" y="1871510"/>
                  <a:pt x="1782852" y="1863624"/>
                  <a:pt x="1794739" y="1854023"/>
                </a:cubicBezTo>
                <a:lnTo>
                  <a:pt x="1787195" y="1824533"/>
                </a:lnTo>
                <a:cubicBezTo>
                  <a:pt x="1782166" y="1807160"/>
                  <a:pt x="1777937" y="1791843"/>
                  <a:pt x="1774508" y="1778585"/>
                </a:cubicBezTo>
                <a:cubicBezTo>
                  <a:pt x="1771079" y="1765326"/>
                  <a:pt x="1768907" y="1754124"/>
                  <a:pt x="1767993" y="1744980"/>
                </a:cubicBezTo>
                <a:close/>
                <a:moveTo>
                  <a:pt x="4852951" y="1716863"/>
                </a:moveTo>
                <a:cubicBezTo>
                  <a:pt x="4872153" y="1716863"/>
                  <a:pt x="4890327" y="1725435"/>
                  <a:pt x="4907471" y="1742580"/>
                </a:cubicBezTo>
                <a:cubicBezTo>
                  <a:pt x="4924617" y="1759725"/>
                  <a:pt x="4938675" y="1783614"/>
                  <a:pt x="4949649" y="1814246"/>
                </a:cubicBezTo>
                <a:cubicBezTo>
                  <a:pt x="4955133" y="1829334"/>
                  <a:pt x="4959249" y="1844193"/>
                  <a:pt x="4961993" y="1858823"/>
                </a:cubicBezTo>
                <a:cubicBezTo>
                  <a:pt x="4964735" y="1873454"/>
                  <a:pt x="4966107" y="1888084"/>
                  <a:pt x="4966107" y="1902714"/>
                </a:cubicBezTo>
                <a:cubicBezTo>
                  <a:pt x="4966107" y="1925117"/>
                  <a:pt x="4962677" y="1947063"/>
                  <a:pt x="4955821" y="1968551"/>
                </a:cubicBezTo>
                <a:cubicBezTo>
                  <a:pt x="4948963" y="1990040"/>
                  <a:pt x="4939361" y="2009585"/>
                  <a:pt x="4927017" y="2027187"/>
                </a:cubicBezTo>
                <a:cubicBezTo>
                  <a:pt x="4914673" y="2044789"/>
                  <a:pt x="4900041" y="2059534"/>
                  <a:pt x="4883125" y="2071421"/>
                </a:cubicBezTo>
                <a:cubicBezTo>
                  <a:pt x="4857979" y="2088795"/>
                  <a:pt x="4830319" y="2097482"/>
                  <a:pt x="4800143" y="2097482"/>
                </a:cubicBezTo>
                <a:cubicBezTo>
                  <a:pt x="4793285" y="2097482"/>
                  <a:pt x="4783799" y="2094967"/>
                  <a:pt x="4771683" y="2089938"/>
                </a:cubicBezTo>
                <a:cubicBezTo>
                  <a:pt x="4759567" y="2084908"/>
                  <a:pt x="4746881" y="2078393"/>
                  <a:pt x="4733621" y="2070392"/>
                </a:cubicBezTo>
                <a:cubicBezTo>
                  <a:pt x="4720363" y="2062391"/>
                  <a:pt x="4708475" y="2054048"/>
                  <a:pt x="4697961" y="2045361"/>
                </a:cubicBezTo>
                <a:lnTo>
                  <a:pt x="4708933" y="2018615"/>
                </a:lnTo>
                <a:cubicBezTo>
                  <a:pt x="4721277" y="2022272"/>
                  <a:pt x="4733965" y="2025015"/>
                  <a:pt x="4746995" y="2026844"/>
                </a:cubicBezTo>
                <a:cubicBezTo>
                  <a:pt x="4760025" y="2028673"/>
                  <a:pt x="4773397" y="2029587"/>
                  <a:pt x="4787113" y="2029587"/>
                </a:cubicBezTo>
                <a:cubicBezTo>
                  <a:pt x="4822317" y="2029587"/>
                  <a:pt x="4852837" y="2020329"/>
                  <a:pt x="4878669" y="2001812"/>
                </a:cubicBezTo>
                <a:cubicBezTo>
                  <a:pt x="4904499" y="1983296"/>
                  <a:pt x="4922901" y="1957350"/>
                  <a:pt x="4933875" y="1923974"/>
                </a:cubicBezTo>
                <a:lnTo>
                  <a:pt x="4933189" y="1919174"/>
                </a:lnTo>
                <a:cubicBezTo>
                  <a:pt x="4919929" y="1932432"/>
                  <a:pt x="4905413" y="1942834"/>
                  <a:pt x="4889641" y="1950377"/>
                </a:cubicBezTo>
                <a:cubicBezTo>
                  <a:pt x="4873867" y="1957921"/>
                  <a:pt x="4857979" y="1961693"/>
                  <a:pt x="4841977" y="1961693"/>
                </a:cubicBezTo>
                <a:cubicBezTo>
                  <a:pt x="4814089" y="1961693"/>
                  <a:pt x="4792485" y="1953464"/>
                  <a:pt x="4777169" y="1937004"/>
                </a:cubicBezTo>
                <a:cubicBezTo>
                  <a:pt x="4761853" y="1920545"/>
                  <a:pt x="4754195" y="1897914"/>
                  <a:pt x="4754195" y="1869110"/>
                </a:cubicBezTo>
                <a:cubicBezTo>
                  <a:pt x="4754195" y="1844421"/>
                  <a:pt x="4758881" y="1820076"/>
                  <a:pt x="4768255" y="1796073"/>
                </a:cubicBezTo>
                <a:cubicBezTo>
                  <a:pt x="4777627" y="1772069"/>
                  <a:pt x="4790085" y="1752981"/>
                  <a:pt x="4805631" y="1738808"/>
                </a:cubicBezTo>
                <a:cubicBezTo>
                  <a:pt x="4820717" y="1724178"/>
                  <a:pt x="4836491" y="1716863"/>
                  <a:pt x="4852951" y="1716863"/>
                </a:cubicBezTo>
                <a:close/>
                <a:moveTo>
                  <a:pt x="734111" y="1694231"/>
                </a:moveTo>
                <a:cubicBezTo>
                  <a:pt x="740055" y="1700175"/>
                  <a:pt x="747027" y="1707147"/>
                  <a:pt x="755028" y="1715148"/>
                </a:cubicBezTo>
                <a:cubicBezTo>
                  <a:pt x="763029" y="1723149"/>
                  <a:pt x="772059" y="1731950"/>
                  <a:pt x="782117" y="1741551"/>
                </a:cubicBezTo>
                <a:cubicBezTo>
                  <a:pt x="776631" y="1749324"/>
                  <a:pt x="770001" y="1757668"/>
                  <a:pt x="762229" y="1766583"/>
                </a:cubicBezTo>
                <a:cubicBezTo>
                  <a:pt x="754457" y="1775498"/>
                  <a:pt x="745541" y="1784985"/>
                  <a:pt x="735483" y="1795044"/>
                </a:cubicBezTo>
                <a:cubicBezTo>
                  <a:pt x="713080" y="1777213"/>
                  <a:pt x="695935" y="1761211"/>
                  <a:pt x="684048" y="1747038"/>
                </a:cubicBezTo>
                <a:cubicBezTo>
                  <a:pt x="695021" y="1736065"/>
                  <a:pt x="704622" y="1726235"/>
                  <a:pt x="712851" y="1717548"/>
                </a:cubicBezTo>
                <a:cubicBezTo>
                  <a:pt x="721081" y="1708862"/>
                  <a:pt x="728168" y="1701089"/>
                  <a:pt x="734111" y="1694231"/>
                </a:cubicBezTo>
                <a:close/>
                <a:moveTo>
                  <a:pt x="3187447" y="1677086"/>
                </a:moveTo>
                <a:cubicBezTo>
                  <a:pt x="3199791" y="1677086"/>
                  <a:pt x="3207563" y="1683487"/>
                  <a:pt x="3210764" y="1696289"/>
                </a:cubicBezTo>
                <a:lnTo>
                  <a:pt x="3199791" y="1701089"/>
                </a:lnTo>
                <a:cubicBezTo>
                  <a:pt x="3197505" y="1698803"/>
                  <a:pt x="3194762" y="1697660"/>
                  <a:pt x="3191561" y="1697660"/>
                </a:cubicBezTo>
                <a:cubicBezTo>
                  <a:pt x="3187904" y="1697660"/>
                  <a:pt x="3183446" y="1699489"/>
                  <a:pt x="3178189" y="1703147"/>
                </a:cubicBezTo>
                <a:cubicBezTo>
                  <a:pt x="3172931" y="1706804"/>
                  <a:pt x="3168245" y="1711148"/>
                  <a:pt x="3164129" y="1716177"/>
                </a:cubicBezTo>
                <a:cubicBezTo>
                  <a:pt x="3160015" y="1721206"/>
                  <a:pt x="3157500" y="1726235"/>
                  <a:pt x="3156586" y="1731264"/>
                </a:cubicBezTo>
                <a:cubicBezTo>
                  <a:pt x="3164358" y="1734922"/>
                  <a:pt x="3174188" y="1737322"/>
                  <a:pt x="3186075" y="1738465"/>
                </a:cubicBezTo>
                <a:cubicBezTo>
                  <a:pt x="3197962" y="1739608"/>
                  <a:pt x="3206877" y="1742237"/>
                  <a:pt x="3212821" y="1746352"/>
                </a:cubicBezTo>
                <a:cubicBezTo>
                  <a:pt x="3216936" y="1749095"/>
                  <a:pt x="3218994" y="1753439"/>
                  <a:pt x="3218994" y="1759382"/>
                </a:cubicBezTo>
                <a:cubicBezTo>
                  <a:pt x="3218994" y="1765326"/>
                  <a:pt x="3214650" y="1772641"/>
                  <a:pt x="3205963" y="1781328"/>
                </a:cubicBezTo>
                <a:cubicBezTo>
                  <a:pt x="3197276" y="1790015"/>
                  <a:pt x="3186761" y="1797673"/>
                  <a:pt x="3174417" y="1804302"/>
                </a:cubicBezTo>
                <a:cubicBezTo>
                  <a:pt x="3162072" y="1810931"/>
                  <a:pt x="3150413" y="1814246"/>
                  <a:pt x="3139441" y="1814246"/>
                </a:cubicBezTo>
                <a:cubicBezTo>
                  <a:pt x="3133497" y="1814246"/>
                  <a:pt x="3129382" y="1812875"/>
                  <a:pt x="3127096" y="1810131"/>
                </a:cubicBezTo>
                <a:cubicBezTo>
                  <a:pt x="3124811" y="1807388"/>
                  <a:pt x="3123667" y="1804188"/>
                  <a:pt x="3123667" y="1800530"/>
                </a:cubicBezTo>
                <a:cubicBezTo>
                  <a:pt x="3135555" y="1799616"/>
                  <a:pt x="3147099" y="1797101"/>
                  <a:pt x="3158300" y="1792986"/>
                </a:cubicBezTo>
                <a:cubicBezTo>
                  <a:pt x="3169501" y="1788872"/>
                  <a:pt x="3178989" y="1784071"/>
                  <a:pt x="3186761" y="1778585"/>
                </a:cubicBezTo>
                <a:cubicBezTo>
                  <a:pt x="3190418" y="1776299"/>
                  <a:pt x="3193505" y="1773898"/>
                  <a:pt x="3196019" y="1771384"/>
                </a:cubicBezTo>
                <a:cubicBezTo>
                  <a:pt x="3198534" y="1768869"/>
                  <a:pt x="3200477" y="1766240"/>
                  <a:pt x="3201849" y="1763497"/>
                </a:cubicBezTo>
                <a:cubicBezTo>
                  <a:pt x="3180360" y="1763040"/>
                  <a:pt x="3163672" y="1760868"/>
                  <a:pt x="3151785" y="1756982"/>
                </a:cubicBezTo>
                <a:cubicBezTo>
                  <a:pt x="3139898" y="1753096"/>
                  <a:pt x="3133954" y="1744295"/>
                  <a:pt x="3133954" y="1730579"/>
                </a:cubicBezTo>
                <a:cubicBezTo>
                  <a:pt x="3133954" y="1723263"/>
                  <a:pt x="3136697" y="1715491"/>
                  <a:pt x="3142184" y="1707261"/>
                </a:cubicBezTo>
                <a:cubicBezTo>
                  <a:pt x="3147670" y="1699032"/>
                  <a:pt x="3154529" y="1691945"/>
                  <a:pt x="3162758" y="1686002"/>
                </a:cubicBezTo>
                <a:cubicBezTo>
                  <a:pt x="3170987" y="1680058"/>
                  <a:pt x="3179217" y="1677086"/>
                  <a:pt x="3187447" y="1677086"/>
                </a:cubicBezTo>
                <a:close/>
                <a:moveTo>
                  <a:pt x="3614853" y="1664742"/>
                </a:moveTo>
                <a:cubicBezTo>
                  <a:pt x="3624453" y="1702689"/>
                  <a:pt x="3634169" y="1736522"/>
                  <a:pt x="3643999" y="1766240"/>
                </a:cubicBezTo>
                <a:cubicBezTo>
                  <a:pt x="3653829" y="1795958"/>
                  <a:pt x="3664916" y="1821561"/>
                  <a:pt x="3677261" y="1843050"/>
                </a:cubicBezTo>
                <a:cubicBezTo>
                  <a:pt x="3685947" y="1859052"/>
                  <a:pt x="3695434" y="1870253"/>
                  <a:pt x="3705721" y="1876654"/>
                </a:cubicBezTo>
                <a:cubicBezTo>
                  <a:pt x="3710865" y="1879854"/>
                  <a:pt x="3716779" y="1882255"/>
                  <a:pt x="3723466" y="1883855"/>
                </a:cubicBezTo>
                <a:lnTo>
                  <a:pt x="3744786" y="1886142"/>
                </a:lnTo>
                <a:lnTo>
                  <a:pt x="3762719" y="1884884"/>
                </a:lnTo>
                <a:cubicBezTo>
                  <a:pt x="3768891" y="1883969"/>
                  <a:pt x="3775177" y="1882598"/>
                  <a:pt x="3781578" y="1880769"/>
                </a:cubicBezTo>
                <a:cubicBezTo>
                  <a:pt x="3781121" y="1878940"/>
                  <a:pt x="3780892" y="1877111"/>
                  <a:pt x="3780893" y="1875282"/>
                </a:cubicBezTo>
                <a:cubicBezTo>
                  <a:pt x="3780892" y="1873454"/>
                  <a:pt x="3780892" y="1871396"/>
                  <a:pt x="3780893" y="1869110"/>
                </a:cubicBezTo>
                <a:cubicBezTo>
                  <a:pt x="3782264" y="1854023"/>
                  <a:pt x="3786265" y="1838364"/>
                  <a:pt x="3792894" y="1822133"/>
                </a:cubicBezTo>
                <a:cubicBezTo>
                  <a:pt x="3799523" y="1805902"/>
                  <a:pt x="3807981" y="1790472"/>
                  <a:pt x="3818269" y="1775841"/>
                </a:cubicBezTo>
                <a:cubicBezTo>
                  <a:pt x="3828555" y="1761211"/>
                  <a:pt x="3840100" y="1749095"/>
                  <a:pt x="3852901" y="1739494"/>
                </a:cubicBezTo>
                <a:cubicBezTo>
                  <a:pt x="3872561" y="1724406"/>
                  <a:pt x="3891992" y="1716863"/>
                  <a:pt x="3911195" y="1716863"/>
                </a:cubicBezTo>
                <a:cubicBezTo>
                  <a:pt x="3916681" y="1716863"/>
                  <a:pt x="3921939" y="1719263"/>
                  <a:pt x="3926968" y="1724064"/>
                </a:cubicBezTo>
                <a:cubicBezTo>
                  <a:pt x="3931997" y="1728864"/>
                  <a:pt x="3936798" y="1735608"/>
                  <a:pt x="3941369" y="1744295"/>
                </a:cubicBezTo>
                <a:cubicBezTo>
                  <a:pt x="3945027" y="1750238"/>
                  <a:pt x="3948913" y="1758011"/>
                  <a:pt x="3953028" y="1767612"/>
                </a:cubicBezTo>
                <a:cubicBezTo>
                  <a:pt x="3957143" y="1777213"/>
                  <a:pt x="3961487" y="1788414"/>
                  <a:pt x="3966059" y="1801216"/>
                </a:cubicBezTo>
                <a:cubicBezTo>
                  <a:pt x="3971545" y="1816761"/>
                  <a:pt x="3977259" y="1830477"/>
                  <a:pt x="3983203" y="1842364"/>
                </a:cubicBezTo>
                <a:cubicBezTo>
                  <a:pt x="3989147" y="1854251"/>
                  <a:pt x="3995319" y="1863852"/>
                  <a:pt x="4001720" y="1871168"/>
                </a:cubicBezTo>
                <a:cubicBezTo>
                  <a:pt x="4008235" y="1878711"/>
                  <a:pt x="4015265" y="1883426"/>
                  <a:pt x="4022809" y="1885312"/>
                </a:cubicBezTo>
                <a:lnTo>
                  <a:pt x="4030156" y="1886210"/>
                </a:lnTo>
                <a:lnTo>
                  <a:pt x="4122878" y="1882826"/>
                </a:lnTo>
                <a:cubicBezTo>
                  <a:pt x="4148939" y="1880540"/>
                  <a:pt x="4173399" y="1875282"/>
                  <a:pt x="4196259" y="1867053"/>
                </a:cubicBezTo>
                <a:cubicBezTo>
                  <a:pt x="4214547" y="1861109"/>
                  <a:pt x="4230206" y="1856194"/>
                  <a:pt x="4243237" y="1852308"/>
                </a:cubicBezTo>
                <a:cubicBezTo>
                  <a:pt x="4256265" y="1848422"/>
                  <a:pt x="4266667" y="1845564"/>
                  <a:pt x="4274439" y="1843736"/>
                </a:cubicBezTo>
                <a:cubicBezTo>
                  <a:pt x="4267581" y="1840078"/>
                  <a:pt x="4260609" y="1836077"/>
                  <a:pt x="4253523" y="1831734"/>
                </a:cubicBezTo>
                <a:cubicBezTo>
                  <a:pt x="4246437" y="1827391"/>
                  <a:pt x="4239463" y="1822704"/>
                  <a:pt x="4232605" y="1817675"/>
                </a:cubicBezTo>
                <a:cubicBezTo>
                  <a:pt x="4216604" y="1806702"/>
                  <a:pt x="4203345" y="1799044"/>
                  <a:pt x="4192829" y="1794701"/>
                </a:cubicBezTo>
                <a:cubicBezTo>
                  <a:pt x="4182313" y="1790357"/>
                  <a:pt x="4171799" y="1788186"/>
                  <a:pt x="4161283" y="1788186"/>
                </a:cubicBezTo>
                <a:cubicBezTo>
                  <a:pt x="4147567" y="1788186"/>
                  <a:pt x="4134993" y="1790015"/>
                  <a:pt x="4123563" y="1793672"/>
                </a:cubicBezTo>
                <a:cubicBezTo>
                  <a:pt x="4112133" y="1797330"/>
                  <a:pt x="4098417" y="1804416"/>
                  <a:pt x="4082416" y="1814932"/>
                </a:cubicBezTo>
                <a:cubicBezTo>
                  <a:pt x="4078301" y="1810817"/>
                  <a:pt x="4074986" y="1805331"/>
                  <a:pt x="4072472" y="1798473"/>
                </a:cubicBezTo>
                <a:cubicBezTo>
                  <a:pt x="4069957" y="1791615"/>
                  <a:pt x="4068700" y="1784985"/>
                  <a:pt x="4068700" y="1778585"/>
                </a:cubicBezTo>
                <a:cubicBezTo>
                  <a:pt x="4068700" y="1759382"/>
                  <a:pt x="4077158" y="1743837"/>
                  <a:pt x="4094075" y="1731950"/>
                </a:cubicBezTo>
                <a:cubicBezTo>
                  <a:pt x="4110991" y="1720063"/>
                  <a:pt x="4132479" y="1714119"/>
                  <a:pt x="4158539" y="1714119"/>
                </a:cubicBezTo>
                <a:cubicBezTo>
                  <a:pt x="4173169" y="1714119"/>
                  <a:pt x="4187457" y="1716748"/>
                  <a:pt x="4201402" y="1722006"/>
                </a:cubicBezTo>
                <a:cubicBezTo>
                  <a:pt x="4215347" y="1727264"/>
                  <a:pt x="4231234" y="1735836"/>
                  <a:pt x="4249065" y="1747724"/>
                </a:cubicBezTo>
                <a:cubicBezTo>
                  <a:pt x="4270553" y="1762811"/>
                  <a:pt x="4289871" y="1774584"/>
                  <a:pt x="4307015" y="1783042"/>
                </a:cubicBezTo>
                <a:cubicBezTo>
                  <a:pt x="4324161" y="1791501"/>
                  <a:pt x="4343477" y="1798473"/>
                  <a:pt x="4364965" y="1803959"/>
                </a:cubicBezTo>
                <a:cubicBezTo>
                  <a:pt x="4375937" y="1806245"/>
                  <a:pt x="4388283" y="1808074"/>
                  <a:pt x="4401999" y="1809446"/>
                </a:cubicBezTo>
                <a:cubicBezTo>
                  <a:pt x="4415715" y="1810817"/>
                  <a:pt x="4431031" y="1811503"/>
                  <a:pt x="4447947" y="1811503"/>
                </a:cubicBezTo>
                <a:lnTo>
                  <a:pt x="4418457" y="1867053"/>
                </a:lnTo>
                <a:cubicBezTo>
                  <a:pt x="4414801" y="1866596"/>
                  <a:pt x="4410457" y="1866253"/>
                  <a:pt x="4405427" y="1866024"/>
                </a:cubicBezTo>
                <a:cubicBezTo>
                  <a:pt x="4400399" y="1865795"/>
                  <a:pt x="4395255" y="1865453"/>
                  <a:pt x="4389997" y="1864995"/>
                </a:cubicBezTo>
                <a:cubicBezTo>
                  <a:pt x="4384739" y="1864538"/>
                  <a:pt x="4380053" y="1864310"/>
                  <a:pt x="4375937" y="1864310"/>
                </a:cubicBezTo>
                <a:cubicBezTo>
                  <a:pt x="4380509" y="1869796"/>
                  <a:pt x="4385653" y="1873911"/>
                  <a:pt x="4391369" y="1876654"/>
                </a:cubicBezTo>
                <a:cubicBezTo>
                  <a:pt x="4397083" y="1879397"/>
                  <a:pt x="4403599" y="1881455"/>
                  <a:pt x="4410913" y="1882826"/>
                </a:cubicBezTo>
                <a:cubicBezTo>
                  <a:pt x="4420973" y="1883741"/>
                  <a:pt x="4432517" y="1884426"/>
                  <a:pt x="4445547" y="1884884"/>
                </a:cubicBezTo>
                <a:lnTo>
                  <a:pt x="4481211" y="1886043"/>
                </a:lnTo>
                <a:lnTo>
                  <a:pt x="4510203" y="1884712"/>
                </a:lnTo>
                <a:cubicBezTo>
                  <a:pt x="4521403" y="1883683"/>
                  <a:pt x="4532605" y="1882140"/>
                  <a:pt x="4543807" y="1880083"/>
                </a:cubicBezTo>
                <a:cubicBezTo>
                  <a:pt x="4566209" y="1875968"/>
                  <a:pt x="4584497" y="1870710"/>
                  <a:pt x="4598671" y="1864310"/>
                </a:cubicBezTo>
                <a:cubicBezTo>
                  <a:pt x="4594555" y="1853794"/>
                  <a:pt x="4589413" y="1842135"/>
                  <a:pt x="4583241" y="1829334"/>
                </a:cubicBezTo>
                <a:cubicBezTo>
                  <a:pt x="4577067" y="1816532"/>
                  <a:pt x="4571697" y="1805331"/>
                  <a:pt x="4567125" y="1795730"/>
                </a:cubicBezTo>
                <a:cubicBezTo>
                  <a:pt x="4562551" y="1785671"/>
                  <a:pt x="4558893" y="1777099"/>
                  <a:pt x="4556151" y="1770012"/>
                </a:cubicBezTo>
                <a:cubicBezTo>
                  <a:pt x="4553407" y="1762926"/>
                  <a:pt x="4552037" y="1756639"/>
                  <a:pt x="4552037" y="1751153"/>
                </a:cubicBezTo>
                <a:cubicBezTo>
                  <a:pt x="4552037" y="1740180"/>
                  <a:pt x="4557523" y="1728521"/>
                  <a:pt x="4568495" y="1716177"/>
                </a:cubicBezTo>
                <a:cubicBezTo>
                  <a:pt x="4579469" y="1703832"/>
                  <a:pt x="4592727" y="1693545"/>
                  <a:pt x="4608273" y="1685316"/>
                </a:cubicBezTo>
                <a:cubicBezTo>
                  <a:pt x="4611015" y="1697203"/>
                  <a:pt x="4614101" y="1711262"/>
                  <a:pt x="4617531" y="1727493"/>
                </a:cubicBezTo>
                <a:cubicBezTo>
                  <a:pt x="4620959" y="1743723"/>
                  <a:pt x="4624503" y="1761440"/>
                  <a:pt x="4628161" y="1780642"/>
                </a:cubicBezTo>
                <a:cubicBezTo>
                  <a:pt x="4630903" y="1795272"/>
                  <a:pt x="4632961" y="1807617"/>
                  <a:pt x="4634333" y="1817675"/>
                </a:cubicBezTo>
                <a:cubicBezTo>
                  <a:pt x="4635703" y="1827734"/>
                  <a:pt x="4636389" y="1835506"/>
                  <a:pt x="4636389" y="1840992"/>
                </a:cubicBezTo>
                <a:cubicBezTo>
                  <a:pt x="4636389" y="1850594"/>
                  <a:pt x="4633875" y="1862595"/>
                  <a:pt x="4628845" y="1876997"/>
                </a:cubicBezTo>
                <a:cubicBezTo>
                  <a:pt x="4623817" y="1891399"/>
                  <a:pt x="4617645" y="1905686"/>
                  <a:pt x="4610329" y="1919859"/>
                </a:cubicBezTo>
                <a:cubicBezTo>
                  <a:pt x="4579125" y="1938719"/>
                  <a:pt x="4546249" y="1950506"/>
                  <a:pt x="4511703" y="1955221"/>
                </a:cubicBezTo>
                <a:lnTo>
                  <a:pt x="4490531" y="1956643"/>
                </a:lnTo>
                <a:lnTo>
                  <a:pt x="4487723" y="1957578"/>
                </a:lnTo>
                <a:lnTo>
                  <a:pt x="4481381" y="1957257"/>
                </a:lnTo>
                <a:lnTo>
                  <a:pt x="4476599" y="1957578"/>
                </a:lnTo>
                <a:lnTo>
                  <a:pt x="4474605" y="1956914"/>
                </a:lnTo>
                <a:lnTo>
                  <a:pt x="4433545" y="1954835"/>
                </a:lnTo>
                <a:cubicBezTo>
                  <a:pt x="4416171" y="1953006"/>
                  <a:pt x="4400513" y="1950263"/>
                  <a:pt x="4386569" y="1946606"/>
                </a:cubicBezTo>
                <a:cubicBezTo>
                  <a:pt x="4372623" y="1942948"/>
                  <a:pt x="4361993" y="1938376"/>
                  <a:pt x="4354679" y="1932890"/>
                </a:cubicBezTo>
                <a:cubicBezTo>
                  <a:pt x="4346449" y="1926489"/>
                  <a:pt x="4339933" y="1917573"/>
                  <a:pt x="4335133" y="1906143"/>
                </a:cubicBezTo>
                <a:cubicBezTo>
                  <a:pt x="4330333" y="1894713"/>
                  <a:pt x="4326103" y="1883283"/>
                  <a:pt x="4322445" y="1871853"/>
                </a:cubicBezTo>
                <a:cubicBezTo>
                  <a:pt x="4314217" y="1874139"/>
                  <a:pt x="4306329" y="1877111"/>
                  <a:pt x="4298785" y="1880769"/>
                </a:cubicBezTo>
                <a:cubicBezTo>
                  <a:pt x="4291241" y="1884426"/>
                  <a:pt x="4283241" y="1888884"/>
                  <a:pt x="4274783" y="1894142"/>
                </a:cubicBezTo>
                <a:cubicBezTo>
                  <a:pt x="4266325" y="1899400"/>
                  <a:pt x="4256151" y="1905915"/>
                  <a:pt x="4244265" y="1913687"/>
                </a:cubicBezTo>
                <a:cubicBezTo>
                  <a:pt x="4227348" y="1923746"/>
                  <a:pt x="4211346" y="1931747"/>
                  <a:pt x="4196259" y="1937690"/>
                </a:cubicBezTo>
                <a:cubicBezTo>
                  <a:pt x="4181171" y="1943634"/>
                  <a:pt x="4165511" y="1948091"/>
                  <a:pt x="4149281" y="1951063"/>
                </a:cubicBezTo>
                <a:cubicBezTo>
                  <a:pt x="4133051" y="1954035"/>
                  <a:pt x="4115219" y="1955864"/>
                  <a:pt x="4095789" y="1956550"/>
                </a:cubicBezTo>
                <a:lnTo>
                  <a:pt x="4030601" y="1957553"/>
                </a:lnTo>
                <a:lnTo>
                  <a:pt x="4030524" y="1957578"/>
                </a:lnTo>
                <a:lnTo>
                  <a:pt x="4030315" y="1957557"/>
                </a:lnTo>
                <a:lnTo>
                  <a:pt x="4028923" y="1957578"/>
                </a:lnTo>
                <a:lnTo>
                  <a:pt x="4028212" y="1957341"/>
                </a:lnTo>
                <a:lnTo>
                  <a:pt x="4013807" y="1955864"/>
                </a:lnTo>
                <a:cubicBezTo>
                  <a:pt x="3997519" y="1952435"/>
                  <a:pt x="3982518" y="1943862"/>
                  <a:pt x="3968802" y="1930146"/>
                </a:cubicBezTo>
                <a:lnTo>
                  <a:pt x="3959201" y="1961693"/>
                </a:lnTo>
                <a:cubicBezTo>
                  <a:pt x="3932226" y="1961693"/>
                  <a:pt x="3907194" y="1959407"/>
                  <a:pt x="3884105" y="1954835"/>
                </a:cubicBezTo>
                <a:cubicBezTo>
                  <a:pt x="3861017" y="1950263"/>
                  <a:pt x="3841014" y="1943862"/>
                  <a:pt x="3824098" y="1935633"/>
                </a:cubicBezTo>
                <a:cubicBezTo>
                  <a:pt x="3808553" y="1944320"/>
                  <a:pt x="3794609" y="1950149"/>
                  <a:pt x="3782264" y="1953121"/>
                </a:cubicBezTo>
                <a:cubicBezTo>
                  <a:pt x="3776092" y="1954607"/>
                  <a:pt x="3769748" y="1955721"/>
                  <a:pt x="3763233" y="1956464"/>
                </a:cubicBezTo>
                <a:lnTo>
                  <a:pt x="3746374" y="1957401"/>
                </a:lnTo>
                <a:lnTo>
                  <a:pt x="3745840" y="1957578"/>
                </a:lnTo>
                <a:lnTo>
                  <a:pt x="3744789" y="1957489"/>
                </a:lnTo>
                <a:lnTo>
                  <a:pt x="3743173" y="1957578"/>
                </a:lnTo>
                <a:lnTo>
                  <a:pt x="3742255" y="1957272"/>
                </a:lnTo>
                <a:lnTo>
                  <a:pt x="3721751" y="1955521"/>
                </a:lnTo>
                <a:cubicBezTo>
                  <a:pt x="3714151" y="1954149"/>
                  <a:pt x="3706978" y="1952092"/>
                  <a:pt x="3700235" y="1949349"/>
                </a:cubicBezTo>
                <a:cubicBezTo>
                  <a:pt x="3686747" y="1943862"/>
                  <a:pt x="3674745" y="1935633"/>
                  <a:pt x="3664230" y="1924660"/>
                </a:cubicBezTo>
                <a:cubicBezTo>
                  <a:pt x="3616681" y="1949349"/>
                  <a:pt x="3569361" y="1961693"/>
                  <a:pt x="3522269" y="1961693"/>
                </a:cubicBezTo>
                <a:cubicBezTo>
                  <a:pt x="3462833" y="1961693"/>
                  <a:pt x="3433115" y="1945005"/>
                  <a:pt x="3433115" y="1911630"/>
                </a:cubicBezTo>
                <a:cubicBezTo>
                  <a:pt x="3433115" y="1902486"/>
                  <a:pt x="3434716" y="1893342"/>
                  <a:pt x="3437916" y="1884198"/>
                </a:cubicBezTo>
                <a:cubicBezTo>
                  <a:pt x="3441117" y="1875054"/>
                  <a:pt x="3445460" y="1867739"/>
                  <a:pt x="3450946" y="1862252"/>
                </a:cubicBezTo>
                <a:cubicBezTo>
                  <a:pt x="3462376" y="1871396"/>
                  <a:pt x="3475407" y="1878254"/>
                  <a:pt x="3490037" y="1882826"/>
                </a:cubicBezTo>
                <a:cubicBezTo>
                  <a:pt x="3504667" y="1887398"/>
                  <a:pt x="3522727" y="1889684"/>
                  <a:pt x="3544215" y="1889684"/>
                </a:cubicBezTo>
                <a:cubicBezTo>
                  <a:pt x="3557931" y="1889684"/>
                  <a:pt x="3571990" y="1888770"/>
                  <a:pt x="3586392" y="1886941"/>
                </a:cubicBezTo>
                <a:cubicBezTo>
                  <a:pt x="3600793" y="1885112"/>
                  <a:pt x="3615538" y="1882369"/>
                  <a:pt x="3630626" y="1878711"/>
                </a:cubicBezTo>
                <a:cubicBezTo>
                  <a:pt x="3618739" y="1858137"/>
                  <a:pt x="3608337" y="1837792"/>
                  <a:pt x="3599422" y="1817675"/>
                </a:cubicBezTo>
                <a:cubicBezTo>
                  <a:pt x="3590507" y="1797558"/>
                  <a:pt x="3583534" y="1779270"/>
                  <a:pt x="3578505" y="1762811"/>
                </a:cubicBezTo>
                <a:cubicBezTo>
                  <a:pt x="3573476" y="1746352"/>
                  <a:pt x="3570961" y="1733779"/>
                  <a:pt x="3570961" y="1725092"/>
                </a:cubicBezTo>
                <a:cubicBezTo>
                  <a:pt x="3570961" y="1710462"/>
                  <a:pt x="3574619" y="1697889"/>
                  <a:pt x="3581934" y="1687373"/>
                </a:cubicBezTo>
                <a:cubicBezTo>
                  <a:pt x="3589249" y="1676858"/>
                  <a:pt x="3600222" y="1669314"/>
                  <a:pt x="3614853" y="1664742"/>
                </a:cubicBezTo>
                <a:close/>
                <a:moveTo>
                  <a:pt x="1786509" y="1659941"/>
                </a:moveTo>
                <a:lnTo>
                  <a:pt x="1815313" y="1666799"/>
                </a:lnTo>
                <a:cubicBezTo>
                  <a:pt x="1816227" y="1675943"/>
                  <a:pt x="1817599" y="1687602"/>
                  <a:pt x="1819428" y="1701775"/>
                </a:cubicBezTo>
                <a:cubicBezTo>
                  <a:pt x="1821257" y="1715948"/>
                  <a:pt x="1823771" y="1732636"/>
                  <a:pt x="1826972" y="1751838"/>
                </a:cubicBezTo>
                <a:cubicBezTo>
                  <a:pt x="1830172" y="1768298"/>
                  <a:pt x="1832458" y="1782242"/>
                  <a:pt x="1833829" y="1793672"/>
                </a:cubicBezTo>
                <a:cubicBezTo>
                  <a:pt x="1835201" y="1805102"/>
                  <a:pt x="1835887" y="1814246"/>
                  <a:pt x="1835887" y="1821104"/>
                </a:cubicBezTo>
                <a:cubicBezTo>
                  <a:pt x="1835887" y="1835277"/>
                  <a:pt x="1832229" y="1848536"/>
                  <a:pt x="1824914" y="1860881"/>
                </a:cubicBezTo>
                <a:cubicBezTo>
                  <a:pt x="1817599" y="1873225"/>
                  <a:pt x="1807998" y="1884198"/>
                  <a:pt x="1796111" y="1893799"/>
                </a:cubicBezTo>
                <a:cubicBezTo>
                  <a:pt x="1816685" y="1890141"/>
                  <a:pt x="1833144" y="1887970"/>
                  <a:pt x="1845488" y="1887284"/>
                </a:cubicBezTo>
                <a:lnTo>
                  <a:pt x="1875705" y="1886444"/>
                </a:lnTo>
                <a:lnTo>
                  <a:pt x="1876273" y="1886255"/>
                </a:lnTo>
                <a:cubicBezTo>
                  <a:pt x="1894561" y="1886255"/>
                  <a:pt x="1908620" y="1884998"/>
                  <a:pt x="1918450" y="1882483"/>
                </a:cubicBezTo>
                <a:cubicBezTo>
                  <a:pt x="1928279" y="1879969"/>
                  <a:pt x="1936623" y="1875511"/>
                  <a:pt x="1943481" y="1869110"/>
                </a:cubicBezTo>
                <a:cubicBezTo>
                  <a:pt x="1947139" y="1865453"/>
                  <a:pt x="1950454" y="1861681"/>
                  <a:pt x="1953425" y="1857794"/>
                </a:cubicBezTo>
                <a:cubicBezTo>
                  <a:pt x="1956397" y="1853908"/>
                  <a:pt x="1959712" y="1848879"/>
                  <a:pt x="1963370" y="1842707"/>
                </a:cubicBezTo>
                <a:cubicBezTo>
                  <a:pt x="1967027" y="1836535"/>
                  <a:pt x="1972057" y="1828191"/>
                  <a:pt x="1978457" y="1817675"/>
                </a:cubicBezTo>
                <a:cubicBezTo>
                  <a:pt x="1980743" y="1813103"/>
                  <a:pt x="1984287" y="1809446"/>
                  <a:pt x="1989087" y="1806702"/>
                </a:cubicBezTo>
                <a:cubicBezTo>
                  <a:pt x="1993887" y="1803959"/>
                  <a:pt x="1999031" y="1802588"/>
                  <a:pt x="2004517" y="1802588"/>
                </a:cubicBezTo>
                <a:cubicBezTo>
                  <a:pt x="2010918" y="1802588"/>
                  <a:pt x="2017548" y="1804874"/>
                  <a:pt x="2024406" y="1809446"/>
                </a:cubicBezTo>
                <a:cubicBezTo>
                  <a:pt x="2017091" y="1828191"/>
                  <a:pt x="2010804" y="1843850"/>
                  <a:pt x="2005546" y="1856423"/>
                </a:cubicBezTo>
                <a:cubicBezTo>
                  <a:pt x="2000288" y="1868996"/>
                  <a:pt x="1996059" y="1878711"/>
                  <a:pt x="1992859" y="1885569"/>
                </a:cubicBezTo>
                <a:cubicBezTo>
                  <a:pt x="1998345" y="1886484"/>
                  <a:pt x="2004975" y="1887398"/>
                  <a:pt x="2012747" y="1888313"/>
                </a:cubicBezTo>
                <a:cubicBezTo>
                  <a:pt x="2020519" y="1889227"/>
                  <a:pt x="2028977" y="1889684"/>
                  <a:pt x="2038122" y="1889684"/>
                </a:cubicBezTo>
                <a:cubicBezTo>
                  <a:pt x="2047723" y="1889684"/>
                  <a:pt x="2056410" y="1889113"/>
                  <a:pt x="2064182" y="1887970"/>
                </a:cubicBezTo>
                <a:cubicBezTo>
                  <a:pt x="2071955" y="1886827"/>
                  <a:pt x="2080184" y="1885112"/>
                  <a:pt x="2088871" y="1882826"/>
                </a:cubicBezTo>
                <a:cubicBezTo>
                  <a:pt x="2091157" y="1878711"/>
                  <a:pt x="2094015" y="1872196"/>
                  <a:pt x="2097444" y="1863281"/>
                </a:cubicBezTo>
                <a:cubicBezTo>
                  <a:pt x="2100873" y="1854365"/>
                  <a:pt x="2104873" y="1843621"/>
                  <a:pt x="2109445" y="1831048"/>
                </a:cubicBezTo>
                <a:cubicBezTo>
                  <a:pt x="2114017" y="1818475"/>
                  <a:pt x="2119046" y="1804874"/>
                  <a:pt x="2124533" y="1790243"/>
                </a:cubicBezTo>
                <a:cubicBezTo>
                  <a:pt x="2127733" y="1783385"/>
                  <a:pt x="2131848" y="1778127"/>
                  <a:pt x="2136877" y="1774470"/>
                </a:cubicBezTo>
                <a:cubicBezTo>
                  <a:pt x="2141906" y="1770812"/>
                  <a:pt x="2148307" y="1768983"/>
                  <a:pt x="2156079" y="1768983"/>
                </a:cubicBezTo>
                <a:cubicBezTo>
                  <a:pt x="2164766" y="1768983"/>
                  <a:pt x="2172081" y="1771269"/>
                  <a:pt x="2178025" y="1775841"/>
                </a:cubicBezTo>
                <a:cubicBezTo>
                  <a:pt x="2172996" y="1787271"/>
                  <a:pt x="2168081" y="1800530"/>
                  <a:pt x="2163281" y="1815618"/>
                </a:cubicBezTo>
                <a:cubicBezTo>
                  <a:pt x="2158480" y="1830705"/>
                  <a:pt x="2153565" y="1846707"/>
                  <a:pt x="2148536" y="1863624"/>
                </a:cubicBezTo>
                <a:cubicBezTo>
                  <a:pt x="2161795" y="1870025"/>
                  <a:pt x="2174939" y="1875168"/>
                  <a:pt x="2187969" y="1879054"/>
                </a:cubicBezTo>
                <a:cubicBezTo>
                  <a:pt x="2200999" y="1882940"/>
                  <a:pt x="2214601" y="1886027"/>
                  <a:pt x="2228774" y="1888313"/>
                </a:cubicBezTo>
                <a:cubicBezTo>
                  <a:pt x="2242947" y="1890599"/>
                  <a:pt x="2258263" y="1892199"/>
                  <a:pt x="2274723" y="1893113"/>
                </a:cubicBezTo>
                <a:cubicBezTo>
                  <a:pt x="2269236" y="1881683"/>
                  <a:pt x="2263635" y="1870025"/>
                  <a:pt x="2257921" y="1858137"/>
                </a:cubicBezTo>
                <a:cubicBezTo>
                  <a:pt x="2252206" y="1846250"/>
                  <a:pt x="2247062" y="1834820"/>
                  <a:pt x="2242490" y="1823847"/>
                </a:cubicBezTo>
                <a:cubicBezTo>
                  <a:pt x="2237918" y="1812875"/>
                  <a:pt x="2234146" y="1803045"/>
                  <a:pt x="2231175" y="1794358"/>
                </a:cubicBezTo>
                <a:cubicBezTo>
                  <a:pt x="2228203" y="1785671"/>
                  <a:pt x="2226717" y="1779042"/>
                  <a:pt x="2226717" y="1774470"/>
                </a:cubicBezTo>
                <a:cubicBezTo>
                  <a:pt x="2226717" y="1763954"/>
                  <a:pt x="2232203" y="1752524"/>
                  <a:pt x="2243176" y="1740180"/>
                </a:cubicBezTo>
                <a:cubicBezTo>
                  <a:pt x="2254149" y="1727835"/>
                  <a:pt x="2267636" y="1717320"/>
                  <a:pt x="2283638" y="1708633"/>
                </a:cubicBezTo>
                <a:cubicBezTo>
                  <a:pt x="2289582" y="1738808"/>
                  <a:pt x="2294611" y="1764183"/>
                  <a:pt x="2298726" y="1784757"/>
                </a:cubicBezTo>
                <a:cubicBezTo>
                  <a:pt x="2302841" y="1805331"/>
                  <a:pt x="2306041" y="1822361"/>
                  <a:pt x="2308327" y="1835849"/>
                </a:cubicBezTo>
                <a:cubicBezTo>
                  <a:pt x="2310613" y="1849336"/>
                  <a:pt x="2311756" y="1860195"/>
                  <a:pt x="2311756" y="1868424"/>
                </a:cubicBezTo>
                <a:cubicBezTo>
                  <a:pt x="2311756" y="1875282"/>
                  <a:pt x="2310270" y="1884541"/>
                  <a:pt x="2307298" y="1896199"/>
                </a:cubicBezTo>
                <a:cubicBezTo>
                  <a:pt x="2304327" y="1907858"/>
                  <a:pt x="2300669" y="1919631"/>
                  <a:pt x="2296325" y="1931518"/>
                </a:cubicBezTo>
                <a:cubicBezTo>
                  <a:pt x="2291982" y="1943405"/>
                  <a:pt x="2287753" y="1953464"/>
                  <a:pt x="2283638" y="1961693"/>
                </a:cubicBezTo>
                <a:cubicBezTo>
                  <a:pt x="2255749" y="1961693"/>
                  <a:pt x="2228545" y="1958836"/>
                  <a:pt x="2202028" y="1953121"/>
                </a:cubicBezTo>
                <a:cubicBezTo>
                  <a:pt x="2175510" y="1947406"/>
                  <a:pt x="2150136" y="1939290"/>
                  <a:pt x="2125904" y="1928775"/>
                </a:cubicBezTo>
                <a:cubicBezTo>
                  <a:pt x="2123618" y="1933804"/>
                  <a:pt x="2121103" y="1938605"/>
                  <a:pt x="2118361" y="1943177"/>
                </a:cubicBezTo>
                <a:cubicBezTo>
                  <a:pt x="2116074" y="1946834"/>
                  <a:pt x="2110474" y="1950035"/>
                  <a:pt x="2101558" y="1952778"/>
                </a:cubicBezTo>
                <a:cubicBezTo>
                  <a:pt x="2092643" y="1955521"/>
                  <a:pt x="2082127" y="1957693"/>
                  <a:pt x="2070011" y="1959293"/>
                </a:cubicBezTo>
                <a:cubicBezTo>
                  <a:pt x="2057895" y="1960893"/>
                  <a:pt x="2045665" y="1961693"/>
                  <a:pt x="2033321" y="1961693"/>
                </a:cubicBezTo>
                <a:cubicBezTo>
                  <a:pt x="2020977" y="1961693"/>
                  <a:pt x="2007718" y="1959750"/>
                  <a:pt x="1993545" y="1955864"/>
                </a:cubicBezTo>
                <a:cubicBezTo>
                  <a:pt x="1979372" y="1951978"/>
                  <a:pt x="1965655" y="1946606"/>
                  <a:pt x="1952397" y="1939748"/>
                </a:cubicBezTo>
                <a:cubicBezTo>
                  <a:pt x="1944167" y="1945234"/>
                  <a:pt x="1933194" y="1949577"/>
                  <a:pt x="1919478" y="1952778"/>
                </a:cubicBezTo>
                <a:cubicBezTo>
                  <a:pt x="1912620" y="1954378"/>
                  <a:pt x="1905591" y="1955578"/>
                  <a:pt x="1898390" y="1956378"/>
                </a:cubicBezTo>
                <a:lnTo>
                  <a:pt x="1883736" y="1957173"/>
                </a:lnTo>
                <a:lnTo>
                  <a:pt x="1882521" y="1957578"/>
                </a:lnTo>
                <a:cubicBezTo>
                  <a:pt x="1865605" y="1957578"/>
                  <a:pt x="1849603" y="1958950"/>
                  <a:pt x="1834515" y="1961693"/>
                </a:cubicBezTo>
                <a:cubicBezTo>
                  <a:pt x="1844574" y="1966265"/>
                  <a:pt x="1853146" y="1973237"/>
                  <a:pt x="1860233" y="1982610"/>
                </a:cubicBezTo>
                <a:cubicBezTo>
                  <a:pt x="1867320" y="1991983"/>
                  <a:pt x="1870863" y="2001470"/>
                  <a:pt x="1870863" y="2011071"/>
                </a:cubicBezTo>
                <a:cubicBezTo>
                  <a:pt x="1870863" y="2015186"/>
                  <a:pt x="1869377" y="2021929"/>
                  <a:pt x="1866405" y="2031302"/>
                </a:cubicBezTo>
                <a:cubicBezTo>
                  <a:pt x="1863433" y="2040674"/>
                  <a:pt x="1860119" y="2049818"/>
                  <a:pt x="1856461" y="2058734"/>
                </a:cubicBezTo>
                <a:cubicBezTo>
                  <a:pt x="1852803" y="2067649"/>
                  <a:pt x="1849831" y="2073478"/>
                  <a:pt x="1847545" y="2076222"/>
                </a:cubicBezTo>
                <a:cubicBezTo>
                  <a:pt x="1842516" y="2081708"/>
                  <a:pt x="1834858" y="2086623"/>
                  <a:pt x="1824571" y="2090966"/>
                </a:cubicBezTo>
                <a:cubicBezTo>
                  <a:pt x="1814284" y="2095310"/>
                  <a:pt x="1802283" y="2097482"/>
                  <a:pt x="1788567" y="2097482"/>
                </a:cubicBezTo>
                <a:cubicBezTo>
                  <a:pt x="1752905" y="2097482"/>
                  <a:pt x="1723416" y="2086852"/>
                  <a:pt x="1700099" y="2065592"/>
                </a:cubicBezTo>
                <a:cubicBezTo>
                  <a:pt x="1676781" y="2044332"/>
                  <a:pt x="1661922" y="2014728"/>
                  <a:pt x="1655522" y="1976781"/>
                </a:cubicBezTo>
                <a:lnTo>
                  <a:pt x="1632890" y="1987068"/>
                </a:lnTo>
                <a:lnTo>
                  <a:pt x="1625346" y="1956207"/>
                </a:lnTo>
                <a:lnTo>
                  <a:pt x="1613181" y="1957264"/>
                </a:lnTo>
                <a:lnTo>
                  <a:pt x="1612240" y="1957578"/>
                </a:lnTo>
                <a:lnTo>
                  <a:pt x="1610895" y="1957463"/>
                </a:lnTo>
                <a:lnTo>
                  <a:pt x="1609573" y="1957578"/>
                </a:lnTo>
                <a:lnTo>
                  <a:pt x="1608654" y="1957272"/>
                </a:lnTo>
                <a:lnTo>
                  <a:pt x="1588151" y="1955521"/>
                </a:lnTo>
                <a:cubicBezTo>
                  <a:pt x="1580550" y="1954149"/>
                  <a:pt x="1573378" y="1952092"/>
                  <a:pt x="1566634" y="1949349"/>
                </a:cubicBezTo>
                <a:cubicBezTo>
                  <a:pt x="1553147" y="1943862"/>
                  <a:pt x="1541145" y="1935633"/>
                  <a:pt x="1530630" y="1924660"/>
                </a:cubicBezTo>
                <a:cubicBezTo>
                  <a:pt x="1483081" y="1949349"/>
                  <a:pt x="1435761" y="1961693"/>
                  <a:pt x="1388669" y="1961693"/>
                </a:cubicBezTo>
                <a:cubicBezTo>
                  <a:pt x="1329233" y="1961693"/>
                  <a:pt x="1299515" y="1945005"/>
                  <a:pt x="1299515" y="1911630"/>
                </a:cubicBezTo>
                <a:cubicBezTo>
                  <a:pt x="1299515" y="1902486"/>
                  <a:pt x="1301115" y="1893342"/>
                  <a:pt x="1304316" y="1884198"/>
                </a:cubicBezTo>
                <a:cubicBezTo>
                  <a:pt x="1307516" y="1875054"/>
                  <a:pt x="1311860" y="1867739"/>
                  <a:pt x="1317346" y="1862252"/>
                </a:cubicBezTo>
                <a:cubicBezTo>
                  <a:pt x="1328776" y="1871396"/>
                  <a:pt x="1341806" y="1878254"/>
                  <a:pt x="1356437" y="1882826"/>
                </a:cubicBezTo>
                <a:cubicBezTo>
                  <a:pt x="1371067" y="1887398"/>
                  <a:pt x="1389126" y="1889684"/>
                  <a:pt x="1410615" y="1889684"/>
                </a:cubicBezTo>
                <a:cubicBezTo>
                  <a:pt x="1424331" y="1889684"/>
                  <a:pt x="1438390" y="1888770"/>
                  <a:pt x="1452791" y="1886941"/>
                </a:cubicBezTo>
                <a:cubicBezTo>
                  <a:pt x="1467193" y="1885112"/>
                  <a:pt x="1481938" y="1882369"/>
                  <a:pt x="1497026" y="1878711"/>
                </a:cubicBezTo>
                <a:cubicBezTo>
                  <a:pt x="1485138" y="1858137"/>
                  <a:pt x="1474737" y="1837792"/>
                  <a:pt x="1465822" y="1817675"/>
                </a:cubicBezTo>
                <a:cubicBezTo>
                  <a:pt x="1456906" y="1797558"/>
                  <a:pt x="1449934" y="1779270"/>
                  <a:pt x="1444905" y="1762811"/>
                </a:cubicBezTo>
                <a:cubicBezTo>
                  <a:pt x="1439876" y="1746352"/>
                  <a:pt x="1437361" y="1733779"/>
                  <a:pt x="1437361" y="1725092"/>
                </a:cubicBezTo>
                <a:cubicBezTo>
                  <a:pt x="1437361" y="1710462"/>
                  <a:pt x="1441019" y="1697889"/>
                  <a:pt x="1448334" y="1687373"/>
                </a:cubicBezTo>
                <a:cubicBezTo>
                  <a:pt x="1455649" y="1676858"/>
                  <a:pt x="1466622" y="1669314"/>
                  <a:pt x="1481252" y="1664742"/>
                </a:cubicBezTo>
                <a:cubicBezTo>
                  <a:pt x="1490853" y="1702689"/>
                  <a:pt x="1500569" y="1736522"/>
                  <a:pt x="1510399" y="1766240"/>
                </a:cubicBezTo>
                <a:cubicBezTo>
                  <a:pt x="1520229" y="1795958"/>
                  <a:pt x="1531316" y="1821561"/>
                  <a:pt x="1543660" y="1843050"/>
                </a:cubicBezTo>
                <a:cubicBezTo>
                  <a:pt x="1552347" y="1859052"/>
                  <a:pt x="1561834" y="1870253"/>
                  <a:pt x="1572121" y="1876654"/>
                </a:cubicBezTo>
                <a:cubicBezTo>
                  <a:pt x="1577264" y="1879854"/>
                  <a:pt x="1583179" y="1882255"/>
                  <a:pt x="1589866" y="1883855"/>
                </a:cubicBezTo>
                <a:lnTo>
                  <a:pt x="1611697" y="1886197"/>
                </a:lnTo>
                <a:lnTo>
                  <a:pt x="1634605" y="1885569"/>
                </a:lnTo>
                <a:cubicBezTo>
                  <a:pt x="1642606" y="1885112"/>
                  <a:pt x="1650264" y="1884655"/>
                  <a:pt x="1657579" y="1884198"/>
                </a:cubicBezTo>
                <a:cubicBezTo>
                  <a:pt x="1672667" y="1802359"/>
                  <a:pt x="1715643" y="1727607"/>
                  <a:pt x="1786509" y="1659941"/>
                </a:cubicBezTo>
                <a:close/>
                <a:moveTo>
                  <a:pt x="2077898" y="1635252"/>
                </a:moveTo>
                <a:cubicBezTo>
                  <a:pt x="2081099" y="1639367"/>
                  <a:pt x="2086128" y="1644854"/>
                  <a:pt x="2092986" y="1651712"/>
                </a:cubicBezTo>
                <a:cubicBezTo>
                  <a:pt x="2099844" y="1658570"/>
                  <a:pt x="2108302" y="1666799"/>
                  <a:pt x="2118361" y="1676400"/>
                </a:cubicBezTo>
                <a:cubicBezTo>
                  <a:pt x="2112417" y="1684630"/>
                  <a:pt x="2106130" y="1692631"/>
                  <a:pt x="2099501" y="1700403"/>
                </a:cubicBezTo>
                <a:cubicBezTo>
                  <a:pt x="2092871" y="1708176"/>
                  <a:pt x="2085899" y="1715491"/>
                  <a:pt x="2078584" y="1722349"/>
                </a:cubicBezTo>
                <a:cubicBezTo>
                  <a:pt x="2068983" y="1715034"/>
                  <a:pt x="2060411" y="1707947"/>
                  <a:pt x="2052867" y="1701089"/>
                </a:cubicBezTo>
                <a:cubicBezTo>
                  <a:pt x="2045323" y="1694231"/>
                  <a:pt x="2038808" y="1687602"/>
                  <a:pt x="2033321" y="1681201"/>
                </a:cubicBezTo>
                <a:cubicBezTo>
                  <a:pt x="2040636" y="1674343"/>
                  <a:pt x="2047951" y="1667028"/>
                  <a:pt x="2055267" y="1659255"/>
                </a:cubicBezTo>
                <a:cubicBezTo>
                  <a:pt x="2062582" y="1651483"/>
                  <a:pt x="2070126" y="1643482"/>
                  <a:pt x="2077898" y="1635252"/>
                </a:cubicBezTo>
                <a:close/>
                <a:moveTo>
                  <a:pt x="2173224" y="1626337"/>
                </a:moveTo>
                <a:cubicBezTo>
                  <a:pt x="2177339" y="1630452"/>
                  <a:pt x="2182826" y="1635824"/>
                  <a:pt x="2189683" y="1642453"/>
                </a:cubicBezTo>
                <a:cubicBezTo>
                  <a:pt x="2196542" y="1649083"/>
                  <a:pt x="2204771" y="1657198"/>
                  <a:pt x="2214373" y="1666799"/>
                </a:cubicBezTo>
                <a:cubicBezTo>
                  <a:pt x="2208886" y="1674572"/>
                  <a:pt x="2202828" y="1682344"/>
                  <a:pt x="2196199" y="1690116"/>
                </a:cubicBezTo>
                <a:cubicBezTo>
                  <a:pt x="2189569" y="1697889"/>
                  <a:pt x="2182368" y="1705433"/>
                  <a:pt x="2174596" y="1712748"/>
                </a:cubicBezTo>
                <a:cubicBezTo>
                  <a:pt x="2165452" y="1705433"/>
                  <a:pt x="2157222" y="1698460"/>
                  <a:pt x="2149907" y="1691831"/>
                </a:cubicBezTo>
                <a:cubicBezTo>
                  <a:pt x="2142592" y="1685202"/>
                  <a:pt x="2135734" y="1678458"/>
                  <a:pt x="2129333" y="1671600"/>
                </a:cubicBezTo>
                <a:cubicBezTo>
                  <a:pt x="2135277" y="1666113"/>
                  <a:pt x="2142021" y="1659598"/>
                  <a:pt x="2149564" y="1652055"/>
                </a:cubicBezTo>
                <a:cubicBezTo>
                  <a:pt x="2157108" y="1644511"/>
                  <a:pt x="2164995" y="1635938"/>
                  <a:pt x="2173224" y="1626337"/>
                </a:cubicBezTo>
                <a:close/>
                <a:moveTo>
                  <a:pt x="730911" y="1599972"/>
                </a:moveTo>
                <a:cubicBezTo>
                  <a:pt x="727710" y="1599972"/>
                  <a:pt x="724396" y="1601229"/>
                  <a:pt x="720967" y="1603744"/>
                </a:cubicBezTo>
                <a:cubicBezTo>
                  <a:pt x="717538" y="1606258"/>
                  <a:pt x="716052" y="1610030"/>
                  <a:pt x="716509" y="1615059"/>
                </a:cubicBezTo>
                <a:cubicBezTo>
                  <a:pt x="716509" y="1619631"/>
                  <a:pt x="717881" y="1623860"/>
                  <a:pt x="720624" y="1627747"/>
                </a:cubicBezTo>
                <a:cubicBezTo>
                  <a:pt x="723367" y="1631633"/>
                  <a:pt x="727939" y="1633576"/>
                  <a:pt x="734340" y="1633576"/>
                </a:cubicBezTo>
                <a:cubicBezTo>
                  <a:pt x="738912" y="1633576"/>
                  <a:pt x="743255" y="1631976"/>
                  <a:pt x="747370" y="1628775"/>
                </a:cubicBezTo>
                <a:cubicBezTo>
                  <a:pt x="751485" y="1625575"/>
                  <a:pt x="753542" y="1622603"/>
                  <a:pt x="753542" y="1619860"/>
                </a:cubicBezTo>
                <a:cubicBezTo>
                  <a:pt x="753542" y="1615745"/>
                  <a:pt x="751142" y="1611402"/>
                  <a:pt x="746341" y="1606830"/>
                </a:cubicBezTo>
                <a:cubicBezTo>
                  <a:pt x="741541" y="1602258"/>
                  <a:pt x="736397" y="1599972"/>
                  <a:pt x="730911" y="1599972"/>
                </a:cubicBezTo>
                <a:close/>
                <a:moveTo>
                  <a:pt x="2123161" y="1579017"/>
                </a:moveTo>
                <a:cubicBezTo>
                  <a:pt x="2128190" y="1584960"/>
                  <a:pt x="2133905" y="1591133"/>
                  <a:pt x="2140306" y="1597533"/>
                </a:cubicBezTo>
                <a:cubicBezTo>
                  <a:pt x="2146707" y="1603934"/>
                  <a:pt x="2154022" y="1610564"/>
                  <a:pt x="2162251" y="1617422"/>
                </a:cubicBezTo>
                <a:cubicBezTo>
                  <a:pt x="2153565" y="1627023"/>
                  <a:pt x="2146135" y="1635024"/>
                  <a:pt x="2139963" y="1641425"/>
                </a:cubicBezTo>
                <a:cubicBezTo>
                  <a:pt x="2133791" y="1647825"/>
                  <a:pt x="2128876" y="1652397"/>
                  <a:pt x="2125219" y="1655141"/>
                </a:cubicBezTo>
                <a:cubicBezTo>
                  <a:pt x="2116989" y="1648740"/>
                  <a:pt x="2109445" y="1642339"/>
                  <a:pt x="2102587" y="1635938"/>
                </a:cubicBezTo>
                <a:cubicBezTo>
                  <a:pt x="2095729" y="1629537"/>
                  <a:pt x="2089785" y="1623365"/>
                  <a:pt x="2084756" y="1617422"/>
                </a:cubicBezTo>
                <a:cubicBezTo>
                  <a:pt x="2093443" y="1609649"/>
                  <a:pt x="2100987" y="1602563"/>
                  <a:pt x="2107388" y="1596162"/>
                </a:cubicBezTo>
                <a:cubicBezTo>
                  <a:pt x="2113789" y="1589761"/>
                  <a:pt x="2119046" y="1584046"/>
                  <a:pt x="2123161" y="1579017"/>
                </a:cubicBezTo>
                <a:close/>
                <a:moveTo>
                  <a:pt x="734340" y="1572540"/>
                </a:moveTo>
                <a:cubicBezTo>
                  <a:pt x="744398" y="1572083"/>
                  <a:pt x="753199" y="1576312"/>
                  <a:pt x="760743" y="1585227"/>
                </a:cubicBezTo>
                <a:cubicBezTo>
                  <a:pt x="768287" y="1594143"/>
                  <a:pt x="772059" y="1605687"/>
                  <a:pt x="772059" y="1619860"/>
                </a:cubicBezTo>
                <a:cubicBezTo>
                  <a:pt x="772059" y="1630376"/>
                  <a:pt x="768173" y="1639520"/>
                  <a:pt x="760400" y="1647292"/>
                </a:cubicBezTo>
                <a:cubicBezTo>
                  <a:pt x="752628" y="1655064"/>
                  <a:pt x="743712" y="1658951"/>
                  <a:pt x="733654" y="1658951"/>
                </a:cubicBezTo>
                <a:cubicBezTo>
                  <a:pt x="723138" y="1658951"/>
                  <a:pt x="714566" y="1655179"/>
                  <a:pt x="707937" y="1647635"/>
                </a:cubicBezTo>
                <a:cubicBezTo>
                  <a:pt x="701307" y="1640091"/>
                  <a:pt x="697992" y="1630604"/>
                  <a:pt x="697992" y="1619174"/>
                </a:cubicBezTo>
                <a:cubicBezTo>
                  <a:pt x="697992" y="1605915"/>
                  <a:pt x="701764" y="1594828"/>
                  <a:pt x="709308" y="1585913"/>
                </a:cubicBezTo>
                <a:cubicBezTo>
                  <a:pt x="716852" y="1576998"/>
                  <a:pt x="725196" y="1572540"/>
                  <a:pt x="734340" y="1572540"/>
                </a:cubicBezTo>
                <a:close/>
                <a:moveTo>
                  <a:pt x="3233167" y="1567434"/>
                </a:moveTo>
                <a:lnTo>
                  <a:pt x="3233853" y="1575664"/>
                </a:lnTo>
                <a:cubicBezTo>
                  <a:pt x="3233853" y="1587551"/>
                  <a:pt x="3228595" y="1596695"/>
                  <a:pt x="3218079" y="1603096"/>
                </a:cubicBezTo>
                <a:cubicBezTo>
                  <a:pt x="3206192" y="1609040"/>
                  <a:pt x="3190875" y="1615669"/>
                  <a:pt x="3172131" y="1622984"/>
                </a:cubicBezTo>
                <a:cubicBezTo>
                  <a:pt x="3153385" y="1630299"/>
                  <a:pt x="3131440" y="1638300"/>
                  <a:pt x="3106294" y="1646987"/>
                </a:cubicBezTo>
                <a:lnTo>
                  <a:pt x="3109723" y="1614069"/>
                </a:lnTo>
                <a:cubicBezTo>
                  <a:pt x="3140355" y="1603096"/>
                  <a:pt x="3165501" y="1593952"/>
                  <a:pt x="3185161" y="1586637"/>
                </a:cubicBezTo>
                <a:cubicBezTo>
                  <a:pt x="3204820" y="1579322"/>
                  <a:pt x="3220822" y="1572921"/>
                  <a:pt x="3233167" y="1567434"/>
                </a:cubicBezTo>
                <a:close/>
                <a:moveTo>
                  <a:pt x="3893211" y="1523772"/>
                </a:moveTo>
                <a:cubicBezTo>
                  <a:pt x="3890011" y="1523772"/>
                  <a:pt x="3886696" y="1525029"/>
                  <a:pt x="3883267" y="1527544"/>
                </a:cubicBezTo>
                <a:cubicBezTo>
                  <a:pt x="3879838" y="1530058"/>
                  <a:pt x="3878352" y="1533830"/>
                  <a:pt x="3878809" y="1538859"/>
                </a:cubicBezTo>
                <a:cubicBezTo>
                  <a:pt x="3878809" y="1543431"/>
                  <a:pt x="3880181" y="1547660"/>
                  <a:pt x="3882924" y="1551547"/>
                </a:cubicBezTo>
                <a:cubicBezTo>
                  <a:pt x="3885667" y="1555433"/>
                  <a:pt x="3890239" y="1557376"/>
                  <a:pt x="3896640" y="1557376"/>
                </a:cubicBezTo>
                <a:cubicBezTo>
                  <a:pt x="3901212" y="1557376"/>
                  <a:pt x="3905556" y="1555776"/>
                  <a:pt x="3909671" y="1552575"/>
                </a:cubicBezTo>
                <a:cubicBezTo>
                  <a:pt x="3913785" y="1549375"/>
                  <a:pt x="3915843" y="1546403"/>
                  <a:pt x="3915843" y="1543660"/>
                </a:cubicBezTo>
                <a:cubicBezTo>
                  <a:pt x="3915843" y="1539545"/>
                  <a:pt x="3913443" y="1535202"/>
                  <a:pt x="3908642" y="1530630"/>
                </a:cubicBezTo>
                <a:cubicBezTo>
                  <a:pt x="3903841" y="1526058"/>
                  <a:pt x="3898698" y="1523772"/>
                  <a:pt x="3893211" y="1523772"/>
                </a:cubicBezTo>
                <a:close/>
                <a:moveTo>
                  <a:pt x="4909567" y="1500759"/>
                </a:moveTo>
                <a:lnTo>
                  <a:pt x="4910253" y="1508989"/>
                </a:lnTo>
                <a:cubicBezTo>
                  <a:pt x="4910253" y="1520876"/>
                  <a:pt x="4904995" y="1530020"/>
                  <a:pt x="4894479" y="1536421"/>
                </a:cubicBezTo>
                <a:cubicBezTo>
                  <a:pt x="4882593" y="1542365"/>
                  <a:pt x="4867277" y="1548994"/>
                  <a:pt x="4848531" y="1556309"/>
                </a:cubicBezTo>
                <a:cubicBezTo>
                  <a:pt x="4829785" y="1563624"/>
                  <a:pt x="4807841" y="1571625"/>
                  <a:pt x="4782693" y="1580312"/>
                </a:cubicBezTo>
                <a:lnTo>
                  <a:pt x="4786123" y="1547394"/>
                </a:lnTo>
                <a:cubicBezTo>
                  <a:pt x="4816755" y="1536421"/>
                  <a:pt x="4841901" y="1527277"/>
                  <a:pt x="4861561" y="1519962"/>
                </a:cubicBezTo>
                <a:cubicBezTo>
                  <a:pt x="4881221" y="1512647"/>
                  <a:pt x="4897223" y="1506246"/>
                  <a:pt x="4909567" y="1500759"/>
                </a:cubicBezTo>
                <a:close/>
                <a:moveTo>
                  <a:pt x="3340380" y="1497407"/>
                </a:moveTo>
                <a:cubicBezTo>
                  <a:pt x="3344037" y="1510666"/>
                  <a:pt x="3348152" y="1524610"/>
                  <a:pt x="3352725" y="1539240"/>
                </a:cubicBezTo>
                <a:cubicBezTo>
                  <a:pt x="3357297" y="1553871"/>
                  <a:pt x="3361868" y="1567815"/>
                  <a:pt x="3366441" y="1581074"/>
                </a:cubicBezTo>
                <a:lnTo>
                  <a:pt x="3345867" y="1596848"/>
                </a:lnTo>
                <a:cubicBezTo>
                  <a:pt x="3354096" y="1673200"/>
                  <a:pt x="3360154" y="1734693"/>
                  <a:pt x="3364040" y="1781328"/>
                </a:cubicBezTo>
                <a:cubicBezTo>
                  <a:pt x="3367927" y="1827962"/>
                  <a:pt x="3369869" y="1859966"/>
                  <a:pt x="3369869" y="1877340"/>
                </a:cubicBezTo>
                <a:cubicBezTo>
                  <a:pt x="3369869" y="1889227"/>
                  <a:pt x="3367355" y="1901914"/>
                  <a:pt x="3362326" y="1915402"/>
                </a:cubicBezTo>
                <a:cubicBezTo>
                  <a:pt x="3357297" y="1928889"/>
                  <a:pt x="3351124" y="1940433"/>
                  <a:pt x="3343809" y="1950035"/>
                </a:cubicBezTo>
                <a:cubicBezTo>
                  <a:pt x="3317749" y="1953692"/>
                  <a:pt x="3290431" y="1956435"/>
                  <a:pt x="3261856" y="1958264"/>
                </a:cubicBezTo>
                <a:cubicBezTo>
                  <a:pt x="3233281" y="1960093"/>
                  <a:pt x="3203449" y="1961007"/>
                  <a:pt x="3172359" y="1961007"/>
                </a:cubicBezTo>
                <a:cubicBezTo>
                  <a:pt x="3143098" y="1961007"/>
                  <a:pt x="3110180" y="1959636"/>
                  <a:pt x="3073604" y="1956893"/>
                </a:cubicBezTo>
                <a:cubicBezTo>
                  <a:pt x="3037485" y="1954607"/>
                  <a:pt x="3019426" y="1951635"/>
                  <a:pt x="3019426" y="1947977"/>
                </a:cubicBezTo>
                <a:cubicBezTo>
                  <a:pt x="3019426" y="1936547"/>
                  <a:pt x="3021026" y="1923631"/>
                  <a:pt x="3024227" y="1909230"/>
                </a:cubicBezTo>
                <a:cubicBezTo>
                  <a:pt x="3027427" y="1894828"/>
                  <a:pt x="3031085" y="1883512"/>
                  <a:pt x="3035199" y="1875282"/>
                </a:cubicBezTo>
                <a:cubicBezTo>
                  <a:pt x="3047086" y="1878026"/>
                  <a:pt x="3061717" y="1880540"/>
                  <a:pt x="3079091" y="1882826"/>
                </a:cubicBezTo>
                <a:cubicBezTo>
                  <a:pt x="3096464" y="1885112"/>
                  <a:pt x="3114409" y="1886827"/>
                  <a:pt x="3132926" y="1887970"/>
                </a:cubicBezTo>
                <a:cubicBezTo>
                  <a:pt x="3151442" y="1889113"/>
                  <a:pt x="3168930" y="1889684"/>
                  <a:pt x="3185389" y="1889684"/>
                </a:cubicBezTo>
                <a:cubicBezTo>
                  <a:pt x="3211450" y="1889684"/>
                  <a:pt x="3237053" y="1888541"/>
                  <a:pt x="3262199" y="1886255"/>
                </a:cubicBezTo>
                <a:cubicBezTo>
                  <a:pt x="3287345" y="1883969"/>
                  <a:pt x="3312491" y="1880540"/>
                  <a:pt x="3337637" y="1875968"/>
                </a:cubicBezTo>
                <a:cubicBezTo>
                  <a:pt x="3328950" y="1838021"/>
                  <a:pt x="3321749" y="1806017"/>
                  <a:pt x="3316034" y="1779956"/>
                </a:cubicBezTo>
                <a:cubicBezTo>
                  <a:pt x="3310319" y="1753896"/>
                  <a:pt x="3305861" y="1733322"/>
                  <a:pt x="3302661" y="1718234"/>
                </a:cubicBezTo>
                <a:cubicBezTo>
                  <a:pt x="3299918" y="1706804"/>
                  <a:pt x="3296946" y="1693431"/>
                  <a:pt x="3293746" y="1678115"/>
                </a:cubicBezTo>
                <a:cubicBezTo>
                  <a:pt x="3290545" y="1662799"/>
                  <a:pt x="3287574" y="1647368"/>
                  <a:pt x="3284830" y="1631823"/>
                </a:cubicBezTo>
                <a:cubicBezTo>
                  <a:pt x="3282087" y="1616279"/>
                  <a:pt x="3279915" y="1602220"/>
                  <a:pt x="3278315" y="1589647"/>
                </a:cubicBezTo>
                <a:cubicBezTo>
                  <a:pt x="3276715" y="1577074"/>
                  <a:pt x="3275915" y="1568044"/>
                  <a:pt x="3275915" y="1562558"/>
                </a:cubicBezTo>
                <a:cubicBezTo>
                  <a:pt x="3275915" y="1544270"/>
                  <a:pt x="3281859" y="1529182"/>
                  <a:pt x="3293746" y="1517295"/>
                </a:cubicBezTo>
                <a:cubicBezTo>
                  <a:pt x="3305633" y="1505408"/>
                  <a:pt x="3321178" y="1498778"/>
                  <a:pt x="3340380" y="1497407"/>
                </a:cubicBezTo>
                <a:close/>
                <a:moveTo>
                  <a:pt x="2459584" y="1497407"/>
                </a:moveTo>
                <a:cubicBezTo>
                  <a:pt x="2462784" y="1509751"/>
                  <a:pt x="2466671" y="1523124"/>
                  <a:pt x="2471243" y="1537526"/>
                </a:cubicBezTo>
                <a:cubicBezTo>
                  <a:pt x="2475815" y="1551928"/>
                  <a:pt x="2480844" y="1566444"/>
                  <a:pt x="2486330" y="1581074"/>
                </a:cubicBezTo>
                <a:lnTo>
                  <a:pt x="2464385" y="1598219"/>
                </a:lnTo>
                <a:cubicBezTo>
                  <a:pt x="2465756" y="1626108"/>
                  <a:pt x="2466556" y="1657655"/>
                  <a:pt x="2466785" y="1692860"/>
                </a:cubicBezTo>
                <a:cubicBezTo>
                  <a:pt x="2467013" y="1728064"/>
                  <a:pt x="2466785" y="1767155"/>
                  <a:pt x="2466099" y="1810131"/>
                </a:cubicBezTo>
                <a:cubicBezTo>
                  <a:pt x="2465413" y="1853108"/>
                  <a:pt x="2463927" y="1900428"/>
                  <a:pt x="2461641" y="1952092"/>
                </a:cubicBezTo>
                <a:lnTo>
                  <a:pt x="2421865" y="1957578"/>
                </a:lnTo>
                <a:cubicBezTo>
                  <a:pt x="2420493" y="1912773"/>
                  <a:pt x="2418779" y="1872425"/>
                  <a:pt x="2416721" y="1836535"/>
                </a:cubicBezTo>
                <a:cubicBezTo>
                  <a:pt x="2414664" y="1800644"/>
                  <a:pt x="2412607" y="1767155"/>
                  <a:pt x="2410549" y="1736065"/>
                </a:cubicBezTo>
                <a:cubicBezTo>
                  <a:pt x="2408492" y="1704975"/>
                  <a:pt x="2406320" y="1675029"/>
                  <a:pt x="2404034" y="1646225"/>
                </a:cubicBezTo>
                <a:cubicBezTo>
                  <a:pt x="2401748" y="1617422"/>
                  <a:pt x="2399005" y="1587475"/>
                  <a:pt x="2395805" y="1556385"/>
                </a:cubicBezTo>
                <a:cubicBezTo>
                  <a:pt x="2394433" y="1544955"/>
                  <a:pt x="2396376" y="1534897"/>
                  <a:pt x="2401634" y="1526210"/>
                </a:cubicBezTo>
                <a:cubicBezTo>
                  <a:pt x="2406891" y="1517524"/>
                  <a:pt x="2414664" y="1510780"/>
                  <a:pt x="2424951" y="1505979"/>
                </a:cubicBezTo>
                <a:cubicBezTo>
                  <a:pt x="2435238" y="1501178"/>
                  <a:pt x="2446782" y="1498321"/>
                  <a:pt x="2459584" y="1497407"/>
                </a:cubicBezTo>
                <a:close/>
                <a:moveTo>
                  <a:pt x="1068934" y="1497407"/>
                </a:moveTo>
                <a:cubicBezTo>
                  <a:pt x="1072134" y="1509751"/>
                  <a:pt x="1076021" y="1523124"/>
                  <a:pt x="1080593" y="1537526"/>
                </a:cubicBezTo>
                <a:cubicBezTo>
                  <a:pt x="1085165" y="1551928"/>
                  <a:pt x="1090194" y="1566444"/>
                  <a:pt x="1095680" y="1581074"/>
                </a:cubicBezTo>
                <a:lnTo>
                  <a:pt x="1073735" y="1598219"/>
                </a:lnTo>
                <a:cubicBezTo>
                  <a:pt x="1075106" y="1626108"/>
                  <a:pt x="1075906" y="1657655"/>
                  <a:pt x="1076135" y="1692860"/>
                </a:cubicBezTo>
                <a:cubicBezTo>
                  <a:pt x="1076363" y="1728064"/>
                  <a:pt x="1076135" y="1767155"/>
                  <a:pt x="1075449" y="1810131"/>
                </a:cubicBezTo>
                <a:cubicBezTo>
                  <a:pt x="1074763" y="1853108"/>
                  <a:pt x="1073277" y="1900428"/>
                  <a:pt x="1070991" y="1952092"/>
                </a:cubicBezTo>
                <a:lnTo>
                  <a:pt x="1031215" y="1957578"/>
                </a:lnTo>
                <a:cubicBezTo>
                  <a:pt x="1029843" y="1912773"/>
                  <a:pt x="1028129" y="1872425"/>
                  <a:pt x="1026071" y="1836535"/>
                </a:cubicBezTo>
                <a:cubicBezTo>
                  <a:pt x="1024014" y="1800644"/>
                  <a:pt x="1021957" y="1767155"/>
                  <a:pt x="1019899" y="1736065"/>
                </a:cubicBezTo>
                <a:cubicBezTo>
                  <a:pt x="1017842" y="1704975"/>
                  <a:pt x="1015670" y="1675029"/>
                  <a:pt x="1013384" y="1646225"/>
                </a:cubicBezTo>
                <a:cubicBezTo>
                  <a:pt x="1011098" y="1617422"/>
                  <a:pt x="1008355" y="1587475"/>
                  <a:pt x="1005155" y="1556385"/>
                </a:cubicBezTo>
                <a:cubicBezTo>
                  <a:pt x="1003783" y="1544955"/>
                  <a:pt x="1005726" y="1534897"/>
                  <a:pt x="1010984" y="1526210"/>
                </a:cubicBezTo>
                <a:cubicBezTo>
                  <a:pt x="1016242" y="1517524"/>
                  <a:pt x="1024014" y="1510780"/>
                  <a:pt x="1034301" y="1505979"/>
                </a:cubicBezTo>
                <a:cubicBezTo>
                  <a:pt x="1044588" y="1501178"/>
                  <a:pt x="1056132" y="1498321"/>
                  <a:pt x="1068934" y="1497407"/>
                </a:cubicBezTo>
                <a:close/>
                <a:moveTo>
                  <a:pt x="3896640" y="1496340"/>
                </a:moveTo>
                <a:cubicBezTo>
                  <a:pt x="3906699" y="1495883"/>
                  <a:pt x="3915500" y="1500112"/>
                  <a:pt x="3923044" y="1509027"/>
                </a:cubicBezTo>
                <a:cubicBezTo>
                  <a:pt x="3930587" y="1517943"/>
                  <a:pt x="3934359" y="1529487"/>
                  <a:pt x="3934359" y="1543660"/>
                </a:cubicBezTo>
                <a:cubicBezTo>
                  <a:pt x="3934359" y="1554176"/>
                  <a:pt x="3930473" y="1563320"/>
                  <a:pt x="3922701" y="1571092"/>
                </a:cubicBezTo>
                <a:cubicBezTo>
                  <a:pt x="3914928" y="1578864"/>
                  <a:pt x="3906013" y="1582751"/>
                  <a:pt x="3895955" y="1582751"/>
                </a:cubicBezTo>
                <a:cubicBezTo>
                  <a:pt x="3885439" y="1582751"/>
                  <a:pt x="3876866" y="1578979"/>
                  <a:pt x="3870237" y="1571435"/>
                </a:cubicBezTo>
                <a:cubicBezTo>
                  <a:pt x="3863607" y="1563891"/>
                  <a:pt x="3860293" y="1554404"/>
                  <a:pt x="3860293" y="1542974"/>
                </a:cubicBezTo>
                <a:cubicBezTo>
                  <a:pt x="3860293" y="1529715"/>
                  <a:pt x="3864065" y="1518628"/>
                  <a:pt x="3871609" y="1509713"/>
                </a:cubicBezTo>
                <a:cubicBezTo>
                  <a:pt x="3879153" y="1500798"/>
                  <a:pt x="3887496" y="1496340"/>
                  <a:pt x="3896640" y="1496340"/>
                </a:cubicBezTo>
                <a:close/>
                <a:moveTo>
                  <a:pt x="2121561" y="1495197"/>
                </a:moveTo>
                <a:cubicBezTo>
                  <a:pt x="2118361" y="1495197"/>
                  <a:pt x="2115045" y="1496454"/>
                  <a:pt x="2111617" y="1498969"/>
                </a:cubicBezTo>
                <a:cubicBezTo>
                  <a:pt x="2108188" y="1501483"/>
                  <a:pt x="2106702" y="1505255"/>
                  <a:pt x="2107159" y="1510284"/>
                </a:cubicBezTo>
                <a:cubicBezTo>
                  <a:pt x="2107159" y="1514856"/>
                  <a:pt x="2108531" y="1519085"/>
                  <a:pt x="2111274" y="1522972"/>
                </a:cubicBezTo>
                <a:cubicBezTo>
                  <a:pt x="2114017" y="1526858"/>
                  <a:pt x="2118589" y="1528801"/>
                  <a:pt x="2124990" y="1528801"/>
                </a:cubicBezTo>
                <a:cubicBezTo>
                  <a:pt x="2129562" y="1528801"/>
                  <a:pt x="2133905" y="1527201"/>
                  <a:pt x="2138020" y="1524000"/>
                </a:cubicBezTo>
                <a:cubicBezTo>
                  <a:pt x="2142135" y="1520800"/>
                  <a:pt x="2144192" y="1517828"/>
                  <a:pt x="2144192" y="1515085"/>
                </a:cubicBezTo>
                <a:cubicBezTo>
                  <a:pt x="2144192" y="1510970"/>
                  <a:pt x="2141792" y="1506627"/>
                  <a:pt x="2136991" y="1502055"/>
                </a:cubicBezTo>
                <a:cubicBezTo>
                  <a:pt x="2132191" y="1497483"/>
                  <a:pt x="2127047" y="1495197"/>
                  <a:pt x="2121561" y="1495197"/>
                </a:cubicBezTo>
                <a:close/>
                <a:moveTo>
                  <a:pt x="315164" y="1485748"/>
                </a:moveTo>
                <a:cubicBezTo>
                  <a:pt x="319736" y="1501750"/>
                  <a:pt x="323850" y="1515923"/>
                  <a:pt x="327508" y="1528268"/>
                </a:cubicBezTo>
                <a:cubicBezTo>
                  <a:pt x="331166" y="1540612"/>
                  <a:pt x="335966" y="1554328"/>
                  <a:pt x="341910" y="1569416"/>
                </a:cubicBezTo>
                <a:lnTo>
                  <a:pt x="320650" y="1585875"/>
                </a:lnTo>
                <a:cubicBezTo>
                  <a:pt x="321107" y="1589533"/>
                  <a:pt x="321450" y="1595933"/>
                  <a:pt x="321679" y="1605077"/>
                </a:cubicBezTo>
                <a:cubicBezTo>
                  <a:pt x="321907" y="1614221"/>
                  <a:pt x="322250" y="1623708"/>
                  <a:pt x="322708" y="1633538"/>
                </a:cubicBezTo>
                <a:cubicBezTo>
                  <a:pt x="323165" y="1643368"/>
                  <a:pt x="323508" y="1652283"/>
                  <a:pt x="323736" y="1660284"/>
                </a:cubicBezTo>
                <a:cubicBezTo>
                  <a:pt x="323965" y="1668285"/>
                  <a:pt x="324079" y="1673200"/>
                  <a:pt x="324079" y="1675029"/>
                </a:cubicBezTo>
                <a:cubicBezTo>
                  <a:pt x="324079" y="1702461"/>
                  <a:pt x="319393" y="1728750"/>
                  <a:pt x="310020" y="1753896"/>
                </a:cubicBezTo>
                <a:lnTo>
                  <a:pt x="293910" y="1788924"/>
                </a:lnTo>
                <a:lnTo>
                  <a:pt x="300419" y="1797787"/>
                </a:lnTo>
                <a:cubicBezTo>
                  <a:pt x="308877" y="1809674"/>
                  <a:pt x="316993" y="1821790"/>
                  <a:pt x="324765" y="1834134"/>
                </a:cubicBezTo>
                <a:cubicBezTo>
                  <a:pt x="332537" y="1846479"/>
                  <a:pt x="339052" y="1857566"/>
                  <a:pt x="344310" y="1867396"/>
                </a:cubicBezTo>
                <a:cubicBezTo>
                  <a:pt x="349568" y="1877226"/>
                  <a:pt x="352197" y="1884198"/>
                  <a:pt x="352197" y="1888313"/>
                </a:cubicBezTo>
                <a:cubicBezTo>
                  <a:pt x="352197" y="1891056"/>
                  <a:pt x="351168" y="1895742"/>
                  <a:pt x="349111" y="1902372"/>
                </a:cubicBezTo>
                <a:cubicBezTo>
                  <a:pt x="347053" y="1909001"/>
                  <a:pt x="344653" y="1915859"/>
                  <a:pt x="341910" y="1922945"/>
                </a:cubicBezTo>
                <a:cubicBezTo>
                  <a:pt x="339167" y="1930032"/>
                  <a:pt x="336423" y="1936204"/>
                  <a:pt x="333680" y="1941462"/>
                </a:cubicBezTo>
                <a:cubicBezTo>
                  <a:pt x="330937" y="1946720"/>
                  <a:pt x="328651" y="1949577"/>
                  <a:pt x="326822" y="1950035"/>
                </a:cubicBezTo>
                <a:cubicBezTo>
                  <a:pt x="319050" y="1951406"/>
                  <a:pt x="308077" y="1952778"/>
                  <a:pt x="293904" y="1954149"/>
                </a:cubicBezTo>
                <a:cubicBezTo>
                  <a:pt x="279731" y="1955521"/>
                  <a:pt x="265100" y="1956664"/>
                  <a:pt x="250013" y="1957578"/>
                </a:cubicBezTo>
                <a:cubicBezTo>
                  <a:pt x="234925" y="1958493"/>
                  <a:pt x="221438" y="1959178"/>
                  <a:pt x="209551" y="1959636"/>
                </a:cubicBezTo>
                <a:cubicBezTo>
                  <a:pt x="205436" y="1959636"/>
                  <a:pt x="199035" y="1959750"/>
                  <a:pt x="190348" y="1959979"/>
                </a:cubicBezTo>
                <a:cubicBezTo>
                  <a:pt x="181661" y="1960207"/>
                  <a:pt x="172174" y="1960436"/>
                  <a:pt x="161887" y="1960664"/>
                </a:cubicBezTo>
                <a:cubicBezTo>
                  <a:pt x="151600" y="1960893"/>
                  <a:pt x="142113" y="1961122"/>
                  <a:pt x="133427" y="1961350"/>
                </a:cubicBezTo>
                <a:cubicBezTo>
                  <a:pt x="124740" y="1961579"/>
                  <a:pt x="118339" y="1961693"/>
                  <a:pt x="114224" y="1961693"/>
                </a:cubicBezTo>
                <a:cubicBezTo>
                  <a:pt x="112853" y="1961236"/>
                  <a:pt x="112167" y="1958493"/>
                  <a:pt x="112167" y="1953464"/>
                </a:cubicBezTo>
                <a:cubicBezTo>
                  <a:pt x="112167" y="1947977"/>
                  <a:pt x="112738" y="1940433"/>
                  <a:pt x="113881" y="1930832"/>
                </a:cubicBezTo>
                <a:cubicBezTo>
                  <a:pt x="115024" y="1921231"/>
                  <a:pt x="116510" y="1912658"/>
                  <a:pt x="118339" y="1905115"/>
                </a:cubicBezTo>
                <a:cubicBezTo>
                  <a:pt x="120168" y="1897571"/>
                  <a:pt x="121768" y="1893799"/>
                  <a:pt x="123140" y="1893799"/>
                </a:cubicBezTo>
                <a:lnTo>
                  <a:pt x="146941" y="1893412"/>
                </a:lnTo>
                <a:lnTo>
                  <a:pt x="192405" y="1855051"/>
                </a:lnTo>
                <a:cubicBezTo>
                  <a:pt x="208865" y="1839735"/>
                  <a:pt x="223266" y="1824076"/>
                  <a:pt x="235611" y="1808074"/>
                </a:cubicBezTo>
                <a:lnTo>
                  <a:pt x="242190" y="1796280"/>
                </a:lnTo>
                <a:lnTo>
                  <a:pt x="223266" y="1776527"/>
                </a:lnTo>
                <a:cubicBezTo>
                  <a:pt x="206807" y="1760525"/>
                  <a:pt x="188976" y="1745209"/>
                  <a:pt x="169774" y="1730579"/>
                </a:cubicBezTo>
                <a:cubicBezTo>
                  <a:pt x="150572" y="1715948"/>
                  <a:pt x="129312" y="1701775"/>
                  <a:pt x="105995" y="1688059"/>
                </a:cubicBezTo>
                <a:lnTo>
                  <a:pt x="80620" y="1689431"/>
                </a:lnTo>
                <a:cubicBezTo>
                  <a:pt x="69647" y="1682573"/>
                  <a:pt x="60503" y="1674114"/>
                  <a:pt x="53188" y="1664056"/>
                </a:cubicBezTo>
                <a:cubicBezTo>
                  <a:pt x="45873" y="1653998"/>
                  <a:pt x="42215" y="1642568"/>
                  <a:pt x="42215" y="1629766"/>
                </a:cubicBezTo>
                <a:cubicBezTo>
                  <a:pt x="42215" y="1618336"/>
                  <a:pt x="44958" y="1608278"/>
                  <a:pt x="50445" y="1599591"/>
                </a:cubicBezTo>
                <a:cubicBezTo>
                  <a:pt x="55931" y="1590904"/>
                  <a:pt x="64161" y="1583589"/>
                  <a:pt x="75134" y="1577645"/>
                </a:cubicBezTo>
                <a:cubicBezTo>
                  <a:pt x="85649" y="1584503"/>
                  <a:pt x="96851" y="1592733"/>
                  <a:pt x="108738" y="1602334"/>
                </a:cubicBezTo>
                <a:cubicBezTo>
                  <a:pt x="120625" y="1611935"/>
                  <a:pt x="133198" y="1622679"/>
                  <a:pt x="146457" y="1634567"/>
                </a:cubicBezTo>
                <a:cubicBezTo>
                  <a:pt x="161545" y="1647825"/>
                  <a:pt x="177089" y="1662227"/>
                  <a:pt x="193091" y="1677772"/>
                </a:cubicBezTo>
                <a:cubicBezTo>
                  <a:pt x="209093" y="1693317"/>
                  <a:pt x="224524" y="1708862"/>
                  <a:pt x="239383" y="1724406"/>
                </a:cubicBezTo>
                <a:lnTo>
                  <a:pt x="264585" y="1753015"/>
                </a:lnTo>
                <a:lnTo>
                  <a:pt x="274016" y="1701775"/>
                </a:lnTo>
                <a:cubicBezTo>
                  <a:pt x="274016" y="1695831"/>
                  <a:pt x="273330" y="1687373"/>
                  <a:pt x="271958" y="1676400"/>
                </a:cubicBezTo>
                <a:cubicBezTo>
                  <a:pt x="270587" y="1665428"/>
                  <a:pt x="268758" y="1653198"/>
                  <a:pt x="266472" y="1639710"/>
                </a:cubicBezTo>
                <a:cubicBezTo>
                  <a:pt x="264186" y="1626223"/>
                  <a:pt x="261900" y="1612850"/>
                  <a:pt x="259614" y="1599591"/>
                </a:cubicBezTo>
                <a:cubicBezTo>
                  <a:pt x="257328" y="1586332"/>
                  <a:pt x="255499" y="1574445"/>
                  <a:pt x="254127" y="1563929"/>
                </a:cubicBezTo>
                <a:cubicBezTo>
                  <a:pt x="252756" y="1553414"/>
                  <a:pt x="252070" y="1545641"/>
                  <a:pt x="252070" y="1540612"/>
                </a:cubicBezTo>
                <a:cubicBezTo>
                  <a:pt x="252070" y="1524153"/>
                  <a:pt x="257899" y="1511123"/>
                  <a:pt x="269558" y="1501521"/>
                </a:cubicBezTo>
                <a:cubicBezTo>
                  <a:pt x="281217" y="1491920"/>
                  <a:pt x="296418" y="1486662"/>
                  <a:pt x="315164" y="1485748"/>
                </a:cubicBezTo>
                <a:close/>
                <a:moveTo>
                  <a:pt x="4290441" y="1481709"/>
                </a:moveTo>
                <a:lnTo>
                  <a:pt x="4291127" y="1489939"/>
                </a:lnTo>
                <a:cubicBezTo>
                  <a:pt x="4291127" y="1501826"/>
                  <a:pt x="4285869" y="1510970"/>
                  <a:pt x="4275353" y="1517371"/>
                </a:cubicBezTo>
                <a:cubicBezTo>
                  <a:pt x="4263467" y="1523315"/>
                  <a:pt x="4248151" y="1529944"/>
                  <a:pt x="4229406" y="1537259"/>
                </a:cubicBezTo>
                <a:cubicBezTo>
                  <a:pt x="4210661" y="1544574"/>
                  <a:pt x="4188715" y="1552575"/>
                  <a:pt x="4163569" y="1561262"/>
                </a:cubicBezTo>
                <a:lnTo>
                  <a:pt x="4166998" y="1528344"/>
                </a:lnTo>
                <a:cubicBezTo>
                  <a:pt x="4197630" y="1517371"/>
                  <a:pt x="4222776" y="1508227"/>
                  <a:pt x="4242437" y="1500912"/>
                </a:cubicBezTo>
                <a:cubicBezTo>
                  <a:pt x="4262095" y="1493597"/>
                  <a:pt x="4278097" y="1487196"/>
                  <a:pt x="4290441" y="1481709"/>
                </a:cubicBezTo>
                <a:close/>
                <a:moveTo>
                  <a:pt x="2124990" y="1467765"/>
                </a:moveTo>
                <a:cubicBezTo>
                  <a:pt x="2135049" y="1467308"/>
                  <a:pt x="2143849" y="1471537"/>
                  <a:pt x="2151393" y="1480452"/>
                </a:cubicBezTo>
                <a:cubicBezTo>
                  <a:pt x="2158937" y="1489368"/>
                  <a:pt x="2162709" y="1500912"/>
                  <a:pt x="2162709" y="1515085"/>
                </a:cubicBezTo>
                <a:cubicBezTo>
                  <a:pt x="2162709" y="1525601"/>
                  <a:pt x="2158823" y="1534745"/>
                  <a:pt x="2151051" y="1542517"/>
                </a:cubicBezTo>
                <a:cubicBezTo>
                  <a:pt x="2143278" y="1550289"/>
                  <a:pt x="2134363" y="1554176"/>
                  <a:pt x="2124304" y="1554176"/>
                </a:cubicBezTo>
                <a:cubicBezTo>
                  <a:pt x="2113789" y="1554176"/>
                  <a:pt x="2105216" y="1550404"/>
                  <a:pt x="2098587" y="1542860"/>
                </a:cubicBezTo>
                <a:cubicBezTo>
                  <a:pt x="2091957" y="1535316"/>
                  <a:pt x="2088643" y="1525829"/>
                  <a:pt x="2088643" y="1514399"/>
                </a:cubicBezTo>
                <a:cubicBezTo>
                  <a:pt x="2088643" y="1501141"/>
                  <a:pt x="2092415" y="1490053"/>
                  <a:pt x="2099958" y="1481138"/>
                </a:cubicBezTo>
                <a:cubicBezTo>
                  <a:pt x="2107502" y="1472223"/>
                  <a:pt x="2115846" y="1467765"/>
                  <a:pt x="2124990" y="1467765"/>
                </a:cubicBezTo>
                <a:close/>
                <a:moveTo>
                  <a:pt x="1823466" y="1453134"/>
                </a:moveTo>
                <a:lnTo>
                  <a:pt x="1824152" y="1461364"/>
                </a:lnTo>
                <a:cubicBezTo>
                  <a:pt x="1824152" y="1473251"/>
                  <a:pt x="1818895" y="1482395"/>
                  <a:pt x="1808379" y="1488796"/>
                </a:cubicBezTo>
                <a:cubicBezTo>
                  <a:pt x="1796491" y="1494740"/>
                  <a:pt x="1781175" y="1501369"/>
                  <a:pt x="1762430" y="1508684"/>
                </a:cubicBezTo>
                <a:cubicBezTo>
                  <a:pt x="1743685" y="1515999"/>
                  <a:pt x="1721739" y="1524000"/>
                  <a:pt x="1696593" y="1532687"/>
                </a:cubicBezTo>
                <a:lnTo>
                  <a:pt x="1700022" y="1499769"/>
                </a:lnTo>
                <a:cubicBezTo>
                  <a:pt x="1730655" y="1488796"/>
                  <a:pt x="1755801" y="1479652"/>
                  <a:pt x="1775460" y="1472337"/>
                </a:cubicBezTo>
                <a:cubicBezTo>
                  <a:pt x="1795120" y="1465022"/>
                  <a:pt x="1811122" y="1458621"/>
                  <a:pt x="1823466" y="1453134"/>
                </a:cubicBezTo>
                <a:close/>
                <a:moveTo>
                  <a:pt x="1431722" y="1440790"/>
                </a:moveTo>
                <a:cubicBezTo>
                  <a:pt x="1428522" y="1440790"/>
                  <a:pt x="1425550" y="1441819"/>
                  <a:pt x="1422807" y="1443876"/>
                </a:cubicBezTo>
                <a:cubicBezTo>
                  <a:pt x="1420064" y="1445934"/>
                  <a:pt x="1418692" y="1448105"/>
                  <a:pt x="1418692" y="1450391"/>
                </a:cubicBezTo>
                <a:cubicBezTo>
                  <a:pt x="1418692" y="1459992"/>
                  <a:pt x="1426465" y="1467765"/>
                  <a:pt x="1442009" y="1473708"/>
                </a:cubicBezTo>
                <a:lnTo>
                  <a:pt x="1443381" y="1470965"/>
                </a:lnTo>
                <a:cubicBezTo>
                  <a:pt x="1444295" y="1469137"/>
                  <a:pt x="1444752" y="1467536"/>
                  <a:pt x="1444752" y="1466165"/>
                </a:cubicBezTo>
                <a:cubicBezTo>
                  <a:pt x="1444752" y="1464793"/>
                  <a:pt x="1444752" y="1463650"/>
                  <a:pt x="1444752" y="1462736"/>
                </a:cubicBezTo>
                <a:cubicBezTo>
                  <a:pt x="1444752" y="1456335"/>
                  <a:pt x="1443495" y="1451077"/>
                  <a:pt x="1440981" y="1446962"/>
                </a:cubicBezTo>
                <a:cubicBezTo>
                  <a:pt x="1438466" y="1442847"/>
                  <a:pt x="1435380" y="1440790"/>
                  <a:pt x="1431722" y="1440790"/>
                </a:cubicBezTo>
                <a:close/>
                <a:moveTo>
                  <a:pt x="1439952" y="1417473"/>
                </a:moveTo>
                <a:cubicBezTo>
                  <a:pt x="1447267" y="1417473"/>
                  <a:pt x="1453211" y="1420673"/>
                  <a:pt x="1457783" y="1427074"/>
                </a:cubicBezTo>
                <a:cubicBezTo>
                  <a:pt x="1463269" y="1434389"/>
                  <a:pt x="1466012" y="1446048"/>
                  <a:pt x="1466012" y="1462050"/>
                </a:cubicBezTo>
                <a:cubicBezTo>
                  <a:pt x="1466012" y="1467993"/>
                  <a:pt x="1464869" y="1473480"/>
                  <a:pt x="1462583" y="1478509"/>
                </a:cubicBezTo>
                <a:lnTo>
                  <a:pt x="1483843" y="1479881"/>
                </a:lnTo>
                <a:cubicBezTo>
                  <a:pt x="1483843" y="1487196"/>
                  <a:pt x="1481443" y="1492454"/>
                  <a:pt x="1476642" y="1495654"/>
                </a:cubicBezTo>
                <a:cubicBezTo>
                  <a:pt x="1471842" y="1498854"/>
                  <a:pt x="1464412" y="1500455"/>
                  <a:pt x="1454354" y="1500455"/>
                </a:cubicBezTo>
                <a:lnTo>
                  <a:pt x="1447496" y="1499769"/>
                </a:lnTo>
                <a:cubicBezTo>
                  <a:pt x="1436065" y="1511199"/>
                  <a:pt x="1424407" y="1520229"/>
                  <a:pt x="1412520" y="1526858"/>
                </a:cubicBezTo>
                <a:cubicBezTo>
                  <a:pt x="1400633" y="1533487"/>
                  <a:pt x="1390117" y="1536802"/>
                  <a:pt x="1380973" y="1536802"/>
                </a:cubicBezTo>
                <a:cubicBezTo>
                  <a:pt x="1366800" y="1536802"/>
                  <a:pt x="1359713" y="1530858"/>
                  <a:pt x="1359713" y="1518971"/>
                </a:cubicBezTo>
                <a:cubicBezTo>
                  <a:pt x="1373429" y="1516228"/>
                  <a:pt x="1385316" y="1512570"/>
                  <a:pt x="1395375" y="1507999"/>
                </a:cubicBezTo>
                <a:cubicBezTo>
                  <a:pt x="1405433" y="1503426"/>
                  <a:pt x="1414577" y="1498397"/>
                  <a:pt x="1422807" y="1492911"/>
                </a:cubicBezTo>
                <a:cubicBezTo>
                  <a:pt x="1406348" y="1484681"/>
                  <a:pt x="1398118" y="1473937"/>
                  <a:pt x="1398118" y="1460678"/>
                </a:cubicBezTo>
                <a:cubicBezTo>
                  <a:pt x="1398118" y="1450163"/>
                  <a:pt x="1402576" y="1440333"/>
                  <a:pt x="1411491" y="1431189"/>
                </a:cubicBezTo>
                <a:cubicBezTo>
                  <a:pt x="1420407" y="1422045"/>
                  <a:pt x="1429893" y="1417473"/>
                  <a:pt x="1439952" y="1417473"/>
                </a:cubicBezTo>
                <a:close/>
                <a:moveTo>
                  <a:pt x="320345" y="1354989"/>
                </a:moveTo>
                <a:cubicBezTo>
                  <a:pt x="324917" y="1363218"/>
                  <a:pt x="328003" y="1371334"/>
                  <a:pt x="329604" y="1379335"/>
                </a:cubicBezTo>
                <a:cubicBezTo>
                  <a:pt x="331204" y="1387336"/>
                  <a:pt x="332004" y="1393165"/>
                  <a:pt x="332004" y="1396823"/>
                </a:cubicBezTo>
                <a:cubicBezTo>
                  <a:pt x="332004" y="1407795"/>
                  <a:pt x="328575" y="1417054"/>
                  <a:pt x="321717" y="1424598"/>
                </a:cubicBezTo>
                <a:cubicBezTo>
                  <a:pt x="314859" y="1432141"/>
                  <a:pt x="306401" y="1435913"/>
                  <a:pt x="296342" y="1435913"/>
                </a:cubicBezTo>
                <a:cubicBezTo>
                  <a:pt x="288113" y="1435913"/>
                  <a:pt x="281255" y="1433627"/>
                  <a:pt x="275768" y="1429055"/>
                </a:cubicBezTo>
                <a:cubicBezTo>
                  <a:pt x="269367" y="1442771"/>
                  <a:pt x="258852" y="1449629"/>
                  <a:pt x="244221" y="1449629"/>
                </a:cubicBezTo>
                <a:cubicBezTo>
                  <a:pt x="235077" y="1449629"/>
                  <a:pt x="227762" y="1447000"/>
                  <a:pt x="222276" y="1441743"/>
                </a:cubicBezTo>
                <a:cubicBezTo>
                  <a:pt x="216789" y="1436485"/>
                  <a:pt x="214046" y="1429055"/>
                  <a:pt x="214046" y="1419454"/>
                </a:cubicBezTo>
                <a:cubicBezTo>
                  <a:pt x="214046" y="1409853"/>
                  <a:pt x="217018" y="1399794"/>
                  <a:pt x="222962" y="1389279"/>
                </a:cubicBezTo>
                <a:lnTo>
                  <a:pt x="235992" y="1392022"/>
                </a:lnTo>
                <a:cubicBezTo>
                  <a:pt x="234620" y="1396594"/>
                  <a:pt x="233935" y="1402309"/>
                  <a:pt x="233935" y="1409167"/>
                </a:cubicBezTo>
                <a:cubicBezTo>
                  <a:pt x="233935" y="1420140"/>
                  <a:pt x="237821" y="1425626"/>
                  <a:pt x="245593" y="1425626"/>
                </a:cubicBezTo>
                <a:cubicBezTo>
                  <a:pt x="249708" y="1425626"/>
                  <a:pt x="253251" y="1423912"/>
                  <a:pt x="256223" y="1420483"/>
                </a:cubicBezTo>
                <a:cubicBezTo>
                  <a:pt x="259195" y="1417054"/>
                  <a:pt x="260452" y="1412596"/>
                  <a:pt x="259995" y="1407110"/>
                </a:cubicBezTo>
                <a:lnTo>
                  <a:pt x="258623" y="1385850"/>
                </a:lnTo>
                <a:lnTo>
                  <a:pt x="277140" y="1374191"/>
                </a:lnTo>
                <a:cubicBezTo>
                  <a:pt x="278969" y="1388822"/>
                  <a:pt x="281598" y="1398766"/>
                  <a:pt x="285027" y="1404023"/>
                </a:cubicBezTo>
                <a:cubicBezTo>
                  <a:pt x="288456" y="1409281"/>
                  <a:pt x="293599" y="1411910"/>
                  <a:pt x="300457" y="1411910"/>
                </a:cubicBezTo>
                <a:cubicBezTo>
                  <a:pt x="302743" y="1411910"/>
                  <a:pt x="304800" y="1411224"/>
                  <a:pt x="306629" y="1409853"/>
                </a:cubicBezTo>
                <a:cubicBezTo>
                  <a:pt x="308458" y="1408481"/>
                  <a:pt x="309830" y="1406881"/>
                  <a:pt x="310744" y="1405052"/>
                </a:cubicBezTo>
                <a:cubicBezTo>
                  <a:pt x="309830" y="1400480"/>
                  <a:pt x="306629" y="1392251"/>
                  <a:pt x="301143" y="1380363"/>
                </a:cubicBezTo>
                <a:lnTo>
                  <a:pt x="299771" y="1374877"/>
                </a:lnTo>
                <a:cubicBezTo>
                  <a:pt x="299771" y="1370762"/>
                  <a:pt x="301600" y="1366762"/>
                  <a:pt x="305258" y="1362876"/>
                </a:cubicBezTo>
                <a:cubicBezTo>
                  <a:pt x="308915" y="1358989"/>
                  <a:pt x="313944" y="1356360"/>
                  <a:pt x="320345" y="1354989"/>
                </a:cubicBezTo>
                <a:close/>
                <a:moveTo>
                  <a:pt x="2437639" y="1354760"/>
                </a:moveTo>
                <a:cubicBezTo>
                  <a:pt x="2455012" y="1354760"/>
                  <a:pt x="2463699" y="1364362"/>
                  <a:pt x="2463699" y="1383564"/>
                </a:cubicBezTo>
                <a:cubicBezTo>
                  <a:pt x="2463699" y="1390422"/>
                  <a:pt x="2462556" y="1395908"/>
                  <a:pt x="2460270" y="1400023"/>
                </a:cubicBezTo>
                <a:lnTo>
                  <a:pt x="2446554" y="1397966"/>
                </a:lnTo>
                <a:lnTo>
                  <a:pt x="2447239" y="1395222"/>
                </a:lnTo>
                <a:cubicBezTo>
                  <a:pt x="2447239" y="1392937"/>
                  <a:pt x="2446439" y="1391222"/>
                  <a:pt x="2444839" y="1390079"/>
                </a:cubicBezTo>
                <a:cubicBezTo>
                  <a:pt x="2443239" y="1388936"/>
                  <a:pt x="2441067" y="1388364"/>
                  <a:pt x="2438324" y="1388364"/>
                </a:cubicBezTo>
                <a:cubicBezTo>
                  <a:pt x="2432837" y="1388364"/>
                  <a:pt x="2427809" y="1390193"/>
                  <a:pt x="2423237" y="1393851"/>
                </a:cubicBezTo>
                <a:cubicBezTo>
                  <a:pt x="2418665" y="1397508"/>
                  <a:pt x="2414778" y="1402309"/>
                  <a:pt x="2411578" y="1408253"/>
                </a:cubicBezTo>
                <a:cubicBezTo>
                  <a:pt x="2419807" y="1416939"/>
                  <a:pt x="2431238" y="1421283"/>
                  <a:pt x="2445868" y="1421283"/>
                </a:cubicBezTo>
                <a:cubicBezTo>
                  <a:pt x="2449525" y="1421283"/>
                  <a:pt x="2453755" y="1421054"/>
                  <a:pt x="2458555" y="1420597"/>
                </a:cubicBezTo>
                <a:cubicBezTo>
                  <a:pt x="2463356" y="1420140"/>
                  <a:pt x="2468728" y="1419225"/>
                  <a:pt x="2474672" y="1417854"/>
                </a:cubicBezTo>
                <a:lnTo>
                  <a:pt x="2472614" y="1446657"/>
                </a:lnTo>
                <a:cubicBezTo>
                  <a:pt x="2455241" y="1450772"/>
                  <a:pt x="2440839" y="1455001"/>
                  <a:pt x="2429409" y="1459345"/>
                </a:cubicBezTo>
                <a:cubicBezTo>
                  <a:pt x="2417979" y="1463688"/>
                  <a:pt x="2404263" y="1469975"/>
                  <a:pt x="2388261" y="1478204"/>
                </a:cubicBezTo>
                <a:lnTo>
                  <a:pt x="2386203" y="1450086"/>
                </a:lnTo>
                <a:lnTo>
                  <a:pt x="2412264" y="1435685"/>
                </a:lnTo>
                <a:cubicBezTo>
                  <a:pt x="2396719" y="1431113"/>
                  <a:pt x="2388946" y="1422197"/>
                  <a:pt x="2388947" y="1408938"/>
                </a:cubicBezTo>
                <a:cubicBezTo>
                  <a:pt x="2388946" y="1400252"/>
                  <a:pt x="2391461" y="1391793"/>
                  <a:pt x="2396490" y="1383564"/>
                </a:cubicBezTo>
                <a:cubicBezTo>
                  <a:pt x="2401520" y="1375334"/>
                  <a:pt x="2407920" y="1368476"/>
                  <a:pt x="2415693" y="1362990"/>
                </a:cubicBezTo>
                <a:cubicBezTo>
                  <a:pt x="2423465" y="1357503"/>
                  <a:pt x="2430781" y="1354760"/>
                  <a:pt x="2437639" y="1354760"/>
                </a:cubicBezTo>
                <a:close/>
                <a:moveTo>
                  <a:pt x="1046988" y="1354760"/>
                </a:moveTo>
                <a:cubicBezTo>
                  <a:pt x="1064362" y="1354760"/>
                  <a:pt x="1073049" y="1364362"/>
                  <a:pt x="1073049" y="1383564"/>
                </a:cubicBezTo>
                <a:cubicBezTo>
                  <a:pt x="1073049" y="1390422"/>
                  <a:pt x="1071906" y="1395908"/>
                  <a:pt x="1069620" y="1400023"/>
                </a:cubicBezTo>
                <a:lnTo>
                  <a:pt x="1055904" y="1397966"/>
                </a:lnTo>
                <a:lnTo>
                  <a:pt x="1056590" y="1395222"/>
                </a:lnTo>
                <a:cubicBezTo>
                  <a:pt x="1056590" y="1392937"/>
                  <a:pt x="1055789" y="1391222"/>
                  <a:pt x="1054189" y="1390079"/>
                </a:cubicBezTo>
                <a:cubicBezTo>
                  <a:pt x="1052589" y="1388936"/>
                  <a:pt x="1050417" y="1388364"/>
                  <a:pt x="1047674" y="1388364"/>
                </a:cubicBezTo>
                <a:cubicBezTo>
                  <a:pt x="1042188" y="1388364"/>
                  <a:pt x="1037159" y="1390193"/>
                  <a:pt x="1032587" y="1393851"/>
                </a:cubicBezTo>
                <a:cubicBezTo>
                  <a:pt x="1028015" y="1397508"/>
                  <a:pt x="1024128" y="1402309"/>
                  <a:pt x="1020928" y="1408253"/>
                </a:cubicBezTo>
                <a:cubicBezTo>
                  <a:pt x="1029157" y="1416939"/>
                  <a:pt x="1040588" y="1421283"/>
                  <a:pt x="1055218" y="1421283"/>
                </a:cubicBezTo>
                <a:cubicBezTo>
                  <a:pt x="1058876" y="1421283"/>
                  <a:pt x="1063105" y="1421054"/>
                  <a:pt x="1067905" y="1420597"/>
                </a:cubicBezTo>
                <a:cubicBezTo>
                  <a:pt x="1072706" y="1420140"/>
                  <a:pt x="1078078" y="1419225"/>
                  <a:pt x="1084022" y="1417854"/>
                </a:cubicBezTo>
                <a:lnTo>
                  <a:pt x="1081964" y="1446657"/>
                </a:lnTo>
                <a:cubicBezTo>
                  <a:pt x="1064591" y="1450772"/>
                  <a:pt x="1050189" y="1455001"/>
                  <a:pt x="1038759" y="1459345"/>
                </a:cubicBezTo>
                <a:cubicBezTo>
                  <a:pt x="1027329" y="1463688"/>
                  <a:pt x="1013613" y="1469975"/>
                  <a:pt x="997611" y="1478204"/>
                </a:cubicBezTo>
                <a:lnTo>
                  <a:pt x="995553" y="1450086"/>
                </a:lnTo>
                <a:lnTo>
                  <a:pt x="1021614" y="1435685"/>
                </a:lnTo>
                <a:cubicBezTo>
                  <a:pt x="1006069" y="1431113"/>
                  <a:pt x="998297" y="1422197"/>
                  <a:pt x="998297" y="1408938"/>
                </a:cubicBezTo>
                <a:cubicBezTo>
                  <a:pt x="998297" y="1400252"/>
                  <a:pt x="1000811" y="1391793"/>
                  <a:pt x="1005840" y="1383564"/>
                </a:cubicBezTo>
                <a:cubicBezTo>
                  <a:pt x="1010870" y="1375334"/>
                  <a:pt x="1017270" y="1368476"/>
                  <a:pt x="1025043" y="1362990"/>
                </a:cubicBezTo>
                <a:cubicBezTo>
                  <a:pt x="1032815" y="1357503"/>
                  <a:pt x="1040130" y="1354760"/>
                  <a:pt x="1046988" y="1354760"/>
                </a:cubicBezTo>
                <a:close/>
                <a:moveTo>
                  <a:pt x="327203" y="1299439"/>
                </a:moveTo>
                <a:lnTo>
                  <a:pt x="327889" y="1307669"/>
                </a:lnTo>
                <a:cubicBezTo>
                  <a:pt x="327889" y="1320470"/>
                  <a:pt x="322860" y="1329843"/>
                  <a:pt x="312801" y="1335786"/>
                </a:cubicBezTo>
                <a:cubicBezTo>
                  <a:pt x="300457" y="1341730"/>
                  <a:pt x="284912" y="1348245"/>
                  <a:pt x="266167" y="1355332"/>
                </a:cubicBezTo>
                <a:cubicBezTo>
                  <a:pt x="247422" y="1362418"/>
                  <a:pt x="225705" y="1370076"/>
                  <a:pt x="201016" y="1378306"/>
                </a:cubicBezTo>
                <a:lnTo>
                  <a:pt x="204445" y="1346759"/>
                </a:lnTo>
                <a:cubicBezTo>
                  <a:pt x="231877" y="1336701"/>
                  <a:pt x="255537" y="1328014"/>
                  <a:pt x="275425" y="1320699"/>
                </a:cubicBezTo>
                <a:cubicBezTo>
                  <a:pt x="295314" y="1313384"/>
                  <a:pt x="312573" y="1306297"/>
                  <a:pt x="327203" y="1299439"/>
                </a:cubicBezTo>
                <a:close/>
                <a:moveTo>
                  <a:pt x="2490217" y="1262634"/>
                </a:moveTo>
                <a:lnTo>
                  <a:pt x="2490902" y="1270864"/>
                </a:lnTo>
                <a:cubicBezTo>
                  <a:pt x="2490902" y="1282751"/>
                  <a:pt x="2485645" y="1291895"/>
                  <a:pt x="2475129" y="1298296"/>
                </a:cubicBezTo>
                <a:cubicBezTo>
                  <a:pt x="2463241" y="1304240"/>
                  <a:pt x="2447925" y="1310869"/>
                  <a:pt x="2429180" y="1318184"/>
                </a:cubicBezTo>
                <a:cubicBezTo>
                  <a:pt x="2410435" y="1325499"/>
                  <a:pt x="2388489" y="1333500"/>
                  <a:pt x="2363343" y="1342187"/>
                </a:cubicBezTo>
                <a:lnTo>
                  <a:pt x="2366773" y="1309269"/>
                </a:lnTo>
                <a:cubicBezTo>
                  <a:pt x="2397405" y="1298296"/>
                  <a:pt x="2422551" y="1289152"/>
                  <a:pt x="2442211" y="1281837"/>
                </a:cubicBezTo>
                <a:cubicBezTo>
                  <a:pt x="2461870" y="1274522"/>
                  <a:pt x="2477872" y="1268121"/>
                  <a:pt x="2490217" y="1262634"/>
                </a:cubicBezTo>
                <a:close/>
                <a:moveTo>
                  <a:pt x="1099566" y="1262634"/>
                </a:moveTo>
                <a:lnTo>
                  <a:pt x="1100252" y="1270864"/>
                </a:lnTo>
                <a:cubicBezTo>
                  <a:pt x="1100252" y="1282751"/>
                  <a:pt x="1094994" y="1291895"/>
                  <a:pt x="1084479" y="1298296"/>
                </a:cubicBezTo>
                <a:cubicBezTo>
                  <a:pt x="1072592" y="1304240"/>
                  <a:pt x="1057275" y="1310869"/>
                  <a:pt x="1038530" y="1318184"/>
                </a:cubicBezTo>
                <a:cubicBezTo>
                  <a:pt x="1019785" y="1325499"/>
                  <a:pt x="997839" y="1333500"/>
                  <a:pt x="972693" y="1342187"/>
                </a:cubicBezTo>
                <a:lnTo>
                  <a:pt x="976122" y="1309269"/>
                </a:lnTo>
                <a:cubicBezTo>
                  <a:pt x="1006755" y="1298296"/>
                  <a:pt x="1031901" y="1289152"/>
                  <a:pt x="1051560" y="1281837"/>
                </a:cubicBezTo>
                <a:cubicBezTo>
                  <a:pt x="1071220" y="1274522"/>
                  <a:pt x="1087222" y="1268121"/>
                  <a:pt x="1099566" y="1262634"/>
                </a:cubicBezTo>
                <a:close/>
                <a:moveTo>
                  <a:pt x="3608680" y="780974"/>
                </a:moveTo>
                <a:cubicBezTo>
                  <a:pt x="3621938" y="796062"/>
                  <a:pt x="3637941" y="812064"/>
                  <a:pt x="3656686" y="828980"/>
                </a:cubicBezTo>
                <a:cubicBezTo>
                  <a:pt x="3651657" y="836295"/>
                  <a:pt x="3645141" y="844525"/>
                  <a:pt x="3637141" y="853669"/>
                </a:cubicBezTo>
                <a:cubicBezTo>
                  <a:pt x="3629139" y="862813"/>
                  <a:pt x="3620109" y="872414"/>
                  <a:pt x="3610051" y="882473"/>
                </a:cubicBezTo>
                <a:cubicBezTo>
                  <a:pt x="3598621" y="873329"/>
                  <a:pt x="3588563" y="864756"/>
                  <a:pt x="3579876" y="856755"/>
                </a:cubicBezTo>
                <a:cubicBezTo>
                  <a:pt x="3571189" y="848754"/>
                  <a:pt x="3563874" y="841325"/>
                  <a:pt x="3557931" y="834467"/>
                </a:cubicBezTo>
                <a:cubicBezTo>
                  <a:pt x="3567532" y="824865"/>
                  <a:pt x="3576561" y="815721"/>
                  <a:pt x="3585019" y="807035"/>
                </a:cubicBezTo>
                <a:cubicBezTo>
                  <a:pt x="3593478" y="798348"/>
                  <a:pt x="3601365" y="789661"/>
                  <a:pt x="3608680" y="780974"/>
                </a:cubicBezTo>
                <a:close/>
                <a:moveTo>
                  <a:pt x="1345845" y="728853"/>
                </a:moveTo>
                <a:cubicBezTo>
                  <a:pt x="1344473" y="728853"/>
                  <a:pt x="1342073" y="729082"/>
                  <a:pt x="1338644" y="729539"/>
                </a:cubicBezTo>
                <a:cubicBezTo>
                  <a:pt x="1335215" y="729996"/>
                  <a:pt x="1331214" y="730911"/>
                  <a:pt x="1326642" y="732282"/>
                </a:cubicBezTo>
                <a:cubicBezTo>
                  <a:pt x="1332129" y="757886"/>
                  <a:pt x="1342187" y="777088"/>
                  <a:pt x="1356818" y="789890"/>
                </a:cubicBezTo>
                <a:cubicBezTo>
                  <a:pt x="1371448" y="802691"/>
                  <a:pt x="1390193" y="809092"/>
                  <a:pt x="1413053" y="809092"/>
                </a:cubicBezTo>
                <a:cubicBezTo>
                  <a:pt x="1420826" y="809092"/>
                  <a:pt x="1428141" y="807949"/>
                  <a:pt x="1434999" y="805663"/>
                </a:cubicBezTo>
                <a:cubicBezTo>
                  <a:pt x="1441857" y="803377"/>
                  <a:pt x="1448486" y="799719"/>
                  <a:pt x="1454887" y="794690"/>
                </a:cubicBezTo>
                <a:cubicBezTo>
                  <a:pt x="1447572" y="781431"/>
                  <a:pt x="1438199" y="769887"/>
                  <a:pt x="1426769" y="760057"/>
                </a:cubicBezTo>
                <a:cubicBezTo>
                  <a:pt x="1415339" y="750227"/>
                  <a:pt x="1402652" y="742569"/>
                  <a:pt x="1388707" y="737083"/>
                </a:cubicBezTo>
                <a:cubicBezTo>
                  <a:pt x="1374763" y="731597"/>
                  <a:pt x="1360475" y="728853"/>
                  <a:pt x="1345845" y="728853"/>
                </a:cubicBezTo>
                <a:close/>
                <a:moveTo>
                  <a:pt x="1115645" y="553975"/>
                </a:moveTo>
                <a:cubicBezTo>
                  <a:pt x="1102843" y="559461"/>
                  <a:pt x="1090727" y="565862"/>
                  <a:pt x="1079297" y="573177"/>
                </a:cubicBezTo>
                <a:cubicBezTo>
                  <a:pt x="1067867" y="580492"/>
                  <a:pt x="1057466" y="588493"/>
                  <a:pt x="1048093" y="597180"/>
                </a:cubicBezTo>
                <a:cubicBezTo>
                  <a:pt x="1038721" y="605867"/>
                  <a:pt x="1030605" y="614782"/>
                  <a:pt x="1023747" y="623926"/>
                </a:cubicBezTo>
                <a:cubicBezTo>
                  <a:pt x="1049808" y="645415"/>
                  <a:pt x="1091642" y="659588"/>
                  <a:pt x="1149249" y="666446"/>
                </a:cubicBezTo>
                <a:cubicBezTo>
                  <a:pt x="1141019" y="650901"/>
                  <a:pt x="1133933" y="633527"/>
                  <a:pt x="1127989" y="614325"/>
                </a:cubicBezTo>
                <a:cubicBezTo>
                  <a:pt x="1122045" y="595123"/>
                  <a:pt x="1117931" y="575006"/>
                  <a:pt x="1115645" y="553975"/>
                </a:cubicBezTo>
                <a:close/>
                <a:moveTo>
                  <a:pt x="1386993" y="516256"/>
                </a:moveTo>
                <a:cubicBezTo>
                  <a:pt x="1365505" y="546888"/>
                  <a:pt x="1350074" y="573520"/>
                  <a:pt x="1340701" y="596151"/>
                </a:cubicBezTo>
                <a:cubicBezTo>
                  <a:pt x="1331329" y="618783"/>
                  <a:pt x="1325728" y="640614"/>
                  <a:pt x="1323899" y="661645"/>
                </a:cubicBezTo>
                <a:cubicBezTo>
                  <a:pt x="1342187" y="659359"/>
                  <a:pt x="1358761" y="655130"/>
                  <a:pt x="1373620" y="648958"/>
                </a:cubicBezTo>
                <a:cubicBezTo>
                  <a:pt x="1388479" y="642785"/>
                  <a:pt x="1401852" y="634899"/>
                  <a:pt x="1413739" y="625298"/>
                </a:cubicBezTo>
                <a:lnTo>
                  <a:pt x="1406195" y="595808"/>
                </a:lnTo>
                <a:cubicBezTo>
                  <a:pt x="1401166" y="578435"/>
                  <a:pt x="1396937" y="563118"/>
                  <a:pt x="1393508" y="549860"/>
                </a:cubicBezTo>
                <a:cubicBezTo>
                  <a:pt x="1390079" y="536601"/>
                  <a:pt x="1387907" y="525400"/>
                  <a:pt x="1386993" y="516256"/>
                </a:cubicBezTo>
                <a:close/>
                <a:moveTo>
                  <a:pt x="2411045" y="448361"/>
                </a:moveTo>
                <a:cubicBezTo>
                  <a:pt x="2423389" y="448361"/>
                  <a:pt x="2431161" y="454762"/>
                  <a:pt x="2434362" y="467564"/>
                </a:cubicBezTo>
                <a:lnTo>
                  <a:pt x="2423389" y="472364"/>
                </a:lnTo>
                <a:cubicBezTo>
                  <a:pt x="2421103" y="470078"/>
                  <a:pt x="2418360" y="468935"/>
                  <a:pt x="2415159" y="468935"/>
                </a:cubicBezTo>
                <a:cubicBezTo>
                  <a:pt x="2411502" y="468935"/>
                  <a:pt x="2407158" y="470764"/>
                  <a:pt x="2402129" y="474422"/>
                </a:cubicBezTo>
                <a:cubicBezTo>
                  <a:pt x="2397100" y="478079"/>
                  <a:pt x="2392413" y="482423"/>
                  <a:pt x="2388070" y="487452"/>
                </a:cubicBezTo>
                <a:cubicBezTo>
                  <a:pt x="2383727" y="492481"/>
                  <a:pt x="2381098" y="497510"/>
                  <a:pt x="2380183" y="502540"/>
                </a:cubicBezTo>
                <a:cubicBezTo>
                  <a:pt x="2387956" y="506197"/>
                  <a:pt x="2397786" y="508598"/>
                  <a:pt x="2409673" y="509740"/>
                </a:cubicBezTo>
                <a:cubicBezTo>
                  <a:pt x="2421560" y="510884"/>
                  <a:pt x="2430475" y="513512"/>
                  <a:pt x="2436419" y="517627"/>
                </a:cubicBezTo>
                <a:cubicBezTo>
                  <a:pt x="2440534" y="520370"/>
                  <a:pt x="2442591" y="524714"/>
                  <a:pt x="2442591" y="530657"/>
                </a:cubicBezTo>
                <a:cubicBezTo>
                  <a:pt x="2442591" y="536601"/>
                  <a:pt x="2438248" y="543916"/>
                  <a:pt x="2429561" y="552603"/>
                </a:cubicBezTo>
                <a:cubicBezTo>
                  <a:pt x="2420874" y="561290"/>
                  <a:pt x="2410359" y="568948"/>
                  <a:pt x="2398015" y="575577"/>
                </a:cubicBezTo>
                <a:cubicBezTo>
                  <a:pt x="2385670" y="582207"/>
                  <a:pt x="2374011" y="585521"/>
                  <a:pt x="2363039" y="585521"/>
                </a:cubicBezTo>
                <a:cubicBezTo>
                  <a:pt x="2357095" y="585521"/>
                  <a:pt x="2352980" y="584150"/>
                  <a:pt x="2350694" y="581407"/>
                </a:cubicBezTo>
                <a:cubicBezTo>
                  <a:pt x="2348408" y="578664"/>
                  <a:pt x="2347265" y="575463"/>
                  <a:pt x="2347265" y="571805"/>
                </a:cubicBezTo>
                <a:cubicBezTo>
                  <a:pt x="2359152" y="570891"/>
                  <a:pt x="2370697" y="568377"/>
                  <a:pt x="2381898" y="564262"/>
                </a:cubicBezTo>
                <a:cubicBezTo>
                  <a:pt x="2393099" y="560147"/>
                  <a:pt x="2402586" y="555346"/>
                  <a:pt x="2410359" y="549860"/>
                </a:cubicBezTo>
                <a:cubicBezTo>
                  <a:pt x="2414016" y="547574"/>
                  <a:pt x="2417103" y="545173"/>
                  <a:pt x="2419617" y="542659"/>
                </a:cubicBezTo>
                <a:cubicBezTo>
                  <a:pt x="2422131" y="540144"/>
                  <a:pt x="2424075" y="537515"/>
                  <a:pt x="2425447" y="534772"/>
                </a:cubicBezTo>
                <a:cubicBezTo>
                  <a:pt x="2403958" y="534315"/>
                  <a:pt x="2387270" y="532143"/>
                  <a:pt x="2375383" y="528257"/>
                </a:cubicBezTo>
                <a:cubicBezTo>
                  <a:pt x="2363495" y="524371"/>
                  <a:pt x="2357552" y="515570"/>
                  <a:pt x="2357552" y="501854"/>
                </a:cubicBezTo>
                <a:cubicBezTo>
                  <a:pt x="2357552" y="494539"/>
                  <a:pt x="2360295" y="486766"/>
                  <a:pt x="2365782" y="478537"/>
                </a:cubicBezTo>
                <a:cubicBezTo>
                  <a:pt x="2371268" y="470307"/>
                  <a:pt x="2378126" y="463220"/>
                  <a:pt x="2386356" y="457277"/>
                </a:cubicBezTo>
                <a:cubicBezTo>
                  <a:pt x="2394585" y="451333"/>
                  <a:pt x="2402815" y="448361"/>
                  <a:pt x="2411045" y="448361"/>
                </a:cubicBezTo>
                <a:close/>
                <a:moveTo>
                  <a:pt x="2452116" y="329184"/>
                </a:moveTo>
                <a:lnTo>
                  <a:pt x="2452802" y="337414"/>
                </a:lnTo>
                <a:cubicBezTo>
                  <a:pt x="2452802" y="349301"/>
                  <a:pt x="2447544" y="358445"/>
                  <a:pt x="2437029" y="364846"/>
                </a:cubicBezTo>
                <a:cubicBezTo>
                  <a:pt x="2425141" y="370790"/>
                  <a:pt x="2409825" y="377419"/>
                  <a:pt x="2391080" y="384734"/>
                </a:cubicBezTo>
                <a:cubicBezTo>
                  <a:pt x="2372335" y="392050"/>
                  <a:pt x="2350389" y="400050"/>
                  <a:pt x="2325243" y="408737"/>
                </a:cubicBezTo>
                <a:lnTo>
                  <a:pt x="2328673" y="375819"/>
                </a:lnTo>
                <a:cubicBezTo>
                  <a:pt x="2359305" y="364846"/>
                  <a:pt x="2384451" y="355702"/>
                  <a:pt x="2404110" y="348387"/>
                </a:cubicBezTo>
                <a:cubicBezTo>
                  <a:pt x="2423770" y="341072"/>
                  <a:pt x="2439772" y="334671"/>
                  <a:pt x="2452116" y="329184"/>
                </a:cubicBezTo>
                <a:close/>
                <a:moveTo>
                  <a:pt x="3597935" y="323622"/>
                </a:moveTo>
                <a:cubicBezTo>
                  <a:pt x="3594735" y="323622"/>
                  <a:pt x="3591421" y="324879"/>
                  <a:pt x="3587991" y="327394"/>
                </a:cubicBezTo>
                <a:cubicBezTo>
                  <a:pt x="3584563" y="329908"/>
                  <a:pt x="3583077" y="333680"/>
                  <a:pt x="3583534" y="338710"/>
                </a:cubicBezTo>
                <a:cubicBezTo>
                  <a:pt x="3583533" y="343282"/>
                  <a:pt x="3584905" y="347511"/>
                  <a:pt x="3587649" y="351397"/>
                </a:cubicBezTo>
                <a:cubicBezTo>
                  <a:pt x="3590391" y="355283"/>
                  <a:pt x="3594964" y="357226"/>
                  <a:pt x="3601365" y="357226"/>
                </a:cubicBezTo>
                <a:cubicBezTo>
                  <a:pt x="3605937" y="357226"/>
                  <a:pt x="3610280" y="355626"/>
                  <a:pt x="3614395" y="352425"/>
                </a:cubicBezTo>
                <a:cubicBezTo>
                  <a:pt x="3618509" y="349225"/>
                  <a:pt x="3620567" y="346253"/>
                  <a:pt x="3620567" y="343510"/>
                </a:cubicBezTo>
                <a:cubicBezTo>
                  <a:pt x="3620567" y="339395"/>
                  <a:pt x="3618166" y="335052"/>
                  <a:pt x="3613366" y="330480"/>
                </a:cubicBezTo>
                <a:cubicBezTo>
                  <a:pt x="3608565" y="325908"/>
                  <a:pt x="3603422" y="323622"/>
                  <a:pt x="3597935" y="323622"/>
                </a:cubicBezTo>
                <a:close/>
                <a:moveTo>
                  <a:pt x="2751963" y="313259"/>
                </a:moveTo>
                <a:cubicBezTo>
                  <a:pt x="2757907" y="319203"/>
                  <a:pt x="2764879" y="326175"/>
                  <a:pt x="2772880" y="334176"/>
                </a:cubicBezTo>
                <a:cubicBezTo>
                  <a:pt x="2780881" y="342177"/>
                  <a:pt x="2789911" y="350978"/>
                  <a:pt x="2799969" y="360579"/>
                </a:cubicBezTo>
                <a:cubicBezTo>
                  <a:pt x="2794483" y="368351"/>
                  <a:pt x="2787853" y="376695"/>
                  <a:pt x="2780081" y="385611"/>
                </a:cubicBezTo>
                <a:cubicBezTo>
                  <a:pt x="2772309" y="394526"/>
                  <a:pt x="2763393" y="404013"/>
                  <a:pt x="2753335" y="414071"/>
                </a:cubicBezTo>
                <a:cubicBezTo>
                  <a:pt x="2730932" y="396240"/>
                  <a:pt x="2713787" y="380239"/>
                  <a:pt x="2701900" y="366065"/>
                </a:cubicBezTo>
                <a:cubicBezTo>
                  <a:pt x="2712873" y="355092"/>
                  <a:pt x="2722474" y="345263"/>
                  <a:pt x="2730703" y="336576"/>
                </a:cubicBezTo>
                <a:cubicBezTo>
                  <a:pt x="2738933" y="327889"/>
                  <a:pt x="2746019" y="320117"/>
                  <a:pt x="2751963" y="313259"/>
                </a:cubicBezTo>
                <a:close/>
                <a:moveTo>
                  <a:pt x="3601365" y="296190"/>
                </a:moveTo>
                <a:cubicBezTo>
                  <a:pt x="3611423" y="295733"/>
                  <a:pt x="3620224" y="299962"/>
                  <a:pt x="3627768" y="308877"/>
                </a:cubicBezTo>
                <a:cubicBezTo>
                  <a:pt x="3635311" y="317793"/>
                  <a:pt x="3639083" y="329337"/>
                  <a:pt x="3639084" y="343510"/>
                </a:cubicBezTo>
                <a:cubicBezTo>
                  <a:pt x="3639083" y="354026"/>
                  <a:pt x="3635197" y="363170"/>
                  <a:pt x="3627425" y="370942"/>
                </a:cubicBezTo>
                <a:cubicBezTo>
                  <a:pt x="3619653" y="378715"/>
                  <a:pt x="3610737" y="382601"/>
                  <a:pt x="3600679" y="382601"/>
                </a:cubicBezTo>
                <a:cubicBezTo>
                  <a:pt x="3590163" y="382601"/>
                  <a:pt x="3581591" y="378829"/>
                  <a:pt x="3574961" y="371285"/>
                </a:cubicBezTo>
                <a:cubicBezTo>
                  <a:pt x="3568332" y="363741"/>
                  <a:pt x="3565017" y="354254"/>
                  <a:pt x="3565017" y="342824"/>
                </a:cubicBezTo>
                <a:cubicBezTo>
                  <a:pt x="3565017" y="329566"/>
                  <a:pt x="3568789" y="318479"/>
                  <a:pt x="3576333" y="309563"/>
                </a:cubicBezTo>
                <a:cubicBezTo>
                  <a:pt x="3583877" y="300647"/>
                  <a:pt x="3592221" y="296190"/>
                  <a:pt x="3601365" y="296190"/>
                </a:cubicBezTo>
                <a:close/>
                <a:moveTo>
                  <a:pt x="3946322" y="288265"/>
                </a:moveTo>
                <a:cubicBezTo>
                  <a:pt x="3943121" y="288265"/>
                  <a:pt x="3940149" y="289294"/>
                  <a:pt x="3937407" y="291351"/>
                </a:cubicBezTo>
                <a:cubicBezTo>
                  <a:pt x="3934663" y="293409"/>
                  <a:pt x="3933291" y="295580"/>
                  <a:pt x="3933292" y="297866"/>
                </a:cubicBezTo>
                <a:cubicBezTo>
                  <a:pt x="3933291" y="307468"/>
                  <a:pt x="3941064" y="315240"/>
                  <a:pt x="3956609" y="321184"/>
                </a:cubicBezTo>
                <a:lnTo>
                  <a:pt x="3957981" y="318440"/>
                </a:lnTo>
                <a:cubicBezTo>
                  <a:pt x="3958895" y="316612"/>
                  <a:pt x="3959352" y="315011"/>
                  <a:pt x="3959352" y="313640"/>
                </a:cubicBezTo>
                <a:cubicBezTo>
                  <a:pt x="3959352" y="312268"/>
                  <a:pt x="3959352" y="311125"/>
                  <a:pt x="3959352" y="310211"/>
                </a:cubicBezTo>
                <a:cubicBezTo>
                  <a:pt x="3959352" y="303810"/>
                  <a:pt x="3958095" y="298552"/>
                  <a:pt x="3955580" y="294437"/>
                </a:cubicBezTo>
                <a:cubicBezTo>
                  <a:pt x="3953066" y="290323"/>
                  <a:pt x="3949979" y="288265"/>
                  <a:pt x="3946322" y="288265"/>
                </a:cubicBezTo>
                <a:close/>
                <a:moveTo>
                  <a:pt x="1101395" y="269139"/>
                </a:moveTo>
                <a:cubicBezTo>
                  <a:pt x="1105967" y="277368"/>
                  <a:pt x="1109053" y="285484"/>
                  <a:pt x="1110654" y="293485"/>
                </a:cubicBezTo>
                <a:cubicBezTo>
                  <a:pt x="1112254" y="301486"/>
                  <a:pt x="1113054" y="307315"/>
                  <a:pt x="1113054" y="310973"/>
                </a:cubicBezTo>
                <a:cubicBezTo>
                  <a:pt x="1113054" y="321945"/>
                  <a:pt x="1109625" y="331204"/>
                  <a:pt x="1102767" y="338748"/>
                </a:cubicBezTo>
                <a:cubicBezTo>
                  <a:pt x="1095909" y="346291"/>
                  <a:pt x="1087451" y="350063"/>
                  <a:pt x="1077392" y="350063"/>
                </a:cubicBezTo>
                <a:cubicBezTo>
                  <a:pt x="1069163" y="350063"/>
                  <a:pt x="1062305" y="347777"/>
                  <a:pt x="1056818" y="343205"/>
                </a:cubicBezTo>
                <a:cubicBezTo>
                  <a:pt x="1050417" y="356921"/>
                  <a:pt x="1039902" y="363779"/>
                  <a:pt x="1025271" y="363779"/>
                </a:cubicBezTo>
                <a:cubicBezTo>
                  <a:pt x="1016127" y="363779"/>
                  <a:pt x="1008812" y="361150"/>
                  <a:pt x="1003326" y="355893"/>
                </a:cubicBezTo>
                <a:cubicBezTo>
                  <a:pt x="997839" y="350635"/>
                  <a:pt x="995096" y="343205"/>
                  <a:pt x="995096" y="333604"/>
                </a:cubicBezTo>
                <a:cubicBezTo>
                  <a:pt x="995096" y="324003"/>
                  <a:pt x="998068" y="313944"/>
                  <a:pt x="1004012" y="303429"/>
                </a:cubicBezTo>
                <a:lnTo>
                  <a:pt x="1017042" y="306172"/>
                </a:lnTo>
                <a:cubicBezTo>
                  <a:pt x="1015670" y="310744"/>
                  <a:pt x="1014984" y="316459"/>
                  <a:pt x="1014985" y="323317"/>
                </a:cubicBezTo>
                <a:cubicBezTo>
                  <a:pt x="1014984" y="334290"/>
                  <a:pt x="1018871" y="339776"/>
                  <a:pt x="1026643" y="339776"/>
                </a:cubicBezTo>
                <a:cubicBezTo>
                  <a:pt x="1030758" y="339776"/>
                  <a:pt x="1034301" y="338062"/>
                  <a:pt x="1037273" y="334633"/>
                </a:cubicBezTo>
                <a:cubicBezTo>
                  <a:pt x="1040245" y="331204"/>
                  <a:pt x="1041502" y="326746"/>
                  <a:pt x="1041045" y="321260"/>
                </a:cubicBezTo>
                <a:lnTo>
                  <a:pt x="1039673" y="300000"/>
                </a:lnTo>
                <a:lnTo>
                  <a:pt x="1058190" y="288341"/>
                </a:lnTo>
                <a:cubicBezTo>
                  <a:pt x="1060019" y="302972"/>
                  <a:pt x="1062647" y="312916"/>
                  <a:pt x="1066077" y="318174"/>
                </a:cubicBezTo>
                <a:cubicBezTo>
                  <a:pt x="1069505" y="323431"/>
                  <a:pt x="1074649" y="326060"/>
                  <a:pt x="1081507" y="326060"/>
                </a:cubicBezTo>
                <a:cubicBezTo>
                  <a:pt x="1083793" y="326060"/>
                  <a:pt x="1085851" y="325374"/>
                  <a:pt x="1087679" y="324003"/>
                </a:cubicBezTo>
                <a:cubicBezTo>
                  <a:pt x="1089508" y="322631"/>
                  <a:pt x="1090880" y="321031"/>
                  <a:pt x="1091794" y="319203"/>
                </a:cubicBezTo>
                <a:cubicBezTo>
                  <a:pt x="1090880" y="314630"/>
                  <a:pt x="1087679" y="306401"/>
                  <a:pt x="1082193" y="294513"/>
                </a:cubicBezTo>
                <a:lnTo>
                  <a:pt x="1080821" y="289027"/>
                </a:lnTo>
                <a:cubicBezTo>
                  <a:pt x="1080821" y="284912"/>
                  <a:pt x="1082650" y="280912"/>
                  <a:pt x="1086308" y="277026"/>
                </a:cubicBezTo>
                <a:cubicBezTo>
                  <a:pt x="1089965" y="273139"/>
                  <a:pt x="1094994" y="270511"/>
                  <a:pt x="1101395" y="269139"/>
                </a:cubicBezTo>
                <a:close/>
                <a:moveTo>
                  <a:pt x="2969895" y="268682"/>
                </a:moveTo>
                <a:cubicBezTo>
                  <a:pt x="2971267" y="303429"/>
                  <a:pt x="2972410" y="337948"/>
                  <a:pt x="2973324" y="372238"/>
                </a:cubicBezTo>
                <a:cubicBezTo>
                  <a:pt x="2974239" y="406527"/>
                  <a:pt x="2975153" y="441503"/>
                  <a:pt x="2976067" y="477165"/>
                </a:cubicBezTo>
                <a:cubicBezTo>
                  <a:pt x="2976982" y="512826"/>
                  <a:pt x="2977896" y="550088"/>
                  <a:pt x="2978811" y="588950"/>
                </a:cubicBezTo>
                <a:lnTo>
                  <a:pt x="2981554" y="639699"/>
                </a:lnTo>
                <a:cubicBezTo>
                  <a:pt x="2990241" y="646100"/>
                  <a:pt x="2999727" y="650672"/>
                  <a:pt x="3010015" y="653416"/>
                </a:cubicBezTo>
                <a:cubicBezTo>
                  <a:pt x="3015158" y="654787"/>
                  <a:pt x="3020616" y="655816"/>
                  <a:pt x="3026388" y="656502"/>
                </a:cubicBezTo>
                <a:lnTo>
                  <a:pt x="3043193" y="657448"/>
                </a:lnTo>
                <a:lnTo>
                  <a:pt x="3089244" y="656673"/>
                </a:lnTo>
                <a:cubicBezTo>
                  <a:pt x="3104903" y="656101"/>
                  <a:pt x="3119247" y="655244"/>
                  <a:pt x="3132278" y="654101"/>
                </a:cubicBezTo>
                <a:cubicBezTo>
                  <a:pt x="3158338" y="651815"/>
                  <a:pt x="3182798" y="646557"/>
                  <a:pt x="3205658" y="638328"/>
                </a:cubicBezTo>
                <a:cubicBezTo>
                  <a:pt x="3223946" y="632384"/>
                  <a:pt x="3239605" y="627470"/>
                  <a:pt x="3252635" y="623583"/>
                </a:cubicBezTo>
                <a:cubicBezTo>
                  <a:pt x="3265665" y="619697"/>
                  <a:pt x="3276067" y="616840"/>
                  <a:pt x="3283839" y="615011"/>
                </a:cubicBezTo>
                <a:cubicBezTo>
                  <a:pt x="3276981" y="611353"/>
                  <a:pt x="3270009" y="607352"/>
                  <a:pt x="3262922" y="603009"/>
                </a:cubicBezTo>
                <a:cubicBezTo>
                  <a:pt x="3255835" y="598666"/>
                  <a:pt x="3248863" y="593980"/>
                  <a:pt x="3242005" y="588950"/>
                </a:cubicBezTo>
                <a:cubicBezTo>
                  <a:pt x="3226003" y="577977"/>
                  <a:pt x="3212745" y="570319"/>
                  <a:pt x="3202229" y="565976"/>
                </a:cubicBezTo>
                <a:cubicBezTo>
                  <a:pt x="3191713" y="561633"/>
                  <a:pt x="3181198" y="559461"/>
                  <a:pt x="3170682" y="559461"/>
                </a:cubicBezTo>
                <a:cubicBezTo>
                  <a:pt x="3156966" y="559461"/>
                  <a:pt x="3144393" y="561290"/>
                  <a:pt x="3132963" y="564947"/>
                </a:cubicBezTo>
                <a:cubicBezTo>
                  <a:pt x="3121533" y="568605"/>
                  <a:pt x="3107817" y="575692"/>
                  <a:pt x="3091815" y="586207"/>
                </a:cubicBezTo>
                <a:cubicBezTo>
                  <a:pt x="3087701" y="582092"/>
                  <a:pt x="3084386" y="576606"/>
                  <a:pt x="3081871" y="569748"/>
                </a:cubicBezTo>
                <a:cubicBezTo>
                  <a:pt x="3079357" y="562890"/>
                  <a:pt x="3078099" y="556261"/>
                  <a:pt x="3078099" y="549860"/>
                </a:cubicBezTo>
                <a:cubicBezTo>
                  <a:pt x="3078099" y="530657"/>
                  <a:pt x="3086557" y="515112"/>
                  <a:pt x="3103474" y="503225"/>
                </a:cubicBezTo>
                <a:cubicBezTo>
                  <a:pt x="3120390" y="491338"/>
                  <a:pt x="3141879" y="485395"/>
                  <a:pt x="3167939" y="485395"/>
                </a:cubicBezTo>
                <a:cubicBezTo>
                  <a:pt x="3182569" y="485395"/>
                  <a:pt x="3196857" y="488023"/>
                  <a:pt x="3210802" y="493281"/>
                </a:cubicBezTo>
                <a:cubicBezTo>
                  <a:pt x="3224746" y="498539"/>
                  <a:pt x="3240633" y="507111"/>
                  <a:pt x="3258465" y="518999"/>
                </a:cubicBezTo>
                <a:cubicBezTo>
                  <a:pt x="3279953" y="534086"/>
                  <a:pt x="3299270" y="545859"/>
                  <a:pt x="3316415" y="554317"/>
                </a:cubicBezTo>
                <a:cubicBezTo>
                  <a:pt x="3333560" y="562776"/>
                  <a:pt x="3352877" y="569748"/>
                  <a:pt x="3374365" y="575234"/>
                </a:cubicBezTo>
                <a:cubicBezTo>
                  <a:pt x="3385338" y="577520"/>
                  <a:pt x="3397682" y="579349"/>
                  <a:pt x="3411398" y="580721"/>
                </a:cubicBezTo>
                <a:cubicBezTo>
                  <a:pt x="3425114" y="582092"/>
                  <a:pt x="3440430" y="582778"/>
                  <a:pt x="3457347" y="582778"/>
                </a:cubicBezTo>
                <a:lnTo>
                  <a:pt x="3427857" y="638328"/>
                </a:lnTo>
                <a:cubicBezTo>
                  <a:pt x="3424200" y="637871"/>
                  <a:pt x="3419857" y="637528"/>
                  <a:pt x="3414827" y="637299"/>
                </a:cubicBezTo>
                <a:cubicBezTo>
                  <a:pt x="3409798" y="637071"/>
                  <a:pt x="3404655" y="636728"/>
                  <a:pt x="3399397" y="636271"/>
                </a:cubicBezTo>
                <a:cubicBezTo>
                  <a:pt x="3394139" y="635813"/>
                  <a:pt x="3389453" y="635585"/>
                  <a:pt x="3385338" y="635585"/>
                </a:cubicBezTo>
                <a:cubicBezTo>
                  <a:pt x="3389910" y="641071"/>
                  <a:pt x="3395053" y="645186"/>
                  <a:pt x="3400768" y="647929"/>
                </a:cubicBezTo>
                <a:cubicBezTo>
                  <a:pt x="3406483" y="650672"/>
                  <a:pt x="3412998" y="652730"/>
                  <a:pt x="3420313" y="654101"/>
                </a:cubicBezTo>
                <a:cubicBezTo>
                  <a:pt x="3430372" y="655016"/>
                  <a:pt x="3441916" y="655702"/>
                  <a:pt x="3454947" y="656159"/>
                </a:cubicBezTo>
                <a:lnTo>
                  <a:pt x="3496159" y="657499"/>
                </a:lnTo>
                <a:lnTo>
                  <a:pt x="3517297" y="656459"/>
                </a:lnTo>
                <a:cubicBezTo>
                  <a:pt x="3537528" y="654316"/>
                  <a:pt x="3553130" y="648958"/>
                  <a:pt x="3564103" y="640385"/>
                </a:cubicBezTo>
                <a:cubicBezTo>
                  <a:pt x="3569589" y="636271"/>
                  <a:pt x="3574847" y="629527"/>
                  <a:pt x="3579876" y="620154"/>
                </a:cubicBezTo>
                <a:cubicBezTo>
                  <a:pt x="3584905" y="610782"/>
                  <a:pt x="3591535" y="598323"/>
                  <a:pt x="3599764" y="582778"/>
                </a:cubicBezTo>
                <a:cubicBezTo>
                  <a:pt x="3605251" y="571805"/>
                  <a:pt x="3610509" y="564833"/>
                  <a:pt x="3615538" y="561861"/>
                </a:cubicBezTo>
                <a:cubicBezTo>
                  <a:pt x="3620567" y="558890"/>
                  <a:pt x="3626282" y="557403"/>
                  <a:pt x="3632683" y="557403"/>
                </a:cubicBezTo>
                <a:cubicBezTo>
                  <a:pt x="3641369" y="557403"/>
                  <a:pt x="3649370" y="560147"/>
                  <a:pt x="3656686" y="565633"/>
                </a:cubicBezTo>
                <a:cubicBezTo>
                  <a:pt x="3651657" y="577063"/>
                  <a:pt x="3646399" y="588836"/>
                  <a:pt x="3640912" y="600952"/>
                </a:cubicBezTo>
                <a:cubicBezTo>
                  <a:pt x="3635426" y="613068"/>
                  <a:pt x="3629939" y="625069"/>
                  <a:pt x="3624453" y="636956"/>
                </a:cubicBezTo>
                <a:cubicBezTo>
                  <a:pt x="3637255" y="644271"/>
                  <a:pt x="3649828" y="649529"/>
                  <a:pt x="3662172" y="652730"/>
                </a:cubicBezTo>
                <a:cubicBezTo>
                  <a:pt x="3668345" y="654330"/>
                  <a:pt x="3674745" y="655530"/>
                  <a:pt x="3681375" y="656330"/>
                </a:cubicBezTo>
                <a:lnTo>
                  <a:pt x="3699389" y="657381"/>
                </a:lnTo>
                <a:lnTo>
                  <a:pt x="3719808" y="656587"/>
                </a:lnTo>
                <a:cubicBezTo>
                  <a:pt x="3726838" y="655959"/>
                  <a:pt x="3732810" y="655016"/>
                  <a:pt x="3737725" y="653758"/>
                </a:cubicBezTo>
                <a:cubicBezTo>
                  <a:pt x="3747555" y="651244"/>
                  <a:pt x="3755898" y="646786"/>
                  <a:pt x="3762757" y="640385"/>
                </a:cubicBezTo>
                <a:cubicBezTo>
                  <a:pt x="3766414" y="636728"/>
                  <a:pt x="3769729" y="632956"/>
                  <a:pt x="3772701" y="629070"/>
                </a:cubicBezTo>
                <a:cubicBezTo>
                  <a:pt x="3775672" y="625184"/>
                  <a:pt x="3778987" y="620154"/>
                  <a:pt x="3782645" y="613982"/>
                </a:cubicBezTo>
                <a:cubicBezTo>
                  <a:pt x="3786302" y="607810"/>
                  <a:pt x="3791331" y="599466"/>
                  <a:pt x="3797732" y="588950"/>
                </a:cubicBezTo>
                <a:cubicBezTo>
                  <a:pt x="3800018" y="584378"/>
                  <a:pt x="3803561" y="580721"/>
                  <a:pt x="3808362" y="577977"/>
                </a:cubicBezTo>
                <a:cubicBezTo>
                  <a:pt x="3813163" y="575234"/>
                  <a:pt x="3818306" y="573863"/>
                  <a:pt x="3823793" y="573863"/>
                </a:cubicBezTo>
                <a:cubicBezTo>
                  <a:pt x="3830193" y="573863"/>
                  <a:pt x="3836823" y="576148"/>
                  <a:pt x="3843681" y="580721"/>
                </a:cubicBezTo>
                <a:cubicBezTo>
                  <a:pt x="3836365" y="599466"/>
                  <a:pt x="3830079" y="615125"/>
                  <a:pt x="3824821" y="627698"/>
                </a:cubicBezTo>
                <a:cubicBezTo>
                  <a:pt x="3819563" y="640271"/>
                  <a:pt x="3815334" y="649987"/>
                  <a:pt x="3812134" y="656844"/>
                </a:cubicBezTo>
                <a:cubicBezTo>
                  <a:pt x="3817621" y="657759"/>
                  <a:pt x="3824250" y="658673"/>
                  <a:pt x="3832022" y="659588"/>
                </a:cubicBezTo>
                <a:cubicBezTo>
                  <a:pt x="3839795" y="660502"/>
                  <a:pt x="3848253" y="660959"/>
                  <a:pt x="3857397" y="660959"/>
                </a:cubicBezTo>
                <a:cubicBezTo>
                  <a:pt x="3866998" y="660959"/>
                  <a:pt x="3875685" y="660388"/>
                  <a:pt x="3883457" y="659245"/>
                </a:cubicBezTo>
                <a:cubicBezTo>
                  <a:pt x="3891229" y="658102"/>
                  <a:pt x="3899459" y="656387"/>
                  <a:pt x="3908146" y="654101"/>
                </a:cubicBezTo>
                <a:cubicBezTo>
                  <a:pt x="3910432" y="649987"/>
                  <a:pt x="3913290" y="643471"/>
                  <a:pt x="3916719" y="634556"/>
                </a:cubicBezTo>
                <a:cubicBezTo>
                  <a:pt x="3920147" y="625641"/>
                  <a:pt x="3924148" y="614896"/>
                  <a:pt x="3928720" y="602323"/>
                </a:cubicBezTo>
                <a:cubicBezTo>
                  <a:pt x="3933292" y="589750"/>
                  <a:pt x="3938321" y="576148"/>
                  <a:pt x="3943807" y="561518"/>
                </a:cubicBezTo>
                <a:cubicBezTo>
                  <a:pt x="3947008" y="554660"/>
                  <a:pt x="3951123" y="549403"/>
                  <a:pt x="3956152" y="545745"/>
                </a:cubicBezTo>
                <a:cubicBezTo>
                  <a:pt x="3961181" y="542087"/>
                  <a:pt x="3967582" y="540258"/>
                  <a:pt x="3975355" y="540258"/>
                </a:cubicBezTo>
                <a:cubicBezTo>
                  <a:pt x="3984041" y="540258"/>
                  <a:pt x="3991356" y="542544"/>
                  <a:pt x="3997300" y="547117"/>
                </a:cubicBezTo>
                <a:cubicBezTo>
                  <a:pt x="3992271" y="558547"/>
                  <a:pt x="3987356" y="571805"/>
                  <a:pt x="3982555" y="586893"/>
                </a:cubicBezTo>
                <a:cubicBezTo>
                  <a:pt x="3977755" y="601981"/>
                  <a:pt x="3972839" y="617983"/>
                  <a:pt x="3967811" y="634899"/>
                </a:cubicBezTo>
                <a:cubicBezTo>
                  <a:pt x="3981069" y="641300"/>
                  <a:pt x="3994214" y="646443"/>
                  <a:pt x="4007244" y="650330"/>
                </a:cubicBezTo>
                <a:cubicBezTo>
                  <a:pt x="4020275" y="654216"/>
                  <a:pt x="4033876" y="657302"/>
                  <a:pt x="4048049" y="659588"/>
                </a:cubicBezTo>
                <a:cubicBezTo>
                  <a:pt x="4062223" y="661874"/>
                  <a:pt x="4077539" y="663474"/>
                  <a:pt x="4093998" y="664388"/>
                </a:cubicBezTo>
                <a:cubicBezTo>
                  <a:pt x="4088511" y="652958"/>
                  <a:pt x="4082911" y="641300"/>
                  <a:pt x="4077195" y="629412"/>
                </a:cubicBezTo>
                <a:cubicBezTo>
                  <a:pt x="4071481" y="617525"/>
                  <a:pt x="4066337" y="606095"/>
                  <a:pt x="4061765" y="595123"/>
                </a:cubicBezTo>
                <a:cubicBezTo>
                  <a:pt x="4057193" y="584150"/>
                  <a:pt x="4053421" y="574320"/>
                  <a:pt x="4050449" y="565633"/>
                </a:cubicBezTo>
                <a:cubicBezTo>
                  <a:pt x="4047477" y="556946"/>
                  <a:pt x="4045991" y="550317"/>
                  <a:pt x="4045991" y="545745"/>
                </a:cubicBezTo>
                <a:cubicBezTo>
                  <a:pt x="4045991" y="535229"/>
                  <a:pt x="4051479" y="523799"/>
                  <a:pt x="4062451" y="511455"/>
                </a:cubicBezTo>
                <a:cubicBezTo>
                  <a:pt x="4073424" y="499111"/>
                  <a:pt x="4086911" y="488595"/>
                  <a:pt x="4102913" y="479908"/>
                </a:cubicBezTo>
                <a:cubicBezTo>
                  <a:pt x="4108857" y="510083"/>
                  <a:pt x="4113886" y="535458"/>
                  <a:pt x="4118001" y="556032"/>
                </a:cubicBezTo>
                <a:cubicBezTo>
                  <a:pt x="4122115" y="576606"/>
                  <a:pt x="4125316" y="593636"/>
                  <a:pt x="4127602" y="607124"/>
                </a:cubicBezTo>
                <a:cubicBezTo>
                  <a:pt x="4129887" y="620611"/>
                  <a:pt x="4131031" y="631470"/>
                  <a:pt x="4131031" y="639699"/>
                </a:cubicBezTo>
                <a:cubicBezTo>
                  <a:pt x="4131031" y="646557"/>
                  <a:pt x="4129545" y="655816"/>
                  <a:pt x="4126573" y="667474"/>
                </a:cubicBezTo>
                <a:cubicBezTo>
                  <a:pt x="4123601" y="679133"/>
                  <a:pt x="4119943" y="690906"/>
                  <a:pt x="4115601" y="702793"/>
                </a:cubicBezTo>
                <a:cubicBezTo>
                  <a:pt x="4111257" y="714680"/>
                  <a:pt x="4107028" y="724739"/>
                  <a:pt x="4102913" y="732968"/>
                </a:cubicBezTo>
                <a:cubicBezTo>
                  <a:pt x="4075023" y="732968"/>
                  <a:pt x="4047821" y="730111"/>
                  <a:pt x="4021303" y="724396"/>
                </a:cubicBezTo>
                <a:cubicBezTo>
                  <a:pt x="3994785" y="718681"/>
                  <a:pt x="3969411" y="710565"/>
                  <a:pt x="3945179" y="700050"/>
                </a:cubicBezTo>
                <a:cubicBezTo>
                  <a:pt x="3942893" y="705079"/>
                  <a:pt x="3940379" y="709880"/>
                  <a:pt x="3937635" y="714452"/>
                </a:cubicBezTo>
                <a:cubicBezTo>
                  <a:pt x="3935349" y="718109"/>
                  <a:pt x="3929749" y="721310"/>
                  <a:pt x="3920833" y="724053"/>
                </a:cubicBezTo>
                <a:cubicBezTo>
                  <a:pt x="3911918" y="726796"/>
                  <a:pt x="3901402" y="728968"/>
                  <a:pt x="3889287" y="730568"/>
                </a:cubicBezTo>
                <a:cubicBezTo>
                  <a:pt x="3877170" y="732168"/>
                  <a:pt x="3864941" y="732968"/>
                  <a:pt x="3852596" y="732968"/>
                </a:cubicBezTo>
                <a:cubicBezTo>
                  <a:pt x="3840252" y="732968"/>
                  <a:pt x="3826993" y="731025"/>
                  <a:pt x="3812820" y="727139"/>
                </a:cubicBezTo>
                <a:cubicBezTo>
                  <a:pt x="3798646" y="723253"/>
                  <a:pt x="3784930" y="717881"/>
                  <a:pt x="3771672" y="711023"/>
                </a:cubicBezTo>
                <a:cubicBezTo>
                  <a:pt x="3763442" y="716509"/>
                  <a:pt x="3752469" y="720852"/>
                  <a:pt x="3738753" y="724053"/>
                </a:cubicBezTo>
                <a:cubicBezTo>
                  <a:pt x="3731895" y="725653"/>
                  <a:pt x="3724866" y="726853"/>
                  <a:pt x="3717665" y="727653"/>
                </a:cubicBezTo>
                <a:lnTo>
                  <a:pt x="3703193" y="728439"/>
                </a:lnTo>
                <a:lnTo>
                  <a:pt x="3701949" y="728853"/>
                </a:lnTo>
                <a:lnTo>
                  <a:pt x="3699739" y="728626"/>
                </a:lnTo>
                <a:lnTo>
                  <a:pt x="3695548" y="728853"/>
                </a:lnTo>
                <a:lnTo>
                  <a:pt x="3692687" y="727900"/>
                </a:lnTo>
                <a:lnTo>
                  <a:pt x="3674474" y="726024"/>
                </a:lnTo>
                <a:cubicBezTo>
                  <a:pt x="3647641" y="720367"/>
                  <a:pt x="3622739" y="706222"/>
                  <a:pt x="3599764" y="683591"/>
                </a:cubicBezTo>
                <a:cubicBezTo>
                  <a:pt x="3597021" y="687706"/>
                  <a:pt x="3594507" y="691363"/>
                  <a:pt x="3592221" y="694563"/>
                </a:cubicBezTo>
                <a:cubicBezTo>
                  <a:pt x="3589934" y="697764"/>
                  <a:pt x="3587649" y="700964"/>
                  <a:pt x="3585363" y="704165"/>
                </a:cubicBezTo>
                <a:cubicBezTo>
                  <a:pt x="3579876" y="710565"/>
                  <a:pt x="3569017" y="716280"/>
                  <a:pt x="3552787" y="721310"/>
                </a:cubicBezTo>
                <a:cubicBezTo>
                  <a:pt x="3544672" y="723824"/>
                  <a:pt x="3535842" y="725710"/>
                  <a:pt x="3526298" y="726967"/>
                </a:cubicBezTo>
                <a:lnTo>
                  <a:pt x="3497483" y="728733"/>
                </a:lnTo>
                <a:lnTo>
                  <a:pt x="3497123" y="728853"/>
                </a:lnTo>
                <a:lnTo>
                  <a:pt x="3496247" y="728809"/>
                </a:lnTo>
                <a:lnTo>
                  <a:pt x="3495523" y="728853"/>
                </a:lnTo>
                <a:lnTo>
                  <a:pt x="3495236" y="728758"/>
                </a:lnTo>
                <a:lnTo>
                  <a:pt x="3442945" y="726110"/>
                </a:lnTo>
                <a:cubicBezTo>
                  <a:pt x="3425571" y="724281"/>
                  <a:pt x="3409912" y="721538"/>
                  <a:pt x="3395968" y="717881"/>
                </a:cubicBezTo>
                <a:cubicBezTo>
                  <a:pt x="3382023" y="714223"/>
                  <a:pt x="3371393" y="709651"/>
                  <a:pt x="3364078" y="704165"/>
                </a:cubicBezTo>
                <a:cubicBezTo>
                  <a:pt x="3355848" y="697764"/>
                  <a:pt x="3349333" y="688849"/>
                  <a:pt x="3344533" y="677418"/>
                </a:cubicBezTo>
                <a:cubicBezTo>
                  <a:pt x="3339732" y="665989"/>
                  <a:pt x="3335503" y="654558"/>
                  <a:pt x="3331845" y="643129"/>
                </a:cubicBezTo>
                <a:cubicBezTo>
                  <a:pt x="3323616" y="645415"/>
                  <a:pt x="3315729" y="648386"/>
                  <a:pt x="3308185" y="652044"/>
                </a:cubicBezTo>
                <a:cubicBezTo>
                  <a:pt x="3300641" y="655702"/>
                  <a:pt x="3292640" y="660159"/>
                  <a:pt x="3284182" y="665417"/>
                </a:cubicBezTo>
                <a:cubicBezTo>
                  <a:pt x="3275724" y="670675"/>
                  <a:pt x="3265551" y="677190"/>
                  <a:pt x="3253664" y="684962"/>
                </a:cubicBezTo>
                <a:cubicBezTo>
                  <a:pt x="3236748" y="695021"/>
                  <a:pt x="3220745" y="703022"/>
                  <a:pt x="3205658" y="708965"/>
                </a:cubicBezTo>
                <a:cubicBezTo>
                  <a:pt x="3190570" y="714909"/>
                  <a:pt x="3174911" y="719366"/>
                  <a:pt x="3158681" y="722338"/>
                </a:cubicBezTo>
                <a:cubicBezTo>
                  <a:pt x="3142450" y="725310"/>
                  <a:pt x="3124619" y="727139"/>
                  <a:pt x="3105188" y="727825"/>
                </a:cubicBezTo>
                <a:lnTo>
                  <a:pt x="3043516" y="728773"/>
                </a:lnTo>
                <a:lnTo>
                  <a:pt x="3043276" y="728853"/>
                </a:lnTo>
                <a:lnTo>
                  <a:pt x="3042538" y="728788"/>
                </a:lnTo>
                <a:lnTo>
                  <a:pt x="3038323" y="728853"/>
                </a:lnTo>
                <a:lnTo>
                  <a:pt x="3036551" y="728263"/>
                </a:lnTo>
                <a:lnTo>
                  <a:pt x="3010100" y="725939"/>
                </a:lnTo>
                <a:cubicBezTo>
                  <a:pt x="3000099" y="723996"/>
                  <a:pt x="2991155" y="721081"/>
                  <a:pt x="2983269" y="717195"/>
                </a:cubicBezTo>
                <a:cubicBezTo>
                  <a:pt x="2967495" y="709422"/>
                  <a:pt x="2955493" y="699021"/>
                  <a:pt x="2947264" y="685991"/>
                </a:cubicBezTo>
                <a:cubicBezTo>
                  <a:pt x="2939034" y="672961"/>
                  <a:pt x="2934005" y="657759"/>
                  <a:pt x="2932176" y="640385"/>
                </a:cubicBezTo>
                <a:cubicBezTo>
                  <a:pt x="2930805" y="630327"/>
                  <a:pt x="2929090" y="615925"/>
                  <a:pt x="2927033" y="597180"/>
                </a:cubicBezTo>
                <a:cubicBezTo>
                  <a:pt x="2924975" y="578435"/>
                  <a:pt x="2922803" y="557061"/>
                  <a:pt x="2920518" y="533058"/>
                </a:cubicBezTo>
                <a:cubicBezTo>
                  <a:pt x="2918232" y="509055"/>
                  <a:pt x="2915831" y="484023"/>
                  <a:pt x="2913317" y="457963"/>
                </a:cubicBezTo>
                <a:cubicBezTo>
                  <a:pt x="2910802" y="431902"/>
                  <a:pt x="2908402" y="406185"/>
                  <a:pt x="2906116" y="380810"/>
                </a:cubicBezTo>
                <a:cubicBezTo>
                  <a:pt x="2903830" y="355435"/>
                  <a:pt x="2901772" y="332461"/>
                  <a:pt x="2899944" y="311887"/>
                </a:cubicBezTo>
                <a:cubicBezTo>
                  <a:pt x="2910917" y="303658"/>
                  <a:pt x="2922232" y="295999"/>
                  <a:pt x="2933891" y="288913"/>
                </a:cubicBezTo>
                <a:cubicBezTo>
                  <a:pt x="2945549" y="281826"/>
                  <a:pt x="2957551" y="275083"/>
                  <a:pt x="2969895" y="268682"/>
                </a:cubicBezTo>
                <a:close/>
                <a:moveTo>
                  <a:pt x="1935709" y="268682"/>
                </a:moveTo>
                <a:cubicBezTo>
                  <a:pt x="1938909" y="281026"/>
                  <a:pt x="1942795" y="294399"/>
                  <a:pt x="1947367" y="308801"/>
                </a:cubicBezTo>
                <a:cubicBezTo>
                  <a:pt x="1951939" y="323203"/>
                  <a:pt x="1956969" y="337719"/>
                  <a:pt x="1962455" y="352349"/>
                </a:cubicBezTo>
                <a:lnTo>
                  <a:pt x="1940509" y="369494"/>
                </a:lnTo>
                <a:cubicBezTo>
                  <a:pt x="1941881" y="397384"/>
                  <a:pt x="1942681" y="428930"/>
                  <a:pt x="1942910" y="464135"/>
                </a:cubicBezTo>
                <a:cubicBezTo>
                  <a:pt x="1943138" y="499339"/>
                  <a:pt x="1942910" y="538430"/>
                  <a:pt x="1942224" y="581407"/>
                </a:cubicBezTo>
                <a:cubicBezTo>
                  <a:pt x="1941538" y="624383"/>
                  <a:pt x="1940052" y="671703"/>
                  <a:pt x="1937766" y="723367"/>
                </a:cubicBezTo>
                <a:lnTo>
                  <a:pt x="1897990" y="728853"/>
                </a:lnTo>
                <a:cubicBezTo>
                  <a:pt x="1896618" y="684048"/>
                  <a:pt x="1894904" y="643700"/>
                  <a:pt x="1892847" y="607810"/>
                </a:cubicBezTo>
                <a:cubicBezTo>
                  <a:pt x="1890789" y="571920"/>
                  <a:pt x="1888731" y="538430"/>
                  <a:pt x="1886674" y="507340"/>
                </a:cubicBezTo>
                <a:cubicBezTo>
                  <a:pt x="1884617" y="476251"/>
                  <a:pt x="1882445" y="446304"/>
                  <a:pt x="1880159" y="417500"/>
                </a:cubicBezTo>
                <a:cubicBezTo>
                  <a:pt x="1877873" y="388697"/>
                  <a:pt x="1875130" y="358750"/>
                  <a:pt x="1871930" y="327661"/>
                </a:cubicBezTo>
                <a:cubicBezTo>
                  <a:pt x="1870558" y="316230"/>
                  <a:pt x="1872501" y="306172"/>
                  <a:pt x="1877759" y="297485"/>
                </a:cubicBezTo>
                <a:cubicBezTo>
                  <a:pt x="1883017" y="288799"/>
                  <a:pt x="1890789" y="282055"/>
                  <a:pt x="1901076" y="277254"/>
                </a:cubicBezTo>
                <a:cubicBezTo>
                  <a:pt x="1911363" y="272453"/>
                  <a:pt x="1922907" y="269596"/>
                  <a:pt x="1935709" y="268682"/>
                </a:cubicBezTo>
                <a:close/>
                <a:moveTo>
                  <a:pt x="1604925" y="268682"/>
                </a:moveTo>
                <a:cubicBezTo>
                  <a:pt x="1604925" y="286970"/>
                  <a:pt x="1604925" y="310858"/>
                  <a:pt x="1604925" y="340348"/>
                </a:cubicBezTo>
                <a:cubicBezTo>
                  <a:pt x="1604925" y="369837"/>
                  <a:pt x="1604811" y="402870"/>
                  <a:pt x="1604582" y="439446"/>
                </a:cubicBezTo>
                <a:cubicBezTo>
                  <a:pt x="1604353" y="476022"/>
                  <a:pt x="1604239" y="514198"/>
                  <a:pt x="1604239" y="553975"/>
                </a:cubicBezTo>
                <a:cubicBezTo>
                  <a:pt x="1604239" y="572263"/>
                  <a:pt x="1604239" y="587922"/>
                  <a:pt x="1604239" y="600952"/>
                </a:cubicBezTo>
                <a:cubicBezTo>
                  <a:pt x="1604239" y="613982"/>
                  <a:pt x="1604468" y="626441"/>
                  <a:pt x="1604925" y="638328"/>
                </a:cubicBezTo>
                <a:cubicBezTo>
                  <a:pt x="1619670" y="647929"/>
                  <a:pt x="1637115" y="653930"/>
                  <a:pt x="1657260" y="656330"/>
                </a:cubicBezTo>
                <a:lnTo>
                  <a:pt x="1672374" y="657192"/>
                </a:lnTo>
                <a:lnTo>
                  <a:pt x="1683911" y="656502"/>
                </a:lnTo>
                <a:cubicBezTo>
                  <a:pt x="1701485" y="654444"/>
                  <a:pt x="1720215" y="649301"/>
                  <a:pt x="1740104" y="641071"/>
                </a:cubicBezTo>
                <a:cubicBezTo>
                  <a:pt x="1738275" y="626441"/>
                  <a:pt x="1736560" y="611810"/>
                  <a:pt x="1734960" y="597180"/>
                </a:cubicBezTo>
                <a:cubicBezTo>
                  <a:pt x="1733360" y="582549"/>
                  <a:pt x="1731645" y="567919"/>
                  <a:pt x="1729817" y="553289"/>
                </a:cubicBezTo>
                <a:cubicBezTo>
                  <a:pt x="1727073" y="530429"/>
                  <a:pt x="1722616" y="498882"/>
                  <a:pt x="1716444" y="458648"/>
                </a:cubicBezTo>
                <a:cubicBezTo>
                  <a:pt x="1710271" y="418415"/>
                  <a:pt x="1702385" y="369494"/>
                  <a:pt x="1692783" y="311887"/>
                </a:cubicBezTo>
                <a:cubicBezTo>
                  <a:pt x="1702842" y="304115"/>
                  <a:pt x="1713815" y="296685"/>
                  <a:pt x="1725702" y="289599"/>
                </a:cubicBezTo>
                <a:cubicBezTo>
                  <a:pt x="1737589" y="282512"/>
                  <a:pt x="1749705" y="275540"/>
                  <a:pt x="1762049" y="268682"/>
                </a:cubicBezTo>
                <a:cubicBezTo>
                  <a:pt x="1763421" y="302057"/>
                  <a:pt x="1764678" y="335319"/>
                  <a:pt x="1765821" y="368466"/>
                </a:cubicBezTo>
                <a:cubicBezTo>
                  <a:pt x="1766964" y="401613"/>
                  <a:pt x="1768221" y="434645"/>
                  <a:pt x="1769593" y="467564"/>
                </a:cubicBezTo>
                <a:cubicBezTo>
                  <a:pt x="1770965" y="498196"/>
                  <a:pt x="1771993" y="526657"/>
                  <a:pt x="1772679" y="552946"/>
                </a:cubicBezTo>
                <a:cubicBezTo>
                  <a:pt x="1773365" y="579235"/>
                  <a:pt x="1773708" y="603581"/>
                  <a:pt x="1773708" y="625984"/>
                </a:cubicBezTo>
                <a:cubicBezTo>
                  <a:pt x="1773708" y="638785"/>
                  <a:pt x="1771536" y="652272"/>
                  <a:pt x="1767193" y="666446"/>
                </a:cubicBezTo>
                <a:cubicBezTo>
                  <a:pt x="1762849" y="680619"/>
                  <a:pt x="1756563" y="694106"/>
                  <a:pt x="1748333" y="706908"/>
                </a:cubicBezTo>
                <a:cubicBezTo>
                  <a:pt x="1743761" y="713766"/>
                  <a:pt x="1734274" y="719138"/>
                  <a:pt x="1719873" y="723024"/>
                </a:cubicBezTo>
                <a:cubicBezTo>
                  <a:pt x="1712672" y="724967"/>
                  <a:pt x="1704642" y="726424"/>
                  <a:pt x="1695784" y="727396"/>
                </a:cubicBezTo>
                <a:lnTo>
                  <a:pt x="1680665" y="728154"/>
                </a:lnTo>
                <a:lnTo>
                  <a:pt x="1678305" y="728853"/>
                </a:lnTo>
                <a:lnTo>
                  <a:pt x="1672951" y="728541"/>
                </a:lnTo>
                <a:lnTo>
                  <a:pt x="1666723" y="728853"/>
                </a:lnTo>
                <a:lnTo>
                  <a:pt x="1663884" y="728012"/>
                </a:lnTo>
                <a:lnTo>
                  <a:pt x="1652588" y="727353"/>
                </a:lnTo>
                <a:cubicBezTo>
                  <a:pt x="1628585" y="724353"/>
                  <a:pt x="1609725" y="716852"/>
                  <a:pt x="1596010" y="704851"/>
                </a:cubicBezTo>
                <a:cubicBezTo>
                  <a:pt x="1583665" y="712166"/>
                  <a:pt x="1569949" y="717995"/>
                  <a:pt x="1554861" y="722338"/>
                </a:cubicBezTo>
                <a:cubicBezTo>
                  <a:pt x="1539774" y="726682"/>
                  <a:pt x="1523086" y="728853"/>
                  <a:pt x="1504798" y="728853"/>
                </a:cubicBezTo>
                <a:lnTo>
                  <a:pt x="1503160" y="728307"/>
                </a:lnTo>
                <a:lnTo>
                  <a:pt x="1501521" y="728853"/>
                </a:lnTo>
                <a:cubicBezTo>
                  <a:pt x="1484605" y="728853"/>
                  <a:pt x="1468603" y="730225"/>
                  <a:pt x="1453515" y="732968"/>
                </a:cubicBezTo>
                <a:cubicBezTo>
                  <a:pt x="1463574" y="737540"/>
                  <a:pt x="1472146" y="744512"/>
                  <a:pt x="1479233" y="753885"/>
                </a:cubicBezTo>
                <a:cubicBezTo>
                  <a:pt x="1486319" y="763258"/>
                  <a:pt x="1489863" y="772745"/>
                  <a:pt x="1489863" y="782346"/>
                </a:cubicBezTo>
                <a:cubicBezTo>
                  <a:pt x="1489863" y="786461"/>
                  <a:pt x="1488377" y="793204"/>
                  <a:pt x="1485405" y="802577"/>
                </a:cubicBezTo>
                <a:cubicBezTo>
                  <a:pt x="1482433" y="811949"/>
                  <a:pt x="1479119" y="821093"/>
                  <a:pt x="1475461" y="830009"/>
                </a:cubicBezTo>
                <a:cubicBezTo>
                  <a:pt x="1471803" y="838924"/>
                  <a:pt x="1468832" y="844754"/>
                  <a:pt x="1466546" y="847497"/>
                </a:cubicBezTo>
                <a:cubicBezTo>
                  <a:pt x="1461516" y="852983"/>
                  <a:pt x="1453858" y="857898"/>
                  <a:pt x="1443571" y="862241"/>
                </a:cubicBezTo>
                <a:cubicBezTo>
                  <a:pt x="1433284" y="866585"/>
                  <a:pt x="1421283" y="868757"/>
                  <a:pt x="1407567" y="868757"/>
                </a:cubicBezTo>
                <a:cubicBezTo>
                  <a:pt x="1371905" y="868757"/>
                  <a:pt x="1342416" y="858127"/>
                  <a:pt x="1319099" y="836867"/>
                </a:cubicBezTo>
                <a:cubicBezTo>
                  <a:pt x="1295781" y="815607"/>
                  <a:pt x="1280922" y="786003"/>
                  <a:pt x="1274522" y="748056"/>
                </a:cubicBezTo>
                <a:lnTo>
                  <a:pt x="1251890" y="758343"/>
                </a:lnTo>
                <a:lnTo>
                  <a:pt x="1244346" y="727482"/>
                </a:lnTo>
                <a:lnTo>
                  <a:pt x="1239089" y="727939"/>
                </a:lnTo>
                <a:lnTo>
                  <a:pt x="1236345" y="728853"/>
                </a:lnTo>
                <a:lnTo>
                  <a:pt x="1232804" y="728485"/>
                </a:lnTo>
                <a:lnTo>
                  <a:pt x="1228573" y="728853"/>
                </a:lnTo>
                <a:lnTo>
                  <a:pt x="1225053" y="727680"/>
                </a:lnTo>
                <a:lnTo>
                  <a:pt x="1219843" y="727139"/>
                </a:lnTo>
                <a:cubicBezTo>
                  <a:pt x="1203641" y="723710"/>
                  <a:pt x="1188339" y="715137"/>
                  <a:pt x="1173938" y="701422"/>
                </a:cubicBezTo>
                <a:lnTo>
                  <a:pt x="1165708" y="732968"/>
                </a:lnTo>
                <a:cubicBezTo>
                  <a:pt x="1131875" y="732968"/>
                  <a:pt x="1101471" y="729653"/>
                  <a:pt x="1074497" y="723024"/>
                </a:cubicBezTo>
                <a:cubicBezTo>
                  <a:pt x="1047522" y="716395"/>
                  <a:pt x="1026033" y="706794"/>
                  <a:pt x="1010031" y="694221"/>
                </a:cubicBezTo>
                <a:cubicBezTo>
                  <a:pt x="994029" y="681648"/>
                  <a:pt x="986029" y="667131"/>
                  <a:pt x="986029" y="650672"/>
                </a:cubicBezTo>
                <a:cubicBezTo>
                  <a:pt x="986029" y="635128"/>
                  <a:pt x="989229" y="619354"/>
                  <a:pt x="995630" y="603352"/>
                </a:cubicBezTo>
                <a:cubicBezTo>
                  <a:pt x="988314" y="607924"/>
                  <a:pt x="980085" y="613525"/>
                  <a:pt x="970941" y="620154"/>
                </a:cubicBezTo>
                <a:cubicBezTo>
                  <a:pt x="961797" y="626784"/>
                  <a:pt x="951738" y="634213"/>
                  <a:pt x="940766" y="642443"/>
                </a:cubicBezTo>
                <a:cubicBezTo>
                  <a:pt x="943966" y="664845"/>
                  <a:pt x="947509" y="688849"/>
                  <a:pt x="951396" y="714452"/>
                </a:cubicBezTo>
                <a:cubicBezTo>
                  <a:pt x="955282" y="740055"/>
                  <a:pt x="960197" y="770687"/>
                  <a:pt x="966140" y="806349"/>
                </a:cubicBezTo>
                <a:cubicBezTo>
                  <a:pt x="969341" y="826923"/>
                  <a:pt x="972313" y="845782"/>
                  <a:pt x="975056" y="862927"/>
                </a:cubicBezTo>
                <a:cubicBezTo>
                  <a:pt x="977799" y="880072"/>
                  <a:pt x="980085" y="895274"/>
                  <a:pt x="981914" y="908533"/>
                </a:cubicBezTo>
                <a:cubicBezTo>
                  <a:pt x="971855" y="915848"/>
                  <a:pt x="961683" y="922478"/>
                  <a:pt x="951396" y="928421"/>
                </a:cubicBezTo>
                <a:cubicBezTo>
                  <a:pt x="941109" y="934365"/>
                  <a:pt x="930707" y="939165"/>
                  <a:pt x="920192" y="942823"/>
                </a:cubicBezTo>
                <a:cubicBezTo>
                  <a:pt x="919734" y="919963"/>
                  <a:pt x="918820" y="895274"/>
                  <a:pt x="917449" y="868757"/>
                </a:cubicBezTo>
                <a:cubicBezTo>
                  <a:pt x="916077" y="842239"/>
                  <a:pt x="914019" y="813893"/>
                  <a:pt x="911276" y="783717"/>
                </a:cubicBezTo>
                <a:cubicBezTo>
                  <a:pt x="908533" y="755371"/>
                  <a:pt x="906590" y="731254"/>
                  <a:pt x="905447" y="711365"/>
                </a:cubicBezTo>
                <a:cubicBezTo>
                  <a:pt x="904304" y="691477"/>
                  <a:pt x="903733" y="676047"/>
                  <a:pt x="903733" y="665074"/>
                </a:cubicBezTo>
                <a:cubicBezTo>
                  <a:pt x="903733" y="662331"/>
                  <a:pt x="904190" y="658902"/>
                  <a:pt x="905104" y="654787"/>
                </a:cubicBezTo>
                <a:cubicBezTo>
                  <a:pt x="906019" y="650672"/>
                  <a:pt x="907390" y="646100"/>
                  <a:pt x="909219" y="641071"/>
                </a:cubicBezTo>
                <a:cubicBezTo>
                  <a:pt x="911048" y="635585"/>
                  <a:pt x="913791" y="628498"/>
                  <a:pt x="917449" y="619811"/>
                </a:cubicBezTo>
                <a:cubicBezTo>
                  <a:pt x="921106" y="611124"/>
                  <a:pt x="925678" y="600838"/>
                  <a:pt x="931165" y="588950"/>
                </a:cubicBezTo>
                <a:cubicBezTo>
                  <a:pt x="932079" y="587122"/>
                  <a:pt x="935508" y="583693"/>
                  <a:pt x="941451" y="578664"/>
                </a:cubicBezTo>
                <a:cubicBezTo>
                  <a:pt x="947395" y="573634"/>
                  <a:pt x="954825" y="567919"/>
                  <a:pt x="963740" y="561518"/>
                </a:cubicBezTo>
                <a:cubicBezTo>
                  <a:pt x="972655" y="555118"/>
                  <a:pt x="982028" y="548603"/>
                  <a:pt x="991858" y="541973"/>
                </a:cubicBezTo>
                <a:cubicBezTo>
                  <a:pt x="1001687" y="535343"/>
                  <a:pt x="1010946" y="529286"/>
                  <a:pt x="1019633" y="523799"/>
                </a:cubicBezTo>
                <a:cubicBezTo>
                  <a:pt x="1039292" y="512826"/>
                  <a:pt x="1057466" y="504140"/>
                  <a:pt x="1074154" y="497739"/>
                </a:cubicBezTo>
                <a:cubicBezTo>
                  <a:pt x="1090841" y="491338"/>
                  <a:pt x="1105129" y="488138"/>
                  <a:pt x="1117016" y="488138"/>
                </a:cubicBezTo>
                <a:cubicBezTo>
                  <a:pt x="1123874" y="488138"/>
                  <a:pt x="1130046" y="491452"/>
                  <a:pt x="1135533" y="498082"/>
                </a:cubicBezTo>
                <a:cubicBezTo>
                  <a:pt x="1141019" y="504711"/>
                  <a:pt x="1146277" y="513055"/>
                  <a:pt x="1151306" y="523113"/>
                </a:cubicBezTo>
                <a:cubicBezTo>
                  <a:pt x="1154507" y="529514"/>
                  <a:pt x="1157821" y="536830"/>
                  <a:pt x="1161250" y="545059"/>
                </a:cubicBezTo>
                <a:cubicBezTo>
                  <a:pt x="1164679" y="553289"/>
                  <a:pt x="1168223" y="562433"/>
                  <a:pt x="1171880" y="572491"/>
                </a:cubicBezTo>
                <a:cubicBezTo>
                  <a:pt x="1176909" y="587122"/>
                  <a:pt x="1182396" y="600495"/>
                  <a:pt x="1188339" y="612610"/>
                </a:cubicBezTo>
                <a:cubicBezTo>
                  <a:pt x="1194283" y="624726"/>
                  <a:pt x="1200455" y="634442"/>
                  <a:pt x="1206856" y="641757"/>
                </a:cubicBezTo>
                <a:cubicBezTo>
                  <a:pt x="1213371" y="649643"/>
                  <a:pt x="1220529" y="654573"/>
                  <a:pt x="1228330" y="656544"/>
                </a:cubicBezTo>
                <a:lnTo>
                  <a:pt x="1234929" y="657356"/>
                </a:lnTo>
                <a:lnTo>
                  <a:pt x="1253605" y="656844"/>
                </a:lnTo>
                <a:cubicBezTo>
                  <a:pt x="1261606" y="656387"/>
                  <a:pt x="1269264" y="655930"/>
                  <a:pt x="1276579" y="655473"/>
                </a:cubicBezTo>
                <a:cubicBezTo>
                  <a:pt x="1291667" y="573634"/>
                  <a:pt x="1334643" y="498882"/>
                  <a:pt x="1405509" y="431216"/>
                </a:cubicBezTo>
                <a:lnTo>
                  <a:pt x="1434313" y="438074"/>
                </a:lnTo>
                <a:cubicBezTo>
                  <a:pt x="1435227" y="447218"/>
                  <a:pt x="1436599" y="458877"/>
                  <a:pt x="1438428" y="473050"/>
                </a:cubicBezTo>
                <a:cubicBezTo>
                  <a:pt x="1440257" y="487223"/>
                  <a:pt x="1442771" y="503911"/>
                  <a:pt x="1445972" y="523113"/>
                </a:cubicBezTo>
                <a:cubicBezTo>
                  <a:pt x="1449172" y="539573"/>
                  <a:pt x="1451458" y="553517"/>
                  <a:pt x="1452830" y="564947"/>
                </a:cubicBezTo>
                <a:cubicBezTo>
                  <a:pt x="1454201" y="576377"/>
                  <a:pt x="1454887" y="585521"/>
                  <a:pt x="1454887" y="592379"/>
                </a:cubicBezTo>
                <a:cubicBezTo>
                  <a:pt x="1454887" y="606553"/>
                  <a:pt x="1451229" y="619811"/>
                  <a:pt x="1443914" y="632156"/>
                </a:cubicBezTo>
                <a:cubicBezTo>
                  <a:pt x="1436599" y="644500"/>
                  <a:pt x="1426998" y="655473"/>
                  <a:pt x="1415111" y="665074"/>
                </a:cubicBezTo>
                <a:cubicBezTo>
                  <a:pt x="1435685" y="661416"/>
                  <a:pt x="1452144" y="659245"/>
                  <a:pt x="1464488" y="658559"/>
                </a:cubicBezTo>
                <a:cubicBezTo>
                  <a:pt x="1476833" y="657873"/>
                  <a:pt x="1489177" y="657530"/>
                  <a:pt x="1501521" y="657530"/>
                </a:cubicBezTo>
                <a:lnTo>
                  <a:pt x="1503324" y="658022"/>
                </a:lnTo>
                <a:lnTo>
                  <a:pt x="1504798" y="657530"/>
                </a:lnTo>
                <a:cubicBezTo>
                  <a:pt x="1516685" y="657530"/>
                  <a:pt x="1528229" y="656273"/>
                  <a:pt x="1539431" y="653758"/>
                </a:cubicBezTo>
                <a:cubicBezTo>
                  <a:pt x="1550632" y="651244"/>
                  <a:pt x="1561491" y="647701"/>
                  <a:pt x="1572007" y="643129"/>
                </a:cubicBezTo>
                <a:cubicBezTo>
                  <a:pt x="1567892" y="613411"/>
                  <a:pt x="1563434" y="578664"/>
                  <a:pt x="1558633" y="538887"/>
                </a:cubicBezTo>
                <a:cubicBezTo>
                  <a:pt x="1553833" y="499111"/>
                  <a:pt x="1549146" y="454305"/>
                  <a:pt x="1544575" y="404470"/>
                </a:cubicBezTo>
                <a:cubicBezTo>
                  <a:pt x="1542746" y="389383"/>
                  <a:pt x="1541145" y="374181"/>
                  <a:pt x="1539774" y="358864"/>
                </a:cubicBezTo>
                <a:cubicBezTo>
                  <a:pt x="1538402" y="343548"/>
                  <a:pt x="1537031" y="327889"/>
                  <a:pt x="1535659" y="311887"/>
                </a:cubicBezTo>
                <a:cubicBezTo>
                  <a:pt x="1546175" y="303200"/>
                  <a:pt x="1557262" y="295428"/>
                  <a:pt x="1568920" y="288570"/>
                </a:cubicBezTo>
                <a:cubicBezTo>
                  <a:pt x="1580579" y="281712"/>
                  <a:pt x="1592581" y="275083"/>
                  <a:pt x="1604925" y="268682"/>
                </a:cubicBezTo>
                <a:close/>
                <a:moveTo>
                  <a:pt x="3954552" y="264948"/>
                </a:moveTo>
                <a:cubicBezTo>
                  <a:pt x="3961867" y="264948"/>
                  <a:pt x="3967811" y="268148"/>
                  <a:pt x="3972383" y="274549"/>
                </a:cubicBezTo>
                <a:cubicBezTo>
                  <a:pt x="3977869" y="281864"/>
                  <a:pt x="3980612" y="293523"/>
                  <a:pt x="3980612" y="309525"/>
                </a:cubicBezTo>
                <a:cubicBezTo>
                  <a:pt x="3980612" y="315469"/>
                  <a:pt x="3979469" y="320955"/>
                  <a:pt x="3977183" y="325984"/>
                </a:cubicBezTo>
                <a:lnTo>
                  <a:pt x="3998443" y="327356"/>
                </a:lnTo>
                <a:cubicBezTo>
                  <a:pt x="3998443" y="334671"/>
                  <a:pt x="3996043" y="339929"/>
                  <a:pt x="3991242" y="343129"/>
                </a:cubicBezTo>
                <a:cubicBezTo>
                  <a:pt x="3986441" y="346330"/>
                  <a:pt x="3979012" y="347930"/>
                  <a:pt x="3968953" y="347930"/>
                </a:cubicBezTo>
                <a:lnTo>
                  <a:pt x="3962095" y="347244"/>
                </a:lnTo>
                <a:cubicBezTo>
                  <a:pt x="3950665" y="358674"/>
                  <a:pt x="3939007" y="367704"/>
                  <a:pt x="3927119" y="374333"/>
                </a:cubicBezTo>
                <a:cubicBezTo>
                  <a:pt x="3915232" y="380963"/>
                  <a:pt x="3904717" y="384277"/>
                  <a:pt x="3895573" y="384277"/>
                </a:cubicBezTo>
                <a:cubicBezTo>
                  <a:pt x="3881400" y="384277"/>
                  <a:pt x="3874313" y="378333"/>
                  <a:pt x="3874313" y="366446"/>
                </a:cubicBezTo>
                <a:cubicBezTo>
                  <a:pt x="3888029" y="363703"/>
                  <a:pt x="3899916" y="360046"/>
                  <a:pt x="3909975" y="355474"/>
                </a:cubicBezTo>
                <a:cubicBezTo>
                  <a:pt x="3920033" y="350902"/>
                  <a:pt x="3929177" y="345872"/>
                  <a:pt x="3937407" y="340386"/>
                </a:cubicBezTo>
                <a:cubicBezTo>
                  <a:pt x="3920947" y="332156"/>
                  <a:pt x="3912717" y="321412"/>
                  <a:pt x="3912718" y="308153"/>
                </a:cubicBezTo>
                <a:cubicBezTo>
                  <a:pt x="3912717" y="297638"/>
                  <a:pt x="3917175" y="287808"/>
                  <a:pt x="3926091" y="278664"/>
                </a:cubicBezTo>
                <a:cubicBezTo>
                  <a:pt x="3935006" y="269520"/>
                  <a:pt x="3944493" y="264948"/>
                  <a:pt x="3954552" y="264948"/>
                </a:cubicBezTo>
                <a:close/>
                <a:moveTo>
                  <a:pt x="2593467" y="261138"/>
                </a:moveTo>
                <a:cubicBezTo>
                  <a:pt x="2593010" y="311430"/>
                  <a:pt x="2592781" y="356121"/>
                  <a:pt x="2592781" y="395212"/>
                </a:cubicBezTo>
                <a:cubicBezTo>
                  <a:pt x="2592781" y="434303"/>
                  <a:pt x="2592667" y="468707"/>
                  <a:pt x="2592439" y="498425"/>
                </a:cubicBezTo>
                <a:cubicBezTo>
                  <a:pt x="2592210" y="528143"/>
                  <a:pt x="2592210" y="554317"/>
                  <a:pt x="2592439" y="576949"/>
                </a:cubicBezTo>
                <a:cubicBezTo>
                  <a:pt x="2592667" y="599580"/>
                  <a:pt x="2592781" y="620040"/>
                  <a:pt x="2592781" y="638328"/>
                </a:cubicBezTo>
                <a:cubicBezTo>
                  <a:pt x="2603297" y="645186"/>
                  <a:pt x="2614613" y="650101"/>
                  <a:pt x="2626729" y="653072"/>
                </a:cubicBezTo>
                <a:cubicBezTo>
                  <a:pt x="2632787" y="654558"/>
                  <a:pt x="2639159" y="655673"/>
                  <a:pt x="2645845" y="656416"/>
                </a:cubicBezTo>
                <a:lnTo>
                  <a:pt x="2662429" y="657296"/>
                </a:lnTo>
                <a:lnTo>
                  <a:pt x="2690927" y="655987"/>
                </a:lnTo>
                <a:cubicBezTo>
                  <a:pt x="2702129" y="654959"/>
                  <a:pt x="2713330" y="653416"/>
                  <a:pt x="2724531" y="651358"/>
                </a:cubicBezTo>
                <a:cubicBezTo>
                  <a:pt x="2746934" y="647243"/>
                  <a:pt x="2765222" y="641986"/>
                  <a:pt x="2779395" y="635585"/>
                </a:cubicBezTo>
                <a:cubicBezTo>
                  <a:pt x="2775281" y="625069"/>
                  <a:pt x="2770137" y="613411"/>
                  <a:pt x="2763965" y="600609"/>
                </a:cubicBezTo>
                <a:cubicBezTo>
                  <a:pt x="2757793" y="587807"/>
                  <a:pt x="2752420" y="576606"/>
                  <a:pt x="2747849" y="567005"/>
                </a:cubicBezTo>
                <a:cubicBezTo>
                  <a:pt x="2743277" y="556946"/>
                  <a:pt x="2739619" y="548374"/>
                  <a:pt x="2736876" y="541287"/>
                </a:cubicBezTo>
                <a:cubicBezTo>
                  <a:pt x="2734133" y="534200"/>
                  <a:pt x="2732761" y="527914"/>
                  <a:pt x="2732761" y="522428"/>
                </a:cubicBezTo>
                <a:cubicBezTo>
                  <a:pt x="2732761" y="511455"/>
                  <a:pt x="2738247" y="499796"/>
                  <a:pt x="2749220" y="487452"/>
                </a:cubicBezTo>
                <a:cubicBezTo>
                  <a:pt x="2760193" y="475108"/>
                  <a:pt x="2773452" y="464821"/>
                  <a:pt x="2788997" y="456591"/>
                </a:cubicBezTo>
                <a:cubicBezTo>
                  <a:pt x="2791740" y="468478"/>
                  <a:pt x="2794826" y="482537"/>
                  <a:pt x="2798255" y="498768"/>
                </a:cubicBezTo>
                <a:cubicBezTo>
                  <a:pt x="2801684" y="514998"/>
                  <a:pt x="2805227" y="532715"/>
                  <a:pt x="2808885" y="551917"/>
                </a:cubicBezTo>
                <a:cubicBezTo>
                  <a:pt x="2811628" y="566548"/>
                  <a:pt x="2813685" y="578892"/>
                  <a:pt x="2815057" y="588950"/>
                </a:cubicBezTo>
                <a:cubicBezTo>
                  <a:pt x="2816429" y="599009"/>
                  <a:pt x="2817114" y="606781"/>
                  <a:pt x="2817115" y="612268"/>
                </a:cubicBezTo>
                <a:cubicBezTo>
                  <a:pt x="2817114" y="621869"/>
                  <a:pt x="2814599" y="633870"/>
                  <a:pt x="2809571" y="648272"/>
                </a:cubicBezTo>
                <a:cubicBezTo>
                  <a:pt x="2804541" y="662674"/>
                  <a:pt x="2798369" y="676961"/>
                  <a:pt x="2791054" y="691135"/>
                </a:cubicBezTo>
                <a:cubicBezTo>
                  <a:pt x="2759850" y="709994"/>
                  <a:pt x="2726975" y="721781"/>
                  <a:pt x="2692427" y="726496"/>
                </a:cubicBezTo>
                <a:lnTo>
                  <a:pt x="2669639" y="728026"/>
                </a:lnTo>
                <a:lnTo>
                  <a:pt x="2666848" y="728853"/>
                </a:lnTo>
                <a:lnTo>
                  <a:pt x="2662239" y="728523"/>
                </a:lnTo>
                <a:lnTo>
                  <a:pt x="2657323" y="728853"/>
                </a:lnTo>
                <a:lnTo>
                  <a:pt x="2654716" y="727984"/>
                </a:lnTo>
                <a:lnTo>
                  <a:pt x="2635730" y="726625"/>
                </a:lnTo>
                <a:cubicBezTo>
                  <a:pt x="2626415" y="725139"/>
                  <a:pt x="2618156" y="722910"/>
                  <a:pt x="2610955" y="719938"/>
                </a:cubicBezTo>
                <a:cubicBezTo>
                  <a:pt x="2596553" y="713994"/>
                  <a:pt x="2584323" y="704851"/>
                  <a:pt x="2574265" y="692506"/>
                </a:cubicBezTo>
                <a:cubicBezTo>
                  <a:pt x="2536317" y="706222"/>
                  <a:pt x="2500313" y="716395"/>
                  <a:pt x="2466251" y="723024"/>
                </a:cubicBezTo>
                <a:cubicBezTo>
                  <a:pt x="2432190" y="729653"/>
                  <a:pt x="2399157" y="732968"/>
                  <a:pt x="2367153" y="732968"/>
                </a:cubicBezTo>
                <a:cubicBezTo>
                  <a:pt x="2323262" y="732968"/>
                  <a:pt x="2289887" y="729311"/>
                  <a:pt x="2267027" y="721995"/>
                </a:cubicBezTo>
                <a:cubicBezTo>
                  <a:pt x="2244167" y="714680"/>
                  <a:pt x="2227250" y="703250"/>
                  <a:pt x="2216277" y="687706"/>
                </a:cubicBezTo>
                <a:cubicBezTo>
                  <a:pt x="2204847" y="672161"/>
                  <a:pt x="2199132" y="651587"/>
                  <a:pt x="2199132" y="625984"/>
                </a:cubicBezTo>
                <a:cubicBezTo>
                  <a:pt x="2199132" y="619583"/>
                  <a:pt x="2199589" y="612039"/>
                  <a:pt x="2200504" y="603352"/>
                </a:cubicBezTo>
                <a:cubicBezTo>
                  <a:pt x="2201418" y="594665"/>
                  <a:pt x="2202675" y="586321"/>
                  <a:pt x="2204276" y="578320"/>
                </a:cubicBezTo>
                <a:cubicBezTo>
                  <a:pt x="2205876" y="570319"/>
                  <a:pt x="2207362" y="564490"/>
                  <a:pt x="2208733" y="560833"/>
                </a:cubicBezTo>
                <a:lnTo>
                  <a:pt x="2236851" y="560833"/>
                </a:lnTo>
                <a:cubicBezTo>
                  <a:pt x="2236394" y="565404"/>
                  <a:pt x="2235937" y="569748"/>
                  <a:pt x="2235480" y="573863"/>
                </a:cubicBezTo>
                <a:cubicBezTo>
                  <a:pt x="2235023" y="577977"/>
                  <a:pt x="2234794" y="582321"/>
                  <a:pt x="2234794" y="586893"/>
                </a:cubicBezTo>
                <a:cubicBezTo>
                  <a:pt x="2234794" y="609296"/>
                  <a:pt x="2239595" y="625755"/>
                  <a:pt x="2249196" y="636271"/>
                </a:cubicBezTo>
                <a:cubicBezTo>
                  <a:pt x="2258797" y="646786"/>
                  <a:pt x="2274342" y="653530"/>
                  <a:pt x="2295830" y="656502"/>
                </a:cubicBezTo>
                <a:cubicBezTo>
                  <a:pt x="2317319" y="659473"/>
                  <a:pt x="2345893" y="660959"/>
                  <a:pt x="2381555" y="660959"/>
                </a:cubicBezTo>
                <a:cubicBezTo>
                  <a:pt x="2417674" y="660959"/>
                  <a:pt x="2449792" y="659245"/>
                  <a:pt x="2477910" y="655816"/>
                </a:cubicBezTo>
                <a:cubicBezTo>
                  <a:pt x="2506027" y="652387"/>
                  <a:pt x="2533574" y="647701"/>
                  <a:pt x="2560549" y="641757"/>
                </a:cubicBezTo>
                <a:cubicBezTo>
                  <a:pt x="2558263" y="621640"/>
                  <a:pt x="2555634" y="600152"/>
                  <a:pt x="2552662" y="577292"/>
                </a:cubicBezTo>
                <a:cubicBezTo>
                  <a:pt x="2549691" y="554432"/>
                  <a:pt x="2546719" y="529400"/>
                  <a:pt x="2543747" y="502197"/>
                </a:cubicBezTo>
                <a:cubicBezTo>
                  <a:pt x="2540775" y="474993"/>
                  <a:pt x="2537689" y="445047"/>
                  <a:pt x="2534489" y="412357"/>
                </a:cubicBezTo>
                <a:cubicBezTo>
                  <a:pt x="2531288" y="379667"/>
                  <a:pt x="2527859" y="343434"/>
                  <a:pt x="2524201" y="303658"/>
                </a:cubicBezTo>
                <a:cubicBezTo>
                  <a:pt x="2534260" y="295428"/>
                  <a:pt x="2545233" y="287770"/>
                  <a:pt x="2557120" y="280683"/>
                </a:cubicBezTo>
                <a:cubicBezTo>
                  <a:pt x="2569007" y="273597"/>
                  <a:pt x="2581123" y="267082"/>
                  <a:pt x="2593467" y="261138"/>
                </a:cubicBezTo>
                <a:close/>
                <a:moveTo>
                  <a:pt x="3299841" y="252984"/>
                </a:moveTo>
                <a:lnTo>
                  <a:pt x="3300527" y="261214"/>
                </a:lnTo>
                <a:cubicBezTo>
                  <a:pt x="3300527" y="273101"/>
                  <a:pt x="3295269" y="282245"/>
                  <a:pt x="3284753" y="288646"/>
                </a:cubicBezTo>
                <a:cubicBezTo>
                  <a:pt x="3272866" y="294590"/>
                  <a:pt x="3257550" y="301219"/>
                  <a:pt x="3238805" y="308534"/>
                </a:cubicBezTo>
                <a:cubicBezTo>
                  <a:pt x="3220060" y="315850"/>
                  <a:pt x="3198115" y="323851"/>
                  <a:pt x="3172968" y="332537"/>
                </a:cubicBezTo>
                <a:lnTo>
                  <a:pt x="3176397" y="299619"/>
                </a:lnTo>
                <a:cubicBezTo>
                  <a:pt x="3207029" y="288646"/>
                  <a:pt x="3232176" y="279502"/>
                  <a:pt x="3251835" y="272187"/>
                </a:cubicBezTo>
                <a:cubicBezTo>
                  <a:pt x="3271495" y="264872"/>
                  <a:pt x="3287497" y="258471"/>
                  <a:pt x="3299841" y="252984"/>
                </a:cubicBezTo>
                <a:close/>
                <a:moveTo>
                  <a:pt x="1108253" y="213589"/>
                </a:moveTo>
                <a:lnTo>
                  <a:pt x="1108939" y="221819"/>
                </a:lnTo>
                <a:cubicBezTo>
                  <a:pt x="1108939" y="234620"/>
                  <a:pt x="1103910" y="243993"/>
                  <a:pt x="1093851" y="249936"/>
                </a:cubicBezTo>
                <a:cubicBezTo>
                  <a:pt x="1081507" y="255880"/>
                  <a:pt x="1065962" y="262395"/>
                  <a:pt x="1047217" y="269482"/>
                </a:cubicBezTo>
                <a:cubicBezTo>
                  <a:pt x="1028472" y="276568"/>
                  <a:pt x="1006755" y="284226"/>
                  <a:pt x="982066" y="292456"/>
                </a:cubicBezTo>
                <a:lnTo>
                  <a:pt x="985495" y="260909"/>
                </a:lnTo>
                <a:cubicBezTo>
                  <a:pt x="1012927" y="250851"/>
                  <a:pt x="1036587" y="242164"/>
                  <a:pt x="1056475" y="234849"/>
                </a:cubicBezTo>
                <a:cubicBezTo>
                  <a:pt x="1076363" y="227534"/>
                  <a:pt x="1093623" y="220447"/>
                  <a:pt x="1108253" y="213589"/>
                </a:cubicBezTo>
                <a:close/>
                <a:moveTo>
                  <a:pt x="2814066" y="205360"/>
                </a:moveTo>
                <a:lnTo>
                  <a:pt x="2814752" y="213589"/>
                </a:lnTo>
                <a:cubicBezTo>
                  <a:pt x="2814752" y="225476"/>
                  <a:pt x="2809494" y="234620"/>
                  <a:pt x="2798979" y="241021"/>
                </a:cubicBezTo>
                <a:cubicBezTo>
                  <a:pt x="2787091" y="246965"/>
                  <a:pt x="2771775" y="253594"/>
                  <a:pt x="2753030" y="260909"/>
                </a:cubicBezTo>
                <a:cubicBezTo>
                  <a:pt x="2734285" y="268225"/>
                  <a:pt x="2712339" y="276226"/>
                  <a:pt x="2687193" y="284912"/>
                </a:cubicBezTo>
                <a:lnTo>
                  <a:pt x="2690623" y="251994"/>
                </a:lnTo>
                <a:cubicBezTo>
                  <a:pt x="2721255" y="241021"/>
                  <a:pt x="2746401" y="231877"/>
                  <a:pt x="2766061" y="224562"/>
                </a:cubicBezTo>
                <a:cubicBezTo>
                  <a:pt x="2785720" y="217247"/>
                  <a:pt x="2801722" y="210846"/>
                  <a:pt x="2814066" y="205360"/>
                </a:cubicBezTo>
                <a:close/>
                <a:moveTo>
                  <a:pt x="1384097" y="202540"/>
                </a:moveTo>
                <a:cubicBezTo>
                  <a:pt x="1380897" y="202540"/>
                  <a:pt x="1377925" y="203569"/>
                  <a:pt x="1375182" y="205626"/>
                </a:cubicBezTo>
                <a:cubicBezTo>
                  <a:pt x="1372439" y="207683"/>
                  <a:pt x="1371067" y="209855"/>
                  <a:pt x="1371067" y="212141"/>
                </a:cubicBezTo>
                <a:cubicBezTo>
                  <a:pt x="1371067" y="221742"/>
                  <a:pt x="1378839" y="229515"/>
                  <a:pt x="1394384" y="235459"/>
                </a:cubicBezTo>
                <a:lnTo>
                  <a:pt x="1395756" y="232715"/>
                </a:lnTo>
                <a:cubicBezTo>
                  <a:pt x="1396670" y="230887"/>
                  <a:pt x="1397127" y="229286"/>
                  <a:pt x="1397127" y="227915"/>
                </a:cubicBezTo>
                <a:cubicBezTo>
                  <a:pt x="1397127" y="226543"/>
                  <a:pt x="1397127" y="225400"/>
                  <a:pt x="1397127" y="224486"/>
                </a:cubicBezTo>
                <a:cubicBezTo>
                  <a:pt x="1397127" y="218085"/>
                  <a:pt x="1395870" y="212827"/>
                  <a:pt x="1393355" y="208712"/>
                </a:cubicBezTo>
                <a:cubicBezTo>
                  <a:pt x="1390841" y="204598"/>
                  <a:pt x="1387755" y="202540"/>
                  <a:pt x="1384097" y="202540"/>
                </a:cubicBezTo>
                <a:close/>
                <a:moveTo>
                  <a:pt x="1392327" y="179223"/>
                </a:moveTo>
                <a:cubicBezTo>
                  <a:pt x="1399642" y="179223"/>
                  <a:pt x="1405586" y="182423"/>
                  <a:pt x="1410158" y="188824"/>
                </a:cubicBezTo>
                <a:cubicBezTo>
                  <a:pt x="1415644" y="196139"/>
                  <a:pt x="1418387" y="207798"/>
                  <a:pt x="1418387" y="223800"/>
                </a:cubicBezTo>
                <a:cubicBezTo>
                  <a:pt x="1418387" y="229744"/>
                  <a:pt x="1417244" y="235230"/>
                  <a:pt x="1414958" y="240259"/>
                </a:cubicBezTo>
                <a:lnTo>
                  <a:pt x="1436218" y="241631"/>
                </a:lnTo>
                <a:cubicBezTo>
                  <a:pt x="1436218" y="248946"/>
                  <a:pt x="1433818" y="254204"/>
                  <a:pt x="1429017" y="257404"/>
                </a:cubicBezTo>
                <a:cubicBezTo>
                  <a:pt x="1424217" y="260605"/>
                  <a:pt x="1416787" y="262205"/>
                  <a:pt x="1406729" y="262205"/>
                </a:cubicBezTo>
                <a:lnTo>
                  <a:pt x="1399871" y="261519"/>
                </a:lnTo>
                <a:cubicBezTo>
                  <a:pt x="1388441" y="272949"/>
                  <a:pt x="1376782" y="281979"/>
                  <a:pt x="1364895" y="288608"/>
                </a:cubicBezTo>
                <a:cubicBezTo>
                  <a:pt x="1353008" y="295237"/>
                  <a:pt x="1342492" y="298552"/>
                  <a:pt x="1333348" y="298552"/>
                </a:cubicBezTo>
                <a:cubicBezTo>
                  <a:pt x="1319175" y="298552"/>
                  <a:pt x="1312088" y="292609"/>
                  <a:pt x="1312088" y="280721"/>
                </a:cubicBezTo>
                <a:cubicBezTo>
                  <a:pt x="1325804" y="277978"/>
                  <a:pt x="1337691" y="274321"/>
                  <a:pt x="1347750" y="269749"/>
                </a:cubicBezTo>
                <a:cubicBezTo>
                  <a:pt x="1357808" y="265177"/>
                  <a:pt x="1366952" y="260147"/>
                  <a:pt x="1375182" y="254661"/>
                </a:cubicBezTo>
                <a:cubicBezTo>
                  <a:pt x="1358723" y="246431"/>
                  <a:pt x="1350493" y="235687"/>
                  <a:pt x="1350493" y="222428"/>
                </a:cubicBezTo>
                <a:cubicBezTo>
                  <a:pt x="1350493" y="211913"/>
                  <a:pt x="1354951" y="202083"/>
                  <a:pt x="1363866" y="192939"/>
                </a:cubicBezTo>
                <a:cubicBezTo>
                  <a:pt x="1372781" y="183795"/>
                  <a:pt x="1382268" y="179223"/>
                  <a:pt x="1392327" y="179223"/>
                </a:cubicBezTo>
                <a:close/>
                <a:moveTo>
                  <a:pt x="1616431" y="132360"/>
                </a:moveTo>
                <a:cubicBezTo>
                  <a:pt x="1621003" y="140132"/>
                  <a:pt x="1624089" y="148133"/>
                  <a:pt x="1625689" y="156363"/>
                </a:cubicBezTo>
                <a:cubicBezTo>
                  <a:pt x="1627290" y="164593"/>
                  <a:pt x="1628090" y="170536"/>
                  <a:pt x="1628090" y="174194"/>
                </a:cubicBezTo>
                <a:cubicBezTo>
                  <a:pt x="1628090" y="184709"/>
                  <a:pt x="1624661" y="193853"/>
                  <a:pt x="1617803" y="201626"/>
                </a:cubicBezTo>
                <a:cubicBezTo>
                  <a:pt x="1610945" y="209398"/>
                  <a:pt x="1602487" y="213284"/>
                  <a:pt x="1592428" y="213284"/>
                </a:cubicBezTo>
                <a:cubicBezTo>
                  <a:pt x="1584199" y="213284"/>
                  <a:pt x="1577341" y="210770"/>
                  <a:pt x="1571854" y="205741"/>
                </a:cubicBezTo>
                <a:cubicBezTo>
                  <a:pt x="1565453" y="219914"/>
                  <a:pt x="1554938" y="227000"/>
                  <a:pt x="1540307" y="227000"/>
                </a:cubicBezTo>
                <a:cubicBezTo>
                  <a:pt x="1531163" y="227000"/>
                  <a:pt x="1523848" y="224371"/>
                  <a:pt x="1518362" y="219113"/>
                </a:cubicBezTo>
                <a:cubicBezTo>
                  <a:pt x="1512875" y="213856"/>
                  <a:pt x="1510132" y="206198"/>
                  <a:pt x="1510132" y="196139"/>
                </a:cubicBezTo>
                <a:cubicBezTo>
                  <a:pt x="1510132" y="186995"/>
                  <a:pt x="1513104" y="177165"/>
                  <a:pt x="1519047" y="166650"/>
                </a:cubicBezTo>
                <a:lnTo>
                  <a:pt x="1532078" y="169393"/>
                </a:lnTo>
                <a:cubicBezTo>
                  <a:pt x="1530706" y="173508"/>
                  <a:pt x="1530020" y="179223"/>
                  <a:pt x="1530020" y="186538"/>
                </a:cubicBezTo>
                <a:cubicBezTo>
                  <a:pt x="1530020" y="197054"/>
                  <a:pt x="1533906" y="202312"/>
                  <a:pt x="1541679" y="202312"/>
                </a:cubicBezTo>
                <a:cubicBezTo>
                  <a:pt x="1545794" y="202312"/>
                  <a:pt x="1549337" y="200597"/>
                  <a:pt x="1552309" y="197168"/>
                </a:cubicBezTo>
                <a:cubicBezTo>
                  <a:pt x="1555281" y="193739"/>
                  <a:pt x="1556538" y="189510"/>
                  <a:pt x="1556081" y="184481"/>
                </a:cubicBezTo>
                <a:lnTo>
                  <a:pt x="1554709" y="163221"/>
                </a:lnTo>
                <a:lnTo>
                  <a:pt x="1573226" y="151562"/>
                </a:lnTo>
                <a:cubicBezTo>
                  <a:pt x="1575055" y="165735"/>
                  <a:pt x="1577683" y="175451"/>
                  <a:pt x="1581113" y="180709"/>
                </a:cubicBezTo>
                <a:cubicBezTo>
                  <a:pt x="1584541" y="185967"/>
                  <a:pt x="1589685" y="188596"/>
                  <a:pt x="1596543" y="188596"/>
                </a:cubicBezTo>
                <a:cubicBezTo>
                  <a:pt x="1598829" y="188596"/>
                  <a:pt x="1600886" y="188024"/>
                  <a:pt x="1602715" y="186881"/>
                </a:cubicBezTo>
                <a:cubicBezTo>
                  <a:pt x="1604544" y="185738"/>
                  <a:pt x="1605915" y="184252"/>
                  <a:pt x="1606830" y="182423"/>
                </a:cubicBezTo>
                <a:cubicBezTo>
                  <a:pt x="1605915" y="177851"/>
                  <a:pt x="1602715" y="169622"/>
                  <a:pt x="1597229" y="157735"/>
                </a:cubicBezTo>
                <a:lnTo>
                  <a:pt x="1595857" y="152248"/>
                </a:lnTo>
                <a:cubicBezTo>
                  <a:pt x="1595857" y="147676"/>
                  <a:pt x="1597686" y="143447"/>
                  <a:pt x="1601343" y="139561"/>
                </a:cubicBezTo>
                <a:cubicBezTo>
                  <a:pt x="1605001" y="135674"/>
                  <a:pt x="1610030" y="133274"/>
                  <a:pt x="1616431" y="132360"/>
                </a:cubicBezTo>
                <a:close/>
                <a:moveTo>
                  <a:pt x="1564310" y="0"/>
                </a:moveTo>
                <a:cubicBezTo>
                  <a:pt x="1567511" y="14631"/>
                  <a:pt x="1569682" y="26861"/>
                  <a:pt x="1570825" y="36691"/>
                </a:cubicBezTo>
                <a:cubicBezTo>
                  <a:pt x="1571969" y="46521"/>
                  <a:pt x="1572883" y="55322"/>
                  <a:pt x="1573569" y="63094"/>
                </a:cubicBezTo>
                <a:cubicBezTo>
                  <a:pt x="1574254" y="70867"/>
                  <a:pt x="1574597" y="79553"/>
                  <a:pt x="1574597" y="89155"/>
                </a:cubicBezTo>
                <a:cubicBezTo>
                  <a:pt x="1574597" y="109271"/>
                  <a:pt x="1568654" y="126188"/>
                  <a:pt x="1556767" y="139904"/>
                </a:cubicBezTo>
                <a:lnTo>
                  <a:pt x="1553338" y="139218"/>
                </a:lnTo>
                <a:cubicBezTo>
                  <a:pt x="1553338" y="106300"/>
                  <a:pt x="1549451" y="75667"/>
                  <a:pt x="1541679" y="47321"/>
                </a:cubicBezTo>
                <a:cubicBezTo>
                  <a:pt x="1539850" y="42749"/>
                  <a:pt x="1538936" y="38177"/>
                  <a:pt x="1538936" y="33605"/>
                </a:cubicBezTo>
                <a:cubicBezTo>
                  <a:pt x="1538936" y="25832"/>
                  <a:pt x="1541336" y="18860"/>
                  <a:pt x="1546137" y="12688"/>
                </a:cubicBezTo>
                <a:cubicBezTo>
                  <a:pt x="1550937" y="6516"/>
                  <a:pt x="1556995" y="2287"/>
                  <a:pt x="1564310" y="0"/>
                </a:cubicBezTo>
                <a:close/>
              </a:path>
            </a:pathLst>
          </a:custGeom>
          <a:solidFill>
            <a:srgbClr val="4B116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PK" dirty="0"/>
          </a:p>
        </p:txBody>
      </p:sp>
      <p:sp>
        <p:nvSpPr>
          <p:cNvPr id="5" name="Google Shape;107;p16">
            <a:extLst>
              <a:ext uri="{FF2B5EF4-FFF2-40B4-BE49-F238E27FC236}">
                <a16:creationId xmlns:a16="http://schemas.microsoft.com/office/drawing/2014/main" id="{8501010F-17D6-3B9F-2084-0061413F2349}"/>
              </a:ext>
            </a:extLst>
          </p:cNvPr>
          <p:cNvSpPr txBox="1"/>
          <p:nvPr/>
        </p:nvSpPr>
        <p:spPr>
          <a:xfrm>
            <a:off x="2008851" y="1420490"/>
            <a:ext cx="8035901" cy="120028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7200" b="0" i="0" u="none" strike="noStrike" kern="0" cap="none" spc="0" normalizeH="0" baseline="0" noProof="0" dirty="0">
                <a:ln>
                  <a:noFill/>
                </a:ln>
                <a:solidFill>
                  <a:srgbClr val="4B116F"/>
                </a:solidFill>
                <a:effectLst/>
                <a:uLnTx/>
                <a:uFillTx/>
                <a:latin typeface="Pangea Afrikan SemiBold"/>
                <a:ea typeface="Inter Tight Medium"/>
                <a:cs typeface="Inter Tight Medium"/>
                <a:sym typeface="Inter Tight Medium"/>
              </a:rPr>
              <a:t>For Next Week</a:t>
            </a:r>
            <a:endParaRPr kumimoji="0" lang="en-US" sz="1600" b="0" i="0" u="none" strike="noStrike" kern="0" cap="none" spc="0" normalizeH="0" baseline="0" noProof="0" dirty="0">
              <a:ln>
                <a:noFill/>
              </a:ln>
              <a:solidFill>
                <a:srgbClr val="4B116F"/>
              </a:solidFill>
              <a:effectLst/>
              <a:uLnTx/>
              <a:uFillTx/>
              <a:latin typeface="Pangea Afrikan SemiBold"/>
              <a:cs typeface="Arial"/>
              <a:sym typeface="Arial"/>
            </a:endParaRPr>
          </a:p>
        </p:txBody>
      </p:sp>
      <p:sp>
        <p:nvSpPr>
          <p:cNvPr id="4" name="Google Shape;203;p22">
            <a:extLst>
              <a:ext uri="{FF2B5EF4-FFF2-40B4-BE49-F238E27FC236}">
                <a16:creationId xmlns:a16="http://schemas.microsoft.com/office/drawing/2014/main" id="{329FCC45-E6F6-68D4-1265-0775EC5CAD87}"/>
              </a:ext>
            </a:extLst>
          </p:cNvPr>
          <p:cNvSpPr txBox="1"/>
          <p:nvPr/>
        </p:nvSpPr>
        <p:spPr>
          <a:xfrm>
            <a:off x="2008851" y="3555619"/>
            <a:ext cx="6889531" cy="1354176"/>
          </a:xfrm>
          <a:prstGeom prst="rect">
            <a:avLst/>
          </a:prstGeom>
          <a:noFill/>
          <a:ln>
            <a:noFill/>
          </a:ln>
        </p:spPr>
        <p:txBody>
          <a:bodyPr spcFirstLastPara="1" wrap="square" lIns="91425" tIns="45700" rIns="91425" bIns="45700" anchor="t" anchorCtr="0">
            <a:spAutoFit/>
          </a:bodyPr>
          <a:lstStyle/>
          <a:p>
            <a:pPr marR="0" lvl="0" algn="l" rtl="0">
              <a:lnSpc>
                <a:spcPct val="150000"/>
              </a:lnSpc>
              <a:spcBef>
                <a:spcPts val="0"/>
              </a:spcBef>
              <a:spcAft>
                <a:spcPts val="600"/>
              </a:spcAft>
            </a:pPr>
            <a:r>
              <a:rPr lang="en-GB" sz="2400" dirty="0">
                <a:solidFill>
                  <a:srgbClr val="1E1E1E"/>
                </a:solidFill>
                <a:latin typeface="Inter Light"/>
                <a:ea typeface="Inter Light"/>
                <a:cs typeface="Inter Light"/>
                <a:sym typeface="Inter Light"/>
              </a:rPr>
              <a:t>1) Memorise Ayahs 30-35</a:t>
            </a:r>
          </a:p>
          <a:p>
            <a:pPr marR="0" lvl="0" algn="l" rtl="0">
              <a:lnSpc>
                <a:spcPct val="150000"/>
              </a:lnSpc>
              <a:spcBef>
                <a:spcPts val="0"/>
              </a:spcBef>
              <a:spcAft>
                <a:spcPts val="600"/>
              </a:spcAft>
            </a:pPr>
            <a:r>
              <a:rPr lang="en-GB" sz="2400" dirty="0">
                <a:solidFill>
                  <a:srgbClr val="1E1E1E"/>
                </a:solidFill>
                <a:latin typeface="Inter Light"/>
                <a:ea typeface="Inter Light"/>
                <a:cs typeface="Inter Light"/>
                <a:sym typeface="Inter Light"/>
              </a:rPr>
              <a:t>2) Bonus: Memorise the translation</a:t>
            </a:r>
            <a:endParaRPr lang="en-US" sz="2400" dirty="0">
              <a:solidFill>
                <a:srgbClr val="1E1E1E"/>
              </a:solidFill>
              <a:latin typeface="Inter Light"/>
              <a:ea typeface="Inter Light"/>
              <a:cs typeface="Inter Light"/>
              <a:sym typeface="Inter Light"/>
            </a:endParaRPr>
          </a:p>
        </p:txBody>
      </p:sp>
    </p:spTree>
    <p:extLst>
      <p:ext uri="{BB962C8B-B14F-4D97-AF65-F5344CB8AC3E}">
        <p14:creationId xmlns:p14="http://schemas.microsoft.com/office/powerpoint/2010/main" val="3704324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80DCBB-040A-418E-D75E-B91FEB57AD2E}"/>
            </a:ext>
          </a:extLst>
        </p:cNvPr>
        <p:cNvGrpSpPr/>
        <p:nvPr/>
      </p:nvGrpSpPr>
      <p:grpSpPr>
        <a:xfrm>
          <a:off x="0" y="0"/>
          <a:ext cx="0" cy="0"/>
          <a:chOff x="0" y="0"/>
          <a:chExt cx="0" cy="0"/>
        </a:xfrm>
      </p:grpSpPr>
      <p:sp>
        <p:nvSpPr>
          <p:cNvPr id="6" name="Google Shape;203;p22">
            <a:extLst>
              <a:ext uri="{FF2B5EF4-FFF2-40B4-BE49-F238E27FC236}">
                <a16:creationId xmlns:a16="http://schemas.microsoft.com/office/drawing/2014/main" id="{48A7069F-1BE9-8BB2-7DFF-166446F29549}"/>
              </a:ext>
            </a:extLst>
          </p:cNvPr>
          <p:cNvSpPr txBox="1"/>
          <p:nvPr/>
        </p:nvSpPr>
        <p:spPr>
          <a:xfrm>
            <a:off x="5110133" y="6865437"/>
            <a:ext cx="7803640" cy="3200836"/>
          </a:xfrm>
          <a:prstGeom prst="rect">
            <a:avLst/>
          </a:prstGeom>
          <a:noFill/>
          <a:ln>
            <a:noFill/>
          </a:ln>
        </p:spPr>
        <p:txBody>
          <a:bodyPr spcFirstLastPara="1" wrap="square" lIns="91425" tIns="45700" rIns="91425" bIns="45700" anchor="t" anchorCtr="0">
            <a:spAutoFit/>
          </a:bodyPr>
          <a:lstStyle/>
          <a:p>
            <a:pPr algn="ctr"/>
            <a:r>
              <a:rPr lang="en-GB" sz="3600" dirty="0">
                <a:latin typeface="Inter Light" panose="020B0604020202020204" charset="0"/>
                <a:ea typeface="Inter Light" panose="020B0604020202020204" charset="0"/>
              </a:rPr>
              <a:t>What aspect of Jahannam sends shivers down your spine the most?</a:t>
            </a:r>
          </a:p>
          <a:p>
            <a:pPr marL="285750" marR="0" lvl="0" indent="-285750" algn="l" rtl="0">
              <a:lnSpc>
                <a:spcPct val="150000"/>
              </a:lnSpc>
              <a:spcBef>
                <a:spcPts val="0"/>
              </a:spcBef>
              <a:spcAft>
                <a:spcPts val="600"/>
              </a:spcAft>
              <a:buFont typeface="Arial" panose="020B0604020202020204" pitchFamily="34" charset="0"/>
              <a:buChar char="•"/>
            </a:pPr>
            <a:endParaRPr lang="en-GB" dirty="0"/>
          </a:p>
          <a:p>
            <a:pPr marL="285750" marR="0" lvl="0" indent="-285750" algn="l" rtl="0">
              <a:lnSpc>
                <a:spcPct val="150000"/>
              </a:lnSpc>
              <a:spcBef>
                <a:spcPts val="0"/>
              </a:spcBef>
              <a:spcAft>
                <a:spcPts val="600"/>
              </a:spcAft>
              <a:buFont typeface="Arial" panose="020B0604020202020204" pitchFamily="34" charset="0"/>
              <a:buChar char="•"/>
            </a:pPr>
            <a:endParaRPr lang="en-GB" dirty="0"/>
          </a:p>
          <a:p>
            <a:pPr marL="285750" marR="0" lvl="0" indent="-285750" algn="l" rtl="0">
              <a:lnSpc>
                <a:spcPct val="150000"/>
              </a:lnSpc>
              <a:spcBef>
                <a:spcPts val="0"/>
              </a:spcBef>
              <a:spcAft>
                <a:spcPts val="600"/>
              </a:spcAft>
              <a:buFont typeface="Arial" panose="020B0604020202020204" pitchFamily="34" charset="0"/>
              <a:buChar char="•"/>
            </a:pPr>
            <a:endParaRPr lang="en-GB" dirty="0"/>
          </a:p>
          <a:p>
            <a:pPr marL="285750" marR="0" lvl="0" indent="-285750" algn="l" rtl="0">
              <a:lnSpc>
                <a:spcPct val="150000"/>
              </a:lnSpc>
              <a:spcBef>
                <a:spcPts val="0"/>
              </a:spcBef>
              <a:spcAft>
                <a:spcPts val="600"/>
              </a:spcAft>
              <a:buFont typeface="Arial" panose="020B0604020202020204" pitchFamily="34" charset="0"/>
              <a:buChar char="•"/>
            </a:pPr>
            <a:endParaRPr lang="en-GB" dirty="0"/>
          </a:p>
          <a:p>
            <a:pPr marL="285750" marR="0" lvl="0" indent="-285750" algn="l" rtl="0">
              <a:lnSpc>
                <a:spcPct val="150000"/>
              </a:lnSpc>
              <a:spcBef>
                <a:spcPts val="0"/>
              </a:spcBef>
              <a:spcAft>
                <a:spcPts val="600"/>
              </a:spcAft>
              <a:buFont typeface="Arial" panose="020B0604020202020204" pitchFamily="34" charset="0"/>
              <a:buChar char="•"/>
            </a:pPr>
            <a:endParaRPr lang="en-PK" dirty="0"/>
          </a:p>
        </p:txBody>
      </p:sp>
      <p:sp>
        <p:nvSpPr>
          <p:cNvPr id="3" name="Background frame">
            <a:extLst>
              <a:ext uri="{FF2B5EF4-FFF2-40B4-BE49-F238E27FC236}">
                <a16:creationId xmlns:a16="http://schemas.microsoft.com/office/drawing/2014/main" id="{082842F3-F0DF-314C-64F2-5BBFCFA4026E}"/>
              </a:ext>
            </a:extLst>
          </p:cNvPr>
          <p:cNvSpPr/>
          <p:nvPr/>
        </p:nvSpPr>
        <p:spPr>
          <a:xfrm>
            <a:off x="7023887" y="1147863"/>
            <a:ext cx="3976132" cy="1668165"/>
          </a:xfrm>
          <a:prstGeom prst="roundRect">
            <a:avLst>
              <a:gd name="adj" fmla="val 10456"/>
            </a:avLst>
          </a:prstGeom>
          <a:solidFill>
            <a:srgbClr val="FAAC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7" name="Google Shape;107;p16">
            <a:extLst>
              <a:ext uri="{FF2B5EF4-FFF2-40B4-BE49-F238E27FC236}">
                <a16:creationId xmlns:a16="http://schemas.microsoft.com/office/drawing/2014/main" id="{2DC53B5D-99DC-BC2F-DEEF-67258311E9AC}"/>
              </a:ext>
            </a:extLst>
          </p:cNvPr>
          <p:cNvSpPr txBox="1"/>
          <p:nvPr/>
        </p:nvSpPr>
        <p:spPr>
          <a:xfrm>
            <a:off x="4994003" y="3299522"/>
            <a:ext cx="8035901"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7200" dirty="0">
                <a:solidFill>
                  <a:srgbClr val="4B116F"/>
                </a:solidFill>
                <a:latin typeface="+mj-lt"/>
                <a:ea typeface="Inter Tight Medium"/>
                <a:cs typeface="Inter Tight Medium"/>
                <a:sym typeface="Inter Tight Medium"/>
              </a:rPr>
              <a:t>Welcome Back!</a:t>
            </a:r>
            <a:endParaRPr lang="en-US" sz="1600" dirty="0">
              <a:solidFill>
                <a:srgbClr val="4B116F"/>
              </a:solidFill>
              <a:latin typeface="+mj-lt"/>
            </a:endParaRPr>
          </a:p>
        </p:txBody>
      </p:sp>
      <p:pic>
        <p:nvPicPr>
          <p:cNvPr id="9" name="Graphic 8" descr="Lightbulb and gear">
            <a:extLst>
              <a:ext uri="{FF2B5EF4-FFF2-40B4-BE49-F238E27FC236}">
                <a16:creationId xmlns:a16="http://schemas.microsoft.com/office/drawing/2014/main" id="{30A27C5F-8DC1-02AE-E901-4C0862D8E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05775" y="4499810"/>
            <a:ext cx="2012356" cy="2012356"/>
          </a:xfrm>
          <a:prstGeom prst="rect">
            <a:avLst/>
          </a:prstGeom>
        </p:spPr>
      </p:pic>
      <p:sp>
        <p:nvSpPr>
          <p:cNvPr id="12" name="Freeform: Shape 11">
            <a:extLst>
              <a:ext uri="{FF2B5EF4-FFF2-40B4-BE49-F238E27FC236}">
                <a16:creationId xmlns:a16="http://schemas.microsoft.com/office/drawing/2014/main" id="{5C08B722-1E75-C34C-1757-7E7F0CB0A99D}"/>
              </a:ext>
            </a:extLst>
          </p:cNvPr>
          <p:cNvSpPr/>
          <p:nvPr/>
        </p:nvSpPr>
        <p:spPr>
          <a:xfrm>
            <a:off x="7414731" y="1467929"/>
            <a:ext cx="3064973" cy="1028033"/>
          </a:xfrm>
          <a:custGeom>
            <a:avLst/>
            <a:gdLst/>
            <a:ahLst/>
            <a:cxnLst/>
            <a:rect l="l" t="t" r="r" b="b"/>
            <a:pathLst>
              <a:path w="3064973" h="1028033">
                <a:moveTo>
                  <a:pt x="2586818" y="901322"/>
                </a:moveTo>
                <a:lnTo>
                  <a:pt x="2589209" y="903713"/>
                </a:lnTo>
                <a:lnTo>
                  <a:pt x="2589209" y="908494"/>
                </a:lnTo>
                <a:cubicBezTo>
                  <a:pt x="2589209" y="918057"/>
                  <a:pt x="2556535" y="933996"/>
                  <a:pt x="2491187" y="956310"/>
                </a:cubicBezTo>
                <a:cubicBezTo>
                  <a:pt x="2446560" y="977030"/>
                  <a:pt x="2421058" y="987390"/>
                  <a:pt x="2414682" y="987390"/>
                </a:cubicBezTo>
                <a:lnTo>
                  <a:pt x="2414682" y="984999"/>
                </a:lnTo>
                <a:lnTo>
                  <a:pt x="2414682" y="980217"/>
                </a:lnTo>
                <a:cubicBezTo>
                  <a:pt x="2416276" y="972248"/>
                  <a:pt x="2458513" y="953122"/>
                  <a:pt x="2541394" y="922839"/>
                </a:cubicBezTo>
                <a:cubicBezTo>
                  <a:pt x="2541394" y="919651"/>
                  <a:pt x="2547769" y="918057"/>
                  <a:pt x="2560520" y="918057"/>
                </a:cubicBezTo>
                <a:cubicBezTo>
                  <a:pt x="2560520" y="910088"/>
                  <a:pt x="2569286" y="904509"/>
                  <a:pt x="2586818" y="901322"/>
                </a:cubicBezTo>
                <a:close/>
                <a:moveTo>
                  <a:pt x="533143" y="882196"/>
                </a:moveTo>
                <a:lnTo>
                  <a:pt x="540315" y="882196"/>
                </a:lnTo>
                <a:cubicBezTo>
                  <a:pt x="546690" y="882196"/>
                  <a:pt x="553863" y="886180"/>
                  <a:pt x="561832" y="894149"/>
                </a:cubicBezTo>
                <a:lnTo>
                  <a:pt x="561832" y="908494"/>
                </a:lnTo>
                <a:cubicBezTo>
                  <a:pt x="561832" y="913276"/>
                  <a:pt x="548284" y="918854"/>
                  <a:pt x="521189" y="925230"/>
                </a:cubicBezTo>
                <a:lnTo>
                  <a:pt x="521189" y="927620"/>
                </a:lnTo>
                <a:lnTo>
                  <a:pt x="542706" y="1020861"/>
                </a:lnTo>
                <a:lnTo>
                  <a:pt x="540315" y="1028033"/>
                </a:lnTo>
                <a:lnTo>
                  <a:pt x="535533" y="1028033"/>
                </a:lnTo>
                <a:cubicBezTo>
                  <a:pt x="533939" y="1023251"/>
                  <a:pt x="532346" y="1010501"/>
                  <a:pt x="530752" y="989781"/>
                </a:cubicBezTo>
                <a:lnTo>
                  <a:pt x="514016" y="941965"/>
                </a:lnTo>
                <a:lnTo>
                  <a:pt x="514016" y="932402"/>
                </a:lnTo>
                <a:cubicBezTo>
                  <a:pt x="514016" y="921245"/>
                  <a:pt x="522783" y="910885"/>
                  <a:pt x="540315" y="901322"/>
                </a:cubicBezTo>
                <a:cubicBezTo>
                  <a:pt x="540315" y="898134"/>
                  <a:pt x="535533" y="896540"/>
                  <a:pt x="525970" y="896540"/>
                </a:cubicBezTo>
                <a:lnTo>
                  <a:pt x="525970" y="894149"/>
                </a:lnTo>
                <a:cubicBezTo>
                  <a:pt x="527564" y="886180"/>
                  <a:pt x="529955" y="882196"/>
                  <a:pt x="533143" y="882196"/>
                </a:cubicBezTo>
                <a:close/>
                <a:moveTo>
                  <a:pt x="1312535" y="863069"/>
                </a:moveTo>
                <a:lnTo>
                  <a:pt x="1312535" y="865460"/>
                </a:lnTo>
                <a:cubicBezTo>
                  <a:pt x="1312535" y="876617"/>
                  <a:pt x="1244797" y="910885"/>
                  <a:pt x="1109319" y="968264"/>
                </a:cubicBezTo>
                <a:lnTo>
                  <a:pt x="1092584" y="975436"/>
                </a:lnTo>
                <a:lnTo>
                  <a:pt x="1090193" y="973045"/>
                </a:lnTo>
                <a:lnTo>
                  <a:pt x="1090193" y="968264"/>
                </a:lnTo>
                <a:cubicBezTo>
                  <a:pt x="1090193" y="965076"/>
                  <a:pt x="1106929" y="955513"/>
                  <a:pt x="1140400" y="939574"/>
                </a:cubicBezTo>
                <a:cubicBezTo>
                  <a:pt x="1247188" y="888571"/>
                  <a:pt x="1304566" y="863069"/>
                  <a:pt x="1312535" y="863069"/>
                </a:cubicBezTo>
                <a:close/>
                <a:moveTo>
                  <a:pt x="2680058" y="858288"/>
                </a:moveTo>
                <a:lnTo>
                  <a:pt x="2684840" y="858288"/>
                </a:lnTo>
                <a:cubicBezTo>
                  <a:pt x="2694403" y="864663"/>
                  <a:pt x="2699185" y="873429"/>
                  <a:pt x="2699185" y="884586"/>
                </a:cubicBezTo>
                <a:lnTo>
                  <a:pt x="2699185" y="886977"/>
                </a:lnTo>
                <a:cubicBezTo>
                  <a:pt x="2697591" y="891759"/>
                  <a:pt x="2684840" y="897337"/>
                  <a:pt x="2660932" y="903713"/>
                </a:cubicBezTo>
                <a:lnTo>
                  <a:pt x="2660932" y="908494"/>
                </a:lnTo>
                <a:cubicBezTo>
                  <a:pt x="2667308" y="919651"/>
                  <a:pt x="2672089" y="948340"/>
                  <a:pt x="2675277" y="994562"/>
                </a:cubicBezTo>
                <a:lnTo>
                  <a:pt x="2677668" y="1001734"/>
                </a:lnTo>
                <a:lnTo>
                  <a:pt x="2677668" y="1006516"/>
                </a:lnTo>
                <a:lnTo>
                  <a:pt x="2675277" y="1006516"/>
                </a:lnTo>
                <a:lnTo>
                  <a:pt x="2670496" y="1001734"/>
                </a:lnTo>
                <a:lnTo>
                  <a:pt x="2670496" y="982608"/>
                </a:lnTo>
                <a:lnTo>
                  <a:pt x="2651369" y="925230"/>
                </a:lnTo>
                <a:lnTo>
                  <a:pt x="2651369" y="896540"/>
                </a:lnTo>
                <a:cubicBezTo>
                  <a:pt x="2656151" y="894946"/>
                  <a:pt x="2658541" y="886180"/>
                  <a:pt x="2658541" y="870242"/>
                </a:cubicBezTo>
                <a:cubicBezTo>
                  <a:pt x="2668104" y="862273"/>
                  <a:pt x="2675277" y="858288"/>
                  <a:pt x="2680058" y="858288"/>
                </a:cubicBezTo>
                <a:close/>
                <a:moveTo>
                  <a:pt x="3055410" y="846334"/>
                </a:moveTo>
                <a:lnTo>
                  <a:pt x="3055410" y="848725"/>
                </a:lnTo>
                <a:lnTo>
                  <a:pt x="3055410" y="851115"/>
                </a:lnTo>
                <a:cubicBezTo>
                  <a:pt x="3055410" y="862273"/>
                  <a:pt x="3048238" y="867851"/>
                  <a:pt x="3033893" y="867851"/>
                </a:cubicBezTo>
                <a:cubicBezTo>
                  <a:pt x="3017955" y="877414"/>
                  <a:pt x="2984484" y="890962"/>
                  <a:pt x="2933481" y="908494"/>
                </a:cubicBezTo>
                <a:lnTo>
                  <a:pt x="2883274" y="927620"/>
                </a:lnTo>
                <a:cubicBezTo>
                  <a:pt x="2883274" y="930808"/>
                  <a:pt x="2864148" y="935590"/>
                  <a:pt x="2825896" y="941965"/>
                </a:cubicBezTo>
                <a:lnTo>
                  <a:pt x="2818723" y="951528"/>
                </a:lnTo>
                <a:lnTo>
                  <a:pt x="2816333" y="946747"/>
                </a:lnTo>
                <a:lnTo>
                  <a:pt x="2816333" y="941965"/>
                </a:lnTo>
                <a:cubicBezTo>
                  <a:pt x="2819521" y="933996"/>
                  <a:pt x="2841038" y="925230"/>
                  <a:pt x="2880884" y="915666"/>
                </a:cubicBezTo>
                <a:close/>
                <a:moveTo>
                  <a:pt x="439902" y="831989"/>
                </a:moveTo>
                <a:lnTo>
                  <a:pt x="442293" y="834380"/>
                </a:lnTo>
                <a:lnTo>
                  <a:pt x="442293" y="843943"/>
                </a:lnTo>
                <a:cubicBezTo>
                  <a:pt x="434324" y="850319"/>
                  <a:pt x="404041" y="863866"/>
                  <a:pt x="351444" y="884586"/>
                </a:cubicBezTo>
                <a:cubicBezTo>
                  <a:pt x="346662" y="889368"/>
                  <a:pt x="317176" y="902119"/>
                  <a:pt x="262985" y="922839"/>
                </a:cubicBezTo>
                <a:lnTo>
                  <a:pt x="260594" y="920448"/>
                </a:lnTo>
                <a:lnTo>
                  <a:pt x="260594" y="918057"/>
                </a:lnTo>
                <a:cubicBezTo>
                  <a:pt x="262188" y="911682"/>
                  <a:pt x="286893" y="898931"/>
                  <a:pt x="334708" y="879805"/>
                </a:cubicBezTo>
                <a:cubicBezTo>
                  <a:pt x="342677" y="871836"/>
                  <a:pt x="360210" y="863866"/>
                  <a:pt x="387305" y="855897"/>
                </a:cubicBezTo>
                <a:cubicBezTo>
                  <a:pt x="411213" y="843146"/>
                  <a:pt x="428745" y="835177"/>
                  <a:pt x="439902" y="831989"/>
                </a:cubicBezTo>
                <a:close/>
                <a:moveTo>
                  <a:pt x="2890447" y="805691"/>
                </a:moveTo>
                <a:lnTo>
                  <a:pt x="2897619" y="805691"/>
                </a:lnTo>
                <a:lnTo>
                  <a:pt x="2902401" y="808082"/>
                </a:lnTo>
                <a:lnTo>
                  <a:pt x="2902401" y="829599"/>
                </a:lnTo>
                <a:cubicBezTo>
                  <a:pt x="2900807" y="837568"/>
                  <a:pt x="2891244" y="841552"/>
                  <a:pt x="2873711" y="841552"/>
                </a:cubicBezTo>
                <a:cubicBezTo>
                  <a:pt x="2873711" y="844740"/>
                  <a:pt x="2858570" y="847928"/>
                  <a:pt x="2828287" y="851115"/>
                </a:cubicBezTo>
                <a:cubicBezTo>
                  <a:pt x="2810754" y="863866"/>
                  <a:pt x="2801988" y="870242"/>
                  <a:pt x="2801988" y="870242"/>
                </a:cubicBezTo>
                <a:cubicBezTo>
                  <a:pt x="2779674" y="895743"/>
                  <a:pt x="2758954" y="908494"/>
                  <a:pt x="2739828" y="908494"/>
                </a:cubicBezTo>
                <a:lnTo>
                  <a:pt x="2778081" y="879805"/>
                </a:lnTo>
                <a:cubicBezTo>
                  <a:pt x="2809958" y="852709"/>
                  <a:pt x="2829084" y="836771"/>
                  <a:pt x="2835459" y="831989"/>
                </a:cubicBezTo>
                <a:cubicBezTo>
                  <a:pt x="2857773" y="831989"/>
                  <a:pt x="2872118" y="827208"/>
                  <a:pt x="2878493" y="817645"/>
                </a:cubicBezTo>
                <a:lnTo>
                  <a:pt x="2888056" y="820035"/>
                </a:lnTo>
                <a:close/>
                <a:moveTo>
                  <a:pt x="2034549" y="805691"/>
                </a:moveTo>
                <a:lnTo>
                  <a:pt x="2034549" y="808082"/>
                </a:lnTo>
                <a:lnTo>
                  <a:pt x="2034549" y="815254"/>
                </a:lnTo>
                <a:cubicBezTo>
                  <a:pt x="2034549" y="820035"/>
                  <a:pt x="2000282" y="835177"/>
                  <a:pt x="1931746" y="860679"/>
                </a:cubicBezTo>
                <a:cubicBezTo>
                  <a:pt x="1883931" y="878211"/>
                  <a:pt x="1844084" y="897337"/>
                  <a:pt x="1812207" y="918057"/>
                </a:cubicBezTo>
                <a:lnTo>
                  <a:pt x="1747656" y="941965"/>
                </a:lnTo>
                <a:lnTo>
                  <a:pt x="1747656" y="939574"/>
                </a:lnTo>
                <a:lnTo>
                  <a:pt x="1747656" y="934793"/>
                </a:lnTo>
                <a:cubicBezTo>
                  <a:pt x="1747656" y="926823"/>
                  <a:pt x="1763595" y="916463"/>
                  <a:pt x="1795472" y="903713"/>
                </a:cubicBezTo>
                <a:cubicBezTo>
                  <a:pt x="1816192" y="890962"/>
                  <a:pt x="1865601" y="870242"/>
                  <a:pt x="1943700" y="841552"/>
                </a:cubicBezTo>
                <a:cubicBezTo>
                  <a:pt x="1950075" y="841552"/>
                  <a:pt x="1972389" y="831192"/>
                  <a:pt x="2010641" y="810472"/>
                </a:cubicBezTo>
                <a:close/>
                <a:moveTo>
                  <a:pt x="1377086" y="762657"/>
                </a:moveTo>
                <a:lnTo>
                  <a:pt x="1384259" y="762657"/>
                </a:lnTo>
                <a:cubicBezTo>
                  <a:pt x="1393822" y="762657"/>
                  <a:pt x="1401791" y="769032"/>
                  <a:pt x="1408166" y="781783"/>
                </a:cubicBezTo>
                <a:lnTo>
                  <a:pt x="1408166" y="791346"/>
                </a:lnTo>
                <a:cubicBezTo>
                  <a:pt x="1408166" y="794534"/>
                  <a:pt x="1396213" y="800112"/>
                  <a:pt x="1372305" y="808082"/>
                </a:cubicBezTo>
                <a:lnTo>
                  <a:pt x="1367523" y="808082"/>
                </a:lnTo>
                <a:lnTo>
                  <a:pt x="1367523" y="810472"/>
                </a:lnTo>
                <a:lnTo>
                  <a:pt x="1374695" y="846334"/>
                </a:lnTo>
                <a:lnTo>
                  <a:pt x="1372305" y="846334"/>
                </a:lnTo>
                <a:cubicBezTo>
                  <a:pt x="1370711" y="835177"/>
                  <a:pt x="1367523" y="827208"/>
                  <a:pt x="1362741" y="822426"/>
                </a:cubicBezTo>
                <a:lnTo>
                  <a:pt x="1362741" y="810472"/>
                </a:lnTo>
                <a:cubicBezTo>
                  <a:pt x="1362741" y="807285"/>
                  <a:pt x="1367523" y="798519"/>
                  <a:pt x="1377086" y="784174"/>
                </a:cubicBezTo>
                <a:lnTo>
                  <a:pt x="1372305" y="784174"/>
                </a:lnTo>
                <a:lnTo>
                  <a:pt x="1372305" y="781783"/>
                </a:lnTo>
                <a:cubicBezTo>
                  <a:pt x="1373898" y="769032"/>
                  <a:pt x="1375492" y="762657"/>
                  <a:pt x="1377086" y="762657"/>
                </a:cubicBezTo>
                <a:close/>
                <a:moveTo>
                  <a:pt x="2603554" y="741140"/>
                </a:moveTo>
                <a:lnTo>
                  <a:pt x="2605945" y="753094"/>
                </a:lnTo>
                <a:lnTo>
                  <a:pt x="2610726" y="750703"/>
                </a:lnTo>
                <a:lnTo>
                  <a:pt x="2613117" y="750703"/>
                </a:lnTo>
                <a:lnTo>
                  <a:pt x="2622680" y="755485"/>
                </a:lnTo>
                <a:lnTo>
                  <a:pt x="2625071" y="753094"/>
                </a:lnTo>
                <a:lnTo>
                  <a:pt x="2625071" y="748312"/>
                </a:lnTo>
                <a:cubicBezTo>
                  <a:pt x="2617101" y="748312"/>
                  <a:pt x="2613117" y="745921"/>
                  <a:pt x="2613117" y="741140"/>
                </a:cubicBezTo>
                <a:close/>
                <a:moveTo>
                  <a:pt x="569004" y="741140"/>
                </a:moveTo>
                <a:lnTo>
                  <a:pt x="580958" y="741140"/>
                </a:lnTo>
                <a:cubicBezTo>
                  <a:pt x="603272" y="753891"/>
                  <a:pt x="615226" y="761860"/>
                  <a:pt x="616820" y="765048"/>
                </a:cubicBezTo>
                <a:cubicBezTo>
                  <a:pt x="616820" y="785768"/>
                  <a:pt x="608850" y="801706"/>
                  <a:pt x="592912" y="812863"/>
                </a:cubicBezTo>
                <a:lnTo>
                  <a:pt x="545096" y="784174"/>
                </a:lnTo>
                <a:cubicBezTo>
                  <a:pt x="533939" y="806488"/>
                  <a:pt x="526767" y="817645"/>
                  <a:pt x="523579" y="817645"/>
                </a:cubicBezTo>
                <a:lnTo>
                  <a:pt x="518798" y="817645"/>
                </a:lnTo>
                <a:cubicBezTo>
                  <a:pt x="512422" y="817645"/>
                  <a:pt x="498078" y="808879"/>
                  <a:pt x="475764" y="791346"/>
                </a:cubicBezTo>
                <a:cubicBezTo>
                  <a:pt x="475764" y="780189"/>
                  <a:pt x="482936" y="765845"/>
                  <a:pt x="497281" y="748312"/>
                </a:cubicBezTo>
                <a:lnTo>
                  <a:pt x="502062" y="748312"/>
                </a:lnTo>
                <a:cubicBezTo>
                  <a:pt x="506844" y="748312"/>
                  <a:pt x="520392" y="754688"/>
                  <a:pt x="542706" y="767438"/>
                </a:cubicBezTo>
                <a:cubicBezTo>
                  <a:pt x="552269" y="767438"/>
                  <a:pt x="561035" y="758672"/>
                  <a:pt x="569004" y="741140"/>
                </a:cubicBezTo>
                <a:close/>
                <a:moveTo>
                  <a:pt x="2959779" y="724404"/>
                </a:moveTo>
                <a:cubicBezTo>
                  <a:pt x="2966155" y="724404"/>
                  <a:pt x="2982890" y="733171"/>
                  <a:pt x="3009985" y="750703"/>
                </a:cubicBezTo>
                <a:cubicBezTo>
                  <a:pt x="3009985" y="766641"/>
                  <a:pt x="3001219" y="782580"/>
                  <a:pt x="2983687" y="798519"/>
                </a:cubicBezTo>
                <a:cubicBezTo>
                  <a:pt x="2953404" y="782580"/>
                  <a:pt x="2937465" y="772220"/>
                  <a:pt x="2935871" y="767438"/>
                </a:cubicBezTo>
                <a:lnTo>
                  <a:pt x="2935871" y="757875"/>
                </a:lnTo>
                <a:close/>
                <a:moveTo>
                  <a:pt x="1090193" y="719623"/>
                </a:moveTo>
                <a:cubicBezTo>
                  <a:pt x="1125258" y="729186"/>
                  <a:pt x="1142790" y="739546"/>
                  <a:pt x="1142790" y="750703"/>
                </a:cubicBezTo>
                <a:cubicBezTo>
                  <a:pt x="1141196" y="750703"/>
                  <a:pt x="1138806" y="757875"/>
                  <a:pt x="1135618" y="772220"/>
                </a:cubicBezTo>
                <a:lnTo>
                  <a:pt x="1118882" y="791346"/>
                </a:lnTo>
                <a:cubicBezTo>
                  <a:pt x="1085412" y="777002"/>
                  <a:pt x="1068676" y="766641"/>
                  <a:pt x="1068676" y="760266"/>
                </a:cubicBezTo>
                <a:cubicBezTo>
                  <a:pt x="1071864" y="752297"/>
                  <a:pt x="1079036" y="738749"/>
                  <a:pt x="1090193" y="719623"/>
                </a:cubicBezTo>
                <a:close/>
                <a:moveTo>
                  <a:pt x="1499016" y="717232"/>
                </a:moveTo>
                <a:lnTo>
                  <a:pt x="1510969" y="717232"/>
                </a:lnTo>
                <a:cubicBezTo>
                  <a:pt x="1520533" y="717232"/>
                  <a:pt x="1525314" y="718826"/>
                  <a:pt x="1525314" y="722014"/>
                </a:cubicBezTo>
                <a:lnTo>
                  <a:pt x="1525314" y="733968"/>
                </a:lnTo>
                <a:cubicBezTo>
                  <a:pt x="1525314" y="735561"/>
                  <a:pt x="1518939" y="741140"/>
                  <a:pt x="1506188" y="750703"/>
                </a:cubicBezTo>
                <a:cubicBezTo>
                  <a:pt x="1501406" y="755485"/>
                  <a:pt x="1499016" y="760266"/>
                  <a:pt x="1499016" y="765048"/>
                </a:cubicBezTo>
                <a:lnTo>
                  <a:pt x="1499016" y="767438"/>
                </a:lnTo>
                <a:lnTo>
                  <a:pt x="1513360" y="769829"/>
                </a:lnTo>
                <a:cubicBezTo>
                  <a:pt x="1522923" y="769829"/>
                  <a:pt x="1538065" y="765845"/>
                  <a:pt x="1558785" y="757875"/>
                </a:cubicBezTo>
                <a:lnTo>
                  <a:pt x="1558785" y="762657"/>
                </a:lnTo>
                <a:cubicBezTo>
                  <a:pt x="1558785" y="773814"/>
                  <a:pt x="1539659" y="782580"/>
                  <a:pt x="1501406" y="788955"/>
                </a:cubicBezTo>
                <a:cubicBezTo>
                  <a:pt x="1491843" y="784174"/>
                  <a:pt x="1487062" y="780189"/>
                  <a:pt x="1487062" y="777002"/>
                </a:cubicBezTo>
                <a:lnTo>
                  <a:pt x="1487062" y="767438"/>
                </a:lnTo>
                <a:cubicBezTo>
                  <a:pt x="1487062" y="761063"/>
                  <a:pt x="1493437" y="750703"/>
                  <a:pt x="1506188" y="736358"/>
                </a:cubicBezTo>
                <a:lnTo>
                  <a:pt x="1506188" y="733968"/>
                </a:lnTo>
                <a:lnTo>
                  <a:pt x="1489453" y="733968"/>
                </a:lnTo>
                <a:lnTo>
                  <a:pt x="1487062" y="729186"/>
                </a:lnTo>
                <a:close/>
                <a:moveTo>
                  <a:pt x="855897" y="669417"/>
                </a:moveTo>
                <a:cubicBezTo>
                  <a:pt x="855897" y="671010"/>
                  <a:pt x="861476" y="673401"/>
                  <a:pt x="872633" y="676589"/>
                </a:cubicBezTo>
                <a:lnTo>
                  <a:pt x="872633" y="683761"/>
                </a:lnTo>
                <a:cubicBezTo>
                  <a:pt x="872633" y="693324"/>
                  <a:pt x="864664" y="702091"/>
                  <a:pt x="848725" y="710060"/>
                </a:cubicBezTo>
                <a:lnTo>
                  <a:pt x="853506" y="722014"/>
                </a:lnTo>
                <a:lnTo>
                  <a:pt x="863070" y="722014"/>
                </a:lnTo>
                <a:lnTo>
                  <a:pt x="886977" y="717232"/>
                </a:lnTo>
                <a:lnTo>
                  <a:pt x="886977" y="719623"/>
                </a:lnTo>
                <a:cubicBezTo>
                  <a:pt x="875820" y="730780"/>
                  <a:pt x="864664" y="737155"/>
                  <a:pt x="853506" y="738749"/>
                </a:cubicBezTo>
                <a:lnTo>
                  <a:pt x="843943" y="738749"/>
                </a:lnTo>
                <a:cubicBezTo>
                  <a:pt x="837568" y="735561"/>
                  <a:pt x="834380" y="730780"/>
                  <a:pt x="834380" y="724404"/>
                </a:cubicBezTo>
                <a:cubicBezTo>
                  <a:pt x="834380" y="719623"/>
                  <a:pt x="840756" y="709263"/>
                  <a:pt x="853506" y="693324"/>
                </a:cubicBezTo>
                <a:lnTo>
                  <a:pt x="853506" y="690934"/>
                </a:lnTo>
                <a:cubicBezTo>
                  <a:pt x="840756" y="689340"/>
                  <a:pt x="834380" y="686949"/>
                  <a:pt x="834380" y="683761"/>
                </a:cubicBezTo>
                <a:lnTo>
                  <a:pt x="834380" y="678980"/>
                </a:lnTo>
                <a:cubicBezTo>
                  <a:pt x="834380" y="674198"/>
                  <a:pt x="841553" y="671010"/>
                  <a:pt x="855897" y="669417"/>
                </a:cubicBezTo>
                <a:close/>
                <a:moveTo>
                  <a:pt x="1355569" y="640727"/>
                </a:moveTo>
                <a:lnTo>
                  <a:pt x="1355569" y="643118"/>
                </a:lnTo>
                <a:cubicBezTo>
                  <a:pt x="1355569" y="649493"/>
                  <a:pt x="1365132" y="654275"/>
                  <a:pt x="1384259" y="657463"/>
                </a:cubicBezTo>
                <a:lnTo>
                  <a:pt x="1386649" y="657463"/>
                </a:lnTo>
                <a:lnTo>
                  <a:pt x="1386649" y="655072"/>
                </a:lnTo>
                <a:lnTo>
                  <a:pt x="1365132" y="640727"/>
                </a:lnTo>
                <a:close/>
                <a:moveTo>
                  <a:pt x="533143" y="612038"/>
                </a:moveTo>
                <a:lnTo>
                  <a:pt x="533143" y="614429"/>
                </a:lnTo>
                <a:cubicBezTo>
                  <a:pt x="534736" y="617617"/>
                  <a:pt x="542706" y="623992"/>
                  <a:pt x="557050" y="633555"/>
                </a:cubicBezTo>
                <a:lnTo>
                  <a:pt x="559441" y="623992"/>
                </a:lnTo>
                <a:cubicBezTo>
                  <a:pt x="559441" y="622398"/>
                  <a:pt x="551472" y="618413"/>
                  <a:pt x="535533" y="612038"/>
                </a:cubicBezTo>
                <a:close/>
                <a:moveTo>
                  <a:pt x="2063238" y="590521"/>
                </a:moveTo>
                <a:cubicBezTo>
                  <a:pt x="2020205" y="606459"/>
                  <a:pt x="1989125" y="629570"/>
                  <a:pt x="1969998" y="659853"/>
                </a:cubicBezTo>
                <a:cubicBezTo>
                  <a:pt x="1969998" y="664635"/>
                  <a:pt x="1973186" y="668620"/>
                  <a:pt x="1979561" y="671807"/>
                </a:cubicBezTo>
                <a:lnTo>
                  <a:pt x="1991515" y="669417"/>
                </a:lnTo>
                <a:lnTo>
                  <a:pt x="1991515" y="671807"/>
                </a:lnTo>
                <a:cubicBezTo>
                  <a:pt x="2020205" y="667026"/>
                  <a:pt x="2043315" y="658260"/>
                  <a:pt x="2060848" y="645509"/>
                </a:cubicBezTo>
                <a:cubicBezTo>
                  <a:pt x="2065630" y="635946"/>
                  <a:pt x="2068020" y="623195"/>
                  <a:pt x="2068020" y="607257"/>
                </a:cubicBezTo>
                <a:cubicBezTo>
                  <a:pt x="2068020" y="596100"/>
                  <a:pt x="2066426" y="590521"/>
                  <a:pt x="2063238" y="590521"/>
                </a:cubicBezTo>
                <a:close/>
                <a:moveTo>
                  <a:pt x="2885665" y="420776"/>
                </a:moveTo>
                <a:lnTo>
                  <a:pt x="2895228" y="430339"/>
                </a:lnTo>
                <a:lnTo>
                  <a:pt x="2895228" y="432730"/>
                </a:lnTo>
                <a:lnTo>
                  <a:pt x="2890447" y="442293"/>
                </a:lnTo>
                <a:lnTo>
                  <a:pt x="2888056" y="442293"/>
                </a:lnTo>
                <a:lnTo>
                  <a:pt x="2878493" y="437512"/>
                </a:lnTo>
                <a:cubicBezTo>
                  <a:pt x="2870523" y="443887"/>
                  <a:pt x="2866539" y="463810"/>
                  <a:pt x="2866539" y="497281"/>
                </a:cubicBezTo>
                <a:lnTo>
                  <a:pt x="2856976" y="499672"/>
                </a:lnTo>
                <a:lnTo>
                  <a:pt x="2854585" y="499672"/>
                </a:lnTo>
                <a:lnTo>
                  <a:pt x="2840240" y="470982"/>
                </a:lnTo>
                <a:cubicBezTo>
                  <a:pt x="2824302" y="458231"/>
                  <a:pt x="2816333" y="451059"/>
                  <a:pt x="2816333" y="449465"/>
                </a:cubicBezTo>
                <a:lnTo>
                  <a:pt x="2816333" y="437512"/>
                </a:lnTo>
                <a:cubicBezTo>
                  <a:pt x="2816333" y="434324"/>
                  <a:pt x="2818723" y="432730"/>
                  <a:pt x="2823505" y="432730"/>
                </a:cubicBezTo>
                <a:cubicBezTo>
                  <a:pt x="2831474" y="432730"/>
                  <a:pt x="2841835" y="442293"/>
                  <a:pt x="2854585" y="461419"/>
                </a:cubicBezTo>
                <a:lnTo>
                  <a:pt x="2859367" y="461419"/>
                </a:lnTo>
                <a:lnTo>
                  <a:pt x="2859367" y="456638"/>
                </a:lnTo>
                <a:cubicBezTo>
                  <a:pt x="2859367" y="435918"/>
                  <a:pt x="2868133" y="423964"/>
                  <a:pt x="2885665" y="420776"/>
                </a:cubicBezTo>
                <a:close/>
                <a:moveTo>
                  <a:pt x="2328615" y="415995"/>
                </a:moveTo>
                <a:lnTo>
                  <a:pt x="2335787" y="415995"/>
                </a:lnTo>
                <a:cubicBezTo>
                  <a:pt x="2367664" y="457435"/>
                  <a:pt x="2383602" y="482139"/>
                  <a:pt x="2383602" y="490108"/>
                </a:cubicBezTo>
                <a:lnTo>
                  <a:pt x="2381212" y="492499"/>
                </a:lnTo>
                <a:lnTo>
                  <a:pt x="2378821" y="492499"/>
                </a:lnTo>
                <a:lnTo>
                  <a:pt x="2366867" y="490108"/>
                </a:lnTo>
                <a:lnTo>
                  <a:pt x="2366867" y="509235"/>
                </a:lnTo>
                <a:cubicBezTo>
                  <a:pt x="2379618" y="533142"/>
                  <a:pt x="2392369" y="565816"/>
                  <a:pt x="2405120" y="607257"/>
                </a:cubicBezTo>
                <a:lnTo>
                  <a:pt x="2405120" y="621601"/>
                </a:lnTo>
                <a:cubicBezTo>
                  <a:pt x="2405120" y="656666"/>
                  <a:pt x="2397150" y="686949"/>
                  <a:pt x="2381212" y="712451"/>
                </a:cubicBezTo>
                <a:cubicBezTo>
                  <a:pt x="2362086" y="726795"/>
                  <a:pt x="2346944" y="733968"/>
                  <a:pt x="2335787" y="733968"/>
                </a:cubicBezTo>
                <a:cubicBezTo>
                  <a:pt x="2302316" y="733968"/>
                  <a:pt x="2273627" y="713247"/>
                  <a:pt x="2249719" y="671807"/>
                </a:cubicBezTo>
                <a:lnTo>
                  <a:pt x="2247328" y="664635"/>
                </a:lnTo>
                <a:lnTo>
                  <a:pt x="2240156" y="664635"/>
                </a:lnTo>
                <a:cubicBezTo>
                  <a:pt x="2224218" y="722014"/>
                  <a:pt x="2198716" y="750703"/>
                  <a:pt x="2163651" y="750703"/>
                </a:cubicBezTo>
                <a:lnTo>
                  <a:pt x="2149307" y="753094"/>
                </a:lnTo>
                <a:cubicBezTo>
                  <a:pt x="2125399" y="749906"/>
                  <a:pt x="2107866" y="739546"/>
                  <a:pt x="2096710" y="722014"/>
                </a:cubicBezTo>
                <a:cubicBezTo>
                  <a:pt x="2087146" y="712451"/>
                  <a:pt x="2080771" y="698903"/>
                  <a:pt x="2077583" y="681370"/>
                </a:cubicBezTo>
                <a:lnTo>
                  <a:pt x="2068020" y="678980"/>
                </a:lnTo>
                <a:cubicBezTo>
                  <a:pt x="2045707" y="709263"/>
                  <a:pt x="2013829" y="724404"/>
                  <a:pt x="1972389" y="724404"/>
                </a:cubicBezTo>
                <a:cubicBezTo>
                  <a:pt x="1956451" y="724404"/>
                  <a:pt x="1946887" y="714044"/>
                  <a:pt x="1943700" y="693324"/>
                </a:cubicBezTo>
                <a:cubicBezTo>
                  <a:pt x="1943700" y="671010"/>
                  <a:pt x="1957248" y="643118"/>
                  <a:pt x="1984343" y="609647"/>
                </a:cubicBezTo>
                <a:cubicBezTo>
                  <a:pt x="2006657" y="590521"/>
                  <a:pt x="2026580" y="577770"/>
                  <a:pt x="2044113" y="571395"/>
                </a:cubicBezTo>
                <a:lnTo>
                  <a:pt x="2063238" y="557050"/>
                </a:lnTo>
                <a:lnTo>
                  <a:pt x="2065630" y="549878"/>
                </a:lnTo>
                <a:lnTo>
                  <a:pt x="2063238" y="514016"/>
                </a:lnTo>
                <a:lnTo>
                  <a:pt x="2079974" y="482936"/>
                </a:lnTo>
                <a:lnTo>
                  <a:pt x="2082365" y="480545"/>
                </a:lnTo>
                <a:lnTo>
                  <a:pt x="2084756" y="480545"/>
                </a:lnTo>
                <a:cubicBezTo>
                  <a:pt x="2095913" y="493296"/>
                  <a:pt x="2101491" y="510032"/>
                  <a:pt x="2101491" y="530752"/>
                </a:cubicBezTo>
                <a:lnTo>
                  <a:pt x="2125399" y="521189"/>
                </a:lnTo>
                <a:lnTo>
                  <a:pt x="2130180" y="521189"/>
                </a:lnTo>
                <a:lnTo>
                  <a:pt x="2130180" y="525970"/>
                </a:lnTo>
                <a:lnTo>
                  <a:pt x="2106272" y="554659"/>
                </a:lnTo>
                <a:lnTo>
                  <a:pt x="2106272" y="557050"/>
                </a:lnTo>
                <a:lnTo>
                  <a:pt x="2103882" y="607257"/>
                </a:lnTo>
                <a:cubicBezTo>
                  <a:pt x="2103882" y="651884"/>
                  <a:pt x="2119023" y="681370"/>
                  <a:pt x="2149307" y="695715"/>
                </a:cubicBezTo>
                <a:cubicBezTo>
                  <a:pt x="2182777" y="695715"/>
                  <a:pt x="2205091" y="685355"/>
                  <a:pt x="2216248" y="664635"/>
                </a:cubicBezTo>
                <a:cubicBezTo>
                  <a:pt x="2225811" y="656666"/>
                  <a:pt x="2230593" y="642321"/>
                  <a:pt x="2230593" y="621601"/>
                </a:cubicBezTo>
                <a:lnTo>
                  <a:pt x="2230593" y="607257"/>
                </a:lnTo>
                <a:lnTo>
                  <a:pt x="2230593" y="604866"/>
                </a:lnTo>
                <a:lnTo>
                  <a:pt x="2206685" y="478155"/>
                </a:lnTo>
                <a:lnTo>
                  <a:pt x="2206685" y="466201"/>
                </a:lnTo>
                <a:lnTo>
                  <a:pt x="2218639" y="430339"/>
                </a:lnTo>
                <a:cubicBezTo>
                  <a:pt x="2228202" y="430339"/>
                  <a:pt x="2240156" y="454247"/>
                  <a:pt x="2254500" y="502062"/>
                </a:cubicBezTo>
                <a:lnTo>
                  <a:pt x="2268845" y="588130"/>
                </a:lnTo>
                <a:lnTo>
                  <a:pt x="2266454" y="588130"/>
                </a:lnTo>
                <a:cubicBezTo>
                  <a:pt x="2280799" y="639134"/>
                  <a:pt x="2294347" y="664635"/>
                  <a:pt x="2307097" y="664635"/>
                </a:cubicBezTo>
                <a:cubicBezTo>
                  <a:pt x="2308692" y="669417"/>
                  <a:pt x="2323036" y="673401"/>
                  <a:pt x="2350132" y="676589"/>
                </a:cubicBezTo>
                <a:cubicBezTo>
                  <a:pt x="2354913" y="670214"/>
                  <a:pt x="2362086" y="667026"/>
                  <a:pt x="2371648" y="667026"/>
                </a:cubicBezTo>
                <a:lnTo>
                  <a:pt x="2381212" y="650290"/>
                </a:lnTo>
                <a:lnTo>
                  <a:pt x="2352523" y="580958"/>
                </a:lnTo>
                <a:cubicBezTo>
                  <a:pt x="2344553" y="560238"/>
                  <a:pt x="2333396" y="524376"/>
                  <a:pt x="2319051" y="473373"/>
                </a:cubicBezTo>
                <a:lnTo>
                  <a:pt x="2314270" y="468592"/>
                </a:lnTo>
                <a:lnTo>
                  <a:pt x="2314270" y="451856"/>
                </a:lnTo>
                <a:cubicBezTo>
                  <a:pt x="2319051" y="442293"/>
                  <a:pt x="2323833" y="430339"/>
                  <a:pt x="2328615" y="415995"/>
                </a:cubicBezTo>
                <a:close/>
                <a:moveTo>
                  <a:pt x="542706" y="396868"/>
                </a:moveTo>
                <a:lnTo>
                  <a:pt x="549878" y="396868"/>
                </a:lnTo>
                <a:cubicBezTo>
                  <a:pt x="556253" y="398462"/>
                  <a:pt x="559441" y="403244"/>
                  <a:pt x="559441" y="411213"/>
                </a:cubicBezTo>
                <a:lnTo>
                  <a:pt x="559441" y="420776"/>
                </a:lnTo>
                <a:lnTo>
                  <a:pt x="552269" y="425558"/>
                </a:lnTo>
                <a:lnTo>
                  <a:pt x="535533" y="420776"/>
                </a:lnTo>
                <a:cubicBezTo>
                  <a:pt x="530752" y="425558"/>
                  <a:pt x="528361" y="439902"/>
                  <a:pt x="528361" y="463810"/>
                </a:cubicBezTo>
                <a:lnTo>
                  <a:pt x="528361" y="468592"/>
                </a:lnTo>
                <a:lnTo>
                  <a:pt x="518798" y="478155"/>
                </a:lnTo>
                <a:cubicBezTo>
                  <a:pt x="517204" y="478155"/>
                  <a:pt x="511626" y="467795"/>
                  <a:pt x="502062" y="447075"/>
                </a:cubicBezTo>
                <a:cubicBezTo>
                  <a:pt x="497281" y="442293"/>
                  <a:pt x="491702" y="439902"/>
                  <a:pt x="485327" y="439902"/>
                </a:cubicBezTo>
                <a:lnTo>
                  <a:pt x="470982" y="425558"/>
                </a:lnTo>
                <a:cubicBezTo>
                  <a:pt x="475764" y="412807"/>
                  <a:pt x="479749" y="406431"/>
                  <a:pt x="482936" y="406431"/>
                </a:cubicBezTo>
                <a:cubicBezTo>
                  <a:pt x="503656" y="414401"/>
                  <a:pt x="514016" y="425558"/>
                  <a:pt x="514016" y="439902"/>
                </a:cubicBezTo>
                <a:lnTo>
                  <a:pt x="521189" y="439902"/>
                </a:lnTo>
                <a:cubicBezTo>
                  <a:pt x="527564" y="411213"/>
                  <a:pt x="534736" y="396868"/>
                  <a:pt x="542706" y="396868"/>
                </a:cubicBezTo>
                <a:close/>
                <a:moveTo>
                  <a:pt x="1647244" y="380133"/>
                </a:moveTo>
                <a:cubicBezTo>
                  <a:pt x="1656807" y="380133"/>
                  <a:pt x="1661588" y="384118"/>
                  <a:pt x="1661588" y="392087"/>
                </a:cubicBezTo>
                <a:lnTo>
                  <a:pt x="1661588" y="394478"/>
                </a:lnTo>
                <a:lnTo>
                  <a:pt x="1656807" y="399259"/>
                </a:lnTo>
                <a:lnTo>
                  <a:pt x="1642462" y="399259"/>
                </a:lnTo>
                <a:lnTo>
                  <a:pt x="1632899" y="463810"/>
                </a:lnTo>
                <a:lnTo>
                  <a:pt x="1625727" y="468592"/>
                </a:lnTo>
                <a:cubicBezTo>
                  <a:pt x="1622539" y="468592"/>
                  <a:pt x="1616164" y="455841"/>
                  <a:pt x="1606601" y="430339"/>
                </a:cubicBezTo>
                <a:lnTo>
                  <a:pt x="1580302" y="411213"/>
                </a:lnTo>
                <a:lnTo>
                  <a:pt x="1580302" y="406431"/>
                </a:lnTo>
                <a:lnTo>
                  <a:pt x="1592256" y="394478"/>
                </a:lnTo>
                <a:cubicBezTo>
                  <a:pt x="1605007" y="394478"/>
                  <a:pt x="1614570" y="404041"/>
                  <a:pt x="1620945" y="423167"/>
                </a:cubicBezTo>
                <a:lnTo>
                  <a:pt x="1625727" y="423167"/>
                </a:lnTo>
                <a:cubicBezTo>
                  <a:pt x="1625727" y="407228"/>
                  <a:pt x="1632899" y="392884"/>
                  <a:pt x="1647244" y="380133"/>
                </a:cubicBezTo>
                <a:close/>
                <a:moveTo>
                  <a:pt x="729186" y="380133"/>
                </a:moveTo>
                <a:lnTo>
                  <a:pt x="743531" y="380133"/>
                </a:lnTo>
                <a:cubicBezTo>
                  <a:pt x="753094" y="380133"/>
                  <a:pt x="808879" y="393681"/>
                  <a:pt x="910885" y="420776"/>
                </a:cubicBezTo>
                <a:lnTo>
                  <a:pt x="939574" y="425558"/>
                </a:lnTo>
                <a:lnTo>
                  <a:pt x="958700" y="425558"/>
                </a:lnTo>
                <a:lnTo>
                  <a:pt x="1047159" y="437512"/>
                </a:lnTo>
                <a:lnTo>
                  <a:pt x="1054332" y="435121"/>
                </a:lnTo>
                <a:lnTo>
                  <a:pt x="1061504" y="442293"/>
                </a:lnTo>
                <a:lnTo>
                  <a:pt x="1042378" y="485327"/>
                </a:lnTo>
                <a:lnTo>
                  <a:pt x="1023252" y="492499"/>
                </a:lnTo>
                <a:lnTo>
                  <a:pt x="1018470" y="490108"/>
                </a:lnTo>
                <a:lnTo>
                  <a:pt x="1018470" y="487718"/>
                </a:lnTo>
                <a:lnTo>
                  <a:pt x="1008907" y="490108"/>
                </a:lnTo>
                <a:lnTo>
                  <a:pt x="994562" y="490108"/>
                </a:lnTo>
                <a:cubicBezTo>
                  <a:pt x="962685" y="490108"/>
                  <a:pt x="919651" y="497281"/>
                  <a:pt x="865460" y="511625"/>
                </a:cubicBezTo>
                <a:lnTo>
                  <a:pt x="839162" y="525970"/>
                </a:lnTo>
                <a:cubicBezTo>
                  <a:pt x="839162" y="529158"/>
                  <a:pt x="832786" y="530752"/>
                  <a:pt x="820036" y="530752"/>
                </a:cubicBezTo>
                <a:cubicBezTo>
                  <a:pt x="820036" y="535533"/>
                  <a:pt x="788159" y="549081"/>
                  <a:pt x="724405" y="571395"/>
                </a:cubicBezTo>
                <a:lnTo>
                  <a:pt x="690934" y="571395"/>
                </a:lnTo>
                <a:cubicBezTo>
                  <a:pt x="671808" y="561832"/>
                  <a:pt x="656666" y="545893"/>
                  <a:pt x="645509" y="523579"/>
                </a:cubicBezTo>
                <a:cubicBezTo>
                  <a:pt x="642321" y="509235"/>
                  <a:pt x="638337" y="502062"/>
                  <a:pt x="633555" y="502062"/>
                </a:cubicBezTo>
                <a:cubicBezTo>
                  <a:pt x="616023" y="527564"/>
                  <a:pt x="599287" y="549878"/>
                  <a:pt x="583349" y="569004"/>
                </a:cubicBezTo>
                <a:cubicBezTo>
                  <a:pt x="599287" y="584943"/>
                  <a:pt x="607257" y="602475"/>
                  <a:pt x="607257" y="621601"/>
                </a:cubicBezTo>
                <a:lnTo>
                  <a:pt x="609647" y="638337"/>
                </a:lnTo>
                <a:cubicBezTo>
                  <a:pt x="609647" y="662244"/>
                  <a:pt x="596897" y="678980"/>
                  <a:pt x="571395" y="688543"/>
                </a:cubicBezTo>
                <a:lnTo>
                  <a:pt x="554660" y="688543"/>
                </a:lnTo>
                <a:cubicBezTo>
                  <a:pt x="532346" y="688543"/>
                  <a:pt x="507641" y="667026"/>
                  <a:pt x="480545" y="623992"/>
                </a:cubicBezTo>
                <a:lnTo>
                  <a:pt x="475764" y="623992"/>
                </a:lnTo>
                <a:cubicBezTo>
                  <a:pt x="464607" y="662244"/>
                  <a:pt x="447075" y="688543"/>
                  <a:pt x="423167" y="702887"/>
                </a:cubicBezTo>
                <a:cubicBezTo>
                  <a:pt x="370570" y="737952"/>
                  <a:pt x="310800" y="765048"/>
                  <a:pt x="243859" y="784174"/>
                </a:cubicBezTo>
                <a:cubicBezTo>
                  <a:pt x="197637" y="803300"/>
                  <a:pt x="137868" y="812863"/>
                  <a:pt x="64551" y="812863"/>
                </a:cubicBezTo>
                <a:lnTo>
                  <a:pt x="2390" y="820035"/>
                </a:lnTo>
                <a:lnTo>
                  <a:pt x="0" y="817645"/>
                </a:lnTo>
                <a:lnTo>
                  <a:pt x="0" y="815254"/>
                </a:lnTo>
                <a:cubicBezTo>
                  <a:pt x="0" y="813660"/>
                  <a:pt x="21517" y="805691"/>
                  <a:pt x="64551" y="791346"/>
                </a:cubicBezTo>
                <a:lnTo>
                  <a:pt x="198434" y="755485"/>
                </a:lnTo>
                <a:cubicBezTo>
                  <a:pt x="198434" y="752297"/>
                  <a:pt x="231108" y="740343"/>
                  <a:pt x="296456" y="719623"/>
                </a:cubicBezTo>
                <a:cubicBezTo>
                  <a:pt x="352241" y="697309"/>
                  <a:pt x="389696" y="678980"/>
                  <a:pt x="408822" y="664635"/>
                </a:cubicBezTo>
                <a:cubicBezTo>
                  <a:pt x="415198" y="664635"/>
                  <a:pt x="431136" y="654275"/>
                  <a:pt x="456638" y="633555"/>
                </a:cubicBezTo>
                <a:lnTo>
                  <a:pt x="470982" y="595303"/>
                </a:lnTo>
                <a:cubicBezTo>
                  <a:pt x="470982" y="584146"/>
                  <a:pt x="478952" y="569004"/>
                  <a:pt x="494890" y="549878"/>
                </a:cubicBezTo>
                <a:cubicBezTo>
                  <a:pt x="521986" y="546690"/>
                  <a:pt x="552269" y="533939"/>
                  <a:pt x="585740" y="511625"/>
                </a:cubicBezTo>
                <a:cubicBezTo>
                  <a:pt x="600084" y="502062"/>
                  <a:pt x="613632" y="487718"/>
                  <a:pt x="626383" y="468592"/>
                </a:cubicBezTo>
                <a:cubicBezTo>
                  <a:pt x="634352" y="451059"/>
                  <a:pt x="642321" y="442293"/>
                  <a:pt x="650291" y="442293"/>
                </a:cubicBezTo>
                <a:cubicBezTo>
                  <a:pt x="655072" y="442293"/>
                  <a:pt x="662244" y="459029"/>
                  <a:pt x="671808" y="492499"/>
                </a:cubicBezTo>
                <a:cubicBezTo>
                  <a:pt x="674995" y="492499"/>
                  <a:pt x="681371" y="498078"/>
                  <a:pt x="690934" y="509235"/>
                </a:cubicBezTo>
                <a:lnTo>
                  <a:pt x="702888" y="514016"/>
                </a:lnTo>
                <a:lnTo>
                  <a:pt x="719623" y="514016"/>
                </a:lnTo>
                <a:cubicBezTo>
                  <a:pt x="738749" y="512422"/>
                  <a:pt x="778596" y="499672"/>
                  <a:pt x="839162" y="475764"/>
                </a:cubicBezTo>
                <a:lnTo>
                  <a:pt x="843943" y="470982"/>
                </a:lnTo>
                <a:lnTo>
                  <a:pt x="843943" y="468592"/>
                </a:lnTo>
                <a:cubicBezTo>
                  <a:pt x="843943" y="462216"/>
                  <a:pt x="812863" y="451856"/>
                  <a:pt x="750703" y="437512"/>
                </a:cubicBezTo>
                <a:lnTo>
                  <a:pt x="743531" y="447075"/>
                </a:lnTo>
                <a:cubicBezTo>
                  <a:pt x="681371" y="440699"/>
                  <a:pt x="650291" y="435918"/>
                  <a:pt x="650291" y="432730"/>
                </a:cubicBezTo>
                <a:lnTo>
                  <a:pt x="650291" y="425558"/>
                </a:lnTo>
                <a:cubicBezTo>
                  <a:pt x="650291" y="419182"/>
                  <a:pt x="656666" y="405635"/>
                  <a:pt x="669417" y="384914"/>
                </a:cubicBezTo>
                <a:lnTo>
                  <a:pt x="676589" y="387305"/>
                </a:lnTo>
                <a:close/>
                <a:moveTo>
                  <a:pt x="2983687" y="361007"/>
                </a:moveTo>
                <a:lnTo>
                  <a:pt x="2986078" y="361007"/>
                </a:lnTo>
                <a:cubicBezTo>
                  <a:pt x="3021142" y="397665"/>
                  <a:pt x="3038675" y="423964"/>
                  <a:pt x="3038675" y="439902"/>
                </a:cubicBezTo>
                <a:lnTo>
                  <a:pt x="3036284" y="442293"/>
                </a:lnTo>
                <a:lnTo>
                  <a:pt x="3036284" y="444684"/>
                </a:lnTo>
                <a:lnTo>
                  <a:pt x="3024330" y="442293"/>
                </a:lnTo>
                <a:lnTo>
                  <a:pt x="3021939" y="442293"/>
                </a:lnTo>
                <a:cubicBezTo>
                  <a:pt x="3021939" y="451856"/>
                  <a:pt x="3030705" y="474170"/>
                  <a:pt x="3048238" y="509235"/>
                </a:cubicBezTo>
                <a:lnTo>
                  <a:pt x="3064973" y="576176"/>
                </a:lnTo>
                <a:lnTo>
                  <a:pt x="3064973" y="612038"/>
                </a:lnTo>
                <a:cubicBezTo>
                  <a:pt x="3060192" y="647103"/>
                  <a:pt x="3053019" y="664635"/>
                  <a:pt x="3043456" y="664635"/>
                </a:cubicBezTo>
                <a:cubicBezTo>
                  <a:pt x="3038675" y="674198"/>
                  <a:pt x="3031502" y="678980"/>
                  <a:pt x="3021939" y="678980"/>
                </a:cubicBezTo>
                <a:lnTo>
                  <a:pt x="3000422" y="678980"/>
                </a:lnTo>
                <a:cubicBezTo>
                  <a:pt x="2978108" y="678980"/>
                  <a:pt x="2963764" y="668620"/>
                  <a:pt x="2957388" y="647900"/>
                </a:cubicBezTo>
                <a:lnTo>
                  <a:pt x="2943044" y="645509"/>
                </a:lnTo>
                <a:cubicBezTo>
                  <a:pt x="2943044" y="655072"/>
                  <a:pt x="2938262" y="663041"/>
                  <a:pt x="2928699" y="669417"/>
                </a:cubicBezTo>
                <a:cubicBezTo>
                  <a:pt x="2919136" y="682168"/>
                  <a:pt x="2907979" y="688543"/>
                  <a:pt x="2895228" y="688543"/>
                </a:cubicBezTo>
                <a:lnTo>
                  <a:pt x="2885665" y="688543"/>
                </a:lnTo>
                <a:cubicBezTo>
                  <a:pt x="2872914" y="688543"/>
                  <a:pt x="2861758" y="679777"/>
                  <a:pt x="2852194" y="662244"/>
                </a:cubicBezTo>
                <a:lnTo>
                  <a:pt x="2811551" y="695715"/>
                </a:lnTo>
                <a:lnTo>
                  <a:pt x="2785253" y="702887"/>
                </a:lnTo>
                <a:cubicBezTo>
                  <a:pt x="2751782" y="702887"/>
                  <a:pt x="2727874" y="676589"/>
                  <a:pt x="2713530" y="623992"/>
                </a:cubicBezTo>
                <a:cubicBezTo>
                  <a:pt x="2702373" y="623992"/>
                  <a:pt x="2691215" y="639134"/>
                  <a:pt x="2680058" y="669417"/>
                </a:cubicBezTo>
                <a:lnTo>
                  <a:pt x="2658541" y="700497"/>
                </a:lnTo>
                <a:cubicBezTo>
                  <a:pt x="2669699" y="725998"/>
                  <a:pt x="2675277" y="749906"/>
                  <a:pt x="2675277" y="772220"/>
                </a:cubicBezTo>
                <a:cubicBezTo>
                  <a:pt x="2675277" y="788158"/>
                  <a:pt x="2661730" y="802503"/>
                  <a:pt x="2634634" y="815254"/>
                </a:cubicBezTo>
                <a:cubicBezTo>
                  <a:pt x="2597975" y="815254"/>
                  <a:pt x="2570880" y="793737"/>
                  <a:pt x="2553348" y="750703"/>
                </a:cubicBezTo>
                <a:cubicBezTo>
                  <a:pt x="2546972" y="750703"/>
                  <a:pt x="2541394" y="761063"/>
                  <a:pt x="2536612" y="781783"/>
                </a:cubicBezTo>
                <a:cubicBezTo>
                  <a:pt x="2531831" y="781783"/>
                  <a:pt x="2527049" y="790549"/>
                  <a:pt x="2522268" y="808082"/>
                </a:cubicBezTo>
                <a:cubicBezTo>
                  <a:pt x="2519080" y="808082"/>
                  <a:pt x="2515892" y="812066"/>
                  <a:pt x="2512705" y="820035"/>
                </a:cubicBezTo>
                <a:cubicBezTo>
                  <a:pt x="2493578" y="835974"/>
                  <a:pt x="2474452" y="847131"/>
                  <a:pt x="2455326" y="853506"/>
                </a:cubicBezTo>
                <a:cubicBezTo>
                  <a:pt x="2455326" y="858288"/>
                  <a:pt x="2444169" y="863866"/>
                  <a:pt x="2421855" y="870242"/>
                </a:cubicBezTo>
                <a:cubicBezTo>
                  <a:pt x="2382009" y="889368"/>
                  <a:pt x="2350928" y="902119"/>
                  <a:pt x="2328615" y="908494"/>
                </a:cubicBezTo>
                <a:cubicBezTo>
                  <a:pt x="2323833" y="910088"/>
                  <a:pt x="2299925" y="918057"/>
                  <a:pt x="2256892" y="932402"/>
                </a:cubicBezTo>
                <a:cubicBezTo>
                  <a:pt x="2234577" y="937183"/>
                  <a:pt x="2221030" y="941965"/>
                  <a:pt x="2216248" y="946747"/>
                </a:cubicBezTo>
                <a:lnTo>
                  <a:pt x="2216248" y="944356"/>
                </a:lnTo>
                <a:cubicBezTo>
                  <a:pt x="2150900" y="950731"/>
                  <a:pt x="2116633" y="954716"/>
                  <a:pt x="2113445" y="956310"/>
                </a:cubicBezTo>
                <a:lnTo>
                  <a:pt x="2091928" y="956310"/>
                </a:lnTo>
                <a:lnTo>
                  <a:pt x="1996297" y="961091"/>
                </a:lnTo>
                <a:lnTo>
                  <a:pt x="1996297" y="956310"/>
                </a:lnTo>
                <a:cubicBezTo>
                  <a:pt x="2077583" y="938777"/>
                  <a:pt x="2188356" y="905307"/>
                  <a:pt x="2328615" y="855897"/>
                </a:cubicBezTo>
                <a:cubicBezTo>
                  <a:pt x="2339772" y="849522"/>
                  <a:pt x="2354913" y="844740"/>
                  <a:pt x="2374040" y="841552"/>
                </a:cubicBezTo>
                <a:cubicBezTo>
                  <a:pt x="2394759" y="836771"/>
                  <a:pt x="2408307" y="830396"/>
                  <a:pt x="2414682" y="822426"/>
                </a:cubicBezTo>
                <a:cubicBezTo>
                  <a:pt x="2422652" y="822426"/>
                  <a:pt x="2452138" y="808082"/>
                  <a:pt x="2503141" y="779392"/>
                </a:cubicBezTo>
                <a:cubicBezTo>
                  <a:pt x="2517486" y="760266"/>
                  <a:pt x="2524658" y="749906"/>
                  <a:pt x="2524658" y="748312"/>
                </a:cubicBezTo>
                <a:cubicBezTo>
                  <a:pt x="2534221" y="733968"/>
                  <a:pt x="2539003" y="723608"/>
                  <a:pt x="2539003" y="717232"/>
                </a:cubicBezTo>
                <a:cubicBezTo>
                  <a:pt x="2540597" y="717232"/>
                  <a:pt x="2546175" y="706075"/>
                  <a:pt x="2555738" y="683761"/>
                </a:cubicBezTo>
                <a:lnTo>
                  <a:pt x="2591600" y="671807"/>
                </a:lnTo>
                <a:cubicBezTo>
                  <a:pt x="2613914" y="670214"/>
                  <a:pt x="2637822" y="660651"/>
                  <a:pt x="2663323" y="643118"/>
                </a:cubicBezTo>
                <a:cubicBezTo>
                  <a:pt x="2687231" y="600084"/>
                  <a:pt x="2703966" y="576176"/>
                  <a:pt x="2713530" y="571395"/>
                </a:cubicBezTo>
                <a:lnTo>
                  <a:pt x="2725483" y="569004"/>
                </a:lnTo>
                <a:cubicBezTo>
                  <a:pt x="2735046" y="583349"/>
                  <a:pt x="2740625" y="599287"/>
                  <a:pt x="2742219" y="616820"/>
                </a:cubicBezTo>
                <a:cubicBezTo>
                  <a:pt x="2758157" y="637540"/>
                  <a:pt x="2773299" y="647900"/>
                  <a:pt x="2787643" y="647900"/>
                </a:cubicBezTo>
                <a:lnTo>
                  <a:pt x="2797207" y="643118"/>
                </a:lnTo>
                <a:lnTo>
                  <a:pt x="2804379" y="645509"/>
                </a:lnTo>
                <a:cubicBezTo>
                  <a:pt x="2818723" y="643915"/>
                  <a:pt x="2841038" y="624789"/>
                  <a:pt x="2871321" y="588130"/>
                </a:cubicBezTo>
                <a:lnTo>
                  <a:pt x="2873711" y="588130"/>
                </a:lnTo>
                <a:cubicBezTo>
                  <a:pt x="2876899" y="588130"/>
                  <a:pt x="2878493" y="591318"/>
                  <a:pt x="2878493" y="597693"/>
                </a:cubicBezTo>
                <a:lnTo>
                  <a:pt x="2873711" y="614429"/>
                </a:lnTo>
                <a:cubicBezTo>
                  <a:pt x="2875305" y="620804"/>
                  <a:pt x="2880884" y="627180"/>
                  <a:pt x="2890447" y="633555"/>
                </a:cubicBezTo>
                <a:lnTo>
                  <a:pt x="2900010" y="633555"/>
                </a:lnTo>
                <a:lnTo>
                  <a:pt x="2902401" y="633555"/>
                </a:lnTo>
                <a:lnTo>
                  <a:pt x="2904791" y="633555"/>
                </a:lnTo>
                <a:cubicBezTo>
                  <a:pt x="2919136" y="633555"/>
                  <a:pt x="2931887" y="620007"/>
                  <a:pt x="2943044" y="592912"/>
                </a:cubicBezTo>
                <a:lnTo>
                  <a:pt x="2959779" y="576176"/>
                </a:lnTo>
                <a:cubicBezTo>
                  <a:pt x="2961373" y="576176"/>
                  <a:pt x="2967748" y="587333"/>
                  <a:pt x="2978905" y="609647"/>
                </a:cubicBezTo>
                <a:cubicBezTo>
                  <a:pt x="2985281" y="617617"/>
                  <a:pt x="2995641" y="622398"/>
                  <a:pt x="3009985" y="623992"/>
                </a:cubicBezTo>
                <a:cubicBezTo>
                  <a:pt x="3032299" y="622398"/>
                  <a:pt x="3043456" y="618413"/>
                  <a:pt x="3043456" y="612038"/>
                </a:cubicBezTo>
                <a:lnTo>
                  <a:pt x="2995641" y="497281"/>
                </a:lnTo>
                <a:lnTo>
                  <a:pt x="2974124" y="423167"/>
                </a:lnTo>
                <a:lnTo>
                  <a:pt x="2966951" y="411213"/>
                </a:lnTo>
                <a:cubicBezTo>
                  <a:pt x="2966951" y="396868"/>
                  <a:pt x="2972530" y="380133"/>
                  <a:pt x="2983687" y="361007"/>
                </a:cubicBezTo>
                <a:close/>
                <a:moveTo>
                  <a:pt x="2641806" y="361007"/>
                </a:moveTo>
                <a:lnTo>
                  <a:pt x="2644197" y="361007"/>
                </a:lnTo>
                <a:cubicBezTo>
                  <a:pt x="2648979" y="364194"/>
                  <a:pt x="2651369" y="370570"/>
                  <a:pt x="2651369" y="380133"/>
                </a:cubicBezTo>
                <a:cubicBezTo>
                  <a:pt x="2651369" y="383321"/>
                  <a:pt x="2647384" y="384914"/>
                  <a:pt x="2639415" y="384914"/>
                </a:cubicBezTo>
                <a:lnTo>
                  <a:pt x="2625071" y="432730"/>
                </a:lnTo>
                <a:cubicBezTo>
                  <a:pt x="2626664" y="442293"/>
                  <a:pt x="2633040" y="452653"/>
                  <a:pt x="2644197" y="463810"/>
                </a:cubicBezTo>
                <a:lnTo>
                  <a:pt x="2644197" y="475764"/>
                </a:lnTo>
                <a:cubicBezTo>
                  <a:pt x="2642603" y="478952"/>
                  <a:pt x="2629055" y="484530"/>
                  <a:pt x="2603554" y="492499"/>
                </a:cubicBezTo>
                <a:cubicBezTo>
                  <a:pt x="2616304" y="540315"/>
                  <a:pt x="2622680" y="574583"/>
                  <a:pt x="2622680" y="595303"/>
                </a:cubicBezTo>
                <a:lnTo>
                  <a:pt x="2622680" y="607257"/>
                </a:lnTo>
                <a:lnTo>
                  <a:pt x="2617898" y="607257"/>
                </a:lnTo>
                <a:lnTo>
                  <a:pt x="2617898" y="604866"/>
                </a:lnTo>
                <a:lnTo>
                  <a:pt x="2620289" y="600084"/>
                </a:lnTo>
                <a:lnTo>
                  <a:pt x="2605945" y="552269"/>
                </a:lnTo>
                <a:cubicBezTo>
                  <a:pt x="2604351" y="552269"/>
                  <a:pt x="2601163" y="537127"/>
                  <a:pt x="2596381" y="506844"/>
                </a:cubicBezTo>
                <a:cubicBezTo>
                  <a:pt x="2596381" y="492499"/>
                  <a:pt x="2599569" y="474967"/>
                  <a:pt x="2605945" y="454247"/>
                </a:cubicBezTo>
                <a:lnTo>
                  <a:pt x="2613117" y="449465"/>
                </a:lnTo>
                <a:cubicBezTo>
                  <a:pt x="2606741" y="422370"/>
                  <a:pt x="2598772" y="408822"/>
                  <a:pt x="2589209" y="408822"/>
                </a:cubicBezTo>
                <a:cubicBezTo>
                  <a:pt x="2589209" y="404041"/>
                  <a:pt x="2586818" y="401650"/>
                  <a:pt x="2582037" y="401650"/>
                </a:cubicBezTo>
                <a:lnTo>
                  <a:pt x="2577255" y="394478"/>
                </a:lnTo>
                <a:cubicBezTo>
                  <a:pt x="2578849" y="384914"/>
                  <a:pt x="2581240" y="380133"/>
                  <a:pt x="2584428" y="380133"/>
                </a:cubicBezTo>
                <a:lnTo>
                  <a:pt x="2593991" y="380133"/>
                </a:lnTo>
                <a:cubicBezTo>
                  <a:pt x="2606741" y="391290"/>
                  <a:pt x="2613117" y="400056"/>
                  <a:pt x="2613117" y="406431"/>
                </a:cubicBezTo>
                <a:lnTo>
                  <a:pt x="2615508" y="406431"/>
                </a:lnTo>
                <a:cubicBezTo>
                  <a:pt x="2617101" y="406431"/>
                  <a:pt x="2622680" y="393681"/>
                  <a:pt x="2632243" y="368179"/>
                </a:cubicBezTo>
                <a:close/>
                <a:moveTo>
                  <a:pt x="1463154" y="361007"/>
                </a:moveTo>
                <a:lnTo>
                  <a:pt x="1463154" y="368179"/>
                </a:lnTo>
                <a:cubicBezTo>
                  <a:pt x="1463154" y="371367"/>
                  <a:pt x="1466342" y="372961"/>
                  <a:pt x="1472717" y="372961"/>
                </a:cubicBezTo>
                <a:lnTo>
                  <a:pt x="1479890" y="370570"/>
                </a:lnTo>
                <a:lnTo>
                  <a:pt x="1479890" y="368179"/>
                </a:lnTo>
                <a:lnTo>
                  <a:pt x="1472717" y="361007"/>
                </a:lnTo>
                <a:close/>
                <a:moveTo>
                  <a:pt x="1475108" y="344271"/>
                </a:moveTo>
                <a:cubicBezTo>
                  <a:pt x="1491046" y="352241"/>
                  <a:pt x="1499016" y="360210"/>
                  <a:pt x="1499016" y="368179"/>
                </a:cubicBezTo>
                <a:cubicBezTo>
                  <a:pt x="1495828" y="368179"/>
                  <a:pt x="1493437" y="374554"/>
                  <a:pt x="1491843" y="387305"/>
                </a:cubicBezTo>
                <a:lnTo>
                  <a:pt x="1484671" y="392087"/>
                </a:lnTo>
                <a:lnTo>
                  <a:pt x="1463154" y="392087"/>
                </a:lnTo>
                <a:cubicBezTo>
                  <a:pt x="1459966" y="392087"/>
                  <a:pt x="1455982" y="385711"/>
                  <a:pt x="1451200" y="372961"/>
                </a:cubicBezTo>
                <a:cubicBezTo>
                  <a:pt x="1459169" y="353834"/>
                  <a:pt x="1467139" y="344271"/>
                  <a:pt x="1475108" y="344271"/>
                </a:cubicBezTo>
                <a:close/>
                <a:moveTo>
                  <a:pt x="2053676" y="341880"/>
                </a:moveTo>
                <a:cubicBezTo>
                  <a:pt x="2077583" y="354631"/>
                  <a:pt x="2089537" y="368179"/>
                  <a:pt x="2089537" y="382524"/>
                </a:cubicBezTo>
                <a:lnTo>
                  <a:pt x="2089537" y="387305"/>
                </a:lnTo>
                <a:lnTo>
                  <a:pt x="2079974" y="399259"/>
                </a:lnTo>
                <a:lnTo>
                  <a:pt x="2058457" y="399259"/>
                </a:lnTo>
                <a:lnTo>
                  <a:pt x="2015423" y="437512"/>
                </a:lnTo>
                <a:cubicBezTo>
                  <a:pt x="1993109" y="455044"/>
                  <a:pt x="1960435" y="472576"/>
                  <a:pt x="1917401" y="490108"/>
                </a:cubicBezTo>
                <a:cubicBezTo>
                  <a:pt x="1936528" y="474170"/>
                  <a:pt x="1965217" y="455044"/>
                  <a:pt x="2003469" y="432730"/>
                </a:cubicBezTo>
                <a:cubicBezTo>
                  <a:pt x="2003469" y="427948"/>
                  <a:pt x="2009845" y="422370"/>
                  <a:pt x="2022595" y="415995"/>
                </a:cubicBezTo>
                <a:lnTo>
                  <a:pt x="2039331" y="396868"/>
                </a:lnTo>
                <a:lnTo>
                  <a:pt x="2039331" y="394478"/>
                </a:lnTo>
                <a:cubicBezTo>
                  <a:pt x="2031361" y="388102"/>
                  <a:pt x="2027377" y="382524"/>
                  <a:pt x="2027377" y="377742"/>
                </a:cubicBezTo>
                <a:cubicBezTo>
                  <a:pt x="2032159" y="377742"/>
                  <a:pt x="2034549" y="367382"/>
                  <a:pt x="2034549" y="346662"/>
                </a:cubicBezTo>
                <a:close/>
                <a:moveTo>
                  <a:pt x="2845022" y="325145"/>
                </a:moveTo>
                <a:lnTo>
                  <a:pt x="2845022" y="337099"/>
                </a:lnTo>
                <a:lnTo>
                  <a:pt x="2854585" y="334708"/>
                </a:lnTo>
                <a:cubicBezTo>
                  <a:pt x="2854585" y="329927"/>
                  <a:pt x="2851397" y="326739"/>
                  <a:pt x="2845022" y="325145"/>
                </a:cubicBezTo>
                <a:close/>
                <a:moveTo>
                  <a:pt x="470982" y="313191"/>
                </a:moveTo>
                <a:lnTo>
                  <a:pt x="468592" y="315582"/>
                </a:lnTo>
                <a:lnTo>
                  <a:pt x="468592" y="325145"/>
                </a:lnTo>
                <a:lnTo>
                  <a:pt x="478155" y="325145"/>
                </a:lnTo>
                <a:lnTo>
                  <a:pt x="480545" y="325145"/>
                </a:lnTo>
                <a:lnTo>
                  <a:pt x="480545" y="315582"/>
                </a:lnTo>
                <a:close/>
                <a:moveTo>
                  <a:pt x="2847413" y="303628"/>
                </a:moveTo>
                <a:lnTo>
                  <a:pt x="2852194" y="303628"/>
                </a:lnTo>
                <a:cubicBezTo>
                  <a:pt x="2866539" y="314785"/>
                  <a:pt x="2873711" y="323551"/>
                  <a:pt x="2873711" y="329927"/>
                </a:cubicBezTo>
                <a:cubicBezTo>
                  <a:pt x="2870523" y="347459"/>
                  <a:pt x="2862555" y="356225"/>
                  <a:pt x="2849804" y="356225"/>
                </a:cubicBezTo>
                <a:cubicBezTo>
                  <a:pt x="2833865" y="354631"/>
                  <a:pt x="2825896" y="348256"/>
                  <a:pt x="2825896" y="337099"/>
                </a:cubicBezTo>
                <a:close/>
                <a:moveTo>
                  <a:pt x="2194731" y="298847"/>
                </a:moveTo>
                <a:cubicBezTo>
                  <a:pt x="2202700" y="317973"/>
                  <a:pt x="2209076" y="329927"/>
                  <a:pt x="2213858" y="334708"/>
                </a:cubicBezTo>
                <a:lnTo>
                  <a:pt x="2213858" y="327536"/>
                </a:lnTo>
                <a:lnTo>
                  <a:pt x="2206685" y="301237"/>
                </a:lnTo>
                <a:lnTo>
                  <a:pt x="2209076" y="298847"/>
                </a:lnTo>
                <a:lnTo>
                  <a:pt x="2216248" y="298847"/>
                </a:lnTo>
                <a:cubicBezTo>
                  <a:pt x="2225811" y="308410"/>
                  <a:pt x="2230593" y="318770"/>
                  <a:pt x="2230593" y="329927"/>
                </a:cubicBezTo>
                <a:lnTo>
                  <a:pt x="2230593" y="344271"/>
                </a:lnTo>
                <a:cubicBezTo>
                  <a:pt x="2230593" y="347459"/>
                  <a:pt x="2225811" y="350647"/>
                  <a:pt x="2216248" y="353834"/>
                </a:cubicBezTo>
                <a:lnTo>
                  <a:pt x="2197122" y="351444"/>
                </a:lnTo>
                <a:lnTo>
                  <a:pt x="2185168" y="361007"/>
                </a:lnTo>
                <a:cubicBezTo>
                  <a:pt x="2169230" y="361007"/>
                  <a:pt x="2161260" y="349053"/>
                  <a:pt x="2161260" y="325145"/>
                </a:cubicBezTo>
                <a:lnTo>
                  <a:pt x="2161260" y="313191"/>
                </a:lnTo>
                <a:lnTo>
                  <a:pt x="2163651" y="310800"/>
                </a:lnTo>
                <a:lnTo>
                  <a:pt x="2166042" y="310800"/>
                </a:lnTo>
                <a:cubicBezTo>
                  <a:pt x="2167636" y="313988"/>
                  <a:pt x="2168433" y="318770"/>
                  <a:pt x="2168433" y="325145"/>
                </a:cubicBezTo>
                <a:lnTo>
                  <a:pt x="2175605" y="344271"/>
                </a:lnTo>
                <a:lnTo>
                  <a:pt x="2180387" y="344271"/>
                </a:lnTo>
                <a:lnTo>
                  <a:pt x="2192341" y="341880"/>
                </a:lnTo>
                <a:lnTo>
                  <a:pt x="2192341" y="303628"/>
                </a:lnTo>
                <a:close/>
                <a:moveTo>
                  <a:pt x="980218" y="298847"/>
                </a:moveTo>
                <a:lnTo>
                  <a:pt x="984999" y="298847"/>
                </a:lnTo>
                <a:lnTo>
                  <a:pt x="999344" y="308410"/>
                </a:lnTo>
                <a:cubicBezTo>
                  <a:pt x="996156" y="316379"/>
                  <a:pt x="993765" y="320363"/>
                  <a:pt x="992171" y="320363"/>
                </a:cubicBezTo>
                <a:lnTo>
                  <a:pt x="989781" y="320363"/>
                </a:lnTo>
                <a:lnTo>
                  <a:pt x="975436" y="315582"/>
                </a:lnTo>
                <a:cubicBezTo>
                  <a:pt x="967467" y="361804"/>
                  <a:pt x="961888" y="384914"/>
                  <a:pt x="958700" y="384914"/>
                </a:cubicBezTo>
                <a:cubicBezTo>
                  <a:pt x="953919" y="383321"/>
                  <a:pt x="951528" y="375351"/>
                  <a:pt x="951528" y="361007"/>
                </a:cubicBezTo>
                <a:cubicBezTo>
                  <a:pt x="946747" y="359413"/>
                  <a:pt x="942762" y="353037"/>
                  <a:pt x="939574" y="341880"/>
                </a:cubicBezTo>
                <a:cubicBezTo>
                  <a:pt x="922042" y="337099"/>
                  <a:pt x="913276" y="332317"/>
                  <a:pt x="913276" y="327536"/>
                </a:cubicBezTo>
                <a:lnTo>
                  <a:pt x="913276" y="315582"/>
                </a:lnTo>
                <a:lnTo>
                  <a:pt x="920448" y="310800"/>
                </a:lnTo>
                <a:lnTo>
                  <a:pt x="922839" y="310800"/>
                </a:lnTo>
                <a:cubicBezTo>
                  <a:pt x="933996" y="310800"/>
                  <a:pt x="945153" y="319567"/>
                  <a:pt x="956310" y="337099"/>
                </a:cubicBezTo>
                <a:lnTo>
                  <a:pt x="961091" y="337099"/>
                </a:lnTo>
                <a:cubicBezTo>
                  <a:pt x="961091" y="321160"/>
                  <a:pt x="967467" y="308410"/>
                  <a:pt x="980218" y="298847"/>
                </a:cubicBezTo>
                <a:close/>
                <a:moveTo>
                  <a:pt x="475764" y="296456"/>
                </a:moveTo>
                <a:cubicBezTo>
                  <a:pt x="490109" y="299643"/>
                  <a:pt x="497281" y="305222"/>
                  <a:pt x="497281" y="313191"/>
                </a:cubicBezTo>
                <a:lnTo>
                  <a:pt x="497281" y="329927"/>
                </a:lnTo>
                <a:cubicBezTo>
                  <a:pt x="494093" y="341084"/>
                  <a:pt x="486124" y="346662"/>
                  <a:pt x="473373" y="346662"/>
                </a:cubicBezTo>
                <a:lnTo>
                  <a:pt x="470982" y="346662"/>
                </a:lnTo>
                <a:cubicBezTo>
                  <a:pt x="461419" y="346662"/>
                  <a:pt x="456638" y="342677"/>
                  <a:pt x="456638" y="334708"/>
                </a:cubicBezTo>
                <a:cubicBezTo>
                  <a:pt x="456638" y="309207"/>
                  <a:pt x="463013" y="296456"/>
                  <a:pt x="475764" y="296456"/>
                </a:cubicBezTo>
                <a:close/>
                <a:moveTo>
                  <a:pt x="1585084" y="284502"/>
                </a:moveTo>
                <a:lnTo>
                  <a:pt x="1587475" y="284502"/>
                </a:lnTo>
                <a:cubicBezTo>
                  <a:pt x="1590662" y="284502"/>
                  <a:pt x="1594647" y="294065"/>
                  <a:pt x="1599428" y="313191"/>
                </a:cubicBezTo>
                <a:lnTo>
                  <a:pt x="1611382" y="320363"/>
                </a:lnTo>
                <a:lnTo>
                  <a:pt x="1611382" y="315582"/>
                </a:lnTo>
                <a:cubicBezTo>
                  <a:pt x="1609788" y="306019"/>
                  <a:pt x="1606601" y="301237"/>
                  <a:pt x="1601819" y="301237"/>
                </a:cubicBezTo>
                <a:lnTo>
                  <a:pt x="1601819" y="284502"/>
                </a:lnTo>
                <a:lnTo>
                  <a:pt x="1606601" y="284502"/>
                </a:lnTo>
                <a:cubicBezTo>
                  <a:pt x="1619351" y="295659"/>
                  <a:pt x="1625727" y="309207"/>
                  <a:pt x="1625727" y="325145"/>
                </a:cubicBezTo>
                <a:cubicBezTo>
                  <a:pt x="1622539" y="334708"/>
                  <a:pt x="1620148" y="339490"/>
                  <a:pt x="1618554" y="339490"/>
                </a:cubicBezTo>
                <a:lnTo>
                  <a:pt x="1613773" y="339490"/>
                </a:lnTo>
                <a:cubicBezTo>
                  <a:pt x="1602616" y="339490"/>
                  <a:pt x="1593850" y="338693"/>
                  <a:pt x="1587475" y="337099"/>
                </a:cubicBezTo>
                <a:cubicBezTo>
                  <a:pt x="1584287" y="341880"/>
                  <a:pt x="1581099" y="345068"/>
                  <a:pt x="1577911" y="346662"/>
                </a:cubicBezTo>
                <a:lnTo>
                  <a:pt x="1568348" y="346662"/>
                </a:lnTo>
                <a:cubicBezTo>
                  <a:pt x="1561973" y="346662"/>
                  <a:pt x="1556394" y="333114"/>
                  <a:pt x="1551613" y="306019"/>
                </a:cubicBezTo>
                <a:cubicBezTo>
                  <a:pt x="1553207" y="299643"/>
                  <a:pt x="1555598" y="296456"/>
                  <a:pt x="1558785" y="296456"/>
                </a:cubicBezTo>
                <a:cubicBezTo>
                  <a:pt x="1563567" y="299643"/>
                  <a:pt x="1565957" y="303628"/>
                  <a:pt x="1565957" y="308410"/>
                </a:cubicBezTo>
                <a:lnTo>
                  <a:pt x="1565957" y="325145"/>
                </a:lnTo>
                <a:lnTo>
                  <a:pt x="1575521" y="325145"/>
                </a:lnTo>
                <a:lnTo>
                  <a:pt x="1577911" y="325145"/>
                </a:lnTo>
                <a:lnTo>
                  <a:pt x="1585084" y="320363"/>
                </a:lnTo>
                <a:lnTo>
                  <a:pt x="1582693" y="289284"/>
                </a:lnTo>
                <a:close/>
                <a:moveTo>
                  <a:pt x="2362086" y="253422"/>
                </a:moveTo>
                <a:cubicBezTo>
                  <a:pt x="2368461" y="256609"/>
                  <a:pt x="2371648" y="259000"/>
                  <a:pt x="2371648" y="260594"/>
                </a:cubicBezTo>
                <a:lnTo>
                  <a:pt x="2371648" y="270157"/>
                </a:lnTo>
                <a:cubicBezTo>
                  <a:pt x="2371648" y="271751"/>
                  <a:pt x="2365273" y="273345"/>
                  <a:pt x="2352523" y="274939"/>
                </a:cubicBezTo>
                <a:cubicBezTo>
                  <a:pt x="2352523" y="284502"/>
                  <a:pt x="2350928" y="289284"/>
                  <a:pt x="2347741" y="289284"/>
                </a:cubicBezTo>
                <a:lnTo>
                  <a:pt x="2350132" y="294065"/>
                </a:lnTo>
                <a:lnTo>
                  <a:pt x="2350132" y="296456"/>
                </a:lnTo>
                <a:lnTo>
                  <a:pt x="2347741" y="296456"/>
                </a:lnTo>
                <a:lnTo>
                  <a:pt x="2350132" y="298847"/>
                </a:lnTo>
                <a:lnTo>
                  <a:pt x="2350132" y="301237"/>
                </a:lnTo>
                <a:cubicBezTo>
                  <a:pt x="2348538" y="320363"/>
                  <a:pt x="2345350" y="329927"/>
                  <a:pt x="2340569" y="329927"/>
                </a:cubicBezTo>
                <a:lnTo>
                  <a:pt x="2319051" y="298847"/>
                </a:lnTo>
                <a:cubicBezTo>
                  <a:pt x="2306301" y="297253"/>
                  <a:pt x="2299925" y="294065"/>
                  <a:pt x="2299925" y="289284"/>
                </a:cubicBezTo>
                <a:lnTo>
                  <a:pt x="2299925" y="286893"/>
                </a:lnTo>
                <a:cubicBezTo>
                  <a:pt x="2299925" y="278923"/>
                  <a:pt x="2303113" y="274142"/>
                  <a:pt x="2309489" y="272548"/>
                </a:cubicBezTo>
                <a:cubicBezTo>
                  <a:pt x="2315864" y="272548"/>
                  <a:pt x="2326224" y="280517"/>
                  <a:pt x="2340569" y="296456"/>
                </a:cubicBezTo>
                <a:cubicBezTo>
                  <a:pt x="2342162" y="291674"/>
                  <a:pt x="2344553" y="280517"/>
                  <a:pt x="2347741" y="262985"/>
                </a:cubicBezTo>
                <a:close/>
                <a:moveTo>
                  <a:pt x="2603554" y="243859"/>
                </a:moveTo>
                <a:lnTo>
                  <a:pt x="2613117" y="243859"/>
                </a:lnTo>
                <a:cubicBezTo>
                  <a:pt x="2619492" y="245453"/>
                  <a:pt x="2622680" y="251828"/>
                  <a:pt x="2622680" y="262985"/>
                </a:cubicBezTo>
                <a:lnTo>
                  <a:pt x="2615508" y="267767"/>
                </a:lnTo>
                <a:lnTo>
                  <a:pt x="2605945" y="267767"/>
                </a:lnTo>
                <a:cubicBezTo>
                  <a:pt x="2604351" y="267767"/>
                  <a:pt x="2603554" y="265376"/>
                  <a:pt x="2603554" y="260594"/>
                </a:cubicBezTo>
                <a:lnTo>
                  <a:pt x="2601163" y="260594"/>
                </a:lnTo>
                <a:lnTo>
                  <a:pt x="2596381" y="265376"/>
                </a:lnTo>
                <a:lnTo>
                  <a:pt x="2596381" y="272548"/>
                </a:lnTo>
                <a:lnTo>
                  <a:pt x="2603554" y="274939"/>
                </a:lnTo>
                <a:lnTo>
                  <a:pt x="2617898" y="274939"/>
                </a:lnTo>
                <a:lnTo>
                  <a:pt x="2639415" y="272548"/>
                </a:lnTo>
                <a:lnTo>
                  <a:pt x="2641806" y="274939"/>
                </a:lnTo>
                <a:lnTo>
                  <a:pt x="2641806" y="279720"/>
                </a:lnTo>
                <a:cubicBezTo>
                  <a:pt x="2641806" y="286096"/>
                  <a:pt x="2628258" y="294862"/>
                  <a:pt x="2601163" y="306019"/>
                </a:cubicBezTo>
                <a:cubicBezTo>
                  <a:pt x="2601163" y="301237"/>
                  <a:pt x="2593991" y="293268"/>
                  <a:pt x="2579646" y="282111"/>
                </a:cubicBezTo>
                <a:lnTo>
                  <a:pt x="2579646" y="279720"/>
                </a:lnTo>
                <a:cubicBezTo>
                  <a:pt x="2579646" y="268563"/>
                  <a:pt x="2587615" y="256609"/>
                  <a:pt x="2603554" y="243859"/>
                </a:cubicBezTo>
                <a:close/>
                <a:moveTo>
                  <a:pt x="791346" y="243859"/>
                </a:moveTo>
                <a:lnTo>
                  <a:pt x="793737" y="243859"/>
                </a:lnTo>
                <a:lnTo>
                  <a:pt x="793737" y="248640"/>
                </a:lnTo>
                <a:cubicBezTo>
                  <a:pt x="793737" y="255016"/>
                  <a:pt x="786565" y="270954"/>
                  <a:pt x="772220" y="296456"/>
                </a:cubicBezTo>
                <a:cubicBezTo>
                  <a:pt x="775408" y="306019"/>
                  <a:pt x="777799" y="310800"/>
                  <a:pt x="779393" y="310800"/>
                </a:cubicBezTo>
                <a:lnTo>
                  <a:pt x="796128" y="306019"/>
                </a:lnTo>
                <a:lnTo>
                  <a:pt x="798519" y="308410"/>
                </a:lnTo>
                <a:lnTo>
                  <a:pt x="798519" y="310800"/>
                </a:lnTo>
                <a:cubicBezTo>
                  <a:pt x="798519" y="318770"/>
                  <a:pt x="792940" y="326739"/>
                  <a:pt x="781783" y="334708"/>
                </a:cubicBezTo>
                <a:lnTo>
                  <a:pt x="772220" y="334708"/>
                </a:lnTo>
                <a:cubicBezTo>
                  <a:pt x="769032" y="334708"/>
                  <a:pt x="765048" y="327536"/>
                  <a:pt x="760266" y="313191"/>
                </a:cubicBezTo>
                <a:lnTo>
                  <a:pt x="760266" y="301237"/>
                </a:lnTo>
                <a:close/>
                <a:moveTo>
                  <a:pt x="946747" y="191262"/>
                </a:moveTo>
                <a:cubicBezTo>
                  <a:pt x="953122" y="197637"/>
                  <a:pt x="958700" y="209591"/>
                  <a:pt x="963482" y="227123"/>
                </a:cubicBezTo>
                <a:lnTo>
                  <a:pt x="963482" y="246250"/>
                </a:lnTo>
                <a:lnTo>
                  <a:pt x="956310" y="258203"/>
                </a:lnTo>
                <a:lnTo>
                  <a:pt x="944356" y="258203"/>
                </a:lnTo>
                <a:lnTo>
                  <a:pt x="939574" y="248640"/>
                </a:lnTo>
                <a:lnTo>
                  <a:pt x="913276" y="262985"/>
                </a:lnTo>
                <a:lnTo>
                  <a:pt x="906103" y="262985"/>
                </a:lnTo>
                <a:cubicBezTo>
                  <a:pt x="899728" y="259797"/>
                  <a:pt x="894947" y="251031"/>
                  <a:pt x="891759" y="236686"/>
                </a:cubicBezTo>
                <a:lnTo>
                  <a:pt x="894149" y="231905"/>
                </a:lnTo>
                <a:lnTo>
                  <a:pt x="891759" y="215169"/>
                </a:lnTo>
                <a:cubicBezTo>
                  <a:pt x="893353" y="210388"/>
                  <a:pt x="895744" y="207997"/>
                  <a:pt x="898931" y="207997"/>
                </a:cubicBezTo>
                <a:lnTo>
                  <a:pt x="906103" y="241468"/>
                </a:lnTo>
                <a:lnTo>
                  <a:pt x="920448" y="241468"/>
                </a:lnTo>
                <a:lnTo>
                  <a:pt x="922839" y="224733"/>
                </a:lnTo>
                <a:lnTo>
                  <a:pt x="920448" y="200825"/>
                </a:lnTo>
                <a:lnTo>
                  <a:pt x="922839" y="196043"/>
                </a:lnTo>
                <a:lnTo>
                  <a:pt x="927620" y="196043"/>
                </a:lnTo>
                <a:cubicBezTo>
                  <a:pt x="929214" y="196043"/>
                  <a:pt x="933996" y="207997"/>
                  <a:pt x="941965" y="231905"/>
                </a:cubicBezTo>
                <a:lnTo>
                  <a:pt x="946747" y="231905"/>
                </a:lnTo>
                <a:lnTo>
                  <a:pt x="946747" y="224733"/>
                </a:lnTo>
                <a:lnTo>
                  <a:pt x="941965" y="203215"/>
                </a:lnTo>
                <a:cubicBezTo>
                  <a:pt x="943559" y="195246"/>
                  <a:pt x="945153" y="191262"/>
                  <a:pt x="946747" y="191262"/>
                </a:cubicBezTo>
                <a:close/>
                <a:moveTo>
                  <a:pt x="1642462" y="181699"/>
                </a:moveTo>
                <a:lnTo>
                  <a:pt x="1644853" y="184089"/>
                </a:lnTo>
                <a:lnTo>
                  <a:pt x="1644853" y="186480"/>
                </a:lnTo>
                <a:cubicBezTo>
                  <a:pt x="1640071" y="196043"/>
                  <a:pt x="1611382" y="207997"/>
                  <a:pt x="1558785" y="222342"/>
                </a:cubicBezTo>
                <a:lnTo>
                  <a:pt x="1427293" y="272548"/>
                </a:lnTo>
                <a:cubicBezTo>
                  <a:pt x="1389040" y="283705"/>
                  <a:pt x="1359554" y="294862"/>
                  <a:pt x="1338834" y="306019"/>
                </a:cubicBezTo>
                <a:lnTo>
                  <a:pt x="1279064" y="325145"/>
                </a:lnTo>
                <a:lnTo>
                  <a:pt x="1276674" y="325145"/>
                </a:lnTo>
                <a:lnTo>
                  <a:pt x="1276674" y="315582"/>
                </a:lnTo>
                <a:cubicBezTo>
                  <a:pt x="1276674" y="312394"/>
                  <a:pt x="1294206" y="306019"/>
                  <a:pt x="1329271" y="296456"/>
                </a:cubicBezTo>
                <a:lnTo>
                  <a:pt x="1350788" y="282111"/>
                </a:lnTo>
                <a:lnTo>
                  <a:pt x="1350788" y="258203"/>
                </a:lnTo>
                <a:cubicBezTo>
                  <a:pt x="1336443" y="226326"/>
                  <a:pt x="1323692" y="210388"/>
                  <a:pt x="1312535" y="210388"/>
                </a:cubicBezTo>
                <a:cubicBezTo>
                  <a:pt x="1306160" y="205606"/>
                  <a:pt x="1302972" y="200028"/>
                  <a:pt x="1302972" y="193652"/>
                </a:cubicBezTo>
                <a:lnTo>
                  <a:pt x="1302972" y="191262"/>
                </a:lnTo>
                <a:cubicBezTo>
                  <a:pt x="1317317" y="191262"/>
                  <a:pt x="1332458" y="200825"/>
                  <a:pt x="1348397" y="219951"/>
                </a:cubicBezTo>
                <a:cubicBezTo>
                  <a:pt x="1356366" y="234296"/>
                  <a:pt x="1360351" y="254219"/>
                  <a:pt x="1360351" y="279720"/>
                </a:cubicBezTo>
                <a:lnTo>
                  <a:pt x="1362741" y="279720"/>
                </a:lnTo>
                <a:lnTo>
                  <a:pt x="1501406" y="227123"/>
                </a:lnTo>
                <a:close/>
                <a:moveTo>
                  <a:pt x="2352523" y="121929"/>
                </a:moveTo>
                <a:lnTo>
                  <a:pt x="2354913" y="124320"/>
                </a:lnTo>
                <a:lnTo>
                  <a:pt x="2354913" y="129101"/>
                </a:lnTo>
                <a:cubicBezTo>
                  <a:pt x="2353319" y="135477"/>
                  <a:pt x="2321442" y="149025"/>
                  <a:pt x="2259282" y="169745"/>
                </a:cubicBezTo>
                <a:cubicBezTo>
                  <a:pt x="2214654" y="185683"/>
                  <a:pt x="2186762" y="196840"/>
                  <a:pt x="2175605" y="203215"/>
                </a:cubicBezTo>
                <a:cubicBezTo>
                  <a:pt x="2170823" y="203215"/>
                  <a:pt x="2147713" y="212779"/>
                  <a:pt x="2106272" y="231905"/>
                </a:cubicBezTo>
                <a:lnTo>
                  <a:pt x="2056066" y="251031"/>
                </a:lnTo>
                <a:lnTo>
                  <a:pt x="1996297" y="274939"/>
                </a:lnTo>
                <a:lnTo>
                  <a:pt x="1969998" y="289284"/>
                </a:lnTo>
                <a:lnTo>
                  <a:pt x="1946091" y="296456"/>
                </a:lnTo>
                <a:lnTo>
                  <a:pt x="1941309" y="296456"/>
                </a:lnTo>
                <a:lnTo>
                  <a:pt x="1941309" y="289284"/>
                </a:lnTo>
                <a:cubicBezTo>
                  <a:pt x="1947685" y="279720"/>
                  <a:pt x="1973186" y="266969"/>
                  <a:pt x="2017814" y="251031"/>
                </a:cubicBezTo>
                <a:cubicBezTo>
                  <a:pt x="2105476" y="212779"/>
                  <a:pt x="2177996" y="184089"/>
                  <a:pt x="2235374" y="164963"/>
                </a:cubicBezTo>
                <a:close/>
                <a:moveTo>
                  <a:pt x="2048894" y="114757"/>
                </a:moveTo>
                <a:cubicBezTo>
                  <a:pt x="2068020" y="119538"/>
                  <a:pt x="2077583" y="125914"/>
                  <a:pt x="2077583" y="133883"/>
                </a:cubicBezTo>
                <a:lnTo>
                  <a:pt x="2077583" y="138665"/>
                </a:lnTo>
                <a:lnTo>
                  <a:pt x="2075192" y="138665"/>
                </a:lnTo>
                <a:cubicBezTo>
                  <a:pt x="2067223" y="154603"/>
                  <a:pt x="2060051" y="162572"/>
                  <a:pt x="2053676" y="162572"/>
                </a:cubicBezTo>
                <a:lnTo>
                  <a:pt x="2044113" y="164963"/>
                </a:lnTo>
                <a:lnTo>
                  <a:pt x="2036940" y="164963"/>
                </a:lnTo>
                <a:lnTo>
                  <a:pt x="2024986" y="153009"/>
                </a:lnTo>
                <a:cubicBezTo>
                  <a:pt x="2024986" y="127508"/>
                  <a:pt x="2032956" y="114757"/>
                  <a:pt x="2048894" y="114757"/>
                </a:cubicBezTo>
                <a:close/>
                <a:moveTo>
                  <a:pt x="2431418" y="107584"/>
                </a:moveTo>
                <a:cubicBezTo>
                  <a:pt x="2439387" y="107584"/>
                  <a:pt x="2455326" y="144243"/>
                  <a:pt x="2479233" y="217560"/>
                </a:cubicBezTo>
                <a:lnTo>
                  <a:pt x="2479233" y="231905"/>
                </a:lnTo>
                <a:lnTo>
                  <a:pt x="2476843" y="236686"/>
                </a:lnTo>
                <a:lnTo>
                  <a:pt x="2474452" y="236686"/>
                </a:lnTo>
                <a:lnTo>
                  <a:pt x="2460107" y="227123"/>
                </a:lnTo>
                <a:lnTo>
                  <a:pt x="2457717" y="229514"/>
                </a:lnTo>
                <a:lnTo>
                  <a:pt x="2460107" y="258203"/>
                </a:lnTo>
                <a:lnTo>
                  <a:pt x="2460107" y="272548"/>
                </a:lnTo>
                <a:lnTo>
                  <a:pt x="2472061" y="306019"/>
                </a:lnTo>
                <a:lnTo>
                  <a:pt x="2472061" y="308410"/>
                </a:lnTo>
                <a:lnTo>
                  <a:pt x="2469671" y="310800"/>
                </a:lnTo>
                <a:cubicBezTo>
                  <a:pt x="2474452" y="337896"/>
                  <a:pt x="2476843" y="364991"/>
                  <a:pt x="2476843" y="392087"/>
                </a:cubicBezTo>
                <a:cubicBezTo>
                  <a:pt x="2478436" y="392087"/>
                  <a:pt x="2483218" y="423167"/>
                  <a:pt x="2491187" y="485327"/>
                </a:cubicBezTo>
                <a:lnTo>
                  <a:pt x="2493578" y="487718"/>
                </a:lnTo>
                <a:lnTo>
                  <a:pt x="2491187" y="490108"/>
                </a:lnTo>
                <a:cubicBezTo>
                  <a:pt x="2497563" y="528361"/>
                  <a:pt x="2503141" y="585740"/>
                  <a:pt x="2507923" y="662244"/>
                </a:cubicBezTo>
                <a:lnTo>
                  <a:pt x="2503141" y="667026"/>
                </a:lnTo>
                <a:lnTo>
                  <a:pt x="2503141" y="671807"/>
                </a:lnTo>
                <a:cubicBezTo>
                  <a:pt x="2503141" y="713247"/>
                  <a:pt x="2495172" y="733968"/>
                  <a:pt x="2479233" y="733968"/>
                </a:cubicBezTo>
                <a:lnTo>
                  <a:pt x="2476843" y="733968"/>
                </a:lnTo>
                <a:lnTo>
                  <a:pt x="2476843" y="729186"/>
                </a:lnTo>
                <a:lnTo>
                  <a:pt x="2479233" y="702887"/>
                </a:lnTo>
                <a:lnTo>
                  <a:pt x="2476843" y="698106"/>
                </a:lnTo>
                <a:lnTo>
                  <a:pt x="2476843" y="683761"/>
                </a:lnTo>
                <a:cubicBezTo>
                  <a:pt x="2476843" y="642321"/>
                  <a:pt x="2474452" y="612038"/>
                  <a:pt x="2469671" y="592912"/>
                </a:cubicBezTo>
                <a:lnTo>
                  <a:pt x="2467280" y="537924"/>
                </a:lnTo>
                <a:lnTo>
                  <a:pt x="2460107" y="533142"/>
                </a:lnTo>
                <a:cubicBezTo>
                  <a:pt x="2460107" y="509235"/>
                  <a:pt x="2458513" y="495687"/>
                  <a:pt x="2455326" y="492499"/>
                </a:cubicBezTo>
                <a:cubicBezTo>
                  <a:pt x="2440981" y="385711"/>
                  <a:pt x="2433809" y="323551"/>
                  <a:pt x="2433809" y="306019"/>
                </a:cubicBezTo>
                <a:lnTo>
                  <a:pt x="2429027" y="303628"/>
                </a:lnTo>
                <a:lnTo>
                  <a:pt x="2429027" y="279720"/>
                </a:lnTo>
                <a:cubicBezTo>
                  <a:pt x="2427433" y="274939"/>
                  <a:pt x="2426636" y="260594"/>
                  <a:pt x="2426636" y="236686"/>
                </a:cubicBezTo>
                <a:lnTo>
                  <a:pt x="2426636" y="229514"/>
                </a:lnTo>
                <a:cubicBezTo>
                  <a:pt x="2421855" y="226326"/>
                  <a:pt x="2417871" y="204012"/>
                  <a:pt x="2414682" y="162572"/>
                </a:cubicBezTo>
                <a:lnTo>
                  <a:pt x="2414682" y="155400"/>
                </a:lnTo>
                <a:cubicBezTo>
                  <a:pt x="2414682" y="142649"/>
                  <a:pt x="2420261" y="126711"/>
                  <a:pt x="2431418" y="107584"/>
                </a:cubicBezTo>
                <a:close/>
                <a:moveTo>
                  <a:pt x="1687887" y="95631"/>
                </a:moveTo>
                <a:lnTo>
                  <a:pt x="1690278" y="95631"/>
                </a:lnTo>
                <a:cubicBezTo>
                  <a:pt x="1703028" y="108381"/>
                  <a:pt x="1720561" y="142649"/>
                  <a:pt x="1742875" y="198434"/>
                </a:cubicBezTo>
                <a:lnTo>
                  <a:pt x="1742875" y="222342"/>
                </a:lnTo>
                <a:lnTo>
                  <a:pt x="1740484" y="224733"/>
                </a:lnTo>
                <a:lnTo>
                  <a:pt x="1738093" y="224733"/>
                </a:lnTo>
                <a:lnTo>
                  <a:pt x="1726139" y="224733"/>
                </a:lnTo>
                <a:lnTo>
                  <a:pt x="1730921" y="248640"/>
                </a:lnTo>
                <a:lnTo>
                  <a:pt x="1726139" y="258203"/>
                </a:lnTo>
                <a:cubicBezTo>
                  <a:pt x="1730921" y="258203"/>
                  <a:pt x="1733312" y="259797"/>
                  <a:pt x="1733312" y="262985"/>
                </a:cubicBezTo>
                <a:lnTo>
                  <a:pt x="1730921" y="274939"/>
                </a:lnTo>
                <a:cubicBezTo>
                  <a:pt x="1732515" y="281314"/>
                  <a:pt x="1734906" y="298847"/>
                  <a:pt x="1738093" y="327536"/>
                </a:cubicBezTo>
                <a:lnTo>
                  <a:pt x="1740484" y="329927"/>
                </a:lnTo>
                <a:lnTo>
                  <a:pt x="1740484" y="334708"/>
                </a:lnTo>
                <a:lnTo>
                  <a:pt x="1738093" y="337099"/>
                </a:lnTo>
                <a:lnTo>
                  <a:pt x="1745266" y="370570"/>
                </a:lnTo>
                <a:lnTo>
                  <a:pt x="1742875" y="372961"/>
                </a:lnTo>
                <a:cubicBezTo>
                  <a:pt x="1746062" y="372961"/>
                  <a:pt x="1751641" y="405635"/>
                  <a:pt x="1759610" y="470982"/>
                </a:cubicBezTo>
                <a:lnTo>
                  <a:pt x="1769173" y="537924"/>
                </a:lnTo>
                <a:lnTo>
                  <a:pt x="1766782" y="537924"/>
                </a:lnTo>
                <a:lnTo>
                  <a:pt x="1764392" y="537924"/>
                </a:lnTo>
                <a:lnTo>
                  <a:pt x="1769173" y="576176"/>
                </a:lnTo>
                <a:lnTo>
                  <a:pt x="1769173" y="590521"/>
                </a:lnTo>
                <a:cubicBezTo>
                  <a:pt x="1761204" y="649493"/>
                  <a:pt x="1752438" y="678980"/>
                  <a:pt x="1742875" y="678980"/>
                </a:cubicBezTo>
                <a:cubicBezTo>
                  <a:pt x="1742875" y="683761"/>
                  <a:pt x="1731718" y="692527"/>
                  <a:pt x="1709404" y="705278"/>
                </a:cubicBezTo>
                <a:lnTo>
                  <a:pt x="1709404" y="722014"/>
                </a:lnTo>
                <a:cubicBezTo>
                  <a:pt x="1709404" y="744328"/>
                  <a:pt x="1703826" y="769829"/>
                  <a:pt x="1692669" y="798519"/>
                </a:cubicBezTo>
                <a:cubicBezTo>
                  <a:pt x="1668761" y="828802"/>
                  <a:pt x="1627321" y="859085"/>
                  <a:pt x="1568348" y="889368"/>
                </a:cubicBezTo>
                <a:lnTo>
                  <a:pt x="1458373" y="932402"/>
                </a:lnTo>
                <a:cubicBezTo>
                  <a:pt x="1458373" y="938777"/>
                  <a:pt x="1424105" y="950731"/>
                  <a:pt x="1355569" y="968264"/>
                </a:cubicBezTo>
                <a:lnTo>
                  <a:pt x="1276674" y="968264"/>
                </a:lnTo>
                <a:cubicBezTo>
                  <a:pt x="1244797" y="973045"/>
                  <a:pt x="1216108" y="975436"/>
                  <a:pt x="1190606" y="975436"/>
                </a:cubicBezTo>
                <a:lnTo>
                  <a:pt x="1185824" y="975436"/>
                </a:lnTo>
                <a:cubicBezTo>
                  <a:pt x="1190606" y="969060"/>
                  <a:pt x="1229655" y="955513"/>
                  <a:pt x="1302972" y="934793"/>
                </a:cubicBezTo>
                <a:cubicBezTo>
                  <a:pt x="1377883" y="910885"/>
                  <a:pt x="1452794" y="884586"/>
                  <a:pt x="1527705" y="855897"/>
                </a:cubicBezTo>
                <a:lnTo>
                  <a:pt x="1597038" y="822426"/>
                </a:lnTo>
                <a:cubicBezTo>
                  <a:pt x="1625727" y="804894"/>
                  <a:pt x="1641665" y="796128"/>
                  <a:pt x="1644853" y="796128"/>
                </a:cubicBezTo>
                <a:cubicBezTo>
                  <a:pt x="1670355" y="772220"/>
                  <a:pt x="1683902" y="760266"/>
                  <a:pt x="1685496" y="760266"/>
                </a:cubicBezTo>
                <a:lnTo>
                  <a:pt x="1685496" y="753094"/>
                </a:lnTo>
                <a:cubicBezTo>
                  <a:pt x="1685496" y="741937"/>
                  <a:pt x="1671948" y="710857"/>
                  <a:pt x="1644853" y="659853"/>
                </a:cubicBezTo>
                <a:lnTo>
                  <a:pt x="1644853" y="650290"/>
                </a:lnTo>
                <a:cubicBezTo>
                  <a:pt x="1644853" y="624789"/>
                  <a:pt x="1647244" y="612038"/>
                  <a:pt x="1652025" y="612038"/>
                </a:cubicBezTo>
                <a:cubicBezTo>
                  <a:pt x="1667964" y="624789"/>
                  <a:pt x="1677527" y="635946"/>
                  <a:pt x="1680715" y="645509"/>
                </a:cubicBezTo>
                <a:lnTo>
                  <a:pt x="1714185" y="647900"/>
                </a:lnTo>
                <a:cubicBezTo>
                  <a:pt x="1722155" y="644712"/>
                  <a:pt x="1731718" y="636743"/>
                  <a:pt x="1742875" y="623992"/>
                </a:cubicBezTo>
                <a:cubicBezTo>
                  <a:pt x="1738093" y="563426"/>
                  <a:pt x="1732515" y="533142"/>
                  <a:pt x="1726139" y="533142"/>
                </a:cubicBezTo>
                <a:lnTo>
                  <a:pt x="1726139" y="497281"/>
                </a:lnTo>
                <a:lnTo>
                  <a:pt x="1723749" y="492499"/>
                </a:lnTo>
                <a:lnTo>
                  <a:pt x="1723749" y="470982"/>
                </a:lnTo>
                <a:lnTo>
                  <a:pt x="1711795" y="408822"/>
                </a:lnTo>
                <a:lnTo>
                  <a:pt x="1711795" y="399259"/>
                </a:lnTo>
                <a:cubicBezTo>
                  <a:pt x="1707013" y="381727"/>
                  <a:pt x="1701435" y="346662"/>
                  <a:pt x="1695059" y="294065"/>
                </a:cubicBezTo>
                <a:lnTo>
                  <a:pt x="1692669" y="279720"/>
                </a:lnTo>
                <a:lnTo>
                  <a:pt x="1687887" y="272548"/>
                </a:lnTo>
                <a:lnTo>
                  <a:pt x="1690278" y="272548"/>
                </a:lnTo>
                <a:lnTo>
                  <a:pt x="1690278" y="270157"/>
                </a:lnTo>
                <a:lnTo>
                  <a:pt x="1685496" y="251031"/>
                </a:lnTo>
                <a:lnTo>
                  <a:pt x="1685496" y="222342"/>
                </a:lnTo>
                <a:cubicBezTo>
                  <a:pt x="1683902" y="217560"/>
                  <a:pt x="1679121" y="185683"/>
                  <a:pt x="1671151" y="126711"/>
                </a:cubicBezTo>
                <a:close/>
                <a:moveTo>
                  <a:pt x="980218" y="88458"/>
                </a:moveTo>
                <a:lnTo>
                  <a:pt x="980218" y="90849"/>
                </a:lnTo>
                <a:lnTo>
                  <a:pt x="980218" y="98021"/>
                </a:lnTo>
                <a:cubicBezTo>
                  <a:pt x="980218" y="105991"/>
                  <a:pt x="926824" y="125914"/>
                  <a:pt x="820036" y="157791"/>
                </a:cubicBezTo>
                <a:cubicBezTo>
                  <a:pt x="820036" y="162572"/>
                  <a:pt x="792940" y="172135"/>
                  <a:pt x="738749" y="186480"/>
                </a:cubicBezTo>
                <a:lnTo>
                  <a:pt x="681371" y="210388"/>
                </a:lnTo>
                <a:cubicBezTo>
                  <a:pt x="641524" y="226326"/>
                  <a:pt x="618413" y="234296"/>
                  <a:pt x="612038" y="234296"/>
                </a:cubicBezTo>
                <a:cubicBezTo>
                  <a:pt x="594506" y="247046"/>
                  <a:pt x="573786" y="257406"/>
                  <a:pt x="549878" y="265376"/>
                </a:cubicBezTo>
                <a:lnTo>
                  <a:pt x="547487" y="262985"/>
                </a:lnTo>
                <a:lnTo>
                  <a:pt x="547487" y="260594"/>
                </a:lnTo>
                <a:cubicBezTo>
                  <a:pt x="547487" y="246250"/>
                  <a:pt x="555456" y="239077"/>
                  <a:pt x="571395" y="239077"/>
                </a:cubicBezTo>
                <a:cubicBezTo>
                  <a:pt x="571395" y="232702"/>
                  <a:pt x="599287" y="219951"/>
                  <a:pt x="655072" y="200825"/>
                </a:cubicBezTo>
                <a:lnTo>
                  <a:pt x="717232" y="176917"/>
                </a:lnTo>
                <a:cubicBezTo>
                  <a:pt x="744328" y="170542"/>
                  <a:pt x="781783" y="157791"/>
                  <a:pt x="829599" y="138665"/>
                </a:cubicBezTo>
                <a:cubicBezTo>
                  <a:pt x="885383" y="122726"/>
                  <a:pt x="928417" y="108381"/>
                  <a:pt x="958700" y="95631"/>
                </a:cubicBezTo>
                <a:close/>
                <a:moveTo>
                  <a:pt x="1597038" y="83677"/>
                </a:moveTo>
                <a:cubicBezTo>
                  <a:pt x="1598631" y="83677"/>
                  <a:pt x="1601022" y="86068"/>
                  <a:pt x="1604210" y="90849"/>
                </a:cubicBezTo>
                <a:cubicBezTo>
                  <a:pt x="1599428" y="108381"/>
                  <a:pt x="1594647" y="117148"/>
                  <a:pt x="1589865" y="117148"/>
                </a:cubicBezTo>
                <a:lnTo>
                  <a:pt x="1589865" y="112366"/>
                </a:lnTo>
                <a:lnTo>
                  <a:pt x="1592256" y="100412"/>
                </a:lnTo>
                <a:lnTo>
                  <a:pt x="1585084" y="98021"/>
                </a:lnTo>
                <a:cubicBezTo>
                  <a:pt x="1577115" y="98021"/>
                  <a:pt x="1544441" y="108381"/>
                  <a:pt x="1487062" y="129101"/>
                </a:cubicBezTo>
                <a:cubicBezTo>
                  <a:pt x="1439246" y="137071"/>
                  <a:pt x="1406572" y="141055"/>
                  <a:pt x="1389040" y="141055"/>
                </a:cubicBezTo>
                <a:cubicBezTo>
                  <a:pt x="1361945" y="139462"/>
                  <a:pt x="1344412" y="137868"/>
                  <a:pt x="1336443" y="136274"/>
                </a:cubicBezTo>
                <a:lnTo>
                  <a:pt x="1336443" y="153009"/>
                </a:lnTo>
                <a:lnTo>
                  <a:pt x="1334052" y="153009"/>
                </a:lnTo>
                <a:cubicBezTo>
                  <a:pt x="1334052" y="143446"/>
                  <a:pt x="1323692" y="131492"/>
                  <a:pt x="1302972" y="117148"/>
                </a:cubicBezTo>
                <a:lnTo>
                  <a:pt x="1302972" y="109975"/>
                </a:lnTo>
                <a:lnTo>
                  <a:pt x="1310144" y="105194"/>
                </a:lnTo>
                <a:lnTo>
                  <a:pt x="1312535" y="105194"/>
                </a:lnTo>
                <a:lnTo>
                  <a:pt x="1360351" y="124320"/>
                </a:lnTo>
                <a:lnTo>
                  <a:pt x="1420120" y="124320"/>
                </a:lnTo>
                <a:cubicBezTo>
                  <a:pt x="1448810" y="124320"/>
                  <a:pt x="1492640" y="114757"/>
                  <a:pt x="1551613" y="95631"/>
                </a:cubicBezTo>
                <a:cubicBezTo>
                  <a:pt x="1562770" y="87661"/>
                  <a:pt x="1577911" y="83677"/>
                  <a:pt x="1597038" y="83677"/>
                </a:cubicBezTo>
                <a:close/>
                <a:moveTo>
                  <a:pt x="1039987" y="71723"/>
                </a:moveTo>
                <a:lnTo>
                  <a:pt x="1051941" y="71723"/>
                </a:lnTo>
                <a:cubicBezTo>
                  <a:pt x="1079036" y="132289"/>
                  <a:pt x="1092584" y="170542"/>
                  <a:pt x="1092584" y="186480"/>
                </a:cubicBezTo>
                <a:lnTo>
                  <a:pt x="1090193" y="188871"/>
                </a:lnTo>
                <a:lnTo>
                  <a:pt x="1075849" y="188871"/>
                </a:lnTo>
                <a:lnTo>
                  <a:pt x="1087802" y="284502"/>
                </a:lnTo>
                <a:lnTo>
                  <a:pt x="1087802" y="289284"/>
                </a:lnTo>
                <a:cubicBezTo>
                  <a:pt x="1089396" y="294065"/>
                  <a:pt x="1093381" y="313191"/>
                  <a:pt x="1099756" y="346662"/>
                </a:cubicBezTo>
                <a:lnTo>
                  <a:pt x="1102147" y="349053"/>
                </a:lnTo>
                <a:lnTo>
                  <a:pt x="1102147" y="380133"/>
                </a:lnTo>
                <a:cubicBezTo>
                  <a:pt x="1111710" y="429542"/>
                  <a:pt x="1116492" y="472576"/>
                  <a:pt x="1116492" y="509235"/>
                </a:cubicBezTo>
                <a:lnTo>
                  <a:pt x="1118882" y="514016"/>
                </a:lnTo>
                <a:lnTo>
                  <a:pt x="1116492" y="523579"/>
                </a:lnTo>
                <a:lnTo>
                  <a:pt x="1116492" y="533142"/>
                </a:lnTo>
                <a:cubicBezTo>
                  <a:pt x="1116492" y="557050"/>
                  <a:pt x="1109319" y="582552"/>
                  <a:pt x="1094975" y="609647"/>
                </a:cubicBezTo>
                <a:cubicBezTo>
                  <a:pt x="1085412" y="617617"/>
                  <a:pt x="1071067" y="625586"/>
                  <a:pt x="1051941" y="633555"/>
                </a:cubicBezTo>
                <a:cubicBezTo>
                  <a:pt x="1051941" y="659057"/>
                  <a:pt x="1046362" y="687746"/>
                  <a:pt x="1035205" y="719623"/>
                </a:cubicBezTo>
                <a:cubicBezTo>
                  <a:pt x="1012891" y="748312"/>
                  <a:pt x="994562" y="763454"/>
                  <a:pt x="980218" y="765048"/>
                </a:cubicBezTo>
                <a:cubicBezTo>
                  <a:pt x="967467" y="779392"/>
                  <a:pt x="916464" y="805691"/>
                  <a:pt x="827208" y="843943"/>
                </a:cubicBezTo>
                <a:cubicBezTo>
                  <a:pt x="788955" y="855100"/>
                  <a:pt x="763454" y="860679"/>
                  <a:pt x="750703" y="860679"/>
                </a:cubicBezTo>
                <a:lnTo>
                  <a:pt x="743531" y="860679"/>
                </a:lnTo>
                <a:lnTo>
                  <a:pt x="743531" y="863069"/>
                </a:lnTo>
                <a:cubicBezTo>
                  <a:pt x="749906" y="880602"/>
                  <a:pt x="768236" y="895743"/>
                  <a:pt x="798519" y="908494"/>
                </a:cubicBezTo>
                <a:cubicBezTo>
                  <a:pt x="819239" y="914870"/>
                  <a:pt x="843943" y="919651"/>
                  <a:pt x="872633" y="922839"/>
                </a:cubicBezTo>
                <a:cubicBezTo>
                  <a:pt x="960294" y="910088"/>
                  <a:pt x="1013688" y="898931"/>
                  <a:pt x="1032815" y="889368"/>
                </a:cubicBezTo>
                <a:cubicBezTo>
                  <a:pt x="1061504" y="873429"/>
                  <a:pt x="1081427" y="864663"/>
                  <a:pt x="1092584" y="863069"/>
                </a:cubicBezTo>
                <a:cubicBezTo>
                  <a:pt x="1140400" y="835974"/>
                  <a:pt x="1174667" y="814457"/>
                  <a:pt x="1195387" y="798519"/>
                </a:cubicBezTo>
                <a:cubicBezTo>
                  <a:pt x="1200169" y="795331"/>
                  <a:pt x="1202560" y="789752"/>
                  <a:pt x="1202560" y="781783"/>
                </a:cubicBezTo>
                <a:lnTo>
                  <a:pt x="1188215" y="724404"/>
                </a:lnTo>
                <a:cubicBezTo>
                  <a:pt x="1181839" y="719623"/>
                  <a:pt x="1174667" y="701294"/>
                  <a:pt x="1166698" y="669417"/>
                </a:cubicBezTo>
                <a:lnTo>
                  <a:pt x="1169089" y="650290"/>
                </a:lnTo>
                <a:lnTo>
                  <a:pt x="1169089" y="635946"/>
                </a:lnTo>
                <a:lnTo>
                  <a:pt x="1176261" y="623992"/>
                </a:lnTo>
                <a:cubicBezTo>
                  <a:pt x="1198575" y="651087"/>
                  <a:pt x="1212123" y="664635"/>
                  <a:pt x="1216904" y="664635"/>
                </a:cubicBezTo>
                <a:lnTo>
                  <a:pt x="1224077" y="664635"/>
                </a:lnTo>
                <a:cubicBezTo>
                  <a:pt x="1265517" y="658260"/>
                  <a:pt x="1286237" y="644712"/>
                  <a:pt x="1286237" y="623992"/>
                </a:cubicBezTo>
                <a:cubicBezTo>
                  <a:pt x="1287831" y="608053"/>
                  <a:pt x="1298191" y="592115"/>
                  <a:pt x="1317317" y="576176"/>
                </a:cubicBezTo>
                <a:cubicBezTo>
                  <a:pt x="1323692" y="569801"/>
                  <a:pt x="1381868" y="557847"/>
                  <a:pt x="1491843" y="540315"/>
                </a:cubicBezTo>
                <a:cubicBezTo>
                  <a:pt x="1491843" y="535533"/>
                  <a:pt x="1480686" y="529955"/>
                  <a:pt x="1458373" y="523579"/>
                </a:cubicBezTo>
                <a:cubicBezTo>
                  <a:pt x="1448810" y="517204"/>
                  <a:pt x="1431277" y="509235"/>
                  <a:pt x="1405775" y="499672"/>
                </a:cubicBezTo>
                <a:lnTo>
                  <a:pt x="1384259" y="509235"/>
                </a:lnTo>
                <a:cubicBezTo>
                  <a:pt x="1361945" y="501265"/>
                  <a:pt x="1336443" y="493296"/>
                  <a:pt x="1307754" y="485327"/>
                </a:cubicBezTo>
                <a:lnTo>
                  <a:pt x="1307754" y="478155"/>
                </a:lnTo>
                <a:cubicBezTo>
                  <a:pt x="1312535" y="451059"/>
                  <a:pt x="1324489" y="437512"/>
                  <a:pt x="1343615" y="437512"/>
                </a:cubicBezTo>
                <a:lnTo>
                  <a:pt x="1391431" y="435121"/>
                </a:lnTo>
                <a:cubicBezTo>
                  <a:pt x="1410557" y="436715"/>
                  <a:pt x="1434465" y="446278"/>
                  <a:pt x="1463154" y="463810"/>
                </a:cubicBezTo>
                <a:cubicBezTo>
                  <a:pt x="1479093" y="473373"/>
                  <a:pt x="1524517" y="487718"/>
                  <a:pt x="1599428" y="506844"/>
                </a:cubicBezTo>
                <a:lnTo>
                  <a:pt x="1695059" y="525970"/>
                </a:lnTo>
                <a:lnTo>
                  <a:pt x="1711795" y="533142"/>
                </a:lnTo>
                <a:lnTo>
                  <a:pt x="1714185" y="535533"/>
                </a:lnTo>
                <a:lnTo>
                  <a:pt x="1714185" y="549878"/>
                </a:lnTo>
                <a:lnTo>
                  <a:pt x="1685496" y="583349"/>
                </a:lnTo>
                <a:lnTo>
                  <a:pt x="1625727" y="576176"/>
                </a:lnTo>
                <a:cubicBezTo>
                  <a:pt x="1579505" y="576176"/>
                  <a:pt x="1533284" y="582552"/>
                  <a:pt x="1487062" y="595303"/>
                </a:cubicBezTo>
                <a:lnTo>
                  <a:pt x="1487062" y="597693"/>
                </a:lnTo>
                <a:lnTo>
                  <a:pt x="1463154" y="597693"/>
                </a:lnTo>
                <a:cubicBezTo>
                  <a:pt x="1447216" y="602475"/>
                  <a:pt x="1432871" y="605663"/>
                  <a:pt x="1420120" y="607257"/>
                </a:cubicBezTo>
                <a:lnTo>
                  <a:pt x="1434465" y="635946"/>
                </a:lnTo>
                <a:lnTo>
                  <a:pt x="1434465" y="662244"/>
                </a:lnTo>
                <a:cubicBezTo>
                  <a:pt x="1434465" y="698903"/>
                  <a:pt x="1420917" y="717232"/>
                  <a:pt x="1393822" y="717232"/>
                </a:cubicBezTo>
                <a:lnTo>
                  <a:pt x="1391431" y="719623"/>
                </a:lnTo>
                <a:lnTo>
                  <a:pt x="1389040" y="719623"/>
                </a:lnTo>
                <a:cubicBezTo>
                  <a:pt x="1358757" y="713247"/>
                  <a:pt x="1343615" y="705278"/>
                  <a:pt x="1343615" y="695715"/>
                </a:cubicBezTo>
                <a:cubicBezTo>
                  <a:pt x="1326083" y="687746"/>
                  <a:pt x="1312535" y="671807"/>
                  <a:pt x="1302972" y="647900"/>
                </a:cubicBezTo>
                <a:lnTo>
                  <a:pt x="1298191" y="647900"/>
                </a:lnTo>
                <a:cubicBezTo>
                  <a:pt x="1288628" y="678183"/>
                  <a:pt x="1275877" y="698106"/>
                  <a:pt x="1259938" y="707669"/>
                </a:cubicBezTo>
                <a:lnTo>
                  <a:pt x="1226467" y="722014"/>
                </a:lnTo>
                <a:lnTo>
                  <a:pt x="1226467" y="779392"/>
                </a:lnTo>
                <a:cubicBezTo>
                  <a:pt x="1223280" y="780986"/>
                  <a:pt x="1220092" y="790549"/>
                  <a:pt x="1216904" y="808082"/>
                </a:cubicBezTo>
                <a:cubicBezTo>
                  <a:pt x="1204154" y="833583"/>
                  <a:pt x="1191403" y="849522"/>
                  <a:pt x="1178652" y="855897"/>
                </a:cubicBezTo>
                <a:cubicBezTo>
                  <a:pt x="1173870" y="865460"/>
                  <a:pt x="1152353" y="879805"/>
                  <a:pt x="1114101" y="898931"/>
                </a:cubicBezTo>
                <a:cubicBezTo>
                  <a:pt x="1110913" y="898931"/>
                  <a:pt x="1104538" y="902916"/>
                  <a:pt x="1094975" y="910885"/>
                </a:cubicBezTo>
                <a:cubicBezTo>
                  <a:pt x="1090193" y="910885"/>
                  <a:pt x="1067879" y="921245"/>
                  <a:pt x="1028033" y="941965"/>
                </a:cubicBezTo>
                <a:cubicBezTo>
                  <a:pt x="1018470" y="941965"/>
                  <a:pt x="994562" y="949137"/>
                  <a:pt x="956310" y="963482"/>
                </a:cubicBezTo>
                <a:cubicBezTo>
                  <a:pt x="914870" y="971451"/>
                  <a:pt x="887774" y="975436"/>
                  <a:pt x="875023" y="975436"/>
                </a:cubicBezTo>
                <a:lnTo>
                  <a:pt x="829599" y="975436"/>
                </a:lnTo>
                <a:cubicBezTo>
                  <a:pt x="781783" y="965873"/>
                  <a:pt x="745125" y="947543"/>
                  <a:pt x="719623" y="920448"/>
                </a:cubicBezTo>
                <a:cubicBezTo>
                  <a:pt x="705278" y="898134"/>
                  <a:pt x="694918" y="878211"/>
                  <a:pt x="688543" y="860679"/>
                </a:cubicBezTo>
                <a:lnTo>
                  <a:pt x="600084" y="865460"/>
                </a:lnTo>
                <a:lnTo>
                  <a:pt x="600084" y="863069"/>
                </a:lnTo>
                <a:cubicBezTo>
                  <a:pt x="600084" y="855100"/>
                  <a:pt x="616820" y="849522"/>
                  <a:pt x="650291" y="846334"/>
                </a:cubicBezTo>
                <a:cubicBezTo>
                  <a:pt x="674198" y="843146"/>
                  <a:pt x="686152" y="838365"/>
                  <a:pt x="686152" y="831989"/>
                </a:cubicBezTo>
                <a:lnTo>
                  <a:pt x="686152" y="788955"/>
                </a:lnTo>
                <a:lnTo>
                  <a:pt x="690934" y="781783"/>
                </a:lnTo>
                <a:lnTo>
                  <a:pt x="690934" y="772220"/>
                </a:lnTo>
                <a:cubicBezTo>
                  <a:pt x="690934" y="761063"/>
                  <a:pt x="698106" y="739546"/>
                  <a:pt x="712451" y="707669"/>
                </a:cubicBezTo>
                <a:cubicBezTo>
                  <a:pt x="715638" y="691731"/>
                  <a:pt x="718029" y="681370"/>
                  <a:pt x="719623" y="676589"/>
                </a:cubicBezTo>
                <a:lnTo>
                  <a:pt x="717232" y="676589"/>
                </a:lnTo>
                <a:lnTo>
                  <a:pt x="669417" y="693324"/>
                </a:lnTo>
                <a:lnTo>
                  <a:pt x="669417" y="683761"/>
                </a:lnTo>
                <a:cubicBezTo>
                  <a:pt x="671011" y="678980"/>
                  <a:pt x="702091" y="664635"/>
                  <a:pt x="762657" y="640727"/>
                </a:cubicBezTo>
                <a:cubicBezTo>
                  <a:pt x="781783" y="637540"/>
                  <a:pt x="805691" y="628774"/>
                  <a:pt x="834380" y="614429"/>
                </a:cubicBezTo>
                <a:cubicBezTo>
                  <a:pt x="840756" y="614429"/>
                  <a:pt x="847131" y="612038"/>
                  <a:pt x="853506" y="607257"/>
                </a:cubicBezTo>
                <a:cubicBezTo>
                  <a:pt x="859882" y="607257"/>
                  <a:pt x="882993" y="596896"/>
                  <a:pt x="922839" y="576176"/>
                </a:cubicBezTo>
                <a:lnTo>
                  <a:pt x="927620" y="576176"/>
                </a:lnTo>
                <a:lnTo>
                  <a:pt x="930011" y="583349"/>
                </a:lnTo>
                <a:lnTo>
                  <a:pt x="930011" y="585740"/>
                </a:lnTo>
                <a:cubicBezTo>
                  <a:pt x="930011" y="592115"/>
                  <a:pt x="889368" y="609647"/>
                  <a:pt x="808082" y="638337"/>
                </a:cubicBezTo>
                <a:cubicBezTo>
                  <a:pt x="806488" y="643118"/>
                  <a:pt x="786565" y="651087"/>
                  <a:pt x="748312" y="662244"/>
                </a:cubicBezTo>
                <a:cubicBezTo>
                  <a:pt x="730780" y="682964"/>
                  <a:pt x="722014" y="699700"/>
                  <a:pt x="722014" y="712451"/>
                </a:cubicBezTo>
                <a:cubicBezTo>
                  <a:pt x="712451" y="731577"/>
                  <a:pt x="706872" y="753891"/>
                  <a:pt x="705278" y="779392"/>
                </a:cubicBezTo>
                <a:lnTo>
                  <a:pt x="705278" y="791346"/>
                </a:lnTo>
                <a:cubicBezTo>
                  <a:pt x="705278" y="802503"/>
                  <a:pt x="708466" y="812863"/>
                  <a:pt x="714841" y="822426"/>
                </a:cubicBezTo>
                <a:cubicBezTo>
                  <a:pt x="727592" y="822426"/>
                  <a:pt x="769032" y="812066"/>
                  <a:pt x="839162" y="791346"/>
                </a:cubicBezTo>
                <a:cubicBezTo>
                  <a:pt x="839162" y="786565"/>
                  <a:pt x="850319" y="782580"/>
                  <a:pt x="872633" y="779392"/>
                </a:cubicBezTo>
                <a:cubicBezTo>
                  <a:pt x="872633" y="776205"/>
                  <a:pt x="910088" y="757875"/>
                  <a:pt x="984999" y="724404"/>
                </a:cubicBezTo>
                <a:cubicBezTo>
                  <a:pt x="984999" y="721217"/>
                  <a:pt x="992171" y="716435"/>
                  <a:pt x="1006516" y="710060"/>
                </a:cubicBezTo>
                <a:lnTo>
                  <a:pt x="1028033" y="688543"/>
                </a:lnTo>
                <a:lnTo>
                  <a:pt x="1028033" y="664635"/>
                </a:lnTo>
                <a:lnTo>
                  <a:pt x="989781" y="573786"/>
                </a:lnTo>
                <a:cubicBezTo>
                  <a:pt x="991375" y="548284"/>
                  <a:pt x="995359" y="535533"/>
                  <a:pt x="1001734" y="535533"/>
                </a:cubicBezTo>
                <a:cubicBezTo>
                  <a:pt x="1020861" y="559441"/>
                  <a:pt x="1035205" y="571395"/>
                  <a:pt x="1044769" y="571395"/>
                </a:cubicBezTo>
                <a:lnTo>
                  <a:pt x="1063895" y="571395"/>
                </a:lnTo>
                <a:lnTo>
                  <a:pt x="1090193" y="554659"/>
                </a:lnTo>
                <a:lnTo>
                  <a:pt x="1090193" y="518798"/>
                </a:lnTo>
                <a:cubicBezTo>
                  <a:pt x="1088599" y="515610"/>
                  <a:pt x="1080630" y="461419"/>
                  <a:pt x="1066285" y="356225"/>
                </a:cubicBezTo>
                <a:lnTo>
                  <a:pt x="1054332" y="296456"/>
                </a:lnTo>
                <a:lnTo>
                  <a:pt x="1051941" y="294065"/>
                </a:lnTo>
                <a:lnTo>
                  <a:pt x="1051941" y="279720"/>
                </a:lnTo>
                <a:lnTo>
                  <a:pt x="1032815" y="150618"/>
                </a:lnTo>
                <a:cubicBezTo>
                  <a:pt x="1031221" y="134680"/>
                  <a:pt x="1028830" y="123523"/>
                  <a:pt x="1025642" y="117148"/>
                </a:cubicBezTo>
                <a:cubicBezTo>
                  <a:pt x="1025642" y="94834"/>
                  <a:pt x="1030424" y="79692"/>
                  <a:pt x="1039987" y="71723"/>
                </a:cubicBezTo>
                <a:close/>
                <a:moveTo>
                  <a:pt x="1171480" y="59769"/>
                </a:moveTo>
                <a:lnTo>
                  <a:pt x="1173870" y="59769"/>
                </a:lnTo>
                <a:cubicBezTo>
                  <a:pt x="1180246" y="59769"/>
                  <a:pt x="1188215" y="75708"/>
                  <a:pt x="1197778" y="107584"/>
                </a:cubicBezTo>
                <a:cubicBezTo>
                  <a:pt x="1204154" y="112366"/>
                  <a:pt x="1213717" y="135477"/>
                  <a:pt x="1226467" y="176917"/>
                </a:cubicBezTo>
                <a:lnTo>
                  <a:pt x="1216904" y="186480"/>
                </a:lnTo>
                <a:lnTo>
                  <a:pt x="1200169" y="179308"/>
                </a:lnTo>
                <a:lnTo>
                  <a:pt x="1200169" y="181699"/>
                </a:lnTo>
                <a:cubicBezTo>
                  <a:pt x="1203357" y="211982"/>
                  <a:pt x="1208138" y="240671"/>
                  <a:pt x="1214513" y="267767"/>
                </a:cubicBezTo>
                <a:lnTo>
                  <a:pt x="1212123" y="270157"/>
                </a:lnTo>
                <a:lnTo>
                  <a:pt x="1209732" y="270157"/>
                </a:lnTo>
                <a:cubicBezTo>
                  <a:pt x="1214513" y="282908"/>
                  <a:pt x="1220092" y="324348"/>
                  <a:pt x="1226467" y="394478"/>
                </a:cubicBezTo>
                <a:cubicBezTo>
                  <a:pt x="1231249" y="410416"/>
                  <a:pt x="1236031" y="466201"/>
                  <a:pt x="1240812" y="561832"/>
                </a:cubicBezTo>
                <a:lnTo>
                  <a:pt x="1238421" y="561832"/>
                </a:lnTo>
                <a:lnTo>
                  <a:pt x="1236031" y="561832"/>
                </a:lnTo>
                <a:lnTo>
                  <a:pt x="1238421" y="564223"/>
                </a:lnTo>
                <a:lnTo>
                  <a:pt x="1238421" y="566613"/>
                </a:lnTo>
                <a:cubicBezTo>
                  <a:pt x="1232046" y="598490"/>
                  <a:pt x="1226467" y="614429"/>
                  <a:pt x="1221686" y="614429"/>
                </a:cubicBezTo>
                <a:lnTo>
                  <a:pt x="1214513" y="585740"/>
                </a:lnTo>
                <a:lnTo>
                  <a:pt x="1214513" y="561832"/>
                </a:lnTo>
                <a:lnTo>
                  <a:pt x="1209732" y="554659"/>
                </a:lnTo>
                <a:lnTo>
                  <a:pt x="1209732" y="514016"/>
                </a:lnTo>
                <a:cubicBezTo>
                  <a:pt x="1203357" y="483733"/>
                  <a:pt x="1200169" y="455841"/>
                  <a:pt x="1200169" y="430339"/>
                </a:cubicBezTo>
                <a:lnTo>
                  <a:pt x="1200169" y="425558"/>
                </a:lnTo>
                <a:cubicBezTo>
                  <a:pt x="1196981" y="425558"/>
                  <a:pt x="1191403" y="391290"/>
                  <a:pt x="1183433" y="322754"/>
                </a:cubicBezTo>
                <a:lnTo>
                  <a:pt x="1183433" y="313191"/>
                </a:lnTo>
                <a:cubicBezTo>
                  <a:pt x="1178652" y="308410"/>
                  <a:pt x="1176261" y="294862"/>
                  <a:pt x="1176261" y="272548"/>
                </a:cubicBezTo>
                <a:lnTo>
                  <a:pt x="1176261" y="265376"/>
                </a:lnTo>
                <a:lnTo>
                  <a:pt x="1171480" y="246250"/>
                </a:lnTo>
                <a:lnTo>
                  <a:pt x="1173870" y="236686"/>
                </a:lnTo>
                <a:lnTo>
                  <a:pt x="1169089" y="231905"/>
                </a:lnTo>
                <a:lnTo>
                  <a:pt x="1169089" y="191262"/>
                </a:lnTo>
                <a:lnTo>
                  <a:pt x="1154744" y="112366"/>
                </a:lnTo>
                <a:lnTo>
                  <a:pt x="1152353" y="109975"/>
                </a:lnTo>
                <a:lnTo>
                  <a:pt x="1152353" y="105194"/>
                </a:lnTo>
                <a:cubicBezTo>
                  <a:pt x="1152353" y="95631"/>
                  <a:pt x="1158729" y="80489"/>
                  <a:pt x="1171480" y="59769"/>
                </a:cubicBezTo>
                <a:close/>
                <a:moveTo>
                  <a:pt x="2421855" y="23907"/>
                </a:moveTo>
                <a:lnTo>
                  <a:pt x="2424246" y="23907"/>
                </a:lnTo>
                <a:cubicBezTo>
                  <a:pt x="2425840" y="23907"/>
                  <a:pt x="2426636" y="27095"/>
                  <a:pt x="2426636" y="33471"/>
                </a:cubicBezTo>
                <a:lnTo>
                  <a:pt x="2431418" y="40643"/>
                </a:lnTo>
                <a:lnTo>
                  <a:pt x="2429027" y="50206"/>
                </a:lnTo>
                <a:lnTo>
                  <a:pt x="2433809" y="50206"/>
                </a:lnTo>
                <a:cubicBezTo>
                  <a:pt x="2441778" y="50206"/>
                  <a:pt x="2452935" y="43034"/>
                  <a:pt x="2467280" y="28689"/>
                </a:cubicBezTo>
                <a:lnTo>
                  <a:pt x="2491187" y="28689"/>
                </a:lnTo>
                <a:cubicBezTo>
                  <a:pt x="2497563" y="31877"/>
                  <a:pt x="2500751" y="36658"/>
                  <a:pt x="2500751" y="43034"/>
                </a:cubicBezTo>
                <a:cubicBezTo>
                  <a:pt x="2492781" y="65347"/>
                  <a:pt x="2477640" y="76504"/>
                  <a:pt x="2455326" y="76504"/>
                </a:cubicBezTo>
                <a:lnTo>
                  <a:pt x="2448153" y="76504"/>
                </a:lnTo>
                <a:lnTo>
                  <a:pt x="2426636" y="74114"/>
                </a:lnTo>
                <a:lnTo>
                  <a:pt x="2414682" y="74114"/>
                </a:lnTo>
                <a:lnTo>
                  <a:pt x="2412292" y="78895"/>
                </a:lnTo>
                <a:lnTo>
                  <a:pt x="2383602" y="76504"/>
                </a:lnTo>
                <a:lnTo>
                  <a:pt x="2378821" y="76504"/>
                </a:lnTo>
                <a:lnTo>
                  <a:pt x="2378821" y="74114"/>
                </a:lnTo>
                <a:cubicBezTo>
                  <a:pt x="2378821" y="62957"/>
                  <a:pt x="2385993" y="57378"/>
                  <a:pt x="2400338" y="57378"/>
                </a:cubicBezTo>
                <a:lnTo>
                  <a:pt x="2414682" y="57378"/>
                </a:lnTo>
                <a:lnTo>
                  <a:pt x="2414682" y="47815"/>
                </a:lnTo>
                <a:cubicBezTo>
                  <a:pt x="2414682" y="31877"/>
                  <a:pt x="2417074" y="23907"/>
                  <a:pt x="2421855" y="23907"/>
                </a:cubicBezTo>
                <a:close/>
                <a:moveTo>
                  <a:pt x="1783518" y="4781"/>
                </a:moveTo>
                <a:lnTo>
                  <a:pt x="1785909" y="4781"/>
                </a:lnTo>
                <a:cubicBezTo>
                  <a:pt x="1789096" y="4781"/>
                  <a:pt x="1790690" y="11157"/>
                  <a:pt x="1790690" y="23907"/>
                </a:cubicBezTo>
                <a:lnTo>
                  <a:pt x="1797863" y="28689"/>
                </a:lnTo>
                <a:lnTo>
                  <a:pt x="1795472" y="33471"/>
                </a:lnTo>
                <a:lnTo>
                  <a:pt x="1795472" y="35861"/>
                </a:lnTo>
                <a:cubicBezTo>
                  <a:pt x="1805035" y="35861"/>
                  <a:pt x="1816192" y="31080"/>
                  <a:pt x="1828943" y="21517"/>
                </a:cubicBezTo>
                <a:lnTo>
                  <a:pt x="1843287" y="16735"/>
                </a:lnTo>
                <a:lnTo>
                  <a:pt x="1857632" y="33471"/>
                </a:lnTo>
                <a:cubicBezTo>
                  <a:pt x="1854444" y="57378"/>
                  <a:pt x="1848866" y="69332"/>
                  <a:pt x="1840897" y="69332"/>
                </a:cubicBezTo>
                <a:cubicBezTo>
                  <a:pt x="1840897" y="72520"/>
                  <a:pt x="1838506" y="74114"/>
                  <a:pt x="1833724" y="74114"/>
                </a:cubicBezTo>
                <a:lnTo>
                  <a:pt x="1833724" y="76504"/>
                </a:lnTo>
                <a:lnTo>
                  <a:pt x="1852850" y="126711"/>
                </a:lnTo>
                <a:lnTo>
                  <a:pt x="1883931" y="198434"/>
                </a:lnTo>
                <a:cubicBezTo>
                  <a:pt x="1883931" y="206403"/>
                  <a:pt x="1880743" y="212779"/>
                  <a:pt x="1874367" y="217560"/>
                </a:cubicBezTo>
                <a:lnTo>
                  <a:pt x="1857632" y="212779"/>
                </a:lnTo>
                <a:lnTo>
                  <a:pt x="1857632" y="215169"/>
                </a:lnTo>
                <a:lnTo>
                  <a:pt x="1860023" y="243859"/>
                </a:lnTo>
                <a:lnTo>
                  <a:pt x="1857632" y="253422"/>
                </a:lnTo>
                <a:lnTo>
                  <a:pt x="1874367" y="365788"/>
                </a:lnTo>
                <a:lnTo>
                  <a:pt x="1883931" y="430339"/>
                </a:lnTo>
                <a:lnTo>
                  <a:pt x="1883931" y="437512"/>
                </a:lnTo>
                <a:lnTo>
                  <a:pt x="1895884" y="619210"/>
                </a:lnTo>
                <a:lnTo>
                  <a:pt x="1895884" y="643118"/>
                </a:lnTo>
                <a:cubicBezTo>
                  <a:pt x="1895884" y="679777"/>
                  <a:pt x="1889509" y="706075"/>
                  <a:pt x="1876758" y="722014"/>
                </a:cubicBezTo>
                <a:lnTo>
                  <a:pt x="1874367" y="719623"/>
                </a:lnTo>
                <a:lnTo>
                  <a:pt x="1874367" y="717232"/>
                </a:lnTo>
                <a:cubicBezTo>
                  <a:pt x="1872774" y="710857"/>
                  <a:pt x="1871977" y="702887"/>
                  <a:pt x="1871977" y="693324"/>
                </a:cubicBezTo>
                <a:lnTo>
                  <a:pt x="1871977" y="659853"/>
                </a:lnTo>
                <a:lnTo>
                  <a:pt x="1864804" y="652681"/>
                </a:lnTo>
                <a:lnTo>
                  <a:pt x="1864804" y="647900"/>
                </a:lnTo>
                <a:cubicBezTo>
                  <a:pt x="1864804" y="622398"/>
                  <a:pt x="1863210" y="604069"/>
                  <a:pt x="1860023" y="592912"/>
                </a:cubicBezTo>
                <a:lnTo>
                  <a:pt x="1860023" y="590521"/>
                </a:lnTo>
                <a:lnTo>
                  <a:pt x="1860023" y="585740"/>
                </a:lnTo>
                <a:cubicBezTo>
                  <a:pt x="1858429" y="574583"/>
                  <a:pt x="1856038" y="553863"/>
                  <a:pt x="1852850" y="523579"/>
                </a:cubicBezTo>
                <a:lnTo>
                  <a:pt x="1855241" y="521189"/>
                </a:lnTo>
                <a:cubicBezTo>
                  <a:pt x="1852054" y="521189"/>
                  <a:pt x="1848866" y="500469"/>
                  <a:pt x="1845678" y="459029"/>
                </a:cubicBezTo>
                <a:lnTo>
                  <a:pt x="1840897" y="449465"/>
                </a:lnTo>
                <a:lnTo>
                  <a:pt x="1843287" y="439902"/>
                </a:lnTo>
                <a:lnTo>
                  <a:pt x="1840897" y="435121"/>
                </a:lnTo>
                <a:lnTo>
                  <a:pt x="1840897" y="420776"/>
                </a:lnTo>
                <a:lnTo>
                  <a:pt x="1831333" y="325145"/>
                </a:lnTo>
                <a:lnTo>
                  <a:pt x="1831333" y="322754"/>
                </a:lnTo>
                <a:lnTo>
                  <a:pt x="1826552" y="313191"/>
                </a:lnTo>
                <a:lnTo>
                  <a:pt x="1819380" y="248640"/>
                </a:lnTo>
                <a:lnTo>
                  <a:pt x="1816989" y="246250"/>
                </a:lnTo>
                <a:lnTo>
                  <a:pt x="1816989" y="239077"/>
                </a:lnTo>
                <a:lnTo>
                  <a:pt x="1819380" y="236686"/>
                </a:lnTo>
                <a:lnTo>
                  <a:pt x="1816989" y="219951"/>
                </a:lnTo>
                <a:lnTo>
                  <a:pt x="1816989" y="186480"/>
                </a:lnTo>
                <a:lnTo>
                  <a:pt x="1809816" y="179308"/>
                </a:lnTo>
                <a:lnTo>
                  <a:pt x="1809816" y="157791"/>
                </a:lnTo>
                <a:cubicBezTo>
                  <a:pt x="1806629" y="154603"/>
                  <a:pt x="1804238" y="145837"/>
                  <a:pt x="1802644" y="131492"/>
                </a:cubicBezTo>
                <a:cubicBezTo>
                  <a:pt x="1802644" y="121929"/>
                  <a:pt x="1807426" y="102803"/>
                  <a:pt x="1816989" y="74114"/>
                </a:cubicBezTo>
                <a:lnTo>
                  <a:pt x="1795472" y="74114"/>
                </a:lnTo>
                <a:cubicBezTo>
                  <a:pt x="1792284" y="74114"/>
                  <a:pt x="1789893" y="70926"/>
                  <a:pt x="1788300" y="64551"/>
                </a:cubicBezTo>
                <a:lnTo>
                  <a:pt x="1778736" y="64551"/>
                </a:lnTo>
                <a:cubicBezTo>
                  <a:pt x="1773955" y="70926"/>
                  <a:pt x="1768377" y="74114"/>
                  <a:pt x="1762001" y="74114"/>
                </a:cubicBezTo>
                <a:lnTo>
                  <a:pt x="1747656" y="74114"/>
                </a:lnTo>
                <a:cubicBezTo>
                  <a:pt x="1744469" y="69332"/>
                  <a:pt x="1738890" y="66144"/>
                  <a:pt x="1730921" y="64551"/>
                </a:cubicBezTo>
                <a:lnTo>
                  <a:pt x="1723749" y="69332"/>
                </a:lnTo>
                <a:lnTo>
                  <a:pt x="1723749" y="66941"/>
                </a:lnTo>
                <a:cubicBezTo>
                  <a:pt x="1723749" y="58972"/>
                  <a:pt x="1730124" y="53394"/>
                  <a:pt x="1742875" y="50206"/>
                </a:cubicBezTo>
                <a:lnTo>
                  <a:pt x="1764392" y="52597"/>
                </a:lnTo>
                <a:lnTo>
                  <a:pt x="1769173" y="47815"/>
                </a:lnTo>
                <a:lnTo>
                  <a:pt x="1769173" y="40643"/>
                </a:lnTo>
                <a:lnTo>
                  <a:pt x="1764392" y="33471"/>
                </a:lnTo>
                <a:lnTo>
                  <a:pt x="1764392" y="16735"/>
                </a:lnTo>
                <a:cubicBezTo>
                  <a:pt x="1764392" y="15141"/>
                  <a:pt x="1770767" y="11157"/>
                  <a:pt x="1783518" y="4781"/>
                </a:cubicBezTo>
                <a:close/>
                <a:moveTo>
                  <a:pt x="1109319" y="0"/>
                </a:moveTo>
                <a:lnTo>
                  <a:pt x="1116492" y="0"/>
                </a:lnTo>
                <a:lnTo>
                  <a:pt x="1130836" y="28689"/>
                </a:lnTo>
                <a:lnTo>
                  <a:pt x="1140400" y="33471"/>
                </a:lnTo>
                <a:cubicBezTo>
                  <a:pt x="1156338" y="14344"/>
                  <a:pt x="1168292" y="4781"/>
                  <a:pt x="1176261" y="4781"/>
                </a:cubicBezTo>
                <a:lnTo>
                  <a:pt x="1183433" y="4781"/>
                </a:lnTo>
                <a:lnTo>
                  <a:pt x="1192996" y="14344"/>
                </a:lnTo>
                <a:lnTo>
                  <a:pt x="1192996" y="31080"/>
                </a:lnTo>
                <a:cubicBezTo>
                  <a:pt x="1192996" y="37455"/>
                  <a:pt x="1173870" y="47018"/>
                  <a:pt x="1135618" y="59769"/>
                </a:cubicBezTo>
                <a:cubicBezTo>
                  <a:pt x="1130836" y="51800"/>
                  <a:pt x="1123664" y="47815"/>
                  <a:pt x="1114101" y="47815"/>
                </a:cubicBezTo>
                <a:cubicBezTo>
                  <a:pt x="1110913" y="52597"/>
                  <a:pt x="1107726" y="54987"/>
                  <a:pt x="1104538" y="54987"/>
                </a:cubicBezTo>
                <a:lnTo>
                  <a:pt x="1099756" y="54987"/>
                </a:lnTo>
                <a:lnTo>
                  <a:pt x="1080630" y="50206"/>
                </a:lnTo>
                <a:lnTo>
                  <a:pt x="1066285" y="54987"/>
                </a:lnTo>
                <a:lnTo>
                  <a:pt x="1066285" y="50206"/>
                </a:lnTo>
                <a:cubicBezTo>
                  <a:pt x="1071067" y="42237"/>
                  <a:pt x="1077442" y="38252"/>
                  <a:pt x="1085412" y="38252"/>
                </a:cubicBezTo>
                <a:lnTo>
                  <a:pt x="1104538" y="38252"/>
                </a:lnTo>
                <a:lnTo>
                  <a:pt x="1111710" y="31080"/>
                </a:lnTo>
                <a:lnTo>
                  <a:pt x="1109319" y="11954"/>
                </a:lnTo>
                <a:close/>
              </a:path>
            </a:pathLst>
          </a:custGeom>
          <a:solidFill>
            <a:srgbClr val="4B116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PK" dirty="0"/>
          </a:p>
        </p:txBody>
      </p:sp>
    </p:spTree>
    <p:extLst>
      <p:ext uri="{BB962C8B-B14F-4D97-AF65-F5344CB8AC3E}">
        <p14:creationId xmlns:p14="http://schemas.microsoft.com/office/powerpoint/2010/main" val="92051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DC5D28-CD55-5E33-8339-902E5157ABB3}"/>
              </a:ext>
            </a:extLst>
          </p:cNvPr>
          <p:cNvSpPr txBox="1"/>
          <p:nvPr/>
        </p:nvSpPr>
        <p:spPr>
          <a:xfrm>
            <a:off x="4432041" y="3939636"/>
            <a:ext cx="9423918" cy="1569660"/>
          </a:xfrm>
          <a:prstGeom prst="rect">
            <a:avLst/>
          </a:prstGeom>
          <a:noFill/>
        </p:spPr>
        <p:txBody>
          <a:bodyPr wrap="square" rtlCol="0">
            <a:spAutoFit/>
          </a:bodyPr>
          <a:lstStyle/>
          <a:p>
            <a:pPr algn="ctr"/>
            <a:r>
              <a:rPr lang="en-GB" sz="9600" dirty="0">
                <a:solidFill>
                  <a:srgbClr val="4B116F"/>
                </a:solidFill>
                <a:highlight>
                  <a:srgbClr val="FAAC69"/>
                </a:highlight>
                <a:latin typeface="Inter SemiBold" panose="02000503000000020004" pitchFamily="2" charset="0"/>
                <a:ea typeface="Inter SemiBold" panose="02000503000000020004" pitchFamily="2" charset="0"/>
              </a:rPr>
              <a:t>The End</a:t>
            </a:r>
          </a:p>
        </p:txBody>
      </p:sp>
    </p:spTree>
    <p:extLst>
      <p:ext uri="{BB962C8B-B14F-4D97-AF65-F5344CB8AC3E}">
        <p14:creationId xmlns:p14="http://schemas.microsoft.com/office/powerpoint/2010/main" val="10371302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07;p16">
            <a:extLst>
              <a:ext uri="{FF2B5EF4-FFF2-40B4-BE49-F238E27FC236}">
                <a16:creationId xmlns:a16="http://schemas.microsoft.com/office/drawing/2014/main" id="{8668B9D9-CDBC-D357-0E2A-C4A10E87B553}"/>
              </a:ext>
            </a:extLst>
          </p:cNvPr>
          <p:cNvSpPr txBox="1"/>
          <p:nvPr/>
        </p:nvSpPr>
        <p:spPr>
          <a:xfrm>
            <a:off x="2008852" y="1420489"/>
            <a:ext cx="7781694" cy="230828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200" dirty="0">
                <a:solidFill>
                  <a:srgbClr val="4B116F"/>
                </a:solidFill>
                <a:latin typeface="+mj-lt"/>
                <a:ea typeface="Inter Tight Medium"/>
                <a:cs typeface="Inter Tight Medium"/>
                <a:sym typeface="Inter Tight Medium"/>
              </a:rPr>
              <a:t>Additional Activities </a:t>
            </a:r>
            <a:endParaRPr lang="en-US" sz="1600" dirty="0">
              <a:solidFill>
                <a:srgbClr val="4B116F"/>
              </a:solidFill>
              <a:highlight>
                <a:srgbClr val="FFFF00"/>
              </a:highlight>
              <a:latin typeface="+mj-lt"/>
            </a:endParaRPr>
          </a:p>
        </p:txBody>
      </p:sp>
      <p:sp>
        <p:nvSpPr>
          <p:cNvPr id="4" name="Google Shape;203;p22">
            <a:extLst>
              <a:ext uri="{FF2B5EF4-FFF2-40B4-BE49-F238E27FC236}">
                <a16:creationId xmlns:a16="http://schemas.microsoft.com/office/drawing/2014/main" id="{A8AB62E3-CE20-F06D-EB6B-42EFE84855F7}"/>
              </a:ext>
            </a:extLst>
          </p:cNvPr>
          <p:cNvSpPr txBox="1"/>
          <p:nvPr/>
        </p:nvSpPr>
        <p:spPr>
          <a:xfrm>
            <a:off x="2008851" y="3962019"/>
            <a:ext cx="6889531" cy="1985118"/>
          </a:xfrm>
          <a:prstGeom prst="rect">
            <a:avLst/>
          </a:prstGeom>
          <a:noFill/>
          <a:ln>
            <a:noFill/>
          </a:ln>
        </p:spPr>
        <p:txBody>
          <a:bodyPr spcFirstLastPara="1" wrap="square" lIns="91425" tIns="45700" rIns="91425" bIns="45700" anchor="t" anchorCtr="0">
            <a:spAutoFit/>
          </a:bodyPr>
          <a:lstStyle/>
          <a:p>
            <a:pPr marL="457200" marR="0" lvl="0" indent="-457200" algn="l" rtl="0">
              <a:lnSpc>
                <a:spcPct val="150000"/>
              </a:lnSpc>
              <a:spcBef>
                <a:spcPts val="0"/>
              </a:spcBef>
              <a:spcAft>
                <a:spcPts val="600"/>
              </a:spcAft>
              <a:buAutoNum type="arabicParenR"/>
            </a:pPr>
            <a:r>
              <a:rPr lang="en-GB" sz="2400" dirty="0">
                <a:solidFill>
                  <a:srgbClr val="1E1E1E"/>
                </a:solidFill>
                <a:latin typeface="Inter Light"/>
                <a:ea typeface="Inter Light"/>
                <a:cs typeface="Inter Light"/>
                <a:sym typeface="Inter Light"/>
              </a:rPr>
              <a:t>Guess the word</a:t>
            </a:r>
          </a:p>
          <a:p>
            <a:pPr marL="457200" marR="0" lvl="0" indent="-457200" algn="l" rtl="0">
              <a:lnSpc>
                <a:spcPct val="150000"/>
              </a:lnSpc>
              <a:spcBef>
                <a:spcPts val="0"/>
              </a:spcBef>
              <a:spcAft>
                <a:spcPts val="600"/>
              </a:spcAft>
              <a:buAutoNum type="arabicParenR"/>
            </a:pPr>
            <a:r>
              <a:rPr lang="en-GB" sz="2400" dirty="0">
                <a:solidFill>
                  <a:srgbClr val="1E1E1E"/>
                </a:solidFill>
                <a:latin typeface="Inter Light"/>
                <a:ea typeface="Inter Light"/>
                <a:cs typeface="Inter Light"/>
                <a:sym typeface="Inter Light"/>
              </a:rPr>
              <a:t>Vocabulary crossword</a:t>
            </a:r>
          </a:p>
          <a:p>
            <a:pPr marL="457200" marR="0" lvl="0" indent="-457200" algn="l" rtl="0">
              <a:lnSpc>
                <a:spcPct val="150000"/>
              </a:lnSpc>
              <a:spcBef>
                <a:spcPts val="0"/>
              </a:spcBef>
              <a:spcAft>
                <a:spcPts val="600"/>
              </a:spcAft>
              <a:buAutoNum type="arabicParenR"/>
            </a:pPr>
            <a:endParaRPr lang="en-US" sz="2400" dirty="0">
              <a:solidFill>
                <a:srgbClr val="1E1E1E"/>
              </a:solidFill>
              <a:latin typeface="Inter Light"/>
              <a:ea typeface="Inter Light"/>
              <a:cs typeface="Inter Light"/>
              <a:sym typeface="Inter Light"/>
            </a:endParaRPr>
          </a:p>
        </p:txBody>
      </p:sp>
    </p:spTree>
    <p:extLst>
      <p:ext uri="{BB962C8B-B14F-4D97-AF65-F5344CB8AC3E}">
        <p14:creationId xmlns:p14="http://schemas.microsoft.com/office/powerpoint/2010/main" val="4187801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
          <a:extLst>
            <a:ext uri="{FF2B5EF4-FFF2-40B4-BE49-F238E27FC236}">
              <a16:creationId xmlns:a16="http://schemas.microsoft.com/office/drawing/2014/main" id="{B0675585-680E-73F9-69EC-404FE793A7D4}"/>
            </a:ext>
          </a:extLst>
        </p:cNvPr>
        <p:cNvGrpSpPr/>
        <p:nvPr/>
      </p:nvGrpSpPr>
      <p:grpSpPr>
        <a:xfrm>
          <a:off x="0" y="0"/>
          <a:ext cx="0" cy="0"/>
          <a:chOff x="0" y="0"/>
          <a:chExt cx="0" cy="0"/>
        </a:xfrm>
      </p:grpSpPr>
      <p:sp>
        <p:nvSpPr>
          <p:cNvPr id="31" name="Google Shape;31;p10">
            <a:extLst>
              <a:ext uri="{FF2B5EF4-FFF2-40B4-BE49-F238E27FC236}">
                <a16:creationId xmlns:a16="http://schemas.microsoft.com/office/drawing/2014/main" id="{DCF05D27-B9CF-7C87-C99E-9B6E2D61FA08}"/>
              </a:ext>
            </a:extLst>
          </p:cNvPr>
          <p:cNvSpPr txBox="1"/>
          <p:nvPr/>
        </p:nvSpPr>
        <p:spPr>
          <a:xfrm>
            <a:off x="976333" y="2241438"/>
            <a:ext cx="12726900" cy="221595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3800" b="1" dirty="0">
                <a:solidFill>
                  <a:srgbClr val="4B116F"/>
                </a:solidFill>
                <a:latin typeface="+mj-lt"/>
                <a:sym typeface="Inter Tight SemiBold"/>
              </a:rPr>
              <a:t>Dreams </a:t>
            </a:r>
            <a:endParaRPr dirty="0">
              <a:solidFill>
                <a:srgbClr val="4B116F"/>
              </a:solidFill>
              <a:latin typeface="+mj-lt"/>
            </a:endParaRPr>
          </a:p>
        </p:txBody>
      </p:sp>
      <p:sp>
        <p:nvSpPr>
          <p:cNvPr id="32" name="Google Shape;32;p10">
            <a:extLst>
              <a:ext uri="{FF2B5EF4-FFF2-40B4-BE49-F238E27FC236}">
                <a16:creationId xmlns:a16="http://schemas.microsoft.com/office/drawing/2014/main" id="{A1D37F51-8B19-86F7-0667-62D423A48B38}"/>
              </a:ext>
            </a:extLst>
          </p:cNvPr>
          <p:cNvSpPr txBox="1"/>
          <p:nvPr/>
        </p:nvSpPr>
        <p:spPr>
          <a:xfrm>
            <a:off x="976333" y="3896288"/>
            <a:ext cx="16236900" cy="221595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3800" b="1" dirty="0">
                <a:solidFill>
                  <a:srgbClr val="4B116F"/>
                </a:solidFill>
                <a:latin typeface="+mj-lt"/>
                <a:sym typeface="Inter Tight SemiBold"/>
              </a:rPr>
              <a:t>Come True</a:t>
            </a:r>
            <a:endParaRPr lang="en-US" dirty="0">
              <a:solidFill>
                <a:srgbClr val="4B116F"/>
              </a:solidFill>
              <a:latin typeface="+mj-lt"/>
            </a:endParaRPr>
          </a:p>
        </p:txBody>
      </p:sp>
      <p:sp>
        <p:nvSpPr>
          <p:cNvPr id="5" name="Rectangle: Rounded Corners 4">
            <a:extLst>
              <a:ext uri="{FF2B5EF4-FFF2-40B4-BE49-F238E27FC236}">
                <a16:creationId xmlns:a16="http://schemas.microsoft.com/office/drawing/2014/main" id="{C16F2494-66B3-F6B2-5AF3-02624BEB200C}"/>
              </a:ext>
            </a:extLst>
          </p:cNvPr>
          <p:cNvSpPr/>
          <p:nvPr/>
        </p:nvSpPr>
        <p:spPr>
          <a:xfrm>
            <a:off x="976332" y="6236328"/>
            <a:ext cx="4953822" cy="1006257"/>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1E1E1E"/>
                </a:solidFill>
                <a:latin typeface="Inter Tight Medium" panose="020B0604020202020204" charset="0"/>
                <a:ea typeface="Inter Tight Medium" panose="020B0604020202020204" charset="0"/>
                <a:cs typeface="Inter Tight Medium" panose="020B0604020202020204" charset="0"/>
                <a:sym typeface="Inter Tight"/>
              </a:rPr>
              <a:t>Surah Q</a:t>
            </a:r>
            <a:r>
              <a:rPr lang="en-GB" sz="3200" dirty="0">
                <a:solidFill>
                  <a:srgbClr val="1E1E1E"/>
                </a:solidFill>
                <a:latin typeface="Inter Tight Medium" panose="020B0604020202020204" charset="0"/>
                <a:ea typeface="Inter Tight Medium" panose="020B0604020202020204" charset="0"/>
                <a:cs typeface="Inter Tight Medium" panose="020B0604020202020204" charset="0"/>
                <a:sym typeface="Inter Tight"/>
              </a:rPr>
              <a:t>a</a:t>
            </a:r>
            <a:r>
              <a:rPr lang="en-US" sz="3200" dirty="0">
                <a:solidFill>
                  <a:srgbClr val="1E1E1E"/>
                </a:solidFill>
                <a:latin typeface="Inter Tight Medium" panose="020B0604020202020204" charset="0"/>
                <a:ea typeface="Inter Tight Medium" panose="020B0604020202020204" charset="0"/>
                <a:cs typeface="Inter Tight Medium" panose="020B0604020202020204" charset="0"/>
                <a:sym typeface="Inter Tight"/>
              </a:rPr>
              <a:t>f</a:t>
            </a:r>
            <a:r>
              <a:rPr lang="en-US" sz="3200" dirty="0">
                <a:solidFill>
                  <a:srgbClr val="1E1E1E"/>
                </a:solidFill>
                <a:latin typeface="Inter Tight"/>
                <a:ea typeface="Inter Tight"/>
                <a:cs typeface="Inter Tight"/>
                <a:sym typeface="Inter Tight"/>
              </a:rPr>
              <a:t>: Session 3</a:t>
            </a:r>
            <a:endParaRPr lang="en-US" sz="3200" dirty="0"/>
          </a:p>
        </p:txBody>
      </p:sp>
      <p:pic>
        <p:nvPicPr>
          <p:cNvPr id="4" name="Graphic 3">
            <a:extLst>
              <a:ext uri="{FF2B5EF4-FFF2-40B4-BE49-F238E27FC236}">
                <a16:creationId xmlns:a16="http://schemas.microsoft.com/office/drawing/2014/main" id="{857D57CD-0939-E619-86B0-5B914CB37C3A}"/>
              </a:ext>
            </a:extLst>
          </p:cNvPr>
          <p:cNvPicPr>
            <a:picLocks noChangeAspect="1"/>
          </p:cNvPicPr>
          <p:nvPr/>
        </p:nvPicPr>
        <p:blipFill>
          <a:blip r:embed="rId3">
            <a:extLst>
              <a:ext uri="{96DAC541-7B7A-43D3-8B79-37D633B846F1}">
                <asvg:svgBlip xmlns:asvg="http://schemas.microsoft.com/office/drawing/2016/SVG/main" r:embed="rId4"/>
              </a:ext>
            </a:extLst>
          </a:blip>
          <a:srcRect r="45241" b="49855"/>
          <a:stretch>
            <a:fillRect/>
          </a:stretch>
        </p:blipFill>
        <p:spPr>
          <a:xfrm>
            <a:off x="7054503" y="1"/>
            <a:ext cx="11233497" cy="10286999"/>
          </a:xfrm>
          <a:custGeom>
            <a:avLst/>
            <a:gdLst>
              <a:gd name="connsiteX0" fmla="*/ 0 w 11233497"/>
              <a:gd name="connsiteY0" fmla="*/ 0 h 10286999"/>
              <a:gd name="connsiteX1" fmla="*/ 11233497 w 11233497"/>
              <a:gd name="connsiteY1" fmla="*/ 0 h 10286999"/>
              <a:gd name="connsiteX2" fmla="*/ 11233497 w 11233497"/>
              <a:gd name="connsiteY2" fmla="*/ 10286999 h 10286999"/>
              <a:gd name="connsiteX3" fmla="*/ 0 w 11233497"/>
              <a:gd name="connsiteY3" fmla="*/ 10286999 h 10286999"/>
            </a:gdLst>
            <a:ahLst/>
            <a:cxnLst>
              <a:cxn ang="0">
                <a:pos x="connsiteX0" y="connsiteY0"/>
              </a:cxn>
              <a:cxn ang="0">
                <a:pos x="connsiteX1" y="connsiteY1"/>
              </a:cxn>
              <a:cxn ang="0">
                <a:pos x="connsiteX2" y="connsiteY2"/>
              </a:cxn>
              <a:cxn ang="0">
                <a:pos x="connsiteX3" y="connsiteY3"/>
              </a:cxn>
            </a:cxnLst>
            <a:rect l="l" t="t" r="r" b="b"/>
            <a:pathLst>
              <a:path w="11233497" h="10286999">
                <a:moveTo>
                  <a:pt x="0" y="0"/>
                </a:moveTo>
                <a:lnTo>
                  <a:pt x="11233497" y="0"/>
                </a:lnTo>
                <a:lnTo>
                  <a:pt x="11233497" y="10286999"/>
                </a:lnTo>
                <a:lnTo>
                  <a:pt x="0" y="10286999"/>
                </a:lnTo>
                <a:close/>
              </a:path>
            </a:pathLst>
          </a:custGeom>
        </p:spPr>
      </p:pic>
      <p:pic>
        <p:nvPicPr>
          <p:cNvPr id="29" name="Graphic 28">
            <a:extLst>
              <a:ext uri="{FF2B5EF4-FFF2-40B4-BE49-F238E27FC236}">
                <a16:creationId xmlns:a16="http://schemas.microsoft.com/office/drawing/2014/main" id="{E9240DC3-3A32-925F-FAF6-B247F34DC09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000622" y="8936706"/>
            <a:ext cx="2311044" cy="654143"/>
          </a:xfrm>
          <a:prstGeom prst="rect">
            <a:avLst/>
          </a:prstGeom>
        </p:spPr>
      </p:pic>
      <p:pic>
        <p:nvPicPr>
          <p:cNvPr id="37" name="Graphic 36">
            <a:extLst>
              <a:ext uri="{FF2B5EF4-FFF2-40B4-BE49-F238E27FC236}">
                <a16:creationId xmlns:a16="http://schemas.microsoft.com/office/drawing/2014/main" id="{01DF7B22-441D-9C05-735D-10DD105E93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76332" y="8998354"/>
            <a:ext cx="2707622" cy="530848"/>
          </a:xfrm>
          <a:prstGeom prst="rect">
            <a:avLst/>
          </a:prstGeom>
        </p:spPr>
      </p:pic>
      <p:sp>
        <p:nvSpPr>
          <p:cNvPr id="3" name="Rectangle: Rounded Corners 2">
            <a:extLst>
              <a:ext uri="{FF2B5EF4-FFF2-40B4-BE49-F238E27FC236}">
                <a16:creationId xmlns:a16="http://schemas.microsoft.com/office/drawing/2014/main" id="{35DE83BC-A5C3-5B09-9307-FD9AE656DAEE}"/>
              </a:ext>
            </a:extLst>
          </p:cNvPr>
          <p:cNvSpPr/>
          <p:nvPr/>
        </p:nvSpPr>
        <p:spPr>
          <a:xfrm>
            <a:off x="976332" y="-1088670"/>
            <a:ext cx="3047028" cy="2977331"/>
          </a:xfrm>
          <a:prstGeom prst="roundRect">
            <a:avLst/>
          </a:prstGeom>
          <a:solidFill>
            <a:schemeClr val="bg1">
              <a:alpha val="90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ar-IQ" sz="400" dirty="0"/>
              <a:t>سورة</a:t>
            </a:r>
            <a:endParaRPr lang="en-PK" sz="400" dirty="0"/>
          </a:p>
        </p:txBody>
      </p:sp>
      <p:sp>
        <p:nvSpPr>
          <p:cNvPr id="7" name="Freeform: Shape 6">
            <a:extLst>
              <a:ext uri="{FF2B5EF4-FFF2-40B4-BE49-F238E27FC236}">
                <a16:creationId xmlns:a16="http://schemas.microsoft.com/office/drawing/2014/main" id="{DB1BABFA-84BD-2055-46B8-77507F2BB33D}"/>
              </a:ext>
            </a:extLst>
          </p:cNvPr>
          <p:cNvSpPr/>
          <p:nvPr/>
        </p:nvSpPr>
        <p:spPr>
          <a:xfrm>
            <a:off x="1419784" y="778215"/>
            <a:ext cx="2061492" cy="558552"/>
          </a:xfrm>
          <a:custGeom>
            <a:avLst/>
            <a:gdLst/>
            <a:ahLst/>
            <a:cxnLst/>
            <a:rect l="l" t="t" r="r" b="b"/>
            <a:pathLst>
              <a:path w="2061492" h="558552">
                <a:moveTo>
                  <a:pt x="1442665" y="199244"/>
                </a:moveTo>
                <a:cubicBezTo>
                  <a:pt x="1446237" y="199244"/>
                  <a:pt x="1450925" y="201922"/>
                  <a:pt x="1456729" y="207280"/>
                </a:cubicBezTo>
                <a:cubicBezTo>
                  <a:pt x="1462534" y="212638"/>
                  <a:pt x="1465436" y="218108"/>
                  <a:pt x="1465436" y="223689"/>
                </a:cubicBezTo>
                <a:cubicBezTo>
                  <a:pt x="1465436" y="231279"/>
                  <a:pt x="1461641" y="240990"/>
                  <a:pt x="1454050" y="252822"/>
                </a:cubicBezTo>
                <a:cubicBezTo>
                  <a:pt x="1443558" y="269342"/>
                  <a:pt x="1427931" y="284634"/>
                  <a:pt x="1407170" y="298698"/>
                </a:cubicBezTo>
                <a:cubicBezTo>
                  <a:pt x="1393552" y="308074"/>
                  <a:pt x="1374799" y="316669"/>
                  <a:pt x="1350913" y="324482"/>
                </a:cubicBezTo>
                <a:cubicBezTo>
                  <a:pt x="1305594" y="339663"/>
                  <a:pt x="1269317" y="347253"/>
                  <a:pt x="1242082" y="347253"/>
                </a:cubicBezTo>
                <a:cubicBezTo>
                  <a:pt x="1225116" y="347253"/>
                  <a:pt x="1216632" y="343235"/>
                  <a:pt x="1216632" y="335198"/>
                </a:cubicBezTo>
                <a:cubicBezTo>
                  <a:pt x="1216632" y="332519"/>
                  <a:pt x="1218418" y="330175"/>
                  <a:pt x="1221990" y="328166"/>
                </a:cubicBezTo>
                <a:cubicBezTo>
                  <a:pt x="1227571" y="325041"/>
                  <a:pt x="1245766" y="318567"/>
                  <a:pt x="1276573" y="308744"/>
                </a:cubicBezTo>
                <a:cubicBezTo>
                  <a:pt x="1358280" y="282848"/>
                  <a:pt x="1405830" y="256617"/>
                  <a:pt x="1419225" y="230051"/>
                </a:cubicBezTo>
                <a:cubicBezTo>
                  <a:pt x="1429494" y="209513"/>
                  <a:pt x="1437307" y="199244"/>
                  <a:pt x="1442665" y="199244"/>
                </a:cubicBezTo>
                <a:close/>
                <a:moveTo>
                  <a:pt x="2051112" y="173459"/>
                </a:moveTo>
                <a:cubicBezTo>
                  <a:pt x="2058032" y="173459"/>
                  <a:pt x="2061492" y="177477"/>
                  <a:pt x="2061492" y="185514"/>
                </a:cubicBezTo>
                <a:cubicBezTo>
                  <a:pt x="2061492" y="201141"/>
                  <a:pt x="2050330" y="228042"/>
                  <a:pt x="2028006" y="266216"/>
                </a:cubicBezTo>
                <a:cubicBezTo>
                  <a:pt x="2022202" y="276039"/>
                  <a:pt x="2015839" y="280950"/>
                  <a:pt x="2008919" y="280950"/>
                </a:cubicBezTo>
                <a:cubicBezTo>
                  <a:pt x="2002221" y="280950"/>
                  <a:pt x="1998873" y="276820"/>
                  <a:pt x="1998873" y="268560"/>
                </a:cubicBezTo>
                <a:cubicBezTo>
                  <a:pt x="1998873" y="265658"/>
                  <a:pt x="1999431" y="262309"/>
                  <a:pt x="2000547" y="258514"/>
                </a:cubicBezTo>
                <a:lnTo>
                  <a:pt x="2009589" y="229046"/>
                </a:lnTo>
                <a:cubicBezTo>
                  <a:pt x="1959359" y="244673"/>
                  <a:pt x="1902097" y="258961"/>
                  <a:pt x="1837804" y="271909"/>
                </a:cubicBezTo>
                <a:cubicBezTo>
                  <a:pt x="1765697" y="286643"/>
                  <a:pt x="1710556" y="294010"/>
                  <a:pt x="1672381" y="294010"/>
                </a:cubicBezTo>
                <a:lnTo>
                  <a:pt x="1667488" y="293311"/>
                </a:lnTo>
                <a:lnTo>
                  <a:pt x="1667284" y="293340"/>
                </a:lnTo>
                <a:lnTo>
                  <a:pt x="1652550" y="293340"/>
                </a:lnTo>
                <a:cubicBezTo>
                  <a:pt x="1652550" y="336203"/>
                  <a:pt x="1618729" y="369577"/>
                  <a:pt x="1551086" y="393464"/>
                </a:cubicBezTo>
                <a:cubicBezTo>
                  <a:pt x="1509340" y="408198"/>
                  <a:pt x="1468487" y="415565"/>
                  <a:pt x="1428526" y="415565"/>
                </a:cubicBezTo>
                <a:cubicBezTo>
                  <a:pt x="1417141" y="415565"/>
                  <a:pt x="1407207" y="414226"/>
                  <a:pt x="1398724" y="411547"/>
                </a:cubicBezTo>
                <a:cubicBezTo>
                  <a:pt x="1390240" y="408868"/>
                  <a:pt x="1385999" y="405966"/>
                  <a:pt x="1385999" y="402840"/>
                </a:cubicBezTo>
                <a:cubicBezTo>
                  <a:pt x="1385999" y="397036"/>
                  <a:pt x="1393477" y="392795"/>
                  <a:pt x="1408435" y="390116"/>
                </a:cubicBezTo>
                <a:cubicBezTo>
                  <a:pt x="1460227" y="380293"/>
                  <a:pt x="1496280" y="371698"/>
                  <a:pt x="1516596" y="364331"/>
                </a:cubicBezTo>
                <a:cubicBezTo>
                  <a:pt x="1581112" y="341114"/>
                  <a:pt x="1613371" y="320576"/>
                  <a:pt x="1613371" y="302716"/>
                </a:cubicBezTo>
                <a:cubicBezTo>
                  <a:pt x="1613371" y="297135"/>
                  <a:pt x="1610692" y="294345"/>
                  <a:pt x="1605334" y="294345"/>
                </a:cubicBezTo>
                <a:cubicBezTo>
                  <a:pt x="1571178" y="294345"/>
                  <a:pt x="1554100" y="285638"/>
                  <a:pt x="1554100" y="268225"/>
                </a:cubicBezTo>
                <a:cubicBezTo>
                  <a:pt x="1554100" y="255947"/>
                  <a:pt x="1558788" y="244450"/>
                  <a:pt x="1568164" y="233734"/>
                </a:cubicBezTo>
                <a:cubicBezTo>
                  <a:pt x="1577764" y="223019"/>
                  <a:pt x="1589372" y="217661"/>
                  <a:pt x="1602990" y="217661"/>
                </a:cubicBezTo>
                <a:cubicBezTo>
                  <a:pt x="1619064" y="217661"/>
                  <a:pt x="1632458" y="229604"/>
                  <a:pt x="1643174" y="253491"/>
                </a:cubicBezTo>
                <a:lnTo>
                  <a:pt x="1643541" y="254580"/>
                </a:lnTo>
                <a:lnTo>
                  <a:pt x="1646522" y="254161"/>
                </a:lnTo>
                <a:lnTo>
                  <a:pt x="1667284" y="254161"/>
                </a:lnTo>
                <a:lnTo>
                  <a:pt x="1668672" y="254356"/>
                </a:lnTo>
                <a:lnTo>
                  <a:pt x="1672381" y="253826"/>
                </a:lnTo>
                <a:cubicBezTo>
                  <a:pt x="1714797" y="253826"/>
                  <a:pt x="1778868" y="244338"/>
                  <a:pt x="1864593" y="225363"/>
                </a:cubicBezTo>
                <a:cubicBezTo>
                  <a:pt x="1943844" y="207727"/>
                  <a:pt x="2001105" y="191653"/>
                  <a:pt x="2036378" y="177143"/>
                </a:cubicBezTo>
                <a:cubicBezTo>
                  <a:pt x="2042405" y="174687"/>
                  <a:pt x="2047317" y="173459"/>
                  <a:pt x="2051112" y="173459"/>
                </a:cubicBezTo>
                <a:close/>
                <a:moveTo>
                  <a:pt x="366675" y="162074"/>
                </a:moveTo>
                <a:cubicBezTo>
                  <a:pt x="307516" y="162074"/>
                  <a:pt x="247129" y="167655"/>
                  <a:pt x="185514" y="178817"/>
                </a:cubicBezTo>
                <a:cubicBezTo>
                  <a:pt x="88627" y="196453"/>
                  <a:pt x="40183" y="223577"/>
                  <a:pt x="40183" y="260189"/>
                </a:cubicBezTo>
                <a:cubicBezTo>
                  <a:pt x="40183" y="289210"/>
                  <a:pt x="74116" y="312092"/>
                  <a:pt x="141982" y="328836"/>
                </a:cubicBezTo>
                <a:cubicBezTo>
                  <a:pt x="199578" y="343123"/>
                  <a:pt x="266662" y="350267"/>
                  <a:pt x="343234" y="350267"/>
                </a:cubicBezTo>
                <a:cubicBezTo>
                  <a:pt x="380627" y="350267"/>
                  <a:pt x="418467" y="347337"/>
                  <a:pt x="456753" y="341477"/>
                </a:cubicBezTo>
                <a:lnTo>
                  <a:pt x="480722" y="336918"/>
                </a:lnTo>
                <a:lnTo>
                  <a:pt x="483124" y="329757"/>
                </a:lnTo>
                <a:cubicBezTo>
                  <a:pt x="499030" y="279806"/>
                  <a:pt x="506983" y="243446"/>
                  <a:pt x="506983" y="220675"/>
                </a:cubicBezTo>
                <a:cubicBezTo>
                  <a:pt x="506983" y="181607"/>
                  <a:pt x="460213" y="162074"/>
                  <a:pt x="366675" y="162074"/>
                </a:cubicBezTo>
                <a:close/>
                <a:moveTo>
                  <a:pt x="718616" y="111509"/>
                </a:moveTo>
                <a:cubicBezTo>
                  <a:pt x="738038" y="111509"/>
                  <a:pt x="752995" y="124569"/>
                  <a:pt x="763488" y="150688"/>
                </a:cubicBezTo>
                <a:cubicBezTo>
                  <a:pt x="766836" y="159395"/>
                  <a:pt x="768511" y="170557"/>
                  <a:pt x="768511" y="184175"/>
                </a:cubicBezTo>
                <a:cubicBezTo>
                  <a:pt x="768511" y="204490"/>
                  <a:pt x="765051" y="223242"/>
                  <a:pt x="758130" y="240432"/>
                </a:cubicBezTo>
                <a:cubicBezTo>
                  <a:pt x="740271" y="284187"/>
                  <a:pt x="684014" y="321022"/>
                  <a:pt x="589359" y="350937"/>
                </a:cubicBezTo>
                <a:cubicBezTo>
                  <a:pt x="568542" y="357522"/>
                  <a:pt x="547801" y="363285"/>
                  <a:pt x="527137" y="368224"/>
                </a:cubicBezTo>
                <a:lnTo>
                  <a:pt x="503704" y="372909"/>
                </a:lnTo>
                <a:lnTo>
                  <a:pt x="501384" y="378662"/>
                </a:lnTo>
                <a:cubicBezTo>
                  <a:pt x="483071" y="421849"/>
                  <a:pt x="459265" y="471990"/>
                  <a:pt x="429964" y="529084"/>
                </a:cubicBezTo>
                <a:cubicBezTo>
                  <a:pt x="419918" y="548729"/>
                  <a:pt x="411993" y="558552"/>
                  <a:pt x="406189" y="558552"/>
                </a:cubicBezTo>
                <a:cubicBezTo>
                  <a:pt x="403956" y="558552"/>
                  <a:pt x="402840" y="556431"/>
                  <a:pt x="402840" y="552189"/>
                </a:cubicBezTo>
                <a:cubicBezTo>
                  <a:pt x="402840" y="545046"/>
                  <a:pt x="405742" y="534442"/>
                  <a:pt x="411547" y="520377"/>
                </a:cubicBezTo>
                <a:cubicBezTo>
                  <a:pt x="427453" y="481812"/>
                  <a:pt x="441370" y="446645"/>
                  <a:pt x="453300" y="414875"/>
                </a:cubicBezTo>
                <a:lnTo>
                  <a:pt x="465805" y="380486"/>
                </a:lnTo>
                <a:lnTo>
                  <a:pt x="465376" y="380572"/>
                </a:lnTo>
                <a:cubicBezTo>
                  <a:pt x="424355" y="387158"/>
                  <a:pt x="383641" y="390451"/>
                  <a:pt x="343234" y="390451"/>
                </a:cubicBezTo>
                <a:cubicBezTo>
                  <a:pt x="261081" y="390451"/>
                  <a:pt x="192546" y="384088"/>
                  <a:pt x="137628" y="371363"/>
                </a:cubicBezTo>
                <a:cubicBezTo>
                  <a:pt x="45876" y="350155"/>
                  <a:pt x="0" y="313097"/>
                  <a:pt x="0" y="260189"/>
                </a:cubicBezTo>
                <a:cubicBezTo>
                  <a:pt x="0" y="204825"/>
                  <a:pt x="53578" y="165534"/>
                  <a:pt x="160734" y="142317"/>
                </a:cubicBezTo>
                <a:cubicBezTo>
                  <a:pt x="223242" y="128699"/>
                  <a:pt x="291889" y="121890"/>
                  <a:pt x="366675" y="121890"/>
                </a:cubicBezTo>
                <a:cubicBezTo>
                  <a:pt x="412216" y="121890"/>
                  <a:pt x="450056" y="127360"/>
                  <a:pt x="480193" y="138298"/>
                </a:cubicBezTo>
                <a:cubicBezTo>
                  <a:pt x="524842" y="154818"/>
                  <a:pt x="547166" y="182277"/>
                  <a:pt x="547166" y="220675"/>
                </a:cubicBezTo>
                <a:cubicBezTo>
                  <a:pt x="547166" y="240683"/>
                  <a:pt x="541672" y="267645"/>
                  <a:pt x="530685" y="301560"/>
                </a:cubicBezTo>
                <a:lnTo>
                  <a:pt x="521059" y="328767"/>
                </a:lnTo>
                <a:lnTo>
                  <a:pt x="572951" y="315106"/>
                </a:lnTo>
                <a:cubicBezTo>
                  <a:pt x="659345" y="289433"/>
                  <a:pt x="710803" y="258961"/>
                  <a:pt x="727323" y="223689"/>
                </a:cubicBezTo>
                <a:cubicBezTo>
                  <a:pt x="731118" y="215652"/>
                  <a:pt x="733015" y="209066"/>
                  <a:pt x="733015" y="203932"/>
                </a:cubicBezTo>
                <a:cubicBezTo>
                  <a:pt x="733015" y="197681"/>
                  <a:pt x="730001" y="194555"/>
                  <a:pt x="723974" y="194555"/>
                </a:cubicBezTo>
                <a:cubicBezTo>
                  <a:pt x="705668" y="194555"/>
                  <a:pt x="693390" y="193662"/>
                  <a:pt x="687139" y="191877"/>
                </a:cubicBezTo>
                <a:cubicBezTo>
                  <a:pt x="672851" y="188081"/>
                  <a:pt x="665708" y="179487"/>
                  <a:pt x="665708" y="166092"/>
                </a:cubicBezTo>
                <a:cubicBezTo>
                  <a:pt x="665708" y="153144"/>
                  <a:pt x="670619" y="141089"/>
                  <a:pt x="680442" y="129927"/>
                </a:cubicBezTo>
                <a:cubicBezTo>
                  <a:pt x="691157" y="117649"/>
                  <a:pt x="703882" y="111509"/>
                  <a:pt x="718616" y="111509"/>
                </a:cubicBezTo>
                <a:close/>
                <a:moveTo>
                  <a:pt x="1149809" y="98115"/>
                </a:moveTo>
                <a:cubicBezTo>
                  <a:pt x="1211870" y="98115"/>
                  <a:pt x="1242900" y="123453"/>
                  <a:pt x="1242900" y="174129"/>
                </a:cubicBezTo>
                <a:cubicBezTo>
                  <a:pt x="1242900" y="202034"/>
                  <a:pt x="1228055" y="228265"/>
                  <a:pt x="1198364" y="252822"/>
                </a:cubicBezTo>
                <a:cubicBezTo>
                  <a:pt x="1170905" y="275592"/>
                  <a:pt x="1144562" y="286978"/>
                  <a:pt x="1119336" y="286978"/>
                </a:cubicBezTo>
                <a:cubicBezTo>
                  <a:pt x="1087189" y="286978"/>
                  <a:pt x="1071116" y="274699"/>
                  <a:pt x="1071116" y="250143"/>
                </a:cubicBezTo>
                <a:cubicBezTo>
                  <a:pt x="1071116" y="242776"/>
                  <a:pt x="1072790" y="234739"/>
                  <a:pt x="1076139" y="226033"/>
                </a:cubicBezTo>
                <a:cubicBezTo>
                  <a:pt x="1084175" y="204825"/>
                  <a:pt x="1099467" y="185291"/>
                  <a:pt x="1122015" y="167432"/>
                </a:cubicBezTo>
                <a:cubicBezTo>
                  <a:pt x="1128489" y="162297"/>
                  <a:pt x="1134740" y="159730"/>
                  <a:pt x="1140767" y="159730"/>
                </a:cubicBezTo>
                <a:cubicBezTo>
                  <a:pt x="1147464" y="159730"/>
                  <a:pt x="1150813" y="162632"/>
                  <a:pt x="1150813" y="168436"/>
                </a:cubicBezTo>
                <a:cubicBezTo>
                  <a:pt x="1150813" y="172678"/>
                  <a:pt x="1148581" y="177477"/>
                  <a:pt x="1144116" y="182835"/>
                </a:cubicBezTo>
                <a:cubicBezTo>
                  <a:pt x="1137642" y="190425"/>
                  <a:pt x="1131056" y="198016"/>
                  <a:pt x="1124359" y="205606"/>
                </a:cubicBezTo>
                <a:cubicBezTo>
                  <a:pt x="1113867" y="219000"/>
                  <a:pt x="1108620" y="229270"/>
                  <a:pt x="1108620" y="236413"/>
                </a:cubicBezTo>
                <a:cubicBezTo>
                  <a:pt x="1108620" y="243557"/>
                  <a:pt x="1113978" y="247129"/>
                  <a:pt x="1124694" y="247129"/>
                </a:cubicBezTo>
                <a:cubicBezTo>
                  <a:pt x="1140544" y="247129"/>
                  <a:pt x="1157510" y="238534"/>
                  <a:pt x="1175593" y="221345"/>
                </a:cubicBezTo>
                <a:cubicBezTo>
                  <a:pt x="1193676" y="204155"/>
                  <a:pt x="1202717" y="188416"/>
                  <a:pt x="1202717" y="174129"/>
                </a:cubicBezTo>
                <a:cubicBezTo>
                  <a:pt x="1202717" y="149126"/>
                  <a:pt x="1182960" y="136624"/>
                  <a:pt x="1143446" y="136624"/>
                </a:cubicBezTo>
                <a:cubicBezTo>
                  <a:pt x="1113978" y="136624"/>
                  <a:pt x="1076473" y="143321"/>
                  <a:pt x="1030932" y="156716"/>
                </a:cubicBezTo>
                <a:cubicBezTo>
                  <a:pt x="993874" y="167655"/>
                  <a:pt x="967866" y="177254"/>
                  <a:pt x="952909" y="185514"/>
                </a:cubicBezTo>
                <a:cubicBezTo>
                  <a:pt x="941523" y="191988"/>
                  <a:pt x="931924" y="195225"/>
                  <a:pt x="924111" y="195225"/>
                </a:cubicBezTo>
                <a:cubicBezTo>
                  <a:pt x="917413" y="195225"/>
                  <a:pt x="914065" y="192881"/>
                  <a:pt x="914065" y="188193"/>
                </a:cubicBezTo>
                <a:cubicBezTo>
                  <a:pt x="914065" y="180603"/>
                  <a:pt x="922548" y="172008"/>
                  <a:pt x="939514" y="162409"/>
                </a:cubicBezTo>
                <a:cubicBezTo>
                  <a:pt x="1016310" y="119546"/>
                  <a:pt x="1086408" y="98115"/>
                  <a:pt x="1149809" y="98115"/>
                </a:cubicBezTo>
                <a:close/>
                <a:moveTo>
                  <a:pt x="709910" y="34156"/>
                </a:moveTo>
                <a:cubicBezTo>
                  <a:pt x="722858" y="34156"/>
                  <a:pt x="729332" y="41188"/>
                  <a:pt x="729332" y="55252"/>
                </a:cubicBezTo>
                <a:cubicBezTo>
                  <a:pt x="729332" y="63736"/>
                  <a:pt x="725202" y="69651"/>
                  <a:pt x="716942" y="73000"/>
                </a:cubicBezTo>
                <a:cubicBezTo>
                  <a:pt x="698189" y="81037"/>
                  <a:pt x="675642" y="85055"/>
                  <a:pt x="649299" y="85055"/>
                </a:cubicBezTo>
                <a:cubicBezTo>
                  <a:pt x="625412" y="85055"/>
                  <a:pt x="613469" y="80032"/>
                  <a:pt x="613469" y="69986"/>
                </a:cubicBezTo>
                <a:cubicBezTo>
                  <a:pt x="613469" y="62843"/>
                  <a:pt x="623627" y="57708"/>
                  <a:pt x="643942" y="54583"/>
                </a:cubicBezTo>
                <a:cubicBezTo>
                  <a:pt x="657783" y="52573"/>
                  <a:pt x="676870" y="46434"/>
                  <a:pt x="701203" y="36165"/>
                </a:cubicBezTo>
                <a:cubicBezTo>
                  <a:pt x="704106" y="34826"/>
                  <a:pt x="707007" y="34156"/>
                  <a:pt x="709910" y="34156"/>
                </a:cubicBezTo>
                <a:close/>
                <a:moveTo>
                  <a:pt x="1096230" y="0"/>
                </a:moveTo>
                <a:cubicBezTo>
                  <a:pt x="1109179" y="0"/>
                  <a:pt x="1115652" y="7032"/>
                  <a:pt x="1115652" y="21096"/>
                </a:cubicBezTo>
                <a:cubicBezTo>
                  <a:pt x="1115652" y="29579"/>
                  <a:pt x="1111522" y="35495"/>
                  <a:pt x="1103262" y="38844"/>
                </a:cubicBezTo>
                <a:cubicBezTo>
                  <a:pt x="1084510" y="46881"/>
                  <a:pt x="1061963" y="50899"/>
                  <a:pt x="1035620" y="50899"/>
                </a:cubicBezTo>
                <a:cubicBezTo>
                  <a:pt x="1011733" y="50899"/>
                  <a:pt x="999790" y="45876"/>
                  <a:pt x="999790" y="35830"/>
                </a:cubicBezTo>
                <a:cubicBezTo>
                  <a:pt x="999790" y="28687"/>
                  <a:pt x="1009947" y="23552"/>
                  <a:pt x="1030262" y="20427"/>
                </a:cubicBezTo>
                <a:cubicBezTo>
                  <a:pt x="1044103" y="18417"/>
                  <a:pt x="1063191" y="12278"/>
                  <a:pt x="1087524" y="2009"/>
                </a:cubicBezTo>
                <a:cubicBezTo>
                  <a:pt x="1090426" y="670"/>
                  <a:pt x="1093328" y="0"/>
                  <a:pt x="1096230" y="0"/>
                </a:cubicBezTo>
                <a:close/>
              </a:path>
            </a:pathLst>
          </a:custGeom>
          <a:solidFill>
            <a:srgbClr val="4B116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PK" sz="100" dirty="0"/>
          </a:p>
        </p:txBody>
      </p:sp>
    </p:spTree>
    <p:extLst>
      <p:ext uri="{BB962C8B-B14F-4D97-AF65-F5344CB8AC3E}">
        <p14:creationId xmlns:p14="http://schemas.microsoft.com/office/powerpoint/2010/main" val="1553701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9">
          <a:extLst>
            <a:ext uri="{FF2B5EF4-FFF2-40B4-BE49-F238E27FC236}">
              <a16:creationId xmlns:a16="http://schemas.microsoft.com/office/drawing/2014/main" id="{1A115C99-8C6D-138F-84FC-1BB920658F7F}"/>
            </a:ext>
          </a:extLst>
        </p:cNvPr>
        <p:cNvGrpSpPr/>
        <p:nvPr/>
      </p:nvGrpSpPr>
      <p:grpSpPr>
        <a:xfrm>
          <a:off x="0" y="0"/>
          <a:ext cx="0" cy="0"/>
          <a:chOff x="0" y="0"/>
          <a:chExt cx="0" cy="0"/>
        </a:xfrm>
      </p:grpSpPr>
      <p:sp>
        <p:nvSpPr>
          <p:cNvPr id="27" name="Freeform: Shape 26">
            <a:extLst>
              <a:ext uri="{FF2B5EF4-FFF2-40B4-BE49-F238E27FC236}">
                <a16:creationId xmlns:a16="http://schemas.microsoft.com/office/drawing/2014/main" id="{26319CE8-1761-7AD9-B718-2CEFA17617EC}"/>
              </a:ext>
            </a:extLst>
          </p:cNvPr>
          <p:cNvSpPr/>
          <p:nvPr/>
        </p:nvSpPr>
        <p:spPr>
          <a:xfrm rot="20799858">
            <a:off x="-264332" y="4652873"/>
            <a:ext cx="11077764" cy="6018171"/>
          </a:xfrm>
          <a:custGeom>
            <a:avLst/>
            <a:gdLst>
              <a:gd name="connsiteX0" fmla="*/ 533902 w 5542288"/>
              <a:gd name="connsiteY0" fmla="*/ 18036 h 3049071"/>
              <a:gd name="connsiteX1" fmla="*/ 1979382 w 5542288"/>
              <a:gd name="connsiteY1" fmla="*/ 667978 h 3049071"/>
              <a:gd name="connsiteX2" fmla="*/ 3378861 w 5542288"/>
              <a:gd name="connsiteY2" fmla="*/ 955722 h 3049071"/>
              <a:gd name="connsiteX3" fmla="*/ 4795784 w 5542288"/>
              <a:gd name="connsiteY3" fmla="*/ 1648925 h 3049071"/>
              <a:gd name="connsiteX4" fmla="*/ 5542288 w 5542288"/>
              <a:gd name="connsiteY4" fmla="*/ 2966753 h 3049071"/>
              <a:gd name="connsiteX5" fmla="*/ 5539185 w 5542288"/>
              <a:gd name="connsiteY5" fmla="*/ 3049071 h 3049071"/>
              <a:gd name="connsiteX6" fmla="*/ 0 w 5542288"/>
              <a:gd name="connsiteY6" fmla="*/ 1736018 h 3049071"/>
              <a:gd name="connsiteX7" fmla="*/ 411519 w 5542288"/>
              <a:gd name="connsiteY7" fmla="*/ 0 h 3049071"/>
              <a:gd name="connsiteX8" fmla="*/ 430579 w 5542288"/>
              <a:gd name="connsiteY8" fmla="*/ 1167 h 3049071"/>
              <a:gd name="connsiteX9" fmla="*/ 533902 w 5542288"/>
              <a:gd name="connsiteY9" fmla="*/ 18036 h 304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42288" h="3049071">
                <a:moveTo>
                  <a:pt x="533902" y="18036"/>
                </a:moveTo>
                <a:cubicBezTo>
                  <a:pt x="988866" y="112723"/>
                  <a:pt x="1533053" y="476694"/>
                  <a:pt x="1979382" y="667978"/>
                </a:cubicBezTo>
                <a:cubicBezTo>
                  <a:pt x="2524350" y="903405"/>
                  <a:pt x="2921090" y="872889"/>
                  <a:pt x="3378861" y="955722"/>
                </a:cubicBezTo>
                <a:cubicBezTo>
                  <a:pt x="3832276" y="1042917"/>
                  <a:pt x="4346727" y="1243466"/>
                  <a:pt x="4795784" y="1648925"/>
                </a:cubicBezTo>
                <a:cubicBezTo>
                  <a:pt x="5188705" y="1999886"/>
                  <a:pt x="5534898" y="2504391"/>
                  <a:pt x="5542288" y="2966753"/>
                </a:cubicBezTo>
                <a:lnTo>
                  <a:pt x="5539185" y="3049071"/>
                </a:lnTo>
                <a:lnTo>
                  <a:pt x="0" y="1736018"/>
                </a:lnTo>
                <a:lnTo>
                  <a:pt x="411519" y="0"/>
                </a:lnTo>
                <a:lnTo>
                  <a:pt x="430579" y="1167"/>
                </a:lnTo>
                <a:cubicBezTo>
                  <a:pt x="464436" y="5062"/>
                  <a:pt x="498905" y="10753"/>
                  <a:pt x="533902" y="18036"/>
                </a:cubicBezTo>
                <a:close/>
              </a:path>
            </a:pathLst>
          </a:custGeom>
          <a:gradFill>
            <a:gsLst>
              <a:gs pos="0">
                <a:srgbClr val="C3B8DE"/>
              </a:gs>
              <a:gs pos="100000">
                <a:schemeClr val="bg1">
                  <a:alpha val="0"/>
                </a:scheme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sz="1200">
              <a:solidFill>
                <a:schemeClr val="tx1"/>
              </a:solidFill>
            </a:endParaRPr>
          </a:p>
        </p:txBody>
      </p:sp>
      <p:sp>
        <p:nvSpPr>
          <p:cNvPr id="50" name="Google Shape;50;p12">
            <a:extLst>
              <a:ext uri="{FF2B5EF4-FFF2-40B4-BE49-F238E27FC236}">
                <a16:creationId xmlns:a16="http://schemas.microsoft.com/office/drawing/2014/main" id="{D707901E-9D17-C4E7-1381-A3E8966F4865}"/>
              </a:ext>
            </a:extLst>
          </p:cNvPr>
          <p:cNvSpPr txBox="1"/>
          <p:nvPr/>
        </p:nvSpPr>
        <p:spPr>
          <a:xfrm>
            <a:off x="2030117" y="1469723"/>
            <a:ext cx="7517920" cy="230828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200" dirty="0">
                <a:solidFill>
                  <a:srgbClr val="4B116F"/>
                </a:solidFill>
                <a:latin typeface="+mj-lt"/>
                <a:ea typeface="Inter Tight Medium"/>
                <a:cs typeface="Inter Tight Medium"/>
                <a:sym typeface="Inter Tight Medium"/>
              </a:rPr>
              <a:t>Session</a:t>
            </a:r>
          </a:p>
          <a:p>
            <a:pPr marL="0" marR="0" lvl="0" indent="0" algn="l" rtl="0">
              <a:spcBef>
                <a:spcPts val="0"/>
              </a:spcBef>
              <a:spcAft>
                <a:spcPts val="0"/>
              </a:spcAft>
              <a:buNone/>
            </a:pPr>
            <a:r>
              <a:rPr lang="en-US" sz="7200" dirty="0">
                <a:solidFill>
                  <a:srgbClr val="4B116F"/>
                </a:solidFill>
                <a:latin typeface="+mj-lt"/>
                <a:ea typeface="Inter Tight Medium"/>
                <a:cs typeface="Inter Tight Medium"/>
                <a:sym typeface="Inter Tight Medium"/>
              </a:rPr>
              <a:t>Objectives</a:t>
            </a:r>
            <a:endParaRPr dirty="0">
              <a:highlight>
                <a:srgbClr val="FFFF00"/>
              </a:highlight>
              <a:latin typeface="+mj-lt"/>
            </a:endParaRPr>
          </a:p>
        </p:txBody>
      </p:sp>
      <p:grpSp>
        <p:nvGrpSpPr>
          <p:cNvPr id="24" name="Group 23">
            <a:extLst>
              <a:ext uri="{FF2B5EF4-FFF2-40B4-BE49-F238E27FC236}">
                <a16:creationId xmlns:a16="http://schemas.microsoft.com/office/drawing/2014/main" id="{97602D51-98F8-E279-8C76-8DEE2EE90408}"/>
              </a:ext>
            </a:extLst>
          </p:cNvPr>
          <p:cNvGrpSpPr/>
          <p:nvPr/>
        </p:nvGrpSpPr>
        <p:grpSpPr>
          <a:xfrm>
            <a:off x="9548037" y="1470479"/>
            <a:ext cx="7121556" cy="1511423"/>
            <a:chOff x="9548037" y="1729424"/>
            <a:chExt cx="7121556" cy="1511423"/>
          </a:xfrm>
        </p:grpSpPr>
        <p:sp>
          <p:nvSpPr>
            <p:cNvPr id="4" name="Rectangle: Rounded Corners 3">
              <a:extLst>
                <a:ext uri="{FF2B5EF4-FFF2-40B4-BE49-F238E27FC236}">
                  <a16:creationId xmlns:a16="http://schemas.microsoft.com/office/drawing/2014/main" id="{842BF837-97DD-37D1-5BC0-95A0A929126B}"/>
                </a:ext>
              </a:extLst>
            </p:cNvPr>
            <p:cNvSpPr/>
            <p:nvPr/>
          </p:nvSpPr>
          <p:spPr>
            <a:xfrm>
              <a:off x="9548037" y="1729424"/>
              <a:ext cx="7121556" cy="1511423"/>
            </a:xfrm>
            <a:prstGeom prst="roundRect">
              <a:avLst/>
            </a:prstGeom>
            <a:solidFill>
              <a:schemeClr val="bg1"/>
            </a:solidFill>
            <a:ln>
              <a:noFill/>
            </a:ln>
            <a:effectLst>
              <a:outerShdw blurRad="508000" dist="254000" dir="2700000" algn="tl" rotWithShape="0">
                <a:prstClr val="black">
                  <a:alpha val="1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Google Shape;121;p17">
              <a:extLst>
                <a:ext uri="{FF2B5EF4-FFF2-40B4-BE49-F238E27FC236}">
                  <a16:creationId xmlns:a16="http://schemas.microsoft.com/office/drawing/2014/main" id="{F05BBA9B-0492-962E-A5FE-0008E76A60A0}"/>
                </a:ext>
              </a:extLst>
            </p:cNvPr>
            <p:cNvSpPr/>
            <p:nvPr/>
          </p:nvSpPr>
          <p:spPr>
            <a:xfrm>
              <a:off x="10048458" y="2142235"/>
              <a:ext cx="685800" cy="685800"/>
            </a:xfrm>
            <a:prstGeom prst="ellipse">
              <a:avLst/>
            </a:prstGeom>
            <a:solidFill>
              <a:srgbClr val="FAAC6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 name="Google Shape;122;p17">
              <a:extLst>
                <a:ext uri="{FF2B5EF4-FFF2-40B4-BE49-F238E27FC236}">
                  <a16:creationId xmlns:a16="http://schemas.microsoft.com/office/drawing/2014/main" id="{2851F9C4-C435-D2E0-C80E-3725FE2B01B2}"/>
                </a:ext>
              </a:extLst>
            </p:cNvPr>
            <p:cNvSpPr txBox="1"/>
            <p:nvPr/>
          </p:nvSpPr>
          <p:spPr>
            <a:xfrm>
              <a:off x="10048459" y="2285080"/>
              <a:ext cx="685800"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dirty="0">
                  <a:solidFill>
                    <a:srgbClr val="1E1E1E"/>
                  </a:solidFill>
                  <a:latin typeface="Inter Tight Medium"/>
                  <a:ea typeface="Inter Tight Medium"/>
                  <a:cs typeface="Inter Tight Medium"/>
                  <a:sym typeface="Inter Tight Medium"/>
                </a:rPr>
                <a:t>01</a:t>
              </a:r>
              <a:endParaRPr dirty="0"/>
            </a:p>
          </p:txBody>
        </p:sp>
        <p:sp>
          <p:nvSpPr>
            <p:cNvPr id="5" name="Google Shape;124;p17">
              <a:extLst>
                <a:ext uri="{FF2B5EF4-FFF2-40B4-BE49-F238E27FC236}">
                  <a16:creationId xmlns:a16="http://schemas.microsoft.com/office/drawing/2014/main" id="{66A62FF3-9B69-1077-2B09-D6EF2FE28F5C}"/>
                </a:ext>
              </a:extLst>
            </p:cNvPr>
            <p:cNvSpPr txBox="1"/>
            <p:nvPr/>
          </p:nvSpPr>
          <p:spPr>
            <a:xfrm>
              <a:off x="11008858" y="2254323"/>
              <a:ext cx="5220757"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400" dirty="0">
                  <a:solidFill>
                    <a:srgbClr val="1E1E1E"/>
                  </a:solidFill>
                  <a:latin typeface="Inter" panose="020B0502030000000004" pitchFamily="34" charset="0"/>
                  <a:ea typeface="Inter" panose="020B0502030000000004" pitchFamily="34" charset="0"/>
                  <a:cs typeface="Inter Tight Medium"/>
                  <a:sym typeface="Inter Tight Medium"/>
                </a:rPr>
                <a:t>Identify the size of Jahannam</a:t>
              </a:r>
              <a:endParaRPr lang="en-US" dirty="0">
                <a:latin typeface="Inter" panose="020B0502030000000004" pitchFamily="34" charset="0"/>
                <a:ea typeface="Inter" panose="020B0502030000000004" pitchFamily="34" charset="0"/>
              </a:endParaRPr>
            </a:p>
          </p:txBody>
        </p:sp>
      </p:grpSp>
      <p:grpSp>
        <p:nvGrpSpPr>
          <p:cNvPr id="25" name="Group 24">
            <a:extLst>
              <a:ext uri="{FF2B5EF4-FFF2-40B4-BE49-F238E27FC236}">
                <a16:creationId xmlns:a16="http://schemas.microsoft.com/office/drawing/2014/main" id="{B8C09E94-9A2A-87C1-604C-4B183EC57F60}"/>
              </a:ext>
            </a:extLst>
          </p:cNvPr>
          <p:cNvGrpSpPr/>
          <p:nvPr/>
        </p:nvGrpSpPr>
        <p:grpSpPr>
          <a:xfrm>
            <a:off x="9548037" y="3286684"/>
            <a:ext cx="7121556" cy="1511423"/>
            <a:chOff x="9548037" y="3545629"/>
            <a:chExt cx="7121556" cy="1511423"/>
          </a:xfrm>
        </p:grpSpPr>
        <p:sp>
          <p:nvSpPr>
            <p:cNvPr id="10" name="Rectangle: Rounded Corners 9">
              <a:extLst>
                <a:ext uri="{FF2B5EF4-FFF2-40B4-BE49-F238E27FC236}">
                  <a16:creationId xmlns:a16="http://schemas.microsoft.com/office/drawing/2014/main" id="{D95DE43A-1164-51B5-9119-C2B42E6C2A04}"/>
                </a:ext>
              </a:extLst>
            </p:cNvPr>
            <p:cNvSpPr/>
            <p:nvPr/>
          </p:nvSpPr>
          <p:spPr>
            <a:xfrm>
              <a:off x="9548037" y="3545629"/>
              <a:ext cx="7121556" cy="1511423"/>
            </a:xfrm>
            <a:prstGeom prst="roundRect">
              <a:avLst/>
            </a:prstGeom>
            <a:solidFill>
              <a:schemeClr val="bg1"/>
            </a:solidFill>
            <a:ln>
              <a:noFill/>
            </a:ln>
            <a:effectLst>
              <a:outerShdw blurRad="508000" dist="254000" dir="2700000" algn="tl" rotWithShape="0">
                <a:prstClr val="black">
                  <a:alpha val="1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Google Shape;121;p17">
              <a:extLst>
                <a:ext uri="{FF2B5EF4-FFF2-40B4-BE49-F238E27FC236}">
                  <a16:creationId xmlns:a16="http://schemas.microsoft.com/office/drawing/2014/main" id="{81D35237-C8EC-8200-0F12-6E0545A2ADD3}"/>
                </a:ext>
              </a:extLst>
            </p:cNvPr>
            <p:cNvSpPr/>
            <p:nvPr/>
          </p:nvSpPr>
          <p:spPr>
            <a:xfrm>
              <a:off x="10048458" y="3958440"/>
              <a:ext cx="685800" cy="685800"/>
            </a:xfrm>
            <a:prstGeom prst="ellipse">
              <a:avLst/>
            </a:prstGeom>
            <a:solidFill>
              <a:srgbClr val="FAAC6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5" name="Google Shape;122;p17">
              <a:extLst>
                <a:ext uri="{FF2B5EF4-FFF2-40B4-BE49-F238E27FC236}">
                  <a16:creationId xmlns:a16="http://schemas.microsoft.com/office/drawing/2014/main" id="{D47065B9-BE32-F3B3-6D8E-73F2D837460B}"/>
                </a:ext>
              </a:extLst>
            </p:cNvPr>
            <p:cNvSpPr txBox="1"/>
            <p:nvPr/>
          </p:nvSpPr>
          <p:spPr>
            <a:xfrm>
              <a:off x="10048459" y="4101285"/>
              <a:ext cx="685800"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dirty="0">
                  <a:solidFill>
                    <a:srgbClr val="1E1E1E"/>
                  </a:solidFill>
                  <a:latin typeface="Inter Tight Medium"/>
                  <a:ea typeface="Inter Tight Medium"/>
                  <a:cs typeface="Inter Tight Medium"/>
                  <a:sym typeface="Inter Tight Medium"/>
                </a:rPr>
                <a:t>02</a:t>
              </a:r>
              <a:endParaRPr dirty="0"/>
            </a:p>
          </p:txBody>
        </p:sp>
        <p:sp>
          <p:nvSpPr>
            <p:cNvPr id="16" name="Google Shape;124;p17">
              <a:extLst>
                <a:ext uri="{FF2B5EF4-FFF2-40B4-BE49-F238E27FC236}">
                  <a16:creationId xmlns:a16="http://schemas.microsoft.com/office/drawing/2014/main" id="{7CB9BE12-7B76-B556-A7B5-7A7601716C47}"/>
                </a:ext>
              </a:extLst>
            </p:cNvPr>
            <p:cNvSpPr txBox="1"/>
            <p:nvPr/>
          </p:nvSpPr>
          <p:spPr>
            <a:xfrm>
              <a:off x="11008858" y="3944982"/>
              <a:ext cx="5220757"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400" dirty="0">
                  <a:solidFill>
                    <a:srgbClr val="1E1E1E"/>
                  </a:solidFill>
                  <a:latin typeface="Inter" panose="020B0502030000000004" pitchFamily="34" charset="0"/>
                  <a:ea typeface="Inter" panose="020B0502030000000004" pitchFamily="34" charset="0"/>
                  <a:cs typeface="Inter Tight Medium"/>
                  <a:sym typeface="Inter Tight Medium"/>
                </a:rPr>
                <a:t>Explore the characteristics of the people of Paradise</a:t>
              </a:r>
              <a:endParaRPr lang="en-US" dirty="0">
                <a:latin typeface="Inter" panose="020B0502030000000004" pitchFamily="34" charset="0"/>
                <a:ea typeface="Inter" panose="020B0502030000000004" pitchFamily="34" charset="0"/>
              </a:endParaRPr>
            </a:p>
          </p:txBody>
        </p:sp>
      </p:grpSp>
      <p:grpSp>
        <p:nvGrpSpPr>
          <p:cNvPr id="13" name="Group 12">
            <a:extLst>
              <a:ext uri="{FF2B5EF4-FFF2-40B4-BE49-F238E27FC236}">
                <a16:creationId xmlns:a16="http://schemas.microsoft.com/office/drawing/2014/main" id="{60AD24D1-CE3B-CB1B-4263-2BB70D72D531}"/>
              </a:ext>
            </a:extLst>
          </p:cNvPr>
          <p:cNvGrpSpPr/>
          <p:nvPr/>
        </p:nvGrpSpPr>
        <p:grpSpPr>
          <a:xfrm>
            <a:off x="9548037" y="5179014"/>
            <a:ext cx="7121556" cy="1511423"/>
            <a:chOff x="9548037" y="5437959"/>
            <a:chExt cx="7121556" cy="1511423"/>
          </a:xfrm>
        </p:grpSpPr>
        <p:sp>
          <p:nvSpPr>
            <p:cNvPr id="11" name="Rectangle: Rounded Corners 10">
              <a:extLst>
                <a:ext uri="{FF2B5EF4-FFF2-40B4-BE49-F238E27FC236}">
                  <a16:creationId xmlns:a16="http://schemas.microsoft.com/office/drawing/2014/main" id="{0C0AA16F-E17B-09FB-5F56-B9E1B1239DB9}"/>
                </a:ext>
              </a:extLst>
            </p:cNvPr>
            <p:cNvSpPr/>
            <p:nvPr/>
          </p:nvSpPr>
          <p:spPr>
            <a:xfrm>
              <a:off x="9548037" y="5437959"/>
              <a:ext cx="7121556" cy="1511423"/>
            </a:xfrm>
            <a:prstGeom prst="roundRect">
              <a:avLst/>
            </a:prstGeom>
            <a:solidFill>
              <a:schemeClr val="bg1"/>
            </a:solidFill>
            <a:ln>
              <a:noFill/>
            </a:ln>
            <a:effectLst>
              <a:outerShdw blurRad="508000" dist="254000" dir="2700000" algn="tl" rotWithShape="0">
                <a:prstClr val="black">
                  <a:alpha val="1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Google Shape;121;p17">
              <a:extLst>
                <a:ext uri="{FF2B5EF4-FFF2-40B4-BE49-F238E27FC236}">
                  <a16:creationId xmlns:a16="http://schemas.microsoft.com/office/drawing/2014/main" id="{05C59006-C320-1AF6-378D-0302CEC56F21}"/>
                </a:ext>
              </a:extLst>
            </p:cNvPr>
            <p:cNvSpPr/>
            <p:nvPr/>
          </p:nvSpPr>
          <p:spPr>
            <a:xfrm>
              <a:off x="10048458" y="5850770"/>
              <a:ext cx="685800" cy="685800"/>
            </a:xfrm>
            <a:prstGeom prst="ellipse">
              <a:avLst/>
            </a:prstGeom>
            <a:solidFill>
              <a:srgbClr val="FAAC6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8" name="Google Shape;122;p17">
              <a:extLst>
                <a:ext uri="{FF2B5EF4-FFF2-40B4-BE49-F238E27FC236}">
                  <a16:creationId xmlns:a16="http://schemas.microsoft.com/office/drawing/2014/main" id="{7FF03EEF-6168-92F9-8478-7A2E18AE6536}"/>
                </a:ext>
              </a:extLst>
            </p:cNvPr>
            <p:cNvSpPr txBox="1"/>
            <p:nvPr/>
          </p:nvSpPr>
          <p:spPr>
            <a:xfrm>
              <a:off x="10048459" y="5993615"/>
              <a:ext cx="685800"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dirty="0">
                  <a:solidFill>
                    <a:srgbClr val="1E1E1E"/>
                  </a:solidFill>
                  <a:latin typeface="Inter Tight Medium"/>
                  <a:ea typeface="Inter Tight Medium"/>
                  <a:cs typeface="Inter Tight Medium"/>
                  <a:sym typeface="Inter Tight Medium"/>
                </a:rPr>
                <a:t>03</a:t>
              </a:r>
              <a:endParaRPr dirty="0"/>
            </a:p>
          </p:txBody>
        </p:sp>
        <p:sp>
          <p:nvSpPr>
            <p:cNvPr id="19" name="Google Shape;124;p17">
              <a:extLst>
                <a:ext uri="{FF2B5EF4-FFF2-40B4-BE49-F238E27FC236}">
                  <a16:creationId xmlns:a16="http://schemas.microsoft.com/office/drawing/2014/main" id="{C38AE80A-1BE5-91E2-27E7-460C187CBACA}"/>
                </a:ext>
              </a:extLst>
            </p:cNvPr>
            <p:cNvSpPr txBox="1"/>
            <p:nvPr/>
          </p:nvSpPr>
          <p:spPr>
            <a:xfrm>
              <a:off x="11008858" y="5778192"/>
              <a:ext cx="5117833"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400" dirty="0">
                  <a:solidFill>
                    <a:srgbClr val="1E1E1E"/>
                  </a:solidFill>
                  <a:latin typeface="Inter" panose="020B0502030000000004" pitchFamily="34" charset="0"/>
                  <a:ea typeface="Inter" panose="020B0502030000000004" pitchFamily="34" charset="0"/>
                  <a:cs typeface="Inter Tight Medium"/>
                  <a:sym typeface="Inter Tight Medium"/>
                </a:rPr>
                <a:t>Reflect on the blessings and bliss of Paradise</a:t>
              </a:r>
              <a:endParaRPr lang="en-US" dirty="0">
                <a:latin typeface="Inter" panose="020B0502030000000004" pitchFamily="34" charset="0"/>
                <a:ea typeface="Inter" panose="020B0502030000000004" pitchFamily="34" charset="0"/>
              </a:endParaRPr>
            </a:p>
          </p:txBody>
        </p:sp>
      </p:grpSp>
      <p:grpSp>
        <p:nvGrpSpPr>
          <p:cNvPr id="26" name="Group 25">
            <a:extLst>
              <a:ext uri="{FF2B5EF4-FFF2-40B4-BE49-F238E27FC236}">
                <a16:creationId xmlns:a16="http://schemas.microsoft.com/office/drawing/2014/main" id="{7EF187AB-46A0-8D37-35BD-375B4DB6B520}"/>
              </a:ext>
            </a:extLst>
          </p:cNvPr>
          <p:cNvGrpSpPr/>
          <p:nvPr/>
        </p:nvGrpSpPr>
        <p:grpSpPr>
          <a:xfrm>
            <a:off x="9548037" y="7067033"/>
            <a:ext cx="7121556" cy="1511423"/>
            <a:chOff x="9548037" y="7325978"/>
            <a:chExt cx="7121556" cy="1511423"/>
          </a:xfrm>
        </p:grpSpPr>
        <p:sp>
          <p:nvSpPr>
            <p:cNvPr id="12" name="Rectangle: Rounded Corners 11">
              <a:extLst>
                <a:ext uri="{FF2B5EF4-FFF2-40B4-BE49-F238E27FC236}">
                  <a16:creationId xmlns:a16="http://schemas.microsoft.com/office/drawing/2014/main" id="{4FEF9D2B-30B9-0A97-4E65-ABF399CC923F}"/>
                </a:ext>
              </a:extLst>
            </p:cNvPr>
            <p:cNvSpPr/>
            <p:nvPr/>
          </p:nvSpPr>
          <p:spPr>
            <a:xfrm>
              <a:off x="9548037" y="7325978"/>
              <a:ext cx="7121556" cy="1511423"/>
            </a:xfrm>
            <a:prstGeom prst="roundRect">
              <a:avLst/>
            </a:prstGeom>
            <a:solidFill>
              <a:schemeClr val="bg1"/>
            </a:solidFill>
            <a:ln>
              <a:noFill/>
            </a:ln>
            <a:effectLst>
              <a:outerShdw blurRad="508000" dist="254000" dir="2700000" algn="tl" rotWithShape="0">
                <a:prstClr val="black">
                  <a:alpha val="1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Google Shape;121;p17">
              <a:extLst>
                <a:ext uri="{FF2B5EF4-FFF2-40B4-BE49-F238E27FC236}">
                  <a16:creationId xmlns:a16="http://schemas.microsoft.com/office/drawing/2014/main" id="{9B55CADE-551D-C8C3-0AA2-FFBACC12568E}"/>
                </a:ext>
              </a:extLst>
            </p:cNvPr>
            <p:cNvSpPr/>
            <p:nvPr/>
          </p:nvSpPr>
          <p:spPr>
            <a:xfrm>
              <a:off x="10048458" y="7738789"/>
              <a:ext cx="685800" cy="685800"/>
            </a:xfrm>
            <a:prstGeom prst="ellipse">
              <a:avLst/>
            </a:prstGeom>
            <a:solidFill>
              <a:srgbClr val="FAAC6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1" name="Google Shape;122;p17">
              <a:extLst>
                <a:ext uri="{FF2B5EF4-FFF2-40B4-BE49-F238E27FC236}">
                  <a16:creationId xmlns:a16="http://schemas.microsoft.com/office/drawing/2014/main" id="{0DCE89D1-FD12-4BD8-8D9F-EAF2E3EA21A7}"/>
                </a:ext>
              </a:extLst>
            </p:cNvPr>
            <p:cNvSpPr txBox="1"/>
            <p:nvPr/>
          </p:nvSpPr>
          <p:spPr>
            <a:xfrm>
              <a:off x="10048459" y="7881634"/>
              <a:ext cx="685800"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dirty="0">
                  <a:solidFill>
                    <a:srgbClr val="1E1E1E"/>
                  </a:solidFill>
                  <a:latin typeface="Inter Tight Medium"/>
                  <a:ea typeface="Inter Tight Medium"/>
                  <a:cs typeface="Inter Tight Medium"/>
                  <a:sym typeface="Inter Tight Medium"/>
                </a:rPr>
                <a:t>04</a:t>
              </a:r>
              <a:endParaRPr dirty="0"/>
            </a:p>
          </p:txBody>
        </p:sp>
        <p:sp>
          <p:nvSpPr>
            <p:cNvPr id="22" name="Google Shape;124;p17">
              <a:extLst>
                <a:ext uri="{FF2B5EF4-FFF2-40B4-BE49-F238E27FC236}">
                  <a16:creationId xmlns:a16="http://schemas.microsoft.com/office/drawing/2014/main" id="{CE2999E3-71B1-DC1C-BE10-8F9BB4CBDD08}"/>
                </a:ext>
              </a:extLst>
            </p:cNvPr>
            <p:cNvSpPr txBox="1"/>
            <p:nvPr/>
          </p:nvSpPr>
          <p:spPr>
            <a:xfrm>
              <a:off x="11008858" y="7677293"/>
              <a:ext cx="5117833" cy="830956"/>
            </a:xfrm>
            <a:prstGeom prst="rect">
              <a:avLst/>
            </a:prstGeom>
            <a:noFill/>
            <a:ln>
              <a:noFill/>
            </a:ln>
          </p:spPr>
          <p:txBody>
            <a:bodyPr spcFirstLastPara="1" wrap="square" lIns="91425" tIns="45700" rIns="91425" bIns="45700" anchor="t" anchorCtr="0">
              <a:spAutoFit/>
            </a:bodyPr>
            <a:lstStyle/>
            <a:p>
              <a:pPr marL="0" marR="0" lvl="0" indent="0" algn="l">
                <a:spcBef>
                  <a:spcPts val="0"/>
                </a:spcBef>
                <a:spcAft>
                  <a:spcPts val="0"/>
                </a:spcAft>
                <a:buNone/>
              </a:pPr>
              <a:r>
                <a:rPr lang="en-US" sz="2400" dirty="0">
                  <a:solidFill>
                    <a:srgbClr val="1E1E1E"/>
                  </a:solidFill>
                  <a:latin typeface="Inter" panose="020B0502030000000004" pitchFamily="34" charset="0"/>
                  <a:ea typeface="Inter" panose="020B0502030000000004" pitchFamily="34" charset="0"/>
                  <a:cs typeface="Inter Tight Medium"/>
                </a:rPr>
                <a:t>Recite and reflect upon verses 30-35 of Surah </a:t>
              </a:r>
              <a:r>
                <a:rPr lang="en-US" sz="2400" dirty="0" err="1">
                  <a:solidFill>
                    <a:srgbClr val="1E1E1E"/>
                  </a:solidFill>
                  <a:latin typeface="Inter" panose="020B0502030000000004" pitchFamily="34" charset="0"/>
                  <a:ea typeface="Inter" panose="020B0502030000000004" pitchFamily="34" charset="0"/>
                  <a:cs typeface="Inter Tight Medium"/>
                </a:rPr>
                <a:t>Qāf</a:t>
              </a:r>
              <a:endParaRPr lang="en-US" sz="2400" dirty="0">
                <a:solidFill>
                  <a:srgbClr val="1E1E1E"/>
                </a:solidFill>
                <a:latin typeface="Inter" panose="020B0502030000000004" pitchFamily="34" charset="0"/>
                <a:ea typeface="Inter" panose="020B0502030000000004" pitchFamily="34" charset="0"/>
                <a:cs typeface="Inter Tight Medium"/>
              </a:endParaRPr>
            </a:p>
          </p:txBody>
        </p:sp>
      </p:grpSp>
      <p:pic>
        <p:nvPicPr>
          <p:cNvPr id="23" name="Graphic 22">
            <a:extLst>
              <a:ext uri="{FF2B5EF4-FFF2-40B4-BE49-F238E27FC236}">
                <a16:creationId xmlns:a16="http://schemas.microsoft.com/office/drawing/2014/main" id="{6D8CA011-D846-148B-9007-F473DFBB0E5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30117" y="9687181"/>
            <a:ext cx="2366253" cy="249771"/>
          </a:xfrm>
          <a:prstGeom prst="rect">
            <a:avLst/>
          </a:prstGeom>
        </p:spPr>
      </p:pic>
    </p:spTree>
    <p:extLst>
      <p:ext uri="{BB962C8B-B14F-4D97-AF65-F5344CB8AC3E}">
        <p14:creationId xmlns:p14="http://schemas.microsoft.com/office/powerpoint/2010/main" val="4040118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Line 8"/>
          <p:cNvSpPr>
            <a:spLocks noChangeShapeType="1"/>
          </p:cNvSpPr>
          <p:nvPr/>
        </p:nvSpPr>
        <p:spPr bwMode="auto">
          <a:xfrm>
            <a:off x="7631907" y="390525"/>
            <a:ext cx="0" cy="767000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100"/>
          </a:p>
        </p:txBody>
      </p:sp>
      <p:sp>
        <p:nvSpPr>
          <p:cNvPr id="2051" name="Line 9"/>
          <p:cNvSpPr>
            <a:spLocks noChangeShapeType="1"/>
          </p:cNvSpPr>
          <p:nvPr/>
        </p:nvSpPr>
        <p:spPr bwMode="auto">
          <a:xfrm>
            <a:off x="10872788" y="390525"/>
            <a:ext cx="0" cy="767000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100"/>
          </a:p>
        </p:txBody>
      </p:sp>
      <p:sp>
        <p:nvSpPr>
          <p:cNvPr id="2052" name="Line 12"/>
          <p:cNvSpPr>
            <a:spLocks noChangeShapeType="1"/>
          </p:cNvSpPr>
          <p:nvPr/>
        </p:nvSpPr>
        <p:spPr bwMode="auto">
          <a:xfrm rot="-5400000">
            <a:off x="9251157" y="931069"/>
            <a:ext cx="0" cy="9072563"/>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100"/>
          </a:p>
        </p:txBody>
      </p:sp>
      <p:sp>
        <p:nvSpPr>
          <p:cNvPr id="2053" name="Line 13"/>
          <p:cNvSpPr>
            <a:spLocks noChangeShapeType="1"/>
          </p:cNvSpPr>
          <p:nvPr/>
        </p:nvSpPr>
        <p:spPr bwMode="auto">
          <a:xfrm rot="-5400000">
            <a:off x="9251157" y="-1662112"/>
            <a:ext cx="0" cy="9072563"/>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100"/>
          </a:p>
        </p:txBody>
      </p:sp>
      <p:grpSp>
        <p:nvGrpSpPr>
          <p:cNvPr id="2054" name="Group 38"/>
          <p:cNvGrpSpPr>
            <a:grpSpLocks/>
          </p:cNvGrpSpPr>
          <p:nvPr/>
        </p:nvGrpSpPr>
        <p:grpSpPr bwMode="auto">
          <a:xfrm>
            <a:off x="2447925" y="3574257"/>
            <a:ext cx="1402557" cy="1295400"/>
            <a:chOff x="2150" y="1176"/>
            <a:chExt cx="1360" cy="1360"/>
          </a:xfrm>
        </p:grpSpPr>
        <p:sp>
          <p:nvSpPr>
            <p:cNvPr id="2115" name="Rectangle 39"/>
            <p:cNvSpPr>
              <a:spLocks noChangeArrowheads="1"/>
            </p:cNvSpPr>
            <p:nvPr/>
          </p:nvSpPr>
          <p:spPr bwMode="auto">
            <a:xfrm rot="8100000">
              <a:off x="2150"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116" name="Rectangle 40"/>
            <p:cNvSpPr>
              <a:spLocks noChangeArrowheads="1"/>
            </p:cNvSpPr>
            <p:nvPr/>
          </p:nvSpPr>
          <p:spPr bwMode="auto">
            <a:xfrm rot="2700000">
              <a:off x="2151"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grpSp>
      <p:sp>
        <p:nvSpPr>
          <p:cNvPr id="2055" name="AutoShape 41"/>
          <p:cNvSpPr>
            <a:spLocks noChangeArrowheads="1"/>
          </p:cNvSpPr>
          <p:nvPr/>
        </p:nvSpPr>
        <p:spPr bwMode="auto">
          <a:xfrm>
            <a:off x="14475620" y="3631407"/>
            <a:ext cx="1150143" cy="1152525"/>
          </a:xfrm>
          <a:custGeom>
            <a:avLst/>
            <a:gdLst>
              <a:gd name="T0" fmla="*/ 383381 w 21600"/>
              <a:gd name="T1" fmla="*/ 0 h 21600"/>
              <a:gd name="T2" fmla="*/ 112281 w 21600"/>
              <a:gd name="T3" fmla="*/ 112513 h 21600"/>
              <a:gd name="T4" fmla="*/ 0 w 21600"/>
              <a:gd name="T5" fmla="*/ 384175 h 21600"/>
              <a:gd name="T6" fmla="*/ 112281 w 21600"/>
              <a:gd name="T7" fmla="*/ 655837 h 21600"/>
              <a:gd name="T8" fmla="*/ 383381 w 21600"/>
              <a:gd name="T9" fmla="*/ 768350 h 21600"/>
              <a:gd name="T10" fmla="*/ 654481 w 21600"/>
              <a:gd name="T11" fmla="*/ 655837 h 21600"/>
              <a:gd name="T12" fmla="*/ 766762 w 21600"/>
              <a:gd name="T13" fmla="*/ 384175 h 21600"/>
              <a:gd name="T14" fmla="*/ 654481 w 21600"/>
              <a:gd name="T15" fmla="*/ 11251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935" y="10800"/>
                </a:moveTo>
                <a:cubicBezTo>
                  <a:pt x="3935" y="14591"/>
                  <a:pt x="7009" y="17665"/>
                  <a:pt x="10800" y="17665"/>
                </a:cubicBezTo>
                <a:cubicBezTo>
                  <a:pt x="14591" y="17665"/>
                  <a:pt x="17665" y="14591"/>
                  <a:pt x="17665" y="10800"/>
                </a:cubicBezTo>
                <a:cubicBezTo>
                  <a:pt x="17665" y="7009"/>
                  <a:pt x="14591" y="3935"/>
                  <a:pt x="10800" y="3935"/>
                </a:cubicBezTo>
                <a:cubicBezTo>
                  <a:pt x="7009" y="3935"/>
                  <a:pt x="3935" y="7009"/>
                  <a:pt x="3935" y="10800"/>
                </a:cubicBezTo>
                <a:close/>
              </a:path>
            </a:pathLst>
          </a:cu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2100"/>
          </a:p>
        </p:txBody>
      </p:sp>
      <p:grpSp>
        <p:nvGrpSpPr>
          <p:cNvPr id="2189" name="Group 141"/>
          <p:cNvGrpSpPr>
            <a:grpSpLocks/>
          </p:cNvGrpSpPr>
          <p:nvPr/>
        </p:nvGrpSpPr>
        <p:grpSpPr bwMode="auto">
          <a:xfrm>
            <a:off x="5041107" y="497682"/>
            <a:ext cx="2266950" cy="2266950"/>
            <a:chOff x="2150" y="1176"/>
            <a:chExt cx="1360" cy="1360"/>
          </a:xfrm>
        </p:grpSpPr>
        <p:sp>
          <p:nvSpPr>
            <p:cNvPr id="2113" name="Rectangle 142"/>
            <p:cNvSpPr>
              <a:spLocks noChangeArrowheads="1"/>
            </p:cNvSpPr>
            <p:nvPr/>
          </p:nvSpPr>
          <p:spPr bwMode="auto">
            <a:xfrm rot="8100000">
              <a:off x="2150"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114" name="Rectangle 143"/>
            <p:cNvSpPr>
              <a:spLocks noChangeArrowheads="1"/>
            </p:cNvSpPr>
            <p:nvPr/>
          </p:nvSpPr>
          <p:spPr bwMode="auto">
            <a:xfrm rot="2700000">
              <a:off x="2151"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grpSp>
      <p:grpSp>
        <p:nvGrpSpPr>
          <p:cNvPr id="2272" name="Group 224"/>
          <p:cNvGrpSpPr>
            <a:grpSpLocks/>
          </p:cNvGrpSpPr>
          <p:nvPr/>
        </p:nvGrpSpPr>
        <p:grpSpPr bwMode="auto">
          <a:xfrm>
            <a:off x="8139113" y="497682"/>
            <a:ext cx="2266950" cy="2266950"/>
            <a:chOff x="2150" y="1176"/>
            <a:chExt cx="1360" cy="1360"/>
          </a:xfrm>
        </p:grpSpPr>
        <p:sp>
          <p:nvSpPr>
            <p:cNvPr id="2111" name="Rectangle 225"/>
            <p:cNvSpPr>
              <a:spLocks noChangeArrowheads="1"/>
            </p:cNvSpPr>
            <p:nvPr/>
          </p:nvSpPr>
          <p:spPr bwMode="auto">
            <a:xfrm rot="8100000">
              <a:off x="2150"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112" name="Rectangle 226"/>
            <p:cNvSpPr>
              <a:spLocks noChangeArrowheads="1"/>
            </p:cNvSpPr>
            <p:nvPr/>
          </p:nvSpPr>
          <p:spPr bwMode="auto">
            <a:xfrm rot="2700000">
              <a:off x="2151"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grpSp>
      <p:grpSp>
        <p:nvGrpSpPr>
          <p:cNvPr id="2276" name="Group 228"/>
          <p:cNvGrpSpPr>
            <a:grpSpLocks/>
          </p:cNvGrpSpPr>
          <p:nvPr/>
        </p:nvGrpSpPr>
        <p:grpSpPr bwMode="auto">
          <a:xfrm>
            <a:off x="11189495" y="502445"/>
            <a:ext cx="2266950" cy="2266950"/>
            <a:chOff x="2150" y="1176"/>
            <a:chExt cx="1360" cy="1360"/>
          </a:xfrm>
        </p:grpSpPr>
        <p:sp>
          <p:nvSpPr>
            <p:cNvPr id="2109" name="Rectangle 229"/>
            <p:cNvSpPr>
              <a:spLocks noChangeArrowheads="1"/>
            </p:cNvSpPr>
            <p:nvPr/>
          </p:nvSpPr>
          <p:spPr bwMode="auto">
            <a:xfrm rot="8100000">
              <a:off x="2150"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110" name="Rectangle 230"/>
            <p:cNvSpPr>
              <a:spLocks noChangeArrowheads="1"/>
            </p:cNvSpPr>
            <p:nvPr/>
          </p:nvSpPr>
          <p:spPr bwMode="auto">
            <a:xfrm rot="2700000">
              <a:off x="2151"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grpSp>
      <p:sp>
        <p:nvSpPr>
          <p:cNvPr id="2279" name="Rectangle 231"/>
          <p:cNvSpPr>
            <a:spLocks noChangeArrowheads="1"/>
          </p:cNvSpPr>
          <p:nvPr/>
        </p:nvSpPr>
        <p:spPr bwMode="auto">
          <a:xfrm>
            <a:off x="10979945" y="714375"/>
            <a:ext cx="1319213" cy="1943100"/>
          </a:xfrm>
          <a:prstGeom prst="rect">
            <a:avLst/>
          </a:prstGeom>
          <a:solidFill>
            <a:schemeClr val="bg1">
              <a:alpha val="1176"/>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grpSp>
        <p:nvGrpSpPr>
          <p:cNvPr id="2280" name="Group 232"/>
          <p:cNvGrpSpPr>
            <a:grpSpLocks/>
          </p:cNvGrpSpPr>
          <p:nvPr/>
        </p:nvGrpSpPr>
        <p:grpSpPr bwMode="auto">
          <a:xfrm>
            <a:off x="5041107" y="2983707"/>
            <a:ext cx="2266950" cy="2266950"/>
            <a:chOff x="2150" y="1176"/>
            <a:chExt cx="1360" cy="1360"/>
          </a:xfrm>
        </p:grpSpPr>
        <p:sp>
          <p:nvSpPr>
            <p:cNvPr id="2107" name="Rectangle 233"/>
            <p:cNvSpPr>
              <a:spLocks noChangeArrowheads="1"/>
            </p:cNvSpPr>
            <p:nvPr/>
          </p:nvSpPr>
          <p:spPr bwMode="auto">
            <a:xfrm rot="8100000">
              <a:off x="2150"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108" name="Rectangle 234"/>
            <p:cNvSpPr>
              <a:spLocks noChangeArrowheads="1"/>
            </p:cNvSpPr>
            <p:nvPr/>
          </p:nvSpPr>
          <p:spPr bwMode="auto">
            <a:xfrm rot="2700000">
              <a:off x="2151"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grpSp>
      <p:grpSp>
        <p:nvGrpSpPr>
          <p:cNvPr id="2284" name="Group 236"/>
          <p:cNvGrpSpPr>
            <a:grpSpLocks/>
          </p:cNvGrpSpPr>
          <p:nvPr/>
        </p:nvGrpSpPr>
        <p:grpSpPr bwMode="auto">
          <a:xfrm>
            <a:off x="8172450" y="2981325"/>
            <a:ext cx="2266950" cy="2266950"/>
            <a:chOff x="2150" y="1176"/>
            <a:chExt cx="1360" cy="1360"/>
          </a:xfrm>
        </p:grpSpPr>
        <p:sp>
          <p:nvSpPr>
            <p:cNvPr id="2105" name="Rectangle 237"/>
            <p:cNvSpPr>
              <a:spLocks noChangeArrowheads="1"/>
            </p:cNvSpPr>
            <p:nvPr/>
          </p:nvSpPr>
          <p:spPr bwMode="auto">
            <a:xfrm rot="8100000">
              <a:off x="2150"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106" name="Rectangle 238"/>
            <p:cNvSpPr>
              <a:spLocks noChangeArrowheads="1"/>
            </p:cNvSpPr>
            <p:nvPr/>
          </p:nvSpPr>
          <p:spPr bwMode="auto">
            <a:xfrm rot="2700000">
              <a:off x="2151"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grpSp>
      <p:grpSp>
        <p:nvGrpSpPr>
          <p:cNvPr id="2288" name="Group 240"/>
          <p:cNvGrpSpPr>
            <a:grpSpLocks/>
          </p:cNvGrpSpPr>
          <p:nvPr/>
        </p:nvGrpSpPr>
        <p:grpSpPr bwMode="auto">
          <a:xfrm>
            <a:off x="11196638" y="2981325"/>
            <a:ext cx="2266950" cy="2266950"/>
            <a:chOff x="2150" y="1176"/>
            <a:chExt cx="1360" cy="1360"/>
          </a:xfrm>
        </p:grpSpPr>
        <p:sp>
          <p:nvSpPr>
            <p:cNvPr id="2103" name="Rectangle 241"/>
            <p:cNvSpPr>
              <a:spLocks noChangeArrowheads="1"/>
            </p:cNvSpPr>
            <p:nvPr/>
          </p:nvSpPr>
          <p:spPr bwMode="auto">
            <a:xfrm rot="8100000">
              <a:off x="2150"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104" name="Rectangle 242"/>
            <p:cNvSpPr>
              <a:spLocks noChangeArrowheads="1"/>
            </p:cNvSpPr>
            <p:nvPr/>
          </p:nvSpPr>
          <p:spPr bwMode="auto">
            <a:xfrm rot="2700000">
              <a:off x="2151"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grpSp>
      <p:grpSp>
        <p:nvGrpSpPr>
          <p:cNvPr id="2292" name="Group 244"/>
          <p:cNvGrpSpPr>
            <a:grpSpLocks/>
          </p:cNvGrpSpPr>
          <p:nvPr/>
        </p:nvGrpSpPr>
        <p:grpSpPr bwMode="auto">
          <a:xfrm>
            <a:off x="5038725" y="5684045"/>
            <a:ext cx="2266950" cy="2266950"/>
            <a:chOff x="2150" y="1176"/>
            <a:chExt cx="1360" cy="1360"/>
          </a:xfrm>
        </p:grpSpPr>
        <p:sp>
          <p:nvSpPr>
            <p:cNvPr id="2101" name="Rectangle 245"/>
            <p:cNvSpPr>
              <a:spLocks noChangeArrowheads="1"/>
            </p:cNvSpPr>
            <p:nvPr/>
          </p:nvSpPr>
          <p:spPr bwMode="auto">
            <a:xfrm rot="8100000">
              <a:off x="2150"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102" name="Rectangle 246"/>
            <p:cNvSpPr>
              <a:spLocks noChangeArrowheads="1"/>
            </p:cNvSpPr>
            <p:nvPr/>
          </p:nvSpPr>
          <p:spPr bwMode="auto">
            <a:xfrm rot="2700000">
              <a:off x="2151"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grpSp>
      <p:grpSp>
        <p:nvGrpSpPr>
          <p:cNvPr id="2296" name="Group 248"/>
          <p:cNvGrpSpPr>
            <a:grpSpLocks/>
          </p:cNvGrpSpPr>
          <p:nvPr/>
        </p:nvGrpSpPr>
        <p:grpSpPr bwMode="auto">
          <a:xfrm>
            <a:off x="8172450" y="5684045"/>
            <a:ext cx="2266950" cy="2266950"/>
            <a:chOff x="2150" y="1176"/>
            <a:chExt cx="1360" cy="1360"/>
          </a:xfrm>
        </p:grpSpPr>
        <p:sp>
          <p:nvSpPr>
            <p:cNvPr id="2099" name="Rectangle 249"/>
            <p:cNvSpPr>
              <a:spLocks noChangeArrowheads="1"/>
            </p:cNvSpPr>
            <p:nvPr/>
          </p:nvSpPr>
          <p:spPr bwMode="auto">
            <a:xfrm rot="8100000">
              <a:off x="2150"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100" name="Rectangle 250"/>
            <p:cNvSpPr>
              <a:spLocks noChangeArrowheads="1"/>
            </p:cNvSpPr>
            <p:nvPr/>
          </p:nvSpPr>
          <p:spPr bwMode="auto">
            <a:xfrm rot="2700000">
              <a:off x="2151"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grpSp>
      <p:grpSp>
        <p:nvGrpSpPr>
          <p:cNvPr id="2300" name="Group 252"/>
          <p:cNvGrpSpPr>
            <a:grpSpLocks/>
          </p:cNvGrpSpPr>
          <p:nvPr/>
        </p:nvGrpSpPr>
        <p:grpSpPr bwMode="auto">
          <a:xfrm>
            <a:off x="11196638" y="5684045"/>
            <a:ext cx="2266950" cy="2266950"/>
            <a:chOff x="2150" y="1176"/>
            <a:chExt cx="1360" cy="1360"/>
          </a:xfrm>
        </p:grpSpPr>
        <p:sp>
          <p:nvSpPr>
            <p:cNvPr id="2097" name="Rectangle 253"/>
            <p:cNvSpPr>
              <a:spLocks noChangeArrowheads="1"/>
            </p:cNvSpPr>
            <p:nvPr/>
          </p:nvSpPr>
          <p:spPr bwMode="auto">
            <a:xfrm rot="8100000">
              <a:off x="2150"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098" name="Rectangle 254"/>
            <p:cNvSpPr>
              <a:spLocks noChangeArrowheads="1"/>
            </p:cNvSpPr>
            <p:nvPr/>
          </p:nvSpPr>
          <p:spPr bwMode="auto">
            <a:xfrm rot="2700000">
              <a:off x="2151" y="1720"/>
              <a:ext cx="1360" cy="27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grpSp>
      <p:sp>
        <p:nvSpPr>
          <p:cNvPr id="2305" name="AutoShape 257"/>
          <p:cNvSpPr>
            <a:spLocks noChangeArrowheads="1"/>
          </p:cNvSpPr>
          <p:nvPr/>
        </p:nvSpPr>
        <p:spPr bwMode="auto">
          <a:xfrm>
            <a:off x="11299033" y="607220"/>
            <a:ext cx="2052638" cy="2052638"/>
          </a:xfrm>
          <a:custGeom>
            <a:avLst/>
            <a:gdLst>
              <a:gd name="T0" fmla="*/ 684213 w 21600"/>
              <a:gd name="T1" fmla="*/ 0 h 21600"/>
              <a:gd name="T2" fmla="*/ 200386 w 21600"/>
              <a:gd name="T3" fmla="*/ 200386 h 21600"/>
              <a:gd name="T4" fmla="*/ 0 w 21600"/>
              <a:gd name="T5" fmla="*/ 684213 h 21600"/>
              <a:gd name="T6" fmla="*/ 200386 w 21600"/>
              <a:gd name="T7" fmla="*/ 1168039 h 21600"/>
              <a:gd name="T8" fmla="*/ 684213 w 21600"/>
              <a:gd name="T9" fmla="*/ 1368425 h 21600"/>
              <a:gd name="T10" fmla="*/ 1168039 w 21600"/>
              <a:gd name="T11" fmla="*/ 1168039 h 21600"/>
              <a:gd name="T12" fmla="*/ 1368425 w 21600"/>
              <a:gd name="T13" fmla="*/ 684213 h 21600"/>
              <a:gd name="T14" fmla="*/ 1168039 w 21600"/>
              <a:gd name="T15" fmla="*/ 20038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485" y="10800"/>
                </a:moveTo>
                <a:cubicBezTo>
                  <a:pt x="4485" y="14288"/>
                  <a:pt x="7312" y="17115"/>
                  <a:pt x="10800" y="17115"/>
                </a:cubicBezTo>
                <a:cubicBezTo>
                  <a:pt x="14288" y="17115"/>
                  <a:pt x="17115" y="14288"/>
                  <a:pt x="17115" y="10800"/>
                </a:cubicBezTo>
                <a:cubicBezTo>
                  <a:pt x="17115" y="7312"/>
                  <a:pt x="14288" y="4485"/>
                  <a:pt x="10800" y="4485"/>
                </a:cubicBezTo>
                <a:cubicBezTo>
                  <a:pt x="7312" y="4485"/>
                  <a:pt x="4485" y="7312"/>
                  <a:pt x="4485" y="10800"/>
                </a:cubicBezTo>
                <a:close/>
              </a:path>
            </a:pathLst>
          </a:cu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2100"/>
          </a:p>
        </p:txBody>
      </p:sp>
      <p:sp>
        <p:nvSpPr>
          <p:cNvPr id="2306" name="Rectangle 258"/>
          <p:cNvSpPr>
            <a:spLocks noChangeArrowheads="1"/>
          </p:cNvSpPr>
          <p:nvPr/>
        </p:nvSpPr>
        <p:spPr bwMode="auto">
          <a:xfrm>
            <a:off x="12601576" y="638175"/>
            <a:ext cx="1081088" cy="1943100"/>
          </a:xfrm>
          <a:prstGeom prst="rect">
            <a:avLst/>
          </a:prstGeom>
          <a:solidFill>
            <a:schemeClr val="bg1">
              <a:alpha val="1176"/>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307" name="AutoShape 259"/>
          <p:cNvSpPr>
            <a:spLocks noChangeArrowheads="1"/>
          </p:cNvSpPr>
          <p:nvPr/>
        </p:nvSpPr>
        <p:spPr bwMode="auto">
          <a:xfrm>
            <a:off x="8246270" y="604838"/>
            <a:ext cx="2052638" cy="2052638"/>
          </a:xfrm>
          <a:custGeom>
            <a:avLst/>
            <a:gdLst>
              <a:gd name="T0" fmla="*/ 684213 w 21600"/>
              <a:gd name="T1" fmla="*/ 0 h 21600"/>
              <a:gd name="T2" fmla="*/ 200386 w 21600"/>
              <a:gd name="T3" fmla="*/ 200386 h 21600"/>
              <a:gd name="T4" fmla="*/ 0 w 21600"/>
              <a:gd name="T5" fmla="*/ 684213 h 21600"/>
              <a:gd name="T6" fmla="*/ 200386 w 21600"/>
              <a:gd name="T7" fmla="*/ 1168039 h 21600"/>
              <a:gd name="T8" fmla="*/ 684213 w 21600"/>
              <a:gd name="T9" fmla="*/ 1368425 h 21600"/>
              <a:gd name="T10" fmla="*/ 1168039 w 21600"/>
              <a:gd name="T11" fmla="*/ 1168039 h 21600"/>
              <a:gd name="T12" fmla="*/ 1368425 w 21600"/>
              <a:gd name="T13" fmla="*/ 684213 h 21600"/>
              <a:gd name="T14" fmla="*/ 1168039 w 21600"/>
              <a:gd name="T15" fmla="*/ 20038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485" y="10800"/>
                </a:moveTo>
                <a:cubicBezTo>
                  <a:pt x="4485" y="14288"/>
                  <a:pt x="7312" y="17115"/>
                  <a:pt x="10800" y="17115"/>
                </a:cubicBezTo>
                <a:cubicBezTo>
                  <a:pt x="14288" y="17115"/>
                  <a:pt x="17115" y="14288"/>
                  <a:pt x="17115" y="10800"/>
                </a:cubicBezTo>
                <a:cubicBezTo>
                  <a:pt x="17115" y="7312"/>
                  <a:pt x="14288" y="4485"/>
                  <a:pt x="10800" y="4485"/>
                </a:cubicBezTo>
                <a:cubicBezTo>
                  <a:pt x="7312" y="4485"/>
                  <a:pt x="4485" y="7312"/>
                  <a:pt x="4485" y="10800"/>
                </a:cubicBezTo>
                <a:close/>
              </a:path>
            </a:pathLst>
          </a:cu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2100"/>
          </a:p>
        </p:txBody>
      </p:sp>
      <p:sp>
        <p:nvSpPr>
          <p:cNvPr id="2182" name="AutoShape 134"/>
          <p:cNvSpPr>
            <a:spLocks noChangeArrowheads="1"/>
          </p:cNvSpPr>
          <p:nvPr/>
        </p:nvSpPr>
        <p:spPr bwMode="auto">
          <a:xfrm>
            <a:off x="8279608" y="3090863"/>
            <a:ext cx="2052638" cy="2052638"/>
          </a:xfrm>
          <a:custGeom>
            <a:avLst/>
            <a:gdLst>
              <a:gd name="T0" fmla="*/ 684213 w 21600"/>
              <a:gd name="T1" fmla="*/ 0 h 21600"/>
              <a:gd name="T2" fmla="*/ 200386 w 21600"/>
              <a:gd name="T3" fmla="*/ 200386 h 21600"/>
              <a:gd name="T4" fmla="*/ 0 w 21600"/>
              <a:gd name="T5" fmla="*/ 684213 h 21600"/>
              <a:gd name="T6" fmla="*/ 200386 w 21600"/>
              <a:gd name="T7" fmla="*/ 1168039 h 21600"/>
              <a:gd name="T8" fmla="*/ 684213 w 21600"/>
              <a:gd name="T9" fmla="*/ 1368425 h 21600"/>
              <a:gd name="T10" fmla="*/ 1168039 w 21600"/>
              <a:gd name="T11" fmla="*/ 1168039 h 21600"/>
              <a:gd name="T12" fmla="*/ 1368425 w 21600"/>
              <a:gd name="T13" fmla="*/ 684213 h 21600"/>
              <a:gd name="T14" fmla="*/ 1168039 w 21600"/>
              <a:gd name="T15" fmla="*/ 20038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485" y="10800"/>
                </a:moveTo>
                <a:cubicBezTo>
                  <a:pt x="4485" y="14288"/>
                  <a:pt x="7312" y="17115"/>
                  <a:pt x="10800" y="17115"/>
                </a:cubicBezTo>
                <a:cubicBezTo>
                  <a:pt x="14288" y="17115"/>
                  <a:pt x="17115" y="14288"/>
                  <a:pt x="17115" y="10800"/>
                </a:cubicBezTo>
                <a:cubicBezTo>
                  <a:pt x="17115" y="7312"/>
                  <a:pt x="14288" y="4485"/>
                  <a:pt x="10800" y="4485"/>
                </a:cubicBezTo>
                <a:cubicBezTo>
                  <a:pt x="7312" y="4485"/>
                  <a:pt x="4485" y="7312"/>
                  <a:pt x="4485" y="10800"/>
                </a:cubicBezTo>
                <a:close/>
              </a:path>
            </a:pathLst>
          </a:cu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2100"/>
          </a:p>
        </p:txBody>
      </p:sp>
      <p:sp>
        <p:nvSpPr>
          <p:cNvPr id="2309" name="AutoShape 261"/>
          <p:cNvSpPr>
            <a:spLocks noChangeArrowheads="1"/>
          </p:cNvSpPr>
          <p:nvPr/>
        </p:nvSpPr>
        <p:spPr bwMode="auto">
          <a:xfrm>
            <a:off x="5148263" y="604838"/>
            <a:ext cx="2052638" cy="2052638"/>
          </a:xfrm>
          <a:custGeom>
            <a:avLst/>
            <a:gdLst>
              <a:gd name="T0" fmla="*/ 684213 w 21600"/>
              <a:gd name="T1" fmla="*/ 0 h 21600"/>
              <a:gd name="T2" fmla="*/ 200386 w 21600"/>
              <a:gd name="T3" fmla="*/ 200386 h 21600"/>
              <a:gd name="T4" fmla="*/ 0 w 21600"/>
              <a:gd name="T5" fmla="*/ 684213 h 21600"/>
              <a:gd name="T6" fmla="*/ 200386 w 21600"/>
              <a:gd name="T7" fmla="*/ 1168039 h 21600"/>
              <a:gd name="T8" fmla="*/ 684213 w 21600"/>
              <a:gd name="T9" fmla="*/ 1368425 h 21600"/>
              <a:gd name="T10" fmla="*/ 1168039 w 21600"/>
              <a:gd name="T11" fmla="*/ 1168039 h 21600"/>
              <a:gd name="T12" fmla="*/ 1368425 w 21600"/>
              <a:gd name="T13" fmla="*/ 684213 h 21600"/>
              <a:gd name="T14" fmla="*/ 1168039 w 21600"/>
              <a:gd name="T15" fmla="*/ 20038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485" y="10800"/>
                </a:moveTo>
                <a:cubicBezTo>
                  <a:pt x="4485" y="14288"/>
                  <a:pt x="7312" y="17115"/>
                  <a:pt x="10800" y="17115"/>
                </a:cubicBezTo>
                <a:cubicBezTo>
                  <a:pt x="14288" y="17115"/>
                  <a:pt x="17115" y="14288"/>
                  <a:pt x="17115" y="10800"/>
                </a:cubicBezTo>
                <a:cubicBezTo>
                  <a:pt x="17115" y="7312"/>
                  <a:pt x="14288" y="4485"/>
                  <a:pt x="10800" y="4485"/>
                </a:cubicBezTo>
                <a:cubicBezTo>
                  <a:pt x="7312" y="4485"/>
                  <a:pt x="4485" y="7312"/>
                  <a:pt x="4485" y="10800"/>
                </a:cubicBezTo>
                <a:close/>
              </a:path>
            </a:pathLst>
          </a:cu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2100"/>
          </a:p>
        </p:txBody>
      </p:sp>
      <p:sp>
        <p:nvSpPr>
          <p:cNvPr id="2312" name="AutoShape 264"/>
          <p:cNvSpPr>
            <a:spLocks noChangeArrowheads="1"/>
          </p:cNvSpPr>
          <p:nvPr/>
        </p:nvSpPr>
        <p:spPr bwMode="auto">
          <a:xfrm>
            <a:off x="11303795" y="3090863"/>
            <a:ext cx="2052638" cy="2052638"/>
          </a:xfrm>
          <a:custGeom>
            <a:avLst/>
            <a:gdLst>
              <a:gd name="T0" fmla="*/ 684213 w 21600"/>
              <a:gd name="T1" fmla="*/ 0 h 21600"/>
              <a:gd name="T2" fmla="*/ 200386 w 21600"/>
              <a:gd name="T3" fmla="*/ 200386 h 21600"/>
              <a:gd name="T4" fmla="*/ 0 w 21600"/>
              <a:gd name="T5" fmla="*/ 684213 h 21600"/>
              <a:gd name="T6" fmla="*/ 200386 w 21600"/>
              <a:gd name="T7" fmla="*/ 1168039 h 21600"/>
              <a:gd name="T8" fmla="*/ 684213 w 21600"/>
              <a:gd name="T9" fmla="*/ 1368425 h 21600"/>
              <a:gd name="T10" fmla="*/ 1168039 w 21600"/>
              <a:gd name="T11" fmla="*/ 1168039 h 21600"/>
              <a:gd name="T12" fmla="*/ 1368425 w 21600"/>
              <a:gd name="T13" fmla="*/ 684213 h 21600"/>
              <a:gd name="T14" fmla="*/ 1168039 w 21600"/>
              <a:gd name="T15" fmla="*/ 20038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485" y="10800"/>
                </a:moveTo>
                <a:cubicBezTo>
                  <a:pt x="4485" y="14288"/>
                  <a:pt x="7312" y="17115"/>
                  <a:pt x="10800" y="17115"/>
                </a:cubicBezTo>
                <a:cubicBezTo>
                  <a:pt x="14288" y="17115"/>
                  <a:pt x="17115" y="14288"/>
                  <a:pt x="17115" y="10800"/>
                </a:cubicBezTo>
                <a:cubicBezTo>
                  <a:pt x="17115" y="7312"/>
                  <a:pt x="14288" y="4485"/>
                  <a:pt x="10800" y="4485"/>
                </a:cubicBezTo>
                <a:cubicBezTo>
                  <a:pt x="7312" y="4485"/>
                  <a:pt x="4485" y="7312"/>
                  <a:pt x="4485" y="10800"/>
                </a:cubicBezTo>
                <a:close/>
              </a:path>
            </a:pathLst>
          </a:cu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2100"/>
          </a:p>
        </p:txBody>
      </p:sp>
      <p:sp>
        <p:nvSpPr>
          <p:cNvPr id="2314" name="AutoShape 266"/>
          <p:cNvSpPr>
            <a:spLocks noChangeArrowheads="1"/>
          </p:cNvSpPr>
          <p:nvPr/>
        </p:nvSpPr>
        <p:spPr bwMode="auto">
          <a:xfrm>
            <a:off x="5148263" y="3090863"/>
            <a:ext cx="2052638" cy="2052638"/>
          </a:xfrm>
          <a:custGeom>
            <a:avLst/>
            <a:gdLst>
              <a:gd name="T0" fmla="*/ 684213 w 21600"/>
              <a:gd name="T1" fmla="*/ 0 h 21600"/>
              <a:gd name="T2" fmla="*/ 200386 w 21600"/>
              <a:gd name="T3" fmla="*/ 200386 h 21600"/>
              <a:gd name="T4" fmla="*/ 0 w 21600"/>
              <a:gd name="T5" fmla="*/ 684213 h 21600"/>
              <a:gd name="T6" fmla="*/ 200386 w 21600"/>
              <a:gd name="T7" fmla="*/ 1168039 h 21600"/>
              <a:gd name="T8" fmla="*/ 684213 w 21600"/>
              <a:gd name="T9" fmla="*/ 1368425 h 21600"/>
              <a:gd name="T10" fmla="*/ 1168039 w 21600"/>
              <a:gd name="T11" fmla="*/ 1168039 h 21600"/>
              <a:gd name="T12" fmla="*/ 1368425 w 21600"/>
              <a:gd name="T13" fmla="*/ 684213 h 21600"/>
              <a:gd name="T14" fmla="*/ 1168039 w 21600"/>
              <a:gd name="T15" fmla="*/ 20038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485" y="10800"/>
                </a:moveTo>
                <a:cubicBezTo>
                  <a:pt x="4485" y="14288"/>
                  <a:pt x="7312" y="17115"/>
                  <a:pt x="10800" y="17115"/>
                </a:cubicBezTo>
                <a:cubicBezTo>
                  <a:pt x="14288" y="17115"/>
                  <a:pt x="17115" y="14288"/>
                  <a:pt x="17115" y="10800"/>
                </a:cubicBezTo>
                <a:cubicBezTo>
                  <a:pt x="17115" y="7312"/>
                  <a:pt x="14288" y="4485"/>
                  <a:pt x="10800" y="4485"/>
                </a:cubicBezTo>
                <a:cubicBezTo>
                  <a:pt x="7312" y="4485"/>
                  <a:pt x="4485" y="7312"/>
                  <a:pt x="4485" y="10800"/>
                </a:cubicBezTo>
                <a:close/>
              </a:path>
            </a:pathLst>
          </a:cu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2100"/>
          </a:p>
        </p:txBody>
      </p:sp>
      <p:sp>
        <p:nvSpPr>
          <p:cNvPr id="2316" name="AutoShape 268"/>
          <p:cNvSpPr>
            <a:spLocks noChangeArrowheads="1"/>
          </p:cNvSpPr>
          <p:nvPr/>
        </p:nvSpPr>
        <p:spPr bwMode="auto">
          <a:xfrm>
            <a:off x="11303795" y="5793583"/>
            <a:ext cx="2052638" cy="2052638"/>
          </a:xfrm>
          <a:custGeom>
            <a:avLst/>
            <a:gdLst>
              <a:gd name="T0" fmla="*/ 684213 w 21600"/>
              <a:gd name="T1" fmla="*/ 0 h 21600"/>
              <a:gd name="T2" fmla="*/ 200386 w 21600"/>
              <a:gd name="T3" fmla="*/ 200386 h 21600"/>
              <a:gd name="T4" fmla="*/ 0 w 21600"/>
              <a:gd name="T5" fmla="*/ 684213 h 21600"/>
              <a:gd name="T6" fmla="*/ 200386 w 21600"/>
              <a:gd name="T7" fmla="*/ 1168039 h 21600"/>
              <a:gd name="T8" fmla="*/ 684213 w 21600"/>
              <a:gd name="T9" fmla="*/ 1368425 h 21600"/>
              <a:gd name="T10" fmla="*/ 1168039 w 21600"/>
              <a:gd name="T11" fmla="*/ 1168039 h 21600"/>
              <a:gd name="T12" fmla="*/ 1368425 w 21600"/>
              <a:gd name="T13" fmla="*/ 684213 h 21600"/>
              <a:gd name="T14" fmla="*/ 1168039 w 21600"/>
              <a:gd name="T15" fmla="*/ 20038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485" y="10800"/>
                </a:moveTo>
                <a:cubicBezTo>
                  <a:pt x="4485" y="14288"/>
                  <a:pt x="7312" y="17115"/>
                  <a:pt x="10800" y="17115"/>
                </a:cubicBezTo>
                <a:cubicBezTo>
                  <a:pt x="14288" y="17115"/>
                  <a:pt x="17115" y="14288"/>
                  <a:pt x="17115" y="10800"/>
                </a:cubicBezTo>
                <a:cubicBezTo>
                  <a:pt x="17115" y="7312"/>
                  <a:pt x="14288" y="4485"/>
                  <a:pt x="10800" y="4485"/>
                </a:cubicBezTo>
                <a:cubicBezTo>
                  <a:pt x="7312" y="4485"/>
                  <a:pt x="4485" y="7312"/>
                  <a:pt x="4485" y="10800"/>
                </a:cubicBezTo>
                <a:close/>
              </a:path>
            </a:pathLst>
          </a:cu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2100"/>
          </a:p>
        </p:txBody>
      </p:sp>
      <p:sp>
        <p:nvSpPr>
          <p:cNvPr id="2318" name="AutoShape 270"/>
          <p:cNvSpPr>
            <a:spLocks noChangeArrowheads="1"/>
          </p:cNvSpPr>
          <p:nvPr/>
        </p:nvSpPr>
        <p:spPr bwMode="auto">
          <a:xfrm>
            <a:off x="8279608" y="5793583"/>
            <a:ext cx="2052638" cy="2052638"/>
          </a:xfrm>
          <a:custGeom>
            <a:avLst/>
            <a:gdLst>
              <a:gd name="T0" fmla="*/ 684213 w 21600"/>
              <a:gd name="T1" fmla="*/ 0 h 21600"/>
              <a:gd name="T2" fmla="*/ 200386 w 21600"/>
              <a:gd name="T3" fmla="*/ 200386 h 21600"/>
              <a:gd name="T4" fmla="*/ 0 w 21600"/>
              <a:gd name="T5" fmla="*/ 684213 h 21600"/>
              <a:gd name="T6" fmla="*/ 200386 w 21600"/>
              <a:gd name="T7" fmla="*/ 1168039 h 21600"/>
              <a:gd name="T8" fmla="*/ 684213 w 21600"/>
              <a:gd name="T9" fmla="*/ 1368425 h 21600"/>
              <a:gd name="T10" fmla="*/ 1168039 w 21600"/>
              <a:gd name="T11" fmla="*/ 1168039 h 21600"/>
              <a:gd name="T12" fmla="*/ 1368425 w 21600"/>
              <a:gd name="T13" fmla="*/ 684213 h 21600"/>
              <a:gd name="T14" fmla="*/ 1168039 w 21600"/>
              <a:gd name="T15" fmla="*/ 20038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485" y="10800"/>
                </a:moveTo>
                <a:cubicBezTo>
                  <a:pt x="4485" y="14288"/>
                  <a:pt x="7312" y="17115"/>
                  <a:pt x="10800" y="17115"/>
                </a:cubicBezTo>
                <a:cubicBezTo>
                  <a:pt x="14288" y="17115"/>
                  <a:pt x="17115" y="14288"/>
                  <a:pt x="17115" y="10800"/>
                </a:cubicBezTo>
                <a:cubicBezTo>
                  <a:pt x="17115" y="7312"/>
                  <a:pt x="14288" y="4485"/>
                  <a:pt x="10800" y="4485"/>
                </a:cubicBezTo>
                <a:cubicBezTo>
                  <a:pt x="7312" y="4485"/>
                  <a:pt x="4485" y="7312"/>
                  <a:pt x="4485" y="10800"/>
                </a:cubicBezTo>
                <a:close/>
              </a:path>
            </a:pathLst>
          </a:cu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2100"/>
          </a:p>
        </p:txBody>
      </p:sp>
      <p:sp>
        <p:nvSpPr>
          <p:cNvPr id="2320" name="AutoShape 272"/>
          <p:cNvSpPr>
            <a:spLocks noChangeArrowheads="1"/>
          </p:cNvSpPr>
          <p:nvPr/>
        </p:nvSpPr>
        <p:spPr bwMode="auto">
          <a:xfrm>
            <a:off x="5148263" y="5793583"/>
            <a:ext cx="2052638" cy="2052638"/>
          </a:xfrm>
          <a:custGeom>
            <a:avLst/>
            <a:gdLst>
              <a:gd name="T0" fmla="*/ 684213 w 21600"/>
              <a:gd name="T1" fmla="*/ 0 h 21600"/>
              <a:gd name="T2" fmla="*/ 200386 w 21600"/>
              <a:gd name="T3" fmla="*/ 200386 h 21600"/>
              <a:gd name="T4" fmla="*/ 0 w 21600"/>
              <a:gd name="T5" fmla="*/ 684213 h 21600"/>
              <a:gd name="T6" fmla="*/ 200386 w 21600"/>
              <a:gd name="T7" fmla="*/ 1168039 h 21600"/>
              <a:gd name="T8" fmla="*/ 684213 w 21600"/>
              <a:gd name="T9" fmla="*/ 1368425 h 21600"/>
              <a:gd name="T10" fmla="*/ 1168039 w 21600"/>
              <a:gd name="T11" fmla="*/ 1168039 h 21600"/>
              <a:gd name="T12" fmla="*/ 1368425 w 21600"/>
              <a:gd name="T13" fmla="*/ 684213 h 21600"/>
              <a:gd name="T14" fmla="*/ 1168039 w 21600"/>
              <a:gd name="T15" fmla="*/ 20038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485" y="10800"/>
                </a:moveTo>
                <a:cubicBezTo>
                  <a:pt x="4485" y="14288"/>
                  <a:pt x="7312" y="17115"/>
                  <a:pt x="10800" y="17115"/>
                </a:cubicBezTo>
                <a:cubicBezTo>
                  <a:pt x="14288" y="17115"/>
                  <a:pt x="17115" y="14288"/>
                  <a:pt x="17115" y="10800"/>
                </a:cubicBezTo>
                <a:cubicBezTo>
                  <a:pt x="17115" y="7312"/>
                  <a:pt x="14288" y="4485"/>
                  <a:pt x="10800" y="4485"/>
                </a:cubicBezTo>
                <a:cubicBezTo>
                  <a:pt x="7312" y="4485"/>
                  <a:pt x="4485" y="7312"/>
                  <a:pt x="4485" y="10800"/>
                </a:cubicBezTo>
                <a:close/>
              </a:path>
            </a:pathLst>
          </a:cu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2100"/>
          </a:p>
        </p:txBody>
      </p:sp>
      <p:sp>
        <p:nvSpPr>
          <p:cNvPr id="2275" name="Rectangle 227"/>
          <p:cNvSpPr>
            <a:spLocks noChangeArrowheads="1"/>
          </p:cNvSpPr>
          <p:nvPr/>
        </p:nvSpPr>
        <p:spPr bwMode="auto">
          <a:xfrm>
            <a:off x="7739063" y="714375"/>
            <a:ext cx="1404938" cy="1943100"/>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308" name="Rectangle 260"/>
          <p:cNvSpPr>
            <a:spLocks noChangeArrowheads="1"/>
          </p:cNvSpPr>
          <p:nvPr/>
        </p:nvSpPr>
        <p:spPr bwMode="auto">
          <a:xfrm>
            <a:off x="9360695" y="604838"/>
            <a:ext cx="1404938" cy="2052638"/>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283" name="Rectangle 235"/>
          <p:cNvSpPr>
            <a:spLocks noChangeArrowheads="1"/>
          </p:cNvSpPr>
          <p:nvPr/>
        </p:nvSpPr>
        <p:spPr bwMode="auto">
          <a:xfrm>
            <a:off x="4714875" y="3090863"/>
            <a:ext cx="1297782" cy="2269332"/>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287" name="Rectangle 239"/>
          <p:cNvSpPr>
            <a:spLocks noChangeArrowheads="1"/>
          </p:cNvSpPr>
          <p:nvPr/>
        </p:nvSpPr>
        <p:spPr bwMode="auto">
          <a:xfrm>
            <a:off x="7848600" y="3090863"/>
            <a:ext cx="1295400" cy="2159795"/>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291" name="Rectangle 243"/>
          <p:cNvSpPr>
            <a:spLocks noChangeArrowheads="1"/>
          </p:cNvSpPr>
          <p:nvPr/>
        </p:nvSpPr>
        <p:spPr bwMode="auto">
          <a:xfrm>
            <a:off x="10979945" y="3090863"/>
            <a:ext cx="1188243" cy="2269332"/>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295" name="Rectangle 247"/>
          <p:cNvSpPr>
            <a:spLocks noChangeArrowheads="1"/>
          </p:cNvSpPr>
          <p:nvPr/>
        </p:nvSpPr>
        <p:spPr bwMode="auto">
          <a:xfrm>
            <a:off x="4824413" y="5684045"/>
            <a:ext cx="1188245" cy="2266950"/>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299" name="Rectangle 251"/>
          <p:cNvSpPr>
            <a:spLocks noChangeArrowheads="1"/>
          </p:cNvSpPr>
          <p:nvPr/>
        </p:nvSpPr>
        <p:spPr bwMode="auto">
          <a:xfrm>
            <a:off x="7739063" y="5684045"/>
            <a:ext cx="1404938" cy="2266950"/>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303" name="Rectangle 255"/>
          <p:cNvSpPr>
            <a:spLocks noChangeArrowheads="1"/>
          </p:cNvSpPr>
          <p:nvPr/>
        </p:nvSpPr>
        <p:spPr bwMode="auto">
          <a:xfrm>
            <a:off x="10979945" y="5684045"/>
            <a:ext cx="1188243" cy="2266950"/>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304" name="Rectangle 256"/>
          <p:cNvSpPr>
            <a:spLocks noChangeArrowheads="1"/>
          </p:cNvSpPr>
          <p:nvPr/>
        </p:nvSpPr>
        <p:spPr bwMode="auto">
          <a:xfrm>
            <a:off x="9575007" y="3090863"/>
            <a:ext cx="1188243" cy="2159795"/>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311" name="Rectangle 263"/>
          <p:cNvSpPr>
            <a:spLocks noChangeArrowheads="1"/>
          </p:cNvSpPr>
          <p:nvPr/>
        </p:nvSpPr>
        <p:spPr bwMode="auto">
          <a:xfrm>
            <a:off x="12601576" y="3090863"/>
            <a:ext cx="1188245" cy="2159795"/>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313" name="Rectangle 265"/>
          <p:cNvSpPr>
            <a:spLocks noChangeArrowheads="1"/>
          </p:cNvSpPr>
          <p:nvPr/>
        </p:nvSpPr>
        <p:spPr bwMode="auto">
          <a:xfrm>
            <a:off x="6336507" y="3090863"/>
            <a:ext cx="1188243" cy="2269332"/>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315" name="Rectangle 267"/>
          <p:cNvSpPr>
            <a:spLocks noChangeArrowheads="1"/>
          </p:cNvSpPr>
          <p:nvPr/>
        </p:nvSpPr>
        <p:spPr bwMode="auto">
          <a:xfrm>
            <a:off x="12492038" y="5684045"/>
            <a:ext cx="1190625" cy="2266950"/>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317" name="Rectangle 269"/>
          <p:cNvSpPr>
            <a:spLocks noChangeArrowheads="1"/>
          </p:cNvSpPr>
          <p:nvPr/>
        </p:nvSpPr>
        <p:spPr bwMode="auto">
          <a:xfrm>
            <a:off x="9467850" y="5684045"/>
            <a:ext cx="1190625" cy="2266950"/>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319" name="Rectangle 271"/>
          <p:cNvSpPr>
            <a:spLocks noChangeArrowheads="1"/>
          </p:cNvSpPr>
          <p:nvPr/>
        </p:nvSpPr>
        <p:spPr bwMode="auto">
          <a:xfrm>
            <a:off x="6336507" y="5684045"/>
            <a:ext cx="1188243" cy="2266950"/>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271" name="Rectangle 223"/>
          <p:cNvSpPr>
            <a:spLocks noChangeArrowheads="1"/>
          </p:cNvSpPr>
          <p:nvPr/>
        </p:nvSpPr>
        <p:spPr bwMode="auto">
          <a:xfrm>
            <a:off x="4714875" y="604838"/>
            <a:ext cx="1297782" cy="2269332"/>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310" name="Rectangle 262"/>
          <p:cNvSpPr>
            <a:spLocks noChangeArrowheads="1"/>
          </p:cNvSpPr>
          <p:nvPr/>
        </p:nvSpPr>
        <p:spPr bwMode="auto">
          <a:xfrm>
            <a:off x="6336508" y="604838"/>
            <a:ext cx="1081088" cy="2269332"/>
          </a:xfrm>
          <a:prstGeom prst="rect">
            <a:avLst/>
          </a:prstGeom>
          <a:solidFill>
            <a:srgbClr val="FFFFFF">
              <a:alpha val="1176"/>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2100"/>
          </a:p>
        </p:txBody>
      </p:sp>
      <p:sp>
        <p:nvSpPr>
          <p:cNvPr id="2092" name="Text Box 273"/>
          <p:cNvSpPr txBox="1">
            <a:spLocks noChangeArrowheads="1"/>
          </p:cNvSpPr>
          <p:nvPr/>
        </p:nvSpPr>
        <p:spPr bwMode="auto">
          <a:xfrm>
            <a:off x="2878932" y="8105776"/>
            <a:ext cx="280749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altLang="en-US" sz="2100" dirty="0">
                <a:solidFill>
                  <a:srgbClr val="CC0000"/>
                </a:solidFill>
              </a:rPr>
              <a:t>Crosses:</a:t>
            </a:r>
            <a:r>
              <a:rPr lang="en-GB" altLang="en-US" sz="2100" dirty="0"/>
              <a:t> Click on the left side of the square</a:t>
            </a:r>
          </a:p>
        </p:txBody>
      </p:sp>
      <p:sp>
        <p:nvSpPr>
          <p:cNvPr id="2093" name="Text Box 274"/>
          <p:cNvSpPr txBox="1">
            <a:spLocks noChangeArrowheads="1"/>
          </p:cNvSpPr>
          <p:nvPr/>
        </p:nvSpPr>
        <p:spPr bwMode="auto">
          <a:xfrm>
            <a:off x="12815888" y="8086726"/>
            <a:ext cx="2807495"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altLang="en-US" sz="2100" dirty="0">
                <a:solidFill>
                  <a:schemeClr val="accent2"/>
                </a:solidFill>
              </a:rPr>
              <a:t>Noughts:</a:t>
            </a:r>
            <a:r>
              <a:rPr lang="en-GB" altLang="en-US" sz="2100" dirty="0"/>
              <a:t> Click on the right side of the square</a:t>
            </a:r>
          </a:p>
        </p:txBody>
      </p:sp>
      <p:sp>
        <p:nvSpPr>
          <p:cNvPr id="2094" name="Text Box 278"/>
          <p:cNvSpPr txBox="1">
            <a:spLocks noChangeArrowheads="1"/>
          </p:cNvSpPr>
          <p:nvPr/>
        </p:nvSpPr>
        <p:spPr bwMode="auto">
          <a:xfrm>
            <a:off x="7739063" y="8372475"/>
            <a:ext cx="3457575"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GB" altLang="en-US" sz="1800" dirty="0"/>
              <a:t>Click again to remove</a:t>
            </a:r>
          </a:p>
          <a:p>
            <a:pPr algn="ctr" eaLnBrk="1" hangingPunct="1">
              <a:spcBef>
                <a:spcPct val="50000"/>
              </a:spcBef>
            </a:pPr>
            <a:r>
              <a:rPr lang="en-GB" altLang="en-US" sz="1800" dirty="0"/>
              <a:t>Press your ‘Esc’ key to exit</a:t>
            </a:r>
          </a:p>
        </p:txBody>
      </p:sp>
      <p:sp>
        <p:nvSpPr>
          <p:cNvPr id="2" name="TextBox 1"/>
          <p:cNvSpPr txBox="1"/>
          <p:nvPr/>
        </p:nvSpPr>
        <p:spPr>
          <a:xfrm>
            <a:off x="2381251" y="223838"/>
            <a:ext cx="2767013" cy="1246495"/>
          </a:xfrm>
          <a:prstGeom prst="rect">
            <a:avLst/>
          </a:prstGeom>
          <a:noFill/>
        </p:spPr>
        <p:txBody>
          <a:bodyPr>
            <a:spAutoFit/>
          </a:bodyPr>
          <a:lstStyle/>
          <a:p>
            <a:pPr>
              <a:defRPr/>
            </a:pPr>
            <a:r>
              <a:rPr lang="en-GB" sz="5400" b="1" dirty="0">
                <a:solidFill>
                  <a:srgbClr val="4B116F"/>
                </a:solidFill>
                <a:effectLst>
                  <a:outerShdw blurRad="38100" dist="38100" dir="2700000" algn="tl">
                    <a:srgbClr val="000000">
                      <a:alpha val="43137"/>
                    </a:srgbClr>
                  </a:outerShdw>
                </a:effectLst>
                <a:latin typeface="+mn-lt"/>
              </a:rPr>
              <a:t>Starter</a:t>
            </a:r>
            <a:endParaRPr lang="en-GB" sz="6000" b="1" dirty="0">
              <a:solidFill>
                <a:srgbClr val="4B116F"/>
              </a:solidFill>
              <a:effectLst>
                <a:outerShdw blurRad="38100" dist="38100" dir="2700000" algn="tl">
                  <a:srgbClr val="000000">
                    <a:alpha val="43137"/>
                  </a:srgbClr>
                </a:outerShdw>
              </a:effectLst>
              <a:latin typeface="+mn-lt"/>
            </a:endParaRPr>
          </a:p>
          <a:p>
            <a:pPr>
              <a:defRPr/>
            </a:pPr>
            <a:r>
              <a:rPr lang="en-GB" sz="2100" b="1" dirty="0">
                <a:solidFill>
                  <a:srgbClr val="FAAC69"/>
                </a:solidFill>
                <a:effectLst>
                  <a:outerShdw blurRad="38100" dist="38100" dir="2700000" algn="tl">
                    <a:srgbClr val="000000">
                      <a:alpha val="43137"/>
                    </a:srgbClr>
                  </a:outerShdw>
                </a:effectLst>
                <a:latin typeface="+mn-lt"/>
              </a:rPr>
              <a:t>Noughts &amp; Crosses </a:t>
            </a:r>
          </a:p>
        </p:txBody>
      </p:sp>
      <p:sp>
        <p:nvSpPr>
          <p:cNvPr id="3" name="TextBox 2">
            <a:extLst>
              <a:ext uri="{FF2B5EF4-FFF2-40B4-BE49-F238E27FC236}">
                <a16:creationId xmlns:a16="http://schemas.microsoft.com/office/drawing/2014/main" id="{0CAC66FC-D823-458F-B218-FB8B9A484CCA}"/>
              </a:ext>
            </a:extLst>
          </p:cNvPr>
          <p:cNvSpPr txBox="1"/>
          <p:nvPr/>
        </p:nvSpPr>
        <p:spPr>
          <a:xfrm>
            <a:off x="5504668" y="1354157"/>
            <a:ext cx="2090501" cy="584775"/>
          </a:xfrm>
          <a:prstGeom prst="rect">
            <a:avLst/>
          </a:prstGeom>
          <a:noFill/>
        </p:spPr>
        <p:txBody>
          <a:bodyPr wrap="square" rtlCol="0">
            <a:spAutoFit/>
          </a:bodyPr>
          <a:lstStyle/>
          <a:p>
            <a:pPr algn="ctr"/>
            <a:r>
              <a:rPr lang="en-GB" sz="3200" dirty="0">
                <a:latin typeface="+mn-lt"/>
                <a:cs typeface="Noto Naskh Arabic" pitchFamily="2" charset="-78"/>
              </a:rPr>
              <a:t>Taqwa</a:t>
            </a:r>
            <a:endParaRPr lang="en-GB" sz="3600" dirty="0">
              <a:latin typeface="+mn-lt"/>
              <a:cs typeface="Noto Naskh Arabic" pitchFamily="2" charset="-78"/>
            </a:endParaRPr>
          </a:p>
        </p:txBody>
      </p:sp>
      <p:sp>
        <p:nvSpPr>
          <p:cNvPr id="69" name="TextBox 68">
            <a:extLst>
              <a:ext uri="{FF2B5EF4-FFF2-40B4-BE49-F238E27FC236}">
                <a16:creationId xmlns:a16="http://schemas.microsoft.com/office/drawing/2014/main" id="{60C4F1FA-ACF1-43E2-BF84-B2293D3E3C4B}"/>
              </a:ext>
            </a:extLst>
          </p:cNvPr>
          <p:cNvSpPr txBox="1"/>
          <p:nvPr/>
        </p:nvSpPr>
        <p:spPr>
          <a:xfrm>
            <a:off x="8401168" y="1309643"/>
            <a:ext cx="2090501" cy="646331"/>
          </a:xfrm>
          <a:prstGeom prst="rect">
            <a:avLst/>
          </a:prstGeom>
          <a:noFill/>
        </p:spPr>
        <p:txBody>
          <a:bodyPr wrap="square" rtlCol="0">
            <a:spAutoFit/>
          </a:bodyPr>
          <a:lstStyle/>
          <a:p>
            <a:pPr algn="ctr"/>
            <a:r>
              <a:rPr lang="ar-SA" sz="3600" dirty="0">
                <a:latin typeface="Noto Naskh Arabic" pitchFamily="2" charset="-78"/>
                <a:cs typeface="Noto Naskh Arabic" pitchFamily="2" charset="-78"/>
              </a:rPr>
              <a:t>غَفْلَةٍ</a:t>
            </a:r>
            <a:endParaRPr lang="en-GB" sz="3600" dirty="0">
              <a:latin typeface="Noto Naskh Arabic" pitchFamily="2" charset="-78"/>
              <a:cs typeface="Noto Naskh Arabic" pitchFamily="2" charset="-78"/>
            </a:endParaRPr>
          </a:p>
        </p:txBody>
      </p:sp>
      <p:sp>
        <p:nvSpPr>
          <p:cNvPr id="70" name="TextBox 69">
            <a:extLst>
              <a:ext uri="{FF2B5EF4-FFF2-40B4-BE49-F238E27FC236}">
                <a16:creationId xmlns:a16="http://schemas.microsoft.com/office/drawing/2014/main" id="{B3D2271F-FDDA-43FC-81AE-39BE7ED66C27}"/>
              </a:ext>
            </a:extLst>
          </p:cNvPr>
          <p:cNvSpPr txBox="1"/>
          <p:nvPr/>
        </p:nvSpPr>
        <p:spPr>
          <a:xfrm>
            <a:off x="11592163" y="1268360"/>
            <a:ext cx="2090501" cy="646331"/>
          </a:xfrm>
          <a:prstGeom prst="rect">
            <a:avLst/>
          </a:prstGeom>
          <a:noFill/>
        </p:spPr>
        <p:txBody>
          <a:bodyPr wrap="square" rtlCol="0">
            <a:spAutoFit/>
          </a:bodyPr>
          <a:lstStyle/>
          <a:p>
            <a:pPr algn="ctr"/>
            <a:r>
              <a:rPr lang="ar-SA" sz="3600" dirty="0">
                <a:latin typeface="Noto Naskh Arabic" pitchFamily="2" charset="-78"/>
                <a:cs typeface="Noto Naskh Arabic" pitchFamily="2" charset="-78"/>
              </a:rPr>
              <a:t>ٱلْمَجِيدِ</a:t>
            </a:r>
            <a:endParaRPr lang="en-GB" sz="3600" dirty="0">
              <a:latin typeface="Noto Naskh Arabic" pitchFamily="2" charset="-78"/>
              <a:cs typeface="Noto Naskh Arabic" pitchFamily="2" charset="-78"/>
            </a:endParaRPr>
          </a:p>
        </p:txBody>
      </p:sp>
      <p:sp>
        <p:nvSpPr>
          <p:cNvPr id="71" name="TextBox 70">
            <a:extLst>
              <a:ext uri="{FF2B5EF4-FFF2-40B4-BE49-F238E27FC236}">
                <a16:creationId xmlns:a16="http://schemas.microsoft.com/office/drawing/2014/main" id="{D0A7989B-72EA-45B8-B3F5-C4924E77EAB9}"/>
              </a:ext>
            </a:extLst>
          </p:cNvPr>
          <p:cNvSpPr txBox="1"/>
          <p:nvPr/>
        </p:nvSpPr>
        <p:spPr>
          <a:xfrm>
            <a:off x="5415200" y="3883491"/>
            <a:ext cx="2090501" cy="646331"/>
          </a:xfrm>
          <a:prstGeom prst="rect">
            <a:avLst/>
          </a:prstGeom>
          <a:noFill/>
        </p:spPr>
        <p:txBody>
          <a:bodyPr wrap="square" rtlCol="0">
            <a:spAutoFit/>
          </a:bodyPr>
          <a:lstStyle/>
          <a:p>
            <a:pPr algn="ctr"/>
            <a:r>
              <a:rPr lang="ar-SA" sz="3600" dirty="0">
                <a:latin typeface="Noto Naskh Arabic" pitchFamily="2" charset="-78"/>
                <a:cs typeface="Noto Naskh Arabic" pitchFamily="2" charset="-78"/>
              </a:rPr>
              <a:t>عَبْدٍ</a:t>
            </a:r>
            <a:endParaRPr lang="en-GB" sz="3600" dirty="0">
              <a:latin typeface="Noto Naskh Arabic" pitchFamily="2" charset="-78"/>
              <a:cs typeface="Noto Naskh Arabic" pitchFamily="2" charset="-78"/>
            </a:endParaRPr>
          </a:p>
        </p:txBody>
      </p:sp>
      <p:sp>
        <p:nvSpPr>
          <p:cNvPr id="72" name="TextBox 71">
            <a:extLst>
              <a:ext uri="{FF2B5EF4-FFF2-40B4-BE49-F238E27FC236}">
                <a16:creationId xmlns:a16="http://schemas.microsoft.com/office/drawing/2014/main" id="{FD96D961-78DC-497D-9FE0-6D4DB9004872}"/>
              </a:ext>
            </a:extLst>
          </p:cNvPr>
          <p:cNvSpPr txBox="1"/>
          <p:nvPr/>
        </p:nvSpPr>
        <p:spPr>
          <a:xfrm>
            <a:off x="8379007" y="3814718"/>
            <a:ext cx="2090501" cy="646331"/>
          </a:xfrm>
          <a:prstGeom prst="rect">
            <a:avLst/>
          </a:prstGeom>
          <a:noFill/>
        </p:spPr>
        <p:txBody>
          <a:bodyPr wrap="square" rtlCol="0">
            <a:spAutoFit/>
          </a:bodyPr>
          <a:lstStyle/>
          <a:p>
            <a:pPr algn="ctr"/>
            <a:r>
              <a:rPr lang="ar-SA" sz="3600" dirty="0">
                <a:latin typeface="Noto Naskh Arabic" pitchFamily="2" charset="-78"/>
                <a:cs typeface="Noto Naskh Arabic" pitchFamily="2" charset="-78"/>
              </a:rPr>
              <a:t>حَبْلِ ٱلْوَرِيدِ</a:t>
            </a:r>
            <a:endParaRPr lang="en-GB" sz="3600" dirty="0">
              <a:latin typeface="Noto Naskh Arabic" pitchFamily="2" charset="-78"/>
              <a:cs typeface="Noto Naskh Arabic" pitchFamily="2" charset="-78"/>
            </a:endParaRPr>
          </a:p>
        </p:txBody>
      </p:sp>
      <p:sp>
        <p:nvSpPr>
          <p:cNvPr id="73" name="TextBox 72">
            <a:extLst>
              <a:ext uri="{FF2B5EF4-FFF2-40B4-BE49-F238E27FC236}">
                <a16:creationId xmlns:a16="http://schemas.microsoft.com/office/drawing/2014/main" id="{2D620195-44B5-4D94-9F86-525ECCFD2BDA}"/>
              </a:ext>
            </a:extLst>
          </p:cNvPr>
          <p:cNvSpPr txBox="1"/>
          <p:nvPr/>
        </p:nvSpPr>
        <p:spPr>
          <a:xfrm>
            <a:off x="11589782" y="3956402"/>
            <a:ext cx="2090501" cy="646331"/>
          </a:xfrm>
          <a:prstGeom prst="rect">
            <a:avLst/>
          </a:prstGeom>
          <a:noFill/>
        </p:spPr>
        <p:txBody>
          <a:bodyPr wrap="square" rtlCol="0">
            <a:spAutoFit/>
          </a:bodyPr>
          <a:lstStyle/>
          <a:p>
            <a:pPr algn="ctr"/>
            <a:r>
              <a:rPr lang="ar-SA" sz="3600" dirty="0">
                <a:latin typeface="Noto Naskh Arabic" pitchFamily="2" charset="-78"/>
                <a:cs typeface="Noto Naskh Arabic" pitchFamily="2" charset="-78"/>
              </a:rPr>
              <a:t>ٱلْحَقِّ </a:t>
            </a:r>
            <a:endParaRPr lang="en-GB" sz="3600" dirty="0">
              <a:latin typeface="Noto Naskh Arabic" pitchFamily="2" charset="-78"/>
              <a:cs typeface="Noto Naskh Arabic" pitchFamily="2" charset="-78"/>
            </a:endParaRPr>
          </a:p>
        </p:txBody>
      </p:sp>
      <p:sp>
        <p:nvSpPr>
          <p:cNvPr id="74" name="TextBox 73">
            <a:extLst>
              <a:ext uri="{FF2B5EF4-FFF2-40B4-BE49-F238E27FC236}">
                <a16:creationId xmlns:a16="http://schemas.microsoft.com/office/drawing/2014/main" id="{ADC14CA2-4D79-4DFD-BE5B-6A92600A9B96}"/>
              </a:ext>
            </a:extLst>
          </p:cNvPr>
          <p:cNvSpPr txBox="1"/>
          <p:nvPr/>
        </p:nvSpPr>
        <p:spPr>
          <a:xfrm>
            <a:off x="5425576" y="6482453"/>
            <a:ext cx="2090501" cy="646331"/>
          </a:xfrm>
          <a:prstGeom prst="rect">
            <a:avLst/>
          </a:prstGeom>
          <a:noFill/>
        </p:spPr>
        <p:txBody>
          <a:bodyPr wrap="square" rtlCol="0">
            <a:spAutoFit/>
          </a:bodyPr>
          <a:lstStyle/>
          <a:p>
            <a:pPr algn="ctr"/>
            <a:r>
              <a:rPr lang="ar-SA" sz="3600" dirty="0">
                <a:latin typeface="Noto Naskh Arabic" pitchFamily="2" charset="-78"/>
                <a:cs typeface="Noto Naskh Arabic" pitchFamily="2" charset="-78"/>
              </a:rPr>
              <a:t>رّزْقًا</a:t>
            </a:r>
            <a:endParaRPr lang="en-GB" sz="3600" dirty="0">
              <a:latin typeface="Noto Naskh Arabic" pitchFamily="2" charset="-78"/>
              <a:cs typeface="Noto Naskh Arabic" pitchFamily="2" charset="-78"/>
            </a:endParaRPr>
          </a:p>
        </p:txBody>
      </p:sp>
      <p:sp>
        <p:nvSpPr>
          <p:cNvPr id="75" name="TextBox 74">
            <a:extLst>
              <a:ext uri="{FF2B5EF4-FFF2-40B4-BE49-F238E27FC236}">
                <a16:creationId xmlns:a16="http://schemas.microsoft.com/office/drawing/2014/main" id="{E1BEF6FD-432A-4C07-9C36-011A65044317}"/>
              </a:ext>
            </a:extLst>
          </p:cNvPr>
          <p:cNvSpPr txBox="1"/>
          <p:nvPr/>
        </p:nvSpPr>
        <p:spPr>
          <a:xfrm>
            <a:off x="8446532" y="6517438"/>
            <a:ext cx="2090501" cy="646331"/>
          </a:xfrm>
          <a:prstGeom prst="rect">
            <a:avLst/>
          </a:prstGeom>
          <a:noFill/>
        </p:spPr>
        <p:txBody>
          <a:bodyPr wrap="square" rtlCol="0">
            <a:spAutoFit/>
          </a:bodyPr>
          <a:lstStyle/>
          <a:p>
            <a:pPr algn="ctr"/>
            <a:r>
              <a:rPr lang="ar-SA" sz="3600" dirty="0">
                <a:latin typeface="Noto Naskh Arabic" pitchFamily="2" charset="-78"/>
                <a:cs typeface="Noto Naskh Arabic" pitchFamily="2" charset="-78"/>
              </a:rPr>
              <a:t>مَآءً</a:t>
            </a:r>
            <a:endParaRPr lang="en-GB" sz="3600" dirty="0">
              <a:latin typeface="Noto Naskh Arabic" pitchFamily="2" charset="-78"/>
              <a:cs typeface="Noto Naskh Arabic" pitchFamily="2" charset="-78"/>
            </a:endParaRPr>
          </a:p>
        </p:txBody>
      </p:sp>
      <p:sp>
        <p:nvSpPr>
          <p:cNvPr id="76" name="TextBox 75">
            <a:extLst>
              <a:ext uri="{FF2B5EF4-FFF2-40B4-BE49-F238E27FC236}">
                <a16:creationId xmlns:a16="http://schemas.microsoft.com/office/drawing/2014/main" id="{177955AB-C5B9-420A-8DE4-9969666FD78C}"/>
              </a:ext>
            </a:extLst>
          </p:cNvPr>
          <p:cNvSpPr txBox="1"/>
          <p:nvPr/>
        </p:nvSpPr>
        <p:spPr>
          <a:xfrm>
            <a:off x="11770637" y="6474619"/>
            <a:ext cx="2090501" cy="646331"/>
          </a:xfrm>
          <a:prstGeom prst="rect">
            <a:avLst/>
          </a:prstGeom>
          <a:noFill/>
        </p:spPr>
        <p:txBody>
          <a:bodyPr wrap="square" rtlCol="0">
            <a:spAutoFit/>
          </a:bodyPr>
          <a:lstStyle/>
          <a:p>
            <a:pPr algn="ctr"/>
            <a:r>
              <a:rPr lang="ar-SA" sz="3600" dirty="0">
                <a:latin typeface="110_Besmellah" pitchFamily="2" charset="0"/>
                <a:cs typeface="Noto Naskh Arabic" pitchFamily="2" charset="-78"/>
              </a:rPr>
              <a:t>مُبَـٰرَكًا</a:t>
            </a:r>
            <a:endParaRPr lang="en-GB" sz="3600" dirty="0">
              <a:latin typeface="110_Besmellah" pitchFamily="2" charset="0"/>
              <a:cs typeface="Noto Naskh Arabic" pitchFamily="2" charset="-78"/>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271"/>
                    </p:tgtEl>
                  </p:cond>
                </p:stCondLst>
                <p:endSync evt="end" delay="0">
                  <p:rtn val="all"/>
                </p:endSync>
                <p:childTnLst>
                  <p:par>
                    <p:cTn id="3" fill="hold" nodeType="clickPar">
                      <p:stCondLst>
                        <p:cond delay="0"/>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189"/>
                                        </p:tgtEl>
                                        <p:attrNameLst>
                                          <p:attrName>style.visibility</p:attrName>
                                        </p:attrNameLst>
                                      </p:cBhvr>
                                      <p:to>
                                        <p:strVal val="visible"/>
                                      </p:to>
                                    </p:set>
                                    <p:animEffect transition="in" filter="fade">
                                      <p:cBhvr>
                                        <p:cTn id="7" dur="1000"/>
                                        <p:tgtEl>
                                          <p:spTgt spid="21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xit" presetSubtype="0" fill="hold" nodeType="clickEffect">
                                  <p:stCondLst>
                                    <p:cond delay="0"/>
                                  </p:stCondLst>
                                  <p:childTnLst>
                                    <p:set>
                                      <p:cBhvr>
                                        <p:cTn id="11" dur="1" fill="hold">
                                          <p:stCondLst>
                                            <p:cond delay="0"/>
                                          </p:stCondLst>
                                        </p:cTn>
                                        <p:tgtEl>
                                          <p:spTgt spid="2189"/>
                                        </p:tgtEl>
                                        <p:attrNameLst>
                                          <p:attrName>style.visibility</p:attrName>
                                        </p:attrNameLst>
                                      </p:cBhvr>
                                      <p:to>
                                        <p:strVal val="hidden"/>
                                      </p:to>
                                    </p:set>
                                  </p:childTnLst>
                                </p:cTn>
                              </p:par>
                            </p:childTnLst>
                          </p:cTn>
                        </p:par>
                      </p:childTnLst>
                    </p:cTn>
                  </p:par>
                </p:childTnLst>
              </p:cTn>
              <p:nextCondLst>
                <p:cond evt="onClick" delay="0">
                  <p:tgtEl>
                    <p:spTgt spid="2271"/>
                  </p:tgtEl>
                </p:cond>
              </p:nextCondLst>
            </p:seq>
            <p:seq concurrent="1" nextAc="seek">
              <p:cTn id="12" restart="whenNotActive" fill="hold" evtFilter="cancelBubble" nodeType="interactiveSeq">
                <p:stCondLst>
                  <p:cond evt="onClick" delay="0">
                    <p:tgtEl>
                      <p:spTgt spid="2275"/>
                    </p:tgtEl>
                  </p:cond>
                </p:stCondLst>
                <p:endSync evt="end" delay="0">
                  <p:rtn val="all"/>
                </p:endSync>
                <p:childTnLst>
                  <p:par>
                    <p:cTn id="13" fill="hold" nodeType="clickPar">
                      <p:stCondLst>
                        <p:cond delay="0"/>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272"/>
                                        </p:tgtEl>
                                        <p:attrNameLst>
                                          <p:attrName>style.visibility</p:attrName>
                                        </p:attrNameLst>
                                      </p:cBhvr>
                                      <p:to>
                                        <p:strVal val="visible"/>
                                      </p:to>
                                    </p:set>
                                    <p:animEffect transition="in" filter="fade">
                                      <p:cBhvr>
                                        <p:cTn id="17" dur="1000"/>
                                        <p:tgtEl>
                                          <p:spTgt spid="227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xit" presetSubtype="0" fill="hold" nodeType="clickEffect">
                                  <p:stCondLst>
                                    <p:cond delay="0"/>
                                  </p:stCondLst>
                                  <p:childTnLst>
                                    <p:set>
                                      <p:cBhvr>
                                        <p:cTn id="21" dur="1" fill="hold">
                                          <p:stCondLst>
                                            <p:cond delay="0"/>
                                          </p:stCondLst>
                                        </p:cTn>
                                        <p:tgtEl>
                                          <p:spTgt spid="2272"/>
                                        </p:tgtEl>
                                        <p:attrNameLst>
                                          <p:attrName>style.visibility</p:attrName>
                                        </p:attrNameLst>
                                      </p:cBhvr>
                                      <p:to>
                                        <p:strVal val="hidden"/>
                                      </p:to>
                                    </p:set>
                                  </p:childTnLst>
                                </p:cTn>
                              </p:par>
                            </p:childTnLst>
                          </p:cTn>
                        </p:par>
                      </p:childTnLst>
                    </p:cTn>
                  </p:par>
                </p:childTnLst>
              </p:cTn>
              <p:nextCondLst>
                <p:cond evt="onClick" delay="0">
                  <p:tgtEl>
                    <p:spTgt spid="2275"/>
                  </p:tgtEl>
                </p:cond>
              </p:nextCondLst>
            </p:seq>
            <p:seq concurrent="1" nextAc="seek">
              <p:cTn id="22" restart="whenNotActive" fill="hold" evtFilter="cancelBubble" nodeType="interactiveSeq">
                <p:stCondLst>
                  <p:cond evt="onClick" delay="0">
                    <p:tgtEl>
                      <p:spTgt spid="2279"/>
                    </p:tgtEl>
                  </p:cond>
                </p:stCondLst>
                <p:endSync evt="end" delay="0">
                  <p:rtn val="all"/>
                </p:endSync>
                <p:childTnLst>
                  <p:par>
                    <p:cTn id="23" fill="hold" nodeType="clickPar">
                      <p:stCondLst>
                        <p:cond delay="0"/>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2276"/>
                                        </p:tgtEl>
                                        <p:attrNameLst>
                                          <p:attrName>style.visibility</p:attrName>
                                        </p:attrNameLst>
                                      </p:cBhvr>
                                      <p:to>
                                        <p:strVal val="visible"/>
                                      </p:to>
                                    </p:set>
                                    <p:animEffect transition="in" filter="fade">
                                      <p:cBhvr>
                                        <p:cTn id="27" dur="1000"/>
                                        <p:tgtEl>
                                          <p:spTgt spid="227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xit" presetSubtype="0" fill="hold" nodeType="clickEffect">
                                  <p:stCondLst>
                                    <p:cond delay="0"/>
                                  </p:stCondLst>
                                  <p:childTnLst>
                                    <p:set>
                                      <p:cBhvr>
                                        <p:cTn id="31" dur="1" fill="hold">
                                          <p:stCondLst>
                                            <p:cond delay="0"/>
                                          </p:stCondLst>
                                        </p:cTn>
                                        <p:tgtEl>
                                          <p:spTgt spid="2276"/>
                                        </p:tgtEl>
                                        <p:attrNameLst>
                                          <p:attrName>style.visibility</p:attrName>
                                        </p:attrNameLst>
                                      </p:cBhvr>
                                      <p:to>
                                        <p:strVal val="hidden"/>
                                      </p:to>
                                    </p:set>
                                  </p:childTnLst>
                                </p:cTn>
                              </p:par>
                            </p:childTnLst>
                          </p:cTn>
                        </p:par>
                      </p:childTnLst>
                    </p:cTn>
                  </p:par>
                </p:childTnLst>
              </p:cTn>
              <p:nextCondLst>
                <p:cond evt="onClick" delay="0">
                  <p:tgtEl>
                    <p:spTgt spid="2279"/>
                  </p:tgtEl>
                </p:cond>
              </p:nextCondLst>
            </p:seq>
            <p:seq concurrent="1" nextAc="seek">
              <p:cTn id="32" restart="whenNotActive" fill="hold" evtFilter="cancelBubble" nodeType="interactiveSeq">
                <p:stCondLst>
                  <p:cond evt="onClick" delay="0">
                    <p:tgtEl>
                      <p:spTgt spid="2283"/>
                    </p:tgtEl>
                  </p:cond>
                </p:stCondLst>
                <p:endSync evt="end" delay="0">
                  <p:rtn val="all"/>
                </p:endSync>
                <p:childTnLst>
                  <p:par>
                    <p:cTn id="33" fill="hold" nodeType="clickPar">
                      <p:stCondLst>
                        <p:cond delay="0"/>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2280"/>
                                        </p:tgtEl>
                                        <p:attrNameLst>
                                          <p:attrName>style.visibility</p:attrName>
                                        </p:attrNameLst>
                                      </p:cBhvr>
                                      <p:to>
                                        <p:strVal val="visible"/>
                                      </p:to>
                                    </p:set>
                                    <p:animEffect transition="in" filter="fade">
                                      <p:cBhvr>
                                        <p:cTn id="37" dur="1000"/>
                                        <p:tgtEl>
                                          <p:spTgt spid="228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xit" presetSubtype="0" fill="hold" nodeType="clickEffect">
                                  <p:stCondLst>
                                    <p:cond delay="0"/>
                                  </p:stCondLst>
                                  <p:childTnLst>
                                    <p:set>
                                      <p:cBhvr>
                                        <p:cTn id="41" dur="1" fill="hold">
                                          <p:stCondLst>
                                            <p:cond delay="0"/>
                                          </p:stCondLst>
                                        </p:cTn>
                                        <p:tgtEl>
                                          <p:spTgt spid="2280"/>
                                        </p:tgtEl>
                                        <p:attrNameLst>
                                          <p:attrName>style.visibility</p:attrName>
                                        </p:attrNameLst>
                                      </p:cBhvr>
                                      <p:to>
                                        <p:strVal val="hidden"/>
                                      </p:to>
                                    </p:set>
                                  </p:childTnLst>
                                </p:cTn>
                              </p:par>
                            </p:childTnLst>
                          </p:cTn>
                        </p:par>
                      </p:childTnLst>
                    </p:cTn>
                  </p:par>
                </p:childTnLst>
              </p:cTn>
              <p:nextCondLst>
                <p:cond evt="onClick" delay="0">
                  <p:tgtEl>
                    <p:spTgt spid="2283"/>
                  </p:tgtEl>
                </p:cond>
              </p:nextCondLst>
            </p:seq>
            <p:seq concurrent="1" nextAc="seek">
              <p:cTn id="42" restart="whenNotActive" fill="hold" evtFilter="cancelBubble" nodeType="interactiveSeq">
                <p:stCondLst>
                  <p:cond evt="onClick" delay="0">
                    <p:tgtEl>
                      <p:spTgt spid="2287"/>
                    </p:tgtEl>
                  </p:cond>
                </p:stCondLst>
                <p:endSync evt="end" delay="0">
                  <p:rtn val="all"/>
                </p:endSync>
                <p:childTnLst>
                  <p:par>
                    <p:cTn id="43" fill="hold" nodeType="clickPar">
                      <p:stCondLst>
                        <p:cond delay="0"/>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2284"/>
                                        </p:tgtEl>
                                        <p:attrNameLst>
                                          <p:attrName>style.visibility</p:attrName>
                                        </p:attrNameLst>
                                      </p:cBhvr>
                                      <p:to>
                                        <p:strVal val="visible"/>
                                      </p:to>
                                    </p:set>
                                    <p:animEffect transition="in" filter="fade">
                                      <p:cBhvr>
                                        <p:cTn id="47" dur="1000"/>
                                        <p:tgtEl>
                                          <p:spTgt spid="228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 presetClass="exit" presetSubtype="0" fill="hold" nodeType="clickEffect">
                                  <p:stCondLst>
                                    <p:cond delay="0"/>
                                  </p:stCondLst>
                                  <p:childTnLst>
                                    <p:set>
                                      <p:cBhvr>
                                        <p:cTn id="51" dur="1" fill="hold">
                                          <p:stCondLst>
                                            <p:cond delay="0"/>
                                          </p:stCondLst>
                                        </p:cTn>
                                        <p:tgtEl>
                                          <p:spTgt spid="2284"/>
                                        </p:tgtEl>
                                        <p:attrNameLst>
                                          <p:attrName>style.visibility</p:attrName>
                                        </p:attrNameLst>
                                      </p:cBhvr>
                                      <p:to>
                                        <p:strVal val="hidden"/>
                                      </p:to>
                                    </p:set>
                                  </p:childTnLst>
                                </p:cTn>
                              </p:par>
                            </p:childTnLst>
                          </p:cTn>
                        </p:par>
                      </p:childTnLst>
                    </p:cTn>
                  </p:par>
                </p:childTnLst>
              </p:cTn>
              <p:nextCondLst>
                <p:cond evt="onClick" delay="0">
                  <p:tgtEl>
                    <p:spTgt spid="2287"/>
                  </p:tgtEl>
                </p:cond>
              </p:nextCondLst>
            </p:seq>
            <p:seq concurrent="1" nextAc="seek">
              <p:cTn id="52" restart="whenNotActive" fill="hold" evtFilter="cancelBubble" nodeType="interactiveSeq">
                <p:stCondLst>
                  <p:cond evt="onClick" delay="0">
                    <p:tgtEl>
                      <p:spTgt spid="2291"/>
                    </p:tgtEl>
                  </p:cond>
                </p:stCondLst>
                <p:endSync evt="end" delay="0">
                  <p:rtn val="all"/>
                </p:endSync>
                <p:childTnLst>
                  <p:par>
                    <p:cTn id="53" fill="hold" nodeType="clickPar">
                      <p:stCondLst>
                        <p:cond delay="0"/>
                      </p:stCondLst>
                      <p:childTnLst>
                        <p:par>
                          <p:cTn id="54" fill="hold" nodeType="withGroup">
                            <p:stCondLst>
                              <p:cond delay="0"/>
                            </p:stCondLst>
                            <p:childTnLst>
                              <p:par>
                                <p:cTn id="55" presetID="10" presetClass="entr" presetSubtype="0" fill="hold" nodeType="clickEffect">
                                  <p:stCondLst>
                                    <p:cond delay="0"/>
                                  </p:stCondLst>
                                  <p:childTnLst>
                                    <p:set>
                                      <p:cBhvr>
                                        <p:cTn id="56" dur="1" fill="hold">
                                          <p:stCondLst>
                                            <p:cond delay="0"/>
                                          </p:stCondLst>
                                        </p:cTn>
                                        <p:tgtEl>
                                          <p:spTgt spid="2288"/>
                                        </p:tgtEl>
                                        <p:attrNameLst>
                                          <p:attrName>style.visibility</p:attrName>
                                        </p:attrNameLst>
                                      </p:cBhvr>
                                      <p:to>
                                        <p:strVal val="visible"/>
                                      </p:to>
                                    </p:set>
                                    <p:animEffect transition="in" filter="fade">
                                      <p:cBhvr>
                                        <p:cTn id="57" dur="1000"/>
                                        <p:tgtEl>
                                          <p:spTgt spid="2288"/>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 presetClass="exit" presetSubtype="0" fill="hold" nodeType="clickEffect">
                                  <p:stCondLst>
                                    <p:cond delay="0"/>
                                  </p:stCondLst>
                                  <p:childTnLst>
                                    <p:set>
                                      <p:cBhvr>
                                        <p:cTn id="61" dur="1" fill="hold">
                                          <p:stCondLst>
                                            <p:cond delay="0"/>
                                          </p:stCondLst>
                                        </p:cTn>
                                        <p:tgtEl>
                                          <p:spTgt spid="2288"/>
                                        </p:tgtEl>
                                        <p:attrNameLst>
                                          <p:attrName>style.visibility</p:attrName>
                                        </p:attrNameLst>
                                      </p:cBhvr>
                                      <p:to>
                                        <p:strVal val="hidden"/>
                                      </p:to>
                                    </p:set>
                                  </p:childTnLst>
                                </p:cTn>
                              </p:par>
                            </p:childTnLst>
                          </p:cTn>
                        </p:par>
                      </p:childTnLst>
                    </p:cTn>
                  </p:par>
                </p:childTnLst>
              </p:cTn>
              <p:nextCondLst>
                <p:cond evt="onClick" delay="0">
                  <p:tgtEl>
                    <p:spTgt spid="2291"/>
                  </p:tgtEl>
                </p:cond>
              </p:nextCondLst>
            </p:seq>
            <p:seq concurrent="1" nextAc="seek">
              <p:cTn id="62" restart="whenNotActive" fill="hold" evtFilter="cancelBubble" nodeType="interactiveSeq">
                <p:stCondLst>
                  <p:cond evt="onClick" delay="0">
                    <p:tgtEl>
                      <p:spTgt spid="2295"/>
                    </p:tgtEl>
                  </p:cond>
                </p:stCondLst>
                <p:endSync evt="end" delay="0">
                  <p:rtn val="all"/>
                </p:endSync>
                <p:childTnLst>
                  <p:par>
                    <p:cTn id="63" fill="hold" nodeType="clickPar">
                      <p:stCondLst>
                        <p:cond delay="0"/>
                      </p:stCondLst>
                      <p:childTnLst>
                        <p:par>
                          <p:cTn id="64" fill="hold" nodeType="withGroup">
                            <p:stCondLst>
                              <p:cond delay="0"/>
                            </p:stCondLst>
                            <p:childTnLst>
                              <p:par>
                                <p:cTn id="65" presetID="10" presetClass="entr" presetSubtype="0" fill="hold" nodeType="clickEffect">
                                  <p:stCondLst>
                                    <p:cond delay="0"/>
                                  </p:stCondLst>
                                  <p:childTnLst>
                                    <p:set>
                                      <p:cBhvr>
                                        <p:cTn id="66" dur="1" fill="hold">
                                          <p:stCondLst>
                                            <p:cond delay="0"/>
                                          </p:stCondLst>
                                        </p:cTn>
                                        <p:tgtEl>
                                          <p:spTgt spid="2292"/>
                                        </p:tgtEl>
                                        <p:attrNameLst>
                                          <p:attrName>style.visibility</p:attrName>
                                        </p:attrNameLst>
                                      </p:cBhvr>
                                      <p:to>
                                        <p:strVal val="visible"/>
                                      </p:to>
                                    </p:set>
                                    <p:animEffect transition="in" filter="fade">
                                      <p:cBhvr>
                                        <p:cTn id="67" dur="1000"/>
                                        <p:tgtEl>
                                          <p:spTgt spid="2292"/>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1" presetClass="exit" presetSubtype="0" fill="hold" nodeType="clickEffect">
                                  <p:stCondLst>
                                    <p:cond delay="0"/>
                                  </p:stCondLst>
                                  <p:childTnLst>
                                    <p:set>
                                      <p:cBhvr>
                                        <p:cTn id="71" dur="1" fill="hold">
                                          <p:stCondLst>
                                            <p:cond delay="0"/>
                                          </p:stCondLst>
                                        </p:cTn>
                                        <p:tgtEl>
                                          <p:spTgt spid="2292"/>
                                        </p:tgtEl>
                                        <p:attrNameLst>
                                          <p:attrName>style.visibility</p:attrName>
                                        </p:attrNameLst>
                                      </p:cBhvr>
                                      <p:to>
                                        <p:strVal val="hidden"/>
                                      </p:to>
                                    </p:set>
                                  </p:childTnLst>
                                </p:cTn>
                              </p:par>
                            </p:childTnLst>
                          </p:cTn>
                        </p:par>
                      </p:childTnLst>
                    </p:cTn>
                  </p:par>
                </p:childTnLst>
              </p:cTn>
              <p:nextCondLst>
                <p:cond evt="onClick" delay="0">
                  <p:tgtEl>
                    <p:spTgt spid="2295"/>
                  </p:tgtEl>
                </p:cond>
              </p:nextCondLst>
            </p:seq>
            <p:seq concurrent="1" nextAc="seek">
              <p:cTn id="72" restart="whenNotActive" fill="hold" evtFilter="cancelBubble" nodeType="interactiveSeq">
                <p:stCondLst>
                  <p:cond evt="onClick" delay="0">
                    <p:tgtEl>
                      <p:spTgt spid="2299"/>
                    </p:tgtEl>
                  </p:cond>
                </p:stCondLst>
                <p:endSync evt="end" delay="0">
                  <p:rtn val="all"/>
                </p:endSync>
                <p:childTnLst>
                  <p:par>
                    <p:cTn id="73" fill="hold" nodeType="clickPar">
                      <p:stCondLst>
                        <p:cond delay="0"/>
                      </p:stCondLst>
                      <p:childTnLst>
                        <p:par>
                          <p:cTn id="74" fill="hold" nodeType="withGroup">
                            <p:stCondLst>
                              <p:cond delay="0"/>
                            </p:stCondLst>
                            <p:childTnLst>
                              <p:par>
                                <p:cTn id="75" presetID="10" presetClass="entr" presetSubtype="0" fill="hold" nodeType="clickEffect">
                                  <p:stCondLst>
                                    <p:cond delay="0"/>
                                  </p:stCondLst>
                                  <p:childTnLst>
                                    <p:set>
                                      <p:cBhvr>
                                        <p:cTn id="76" dur="1" fill="hold">
                                          <p:stCondLst>
                                            <p:cond delay="0"/>
                                          </p:stCondLst>
                                        </p:cTn>
                                        <p:tgtEl>
                                          <p:spTgt spid="2296"/>
                                        </p:tgtEl>
                                        <p:attrNameLst>
                                          <p:attrName>style.visibility</p:attrName>
                                        </p:attrNameLst>
                                      </p:cBhvr>
                                      <p:to>
                                        <p:strVal val="visible"/>
                                      </p:to>
                                    </p:set>
                                    <p:animEffect transition="in" filter="fade">
                                      <p:cBhvr>
                                        <p:cTn id="77" dur="1000"/>
                                        <p:tgtEl>
                                          <p:spTgt spid="2296"/>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1" presetClass="exit" presetSubtype="0" fill="hold" nodeType="clickEffect">
                                  <p:stCondLst>
                                    <p:cond delay="0"/>
                                  </p:stCondLst>
                                  <p:childTnLst>
                                    <p:set>
                                      <p:cBhvr>
                                        <p:cTn id="81" dur="1" fill="hold">
                                          <p:stCondLst>
                                            <p:cond delay="0"/>
                                          </p:stCondLst>
                                        </p:cTn>
                                        <p:tgtEl>
                                          <p:spTgt spid="2296"/>
                                        </p:tgtEl>
                                        <p:attrNameLst>
                                          <p:attrName>style.visibility</p:attrName>
                                        </p:attrNameLst>
                                      </p:cBhvr>
                                      <p:to>
                                        <p:strVal val="hidden"/>
                                      </p:to>
                                    </p:set>
                                  </p:childTnLst>
                                </p:cTn>
                              </p:par>
                            </p:childTnLst>
                          </p:cTn>
                        </p:par>
                      </p:childTnLst>
                    </p:cTn>
                  </p:par>
                </p:childTnLst>
              </p:cTn>
              <p:nextCondLst>
                <p:cond evt="onClick" delay="0">
                  <p:tgtEl>
                    <p:spTgt spid="2299"/>
                  </p:tgtEl>
                </p:cond>
              </p:nextCondLst>
            </p:seq>
            <p:seq concurrent="1" nextAc="seek">
              <p:cTn id="82" restart="whenNotActive" fill="hold" evtFilter="cancelBubble" nodeType="interactiveSeq">
                <p:stCondLst>
                  <p:cond evt="onClick" delay="0">
                    <p:tgtEl>
                      <p:spTgt spid="2303"/>
                    </p:tgtEl>
                  </p:cond>
                </p:stCondLst>
                <p:endSync evt="end" delay="0">
                  <p:rtn val="all"/>
                </p:endSync>
                <p:childTnLst>
                  <p:par>
                    <p:cTn id="83" fill="hold" nodeType="clickPar">
                      <p:stCondLst>
                        <p:cond delay="0"/>
                      </p:stCondLst>
                      <p:childTnLst>
                        <p:par>
                          <p:cTn id="84" fill="hold" nodeType="withGroup">
                            <p:stCondLst>
                              <p:cond delay="0"/>
                            </p:stCondLst>
                            <p:childTnLst>
                              <p:par>
                                <p:cTn id="85" presetID="10" presetClass="entr" presetSubtype="0" fill="hold" nodeType="clickEffect">
                                  <p:stCondLst>
                                    <p:cond delay="0"/>
                                  </p:stCondLst>
                                  <p:childTnLst>
                                    <p:set>
                                      <p:cBhvr>
                                        <p:cTn id="86" dur="1" fill="hold">
                                          <p:stCondLst>
                                            <p:cond delay="0"/>
                                          </p:stCondLst>
                                        </p:cTn>
                                        <p:tgtEl>
                                          <p:spTgt spid="2300"/>
                                        </p:tgtEl>
                                        <p:attrNameLst>
                                          <p:attrName>style.visibility</p:attrName>
                                        </p:attrNameLst>
                                      </p:cBhvr>
                                      <p:to>
                                        <p:strVal val="visible"/>
                                      </p:to>
                                    </p:set>
                                    <p:animEffect transition="in" filter="fade">
                                      <p:cBhvr>
                                        <p:cTn id="87" dur="1000"/>
                                        <p:tgtEl>
                                          <p:spTgt spid="2300"/>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1" presetClass="exit" presetSubtype="0" fill="hold" nodeType="clickEffect">
                                  <p:stCondLst>
                                    <p:cond delay="0"/>
                                  </p:stCondLst>
                                  <p:childTnLst>
                                    <p:set>
                                      <p:cBhvr>
                                        <p:cTn id="91" dur="1" fill="hold">
                                          <p:stCondLst>
                                            <p:cond delay="0"/>
                                          </p:stCondLst>
                                        </p:cTn>
                                        <p:tgtEl>
                                          <p:spTgt spid="2300"/>
                                        </p:tgtEl>
                                        <p:attrNameLst>
                                          <p:attrName>style.visibility</p:attrName>
                                        </p:attrNameLst>
                                      </p:cBhvr>
                                      <p:to>
                                        <p:strVal val="hidden"/>
                                      </p:to>
                                    </p:set>
                                  </p:childTnLst>
                                </p:cTn>
                              </p:par>
                            </p:childTnLst>
                          </p:cTn>
                        </p:par>
                      </p:childTnLst>
                    </p:cTn>
                  </p:par>
                </p:childTnLst>
              </p:cTn>
              <p:nextCondLst>
                <p:cond evt="onClick" delay="0">
                  <p:tgtEl>
                    <p:spTgt spid="2303"/>
                  </p:tgtEl>
                </p:cond>
              </p:nextCondLst>
            </p:seq>
            <p:seq concurrent="1" nextAc="seek">
              <p:cTn id="92" restart="whenNotActive" fill="hold" evtFilter="cancelBubble" nodeType="interactiveSeq">
                <p:stCondLst>
                  <p:cond evt="onClick" delay="0">
                    <p:tgtEl>
                      <p:spTgt spid="2304"/>
                    </p:tgtEl>
                  </p:cond>
                </p:stCondLst>
                <p:endSync evt="end" delay="0">
                  <p:rtn val="all"/>
                </p:endSync>
                <p:childTnLst>
                  <p:par>
                    <p:cTn id="93" fill="hold" nodeType="clickPar">
                      <p:stCondLst>
                        <p:cond delay="0"/>
                      </p:stCondLst>
                      <p:childTnLst>
                        <p:par>
                          <p:cTn id="94" fill="hold" nodeType="withGroup">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182"/>
                                        </p:tgtEl>
                                        <p:attrNameLst>
                                          <p:attrName>style.visibility</p:attrName>
                                        </p:attrNameLst>
                                      </p:cBhvr>
                                      <p:to>
                                        <p:strVal val="visible"/>
                                      </p:to>
                                    </p:set>
                                    <p:animEffect transition="in" filter="fade">
                                      <p:cBhvr>
                                        <p:cTn id="97" dur="1000"/>
                                        <p:tgtEl>
                                          <p:spTgt spid="2182"/>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1" presetClass="exit" presetSubtype="0" fill="hold" grpId="1" nodeType="clickEffect">
                                  <p:stCondLst>
                                    <p:cond delay="0"/>
                                  </p:stCondLst>
                                  <p:childTnLst>
                                    <p:set>
                                      <p:cBhvr>
                                        <p:cTn id="101" dur="1" fill="hold">
                                          <p:stCondLst>
                                            <p:cond delay="0"/>
                                          </p:stCondLst>
                                        </p:cTn>
                                        <p:tgtEl>
                                          <p:spTgt spid="2182"/>
                                        </p:tgtEl>
                                        <p:attrNameLst>
                                          <p:attrName>style.visibility</p:attrName>
                                        </p:attrNameLst>
                                      </p:cBhvr>
                                      <p:to>
                                        <p:strVal val="hidden"/>
                                      </p:to>
                                    </p:set>
                                  </p:childTnLst>
                                </p:cTn>
                              </p:par>
                            </p:childTnLst>
                          </p:cTn>
                        </p:par>
                      </p:childTnLst>
                    </p:cTn>
                  </p:par>
                </p:childTnLst>
              </p:cTn>
              <p:nextCondLst>
                <p:cond evt="onClick" delay="0">
                  <p:tgtEl>
                    <p:spTgt spid="2304"/>
                  </p:tgtEl>
                </p:cond>
              </p:nextCondLst>
            </p:seq>
            <p:seq concurrent="1" nextAc="seek">
              <p:cTn id="102" restart="whenNotActive" fill="hold" evtFilter="cancelBubble" nodeType="interactiveSeq">
                <p:stCondLst>
                  <p:cond evt="onClick" delay="0">
                    <p:tgtEl>
                      <p:spTgt spid="2306"/>
                    </p:tgtEl>
                  </p:cond>
                </p:stCondLst>
                <p:endSync evt="end" delay="0">
                  <p:rtn val="all"/>
                </p:endSync>
                <p:childTnLst>
                  <p:par>
                    <p:cTn id="103" fill="hold" nodeType="clickPar">
                      <p:stCondLst>
                        <p:cond delay="0"/>
                      </p:stCondLst>
                      <p:childTnLst>
                        <p:par>
                          <p:cTn id="104" fill="hold" nodeType="withGroup">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305"/>
                                        </p:tgtEl>
                                        <p:attrNameLst>
                                          <p:attrName>style.visibility</p:attrName>
                                        </p:attrNameLst>
                                      </p:cBhvr>
                                      <p:to>
                                        <p:strVal val="visible"/>
                                      </p:to>
                                    </p:set>
                                    <p:animEffect transition="in" filter="fade">
                                      <p:cBhvr>
                                        <p:cTn id="107" dur="1000"/>
                                        <p:tgtEl>
                                          <p:spTgt spid="2305"/>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1" presetClass="exit" presetSubtype="0" fill="hold" grpId="1" nodeType="clickEffect">
                                  <p:stCondLst>
                                    <p:cond delay="0"/>
                                  </p:stCondLst>
                                  <p:childTnLst>
                                    <p:set>
                                      <p:cBhvr>
                                        <p:cTn id="111" dur="1" fill="hold">
                                          <p:stCondLst>
                                            <p:cond delay="0"/>
                                          </p:stCondLst>
                                        </p:cTn>
                                        <p:tgtEl>
                                          <p:spTgt spid="2305"/>
                                        </p:tgtEl>
                                        <p:attrNameLst>
                                          <p:attrName>style.visibility</p:attrName>
                                        </p:attrNameLst>
                                      </p:cBhvr>
                                      <p:to>
                                        <p:strVal val="hidden"/>
                                      </p:to>
                                    </p:set>
                                  </p:childTnLst>
                                </p:cTn>
                              </p:par>
                            </p:childTnLst>
                          </p:cTn>
                        </p:par>
                      </p:childTnLst>
                    </p:cTn>
                  </p:par>
                </p:childTnLst>
              </p:cTn>
              <p:nextCondLst>
                <p:cond evt="onClick" delay="0">
                  <p:tgtEl>
                    <p:spTgt spid="2306"/>
                  </p:tgtEl>
                </p:cond>
              </p:nextCondLst>
            </p:seq>
            <p:seq concurrent="1" nextAc="seek">
              <p:cTn id="112" restart="whenNotActive" fill="hold" evtFilter="cancelBubble" nodeType="interactiveSeq">
                <p:stCondLst>
                  <p:cond evt="onClick" delay="0">
                    <p:tgtEl>
                      <p:spTgt spid="2308"/>
                    </p:tgtEl>
                  </p:cond>
                </p:stCondLst>
                <p:endSync evt="end" delay="0">
                  <p:rtn val="all"/>
                </p:endSync>
                <p:childTnLst>
                  <p:par>
                    <p:cTn id="113" fill="hold" nodeType="clickPar">
                      <p:stCondLst>
                        <p:cond delay="0"/>
                      </p:stCondLst>
                      <p:childTnLst>
                        <p:par>
                          <p:cTn id="114" fill="hold" nodeType="withGroup">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2307"/>
                                        </p:tgtEl>
                                        <p:attrNameLst>
                                          <p:attrName>style.visibility</p:attrName>
                                        </p:attrNameLst>
                                      </p:cBhvr>
                                      <p:to>
                                        <p:strVal val="visible"/>
                                      </p:to>
                                    </p:set>
                                    <p:animEffect transition="in" filter="fade">
                                      <p:cBhvr>
                                        <p:cTn id="117" dur="1000"/>
                                        <p:tgtEl>
                                          <p:spTgt spid="2307"/>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1" presetClass="exit" presetSubtype="0" fill="hold" grpId="1" nodeType="clickEffect">
                                  <p:stCondLst>
                                    <p:cond delay="0"/>
                                  </p:stCondLst>
                                  <p:childTnLst>
                                    <p:set>
                                      <p:cBhvr>
                                        <p:cTn id="121" dur="1" fill="hold">
                                          <p:stCondLst>
                                            <p:cond delay="0"/>
                                          </p:stCondLst>
                                        </p:cTn>
                                        <p:tgtEl>
                                          <p:spTgt spid="2307"/>
                                        </p:tgtEl>
                                        <p:attrNameLst>
                                          <p:attrName>style.visibility</p:attrName>
                                        </p:attrNameLst>
                                      </p:cBhvr>
                                      <p:to>
                                        <p:strVal val="hidden"/>
                                      </p:to>
                                    </p:set>
                                  </p:childTnLst>
                                </p:cTn>
                              </p:par>
                            </p:childTnLst>
                          </p:cTn>
                        </p:par>
                      </p:childTnLst>
                    </p:cTn>
                  </p:par>
                </p:childTnLst>
              </p:cTn>
              <p:nextCondLst>
                <p:cond evt="onClick" delay="0">
                  <p:tgtEl>
                    <p:spTgt spid="2308"/>
                  </p:tgtEl>
                </p:cond>
              </p:nextCondLst>
            </p:seq>
            <p:seq concurrent="1" nextAc="seek">
              <p:cTn id="122" restart="whenNotActive" fill="hold" evtFilter="cancelBubble" nodeType="interactiveSeq">
                <p:stCondLst>
                  <p:cond evt="onClick" delay="0">
                    <p:tgtEl>
                      <p:spTgt spid="2310"/>
                    </p:tgtEl>
                  </p:cond>
                </p:stCondLst>
                <p:endSync evt="end" delay="0">
                  <p:rtn val="all"/>
                </p:endSync>
                <p:childTnLst>
                  <p:par>
                    <p:cTn id="123" fill="hold" nodeType="clickPar">
                      <p:stCondLst>
                        <p:cond delay="0"/>
                      </p:stCondLst>
                      <p:childTnLst>
                        <p:par>
                          <p:cTn id="124" fill="hold" nodeType="withGroup">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09"/>
                                        </p:tgtEl>
                                        <p:attrNameLst>
                                          <p:attrName>style.visibility</p:attrName>
                                        </p:attrNameLst>
                                      </p:cBhvr>
                                      <p:to>
                                        <p:strVal val="visible"/>
                                      </p:to>
                                    </p:set>
                                    <p:animEffect transition="in" filter="fade">
                                      <p:cBhvr>
                                        <p:cTn id="127" dur="1000"/>
                                        <p:tgtEl>
                                          <p:spTgt spid="2309"/>
                                        </p:tgtEl>
                                      </p:cBhvr>
                                    </p:animEffect>
                                  </p:childTnLst>
                                </p:cTn>
                              </p:par>
                            </p:childTnLst>
                          </p:cTn>
                        </p:par>
                      </p:childTnLst>
                    </p:cTn>
                  </p:par>
                  <p:par>
                    <p:cTn id="128" fill="hold" nodeType="clickPar">
                      <p:stCondLst>
                        <p:cond delay="indefinite"/>
                      </p:stCondLst>
                      <p:childTnLst>
                        <p:par>
                          <p:cTn id="129" fill="hold" nodeType="withGroup">
                            <p:stCondLst>
                              <p:cond delay="0"/>
                            </p:stCondLst>
                            <p:childTnLst>
                              <p:par>
                                <p:cTn id="130" presetID="1" presetClass="exit" presetSubtype="0" fill="hold" grpId="1" nodeType="clickEffect">
                                  <p:stCondLst>
                                    <p:cond delay="0"/>
                                  </p:stCondLst>
                                  <p:childTnLst>
                                    <p:set>
                                      <p:cBhvr>
                                        <p:cTn id="131" dur="1" fill="hold">
                                          <p:stCondLst>
                                            <p:cond delay="0"/>
                                          </p:stCondLst>
                                        </p:cTn>
                                        <p:tgtEl>
                                          <p:spTgt spid="2309"/>
                                        </p:tgtEl>
                                        <p:attrNameLst>
                                          <p:attrName>style.visibility</p:attrName>
                                        </p:attrNameLst>
                                      </p:cBhvr>
                                      <p:to>
                                        <p:strVal val="hidden"/>
                                      </p:to>
                                    </p:set>
                                  </p:childTnLst>
                                </p:cTn>
                              </p:par>
                            </p:childTnLst>
                          </p:cTn>
                        </p:par>
                      </p:childTnLst>
                    </p:cTn>
                  </p:par>
                </p:childTnLst>
              </p:cTn>
              <p:nextCondLst>
                <p:cond evt="onClick" delay="0">
                  <p:tgtEl>
                    <p:spTgt spid="2310"/>
                  </p:tgtEl>
                </p:cond>
              </p:nextCondLst>
            </p:seq>
            <p:seq concurrent="1" nextAc="seek">
              <p:cTn id="132" restart="whenNotActive" fill="hold" evtFilter="cancelBubble" nodeType="interactiveSeq">
                <p:stCondLst>
                  <p:cond evt="onClick" delay="0">
                    <p:tgtEl>
                      <p:spTgt spid="2311"/>
                    </p:tgtEl>
                  </p:cond>
                </p:stCondLst>
                <p:endSync evt="end" delay="0">
                  <p:rtn val="all"/>
                </p:endSync>
                <p:childTnLst>
                  <p:par>
                    <p:cTn id="133" fill="hold" nodeType="clickPar">
                      <p:stCondLst>
                        <p:cond delay="0"/>
                      </p:stCondLst>
                      <p:childTnLst>
                        <p:par>
                          <p:cTn id="134" fill="hold" nodeType="withGroup">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2312"/>
                                        </p:tgtEl>
                                        <p:attrNameLst>
                                          <p:attrName>style.visibility</p:attrName>
                                        </p:attrNameLst>
                                      </p:cBhvr>
                                      <p:to>
                                        <p:strVal val="visible"/>
                                      </p:to>
                                    </p:set>
                                    <p:animEffect transition="in" filter="fade">
                                      <p:cBhvr>
                                        <p:cTn id="137" dur="1000"/>
                                        <p:tgtEl>
                                          <p:spTgt spid="2312"/>
                                        </p:tgtEl>
                                      </p:cBhvr>
                                    </p:animEffect>
                                  </p:childTnLst>
                                </p:cTn>
                              </p:par>
                            </p:childTnLst>
                          </p:cTn>
                        </p:par>
                      </p:childTnLst>
                    </p:cTn>
                  </p:par>
                  <p:par>
                    <p:cTn id="138" fill="hold" nodeType="clickPar">
                      <p:stCondLst>
                        <p:cond delay="indefinite"/>
                      </p:stCondLst>
                      <p:childTnLst>
                        <p:par>
                          <p:cTn id="139" fill="hold" nodeType="withGroup">
                            <p:stCondLst>
                              <p:cond delay="0"/>
                            </p:stCondLst>
                            <p:childTnLst>
                              <p:par>
                                <p:cTn id="140" presetID="1" presetClass="exit" presetSubtype="0" fill="hold" grpId="1" nodeType="clickEffect">
                                  <p:stCondLst>
                                    <p:cond delay="0"/>
                                  </p:stCondLst>
                                  <p:childTnLst>
                                    <p:set>
                                      <p:cBhvr>
                                        <p:cTn id="141" dur="1" fill="hold">
                                          <p:stCondLst>
                                            <p:cond delay="0"/>
                                          </p:stCondLst>
                                        </p:cTn>
                                        <p:tgtEl>
                                          <p:spTgt spid="2312"/>
                                        </p:tgtEl>
                                        <p:attrNameLst>
                                          <p:attrName>style.visibility</p:attrName>
                                        </p:attrNameLst>
                                      </p:cBhvr>
                                      <p:to>
                                        <p:strVal val="hidden"/>
                                      </p:to>
                                    </p:set>
                                  </p:childTnLst>
                                </p:cTn>
                              </p:par>
                            </p:childTnLst>
                          </p:cTn>
                        </p:par>
                      </p:childTnLst>
                    </p:cTn>
                  </p:par>
                </p:childTnLst>
              </p:cTn>
              <p:nextCondLst>
                <p:cond evt="onClick" delay="0">
                  <p:tgtEl>
                    <p:spTgt spid="2311"/>
                  </p:tgtEl>
                </p:cond>
              </p:nextCondLst>
            </p:seq>
            <p:seq concurrent="1" nextAc="seek">
              <p:cTn id="142" restart="whenNotActive" fill="hold" evtFilter="cancelBubble" nodeType="interactiveSeq">
                <p:stCondLst>
                  <p:cond evt="onClick" delay="0">
                    <p:tgtEl>
                      <p:spTgt spid="2313"/>
                    </p:tgtEl>
                  </p:cond>
                </p:stCondLst>
                <p:endSync evt="end" delay="0">
                  <p:rtn val="all"/>
                </p:endSync>
                <p:childTnLst>
                  <p:par>
                    <p:cTn id="143" fill="hold" nodeType="clickPar">
                      <p:stCondLst>
                        <p:cond delay="0"/>
                      </p:stCondLst>
                      <p:childTnLst>
                        <p:par>
                          <p:cTn id="144" fill="hold" nodeType="withGroup">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2314"/>
                                        </p:tgtEl>
                                        <p:attrNameLst>
                                          <p:attrName>style.visibility</p:attrName>
                                        </p:attrNameLst>
                                      </p:cBhvr>
                                      <p:to>
                                        <p:strVal val="visible"/>
                                      </p:to>
                                    </p:set>
                                    <p:animEffect transition="in" filter="fade">
                                      <p:cBhvr>
                                        <p:cTn id="147" dur="1000"/>
                                        <p:tgtEl>
                                          <p:spTgt spid="2314"/>
                                        </p:tgtEl>
                                      </p:cBhvr>
                                    </p:animEffect>
                                  </p:childTnLst>
                                </p:cTn>
                              </p:par>
                            </p:childTnLst>
                          </p:cTn>
                        </p:par>
                      </p:childTnLst>
                    </p:cTn>
                  </p:par>
                  <p:par>
                    <p:cTn id="148" fill="hold" nodeType="clickPar">
                      <p:stCondLst>
                        <p:cond delay="indefinite"/>
                      </p:stCondLst>
                      <p:childTnLst>
                        <p:par>
                          <p:cTn id="149" fill="hold" nodeType="withGroup">
                            <p:stCondLst>
                              <p:cond delay="0"/>
                            </p:stCondLst>
                            <p:childTnLst>
                              <p:par>
                                <p:cTn id="150" presetID="1" presetClass="exit" presetSubtype="0" fill="hold" grpId="1" nodeType="clickEffect">
                                  <p:stCondLst>
                                    <p:cond delay="0"/>
                                  </p:stCondLst>
                                  <p:childTnLst>
                                    <p:set>
                                      <p:cBhvr>
                                        <p:cTn id="151" dur="1" fill="hold">
                                          <p:stCondLst>
                                            <p:cond delay="0"/>
                                          </p:stCondLst>
                                        </p:cTn>
                                        <p:tgtEl>
                                          <p:spTgt spid="2314"/>
                                        </p:tgtEl>
                                        <p:attrNameLst>
                                          <p:attrName>style.visibility</p:attrName>
                                        </p:attrNameLst>
                                      </p:cBhvr>
                                      <p:to>
                                        <p:strVal val="hidden"/>
                                      </p:to>
                                    </p:set>
                                  </p:childTnLst>
                                </p:cTn>
                              </p:par>
                            </p:childTnLst>
                          </p:cTn>
                        </p:par>
                      </p:childTnLst>
                    </p:cTn>
                  </p:par>
                </p:childTnLst>
              </p:cTn>
              <p:nextCondLst>
                <p:cond evt="onClick" delay="0">
                  <p:tgtEl>
                    <p:spTgt spid="2313"/>
                  </p:tgtEl>
                </p:cond>
              </p:nextCondLst>
            </p:seq>
            <p:seq concurrent="1" nextAc="seek">
              <p:cTn id="152" restart="whenNotActive" fill="hold" evtFilter="cancelBubble" nodeType="interactiveSeq">
                <p:stCondLst>
                  <p:cond evt="onClick" delay="0">
                    <p:tgtEl>
                      <p:spTgt spid="2315"/>
                    </p:tgtEl>
                  </p:cond>
                </p:stCondLst>
                <p:endSync evt="end" delay="0">
                  <p:rtn val="all"/>
                </p:endSync>
                <p:childTnLst>
                  <p:par>
                    <p:cTn id="153" fill="hold" nodeType="clickPar">
                      <p:stCondLst>
                        <p:cond delay="0"/>
                      </p:stCondLst>
                      <p:childTnLst>
                        <p:par>
                          <p:cTn id="154" fill="hold" nodeType="withGroup">
                            <p:stCondLst>
                              <p:cond delay="0"/>
                            </p:stCondLst>
                            <p:childTnLst>
                              <p:par>
                                <p:cTn id="155" presetID="10" presetClass="entr" presetSubtype="0" fill="hold" grpId="0" nodeType="clickEffect">
                                  <p:stCondLst>
                                    <p:cond delay="0"/>
                                  </p:stCondLst>
                                  <p:childTnLst>
                                    <p:set>
                                      <p:cBhvr>
                                        <p:cTn id="156" dur="1" fill="hold">
                                          <p:stCondLst>
                                            <p:cond delay="0"/>
                                          </p:stCondLst>
                                        </p:cTn>
                                        <p:tgtEl>
                                          <p:spTgt spid="2316"/>
                                        </p:tgtEl>
                                        <p:attrNameLst>
                                          <p:attrName>style.visibility</p:attrName>
                                        </p:attrNameLst>
                                      </p:cBhvr>
                                      <p:to>
                                        <p:strVal val="visible"/>
                                      </p:to>
                                    </p:set>
                                    <p:animEffect transition="in" filter="fade">
                                      <p:cBhvr>
                                        <p:cTn id="157" dur="1000"/>
                                        <p:tgtEl>
                                          <p:spTgt spid="2316"/>
                                        </p:tgtEl>
                                      </p:cBhvr>
                                    </p:animEffect>
                                  </p:childTnLst>
                                </p:cTn>
                              </p:par>
                            </p:childTnLst>
                          </p:cTn>
                        </p:par>
                      </p:childTnLst>
                    </p:cTn>
                  </p:par>
                  <p:par>
                    <p:cTn id="158" fill="hold" nodeType="clickPar">
                      <p:stCondLst>
                        <p:cond delay="indefinite"/>
                      </p:stCondLst>
                      <p:childTnLst>
                        <p:par>
                          <p:cTn id="159" fill="hold" nodeType="withGroup">
                            <p:stCondLst>
                              <p:cond delay="0"/>
                            </p:stCondLst>
                            <p:childTnLst>
                              <p:par>
                                <p:cTn id="160" presetID="1" presetClass="exit" presetSubtype="0" fill="hold" grpId="1" nodeType="clickEffect">
                                  <p:stCondLst>
                                    <p:cond delay="0"/>
                                  </p:stCondLst>
                                  <p:childTnLst>
                                    <p:set>
                                      <p:cBhvr>
                                        <p:cTn id="161" dur="1" fill="hold">
                                          <p:stCondLst>
                                            <p:cond delay="0"/>
                                          </p:stCondLst>
                                        </p:cTn>
                                        <p:tgtEl>
                                          <p:spTgt spid="2316"/>
                                        </p:tgtEl>
                                        <p:attrNameLst>
                                          <p:attrName>style.visibility</p:attrName>
                                        </p:attrNameLst>
                                      </p:cBhvr>
                                      <p:to>
                                        <p:strVal val="hidden"/>
                                      </p:to>
                                    </p:set>
                                  </p:childTnLst>
                                </p:cTn>
                              </p:par>
                            </p:childTnLst>
                          </p:cTn>
                        </p:par>
                      </p:childTnLst>
                    </p:cTn>
                  </p:par>
                </p:childTnLst>
              </p:cTn>
              <p:nextCondLst>
                <p:cond evt="onClick" delay="0">
                  <p:tgtEl>
                    <p:spTgt spid="2315"/>
                  </p:tgtEl>
                </p:cond>
              </p:nextCondLst>
            </p:seq>
            <p:seq concurrent="1" nextAc="seek">
              <p:cTn id="162" restart="whenNotActive" fill="hold" evtFilter="cancelBubble" nodeType="interactiveSeq">
                <p:stCondLst>
                  <p:cond evt="onClick" delay="0">
                    <p:tgtEl>
                      <p:spTgt spid="2317"/>
                    </p:tgtEl>
                  </p:cond>
                </p:stCondLst>
                <p:endSync evt="end" delay="0">
                  <p:rtn val="all"/>
                </p:endSync>
                <p:childTnLst>
                  <p:par>
                    <p:cTn id="163" fill="hold" nodeType="clickPar">
                      <p:stCondLst>
                        <p:cond delay="0"/>
                      </p:stCondLst>
                      <p:childTnLst>
                        <p:par>
                          <p:cTn id="164" fill="hold" nodeType="withGroup">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318"/>
                                        </p:tgtEl>
                                        <p:attrNameLst>
                                          <p:attrName>style.visibility</p:attrName>
                                        </p:attrNameLst>
                                      </p:cBhvr>
                                      <p:to>
                                        <p:strVal val="visible"/>
                                      </p:to>
                                    </p:set>
                                    <p:animEffect transition="in" filter="fade">
                                      <p:cBhvr>
                                        <p:cTn id="167" dur="1000"/>
                                        <p:tgtEl>
                                          <p:spTgt spid="2318"/>
                                        </p:tgtEl>
                                      </p:cBhvr>
                                    </p:animEffect>
                                  </p:childTnLst>
                                </p:cTn>
                              </p:par>
                            </p:childTnLst>
                          </p:cTn>
                        </p:par>
                      </p:childTnLst>
                    </p:cTn>
                  </p:par>
                  <p:par>
                    <p:cTn id="168" fill="hold" nodeType="clickPar">
                      <p:stCondLst>
                        <p:cond delay="indefinite"/>
                      </p:stCondLst>
                      <p:childTnLst>
                        <p:par>
                          <p:cTn id="169" fill="hold" nodeType="withGroup">
                            <p:stCondLst>
                              <p:cond delay="0"/>
                            </p:stCondLst>
                            <p:childTnLst>
                              <p:par>
                                <p:cTn id="170" presetID="1" presetClass="exit" presetSubtype="0" fill="hold" grpId="1" nodeType="clickEffect">
                                  <p:stCondLst>
                                    <p:cond delay="0"/>
                                  </p:stCondLst>
                                  <p:childTnLst>
                                    <p:set>
                                      <p:cBhvr>
                                        <p:cTn id="171" dur="1" fill="hold">
                                          <p:stCondLst>
                                            <p:cond delay="0"/>
                                          </p:stCondLst>
                                        </p:cTn>
                                        <p:tgtEl>
                                          <p:spTgt spid="2318"/>
                                        </p:tgtEl>
                                        <p:attrNameLst>
                                          <p:attrName>style.visibility</p:attrName>
                                        </p:attrNameLst>
                                      </p:cBhvr>
                                      <p:to>
                                        <p:strVal val="hidden"/>
                                      </p:to>
                                    </p:set>
                                  </p:childTnLst>
                                </p:cTn>
                              </p:par>
                            </p:childTnLst>
                          </p:cTn>
                        </p:par>
                      </p:childTnLst>
                    </p:cTn>
                  </p:par>
                </p:childTnLst>
              </p:cTn>
              <p:nextCondLst>
                <p:cond evt="onClick" delay="0">
                  <p:tgtEl>
                    <p:spTgt spid="2317"/>
                  </p:tgtEl>
                </p:cond>
              </p:nextCondLst>
            </p:seq>
            <p:seq concurrent="1" nextAc="seek">
              <p:cTn id="172" restart="whenNotActive" fill="hold" evtFilter="cancelBubble" nodeType="interactiveSeq">
                <p:stCondLst>
                  <p:cond evt="onClick" delay="0">
                    <p:tgtEl>
                      <p:spTgt spid="2319"/>
                    </p:tgtEl>
                  </p:cond>
                </p:stCondLst>
                <p:endSync evt="end" delay="0">
                  <p:rtn val="all"/>
                </p:endSync>
                <p:childTnLst>
                  <p:par>
                    <p:cTn id="173" fill="hold" nodeType="clickPar">
                      <p:stCondLst>
                        <p:cond delay="0"/>
                      </p:stCondLst>
                      <p:childTnLst>
                        <p:par>
                          <p:cTn id="174" fill="hold" nodeType="withGroup">
                            <p:stCondLst>
                              <p:cond delay="0"/>
                            </p:stCondLst>
                            <p:childTnLst>
                              <p:par>
                                <p:cTn id="175" presetID="10" presetClass="entr" presetSubtype="0" fill="hold" grpId="0" nodeType="clickEffect">
                                  <p:stCondLst>
                                    <p:cond delay="0"/>
                                  </p:stCondLst>
                                  <p:childTnLst>
                                    <p:set>
                                      <p:cBhvr>
                                        <p:cTn id="176" dur="1" fill="hold">
                                          <p:stCondLst>
                                            <p:cond delay="0"/>
                                          </p:stCondLst>
                                        </p:cTn>
                                        <p:tgtEl>
                                          <p:spTgt spid="2320"/>
                                        </p:tgtEl>
                                        <p:attrNameLst>
                                          <p:attrName>style.visibility</p:attrName>
                                        </p:attrNameLst>
                                      </p:cBhvr>
                                      <p:to>
                                        <p:strVal val="visible"/>
                                      </p:to>
                                    </p:set>
                                    <p:animEffect transition="in" filter="fade">
                                      <p:cBhvr>
                                        <p:cTn id="177" dur="1000"/>
                                        <p:tgtEl>
                                          <p:spTgt spid="2320"/>
                                        </p:tgtEl>
                                      </p:cBhvr>
                                    </p:animEffect>
                                  </p:childTnLst>
                                </p:cTn>
                              </p:par>
                            </p:childTnLst>
                          </p:cTn>
                        </p:par>
                      </p:childTnLst>
                    </p:cTn>
                  </p:par>
                  <p:par>
                    <p:cTn id="178" fill="hold" nodeType="clickPar">
                      <p:stCondLst>
                        <p:cond delay="indefinite"/>
                      </p:stCondLst>
                      <p:childTnLst>
                        <p:par>
                          <p:cTn id="179" fill="hold" nodeType="withGroup">
                            <p:stCondLst>
                              <p:cond delay="0"/>
                            </p:stCondLst>
                            <p:childTnLst>
                              <p:par>
                                <p:cTn id="180" presetID="1" presetClass="exit" presetSubtype="0" fill="hold" grpId="1" nodeType="clickEffect">
                                  <p:stCondLst>
                                    <p:cond delay="0"/>
                                  </p:stCondLst>
                                  <p:childTnLst>
                                    <p:set>
                                      <p:cBhvr>
                                        <p:cTn id="181" dur="1" fill="hold">
                                          <p:stCondLst>
                                            <p:cond delay="0"/>
                                          </p:stCondLst>
                                        </p:cTn>
                                        <p:tgtEl>
                                          <p:spTgt spid="2320"/>
                                        </p:tgtEl>
                                        <p:attrNameLst>
                                          <p:attrName>style.visibility</p:attrName>
                                        </p:attrNameLst>
                                      </p:cBhvr>
                                      <p:to>
                                        <p:strVal val="hidden"/>
                                      </p:to>
                                    </p:set>
                                  </p:childTnLst>
                                </p:cTn>
                              </p:par>
                            </p:childTnLst>
                          </p:cTn>
                        </p:par>
                      </p:childTnLst>
                    </p:cTn>
                  </p:par>
                </p:childTnLst>
              </p:cTn>
              <p:nextCondLst>
                <p:cond evt="onClick" delay="0">
                  <p:tgtEl>
                    <p:spTgt spid="2319"/>
                  </p:tgtEl>
                </p:cond>
              </p:nextCondLst>
            </p:seq>
          </p:childTnLst>
        </p:cTn>
      </p:par>
    </p:tnLst>
    <p:bldLst>
      <p:bldP spid="2305" grpId="0" animBg="1"/>
      <p:bldP spid="2305" grpId="1" animBg="1"/>
      <p:bldP spid="2307" grpId="0" animBg="1"/>
      <p:bldP spid="2307" grpId="1" animBg="1"/>
      <p:bldP spid="2182" grpId="0" animBg="1"/>
      <p:bldP spid="2182" grpId="1" animBg="1"/>
      <p:bldP spid="2309" grpId="0" animBg="1"/>
      <p:bldP spid="2309" grpId="1" animBg="1"/>
      <p:bldP spid="2312" grpId="0" animBg="1"/>
      <p:bldP spid="2312" grpId="1" animBg="1"/>
      <p:bldP spid="2314" grpId="0" animBg="1"/>
      <p:bldP spid="2314" grpId="1" animBg="1"/>
      <p:bldP spid="2316" grpId="0" animBg="1"/>
      <p:bldP spid="2316" grpId="1" animBg="1"/>
      <p:bldP spid="2318" grpId="0" animBg="1"/>
      <p:bldP spid="2318" grpId="1" animBg="1"/>
      <p:bldP spid="2320" grpId="0" animBg="1"/>
      <p:bldP spid="2320"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1">
          <a:extLst>
            <a:ext uri="{FF2B5EF4-FFF2-40B4-BE49-F238E27FC236}">
              <a16:creationId xmlns:a16="http://schemas.microsoft.com/office/drawing/2014/main" id="{E4581846-71DF-84B2-12BB-3B02ABBA1C54}"/>
            </a:ext>
          </a:extLst>
        </p:cNvPr>
        <p:cNvGrpSpPr/>
        <p:nvPr/>
      </p:nvGrpSpPr>
      <p:grpSpPr>
        <a:xfrm>
          <a:off x="0" y="0"/>
          <a:ext cx="0" cy="0"/>
          <a:chOff x="0" y="0"/>
          <a:chExt cx="0" cy="0"/>
        </a:xfrm>
      </p:grpSpPr>
      <p:sp>
        <p:nvSpPr>
          <p:cNvPr id="9" name="Google Shape;110;p16">
            <a:extLst>
              <a:ext uri="{FF2B5EF4-FFF2-40B4-BE49-F238E27FC236}">
                <a16:creationId xmlns:a16="http://schemas.microsoft.com/office/drawing/2014/main" id="{4E05090A-5732-49DC-2C52-136ED06B4767}"/>
              </a:ext>
            </a:extLst>
          </p:cNvPr>
          <p:cNvSpPr/>
          <p:nvPr/>
        </p:nvSpPr>
        <p:spPr>
          <a:xfrm>
            <a:off x="9148517" y="4661429"/>
            <a:ext cx="7912045" cy="1829988"/>
          </a:xfrm>
          <a:prstGeom prst="roundRect">
            <a:avLst>
              <a:gd name="adj" fmla="val 17191"/>
            </a:avLst>
          </a:prstGeom>
          <a:solidFill>
            <a:schemeClr val="lt1"/>
          </a:solidFill>
          <a:ln>
            <a:noFill/>
          </a:ln>
          <a:effectLst>
            <a:outerShdw blurRad="710047" dist="254000" dir="8100000" algn="tr" rotWithShape="0">
              <a:srgbClr val="000000">
                <a:alpha val="9803"/>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2" name="Google Shape;202;p22">
            <a:extLst>
              <a:ext uri="{FF2B5EF4-FFF2-40B4-BE49-F238E27FC236}">
                <a16:creationId xmlns:a16="http://schemas.microsoft.com/office/drawing/2014/main" id="{E897C786-D19C-BED4-D1BB-44129CE52B45}"/>
              </a:ext>
            </a:extLst>
          </p:cNvPr>
          <p:cNvSpPr txBox="1"/>
          <p:nvPr/>
        </p:nvSpPr>
        <p:spPr>
          <a:xfrm>
            <a:off x="1932841" y="1444743"/>
            <a:ext cx="5975484" cy="19389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0" dirty="0">
                <a:solidFill>
                  <a:srgbClr val="4B116F"/>
                </a:solidFill>
                <a:latin typeface="+mj-lt"/>
                <a:ea typeface="Inter Tight Medium"/>
                <a:cs typeface="Inter Tight Medium"/>
                <a:sym typeface="Inter Tight Medium"/>
              </a:rPr>
              <a:t>Extremely</a:t>
            </a:r>
          </a:p>
          <a:p>
            <a:pPr marL="0" marR="0" lvl="0" indent="0" algn="l" rtl="0">
              <a:spcBef>
                <a:spcPts val="0"/>
              </a:spcBef>
              <a:spcAft>
                <a:spcPts val="0"/>
              </a:spcAft>
              <a:buNone/>
            </a:pPr>
            <a:r>
              <a:rPr lang="en-US" sz="6000" dirty="0">
                <a:solidFill>
                  <a:srgbClr val="4B116F"/>
                </a:solidFill>
                <a:latin typeface="+mj-lt"/>
                <a:ea typeface="Inter Tight Medium"/>
                <a:cs typeface="Inter Tight Medium"/>
                <a:sym typeface="Inter Tight Medium"/>
              </a:rPr>
              <a:t>Terrifying</a:t>
            </a:r>
            <a:endParaRPr sz="1600" dirty="0">
              <a:solidFill>
                <a:srgbClr val="4B116F"/>
              </a:solidFill>
              <a:latin typeface="+mj-lt"/>
            </a:endParaRPr>
          </a:p>
        </p:txBody>
      </p:sp>
      <p:sp>
        <p:nvSpPr>
          <p:cNvPr id="4" name="Background frame">
            <a:extLst>
              <a:ext uri="{FF2B5EF4-FFF2-40B4-BE49-F238E27FC236}">
                <a16:creationId xmlns:a16="http://schemas.microsoft.com/office/drawing/2014/main" id="{2DE98193-4EE5-75BD-2007-53B61A6A6EB8}"/>
              </a:ext>
            </a:extLst>
          </p:cNvPr>
          <p:cNvSpPr/>
          <p:nvPr/>
        </p:nvSpPr>
        <p:spPr>
          <a:xfrm>
            <a:off x="9144000" y="1640539"/>
            <a:ext cx="7912045" cy="2698716"/>
          </a:xfrm>
          <a:prstGeom prst="roundRect">
            <a:avLst>
              <a:gd name="adj" fmla="val 10456"/>
            </a:avLst>
          </a:prstGeom>
          <a:solidFill>
            <a:srgbClr val="EEEB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3" name="Google Shape;203;p22">
            <a:extLst>
              <a:ext uri="{FF2B5EF4-FFF2-40B4-BE49-F238E27FC236}">
                <a16:creationId xmlns:a16="http://schemas.microsoft.com/office/drawing/2014/main" id="{89C1E58B-B487-94C2-A8DE-D38958D98BBA}"/>
              </a:ext>
            </a:extLst>
          </p:cNvPr>
          <p:cNvSpPr txBox="1"/>
          <p:nvPr/>
        </p:nvSpPr>
        <p:spPr>
          <a:xfrm>
            <a:off x="1932842" y="3501521"/>
            <a:ext cx="6527418" cy="3093114"/>
          </a:xfrm>
          <a:prstGeom prst="rect">
            <a:avLst/>
          </a:prstGeom>
          <a:noFill/>
          <a:ln>
            <a:noFill/>
          </a:ln>
        </p:spPr>
        <p:txBody>
          <a:bodyPr spcFirstLastPara="1" wrap="square" lIns="91425" tIns="45700" rIns="91425" bIns="45700" anchor="t" anchorCtr="0">
            <a:spAutoFit/>
          </a:bodyPr>
          <a:lstStyle/>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Very powerful image and language</a:t>
            </a:r>
          </a:p>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Jahannam is HUGE!</a:t>
            </a:r>
          </a:p>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There will always be room for more in Hell: existing inhabitants will get squashed and constricted even further.</a:t>
            </a:r>
            <a:endParaRPr lang="en-US" sz="2400" dirty="0">
              <a:solidFill>
                <a:srgbClr val="1E1E1E"/>
              </a:solidFill>
              <a:latin typeface="Inter Light"/>
              <a:ea typeface="Inter Light"/>
              <a:cs typeface="Inter Light"/>
              <a:sym typeface="Inter Light"/>
            </a:endParaRPr>
          </a:p>
        </p:txBody>
      </p:sp>
      <p:sp>
        <p:nvSpPr>
          <p:cNvPr id="2" name="Freeform: Shape 1">
            <a:extLst>
              <a:ext uri="{FF2B5EF4-FFF2-40B4-BE49-F238E27FC236}">
                <a16:creationId xmlns:a16="http://schemas.microsoft.com/office/drawing/2014/main" id="{3A58BDD1-F558-535D-49C7-9491A277B585}"/>
              </a:ext>
            </a:extLst>
          </p:cNvPr>
          <p:cNvSpPr/>
          <p:nvPr/>
        </p:nvSpPr>
        <p:spPr>
          <a:xfrm>
            <a:off x="9722294" y="2371654"/>
            <a:ext cx="6735928" cy="1399184"/>
          </a:xfrm>
          <a:custGeom>
            <a:avLst/>
            <a:gdLst/>
            <a:ahLst/>
            <a:cxnLst/>
            <a:rect l="l" t="t" r="r" b="b"/>
            <a:pathLst>
              <a:path w="6735928" h="1399184">
                <a:moveTo>
                  <a:pt x="3933749" y="1346149"/>
                </a:moveTo>
                <a:lnTo>
                  <a:pt x="3934206" y="1351635"/>
                </a:lnTo>
                <a:cubicBezTo>
                  <a:pt x="3933596" y="1360779"/>
                  <a:pt x="3929786" y="1367180"/>
                  <a:pt x="3922776" y="1370838"/>
                </a:cubicBezTo>
                <a:cubicBezTo>
                  <a:pt x="3914852" y="1374800"/>
                  <a:pt x="3904564" y="1379143"/>
                  <a:pt x="3891915" y="1383868"/>
                </a:cubicBezTo>
                <a:cubicBezTo>
                  <a:pt x="3879266" y="1388592"/>
                  <a:pt x="3864407" y="1393698"/>
                  <a:pt x="3847338" y="1399184"/>
                </a:cubicBezTo>
                <a:lnTo>
                  <a:pt x="3850996" y="1375867"/>
                </a:lnTo>
                <a:cubicBezTo>
                  <a:pt x="3871112" y="1368856"/>
                  <a:pt x="3887953" y="1362989"/>
                  <a:pt x="3901516" y="1358265"/>
                </a:cubicBezTo>
                <a:cubicBezTo>
                  <a:pt x="3915080" y="1353540"/>
                  <a:pt x="3925824" y="1349502"/>
                  <a:pt x="3933749" y="1346149"/>
                </a:cubicBezTo>
                <a:close/>
                <a:moveTo>
                  <a:pt x="3145079" y="1325118"/>
                </a:moveTo>
                <a:cubicBezTo>
                  <a:pt x="3153918" y="1331823"/>
                  <a:pt x="3160471" y="1337767"/>
                  <a:pt x="3164738" y="1342948"/>
                </a:cubicBezTo>
                <a:cubicBezTo>
                  <a:pt x="3161690" y="1345692"/>
                  <a:pt x="3158490" y="1348740"/>
                  <a:pt x="3155137" y="1352092"/>
                </a:cubicBezTo>
                <a:cubicBezTo>
                  <a:pt x="3151785" y="1355445"/>
                  <a:pt x="3148432" y="1359255"/>
                  <a:pt x="3145079" y="1363522"/>
                </a:cubicBezTo>
                <a:cubicBezTo>
                  <a:pt x="3140507" y="1357731"/>
                  <a:pt x="3134563" y="1351635"/>
                  <a:pt x="3127248" y="1345234"/>
                </a:cubicBezTo>
                <a:cubicBezTo>
                  <a:pt x="3129686" y="1341577"/>
                  <a:pt x="3132430" y="1338072"/>
                  <a:pt x="3135478" y="1334719"/>
                </a:cubicBezTo>
                <a:cubicBezTo>
                  <a:pt x="3138526" y="1331366"/>
                  <a:pt x="3141726" y="1328166"/>
                  <a:pt x="3145079" y="1325118"/>
                </a:cubicBezTo>
                <a:close/>
                <a:moveTo>
                  <a:pt x="2698928" y="1325118"/>
                </a:moveTo>
                <a:cubicBezTo>
                  <a:pt x="2701671" y="1327861"/>
                  <a:pt x="2704643" y="1330756"/>
                  <a:pt x="2707844" y="1333804"/>
                </a:cubicBezTo>
                <a:cubicBezTo>
                  <a:pt x="2711044" y="1336852"/>
                  <a:pt x="2714016" y="1339900"/>
                  <a:pt x="2716758" y="1342948"/>
                </a:cubicBezTo>
                <a:cubicBezTo>
                  <a:pt x="2714320" y="1346606"/>
                  <a:pt x="2711577" y="1350187"/>
                  <a:pt x="2708529" y="1353693"/>
                </a:cubicBezTo>
                <a:cubicBezTo>
                  <a:pt x="2705481" y="1357198"/>
                  <a:pt x="2702281" y="1360474"/>
                  <a:pt x="2698928" y="1363522"/>
                </a:cubicBezTo>
                <a:cubicBezTo>
                  <a:pt x="2694966" y="1360474"/>
                  <a:pt x="2691308" y="1357426"/>
                  <a:pt x="2687955" y="1354378"/>
                </a:cubicBezTo>
                <a:cubicBezTo>
                  <a:pt x="2684602" y="1351330"/>
                  <a:pt x="2681707" y="1348435"/>
                  <a:pt x="2679268" y="1345692"/>
                </a:cubicBezTo>
                <a:cubicBezTo>
                  <a:pt x="2682621" y="1342644"/>
                  <a:pt x="2685898" y="1339443"/>
                  <a:pt x="2689098" y="1336090"/>
                </a:cubicBezTo>
                <a:cubicBezTo>
                  <a:pt x="2692298" y="1332738"/>
                  <a:pt x="2695575" y="1329080"/>
                  <a:pt x="2698928" y="1325118"/>
                </a:cubicBezTo>
                <a:close/>
                <a:moveTo>
                  <a:pt x="3624453" y="1298219"/>
                </a:moveTo>
                <a:lnTo>
                  <a:pt x="3624453" y="1302791"/>
                </a:lnTo>
                <a:cubicBezTo>
                  <a:pt x="3624453" y="1308277"/>
                  <a:pt x="3622472" y="1312164"/>
                  <a:pt x="3618510" y="1314450"/>
                </a:cubicBezTo>
                <a:cubicBezTo>
                  <a:pt x="3614547" y="1316736"/>
                  <a:pt x="3608451" y="1319403"/>
                  <a:pt x="3600222" y="1322451"/>
                </a:cubicBezTo>
                <a:cubicBezTo>
                  <a:pt x="3595954" y="1324279"/>
                  <a:pt x="3589325" y="1326642"/>
                  <a:pt x="3580333" y="1329537"/>
                </a:cubicBezTo>
                <a:cubicBezTo>
                  <a:pt x="3571342" y="1332433"/>
                  <a:pt x="3559378" y="1336319"/>
                  <a:pt x="3544443" y="1341196"/>
                </a:cubicBezTo>
                <a:lnTo>
                  <a:pt x="3545815" y="1324279"/>
                </a:lnTo>
                <a:cubicBezTo>
                  <a:pt x="3574466" y="1316050"/>
                  <a:pt x="3600679" y="1307363"/>
                  <a:pt x="3624453" y="1298219"/>
                </a:cubicBezTo>
                <a:close/>
                <a:moveTo>
                  <a:pt x="3620796" y="1274445"/>
                </a:moveTo>
                <a:lnTo>
                  <a:pt x="3621253" y="1279017"/>
                </a:lnTo>
                <a:cubicBezTo>
                  <a:pt x="3621862" y="1283589"/>
                  <a:pt x="3620643" y="1286865"/>
                  <a:pt x="3617595" y="1288846"/>
                </a:cubicBezTo>
                <a:cubicBezTo>
                  <a:pt x="3614547" y="1290828"/>
                  <a:pt x="3609670" y="1293190"/>
                  <a:pt x="3602965" y="1295933"/>
                </a:cubicBezTo>
                <a:cubicBezTo>
                  <a:pt x="3598393" y="1298067"/>
                  <a:pt x="3591306" y="1300810"/>
                  <a:pt x="3581705" y="1304163"/>
                </a:cubicBezTo>
                <a:cubicBezTo>
                  <a:pt x="3572104" y="1307515"/>
                  <a:pt x="3558616" y="1311935"/>
                  <a:pt x="3541243" y="1317421"/>
                </a:cubicBezTo>
                <a:lnTo>
                  <a:pt x="3542614" y="1300505"/>
                </a:lnTo>
                <a:cubicBezTo>
                  <a:pt x="3556940" y="1296238"/>
                  <a:pt x="3570732" y="1291971"/>
                  <a:pt x="3583991" y="1287703"/>
                </a:cubicBezTo>
                <a:cubicBezTo>
                  <a:pt x="3597250" y="1283436"/>
                  <a:pt x="3609518" y="1279017"/>
                  <a:pt x="3620796" y="1274445"/>
                </a:cubicBezTo>
                <a:close/>
                <a:moveTo>
                  <a:pt x="3737077" y="1265682"/>
                </a:moveTo>
                <a:cubicBezTo>
                  <a:pt x="3738906" y="1267815"/>
                  <a:pt x="3742182" y="1271244"/>
                  <a:pt x="3746906" y="1275969"/>
                </a:cubicBezTo>
                <a:cubicBezTo>
                  <a:pt x="3751631" y="1280693"/>
                  <a:pt x="3757803" y="1286713"/>
                  <a:pt x="3765423" y="1294028"/>
                </a:cubicBezTo>
                <a:cubicBezTo>
                  <a:pt x="3761766" y="1299210"/>
                  <a:pt x="3757650" y="1304467"/>
                  <a:pt x="3753079" y="1309801"/>
                </a:cubicBezTo>
                <a:cubicBezTo>
                  <a:pt x="3748507" y="1315135"/>
                  <a:pt x="3743478" y="1320546"/>
                  <a:pt x="3737991" y="1326032"/>
                </a:cubicBezTo>
                <a:cubicBezTo>
                  <a:pt x="3730676" y="1320241"/>
                  <a:pt x="3724428" y="1314907"/>
                  <a:pt x="3719246" y="1310030"/>
                </a:cubicBezTo>
                <a:cubicBezTo>
                  <a:pt x="3714064" y="1305153"/>
                  <a:pt x="3709797" y="1300886"/>
                  <a:pt x="3706444" y="1297228"/>
                </a:cubicBezTo>
                <a:cubicBezTo>
                  <a:pt x="3711321" y="1292656"/>
                  <a:pt x="3716350" y="1287703"/>
                  <a:pt x="3721532" y="1282369"/>
                </a:cubicBezTo>
                <a:cubicBezTo>
                  <a:pt x="3726714" y="1277035"/>
                  <a:pt x="3731895" y="1271473"/>
                  <a:pt x="3737077" y="1265682"/>
                </a:cubicBezTo>
                <a:close/>
                <a:moveTo>
                  <a:pt x="3800628" y="1259281"/>
                </a:moveTo>
                <a:cubicBezTo>
                  <a:pt x="3801847" y="1260195"/>
                  <a:pt x="3804742" y="1263015"/>
                  <a:pt x="3809314" y="1267739"/>
                </a:cubicBezTo>
                <a:cubicBezTo>
                  <a:pt x="3813886" y="1272463"/>
                  <a:pt x="3820440" y="1279093"/>
                  <a:pt x="3828974" y="1287627"/>
                </a:cubicBezTo>
                <a:cubicBezTo>
                  <a:pt x="3825926" y="1291894"/>
                  <a:pt x="3822116" y="1296695"/>
                  <a:pt x="3817544" y="1302029"/>
                </a:cubicBezTo>
                <a:cubicBezTo>
                  <a:pt x="3812972" y="1307363"/>
                  <a:pt x="3807638" y="1313078"/>
                  <a:pt x="3801542" y="1319174"/>
                </a:cubicBezTo>
                <a:cubicBezTo>
                  <a:pt x="3788436" y="1308811"/>
                  <a:pt x="3778072" y="1299362"/>
                  <a:pt x="3770452" y="1290828"/>
                </a:cubicBezTo>
                <a:cubicBezTo>
                  <a:pt x="3779292" y="1282903"/>
                  <a:pt x="3789350" y="1272387"/>
                  <a:pt x="3800628" y="1259281"/>
                </a:cubicBezTo>
                <a:close/>
                <a:moveTo>
                  <a:pt x="2632634" y="1123950"/>
                </a:moveTo>
                <a:cubicBezTo>
                  <a:pt x="2640864" y="1137970"/>
                  <a:pt x="2646350" y="1150620"/>
                  <a:pt x="2649093" y="1161897"/>
                </a:cubicBezTo>
                <a:cubicBezTo>
                  <a:pt x="2650312" y="1166164"/>
                  <a:pt x="2651760" y="1172718"/>
                  <a:pt x="2653436" y="1181557"/>
                </a:cubicBezTo>
                <a:cubicBezTo>
                  <a:pt x="2655113" y="1190396"/>
                  <a:pt x="2656866" y="1200302"/>
                  <a:pt x="2658694" y="1211275"/>
                </a:cubicBezTo>
                <a:cubicBezTo>
                  <a:pt x="2660523" y="1222248"/>
                  <a:pt x="2662047" y="1233525"/>
                  <a:pt x="2663266" y="1245108"/>
                </a:cubicBezTo>
                <a:cubicBezTo>
                  <a:pt x="2665705" y="1260043"/>
                  <a:pt x="2668981" y="1270939"/>
                  <a:pt x="2673096" y="1277797"/>
                </a:cubicBezTo>
                <a:cubicBezTo>
                  <a:pt x="2677211" y="1284655"/>
                  <a:pt x="2683840" y="1289608"/>
                  <a:pt x="2692984" y="1292656"/>
                </a:cubicBezTo>
                <a:lnTo>
                  <a:pt x="2704872" y="1297228"/>
                </a:lnTo>
                <a:lnTo>
                  <a:pt x="2698928" y="1315516"/>
                </a:lnTo>
                <a:lnTo>
                  <a:pt x="2668753" y="1305001"/>
                </a:lnTo>
                <a:cubicBezTo>
                  <a:pt x="2651379" y="1299210"/>
                  <a:pt x="2638196" y="1290599"/>
                  <a:pt x="2629205" y="1279169"/>
                </a:cubicBezTo>
                <a:cubicBezTo>
                  <a:pt x="2620213" y="1267739"/>
                  <a:pt x="2615565" y="1254252"/>
                  <a:pt x="2615260" y="1238707"/>
                </a:cubicBezTo>
                <a:cubicBezTo>
                  <a:pt x="2614346" y="1223162"/>
                  <a:pt x="2614498" y="1200454"/>
                  <a:pt x="2615717" y="1170584"/>
                </a:cubicBezTo>
                <a:cubicBezTo>
                  <a:pt x="2616022" y="1163878"/>
                  <a:pt x="2616174" y="1157554"/>
                  <a:pt x="2616174" y="1151610"/>
                </a:cubicBezTo>
                <a:cubicBezTo>
                  <a:pt x="2616174" y="1145667"/>
                  <a:pt x="2616174" y="1139952"/>
                  <a:pt x="2616174" y="1134465"/>
                </a:cubicBezTo>
                <a:close/>
                <a:moveTo>
                  <a:pt x="4157244" y="1118920"/>
                </a:moveTo>
                <a:cubicBezTo>
                  <a:pt x="4149014" y="1118920"/>
                  <a:pt x="4141546" y="1123035"/>
                  <a:pt x="4134840" y="1131265"/>
                </a:cubicBezTo>
                <a:cubicBezTo>
                  <a:pt x="4132402" y="1134313"/>
                  <a:pt x="4129354" y="1138885"/>
                  <a:pt x="4125696" y="1144981"/>
                </a:cubicBezTo>
                <a:cubicBezTo>
                  <a:pt x="4122039" y="1151077"/>
                  <a:pt x="4117924" y="1158697"/>
                  <a:pt x="4113352" y="1167841"/>
                </a:cubicBezTo>
                <a:cubicBezTo>
                  <a:pt x="4123411" y="1172718"/>
                  <a:pt x="4134688" y="1176832"/>
                  <a:pt x="4147185" y="1180185"/>
                </a:cubicBezTo>
                <a:cubicBezTo>
                  <a:pt x="4159682" y="1183538"/>
                  <a:pt x="4173703" y="1185976"/>
                  <a:pt x="4189248" y="1187500"/>
                </a:cubicBezTo>
                <a:cubicBezTo>
                  <a:pt x="4188333" y="1175308"/>
                  <a:pt x="4185971" y="1163802"/>
                  <a:pt x="4182161" y="1152982"/>
                </a:cubicBezTo>
                <a:cubicBezTo>
                  <a:pt x="4178351" y="1142161"/>
                  <a:pt x="4174160" y="1133551"/>
                  <a:pt x="4169588" y="1127150"/>
                </a:cubicBezTo>
                <a:cubicBezTo>
                  <a:pt x="4165016" y="1121664"/>
                  <a:pt x="4160901" y="1118920"/>
                  <a:pt x="4157244" y="1118920"/>
                </a:cubicBezTo>
                <a:close/>
                <a:moveTo>
                  <a:pt x="3253436" y="1090574"/>
                </a:moveTo>
                <a:cubicBezTo>
                  <a:pt x="3267456" y="1090574"/>
                  <a:pt x="3277362" y="1100328"/>
                  <a:pt x="3283153" y="1119835"/>
                </a:cubicBezTo>
                <a:cubicBezTo>
                  <a:pt x="3274314" y="1121968"/>
                  <a:pt x="3266923" y="1123721"/>
                  <a:pt x="3260979" y="1125093"/>
                </a:cubicBezTo>
                <a:cubicBezTo>
                  <a:pt x="3255036" y="1126464"/>
                  <a:pt x="3250235" y="1127912"/>
                  <a:pt x="3246578" y="1129436"/>
                </a:cubicBezTo>
                <a:cubicBezTo>
                  <a:pt x="3243224" y="1130655"/>
                  <a:pt x="3239948" y="1131951"/>
                  <a:pt x="3236748" y="1133322"/>
                </a:cubicBezTo>
                <a:cubicBezTo>
                  <a:pt x="3233547" y="1134694"/>
                  <a:pt x="3230270" y="1136294"/>
                  <a:pt x="3226918" y="1138123"/>
                </a:cubicBezTo>
                <a:cubicBezTo>
                  <a:pt x="3228137" y="1161897"/>
                  <a:pt x="3228899" y="1181938"/>
                  <a:pt x="3229204" y="1198245"/>
                </a:cubicBezTo>
                <a:cubicBezTo>
                  <a:pt x="3229508" y="1214551"/>
                  <a:pt x="3229508" y="1228039"/>
                  <a:pt x="3229204" y="1238707"/>
                </a:cubicBezTo>
                <a:cubicBezTo>
                  <a:pt x="3228594" y="1254556"/>
                  <a:pt x="3223794" y="1268120"/>
                  <a:pt x="3214802" y="1279398"/>
                </a:cubicBezTo>
                <a:cubicBezTo>
                  <a:pt x="3205810" y="1290675"/>
                  <a:pt x="3192628" y="1299210"/>
                  <a:pt x="3175254" y="1305001"/>
                </a:cubicBezTo>
                <a:lnTo>
                  <a:pt x="3145079" y="1315516"/>
                </a:lnTo>
                <a:lnTo>
                  <a:pt x="3139136" y="1297228"/>
                </a:lnTo>
                <a:lnTo>
                  <a:pt x="3151480" y="1292656"/>
                </a:lnTo>
                <a:cubicBezTo>
                  <a:pt x="3160928" y="1288999"/>
                  <a:pt x="3167558" y="1283817"/>
                  <a:pt x="3171368" y="1277112"/>
                </a:cubicBezTo>
                <a:cubicBezTo>
                  <a:pt x="3175178" y="1270406"/>
                  <a:pt x="3178302" y="1259738"/>
                  <a:pt x="3180740" y="1245108"/>
                </a:cubicBezTo>
                <a:cubicBezTo>
                  <a:pt x="3181655" y="1237488"/>
                  <a:pt x="3183103" y="1225829"/>
                  <a:pt x="3185084" y="1210132"/>
                </a:cubicBezTo>
                <a:cubicBezTo>
                  <a:pt x="3187065" y="1194435"/>
                  <a:pt x="3189732" y="1175004"/>
                  <a:pt x="3193085" y="1151839"/>
                </a:cubicBezTo>
                <a:cubicBezTo>
                  <a:pt x="3193390" y="1149705"/>
                  <a:pt x="3194838" y="1145971"/>
                  <a:pt x="3197428" y="1140637"/>
                </a:cubicBezTo>
                <a:cubicBezTo>
                  <a:pt x="3200019" y="1135303"/>
                  <a:pt x="3203753" y="1128217"/>
                  <a:pt x="3208630" y="1119378"/>
                </a:cubicBezTo>
                <a:lnTo>
                  <a:pt x="3213659" y="1110234"/>
                </a:lnTo>
                <a:cubicBezTo>
                  <a:pt x="3220670" y="1104442"/>
                  <a:pt x="3227832" y="1099718"/>
                  <a:pt x="3235147" y="1096060"/>
                </a:cubicBezTo>
                <a:cubicBezTo>
                  <a:pt x="3242462" y="1092403"/>
                  <a:pt x="3248558" y="1090574"/>
                  <a:pt x="3253436" y="1090574"/>
                </a:cubicBezTo>
                <a:close/>
                <a:moveTo>
                  <a:pt x="3036951" y="1080973"/>
                </a:moveTo>
                <a:cubicBezTo>
                  <a:pt x="3045486" y="1085850"/>
                  <a:pt x="3053106" y="1090422"/>
                  <a:pt x="3059811" y="1094689"/>
                </a:cubicBezTo>
                <a:cubicBezTo>
                  <a:pt x="3066516" y="1098956"/>
                  <a:pt x="3072308" y="1103071"/>
                  <a:pt x="3077185" y="1107033"/>
                </a:cubicBezTo>
                <a:cubicBezTo>
                  <a:pt x="3086634" y="1115263"/>
                  <a:pt x="3091358" y="1121054"/>
                  <a:pt x="3091358" y="1124407"/>
                </a:cubicBezTo>
                <a:cubicBezTo>
                  <a:pt x="3091358" y="1129588"/>
                  <a:pt x="3081452" y="1146657"/>
                  <a:pt x="3061640" y="1175613"/>
                </a:cubicBezTo>
                <a:cubicBezTo>
                  <a:pt x="3053715" y="1169517"/>
                  <a:pt x="3046628" y="1164336"/>
                  <a:pt x="3040380" y="1160068"/>
                </a:cubicBezTo>
                <a:cubicBezTo>
                  <a:pt x="3034132" y="1155801"/>
                  <a:pt x="3028112" y="1151839"/>
                  <a:pt x="3022321" y="1148181"/>
                </a:cubicBezTo>
                <a:cubicBezTo>
                  <a:pt x="3016530" y="1144524"/>
                  <a:pt x="3010434" y="1141018"/>
                  <a:pt x="3004032" y="1137666"/>
                </a:cubicBezTo>
                <a:cubicBezTo>
                  <a:pt x="3007081" y="1132789"/>
                  <a:pt x="3009900" y="1127912"/>
                  <a:pt x="3012491" y="1123035"/>
                </a:cubicBezTo>
                <a:cubicBezTo>
                  <a:pt x="3015082" y="1118158"/>
                  <a:pt x="3017596" y="1113434"/>
                  <a:pt x="3020034" y="1108862"/>
                </a:cubicBezTo>
                <a:cubicBezTo>
                  <a:pt x="3022473" y="1103985"/>
                  <a:pt x="3025140" y="1099261"/>
                  <a:pt x="3028036" y="1094689"/>
                </a:cubicBezTo>
                <a:cubicBezTo>
                  <a:pt x="3030931" y="1090117"/>
                  <a:pt x="3033903" y="1085545"/>
                  <a:pt x="3036951" y="1080973"/>
                </a:cubicBezTo>
                <a:close/>
                <a:moveTo>
                  <a:pt x="3327502" y="1080058"/>
                </a:moveTo>
                <a:cubicBezTo>
                  <a:pt x="3344266" y="1093470"/>
                  <a:pt x="3357220" y="1105357"/>
                  <a:pt x="3366364" y="1115720"/>
                </a:cubicBezTo>
                <a:cubicBezTo>
                  <a:pt x="3359048" y="1123035"/>
                  <a:pt x="3352190" y="1130046"/>
                  <a:pt x="3345790" y="1136751"/>
                </a:cubicBezTo>
                <a:cubicBezTo>
                  <a:pt x="3339389" y="1143457"/>
                  <a:pt x="3333598" y="1149705"/>
                  <a:pt x="3328416" y="1155496"/>
                </a:cubicBezTo>
                <a:cubicBezTo>
                  <a:pt x="3323844" y="1150010"/>
                  <a:pt x="3318586" y="1144371"/>
                  <a:pt x="3312642" y="1138580"/>
                </a:cubicBezTo>
                <a:cubicBezTo>
                  <a:pt x="3306699" y="1132789"/>
                  <a:pt x="3300070" y="1126540"/>
                  <a:pt x="3292754" y="1119835"/>
                </a:cubicBezTo>
                <a:cubicBezTo>
                  <a:pt x="3297022" y="1113434"/>
                  <a:pt x="3302051" y="1106957"/>
                  <a:pt x="3307842" y="1100404"/>
                </a:cubicBezTo>
                <a:cubicBezTo>
                  <a:pt x="3313633" y="1093851"/>
                  <a:pt x="3320186" y="1087069"/>
                  <a:pt x="3327502" y="1080058"/>
                </a:cubicBezTo>
                <a:close/>
                <a:moveTo>
                  <a:pt x="4164102" y="1069543"/>
                </a:moveTo>
                <a:cubicBezTo>
                  <a:pt x="4174464" y="1069543"/>
                  <a:pt x="4184599" y="1075182"/>
                  <a:pt x="4194506" y="1086459"/>
                </a:cubicBezTo>
                <a:cubicBezTo>
                  <a:pt x="4204412" y="1097737"/>
                  <a:pt x="4212564" y="1112520"/>
                  <a:pt x="4218966" y="1130808"/>
                </a:cubicBezTo>
                <a:cubicBezTo>
                  <a:pt x="4225062" y="1148486"/>
                  <a:pt x="4228110" y="1165707"/>
                  <a:pt x="4228110" y="1182471"/>
                </a:cubicBezTo>
                <a:cubicBezTo>
                  <a:pt x="4228110" y="1191006"/>
                  <a:pt x="4225748" y="1199997"/>
                  <a:pt x="4221023" y="1209446"/>
                </a:cubicBezTo>
                <a:cubicBezTo>
                  <a:pt x="4216298" y="1218895"/>
                  <a:pt x="4210126" y="1226667"/>
                  <a:pt x="4202506" y="1232763"/>
                </a:cubicBezTo>
                <a:cubicBezTo>
                  <a:pt x="4189400" y="1232763"/>
                  <a:pt x="4175988" y="1231696"/>
                  <a:pt x="4162272" y="1229563"/>
                </a:cubicBezTo>
                <a:cubicBezTo>
                  <a:pt x="4148556" y="1227429"/>
                  <a:pt x="4135450" y="1224305"/>
                  <a:pt x="4122954" y="1220190"/>
                </a:cubicBezTo>
                <a:cubicBezTo>
                  <a:pt x="4110456" y="1216075"/>
                  <a:pt x="4099484" y="1211580"/>
                  <a:pt x="4090035" y="1206703"/>
                </a:cubicBezTo>
                <a:cubicBezTo>
                  <a:pt x="4082720" y="1214932"/>
                  <a:pt x="4074872" y="1220876"/>
                  <a:pt x="4066490" y="1224534"/>
                </a:cubicBezTo>
                <a:cubicBezTo>
                  <a:pt x="4058107" y="1228191"/>
                  <a:pt x="4047972" y="1230020"/>
                  <a:pt x="4036086" y="1230020"/>
                </a:cubicBezTo>
                <a:lnTo>
                  <a:pt x="4033876" y="1229283"/>
                </a:lnTo>
                <a:lnTo>
                  <a:pt x="4031666" y="1230020"/>
                </a:lnTo>
                <a:cubicBezTo>
                  <a:pt x="4019474" y="1230020"/>
                  <a:pt x="4007739" y="1226820"/>
                  <a:pt x="3996462" y="1220419"/>
                </a:cubicBezTo>
                <a:cubicBezTo>
                  <a:pt x="3993108" y="1240840"/>
                  <a:pt x="3986632" y="1258824"/>
                  <a:pt x="3977030" y="1274368"/>
                </a:cubicBezTo>
                <a:cubicBezTo>
                  <a:pt x="3967430" y="1289913"/>
                  <a:pt x="3955466" y="1301953"/>
                  <a:pt x="3941140" y="1310487"/>
                </a:cubicBezTo>
                <a:cubicBezTo>
                  <a:pt x="3926814" y="1319022"/>
                  <a:pt x="3910965" y="1323289"/>
                  <a:pt x="3893592" y="1323289"/>
                </a:cubicBezTo>
                <a:cubicBezTo>
                  <a:pt x="3889629" y="1323289"/>
                  <a:pt x="3884295" y="1321841"/>
                  <a:pt x="3877590" y="1318945"/>
                </a:cubicBezTo>
                <a:cubicBezTo>
                  <a:pt x="3870884" y="1316050"/>
                  <a:pt x="3863492" y="1312011"/>
                  <a:pt x="3855415" y="1306830"/>
                </a:cubicBezTo>
                <a:cubicBezTo>
                  <a:pt x="3847338" y="1301648"/>
                  <a:pt x="3839642" y="1296009"/>
                  <a:pt x="3832327" y="1289913"/>
                </a:cubicBezTo>
                <a:lnTo>
                  <a:pt x="3839185" y="1272082"/>
                </a:lnTo>
                <a:cubicBezTo>
                  <a:pt x="3847414" y="1274216"/>
                  <a:pt x="3855339" y="1275740"/>
                  <a:pt x="3862959" y="1276654"/>
                </a:cubicBezTo>
                <a:cubicBezTo>
                  <a:pt x="3870579" y="1277569"/>
                  <a:pt x="3877742" y="1278026"/>
                  <a:pt x="3884448" y="1278026"/>
                </a:cubicBezTo>
                <a:cubicBezTo>
                  <a:pt x="3907003" y="1278026"/>
                  <a:pt x="3926205" y="1272006"/>
                  <a:pt x="3942054" y="1259967"/>
                </a:cubicBezTo>
                <a:cubicBezTo>
                  <a:pt x="3957904" y="1247927"/>
                  <a:pt x="3969487" y="1230477"/>
                  <a:pt x="3976802" y="1207617"/>
                </a:cubicBezTo>
                <a:cubicBezTo>
                  <a:pt x="3974668" y="1203045"/>
                  <a:pt x="3972382" y="1198397"/>
                  <a:pt x="3969944" y="1193673"/>
                </a:cubicBezTo>
                <a:cubicBezTo>
                  <a:pt x="3967506" y="1188948"/>
                  <a:pt x="3964762" y="1184148"/>
                  <a:pt x="3961714" y="1179271"/>
                </a:cubicBezTo>
                <a:cubicBezTo>
                  <a:pt x="3953790" y="1166164"/>
                  <a:pt x="3947541" y="1155115"/>
                  <a:pt x="3942969" y="1146124"/>
                </a:cubicBezTo>
                <a:cubicBezTo>
                  <a:pt x="3938397" y="1137132"/>
                  <a:pt x="3935196" y="1129741"/>
                  <a:pt x="3933368" y="1123950"/>
                </a:cubicBezTo>
                <a:cubicBezTo>
                  <a:pt x="3932148" y="1117854"/>
                  <a:pt x="3931844" y="1112596"/>
                  <a:pt x="3932454" y="1108176"/>
                </a:cubicBezTo>
                <a:cubicBezTo>
                  <a:pt x="3933063" y="1103757"/>
                  <a:pt x="3934892" y="1099718"/>
                  <a:pt x="3937940" y="1096060"/>
                </a:cubicBezTo>
                <a:cubicBezTo>
                  <a:pt x="3938245" y="1091488"/>
                  <a:pt x="3940988" y="1087069"/>
                  <a:pt x="3946170" y="1082802"/>
                </a:cubicBezTo>
                <a:cubicBezTo>
                  <a:pt x="3951351" y="1078534"/>
                  <a:pt x="3958056" y="1075334"/>
                  <a:pt x="3966286" y="1073200"/>
                </a:cubicBezTo>
                <a:cubicBezTo>
                  <a:pt x="3968724" y="1081430"/>
                  <a:pt x="3971087" y="1088974"/>
                  <a:pt x="3973373" y="1095832"/>
                </a:cubicBezTo>
                <a:cubicBezTo>
                  <a:pt x="3975659" y="1102690"/>
                  <a:pt x="3977716" y="1109167"/>
                  <a:pt x="3979545" y="1115263"/>
                </a:cubicBezTo>
                <a:cubicBezTo>
                  <a:pt x="3984726" y="1129893"/>
                  <a:pt x="3988765" y="1142085"/>
                  <a:pt x="3991661" y="1151839"/>
                </a:cubicBezTo>
                <a:cubicBezTo>
                  <a:pt x="3994556" y="1161592"/>
                  <a:pt x="3996309" y="1168908"/>
                  <a:pt x="3996919" y="1173784"/>
                </a:cubicBezTo>
                <a:cubicBezTo>
                  <a:pt x="4007282" y="1179576"/>
                  <a:pt x="4018864" y="1182471"/>
                  <a:pt x="4031666" y="1182471"/>
                </a:cubicBezTo>
                <a:lnTo>
                  <a:pt x="4033876" y="1183208"/>
                </a:lnTo>
                <a:lnTo>
                  <a:pt x="4036086" y="1182471"/>
                </a:lnTo>
                <a:cubicBezTo>
                  <a:pt x="4048278" y="1182471"/>
                  <a:pt x="4058793" y="1179652"/>
                  <a:pt x="4067632" y="1174013"/>
                </a:cubicBezTo>
                <a:cubicBezTo>
                  <a:pt x="4076472" y="1168374"/>
                  <a:pt x="4083787" y="1159916"/>
                  <a:pt x="4089578" y="1148638"/>
                </a:cubicBezTo>
                <a:cubicBezTo>
                  <a:pt x="4093845" y="1140409"/>
                  <a:pt x="4097579" y="1133246"/>
                  <a:pt x="4100780" y="1127150"/>
                </a:cubicBezTo>
                <a:cubicBezTo>
                  <a:pt x="4103980" y="1121054"/>
                  <a:pt x="4106952" y="1115644"/>
                  <a:pt x="4109695" y="1110919"/>
                </a:cubicBezTo>
                <a:cubicBezTo>
                  <a:pt x="4112438" y="1106195"/>
                  <a:pt x="4115181" y="1101852"/>
                  <a:pt x="4117924" y="1097889"/>
                </a:cubicBezTo>
                <a:cubicBezTo>
                  <a:pt x="4125544" y="1087831"/>
                  <a:pt x="4132936" y="1080592"/>
                  <a:pt x="4140098" y="1076172"/>
                </a:cubicBezTo>
                <a:cubicBezTo>
                  <a:pt x="4147262" y="1071753"/>
                  <a:pt x="4155262" y="1069543"/>
                  <a:pt x="4164102" y="1069543"/>
                </a:cubicBezTo>
                <a:close/>
                <a:moveTo>
                  <a:pt x="2515590" y="1067257"/>
                </a:moveTo>
                <a:cubicBezTo>
                  <a:pt x="2520163" y="1072743"/>
                  <a:pt x="2525420" y="1078458"/>
                  <a:pt x="2531364" y="1084402"/>
                </a:cubicBezTo>
                <a:cubicBezTo>
                  <a:pt x="2537308" y="1090345"/>
                  <a:pt x="2544090" y="1096518"/>
                  <a:pt x="2551710" y="1102918"/>
                </a:cubicBezTo>
                <a:cubicBezTo>
                  <a:pt x="2547442" y="1109014"/>
                  <a:pt x="2542337" y="1115415"/>
                  <a:pt x="2536394" y="1122121"/>
                </a:cubicBezTo>
                <a:cubicBezTo>
                  <a:pt x="2530450" y="1128826"/>
                  <a:pt x="2523820" y="1135684"/>
                  <a:pt x="2516505" y="1142695"/>
                </a:cubicBezTo>
                <a:cubicBezTo>
                  <a:pt x="2499132" y="1128674"/>
                  <a:pt x="2486178" y="1116787"/>
                  <a:pt x="2477643" y="1107033"/>
                </a:cubicBezTo>
                <a:cubicBezTo>
                  <a:pt x="2485263" y="1099718"/>
                  <a:pt x="2492197" y="1092784"/>
                  <a:pt x="2498446" y="1086231"/>
                </a:cubicBezTo>
                <a:cubicBezTo>
                  <a:pt x="2504694" y="1079677"/>
                  <a:pt x="2510409" y="1073353"/>
                  <a:pt x="2515590" y="1067257"/>
                </a:cubicBezTo>
                <a:close/>
                <a:moveTo>
                  <a:pt x="3610813" y="1034796"/>
                </a:moveTo>
                <a:cubicBezTo>
                  <a:pt x="3617214" y="1060094"/>
                  <a:pt x="3623691" y="1082649"/>
                  <a:pt x="3630244" y="1102461"/>
                </a:cubicBezTo>
                <a:cubicBezTo>
                  <a:pt x="3636798" y="1122273"/>
                  <a:pt x="3644189" y="1139342"/>
                  <a:pt x="3652418" y="1153668"/>
                </a:cubicBezTo>
                <a:cubicBezTo>
                  <a:pt x="3658210" y="1164336"/>
                  <a:pt x="3664534" y="1171803"/>
                  <a:pt x="3671392" y="1176070"/>
                </a:cubicBezTo>
                <a:cubicBezTo>
                  <a:pt x="3674821" y="1178204"/>
                  <a:pt x="3678765" y="1179804"/>
                  <a:pt x="3683222" y="1180871"/>
                </a:cubicBezTo>
                <a:lnTo>
                  <a:pt x="3696798" y="1182327"/>
                </a:lnTo>
                <a:lnTo>
                  <a:pt x="3739134" y="1180642"/>
                </a:lnTo>
                <a:cubicBezTo>
                  <a:pt x="3753917" y="1179423"/>
                  <a:pt x="3767176" y="1177671"/>
                  <a:pt x="3778910" y="1175385"/>
                </a:cubicBezTo>
                <a:cubicBezTo>
                  <a:pt x="3790645" y="1173099"/>
                  <a:pt x="3799561" y="1170584"/>
                  <a:pt x="3805657" y="1167841"/>
                </a:cubicBezTo>
                <a:cubicBezTo>
                  <a:pt x="3803218" y="1161135"/>
                  <a:pt x="3799942" y="1153515"/>
                  <a:pt x="3795827" y="1144981"/>
                </a:cubicBezTo>
                <a:cubicBezTo>
                  <a:pt x="3791712" y="1136446"/>
                  <a:pt x="3788131" y="1128826"/>
                  <a:pt x="3785082" y="1122121"/>
                </a:cubicBezTo>
                <a:cubicBezTo>
                  <a:pt x="3782035" y="1115415"/>
                  <a:pt x="3779520" y="1109700"/>
                  <a:pt x="3777539" y="1104976"/>
                </a:cubicBezTo>
                <a:cubicBezTo>
                  <a:pt x="3775558" y="1100251"/>
                  <a:pt x="3774567" y="1096060"/>
                  <a:pt x="3774567" y="1092403"/>
                </a:cubicBezTo>
                <a:cubicBezTo>
                  <a:pt x="3774567" y="1085392"/>
                  <a:pt x="3778224" y="1077696"/>
                  <a:pt x="3785540" y="1069314"/>
                </a:cubicBezTo>
                <a:cubicBezTo>
                  <a:pt x="3792855" y="1060932"/>
                  <a:pt x="3801847" y="1053998"/>
                  <a:pt x="3812515" y="1048512"/>
                </a:cubicBezTo>
                <a:cubicBezTo>
                  <a:pt x="3816782" y="1069848"/>
                  <a:pt x="3820287" y="1086993"/>
                  <a:pt x="3823030" y="1099947"/>
                </a:cubicBezTo>
                <a:cubicBezTo>
                  <a:pt x="3825774" y="1112901"/>
                  <a:pt x="3827755" y="1123340"/>
                  <a:pt x="3828974" y="1131265"/>
                </a:cubicBezTo>
                <a:cubicBezTo>
                  <a:pt x="3830193" y="1139190"/>
                  <a:pt x="3830803" y="1146200"/>
                  <a:pt x="3830803" y="1152296"/>
                </a:cubicBezTo>
                <a:cubicBezTo>
                  <a:pt x="3830803" y="1158697"/>
                  <a:pt x="3829202" y="1166545"/>
                  <a:pt x="3826002" y="1175842"/>
                </a:cubicBezTo>
                <a:cubicBezTo>
                  <a:pt x="3822802" y="1185138"/>
                  <a:pt x="3818611" y="1194816"/>
                  <a:pt x="3813429" y="1204874"/>
                </a:cubicBezTo>
                <a:cubicBezTo>
                  <a:pt x="3805200" y="1209751"/>
                  <a:pt x="3794532" y="1214094"/>
                  <a:pt x="3781425" y="1217904"/>
                </a:cubicBezTo>
                <a:cubicBezTo>
                  <a:pt x="3768319" y="1221714"/>
                  <a:pt x="3754070" y="1224686"/>
                  <a:pt x="3738677" y="1226820"/>
                </a:cubicBezTo>
                <a:lnTo>
                  <a:pt x="3699464" y="1229578"/>
                </a:lnTo>
                <a:lnTo>
                  <a:pt x="3698138" y="1230020"/>
                </a:lnTo>
                <a:lnTo>
                  <a:pt x="3695902" y="1229829"/>
                </a:lnTo>
                <a:lnTo>
                  <a:pt x="3693186" y="1230020"/>
                </a:lnTo>
                <a:lnTo>
                  <a:pt x="3691479" y="1229451"/>
                </a:lnTo>
                <a:lnTo>
                  <a:pt x="3682079" y="1228648"/>
                </a:lnTo>
                <a:cubicBezTo>
                  <a:pt x="3677012" y="1227734"/>
                  <a:pt x="3672230" y="1226362"/>
                  <a:pt x="3667735" y="1224534"/>
                </a:cubicBezTo>
                <a:cubicBezTo>
                  <a:pt x="3658743" y="1220876"/>
                  <a:pt x="3650742" y="1215390"/>
                  <a:pt x="3643732" y="1208074"/>
                </a:cubicBezTo>
                <a:cubicBezTo>
                  <a:pt x="3612032" y="1224534"/>
                  <a:pt x="3580486" y="1232763"/>
                  <a:pt x="3549091" y="1232763"/>
                </a:cubicBezTo>
                <a:cubicBezTo>
                  <a:pt x="3509467" y="1232763"/>
                  <a:pt x="3489655" y="1221638"/>
                  <a:pt x="3489655" y="1199388"/>
                </a:cubicBezTo>
                <a:cubicBezTo>
                  <a:pt x="3489655" y="1193292"/>
                  <a:pt x="3490722" y="1187196"/>
                  <a:pt x="3492856" y="1181100"/>
                </a:cubicBezTo>
                <a:cubicBezTo>
                  <a:pt x="3494989" y="1175004"/>
                  <a:pt x="3497885" y="1170127"/>
                  <a:pt x="3501543" y="1166469"/>
                </a:cubicBezTo>
                <a:cubicBezTo>
                  <a:pt x="3509162" y="1172565"/>
                  <a:pt x="3517849" y="1177137"/>
                  <a:pt x="3527603" y="1180185"/>
                </a:cubicBezTo>
                <a:cubicBezTo>
                  <a:pt x="3537356" y="1183233"/>
                  <a:pt x="3549396" y="1184757"/>
                  <a:pt x="3563722" y="1184757"/>
                </a:cubicBezTo>
                <a:cubicBezTo>
                  <a:pt x="3572866" y="1184757"/>
                  <a:pt x="3582238" y="1184148"/>
                  <a:pt x="3591840" y="1182928"/>
                </a:cubicBezTo>
                <a:cubicBezTo>
                  <a:pt x="3601440" y="1181709"/>
                  <a:pt x="3611270" y="1179880"/>
                  <a:pt x="3621329" y="1177442"/>
                </a:cubicBezTo>
                <a:cubicBezTo>
                  <a:pt x="3613404" y="1163726"/>
                  <a:pt x="3606470" y="1150162"/>
                  <a:pt x="3600526" y="1136751"/>
                </a:cubicBezTo>
                <a:cubicBezTo>
                  <a:pt x="3594582" y="1123340"/>
                  <a:pt x="3589935" y="1111148"/>
                  <a:pt x="3586582" y="1100175"/>
                </a:cubicBezTo>
                <a:cubicBezTo>
                  <a:pt x="3583229" y="1089202"/>
                  <a:pt x="3581552" y="1080820"/>
                  <a:pt x="3581552" y="1075029"/>
                </a:cubicBezTo>
                <a:cubicBezTo>
                  <a:pt x="3581552" y="1065276"/>
                  <a:pt x="3583991" y="1056894"/>
                  <a:pt x="3588868" y="1049883"/>
                </a:cubicBezTo>
                <a:cubicBezTo>
                  <a:pt x="3593744" y="1042873"/>
                  <a:pt x="3601060" y="1037844"/>
                  <a:pt x="3610813" y="1034796"/>
                </a:cubicBezTo>
                <a:close/>
                <a:moveTo>
                  <a:pt x="3937026" y="969416"/>
                </a:moveTo>
                <a:cubicBezTo>
                  <a:pt x="3940988" y="973378"/>
                  <a:pt x="3945636" y="978027"/>
                  <a:pt x="3950970" y="983361"/>
                </a:cubicBezTo>
                <a:cubicBezTo>
                  <a:pt x="3956304" y="988695"/>
                  <a:pt x="3962324" y="994562"/>
                  <a:pt x="3969030" y="1000963"/>
                </a:cubicBezTo>
                <a:cubicBezTo>
                  <a:pt x="3965372" y="1006144"/>
                  <a:pt x="3960952" y="1011707"/>
                  <a:pt x="3955770" y="1017651"/>
                </a:cubicBezTo>
                <a:cubicBezTo>
                  <a:pt x="3950589" y="1023594"/>
                  <a:pt x="3944646" y="1029919"/>
                  <a:pt x="3937940" y="1036624"/>
                </a:cubicBezTo>
                <a:cubicBezTo>
                  <a:pt x="3923004" y="1024737"/>
                  <a:pt x="3911574" y="1014069"/>
                  <a:pt x="3903650" y="1004620"/>
                </a:cubicBezTo>
                <a:cubicBezTo>
                  <a:pt x="3910965" y="997305"/>
                  <a:pt x="3917366" y="990752"/>
                  <a:pt x="3922852" y="984961"/>
                </a:cubicBezTo>
                <a:cubicBezTo>
                  <a:pt x="3928338" y="979170"/>
                  <a:pt x="3933063" y="973988"/>
                  <a:pt x="3937026" y="969416"/>
                </a:cubicBezTo>
                <a:close/>
                <a:moveTo>
                  <a:pt x="2808351" y="963930"/>
                </a:moveTo>
                <a:cubicBezTo>
                  <a:pt x="2813228" y="973074"/>
                  <a:pt x="2817876" y="982522"/>
                  <a:pt x="2822296" y="992276"/>
                </a:cubicBezTo>
                <a:cubicBezTo>
                  <a:pt x="2826715" y="1002030"/>
                  <a:pt x="2830754" y="1012088"/>
                  <a:pt x="2834412" y="1022451"/>
                </a:cubicBezTo>
                <a:cubicBezTo>
                  <a:pt x="2840203" y="1025499"/>
                  <a:pt x="2846451" y="1027023"/>
                  <a:pt x="2853157" y="1027023"/>
                </a:cubicBezTo>
                <a:cubicBezTo>
                  <a:pt x="2869616" y="1027023"/>
                  <a:pt x="2877846" y="1015593"/>
                  <a:pt x="2877846" y="992733"/>
                </a:cubicBezTo>
                <a:cubicBezTo>
                  <a:pt x="2877846" y="991209"/>
                  <a:pt x="2877770" y="988542"/>
                  <a:pt x="2877617" y="984732"/>
                </a:cubicBezTo>
                <a:cubicBezTo>
                  <a:pt x="2877464" y="980922"/>
                  <a:pt x="2877084" y="976122"/>
                  <a:pt x="2876474" y="970330"/>
                </a:cubicBezTo>
                <a:lnTo>
                  <a:pt x="2892019" y="964844"/>
                </a:lnTo>
                <a:cubicBezTo>
                  <a:pt x="2895676" y="973683"/>
                  <a:pt x="2898420" y="982218"/>
                  <a:pt x="2900248" y="990447"/>
                </a:cubicBezTo>
                <a:cubicBezTo>
                  <a:pt x="2902077" y="998677"/>
                  <a:pt x="2903296" y="1006602"/>
                  <a:pt x="2903906" y="1014222"/>
                </a:cubicBezTo>
                <a:cubicBezTo>
                  <a:pt x="2905735" y="1014831"/>
                  <a:pt x="2907487" y="1015212"/>
                  <a:pt x="2909164" y="1015365"/>
                </a:cubicBezTo>
                <a:cubicBezTo>
                  <a:pt x="2910840" y="1015517"/>
                  <a:pt x="2912288" y="1015593"/>
                  <a:pt x="2913507" y="1015593"/>
                </a:cubicBezTo>
                <a:cubicBezTo>
                  <a:pt x="2926614" y="1015593"/>
                  <a:pt x="2933166" y="1004773"/>
                  <a:pt x="2933166" y="983132"/>
                </a:cubicBezTo>
                <a:cubicBezTo>
                  <a:pt x="2933166" y="980084"/>
                  <a:pt x="2933090" y="976960"/>
                  <a:pt x="2932938" y="973759"/>
                </a:cubicBezTo>
                <a:cubicBezTo>
                  <a:pt x="2932786" y="970559"/>
                  <a:pt x="2932405" y="967435"/>
                  <a:pt x="2931795" y="964387"/>
                </a:cubicBezTo>
                <a:lnTo>
                  <a:pt x="2953284" y="967130"/>
                </a:lnTo>
                <a:cubicBezTo>
                  <a:pt x="2954503" y="973226"/>
                  <a:pt x="2955265" y="979322"/>
                  <a:pt x="2955570" y="985418"/>
                </a:cubicBezTo>
                <a:cubicBezTo>
                  <a:pt x="2955874" y="991514"/>
                  <a:pt x="2956027" y="997610"/>
                  <a:pt x="2956027" y="1003706"/>
                </a:cubicBezTo>
                <a:cubicBezTo>
                  <a:pt x="2956027" y="1021994"/>
                  <a:pt x="2952293" y="1036853"/>
                  <a:pt x="2944825" y="1048283"/>
                </a:cubicBezTo>
                <a:cubicBezTo>
                  <a:pt x="2937358" y="1059713"/>
                  <a:pt x="2927985" y="1065428"/>
                  <a:pt x="2916708" y="1065428"/>
                </a:cubicBezTo>
                <a:cubicBezTo>
                  <a:pt x="2910612" y="1065428"/>
                  <a:pt x="2903144" y="1062990"/>
                  <a:pt x="2894305" y="1058113"/>
                </a:cubicBezTo>
                <a:cubicBezTo>
                  <a:pt x="2889732" y="1064818"/>
                  <a:pt x="2884551" y="1069848"/>
                  <a:pt x="2878760" y="1073200"/>
                </a:cubicBezTo>
                <a:cubicBezTo>
                  <a:pt x="2872969" y="1076553"/>
                  <a:pt x="2866416" y="1078230"/>
                  <a:pt x="2859100" y="1078230"/>
                </a:cubicBezTo>
                <a:cubicBezTo>
                  <a:pt x="2857881" y="1078230"/>
                  <a:pt x="2856433" y="1078153"/>
                  <a:pt x="2854757" y="1078001"/>
                </a:cubicBezTo>
                <a:cubicBezTo>
                  <a:pt x="2853080" y="1077849"/>
                  <a:pt x="2851480" y="1077468"/>
                  <a:pt x="2849956" y="1076858"/>
                </a:cubicBezTo>
                <a:cubicBezTo>
                  <a:pt x="2852700" y="1089355"/>
                  <a:pt x="2854833" y="1101242"/>
                  <a:pt x="2856357" y="1112520"/>
                </a:cubicBezTo>
                <a:cubicBezTo>
                  <a:pt x="2857881" y="1123797"/>
                  <a:pt x="2858643" y="1134313"/>
                  <a:pt x="2858643" y="1144066"/>
                </a:cubicBezTo>
                <a:cubicBezTo>
                  <a:pt x="2858643" y="1159916"/>
                  <a:pt x="2857957" y="1174623"/>
                  <a:pt x="2856586" y="1188186"/>
                </a:cubicBezTo>
                <a:cubicBezTo>
                  <a:pt x="2855214" y="1201750"/>
                  <a:pt x="2853157" y="1216609"/>
                  <a:pt x="2850414" y="1232763"/>
                </a:cubicBezTo>
                <a:lnTo>
                  <a:pt x="2827096" y="1228191"/>
                </a:lnTo>
                <a:cubicBezTo>
                  <a:pt x="2827096" y="1212646"/>
                  <a:pt x="2826639" y="1198702"/>
                  <a:pt x="2825724" y="1186357"/>
                </a:cubicBezTo>
                <a:cubicBezTo>
                  <a:pt x="2824810" y="1174013"/>
                  <a:pt x="2823515" y="1162126"/>
                  <a:pt x="2821838" y="1150696"/>
                </a:cubicBezTo>
                <a:cubicBezTo>
                  <a:pt x="2820162" y="1139266"/>
                  <a:pt x="2817800" y="1127302"/>
                  <a:pt x="2814752" y="1114806"/>
                </a:cubicBezTo>
                <a:cubicBezTo>
                  <a:pt x="2812314" y="1104747"/>
                  <a:pt x="2809799" y="1095527"/>
                  <a:pt x="2807208" y="1087145"/>
                </a:cubicBezTo>
                <a:cubicBezTo>
                  <a:pt x="2804617" y="1078763"/>
                  <a:pt x="2801264" y="1069771"/>
                  <a:pt x="2797150" y="1060170"/>
                </a:cubicBezTo>
                <a:cubicBezTo>
                  <a:pt x="2793035" y="1050569"/>
                  <a:pt x="2787624" y="1038758"/>
                  <a:pt x="2780919" y="1024737"/>
                </a:cubicBezTo>
                <a:cubicBezTo>
                  <a:pt x="2777566" y="1018336"/>
                  <a:pt x="2775890" y="1011783"/>
                  <a:pt x="2775890" y="1005078"/>
                </a:cubicBezTo>
                <a:cubicBezTo>
                  <a:pt x="2775890" y="996543"/>
                  <a:pt x="2778786" y="988695"/>
                  <a:pt x="2784577" y="981532"/>
                </a:cubicBezTo>
                <a:cubicBezTo>
                  <a:pt x="2790368" y="974369"/>
                  <a:pt x="2798293" y="968502"/>
                  <a:pt x="2808351" y="963930"/>
                </a:cubicBezTo>
                <a:close/>
                <a:moveTo>
                  <a:pt x="4192600" y="923544"/>
                </a:moveTo>
                <a:cubicBezTo>
                  <a:pt x="4195648" y="929030"/>
                  <a:pt x="4197706" y="934440"/>
                  <a:pt x="4198772" y="939774"/>
                </a:cubicBezTo>
                <a:cubicBezTo>
                  <a:pt x="4199840" y="945108"/>
                  <a:pt x="4200372" y="948994"/>
                  <a:pt x="4200372" y="951433"/>
                </a:cubicBezTo>
                <a:cubicBezTo>
                  <a:pt x="4200372" y="958748"/>
                  <a:pt x="4198087" y="964920"/>
                  <a:pt x="4193514" y="969949"/>
                </a:cubicBezTo>
                <a:cubicBezTo>
                  <a:pt x="4188942" y="974979"/>
                  <a:pt x="4183304" y="977493"/>
                  <a:pt x="4176598" y="977493"/>
                </a:cubicBezTo>
                <a:cubicBezTo>
                  <a:pt x="4171112" y="977493"/>
                  <a:pt x="4166540" y="975969"/>
                  <a:pt x="4162882" y="972921"/>
                </a:cubicBezTo>
                <a:cubicBezTo>
                  <a:pt x="4158615" y="982065"/>
                  <a:pt x="4151604" y="986637"/>
                  <a:pt x="4141851" y="986637"/>
                </a:cubicBezTo>
                <a:cubicBezTo>
                  <a:pt x="4135755" y="986637"/>
                  <a:pt x="4130878" y="984885"/>
                  <a:pt x="4127220" y="981379"/>
                </a:cubicBezTo>
                <a:cubicBezTo>
                  <a:pt x="4123563" y="977874"/>
                  <a:pt x="4121734" y="972921"/>
                  <a:pt x="4121734" y="966520"/>
                </a:cubicBezTo>
                <a:cubicBezTo>
                  <a:pt x="4121734" y="960120"/>
                  <a:pt x="4123716" y="953414"/>
                  <a:pt x="4127678" y="946404"/>
                </a:cubicBezTo>
                <a:lnTo>
                  <a:pt x="4136364" y="948232"/>
                </a:lnTo>
                <a:cubicBezTo>
                  <a:pt x="4135450" y="951280"/>
                  <a:pt x="4134993" y="955090"/>
                  <a:pt x="4134993" y="959662"/>
                </a:cubicBezTo>
                <a:cubicBezTo>
                  <a:pt x="4134993" y="966978"/>
                  <a:pt x="4137584" y="970635"/>
                  <a:pt x="4142766" y="970635"/>
                </a:cubicBezTo>
                <a:cubicBezTo>
                  <a:pt x="4145508" y="970635"/>
                  <a:pt x="4147871" y="969492"/>
                  <a:pt x="4149852" y="967206"/>
                </a:cubicBezTo>
                <a:cubicBezTo>
                  <a:pt x="4151833" y="964920"/>
                  <a:pt x="4152672" y="961948"/>
                  <a:pt x="4152367" y="958291"/>
                </a:cubicBezTo>
                <a:lnTo>
                  <a:pt x="4151452" y="944118"/>
                </a:lnTo>
                <a:lnTo>
                  <a:pt x="4163796" y="936345"/>
                </a:lnTo>
                <a:cubicBezTo>
                  <a:pt x="4165016" y="946099"/>
                  <a:pt x="4166768" y="952728"/>
                  <a:pt x="4169054" y="956233"/>
                </a:cubicBezTo>
                <a:cubicBezTo>
                  <a:pt x="4171340" y="959739"/>
                  <a:pt x="4174770" y="961491"/>
                  <a:pt x="4179342" y="961491"/>
                </a:cubicBezTo>
                <a:cubicBezTo>
                  <a:pt x="4180866" y="961491"/>
                  <a:pt x="4182237" y="961034"/>
                  <a:pt x="4183456" y="960120"/>
                </a:cubicBezTo>
                <a:cubicBezTo>
                  <a:pt x="4184676" y="959205"/>
                  <a:pt x="4185590" y="958138"/>
                  <a:pt x="4186200" y="956919"/>
                </a:cubicBezTo>
                <a:cubicBezTo>
                  <a:pt x="4185590" y="953871"/>
                  <a:pt x="4183456" y="948385"/>
                  <a:pt x="4179798" y="940460"/>
                </a:cubicBezTo>
                <a:lnTo>
                  <a:pt x="4178884" y="936802"/>
                </a:lnTo>
                <a:cubicBezTo>
                  <a:pt x="4178884" y="934059"/>
                  <a:pt x="4180104" y="931392"/>
                  <a:pt x="4182542" y="928801"/>
                </a:cubicBezTo>
                <a:cubicBezTo>
                  <a:pt x="4184980" y="926211"/>
                  <a:pt x="4188333" y="924458"/>
                  <a:pt x="4192600" y="923544"/>
                </a:cubicBezTo>
                <a:close/>
                <a:moveTo>
                  <a:pt x="3145079" y="907694"/>
                </a:moveTo>
                <a:lnTo>
                  <a:pt x="3175254" y="917752"/>
                </a:lnTo>
                <a:cubicBezTo>
                  <a:pt x="3192628" y="923544"/>
                  <a:pt x="3205810" y="932154"/>
                  <a:pt x="3214802" y="943584"/>
                </a:cubicBezTo>
                <a:cubicBezTo>
                  <a:pt x="3223794" y="955014"/>
                  <a:pt x="3228594" y="968502"/>
                  <a:pt x="3229204" y="984046"/>
                </a:cubicBezTo>
                <a:cubicBezTo>
                  <a:pt x="3229508" y="991666"/>
                  <a:pt x="3229661" y="1001115"/>
                  <a:pt x="3229661" y="1012393"/>
                </a:cubicBezTo>
                <a:cubicBezTo>
                  <a:pt x="3229661" y="1023670"/>
                  <a:pt x="3229204" y="1036929"/>
                  <a:pt x="3228289" y="1052169"/>
                </a:cubicBezTo>
                <a:cubicBezTo>
                  <a:pt x="3228289" y="1058875"/>
                  <a:pt x="3228213" y="1065276"/>
                  <a:pt x="3228061" y="1071372"/>
                </a:cubicBezTo>
                <a:cubicBezTo>
                  <a:pt x="3227908" y="1077468"/>
                  <a:pt x="3227832" y="1083259"/>
                  <a:pt x="3227832" y="1088745"/>
                </a:cubicBezTo>
                <a:lnTo>
                  <a:pt x="3211373" y="1098804"/>
                </a:lnTo>
                <a:cubicBezTo>
                  <a:pt x="3203144" y="1084783"/>
                  <a:pt x="3197809" y="1072286"/>
                  <a:pt x="3195371" y="1061313"/>
                </a:cubicBezTo>
                <a:cubicBezTo>
                  <a:pt x="3194152" y="1056741"/>
                  <a:pt x="3192704" y="1050036"/>
                  <a:pt x="3191028" y="1041196"/>
                </a:cubicBezTo>
                <a:cubicBezTo>
                  <a:pt x="3189351" y="1032357"/>
                  <a:pt x="3187598" y="1022375"/>
                  <a:pt x="3185770" y="1011250"/>
                </a:cubicBezTo>
                <a:cubicBezTo>
                  <a:pt x="3183941" y="1000125"/>
                  <a:pt x="3182264" y="988923"/>
                  <a:pt x="3180740" y="977646"/>
                </a:cubicBezTo>
                <a:cubicBezTo>
                  <a:pt x="3178607" y="962710"/>
                  <a:pt x="3175406" y="951890"/>
                  <a:pt x="3171139" y="945184"/>
                </a:cubicBezTo>
                <a:cubicBezTo>
                  <a:pt x="3166872" y="938479"/>
                  <a:pt x="3160319" y="933450"/>
                  <a:pt x="3151480" y="930097"/>
                </a:cubicBezTo>
                <a:lnTo>
                  <a:pt x="3139136" y="925525"/>
                </a:lnTo>
                <a:close/>
                <a:moveTo>
                  <a:pt x="2698928" y="907694"/>
                </a:moveTo>
                <a:lnTo>
                  <a:pt x="2704872" y="925525"/>
                </a:lnTo>
                <a:lnTo>
                  <a:pt x="2692984" y="930097"/>
                </a:lnTo>
                <a:cubicBezTo>
                  <a:pt x="2683231" y="933450"/>
                  <a:pt x="2676373" y="938555"/>
                  <a:pt x="2672410" y="945413"/>
                </a:cubicBezTo>
                <a:cubicBezTo>
                  <a:pt x="2668448" y="952271"/>
                  <a:pt x="2665400" y="963015"/>
                  <a:pt x="2663266" y="977646"/>
                </a:cubicBezTo>
                <a:cubicBezTo>
                  <a:pt x="2662352" y="985570"/>
                  <a:pt x="2660828" y="997229"/>
                  <a:pt x="2658694" y="1012621"/>
                </a:cubicBezTo>
                <a:cubicBezTo>
                  <a:pt x="2656561" y="1028014"/>
                  <a:pt x="2654122" y="1047445"/>
                  <a:pt x="2651379" y="1070914"/>
                </a:cubicBezTo>
                <a:cubicBezTo>
                  <a:pt x="2651074" y="1073048"/>
                  <a:pt x="2649626" y="1076782"/>
                  <a:pt x="2647036" y="1082116"/>
                </a:cubicBezTo>
                <a:cubicBezTo>
                  <a:pt x="2644445" y="1087450"/>
                  <a:pt x="2640558" y="1094384"/>
                  <a:pt x="2635377" y="1102918"/>
                </a:cubicBezTo>
                <a:lnTo>
                  <a:pt x="2630348" y="1112520"/>
                </a:lnTo>
                <a:cubicBezTo>
                  <a:pt x="2623338" y="1118311"/>
                  <a:pt x="2616174" y="1123035"/>
                  <a:pt x="2608859" y="1126693"/>
                </a:cubicBezTo>
                <a:cubicBezTo>
                  <a:pt x="2601544" y="1130350"/>
                  <a:pt x="2595448" y="1132179"/>
                  <a:pt x="2590572" y="1132179"/>
                </a:cubicBezTo>
                <a:cubicBezTo>
                  <a:pt x="2576550" y="1132179"/>
                  <a:pt x="2566797" y="1122426"/>
                  <a:pt x="2561311" y="1102918"/>
                </a:cubicBezTo>
                <a:cubicBezTo>
                  <a:pt x="2569845" y="1100785"/>
                  <a:pt x="2577084" y="1098956"/>
                  <a:pt x="2583028" y="1097432"/>
                </a:cubicBezTo>
                <a:cubicBezTo>
                  <a:pt x="2588971" y="1095908"/>
                  <a:pt x="2593772" y="1094536"/>
                  <a:pt x="2597430" y="1093317"/>
                </a:cubicBezTo>
                <a:cubicBezTo>
                  <a:pt x="2600782" y="1091793"/>
                  <a:pt x="2604135" y="1090422"/>
                  <a:pt x="2607488" y="1089202"/>
                </a:cubicBezTo>
                <a:cubicBezTo>
                  <a:pt x="2610840" y="1087983"/>
                  <a:pt x="2614041" y="1086459"/>
                  <a:pt x="2617089" y="1084630"/>
                </a:cubicBezTo>
                <a:cubicBezTo>
                  <a:pt x="2616174" y="1060856"/>
                  <a:pt x="2615489" y="1040739"/>
                  <a:pt x="2615032" y="1024280"/>
                </a:cubicBezTo>
                <a:cubicBezTo>
                  <a:pt x="2614574" y="1007821"/>
                  <a:pt x="2614650" y="994257"/>
                  <a:pt x="2615260" y="983589"/>
                </a:cubicBezTo>
                <a:cubicBezTo>
                  <a:pt x="2615565" y="968349"/>
                  <a:pt x="2620290" y="955014"/>
                  <a:pt x="2629434" y="943584"/>
                </a:cubicBezTo>
                <a:cubicBezTo>
                  <a:pt x="2638578" y="932154"/>
                  <a:pt x="2651684" y="923544"/>
                  <a:pt x="2668753" y="917752"/>
                </a:cubicBezTo>
                <a:close/>
                <a:moveTo>
                  <a:pt x="4197172" y="886510"/>
                </a:moveTo>
                <a:lnTo>
                  <a:pt x="4197630" y="891997"/>
                </a:lnTo>
                <a:cubicBezTo>
                  <a:pt x="4197630" y="900531"/>
                  <a:pt x="4194277" y="906780"/>
                  <a:pt x="4187571" y="910742"/>
                </a:cubicBezTo>
                <a:cubicBezTo>
                  <a:pt x="4179342" y="914704"/>
                  <a:pt x="4168978" y="919048"/>
                  <a:pt x="4156482" y="923772"/>
                </a:cubicBezTo>
                <a:cubicBezTo>
                  <a:pt x="4143985" y="928497"/>
                  <a:pt x="4129506" y="933602"/>
                  <a:pt x="4113048" y="939088"/>
                </a:cubicBezTo>
                <a:lnTo>
                  <a:pt x="4115334" y="918057"/>
                </a:lnTo>
                <a:cubicBezTo>
                  <a:pt x="4133622" y="911352"/>
                  <a:pt x="4149395" y="905560"/>
                  <a:pt x="4162654" y="900684"/>
                </a:cubicBezTo>
                <a:cubicBezTo>
                  <a:pt x="4175912" y="895807"/>
                  <a:pt x="4187419" y="891082"/>
                  <a:pt x="4197172" y="886510"/>
                </a:cubicBezTo>
                <a:close/>
                <a:moveTo>
                  <a:pt x="3145079" y="859688"/>
                </a:moveTo>
                <a:cubicBezTo>
                  <a:pt x="3149041" y="862431"/>
                  <a:pt x="3152699" y="865327"/>
                  <a:pt x="3156052" y="868375"/>
                </a:cubicBezTo>
                <a:cubicBezTo>
                  <a:pt x="3159404" y="871423"/>
                  <a:pt x="3162300" y="874471"/>
                  <a:pt x="3164738" y="877519"/>
                </a:cubicBezTo>
                <a:cubicBezTo>
                  <a:pt x="3161690" y="880262"/>
                  <a:pt x="3158490" y="883310"/>
                  <a:pt x="3155137" y="886663"/>
                </a:cubicBezTo>
                <a:cubicBezTo>
                  <a:pt x="3151785" y="890016"/>
                  <a:pt x="3148432" y="893673"/>
                  <a:pt x="3145079" y="897636"/>
                </a:cubicBezTo>
                <a:cubicBezTo>
                  <a:pt x="3142336" y="894588"/>
                  <a:pt x="3139440" y="891616"/>
                  <a:pt x="3136392" y="888720"/>
                </a:cubicBezTo>
                <a:cubicBezTo>
                  <a:pt x="3133344" y="885825"/>
                  <a:pt x="3130296" y="882853"/>
                  <a:pt x="3127248" y="879805"/>
                </a:cubicBezTo>
                <a:cubicBezTo>
                  <a:pt x="3129686" y="875842"/>
                  <a:pt x="3132430" y="872261"/>
                  <a:pt x="3135478" y="869061"/>
                </a:cubicBezTo>
                <a:cubicBezTo>
                  <a:pt x="3138526" y="865860"/>
                  <a:pt x="3141726" y="862736"/>
                  <a:pt x="3145079" y="859688"/>
                </a:cubicBezTo>
                <a:close/>
                <a:moveTo>
                  <a:pt x="2698928" y="859688"/>
                </a:moveTo>
                <a:cubicBezTo>
                  <a:pt x="2701671" y="862431"/>
                  <a:pt x="2704490" y="865251"/>
                  <a:pt x="2707386" y="868146"/>
                </a:cubicBezTo>
                <a:cubicBezTo>
                  <a:pt x="2710282" y="871042"/>
                  <a:pt x="2713406" y="874166"/>
                  <a:pt x="2716758" y="877519"/>
                </a:cubicBezTo>
                <a:cubicBezTo>
                  <a:pt x="2714320" y="881176"/>
                  <a:pt x="2711577" y="884682"/>
                  <a:pt x="2708529" y="888034"/>
                </a:cubicBezTo>
                <a:cubicBezTo>
                  <a:pt x="2705481" y="891387"/>
                  <a:pt x="2702281" y="894588"/>
                  <a:pt x="2698928" y="897636"/>
                </a:cubicBezTo>
                <a:cubicBezTo>
                  <a:pt x="2694661" y="894588"/>
                  <a:pt x="2690850" y="891540"/>
                  <a:pt x="2687498" y="888492"/>
                </a:cubicBezTo>
                <a:cubicBezTo>
                  <a:pt x="2684145" y="885444"/>
                  <a:pt x="2681402" y="882548"/>
                  <a:pt x="2679268" y="879805"/>
                </a:cubicBezTo>
                <a:cubicBezTo>
                  <a:pt x="2682621" y="877062"/>
                  <a:pt x="2685898" y="874014"/>
                  <a:pt x="2689098" y="870661"/>
                </a:cubicBezTo>
                <a:cubicBezTo>
                  <a:pt x="2692298" y="867308"/>
                  <a:pt x="2695575" y="863650"/>
                  <a:pt x="2698928" y="859688"/>
                </a:cubicBezTo>
                <a:close/>
                <a:moveTo>
                  <a:pt x="3724198" y="555574"/>
                </a:moveTo>
                <a:lnTo>
                  <a:pt x="3724656" y="561060"/>
                </a:lnTo>
                <a:cubicBezTo>
                  <a:pt x="3724046" y="570204"/>
                  <a:pt x="3720236" y="576605"/>
                  <a:pt x="3713226" y="580263"/>
                </a:cubicBezTo>
                <a:cubicBezTo>
                  <a:pt x="3705301" y="584225"/>
                  <a:pt x="3695014" y="588568"/>
                  <a:pt x="3682365" y="593293"/>
                </a:cubicBezTo>
                <a:cubicBezTo>
                  <a:pt x="3669715" y="598017"/>
                  <a:pt x="3654856" y="603123"/>
                  <a:pt x="3637788" y="608609"/>
                </a:cubicBezTo>
                <a:lnTo>
                  <a:pt x="3641445" y="585292"/>
                </a:lnTo>
                <a:cubicBezTo>
                  <a:pt x="3661562" y="578281"/>
                  <a:pt x="3678402" y="572414"/>
                  <a:pt x="3691966" y="567690"/>
                </a:cubicBezTo>
                <a:cubicBezTo>
                  <a:pt x="3705529" y="562965"/>
                  <a:pt x="3716274" y="558927"/>
                  <a:pt x="3724198" y="555574"/>
                </a:cubicBezTo>
                <a:close/>
                <a:moveTo>
                  <a:pt x="5124373" y="460324"/>
                </a:moveTo>
                <a:lnTo>
                  <a:pt x="5124831" y="465810"/>
                </a:lnTo>
                <a:cubicBezTo>
                  <a:pt x="5124221" y="474954"/>
                  <a:pt x="5120410" y="481355"/>
                  <a:pt x="5113400" y="485013"/>
                </a:cubicBezTo>
                <a:cubicBezTo>
                  <a:pt x="5105476" y="488975"/>
                  <a:pt x="5095188" y="493318"/>
                  <a:pt x="5082540" y="498043"/>
                </a:cubicBezTo>
                <a:cubicBezTo>
                  <a:pt x="5069890" y="502767"/>
                  <a:pt x="5055031" y="507873"/>
                  <a:pt x="5037963" y="513359"/>
                </a:cubicBezTo>
                <a:lnTo>
                  <a:pt x="5041620" y="490042"/>
                </a:lnTo>
                <a:cubicBezTo>
                  <a:pt x="5061737" y="483031"/>
                  <a:pt x="5078577" y="477164"/>
                  <a:pt x="5092141" y="472440"/>
                </a:cubicBezTo>
                <a:cubicBezTo>
                  <a:pt x="5105704" y="467715"/>
                  <a:pt x="5116448" y="463677"/>
                  <a:pt x="5124373" y="460324"/>
                </a:cubicBezTo>
                <a:close/>
                <a:moveTo>
                  <a:pt x="2524049" y="460324"/>
                </a:moveTo>
                <a:lnTo>
                  <a:pt x="2524506" y="465810"/>
                </a:lnTo>
                <a:cubicBezTo>
                  <a:pt x="2523896" y="474954"/>
                  <a:pt x="2520086" y="481355"/>
                  <a:pt x="2513076" y="485013"/>
                </a:cubicBezTo>
                <a:cubicBezTo>
                  <a:pt x="2505151" y="488975"/>
                  <a:pt x="2494864" y="493318"/>
                  <a:pt x="2482215" y="498043"/>
                </a:cubicBezTo>
                <a:cubicBezTo>
                  <a:pt x="2469566" y="502767"/>
                  <a:pt x="2454707" y="507873"/>
                  <a:pt x="2437638" y="513359"/>
                </a:cubicBezTo>
                <a:lnTo>
                  <a:pt x="2441296" y="490042"/>
                </a:lnTo>
                <a:cubicBezTo>
                  <a:pt x="2461412" y="483031"/>
                  <a:pt x="2478252" y="477164"/>
                  <a:pt x="2491816" y="472440"/>
                </a:cubicBezTo>
                <a:cubicBezTo>
                  <a:pt x="2505380" y="467715"/>
                  <a:pt x="2516124" y="463677"/>
                  <a:pt x="2524049" y="460324"/>
                </a:cubicBezTo>
                <a:close/>
                <a:moveTo>
                  <a:pt x="399974" y="460324"/>
                </a:moveTo>
                <a:lnTo>
                  <a:pt x="400431" y="465810"/>
                </a:lnTo>
                <a:cubicBezTo>
                  <a:pt x="399822" y="474954"/>
                  <a:pt x="396012" y="481355"/>
                  <a:pt x="389001" y="485013"/>
                </a:cubicBezTo>
                <a:cubicBezTo>
                  <a:pt x="381076" y="488975"/>
                  <a:pt x="370789" y="493318"/>
                  <a:pt x="358140" y="498043"/>
                </a:cubicBezTo>
                <a:cubicBezTo>
                  <a:pt x="345491" y="502767"/>
                  <a:pt x="330632" y="507873"/>
                  <a:pt x="313563" y="513359"/>
                </a:cubicBezTo>
                <a:lnTo>
                  <a:pt x="317221" y="490042"/>
                </a:lnTo>
                <a:cubicBezTo>
                  <a:pt x="337338" y="483031"/>
                  <a:pt x="354178" y="477164"/>
                  <a:pt x="367741" y="472440"/>
                </a:cubicBezTo>
                <a:cubicBezTo>
                  <a:pt x="381305" y="467715"/>
                  <a:pt x="392049" y="463677"/>
                  <a:pt x="399974" y="460324"/>
                </a:cubicBezTo>
                <a:close/>
                <a:moveTo>
                  <a:pt x="6642202" y="446532"/>
                </a:moveTo>
                <a:cubicBezTo>
                  <a:pt x="6644030" y="448665"/>
                  <a:pt x="6647308" y="452094"/>
                  <a:pt x="6652032" y="456819"/>
                </a:cubicBezTo>
                <a:cubicBezTo>
                  <a:pt x="6656756" y="461543"/>
                  <a:pt x="6662928" y="467563"/>
                  <a:pt x="6670548" y="474878"/>
                </a:cubicBezTo>
                <a:cubicBezTo>
                  <a:pt x="6666890" y="480060"/>
                  <a:pt x="6662776" y="485317"/>
                  <a:pt x="6658204" y="490651"/>
                </a:cubicBezTo>
                <a:cubicBezTo>
                  <a:pt x="6653631" y="495985"/>
                  <a:pt x="6648602" y="501396"/>
                  <a:pt x="6643116" y="506882"/>
                </a:cubicBezTo>
                <a:cubicBezTo>
                  <a:pt x="6635801" y="501091"/>
                  <a:pt x="6629552" y="495757"/>
                  <a:pt x="6624371" y="490880"/>
                </a:cubicBezTo>
                <a:cubicBezTo>
                  <a:pt x="6619189" y="486003"/>
                  <a:pt x="6614922" y="481736"/>
                  <a:pt x="6611570" y="478078"/>
                </a:cubicBezTo>
                <a:cubicBezTo>
                  <a:pt x="6616446" y="473506"/>
                  <a:pt x="6621476" y="468553"/>
                  <a:pt x="6626657" y="463219"/>
                </a:cubicBezTo>
                <a:cubicBezTo>
                  <a:pt x="6631838" y="457885"/>
                  <a:pt x="6637020" y="452323"/>
                  <a:pt x="6642202" y="446532"/>
                </a:cubicBezTo>
                <a:close/>
                <a:moveTo>
                  <a:pt x="6705752" y="440131"/>
                </a:moveTo>
                <a:cubicBezTo>
                  <a:pt x="6706972" y="441045"/>
                  <a:pt x="6709867" y="443865"/>
                  <a:pt x="6714440" y="448589"/>
                </a:cubicBezTo>
                <a:cubicBezTo>
                  <a:pt x="6719011" y="453313"/>
                  <a:pt x="6725564" y="459943"/>
                  <a:pt x="6734099" y="468477"/>
                </a:cubicBezTo>
                <a:cubicBezTo>
                  <a:pt x="6731051" y="472744"/>
                  <a:pt x="6727240" y="477545"/>
                  <a:pt x="6722668" y="482879"/>
                </a:cubicBezTo>
                <a:cubicBezTo>
                  <a:pt x="6718096" y="488213"/>
                  <a:pt x="6712763" y="493928"/>
                  <a:pt x="6706667" y="500024"/>
                </a:cubicBezTo>
                <a:cubicBezTo>
                  <a:pt x="6693560" y="489661"/>
                  <a:pt x="6683198" y="480212"/>
                  <a:pt x="6675578" y="471678"/>
                </a:cubicBezTo>
                <a:cubicBezTo>
                  <a:pt x="6684416" y="463753"/>
                  <a:pt x="6694475" y="453237"/>
                  <a:pt x="6705752" y="440131"/>
                </a:cubicBezTo>
                <a:close/>
                <a:moveTo>
                  <a:pt x="4889601" y="426872"/>
                </a:moveTo>
                <a:cubicBezTo>
                  <a:pt x="4898440" y="436930"/>
                  <a:pt x="4909108" y="447598"/>
                  <a:pt x="4921606" y="458876"/>
                </a:cubicBezTo>
                <a:cubicBezTo>
                  <a:pt x="4918252" y="463753"/>
                  <a:pt x="4913909" y="469239"/>
                  <a:pt x="4908575" y="475335"/>
                </a:cubicBezTo>
                <a:cubicBezTo>
                  <a:pt x="4903241" y="481431"/>
                  <a:pt x="4897221" y="487832"/>
                  <a:pt x="4890516" y="494538"/>
                </a:cubicBezTo>
                <a:cubicBezTo>
                  <a:pt x="4882896" y="488442"/>
                  <a:pt x="4876190" y="482727"/>
                  <a:pt x="4870398" y="477393"/>
                </a:cubicBezTo>
                <a:cubicBezTo>
                  <a:pt x="4864608" y="472059"/>
                  <a:pt x="4859730" y="467106"/>
                  <a:pt x="4855768" y="462534"/>
                </a:cubicBezTo>
                <a:cubicBezTo>
                  <a:pt x="4862169" y="456133"/>
                  <a:pt x="4868189" y="450037"/>
                  <a:pt x="4873828" y="444246"/>
                </a:cubicBezTo>
                <a:cubicBezTo>
                  <a:pt x="4879466" y="438454"/>
                  <a:pt x="4884724" y="432663"/>
                  <a:pt x="4889601" y="426872"/>
                </a:cubicBezTo>
                <a:close/>
                <a:moveTo>
                  <a:pt x="4628616" y="410870"/>
                </a:moveTo>
                <a:cubicBezTo>
                  <a:pt x="4627702" y="410870"/>
                  <a:pt x="4626102" y="411022"/>
                  <a:pt x="4623816" y="411327"/>
                </a:cubicBezTo>
                <a:cubicBezTo>
                  <a:pt x="4621530" y="411632"/>
                  <a:pt x="4618863" y="412242"/>
                  <a:pt x="4615815" y="413156"/>
                </a:cubicBezTo>
                <a:cubicBezTo>
                  <a:pt x="4619472" y="430225"/>
                  <a:pt x="4626178" y="443026"/>
                  <a:pt x="4635932" y="451561"/>
                </a:cubicBezTo>
                <a:cubicBezTo>
                  <a:pt x="4645685" y="460095"/>
                  <a:pt x="4658182" y="464362"/>
                  <a:pt x="4673422" y="464362"/>
                </a:cubicBezTo>
                <a:cubicBezTo>
                  <a:pt x="4678604" y="464362"/>
                  <a:pt x="4683480" y="463600"/>
                  <a:pt x="4688052" y="462076"/>
                </a:cubicBezTo>
                <a:cubicBezTo>
                  <a:pt x="4692624" y="460552"/>
                  <a:pt x="4697044" y="458114"/>
                  <a:pt x="4701310" y="454761"/>
                </a:cubicBezTo>
                <a:cubicBezTo>
                  <a:pt x="4696434" y="445922"/>
                  <a:pt x="4690185" y="438226"/>
                  <a:pt x="4682566" y="431673"/>
                </a:cubicBezTo>
                <a:cubicBezTo>
                  <a:pt x="4674946" y="425119"/>
                  <a:pt x="4666487" y="420014"/>
                  <a:pt x="4657192" y="416356"/>
                </a:cubicBezTo>
                <a:cubicBezTo>
                  <a:pt x="4647895" y="412699"/>
                  <a:pt x="4638370" y="410870"/>
                  <a:pt x="4628616" y="410870"/>
                </a:cubicBezTo>
                <a:close/>
                <a:moveTo>
                  <a:pt x="3242843" y="299770"/>
                </a:moveTo>
                <a:cubicBezTo>
                  <a:pt x="3234613" y="299770"/>
                  <a:pt x="3227146" y="303885"/>
                  <a:pt x="3220440" y="312115"/>
                </a:cubicBezTo>
                <a:cubicBezTo>
                  <a:pt x="3218002" y="315163"/>
                  <a:pt x="3214954" y="319735"/>
                  <a:pt x="3211296" y="325831"/>
                </a:cubicBezTo>
                <a:cubicBezTo>
                  <a:pt x="3207638" y="331927"/>
                  <a:pt x="3203524" y="339547"/>
                  <a:pt x="3198952" y="348691"/>
                </a:cubicBezTo>
                <a:cubicBezTo>
                  <a:pt x="3209010" y="353568"/>
                  <a:pt x="3220288" y="357682"/>
                  <a:pt x="3232785" y="361035"/>
                </a:cubicBezTo>
                <a:cubicBezTo>
                  <a:pt x="3245282" y="364388"/>
                  <a:pt x="3259302" y="366826"/>
                  <a:pt x="3274847" y="368350"/>
                </a:cubicBezTo>
                <a:cubicBezTo>
                  <a:pt x="3273933" y="356158"/>
                  <a:pt x="3271570" y="344652"/>
                  <a:pt x="3267761" y="333832"/>
                </a:cubicBezTo>
                <a:cubicBezTo>
                  <a:pt x="3263950" y="323011"/>
                  <a:pt x="3259760" y="314401"/>
                  <a:pt x="3255188" y="308000"/>
                </a:cubicBezTo>
                <a:cubicBezTo>
                  <a:pt x="3250616" y="302514"/>
                  <a:pt x="3246501" y="299770"/>
                  <a:pt x="3242843" y="299770"/>
                </a:cubicBezTo>
                <a:close/>
                <a:moveTo>
                  <a:pt x="2104797" y="299770"/>
                </a:moveTo>
                <a:cubicBezTo>
                  <a:pt x="2097482" y="299770"/>
                  <a:pt x="2090852" y="301904"/>
                  <a:pt x="2084908" y="306171"/>
                </a:cubicBezTo>
                <a:cubicBezTo>
                  <a:pt x="2078965" y="310438"/>
                  <a:pt x="2074469" y="315925"/>
                  <a:pt x="2071421" y="322630"/>
                </a:cubicBezTo>
                <a:cubicBezTo>
                  <a:pt x="2069287" y="327507"/>
                  <a:pt x="2068220" y="332536"/>
                  <a:pt x="2068220" y="337718"/>
                </a:cubicBezTo>
                <a:cubicBezTo>
                  <a:pt x="2068220" y="347472"/>
                  <a:pt x="2072259" y="354863"/>
                  <a:pt x="2080336" y="359892"/>
                </a:cubicBezTo>
                <a:cubicBezTo>
                  <a:pt x="2088414" y="364921"/>
                  <a:pt x="2099768" y="367436"/>
                  <a:pt x="2114398" y="367436"/>
                </a:cubicBezTo>
                <a:cubicBezTo>
                  <a:pt x="2121713" y="367436"/>
                  <a:pt x="2128800" y="366826"/>
                  <a:pt x="2135658" y="365607"/>
                </a:cubicBezTo>
                <a:cubicBezTo>
                  <a:pt x="2142516" y="364388"/>
                  <a:pt x="2150212" y="362254"/>
                  <a:pt x="2158746" y="359206"/>
                </a:cubicBezTo>
                <a:cubicBezTo>
                  <a:pt x="2155698" y="348538"/>
                  <a:pt x="2151126" y="338404"/>
                  <a:pt x="2145030" y="328803"/>
                </a:cubicBezTo>
                <a:cubicBezTo>
                  <a:pt x="2138934" y="319201"/>
                  <a:pt x="2132228" y="311962"/>
                  <a:pt x="2124914" y="307086"/>
                </a:cubicBezTo>
                <a:cubicBezTo>
                  <a:pt x="2117903" y="302209"/>
                  <a:pt x="2111198" y="299770"/>
                  <a:pt x="2104797" y="299770"/>
                </a:cubicBezTo>
                <a:close/>
                <a:moveTo>
                  <a:pt x="366294" y="299770"/>
                </a:moveTo>
                <a:cubicBezTo>
                  <a:pt x="358064" y="299770"/>
                  <a:pt x="350596" y="303885"/>
                  <a:pt x="343891" y="312115"/>
                </a:cubicBezTo>
                <a:cubicBezTo>
                  <a:pt x="341452" y="315163"/>
                  <a:pt x="338404" y="319735"/>
                  <a:pt x="334747" y="325831"/>
                </a:cubicBezTo>
                <a:cubicBezTo>
                  <a:pt x="331089" y="331927"/>
                  <a:pt x="326974" y="339547"/>
                  <a:pt x="322402" y="348691"/>
                </a:cubicBezTo>
                <a:cubicBezTo>
                  <a:pt x="332461" y="353568"/>
                  <a:pt x="343738" y="357682"/>
                  <a:pt x="356235" y="361035"/>
                </a:cubicBezTo>
                <a:cubicBezTo>
                  <a:pt x="368732" y="364388"/>
                  <a:pt x="382753" y="366826"/>
                  <a:pt x="398298" y="368350"/>
                </a:cubicBezTo>
                <a:cubicBezTo>
                  <a:pt x="397383" y="356158"/>
                  <a:pt x="395021" y="344652"/>
                  <a:pt x="391211" y="333832"/>
                </a:cubicBezTo>
                <a:cubicBezTo>
                  <a:pt x="387401" y="323011"/>
                  <a:pt x="383210" y="314401"/>
                  <a:pt x="378638" y="308000"/>
                </a:cubicBezTo>
                <a:cubicBezTo>
                  <a:pt x="374066" y="302514"/>
                  <a:pt x="369951" y="299770"/>
                  <a:pt x="366294" y="299770"/>
                </a:cubicBezTo>
                <a:close/>
                <a:moveTo>
                  <a:pt x="4341799" y="294284"/>
                </a:moveTo>
                <a:cubicBezTo>
                  <a:pt x="4333265" y="297942"/>
                  <a:pt x="4325188" y="302209"/>
                  <a:pt x="4317568" y="307086"/>
                </a:cubicBezTo>
                <a:cubicBezTo>
                  <a:pt x="4309948" y="311962"/>
                  <a:pt x="4303014" y="317296"/>
                  <a:pt x="4296765" y="323088"/>
                </a:cubicBezTo>
                <a:cubicBezTo>
                  <a:pt x="4290516" y="328879"/>
                  <a:pt x="4285106" y="334822"/>
                  <a:pt x="4280534" y="340918"/>
                </a:cubicBezTo>
                <a:cubicBezTo>
                  <a:pt x="4297908" y="355244"/>
                  <a:pt x="4325798" y="364693"/>
                  <a:pt x="4364202" y="369265"/>
                </a:cubicBezTo>
                <a:cubicBezTo>
                  <a:pt x="4358716" y="358902"/>
                  <a:pt x="4353992" y="347319"/>
                  <a:pt x="4350029" y="334518"/>
                </a:cubicBezTo>
                <a:cubicBezTo>
                  <a:pt x="4346066" y="321716"/>
                  <a:pt x="4343323" y="308305"/>
                  <a:pt x="4341799" y="294284"/>
                </a:cubicBezTo>
                <a:close/>
                <a:moveTo>
                  <a:pt x="6484468" y="291998"/>
                </a:moveTo>
                <a:cubicBezTo>
                  <a:pt x="6478676" y="291998"/>
                  <a:pt x="6473114" y="293827"/>
                  <a:pt x="6467780" y="297484"/>
                </a:cubicBezTo>
                <a:cubicBezTo>
                  <a:pt x="6462446" y="301142"/>
                  <a:pt x="6458102" y="305562"/>
                  <a:pt x="6454750" y="310743"/>
                </a:cubicBezTo>
                <a:cubicBezTo>
                  <a:pt x="6451397" y="315925"/>
                  <a:pt x="6449720" y="321259"/>
                  <a:pt x="6449721" y="326745"/>
                </a:cubicBezTo>
                <a:cubicBezTo>
                  <a:pt x="6449720" y="335889"/>
                  <a:pt x="6453530" y="343128"/>
                  <a:pt x="6461150" y="348462"/>
                </a:cubicBezTo>
                <a:cubicBezTo>
                  <a:pt x="6468770" y="353796"/>
                  <a:pt x="6479895" y="357530"/>
                  <a:pt x="6494526" y="359664"/>
                </a:cubicBezTo>
                <a:cubicBezTo>
                  <a:pt x="6499098" y="360273"/>
                  <a:pt x="6505346" y="360807"/>
                  <a:pt x="6513272" y="361264"/>
                </a:cubicBezTo>
                <a:cubicBezTo>
                  <a:pt x="6521196" y="361721"/>
                  <a:pt x="6530950" y="362254"/>
                  <a:pt x="6542532" y="362864"/>
                </a:cubicBezTo>
                <a:cubicBezTo>
                  <a:pt x="6538874" y="348538"/>
                  <a:pt x="6534074" y="336042"/>
                  <a:pt x="6528130" y="325374"/>
                </a:cubicBezTo>
                <a:cubicBezTo>
                  <a:pt x="6522186" y="314706"/>
                  <a:pt x="6515481" y="306476"/>
                  <a:pt x="6508014" y="300685"/>
                </a:cubicBezTo>
                <a:cubicBezTo>
                  <a:pt x="6500546" y="294894"/>
                  <a:pt x="6492698" y="291998"/>
                  <a:pt x="6484468" y="291998"/>
                </a:cubicBezTo>
                <a:close/>
                <a:moveTo>
                  <a:pt x="5627218" y="291998"/>
                </a:moveTo>
                <a:cubicBezTo>
                  <a:pt x="5621426" y="291998"/>
                  <a:pt x="5615864" y="293827"/>
                  <a:pt x="5610530" y="297484"/>
                </a:cubicBezTo>
                <a:cubicBezTo>
                  <a:pt x="5605196" y="301142"/>
                  <a:pt x="5600852" y="305562"/>
                  <a:pt x="5597500" y="310743"/>
                </a:cubicBezTo>
                <a:cubicBezTo>
                  <a:pt x="5594146" y="315925"/>
                  <a:pt x="5592470" y="321259"/>
                  <a:pt x="5592470" y="326745"/>
                </a:cubicBezTo>
                <a:cubicBezTo>
                  <a:pt x="5592470" y="335889"/>
                  <a:pt x="5596280" y="343128"/>
                  <a:pt x="5603900" y="348462"/>
                </a:cubicBezTo>
                <a:cubicBezTo>
                  <a:pt x="5611520" y="353796"/>
                  <a:pt x="5622645" y="357530"/>
                  <a:pt x="5637276" y="359664"/>
                </a:cubicBezTo>
                <a:cubicBezTo>
                  <a:pt x="5641848" y="360273"/>
                  <a:pt x="5648096" y="360807"/>
                  <a:pt x="5656021" y="361264"/>
                </a:cubicBezTo>
                <a:cubicBezTo>
                  <a:pt x="5663945" y="361721"/>
                  <a:pt x="5673699" y="362254"/>
                  <a:pt x="5685282" y="362864"/>
                </a:cubicBezTo>
                <a:cubicBezTo>
                  <a:pt x="5681624" y="348538"/>
                  <a:pt x="5676824" y="336042"/>
                  <a:pt x="5670880" y="325374"/>
                </a:cubicBezTo>
                <a:cubicBezTo>
                  <a:pt x="5664936" y="314706"/>
                  <a:pt x="5658231" y="306476"/>
                  <a:pt x="5650763" y="300685"/>
                </a:cubicBezTo>
                <a:cubicBezTo>
                  <a:pt x="5643295" y="294894"/>
                  <a:pt x="5635448" y="291998"/>
                  <a:pt x="5627218" y="291998"/>
                </a:cubicBezTo>
                <a:close/>
                <a:moveTo>
                  <a:pt x="1569568" y="291998"/>
                </a:moveTo>
                <a:cubicBezTo>
                  <a:pt x="1563777" y="291998"/>
                  <a:pt x="1558214" y="293827"/>
                  <a:pt x="1552880" y="297484"/>
                </a:cubicBezTo>
                <a:cubicBezTo>
                  <a:pt x="1547546" y="301142"/>
                  <a:pt x="1543203" y="305562"/>
                  <a:pt x="1539850" y="310743"/>
                </a:cubicBezTo>
                <a:cubicBezTo>
                  <a:pt x="1536497" y="315925"/>
                  <a:pt x="1534820" y="321259"/>
                  <a:pt x="1534820" y="326745"/>
                </a:cubicBezTo>
                <a:cubicBezTo>
                  <a:pt x="1534820" y="335889"/>
                  <a:pt x="1538631" y="343128"/>
                  <a:pt x="1546251" y="348462"/>
                </a:cubicBezTo>
                <a:cubicBezTo>
                  <a:pt x="1553871" y="353796"/>
                  <a:pt x="1564996" y="357530"/>
                  <a:pt x="1579626" y="359664"/>
                </a:cubicBezTo>
                <a:cubicBezTo>
                  <a:pt x="1584198" y="360273"/>
                  <a:pt x="1590447" y="360807"/>
                  <a:pt x="1598371" y="361264"/>
                </a:cubicBezTo>
                <a:cubicBezTo>
                  <a:pt x="1606296" y="361721"/>
                  <a:pt x="1616050" y="362254"/>
                  <a:pt x="1627632" y="362864"/>
                </a:cubicBezTo>
                <a:cubicBezTo>
                  <a:pt x="1623974" y="348538"/>
                  <a:pt x="1619174" y="336042"/>
                  <a:pt x="1613230" y="325374"/>
                </a:cubicBezTo>
                <a:cubicBezTo>
                  <a:pt x="1607287" y="314706"/>
                  <a:pt x="1600581" y="306476"/>
                  <a:pt x="1593114" y="300685"/>
                </a:cubicBezTo>
                <a:cubicBezTo>
                  <a:pt x="1585646" y="294894"/>
                  <a:pt x="1577797" y="291998"/>
                  <a:pt x="1569568" y="291998"/>
                </a:cubicBezTo>
                <a:close/>
                <a:moveTo>
                  <a:pt x="5834862" y="285140"/>
                </a:moveTo>
                <a:cubicBezTo>
                  <a:pt x="5829681" y="285140"/>
                  <a:pt x="5823890" y="286969"/>
                  <a:pt x="5817489" y="290626"/>
                </a:cubicBezTo>
                <a:cubicBezTo>
                  <a:pt x="5811088" y="294284"/>
                  <a:pt x="5804534" y="299542"/>
                  <a:pt x="5797829" y="306400"/>
                </a:cubicBezTo>
                <a:cubicBezTo>
                  <a:pt x="5791124" y="313258"/>
                  <a:pt x="5784570" y="321411"/>
                  <a:pt x="5778170" y="330860"/>
                </a:cubicBezTo>
                <a:cubicBezTo>
                  <a:pt x="5783961" y="337566"/>
                  <a:pt x="5790743" y="343433"/>
                  <a:pt x="5798515" y="348462"/>
                </a:cubicBezTo>
                <a:cubicBezTo>
                  <a:pt x="5806288" y="353491"/>
                  <a:pt x="5814288" y="357378"/>
                  <a:pt x="5822518" y="360121"/>
                </a:cubicBezTo>
                <a:cubicBezTo>
                  <a:pt x="5840501" y="354634"/>
                  <a:pt x="5855741" y="346557"/>
                  <a:pt x="5868238" y="335889"/>
                </a:cubicBezTo>
                <a:cubicBezTo>
                  <a:pt x="5866409" y="327964"/>
                  <a:pt x="5863362" y="319811"/>
                  <a:pt x="5859094" y="311429"/>
                </a:cubicBezTo>
                <a:cubicBezTo>
                  <a:pt x="5854827" y="303047"/>
                  <a:pt x="5850408" y="296570"/>
                  <a:pt x="5845836" y="291998"/>
                </a:cubicBezTo>
                <a:cubicBezTo>
                  <a:pt x="5841873" y="287426"/>
                  <a:pt x="5838215" y="285140"/>
                  <a:pt x="5834862" y="285140"/>
                </a:cubicBezTo>
                <a:close/>
                <a:moveTo>
                  <a:pt x="1777213" y="285140"/>
                </a:moveTo>
                <a:cubicBezTo>
                  <a:pt x="1772031" y="285140"/>
                  <a:pt x="1766240" y="286969"/>
                  <a:pt x="1759839" y="290626"/>
                </a:cubicBezTo>
                <a:cubicBezTo>
                  <a:pt x="1753438" y="294284"/>
                  <a:pt x="1746885" y="299542"/>
                  <a:pt x="1740180" y="306400"/>
                </a:cubicBezTo>
                <a:cubicBezTo>
                  <a:pt x="1733474" y="313258"/>
                  <a:pt x="1726921" y="321411"/>
                  <a:pt x="1720520" y="330860"/>
                </a:cubicBezTo>
                <a:cubicBezTo>
                  <a:pt x="1726311" y="337566"/>
                  <a:pt x="1733093" y="343433"/>
                  <a:pt x="1740865" y="348462"/>
                </a:cubicBezTo>
                <a:cubicBezTo>
                  <a:pt x="1748638" y="353491"/>
                  <a:pt x="1756639" y="357378"/>
                  <a:pt x="1764868" y="360121"/>
                </a:cubicBezTo>
                <a:cubicBezTo>
                  <a:pt x="1782852" y="354634"/>
                  <a:pt x="1798092" y="346557"/>
                  <a:pt x="1810588" y="335889"/>
                </a:cubicBezTo>
                <a:cubicBezTo>
                  <a:pt x="1808760" y="327964"/>
                  <a:pt x="1805712" y="319811"/>
                  <a:pt x="1801444" y="311429"/>
                </a:cubicBezTo>
                <a:cubicBezTo>
                  <a:pt x="1797177" y="303047"/>
                  <a:pt x="1792758" y="296570"/>
                  <a:pt x="1788186" y="291998"/>
                </a:cubicBezTo>
                <a:cubicBezTo>
                  <a:pt x="1784223" y="287426"/>
                  <a:pt x="1780566" y="285140"/>
                  <a:pt x="1777213" y="285140"/>
                </a:cubicBezTo>
                <a:close/>
                <a:moveTo>
                  <a:pt x="3964534" y="276453"/>
                </a:moveTo>
                <a:cubicBezTo>
                  <a:pt x="3968800" y="285902"/>
                  <a:pt x="3970934" y="295960"/>
                  <a:pt x="3970934" y="306628"/>
                </a:cubicBezTo>
                <a:cubicBezTo>
                  <a:pt x="3970934" y="327355"/>
                  <a:pt x="3965296" y="345490"/>
                  <a:pt x="3954018" y="361035"/>
                </a:cubicBezTo>
                <a:cubicBezTo>
                  <a:pt x="3962857" y="363778"/>
                  <a:pt x="3972992" y="366293"/>
                  <a:pt x="3984422" y="368579"/>
                </a:cubicBezTo>
                <a:cubicBezTo>
                  <a:pt x="3995852" y="370865"/>
                  <a:pt x="4008424" y="372922"/>
                  <a:pt x="4022140" y="374751"/>
                </a:cubicBezTo>
                <a:cubicBezTo>
                  <a:pt x="4018788" y="361035"/>
                  <a:pt x="4014368" y="348157"/>
                  <a:pt x="4008882" y="336118"/>
                </a:cubicBezTo>
                <a:cubicBezTo>
                  <a:pt x="4003395" y="324078"/>
                  <a:pt x="3996994" y="313182"/>
                  <a:pt x="3989680" y="303428"/>
                </a:cubicBezTo>
                <a:cubicBezTo>
                  <a:pt x="3986021" y="297942"/>
                  <a:pt x="3982060" y="292989"/>
                  <a:pt x="3977792" y="288569"/>
                </a:cubicBezTo>
                <a:cubicBezTo>
                  <a:pt x="3973525" y="284149"/>
                  <a:pt x="3969106" y="280111"/>
                  <a:pt x="3964534" y="276453"/>
                </a:cubicBezTo>
                <a:close/>
                <a:moveTo>
                  <a:pt x="973684" y="276453"/>
                </a:moveTo>
                <a:cubicBezTo>
                  <a:pt x="977951" y="285902"/>
                  <a:pt x="980085" y="295960"/>
                  <a:pt x="980085" y="306628"/>
                </a:cubicBezTo>
                <a:cubicBezTo>
                  <a:pt x="980085" y="327355"/>
                  <a:pt x="974446" y="345490"/>
                  <a:pt x="963168" y="361035"/>
                </a:cubicBezTo>
                <a:cubicBezTo>
                  <a:pt x="972007" y="363778"/>
                  <a:pt x="982142" y="366293"/>
                  <a:pt x="993572" y="368579"/>
                </a:cubicBezTo>
                <a:cubicBezTo>
                  <a:pt x="1005002" y="370865"/>
                  <a:pt x="1017575" y="372922"/>
                  <a:pt x="1031291" y="374751"/>
                </a:cubicBezTo>
                <a:cubicBezTo>
                  <a:pt x="1027938" y="361035"/>
                  <a:pt x="1023518" y="348157"/>
                  <a:pt x="1018032" y="336118"/>
                </a:cubicBezTo>
                <a:cubicBezTo>
                  <a:pt x="1012546" y="324078"/>
                  <a:pt x="1006145" y="313182"/>
                  <a:pt x="998830" y="303428"/>
                </a:cubicBezTo>
                <a:cubicBezTo>
                  <a:pt x="995172" y="297942"/>
                  <a:pt x="991210" y="292989"/>
                  <a:pt x="986943" y="288569"/>
                </a:cubicBezTo>
                <a:cubicBezTo>
                  <a:pt x="982676" y="284149"/>
                  <a:pt x="978256" y="280111"/>
                  <a:pt x="973684" y="276453"/>
                </a:cubicBezTo>
                <a:close/>
                <a:moveTo>
                  <a:pt x="3918356" y="274624"/>
                </a:moveTo>
                <a:cubicBezTo>
                  <a:pt x="3912870" y="274624"/>
                  <a:pt x="3907612" y="276377"/>
                  <a:pt x="3902582" y="279882"/>
                </a:cubicBezTo>
                <a:cubicBezTo>
                  <a:pt x="3897553" y="283387"/>
                  <a:pt x="3892905" y="288493"/>
                  <a:pt x="3888638" y="295198"/>
                </a:cubicBezTo>
                <a:cubicBezTo>
                  <a:pt x="3886810" y="297942"/>
                  <a:pt x="3885057" y="301066"/>
                  <a:pt x="3883380" y="304571"/>
                </a:cubicBezTo>
                <a:cubicBezTo>
                  <a:pt x="3881704" y="308076"/>
                  <a:pt x="3880104" y="311810"/>
                  <a:pt x="3878580" y="315772"/>
                </a:cubicBezTo>
                <a:cubicBezTo>
                  <a:pt x="3884676" y="322478"/>
                  <a:pt x="3891229" y="328498"/>
                  <a:pt x="3898240" y="333832"/>
                </a:cubicBezTo>
                <a:cubicBezTo>
                  <a:pt x="3905250" y="339166"/>
                  <a:pt x="3912717" y="343814"/>
                  <a:pt x="3920642" y="347776"/>
                </a:cubicBezTo>
                <a:cubicBezTo>
                  <a:pt x="3927348" y="343814"/>
                  <a:pt x="3932682" y="338099"/>
                  <a:pt x="3936644" y="330631"/>
                </a:cubicBezTo>
                <a:cubicBezTo>
                  <a:pt x="3940607" y="323164"/>
                  <a:pt x="3942588" y="314706"/>
                  <a:pt x="3942588" y="305257"/>
                </a:cubicBezTo>
                <a:cubicBezTo>
                  <a:pt x="3942588" y="297332"/>
                  <a:pt x="3939996" y="290245"/>
                  <a:pt x="3934816" y="283997"/>
                </a:cubicBezTo>
                <a:cubicBezTo>
                  <a:pt x="3929634" y="277749"/>
                  <a:pt x="3924148" y="274624"/>
                  <a:pt x="3918356" y="274624"/>
                </a:cubicBezTo>
                <a:close/>
                <a:moveTo>
                  <a:pt x="927507" y="274624"/>
                </a:moveTo>
                <a:cubicBezTo>
                  <a:pt x="922020" y="274624"/>
                  <a:pt x="916762" y="276377"/>
                  <a:pt x="911733" y="279882"/>
                </a:cubicBezTo>
                <a:cubicBezTo>
                  <a:pt x="906704" y="283387"/>
                  <a:pt x="902056" y="288493"/>
                  <a:pt x="897788" y="295198"/>
                </a:cubicBezTo>
                <a:cubicBezTo>
                  <a:pt x="895960" y="297942"/>
                  <a:pt x="894207" y="301066"/>
                  <a:pt x="892531" y="304571"/>
                </a:cubicBezTo>
                <a:cubicBezTo>
                  <a:pt x="890854" y="308076"/>
                  <a:pt x="889254" y="311810"/>
                  <a:pt x="887730" y="315772"/>
                </a:cubicBezTo>
                <a:cubicBezTo>
                  <a:pt x="893826" y="322478"/>
                  <a:pt x="900379" y="328498"/>
                  <a:pt x="907390" y="333832"/>
                </a:cubicBezTo>
                <a:cubicBezTo>
                  <a:pt x="914400" y="339166"/>
                  <a:pt x="921868" y="343814"/>
                  <a:pt x="929792" y="347776"/>
                </a:cubicBezTo>
                <a:cubicBezTo>
                  <a:pt x="936498" y="343814"/>
                  <a:pt x="941832" y="338099"/>
                  <a:pt x="945795" y="330631"/>
                </a:cubicBezTo>
                <a:cubicBezTo>
                  <a:pt x="949757" y="323164"/>
                  <a:pt x="951738" y="314706"/>
                  <a:pt x="951738" y="305257"/>
                </a:cubicBezTo>
                <a:cubicBezTo>
                  <a:pt x="951738" y="297332"/>
                  <a:pt x="949147" y="290245"/>
                  <a:pt x="943966" y="283997"/>
                </a:cubicBezTo>
                <a:cubicBezTo>
                  <a:pt x="938784" y="277749"/>
                  <a:pt x="933298" y="274624"/>
                  <a:pt x="927507" y="274624"/>
                </a:cubicBezTo>
                <a:close/>
                <a:moveTo>
                  <a:pt x="4656048" y="269138"/>
                </a:moveTo>
                <a:cubicBezTo>
                  <a:pt x="4641722" y="289560"/>
                  <a:pt x="4631436" y="307314"/>
                  <a:pt x="4625188" y="322402"/>
                </a:cubicBezTo>
                <a:cubicBezTo>
                  <a:pt x="4618938" y="337489"/>
                  <a:pt x="4615205" y="352044"/>
                  <a:pt x="4613986" y="366064"/>
                </a:cubicBezTo>
                <a:cubicBezTo>
                  <a:pt x="4626178" y="364540"/>
                  <a:pt x="4637227" y="361721"/>
                  <a:pt x="4647132" y="357606"/>
                </a:cubicBezTo>
                <a:cubicBezTo>
                  <a:pt x="4657039" y="353491"/>
                  <a:pt x="4665954" y="348234"/>
                  <a:pt x="4673879" y="341833"/>
                </a:cubicBezTo>
                <a:lnTo>
                  <a:pt x="4668850" y="322173"/>
                </a:lnTo>
                <a:cubicBezTo>
                  <a:pt x="4665496" y="310591"/>
                  <a:pt x="4662677" y="300380"/>
                  <a:pt x="4660392" y="291541"/>
                </a:cubicBezTo>
                <a:cubicBezTo>
                  <a:pt x="4658105" y="282702"/>
                  <a:pt x="4656658" y="275234"/>
                  <a:pt x="4656048" y="269138"/>
                </a:cubicBezTo>
                <a:close/>
                <a:moveTo>
                  <a:pt x="2112112" y="250393"/>
                </a:moveTo>
                <a:cubicBezTo>
                  <a:pt x="2124914" y="250393"/>
                  <a:pt x="2137029" y="256108"/>
                  <a:pt x="2148459" y="267538"/>
                </a:cubicBezTo>
                <a:cubicBezTo>
                  <a:pt x="2159889" y="278968"/>
                  <a:pt x="2169262" y="294894"/>
                  <a:pt x="2176577" y="315315"/>
                </a:cubicBezTo>
                <a:cubicBezTo>
                  <a:pt x="2180235" y="325374"/>
                  <a:pt x="2182978" y="335280"/>
                  <a:pt x="2184807" y="345033"/>
                </a:cubicBezTo>
                <a:cubicBezTo>
                  <a:pt x="2186636" y="354787"/>
                  <a:pt x="2187550" y="364540"/>
                  <a:pt x="2187550" y="374294"/>
                </a:cubicBezTo>
                <a:cubicBezTo>
                  <a:pt x="2187550" y="389229"/>
                  <a:pt x="2185264" y="403860"/>
                  <a:pt x="2180692" y="418185"/>
                </a:cubicBezTo>
                <a:cubicBezTo>
                  <a:pt x="2176120" y="432511"/>
                  <a:pt x="2169719" y="445541"/>
                  <a:pt x="2161490" y="457276"/>
                </a:cubicBezTo>
                <a:cubicBezTo>
                  <a:pt x="2153260" y="469011"/>
                  <a:pt x="2143506" y="478840"/>
                  <a:pt x="2132228" y="486765"/>
                </a:cubicBezTo>
                <a:cubicBezTo>
                  <a:pt x="2115464" y="498348"/>
                  <a:pt x="2097024" y="504139"/>
                  <a:pt x="2076907" y="504139"/>
                </a:cubicBezTo>
                <a:cubicBezTo>
                  <a:pt x="2072336" y="504139"/>
                  <a:pt x="2066011" y="502462"/>
                  <a:pt x="2057934" y="499110"/>
                </a:cubicBezTo>
                <a:cubicBezTo>
                  <a:pt x="2049856" y="495757"/>
                  <a:pt x="2041398" y="491413"/>
                  <a:pt x="2032559" y="486079"/>
                </a:cubicBezTo>
                <a:cubicBezTo>
                  <a:pt x="2023720" y="480745"/>
                  <a:pt x="2015795" y="475183"/>
                  <a:pt x="2008785" y="469392"/>
                </a:cubicBezTo>
                <a:lnTo>
                  <a:pt x="2016100" y="451561"/>
                </a:lnTo>
                <a:cubicBezTo>
                  <a:pt x="2024329" y="453999"/>
                  <a:pt x="2032788" y="455828"/>
                  <a:pt x="2041474" y="457047"/>
                </a:cubicBezTo>
                <a:cubicBezTo>
                  <a:pt x="2050161" y="458266"/>
                  <a:pt x="2059077" y="458876"/>
                  <a:pt x="2068220" y="458876"/>
                </a:cubicBezTo>
                <a:cubicBezTo>
                  <a:pt x="2091690" y="458876"/>
                  <a:pt x="2112036" y="452704"/>
                  <a:pt x="2129257" y="440359"/>
                </a:cubicBezTo>
                <a:cubicBezTo>
                  <a:pt x="2146478" y="428015"/>
                  <a:pt x="2158746" y="410718"/>
                  <a:pt x="2166062" y="388467"/>
                </a:cubicBezTo>
                <a:lnTo>
                  <a:pt x="2165604" y="385267"/>
                </a:lnTo>
                <a:cubicBezTo>
                  <a:pt x="2156765" y="394106"/>
                  <a:pt x="2147088" y="401040"/>
                  <a:pt x="2136572" y="406069"/>
                </a:cubicBezTo>
                <a:cubicBezTo>
                  <a:pt x="2126056" y="411099"/>
                  <a:pt x="2115464" y="413613"/>
                  <a:pt x="2104797" y="413613"/>
                </a:cubicBezTo>
                <a:cubicBezTo>
                  <a:pt x="2086204" y="413613"/>
                  <a:pt x="2071802" y="408127"/>
                  <a:pt x="2061591" y="397154"/>
                </a:cubicBezTo>
                <a:cubicBezTo>
                  <a:pt x="2051380" y="386181"/>
                  <a:pt x="2046275" y="371094"/>
                  <a:pt x="2046275" y="351891"/>
                </a:cubicBezTo>
                <a:cubicBezTo>
                  <a:pt x="2046275" y="335432"/>
                  <a:pt x="2049399" y="319201"/>
                  <a:pt x="2055648" y="303199"/>
                </a:cubicBezTo>
                <a:cubicBezTo>
                  <a:pt x="2061896" y="287197"/>
                  <a:pt x="2070202" y="274472"/>
                  <a:pt x="2080565" y="265023"/>
                </a:cubicBezTo>
                <a:cubicBezTo>
                  <a:pt x="2090624" y="255270"/>
                  <a:pt x="2101139" y="250393"/>
                  <a:pt x="2112112" y="250393"/>
                </a:cubicBezTo>
                <a:close/>
                <a:moveTo>
                  <a:pt x="373152" y="250393"/>
                </a:moveTo>
                <a:cubicBezTo>
                  <a:pt x="383515" y="250393"/>
                  <a:pt x="393649" y="256032"/>
                  <a:pt x="403555" y="267309"/>
                </a:cubicBezTo>
                <a:cubicBezTo>
                  <a:pt x="413461" y="278587"/>
                  <a:pt x="421615" y="293370"/>
                  <a:pt x="428016" y="311658"/>
                </a:cubicBezTo>
                <a:cubicBezTo>
                  <a:pt x="434112" y="329336"/>
                  <a:pt x="437160" y="346557"/>
                  <a:pt x="437160" y="363321"/>
                </a:cubicBezTo>
                <a:cubicBezTo>
                  <a:pt x="437160" y="371856"/>
                  <a:pt x="434797" y="380847"/>
                  <a:pt x="430073" y="390296"/>
                </a:cubicBezTo>
                <a:cubicBezTo>
                  <a:pt x="425348" y="399745"/>
                  <a:pt x="419176" y="407517"/>
                  <a:pt x="411556" y="413613"/>
                </a:cubicBezTo>
                <a:cubicBezTo>
                  <a:pt x="398450" y="413613"/>
                  <a:pt x="385039" y="412546"/>
                  <a:pt x="371323" y="410413"/>
                </a:cubicBezTo>
                <a:cubicBezTo>
                  <a:pt x="357607" y="408279"/>
                  <a:pt x="344500" y="405155"/>
                  <a:pt x="332004" y="401040"/>
                </a:cubicBezTo>
                <a:cubicBezTo>
                  <a:pt x="319507" y="396925"/>
                  <a:pt x="308534" y="392430"/>
                  <a:pt x="299085" y="387553"/>
                </a:cubicBezTo>
                <a:cubicBezTo>
                  <a:pt x="291770" y="395782"/>
                  <a:pt x="283921" y="401726"/>
                  <a:pt x="275539" y="405384"/>
                </a:cubicBezTo>
                <a:cubicBezTo>
                  <a:pt x="267157" y="409041"/>
                  <a:pt x="257023" y="410870"/>
                  <a:pt x="245136" y="410870"/>
                </a:cubicBezTo>
                <a:lnTo>
                  <a:pt x="244885" y="410786"/>
                </a:lnTo>
                <a:lnTo>
                  <a:pt x="244602" y="410870"/>
                </a:lnTo>
                <a:cubicBezTo>
                  <a:pt x="240030" y="410870"/>
                  <a:pt x="235534" y="410489"/>
                  <a:pt x="231115" y="409727"/>
                </a:cubicBezTo>
                <a:cubicBezTo>
                  <a:pt x="226695" y="408965"/>
                  <a:pt x="222352" y="407670"/>
                  <a:pt x="218085" y="405841"/>
                </a:cubicBezTo>
                <a:lnTo>
                  <a:pt x="218542" y="418185"/>
                </a:lnTo>
                <a:cubicBezTo>
                  <a:pt x="218542" y="437997"/>
                  <a:pt x="212522" y="456590"/>
                  <a:pt x="200482" y="473964"/>
                </a:cubicBezTo>
                <a:cubicBezTo>
                  <a:pt x="188443" y="491337"/>
                  <a:pt x="171907" y="505053"/>
                  <a:pt x="150876" y="515112"/>
                </a:cubicBezTo>
                <a:cubicBezTo>
                  <a:pt x="140513" y="520293"/>
                  <a:pt x="129693" y="524103"/>
                  <a:pt x="118415" y="526542"/>
                </a:cubicBezTo>
                <a:cubicBezTo>
                  <a:pt x="107137" y="528980"/>
                  <a:pt x="95403" y="530199"/>
                  <a:pt x="83211" y="530199"/>
                </a:cubicBezTo>
                <a:cubicBezTo>
                  <a:pt x="56693" y="530199"/>
                  <a:pt x="36195" y="522427"/>
                  <a:pt x="21717" y="506882"/>
                </a:cubicBezTo>
                <a:cubicBezTo>
                  <a:pt x="7239" y="491337"/>
                  <a:pt x="0" y="468782"/>
                  <a:pt x="0" y="439216"/>
                </a:cubicBezTo>
                <a:cubicBezTo>
                  <a:pt x="0" y="433730"/>
                  <a:pt x="305" y="427939"/>
                  <a:pt x="915" y="421843"/>
                </a:cubicBezTo>
                <a:cubicBezTo>
                  <a:pt x="1524" y="415747"/>
                  <a:pt x="2667" y="408889"/>
                  <a:pt x="4344" y="401269"/>
                </a:cubicBezTo>
                <a:cubicBezTo>
                  <a:pt x="6020" y="393649"/>
                  <a:pt x="8077" y="384962"/>
                  <a:pt x="10516" y="375208"/>
                </a:cubicBezTo>
                <a:lnTo>
                  <a:pt x="29718" y="379780"/>
                </a:lnTo>
                <a:cubicBezTo>
                  <a:pt x="25756" y="394106"/>
                  <a:pt x="23775" y="405841"/>
                  <a:pt x="23775" y="414985"/>
                </a:cubicBezTo>
                <a:cubicBezTo>
                  <a:pt x="23775" y="436930"/>
                  <a:pt x="28880" y="453542"/>
                  <a:pt x="39091" y="464820"/>
                </a:cubicBezTo>
                <a:cubicBezTo>
                  <a:pt x="49302" y="476097"/>
                  <a:pt x="64465" y="481736"/>
                  <a:pt x="84582" y="481736"/>
                </a:cubicBezTo>
                <a:cubicBezTo>
                  <a:pt x="100432" y="481736"/>
                  <a:pt x="115138" y="479983"/>
                  <a:pt x="128702" y="476478"/>
                </a:cubicBezTo>
                <a:cubicBezTo>
                  <a:pt x="142266" y="472973"/>
                  <a:pt x="154762" y="467791"/>
                  <a:pt x="166192" y="460933"/>
                </a:cubicBezTo>
                <a:cubicBezTo>
                  <a:pt x="177622" y="454075"/>
                  <a:pt x="187605" y="445617"/>
                  <a:pt x="196139" y="435559"/>
                </a:cubicBezTo>
                <a:cubicBezTo>
                  <a:pt x="186081" y="415442"/>
                  <a:pt x="177622" y="398145"/>
                  <a:pt x="170764" y="383667"/>
                </a:cubicBezTo>
                <a:cubicBezTo>
                  <a:pt x="163906" y="369189"/>
                  <a:pt x="160477" y="358140"/>
                  <a:pt x="160477" y="350520"/>
                </a:cubicBezTo>
                <a:cubicBezTo>
                  <a:pt x="160477" y="339547"/>
                  <a:pt x="163678" y="329717"/>
                  <a:pt x="170079" y="321030"/>
                </a:cubicBezTo>
                <a:cubicBezTo>
                  <a:pt x="176479" y="312343"/>
                  <a:pt x="186843" y="304342"/>
                  <a:pt x="201168" y="297027"/>
                </a:cubicBezTo>
                <a:cubicBezTo>
                  <a:pt x="201778" y="301904"/>
                  <a:pt x="202845" y="309143"/>
                  <a:pt x="204369" y="318744"/>
                </a:cubicBezTo>
                <a:cubicBezTo>
                  <a:pt x="205893" y="328345"/>
                  <a:pt x="208026" y="340461"/>
                  <a:pt x="210769" y="355092"/>
                </a:cubicBezTo>
                <a:cubicBezTo>
                  <a:pt x="221133" y="360578"/>
                  <a:pt x="232410" y="363321"/>
                  <a:pt x="244602" y="363321"/>
                </a:cubicBezTo>
                <a:lnTo>
                  <a:pt x="244885" y="363405"/>
                </a:lnTo>
                <a:lnTo>
                  <a:pt x="245136" y="363321"/>
                </a:lnTo>
                <a:cubicBezTo>
                  <a:pt x="257328" y="363321"/>
                  <a:pt x="267843" y="360502"/>
                  <a:pt x="276682" y="354863"/>
                </a:cubicBezTo>
                <a:cubicBezTo>
                  <a:pt x="285522" y="349224"/>
                  <a:pt x="292837" y="340766"/>
                  <a:pt x="298628" y="329488"/>
                </a:cubicBezTo>
                <a:cubicBezTo>
                  <a:pt x="302895" y="321259"/>
                  <a:pt x="306629" y="314096"/>
                  <a:pt x="309829" y="308000"/>
                </a:cubicBezTo>
                <a:cubicBezTo>
                  <a:pt x="313030" y="301904"/>
                  <a:pt x="316002" y="296494"/>
                  <a:pt x="318745" y="291769"/>
                </a:cubicBezTo>
                <a:cubicBezTo>
                  <a:pt x="321488" y="287045"/>
                  <a:pt x="324231" y="282702"/>
                  <a:pt x="326974" y="278739"/>
                </a:cubicBezTo>
                <a:cubicBezTo>
                  <a:pt x="334594" y="268681"/>
                  <a:pt x="341986" y="261442"/>
                  <a:pt x="349149" y="257022"/>
                </a:cubicBezTo>
                <a:cubicBezTo>
                  <a:pt x="356311" y="252603"/>
                  <a:pt x="364312" y="250393"/>
                  <a:pt x="373152" y="250393"/>
                </a:cubicBezTo>
                <a:close/>
                <a:moveTo>
                  <a:pt x="6264478" y="243535"/>
                </a:moveTo>
                <a:cubicBezTo>
                  <a:pt x="6271794" y="243535"/>
                  <a:pt x="6278804" y="246202"/>
                  <a:pt x="6285510" y="251536"/>
                </a:cubicBezTo>
                <a:cubicBezTo>
                  <a:pt x="6292215" y="256870"/>
                  <a:pt x="6299834" y="265633"/>
                  <a:pt x="6308370" y="277825"/>
                </a:cubicBezTo>
                <a:cubicBezTo>
                  <a:pt x="6318122" y="291846"/>
                  <a:pt x="6327266" y="303657"/>
                  <a:pt x="6335802" y="313258"/>
                </a:cubicBezTo>
                <a:cubicBezTo>
                  <a:pt x="6344336" y="322859"/>
                  <a:pt x="6353022" y="330860"/>
                  <a:pt x="6361862" y="337261"/>
                </a:cubicBezTo>
                <a:lnTo>
                  <a:pt x="6342202" y="389382"/>
                </a:lnTo>
                <a:cubicBezTo>
                  <a:pt x="6328486" y="389382"/>
                  <a:pt x="6314618" y="389763"/>
                  <a:pt x="6300597" y="390525"/>
                </a:cubicBezTo>
                <a:cubicBezTo>
                  <a:pt x="6286576" y="391287"/>
                  <a:pt x="6273317" y="392506"/>
                  <a:pt x="6260820" y="394182"/>
                </a:cubicBezTo>
                <a:cubicBezTo>
                  <a:pt x="6248324" y="395859"/>
                  <a:pt x="6236970" y="397687"/>
                  <a:pt x="6226760" y="399669"/>
                </a:cubicBezTo>
                <a:cubicBezTo>
                  <a:pt x="6216548" y="401650"/>
                  <a:pt x="6208242" y="403707"/>
                  <a:pt x="6201842" y="405841"/>
                </a:cubicBezTo>
                <a:cubicBezTo>
                  <a:pt x="6203670" y="414680"/>
                  <a:pt x="6205423" y="423443"/>
                  <a:pt x="6207100" y="432130"/>
                </a:cubicBezTo>
                <a:cubicBezTo>
                  <a:pt x="6208776" y="440817"/>
                  <a:pt x="6210528" y="449427"/>
                  <a:pt x="6212358" y="457962"/>
                </a:cubicBezTo>
                <a:cubicBezTo>
                  <a:pt x="6215101" y="471678"/>
                  <a:pt x="6217768" y="485165"/>
                  <a:pt x="6220358" y="498424"/>
                </a:cubicBezTo>
                <a:cubicBezTo>
                  <a:pt x="6222949" y="511683"/>
                  <a:pt x="6225310" y="524713"/>
                  <a:pt x="6227445" y="537514"/>
                </a:cubicBezTo>
                <a:cubicBezTo>
                  <a:pt x="6220739" y="542391"/>
                  <a:pt x="6214034" y="546735"/>
                  <a:pt x="6207328" y="550545"/>
                </a:cubicBezTo>
                <a:cubicBezTo>
                  <a:pt x="6200622" y="554355"/>
                  <a:pt x="6193612" y="557479"/>
                  <a:pt x="6186297" y="559917"/>
                </a:cubicBezTo>
                <a:cubicBezTo>
                  <a:pt x="6186297" y="547116"/>
                  <a:pt x="6185916" y="533476"/>
                  <a:pt x="6185154" y="518998"/>
                </a:cubicBezTo>
                <a:cubicBezTo>
                  <a:pt x="6184392" y="504520"/>
                  <a:pt x="6183096" y="489356"/>
                  <a:pt x="6181268" y="473506"/>
                </a:cubicBezTo>
                <a:cubicBezTo>
                  <a:pt x="6179744" y="458266"/>
                  <a:pt x="6178601" y="445541"/>
                  <a:pt x="6177838" y="435330"/>
                </a:cubicBezTo>
                <a:cubicBezTo>
                  <a:pt x="6177077" y="425119"/>
                  <a:pt x="6176696" y="417576"/>
                  <a:pt x="6176696" y="412699"/>
                </a:cubicBezTo>
                <a:cubicBezTo>
                  <a:pt x="6176696" y="408127"/>
                  <a:pt x="6178220" y="401574"/>
                  <a:pt x="6181268" y="393039"/>
                </a:cubicBezTo>
                <a:cubicBezTo>
                  <a:pt x="6184316" y="384505"/>
                  <a:pt x="6188582" y="374446"/>
                  <a:pt x="6194070" y="362864"/>
                </a:cubicBezTo>
                <a:cubicBezTo>
                  <a:pt x="6197117" y="361035"/>
                  <a:pt x="6201842" y="359283"/>
                  <a:pt x="6208242" y="357606"/>
                </a:cubicBezTo>
                <a:cubicBezTo>
                  <a:pt x="6214644" y="355930"/>
                  <a:pt x="6222187" y="354330"/>
                  <a:pt x="6230874" y="352806"/>
                </a:cubicBezTo>
                <a:cubicBezTo>
                  <a:pt x="6239561" y="351282"/>
                  <a:pt x="6248628" y="349986"/>
                  <a:pt x="6258078" y="348919"/>
                </a:cubicBezTo>
                <a:cubicBezTo>
                  <a:pt x="6267526" y="347853"/>
                  <a:pt x="6276822" y="346938"/>
                  <a:pt x="6285967" y="346176"/>
                </a:cubicBezTo>
                <a:cubicBezTo>
                  <a:pt x="6295110" y="345414"/>
                  <a:pt x="6303035" y="345033"/>
                  <a:pt x="6309741" y="345033"/>
                </a:cubicBezTo>
                <a:lnTo>
                  <a:pt x="6300597" y="334060"/>
                </a:lnTo>
                <a:cubicBezTo>
                  <a:pt x="6291758" y="322478"/>
                  <a:pt x="6283909" y="312572"/>
                  <a:pt x="6277051" y="304342"/>
                </a:cubicBezTo>
                <a:cubicBezTo>
                  <a:pt x="6270193" y="296113"/>
                  <a:pt x="6263106" y="291998"/>
                  <a:pt x="6255792" y="291998"/>
                </a:cubicBezTo>
                <a:cubicBezTo>
                  <a:pt x="6248781" y="291998"/>
                  <a:pt x="6241923" y="294589"/>
                  <a:pt x="6235218" y="299770"/>
                </a:cubicBezTo>
                <a:cubicBezTo>
                  <a:pt x="6228512" y="304952"/>
                  <a:pt x="6221502" y="313029"/>
                  <a:pt x="6214186" y="324002"/>
                </a:cubicBezTo>
                <a:lnTo>
                  <a:pt x="6196812" y="315315"/>
                </a:lnTo>
                <a:cubicBezTo>
                  <a:pt x="6205347" y="293370"/>
                  <a:pt x="6215634" y="275920"/>
                  <a:pt x="6227674" y="262966"/>
                </a:cubicBezTo>
                <a:cubicBezTo>
                  <a:pt x="6239714" y="250012"/>
                  <a:pt x="6251981" y="243535"/>
                  <a:pt x="6264478" y="243535"/>
                </a:cubicBezTo>
                <a:close/>
                <a:moveTo>
                  <a:pt x="96469" y="235305"/>
                </a:moveTo>
                <a:cubicBezTo>
                  <a:pt x="100432" y="239268"/>
                  <a:pt x="105080" y="243916"/>
                  <a:pt x="110414" y="249250"/>
                </a:cubicBezTo>
                <a:cubicBezTo>
                  <a:pt x="115748" y="254584"/>
                  <a:pt x="121768" y="260451"/>
                  <a:pt x="128473" y="266852"/>
                </a:cubicBezTo>
                <a:cubicBezTo>
                  <a:pt x="124816" y="272034"/>
                  <a:pt x="120396" y="277596"/>
                  <a:pt x="115215" y="283540"/>
                </a:cubicBezTo>
                <a:cubicBezTo>
                  <a:pt x="110033" y="289483"/>
                  <a:pt x="104089" y="295808"/>
                  <a:pt x="97384" y="302514"/>
                </a:cubicBezTo>
                <a:cubicBezTo>
                  <a:pt x="82449" y="290626"/>
                  <a:pt x="71019" y="279958"/>
                  <a:pt x="63094" y="270510"/>
                </a:cubicBezTo>
                <a:cubicBezTo>
                  <a:pt x="70409" y="263194"/>
                  <a:pt x="76810" y="256641"/>
                  <a:pt x="82296" y="250850"/>
                </a:cubicBezTo>
                <a:cubicBezTo>
                  <a:pt x="87783" y="245059"/>
                  <a:pt x="92507" y="239877"/>
                  <a:pt x="96469" y="235305"/>
                </a:cubicBezTo>
                <a:close/>
                <a:moveTo>
                  <a:pt x="6717640" y="229362"/>
                </a:moveTo>
                <a:cubicBezTo>
                  <a:pt x="6721906" y="250698"/>
                  <a:pt x="6725412" y="267843"/>
                  <a:pt x="6728156" y="280797"/>
                </a:cubicBezTo>
                <a:cubicBezTo>
                  <a:pt x="6730898" y="293751"/>
                  <a:pt x="6732880" y="304190"/>
                  <a:pt x="6734099" y="312115"/>
                </a:cubicBezTo>
                <a:cubicBezTo>
                  <a:pt x="6735318" y="320040"/>
                  <a:pt x="6735927" y="327050"/>
                  <a:pt x="6735928" y="333146"/>
                </a:cubicBezTo>
                <a:cubicBezTo>
                  <a:pt x="6735927" y="339547"/>
                  <a:pt x="6734328" y="347395"/>
                  <a:pt x="6731127" y="356692"/>
                </a:cubicBezTo>
                <a:cubicBezTo>
                  <a:pt x="6727926" y="365988"/>
                  <a:pt x="6723736" y="375666"/>
                  <a:pt x="6718554" y="385724"/>
                </a:cubicBezTo>
                <a:cubicBezTo>
                  <a:pt x="6710324" y="390601"/>
                  <a:pt x="6699656" y="394944"/>
                  <a:pt x="6686550" y="398754"/>
                </a:cubicBezTo>
                <a:cubicBezTo>
                  <a:pt x="6673444" y="402564"/>
                  <a:pt x="6659194" y="405536"/>
                  <a:pt x="6643802" y="407670"/>
                </a:cubicBezTo>
                <a:cubicBezTo>
                  <a:pt x="6628410" y="409803"/>
                  <a:pt x="6613246" y="410870"/>
                  <a:pt x="6598310" y="410870"/>
                </a:cubicBezTo>
                <a:lnTo>
                  <a:pt x="6596024" y="410108"/>
                </a:lnTo>
                <a:lnTo>
                  <a:pt x="6593739" y="410870"/>
                </a:lnTo>
                <a:lnTo>
                  <a:pt x="6564478" y="410870"/>
                </a:lnTo>
                <a:cubicBezTo>
                  <a:pt x="6559296" y="430072"/>
                  <a:pt x="6551066" y="446913"/>
                  <a:pt x="6539789" y="461391"/>
                </a:cubicBezTo>
                <a:cubicBezTo>
                  <a:pt x="6528512" y="475869"/>
                  <a:pt x="6515558" y="486765"/>
                  <a:pt x="6500927" y="494080"/>
                </a:cubicBezTo>
                <a:cubicBezTo>
                  <a:pt x="6487211" y="500786"/>
                  <a:pt x="6473038" y="504139"/>
                  <a:pt x="6458408" y="504139"/>
                </a:cubicBezTo>
                <a:cubicBezTo>
                  <a:pt x="6453835" y="504139"/>
                  <a:pt x="6447511" y="502462"/>
                  <a:pt x="6439434" y="499110"/>
                </a:cubicBezTo>
                <a:cubicBezTo>
                  <a:pt x="6431356" y="495757"/>
                  <a:pt x="6422898" y="491413"/>
                  <a:pt x="6414059" y="486079"/>
                </a:cubicBezTo>
                <a:cubicBezTo>
                  <a:pt x="6405220" y="480745"/>
                  <a:pt x="6397295" y="475183"/>
                  <a:pt x="6390284" y="469392"/>
                </a:cubicBezTo>
                <a:lnTo>
                  <a:pt x="6397600" y="451561"/>
                </a:lnTo>
                <a:cubicBezTo>
                  <a:pt x="6405828" y="453999"/>
                  <a:pt x="6414287" y="455828"/>
                  <a:pt x="6422974" y="457047"/>
                </a:cubicBezTo>
                <a:cubicBezTo>
                  <a:pt x="6431661" y="458266"/>
                  <a:pt x="6440576" y="458876"/>
                  <a:pt x="6449721" y="458876"/>
                </a:cubicBezTo>
                <a:cubicBezTo>
                  <a:pt x="6468618" y="458876"/>
                  <a:pt x="6485686" y="454609"/>
                  <a:pt x="6500927" y="446074"/>
                </a:cubicBezTo>
                <a:cubicBezTo>
                  <a:pt x="6516167" y="437540"/>
                  <a:pt x="6528358" y="425653"/>
                  <a:pt x="6537504" y="410413"/>
                </a:cubicBezTo>
                <a:cubicBezTo>
                  <a:pt x="6523786" y="409498"/>
                  <a:pt x="6511900" y="408584"/>
                  <a:pt x="6501842" y="407670"/>
                </a:cubicBezTo>
                <a:cubicBezTo>
                  <a:pt x="6491783" y="406755"/>
                  <a:pt x="6483706" y="405536"/>
                  <a:pt x="6477610" y="404012"/>
                </a:cubicBezTo>
                <a:cubicBezTo>
                  <a:pt x="6460236" y="399745"/>
                  <a:pt x="6447586" y="392963"/>
                  <a:pt x="6439662" y="383667"/>
                </a:cubicBezTo>
                <a:cubicBezTo>
                  <a:pt x="6431737" y="374370"/>
                  <a:pt x="6427774" y="361188"/>
                  <a:pt x="6427775" y="344119"/>
                </a:cubicBezTo>
                <a:cubicBezTo>
                  <a:pt x="6427774" y="327964"/>
                  <a:pt x="6430975" y="311886"/>
                  <a:pt x="6437376" y="295884"/>
                </a:cubicBezTo>
                <a:cubicBezTo>
                  <a:pt x="6443776" y="279882"/>
                  <a:pt x="6452159" y="267004"/>
                  <a:pt x="6462522" y="257251"/>
                </a:cubicBezTo>
                <a:cubicBezTo>
                  <a:pt x="6472885" y="247497"/>
                  <a:pt x="6483248" y="242620"/>
                  <a:pt x="6493612" y="242620"/>
                </a:cubicBezTo>
                <a:cubicBezTo>
                  <a:pt x="6506108" y="242620"/>
                  <a:pt x="6517920" y="248259"/>
                  <a:pt x="6529045" y="259537"/>
                </a:cubicBezTo>
                <a:cubicBezTo>
                  <a:pt x="6540170" y="270814"/>
                  <a:pt x="6549238" y="285750"/>
                  <a:pt x="6556248" y="304342"/>
                </a:cubicBezTo>
                <a:cubicBezTo>
                  <a:pt x="6559601" y="313486"/>
                  <a:pt x="6562268" y="322935"/>
                  <a:pt x="6564250" y="332689"/>
                </a:cubicBezTo>
                <a:cubicBezTo>
                  <a:pt x="6566230" y="342442"/>
                  <a:pt x="6567526" y="352653"/>
                  <a:pt x="6568135" y="363321"/>
                </a:cubicBezTo>
                <a:lnTo>
                  <a:pt x="6593739" y="363321"/>
                </a:lnTo>
                <a:lnTo>
                  <a:pt x="6596024" y="364083"/>
                </a:lnTo>
                <a:lnTo>
                  <a:pt x="6598310" y="363321"/>
                </a:lnTo>
                <a:cubicBezTo>
                  <a:pt x="6614160" y="363321"/>
                  <a:pt x="6629476" y="362712"/>
                  <a:pt x="6644259" y="361492"/>
                </a:cubicBezTo>
                <a:cubicBezTo>
                  <a:pt x="6659042" y="360273"/>
                  <a:pt x="6672301" y="358521"/>
                  <a:pt x="6684036" y="356235"/>
                </a:cubicBezTo>
                <a:cubicBezTo>
                  <a:pt x="6695770" y="353949"/>
                  <a:pt x="6704686" y="351434"/>
                  <a:pt x="6710782" y="348691"/>
                </a:cubicBezTo>
                <a:cubicBezTo>
                  <a:pt x="6708343" y="341985"/>
                  <a:pt x="6705066" y="334365"/>
                  <a:pt x="6700952" y="325831"/>
                </a:cubicBezTo>
                <a:cubicBezTo>
                  <a:pt x="6696836" y="317296"/>
                  <a:pt x="6693256" y="309676"/>
                  <a:pt x="6690208" y="302971"/>
                </a:cubicBezTo>
                <a:cubicBezTo>
                  <a:pt x="6687160" y="296265"/>
                  <a:pt x="6684645" y="290550"/>
                  <a:pt x="6682664" y="285826"/>
                </a:cubicBezTo>
                <a:cubicBezTo>
                  <a:pt x="6680682" y="281101"/>
                  <a:pt x="6679692" y="276910"/>
                  <a:pt x="6679692" y="273253"/>
                </a:cubicBezTo>
                <a:cubicBezTo>
                  <a:pt x="6679692" y="266242"/>
                  <a:pt x="6683350" y="258546"/>
                  <a:pt x="6690665" y="250164"/>
                </a:cubicBezTo>
                <a:cubicBezTo>
                  <a:pt x="6697980" y="241782"/>
                  <a:pt x="6706972" y="234848"/>
                  <a:pt x="6717640" y="229362"/>
                </a:cubicBezTo>
                <a:close/>
                <a:moveTo>
                  <a:pt x="6009818" y="229362"/>
                </a:moveTo>
                <a:cubicBezTo>
                  <a:pt x="6011646" y="237286"/>
                  <a:pt x="6013704" y="246659"/>
                  <a:pt x="6015990" y="257479"/>
                </a:cubicBezTo>
                <a:cubicBezTo>
                  <a:pt x="6018276" y="268300"/>
                  <a:pt x="6020638" y="280111"/>
                  <a:pt x="6023076" y="292912"/>
                </a:cubicBezTo>
                <a:cubicBezTo>
                  <a:pt x="6024906" y="302666"/>
                  <a:pt x="6026277" y="310896"/>
                  <a:pt x="6027192" y="317601"/>
                </a:cubicBezTo>
                <a:cubicBezTo>
                  <a:pt x="6028106" y="324307"/>
                  <a:pt x="6028563" y="329488"/>
                  <a:pt x="6028563" y="333146"/>
                </a:cubicBezTo>
                <a:cubicBezTo>
                  <a:pt x="6028563" y="339547"/>
                  <a:pt x="6026887" y="347548"/>
                  <a:pt x="6023534" y="357149"/>
                </a:cubicBezTo>
                <a:cubicBezTo>
                  <a:pt x="6020181" y="366750"/>
                  <a:pt x="6016066" y="376275"/>
                  <a:pt x="6011190" y="385724"/>
                </a:cubicBezTo>
                <a:cubicBezTo>
                  <a:pt x="5983453" y="402488"/>
                  <a:pt x="5953734" y="410870"/>
                  <a:pt x="5922036" y="410870"/>
                </a:cubicBezTo>
                <a:lnTo>
                  <a:pt x="5921032" y="410535"/>
                </a:lnTo>
                <a:lnTo>
                  <a:pt x="5919902" y="410870"/>
                </a:lnTo>
                <a:cubicBezTo>
                  <a:pt x="5881497" y="410870"/>
                  <a:pt x="5849340" y="405841"/>
                  <a:pt x="5823432" y="395782"/>
                </a:cubicBezTo>
                <a:cubicBezTo>
                  <a:pt x="5810631" y="401574"/>
                  <a:pt x="5796991" y="405536"/>
                  <a:pt x="5782514" y="407670"/>
                </a:cubicBezTo>
                <a:lnTo>
                  <a:pt x="5737543" y="410518"/>
                </a:lnTo>
                <a:lnTo>
                  <a:pt x="5736488" y="410870"/>
                </a:lnTo>
                <a:lnTo>
                  <a:pt x="5731992" y="410870"/>
                </a:lnTo>
                <a:lnTo>
                  <a:pt x="5707227" y="410870"/>
                </a:lnTo>
                <a:cubicBezTo>
                  <a:pt x="5702046" y="430072"/>
                  <a:pt x="5693816" y="446913"/>
                  <a:pt x="5682538" y="461391"/>
                </a:cubicBezTo>
                <a:cubicBezTo>
                  <a:pt x="5671261" y="475869"/>
                  <a:pt x="5658307" y="486765"/>
                  <a:pt x="5643676" y="494080"/>
                </a:cubicBezTo>
                <a:cubicBezTo>
                  <a:pt x="5629960" y="500786"/>
                  <a:pt x="5615788" y="504139"/>
                  <a:pt x="5601157" y="504139"/>
                </a:cubicBezTo>
                <a:cubicBezTo>
                  <a:pt x="5596585" y="504139"/>
                  <a:pt x="5590260" y="502462"/>
                  <a:pt x="5582183" y="499110"/>
                </a:cubicBezTo>
                <a:cubicBezTo>
                  <a:pt x="5574106" y="495757"/>
                  <a:pt x="5565648" y="491413"/>
                  <a:pt x="5556808" y="486079"/>
                </a:cubicBezTo>
                <a:cubicBezTo>
                  <a:pt x="5547969" y="480745"/>
                  <a:pt x="5540044" y="475183"/>
                  <a:pt x="5533034" y="469392"/>
                </a:cubicBezTo>
                <a:lnTo>
                  <a:pt x="5540350" y="451561"/>
                </a:lnTo>
                <a:cubicBezTo>
                  <a:pt x="5548578" y="453999"/>
                  <a:pt x="5557037" y="455828"/>
                  <a:pt x="5565724" y="457047"/>
                </a:cubicBezTo>
                <a:cubicBezTo>
                  <a:pt x="5574411" y="458266"/>
                  <a:pt x="5583326" y="458876"/>
                  <a:pt x="5592470" y="458876"/>
                </a:cubicBezTo>
                <a:cubicBezTo>
                  <a:pt x="5611368" y="458876"/>
                  <a:pt x="5628436" y="454609"/>
                  <a:pt x="5643676" y="446074"/>
                </a:cubicBezTo>
                <a:cubicBezTo>
                  <a:pt x="5658916" y="437540"/>
                  <a:pt x="5671108" y="425653"/>
                  <a:pt x="5680252" y="410413"/>
                </a:cubicBezTo>
                <a:cubicBezTo>
                  <a:pt x="5666536" y="409498"/>
                  <a:pt x="5654649" y="408584"/>
                  <a:pt x="5644591" y="407670"/>
                </a:cubicBezTo>
                <a:cubicBezTo>
                  <a:pt x="5634532" y="406755"/>
                  <a:pt x="5626455" y="405536"/>
                  <a:pt x="5620360" y="404012"/>
                </a:cubicBezTo>
                <a:cubicBezTo>
                  <a:pt x="5602986" y="399745"/>
                  <a:pt x="5590336" y="392963"/>
                  <a:pt x="5582412" y="383667"/>
                </a:cubicBezTo>
                <a:cubicBezTo>
                  <a:pt x="5574486" y="374370"/>
                  <a:pt x="5570524" y="361188"/>
                  <a:pt x="5570524" y="344119"/>
                </a:cubicBezTo>
                <a:cubicBezTo>
                  <a:pt x="5570524" y="327964"/>
                  <a:pt x="5573725" y="311886"/>
                  <a:pt x="5580126" y="295884"/>
                </a:cubicBezTo>
                <a:cubicBezTo>
                  <a:pt x="5586526" y="279882"/>
                  <a:pt x="5594908" y="267004"/>
                  <a:pt x="5605272" y="257251"/>
                </a:cubicBezTo>
                <a:cubicBezTo>
                  <a:pt x="5615634" y="247497"/>
                  <a:pt x="5625998" y="242620"/>
                  <a:pt x="5636361" y="242620"/>
                </a:cubicBezTo>
                <a:cubicBezTo>
                  <a:pt x="5648858" y="242620"/>
                  <a:pt x="5660669" y="248259"/>
                  <a:pt x="5671794" y="259537"/>
                </a:cubicBezTo>
                <a:cubicBezTo>
                  <a:pt x="5682919" y="270814"/>
                  <a:pt x="5691987" y="285750"/>
                  <a:pt x="5698998" y="304342"/>
                </a:cubicBezTo>
                <a:cubicBezTo>
                  <a:pt x="5702350" y="313486"/>
                  <a:pt x="5705018" y="322935"/>
                  <a:pt x="5706998" y="332689"/>
                </a:cubicBezTo>
                <a:cubicBezTo>
                  <a:pt x="5708980" y="342442"/>
                  <a:pt x="5710276" y="352653"/>
                  <a:pt x="5710885" y="363321"/>
                </a:cubicBezTo>
                <a:lnTo>
                  <a:pt x="5731992" y="363321"/>
                </a:lnTo>
                <a:cubicBezTo>
                  <a:pt x="5738394" y="363321"/>
                  <a:pt x="5744414" y="363245"/>
                  <a:pt x="5750052" y="363093"/>
                </a:cubicBezTo>
                <a:cubicBezTo>
                  <a:pt x="5755690" y="362940"/>
                  <a:pt x="5761100" y="362712"/>
                  <a:pt x="5766282" y="362407"/>
                </a:cubicBezTo>
                <a:cubicBezTo>
                  <a:pt x="5759577" y="353263"/>
                  <a:pt x="5756224" y="344271"/>
                  <a:pt x="5756224" y="335432"/>
                </a:cubicBezTo>
                <a:cubicBezTo>
                  <a:pt x="5756224" y="330860"/>
                  <a:pt x="5756605" y="325297"/>
                  <a:pt x="5757367" y="318744"/>
                </a:cubicBezTo>
                <a:cubicBezTo>
                  <a:pt x="5758128" y="312191"/>
                  <a:pt x="5759196" y="305943"/>
                  <a:pt x="5760568" y="299999"/>
                </a:cubicBezTo>
                <a:cubicBezTo>
                  <a:pt x="5761939" y="294055"/>
                  <a:pt x="5763234" y="289864"/>
                  <a:pt x="5764454" y="287426"/>
                </a:cubicBezTo>
                <a:cubicBezTo>
                  <a:pt x="5769940" y="277368"/>
                  <a:pt x="5776798" y="268376"/>
                  <a:pt x="5785028" y="260451"/>
                </a:cubicBezTo>
                <a:cubicBezTo>
                  <a:pt x="5793257" y="252526"/>
                  <a:pt x="5802096" y="246278"/>
                  <a:pt x="5811546" y="241706"/>
                </a:cubicBezTo>
                <a:cubicBezTo>
                  <a:pt x="5820994" y="237134"/>
                  <a:pt x="5830443" y="234848"/>
                  <a:pt x="5839892" y="234848"/>
                </a:cubicBezTo>
                <a:cubicBezTo>
                  <a:pt x="5847816" y="234848"/>
                  <a:pt x="5855818" y="239115"/>
                  <a:pt x="5863895" y="247650"/>
                </a:cubicBezTo>
                <a:cubicBezTo>
                  <a:pt x="5871972" y="256184"/>
                  <a:pt x="5878448" y="267462"/>
                  <a:pt x="5883326" y="281482"/>
                </a:cubicBezTo>
                <a:cubicBezTo>
                  <a:pt x="5888508" y="295503"/>
                  <a:pt x="5891098" y="308914"/>
                  <a:pt x="5891098" y="321716"/>
                </a:cubicBezTo>
                <a:cubicBezTo>
                  <a:pt x="5891098" y="336042"/>
                  <a:pt x="5886678" y="349605"/>
                  <a:pt x="5877840" y="362407"/>
                </a:cubicBezTo>
                <a:cubicBezTo>
                  <a:pt x="5883630" y="362407"/>
                  <a:pt x="5890108" y="362559"/>
                  <a:pt x="5897270" y="362864"/>
                </a:cubicBezTo>
                <a:cubicBezTo>
                  <a:pt x="5904432" y="363169"/>
                  <a:pt x="5911977" y="363321"/>
                  <a:pt x="5919902" y="363321"/>
                </a:cubicBezTo>
                <a:lnTo>
                  <a:pt x="5921032" y="363656"/>
                </a:lnTo>
                <a:lnTo>
                  <a:pt x="5922036" y="363321"/>
                </a:lnTo>
                <a:cubicBezTo>
                  <a:pt x="5936970" y="363321"/>
                  <a:pt x="5951906" y="361950"/>
                  <a:pt x="5966841" y="359206"/>
                </a:cubicBezTo>
                <a:cubicBezTo>
                  <a:pt x="5981776" y="356463"/>
                  <a:pt x="5993968" y="352958"/>
                  <a:pt x="6003418" y="348691"/>
                </a:cubicBezTo>
                <a:cubicBezTo>
                  <a:pt x="6000673" y="341680"/>
                  <a:pt x="5997244" y="333908"/>
                  <a:pt x="5993130" y="325374"/>
                </a:cubicBezTo>
                <a:cubicBezTo>
                  <a:pt x="5989014" y="316839"/>
                  <a:pt x="5985434" y="309372"/>
                  <a:pt x="5982386" y="302971"/>
                </a:cubicBezTo>
                <a:cubicBezTo>
                  <a:pt x="5979338" y="296265"/>
                  <a:pt x="5976900" y="290550"/>
                  <a:pt x="5975070" y="285826"/>
                </a:cubicBezTo>
                <a:cubicBezTo>
                  <a:pt x="5973242" y="281101"/>
                  <a:pt x="5972328" y="276910"/>
                  <a:pt x="5972328" y="273253"/>
                </a:cubicBezTo>
                <a:cubicBezTo>
                  <a:pt x="5972328" y="265938"/>
                  <a:pt x="5975985" y="258165"/>
                  <a:pt x="5983300" y="249936"/>
                </a:cubicBezTo>
                <a:cubicBezTo>
                  <a:pt x="5990616" y="241706"/>
                  <a:pt x="5999454" y="234848"/>
                  <a:pt x="6009818" y="229362"/>
                </a:cubicBezTo>
                <a:close/>
                <a:moveTo>
                  <a:pt x="1952168" y="229362"/>
                </a:moveTo>
                <a:cubicBezTo>
                  <a:pt x="1953996" y="237286"/>
                  <a:pt x="1956054" y="246659"/>
                  <a:pt x="1958340" y="257479"/>
                </a:cubicBezTo>
                <a:cubicBezTo>
                  <a:pt x="1960626" y="268300"/>
                  <a:pt x="1962988" y="280111"/>
                  <a:pt x="1965427" y="292912"/>
                </a:cubicBezTo>
                <a:cubicBezTo>
                  <a:pt x="1967256" y="302666"/>
                  <a:pt x="1968627" y="310896"/>
                  <a:pt x="1969542" y="317601"/>
                </a:cubicBezTo>
                <a:cubicBezTo>
                  <a:pt x="1970456" y="324307"/>
                  <a:pt x="1970913" y="329488"/>
                  <a:pt x="1970913" y="333146"/>
                </a:cubicBezTo>
                <a:cubicBezTo>
                  <a:pt x="1970913" y="339547"/>
                  <a:pt x="1969236" y="347548"/>
                  <a:pt x="1965884" y="357149"/>
                </a:cubicBezTo>
                <a:cubicBezTo>
                  <a:pt x="1962531" y="366750"/>
                  <a:pt x="1958416" y="376275"/>
                  <a:pt x="1953540" y="385724"/>
                </a:cubicBezTo>
                <a:cubicBezTo>
                  <a:pt x="1925803" y="402488"/>
                  <a:pt x="1896085" y="410870"/>
                  <a:pt x="1864386" y="410870"/>
                </a:cubicBezTo>
                <a:lnTo>
                  <a:pt x="1863382" y="410535"/>
                </a:lnTo>
                <a:lnTo>
                  <a:pt x="1862252" y="410870"/>
                </a:lnTo>
                <a:cubicBezTo>
                  <a:pt x="1823847" y="410870"/>
                  <a:pt x="1791691" y="405841"/>
                  <a:pt x="1765783" y="395782"/>
                </a:cubicBezTo>
                <a:cubicBezTo>
                  <a:pt x="1752981" y="401574"/>
                  <a:pt x="1739341" y="405536"/>
                  <a:pt x="1724864" y="407670"/>
                </a:cubicBezTo>
                <a:lnTo>
                  <a:pt x="1679893" y="410518"/>
                </a:lnTo>
                <a:lnTo>
                  <a:pt x="1678839" y="410870"/>
                </a:lnTo>
                <a:lnTo>
                  <a:pt x="1674343" y="410870"/>
                </a:lnTo>
                <a:lnTo>
                  <a:pt x="1649578" y="410870"/>
                </a:lnTo>
                <a:cubicBezTo>
                  <a:pt x="1644396" y="430072"/>
                  <a:pt x="1636166" y="446913"/>
                  <a:pt x="1624889" y="461391"/>
                </a:cubicBezTo>
                <a:cubicBezTo>
                  <a:pt x="1613611" y="475869"/>
                  <a:pt x="1600657" y="486765"/>
                  <a:pt x="1586027" y="494080"/>
                </a:cubicBezTo>
                <a:cubicBezTo>
                  <a:pt x="1572311" y="500786"/>
                  <a:pt x="1558138" y="504139"/>
                  <a:pt x="1543507" y="504139"/>
                </a:cubicBezTo>
                <a:cubicBezTo>
                  <a:pt x="1538935" y="504139"/>
                  <a:pt x="1532611" y="502462"/>
                  <a:pt x="1524534" y="499110"/>
                </a:cubicBezTo>
                <a:cubicBezTo>
                  <a:pt x="1516456" y="495757"/>
                  <a:pt x="1507998" y="491413"/>
                  <a:pt x="1499159" y="486079"/>
                </a:cubicBezTo>
                <a:cubicBezTo>
                  <a:pt x="1490320" y="480745"/>
                  <a:pt x="1482395" y="475183"/>
                  <a:pt x="1475384" y="469392"/>
                </a:cubicBezTo>
                <a:lnTo>
                  <a:pt x="1482700" y="451561"/>
                </a:lnTo>
                <a:cubicBezTo>
                  <a:pt x="1490929" y="453999"/>
                  <a:pt x="1499388" y="455828"/>
                  <a:pt x="1508074" y="457047"/>
                </a:cubicBezTo>
                <a:cubicBezTo>
                  <a:pt x="1516761" y="458266"/>
                  <a:pt x="1525676" y="458876"/>
                  <a:pt x="1534820" y="458876"/>
                </a:cubicBezTo>
                <a:cubicBezTo>
                  <a:pt x="1553718" y="458876"/>
                  <a:pt x="1570787" y="454609"/>
                  <a:pt x="1586027" y="446074"/>
                </a:cubicBezTo>
                <a:cubicBezTo>
                  <a:pt x="1601267" y="437540"/>
                  <a:pt x="1613459" y="425653"/>
                  <a:pt x="1622603" y="410413"/>
                </a:cubicBezTo>
                <a:cubicBezTo>
                  <a:pt x="1608887" y="409498"/>
                  <a:pt x="1597000" y="408584"/>
                  <a:pt x="1586941" y="407670"/>
                </a:cubicBezTo>
                <a:cubicBezTo>
                  <a:pt x="1576883" y="406755"/>
                  <a:pt x="1568806" y="405536"/>
                  <a:pt x="1562710" y="404012"/>
                </a:cubicBezTo>
                <a:cubicBezTo>
                  <a:pt x="1545336" y="399745"/>
                  <a:pt x="1532687" y="392963"/>
                  <a:pt x="1524762" y="383667"/>
                </a:cubicBezTo>
                <a:cubicBezTo>
                  <a:pt x="1516837" y="374370"/>
                  <a:pt x="1512875" y="361188"/>
                  <a:pt x="1512875" y="344119"/>
                </a:cubicBezTo>
                <a:cubicBezTo>
                  <a:pt x="1512875" y="327964"/>
                  <a:pt x="1516075" y="311886"/>
                  <a:pt x="1522476" y="295884"/>
                </a:cubicBezTo>
                <a:cubicBezTo>
                  <a:pt x="1528877" y="279882"/>
                  <a:pt x="1537259" y="267004"/>
                  <a:pt x="1547622" y="257251"/>
                </a:cubicBezTo>
                <a:cubicBezTo>
                  <a:pt x="1557985" y="247497"/>
                  <a:pt x="1568349" y="242620"/>
                  <a:pt x="1578712" y="242620"/>
                </a:cubicBezTo>
                <a:cubicBezTo>
                  <a:pt x="1591208" y="242620"/>
                  <a:pt x="1603020" y="248259"/>
                  <a:pt x="1614145" y="259537"/>
                </a:cubicBezTo>
                <a:cubicBezTo>
                  <a:pt x="1625270" y="270814"/>
                  <a:pt x="1634338" y="285750"/>
                  <a:pt x="1641348" y="304342"/>
                </a:cubicBezTo>
                <a:cubicBezTo>
                  <a:pt x="1644701" y="313486"/>
                  <a:pt x="1647368" y="322935"/>
                  <a:pt x="1649349" y="332689"/>
                </a:cubicBezTo>
                <a:cubicBezTo>
                  <a:pt x="1651330" y="342442"/>
                  <a:pt x="1652626" y="352653"/>
                  <a:pt x="1653235" y="363321"/>
                </a:cubicBezTo>
                <a:lnTo>
                  <a:pt x="1674343" y="363321"/>
                </a:lnTo>
                <a:cubicBezTo>
                  <a:pt x="1680744" y="363321"/>
                  <a:pt x="1686763" y="363245"/>
                  <a:pt x="1692402" y="363093"/>
                </a:cubicBezTo>
                <a:cubicBezTo>
                  <a:pt x="1698041" y="362940"/>
                  <a:pt x="1703451" y="362712"/>
                  <a:pt x="1708633" y="362407"/>
                </a:cubicBezTo>
                <a:cubicBezTo>
                  <a:pt x="1701927" y="353263"/>
                  <a:pt x="1698574" y="344271"/>
                  <a:pt x="1698574" y="335432"/>
                </a:cubicBezTo>
                <a:cubicBezTo>
                  <a:pt x="1698574" y="330860"/>
                  <a:pt x="1698955" y="325297"/>
                  <a:pt x="1699718" y="318744"/>
                </a:cubicBezTo>
                <a:cubicBezTo>
                  <a:pt x="1700479" y="312191"/>
                  <a:pt x="1701546" y="305943"/>
                  <a:pt x="1702918" y="299999"/>
                </a:cubicBezTo>
                <a:cubicBezTo>
                  <a:pt x="1704289" y="294055"/>
                  <a:pt x="1705585" y="289864"/>
                  <a:pt x="1706804" y="287426"/>
                </a:cubicBezTo>
                <a:cubicBezTo>
                  <a:pt x="1712290" y="277368"/>
                  <a:pt x="1719148" y="268376"/>
                  <a:pt x="1727378" y="260451"/>
                </a:cubicBezTo>
                <a:cubicBezTo>
                  <a:pt x="1735608" y="252526"/>
                  <a:pt x="1744446" y="246278"/>
                  <a:pt x="1753896" y="241706"/>
                </a:cubicBezTo>
                <a:cubicBezTo>
                  <a:pt x="1763344" y="237134"/>
                  <a:pt x="1772793" y="234848"/>
                  <a:pt x="1782242" y="234848"/>
                </a:cubicBezTo>
                <a:cubicBezTo>
                  <a:pt x="1790167" y="234848"/>
                  <a:pt x="1798168" y="239115"/>
                  <a:pt x="1806245" y="247650"/>
                </a:cubicBezTo>
                <a:cubicBezTo>
                  <a:pt x="1814322" y="256184"/>
                  <a:pt x="1820799" y="267462"/>
                  <a:pt x="1825676" y="281482"/>
                </a:cubicBezTo>
                <a:cubicBezTo>
                  <a:pt x="1830858" y="295503"/>
                  <a:pt x="1833448" y="308914"/>
                  <a:pt x="1833448" y="321716"/>
                </a:cubicBezTo>
                <a:cubicBezTo>
                  <a:pt x="1833448" y="336042"/>
                  <a:pt x="1829029" y="349605"/>
                  <a:pt x="1820190" y="362407"/>
                </a:cubicBezTo>
                <a:cubicBezTo>
                  <a:pt x="1825981" y="362407"/>
                  <a:pt x="1832458" y="362559"/>
                  <a:pt x="1839621" y="362864"/>
                </a:cubicBezTo>
                <a:cubicBezTo>
                  <a:pt x="1846783" y="363169"/>
                  <a:pt x="1854327" y="363321"/>
                  <a:pt x="1862252" y="363321"/>
                </a:cubicBezTo>
                <a:lnTo>
                  <a:pt x="1863382" y="363656"/>
                </a:lnTo>
                <a:lnTo>
                  <a:pt x="1864386" y="363321"/>
                </a:lnTo>
                <a:cubicBezTo>
                  <a:pt x="1879321" y="363321"/>
                  <a:pt x="1894256" y="361950"/>
                  <a:pt x="1909191" y="359206"/>
                </a:cubicBezTo>
                <a:cubicBezTo>
                  <a:pt x="1924126" y="356463"/>
                  <a:pt x="1936318" y="352958"/>
                  <a:pt x="1945767" y="348691"/>
                </a:cubicBezTo>
                <a:cubicBezTo>
                  <a:pt x="1943024" y="341680"/>
                  <a:pt x="1939594" y="333908"/>
                  <a:pt x="1935480" y="325374"/>
                </a:cubicBezTo>
                <a:cubicBezTo>
                  <a:pt x="1931365" y="316839"/>
                  <a:pt x="1927784" y="309372"/>
                  <a:pt x="1924736" y="302971"/>
                </a:cubicBezTo>
                <a:cubicBezTo>
                  <a:pt x="1921688" y="296265"/>
                  <a:pt x="1919250" y="290550"/>
                  <a:pt x="1917420" y="285826"/>
                </a:cubicBezTo>
                <a:cubicBezTo>
                  <a:pt x="1915592" y="281101"/>
                  <a:pt x="1914678" y="276910"/>
                  <a:pt x="1914678" y="273253"/>
                </a:cubicBezTo>
                <a:cubicBezTo>
                  <a:pt x="1914678" y="265938"/>
                  <a:pt x="1918335" y="258165"/>
                  <a:pt x="1925650" y="249936"/>
                </a:cubicBezTo>
                <a:cubicBezTo>
                  <a:pt x="1932966" y="241706"/>
                  <a:pt x="1941805" y="234848"/>
                  <a:pt x="1952168" y="229362"/>
                </a:cubicBezTo>
                <a:close/>
                <a:moveTo>
                  <a:pt x="2627528" y="216560"/>
                </a:moveTo>
                <a:cubicBezTo>
                  <a:pt x="2631796" y="236677"/>
                  <a:pt x="2635224" y="253593"/>
                  <a:pt x="2637816" y="267309"/>
                </a:cubicBezTo>
                <a:cubicBezTo>
                  <a:pt x="2640406" y="281025"/>
                  <a:pt x="2642388" y="292074"/>
                  <a:pt x="2643759" y="300456"/>
                </a:cubicBezTo>
                <a:cubicBezTo>
                  <a:pt x="2645131" y="308838"/>
                  <a:pt x="2645816" y="315468"/>
                  <a:pt x="2645816" y="320344"/>
                </a:cubicBezTo>
                <a:cubicBezTo>
                  <a:pt x="2645816" y="326745"/>
                  <a:pt x="2644140" y="334746"/>
                  <a:pt x="2640787" y="344347"/>
                </a:cubicBezTo>
                <a:cubicBezTo>
                  <a:pt x="2637434" y="353949"/>
                  <a:pt x="2633320" y="363321"/>
                  <a:pt x="2628443" y="372465"/>
                </a:cubicBezTo>
                <a:cubicBezTo>
                  <a:pt x="2615032" y="381000"/>
                  <a:pt x="2599182" y="388315"/>
                  <a:pt x="2580894" y="394411"/>
                </a:cubicBezTo>
                <a:cubicBezTo>
                  <a:pt x="2562606" y="400507"/>
                  <a:pt x="2542794" y="405231"/>
                  <a:pt x="2521458" y="408584"/>
                </a:cubicBezTo>
                <a:cubicBezTo>
                  <a:pt x="2500122" y="411937"/>
                  <a:pt x="2478176" y="413613"/>
                  <a:pt x="2455621" y="413613"/>
                </a:cubicBezTo>
                <a:cubicBezTo>
                  <a:pt x="2419045" y="413613"/>
                  <a:pt x="2391308" y="405841"/>
                  <a:pt x="2372411" y="390296"/>
                </a:cubicBezTo>
                <a:cubicBezTo>
                  <a:pt x="2353513" y="374751"/>
                  <a:pt x="2344064" y="352196"/>
                  <a:pt x="2344064" y="322630"/>
                </a:cubicBezTo>
                <a:cubicBezTo>
                  <a:pt x="2344064" y="307390"/>
                  <a:pt x="2346655" y="290626"/>
                  <a:pt x="2351837" y="272338"/>
                </a:cubicBezTo>
                <a:lnTo>
                  <a:pt x="2371039" y="272338"/>
                </a:lnTo>
                <a:cubicBezTo>
                  <a:pt x="2370734" y="273558"/>
                  <a:pt x="2370430" y="276834"/>
                  <a:pt x="2370125" y="282168"/>
                </a:cubicBezTo>
                <a:cubicBezTo>
                  <a:pt x="2369820" y="287502"/>
                  <a:pt x="2369668" y="291846"/>
                  <a:pt x="2369668" y="295198"/>
                </a:cubicBezTo>
                <a:cubicBezTo>
                  <a:pt x="2369668" y="312877"/>
                  <a:pt x="2373097" y="326517"/>
                  <a:pt x="2379955" y="336118"/>
                </a:cubicBezTo>
                <a:cubicBezTo>
                  <a:pt x="2386813" y="345719"/>
                  <a:pt x="2397557" y="353110"/>
                  <a:pt x="2412187" y="358292"/>
                </a:cubicBezTo>
                <a:cubicBezTo>
                  <a:pt x="2419502" y="360426"/>
                  <a:pt x="2427960" y="362178"/>
                  <a:pt x="2437562" y="363550"/>
                </a:cubicBezTo>
                <a:cubicBezTo>
                  <a:pt x="2447163" y="364921"/>
                  <a:pt x="2458060" y="365607"/>
                  <a:pt x="2470252" y="365607"/>
                </a:cubicBezTo>
                <a:cubicBezTo>
                  <a:pt x="2497379" y="365607"/>
                  <a:pt x="2523973" y="363016"/>
                  <a:pt x="2550033" y="357835"/>
                </a:cubicBezTo>
                <a:cubicBezTo>
                  <a:pt x="2576093" y="352653"/>
                  <a:pt x="2599639" y="345338"/>
                  <a:pt x="2620670" y="335889"/>
                </a:cubicBezTo>
                <a:cubicBezTo>
                  <a:pt x="2618232" y="328879"/>
                  <a:pt x="2614956" y="321106"/>
                  <a:pt x="2610840" y="312572"/>
                </a:cubicBezTo>
                <a:cubicBezTo>
                  <a:pt x="2606726" y="304038"/>
                  <a:pt x="2603144" y="296418"/>
                  <a:pt x="2600096" y="289712"/>
                </a:cubicBezTo>
                <a:cubicBezTo>
                  <a:pt x="2597048" y="283006"/>
                  <a:pt x="2594534" y="277215"/>
                  <a:pt x="2592552" y="272338"/>
                </a:cubicBezTo>
                <a:cubicBezTo>
                  <a:pt x="2590571" y="267462"/>
                  <a:pt x="2589581" y="263347"/>
                  <a:pt x="2589581" y="259994"/>
                </a:cubicBezTo>
                <a:cubicBezTo>
                  <a:pt x="2589581" y="252984"/>
                  <a:pt x="2593238" y="245364"/>
                  <a:pt x="2600554" y="237134"/>
                </a:cubicBezTo>
                <a:cubicBezTo>
                  <a:pt x="2607869" y="228904"/>
                  <a:pt x="2616860" y="222046"/>
                  <a:pt x="2627528" y="216560"/>
                </a:cubicBezTo>
                <a:close/>
                <a:moveTo>
                  <a:pt x="3015538" y="204673"/>
                </a:moveTo>
                <a:cubicBezTo>
                  <a:pt x="3017977" y="207416"/>
                  <a:pt x="3021558" y="211150"/>
                  <a:pt x="3026283" y="215874"/>
                </a:cubicBezTo>
                <a:cubicBezTo>
                  <a:pt x="3031007" y="220599"/>
                  <a:pt x="3036874" y="226161"/>
                  <a:pt x="3043885" y="232562"/>
                </a:cubicBezTo>
                <a:cubicBezTo>
                  <a:pt x="3040227" y="237744"/>
                  <a:pt x="3036113" y="243001"/>
                  <a:pt x="3031541" y="248335"/>
                </a:cubicBezTo>
                <a:cubicBezTo>
                  <a:pt x="3026968" y="253669"/>
                  <a:pt x="3021939" y="259080"/>
                  <a:pt x="3016453" y="264566"/>
                </a:cubicBezTo>
                <a:cubicBezTo>
                  <a:pt x="3009748" y="259080"/>
                  <a:pt x="3003804" y="253974"/>
                  <a:pt x="2998622" y="249250"/>
                </a:cubicBezTo>
                <a:cubicBezTo>
                  <a:pt x="2993440" y="244525"/>
                  <a:pt x="2988869" y="240030"/>
                  <a:pt x="2984906" y="235762"/>
                </a:cubicBezTo>
                <a:cubicBezTo>
                  <a:pt x="2989783" y="231190"/>
                  <a:pt x="2994812" y="226237"/>
                  <a:pt x="2999994" y="220903"/>
                </a:cubicBezTo>
                <a:cubicBezTo>
                  <a:pt x="3005176" y="215569"/>
                  <a:pt x="3010357" y="210159"/>
                  <a:pt x="3015538" y="204673"/>
                </a:cubicBezTo>
                <a:close/>
                <a:moveTo>
                  <a:pt x="2445106" y="201930"/>
                </a:moveTo>
                <a:cubicBezTo>
                  <a:pt x="2447544" y="204673"/>
                  <a:pt x="2451125" y="208407"/>
                  <a:pt x="2455850" y="213131"/>
                </a:cubicBezTo>
                <a:cubicBezTo>
                  <a:pt x="2460574" y="217855"/>
                  <a:pt x="2466442" y="223418"/>
                  <a:pt x="2473452" y="229819"/>
                </a:cubicBezTo>
                <a:cubicBezTo>
                  <a:pt x="2469794" y="235000"/>
                  <a:pt x="2465680" y="240258"/>
                  <a:pt x="2461108" y="245592"/>
                </a:cubicBezTo>
                <a:cubicBezTo>
                  <a:pt x="2456536" y="250926"/>
                  <a:pt x="2451506" y="256336"/>
                  <a:pt x="2446020" y="261823"/>
                </a:cubicBezTo>
                <a:cubicBezTo>
                  <a:pt x="2439314" y="256336"/>
                  <a:pt x="2433371" y="251231"/>
                  <a:pt x="2428189" y="246507"/>
                </a:cubicBezTo>
                <a:cubicBezTo>
                  <a:pt x="2423008" y="241782"/>
                  <a:pt x="2418436" y="237286"/>
                  <a:pt x="2414473" y="233019"/>
                </a:cubicBezTo>
                <a:cubicBezTo>
                  <a:pt x="2419350" y="228447"/>
                  <a:pt x="2424379" y="223494"/>
                  <a:pt x="2429561" y="218160"/>
                </a:cubicBezTo>
                <a:cubicBezTo>
                  <a:pt x="2434742" y="212826"/>
                  <a:pt x="2439924" y="207416"/>
                  <a:pt x="2445106" y="201930"/>
                </a:cubicBezTo>
                <a:close/>
                <a:moveTo>
                  <a:pt x="3079090" y="197815"/>
                </a:moveTo>
                <a:cubicBezTo>
                  <a:pt x="3081528" y="200558"/>
                  <a:pt x="3085186" y="204216"/>
                  <a:pt x="3090062" y="208788"/>
                </a:cubicBezTo>
                <a:cubicBezTo>
                  <a:pt x="3094939" y="213360"/>
                  <a:pt x="3100882" y="218998"/>
                  <a:pt x="3107893" y="225704"/>
                </a:cubicBezTo>
                <a:cubicBezTo>
                  <a:pt x="3100273" y="236372"/>
                  <a:pt x="3090976" y="247040"/>
                  <a:pt x="3080004" y="257708"/>
                </a:cubicBezTo>
                <a:cubicBezTo>
                  <a:pt x="3073603" y="252526"/>
                  <a:pt x="3067812" y="247650"/>
                  <a:pt x="3062630" y="243078"/>
                </a:cubicBezTo>
                <a:cubicBezTo>
                  <a:pt x="3057448" y="238506"/>
                  <a:pt x="3052877" y="233934"/>
                  <a:pt x="3048914" y="229362"/>
                </a:cubicBezTo>
                <a:cubicBezTo>
                  <a:pt x="3053181" y="225399"/>
                  <a:pt x="3057830" y="220751"/>
                  <a:pt x="3062859" y="215417"/>
                </a:cubicBezTo>
                <a:cubicBezTo>
                  <a:pt x="3067888" y="210083"/>
                  <a:pt x="3073298" y="204216"/>
                  <a:pt x="3079090" y="197815"/>
                </a:cubicBezTo>
                <a:close/>
                <a:moveTo>
                  <a:pt x="2508656" y="195072"/>
                </a:moveTo>
                <a:cubicBezTo>
                  <a:pt x="2511095" y="197815"/>
                  <a:pt x="2514752" y="201472"/>
                  <a:pt x="2519629" y="206044"/>
                </a:cubicBezTo>
                <a:cubicBezTo>
                  <a:pt x="2524506" y="210616"/>
                  <a:pt x="2530450" y="216255"/>
                  <a:pt x="2537460" y="222961"/>
                </a:cubicBezTo>
                <a:cubicBezTo>
                  <a:pt x="2529840" y="233629"/>
                  <a:pt x="2520544" y="244297"/>
                  <a:pt x="2509571" y="254965"/>
                </a:cubicBezTo>
                <a:cubicBezTo>
                  <a:pt x="2503170" y="249783"/>
                  <a:pt x="2497379" y="244906"/>
                  <a:pt x="2492197" y="240334"/>
                </a:cubicBezTo>
                <a:cubicBezTo>
                  <a:pt x="2487016" y="235762"/>
                  <a:pt x="2482444" y="231190"/>
                  <a:pt x="2478481" y="226618"/>
                </a:cubicBezTo>
                <a:cubicBezTo>
                  <a:pt x="2482748" y="222656"/>
                  <a:pt x="2487397" y="218008"/>
                  <a:pt x="2492426" y="212674"/>
                </a:cubicBezTo>
                <a:cubicBezTo>
                  <a:pt x="2497455" y="207340"/>
                  <a:pt x="2502865" y="201472"/>
                  <a:pt x="2508656" y="195072"/>
                </a:cubicBezTo>
                <a:close/>
                <a:moveTo>
                  <a:pt x="4486122" y="188671"/>
                </a:moveTo>
                <a:cubicBezTo>
                  <a:pt x="4490084" y="192633"/>
                  <a:pt x="4494732" y="197281"/>
                  <a:pt x="4500067" y="202615"/>
                </a:cubicBezTo>
                <a:cubicBezTo>
                  <a:pt x="4505400" y="207949"/>
                  <a:pt x="4511420" y="213817"/>
                  <a:pt x="4518126" y="220218"/>
                </a:cubicBezTo>
                <a:cubicBezTo>
                  <a:pt x="4514468" y="225399"/>
                  <a:pt x="4510049" y="230962"/>
                  <a:pt x="4504868" y="236905"/>
                </a:cubicBezTo>
                <a:cubicBezTo>
                  <a:pt x="4499686" y="242849"/>
                  <a:pt x="4493742" y="249174"/>
                  <a:pt x="4487036" y="255879"/>
                </a:cubicBezTo>
                <a:cubicBezTo>
                  <a:pt x="4472101" y="243992"/>
                  <a:pt x="4460672" y="233324"/>
                  <a:pt x="4452746" y="223875"/>
                </a:cubicBezTo>
                <a:cubicBezTo>
                  <a:pt x="4460062" y="216560"/>
                  <a:pt x="4466462" y="210007"/>
                  <a:pt x="4471949" y="204216"/>
                </a:cubicBezTo>
                <a:cubicBezTo>
                  <a:pt x="4477436" y="198424"/>
                  <a:pt x="4482160" y="193243"/>
                  <a:pt x="4486122" y="188671"/>
                </a:cubicBezTo>
                <a:close/>
                <a:moveTo>
                  <a:pt x="5798744" y="149809"/>
                </a:moveTo>
                <a:cubicBezTo>
                  <a:pt x="5801182" y="152552"/>
                  <a:pt x="5804763" y="156286"/>
                  <a:pt x="5809488" y="161010"/>
                </a:cubicBezTo>
                <a:cubicBezTo>
                  <a:pt x="5814212" y="165735"/>
                  <a:pt x="5820080" y="171297"/>
                  <a:pt x="5827090" y="177698"/>
                </a:cubicBezTo>
                <a:cubicBezTo>
                  <a:pt x="5823432" y="182880"/>
                  <a:pt x="5819318" y="188137"/>
                  <a:pt x="5814746" y="193471"/>
                </a:cubicBezTo>
                <a:cubicBezTo>
                  <a:pt x="5810173" y="198805"/>
                  <a:pt x="5805144" y="204216"/>
                  <a:pt x="5799658" y="209702"/>
                </a:cubicBezTo>
                <a:cubicBezTo>
                  <a:pt x="5792952" y="204216"/>
                  <a:pt x="5787009" y="199110"/>
                  <a:pt x="5781828" y="194386"/>
                </a:cubicBezTo>
                <a:cubicBezTo>
                  <a:pt x="5776646" y="189661"/>
                  <a:pt x="5772073" y="185166"/>
                  <a:pt x="5768112" y="180898"/>
                </a:cubicBezTo>
                <a:cubicBezTo>
                  <a:pt x="5772988" y="176326"/>
                  <a:pt x="5778017" y="171373"/>
                  <a:pt x="5783198" y="166039"/>
                </a:cubicBezTo>
                <a:cubicBezTo>
                  <a:pt x="5788380" y="160705"/>
                  <a:pt x="5793562" y="155295"/>
                  <a:pt x="5798744" y="149809"/>
                </a:cubicBezTo>
                <a:close/>
                <a:moveTo>
                  <a:pt x="1895475" y="149809"/>
                </a:moveTo>
                <a:cubicBezTo>
                  <a:pt x="1897913" y="152552"/>
                  <a:pt x="1901495" y="156286"/>
                  <a:pt x="1906219" y="161010"/>
                </a:cubicBezTo>
                <a:cubicBezTo>
                  <a:pt x="1910944" y="165735"/>
                  <a:pt x="1916811" y="171297"/>
                  <a:pt x="1923822" y="177698"/>
                </a:cubicBezTo>
                <a:cubicBezTo>
                  <a:pt x="1920164" y="182880"/>
                  <a:pt x="1916049" y="188137"/>
                  <a:pt x="1911477" y="193471"/>
                </a:cubicBezTo>
                <a:cubicBezTo>
                  <a:pt x="1906905" y="198805"/>
                  <a:pt x="1901876" y="204216"/>
                  <a:pt x="1896390" y="209702"/>
                </a:cubicBezTo>
                <a:cubicBezTo>
                  <a:pt x="1889684" y="204216"/>
                  <a:pt x="1883740" y="199110"/>
                  <a:pt x="1878559" y="194386"/>
                </a:cubicBezTo>
                <a:cubicBezTo>
                  <a:pt x="1873377" y="189661"/>
                  <a:pt x="1868805" y="185166"/>
                  <a:pt x="1864843" y="180898"/>
                </a:cubicBezTo>
                <a:cubicBezTo>
                  <a:pt x="1869720" y="176326"/>
                  <a:pt x="1874749" y="171373"/>
                  <a:pt x="1879930" y="166039"/>
                </a:cubicBezTo>
                <a:cubicBezTo>
                  <a:pt x="1885112" y="160705"/>
                  <a:pt x="1890294" y="155295"/>
                  <a:pt x="1895475" y="149809"/>
                </a:cubicBezTo>
                <a:close/>
                <a:moveTo>
                  <a:pt x="1741094" y="149809"/>
                </a:moveTo>
                <a:cubicBezTo>
                  <a:pt x="1743532" y="152552"/>
                  <a:pt x="1747114" y="156286"/>
                  <a:pt x="1751838" y="161010"/>
                </a:cubicBezTo>
                <a:cubicBezTo>
                  <a:pt x="1756562" y="165735"/>
                  <a:pt x="1762430" y="171297"/>
                  <a:pt x="1769440" y="177698"/>
                </a:cubicBezTo>
                <a:cubicBezTo>
                  <a:pt x="1765783" y="182880"/>
                  <a:pt x="1761668" y="188137"/>
                  <a:pt x="1757096" y="193471"/>
                </a:cubicBezTo>
                <a:cubicBezTo>
                  <a:pt x="1752524" y="198805"/>
                  <a:pt x="1747495" y="204216"/>
                  <a:pt x="1742008" y="209702"/>
                </a:cubicBezTo>
                <a:cubicBezTo>
                  <a:pt x="1735303" y="204216"/>
                  <a:pt x="1729359" y="199110"/>
                  <a:pt x="1724178" y="194386"/>
                </a:cubicBezTo>
                <a:cubicBezTo>
                  <a:pt x="1718996" y="189661"/>
                  <a:pt x="1714424" y="185166"/>
                  <a:pt x="1710462" y="180898"/>
                </a:cubicBezTo>
                <a:cubicBezTo>
                  <a:pt x="1715338" y="176326"/>
                  <a:pt x="1720368" y="171373"/>
                  <a:pt x="1725549" y="166039"/>
                </a:cubicBezTo>
                <a:cubicBezTo>
                  <a:pt x="1730731" y="160705"/>
                  <a:pt x="1735912" y="155295"/>
                  <a:pt x="1741094" y="149809"/>
                </a:cubicBezTo>
                <a:close/>
                <a:moveTo>
                  <a:pt x="5862294" y="142951"/>
                </a:moveTo>
                <a:cubicBezTo>
                  <a:pt x="5864732" y="145694"/>
                  <a:pt x="5868390" y="149352"/>
                  <a:pt x="5873267" y="153924"/>
                </a:cubicBezTo>
                <a:cubicBezTo>
                  <a:pt x="5878144" y="158496"/>
                  <a:pt x="5884088" y="164134"/>
                  <a:pt x="5891098" y="170840"/>
                </a:cubicBezTo>
                <a:cubicBezTo>
                  <a:pt x="5883478" y="181508"/>
                  <a:pt x="5874182" y="192176"/>
                  <a:pt x="5863209" y="202844"/>
                </a:cubicBezTo>
                <a:cubicBezTo>
                  <a:pt x="5856808" y="197662"/>
                  <a:pt x="5851016" y="192786"/>
                  <a:pt x="5845836" y="188214"/>
                </a:cubicBezTo>
                <a:cubicBezTo>
                  <a:pt x="5840654" y="183642"/>
                  <a:pt x="5836082" y="179070"/>
                  <a:pt x="5832120" y="174498"/>
                </a:cubicBezTo>
                <a:cubicBezTo>
                  <a:pt x="5836386" y="170535"/>
                  <a:pt x="5841034" y="165887"/>
                  <a:pt x="5846064" y="160553"/>
                </a:cubicBezTo>
                <a:cubicBezTo>
                  <a:pt x="5851093" y="155219"/>
                  <a:pt x="5856503" y="149352"/>
                  <a:pt x="5862294" y="142951"/>
                </a:cubicBezTo>
                <a:close/>
                <a:moveTo>
                  <a:pt x="1959026" y="142951"/>
                </a:moveTo>
                <a:cubicBezTo>
                  <a:pt x="1961464" y="145694"/>
                  <a:pt x="1965122" y="149352"/>
                  <a:pt x="1969999" y="153924"/>
                </a:cubicBezTo>
                <a:cubicBezTo>
                  <a:pt x="1974876" y="158496"/>
                  <a:pt x="1980819" y="164134"/>
                  <a:pt x="1987830" y="170840"/>
                </a:cubicBezTo>
                <a:cubicBezTo>
                  <a:pt x="1980210" y="181508"/>
                  <a:pt x="1970913" y="192176"/>
                  <a:pt x="1959940" y="202844"/>
                </a:cubicBezTo>
                <a:cubicBezTo>
                  <a:pt x="1953540" y="197662"/>
                  <a:pt x="1947748" y="192786"/>
                  <a:pt x="1942567" y="188214"/>
                </a:cubicBezTo>
                <a:cubicBezTo>
                  <a:pt x="1937385" y="183642"/>
                  <a:pt x="1932813" y="179070"/>
                  <a:pt x="1928851" y="174498"/>
                </a:cubicBezTo>
                <a:cubicBezTo>
                  <a:pt x="1933118" y="170535"/>
                  <a:pt x="1937766" y="165887"/>
                  <a:pt x="1942795" y="160553"/>
                </a:cubicBezTo>
                <a:cubicBezTo>
                  <a:pt x="1947824" y="155219"/>
                  <a:pt x="1953235" y="149352"/>
                  <a:pt x="1959026" y="142951"/>
                </a:cubicBezTo>
                <a:close/>
                <a:moveTo>
                  <a:pt x="1804645" y="142951"/>
                </a:moveTo>
                <a:cubicBezTo>
                  <a:pt x="1807083" y="145694"/>
                  <a:pt x="1810740" y="149352"/>
                  <a:pt x="1815618" y="153924"/>
                </a:cubicBezTo>
                <a:cubicBezTo>
                  <a:pt x="1820494" y="158496"/>
                  <a:pt x="1826438" y="164134"/>
                  <a:pt x="1833448" y="170840"/>
                </a:cubicBezTo>
                <a:cubicBezTo>
                  <a:pt x="1825828" y="181508"/>
                  <a:pt x="1816532" y="192176"/>
                  <a:pt x="1805559" y="202844"/>
                </a:cubicBezTo>
                <a:cubicBezTo>
                  <a:pt x="1799158" y="197662"/>
                  <a:pt x="1793367" y="192786"/>
                  <a:pt x="1788186" y="188214"/>
                </a:cubicBezTo>
                <a:cubicBezTo>
                  <a:pt x="1783004" y="183642"/>
                  <a:pt x="1778432" y="179070"/>
                  <a:pt x="1774470" y="174498"/>
                </a:cubicBezTo>
                <a:cubicBezTo>
                  <a:pt x="1778736" y="170535"/>
                  <a:pt x="1783385" y="165887"/>
                  <a:pt x="1788414" y="160553"/>
                </a:cubicBezTo>
                <a:cubicBezTo>
                  <a:pt x="1793443" y="155219"/>
                  <a:pt x="1798854" y="149352"/>
                  <a:pt x="1804645" y="142951"/>
                </a:cubicBezTo>
                <a:close/>
                <a:moveTo>
                  <a:pt x="5985129" y="133807"/>
                </a:moveTo>
                <a:cubicBezTo>
                  <a:pt x="5989092" y="137769"/>
                  <a:pt x="5993740" y="142417"/>
                  <a:pt x="5999074" y="147751"/>
                </a:cubicBezTo>
                <a:cubicBezTo>
                  <a:pt x="6004408" y="153085"/>
                  <a:pt x="6010428" y="158953"/>
                  <a:pt x="6017134" y="165354"/>
                </a:cubicBezTo>
                <a:cubicBezTo>
                  <a:pt x="6013475" y="170535"/>
                  <a:pt x="6009056" y="176098"/>
                  <a:pt x="6003874" y="182041"/>
                </a:cubicBezTo>
                <a:cubicBezTo>
                  <a:pt x="5998692" y="187985"/>
                  <a:pt x="5992748" y="194310"/>
                  <a:pt x="5986044" y="201015"/>
                </a:cubicBezTo>
                <a:cubicBezTo>
                  <a:pt x="5971108" y="189128"/>
                  <a:pt x="5959678" y="178460"/>
                  <a:pt x="5951754" y="169011"/>
                </a:cubicBezTo>
                <a:cubicBezTo>
                  <a:pt x="5959069" y="161696"/>
                  <a:pt x="5965470" y="155143"/>
                  <a:pt x="5970956" y="149352"/>
                </a:cubicBezTo>
                <a:cubicBezTo>
                  <a:pt x="5976442" y="143560"/>
                  <a:pt x="5981166" y="138379"/>
                  <a:pt x="5985129" y="133807"/>
                </a:cubicBezTo>
                <a:close/>
                <a:moveTo>
                  <a:pt x="3237586" y="128016"/>
                </a:moveTo>
                <a:cubicBezTo>
                  <a:pt x="3235452" y="128016"/>
                  <a:pt x="3233242" y="128854"/>
                  <a:pt x="3230956" y="130530"/>
                </a:cubicBezTo>
                <a:cubicBezTo>
                  <a:pt x="3228670" y="132207"/>
                  <a:pt x="3227680" y="134721"/>
                  <a:pt x="3227984" y="138074"/>
                </a:cubicBezTo>
                <a:cubicBezTo>
                  <a:pt x="3227984" y="141122"/>
                  <a:pt x="3228898" y="143941"/>
                  <a:pt x="3230728" y="146532"/>
                </a:cubicBezTo>
                <a:cubicBezTo>
                  <a:pt x="3232556" y="149123"/>
                  <a:pt x="3235604" y="150418"/>
                  <a:pt x="3239872" y="150418"/>
                </a:cubicBezTo>
                <a:cubicBezTo>
                  <a:pt x="3242920" y="150418"/>
                  <a:pt x="3245815" y="149352"/>
                  <a:pt x="3248558" y="147218"/>
                </a:cubicBezTo>
                <a:cubicBezTo>
                  <a:pt x="3251302" y="145084"/>
                  <a:pt x="3252673" y="143103"/>
                  <a:pt x="3252673" y="141274"/>
                </a:cubicBezTo>
                <a:cubicBezTo>
                  <a:pt x="3252673" y="138531"/>
                  <a:pt x="3251073" y="135636"/>
                  <a:pt x="3247873" y="132588"/>
                </a:cubicBezTo>
                <a:cubicBezTo>
                  <a:pt x="3244672" y="129540"/>
                  <a:pt x="3241244" y="128016"/>
                  <a:pt x="3237586" y="128016"/>
                </a:cubicBezTo>
                <a:close/>
                <a:moveTo>
                  <a:pt x="4343780" y="119024"/>
                </a:moveTo>
                <a:lnTo>
                  <a:pt x="4344238" y="124510"/>
                </a:lnTo>
                <a:cubicBezTo>
                  <a:pt x="4344238" y="132435"/>
                  <a:pt x="4340732" y="138531"/>
                  <a:pt x="4333722" y="142798"/>
                </a:cubicBezTo>
                <a:cubicBezTo>
                  <a:pt x="4325796" y="146761"/>
                  <a:pt x="4315586" y="151180"/>
                  <a:pt x="4303090" y="156057"/>
                </a:cubicBezTo>
                <a:cubicBezTo>
                  <a:pt x="4290592" y="160934"/>
                  <a:pt x="4275962" y="166268"/>
                  <a:pt x="4259198" y="172059"/>
                </a:cubicBezTo>
                <a:lnTo>
                  <a:pt x="4261484" y="150114"/>
                </a:lnTo>
                <a:cubicBezTo>
                  <a:pt x="4281906" y="142798"/>
                  <a:pt x="4298670" y="136702"/>
                  <a:pt x="4311776" y="131826"/>
                </a:cubicBezTo>
                <a:cubicBezTo>
                  <a:pt x="4324882" y="126949"/>
                  <a:pt x="4335551" y="122682"/>
                  <a:pt x="4343780" y="119024"/>
                </a:cubicBezTo>
                <a:close/>
                <a:moveTo>
                  <a:pt x="3086481" y="119024"/>
                </a:moveTo>
                <a:lnTo>
                  <a:pt x="3086938" y="124510"/>
                </a:lnTo>
                <a:cubicBezTo>
                  <a:pt x="3086938" y="132435"/>
                  <a:pt x="3083433" y="138531"/>
                  <a:pt x="3076422" y="142798"/>
                </a:cubicBezTo>
                <a:cubicBezTo>
                  <a:pt x="3068497" y="146761"/>
                  <a:pt x="3058286" y="151180"/>
                  <a:pt x="3045790" y="156057"/>
                </a:cubicBezTo>
                <a:cubicBezTo>
                  <a:pt x="3033293" y="160934"/>
                  <a:pt x="3018663" y="166268"/>
                  <a:pt x="3001899" y="172059"/>
                </a:cubicBezTo>
                <a:lnTo>
                  <a:pt x="3004185" y="150114"/>
                </a:lnTo>
                <a:cubicBezTo>
                  <a:pt x="3024606" y="142798"/>
                  <a:pt x="3041370" y="136702"/>
                  <a:pt x="3054477" y="131826"/>
                </a:cubicBezTo>
                <a:cubicBezTo>
                  <a:pt x="3067583" y="126949"/>
                  <a:pt x="3078251" y="122682"/>
                  <a:pt x="3086481" y="119024"/>
                </a:cubicBezTo>
                <a:close/>
                <a:moveTo>
                  <a:pt x="3239872" y="109728"/>
                </a:moveTo>
                <a:cubicBezTo>
                  <a:pt x="3246577" y="109423"/>
                  <a:pt x="3252444" y="112242"/>
                  <a:pt x="3257474" y="118186"/>
                </a:cubicBezTo>
                <a:cubicBezTo>
                  <a:pt x="3262503" y="124129"/>
                  <a:pt x="3265018" y="131826"/>
                  <a:pt x="3265018" y="141274"/>
                </a:cubicBezTo>
                <a:cubicBezTo>
                  <a:pt x="3265018" y="148285"/>
                  <a:pt x="3262426" y="154381"/>
                  <a:pt x="3257245" y="159562"/>
                </a:cubicBezTo>
                <a:cubicBezTo>
                  <a:pt x="3252064" y="164744"/>
                  <a:pt x="3246120" y="167335"/>
                  <a:pt x="3239414" y="167335"/>
                </a:cubicBezTo>
                <a:cubicBezTo>
                  <a:pt x="3232404" y="167335"/>
                  <a:pt x="3226689" y="164820"/>
                  <a:pt x="3222269" y="159791"/>
                </a:cubicBezTo>
                <a:cubicBezTo>
                  <a:pt x="3217850" y="154762"/>
                  <a:pt x="3215640" y="148437"/>
                  <a:pt x="3215640" y="140817"/>
                </a:cubicBezTo>
                <a:cubicBezTo>
                  <a:pt x="3215640" y="131978"/>
                  <a:pt x="3218154" y="124587"/>
                  <a:pt x="3223184" y="118643"/>
                </a:cubicBezTo>
                <a:cubicBezTo>
                  <a:pt x="3228213" y="112699"/>
                  <a:pt x="3233776" y="109728"/>
                  <a:pt x="3239872" y="109728"/>
                </a:cubicBezTo>
                <a:close/>
                <a:moveTo>
                  <a:pt x="6734556" y="109499"/>
                </a:moveTo>
                <a:lnTo>
                  <a:pt x="6735014" y="114985"/>
                </a:lnTo>
                <a:cubicBezTo>
                  <a:pt x="6735012" y="122910"/>
                  <a:pt x="6731508" y="129006"/>
                  <a:pt x="6724498" y="133273"/>
                </a:cubicBezTo>
                <a:cubicBezTo>
                  <a:pt x="6716572" y="137236"/>
                  <a:pt x="6706362" y="141655"/>
                  <a:pt x="6693865" y="146532"/>
                </a:cubicBezTo>
                <a:cubicBezTo>
                  <a:pt x="6681369" y="151409"/>
                  <a:pt x="6666738" y="156743"/>
                  <a:pt x="6649974" y="162534"/>
                </a:cubicBezTo>
                <a:lnTo>
                  <a:pt x="6652260" y="140589"/>
                </a:lnTo>
                <a:cubicBezTo>
                  <a:pt x="6672682" y="133273"/>
                  <a:pt x="6689446" y="127177"/>
                  <a:pt x="6702552" y="122301"/>
                </a:cubicBezTo>
                <a:cubicBezTo>
                  <a:pt x="6715658" y="117424"/>
                  <a:pt x="6726326" y="113157"/>
                  <a:pt x="6734556" y="109499"/>
                </a:cubicBezTo>
                <a:close/>
                <a:moveTo>
                  <a:pt x="6296406" y="109499"/>
                </a:moveTo>
                <a:lnTo>
                  <a:pt x="6296864" y="114985"/>
                </a:lnTo>
                <a:cubicBezTo>
                  <a:pt x="6296862" y="122910"/>
                  <a:pt x="6293358" y="129006"/>
                  <a:pt x="6286348" y="133273"/>
                </a:cubicBezTo>
                <a:cubicBezTo>
                  <a:pt x="6278423" y="137236"/>
                  <a:pt x="6268212" y="141655"/>
                  <a:pt x="6255715" y="146532"/>
                </a:cubicBezTo>
                <a:cubicBezTo>
                  <a:pt x="6243218" y="151409"/>
                  <a:pt x="6228588" y="156743"/>
                  <a:pt x="6211824" y="162534"/>
                </a:cubicBezTo>
                <a:lnTo>
                  <a:pt x="6214110" y="140589"/>
                </a:lnTo>
                <a:cubicBezTo>
                  <a:pt x="6234531" y="133273"/>
                  <a:pt x="6251295" y="127177"/>
                  <a:pt x="6264402" y="122301"/>
                </a:cubicBezTo>
                <a:cubicBezTo>
                  <a:pt x="6277508" y="117424"/>
                  <a:pt x="6288176" y="113157"/>
                  <a:pt x="6296406" y="109499"/>
                </a:cubicBezTo>
                <a:close/>
                <a:moveTo>
                  <a:pt x="2143506" y="109499"/>
                </a:moveTo>
                <a:lnTo>
                  <a:pt x="2143963" y="114985"/>
                </a:lnTo>
                <a:cubicBezTo>
                  <a:pt x="2143963" y="122910"/>
                  <a:pt x="2140458" y="129006"/>
                  <a:pt x="2133448" y="133273"/>
                </a:cubicBezTo>
                <a:cubicBezTo>
                  <a:pt x="2125523" y="137236"/>
                  <a:pt x="2115312" y="141655"/>
                  <a:pt x="2102816" y="146532"/>
                </a:cubicBezTo>
                <a:cubicBezTo>
                  <a:pt x="2090318" y="151409"/>
                  <a:pt x="2075688" y="156743"/>
                  <a:pt x="2058924" y="162534"/>
                </a:cubicBezTo>
                <a:lnTo>
                  <a:pt x="2061210" y="140589"/>
                </a:lnTo>
                <a:cubicBezTo>
                  <a:pt x="2081632" y="133273"/>
                  <a:pt x="2098396" y="127177"/>
                  <a:pt x="2111502" y="122301"/>
                </a:cubicBezTo>
                <a:cubicBezTo>
                  <a:pt x="2124608" y="117424"/>
                  <a:pt x="2135277" y="113157"/>
                  <a:pt x="2143506" y="109499"/>
                </a:cubicBezTo>
                <a:close/>
                <a:moveTo>
                  <a:pt x="6485611" y="108966"/>
                </a:moveTo>
                <a:cubicBezTo>
                  <a:pt x="6483477" y="108966"/>
                  <a:pt x="6481267" y="109804"/>
                  <a:pt x="6478982" y="111480"/>
                </a:cubicBezTo>
                <a:cubicBezTo>
                  <a:pt x="6476696" y="113157"/>
                  <a:pt x="6475704" y="115671"/>
                  <a:pt x="6476010" y="119024"/>
                </a:cubicBezTo>
                <a:cubicBezTo>
                  <a:pt x="6476010" y="122072"/>
                  <a:pt x="6476924" y="124891"/>
                  <a:pt x="6478753" y="127482"/>
                </a:cubicBezTo>
                <a:cubicBezTo>
                  <a:pt x="6480581" y="130073"/>
                  <a:pt x="6483629" y="131368"/>
                  <a:pt x="6487897" y="131368"/>
                </a:cubicBezTo>
                <a:cubicBezTo>
                  <a:pt x="6490944" y="131368"/>
                  <a:pt x="6493840" y="130302"/>
                  <a:pt x="6496584" y="128168"/>
                </a:cubicBezTo>
                <a:cubicBezTo>
                  <a:pt x="6499326" y="126034"/>
                  <a:pt x="6500698" y="124053"/>
                  <a:pt x="6500698" y="122224"/>
                </a:cubicBezTo>
                <a:cubicBezTo>
                  <a:pt x="6500698" y="119481"/>
                  <a:pt x="6499098" y="116586"/>
                  <a:pt x="6495898" y="113538"/>
                </a:cubicBezTo>
                <a:cubicBezTo>
                  <a:pt x="6492696" y="110490"/>
                  <a:pt x="6489268" y="108966"/>
                  <a:pt x="6485611" y="108966"/>
                </a:cubicBezTo>
                <a:close/>
                <a:moveTo>
                  <a:pt x="4516450" y="104394"/>
                </a:moveTo>
                <a:cubicBezTo>
                  <a:pt x="4519498" y="109880"/>
                  <a:pt x="4521555" y="115290"/>
                  <a:pt x="4522622" y="120624"/>
                </a:cubicBezTo>
                <a:cubicBezTo>
                  <a:pt x="4523688" y="125958"/>
                  <a:pt x="4524222" y="129844"/>
                  <a:pt x="4524222" y="132283"/>
                </a:cubicBezTo>
                <a:cubicBezTo>
                  <a:pt x="4524222" y="139598"/>
                  <a:pt x="4521936" y="145770"/>
                  <a:pt x="4517364" y="150799"/>
                </a:cubicBezTo>
                <a:cubicBezTo>
                  <a:pt x="4512792" y="155829"/>
                  <a:pt x="4507154" y="158343"/>
                  <a:pt x="4500448" y="158343"/>
                </a:cubicBezTo>
                <a:cubicBezTo>
                  <a:pt x="4494961" y="158343"/>
                  <a:pt x="4490388" y="156819"/>
                  <a:pt x="4486732" y="153771"/>
                </a:cubicBezTo>
                <a:cubicBezTo>
                  <a:pt x="4482464" y="162915"/>
                  <a:pt x="4475454" y="167487"/>
                  <a:pt x="4465700" y="167487"/>
                </a:cubicBezTo>
                <a:cubicBezTo>
                  <a:pt x="4459604" y="167487"/>
                  <a:pt x="4454727" y="165735"/>
                  <a:pt x="4451070" y="162229"/>
                </a:cubicBezTo>
                <a:cubicBezTo>
                  <a:pt x="4447412" y="158724"/>
                  <a:pt x="4445584" y="153771"/>
                  <a:pt x="4445584" y="147370"/>
                </a:cubicBezTo>
                <a:cubicBezTo>
                  <a:pt x="4445584" y="140970"/>
                  <a:pt x="4447564" y="134264"/>
                  <a:pt x="4451527" y="127254"/>
                </a:cubicBezTo>
                <a:lnTo>
                  <a:pt x="4460214" y="129082"/>
                </a:lnTo>
                <a:cubicBezTo>
                  <a:pt x="4459300" y="132130"/>
                  <a:pt x="4458842" y="135940"/>
                  <a:pt x="4458842" y="140512"/>
                </a:cubicBezTo>
                <a:cubicBezTo>
                  <a:pt x="4458842" y="147828"/>
                  <a:pt x="4461434" y="151485"/>
                  <a:pt x="4466615" y="151485"/>
                </a:cubicBezTo>
                <a:cubicBezTo>
                  <a:pt x="4469358" y="151485"/>
                  <a:pt x="4471720" y="150342"/>
                  <a:pt x="4473702" y="148056"/>
                </a:cubicBezTo>
                <a:cubicBezTo>
                  <a:pt x="4475682" y="145770"/>
                  <a:pt x="4476521" y="142798"/>
                  <a:pt x="4476216" y="139141"/>
                </a:cubicBezTo>
                <a:lnTo>
                  <a:pt x="4475302" y="124968"/>
                </a:lnTo>
                <a:lnTo>
                  <a:pt x="4487646" y="117195"/>
                </a:lnTo>
                <a:cubicBezTo>
                  <a:pt x="4488865" y="126949"/>
                  <a:pt x="4490618" y="133578"/>
                  <a:pt x="4492904" y="137083"/>
                </a:cubicBezTo>
                <a:cubicBezTo>
                  <a:pt x="4495190" y="140589"/>
                  <a:pt x="4498618" y="142341"/>
                  <a:pt x="4503191" y="142341"/>
                </a:cubicBezTo>
                <a:cubicBezTo>
                  <a:pt x="4504714" y="142341"/>
                  <a:pt x="4506086" y="141884"/>
                  <a:pt x="4507306" y="140970"/>
                </a:cubicBezTo>
                <a:cubicBezTo>
                  <a:pt x="4508525" y="140055"/>
                  <a:pt x="4509440" y="138988"/>
                  <a:pt x="4510049" y="137769"/>
                </a:cubicBezTo>
                <a:cubicBezTo>
                  <a:pt x="4509440" y="134721"/>
                  <a:pt x="4507306" y="129235"/>
                  <a:pt x="4503648" y="121310"/>
                </a:cubicBezTo>
                <a:lnTo>
                  <a:pt x="4502734" y="117652"/>
                </a:lnTo>
                <a:cubicBezTo>
                  <a:pt x="4502734" y="114909"/>
                  <a:pt x="4503953" y="112242"/>
                  <a:pt x="4506391" y="109651"/>
                </a:cubicBezTo>
                <a:cubicBezTo>
                  <a:pt x="4508830" y="107061"/>
                  <a:pt x="4512182" y="105308"/>
                  <a:pt x="4516450" y="104394"/>
                </a:cubicBezTo>
                <a:close/>
                <a:moveTo>
                  <a:pt x="5457978" y="104089"/>
                </a:moveTo>
                <a:cubicBezTo>
                  <a:pt x="5460416" y="113233"/>
                  <a:pt x="5463158" y="122605"/>
                  <a:pt x="5466206" y="132207"/>
                </a:cubicBezTo>
                <a:cubicBezTo>
                  <a:pt x="5469254" y="141808"/>
                  <a:pt x="5472302" y="151028"/>
                  <a:pt x="5475350" y="159867"/>
                </a:cubicBezTo>
                <a:lnTo>
                  <a:pt x="5462092" y="169926"/>
                </a:lnTo>
                <a:lnTo>
                  <a:pt x="5476722" y="312572"/>
                </a:lnTo>
                <a:cubicBezTo>
                  <a:pt x="5478246" y="327812"/>
                  <a:pt x="5479618" y="341376"/>
                  <a:pt x="5480837" y="353263"/>
                </a:cubicBezTo>
                <a:cubicBezTo>
                  <a:pt x="5482056" y="365150"/>
                  <a:pt x="5483046" y="376351"/>
                  <a:pt x="5483809" y="386867"/>
                </a:cubicBezTo>
                <a:cubicBezTo>
                  <a:pt x="5484571" y="397383"/>
                  <a:pt x="5484952" y="407822"/>
                  <a:pt x="5484952" y="418185"/>
                </a:cubicBezTo>
                <a:cubicBezTo>
                  <a:pt x="5484952" y="437997"/>
                  <a:pt x="5478932" y="456590"/>
                  <a:pt x="5466892" y="473964"/>
                </a:cubicBezTo>
                <a:cubicBezTo>
                  <a:pt x="5454852" y="491337"/>
                  <a:pt x="5438470" y="505053"/>
                  <a:pt x="5417744" y="515112"/>
                </a:cubicBezTo>
                <a:cubicBezTo>
                  <a:pt x="5407380" y="520293"/>
                  <a:pt x="5396636" y="524103"/>
                  <a:pt x="5385511" y="526542"/>
                </a:cubicBezTo>
                <a:cubicBezTo>
                  <a:pt x="5374386" y="528980"/>
                  <a:pt x="5362726" y="530199"/>
                  <a:pt x="5350535" y="530199"/>
                </a:cubicBezTo>
                <a:cubicBezTo>
                  <a:pt x="5323713" y="530199"/>
                  <a:pt x="5303062" y="522427"/>
                  <a:pt x="5288584" y="506882"/>
                </a:cubicBezTo>
                <a:cubicBezTo>
                  <a:pt x="5274106" y="491337"/>
                  <a:pt x="5266868" y="468782"/>
                  <a:pt x="5266868" y="439216"/>
                </a:cubicBezTo>
                <a:cubicBezTo>
                  <a:pt x="5266868" y="433730"/>
                  <a:pt x="5267248" y="427939"/>
                  <a:pt x="5268010" y="421843"/>
                </a:cubicBezTo>
                <a:cubicBezTo>
                  <a:pt x="5268772" y="415747"/>
                  <a:pt x="5269915" y="408889"/>
                  <a:pt x="5271440" y="401269"/>
                </a:cubicBezTo>
                <a:cubicBezTo>
                  <a:pt x="5272964" y="393649"/>
                  <a:pt x="5274945" y="384962"/>
                  <a:pt x="5277383" y="375208"/>
                </a:cubicBezTo>
                <a:lnTo>
                  <a:pt x="5296586" y="379780"/>
                </a:lnTo>
                <a:cubicBezTo>
                  <a:pt x="5292928" y="393192"/>
                  <a:pt x="5291098" y="404926"/>
                  <a:pt x="5291099" y="414985"/>
                </a:cubicBezTo>
                <a:cubicBezTo>
                  <a:pt x="5291098" y="436930"/>
                  <a:pt x="5296204" y="453542"/>
                  <a:pt x="5306415" y="464820"/>
                </a:cubicBezTo>
                <a:cubicBezTo>
                  <a:pt x="5316626" y="476097"/>
                  <a:pt x="5331638" y="481736"/>
                  <a:pt x="5351450" y="481736"/>
                </a:cubicBezTo>
                <a:cubicBezTo>
                  <a:pt x="5367604" y="481736"/>
                  <a:pt x="5382615" y="479907"/>
                  <a:pt x="5396484" y="476250"/>
                </a:cubicBezTo>
                <a:cubicBezTo>
                  <a:pt x="5410352" y="472592"/>
                  <a:pt x="5422925" y="467106"/>
                  <a:pt x="5434202" y="459790"/>
                </a:cubicBezTo>
                <a:cubicBezTo>
                  <a:pt x="5439689" y="456438"/>
                  <a:pt x="5444718" y="452704"/>
                  <a:pt x="5449290" y="448589"/>
                </a:cubicBezTo>
                <a:cubicBezTo>
                  <a:pt x="5453862" y="444474"/>
                  <a:pt x="5458130" y="440131"/>
                  <a:pt x="5462092" y="435559"/>
                </a:cubicBezTo>
                <a:lnTo>
                  <a:pt x="5451576" y="375208"/>
                </a:lnTo>
                <a:cubicBezTo>
                  <a:pt x="5448832" y="361188"/>
                  <a:pt x="5445860" y="344957"/>
                  <a:pt x="5442661" y="326517"/>
                </a:cubicBezTo>
                <a:cubicBezTo>
                  <a:pt x="5439460" y="308076"/>
                  <a:pt x="5436260" y="289179"/>
                  <a:pt x="5433060" y="269824"/>
                </a:cubicBezTo>
                <a:cubicBezTo>
                  <a:pt x="5429858" y="250469"/>
                  <a:pt x="5426887" y="232105"/>
                  <a:pt x="5424144" y="214731"/>
                </a:cubicBezTo>
                <a:cubicBezTo>
                  <a:pt x="5421400" y="197358"/>
                  <a:pt x="5419190" y="182651"/>
                  <a:pt x="5417514" y="170611"/>
                </a:cubicBezTo>
                <a:cubicBezTo>
                  <a:pt x="5415838" y="158572"/>
                  <a:pt x="5415000" y="150723"/>
                  <a:pt x="5415000" y="147066"/>
                </a:cubicBezTo>
                <a:cubicBezTo>
                  <a:pt x="5415000" y="135178"/>
                  <a:pt x="5419039" y="125196"/>
                  <a:pt x="5427116" y="117119"/>
                </a:cubicBezTo>
                <a:cubicBezTo>
                  <a:pt x="5435193" y="109042"/>
                  <a:pt x="5445480" y="104698"/>
                  <a:pt x="5457978" y="104089"/>
                </a:cubicBezTo>
                <a:close/>
                <a:moveTo>
                  <a:pt x="5090236" y="104089"/>
                </a:moveTo>
                <a:cubicBezTo>
                  <a:pt x="5091150" y="126339"/>
                  <a:pt x="5091988" y="148513"/>
                  <a:pt x="5092750" y="170611"/>
                </a:cubicBezTo>
                <a:cubicBezTo>
                  <a:pt x="5093512" y="192709"/>
                  <a:pt x="5094350" y="214731"/>
                  <a:pt x="5095264" y="236677"/>
                </a:cubicBezTo>
                <a:cubicBezTo>
                  <a:pt x="5096179" y="257098"/>
                  <a:pt x="5096865" y="276072"/>
                  <a:pt x="5097322" y="293598"/>
                </a:cubicBezTo>
                <a:cubicBezTo>
                  <a:pt x="5097780" y="311124"/>
                  <a:pt x="5098008" y="327355"/>
                  <a:pt x="5098008" y="342290"/>
                </a:cubicBezTo>
                <a:cubicBezTo>
                  <a:pt x="5098008" y="350824"/>
                  <a:pt x="5096560" y="359816"/>
                  <a:pt x="5093664" y="369265"/>
                </a:cubicBezTo>
                <a:cubicBezTo>
                  <a:pt x="5090769" y="378714"/>
                  <a:pt x="5086578" y="387705"/>
                  <a:pt x="5081092" y="396240"/>
                </a:cubicBezTo>
                <a:cubicBezTo>
                  <a:pt x="5078044" y="400812"/>
                  <a:pt x="5071718" y="404393"/>
                  <a:pt x="5062118" y="406984"/>
                </a:cubicBezTo>
                <a:cubicBezTo>
                  <a:pt x="5057317" y="408279"/>
                  <a:pt x="5051964" y="409251"/>
                  <a:pt x="5046058" y="409898"/>
                </a:cubicBezTo>
                <a:lnTo>
                  <a:pt x="5039152" y="410245"/>
                </a:lnTo>
                <a:lnTo>
                  <a:pt x="5037277" y="410870"/>
                </a:lnTo>
                <a:lnTo>
                  <a:pt x="5032006" y="410603"/>
                </a:lnTo>
                <a:lnTo>
                  <a:pt x="5026685" y="410870"/>
                </a:lnTo>
                <a:lnTo>
                  <a:pt x="5024502" y="410223"/>
                </a:lnTo>
                <a:lnTo>
                  <a:pt x="5001158" y="409041"/>
                </a:lnTo>
                <a:cubicBezTo>
                  <a:pt x="4989575" y="407822"/>
                  <a:pt x="4979136" y="405993"/>
                  <a:pt x="4969840" y="403555"/>
                </a:cubicBezTo>
                <a:cubicBezTo>
                  <a:pt x="4960543" y="401116"/>
                  <a:pt x="4953456" y="398068"/>
                  <a:pt x="4948580" y="394411"/>
                </a:cubicBezTo>
                <a:cubicBezTo>
                  <a:pt x="4943094" y="390144"/>
                  <a:pt x="4938750" y="384200"/>
                  <a:pt x="4935550" y="376580"/>
                </a:cubicBezTo>
                <a:cubicBezTo>
                  <a:pt x="4932350" y="368960"/>
                  <a:pt x="4929530" y="361340"/>
                  <a:pt x="4927092" y="353720"/>
                </a:cubicBezTo>
                <a:cubicBezTo>
                  <a:pt x="4921606" y="355244"/>
                  <a:pt x="4916348" y="357225"/>
                  <a:pt x="4911318" y="359664"/>
                </a:cubicBezTo>
                <a:cubicBezTo>
                  <a:pt x="4906289" y="362102"/>
                  <a:pt x="4900955" y="365074"/>
                  <a:pt x="4895316" y="368579"/>
                </a:cubicBezTo>
                <a:cubicBezTo>
                  <a:pt x="4889677" y="372084"/>
                  <a:pt x="4882896" y="376428"/>
                  <a:pt x="4874971" y="381609"/>
                </a:cubicBezTo>
                <a:cubicBezTo>
                  <a:pt x="4863693" y="388315"/>
                  <a:pt x="4853026" y="393649"/>
                  <a:pt x="4842966" y="397611"/>
                </a:cubicBezTo>
                <a:cubicBezTo>
                  <a:pt x="4832908" y="401574"/>
                  <a:pt x="4822468" y="404545"/>
                  <a:pt x="4811648" y="406527"/>
                </a:cubicBezTo>
                <a:cubicBezTo>
                  <a:pt x="4800828" y="408508"/>
                  <a:pt x="4788941" y="409727"/>
                  <a:pt x="4775987" y="410184"/>
                </a:cubicBezTo>
                <a:lnTo>
                  <a:pt x="4732448" y="410854"/>
                </a:lnTo>
                <a:lnTo>
                  <a:pt x="4732400" y="410870"/>
                </a:lnTo>
                <a:cubicBezTo>
                  <a:pt x="4721123" y="410870"/>
                  <a:pt x="4710455" y="411784"/>
                  <a:pt x="4700397" y="413613"/>
                </a:cubicBezTo>
                <a:cubicBezTo>
                  <a:pt x="4707102" y="416661"/>
                  <a:pt x="4712817" y="421309"/>
                  <a:pt x="4717542" y="427558"/>
                </a:cubicBezTo>
                <a:cubicBezTo>
                  <a:pt x="4722266" y="433806"/>
                  <a:pt x="4724628" y="440131"/>
                  <a:pt x="4724628" y="446532"/>
                </a:cubicBezTo>
                <a:cubicBezTo>
                  <a:pt x="4724628" y="449275"/>
                  <a:pt x="4723637" y="453771"/>
                  <a:pt x="4721656" y="460019"/>
                </a:cubicBezTo>
                <a:cubicBezTo>
                  <a:pt x="4719674" y="466267"/>
                  <a:pt x="4717465" y="472363"/>
                  <a:pt x="4715026" y="478307"/>
                </a:cubicBezTo>
                <a:cubicBezTo>
                  <a:pt x="4712588" y="484251"/>
                  <a:pt x="4710607" y="488137"/>
                  <a:pt x="4709084" y="489966"/>
                </a:cubicBezTo>
                <a:cubicBezTo>
                  <a:pt x="4705730" y="493623"/>
                  <a:pt x="4700624" y="496900"/>
                  <a:pt x="4693767" y="499795"/>
                </a:cubicBezTo>
                <a:cubicBezTo>
                  <a:pt x="4686908" y="502691"/>
                  <a:pt x="4678908" y="504139"/>
                  <a:pt x="4669764" y="504139"/>
                </a:cubicBezTo>
                <a:cubicBezTo>
                  <a:pt x="4645990" y="504139"/>
                  <a:pt x="4626330" y="497052"/>
                  <a:pt x="4610786" y="482879"/>
                </a:cubicBezTo>
                <a:cubicBezTo>
                  <a:pt x="4595240" y="468706"/>
                  <a:pt x="4585334" y="448970"/>
                  <a:pt x="4581068" y="423672"/>
                </a:cubicBezTo>
                <a:lnTo>
                  <a:pt x="4565980" y="430530"/>
                </a:lnTo>
                <a:lnTo>
                  <a:pt x="4560950" y="409956"/>
                </a:lnTo>
                <a:lnTo>
                  <a:pt x="4556208" y="410368"/>
                </a:lnTo>
                <a:lnTo>
                  <a:pt x="4554702" y="410870"/>
                </a:lnTo>
                <a:lnTo>
                  <a:pt x="4552748" y="410669"/>
                </a:lnTo>
                <a:lnTo>
                  <a:pt x="4550435" y="410870"/>
                </a:lnTo>
                <a:lnTo>
                  <a:pt x="4548528" y="410234"/>
                </a:lnTo>
                <a:lnTo>
                  <a:pt x="4536386" y="408984"/>
                </a:lnTo>
                <a:cubicBezTo>
                  <a:pt x="4518498" y="405212"/>
                  <a:pt x="4501896" y="395782"/>
                  <a:pt x="4486580" y="380695"/>
                </a:cubicBezTo>
                <a:cubicBezTo>
                  <a:pt x="4484750" y="383438"/>
                  <a:pt x="4483074" y="385876"/>
                  <a:pt x="4481550" y="388010"/>
                </a:cubicBezTo>
                <a:cubicBezTo>
                  <a:pt x="4480026" y="390144"/>
                  <a:pt x="4478502" y="392277"/>
                  <a:pt x="4476978" y="394411"/>
                </a:cubicBezTo>
                <a:cubicBezTo>
                  <a:pt x="4473320" y="398678"/>
                  <a:pt x="4466081" y="402488"/>
                  <a:pt x="4455261" y="405841"/>
                </a:cubicBezTo>
                <a:cubicBezTo>
                  <a:pt x="4449851" y="407517"/>
                  <a:pt x="4443964" y="408774"/>
                  <a:pt x="4437602" y="409613"/>
                </a:cubicBezTo>
                <a:lnTo>
                  <a:pt x="4423434" y="410481"/>
                </a:lnTo>
                <a:lnTo>
                  <a:pt x="4422266" y="410870"/>
                </a:lnTo>
                <a:lnTo>
                  <a:pt x="4420344" y="410670"/>
                </a:lnTo>
                <a:lnTo>
                  <a:pt x="4417085" y="410870"/>
                </a:lnTo>
                <a:lnTo>
                  <a:pt x="4414738" y="410088"/>
                </a:lnTo>
                <a:lnTo>
                  <a:pt x="4411265" y="409727"/>
                </a:lnTo>
                <a:cubicBezTo>
                  <a:pt x="4400464" y="407441"/>
                  <a:pt x="4390262" y="401726"/>
                  <a:pt x="4380662" y="392582"/>
                </a:cubicBezTo>
                <a:lnTo>
                  <a:pt x="4375175" y="413613"/>
                </a:lnTo>
                <a:cubicBezTo>
                  <a:pt x="4352620" y="413613"/>
                  <a:pt x="4332350" y="411403"/>
                  <a:pt x="4314367" y="406984"/>
                </a:cubicBezTo>
                <a:cubicBezTo>
                  <a:pt x="4296384" y="402564"/>
                  <a:pt x="4282058" y="396163"/>
                  <a:pt x="4271390" y="387781"/>
                </a:cubicBezTo>
                <a:cubicBezTo>
                  <a:pt x="4260722" y="379399"/>
                  <a:pt x="4255388" y="369722"/>
                  <a:pt x="4255388" y="358749"/>
                </a:cubicBezTo>
                <a:cubicBezTo>
                  <a:pt x="4255388" y="348386"/>
                  <a:pt x="4257522" y="337870"/>
                  <a:pt x="4261790" y="327202"/>
                </a:cubicBezTo>
                <a:cubicBezTo>
                  <a:pt x="4256912" y="330250"/>
                  <a:pt x="4251426" y="333984"/>
                  <a:pt x="4245330" y="338404"/>
                </a:cubicBezTo>
                <a:cubicBezTo>
                  <a:pt x="4239234" y="342823"/>
                  <a:pt x="4232528" y="347776"/>
                  <a:pt x="4225214" y="353263"/>
                </a:cubicBezTo>
                <a:cubicBezTo>
                  <a:pt x="4227347" y="368198"/>
                  <a:pt x="4229709" y="384200"/>
                  <a:pt x="4232300" y="401269"/>
                </a:cubicBezTo>
                <a:cubicBezTo>
                  <a:pt x="4234891" y="418338"/>
                  <a:pt x="4238167" y="438759"/>
                  <a:pt x="4242130" y="462534"/>
                </a:cubicBezTo>
                <a:cubicBezTo>
                  <a:pt x="4244263" y="476250"/>
                  <a:pt x="4246244" y="488823"/>
                  <a:pt x="4248073" y="500253"/>
                </a:cubicBezTo>
                <a:cubicBezTo>
                  <a:pt x="4249902" y="511683"/>
                  <a:pt x="4251426" y="521817"/>
                  <a:pt x="4252646" y="530656"/>
                </a:cubicBezTo>
                <a:cubicBezTo>
                  <a:pt x="4245940" y="535533"/>
                  <a:pt x="4239158" y="539953"/>
                  <a:pt x="4232300" y="543915"/>
                </a:cubicBezTo>
                <a:cubicBezTo>
                  <a:pt x="4225442" y="547878"/>
                  <a:pt x="4218508" y="551078"/>
                  <a:pt x="4211498" y="553516"/>
                </a:cubicBezTo>
                <a:cubicBezTo>
                  <a:pt x="4211192" y="538276"/>
                  <a:pt x="4210582" y="521817"/>
                  <a:pt x="4209668" y="504139"/>
                </a:cubicBezTo>
                <a:cubicBezTo>
                  <a:pt x="4208754" y="486460"/>
                  <a:pt x="4207382" y="467563"/>
                  <a:pt x="4205554" y="447446"/>
                </a:cubicBezTo>
                <a:cubicBezTo>
                  <a:pt x="4203724" y="428548"/>
                  <a:pt x="4202429" y="412470"/>
                  <a:pt x="4201668" y="399211"/>
                </a:cubicBezTo>
                <a:cubicBezTo>
                  <a:pt x="4200905" y="385953"/>
                  <a:pt x="4200524" y="375666"/>
                  <a:pt x="4200524" y="368350"/>
                </a:cubicBezTo>
                <a:cubicBezTo>
                  <a:pt x="4200524" y="366522"/>
                  <a:pt x="4200830" y="364236"/>
                  <a:pt x="4201439" y="361492"/>
                </a:cubicBezTo>
                <a:cubicBezTo>
                  <a:pt x="4202048" y="358749"/>
                  <a:pt x="4202962" y="355701"/>
                  <a:pt x="4204182" y="352348"/>
                </a:cubicBezTo>
                <a:cubicBezTo>
                  <a:pt x="4205402" y="348691"/>
                  <a:pt x="4207230" y="343966"/>
                  <a:pt x="4209668" y="338175"/>
                </a:cubicBezTo>
                <a:cubicBezTo>
                  <a:pt x="4212107" y="332384"/>
                  <a:pt x="4215155" y="325526"/>
                  <a:pt x="4218812" y="317601"/>
                </a:cubicBezTo>
                <a:cubicBezTo>
                  <a:pt x="4219422" y="316382"/>
                  <a:pt x="4221708" y="314096"/>
                  <a:pt x="4225670" y="310743"/>
                </a:cubicBezTo>
                <a:cubicBezTo>
                  <a:pt x="4229632" y="307390"/>
                  <a:pt x="4234586" y="303580"/>
                  <a:pt x="4240530" y="299313"/>
                </a:cubicBezTo>
                <a:cubicBezTo>
                  <a:pt x="4246472" y="295046"/>
                  <a:pt x="4252721" y="290703"/>
                  <a:pt x="4259274" y="286283"/>
                </a:cubicBezTo>
                <a:cubicBezTo>
                  <a:pt x="4265828" y="281863"/>
                  <a:pt x="4272000" y="277825"/>
                  <a:pt x="4277791" y="274167"/>
                </a:cubicBezTo>
                <a:cubicBezTo>
                  <a:pt x="4290898" y="266852"/>
                  <a:pt x="4303013" y="261061"/>
                  <a:pt x="4314138" y="256794"/>
                </a:cubicBezTo>
                <a:cubicBezTo>
                  <a:pt x="4325264" y="252526"/>
                  <a:pt x="4334789" y="250393"/>
                  <a:pt x="4342714" y="250393"/>
                </a:cubicBezTo>
                <a:cubicBezTo>
                  <a:pt x="4347285" y="250393"/>
                  <a:pt x="4351400" y="252603"/>
                  <a:pt x="4355058" y="257022"/>
                </a:cubicBezTo>
                <a:cubicBezTo>
                  <a:pt x="4358716" y="261442"/>
                  <a:pt x="4362220" y="267004"/>
                  <a:pt x="4365574" y="273710"/>
                </a:cubicBezTo>
                <a:cubicBezTo>
                  <a:pt x="4367707" y="277977"/>
                  <a:pt x="4369916" y="282854"/>
                  <a:pt x="4372203" y="288340"/>
                </a:cubicBezTo>
                <a:cubicBezTo>
                  <a:pt x="4374488" y="293827"/>
                  <a:pt x="4376851" y="299923"/>
                  <a:pt x="4379290" y="306628"/>
                </a:cubicBezTo>
                <a:cubicBezTo>
                  <a:pt x="4382642" y="316382"/>
                  <a:pt x="4386300" y="325297"/>
                  <a:pt x="4390262" y="333375"/>
                </a:cubicBezTo>
                <a:cubicBezTo>
                  <a:pt x="4394224" y="341452"/>
                  <a:pt x="4398340" y="347929"/>
                  <a:pt x="4402607" y="352806"/>
                </a:cubicBezTo>
                <a:cubicBezTo>
                  <a:pt x="4405502" y="356311"/>
                  <a:pt x="4408588" y="358940"/>
                  <a:pt x="4411864" y="360692"/>
                </a:cubicBezTo>
                <a:lnTo>
                  <a:pt x="4420736" y="362934"/>
                </a:lnTo>
                <a:lnTo>
                  <a:pt x="4444060" y="360464"/>
                </a:lnTo>
                <a:cubicBezTo>
                  <a:pt x="4451680" y="358559"/>
                  <a:pt x="4457928" y="355701"/>
                  <a:pt x="4462805" y="351891"/>
                </a:cubicBezTo>
                <a:cubicBezTo>
                  <a:pt x="4466462" y="349148"/>
                  <a:pt x="4469968" y="344652"/>
                  <a:pt x="4473320" y="338404"/>
                </a:cubicBezTo>
                <a:cubicBezTo>
                  <a:pt x="4476673" y="332155"/>
                  <a:pt x="4481093" y="323850"/>
                  <a:pt x="4486580" y="313486"/>
                </a:cubicBezTo>
                <a:cubicBezTo>
                  <a:pt x="4490237" y="306171"/>
                  <a:pt x="4493742" y="301523"/>
                  <a:pt x="4497095" y="299542"/>
                </a:cubicBezTo>
                <a:cubicBezTo>
                  <a:pt x="4500448" y="297561"/>
                  <a:pt x="4504258" y="296570"/>
                  <a:pt x="4508525" y="296570"/>
                </a:cubicBezTo>
                <a:cubicBezTo>
                  <a:pt x="4514316" y="296570"/>
                  <a:pt x="4519650" y="298399"/>
                  <a:pt x="4524527" y="302056"/>
                </a:cubicBezTo>
                <a:cubicBezTo>
                  <a:pt x="4521174" y="309676"/>
                  <a:pt x="4517669" y="317525"/>
                  <a:pt x="4514012" y="325602"/>
                </a:cubicBezTo>
                <a:cubicBezTo>
                  <a:pt x="4510354" y="333679"/>
                  <a:pt x="4506696" y="341680"/>
                  <a:pt x="4503038" y="349605"/>
                </a:cubicBezTo>
                <a:cubicBezTo>
                  <a:pt x="4511572" y="354482"/>
                  <a:pt x="4519955" y="357987"/>
                  <a:pt x="4528184" y="360121"/>
                </a:cubicBezTo>
                <a:lnTo>
                  <a:pt x="4553912" y="363226"/>
                </a:lnTo>
                <a:lnTo>
                  <a:pt x="4567123" y="362864"/>
                </a:lnTo>
                <a:cubicBezTo>
                  <a:pt x="4572457" y="362559"/>
                  <a:pt x="4577562" y="362254"/>
                  <a:pt x="4582439" y="361950"/>
                </a:cubicBezTo>
                <a:cubicBezTo>
                  <a:pt x="4592498" y="307390"/>
                  <a:pt x="4621148" y="257556"/>
                  <a:pt x="4668392" y="212445"/>
                </a:cubicBezTo>
                <a:lnTo>
                  <a:pt x="4687596" y="217017"/>
                </a:lnTo>
                <a:cubicBezTo>
                  <a:pt x="4688204" y="223113"/>
                  <a:pt x="4689119" y="230886"/>
                  <a:pt x="4690338" y="240334"/>
                </a:cubicBezTo>
                <a:cubicBezTo>
                  <a:pt x="4691558" y="249783"/>
                  <a:pt x="4693234" y="260908"/>
                  <a:pt x="4695368" y="273710"/>
                </a:cubicBezTo>
                <a:cubicBezTo>
                  <a:pt x="4697500" y="284683"/>
                  <a:pt x="4699025" y="293979"/>
                  <a:pt x="4699940" y="301599"/>
                </a:cubicBezTo>
                <a:cubicBezTo>
                  <a:pt x="4700853" y="309219"/>
                  <a:pt x="4701310" y="315315"/>
                  <a:pt x="4701310" y="319887"/>
                </a:cubicBezTo>
                <a:cubicBezTo>
                  <a:pt x="4701310" y="329336"/>
                  <a:pt x="4698872" y="338175"/>
                  <a:pt x="4693996" y="346405"/>
                </a:cubicBezTo>
                <a:cubicBezTo>
                  <a:pt x="4689119" y="354634"/>
                  <a:pt x="4682718" y="361950"/>
                  <a:pt x="4674793" y="368350"/>
                </a:cubicBezTo>
                <a:cubicBezTo>
                  <a:pt x="4688509" y="365912"/>
                  <a:pt x="4699482" y="364464"/>
                  <a:pt x="4707712" y="364007"/>
                </a:cubicBezTo>
                <a:lnTo>
                  <a:pt x="4731320" y="363351"/>
                </a:lnTo>
                <a:lnTo>
                  <a:pt x="4731410" y="363321"/>
                </a:lnTo>
                <a:cubicBezTo>
                  <a:pt x="4755794" y="363321"/>
                  <a:pt x="4776672" y="362559"/>
                  <a:pt x="4794046" y="361035"/>
                </a:cubicBezTo>
                <a:cubicBezTo>
                  <a:pt x="4811420" y="359511"/>
                  <a:pt x="4827726" y="356006"/>
                  <a:pt x="4842966" y="350520"/>
                </a:cubicBezTo>
                <a:cubicBezTo>
                  <a:pt x="4855158" y="346557"/>
                  <a:pt x="4865598" y="343281"/>
                  <a:pt x="4874285" y="340690"/>
                </a:cubicBezTo>
                <a:cubicBezTo>
                  <a:pt x="4882972" y="338099"/>
                  <a:pt x="4889906" y="336194"/>
                  <a:pt x="4895088" y="334975"/>
                </a:cubicBezTo>
                <a:cubicBezTo>
                  <a:pt x="4890516" y="332536"/>
                  <a:pt x="4885868" y="329869"/>
                  <a:pt x="4881142" y="326974"/>
                </a:cubicBezTo>
                <a:cubicBezTo>
                  <a:pt x="4876418" y="324078"/>
                  <a:pt x="4871770" y="320954"/>
                  <a:pt x="4867198" y="317601"/>
                </a:cubicBezTo>
                <a:cubicBezTo>
                  <a:pt x="4856530" y="310286"/>
                  <a:pt x="4847692" y="305181"/>
                  <a:pt x="4840680" y="302285"/>
                </a:cubicBezTo>
                <a:cubicBezTo>
                  <a:pt x="4833670" y="299389"/>
                  <a:pt x="4826660" y="297942"/>
                  <a:pt x="4819650" y="297942"/>
                </a:cubicBezTo>
                <a:cubicBezTo>
                  <a:pt x="4810505" y="297942"/>
                  <a:pt x="4802123" y="299161"/>
                  <a:pt x="4794504" y="301599"/>
                </a:cubicBezTo>
                <a:cubicBezTo>
                  <a:pt x="4786884" y="304038"/>
                  <a:pt x="4777739" y="308762"/>
                  <a:pt x="4767071" y="315772"/>
                </a:cubicBezTo>
                <a:cubicBezTo>
                  <a:pt x="4764328" y="313029"/>
                  <a:pt x="4762118" y="309372"/>
                  <a:pt x="4760442" y="304800"/>
                </a:cubicBezTo>
                <a:cubicBezTo>
                  <a:pt x="4758766" y="300228"/>
                  <a:pt x="4757928" y="295808"/>
                  <a:pt x="4757928" y="291541"/>
                </a:cubicBezTo>
                <a:cubicBezTo>
                  <a:pt x="4757928" y="278739"/>
                  <a:pt x="4763566" y="268376"/>
                  <a:pt x="4774844" y="260451"/>
                </a:cubicBezTo>
                <a:cubicBezTo>
                  <a:pt x="4786121" y="252526"/>
                  <a:pt x="4800447" y="248564"/>
                  <a:pt x="4817820" y="248564"/>
                </a:cubicBezTo>
                <a:cubicBezTo>
                  <a:pt x="4827574" y="248564"/>
                  <a:pt x="4837099" y="250317"/>
                  <a:pt x="4846396" y="253822"/>
                </a:cubicBezTo>
                <a:cubicBezTo>
                  <a:pt x="4855692" y="257327"/>
                  <a:pt x="4866284" y="263042"/>
                  <a:pt x="4878172" y="270967"/>
                </a:cubicBezTo>
                <a:cubicBezTo>
                  <a:pt x="4892496" y="281025"/>
                  <a:pt x="4905374" y="288874"/>
                  <a:pt x="4916804" y="294513"/>
                </a:cubicBezTo>
                <a:cubicBezTo>
                  <a:pt x="4928234" y="300151"/>
                  <a:pt x="4941112" y="304800"/>
                  <a:pt x="4955438" y="308457"/>
                </a:cubicBezTo>
                <a:cubicBezTo>
                  <a:pt x="4962753" y="309981"/>
                  <a:pt x="4970982" y="311200"/>
                  <a:pt x="4980127" y="312115"/>
                </a:cubicBezTo>
                <a:cubicBezTo>
                  <a:pt x="4989271" y="313029"/>
                  <a:pt x="4999482" y="313486"/>
                  <a:pt x="5010760" y="313486"/>
                </a:cubicBezTo>
                <a:lnTo>
                  <a:pt x="4991100" y="350520"/>
                </a:lnTo>
                <a:cubicBezTo>
                  <a:pt x="4988660" y="350215"/>
                  <a:pt x="4985766" y="349986"/>
                  <a:pt x="4982412" y="349834"/>
                </a:cubicBezTo>
                <a:cubicBezTo>
                  <a:pt x="4979060" y="349681"/>
                  <a:pt x="4975630" y="349453"/>
                  <a:pt x="4972126" y="349148"/>
                </a:cubicBezTo>
                <a:cubicBezTo>
                  <a:pt x="4968620" y="348843"/>
                  <a:pt x="4965496" y="348691"/>
                  <a:pt x="4962753" y="348691"/>
                </a:cubicBezTo>
                <a:cubicBezTo>
                  <a:pt x="4965801" y="352348"/>
                  <a:pt x="4969230" y="355092"/>
                  <a:pt x="4973040" y="356920"/>
                </a:cubicBezTo>
                <a:cubicBezTo>
                  <a:pt x="4976850" y="358749"/>
                  <a:pt x="4981194" y="360121"/>
                  <a:pt x="4986070" y="361035"/>
                </a:cubicBezTo>
                <a:cubicBezTo>
                  <a:pt x="4992776" y="361645"/>
                  <a:pt x="5000472" y="362102"/>
                  <a:pt x="5009159" y="362407"/>
                </a:cubicBezTo>
                <a:lnTo>
                  <a:pt x="5028988" y="363052"/>
                </a:lnTo>
                <a:lnTo>
                  <a:pt x="5050116" y="360578"/>
                </a:lnTo>
                <a:cubicBezTo>
                  <a:pt x="5058270" y="358749"/>
                  <a:pt x="5066766" y="356006"/>
                  <a:pt x="5075606" y="352348"/>
                </a:cubicBezTo>
                <a:cubicBezTo>
                  <a:pt x="5074386" y="342595"/>
                  <a:pt x="5073242" y="332841"/>
                  <a:pt x="5072176" y="323088"/>
                </a:cubicBezTo>
                <a:cubicBezTo>
                  <a:pt x="5071110" y="313334"/>
                  <a:pt x="5069966" y="303580"/>
                  <a:pt x="5068747" y="293827"/>
                </a:cubicBezTo>
                <a:cubicBezTo>
                  <a:pt x="5066918" y="278587"/>
                  <a:pt x="5063946" y="257556"/>
                  <a:pt x="5059832" y="230733"/>
                </a:cubicBezTo>
                <a:cubicBezTo>
                  <a:pt x="5055716" y="203911"/>
                  <a:pt x="5050458" y="171297"/>
                  <a:pt x="5044058" y="132892"/>
                </a:cubicBezTo>
                <a:cubicBezTo>
                  <a:pt x="5050764" y="127711"/>
                  <a:pt x="5058080" y="122758"/>
                  <a:pt x="5066004" y="118033"/>
                </a:cubicBezTo>
                <a:cubicBezTo>
                  <a:pt x="5073928" y="113309"/>
                  <a:pt x="5082006" y="108661"/>
                  <a:pt x="5090236" y="104089"/>
                </a:cubicBezTo>
                <a:close/>
                <a:moveTo>
                  <a:pt x="3781577" y="104089"/>
                </a:moveTo>
                <a:cubicBezTo>
                  <a:pt x="3783710" y="113233"/>
                  <a:pt x="3786302" y="122605"/>
                  <a:pt x="3789350" y="132207"/>
                </a:cubicBezTo>
                <a:cubicBezTo>
                  <a:pt x="3792397" y="141808"/>
                  <a:pt x="3795598" y="151028"/>
                  <a:pt x="3798951" y="159867"/>
                </a:cubicBezTo>
                <a:lnTo>
                  <a:pt x="3785692" y="169926"/>
                </a:lnTo>
                <a:cubicBezTo>
                  <a:pt x="3789959" y="209245"/>
                  <a:pt x="3793616" y="244144"/>
                  <a:pt x="3796665" y="274624"/>
                </a:cubicBezTo>
                <a:cubicBezTo>
                  <a:pt x="3799712" y="305104"/>
                  <a:pt x="3802303" y="331317"/>
                  <a:pt x="3804437" y="353263"/>
                </a:cubicBezTo>
                <a:cubicBezTo>
                  <a:pt x="3810381" y="356616"/>
                  <a:pt x="3816477" y="359130"/>
                  <a:pt x="3822725" y="360807"/>
                </a:cubicBezTo>
                <a:lnTo>
                  <a:pt x="3840465" y="363130"/>
                </a:lnTo>
                <a:lnTo>
                  <a:pt x="3857091" y="362407"/>
                </a:lnTo>
                <a:cubicBezTo>
                  <a:pt x="3863797" y="362102"/>
                  <a:pt x="3870198" y="361492"/>
                  <a:pt x="3876294" y="360578"/>
                </a:cubicBezTo>
                <a:cubicBezTo>
                  <a:pt x="3863797" y="346862"/>
                  <a:pt x="3857548" y="332079"/>
                  <a:pt x="3857548" y="316230"/>
                </a:cubicBezTo>
                <a:cubicBezTo>
                  <a:pt x="3857548" y="307695"/>
                  <a:pt x="3859225" y="298627"/>
                  <a:pt x="3862578" y="289026"/>
                </a:cubicBezTo>
                <a:cubicBezTo>
                  <a:pt x="3865930" y="279425"/>
                  <a:pt x="3870578" y="270433"/>
                  <a:pt x="3876522" y="262051"/>
                </a:cubicBezTo>
                <a:cubicBezTo>
                  <a:pt x="3882466" y="253669"/>
                  <a:pt x="3888942" y="247345"/>
                  <a:pt x="3895954" y="243078"/>
                </a:cubicBezTo>
                <a:lnTo>
                  <a:pt x="3908298" y="201472"/>
                </a:lnTo>
                <a:cubicBezTo>
                  <a:pt x="3933596" y="208178"/>
                  <a:pt x="3956913" y="219532"/>
                  <a:pt x="3978250" y="235534"/>
                </a:cubicBezTo>
                <a:cubicBezTo>
                  <a:pt x="3999585" y="251536"/>
                  <a:pt x="4016350" y="270510"/>
                  <a:pt x="4028542" y="292455"/>
                </a:cubicBezTo>
                <a:cubicBezTo>
                  <a:pt x="4041038" y="314096"/>
                  <a:pt x="4047286" y="335889"/>
                  <a:pt x="4047286" y="357835"/>
                </a:cubicBezTo>
                <a:cubicBezTo>
                  <a:pt x="4047286" y="364845"/>
                  <a:pt x="4045153" y="373913"/>
                  <a:pt x="4040886" y="385038"/>
                </a:cubicBezTo>
                <a:cubicBezTo>
                  <a:pt x="4036618" y="396163"/>
                  <a:pt x="4030980" y="407517"/>
                  <a:pt x="4023970" y="419100"/>
                </a:cubicBezTo>
                <a:cubicBezTo>
                  <a:pt x="4003852" y="417880"/>
                  <a:pt x="3984574" y="414985"/>
                  <a:pt x="3966134" y="410413"/>
                </a:cubicBezTo>
                <a:cubicBezTo>
                  <a:pt x="3947694" y="405841"/>
                  <a:pt x="3931462" y="399745"/>
                  <a:pt x="3917442" y="392125"/>
                </a:cubicBezTo>
                <a:cubicBezTo>
                  <a:pt x="3906164" y="398526"/>
                  <a:pt x="3893820" y="403250"/>
                  <a:pt x="3880408" y="406298"/>
                </a:cubicBezTo>
                <a:cubicBezTo>
                  <a:pt x="3873703" y="407822"/>
                  <a:pt x="3866655" y="408965"/>
                  <a:pt x="3859263" y="409727"/>
                </a:cubicBezTo>
                <a:lnTo>
                  <a:pt x="3842945" y="410531"/>
                </a:lnTo>
                <a:lnTo>
                  <a:pt x="3841928" y="410870"/>
                </a:lnTo>
                <a:lnTo>
                  <a:pt x="3840236" y="410664"/>
                </a:lnTo>
                <a:lnTo>
                  <a:pt x="3836060" y="410870"/>
                </a:lnTo>
                <a:cubicBezTo>
                  <a:pt x="3834841" y="410870"/>
                  <a:pt x="3833927" y="410565"/>
                  <a:pt x="3833317" y="409956"/>
                </a:cubicBezTo>
                <a:lnTo>
                  <a:pt x="3833271" y="409817"/>
                </a:lnTo>
                <a:lnTo>
                  <a:pt x="3825011" y="408813"/>
                </a:lnTo>
                <a:cubicBezTo>
                  <a:pt x="3819525" y="407441"/>
                  <a:pt x="3813886" y="405231"/>
                  <a:pt x="3808094" y="402183"/>
                </a:cubicBezTo>
                <a:lnTo>
                  <a:pt x="3808552" y="418185"/>
                </a:lnTo>
                <a:cubicBezTo>
                  <a:pt x="3808552" y="437997"/>
                  <a:pt x="3802532" y="456590"/>
                  <a:pt x="3790492" y="473964"/>
                </a:cubicBezTo>
                <a:cubicBezTo>
                  <a:pt x="3778452" y="491337"/>
                  <a:pt x="3762070" y="505053"/>
                  <a:pt x="3741344" y="515112"/>
                </a:cubicBezTo>
                <a:cubicBezTo>
                  <a:pt x="3730980" y="520293"/>
                  <a:pt x="3720236" y="524103"/>
                  <a:pt x="3709111" y="526542"/>
                </a:cubicBezTo>
                <a:cubicBezTo>
                  <a:pt x="3697986" y="528980"/>
                  <a:pt x="3686327" y="530199"/>
                  <a:pt x="3674135" y="530199"/>
                </a:cubicBezTo>
                <a:cubicBezTo>
                  <a:pt x="3647312" y="530199"/>
                  <a:pt x="3626662" y="522427"/>
                  <a:pt x="3612184" y="506882"/>
                </a:cubicBezTo>
                <a:cubicBezTo>
                  <a:pt x="3597706" y="491337"/>
                  <a:pt x="3590467" y="468782"/>
                  <a:pt x="3590468" y="439216"/>
                </a:cubicBezTo>
                <a:cubicBezTo>
                  <a:pt x="3590467" y="433730"/>
                  <a:pt x="3590848" y="427939"/>
                  <a:pt x="3591610" y="421843"/>
                </a:cubicBezTo>
                <a:cubicBezTo>
                  <a:pt x="3592372" y="415747"/>
                  <a:pt x="3593516" y="408889"/>
                  <a:pt x="3595040" y="401269"/>
                </a:cubicBezTo>
                <a:cubicBezTo>
                  <a:pt x="3596563" y="393649"/>
                  <a:pt x="3598544" y="384962"/>
                  <a:pt x="3600983" y="375208"/>
                </a:cubicBezTo>
                <a:lnTo>
                  <a:pt x="3620186" y="379780"/>
                </a:lnTo>
                <a:cubicBezTo>
                  <a:pt x="3616528" y="393192"/>
                  <a:pt x="3614699" y="404926"/>
                  <a:pt x="3614699" y="414985"/>
                </a:cubicBezTo>
                <a:cubicBezTo>
                  <a:pt x="3614699" y="436930"/>
                  <a:pt x="3619804" y="453542"/>
                  <a:pt x="3630015" y="464820"/>
                </a:cubicBezTo>
                <a:cubicBezTo>
                  <a:pt x="3640226" y="476097"/>
                  <a:pt x="3655237" y="481736"/>
                  <a:pt x="3675050" y="481736"/>
                </a:cubicBezTo>
                <a:cubicBezTo>
                  <a:pt x="3691509" y="481736"/>
                  <a:pt x="3706748" y="479907"/>
                  <a:pt x="3720770" y="476250"/>
                </a:cubicBezTo>
                <a:cubicBezTo>
                  <a:pt x="3734790" y="472592"/>
                  <a:pt x="3747744" y="466801"/>
                  <a:pt x="3759632" y="458876"/>
                </a:cubicBezTo>
                <a:cubicBezTo>
                  <a:pt x="3769385" y="452475"/>
                  <a:pt x="3778072" y="444703"/>
                  <a:pt x="3785692" y="435559"/>
                </a:cubicBezTo>
                <a:lnTo>
                  <a:pt x="3775176" y="375208"/>
                </a:lnTo>
                <a:cubicBezTo>
                  <a:pt x="3772128" y="357530"/>
                  <a:pt x="3768699" y="337794"/>
                  <a:pt x="3764889" y="316001"/>
                </a:cubicBezTo>
                <a:cubicBezTo>
                  <a:pt x="3761079" y="294208"/>
                  <a:pt x="3757040" y="270205"/>
                  <a:pt x="3752774" y="243992"/>
                </a:cubicBezTo>
                <a:cubicBezTo>
                  <a:pt x="3751554" y="234848"/>
                  <a:pt x="3750106" y="225323"/>
                  <a:pt x="3748430" y="215417"/>
                </a:cubicBezTo>
                <a:cubicBezTo>
                  <a:pt x="3746754" y="205511"/>
                  <a:pt x="3745230" y="195910"/>
                  <a:pt x="3743858" y="186613"/>
                </a:cubicBezTo>
                <a:cubicBezTo>
                  <a:pt x="3742486" y="177317"/>
                  <a:pt x="3741267" y="169164"/>
                  <a:pt x="3740200" y="162153"/>
                </a:cubicBezTo>
                <a:cubicBezTo>
                  <a:pt x="3739134" y="155143"/>
                  <a:pt x="3738600" y="150114"/>
                  <a:pt x="3738600" y="147066"/>
                </a:cubicBezTo>
                <a:cubicBezTo>
                  <a:pt x="3738600" y="135178"/>
                  <a:pt x="3742639" y="125196"/>
                  <a:pt x="3750716" y="117119"/>
                </a:cubicBezTo>
                <a:cubicBezTo>
                  <a:pt x="3758793" y="109042"/>
                  <a:pt x="3769080" y="104698"/>
                  <a:pt x="3781577" y="104089"/>
                </a:cubicBezTo>
                <a:close/>
                <a:moveTo>
                  <a:pt x="3418484" y="104089"/>
                </a:moveTo>
                <a:cubicBezTo>
                  <a:pt x="3420618" y="112318"/>
                  <a:pt x="3423208" y="121234"/>
                  <a:pt x="3426256" y="130835"/>
                </a:cubicBezTo>
                <a:cubicBezTo>
                  <a:pt x="3429304" y="140436"/>
                  <a:pt x="3432657" y="150114"/>
                  <a:pt x="3436315" y="159867"/>
                </a:cubicBezTo>
                <a:lnTo>
                  <a:pt x="3421684" y="171297"/>
                </a:lnTo>
                <a:cubicBezTo>
                  <a:pt x="3422599" y="189890"/>
                  <a:pt x="3423132" y="210921"/>
                  <a:pt x="3423285" y="234391"/>
                </a:cubicBezTo>
                <a:cubicBezTo>
                  <a:pt x="3423437" y="257860"/>
                  <a:pt x="3423285" y="283921"/>
                  <a:pt x="3422828" y="312572"/>
                </a:cubicBezTo>
                <a:cubicBezTo>
                  <a:pt x="3422370" y="341223"/>
                  <a:pt x="3421380" y="372770"/>
                  <a:pt x="3419856" y="407212"/>
                </a:cubicBezTo>
                <a:lnTo>
                  <a:pt x="3393338" y="410870"/>
                </a:lnTo>
                <a:cubicBezTo>
                  <a:pt x="3392424" y="381000"/>
                  <a:pt x="3391280" y="354101"/>
                  <a:pt x="3389909" y="330174"/>
                </a:cubicBezTo>
                <a:cubicBezTo>
                  <a:pt x="3388537" y="306247"/>
                  <a:pt x="3387166" y="283921"/>
                  <a:pt x="3385794" y="263194"/>
                </a:cubicBezTo>
                <a:cubicBezTo>
                  <a:pt x="3384422" y="242468"/>
                  <a:pt x="3382975" y="222504"/>
                  <a:pt x="3381451" y="203301"/>
                </a:cubicBezTo>
                <a:cubicBezTo>
                  <a:pt x="3379927" y="184099"/>
                  <a:pt x="3378098" y="164134"/>
                  <a:pt x="3375964" y="143408"/>
                </a:cubicBezTo>
                <a:cubicBezTo>
                  <a:pt x="3375050" y="135788"/>
                  <a:pt x="3376346" y="129082"/>
                  <a:pt x="3379851" y="123291"/>
                </a:cubicBezTo>
                <a:cubicBezTo>
                  <a:pt x="3383356" y="117500"/>
                  <a:pt x="3388537" y="113004"/>
                  <a:pt x="3395396" y="109804"/>
                </a:cubicBezTo>
                <a:cubicBezTo>
                  <a:pt x="3402253" y="106603"/>
                  <a:pt x="3409950" y="104698"/>
                  <a:pt x="3418484" y="104089"/>
                </a:cubicBezTo>
                <a:close/>
                <a:moveTo>
                  <a:pt x="2909926" y="104089"/>
                </a:moveTo>
                <a:cubicBezTo>
                  <a:pt x="2910230" y="110490"/>
                  <a:pt x="2910383" y="118872"/>
                  <a:pt x="2910383" y="129235"/>
                </a:cubicBezTo>
                <a:cubicBezTo>
                  <a:pt x="2910383" y="139598"/>
                  <a:pt x="2910535" y="150723"/>
                  <a:pt x="2910840" y="162610"/>
                </a:cubicBezTo>
                <a:cubicBezTo>
                  <a:pt x="2911145" y="174498"/>
                  <a:pt x="2911373" y="186385"/>
                  <a:pt x="2911526" y="198272"/>
                </a:cubicBezTo>
                <a:cubicBezTo>
                  <a:pt x="2911678" y="210159"/>
                  <a:pt x="2911830" y="221056"/>
                  <a:pt x="2911983" y="230962"/>
                </a:cubicBezTo>
                <a:cubicBezTo>
                  <a:pt x="2912135" y="240868"/>
                  <a:pt x="2912211" y="248869"/>
                  <a:pt x="2912212" y="254965"/>
                </a:cubicBezTo>
                <a:cubicBezTo>
                  <a:pt x="2912211" y="263194"/>
                  <a:pt x="2912288" y="271805"/>
                  <a:pt x="2912440" y="280797"/>
                </a:cubicBezTo>
                <a:cubicBezTo>
                  <a:pt x="2912592" y="289788"/>
                  <a:pt x="2912745" y="298627"/>
                  <a:pt x="2912897" y="307314"/>
                </a:cubicBezTo>
                <a:cubicBezTo>
                  <a:pt x="2913050" y="316001"/>
                  <a:pt x="2913202" y="324154"/>
                  <a:pt x="2913354" y="331774"/>
                </a:cubicBezTo>
                <a:cubicBezTo>
                  <a:pt x="2913507" y="339394"/>
                  <a:pt x="2913583" y="345643"/>
                  <a:pt x="2913583" y="350520"/>
                </a:cubicBezTo>
                <a:cubicBezTo>
                  <a:pt x="2916936" y="352653"/>
                  <a:pt x="2920288" y="354406"/>
                  <a:pt x="2923642" y="355777"/>
                </a:cubicBezTo>
                <a:cubicBezTo>
                  <a:pt x="2926994" y="357149"/>
                  <a:pt x="2930347" y="358444"/>
                  <a:pt x="2933700" y="359664"/>
                </a:cubicBezTo>
                <a:cubicBezTo>
                  <a:pt x="2937967" y="360883"/>
                  <a:pt x="2942463" y="361797"/>
                  <a:pt x="2947187" y="362407"/>
                </a:cubicBezTo>
                <a:lnTo>
                  <a:pt x="2961709" y="363249"/>
                </a:lnTo>
                <a:lnTo>
                  <a:pt x="3002737" y="361721"/>
                </a:lnTo>
                <a:cubicBezTo>
                  <a:pt x="3015234" y="360654"/>
                  <a:pt x="3025140" y="358140"/>
                  <a:pt x="3032455" y="354177"/>
                </a:cubicBezTo>
                <a:cubicBezTo>
                  <a:pt x="3037637" y="351434"/>
                  <a:pt x="3042056" y="347014"/>
                  <a:pt x="3045714" y="340918"/>
                </a:cubicBezTo>
                <a:cubicBezTo>
                  <a:pt x="3049372" y="334822"/>
                  <a:pt x="3054248" y="325831"/>
                  <a:pt x="3060344" y="313944"/>
                </a:cubicBezTo>
                <a:cubicBezTo>
                  <a:pt x="3064002" y="306324"/>
                  <a:pt x="3067431" y="301523"/>
                  <a:pt x="3070632" y="299542"/>
                </a:cubicBezTo>
                <a:cubicBezTo>
                  <a:pt x="3073832" y="297561"/>
                  <a:pt x="3077718" y="296570"/>
                  <a:pt x="3082290" y="296570"/>
                </a:cubicBezTo>
                <a:cubicBezTo>
                  <a:pt x="3088386" y="296570"/>
                  <a:pt x="3093720" y="298399"/>
                  <a:pt x="3098292" y="302056"/>
                </a:cubicBezTo>
                <a:cubicBezTo>
                  <a:pt x="3095854" y="308152"/>
                  <a:pt x="3093263" y="314248"/>
                  <a:pt x="3090520" y="320344"/>
                </a:cubicBezTo>
                <a:cubicBezTo>
                  <a:pt x="3087776" y="326440"/>
                  <a:pt x="3085262" y="332079"/>
                  <a:pt x="3082976" y="337261"/>
                </a:cubicBezTo>
                <a:cubicBezTo>
                  <a:pt x="3080690" y="342442"/>
                  <a:pt x="3078784" y="346557"/>
                  <a:pt x="3077261" y="349605"/>
                </a:cubicBezTo>
                <a:cubicBezTo>
                  <a:pt x="3085490" y="354482"/>
                  <a:pt x="3093796" y="357987"/>
                  <a:pt x="3102178" y="360121"/>
                </a:cubicBezTo>
                <a:lnTo>
                  <a:pt x="3125043" y="362904"/>
                </a:lnTo>
                <a:lnTo>
                  <a:pt x="3138716" y="361207"/>
                </a:lnTo>
                <a:cubicBezTo>
                  <a:pt x="3143974" y="359797"/>
                  <a:pt x="3148812" y="357682"/>
                  <a:pt x="3153232" y="354863"/>
                </a:cubicBezTo>
                <a:cubicBezTo>
                  <a:pt x="3162071" y="349224"/>
                  <a:pt x="3169386" y="340766"/>
                  <a:pt x="3175178" y="329488"/>
                </a:cubicBezTo>
                <a:cubicBezTo>
                  <a:pt x="3179444" y="321259"/>
                  <a:pt x="3183179" y="314096"/>
                  <a:pt x="3186379" y="308000"/>
                </a:cubicBezTo>
                <a:cubicBezTo>
                  <a:pt x="3189580" y="301904"/>
                  <a:pt x="3192551" y="296494"/>
                  <a:pt x="3195294" y="291769"/>
                </a:cubicBezTo>
                <a:cubicBezTo>
                  <a:pt x="3198038" y="287045"/>
                  <a:pt x="3200781" y="282702"/>
                  <a:pt x="3203524" y="278739"/>
                </a:cubicBezTo>
                <a:cubicBezTo>
                  <a:pt x="3211144" y="268681"/>
                  <a:pt x="3218536" y="261442"/>
                  <a:pt x="3225698" y="257022"/>
                </a:cubicBezTo>
                <a:cubicBezTo>
                  <a:pt x="3232861" y="252603"/>
                  <a:pt x="3240862" y="250393"/>
                  <a:pt x="3249701" y="250393"/>
                </a:cubicBezTo>
                <a:cubicBezTo>
                  <a:pt x="3260064" y="250393"/>
                  <a:pt x="3270199" y="256032"/>
                  <a:pt x="3280105" y="267309"/>
                </a:cubicBezTo>
                <a:cubicBezTo>
                  <a:pt x="3290011" y="278587"/>
                  <a:pt x="3298164" y="293370"/>
                  <a:pt x="3304566" y="311658"/>
                </a:cubicBezTo>
                <a:cubicBezTo>
                  <a:pt x="3310661" y="329336"/>
                  <a:pt x="3313709" y="346557"/>
                  <a:pt x="3313709" y="363321"/>
                </a:cubicBezTo>
                <a:cubicBezTo>
                  <a:pt x="3313709" y="371856"/>
                  <a:pt x="3311347" y="380847"/>
                  <a:pt x="3306622" y="390296"/>
                </a:cubicBezTo>
                <a:cubicBezTo>
                  <a:pt x="3301898" y="399745"/>
                  <a:pt x="3295726" y="407517"/>
                  <a:pt x="3288106" y="413613"/>
                </a:cubicBezTo>
                <a:cubicBezTo>
                  <a:pt x="3275000" y="413613"/>
                  <a:pt x="3261588" y="412546"/>
                  <a:pt x="3247873" y="410413"/>
                </a:cubicBezTo>
                <a:cubicBezTo>
                  <a:pt x="3234156" y="408279"/>
                  <a:pt x="3221050" y="405155"/>
                  <a:pt x="3208553" y="401040"/>
                </a:cubicBezTo>
                <a:cubicBezTo>
                  <a:pt x="3196056" y="396925"/>
                  <a:pt x="3185084" y="392430"/>
                  <a:pt x="3175635" y="387553"/>
                </a:cubicBezTo>
                <a:cubicBezTo>
                  <a:pt x="3168320" y="395782"/>
                  <a:pt x="3160471" y="401726"/>
                  <a:pt x="3152089" y="405384"/>
                </a:cubicBezTo>
                <a:cubicBezTo>
                  <a:pt x="3147898" y="407212"/>
                  <a:pt x="3143269" y="408584"/>
                  <a:pt x="3138202" y="409498"/>
                </a:cubicBezTo>
                <a:lnTo>
                  <a:pt x="3130717" y="410120"/>
                </a:lnTo>
                <a:lnTo>
                  <a:pt x="3128467" y="410870"/>
                </a:lnTo>
                <a:lnTo>
                  <a:pt x="3125414" y="410560"/>
                </a:lnTo>
                <a:lnTo>
                  <a:pt x="3121685" y="410870"/>
                </a:lnTo>
                <a:cubicBezTo>
                  <a:pt x="3120466" y="410870"/>
                  <a:pt x="3119552" y="410565"/>
                  <a:pt x="3118942" y="409956"/>
                </a:cubicBezTo>
                <a:lnTo>
                  <a:pt x="3118924" y="409902"/>
                </a:lnTo>
                <a:lnTo>
                  <a:pt x="3110150" y="409013"/>
                </a:lnTo>
                <a:cubicBezTo>
                  <a:pt x="3092262" y="405298"/>
                  <a:pt x="3075660" y="396011"/>
                  <a:pt x="3060344" y="381152"/>
                </a:cubicBezTo>
                <a:lnTo>
                  <a:pt x="3055316" y="388010"/>
                </a:lnTo>
                <a:cubicBezTo>
                  <a:pt x="3050743" y="393801"/>
                  <a:pt x="3044038" y="398373"/>
                  <a:pt x="3035198" y="401726"/>
                </a:cubicBezTo>
                <a:cubicBezTo>
                  <a:pt x="3026359" y="405079"/>
                  <a:pt x="3015615" y="407441"/>
                  <a:pt x="3002966" y="408813"/>
                </a:cubicBezTo>
                <a:lnTo>
                  <a:pt x="2963574" y="410688"/>
                </a:lnTo>
                <a:lnTo>
                  <a:pt x="2962961" y="410870"/>
                </a:lnTo>
                <a:lnTo>
                  <a:pt x="2961599" y="410782"/>
                </a:lnTo>
                <a:lnTo>
                  <a:pt x="2959760" y="410870"/>
                </a:lnTo>
                <a:lnTo>
                  <a:pt x="2958996" y="410615"/>
                </a:lnTo>
                <a:lnTo>
                  <a:pt x="2946959" y="409841"/>
                </a:lnTo>
                <a:cubicBezTo>
                  <a:pt x="2941777" y="409155"/>
                  <a:pt x="2936748" y="408127"/>
                  <a:pt x="2931871" y="406755"/>
                </a:cubicBezTo>
                <a:cubicBezTo>
                  <a:pt x="2922118" y="404012"/>
                  <a:pt x="2913964" y="399669"/>
                  <a:pt x="2907411" y="393725"/>
                </a:cubicBezTo>
                <a:cubicBezTo>
                  <a:pt x="2900858" y="387781"/>
                  <a:pt x="2896819" y="379933"/>
                  <a:pt x="2895295" y="370179"/>
                </a:cubicBezTo>
                <a:cubicBezTo>
                  <a:pt x="2893466" y="357987"/>
                  <a:pt x="2892018" y="345567"/>
                  <a:pt x="2890952" y="332917"/>
                </a:cubicBezTo>
                <a:cubicBezTo>
                  <a:pt x="2889885" y="320268"/>
                  <a:pt x="2888894" y="307543"/>
                  <a:pt x="2887980" y="294741"/>
                </a:cubicBezTo>
                <a:cubicBezTo>
                  <a:pt x="2887675" y="289864"/>
                  <a:pt x="2887218" y="283464"/>
                  <a:pt x="2886608" y="275539"/>
                </a:cubicBezTo>
                <a:cubicBezTo>
                  <a:pt x="2885998" y="267614"/>
                  <a:pt x="2885389" y="259918"/>
                  <a:pt x="2884780" y="252450"/>
                </a:cubicBezTo>
                <a:cubicBezTo>
                  <a:pt x="2884170" y="244983"/>
                  <a:pt x="2883713" y="238810"/>
                  <a:pt x="2883408" y="233934"/>
                </a:cubicBezTo>
                <a:cubicBezTo>
                  <a:pt x="2881884" y="247040"/>
                  <a:pt x="2880588" y="258318"/>
                  <a:pt x="2879522" y="267766"/>
                </a:cubicBezTo>
                <a:cubicBezTo>
                  <a:pt x="2878455" y="277215"/>
                  <a:pt x="2877464" y="285369"/>
                  <a:pt x="2876550" y="292227"/>
                </a:cubicBezTo>
                <a:cubicBezTo>
                  <a:pt x="2875635" y="299085"/>
                  <a:pt x="2874645" y="305181"/>
                  <a:pt x="2873578" y="310515"/>
                </a:cubicBezTo>
                <a:cubicBezTo>
                  <a:pt x="2872511" y="315849"/>
                  <a:pt x="2871216" y="321259"/>
                  <a:pt x="2869692" y="326745"/>
                </a:cubicBezTo>
                <a:cubicBezTo>
                  <a:pt x="2866339" y="338328"/>
                  <a:pt x="2862758" y="348538"/>
                  <a:pt x="2858948" y="357378"/>
                </a:cubicBezTo>
                <a:cubicBezTo>
                  <a:pt x="2855138" y="366217"/>
                  <a:pt x="2850794" y="373837"/>
                  <a:pt x="2845918" y="380238"/>
                </a:cubicBezTo>
                <a:cubicBezTo>
                  <a:pt x="2834640" y="395173"/>
                  <a:pt x="2820314" y="403707"/>
                  <a:pt x="2802941" y="405841"/>
                </a:cubicBezTo>
                <a:cubicBezTo>
                  <a:pt x="2784957" y="407974"/>
                  <a:pt x="2767812" y="409498"/>
                  <a:pt x="2751506" y="410413"/>
                </a:cubicBezTo>
                <a:cubicBezTo>
                  <a:pt x="2735199" y="411327"/>
                  <a:pt x="2718664" y="412089"/>
                  <a:pt x="2701900" y="412699"/>
                </a:cubicBezTo>
                <a:lnTo>
                  <a:pt x="2700071" y="393496"/>
                </a:lnTo>
                <a:cubicBezTo>
                  <a:pt x="2717139" y="389229"/>
                  <a:pt x="2732151" y="385038"/>
                  <a:pt x="2745105" y="380923"/>
                </a:cubicBezTo>
                <a:cubicBezTo>
                  <a:pt x="2758059" y="376809"/>
                  <a:pt x="2769718" y="372313"/>
                  <a:pt x="2780081" y="367436"/>
                </a:cubicBezTo>
                <a:cubicBezTo>
                  <a:pt x="2790444" y="362559"/>
                  <a:pt x="2799436" y="356920"/>
                  <a:pt x="2807056" y="350520"/>
                </a:cubicBezTo>
                <a:lnTo>
                  <a:pt x="2807819" y="349788"/>
                </a:lnTo>
                <a:lnTo>
                  <a:pt x="2796768" y="326517"/>
                </a:lnTo>
                <a:cubicBezTo>
                  <a:pt x="2789910" y="313867"/>
                  <a:pt x="2782519" y="302056"/>
                  <a:pt x="2774594" y="291084"/>
                </a:cubicBezTo>
                <a:cubicBezTo>
                  <a:pt x="2767279" y="280720"/>
                  <a:pt x="2759583" y="270891"/>
                  <a:pt x="2751506" y="261594"/>
                </a:cubicBezTo>
                <a:cubicBezTo>
                  <a:pt x="2743428" y="252298"/>
                  <a:pt x="2735122" y="243535"/>
                  <a:pt x="2726588" y="235305"/>
                </a:cubicBezTo>
                <a:lnTo>
                  <a:pt x="2709672" y="235305"/>
                </a:lnTo>
                <a:cubicBezTo>
                  <a:pt x="2703271" y="228904"/>
                  <a:pt x="2698242" y="222580"/>
                  <a:pt x="2694584" y="216331"/>
                </a:cubicBezTo>
                <a:cubicBezTo>
                  <a:pt x="2690926" y="210083"/>
                  <a:pt x="2689098" y="202692"/>
                  <a:pt x="2689098" y="194157"/>
                </a:cubicBezTo>
                <a:cubicBezTo>
                  <a:pt x="2689098" y="185623"/>
                  <a:pt x="2691384" y="178917"/>
                  <a:pt x="2695956" y="174040"/>
                </a:cubicBezTo>
                <a:cubicBezTo>
                  <a:pt x="2700528" y="169164"/>
                  <a:pt x="2706776" y="165354"/>
                  <a:pt x="2714701" y="162610"/>
                </a:cubicBezTo>
                <a:cubicBezTo>
                  <a:pt x="2724150" y="168706"/>
                  <a:pt x="2733370" y="176707"/>
                  <a:pt x="2742362" y="186613"/>
                </a:cubicBezTo>
                <a:cubicBezTo>
                  <a:pt x="2751353" y="196519"/>
                  <a:pt x="2759812" y="207264"/>
                  <a:pt x="2767736" y="218846"/>
                </a:cubicBezTo>
                <a:cubicBezTo>
                  <a:pt x="2775661" y="230124"/>
                  <a:pt x="2783052" y="242011"/>
                  <a:pt x="2789910" y="254508"/>
                </a:cubicBezTo>
                <a:cubicBezTo>
                  <a:pt x="2796768" y="267004"/>
                  <a:pt x="2802636" y="278892"/>
                  <a:pt x="2807513" y="290169"/>
                </a:cubicBezTo>
                <a:cubicBezTo>
                  <a:pt x="2809646" y="295656"/>
                  <a:pt x="2812237" y="302361"/>
                  <a:pt x="2815285" y="310286"/>
                </a:cubicBezTo>
                <a:lnTo>
                  <a:pt x="2823764" y="332965"/>
                </a:lnTo>
                <a:lnTo>
                  <a:pt x="2828087" y="327660"/>
                </a:lnTo>
                <a:cubicBezTo>
                  <a:pt x="2834792" y="317601"/>
                  <a:pt x="2840583" y="306247"/>
                  <a:pt x="2845460" y="293598"/>
                </a:cubicBezTo>
                <a:cubicBezTo>
                  <a:pt x="2850337" y="280949"/>
                  <a:pt x="2854300" y="266547"/>
                  <a:pt x="2857348" y="250393"/>
                </a:cubicBezTo>
                <a:cubicBezTo>
                  <a:pt x="2860700" y="234543"/>
                  <a:pt x="2863138" y="216865"/>
                  <a:pt x="2864663" y="197358"/>
                </a:cubicBezTo>
                <a:cubicBezTo>
                  <a:pt x="2866187" y="177850"/>
                  <a:pt x="2867101" y="156362"/>
                  <a:pt x="2867406" y="132892"/>
                </a:cubicBezTo>
                <a:cubicBezTo>
                  <a:pt x="2875330" y="127406"/>
                  <a:pt x="2882417" y="122453"/>
                  <a:pt x="2888666" y="118033"/>
                </a:cubicBezTo>
                <a:cubicBezTo>
                  <a:pt x="2894914" y="113614"/>
                  <a:pt x="2902001" y="108966"/>
                  <a:pt x="2909926" y="104089"/>
                </a:cubicBezTo>
                <a:close/>
                <a:moveTo>
                  <a:pt x="1400328" y="104089"/>
                </a:moveTo>
                <a:cubicBezTo>
                  <a:pt x="1402766" y="113233"/>
                  <a:pt x="1405509" y="122605"/>
                  <a:pt x="1408557" y="132207"/>
                </a:cubicBezTo>
                <a:cubicBezTo>
                  <a:pt x="1411605" y="141808"/>
                  <a:pt x="1414653" y="151028"/>
                  <a:pt x="1417701" y="159867"/>
                </a:cubicBezTo>
                <a:lnTo>
                  <a:pt x="1404442" y="169926"/>
                </a:lnTo>
                <a:lnTo>
                  <a:pt x="1419073" y="312572"/>
                </a:lnTo>
                <a:cubicBezTo>
                  <a:pt x="1420597" y="327812"/>
                  <a:pt x="1421968" y="341376"/>
                  <a:pt x="1423188" y="353263"/>
                </a:cubicBezTo>
                <a:cubicBezTo>
                  <a:pt x="1424407" y="365150"/>
                  <a:pt x="1425397" y="376351"/>
                  <a:pt x="1426159" y="386867"/>
                </a:cubicBezTo>
                <a:cubicBezTo>
                  <a:pt x="1426921" y="397383"/>
                  <a:pt x="1427302" y="407822"/>
                  <a:pt x="1427302" y="418185"/>
                </a:cubicBezTo>
                <a:cubicBezTo>
                  <a:pt x="1427302" y="437997"/>
                  <a:pt x="1421282" y="456590"/>
                  <a:pt x="1409243" y="473964"/>
                </a:cubicBezTo>
                <a:cubicBezTo>
                  <a:pt x="1397203" y="491337"/>
                  <a:pt x="1380820" y="505053"/>
                  <a:pt x="1360094" y="515112"/>
                </a:cubicBezTo>
                <a:cubicBezTo>
                  <a:pt x="1349731" y="520293"/>
                  <a:pt x="1338986" y="524103"/>
                  <a:pt x="1327861" y="526542"/>
                </a:cubicBezTo>
                <a:cubicBezTo>
                  <a:pt x="1316736" y="528980"/>
                  <a:pt x="1305078" y="530199"/>
                  <a:pt x="1292886" y="530199"/>
                </a:cubicBezTo>
                <a:cubicBezTo>
                  <a:pt x="1266063" y="530199"/>
                  <a:pt x="1245413" y="522427"/>
                  <a:pt x="1230935" y="506882"/>
                </a:cubicBezTo>
                <a:cubicBezTo>
                  <a:pt x="1216457" y="491337"/>
                  <a:pt x="1209218" y="468782"/>
                  <a:pt x="1209218" y="439216"/>
                </a:cubicBezTo>
                <a:cubicBezTo>
                  <a:pt x="1209218" y="433730"/>
                  <a:pt x="1209599" y="427939"/>
                  <a:pt x="1210361" y="421843"/>
                </a:cubicBezTo>
                <a:cubicBezTo>
                  <a:pt x="1211123" y="415747"/>
                  <a:pt x="1212266" y="408889"/>
                  <a:pt x="1213790" y="401269"/>
                </a:cubicBezTo>
                <a:cubicBezTo>
                  <a:pt x="1215314" y="393649"/>
                  <a:pt x="1217295" y="384962"/>
                  <a:pt x="1219734" y="375208"/>
                </a:cubicBezTo>
                <a:lnTo>
                  <a:pt x="1238936" y="379780"/>
                </a:lnTo>
                <a:cubicBezTo>
                  <a:pt x="1235278" y="393192"/>
                  <a:pt x="1233450" y="404926"/>
                  <a:pt x="1233450" y="414985"/>
                </a:cubicBezTo>
                <a:cubicBezTo>
                  <a:pt x="1233450" y="436930"/>
                  <a:pt x="1238555" y="453542"/>
                  <a:pt x="1248766" y="464820"/>
                </a:cubicBezTo>
                <a:cubicBezTo>
                  <a:pt x="1258976" y="476097"/>
                  <a:pt x="1273988" y="481736"/>
                  <a:pt x="1293800" y="481736"/>
                </a:cubicBezTo>
                <a:cubicBezTo>
                  <a:pt x="1309954" y="481736"/>
                  <a:pt x="1324966" y="479907"/>
                  <a:pt x="1338834" y="476250"/>
                </a:cubicBezTo>
                <a:cubicBezTo>
                  <a:pt x="1352703" y="472592"/>
                  <a:pt x="1365275" y="467106"/>
                  <a:pt x="1376553" y="459790"/>
                </a:cubicBezTo>
                <a:cubicBezTo>
                  <a:pt x="1382040" y="456438"/>
                  <a:pt x="1387069" y="452704"/>
                  <a:pt x="1391641" y="448589"/>
                </a:cubicBezTo>
                <a:cubicBezTo>
                  <a:pt x="1396213" y="444474"/>
                  <a:pt x="1400480" y="440131"/>
                  <a:pt x="1404442" y="435559"/>
                </a:cubicBezTo>
                <a:lnTo>
                  <a:pt x="1393927" y="375208"/>
                </a:lnTo>
                <a:cubicBezTo>
                  <a:pt x="1391183" y="361188"/>
                  <a:pt x="1388212" y="344957"/>
                  <a:pt x="1385011" y="326517"/>
                </a:cubicBezTo>
                <a:cubicBezTo>
                  <a:pt x="1381811" y="308076"/>
                  <a:pt x="1378611" y="289179"/>
                  <a:pt x="1375410" y="269824"/>
                </a:cubicBezTo>
                <a:cubicBezTo>
                  <a:pt x="1372210" y="250469"/>
                  <a:pt x="1369238" y="232105"/>
                  <a:pt x="1366495" y="214731"/>
                </a:cubicBezTo>
                <a:cubicBezTo>
                  <a:pt x="1363752" y="197358"/>
                  <a:pt x="1361542" y="182651"/>
                  <a:pt x="1359865" y="170611"/>
                </a:cubicBezTo>
                <a:cubicBezTo>
                  <a:pt x="1358189" y="158572"/>
                  <a:pt x="1357351" y="150723"/>
                  <a:pt x="1357351" y="147066"/>
                </a:cubicBezTo>
                <a:cubicBezTo>
                  <a:pt x="1357351" y="135178"/>
                  <a:pt x="1361389" y="125196"/>
                  <a:pt x="1369466" y="117119"/>
                </a:cubicBezTo>
                <a:cubicBezTo>
                  <a:pt x="1377544" y="109042"/>
                  <a:pt x="1387831" y="104698"/>
                  <a:pt x="1400328" y="104089"/>
                </a:cubicBezTo>
                <a:close/>
                <a:moveTo>
                  <a:pt x="790728" y="104089"/>
                </a:moveTo>
                <a:cubicBezTo>
                  <a:pt x="792861" y="113233"/>
                  <a:pt x="795452" y="122605"/>
                  <a:pt x="798500" y="132207"/>
                </a:cubicBezTo>
                <a:cubicBezTo>
                  <a:pt x="801548" y="141808"/>
                  <a:pt x="804748" y="151028"/>
                  <a:pt x="808101" y="159867"/>
                </a:cubicBezTo>
                <a:lnTo>
                  <a:pt x="794842" y="169926"/>
                </a:lnTo>
                <a:cubicBezTo>
                  <a:pt x="799110" y="209245"/>
                  <a:pt x="802767" y="244144"/>
                  <a:pt x="805815" y="274624"/>
                </a:cubicBezTo>
                <a:cubicBezTo>
                  <a:pt x="808863" y="305104"/>
                  <a:pt x="811454" y="331317"/>
                  <a:pt x="813588" y="353263"/>
                </a:cubicBezTo>
                <a:cubicBezTo>
                  <a:pt x="819531" y="356616"/>
                  <a:pt x="825627" y="359130"/>
                  <a:pt x="831876" y="360807"/>
                </a:cubicBezTo>
                <a:lnTo>
                  <a:pt x="849616" y="363130"/>
                </a:lnTo>
                <a:lnTo>
                  <a:pt x="866242" y="362407"/>
                </a:lnTo>
                <a:cubicBezTo>
                  <a:pt x="872947" y="362102"/>
                  <a:pt x="879348" y="361492"/>
                  <a:pt x="885444" y="360578"/>
                </a:cubicBezTo>
                <a:cubicBezTo>
                  <a:pt x="872947" y="346862"/>
                  <a:pt x="866699" y="332079"/>
                  <a:pt x="866699" y="316230"/>
                </a:cubicBezTo>
                <a:cubicBezTo>
                  <a:pt x="866699" y="307695"/>
                  <a:pt x="868376" y="298627"/>
                  <a:pt x="871728" y="289026"/>
                </a:cubicBezTo>
                <a:cubicBezTo>
                  <a:pt x="875081" y="279425"/>
                  <a:pt x="879729" y="270433"/>
                  <a:pt x="885673" y="262051"/>
                </a:cubicBezTo>
                <a:cubicBezTo>
                  <a:pt x="891616" y="253669"/>
                  <a:pt x="898093" y="247345"/>
                  <a:pt x="905104" y="243078"/>
                </a:cubicBezTo>
                <a:lnTo>
                  <a:pt x="917448" y="201472"/>
                </a:lnTo>
                <a:cubicBezTo>
                  <a:pt x="942746" y="208178"/>
                  <a:pt x="966064" y="219532"/>
                  <a:pt x="987400" y="235534"/>
                </a:cubicBezTo>
                <a:cubicBezTo>
                  <a:pt x="1008736" y="251536"/>
                  <a:pt x="1025500" y="270510"/>
                  <a:pt x="1037692" y="292455"/>
                </a:cubicBezTo>
                <a:cubicBezTo>
                  <a:pt x="1050188" y="314096"/>
                  <a:pt x="1056437" y="335889"/>
                  <a:pt x="1056437" y="357835"/>
                </a:cubicBezTo>
                <a:cubicBezTo>
                  <a:pt x="1056437" y="364845"/>
                  <a:pt x="1054303" y="373913"/>
                  <a:pt x="1050036" y="385038"/>
                </a:cubicBezTo>
                <a:cubicBezTo>
                  <a:pt x="1045769" y="396163"/>
                  <a:pt x="1040130" y="407517"/>
                  <a:pt x="1033120" y="419100"/>
                </a:cubicBezTo>
                <a:cubicBezTo>
                  <a:pt x="1013003" y="417880"/>
                  <a:pt x="993724" y="414985"/>
                  <a:pt x="975284" y="410413"/>
                </a:cubicBezTo>
                <a:cubicBezTo>
                  <a:pt x="956844" y="405841"/>
                  <a:pt x="940613" y="399745"/>
                  <a:pt x="926592" y="392125"/>
                </a:cubicBezTo>
                <a:cubicBezTo>
                  <a:pt x="915314" y="398526"/>
                  <a:pt x="902970" y="403250"/>
                  <a:pt x="889559" y="406298"/>
                </a:cubicBezTo>
                <a:cubicBezTo>
                  <a:pt x="882853" y="407822"/>
                  <a:pt x="875805" y="408965"/>
                  <a:pt x="868414" y="409727"/>
                </a:cubicBezTo>
                <a:lnTo>
                  <a:pt x="852096" y="410531"/>
                </a:lnTo>
                <a:lnTo>
                  <a:pt x="851078" y="410870"/>
                </a:lnTo>
                <a:lnTo>
                  <a:pt x="849387" y="410664"/>
                </a:lnTo>
                <a:lnTo>
                  <a:pt x="845211" y="410870"/>
                </a:lnTo>
                <a:cubicBezTo>
                  <a:pt x="843991" y="410870"/>
                  <a:pt x="843077" y="410565"/>
                  <a:pt x="842468" y="409956"/>
                </a:cubicBezTo>
                <a:lnTo>
                  <a:pt x="842421" y="409817"/>
                </a:lnTo>
                <a:lnTo>
                  <a:pt x="834162" y="408813"/>
                </a:lnTo>
                <a:cubicBezTo>
                  <a:pt x="828675" y="407441"/>
                  <a:pt x="823036" y="405231"/>
                  <a:pt x="817245" y="402183"/>
                </a:cubicBezTo>
                <a:lnTo>
                  <a:pt x="817702" y="418185"/>
                </a:lnTo>
                <a:cubicBezTo>
                  <a:pt x="817702" y="437997"/>
                  <a:pt x="811682" y="456590"/>
                  <a:pt x="799643" y="473964"/>
                </a:cubicBezTo>
                <a:cubicBezTo>
                  <a:pt x="787603" y="491337"/>
                  <a:pt x="771220" y="505053"/>
                  <a:pt x="750494" y="515112"/>
                </a:cubicBezTo>
                <a:cubicBezTo>
                  <a:pt x="740131" y="520293"/>
                  <a:pt x="729387" y="524103"/>
                  <a:pt x="718261" y="526542"/>
                </a:cubicBezTo>
                <a:cubicBezTo>
                  <a:pt x="707136" y="528980"/>
                  <a:pt x="695478" y="530199"/>
                  <a:pt x="683286" y="530199"/>
                </a:cubicBezTo>
                <a:cubicBezTo>
                  <a:pt x="656463" y="530199"/>
                  <a:pt x="635813" y="522427"/>
                  <a:pt x="621335" y="506882"/>
                </a:cubicBezTo>
                <a:cubicBezTo>
                  <a:pt x="606857" y="491337"/>
                  <a:pt x="599618" y="468782"/>
                  <a:pt x="599618" y="439216"/>
                </a:cubicBezTo>
                <a:cubicBezTo>
                  <a:pt x="599618" y="433730"/>
                  <a:pt x="599999" y="427939"/>
                  <a:pt x="600761" y="421843"/>
                </a:cubicBezTo>
                <a:cubicBezTo>
                  <a:pt x="601523" y="415747"/>
                  <a:pt x="602666" y="408889"/>
                  <a:pt x="604190" y="401269"/>
                </a:cubicBezTo>
                <a:cubicBezTo>
                  <a:pt x="605714" y="393649"/>
                  <a:pt x="607695" y="384962"/>
                  <a:pt x="610134" y="375208"/>
                </a:cubicBezTo>
                <a:lnTo>
                  <a:pt x="629336" y="379780"/>
                </a:lnTo>
                <a:cubicBezTo>
                  <a:pt x="625678" y="393192"/>
                  <a:pt x="623850" y="404926"/>
                  <a:pt x="623850" y="414985"/>
                </a:cubicBezTo>
                <a:cubicBezTo>
                  <a:pt x="623850" y="436930"/>
                  <a:pt x="628955" y="453542"/>
                  <a:pt x="639166" y="464820"/>
                </a:cubicBezTo>
                <a:cubicBezTo>
                  <a:pt x="649377" y="476097"/>
                  <a:pt x="664388" y="481736"/>
                  <a:pt x="684200" y="481736"/>
                </a:cubicBezTo>
                <a:cubicBezTo>
                  <a:pt x="700659" y="481736"/>
                  <a:pt x="715899" y="479907"/>
                  <a:pt x="729920" y="476250"/>
                </a:cubicBezTo>
                <a:cubicBezTo>
                  <a:pt x="743941" y="472592"/>
                  <a:pt x="756895" y="466801"/>
                  <a:pt x="768782" y="458876"/>
                </a:cubicBezTo>
                <a:cubicBezTo>
                  <a:pt x="778536" y="452475"/>
                  <a:pt x="787222" y="444703"/>
                  <a:pt x="794842" y="435559"/>
                </a:cubicBezTo>
                <a:lnTo>
                  <a:pt x="784327" y="375208"/>
                </a:lnTo>
                <a:cubicBezTo>
                  <a:pt x="781279" y="357530"/>
                  <a:pt x="777850" y="337794"/>
                  <a:pt x="774040" y="316001"/>
                </a:cubicBezTo>
                <a:cubicBezTo>
                  <a:pt x="770230" y="294208"/>
                  <a:pt x="766191" y="270205"/>
                  <a:pt x="761924" y="243992"/>
                </a:cubicBezTo>
                <a:cubicBezTo>
                  <a:pt x="760705" y="234848"/>
                  <a:pt x="759257" y="225323"/>
                  <a:pt x="757580" y="215417"/>
                </a:cubicBezTo>
                <a:cubicBezTo>
                  <a:pt x="755904" y="205511"/>
                  <a:pt x="754380" y="195910"/>
                  <a:pt x="753008" y="186613"/>
                </a:cubicBezTo>
                <a:cubicBezTo>
                  <a:pt x="751637" y="177317"/>
                  <a:pt x="750418" y="169164"/>
                  <a:pt x="749351" y="162153"/>
                </a:cubicBezTo>
                <a:cubicBezTo>
                  <a:pt x="748284" y="155143"/>
                  <a:pt x="747751" y="150114"/>
                  <a:pt x="747751" y="147066"/>
                </a:cubicBezTo>
                <a:cubicBezTo>
                  <a:pt x="747751" y="135178"/>
                  <a:pt x="751789" y="125196"/>
                  <a:pt x="759866" y="117119"/>
                </a:cubicBezTo>
                <a:cubicBezTo>
                  <a:pt x="767944" y="109042"/>
                  <a:pt x="778231" y="104698"/>
                  <a:pt x="790728" y="104089"/>
                </a:cubicBezTo>
                <a:close/>
                <a:moveTo>
                  <a:pt x="6487897" y="90678"/>
                </a:moveTo>
                <a:cubicBezTo>
                  <a:pt x="6494602" y="90373"/>
                  <a:pt x="6500470" y="93192"/>
                  <a:pt x="6505499" y="99136"/>
                </a:cubicBezTo>
                <a:cubicBezTo>
                  <a:pt x="6510528" y="105079"/>
                  <a:pt x="6513042" y="112776"/>
                  <a:pt x="6513042" y="122224"/>
                </a:cubicBezTo>
                <a:cubicBezTo>
                  <a:pt x="6513042" y="129235"/>
                  <a:pt x="6510452" y="135331"/>
                  <a:pt x="6505270" y="140512"/>
                </a:cubicBezTo>
                <a:cubicBezTo>
                  <a:pt x="6500088" y="145694"/>
                  <a:pt x="6494146" y="148285"/>
                  <a:pt x="6487440" y="148285"/>
                </a:cubicBezTo>
                <a:cubicBezTo>
                  <a:pt x="6480430" y="148285"/>
                  <a:pt x="6474714" y="145770"/>
                  <a:pt x="6470294" y="140741"/>
                </a:cubicBezTo>
                <a:cubicBezTo>
                  <a:pt x="6465875" y="135712"/>
                  <a:pt x="6463665" y="129387"/>
                  <a:pt x="6463666" y="121767"/>
                </a:cubicBezTo>
                <a:cubicBezTo>
                  <a:pt x="6463665" y="112928"/>
                  <a:pt x="6466179" y="105537"/>
                  <a:pt x="6471209" y="99593"/>
                </a:cubicBezTo>
                <a:cubicBezTo>
                  <a:pt x="6476238" y="93649"/>
                  <a:pt x="6481800" y="90678"/>
                  <a:pt x="6487897" y="90678"/>
                </a:cubicBezTo>
                <a:close/>
                <a:moveTo>
                  <a:pt x="4905755" y="90449"/>
                </a:moveTo>
                <a:lnTo>
                  <a:pt x="4906212" y="95935"/>
                </a:lnTo>
                <a:cubicBezTo>
                  <a:pt x="4906212" y="103860"/>
                  <a:pt x="4902707" y="109956"/>
                  <a:pt x="4895697" y="114223"/>
                </a:cubicBezTo>
                <a:cubicBezTo>
                  <a:pt x="4887772" y="118186"/>
                  <a:pt x="4877561" y="122605"/>
                  <a:pt x="4865064" y="127482"/>
                </a:cubicBezTo>
                <a:cubicBezTo>
                  <a:pt x="4852568" y="132359"/>
                  <a:pt x="4837937" y="137693"/>
                  <a:pt x="4821173" y="143484"/>
                </a:cubicBezTo>
                <a:lnTo>
                  <a:pt x="4823459" y="121539"/>
                </a:lnTo>
                <a:cubicBezTo>
                  <a:pt x="4843880" y="114223"/>
                  <a:pt x="4860645" y="108127"/>
                  <a:pt x="4873752" y="103251"/>
                </a:cubicBezTo>
                <a:cubicBezTo>
                  <a:pt x="4886858" y="98374"/>
                  <a:pt x="4897526" y="94107"/>
                  <a:pt x="4905755" y="90449"/>
                </a:cubicBezTo>
                <a:close/>
                <a:moveTo>
                  <a:pt x="2715616" y="75742"/>
                </a:moveTo>
                <a:cubicBezTo>
                  <a:pt x="2727198" y="75742"/>
                  <a:pt x="2732989" y="82143"/>
                  <a:pt x="2732990" y="94945"/>
                </a:cubicBezTo>
                <a:cubicBezTo>
                  <a:pt x="2732989" y="99517"/>
                  <a:pt x="2732227" y="103174"/>
                  <a:pt x="2730703" y="105918"/>
                </a:cubicBezTo>
                <a:lnTo>
                  <a:pt x="2721559" y="104546"/>
                </a:lnTo>
                <a:lnTo>
                  <a:pt x="2722016" y="102717"/>
                </a:lnTo>
                <a:cubicBezTo>
                  <a:pt x="2722016" y="101193"/>
                  <a:pt x="2721483" y="100050"/>
                  <a:pt x="2720416" y="99288"/>
                </a:cubicBezTo>
                <a:cubicBezTo>
                  <a:pt x="2719350" y="98526"/>
                  <a:pt x="2717901" y="98145"/>
                  <a:pt x="2716073" y="98145"/>
                </a:cubicBezTo>
                <a:cubicBezTo>
                  <a:pt x="2712415" y="98145"/>
                  <a:pt x="2709062" y="99364"/>
                  <a:pt x="2706014" y="101803"/>
                </a:cubicBezTo>
                <a:cubicBezTo>
                  <a:pt x="2702966" y="104241"/>
                  <a:pt x="2700376" y="107442"/>
                  <a:pt x="2698242" y="111404"/>
                </a:cubicBezTo>
                <a:cubicBezTo>
                  <a:pt x="2703728" y="117195"/>
                  <a:pt x="2711348" y="120091"/>
                  <a:pt x="2721102" y="120091"/>
                </a:cubicBezTo>
                <a:cubicBezTo>
                  <a:pt x="2723540" y="120091"/>
                  <a:pt x="2726360" y="119938"/>
                  <a:pt x="2729560" y="119634"/>
                </a:cubicBezTo>
                <a:cubicBezTo>
                  <a:pt x="2732760" y="119329"/>
                  <a:pt x="2736342" y="118719"/>
                  <a:pt x="2740304" y="117805"/>
                </a:cubicBezTo>
                <a:lnTo>
                  <a:pt x="2738933" y="137007"/>
                </a:lnTo>
                <a:cubicBezTo>
                  <a:pt x="2727350" y="139750"/>
                  <a:pt x="2717749" y="142570"/>
                  <a:pt x="2710129" y="145465"/>
                </a:cubicBezTo>
                <a:cubicBezTo>
                  <a:pt x="2702509" y="148361"/>
                  <a:pt x="2693365" y="152552"/>
                  <a:pt x="2682697" y="158038"/>
                </a:cubicBezTo>
                <a:lnTo>
                  <a:pt x="2681326" y="139293"/>
                </a:lnTo>
                <a:lnTo>
                  <a:pt x="2698699" y="129692"/>
                </a:lnTo>
                <a:cubicBezTo>
                  <a:pt x="2688336" y="126644"/>
                  <a:pt x="2683154" y="120700"/>
                  <a:pt x="2683154" y="111861"/>
                </a:cubicBezTo>
                <a:cubicBezTo>
                  <a:pt x="2683154" y="106070"/>
                  <a:pt x="2684830" y="100431"/>
                  <a:pt x="2688184" y="94945"/>
                </a:cubicBezTo>
                <a:cubicBezTo>
                  <a:pt x="2691536" y="89458"/>
                  <a:pt x="2695804" y="84886"/>
                  <a:pt x="2700985" y="81229"/>
                </a:cubicBezTo>
                <a:cubicBezTo>
                  <a:pt x="2706167" y="77571"/>
                  <a:pt x="2711044" y="75742"/>
                  <a:pt x="2715616" y="75742"/>
                </a:cubicBezTo>
                <a:close/>
                <a:moveTo>
                  <a:pt x="4696205" y="71399"/>
                </a:moveTo>
                <a:lnTo>
                  <a:pt x="4696662" y="76885"/>
                </a:lnTo>
                <a:cubicBezTo>
                  <a:pt x="4696662" y="84810"/>
                  <a:pt x="4693157" y="90906"/>
                  <a:pt x="4686147" y="95173"/>
                </a:cubicBezTo>
                <a:cubicBezTo>
                  <a:pt x="4678222" y="99136"/>
                  <a:pt x="4668012" y="103555"/>
                  <a:pt x="4655514" y="108432"/>
                </a:cubicBezTo>
                <a:cubicBezTo>
                  <a:pt x="4643018" y="113309"/>
                  <a:pt x="4628387" y="118643"/>
                  <a:pt x="4611624" y="124434"/>
                </a:cubicBezTo>
                <a:lnTo>
                  <a:pt x="4613910" y="102489"/>
                </a:lnTo>
                <a:cubicBezTo>
                  <a:pt x="4634330" y="95173"/>
                  <a:pt x="4651095" y="89077"/>
                  <a:pt x="4664202" y="84201"/>
                </a:cubicBezTo>
                <a:cubicBezTo>
                  <a:pt x="4677308" y="79324"/>
                  <a:pt x="4687976" y="75057"/>
                  <a:pt x="4696205" y="71399"/>
                </a:cubicBezTo>
                <a:close/>
                <a:moveTo>
                  <a:pt x="4521022" y="67360"/>
                </a:moveTo>
                <a:lnTo>
                  <a:pt x="4521479" y="72847"/>
                </a:lnTo>
                <a:cubicBezTo>
                  <a:pt x="4521479" y="81381"/>
                  <a:pt x="4518126" y="87630"/>
                  <a:pt x="4511420" y="91592"/>
                </a:cubicBezTo>
                <a:cubicBezTo>
                  <a:pt x="4503190" y="95554"/>
                  <a:pt x="4492828" y="99898"/>
                  <a:pt x="4480331" y="104622"/>
                </a:cubicBezTo>
                <a:cubicBezTo>
                  <a:pt x="4467834" y="109347"/>
                  <a:pt x="4453356" y="114452"/>
                  <a:pt x="4436897" y="119938"/>
                </a:cubicBezTo>
                <a:lnTo>
                  <a:pt x="4439183" y="98907"/>
                </a:lnTo>
                <a:cubicBezTo>
                  <a:pt x="4457471" y="92202"/>
                  <a:pt x="4473244" y="86410"/>
                  <a:pt x="4486503" y="81534"/>
                </a:cubicBezTo>
                <a:cubicBezTo>
                  <a:pt x="4499762" y="76657"/>
                  <a:pt x="4511268" y="71932"/>
                  <a:pt x="4521022" y="67360"/>
                </a:cubicBezTo>
                <a:close/>
                <a:moveTo>
                  <a:pt x="6020182" y="61874"/>
                </a:moveTo>
                <a:lnTo>
                  <a:pt x="6020638" y="67360"/>
                </a:lnTo>
                <a:cubicBezTo>
                  <a:pt x="6020638" y="75285"/>
                  <a:pt x="6017134" y="81381"/>
                  <a:pt x="6010122" y="85648"/>
                </a:cubicBezTo>
                <a:cubicBezTo>
                  <a:pt x="6002198" y="89611"/>
                  <a:pt x="5991987" y="94030"/>
                  <a:pt x="5979490" y="98907"/>
                </a:cubicBezTo>
                <a:cubicBezTo>
                  <a:pt x="5966994" y="103784"/>
                  <a:pt x="5952363" y="109118"/>
                  <a:pt x="5935600" y="114909"/>
                </a:cubicBezTo>
                <a:lnTo>
                  <a:pt x="5937885" y="92964"/>
                </a:lnTo>
                <a:cubicBezTo>
                  <a:pt x="5958306" y="85648"/>
                  <a:pt x="5975070" y="79552"/>
                  <a:pt x="5988178" y="74676"/>
                </a:cubicBezTo>
                <a:cubicBezTo>
                  <a:pt x="6001284" y="69799"/>
                  <a:pt x="6011952" y="65532"/>
                  <a:pt x="6020182" y="61874"/>
                </a:cubicBezTo>
                <a:close/>
                <a:moveTo>
                  <a:pt x="1962531" y="61874"/>
                </a:moveTo>
                <a:lnTo>
                  <a:pt x="1962988" y="67360"/>
                </a:lnTo>
                <a:cubicBezTo>
                  <a:pt x="1962988" y="75285"/>
                  <a:pt x="1959483" y="81381"/>
                  <a:pt x="1952473" y="85648"/>
                </a:cubicBezTo>
                <a:cubicBezTo>
                  <a:pt x="1944548" y="89611"/>
                  <a:pt x="1934337" y="94030"/>
                  <a:pt x="1921840" y="98907"/>
                </a:cubicBezTo>
                <a:cubicBezTo>
                  <a:pt x="1909343" y="103784"/>
                  <a:pt x="1894713" y="109118"/>
                  <a:pt x="1877949" y="114909"/>
                </a:cubicBezTo>
                <a:lnTo>
                  <a:pt x="1880235" y="92964"/>
                </a:lnTo>
                <a:cubicBezTo>
                  <a:pt x="1900657" y="85648"/>
                  <a:pt x="1917420" y="79552"/>
                  <a:pt x="1930527" y="74676"/>
                </a:cubicBezTo>
                <a:cubicBezTo>
                  <a:pt x="1943633" y="69799"/>
                  <a:pt x="1954302" y="65532"/>
                  <a:pt x="1962531" y="61874"/>
                </a:cubicBezTo>
                <a:close/>
                <a:moveTo>
                  <a:pt x="5832043" y="53644"/>
                </a:moveTo>
                <a:cubicBezTo>
                  <a:pt x="5829910" y="53644"/>
                  <a:pt x="5827928" y="54330"/>
                  <a:pt x="5826100" y="55702"/>
                </a:cubicBezTo>
                <a:cubicBezTo>
                  <a:pt x="5824270" y="57073"/>
                  <a:pt x="5823356" y="58521"/>
                  <a:pt x="5823356" y="60045"/>
                </a:cubicBezTo>
                <a:cubicBezTo>
                  <a:pt x="5823356" y="66446"/>
                  <a:pt x="5828538" y="71628"/>
                  <a:pt x="5838901" y="75590"/>
                </a:cubicBezTo>
                <a:lnTo>
                  <a:pt x="5839816" y="73761"/>
                </a:lnTo>
                <a:cubicBezTo>
                  <a:pt x="5840424" y="72542"/>
                  <a:pt x="5840730" y="71475"/>
                  <a:pt x="5840730" y="70561"/>
                </a:cubicBezTo>
                <a:cubicBezTo>
                  <a:pt x="5840730" y="69646"/>
                  <a:pt x="5840730" y="68884"/>
                  <a:pt x="5840730" y="68275"/>
                </a:cubicBezTo>
                <a:cubicBezTo>
                  <a:pt x="5840730" y="64008"/>
                  <a:pt x="5839891" y="60502"/>
                  <a:pt x="5838215" y="57759"/>
                </a:cubicBezTo>
                <a:cubicBezTo>
                  <a:pt x="5836538" y="55016"/>
                  <a:pt x="5834481" y="53644"/>
                  <a:pt x="5832043" y="53644"/>
                </a:cubicBezTo>
                <a:close/>
                <a:moveTo>
                  <a:pt x="1774393" y="53644"/>
                </a:moveTo>
                <a:cubicBezTo>
                  <a:pt x="1772260" y="53644"/>
                  <a:pt x="1770278" y="54330"/>
                  <a:pt x="1768450" y="55702"/>
                </a:cubicBezTo>
                <a:cubicBezTo>
                  <a:pt x="1766621" y="57073"/>
                  <a:pt x="1765706" y="58521"/>
                  <a:pt x="1765707" y="60045"/>
                </a:cubicBezTo>
                <a:cubicBezTo>
                  <a:pt x="1765706" y="66446"/>
                  <a:pt x="1770888" y="71628"/>
                  <a:pt x="1781252" y="75590"/>
                </a:cubicBezTo>
                <a:lnTo>
                  <a:pt x="1782166" y="73761"/>
                </a:lnTo>
                <a:cubicBezTo>
                  <a:pt x="1782775" y="72542"/>
                  <a:pt x="1783080" y="71475"/>
                  <a:pt x="1783080" y="70561"/>
                </a:cubicBezTo>
                <a:cubicBezTo>
                  <a:pt x="1783080" y="69646"/>
                  <a:pt x="1783080" y="68884"/>
                  <a:pt x="1783080" y="68275"/>
                </a:cubicBezTo>
                <a:cubicBezTo>
                  <a:pt x="1783080" y="64008"/>
                  <a:pt x="1782242" y="60502"/>
                  <a:pt x="1780566" y="57759"/>
                </a:cubicBezTo>
                <a:cubicBezTo>
                  <a:pt x="1778889" y="55016"/>
                  <a:pt x="1776832" y="53644"/>
                  <a:pt x="1774393" y="53644"/>
                </a:cubicBezTo>
                <a:close/>
                <a:moveTo>
                  <a:pt x="3953256" y="52349"/>
                </a:moveTo>
                <a:lnTo>
                  <a:pt x="3953712" y="57835"/>
                </a:lnTo>
                <a:cubicBezTo>
                  <a:pt x="3953712" y="65760"/>
                  <a:pt x="3950208" y="71856"/>
                  <a:pt x="3943197" y="76123"/>
                </a:cubicBezTo>
                <a:cubicBezTo>
                  <a:pt x="3935272" y="80086"/>
                  <a:pt x="3925062" y="84505"/>
                  <a:pt x="3912565" y="89382"/>
                </a:cubicBezTo>
                <a:cubicBezTo>
                  <a:pt x="3900068" y="94259"/>
                  <a:pt x="3885437" y="99593"/>
                  <a:pt x="3868674" y="105384"/>
                </a:cubicBezTo>
                <a:lnTo>
                  <a:pt x="3870960" y="83439"/>
                </a:lnTo>
                <a:cubicBezTo>
                  <a:pt x="3891381" y="76123"/>
                  <a:pt x="3908145" y="70027"/>
                  <a:pt x="3921252" y="65151"/>
                </a:cubicBezTo>
                <a:cubicBezTo>
                  <a:pt x="3934358" y="60274"/>
                  <a:pt x="3945026" y="56007"/>
                  <a:pt x="3953256" y="52349"/>
                </a:cubicBezTo>
                <a:close/>
                <a:moveTo>
                  <a:pt x="962406" y="52349"/>
                </a:moveTo>
                <a:lnTo>
                  <a:pt x="962863" y="57835"/>
                </a:lnTo>
                <a:cubicBezTo>
                  <a:pt x="962863" y="65760"/>
                  <a:pt x="959358" y="71856"/>
                  <a:pt x="952348" y="76123"/>
                </a:cubicBezTo>
                <a:cubicBezTo>
                  <a:pt x="944423" y="80086"/>
                  <a:pt x="934212" y="84505"/>
                  <a:pt x="921715" y="89382"/>
                </a:cubicBezTo>
                <a:cubicBezTo>
                  <a:pt x="909218" y="94259"/>
                  <a:pt x="894588" y="99593"/>
                  <a:pt x="877824" y="105384"/>
                </a:cubicBezTo>
                <a:lnTo>
                  <a:pt x="880110" y="83439"/>
                </a:lnTo>
                <a:cubicBezTo>
                  <a:pt x="900532" y="76123"/>
                  <a:pt x="917296" y="70027"/>
                  <a:pt x="930402" y="65151"/>
                </a:cubicBezTo>
                <a:cubicBezTo>
                  <a:pt x="943508" y="60274"/>
                  <a:pt x="954177" y="56007"/>
                  <a:pt x="962406" y="52349"/>
                </a:cubicBezTo>
                <a:close/>
                <a:moveTo>
                  <a:pt x="3419856" y="41452"/>
                </a:moveTo>
                <a:cubicBezTo>
                  <a:pt x="3416503" y="41452"/>
                  <a:pt x="3413150" y="42214"/>
                  <a:pt x="3409798" y="43738"/>
                </a:cubicBezTo>
                <a:cubicBezTo>
                  <a:pt x="3406444" y="45262"/>
                  <a:pt x="3401872" y="48615"/>
                  <a:pt x="3396081" y="53797"/>
                </a:cubicBezTo>
                <a:cubicBezTo>
                  <a:pt x="3402177" y="55930"/>
                  <a:pt x="3407054" y="56997"/>
                  <a:pt x="3410712" y="56997"/>
                </a:cubicBezTo>
                <a:cubicBezTo>
                  <a:pt x="3417417" y="56997"/>
                  <a:pt x="3422142" y="56692"/>
                  <a:pt x="3424885" y="56083"/>
                </a:cubicBezTo>
                <a:cubicBezTo>
                  <a:pt x="3427628" y="55473"/>
                  <a:pt x="3431133" y="54254"/>
                  <a:pt x="3435400" y="52425"/>
                </a:cubicBezTo>
                <a:cubicBezTo>
                  <a:pt x="3431743" y="45110"/>
                  <a:pt x="3426561" y="41452"/>
                  <a:pt x="3419856" y="41452"/>
                </a:cubicBezTo>
                <a:close/>
                <a:moveTo>
                  <a:pt x="5837529" y="38100"/>
                </a:moveTo>
                <a:cubicBezTo>
                  <a:pt x="5842406" y="38100"/>
                  <a:pt x="5846368" y="40233"/>
                  <a:pt x="5849417" y="44500"/>
                </a:cubicBezTo>
                <a:cubicBezTo>
                  <a:pt x="5853074" y="49377"/>
                  <a:pt x="5854903" y="57150"/>
                  <a:pt x="5854903" y="67818"/>
                </a:cubicBezTo>
                <a:cubicBezTo>
                  <a:pt x="5854903" y="71780"/>
                  <a:pt x="5854141" y="75438"/>
                  <a:pt x="5852617" y="78790"/>
                </a:cubicBezTo>
                <a:lnTo>
                  <a:pt x="5866790" y="79705"/>
                </a:lnTo>
                <a:cubicBezTo>
                  <a:pt x="5866790" y="84582"/>
                  <a:pt x="5865190" y="88087"/>
                  <a:pt x="5861990" y="90220"/>
                </a:cubicBezTo>
                <a:cubicBezTo>
                  <a:pt x="5858789" y="92354"/>
                  <a:pt x="5853836" y="93421"/>
                  <a:pt x="5847131" y="93421"/>
                </a:cubicBezTo>
                <a:lnTo>
                  <a:pt x="5842558" y="92964"/>
                </a:lnTo>
                <a:cubicBezTo>
                  <a:pt x="5834938" y="100584"/>
                  <a:pt x="5827166" y="106603"/>
                  <a:pt x="5819242" y="111023"/>
                </a:cubicBezTo>
                <a:cubicBezTo>
                  <a:pt x="5811316" y="115443"/>
                  <a:pt x="5804306" y="117652"/>
                  <a:pt x="5798210" y="117652"/>
                </a:cubicBezTo>
                <a:cubicBezTo>
                  <a:pt x="5788761" y="117652"/>
                  <a:pt x="5784037" y="113690"/>
                  <a:pt x="5784037" y="105765"/>
                </a:cubicBezTo>
                <a:cubicBezTo>
                  <a:pt x="5793182" y="103936"/>
                  <a:pt x="5801106" y="101498"/>
                  <a:pt x="5807811" y="98450"/>
                </a:cubicBezTo>
                <a:cubicBezTo>
                  <a:pt x="5814516" y="95402"/>
                  <a:pt x="5820612" y="92049"/>
                  <a:pt x="5826100" y="88392"/>
                </a:cubicBezTo>
                <a:cubicBezTo>
                  <a:pt x="5815126" y="82905"/>
                  <a:pt x="5809640" y="75742"/>
                  <a:pt x="5809640" y="66903"/>
                </a:cubicBezTo>
                <a:cubicBezTo>
                  <a:pt x="5809640" y="59893"/>
                  <a:pt x="5812612" y="53340"/>
                  <a:pt x="5818556" y="47244"/>
                </a:cubicBezTo>
                <a:cubicBezTo>
                  <a:pt x="5824499" y="41148"/>
                  <a:pt x="5830824" y="38100"/>
                  <a:pt x="5837529" y="38100"/>
                </a:cubicBezTo>
                <a:close/>
                <a:moveTo>
                  <a:pt x="1779880" y="38100"/>
                </a:moveTo>
                <a:cubicBezTo>
                  <a:pt x="1784756" y="38100"/>
                  <a:pt x="1788719" y="40233"/>
                  <a:pt x="1791767" y="44500"/>
                </a:cubicBezTo>
                <a:cubicBezTo>
                  <a:pt x="1795424" y="49377"/>
                  <a:pt x="1797253" y="57150"/>
                  <a:pt x="1797253" y="67818"/>
                </a:cubicBezTo>
                <a:cubicBezTo>
                  <a:pt x="1797253" y="71780"/>
                  <a:pt x="1796491" y="75438"/>
                  <a:pt x="1794968" y="78790"/>
                </a:cubicBezTo>
                <a:lnTo>
                  <a:pt x="1809140" y="79705"/>
                </a:lnTo>
                <a:cubicBezTo>
                  <a:pt x="1809140" y="84582"/>
                  <a:pt x="1807540" y="88087"/>
                  <a:pt x="1804340" y="90220"/>
                </a:cubicBezTo>
                <a:cubicBezTo>
                  <a:pt x="1801139" y="92354"/>
                  <a:pt x="1796186" y="93421"/>
                  <a:pt x="1789481" y="93421"/>
                </a:cubicBezTo>
                <a:lnTo>
                  <a:pt x="1784909" y="92964"/>
                </a:lnTo>
                <a:cubicBezTo>
                  <a:pt x="1777289" y="100584"/>
                  <a:pt x="1769516" y="106603"/>
                  <a:pt x="1761592" y="111023"/>
                </a:cubicBezTo>
                <a:cubicBezTo>
                  <a:pt x="1753667" y="115443"/>
                  <a:pt x="1746657" y="117652"/>
                  <a:pt x="1740561" y="117652"/>
                </a:cubicBezTo>
                <a:cubicBezTo>
                  <a:pt x="1731112" y="117652"/>
                  <a:pt x="1726387" y="113690"/>
                  <a:pt x="1726387" y="105765"/>
                </a:cubicBezTo>
                <a:cubicBezTo>
                  <a:pt x="1735531" y="103936"/>
                  <a:pt x="1743456" y="101498"/>
                  <a:pt x="1750162" y="98450"/>
                </a:cubicBezTo>
                <a:cubicBezTo>
                  <a:pt x="1756867" y="95402"/>
                  <a:pt x="1762963" y="92049"/>
                  <a:pt x="1768450" y="88392"/>
                </a:cubicBezTo>
                <a:cubicBezTo>
                  <a:pt x="1757477" y="82905"/>
                  <a:pt x="1751990" y="75742"/>
                  <a:pt x="1751991" y="66903"/>
                </a:cubicBezTo>
                <a:cubicBezTo>
                  <a:pt x="1751990" y="59893"/>
                  <a:pt x="1754962" y="53340"/>
                  <a:pt x="1760906" y="47244"/>
                </a:cubicBezTo>
                <a:cubicBezTo>
                  <a:pt x="1766850" y="41148"/>
                  <a:pt x="1773174" y="38100"/>
                  <a:pt x="1779880" y="38100"/>
                </a:cubicBezTo>
                <a:close/>
                <a:moveTo>
                  <a:pt x="2915031" y="33299"/>
                </a:moveTo>
                <a:lnTo>
                  <a:pt x="2915488" y="38785"/>
                </a:lnTo>
                <a:cubicBezTo>
                  <a:pt x="2915488" y="46710"/>
                  <a:pt x="2911983" y="52806"/>
                  <a:pt x="2904972" y="57073"/>
                </a:cubicBezTo>
                <a:cubicBezTo>
                  <a:pt x="2897047" y="61036"/>
                  <a:pt x="2886836" y="65455"/>
                  <a:pt x="2874340" y="70332"/>
                </a:cubicBezTo>
                <a:cubicBezTo>
                  <a:pt x="2861843" y="75209"/>
                  <a:pt x="2847213" y="80543"/>
                  <a:pt x="2830449" y="86334"/>
                </a:cubicBezTo>
                <a:lnTo>
                  <a:pt x="2832735" y="64389"/>
                </a:lnTo>
                <a:cubicBezTo>
                  <a:pt x="2853156" y="57073"/>
                  <a:pt x="2869920" y="50977"/>
                  <a:pt x="2883027" y="46101"/>
                </a:cubicBezTo>
                <a:cubicBezTo>
                  <a:pt x="2896133" y="41224"/>
                  <a:pt x="2906801" y="36957"/>
                  <a:pt x="2915031" y="33299"/>
                </a:cubicBezTo>
                <a:close/>
                <a:moveTo>
                  <a:pt x="761086" y="32766"/>
                </a:moveTo>
                <a:cubicBezTo>
                  <a:pt x="758952" y="32766"/>
                  <a:pt x="756742" y="33604"/>
                  <a:pt x="754456" y="35280"/>
                </a:cubicBezTo>
                <a:cubicBezTo>
                  <a:pt x="752170" y="36957"/>
                  <a:pt x="751180" y="39471"/>
                  <a:pt x="751485" y="42824"/>
                </a:cubicBezTo>
                <a:cubicBezTo>
                  <a:pt x="751485" y="45872"/>
                  <a:pt x="752399" y="48691"/>
                  <a:pt x="754228" y="51282"/>
                </a:cubicBezTo>
                <a:cubicBezTo>
                  <a:pt x="756057" y="53873"/>
                  <a:pt x="759105" y="55168"/>
                  <a:pt x="763372" y="55168"/>
                </a:cubicBezTo>
                <a:cubicBezTo>
                  <a:pt x="766420" y="55168"/>
                  <a:pt x="769315" y="54102"/>
                  <a:pt x="772059" y="51968"/>
                </a:cubicBezTo>
                <a:cubicBezTo>
                  <a:pt x="774802" y="49834"/>
                  <a:pt x="776173" y="47853"/>
                  <a:pt x="776173" y="46024"/>
                </a:cubicBezTo>
                <a:cubicBezTo>
                  <a:pt x="776173" y="43281"/>
                  <a:pt x="774573" y="40386"/>
                  <a:pt x="771373" y="37338"/>
                </a:cubicBezTo>
                <a:cubicBezTo>
                  <a:pt x="768172" y="34290"/>
                  <a:pt x="764744" y="32766"/>
                  <a:pt x="761086" y="32766"/>
                </a:cubicBezTo>
                <a:close/>
                <a:moveTo>
                  <a:pt x="2704186" y="23241"/>
                </a:moveTo>
                <a:cubicBezTo>
                  <a:pt x="2702052" y="23241"/>
                  <a:pt x="2699842" y="24079"/>
                  <a:pt x="2697556" y="25755"/>
                </a:cubicBezTo>
                <a:cubicBezTo>
                  <a:pt x="2695270" y="27432"/>
                  <a:pt x="2694280" y="29946"/>
                  <a:pt x="2694584" y="33299"/>
                </a:cubicBezTo>
                <a:cubicBezTo>
                  <a:pt x="2694584" y="36347"/>
                  <a:pt x="2695498" y="39166"/>
                  <a:pt x="2697328" y="41757"/>
                </a:cubicBezTo>
                <a:cubicBezTo>
                  <a:pt x="2699156" y="44348"/>
                  <a:pt x="2702204" y="45643"/>
                  <a:pt x="2706472" y="45643"/>
                </a:cubicBezTo>
                <a:cubicBezTo>
                  <a:pt x="2709520" y="45643"/>
                  <a:pt x="2712415" y="44577"/>
                  <a:pt x="2715159" y="42443"/>
                </a:cubicBezTo>
                <a:cubicBezTo>
                  <a:pt x="2717901" y="40309"/>
                  <a:pt x="2719273" y="38328"/>
                  <a:pt x="2719273" y="36499"/>
                </a:cubicBezTo>
                <a:cubicBezTo>
                  <a:pt x="2719273" y="33756"/>
                  <a:pt x="2717673" y="30861"/>
                  <a:pt x="2714473" y="27813"/>
                </a:cubicBezTo>
                <a:cubicBezTo>
                  <a:pt x="2711272" y="24765"/>
                  <a:pt x="2707843" y="23241"/>
                  <a:pt x="2704186" y="23241"/>
                </a:cubicBezTo>
                <a:close/>
                <a:moveTo>
                  <a:pt x="3423514" y="21793"/>
                </a:moveTo>
                <a:cubicBezTo>
                  <a:pt x="3429000" y="21793"/>
                  <a:pt x="3434029" y="24688"/>
                  <a:pt x="3438601" y="30480"/>
                </a:cubicBezTo>
                <a:cubicBezTo>
                  <a:pt x="3443173" y="36271"/>
                  <a:pt x="3445458" y="43129"/>
                  <a:pt x="3445459" y="51054"/>
                </a:cubicBezTo>
                <a:cubicBezTo>
                  <a:pt x="3445458" y="56540"/>
                  <a:pt x="3444240" y="62636"/>
                  <a:pt x="3441801" y="69342"/>
                </a:cubicBezTo>
                <a:cubicBezTo>
                  <a:pt x="3436924" y="72694"/>
                  <a:pt x="3432048" y="74980"/>
                  <a:pt x="3427171" y="76200"/>
                </a:cubicBezTo>
                <a:cubicBezTo>
                  <a:pt x="3422294" y="77419"/>
                  <a:pt x="3416808" y="78028"/>
                  <a:pt x="3410712" y="78028"/>
                </a:cubicBezTo>
                <a:cubicBezTo>
                  <a:pt x="3404921" y="78028"/>
                  <a:pt x="3399434" y="77190"/>
                  <a:pt x="3394253" y="75514"/>
                </a:cubicBezTo>
                <a:cubicBezTo>
                  <a:pt x="3389071" y="73837"/>
                  <a:pt x="3382518" y="71018"/>
                  <a:pt x="3374593" y="67056"/>
                </a:cubicBezTo>
                <a:cubicBezTo>
                  <a:pt x="3368192" y="70104"/>
                  <a:pt x="3362858" y="73761"/>
                  <a:pt x="3358591" y="78028"/>
                </a:cubicBezTo>
                <a:lnTo>
                  <a:pt x="3350362" y="71170"/>
                </a:lnTo>
                <a:cubicBezTo>
                  <a:pt x="3355543" y="63550"/>
                  <a:pt x="3360344" y="57531"/>
                  <a:pt x="3364763" y="53111"/>
                </a:cubicBezTo>
                <a:cubicBezTo>
                  <a:pt x="3369183" y="48691"/>
                  <a:pt x="3374136" y="46482"/>
                  <a:pt x="3379622" y="46482"/>
                </a:cubicBezTo>
                <a:cubicBezTo>
                  <a:pt x="3381756" y="46482"/>
                  <a:pt x="3384042" y="47244"/>
                  <a:pt x="3386480" y="48768"/>
                </a:cubicBezTo>
                <a:cubicBezTo>
                  <a:pt x="3392576" y="39319"/>
                  <a:pt x="3398596" y="32461"/>
                  <a:pt x="3404540" y="28194"/>
                </a:cubicBezTo>
                <a:cubicBezTo>
                  <a:pt x="3410483" y="23926"/>
                  <a:pt x="3416808" y="21793"/>
                  <a:pt x="3423514" y="21793"/>
                </a:cubicBezTo>
                <a:close/>
                <a:moveTo>
                  <a:pt x="5431993" y="15544"/>
                </a:moveTo>
                <a:cubicBezTo>
                  <a:pt x="5429860" y="15544"/>
                  <a:pt x="5427878" y="16230"/>
                  <a:pt x="5426050" y="17602"/>
                </a:cubicBezTo>
                <a:cubicBezTo>
                  <a:pt x="5424220" y="18973"/>
                  <a:pt x="5423306" y="20421"/>
                  <a:pt x="5423306" y="21945"/>
                </a:cubicBezTo>
                <a:cubicBezTo>
                  <a:pt x="5423306" y="28346"/>
                  <a:pt x="5428488" y="33528"/>
                  <a:pt x="5438851" y="37490"/>
                </a:cubicBezTo>
                <a:lnTo>
                  <a:pt x="5439766" y="35661"/>
                </a:lnTo>
                <a:cubicBezTo>
                  <a:pt x="5440375" y="34442"/>
                  <a:pt x="5440680" y="33375"/>
                  <a:pt x="5440680" y="32461"/>
                </a:cubicBezTo>
                <a:cubicBezTo>
                  <a:pt x="5440680" y="31546"/>
                  <a:pt x="5440680" y="30784"/>
                  <a:pt x="5440680" y="30175"/>
                </a:cubicBezTo>
                <a:cubicBezTo>
                  <a:pt x="5440680" y="25908"/>
                  <a:pt x="5439841" y="22402"/>
                  <a:pt x="5438165" y="19659"/>
                </a:cubicBezTo>
                <a:cubicBezTo>
                  <a:pt x="5436488" y="16916"/>
                  <a:pt x="5434431" y="15544"/>
                  <a:pt x="5431993" y="15544"/>
                </a:cubicBezTo>
                <a:close/>
                <a:moveTo>
                  <a:pt x="1374343" y="15544"/>
                </a:moveTo>
                <a:cubicBezTo>
                  <a:pt x="1372210" y="15544"/>
                  <a:pt x="1370228" y="16230"/>
                  <a:pt x="1368400" y="17602"/>
                </a:cubicBezTo>
                <a:cubicBezTo>
                  <a:pt x="1366571" y="18973"/>
                  <a:pt x="1365657" y="20421"/>
                  <a:pt x="1365657" y="21945"/>
                </a:cubicBezTo>
                <a:cubicBezTo>
                  <a:pt x="1365657" y="28346"/>
                  <a:pt x="1370838" y="33528"/>
                  <a:pt x="1381201" y="37490"/>
                </a:cubicBezTo>
                <a:lnTo>
                  <a:pt x="1382116" y="35661"/>
                </a:lnTo>
                <a:cubicBezTo>
                  <a:pt x="1382725" y="34442"/>
                  <a:pt x="1383030" y="33375"/>
                  <a:pt x="1383030" y="32461"/>
                </a:cubicBezTo>
                <a:cubicBezTo>
                  <a:pt x="1383030" y="31546"/>
                  <a:pt x="1383030" y="30784"/>
                  <a:pt x="1383030" y="30175"/>
                </a:cubicBezTo>
                <a:cubicBezTo>
                  <a:pt x="1383030" y="25908"/>
                  <a:pt x="1382192" y="22402"/>
                  <a:pt x="1380516" y="19659"/>
                </a:cubicBezTo>
                <a:cubicBezTo>
                  <a:pt x="1378839" y="16916"/>
                  <a:pt x="1376782" y="15544"/>
                  <a:pt x="1374343" y="15544"/>
                </a:cubicBezTo>
                <a:close/>
                <a:moveTo>
                  <a:pt x="763372" y="14478"/>
                </a:moveTo>
                <a:cubicBezTo>
                  <a:pt x="770077" y="14173"/>
                  <a:pt x="775945" y="16992"/>
                  <a:pt x="780974" y="22936"/>
                </a:cubicBezTo>
                <a:cubicBezTo>
                  <a:pt x="786003" y="28879"/>
                  <a:pt x="788518" y="36576"/>
                  <a:pt x="788518" y="46024"/>
                </a:cubicBezTo>
                <a:cubicBezTo>
                  <a:pt x="788518" y="53035"/>
                  <a:pt x="785927" y="59131"/>
                  <a:pt x="780745" y="64312"/>
                </a:cubicBezTo>
                <a:cubicBezTo>
                  <a:pt x="775564" y="69494"/>
                  <a:pt x="769620" y="72085"/>
                  <a:pt x="762915" y="72085"/>
                </a:cubicBezTo>
                <a:cubicBezTo>
                  <a:pt x="755904" y="72085"/>
                  <a:pt x="750189" y="69570"/>
                  <a:pt x="745770" y="64541"/>
                </a:cubicBezTo>
                <a:cubicBezTo>
                  <a:pt x="741350" y="59512"/>
                  <a:pt x="739140" y="53187"/>
                  <a:pt x="739140" y="45567"/>
                </a:cubicBezTo>
                <a:cubicBezTo>
                  <a:pt x="739140" y="36728"/>
                  <a:pt x="741655" y="29337"/>
                  <a:pt x="746684" y="23393"/>
                </a:cubicBezTo>
                <a:cubicBezTo>
                  <a:pt x="751713" y="17449"/>
                  <a:pt x="757276" y="14478"/>
                  <a:pt x="763372" y="14478"/>
                </a:cubicBezTo>
                <a:close/>
                <a:moveTo>
                  <a:pt x="2706472" y="4953"/>
                </a:moveTo>
                <a:cubicBezTo>
                  <a:pt x="2713177" y="4648"/>
                  <a:pt x="2719044" y="7467"/>
                  <a:pt x="2724074" y="13411"/>
                </a:cubicBezTo>
                <a:cubicBezTo>
                  <a:pt x="2729102" y="19354"/>
                  <a:pt x="2731617" y="27051"/>
                  <a:pt x="2731618" y="36499"/>
                </a:cubicBezTo>
                <a:cubicBezTo>
                  <a:pt x="2731617" y="43510"/>
                  <a:pt x="2729027" y="49606"/>
                  <a:pt x="2723845" y="54787"/>
                </a:cubicBezTo>
                <a:cubicBezTo>
                  <a:pt x="2718664" y="59969"/>
                  <a:pt x="2712720" y="62560"/>
                  <a:pt x="2706014" y="62560"/>
                </a:cubicBezTo>
                <a:cubicBezTo>
                  <a:pt x="2699004" y="62560"/>
                  <a:pt x="2693289" y="60045"/>
                  <a:pt x="2688869" y="55016"/>
                </a:cubicBezTo>
                <a:cubicBezTo>
                  <a:pt x="2684450" y="49987"/>
                  <a:pt x="2682240" y="43662"/>
                  <a:pt x="2682240" y="36042"/>
                </a:cubicBezTo>
                <a:cubicBezTo>
                  <a:pt x="2682240" y="27203"/>
                  <a:pt x="2684754" y="19812"/>
                  <a:pt x="2689784" y="13868"/>
                </a:cubicBezTo>
                <a:cubicBezTo>
                  <a:pt x="2694813" y="7924"/>
                  <a:pt x="2700376" y="4953"/>
                  <a:pt x="2706472" y="4953"/>
                </a:cubicBezTo>
                <a:close/>
                <a:moveTo>
                  <a:pt x="5437480" y="0"/>
                </a:moveTo>
                <a:cubicBezTo>
                  <a:pt x="5442356" y="0"/>
                  <a:pt x="5446318" y="2133"/>
                  <a:pt x="5449367" y="6400"/>
                </a:cubicBezTo>
                <a:cubicBezTo>
                  <a:pt x="5453024" y="11277"/>
                  <a:pt x="5454853" y="19050"/>
                  <a:pt x="5454853" y="29718"/>
                </a:cubicBezTo>
                <a:cubicBezTo>
                  <a:pt x="5454853" y="33680"/>
                  <a:pt x="5454091" y="37338"/>
                  <a:pt x="5452567" y="40690"/>
                </a:cubicBezTo>
                <a:lnTo>
                  <a:pt x="5466740" y="41605"/>
                </a:lnTo>
                <a:cubicBezTo>
                  <a:pt x="5466740" y="46482"/>
                  <a:pt x="5465140" y="49987"/>
                  <a:pt x="5461940" y="52120"/>
                </a:cubicBezTo>
                <a:cubicBezTo>
                  <a:pt x="5458740" y="54254"/>
                  <a:pt x="5453786" y="55321"/>
                  <a:pt x="5447081" y="55321"/>
                </a:cubicBezTo>
                <a:lnTo>
                  <a:pt x="5442508" y="54864"/>
                </a:lnTo>
                <a:cubicBezTo>
                  <a:pt x="5434888" y="62484"/>
                  <a:pt x="5427116" y="68503"/>
                  <a:pt x="5419192" y="72923"/>
                </a:cubicBezTo>
                <a:cubicBezTo>
                  <a:pt x="5411266" y="77343"/>
                  <a:pt x="5404256" y="79552"/>
                  <a:pt x="5398160" y="79552"/>
                </a:cubicBezTo>
                <a:cubicBezTo>
                  <a:pt x="5388711" y="79552"/>
                  <a:pt x="5383987" y="75590"/>
                  <a:pt x="5383987" y="67665"/>
                </a:cubicBezTo>
                <a:cubicBezTo>
                  <a:pt x="5393132" y="65836"/>
                  <a:pt x="5401056" y="63398"/>
                  <a:pt x="5407761" y="60350"/>
                </a:cubicBezTo>
                <a:cubicBezTo>
                  <a:pt x="5414466" y="57302"/>
                  <a:pt x="5420564" y="53949"/>
                  <a:pt x="5426050" y="50292"/>
                </a:cubicBezTo>
                <a:cubicBezTo>
                  <a:pt x="5415076" y="44805"/>
                  <a:pt x="5409590" y="37642"/>
                  <a:pt x="5409590" y="28803"/>
                </a:cubicBezTo>
                <a:cubicBezTo>
                  <a:pt x="5409590" y="21793"/>
                  <a:pt x="5412562" y="15240"/>
                  <a:pt x="5418506" y="9144"/>
                </a:cubicBezTo>
                <a:cubicBezTo>
                  <a:pt x="5424449" y="3048"/>
                  <a:pt x="5430774" y="0"/>
                  <a:pt x="5437480" y="0"/>
                </a:cubicBezTo>
                <a:close/>
                <a:moveTo>
                  <a:pt x="1379830" y="0"/>
                </a:moveTo>
                <a:cubicBezTo>
                  <a:pt x="1384707" y="0"/>
                  <a:pt x="1388669" y="2133"/>
                  <a:pt x="1391717" y="6400"/>
                </a:cubicBezTo>
                <a:cubicBezTo>
                  <a:pt x="1395374" y="11277"/>
                  <a:pt x="1397203" y="19050"/>
                  <a:pt x="1397203" y="29718"/>
                </a:cubicBezTo>
                <a:cubicBezTo>
                  <a:pt x="1397203" y="33680"/>
                  <a:pt x="1396441" y="37338"/>
                  <a:pt x="1394918" y="40690"/>
                </a:cubicBezTo>
                <a:lnTo>
                  <a:pt x="1409091" y="41605"/>
                </a:lnTo>
                <a:cubicBezTo>
                  <a:pt x="1409091" y="46482"/>
                  <a:pt x="1407490" y="49987"/>
                  <a:pt x="1404290" y="52120"/>
                </a:cubicBezTo>
                <a:cubicBezTo>
                  <a:pt x="1401090" y="54254"/>
                  <a:pt x="1396137" y="55321"/>
                  <a:pt x="1389431" y="55321"/>
                </a:cubicBezTo>
                <a:lnTo>
                  <a:pt x="1384859" y="54864"/>
                </a:lnTo>
                <a:cubicBezTo>
                  <a:pt x="1377239" y="62484"/>
                  <a:pt x="1369466" y="68503"/>
                  <a:pt x="1361542" y="72923"/>
                </a:cubicBezTo>
                <a:cubicBezTo>
                  <a:pt x="1353617" y="77343"/>
                  <a:pt x="1346606" y="79552"/>
                  <a:pt x="1340511" y="79552"/>
                </a:cubicBezTo>
                <a:cubicBezTo>
                  <a:pt x="1331062" y="79552"/>
                  <a:pt x="1326337" y="75590"/>
                  <a:pt x="1326338" y="67665"/>
                </a:cubicBezTo>
                <a:cubicBezTo>
                  <a:pt x="1335481" y="65836"/>
                  <a:pt x="1343406" y="63398"/>
                  <a:pt x="1350112" y="60350"/>
                </a:cubicBezTo>
                <a:cubicBezTo>
                  <a:pt x="1356817" y="57302"/>
                  <a:pt x="1362914" y="53949"/>
                  <a:pt x="1368400" y="50292"/>
                </a:cubicBezTo>
                <a:cubicBezTo>
                  <a:pt x="1357427" y="44805"/>
                  <a:pt x="1351941" y="37642"/>
                  <a:pt x="1351941" y="28803"/>
                </a:cubicBezTo>
                <a:cubicBezTo>
                  <a:pt x="1351941" y="21793"/>
                  <a:pt x="1354912" y="15240"/>
                  <a:pt x="1360856" y="9144"/>
                </a:cubicBezTo>
                <a:cubicBezTo>
                  <a:pt x="1366800" y="3048"/>
                  <a:pt x="1373124" y="0"/>
                  <a:pt x="1379830" y="0"/>
                </a:cubicBezTo>
                <a:close/>
              </a:path>
            </a:pathLst>
          </a:custGeom>
          <a:solidFill>
            <a:srgbClr val="4B116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PK" dirty="0"/>
          </a:p>
        </p:txBody>
      </p:sp>
      <p:sp>
        <p:nvSpPr>
          <p:cNvPr id="6" name="Translation">
            <a:extLst>
              <a:ext uri="{FF2B5EF4-FFF2-40B4-BE49-F238E27FC236}">
                <a16:creationId xmlns:a16="http://schemas.microsoft.com/office/drawing/2014/main" id="{CBC01F6E-2666-A7D4-6D5F-1B58015D380F}"/>
              </a:ext>
            </a:extLst>
          </p:cNvPr>
          <p:cNvSpPr txBox="1"/>
          <p:nvPr/>
        </p:nvSpPr>
        <p:spPr>
          <a:xfrm>
            <a:off x="9836727" y="5000202"/>
            <a:ext cx="6965193" cy="830997"/>
          </a:xfrm>
          <a:prstGeom prst="rect">
            <a:avLst/>
          </a:prstGeom>
          <a:noFill/>
        </p:spPr>
        <p:txBody>
          <a:bodyPr wrap="square" rtlCol="0">
            <a:spAutoFit/>
          </a:bodyPr>
          <a:lstStyle/>
          <a:p>
            <a:pPr marL="0" indent="0" algn="ctr">
              <a:buNone/>
            </a:pPr>
            <a:r>
              <a:rPr lang="en-GB" sz="2400" b="0" i="0" u="none" strike="noStrike" dirty="0">
                <a:solidFill>
                  <a:srgbClr val="000000"/>
                </a:solidFill>
                <a:effectLst/>
                <a:latin typeface="Inter"/>
              </a:rPr>
              <a:t>We shall say to Hell on that day, ‘Are you full?’ and it will reply, ‘Are there no more?’</a:t>
            </a:r>
            <a:endParaRPr lang="en-GB" sz="4400" dirty="0">
              <a:effectLst/>
            </a:endParaRPr>
          </a:p>
        </p:txBody>
      </p:sp>
      <p:sp>
        <p:nvSpPr>
          <p:cNvPr id="8" name="Freeform: Shape 7">
            <a:extLst>
              <a:ext uri="{FF2B5EF4-FFF2-40B4-BE49-F238E27FC236}">
                <a16:creationId xmlns:a16="http://schemas.microsoft.com/office/drawing/2014/main" id="{AD5AF63E-D07B-66B4-52E9-6A6742D4EF50}"/>
              </a:ext>
            </a:extLst>
          </p:cNvPr>
          <p:cNvSpPr/>
          <p:nvPr/>
        </p:nvSpPr>
        <p:spPr>
          <a:xfrm rot="20799858">
            <a:off x="-245960" y="5234151"/>
            <a:ext cx="9937148" cy="5398512"/>
          </a:xfrm>
          <a:custGeom>
            <a:avLst/>
            <a:gdLst>
              <a:gd name="connsiteX0" fmla="*/ 533902 w 5542288"/>
              <a:gd name="connsiteY0" fmla="*/ 18036 h 3049071"/>
              <a:gd name="connsiteX1" fmla="*/ 1979382 w 5542288"/>
              <a:gd name="connsiteY1" fmla="*/ 667978 h 3049071"/>
              <a:gd name="connsiteX2" fmla="*/ 3378861 w 5542288"/>
              <a:gd name="connsiteY2" fmla="*/ 955722 h 3049071"/>
              <a:gd name="connsiteX3" fmla="*/ 4795784 w 5542288"/>
              <a:gd name="connsiteY3" fmla="*/ 1648925 h 3049071"/>
              <a:gd name="connsiteX4" fmla="*/ 5542288 w 5542288"/>
              <a:gd name="connsiteY4" fmla="*/ 2966753 h 3049071"/>
              <a:gd name="connsiteX5" fmla="*/ 5539185 w 5542288"/>
              <a:gd name="connsiteY5" fmla="*/ 3049071 h 3049071"/>
              <a:gd name="connsiteX6" fmla="*/ 0 w 5542288"/>
              <a:gd name="connsiteY6" fmla="*/ 1736018 h 3049071"/>
              <a:gd name="connsiteX7" fmla="*/ 411519 w 5542288"/>
              <a:gd name="connsiteY7" fmla="*/ 0 h 3049071"/>
              <a:gd name="connsiteX8" fmla="*/ 430579 w 5542288"/>
              <a:gd name="connsiteY8" fmla="*/ 1167 h 3049071"/>
              <a:gd name="connsiteX9" fmla="*/ 533902 w 5542288"/>
              <a:gd name="connsiteY9" fmla="*/ 18036 h 304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42288" h="3049071">
                <a:moveTo>
                  <a:pt x="533902" y="18036"/>
                </a:moveTo>
                <a:cubicBezTo>
                  <a:pt x="988866" y="112723"/>
                  <a:pt x="1533053" y="476694"/>
                  <a:pt x="1979382" y="667978"/>
                </a:cubicBezTo>
                <a:cubicBezTo>
                  <a:pt x="2524350" y="903405"/>
                  <a:pt x="2921090" y="872889"/>
                  <a:pt x="3378861" y="955722"/>
                </a:cubicBezTo>
                <a:cubicBezTo>
                  <a:pt x="3832276" y="1042917"/>
                  <a:pt x="4346727" y="1243466"/>
                  <a:pt x="4795784" y="1648925"/>
                </a:cubicBezTo>
                <a:cubicBezTo>
                  <a:pt x="5188705" y="1999886"/>
                  <a:pt x="5534898" y="2504391"/>
                  <a:pt x="5542288" y="2966753"/>
                </a:cubicBezTo>
                <a:lnTo>
                  <a:pt x="5539185" y="3049071"/>
                </a:lnTo>
                <a:lnTo>
                  <a:pt x="0" y="1736018"/>
                </a:lnTo>
                <a:lnTo>
                  <a:pt x="411519" y="0"/>
                </a:lnTo>
                <a:lnTo>
                  <a:pt x="430579" y="1167"/>
                </a:lnTo>
                <a:cubicBezTo>
                  <a:pt x="464436" y="5062"/>
                  <a:pt x="498905" y="10753"/>
                  <a:pt x="533902" y="18036"/>
                </a:cubicBezTo>
                <a:close/>
              </a:path>
            </a:pathLst>
          </a:custGeom>
          <a:gradFill>
            <a:gsLst>
              <a:gs pos="0">
                <a:srgbClr val="C3B8DE"/>
              </a:gs>
              <a:gs pos="100000">
                <a:schemeClr val="bg1">
                  <a:alpha val="0"/>
                </a:scheme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sz="1200">
              <a:solidFill>
                <a:schemeClr val="tx1"/>
              </a:solidFill>
            </a:endParaRPr>
          </a:p>
        </p:txBody>
      </p:sp>
      <p:pic>
        <p:nvPicPr>
          <p:cNvPr id="10" name="Picture 9">
            <a:extLst>
              <a:ext uri="{FF2B5EF4-FFF2-40B4-BE49-F238E27FC236}">
                <a16:creationId xmlns:a16="http://schemas.microsoft.com/office/drawing/2014/main" id="{711AEF48-ECF1-0D7A-F97A-85F491D27A7B}"/>
              </a:ext>
            </a:extLst>
          </p:cNvPr>
          <p:cNvPicPr>
            <a:picLocks noChangeAspect="1"/>
          </p:cNvPicPr>
          <p:nvPr/>
        </p:nvPicPr>
        <p:blipFill>
          <a:blip r:embed="rId3"/>
          <a:stretch>
            <a:fillRect/>
          </a:stretch>
        </p:blipFill>
        <p:spPr>
          <a:xfrm>
            <a:off x="10979983" y="6447427"/>
            <a:ext cx="4678680" cy="3150311"/>
          </a:xfrm>
          <a:prstGeom prst="rect">
            <a:avLst/>
          </a:prstGeom>
          <a:effectLst>
            <a:softEdge rad="635000"/>
          </a:effectLst>
        </p:spPr>
      </p:pic>
    </p:spTree>
    <p:extLst>
      <p:ext uri="{BB962C8B-B14F-4D97-AF65-F5344CB8AC3E}">
        <p14:creationId xmlns:p14="http://schemas.microsoft.com/office/powerpoint/2010/main" val="428664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a:extLst>
            <a:ext uri="{FF2B5EF4-FFF2-40B4-BE49-F238E27FC236}">
              <a16:creationId xmlns:a16="http://schemas.microsoft.com/office/drawing/2014/main" id="{47A6C9BF-A5AF-31C8-DF97-56E0BE09370C}"/>
            </a:ext>
          </a:extLst>
        </p:cNvPr>
        <p:cNvGrpSpPr/>
        <p:nvPr/>
      </p:nvGrpSpPr>
      <p:grpSpPr>
        <a:xfrm>
          <a:off x="0" y="0"/>
          <a:ext cx="0" cy="0"/>
          <a:chOff x="0" y="0"/>
          <a:chExt cx="0" cy="0"/>
        </a:xfrm>
      </p:grpSpPr>
      <p:pic>
        <p:nvPicPr>
          <p:cNvPr id="23" name="Picture 22">
            <a:extLst>
              <a:ext uri="{FF2B5EF4-FFF2-40B4-BE49-F238E27FC236}">
                <a16:creationId xmlns:a16="http://schemas.microsoft.com/office/drawing/2014/main" id="{7CC5E1F5-0666-C9AB-2441-3515FC1ABB0A}"/>
              </a:ext>
            </a:extLst>
          </p:cNvPr>
          <p:cNvPicPr>
            <a:picLocks noChangeAspect="1"/>
          </p:cNvPicPr>
          <p:nvPr/>
        </p:nvPicPr>
        <p:blipFill>
          <a:blip r:embed="rId3"/>
          <a:stretch>
            <a:fillRect/>
          </a:stretch>
        </p:blipFill>
        <p:spPr>
          <a:xfrm>
            <a:off x="0" y="0"/>
            <a:ext cx="18288000" cy="10287000"/>
          </a:xfrm>
          <a:prstGeom prst="rect">
            <a:avLst/>
          </a:prstGeom>
        </p:spPr>
      </p:pic>
      <p:sp>
        <p:nvSpPr>
          <p:cNvPr id="2" name="Rectangle 1">
            <a:extLst>
              <a:ext uri="{FF2B5EF4-FFF2-40B4-BE49-F238E27FC236}">
                <a16:creationId xmlns:a16="http://schemas.microsoft.com/office/drawing/2014/main" id="{C0CF48C5-11F3-9ED1-1A74-11066D97E207}"/>
              </a:ext>
            </a:extLst>
          </p:cNvPr>
          <p:cNvSpPr/>
          <p:nvPr/>
        </p:nvSpPr>
        <p:spPr>
          <a:xfrm>
            <a:off x="0" y="0"/>
            <a:ext cx="18288000" cy="9792586"/>
          </a:xfrm>
          <a:prstGeom prst="rect">
            <a:avLst/>
          </a:prstGeom>
          <a:gradFill>
            <a:gsLst>
              <a:gs pos="0">
                <a:schemeClr val="tx1">
                  <a:alpha val="0"/>
                </a:schemeClr>
              </a:gs>
              <a:gs pos="100000">
                <a:schemeClr val="tx1"/>
              </a:gs>
            </a:gsLst>
            <a:lin ang="162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sz="400000"/>
          </a:p>
        </p:txBody>
      </p:sp>
      <p:sp>
        <p:nvSpPr>
          <p:cNvPr id="4" name="Google Shape;203;p22">
            <a:extLst>
              <a:ext uri="{FF2B5EF4-FFF2-40B4-BE49-F238E27FC236}">
                <a16:creationId xmlns:a16="http://schemas.microsoft.com/office/drawing/2014/main" id="{78E256DE-96A3-B229-7917-2DC45E46D1E3}"/>
              </a:ext>
            </a:extLst>
          </p:cNvPr>
          <p:cNvSpPr txBox="1"/>
          <p:nvPr/>
        </p:nvSpPr>
        <p:spPr>
          <a:xfrm>
            <a:off x="1908355" y="2545682"/>
            <a:ext cx="13147714" cy="637093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6600" dirty="0">
                <a:solidFill>
                  <a:schemeClr val="bg1"/>
                </a:solidFill>
                <a:latin typeface="Inter Medium" panose="020B0604020202020204" charset="0"/>
                <a:ea typeface="Inter Medium" panose="020B0604020202020204" charset="0"/>
                <a:cs typeface="Inter Light"/>
                <a:sym typeface="Inter Light"/>
              </a:rPr>
              <a:t>Jahannam is surrounded by desires, while Jannah is surrounded by hardships. If you surrender to desires, you march towards Jahannam with a smile.</a:t>
            </a:r>
            <a:endParaRPr lang="en-GB" dirty="0"/>
          </a:p>
          <a:p>
            <a:pPr marL="285750" marR="0" lvl="0" indent="-285750" algn="l" rtl="0">
              <a:lnSpc>
                <a:spcPct val="150000"/>
              </a:lnSpc>
              <a:spcBef>
                <a:spcPts val="0"/>
              </a:spcBef>
              <a:spcAft>
                <a:spcPts val="600"/>
              </a:spcAft>
              <a:buFont typeface="Arial" panose="020B0604020202020204" pitchFamily="34" charset="0"/>
              <a:buChar char="•"/>
            </a:pPr>
            <a:endParaRPr lang="en-GB" dirty="0"/>
          </a:p>
          <a:p>
            <a:pPr marL="285750" marR="0" lvl="0" indent="-285750" algn="l" rtl="0">
              <a:lnSpc>
                <a:spcPct val="150000"/>
              </a:lnSpc>
              <a:spcBef>
                <a:spcPts val="0"/>
              </a:spcBef>
              <a:spcAft>
                <a:spcPts val="600"/>
              </a:spcAft>
              <a:buFont typeface="Arial" panose="020B0604020202020204" pitchFamily="34" charset="0"/>
              <a:buChar char="•"/>
            </a:pPr>
            <a:endParaRPr lang="en-GB" dirty="0"/>
          </a:p>
          <a:p>
            <a:pPr marL="285750" marR="0" lvl="0" indent="-285750" algn="l" rtl="0">
              <a:lnSpc>
                <a:spcPct val="150000"/>
              </a:lnSpc>
              <a:spcBef>
                <a:spcPts val="0"/>
              </a:spcBef>
              <a:spcAft>
                <a:spcPts val="600"/>
              </a:spcAft>
              <a:buFont typeface="Arial" panose="020B0604020202020204" pitchFamily="34" charset="0"/>
              <a:buChar char="•"/>
            </a:pPr>
            <a:endParaRPr lang="en-PK" dirty="0"/>
          </a:p>
        </p:txBody>
      </p:sp>
      <p:sp>
        <p:nvSpPr>
          <p:cNvPr id="6" name="TextBox 5">
            <a:extLst>
              <a:ext uri="{FF2B5EF4-FFF2-40B4-BE49-F238E27FC236}">
                <a16:creationId xmlns:a16="http://schemas.microsoft.com/office/drawing/2014/main" id="{4989E2D1-46E5-6521-26D5-A0FDFCE7217A}"/>
              </a:ext>
            </a:extLst>
          </p:cNvPr>
          <p:cNvSpPr txBox="1"/>
          <p:nvPr/>
        </p:nvSpPr>
        <p:spPr>
          <a:xfrm>
            <a:off x="1939159" y="977952"/>
            <a:ext cx="2207172" cy="3154710"/>
          </a:xfrm>
          <a:prstGeom prst="rect">
            <a:avLst/>
          </a:prstGeom>
          <a:noFill/>
        </p:spPr>
        <p:txBody>
          <a:bodyPr wrap="square" rtlCol="0">
            <a:spAutoFit/>
          </a:bodyPr>
          <a:lstStyle/>
          <a:p>
            <a:pPr marL="0" marR="0" lvl="0" indent="0" algn="l" rtl="0">
              <a:spcBef>
                <a:spcPts val="0"/>
              </a:spcBef>
              <a:spcAft>
                <a:spcPts val="0"/>
              </a:spcAft>
              <a:buNone/>
            </a:pPr>
            <a:r>
              <a:rPr lang="en-US" sz="19900" dirty="0">
                <a:solidFill>
                  <a:srgbClr val="FAAC69"/>
                </a:solidFill>
                <a:latin typeface="Brandon Grotesque Black" panose="020B0A03020203060202" pitchFamily="34" charset="0"/>
                <a:ea typeface="Inter Tight Medium"/>
                <a:cs typeface="Inter Tight Medium"/>
                <a:sym typeface="Inter Tight Medium"/>
              </a:rPr>
              <a:t>“</a:t>
            </a:r>
            <a:endParaRPr lang="en-US" sz="19900" dirty="0">
              <a:solidFill>
                <a:srgbClr val="FAAC69"/>
              </a:solidFill>
              <a:latin typeface="Brandon Grotesque Black" panose="020B0A03020203060202" pitchFamily="34" charset="0"/>
              <a:ea typeface="Inter Tight Medium"/>
            </a:endParaRPr>
          </a:p>
        </p:txBody>
      </p:sp>
    </p:spTree>
    <p:extLst>
      <p:ext uri="{BB962C8B-B14F-4D97-AF65-F5344CB8AC3E}">
        <p14:creationId xmlns:p14="http://schemas.microsoft.com/office/powerpoint/2010/main" val="1758204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1">
          <a:extLst>
            <a:ext uri="{FF2B5EF4-FFF2-40B4-BE49-F238E27FC236}">
              <a16:creationId xmlns:a16="http://schemas.microsoft.com/office/drawing/2014/main" id="{71B17DD9-ECC0-C321-48F6-3B24525502AF}"/>
            </a:ext>
          </a:extLst>
        </p:cNvPr>
        <p:cNvGrpSpPr/>
        <p:nvPr/>
      </p:nvGrpSpPr>
      <p:grpSpPr>
        <a:xfrm>
          <a:off x="0" y="0"/>
          <a:ext cx="0" cy="0"/>
          <a:chOff x="0" y="0"/>
          <a:chExt cx="0" cy="0"/>
        </a:xfrm>
      </p:grpSpPr>
      <p:sp>
        <p:nvSpPr>
          <p:cNvPr id="4" name="Background frame">
            <a:extLst>
              <a:ext uri="{FF2B5EF4-FFF2-40B4-BE49-F238E27FC236}">
                <a16:creationId xmlns:a16="http://schemas.microsoft.com/office/drawing/2014/main" id="{EB265A72-5F50-5DF8-306A-213BC8018AF7}"/>
              </a:ext>
            </a:extLst>
          </p:cNvPr>
          <p:cNvSpPr/>
          <p:nvPr/>
        </p:nvSpPr>
        <p:spPr>
          <a:xfrm>
            <a:off x="9139483" y="1444743"/>
            <a:ext cx="7912045" cy="2122528"/>
          </a:xfrm>
          <a:prstGeom prst="roundRect">
            <a:avLst>
              <a:gd name="adj" fmla="val 10456"/>
            </a:avLst>
          </a:prstGeom>
          <a:solidFill>
            <a:srgbClr val="EEEB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9" name="Google Shape;110;p16">
            <a:extLst>
              <a:ext uri="{FF2B5EF4-FFF2-40B4-BE49-F238E27FC236}">
                <a16:creationId xmlns:a16="http://schemas.microsoft.com/office/drawing/2014/main" id="{064C1BC0-08F8-7AD0-856C-42CB9E0433E0}"/>
              </a:ext>
            </a:extLst>
          </p:cNvPr>
          <p:cNvSpPr/>
          <p:nvPr/>
        </p:nvSpPr>
        <p:spPr>
          <a:xfrm>
            <a:off x="9144000" y="3889445"/>
            <a:ext cx="7912045" cy="1520250"/>
          </a:xfrm>
          <a:prstGeom prst="roundRect">
            <a:avLst>
              <a:gd name="adj" fmla="val 17191"/>
            </a:avLst>
          </a:prstGeom>
          <a:solidFill>
            <a:schemeClr val="lt1"/>
          </a:solidFill>
          <a:ln>
            <a:noFill/>
          </a:ln>
          <a:effectLst>
            <a:outerShdw blurRad="710047" dist="254000" dir="8100000" algn="tr" rotWithShape="0">
              <a:srgbClr val="000000">
                <a:alpha val="9803"/>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2" name="Google Shape;202;p22">
            <a:extLst>
              <a:ext uri="{FF2B5EF4-FFF2-40B4-BE49-F238E27FC236}">
                <a16:creationId xmlns:a16="http://schemas.microsoft.com/office/drawing/2014/main" id="{A7A86960-FE27-3804-066A-1AAD89C2AC0D}"/>
              </a:ext>
            </a:extLst>
          </p:cNvPr>
          <p:cNvSpPr txBox="1"/>
          <p:nvPr/>
        </p:nvSpPr>
        <p:spPr>
          <a:xfrm>
            <a:off x="1932841" y="1444743"/>
            <a:ext cx="5975484" cy="19389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0" dirty="0">
                <a:solidFill>
                  <a:srgbClr val="4B116F"/>
                </a:solidFill>
                <a:latin typeface="+mj-lt"/>
                <a:ea typeface="Inter Tight Medium"/>
                <a:cs typeface="Inter Tight Medium"/>
                <a:sym typeface="Inter Tight Medium"/>
              </a:rPr>
              <a:t>Jannah for the </a:t>
            </a:r>
          </a:p>
          <a:p>
            <a:pPr marL="0" marR="0" lvl="0" indent="0" algn="l" rtl="0">
              <a:spcBef>
                <a:spcPts val="0"/>
              </a:spcBef>
              <a:spcAft>
                <a:spcPts val="0"/>
              </a:spcAft>
              <a:buNone/>
            </a:pPr>
            <a:r>
              <a:rPr lang="en-US" sz="6000" dirty="0">
                <a:solidFill>
                  <a:srgbClr val="4B116F"/>
                </a:solidFill>
                <a:latin typeface="+mj-lt"/>
                <a:ea typeface="Inter Tight Medium"/>
                <a:cs typeface="Inter Tight Medium"/>
                <a:sym typeface="Inter Tight Medium"/>
              </a:rPr>
              <a:t>Righteous</a:t>
            </a:r>
            <a:endParaRPr sz="1600" dirty="0">
              <a:solidFill>
                <a:srgbClr val="4B116F"/>
              </a:solidFill>
              <a:latin typeface="+mj-lt"/>
            </a:endParaRPr>
          </a:p>
        </p:txBody>
      </p:sp>
      <p:sp>
        <p:nvSpPr>
          <p:cNvPr id="3" name="Google Shape;203;p22">
            <a:extLst>
              <a:ext uri="{FF2B5EF4-FFF2-40B4-BE49-F238E27FC236}">
                <a16:creationId xmlns:a16="http://schemas.microsoft.com/office/drawing/2014/main" id="{3E50A143-D609-931A-C62F-4F10584D3848}"/>
              </a:ext>
            </a:extLst>
          </p:cNvPr>
          <p:cNvSpPr txBox="1"/>
          <p:nvPr/>
        </p:nvSpPr>
        <p:spPr>
          <a:xfrm>
            <a:off x="1932842" y="3501521"/>
            <a:ext cx="6527418" cy="1908174"/>
          </a:xfrm>
          <a:prstGeom prst="rect">
            <a:avLst/>
          </a:prstGeom>
          <a:noFill/>
          <a:ln>
            <a:noFill/>
          </a:ln>
        </p:spPr>
        <p:txBody>
          <a:bodyPr spcFirstLastPara="1" wrap="square" lIns="91425" tIns="45700" rIns="91425" bIns="45700" anchor="t" anchorCtr="0">
            <a:spAutoFit/>
          </a:bodyPr>
          <a:lstStyle/>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Pleasant, calm and friendly scene. </a:t>
            </a:r>
          </a:p>
          <a:p>
            <a:pPr marL="342900" lvl="0" indent="-342900">
              <a:lnSpc>
                <a:spcPct val="150000"/>
              </a:lnSpc>
              <a:spcAft>
                <a:spcPts val="600"/>
              </a:spcAft>
              <a:buFont typeface="Arial" panose="020B0604020202020204" pitchFamily="34" charset="0"/>
              <a:buChar char="•"/>
            </a:pPr>
            <a:r>
              <a:rPr lang="en-GB" sz="2400" dirty="0">
                <a:solidFill>
                  <a:srgbClr val="1E1E1E"/>
                </a:solidFill>
                <a:latin typeface="Inter Light"/>
                <a:ea typeface="Inter Light"/>
                <a:cs typeface="Inter Light"/>
                <a:sym typeface="Inter Light"/>
              </a:rPr>
              <a:t>The people of Jannah will be honoured: Jannah will be brought close</a:t>
            </a:r>
            <a:endParaRPr lang="en-US" sz="2400" dirty="0">
              <a:solidFill>
                <a:srgbClr val="1E1E1E"/>
              </a:solidFill>
              <a:latin typeface="Inter Light"/>
              <a:ea typeface="Inter Light"/>
              <a:cs typeface="Inter Light"/>
              <a:sym typeface="Inter Light"/>
            </a:endParaRPr>
          </a:p>
        </p:txBody>
      </p:sp>
      <p:sp>
        <p:nvSpPr>
          <p:cNvPr id="2" name="Freeform: Shape 1">
            <a:extLst>
              <a:ext uri="{FF2B5EF4-FFF2-40B4-BE49-F238E27FC236}">
                <a16:creationId xmlns:a16="http://schemas.microsoft.com/office/drawing/2014/main" id="{03FDD65C-4E9B-7AA1-1001-6D019367A29C}"/>
              </a:ext>
            </a:extLst>
          </p:cNvPr>
          <p:cNvSpPr/>
          <p:nvPr/>
        </p:nvSpPr>
        <p:spPr>
          <a:xfrm>
            <a:off x="10118970" y="2130222"/>
            <a:ext cx="5910681" cy="630097"/>
          </a:xfrm>
          <a:custGeom>
            <a:avLst/>
            <a:gdLst/>
            <a:ahLst/>
            <a:cxnLst/>
            <a:rect l="l" t="t" r="r" b="b"/>
            <a:pathLst>
              <a:path w="5910681" h="630097">
                <a:moveTo>
                  <a:pt x="667436" y="591693"/>
                </a:moveTo>
                <a:cubicBezTo>
                  <a:pt x="676275" y="598398"/>
                  <a:pt x="682828" y="604342"/>
                  <a:pt x="687095" y="609523"/>
                </a:cubicBezTo>
                <a:cubicBezTo>
                  <a:pt x="684047" y="612267"/>
                  <a:pt x="680847" y="615315"/>
                  <a:pt x="677494" y="618667"/>
                </a:cubicBezTo>
                <a:cubicBezTo>
                  <a:pt x="674141" y="622020"/>
                  <a:pt x="670789" y="625830"/>
                  <a:pt x="667436" y="630097"/>
                </a:cubicBezTo>
                <a:cubicBezTo>
                  <a:pt x="662864" y="624306"/>
                  <a:pt x="656920" y="618210"/>
                  <a:pt x="649605" y="611809"/>
                </a:cubicBezTo>
                <a:cubicBezTo>
                  <a:pt x="652044" y="608152"/>
                  <a:pt x="654787" y="604647"/>
                  <a:pt x="657835" y="601294"/>
                </a:cubicBezTo>
                <a:cubicBezTo>
                  <a:pt x="660883" y="597941"/>
                  <a:pt x="664083" y="594741"/>
                  <a:pt x="667436" y="591693"/>
                </a:cubicBezTo>
                <a:close/>
                <a:moveTo>
                  <a:pt x="221285" y="591693"/>
                </a:moveTo>
                <a:cubicBezTo>
                  <a:pt x="224028" y="594436"/>
                  <a:pt x="227000" y="597331"/>
                  <a:pt x="230200" y="600379"/>
                </a:cubicBezTo>
                <a:cubicBezTo>
                  <a:pt x="233401" y="603427"/>
                  <a:pt x="236373" y="606475"/>
                  <a:pt x="239116" y="609523"/>
                </a:cubicBezTo>
                <a:cubicBezTo>
                  <a:pt x="236677" y="613181"/>
                  <a:pt x="233934" y="616762"/>
                  <a:pt x="230886" y="620268"/>
                </a:cubicBezTo>
                <a:cubicBezTo>
                  <a:pt x="227838" y="623773"/>
                  <a:pt x="224638" y="627049"/>
                  <a:pt x="221285" y="630097"/>
                </a:cubicBezTo>
                <a:cubicBezTo>
                  <a:pt x="217323" y="627049"/>
                  <a:pt x="213665" y="624001"/>
                  <a:pt x="210312" y="620953"/>
                </a:cubicBezTo>
                <a:cubicBezTo>
                  <a:pt x="206959" y="617905"/>
                  <a:pt x="204064" y="615010"/>
                  <a:pt x="201625" y="612267"/>
                </a:cubicBezTo>
                <a:cubicBezTo>
                  <a:pt x="204978" y="609219"/>
                  <a:pt x="208255" y="606018"/>
                  <a:pt x="211455" y="602665"/>
                </a:cubicBezTo>
                <a:cubicBezTo>
                  <a:pt x="214655" y="599313"/>
                  <a:pt x="217932" y="595655"/>
                  <a:pt x="221285" y="591693"/>
                </a:cubicBezTo>
                <a:close/>
                <a:moveTo>
                  <a:pt x="1146810" y="564794"/>
                </a:moveTo>
                <a:lnTo>
                  <a:pt x="1146810" y="569366"/>
                </a:lnTo>
                <a:cubicBezTo>
                  <a:pt x="1146810" y="574852"/>
                  <a:pt x="1144829" y="578739"/>
                  <a:pt x="1140867" y="581025"/>
                </a:cubicBezTo>
                <a:cubicBezTo>
                  <a:pt x="1136904" y="583311"/>
                  <a:pt x="1130808" y="585978"/>
                  <a:pt x="1122579" y="589026"/>
                </a:cubicBezTo>
                <a:cubicBezTo>
                  <a:pt x="1118311" y="590854"/>
                  <a:pt x="1111682" y="593217"/>
                  <a:pt x="1102690" y="596112"/>
                </a:cubicBezTo>
                <a:cubicBezTo>
                  <a:pt x="1093699" y="599008"/>
                  <a:pt x="1081735" y="602894"/>
                  <a:pt x="1066800" y="607771"/>
                </a:cubicBezTo>
                <a:lnTo>
                  <a:pt x="1068172" y="590854"/>
                </a:lnTo>
                <a:cubicBezTo>
                  <a:pt x="1096823" y="582625"/>
                  <a:pt x="1123036" y="573938"/>
                  <a:pt x="1146810" y="564794"/>
                </a:cubicBezTo>
                <a:close/>
                <a:moveTo>
                  <a:pt x="4989880" y="546049"/>
                </a:moveTo>
                <a:lnTo>
                  <a:pt x="4990337" y="551535"/>
                </a:lnTo>
                <a:cubicBezTo>
                  <a:pt x="4989727" y="560679"/>
                  <a:pt x="4985917" y="567080"/>
                  <a:pt x="4978907" y="570738"/>
                </a:cubicBezTo>
                <a:cubicBezTo>
                  <a:pt x="4970983" y="574700"/>
                  <a:pt x="4960695" y="579043"/>
                  <a:pt x="4948047" y="583768"/>
                </a:cubicBezTo>
                <a:cubicBezTo>
                  <a:pt x="4935397" y="588492"/>
                  <a:pt x="4920538" y="593598"/>
                  <a:pt x="4903469" y="599084"/>
                </a:cubicBezTo>
                <a:lnTo>
                  <a:pt x="4907127" y="575767"/>
                </a:lnTo>
                <a:cubicBezTo>
                  <a:pt x="4927244" y="568756"/>
                  <a:pt x="4944084" y="562889"/>
                  <a:pt x="4957648" y="558165"/>
                </a:cubicBezTo>
                <a:cubicBezTo>
                  <a:pt x="4971211" y="553440"/>
                  <a:pt x="4981955" y="549402"/>
                  <a:pt x="4989880" y="546049"/>
                </a:cubicBezTo>
                <a:close/>
                <a:moveTo>
                  <a:pt x="3665905" y="546049"/>
                </a:moveTo>
                <a:lnTo>
                  <a:pt x="3666363" y="551535"/>
                </a:lnTo>
                <a:cubicBezTo>
                  <a:pt x="3665753" y="560679"/>
                  <a:pt x="3661943" y="567080"/>
                  <a:pt x="3654933" y="570738"/>
                </a:cubicBezTo>
                <a:cubicBezTo>
                  <a:pt x="3647008" y="574700"/>
                  <a:pt x="3636721" y="579043"/>
                  <a:pt x="3624072" y="583768"/>
                </a:cubicBezTo>
                <a:cubicBezTo>
                  <a:pt x="3611422" y="588492"/>
                  <a:pt x="3596563" y="593598"/>
                  <a:pt x="3579495" y="599084"/>
                </a:cubicBezTo>
                <a:lnTo>
                  <a:pt x="3583152" y="575767"/>
                </a:lnTo>
                <a:cubicBezTo>
                  <a:pt x="3603269" y="568756"/>
                  <a:pt x="3620109" y="562889"/>
                  <a:pt x="3633673" y="558165"/>
                </a:cubicBezTo>
                <a:cubicBezTo>
                  <a:pt x="3647237" y="553440"/>
                  <a:pt x="3657981" y="549402"/>
                  <a:pt x="3665905" y="546049"/>
                </a:cubicBezTo>
                <a:close/>
                <a:moveTo>
                  <a:pt x="3056306" y="546049"/>
                </a:moveTo>
                <a:lnTo>
                  <a:pt x="3056763" y="551535"/>
                </a:lnTo>
                <a:cubicBezTo>
                  <a:pt x="3056153" y="560679"/>
                  <a:pt x="3052343" y="567080"/>
                  <a:pt x="3045333" y="570738"/>
                </a:cubicBezTo>
                <a:cubicBezTo>
                  <a:pt x="3037408" y="574700"/>
                  <a:pt x="3027121" y="579043"/>
                  <a:pt x="3014472" y="583768"/>
                </a:cubicBezTo>
                <a:cubicBezTo>
                  <a:pt x="3001823" y="588492"/>
                  <a:pt x="2986964" y="593598"/>
                  <a:pt x="2969895" y="599084"/>
                </a:cubicBezTo>
                <a:lnTo>
                  <a:pt x="2973553" y="575767"/>
                </a:lnTo>
                <a:cubicBezTo>
                  <a:pt x="2993669" y="568756"/>
                  <a:pt x="3010509" y="562889"/>
                  <a:pt x="3024073" y="558165"/>
                </a:cubicBezTo>
                <a:cubicBezTo>
                  <a:pt x="3037637" y="553440"/>
                  <a:pt x="3048381" y="549402"/>
                  <a:pt x="3056306" y="546049"/>
                </a:cubicBezTo>
                <a:close/>
                <a:moveTo>
                  <a:pt x="1522781" y="546049"/>
                </a:moveTo>
                <a:lnTo>
                  <a:pt x="1523238" y="551535"/>
                </a:lnTo>
                <a:cubicBezTo>
                  <a:pt x="1522629" y="560679"/>
                  <a:pt x="1518819" y="567080"/>
                  <a:pt x="1511808" y="570738"/>
                </a:cubicBezTo>
                <a:cubicBezTo>
                  <a:pt x="1503883" y="574700"/>
                  <a:pt x="1493597" y="579043"/>
                  <a:pt x="1480947" y="583768"/>
                </a:cubicBezTo>
                <a:cubicBezTo>
                  <a:pt x="1468298" y="588492"/>
                  <a:pt x="1453439" y="593598"/>
                  <a:pt x="1436370" y="599084"/>
                </a:cubicBezTo>
                <a:lnTo>
                  <a:pt x="1440028" y="575767"/>
                </a:lnTo>
                <a:cubicBezTo>
                  <a:pt x="1460145" y="568756"/>
                  <a:pt x="1476985" y="562889"/>
                  <a:pt x="1490548" y="558165"/>
                </a:cubicBezTo>
                <a:cubicBezTo>
                  <a:pt x="1504112" y="553440"/>
                  <a:pt x="1514856" y="549402"/>
                  <a:pt x="1522781" y="546049"/>
                </a:cubicBezTo>
                <a:close/>
                <a:moveTo>
                  <a:pt x="1143153" y="541020"/>
                </a:moveTo>
                <a:lnTo>
                  <a:pt x="1143610" y="545592"/>
                </a:lnTo>
                <a:cubicBezTo>
                  <a:pt x="1144219" y="550164"/>
                  <a:pt x="1143000" y="553440"/>
                  <a:pt x="1139952" y="555421"/>
                </a:cubicBezTo>
                <a:cubicBezTo>
                  <a:pt x="1136904" y="557403"/>
                  <a:pt x="1132027" y="559765"/>
                  <a:pt x="1125322" y="562508"/>
                </a:cubicBezTo>
                <a:cubicBezTo>
                  <a:pt x="1120750" y="564642"/>
                  <a:pt x="1113663" y="567385"/>
                  <a:pt x="1104062" y="570738"/>
                </a:cubicBezTo>
                <a:cubicBezTo>
                  <a:pt x="1094461" y="574090"/>
                  <a:pt x="1080973" y="578510"/>
                  <a:pt x="1063600" y="583996"/>
                </a:cubicBezTo>
                <a:lnTo>
                  <a:pt x="1064971" y="567080"/>
                </a:lnTo>
                <a:cubicBezTo>
                  <a:pt x="1079297" y="562813"/>
                  <a:pt x="1093089" y="558546"/>
                  <a:pt x="1106348" y="554278"/>
                </a:cubicBezTo>
                <a:cubicBezTo>
                  <a:pt x="1119607" y="550011"/>
                  <a:pt x="1131875" y="545592"/>
                  <a:pt x="1143153" y="541020"/>
                </a:cubicBezTo>
                <a:close/>
                <a:moveTo>
                  <a:pt x="2813914" y="532257"/>
                </a:moveTo>
                <a:cubicBezTo>
                  <a:pt x="2815743" y="534390"/>
                  <a:pt x="2819019" y="537819"/>
                  <a:pt x="2823743" y="542544"/>
                </a:cubicBezTo>
                <a:cubicBezTo>
                  <a:pt x="2828468" y="547268"/>
                  <a:pt x="2834640" y="553288"/>
                  <a:pt x="2842260" y="560603"/>
                </a:cubicBezTo>
                <a:cubicBezTo>
                  <a:pt x="2838603" y="565785"/>
                  <a:pt x="2834488" y="571042"/>
                  <a:pt x="2829915" y="576376"/>
                </a:cubicBezTo>
                <a:cubicBezTo>
                  <a:pt x="2825344" y="581710"/>
                  <a:pt x="2820315" y="587121"/>
                  <a:pt x="2814828" y="592607"/>
                </a:cubicBezTo>
                <a:cubicBezTo>
                  <a:pt x="2807513" y="586816"/>
                  <a:pt x="2801265" y="581482"/>
                  <a:pt x="2796083" y="576605"/>
                </a:cubicBezTo>
                <a:cubicBezTo>
                  <a:pt x="2790901" y="571728"/>
                  <a:pt x="2786634" y="567461"/>
                  <a:pt x="2783281" y="563803"/>
                </a:cubicBezTo>
                <a:cubicBezTo>
                  <a:pt x="2788158" y="559231"/>
                  <a:pt x="2793187" y="554278"/>
                  <a:pt x="2798369" y="548944"/>
                </a:cubicBezTo>
                <a:cubicBezTo>
                  <a:pt x="2803551" y="543610"/>
                  <a:pt x="2808732" y="538048"/>
                  <a:pt x="2813914" y="532257"/>
                </a:cubicBezTo>
                <a:close/>
                <a:moveTo>
                  <a:pt x="2042389" y="532257"/>
                </a:moveTo>
                <a:cubicBezTo>
                  <a:pt x="2044217" y="534390"/>
                  <a:pt x="2047494" y="537819"/>
                  <a:pt x="2052219" y="542544"/>
                </a:cubicBezTo>
                <a:cubicBezTo>
                  <a:pt x="2056943" y="547268"/>
                  <a:pt x="2063115" y="553288"/>
                  <a:pt x="2070735" y="560603"/>
                </a:cubicBezTo>
                <a:cubicBezTo>
                  <a:pt x="2067077" y="565785"/>
                  <a:pt x="2062963" y="571042"/>
                  <a:pt x="2058391" y="576376"/>
                </a:cubicBezTo>
                <a:cubicBezTo>
                  <a:pt x="2053819" y="581710"/>
                  <a:pt x="2048789" y="587121"/>
                  <a:pt x="2043303" y="592607"/>
                </a:cubicBezTo>
                <a:cubicBezTo>
                  <a:pt x="2035988" y="586816"/>
                  <a:pt x="2029739" y="581482"/>
                  <a:pt x="2024558" y="576605"/>
                </a:cubicBezTo>
                <a:cubicBezTo>
                  <a:pt x="2019377" y="571728"/>
                  <a:pt x="2015109" y="567461"/>
                  <a:pt x="2011756" y="563803"/>
                </a:cubicBezTo>
                <a:cubicBezTo>
                  <a:pt x="2016633" y="559231"/>
                  <a:pt x="2021662" y="554278"/>
                  <a:pt x="2026844" y="548944"/>
                </a:cubicBezTo>
                <a:cubicBezTo>
                  <a:pt x="2032025" y="543610"/>
                  <a:pt x="2037207" y="538048"/>
                  <a:pt x="2042389" y="532257"/>
                </a:cubicBezTo>
                <a:close/>
                <a:moveTo>
                  <a:pt x="1270864" y="532257"/>
                </a:moveTo>
                <a:cubicBezTo>
                  <a:pt x="1272693" y="534390"/>
                  <a:pt x="1275969" y="537819"/>
                  <a:pt x="1280694" y="542544"/>
                </a:cubicBezTo>
                <a:cubicBezTo>
                  <a:pt x="1285418" y="547268"/>
                  <a:pt x="1291590" y="553288"/>
                  <a:pt x="1299210" y="560603"/>
                </a:cubicBezTo>
                <a:cubicBezTo>
                  <a:pt x="1295553" y="565785"/>
                  <a:pt x="1291438" y="571042"/>
                  <a:pt x="1286866" y="576376"/>
                </a:cubicBezTo>
                <a:cubicBezTo>
                  <a:pt x="1282294" y="581710"/>
                  <a:pt x="1277265" y="587121"/>
                  <a:pt x="1271778" y="592607"/>
                </a:cubicBezTo>
                <a:cubicBezTo>
                  <a:pt x="1264463" y="586816"/>
                  <a:pt x="1258215" y="581482"/>
                  <a:pt x="1253033" y="576605"/>
                </a:cubicBezTo>
                <a:cubicBezTo>
                  <a:pt x="1247851" y="571728"/>
                  <a:pt x="1243584" y="567461"/>
                  <a:pt x="1240231" y="563803"/>
                </a:cubicBezTo>
                <a:cubicBezTo>
                  <a:pt x="1245108" y="559231"/>
                  <a:pt x="1250137" y="554278"/>
                  <a:pt x="1255319" y="548944"/>
                </a:cubicBezTo>
                <a:cubicBezTo>
                  <a:pt x="1260501" y="543610"/>
                  <a:pt x="1265682" y="538048"/>
                  <a:pt x="1270864" y="532257"/>
                </a:cubicBezTo>
                <a:close/>
                <a:moveTo>
                  <a:pt x="1641958" y="531342"/>
                </a:moveTo>
                <a:cubicBezTo>
                  <a:pt x="1650797" y="541401"/>
                  <a:pt x="1661465" y="552069"/>
                  <a:pt x="1673962" y="563346"/>
                </a:cubicBezTo>
                <a:cubicBezTo>
                  <a:pt x="1670609" y="568223"/>
                  <a:pt x="1666265" y="573709"/>
                  <a:pt x="1660931" y="579805"/>
                </a:cubicBezTo>
                <a:cubicBezTo>
                  <a:pt x="1655597" y="585901"/>
                  <a:pt x="1649577" y="592302"/>
                  <a:pt x="1642872" y="599008"/>
                </a:cubicBezTo>
                <a:cubicBezTo>
                  <a:pt x="1635252" y="592912"/>
                  <a:pt x="1628547" y="587197"/>
                  <a:pt x="1622755" y="581863"/>
                </a:cubicBezTo>
                <a:cubicBezTo>
                  <a:pt x="1616964" y="576529"/>
                  <a:pt x="1612087" y="571576"/>
                  <a:pt x="1608125" y="567004"/>
                </a:cubicBezTo>
                <a:cubicBezTo>
                  <a:pt x="1614526" y="560603"/>
                  <a:pt x="1620545" y="554507"/>
                  <a:pt x="1626184" y="548716"/>
                </a:cubicBezTo>
                <a:cubicBezTo>
                  <a:pt x="1631823" y="542925"/>
                  <a:pt x="1637081" y="537133"/>
                  <a:pt x="1641958" y="531342"/>
                </a:cubicBezTo>
                <a:close/>
                <a:moveTo>
                  <a:pt x="2877465" y="525856"/>
                </a:moveTo>
                <a:cubicBezTo>
                  <a:pt x="2878683" y="526770"/>
                  <a:pt x="2881579" y="529590"/>
                  <a:pt x="2886151" y="534314"/>
                </a:cubicBezTo>
                <a:cubicBezTo>
                  <a:pt x="2890723" y="539038"/>
                  <a:pt x="2897277" y="545668"/>
                  <a:pt x="2905811" y="554202"/>
                </a:cubicBezTo>
                <a:cubicBezTo>
                  <a:pt x="2902763" y="558469"/>
                  <a:pt x="2898953" y="563270"/>
                  <a:pt x="2894381" y="568604"/>
                </a:cubicBezTo>
                <a:cubicBezTo>
                  <a:pt x="2889809" y="573938"/>
                  <a:pt x="2884475" y="579653"/>
                  <a:pt x="2878379" y="585749"/>
                </a:cubicBezTo>
                <a:cubicBezTo>
                  <a:pt x="2865273" y="575386"/>
                  <a:pt x="2854909" y="565937"/>
                  <a:pt x="2847289" y="557403"/>
                </a:cubicBezTo>
                <a:cubicBezTo>
                  <a:pt x="2856129" y="549478"/>
                  <a:pt x="2866187" y="538962"/>
                  <a:pt x="2877465" y="525856"/>
                </a:cubicBezTo>
                <a:close/>
                <a:moveTo>
                  <a:pt x="2105939" y="525856"/>
                </a:moveTo>
                <a:cubicBezTo>
                  <a:pt x="2107159" y="526770"/>
                  <a:pt x="2110054" y="529590"/>
                  <a:pt x="2114627" y="534314"/>
                </a:cubicBezTo>
                <a:cubicBezTo>
                  <a:pt x="2119198" y="539038"/>
                  <a:pt x="2125751" y="545668"/>
                  <a:pt x="2134286" y="554202"/>
                </a:cubicBezTo>
                <a:cubicBezTo>
                  <a:pt x="2131238" y="558469"/>
                  <a:pt x="2127428" y="563270"/>
                  <a:pt x="2122856" y="568604"/>
                </a:cubicBezTo>
                <a:cubicBezTo>
                  <a:pt x="2118284" y="573938"/>
                  <a:pt x="2112950" y="579653"/>
                  <a:pt x="2106854" y="585749"/>
                </a:cubicBezTo>
                <a:cubicBezTo>
                  <a:pt x="2093747" y="575386"/>
                  <a:pt x="2083384" y="565937"/>
                  <a:pt x="2075764" y="557403"/>
                </a:cubicBezTo>
                <a:cubicBezTo>
                  <a:pt x="2084603" y="549478"/>
                  <a:pt x="2094662" y="538962"/>
                  <a:pt x="2105939" y="525856"/>
                </a:cubicBezTo>
                <a:close/>
                <a:moveTo>
                  <a:pt x="1334415" y="525856"/>
                </a:moveTo>
                <a:cubicBezTo>
                  <a:pt x="1335634" y="526770"/>
                  <a:pt x="1338529" y="529590"/>
                  <a:pt x="1343101" y="534314"/>
                </a:cubicBezTo>
                <a:cubicBezTo>
                  <a:pt x="1347673" y="539038"/>
                  <a:pt x="1354227" y="545668"/>
                  <a:pt x="1362761" y="554202"/>
                </a:cubicBezTo>
                <a:cubicBezTo>
                  <a:pt x="1359713" y="558469"/>
                  <a:pt x="1355903" y="563270"/>
                  <a:pt x="1351331" y="568604"/>
                </a:cubicBezTo>
                <a:cubicBezTo>
                  <a:pt x="1346759" y="573938"/>
                  <a:pt x="1341425" y="579653"/>
                  <a:pt x="1335329" y="585749"/>
                </a:cubicBezTo>
                <a:cubicBezTo>
                  <a:pt x="1322223" y="575386"/>
                  <a:pt x="1311859" y="565937"/>
                  <a:pt x="1304239" y="557403"/>
                </a:cubicBezTo>
                <a:cubicBezTo>
                  <a:pt x="1313079" y="549478"/>
                  <a:pt x="1323137" y="538962"/>
                  <a:pt x="1334415" y="525856"/>
                </a:cubicBezTo>
                <a:close/>
                <a:moveTo>
                  <a:pt x="4288383" y="512597"/>
                </a:moveTo>
                <a:cubicBezTo>
                  <a:pt x="4297222" y="522655"/>
                  <a:pt x="4307890" y="533323"/>
                  <a:pt x="4320387" y="544601"/>
                </a:cubicBezTo>
                <a:cubicBezTo>
                  <a:pt x="4317034" y="549478"/>
                  <a:pt x="4312691" y="554964"/>
                  <a:pt x="4307357" y="561060"/>
                </a:cubicBezTo>
                <a:cubicBezTo>
                  <a:pt x="4302023" y="567156"/>
                  <a:pt x="4296003" y="573557"/>
                  <a:pt x="4289297" y="580263"/>
                </a:cubicBezTo>
                <a:cubicBezTo>
                  <a:pt x="4281677" y="574167"/>
                  <a:pt x="4274971" y="568452"/>
                  <a:pt x="4269181" y="563118"/>
                </a:cubicBezTo>
                <a:cubicBezTo>
                  <a:pt x="4263389" y="557784"/>
                  <a:pt x="4258513" y="552831"/>
                  <a:pt x="4254550" y="548259"/>
                </a:cubicBezTo>
                <a:cubicBezTo>
                  <a:pt x="4260951" y="541858"/>
                  <a:pt x="4266971" y="535762"/>
                  <a:pt x="4272609" y="529971"/>
                </a:cubicBezTo>
                <a:cubicBezTo>
                  <a:pt x="4278248" y="524179"/>
                  <a:pt x="4283506" y="518388"/>
                  <a:pt x="4288383" y="512597"/>
                </a:cubicBezTo>
                <a:close/>
                <a:moveTo>
                  <a:pt x="154991" y="390525"/>
                </a:moveTo>
                <a:cubicBezTo>
                  <a:pt x="163221" y="404545"/>
                  <a:pt x="168707" y="417195"/>
                  <a:pt x="171450" y="428472"/>
                </a:cubicBezTo>
                <a:cubicBezTo>
                  <a:pt x="172669" y="432739"/>
                  <a:pt x="174117" y="439293"/>
                  <a:pt x="175793" y="448132"/>
                </a:cubicBezTo>
                <a:cubicBezTo>
                  <a:pt x="177470" y="456971"/>
                  <a:pt x="179223" y="466877"/>
                  <a:pt x="181051" y="477850"/>
                </a:cubicBezTo>
                <a:cubicBezTo>
                  <a:pt x="182880" y="488823"/>
                  <a:pt x="184404" y="500100"/>
                  <a:pt x="185623" y="511683"/>
                </a:cubicBezTo>
                <a:cubicBezTo>
                  <a:pt x="188062" y="526618"/>
                  <a:pt x="191338" y="537514"/>
                  <a:pt x="195453" y="544372"/>
                </a:cubicBezTo>
                <a:cubicBezTo>
                  <a:pt x="199568" y="551230"/>
                  <a:pt x="206197" y="556183"/>
                  <a:pt x="215341" y="559231"/>
                </a:cubicBezTo>
                <a:lnTo>
                  <a:pt x="227229" y="563803"/>
                </a:lnTo>
                <a:lnTo>
                  <a:pt x="221285" y="582091"/>
                </a:lnTo>
                <a:lnTo>
                  <a:pt x="191110" y="571576"/>
                </a:lnTo>
                <a:cubicBezTo>
                  <a:pt x="173736" y="565785"/>
                  <a:pt x="160553" y="557174"/>
                  <a:pt x="151562" y="545744"/>
                </a:cubicBezTo>
                <a:cubicBezTo>
                  <a:pt x="142570" y="534314"/>
                  <a:pt x="137922" y="520827"/>
                  <a:pt x="137617" y="505282"/>
                </a:cubicBezTo>
                <a:cubicBezTo>
                  <a:pt x="136703" y="489737"/>
                  <a:pt x="136855" y="467029"/>
                  <a:pt x="138075" y="437159"/>
                </a:cubicBezTo>
                <a:cubicBezTo>
                  <a:pt x="138379" y="430453"/>
                  <a:pt x="138532" y="424129"/>
                  <a:pt x="138532" y="418185"/>
                </a:cubicBezTo>
                <a:cubicBezTo>
                  <a:pt x="138532" y="412242"/>
                  <a:pt x="138532" y="406527"/>
                  <a:pt x="138532" y="401040"/>
                </a:cubicBezTo>
                <a:close/>
                <a:moveTo>
                  <a:pt x="5827927" y="385495"/>
                </a:moveTo>
                <a:cubicBezTo>
                  <a:pt x="5820612" y="385495"/>
                  <a:pt x="5813983" y="387629"/>
                  <a:pt x="5808039" y="391896"/>
                </a:cubicBezTo>
                <a:cubicBezTo>
                  <a:pt x="5802096" y="396163"/>
                  <a:pt x="5797600" y="401650"/>
                  <a:pt x="5794552" y="408355"/>
                </a:cubicBezTo>
                <a:cubicBezTo>
                  <a:pt x="5792418" y="413232"/>
                  <a:pt x="5791351" y="418261"/>
                  <a:pt x="5791351" y="423443"/>
                </a:cubicBezTo>
                <a:cubicBezTo>
                  <a:pt x="5791351" y="433197"/>
                  <a:pt x="5795390" y="440588"/>
                  <a:pt x="5803467" y="445617"/>
                </a:cubicBezTo>
                <a:cubicBezTo>
                  <a:pt x="5811545" y="450646"/>
                  <a:pt x="5822899" y="453161"/>
                  <a:pt x="5837529" y="453161"/>
                </a:cubicBezTo>
                <a:cubicBezTo>
                  <a:pt x="5844844" y="453161"/>
                  <a:pt x="5851931" y="452551"/>
                  <a:pt x="5858789" y="451332"/>
                </a:cubicBezTo>
                <a:cubicBezTo>
                  <a:pt x="5865647" y="450113"/>
                  <a:pt x="5873343" y="447979"/>
                  <a:pt x="5881877" y="444931"/>
                </a:cubicBezTo>
                <a:cubicBezTo>
                  <a:pt x="5878829" y="434263"/>
                  <a:pt x="5874257" y="424129"/>
                  <a:pt x="5868161" y="414528"/>
                </a:cubicBezTo>
                <a:cubicBezTo>
                  <a:pt x="5862065" y="404926"/>
                  <a:pt x="5855359" y="397687"/>
                  <a:pt x="5848044" y="392811"/>
                </a:cubicBezTo>
                <a:cubicBezTo>
                  <a:pt x="5841034" y="387934"/>
                  <a:pt x="5834328" y="385495"/>
                  <a:pt x="5827927" y="385495"/>
                </a:cubicBezTo>
                <a:close/>
                <a:moveTo>
                  <a:pt x="3384499" y="380009"/>
                </a:moveTo>
                <a:cubicBezTo>
                  <a:pt x="3375965" y="383362"/>
                  <a:pt x="3367811" y="387553"/>
                  <a:pt x="3360039" y="392582"/>
                </a:cubicBezTo>
                <a:cubicBezTo>
                  <a:pt x="3352267" y="397611"/>
                  <a:pt x="3345180" y="403098"/>
                  <a:pt x="3338779" y="409041"/>
                </a:cubicBezTo>
                <a:cubicBezTo>
                  <a:pt x="3332378" y="414985"/>
                  <a:pt x="3327044" y="421005"/>
                  <a:pt x="3322777" y="427101"/>
                </a:cubicBezTo>
                <a:cubicBezTo>
                  <a:pt x="3331921" y="434111"/>
                  <a:pt x="3343427" y="439902"/>
                  <a:pt x="3357295" y="444474"/>
                </a:cubicBezTo>
                <a:cubicBezTo>
                  <a:pt x="3371164" y="449046"/>
                  <a:pt x="3387547" y="452551"/>
                  <a:pt x="3406445" y="454990"/>
                </a:cubicBezTo>
                <a:cubicBezTo>
                  <a:pt x="3400958" y="444931"/>
                  <a:pt x="3396310" y="433501"/>
                  <a:pt x="3392500" y="420700"/>
                </a:cubicBezTo>
                <a:cubicBezTo>
                  <a:pt x="3388690" y="407898"/>
                  <a:pt x="3386023" y="394335"/>
                  <a:pt x="3384499" y="380009"/>
                </a:cubicBezTo>
                <a:close/>
                <a:moveTo>
                  <a:pt x="5233645" y="370865"/>
                </a:moveTo>
                <a:cubicBezTo>
                  <a:pt x="5228462" y="370865"/>
                  <a:pt x="5222671" y="372694"/>
                  <a:pt x="5216271" y="376351"/>
                </a:cubicBezTo>
                <a:cubicBezTo>
                  <a:pt x="5209869" y="380009"/>
                  <a:pt x="5203316" y="385267"/>
                  <a:pt x="5196611" y="392125"/>
                </a:cubicBezTo>
                <a:cubicBezTo>
                  <a:pt x="5189905" y="398983"/>
                  <a:pt x="5183352" y="407136"/>
                  <a:pt x="5176951" y="416585"/>
                </a:cubicBezTo>
                <a:cubicBezTo>
                  <a:pt x="5182743" y="423291"/>
                  <a:pt x="5189525" y="429158"/>
                  <a:pt x="5197297" y="434187"/>
                </a:cubicBezTo>
                <a:cubicBezTo>
                  <a:pt x="5205069" y="439216"/>
                  <a:pt x="5213070" y="443103"/>
                  <a:pt x="5221300" y="445846"/>
                </a:cubicBezTo>
                <a:cubicBezTo>
                  <a:pt x="5239283" y="440359"/>
                  <a:pt x="5254523" y="432282"/>
                  <a:pt x="5267019" y="421614"/>
                </a:cubicBezTo>
                <a:cubicBezTo>
                  <a:pt x="5265191" y="413689"/>
                  <a:pt x="5262143" y="405536"/>
                  <a:pt x="5257876" y="397154"/>
                </a:cubicBezTo>
                <a:cubicBezTo>
                  <a:pt x="5253609" y="388772"/>
                  <a:pt x="5249189" y="382295"/>
                  <a:pt x="5244617" y="377723"/>
                </a:cubicBezTo>
                <a:cubicBezTo>
                  <a:pt x="5240655" y="373151"/>
                  <a:pt x="5236997" y="370865"/>
                  <a:pt x="5233645" y="370865"/>
                </a:cubicBezTo>
                <a:close/>
                <a:moveTo>
                  <a:pt x="3023845" y="370865"/>
                </a:moveTo>
                <a:cubicBezTo>
                  <a:pt x="3018663" y="370865"/>
                  <a:pt x="3012872" y="372694"/>
                  <a:pt x="3006471" y="376351"/>
                </a:cubicBezTo>
                <a:cubicBezTo>
                  <a:pt x="3000070" y="380009"/>
                  <a:pt x="2993517" y="385267"/>
                  <a:pt x="2986811" y="392125"/>
                </a:cubicBezTo>
                <a:cubicBezTo>
                  <a:pt x="2980106" y="398983"/>
                  <a:pt x="2973553" y="407136"/>
                  <a:pt x="2967152" y="416585"/>
                </a:cubicBezTo>
                <a:cubicBezTo>
                  <a:pt x="2972943" y="423291"/>
                  <a:pt x="2979725" y="429158"/>
                  <a:pt x="2987497" y="434187"/>
                </a:cubicBezTo>
                <a:cubicBezTo>
                  <a:pt x="2995270" y="439216"/>
                  <a:pt x="3003271" y="443103"/>
                  <a:pt x="3011500" y="445846"/>
                </a:cubicBezTo>
                <a:cubicBezTo>
                  <a:pt x="3029483" y="440359"/>
                  <a:pt x="3044723" y="432282"/>
                  <a:pt x="3057220" y="421614"/>
                </a:cubicBezTo>
                <a:cubicBezTo>
                  <a:pt x="3055391" y="413689"/>
                  <a:pt x="3052343" y="405536"/>
                  <a:pt x="3048077" y="397154"/>
                </a:cubicBezTo>
                <a:cubicBezTo>
                  <a:pt x="3043809" y="388772"/>
                  <a:pt x="3039389" y="382295"/>
                  <a:pt x="3034817" y="377723"/>
                </a:cubicBezTo>
                <a:cubicBezTo>
                  <a:pt x="3030855" y="373151"/>
                  <a:pt x="3027197" y="370865"/>
                  <a:pt x="3023845" y="370865"/>
                </a:cubicBezTo>
                <a:close/>
                <a:moveTo>
                  <a:pt x="3913631" y="368579"/>
                </a:moveTo>
                <a:cubicBezTo>
                  <a:pt x="3882542" y="378942"/>
                  <a:pt x="3859073" y="392506"/>
                  <a:pt x="3843223" y="409270"/>
                </a:cubicBezTo>
                <a:cubicBezTo>
                  <a:pt x="3852367" y="416280"/>
                  <a:pt x="3861511" y="421233"/>
                  <a:pt x="3870655" y="424129"/>
                </a:cubicBezTo>
                <a:cubicBezTo>
                  <a:pt x="3879799" y="427024"/>
                  <a:pt x="3888790" y="429234"/>
                  <a:pt x="3897630" y="430758"/>
                </a:cubicBezTo>
                <a:cubicBezTo>
                  <a:pt x="3902201" y="431368"/>
                  <a:pt x="3906850" y="431825"/>
                  <a:pt x="3911575" y="432130"/>
                </a:cubicBezTo>
                <a:cubicBezTo>
                  <a:pt x="3916299" y="432435"/>
                  <a:pt x="3921251" y="432739"/>
                  <a:pt x="3926433" y="433044"/>
                </a:cubicBezTo>
                <a:cubicBezTo>
                  <a:pt x="3924605" y="424205"/>
                  <a:pt x="3922623" y="414375"/>
                  <a:pt x="3920489" y="403555"/>
                </a:cubicBezTo>
                <a:cubicBezTo>
                  <a:pt x="3918356" y="392734"/>
                  <a:pt x="3916070" y="381076"/>
                  <a:pt x="3913631" y="368579"/>
                </a:cubicBezTo>
                <a:close/>
                <a:moveTo>
                  <a:pt x="1487196" y="361721"/>
                </a:moveTo>
                <a:cubicBezTo>
                  <a:pt x="1478966" y="361721"/>
                  <a:pt x="1470965" y="362559"/>
                  <a:pt x="1463193" y="364236"/>
                </a:cubicBezTo>
                <a:cubicBezTo>
                  <a:pt x="1455420" y="365912"/>
                  <a:pt x="1446809" y="369036"/>
                  <a:pt x="1437361" y="373608"/>
                </a:cubicBezTo>
                <a:cubicBezTo>
                  <a:pt x="1441323" y="376961"/>
                  <a:pt x="1446809" y="382143"/>
                  <a:pt x="1453820" y="389153"/>
                </a:cubicBezTo>
                <a:cubicBezTo>
                  <a:pt x="1460830" y="396163"/>
                  <a:pt x="1469060" y="405003"/>
                  <a:pt x="1478509" y="415671"/>
                </a:cubicBezTo>
                <a:cubicBezTo>
                  <a:pt x="1480337" y="417804"/>
                  <a:pt x="1482167" y="419938"/>
                  <a:pt x="1483995" y="422071"/>
                </a:cubicBezTo>
                <a:cubicBezTo>
                  <a:pt x="1485824" y="424205"/>
                  <a:pt x="1487805" y="426339"/>
                  <a:pt x="1489939" y="428472"/>
                </a:cubicBezTo>
                <a:cubicBezTo>
                  <a:pt x="1498778" y="422681"/>
                  <a:pt x="1505636" y="416280"/>
                  <a:pt x="1510513" y="409270"/>
                </a:cubicBezTo>
                <a:cubicBezTo>
                  <a:pt x="1515389" y="402259"/>
                  <a:pt x="1517828" y="395097"/>
                  <a:pt x="1517828" y="387781"/>
                </a:cubicBezTo>
                <a:cubicBezTo>
                  <a:pt x="1517828" y="379857"/>
                  <a:pt x="1514932" y="373532"/>
                  <a:pt x="1509141" y="368808"/>
                </a:cubicBezTo>
                <a:cubicBezTo>
                  <a:pt x="1503350" y="364083"/>
                  <a:pt x="1496035" y="361721"/>
                  <a:pt x="1487196" y="361721"/>
                </a:cubicBezTo>
                <a:close/>
                <a:moveTo>
                  <a:pt x="775792" y="357149"/>
                </a:moveTo>
                <a:cubicBezTo>
                  <a:pt x="789813" y="357149"/>
                  <a:pt x="799719" y="366903"/>
                  <a:pt x="805510" y="386410"/>
                </a:cubicBezTo>
                <a:cubicBezTo>
                  <a:pt x="796671" y="388543"/>
                  <a:pt x="789280" y="390296"/>
                  <a:pt x="783336" y="391668"/>
                </a:cubicBezTo>
                <a:cubicBezTo>
                  <a:pt x="777393" y="393039"/>
                  <a:pt x="772592" y="394487"/>
                  <a:pt x="768934" y="396011"/>
                </a:cubicBezTo>
                <a:cubicBezTo>
                  <a:pt x="765581" y="397230"/>
                  <a:pt x="762305" y="398526"/>
                  <a:pt x="759105" y="399897"/>
                </a:cubicBezTo>
                <a:cubicBezTo>
                  <a:pt x="755904" y="401269"/>
                  <a:pt x="752627" y="402869"/>
                  <a:pt x="749275" y="404698"/>
                </a:cubicBezTo>
                <a:cubicBezTo>
                  <a:pt x="750494" y="428472"/>
                  <a:pt x="751256" y="448513"/>
                  <a:pt x="751561" y="464820"/>
                </a:cubicBezTo>
                <a:cubicBezTo>
                  <a:pt x="751865" y="481126"/>
                  <a:pt x="751865" y="494614"/>
                  <a:pt x="751561" y="505282"/>
                </a:cubicBezTo>
                <a:cubicBezTo>
                  <a:pt x="750951" y="521131"/>
                  <a:pt x="746151" y="534695"/>
                  <a:pt x="737159" y="545973"/>
                </a:cubicBezTo>
                <a:cubicBezTo>
                  <a:pt x="728167" y="557250"/>
                  <a:pt x="714985" y="565785"/>
                  <a:pt x="697611" y="571576"/>
                </a:cubicBezTo>
                <a:lnTo>
                  <a:pt x="667436" y="582091"/>
                </a:lnTo>
                <a:lnTo>
                  <a:pt x="661492" y="563803"/>
                </a:lnTo>
                <a:lnTo>
                  <a:pt x="673837" y="559231"/>
                </a:lnTo>
                <a:cubicBezTo>
                  <a:pt x="683285" y="555574"/>
                  <a:pt x="689915" y="550392"/>
                  <a:pt x="693725" y="543687"/>
                </a:cubicBezTo>
                <a:cubicBezTo>
                  <a:pt x="697535" y="536981"/>
                  <a:pt x="700659" y="526313"/>
                  <a:pt x="703097" y="511683"/>
                </a:cubicBezTo>
                <a:cubicBezTo>
                  <a:pt x="704012" y="504063"/>
                  <a:pt x="705460" y="492404"/>
                  <a:pt x="707441" y="476707"/>
                </a:cubicBezTo>
                <a:cubicBezTo>
                  <a:pt x="709422" y="461010"/>
                  <a:pt x="712089" y="441579"/>
                  <a:pt x="715442" y="418414"/>
                </a:cubicBezTo>
                <a:cubicBezTo>
                  <a:pt x="715747" y="416280"/>
                  <a:pt x="717195" y="412546"/>
                  <a:pt x="719785" y="407212"/>
                </a:cubicBezTo>
                <a:cubicBezTo>
                  <a:pt x="722376" y="401878"/>
                  <a:pt x="726110" y="394792"/>
                  <a:pt x="730987" y="385953"/>
                </a:cubicBezTo>
                <a:lnTo>
                  <a:pt x="736016" y="376809"/>
                </a:lnTo>
                <a:cubicBezTo>
                  <a:pt x="743026" y="371017"/>
                  <a:pt x="750189" y="366293"/>
                  <a:pt x="757504" y="362635"/>
                </a:cubicBezTo>
                <a:cubicBezTo>
                  <a:pt x="764819" y="358978"/>
                  <a:pt x="770915" y="357149"/>
                  <a:pt x="775792" y="357149"/>
                </a:cubicBezTo>
                <a:close/>
                <a:moveTo>
                  <a:pt x="849859" y="346633"/>
                </a:moveTo>
                <a:cubicBezTo>
                  <a:pt x="866623" y="360045"/>
                  <a:pt x="879577" y="371932"/>
                  <a:pt x="888721" y="382295"/>
                </a:cubicBezTo>
                <a:cubicBezTo>
                  <a:pt x="881405" y="389610"/>
                  <a:pt x="874547" y="396621"/>
                  <a:pt x="868147" y="403326"/>
                </a:cubicBezTo>
                <a:cubicBezTo>
                  <a:pt x="861746" y="410032"/>
                  <a:pt x="855955" y="416280"/>
                  <a:pt x="850773" y="422071"/>
                </a:cubicBezTo>
                <a:cubicBezTo>
                  <a:pt x="846201" y="416585"/>
                  <a:pt x="840943" y="410946"/>
                  <a:pt x="835000" y="405155"/>
                </a:cubicBezTo>
                <a:cubicBezTo>
                  <a:pt x="829056" y="399364"/>
                  <a:pt x="822427" y="393115"/>
                  <a:pt x="815111" y="386410"/>
                </a:cubicBezTo>
                <a:cubicBezTo>
                  <a:pt x="819379" y="380009"/>
                  <a:pt x="824408" y="373532"/>
                  <a:pt x="830199" y="366979"/>
                </a:cubicBezTo>
                <a:cubicBezTo>
                  <a:pt x="835990" y="360426"/>
                  <a:pt x="842543" y="353644"/>
                  <a:pt x="849859" y="346633"/>
                </a:cubicBezTo>
                <a:close/>
                <a:moveTo>
                  <a:pt x="5835243" y="336118"/>
                </a:moveTo>
                <a:cubicBezTo>
                  <a:pt x="5848044" y="336118"/>
                  <a:pt x="5860159" y="341833"/>
                  <a:pt x="5871591" y="353263"/>
                </a:cubicBezTo>
                <a:cubicBezTo>
                  <a:pt x="5883020" y="364693"/>
                  <a:pt x="5892392" y="380619"/>
                  <a:pt x="5899708" y="401040"/>
                </a:cubicBezTo>
                <a:cubicBezTo>
                  <a:pt x="5903365" y="411099"/>
                  <a:pt x="5906108" y="421005"/>
                  <a:pt x="5907937" y="430758"/>
                </a:cubicBezTo>
                <a:cubicBezTo>
                  <a:pt x="5909766" y="440512"/>
                  <a:pt x="5910681" y="450265"/>
                  <a:pt x="5910681" y="460019"/>
                </a:cubicBezTo>
                <a:cubicBezTo>
                  <a:pt x="5910681" y="474954"/>
                  <a:pt x="5908395" y="489585"/>
                  <a:pt x="5903823" y="503910"/>
                </a:cubicBezTo>
                <a:cubicBezTo>
                  <a:pt x="5899251" y="518236"/>
                  <a:pt x="5892849" y="531266"/>
                  <a:pt x="5884621" y="543001"/>
                </a:cubicBezTo>
                <a:cubicBezTo>
                  <a:pt x="5876390" y="554736"/>
                  <a:pt x="5866637" y="564565"/>
                  <a:pt x="5855359" y="572490"/>
                </a:cubicBezTo>
                <a:cubicBezTo>
                  <a:pt x="5838595" y="584073"/>
                  <a:pt x="5820155" y="589864"/>
                  <a:pt x="5800039" y="589864"/>
                </a:cubicBezTo>
                <a:cubicBezTo>
                  <a:pt x="5795466" y="589864"/>
                  <a:pt x="5789141" y="588187"/>
                  <a:pt x="5781065" y="584835"/>
                </a:cubicBezTo>
                <a:cubicBezTo>
                  <a:pt x="5772987" y="581482"/>
                  <a:pt x="5764529" y="577138"/>
                  <a:pt x="5755690" y="571804"/>
                </a:cubicBezTo>
                <a:cubicBezTo>
                  <a:pt x="5746851" y="566470"/>
                  <a:pt x="5738926" y="560908"/>
                  <a:pt x="5731915" y="555117"/>
                </a:cubicBezTo>
                <a:lnTo>
                  <a:pt x="5739231" y="537286"/>
                </a:lnTo>
                <a:cubicBezTo>
                  <a:pt x="5747459" y="539724"/>
                  <a:pt x="5755918" y="541553"/>
                  <a:pt x="5764605" y="542772"/>
                </a:cubicBezTo>
                <a:cubicBezTo>
                  <a:pt x="5773291" y="543991"/>
                  <a:pt x="5782207" y="544601"/>
                  <a:pt x="5791351" y="544601"/>
                </a:cubicBezTo>
                <a:cubicBezTo>
                  <a:pt x="5814821" y="544601"/>
                  <a:pt x="5835167" y="538429"/>
                  <a:pt x="5852387" y="526084"/>
                </a:cubicBezTo>
                <a:cubicBezTo>
                  <a:pt x="5869609" y="513740"/>
                  <a:pt x="5881877" y="496443"/>
                  <a:pt x="5889192" y="474192"/>
                </a:cubicBezTo>
                <a:lnTo>
                  <a:pt x="5888735" y="470992"/>
                </a:lnTo>
                <a:cubicBezTo>
                  <a:pt x="5879895" y="479831"/>
                  <a:pt x="5870218" y="486765"/>
                  <a:pt x="5859703" y="491794"/>
                </a:cubicBezTo>
                <a:cubicBezTo>
                  <a:pt x="5849187" y="496824"/>
                  <a:pt x="5838595" y="499338"/>
                  <a:pt x="5827927" y="499338"/>
                </a:cubicBezTo>
                <a:cubicBezTo>
                  <a:pt x="5809335" y="499338"/>
                  <a:pt x="5794933" y="493852"/>
                  <a:pt x="5784722" y="482879"/>
                </a:cubicBezTo>
                <a:cubicBezTo>
                  <a:pt x="5774511" y="471906"/>
                  <a:pt x="5769405" y="456819"/>
                  <a:pt x="5769406" y="437616"/>
                </a:cubicBezTo>
                <a:cubicBezTo>
                  <a:pt x="5769405" y="421157"/>
                  <a:pt x="5772530" y="404926"/>
                  <a:pt x="5778779" y="388924"/>
                </a:cubicBezTo>
                <a:cubicBezTo>
                  <a:pt x="5785027" y="372922"/>
                  <a:pt x="5793333" y="360197"/>
                  <a:pt x="5803695" y="350748"/>
                </a:cubicBezTo>
                <a:cubicBezTo>
                  <a:pt x="5813754" y="340995"/>
                  <a:pt x="5824269" y="336118"/>
                  <a:pt x="5835243" y="336118"/>
                </a:cubicBezTo>
                <a:close/>
                <a:moveTo>
                  <a:pt x="37948" y="333832"/>
                </a:moveTo>
                <a:cubicBezTo>
                  <a:pt x="42520" y="339318"/>
                  <a:pt x="47777" y="345033"/>
                  <a:pt x="53721" y="350977"/>
                </a:cubicBezTo>
                <a:cubicBezTo>
                  <a:pt x="59665" y="356920"/>
                  <a:pt x="66446" y="363093"/>
                  <a:pt x="74067" y="369493"/>
                </a:cubicBezTo>
                <a:cubicBezTo>
                  <a:pt x="69799" y="375589"/>
                  <a:pt x="64694" y="381990"/>
                  <a:pt x="58750" y="388696"/>
                </a:cubicBezTo>
                <a:cubicBezTo>
                  <a:pt x="52807" y="395401"/>
                  <a:pt x="46177" y="402259"/>
                  <a:pt x="38862" y="409270"/>
                </a:cubicBezTo>
                <a:cubicBezTo>
                  <a:pt x="21489" y="395249"/>
                  <a:pt x="8535" y="383362"/>
                  <a:pt x="0" y="373608"/>
                </a:cubicBezTo>
                <a:cubicBezTo>
                  <a:pt x="7620" y="366293"/>
                  <a:pt x="14554" y="359359"/>
                  <a:pt x="20803" y="352806"/>
                </a:cubicBezTo>
                <a:cubicBezTo>
                  <a:pt x="27051" y="346252"/>
                  <a:pt x="32766" y="339928"/>
                  <a:pt x="37948" y="333832"/>
                </a:cubicBezTo>
                <a:close/>
                <a:moveTo>
                  <a:pt x="5524042" y="330631"/>
                </a:moveTo>
                <a:cubicBezTo>
                  <a:pt x="5525566" y="336423"/>
                  <a:pt x="5527623" y="343357"/>
                  <a:pt x="5530214" y="351434"/>
                </a:cubicBezTo>
                <a:cubicBezTo>
                  <a:pt x="5532805" y="359511"/>
                  <a:pt x="5535549" y="367512"/>
                  <a:pt x="5538444" y="375437"/>
                </a:cubicBezTo>
                <a:cubicBezTo>
                  <a:pt x="5541339" y="383362"/>
                  <a:pt x="5543854" y="390525"/>
                  <a:pt x="5545987" y="396925"/>
                </a:cubicBezTo>
                <a:cubicBezTo>
                  <a:pt x="5549950" y="407898"/>
                  <a:pt x="5553227" y="418795"/>
                  <a:pt x="5555817" y="429615"/>
                </a:cubicBezTo>
                <a:cubicBezTo>
                  <a:pt x="5558408" y="440436"/>
                  <a:pt x="5559703" y="450570"/>
                  <a:pt x="5559703" y="460019"/>
                </a:cubicBezTo>
                <a:cubicBezTo>
                  <a:pt x="5559703" y="483793"/>
                  <a:pt x="5555131" y="505663"/>
                  <a:pt x="5545987" y="525627"/>
                </a:cubicBezTo>
                <a:cubicBezTo>
                  <a:pt x="5536843" y="545592"/>
                  <a:pt x="5524347" y="561365"/>
                  <a:pt x="5508497" y="572947"/>
                </a:cubicBezTo>
                <a:cubicBezTo>
                  <a:pt x="5492343" y="584225"/>
                  <a:pt x="5474359" y="589864"/>
                  <a:pt x="5454548" y="589864"/>
                </a:cubicBezTo>
                <a:cubicBezTo>
                  <a:pt x="5450585" y="589864"/>
                  <a:pt x="5445251" y="588416"/>
                  <a:pt x="5438546" y="585520"/>
                </a:cubicBezTo>
                <a:cubicBezTo>
                  <a:pt x="5431840" y="582625"/>
                  <a:pt x="5424449" y="578586"/>
                  <a:pt x="5416371" y="573405"/>
                </a:cubicBezTo>
                <a:lnTo>
                  <a:pt x="5404497" y="564705"/>
                </a:lnTo>
                <a:lnTo>
                  <a:pt x="5398007" y="570738"/>
                </a:lnTo>
                <a:cubicBezTo>
                  <a:pt x="5390083" y="574700"/>
                  <a:pt x="5379796" y="579043"/>
                  <a:pt x="5367147" y="583768"/>
                </a:cubicBezTo>
                <a:cubicBezTo>
                  <a:pt x="5354497" y="588492"/>
                  <a:pt x="5339638" y="593598"/>
                  <a:pt x="5322570" y="599084"/>
                </a:cubicBezTo>
                <a:lnTo>
                  <a:pt x="5326227" y="575767"/>
                </a:lnTo>
                <a:cubicBezTo>
                  <a:pt x="5346344" y="568756"/>
                  <a:pt x="5363184" y="562889"/>
                  <a:pt x="5376748" y="558165"/>
                </a:cubicBezTo>
                <a:lnTo>
                  <a:pt x="5395323" y="551182"/>
                </a:lnTo>
                <a:lnTo>
                  <a:pt x="5400141" y="538657"/>
                </a:lnTo>
                <a:cubicBezTo>
                  <a:pt x="5408371" y="540791"/>
                  <a:pt x="5416295" y="542315"/>
                  <a:pt x="5423915" y="543229"/>
                </a:cubicBezTo>
                <a:cubicBezTo>
                  <a:pt x="5431535" y="544144"/>
                  <a:pt x="5438698" y="544601"/>
                  <a:pt x="5445403" y="544601"/>
                </a:cubicBezTo>
                <a:cubicBezTo>
                  <a:pt x="5467959" y="544601"/>
                  <a:pt x="5487161" y="538581"/>
                  <a:pt x="5503011" y="526542"/>
                </a:cubicBezTo>
                <a:cubicBezTo>
                  <a:pt x="5518860" y="514502"/>
                  <a:pt x="5530443" y="497052"/>
                  <a:pt x="5537758" y="474192"/>
                </a:cubicBezTo>
                <a:cubicBezTo>
                  <a:pt x="5535625" y="469620"/>
                  <a:pt x="5533339" y="464972"/>
                  <a:pt x="5530900" y="460248"/>
                </a:cubicBezTo>
                <a:cubicBezTo>
                  <a:pt x="5528462" y="455523"/>
                  <a:pt x="5525719" y="450723"/>
                  <a:pt x="5522671" y="445846"/>
                </a:cubicBezTo>
                <a:cubicBezTo>
                  <a:pt x="5513526" y="430606"/>
                  <a:pt x="5505753" y="416966"/>
                  <a:pt x="5499353" y="404926"/>
                </a:cubicBezTo>
                <a:cubicBezTo>
                  <a:pt x="5492952" y="392887"/>
                  <a:pt x="5489751" y="382295"/>
                  <a:pt x="5489752" y="373151"/>
                </a:cubicBezTo>
                <a:cubicBezTo>
                  <a:pt x="5489751" y="364617"/>
                  <a:pt x="5492877" y="356692"/>
                  <a:pt x="5499125" y="349377"/>
                </a:cubicBezTo>
                <a:cubicBezTo>
                  <a:pt x="5505373" y="342061"/>
                  <a:pt x="5513679" y="335813"/>
                  <a:pt x="5524042" y="330631"/>
                </a:cubicBezTo>
                <a:close/>
                <a:moveTo>
                  <a:pt x="2609927" y="321030"/>
                </a:moveTo>
                <a:cubicBezTo>
                  <a:pt x="2613889" y="324993"/>
                  <a:pt x="2618537" y="329641"/>
                  <a:pt x="2623871" y="334975"/>
                </a:cubicBezTo>
                <a:cubicBezTo>
                  <a:pt x="2629205" y="340309"/>
                  <a:pt x="2635225" y="346176"/>
                  <a:pt x="2641930" y="352577"/>
                </a:cubicBezTo>
                <a:cubicBezTo>
                  <a:pt x="2638273" y="357759"/>
                  <a:pt x="2633853" y="363321"/>
                  <a:pt x="2628671" y="369265"/>
                </a:cubicBezTo>
                <a:cubicBezTo>
                  <a:pt x="2623490" y="375208"/>
                  <a:pt x="2617546" y="381533"/>
                  <a:pt x="2610841" y="388239"/>
                </a:cubicBezTo>
                <a:cubicBezTo>
                  <a:pt x="2595905" y="376351"/>
                  <a:pt x="2584475" y="365683"/>
                  <a:pt x="2576551" y="356235"/>
                </a:cubicBezTo>
                <a:cubicBezTo>
                  <a:pt x="2583866" y="348919"/>
                  <a:pt x="2590267" y="342366"/>
                  <a:pt x="2595753" y="336575"/>
                </a:cubicBezTo>
                <a:cubicBezTo>
                  <a:pt x="2601239" y="330784"/>
                  <a:pt x="2605964" y="325602"/>
                  <a:pt x="2609927" y="321030"/>
                </a:cubicBezTo>
                <a:close/>
                <a:moveTo>
                  <a:pt x="2251863" y="319659"/>
                </a:moveTo>
                <a:cubicBezTo>
                  <a:pt x="2262531" y="319659"/>
                  <a:pt x="2273275" y="322859"/>
                  <a:pt x="2284095" y="329260"/>
                </a:cubicBezTo>
                <a:cubicBezTo>
                  <a:pt x="2294915" y="335661"/>
                  <a:pt x="2306574" y="345414"/>
                  <a:pt x="2319071" y="358521"/>
                </a:cubicBezTo>
                <a:lnTo>
                  <a:pt x="2309927" y="375894"/>
                </a:lnTo>
                <a:cubicBezTo>
                  <a:pt x="2299564" y="371932"/>
                  <a:pt x="2290877" y="369189"/>
                  <a:pt x="2283867" y="367665"/>
                </a:cubicBezTo>
                <a:cubicBezTo>
                  <a:pt x="2276856" y="366141"/>
                  <a:pt x="2269998" y="365379"/>
                  <a:pt x="2263292" y="365379"/>
                </a:cubicBezTo>
                <a:cubicBezTo>
                  <a:pt x="2252929" y="365379"/>
                  <a:pt x="2243328" y="366598"/>
                  <a:pt x="2234489" y="369036"/>
                </a:cubicBezTo>
                <a:cubicBezTo>
                  <a:pt x="2225650" y="371475"/>
                  <a:pt x="2216353" y="375285"/>
                  <a:pt x="2206600" y="380466"/>
                </a:cubicBezTo>
                <a:cubicBezTo>
                  <a:pt x="2206905" y="392353"/>
                  <a:pt x="2209571" y="403098"/>
                  <a:pt x="2214601" y="412699"/>
                </a:cubicBezTo>
                <a:cubicBezTo>
                  <a:pt x="2219630" y="422300"/>
                  <a:pt x="2227021" y="430301"/>
                  <a:pt x="2236775" y="436702"/>
                </a:cubicBezTo>
                <a:cubicBezTo>
                  <a:pt x="2243175" y="440359"/>
                  <a:pt x="2250186" y="442950"/>
                  <a:pt x="2257806" y="444474"/>
                </a:cubicBezTo>
                <a:cubicBezTo>
                  <a:pt x="2271217" y="443255"/>
                  <a:pt x="2283562" y="441731"/>
                  <a:pt x="2294839" y="439902"/>
                </a:cubicBezTo>
                <a:cubicBezTo>
                  <a:pt x="2306117" y="438073"/>
                  <a:pt x="2317395" y="435406"/>
                  <a:pt x="2328672" y="431901"/>
                </a:cubicBezTo>
                <a:cubicBezTo>
                  <a:pt x="2339949" y="428396"/>
                  <a:pt x="2351989" y="424205"/>
                  <a:pt x="2364791" y="419328"/>
                </a:cubicBezTo>
                <a:cubicBezTo>
                  <a:pt x="2367229" y="421157"/>
                  <a:pt x="2368982" y="424129"/>
                  <a:pt x="2370049" y="428244"/>
                </a:cubicBezTo>
                <a:cubicBezTo>
                  <a:pt x="2371115" y="432358"/>
                  <a:pt x="2371649" y="436092"/>
                  <a:pt x="2371649" y="439445"/>
                </a:cubicBezTo>
                <a:cubicBezTo>
                  <a:pt x="2371649" y="446151"/>
                  <a:pt x="2370277" y="452094"/>
                  <a:pt x="2367534" y="457276"/>
                </a:cubicBezTo>
                <a:cubicBezTo>
                  <a:pt x="2364791" y="462457"/>
                  <a:pt x="2360829" y="466420"/>
                  <a:pt x="2355647" y="469163"/>
                </a:cubicBezTo>
                <a:cubicBezTo>
                  <a:pt x="2353209" y="470077"/>
                  <a:pt x="2348484" y="471525"/>
                  <a:pt x="2341474" y="473506"/>
                </a:cubicBezTo>
                <a:cubicBezTo>
                  <a:pt x="2334463" y="475488"/>
                  <a:pt x="2325776" y="477545"/>
                  <a:pt x="2315413" y="479679"/>
                </a:cubicBezTo>
                <a:cubicBezTo>
                  <a:pt x="2289201" y="485470"/>
                  <a:pt x="2263140" y="489737"/>
                  <a:pt x="2237232" y="492480"/>
                </a:cubicBezTo>
                <a:cubicBezTo>
                  <a:pt x="2224278" y="493852"/>
                  <a:pt x="2210448" y="494880"/>
                  <a:pt x="2195741" y="495566"/>
                </a:cubicBezTo>
                <a:lnTo>
                  <a:pt x="2156253" y="496435"/>
                </a:lnTo>
                <a:lnTo>
                  <a:pt x="2155774" y="496595"/>
                </a:lnTo>
                <a:lnTo>
                  <a:pt x="2154565" y="496472"/>
                </a:lnTo>
                <a:lnTo>
                  <a:pt x="2148993" y="496595"/>
                </a:lnTo>
                <a:cubicBezTo>
                  <a:pt x="2147773" y="496595"/>
                  <a:pt x="2146859" y="496290"/>
                  <a:pt x="2146249" y="495681"/>
                </a:cubicBezTo>
                <a:lnTo>
                  <a:pt x="2146232" y="495627"/>
                </a:lnTo>
                <a:lnTo>
                  <a:pt x="2137457" y="494738"/>
                </a:lnTo>
                <a:cubicBezTo>
                  <a:pt x="2119570" y="491023"/>
                  <a:pt x="2102968" y="481736"/>
                  <a:pt x="2087651" y="466877"/>
                </a:cubicBezTo>
                <a:lnTo>
                  <a:pt x="2082622" y="473735"/>
                </a:lnTo>
                <a:cubicBezTo>
                  <a:pt x="2078050" y="479526"/>
                  <a:pt x="2071345" y="484098"/>
                  <a:pt x="2062505" y="487451"/>
                </a:cubicBezTo>
                <a:cubicBezTo>
                  <a:pt x="2053666" y="490804"/>
                  <a:pt x="2042922" y="493166"/>
                  <a:pt x="2030273" y="494538"/>
                </a:cubicBezTo>
                <a:lnTo>
                  <a:pt x="1993024" y="496311"/>
                </a:lnTo>
                <a:lnTo>
                  <a:pt x="1992173" y="496595"/>
                </a:lnTo>
                <a:lnTo>
                  <a:pt x="1990833" y="496416"/>
                </a:lnTo>
                <a:lnTo>
                  <a:pt x="1987067" y="496595"/>
                </a:lnTo>
                <a:cubicBezTo>
                  <a:pt x="1985848" y="496595"/>
                  <a:pt x="1984934" y="496290"/>
                  <a:pt x="1984324" y="495681"/>
                </a:cubicBezTo>
                <a:lnTo>
                  <a:pt x="1984277" y="495539"/>
                </a:lnTo>
                <a:lnTo>
                  <a:pt x="1974228" y="494195"/>
                </a:lnTo>
                <a:cubicBezTo>
                  <a:pt x="1968360" y="492594"/>
                  <a:pt x="1962607" y="490194"/>
                  <a:pt x="1956969" y="486994"/>
                </a:cubicBezTo>
                <a:cubicBezTo>
                  <a:pt x="1953615" y="507415"/>
                  <a:pt x="1947139" y="525399"/>
                  <a:pt x="1937537" y="540943"/>
                </a:cubicBezTo>
                <a:cubicBezTo>
                  <a:pt x="1927936" y="556488"/>
                  <a:pt x="1915973" y="568528"/>
                  <a:pt x="1901647" y="577062"/>
                </a:cubicBezTo>
                <a:cubicBezTo>
                  <a:pt x="1887322" y="585597"/>
                  <a:pt x="1871472" y="589864"/>
                  <a:pt x="1854099" y="589864"/>
                </a:cubicBezTo>
                <a:cubicBezTo>
                  <a:pt x="1850136" y="589864"/>
                  <a:pt x="1844802" y="588416"/>
                  <a:pt x="1838097" y="585520"/>
                </a:cubicBezTo>
                <a:cubicBezTo>
                  <a:pt x="1831391" y="582625"/>
                  <a:pt x="1823999" y="578586"/>
                  <a:pt x="1815922" y="573405"/>
                </a:cubicBezTo>
                <a:cubicBezTo>
                  <a:pt x="1807845" y="568223"/>
                  <a:pt x="1800149" y="562584"/>
                  <a:pt x="1792834" y="556488"/>
                </a:cubicBezTo>
                <a:lnTo>
                  <a:pt x="1799692" y="538657"/>
                </a:lnTo>
                <a:cubicBezTo>
                  <a:pt x="1807921" y="540791"/>
                  <a:pt x="1815846" y="542315"/>
                  <a:pt x="1823466" y="543229"/>
                </a:cubicBezTo>
                <a:cubicBezTo>
                  <a:pt x="1831086" y="544144"/>
                  <a:pt x="1838249" y="544601"/>
                  <a:pt x="1844955" y="544601"/>
                </a:cubicBezTo>
                <a:cubicBezTo>
                  <a:pt x="1867510" y="544601"/>
                  <a:pt x="1886712" y="538581"/>
                  <a:pt x="1902562" y="526542"/>
                </a:cubicBezTo>
                <a:cubicBezTo>
                  <a:pt x="1918411" y="514502"/>
                  <a:pt x="1929994" y="497052"/>
                  <a:pt x="1937309" y="474192"/>
                </a:cubicBezTo>
                <a:cubicBezTo>
                  <a:pt x="1935175" y="469620"/>
                  <a:pt x="1932889" y="464972"/>
                  <a:pt x="1930451" y="460248"/>
                </a:cubicBezTo>
                <a:cubicBezTo>
                  <a:pt x="1928013" y="455523"/>
                  <a:pt x="1925269" y="450723"/>
                  <a:pt x="1922221" y="445846"/>
                </a:cubicBezTo>
                <a:cubicBezTo>
                  <a:pt x="1914297" y="432739"/>
                  <a:pt x="1908048" y="421690"/>
                  <a:pt x="1903476" y="412699"/>
                </a:cubicBezTo>
                <a:cubicBezTo>
                  <a:pt x="1898904" y="403707"/>
                  <a:pt x="1895704" y="396316"/>
                  <a:pt x="1893875" y="390525"/>
                </a:cubicBezTo>
                <a:cubicBezTo>
                  <a:pt x="1892656" y="384429"/>
                  <a:pt x="1892351" y="379171"/>
                  <a:pt x="1892961" y="374751"/>
                </a:cubicBezTo>
                <a:cubicBezTo>
                  <a:pt x="1893570" y="370332"/>
                  <a:pt x="1895399" y="366293"/>
                  <a:pt x="1898447" y="362635"/>
                </a:cubicBezTo>
                <a:cubicBezTo>
                  <a:pt x="1898751" y="358063"/>
                  <a:pt x="1901495" y="353644"/>
                  <a:pt x="1906677" y="349377"/>
                </a:cubicBezTo>
                <a:cubicBezTo>
                  <a:pt x="1911858" y="345109"/>
                  <a:pt x="1918564" y="341909"/>
                  <a:pt x="1926793" y="339775"/>
                </a:cubicBezTo>
                <a:cubicBezTo>
                  <a:pt x="1929231" y="348005"/>
                  <a:pt x="1931594" y="355549"/>
                  <a:pt x="1933880" y="362407"/>
                </a:cubicBezTo>
                <a:cubicBezTo>
                  <a:pt x="1936166" y="369265"/>
                  <a:pt x="1938223" y="375742"/>
                  <a:pt x="1940052" y="381838"/>
                </a:cubicBezTo>
                <a:cubicBezTo>
                  <a:pt x="1945233" y="396468"/>
                  <a:pt x="1949272" y="408660"/>
                  <a:pt x="1952168" y="418414"/>
                </a:cubicBezTo>
                <a:cubicBezTo>
                  <a:pt x="1955063" y="428167"/>
                  <a:pt x="1956816" y="435483"/>
                  <a:pt x="1957426" y="440359"/>
                </a:cubicBezTo>
                <a:cubicBezTo>
                  <a:pt x="1962607" y="443255"/>
                  <a:pt x="1968094" y="445427"/>
                  <a:pt x="1973885" y="446874"/>
                </a:cubicBezTo>
                <a:lnTo>
                  <a:pt x="1990954" y="448901"/>
                </a:lnTo>
                <a:lnTo>
                  <a:pt x="2030044" y="447446"/>
                </a:lnTo>
                <a:cubicBezTo>
                  <a:pt x="2042541" y="446379"/>
                  <a:pt x="2052447" y="443865"/>
                  <a:pt x="2059762" y="439902"/>
                </a:cubicBezTo>
                <a:cubicBezTo>
                  <a:pt x="2064944" y="437159"/>
                  <a:pt x="2069363" y="432739"/>
                  <a:pt x="2073021" y="426643"/>
                </a:cubicBezTo>
                <a:cubicBezTo>
                  <a:pt x="2076679" y="420547"/>
                  <a:pt x="2081555" y="411556"/>
                  <a:pt x="2087651" y="399669"/>
                </a:cubicBezTo>
                <a:cubicBezTo>
                  <a:pt x="2091309" y="392049"/>
                  <a:pt x="2094738" y="387248"/>
                  <a:pt x="2097939" y="385267"/>
                </a:cubicBezTo>
                <a:cubicBezTo>
                  <a:pt x="2101139" y="383286"/>
                  <a:pt x="2105025" y="382295"/>
                  <a:pt x="2109597" y="382295"/>
                </a:cubicBezTo>
                <a:cubicBezTo>
                  <a:pt x="2115693" y="382295"/>
                  <a:pt x="2121027" y="384124"/>
                  <a:pt x="2125599" y="387781"/>
                </a:cubicBezTo>
                <a:cubicBezTo>
                  <a:pt x="2123161" y="393877"/>
                  <a:pt x="2120570" y="399973"/>
                  <a:pt x="2117827" y="406069"/>
                </a:cubicBezTo>
                <a:cubicBezTo>
                  <a:pt x="2115083" y="412165"/>
                  <a:pt x="2112569" y="417804"/>
                  <a:pt x="2110283" y="422986"/>
                </a:cubicBezTo>
                <a:cubicBezTo>
                  <a:pt x="2107997" y="428167"/>
                  <a:pt x="2106092" y="432282"/>
                  <a:pt x="2104568" y="435330"/>
                </a:cubicBezTo>
                <a:cubicBezTo>
                  <a:pt x="2112797" y="440207"/>
                  <a:pt x="2121103" y="443712"/>
                  <a:pt x="2129485" y="445846"/>
                </a:cubicBezTo>
                <a:lnTo>
                  <a:pt x="2155235" y="448980"/>
                </a:lnTo>
                <a:lnTo>
                  <a:pt x="2170709" y="448818"/>
                </a:lnTo>
                <a:cubicBezTo>
                  <a:pt x="2177872" y="448665"/>
                  <a:pt x="2184959" y="448589"/>
                  <a:pt x="2191969" y="448589"/>
                </a:cubicBezTo>
                <a:cubicBezTo>
                  <a:pt x="2187397" y="444017"/>
                  <a:pt x="2183663" y="438759"/>
                  <a:pt x="2180768" y="432816"/>
                </a:cubicBezTo>
                <a:cubicBezTo>
                  <a:pt x="2177872" y="426872"/>
                  <a:pt x="2176425" y="420700"/>
                  <a:pt x="2176425" y="414299"/>
                </a:cubicBezTo>
                <a:cubicBezTo>
                  <a:pt x="2176425" y="405155"/>
                  <a:pt x="2178177" y="395478"/>
                  <a:pt x="2181683" y="385267"/>
                </a:cubicBezTo>
                <a:cubicBezTo>
                  <a:pt x="2185187" y="375056"/>
                  <a:pt x="2189988" y="365302"/>
                  <a:pt x="2196084" y="356006"/>
                </a:cubicBezTo>
                <a:cubicBezTo>
                  <a:pt x="2202180" y="346710"/>
                  <a:pt x="2209038" y="339013"/>
                  <a:pt x="2216658" y="332917"/>
                </a:cubicBezTo>
                <a:cubicBezTo>
                  <a:pt x="2228241" y="324078"/>
                  <a:pt x="2239975" y="319659"/>
                  <a:pt x="2251863" y="319659"/>
                </a:cubicBezTo>
                <a:close/>
                <a:moveTo>
                  <a:pt x="1133170" y="301371"/>
                </a:moveTo>
                <a:cubicBezTo>
                  <a:pt x="1139571" y="326669"/>
                  <a:pt x="1146048" y="349224"/>
                  <a:pt x="1152601" y="369036"/>
                </a:cubicBezTo>
                <a:cubicBezTo>
                  <a:pt x="1159155" y="388848"/>
                  <a:pt x="1166546" y="405917"/>
                  <a:pt x="1174776" y="420243"/>
                </a:cubicBezTo>
                <a:cubicBezTo>
                  <a:pt x="1180567" y="430911"/>
                  <a:pt x="1186891" y="438378"/>
                  <a:pt x="1193749" y="442645"/>
                </a:cubicBezTo>
                <a:cubicBezTo>
                  <a:pt x="1197178" y="444779"/>
                  <a:pt x="1201122" y="446379"/>
                  <a:pt x="1205579" y="447446"/>
                </a:cubicBezTo>
                <a:lnTo>
                  <a:pt x="1219219" y="448909"/>
                </a:lnTo>
                <a:lnTo>
                  <a:pt x="1258519" y="447446"/>
                </a:lnTo>
                <a:cubicBezTo>
                  <a:pt x="1271016" y="446379"/>
                  <a:pt x="1280922" y="443865"/>
                  <a:pt x="1288237" y="439902"/>
                </a:cubicBezTo>
                <a:cubicBezTo>
                  <a:pt x="1293419" y="437159"/>
                  <a:pt x="1297839" y="432739"/>
                  <a:pt x="1301496" y="426643"/>
                </a:cubicBezTo>
                <a:cubicBezTo>
                  <a:pt x="1305154" y="420547"/>
                  <a:pt x="1310031" y="411556"/>
                  <a:pt x="1316127" y="399669"/>
                </a:cubicBezTo>
                <a:cubicBezTo>
                  <a:pt x="1319784" y="392049"/>
                  <a:pt x="1323213" y="387248"/>
                  <a:pt x="1326414" y="385267"/>
                </a:cubicBezTo>
                <a:cubicBezTo>
                  <a:pt x="1329614" y="383286"/>
                  <a:pt x="1333500" y="382295"/>
                  <a:pt x="1338072" y="382295"/>
                </a:cubicBezTo>
                <a:cubicBezTo>
                  <a:pt x="1344168" y="382295"/>
                  <a:pt x="1349502" y="384124"/>
                  <a:pt x="1354074" y="387781"/>
                </a:cubicBezTo>
                <a:cubicBezTo>
                  <a:pt x="1351636" y="393877"/>
                  <a:pt x="1349045" y="399973"/>
                  <a:pt x="1346302" y="406069"/>
                </a:cubicBezTo>
                <a:cubicBezTo>
                  <a:pt x="1343559" y="412165"/>
                  <a:pt x="1341044" y="417804"/>
                  <a:pt x="1338758" y="422986"/>
                </a:cubicBezTo>
                <a:cubicBezTo>
                  <a:pt x="1336472" y="428167"/>
                  <a:pt x="1334567" y="432282"/>
                  <a:pt x="1333043" y="435330"/>
                </a:cubicBezTo>
                <a:cubicBezTo>
                  <a:pt x="1341273" y="440207"/>
                  <a:pt x="1349578" y="443712"/>
                  <a:pt x="1357960" y="445846"/>
                </a:cubicBezTo>
                <a:lnTo>
                  <a:pt x="1382963" y="448890"/>
                </a:lnTo>
                <a:lnTo>
                  <a:pt x="1422045" y="447675"/>
                </a:lnTo>
                <a:cubicBezTo>
                  <a:pt x="1435303" y="446760"/>
                  <a:pt x="1447114" y="445084"/>
                  <a:pt x="1457477" y="442645"/>
                </a:cubicBezTo>
                <a:lnTo>
                  <a:pt x="1448333" y="431673"/>
                </a:lnTo>
                <a:cubicBezTo>
                  <a:pt x="1443761" y="424662"/>
                  <a:pt x="1439571" y="418871"/>
                  <a:pt x="1435761" y="414299"/>
                </a:cubicBezTo>
                <a:cubicBezTo>
                  <a:pt x="1431951" y="409727"/>
                  <a:pt x="1428369" y="405917"/>
                  <a:pt x="1425016" y="402869"/>
                </a:cubicBezTo>
                <a:cubicBezTo>
                  <a:pt x="1422578" y="400126"/>
                  <a:pt x="1420139" y="397611"/>
                  <a:pt x="1417701" y="395325"/>
                </a:cubicBezTo>
                <a:cubicBezTo>
                  <a:pt x="1415263" y="393039"/>
                  <a:pt x="1412824" y="390982"/>
                  <a:pt x="1410386" y="389153"/>
                </a:cubicBezTo>
                <a:lnTo>
                  <a:pt x="1402613" y="394639"/>
                </a:lnTo>
                <a:cubicBezTo>
                  <a:pt x="1395298" y="386715"/>
                  <a:pt x="1391641" y="378028"/>
                  <a:pt x="1391641" y="368579"/>
                </a:cubicBezTo>
                <a:cubicBezTo>
                  <a:pt x="1391641" y="361264"/>
                  <a:pt x="1393851" y="354863"/>
                  <a:pt x="1398270" y="349377"/>
                </a:cubicBezTo>
                <a:cubicBezTo>
                  <a:pt x="1402690" y="343890"/>
                  <a:pt x="1408709" y="338861"/>
                  <a:pt x="1416329" y="334289"/>
                </a:cubicBezTo>
                <a:cubicBezTo>
                  <a:pt x="1423949" y="329717"/>
                  <a:pt x="1432636" y="325907"/>
                  <a:pt x="1442390" y="322859"/>
                </a:cubicBezTo>
                <a:cubicBezTo>
                  <a:pt x="1457020" y="317677"/>
                  <a:pt x="1471498" y="315087"/>
                  <a:pt x="1485824" y="315087"/>
                </a:cubicBezTo>
                <a:cubicBezTo>
                  <a:pt x="1498931" y="315087"/>
                  <a:pt x="1511199" y="317906"/>
                  <a:pt x="1522629" y="323545"/>
                </a:cubicBezTo>
                <a:cubicBezTo>
                  <a:pt x="1534059" y="329184"/>
                  <a:pt x="1542974" y="336880"/>
                  <a:pt x="1549375" y="346633"/>
                </a:cubicBezTo>
                <a:cubicBezTo>
                  <a:pt x="1556080" y="356387"/>
                  <a:pt x="1559433" y="366750"/>
                  <a:pt x="1559433" y="377723"/>
                </a:cubicBezTo>
                <a:cubicBezTo>
                  <a:pt x="1559433" y="389610"/>
                  <a:pt x="1556157" y="401040"/>
                  <a:pt x="1549603" y="412013"/>
                </a:cubicBezTo>
                <a:cubicBezTo>
                  <a:pt x="1543050" y="422986"/>
                  <a:pt x="1533830" y="433654"/>
                  <a:pt x="1521943" y="444017"/>
                </a:cubicBezTo>
                <a:cubicBezTo>
                  <a:pt x="1529563" y="445846"/>
                  <a:pt x="1538173" y="447141"/>
                  <a:pt x="1547775" y="447903"/>
                </a:cubicBezTo>
                <a:lnTo>
                  <a:pt x="1578777" y="448987"/>
                </a:lnTo>
                <a:lnTo>
                  <a:pt x="1599895" y="448017"/>
                </a:lnTo>
                <a:cubicBezTo>
                  <a:pt x="1607363" y="447332"/>
                  <a:pt x="1614831" y="446303"/>
                  <a:pt x="1622298" y="444931"/>
                </a:cubicBezTo>
                <a:cubicBezTo>
                  <a:pt x="1637233" y="442188"/>
                  <a:pt x="1649425" y="438683"/>
                  <a:pt x="1658874" y="434416"/>
                </a:cubicBezTo>
                <a:cubicBezTo>
                  <a:pt x="1656131" y="427405"/>
                  <a:pt x="1652702" y="419633"/>
                  <a:pt x="1648587" y="411099"/>
                </a:cubicBezTo>
                <a:cubicBezTo>
                  <a:pt x="1644473" y="402564"/>
                  <a:pt x="1640891" y="395097"/>
                  <a:pt x="1637843" y="388696"/>
                </a:cubicBezTo>
                <a:cubicBezTo>
                  <a:pt x="1634795" y="381990"/>
                  <a:pt x="1632357" y="376275"/>
                  <a:pt x="1630528" y="371551"/>
                </a:cubicBezTo>
                <a:cubicBezTo>
                  <a:pt x="1628699" y="366826"/>
                  <a:pt x="1627785" y="362635"/>
                  <a:pt x="1627785" y="358978"/>
                </a:cubicBezTo>
                <a:cubicBezTo>
                  <a:pt x="1627785" y="351663"/>
                  <a:pt x="1631442" y="343890"/>
                  <a:pt x="1638757" y="335661"/>
                </a:cubicBezTo>
                <a:cubicBezTo>
                  <a:pt x="1646073" y="327431"/>
                  <a:pt x="1654912" y="320573"/>
                  <a:pt x="1665275" y="315087"/>
                </a:cubicBezTo>
                <a:cubicBezTo>
                  <a:pt x="1667104" y="323011"/>
                  <a:pt x="1669161" y="332384"/>
                  <a:pt x="1671447" y="343204"/>
                </a:cubicBezTo>
                <a:cubicBezTo>
                  <a:pt x="1673733" y="354025"/>
                  <a:pt x="1676095" y="365836"/>
                  <a:pt x="1678534" y="378637"/>
                </a:cubicBezTo>
                <a:cubicBezTo>
                  <a:pt x="1680363" y="388391"/>
                  <a:pt x="1681734" y="396621"/>
                  <a:pt x="1682649" y="403326"/>
                </a:cubicBezTo>
                <a:cubicBezTo>
                  <a:pt x="1683563" y="410032"/>
                  <a:pt x="1684020" y="415213"/>
                  <a:pt x="1684020" y="418871"/>
                </a:cubicBezTo>
                <a:cubicBezTo>
                  <a:pt x="1684020" y="425272"/>
                  <a:pt x="1682343" y="433273"/>
                  <a:pt x="1678991" y="442874"/>
                </a:cubicBezTo>
                <a:cubicBezTo>
                  <a:pt x="1675638" y="452475"/>
                  <a:pt x="1671523" y="462000"/>
                  <a:pt x="1666647" y="471449"/>
                </a:cubicBezTo>
                <a:cubicBezTo>
                  <a:pt x="1645844" y="484022"/>
                  <a:pt x="1623927" y="491880"/>
                  <a:pt x="1600895" y="495023"/>
                </a:cubicBezTo>
                <a:lnTo>
                  <a:pt x="1581321" y="496338"/>
                </a:lnTo>
                <a:lnTo>
                  <a:pt x="1580464" y="496595"/>
                </a:lnTo>
                <a:lnTo>
                  <a:pt x="1578857" y="496503"/>
                </a:lnTo>
                <a:lnTo>
                  <a:pt x="1577493" y="496595"/>
                </a:lnTo>
                <a:lnTo>
                  <a:pt x="1576879" y="496390"/>
                </a:lnTo>
                <a:lnTo>
                  <a:pt x="1550403" y="494880"/>
                </a:lnTo>
                <a:cubicBezTo>
                  <a:pt x="1541031" y="493737"/>
                  <a:pt x="1532306" y="492023"/>
                  <a:pt x="1524229" y="489737"/>
                </a:cubicBezTo>
                <a:cubicBezTo>
                  <a:pt x="1508074" y="485165"/>
                  <a:pt x="1494511" y="478459"/>
                  <a:pt x="1483538" y="469620"/>
                </a:cubicBezTo>
                <a:cubicBezTo>
                  <a:pt x="1467079" y="478764"/>
                  <a:pt x="1450239" y="485546"/>
                  <a:pt x="1433017" y="489966"/>
                </a:cubicBezTo>
                <a:cubicBezTo>
                  <a:pt x="1424407" y="492175"/>
                  <a:pt x="1415510" y="493833"/>
                  <a:pt x="1406328" y="494938"/>
                </a:cubicBezTo>
                <a:lnTo>
                  <a:pt x="1385591" y="496148"/>
                </a:lnTo>
                <a:lnTo>
                  <a:pt x="1384249" y="496595"/>
                </a:lnTo>
                <a:lnTo>
                  <a:pt x="1381939" y="496361"/>
                </a:lnTo>
                <a:lnTo>
                  <a:pt x="1377925" y="496595"/>
                </a:lnTo>
                <a:lnTo>
                  <a:pt x="1375159" y="495673"/>
                </a:lnTo>
                <a:lnTo>
                  <a:pt x="1365933" y="494738"/>
                </a:lnTo>
                <a:cubicBezTo>
                  <a:pt x="1348045" y="491023"/>
                  <a:pt x="1331443" y="481736"/>
                  <a:pt x="1316127" y="466877"/>
                </a:cubicBezTo>
                <a:lnTo>
                  <a:pt x="1311097" y="473735"/>
                </a:lnTo>
                <a:cubicBezTo>
                  <a:pt x="1306525" y="479526"/>
                  <a:pt x="1299820" y="484098"/>
                  <a:pt x="1290981" y="487451"/>
                </a:cubicBezTo>
                <a:cubicBezTo>
                  <a:pt x="1282141" y="490804"/>
                  <a:pt x="1271397" y="493166"/>
                  <a:pt x="1258748" y="494538"/>
                </a:cubicBezTo>
                <a:lnTo>
                  <a:pt x="1221321" y="496320"/>
                </a:lnTo>
                <a:lnTo>
                  <a:pt x="1220495" y="496595"/>
                </a:lnTo>
                <a:lnTo>
                  <a:pt x="1218723" y="496444"/>
                </a:lnTo>
                <a:lnTo>
                  <a:pt x="1215543" y="496595"/>
                </a:lnTo>
                <a:lnTo>
                  <a:pt x="1213836" y="496026"/>
                </a:lnTo>
                <a:lnTo>
                  <a:pt x="1204437" y="495223"/>
                </a:lnTo>
                <a:cubicBezTo>
                  <a:pt x="1199369" y="494309"/>
                  <a:pt x="1194588" y="492937"/>
                  <a:pt x="1190092" y="491109"/>
                </a:cubicBezTo>
                <a:cubicBezTo>
                  <a:pt x="1181100" y="487451"/>
                  <a:pt x="1173099" y="481965"/>
                  <a:pt x="1166089" y="474649"/>
                </a:cubicBezTo>
                <a:cubicBezTo>
                  <a:pt x="1134390" y="491109"/>
                  <a:pt x="1102843" y="499338"/>
                  <a:pt x="1071448" y="499338"/>
                </a:cubicBezTo>
                <a:cubicBezTo>
                  <a:pt x="1031824" y="499338"/>
                  <a:pt x="1012012" y="488213"/>
                  <a:pt x="1012012" y="465963"/>
                </a:cubicBezTo>
                <a:cubicBezTo>
                  <a:pt x="1012012" y="459867"/>
                  <a:pt x="1013079" y="453771"/>
                  <a:pt x="1015213" y="447675"/>
                </a:cubicBezTo>
                <a:cubicBezTo>
                  <a:pt x="1017346" y="441579"/>
                  <a:pt x="1020242" y="436702"/>
                  <a:pt x="1023899" y="433044"/>
                </a:cubicBezTo>
                <a:cubicBezTo>
                  <a:pt x="1031519" y="439140"/>
                  <a:pt x="1040206" y="443712"/>
                  <a:pt x="1049960" y="446760"/>
                </a:cubicBezTo>
                <a:cubicBezTo>
                  <a:pt x="1059714" y="449808"/>
                  <a:pt x="1071753" y="451332"/>
                  <a:pt x="1086079" y="451332"/>
                </a:cubicBezTo>
                <a:cubicBezTo>
                  <a:pt x="1095223" y="451332"/>
                  <a:pt x="1104595" y="450723"/>
                  <a:pt x="1114197" y="449503"/>
                </a:cubicBezTo>
                <a:cubicBezTo>
                  <a:pt x="1123798" y="448284"/>
                  <a:pt x="1133627" y="446455"/>
                  <a:pt x="1143686" y="444017"/>
                </a:cubicBezTo>
                <a:cubicBezTo>
                  <a:pt x="1135761" y="430301"/>
                  <a:pt x="1128827" y="416737"/>
                  <a:pt x="1122883" y="403326"/>
                </a:cubicBezTo>
                <a:cubicBezTo>
                  <a:pt x="1116940" y="389915"/>
                  <a:pt x="1112291" y="377723"/>
                  <a:pt x="1108939" y="366750"/>
                </a:cubicBezTo>
                <a:cubicBezTo>
                  <a:pt x="1105586" y="355777"/>
                  <a:pt x="1103910" y="347395"/>
                  <a:pt x="1103910" y="341604"/>
                </a:cubicBezTo>
                <a:cubicBezTo>
                  <a:pt x="1103910" y="331851"/>
                  <a:pt x="1106348" y="323469"/>
                  <a:pt x="1111225" y="316458"/>
                </a:cubicBezTo>
                <a:cubicBezTo>
                  <a:pt x="1116102" y="309448"/>
                  <a:pt x="1123417" y="304419"/>
                  <a:pt x="1133170" y="301371"/>
                </a:cubicBezTo>
                <a:close/>
                <a:moveTo>
                  <a:pt x="3166796" y="290398"/>
                </a:moveTo>
                <a:cubicBezTo>
                  <a:pt x="3169235" y="293141"/>
                  <a:pt x="3172815" y="296875"/>
                  <a:pt x="3177540" y="301599"/>
                </a:cubicBezTo>
                <a:cubicBezTo>
                  <a:pt x="3182264" y="306324"/>
                  <a:pt x="3188131" y="311886"/>
                  <a:pt x="3195142" y="318287"/>
                </a:cubicBezTo>
                <a:cubicBezTo>
                  <a:pt x="3191485" y="323469"/>
                  <a:pt x="3187370" y="328726"/>
                  <a:pt x="3182798" y="334060"/>
                </a:cubicBezTo>
                <a:cubicBezTo>
                  <a:pt x="3178226" y="339394"/>
                  <a:pt x="3173196" y="344805"/>
                  <a:pt x="3167710" y="350291"/>
                </a:cubicBezTo>
                <a:cubicBezTo>
                  <a:pt x="3161005" y="344805"/>
                  <a:pt x="3155061" y="339699"/>
                  <a:pt x="3149879" y="334975"/>
                </a:cubicBezTo>
                <a:cubicBezTo>
                  <a:pt x="3144697" y="330250"/>
                  <a:pt x="3140126" y="325755"/>
                  <a:pt x="3136163" y="321487"/>
                </a:cubicBezTo>
                <a:cubicBezTo>
                  <a:pt x="3141040" y="316915"/>
                  <a:pt x="3146069" y="311962"/>
                  <a:pt x="3151251" y="306628"/>
                </a:cubicBezTo>
                <a:cubicBezTo>
                  <a:pt x="3156433" y="301294"/>
                  <a:pt x="3161614" y="295884"/>
                  <a:pt x="3166796" y="290398"/>
                </a:cubicBezTo>
                <a:close/>
                <a:moveTo>
                  <a:pt x="4899659" y="287655"/>
                </a:moveTo>
                <a:cubicBezTo>
                  <a:pt x="4902098" y="290398"/>
                  <a:pt x="4905679" y="294132"/>
                  <a:pt x="4910403" y="298856"/>
                </a:cubicBezTo>
                <a:cubicBezTo>
                  <a:pt x="4915128" y="303580"/>
                  <a:pt x="4920995" y="309143"/>
                  <a:pt x="4928006" y="315544"/>
                </a:cubicBezTo>
                <a:cubicBezTo>
                  <a:pt x="4924348" y="320725"/>
                  <a:pt x="4920234" y="325983"/>
                  <a:pt x="4915661" y="331317"/>
                </a:cubicBezTo>
                <a:cubicBezTo>
                  <a:pt x="4911089" y="336651"/>
                  <a:pt x="4906061" y="342061"/>
                  <a:pt x="4900574" y="347548"/>
                </a:cubicBezTo>
                <a:cubicBezTo>
                  <a:pt x="4893868" y="342061"/>
                  <a:pt x="4887925" y="336956"/>
                  <a:pt x="4882743" y="332232"/>
                </a:cubicBezTo>
                <a:cubicBezTo>
                  <a:pt x="4877561" y="327507"/>
                  <a:pt x="4872989" y="323011"/>
                  <a:pt x="4869027" y="318744"/>
                </a:cubicBezTo>
                <a:cubicBezTo>
                  <a:pt x="4873904" y="314172"/>
                  <a:pt x="4878933" y="309219"/>
                  <a:pt x="4884115" y="303885"/>
                </a:cubicBezTo>
                <a:cubicBezTo>
                  <a:pt x="4889297" y="298551"/>
                  <a:pt x="4894478" y="293141"/>
                  <a:pt x="4899659" y="287655"/>
                </a:cubicBezTo>
                <a:close/>
                <a:moveTo>
                  <a:pt x="3230347" y="283540"/>
                </a:moveTo>
                <a:cubicBezTo>
                  <a:pt x="3232785" y="286283"/>
                  <a:pt x="3236442" y="289941"/>
                  <a:pt x="3241319" y="294513"/>
                </a:cubicBezTo>
                <a:cubicBezTo>
                  <a:pt x="3246196" y="299085"/>
                  <a:pt x="3252139" y="304723"/>
                  <a:pt x="3259150" y="311429"/>
                </a:cubicBezTo>
                <a:cubicBezTo>
                  <a:pt x="3251530" y="322097"/>
                  <a:pt x="3242234" y="332765"/>
                  <a:pt x="3231261" y="343433"/>
                </a:cubicBezTo>
                <a:cubicBezTo>
                  <a:pt x="3224860" y="338251"/>
                  <a:pt x="3219069" y="333375"/>
                  <a:pt x="3213887" y="328803"/>
                </a:cubicBezTo>
                <a:cubicBezTo>
                  <a:pt x="3208705" y="324231"/>
                  <a:pt x="3204134" y="319659"/>
                  <a:pt x="3200171" y="315087"/>
                </a:cubicBezTo>
                <a:cubicBezTo>
                  <a:pt x="3204438" y="311124"/>
                  <a:pt x="3209087" y="306476"/>
                  <a:pt x="3214116" y="301142"/>
                </a:cubicBezTo>
                <a:cubicBezTo>
                  <a:pt x="3219145" y="295808"/>
                  <a:pt x="3224555" y="289941"/>
                  <a:pt x="3230347" y="283540"/>
                </a:cubicBezTo>
                <a:close/>
                <a:moveTo>
                  <a:pt x="4963211" y="280797"/>
                </a:moveTo>
                <a:cubicBezTo>
                  <a:pt x="4965649" y="283540"/>
                  <a:pt x="4969307" y="287197"/>
                  <a:pt x="4974183" y="291769"/>
                </a:cubicBezTo>
                <a:cubicBezTo>
                  <a:pt x="4979060" y="296341"/>
                  <a:pt x="4985004" y="301980"/>
                  <a:pt x="4992014" y="308686"/>
                </a:cubicBezTo>
                <a:cubicBezTo>
                  <a:pt x="4984394" y="319354"/>
                  <a:pt x="4975097" y="330022"/>
                  <a:pt x="4964125" y="340690"/>
                </a:cubicBezTo>
                <a:cubicBezTo>
                  <a:pt x="4957724" y="335508"/>
                  <a:pt x="4951933" y="330631"/>
                  <a:pt x="4946751" y="326059"/>
                </a:cubicBezTo>
                <a:cubicBezTo>
                  <a:pt x="4941570" y="321487"/>
                  <a:pt x="4936998" y="316915"/>
                  <a:pt x="4933035" y="312343"/>
                </a:cubicBezTo>
                <a:cubicBezTo>
                  <a:pt x="4937302" y="308381"/>
                  <a:pt x="4941951" y="303733"/>
                  <a:pt x="4946980" y="298399"/>
                </a:cubicBezTo>
                <a:cubicBezTo>
                  <a:pt x="4952009" y="293065"/>
                  <a:pt x="4957419" y="287197"/>
                  <a:pt x="4963211" y="280797"/>
                </a:cubicBezTo>
                <a:close/>
                <a:moveTo>
                  <a:pt x="4065879" y="274396"/>
                </a:moveTo>
                <a:cubicBezTo>
                  <a:pt x="4069841" y="278358"/>
                  <a:pt x="4074489" y="283006"/>
                  <a:pt x="4079824" y="288340"/>
                </a:cubicBezTo>
                <a:cubicBezTo>
                  <a:pt x="4085158" y="293674"/>
                  <a:pt x="4091177" y="299542"/>
                  <a:pt x="4097883" y="305943"/>
                </a:cubicBezTo>
                <a:cubicBezTo>
                  <a:pt x="4094225" y="311124"/>
                  <a:pt x="4089806" y="316687"/>
                  <a:pt x="4084625" y="322630"/>
                </a:cubicBezTo>
                <a:cubicBezTo>
                  <a:pt x="4079443" y="328574"/>
                  <a:pt x="4073499" y="334899"/>
                  <a:pt x="4066793" y="341604"/>
                </a:cubicBezTo>
                <a:cubicBezTo>
                  <a:pt x="4051859" y="329717"/>
                  <a:pt x="4040429" y="319049"/>
                  <a:pt x="4032504" y="309600"/>
                </a:cubicBezTo>
                <a:cubicBezTo>
                  <a:pt x="4039819" y="302285"/>
                  <a:pt x="4046219" y="295732"/>
                  <a:pt x="4051706" y="289941"/>
                </a:cubicBezTo>
                <a:cubicBezTo>
                  <a:pt x="4057193" y="284149"/>
                  <a:pt x="4061917" y="278968"/>
                  <a:pt x="4065879" y="274396"/>
                </a:cubicBezTo>
                <a:close/>
                <a:moveTo>
                  <a:pt x="2647188" y="252374"/>
                </a:moveTo>
                <a:lnTo>
                  <a:pt x="2647645" y="257860"/>
                </a:lnTo>
                <a:cubicBezTo>
                  <a:pt x="2647645" y="265785"/>
                  <a:pt x="2644140" y="271881"/>
                  <a:pt x="2637130" y="276148"/>
                </a:cubicBezTo>
                <a:cubicBezTo>
                  <a:pt x="2629205" y="280111"/>
                  <a:pt x="2618994" y="284530"/>
                  <a:pt x="2606497" y="289407"/>
                </a:cubicBezTo>
                <a:cubicBezTo>
                  <a:pt x="2594001" y="294284"/>
                  <a:pt x="2579370" y="299618"/>
                  <a:pt x="2562606" y="305409"/>
                </a:cubicBezTo>
                <a:lnTo>
                  <a:pt x="2564892" y="283464"/>
                </a:lnTo>
                <a:cubicBezTo>
                  <a:pt x="2585314" y="276148"/>
                  <a:pt x="2602078" y="270052"/>
                  <a:pt x="2615184" y="265176"/>
                </a:cubicBezTo>
                <a:cubicBezTo>
                  <a:pt x="2628291" y="260299"/>
                  <a:pt x="2638958" y="256032"/>
                  <a:pt x="2647188" y="252374"/>
                </a:cubicBezTo>
                <a:close/>
                <a:moveTo>
                  <a:pt x="2074393" y="251841"/>
                </a:moveTo>
                <a:cubicBezTo>
                  <a:pt x="2072259" y="251841"/>
                  <a:pt x="2070049" y="252679"/>
                  <a:pt x="2067763" y="254355"/>
                </a:cubicBezTo>
                <a:cubicBezTo>
                  <a:pt x="2065477" y="256032"/>
                  <a:pt x="2064487" y="258546"/>
                  <a:pt x="2064791" y="261899"/>
                </a:cubicBezTo>
                <a:cubicBezTo>
                  <a:pt x="2064791" y="264947"/>
                  <a:pt x="2065706" y="267766"/>
                  <a:pt x="2067535" y="270357"/>
                </a:cubicBezTo>
                <a:cubicBezTo>
                  <a:pt x="2069363" y="272948"/>
                  <a:pt x="2072411" y="274243"/>
                  <a:pt x="2076679" y="274243"/>
                </a:cubicBezTo>
                <a:cubicBezTo>
                  <a:pt x="2079727" y="274243"/>
                  <a:pt x="2082622" y="273177"/>
                  <a:pt x="2085365" y="271043"/>
                </a:cubicBezTo>
                <a:cubicBezTo>
                  <a:pt x="2088109" y="268909"/>
                  <a:pt x="2089480" y="266928"/>
                  <a:pt x="2089480" y="265099"/>
                </a:cubicBezTo>
                <a:cubicBezTo>
                  <a:pt x="2089480" y="262356"/>
                  <a:pt x="2087880" y="259461"/>
                  <a:pt x="2084680" y="256413"/>
                </a:cubicBezTo>
                <a:cubicBezTo>
                  <a:pt x="2081479" y="253365"/>
                  <a:pt x="2078050" y="251841"/>
                  <a:pt x="2074393" y="251841"/>
                </a:cubicBezTo>
                <a:close/>
                <a:moveTo>
                  <a:pt x="5497982" y="235991"/>
                </a:moveTo>
                <a:cubicBezTo>
                  <a:pt x="5501945" y="239953"/>
                  <a:pt x="5506593" y="244602"/>
                  <a:pt x="5511927" y="249936"/>
                </a:cubicBezTo>
                <a:cubicBezTo>
                  <a:pt x="5517261" y="255270"/>
                  <a:pt x="5523279" y="261137"/>
                  <a:pt x="5529985" y="267538"/>
                </a:cubicBezTo>
                <a:cubicBezTo>
                  <a:pt x="5526329" y="272719"/>
                  <a:pt x="5521908" y="278282"/>
                  <a:pt x="5516727" y="284226"/>
                </a:cubicBezTo>
                <a:cubicBezTo>
                  <a:pt x="5511545" y="290169"/>
                  <a:pt x="5505601" y="296494"/>
                  <a:pt x="5498897" y="303199"/>
                </a:cubicBezTo>
                <a:cubicBezTo>
                  <a:pt x="5483961" y="291312"/>
                  <a:pt x="5472531" y="280644"/>
                  <a:pt x="5464606" y="271195"/>
                </a:cubicBezTo>
                <a:cubicBezTo>
                  <a:pt x="5471921" y="263880"/>
                  <a:pt x="5478322" y="257327"/>
                  <a:pt x="5483808" y="251536"/>
                </a:cubicBezTo>
                <a:cubicBezTo>
                  <a:pt x="5489295" y="245745"/>
                  <a:pt x="5494019" y="240563"/>
                  <a:pt x="5497982" y="235991"/>
                </a:cubicBezTo>
                <a:close/>
                <a:moveTo>
                  <a:pt x="2987726" y="235534"/>
                </a:moveTo>
                <a:cubicBezTo>
                  <a:pt x="2990164" y="238277"/>
                  <a:pt x="2993745" y="242011"/>
                  <a:pt x="2998470" y="246735"/>
                </a:cubicBezTo>
                <a:cubicBezTo>
                  <a:pt x="3003194" y="251460"/>
                  <a:pt x="3009061" y="257022"/>
                  <a:pt x="3016072" y="263423"/>
                </a:cubicBezTo>
                <a:cubicBezTo>
                  <a:pt x="3012415" y="268605"/>
                  <a:pt x="3008300" y="273862"/>
                  <a:pt x="3003728" y="279196"/>
                </a:cubicBezTo>
                <a:cubicBezTo>
                  <a:pt x="2999156" y="284530"/>
                  <a:pt x="2994127" y="289941"/>
                  <a:pt x="2988640" y="295427"/>
                </a:cubicBezTo>
                <a:cubicBezTo>
                  <a:pt x="2981935" y="289941"/>
                  <a:pt x="2975991" y="284835"/>
                  <a:pt x="2970809" y="280111"/>
                </a:cubicBezTo>
                <a:cubicBezTo>
                  <a:pt x="2965628" y="275386"/>
                  <a:pt x="2961056" y="270891"/>
                  <a:pt x="2957093" y="266623"/>
                </a:cubicBezTo>
                <a:cubicBezTo>
                  <a:pt x="2961970" y="262051"/>
                  <a:pt x="2966999" y="257098"/>
                  <a:pt x="2972181" y="251764"/>
                </a:cubicBezTo>
                <a:cubicBezTo>
                  <a:pt x="2977363" y="246430"/>
                  <a:pt x="2982544" y="241020"/>
                  <a:pt x="2987726" y="235534"/>
                </a:cubicBezTo>
                <a:close/>
                <a:moveTo>
                  <a:pt x="2076679" y="233553"/>
                </a:moveTo>
                <a:cubicBezTo>
                  <a:pt x="2083385" y="233248"/>
                  <a:pt x="2089252" y="236067"/>
                  <a:pt x="2094281" y="242011"/>
                </a:cubicBezTo>
                <a:cubicBezTo>
                  <a:pt x="2099310" y="247954"/>
                  <a:pt x="2101825" y="255651"/>
                  <a:pt x="2101825" y="265099"/>
                </a:cubicBezTo>
                <a:cubicBezTo>
                  <a:pt x="2101825" y="272110"/>
                  <a:pt x="2099234" y="278206"/>
                  <a:pt x="2094052" y="283387"/>
                </a:cubicBezTo>
                <a:cubicBezTo>
                  <a:pt x="2088871" y="288569"/>
                  <a:pt x="2082927" y="291160"/>
                  <a:pt x="2076221" y="291160"/>
                </a:cubicBezTo>
                <a:cubicBezTo>
                  <a:pt x="2069211" y="291160"/>
                  <a:pt x="2063496" y="288645"/>
                  <a:pt x="2059077" y="283616"/>
                </a:cubicBezTo>
                <a:cubicBezTo>
                  <a:pt x="2054657" y="278587"/>
                  <a:pt x="2052447" y="272262"/>
                  <a:pt x="2052447" y="264642"/>
                </a:cubicBezTo>
                <a:cubicBezTo>
                  <a:pt x="2052447" y="255803"/>
                  <a:pt x="2054962" y="248412"/>
                  <a:pt x="2059991" y="242468"/>
                </a:cubicBezTo>
                <a:cubicBezTo>
                  <a:pt x="2065020" y="236524"/>
                  <a:pt x="2070583" y="233553"/>
                  <a:pt x="2076679" y="233553"/>
                </a:cubicBezTo>
                <a:close/>
                <a:moveTo>
                  <a:pt x="559308" y="230505"/>
                </a:moveTo>
                <a:cubicBezTo>
                  <a:pt x="569367" y="248793"/>
                  <a:pt x="578129" y="268605"/>
                  <a:pt x="585597" y="289941"/>
                </a:cubicBezTo>
                <a:cubicBezTo>
                  <a:pt x="593065" y="311277"/>
                  <a:pt x="598932" y="332384"/>
                  <a:pt x="603199" y="353263"/>
                </a:cubicBezTo>
                <a:cubicBezTo>
                  <a:pt x="607467" y="374142"/>
                  <a:pt x="609600" y="393268"/>
                  <a:pt x="609600" y="410641"/>
                </a:cubicBezTo>
                <a:cubicBezTo>
                  <a:pt x="609600" y="426796"/>
                  <a:pt x="608914" y="441807"/>
                  <a:pt x="607543" y="455676"/>
                </a:cubicBezTo>
                <a:cubicBezTo>
                  <a:pt x="606171" y="469544"/>
                  <a:pt x="603961" y="484098"/>
                  <a:pt x="600913" y="499338"/>
                </a:cubicBezTo>
                <a:lnTo>
                  <a:pt x="578053" y="494766"/>
                </a:lnTo>
                <a:cubicBezTo>
                  <a:pt x="577749" y="476478"/>
                  <a:pt x="576987" y="459714"/>
                  <a:pt x="575767" y="444474"/>
                </a:cubicBezTo>
                <a:cubicBezTo>
                  <a:pt x="574548" y="429234"/>
                  <a:pt x="572719" y="414832"/>
                  <a:pt x="570281" y="401269"/>
                </a:cubicBezTo>
                <a:cubicBezTo>
                  <a:pt x="567843" y="387705"/>
                  <a:pt x="564795" y="374827"/>
                  <a:pt x="561137" y="362635"/>
                </a:cubicBezTo>
                <a:cubicBezTo>
                  <a:pt x="558394" y="353187"/>
                  <a:pt x="554584" y="342519"/>
                  <a:pt x="549707" y="330631"/>
                </a:cubicBezTo>
                <a:cubicBezTo>
                  <a:pt x="544830" y="318744"/>
                  <a:pt x="538887" y="305638"/>
                  <a:pt x="531876" y="291312"/>
                </a:cubicBezTo>
                <a:cubicBezTo>
                  <a:pt x="528523" y="284911"/>
                  <a:pt x="526847" y="278358"/>
                  <a:pt x="526847" y="271653"/>
                </a:cubicBezTo>
                <a:cubicBezTo>
                  <a:pt x="526847" y="263118"/>
                  <a:pt x="529743" y="255270"/>
                  <a:pt x="535534" y="248107"/>
                </a:cubicBezTo>
                <a:cubicBezTo>
                  <a:pt x="541325" y="240944"/>
                  <a:pt x="549250" y="235077"/>
                  <a:pt x="559308" y="230505"/>
                </a:cubicBezTo>
                <a:close/>
                <a:moveTo>
                  <a:pt x="330708" y="230505"/>
                </a:moveTo>
                <a:cubicBezTo>
                  <a:pt x="335585" y="239649"/>
                  <a:pt x="340233" y="249097"/>
                  <a:pt x="344653" y="258851"/>
                </a:cubicBezTo>
                <a:cubicBezTo>
                  <a:pt x="349072" y="268605"/>
                  <a:pt x="353111" y="278663"/>
                  <a:pt x="356769" y="289026"/>
                </a:cubicBezTo>
                <a:cubicBezTo>
                  <a:pt x="362560" y="292074"/>
                  <a:pt x="368808" y="293598"/>
                  <a:pt x="375514" y="293598"/>
                </a:cubicBezTo>
                <a:cubicBezTo>
                  <a:pt x="391973" y="293598"/>
                  <a:pt x="400203" y="282168"/>
                  <a:pt x="400203" y="259308"/>
                </a:cubicBezTo>
                <a:cubicBezTo>
                  <a:pt x="400203" y="257784"/>
                  <a:pt x="400126" y="255117"/>
                  <a:pt x="399974" y="251307"/>
                </a:cubicBezTo>
                <a:cubicBezTo>
                  <a:pt x="399821" y="247497"/>
                  <a:pt x="399441" y="242697"/>
                  <a:pt x="398831" y="236905"/>
                </a:cubicBezTo>
                <a:lnTo>
                  <a:pt x="414376" y="231419"/>
                </a:lnTo>
                <a:cubicBezTo>
                  <a:pt x="418033" y="240258"/>
                  <a:pt x="420777" y="248793"/>
                  <a:pt x="422605" y="257022"/>
                </a:cubicBezTo>
                <a:cubicBezTo>
                  <a:pt x="424434" y="265252"/>
                  <a:pt x="425653" y="273177"/>
                  <a:pt x="426263" y="280797"/>
                </a:cubicBezTo>
                <a:cubicBezTo>
                  <a:pt x="428092" y="281406"/>
                  <a:pt x="429844" y="281787"/>
                  <a:pt x="431521" y="281940"/>
                </a:cubicBezTo>
                <a:cubicBezTo>
                  <a:pt x="433197" y="282092"/>
                  <a:pt x="434645" y="282168"/>
                  <a:pt x="435864" y="282168"/>
                </a:cubicBezTo>
                <a:cubicBezTo>
                  <a:pt x="448971" y="282168"/>
                  <a:pt x="455524" y="271348"/>
                  <a:pt x="455524" y="249707"/>
                </a:cubicBezTo>
                <a:cubicBezTo>
                  <a:pt x="455524" y="246659"/>
                  <a:pt x="455447" y="243535"/>
                  <a:pt x="455295" y="240334"/>
                </a:cubicBezTo>
                <a:cubicBezTo>
                  <a:pt x="455143" y="237134"/>
                  <a:pt x="454762" y="234010"/>
                  <a:pt x="454152" y="230962"/>
                </a:cubicBezTo>
                <a:lnTo>
                  <a:pt x="475641" y="233705"/>
                </a:lnTo>
                <a:cubicBezTo>
                  <a:pt x="476860" y="239801"/>
                  <a:pt x="477622" y="245897"/>
                  <a:pt x="477927" y="251993"/>
                </a:cubicBezTo>
                <a:cubicBezTo>
                  <a:pt x="478231" y="258089"/>
                  <a:pt x="478384" y="264185"/>
                  <a:pt x="478384" y="270281"/>
                </a:cubicBezTo>
                <a:cubicBezTo>
                  <a:pt x="478384" y="288569"/>
                  <a:pt x="474650" y="303428"/>
                  <a:pt x="467182" y="314858"/>
                </a:cubicBezTo>
                <a:cubicBezTo>
                  <a:pt x="459715" y="326288"/>
                  <a:pt x="450342" y="332003"/>
                  <a:pt x="439065" y="332003"/>
                </a:cubicBezTo>
                <a:cubicBezTo>
                  <a:pt x="432969" y="332003"/>
                  <a:pt x="425501" y="329565"/>
                  <a:pt x="416662" y="324688"/>
                </a:cubicBezTo>
                <a:cubicBezTo>
                  <a:pt x="412090" y="331393"/>
                  <a:pt x="406908" y="336423"/>
                  <a:pt x="401117" y="339775"/>
                </a:cubicBezTo>
                <a:cubicBezTo>
                  <a:pt x="395326" y="343128"/>
                  <a:pt x="388773" y="344805"/>
                  <a:pt x="381457" y="344805"/>
                </a:cubicBezTo>
                <a:cubicBezTo>
                  <a:pt x="380238" y="344805"/>
                  <a:pt x="378790" y="344728"/>
                  <a:pt x="377114" y="344576"/>
                </a:cubicBezTo>
                <a:cubicBezTo>
                  <a:pt x="375437" y="344424"/>
                  <a:pt x="373837" y="344043"/>
                  <a:pt x="372313" y="343433"/>
                </a:cubicBezTo>
                <a:cubicBezTo>
                  <a:pt x="375057" y="355930"/>
                  <a:pt x="377190" y="367817"/>
                  <a:pt x="378714" y="379095"/>
                </a:cubicBezTo>
                <a:cubicBezTo>
                  <a:pt x="380238" y="390372"/>
                  <a:pt x="381000" y="400888"/>
                  <a:pt x="381000" y="410641"/>
                </a:cubicBezTo>
                <a:cubicBezTo>
                  <a:pt x="381000" y="426491"/>
                  <a:pt x="380314" y="441198"/>
                  <a:pt x="378943" y="454761"/>
                </a:cubicBezTo>
                <a:cubicBezTo>
                  <a:pt x="377571" y="468325"/>
                  <a:pt x="375514" y="483184"/>
                  <a:pt x="372771" y="499338"/>
                </a:cubicBezTo>
                <a:lnTo>
                  <a:pt x="349453" y="494766"/>
                </a:lnTo>
                <a:cubicBezTo>
                  <a:pt x="349453" y="479221"/>
                  <a:pt x="348996" y="465277"/>
                  <a:pt x="348082" y="452932"/>
                </a:cubicBezTo>
                <a:cubicBezTo>
                  <a:pt x="347167" y="440588"/>
                  <a:pt x="345872" y="428701"/>
                  <a:pt x="344195" y="417271"/>
                </a:cubicBezTo>
                <a:cubicBezTo>
                  <a:pt x="342519" y="405841"/>
                  <a:pt x="340157" y="393877"/>
                  <a:pt x="337109" y="381381"/>
                </a:cubicBezTo>
                <a:cubicBezTo>
                  <a:pt x="334671" y="371322"/>
                  <a:pt x="332156" y="362102"/>
                  <a:pt x="329565" y="353720"/>
                </a:cubicBezTo>
                <a:cubicBezTo>
                  <a:pt x="326974" y="345338"/>
                  <a:pt x="323622" y="336346"/>
                  <a:pt x="319507" y="326745"/>
                </a:cubicBezTo>
                <a:cubicBezTo>
                  <a:pt x="315392" y="317144"/>
                  <a:pt x="309982" y="305333"/>
                  <a:pt x="303276" y="291312"/>
                </a:cubicBezTo>
                <a:cubicBezTo>
                  <a:pt x="299923" y="284911"/>
                  <a:pt x="298247" y="278358"/>
                  <a:pt x="298247" y="271653"/>
                </a:cubicBezTo>
                <a:cubicBezTo>
                  <a:pt x="298247" y="263118"/>
                  <a:pt x="301143" y="255270"/>
                  <a:pt x="306934" y="248107"/>
                </a:cubicBezTo>
                <a:cubicBezTo>
                  <a:pt x="312725" y="240944"/>
                  <a:pt x="320650" y="235077"/>
                  <a:pt x="330708" y="230505"/>
                </a:cubicBezTo>
                <a:close/>
                <a:moveTo>
                  <a:pt x="3051277" y="228676"/>
                </a:moveTo>
                <a:cubicBezTo>
                  <a:pt x="3053715" y="231419"/>
                  <a:pt x="3057372" y="235077"/>
                  <a:pt x="3062250" y="239649"/>
                </a:cubicBezTo>
                <a:cubicBezTo>
                  <a:pt x="3067126" y="244221"/>
                  <a:pt x="3073070" y="249859"/>
                  <a:pt x="3080080" y="256565"/>
                </a:cubicBezTo>
                <a:cubicBezTo>
                  <a:pt x="3072460" y="267233"/>
                  <a:pt x="3063164" y="277901"/>
                  <a:pt x="3052191" y="288569"/>
                </a:cubicBezTo>
                <a:cubicBezTo>
                  <a:pt x="3045790" y="283387"/>
                  <a:pt x="3039999" y="278511"/>
                  <a:pt x="3034817" y="273939"/>
                </a:cubicBezTo>
                <a:cubicBezTo>
                  <a:pt x="3029636" y="269367"/>
                  <a:pt x="3025064" y="264795"/>
                  <a:pt x="3021101" y="260223"/>
                </a:cubicBezTo>
                <a:cubicBezTo>
                  <a:pt x="3025369" y="256260"/>
                  <a:pt x="3030017" y="251612"/>
                  <a:pt x="3035046" y="246278"/>
                </a:cubicBezTo>
                <a:cubicBezTo>
                  <a:pt x="3040075" y="240944"/>
                  <a:pt x="3045485" y="235077"/>
                  <a:pt x="3051277" y="228676"/>
                </a:cubicBezTo>
                <a:close/>
                <a:moveTo>
                  <a:pt x="3854653" y="219989"/>
                </a:moveTo>
                <a:cubicBezTo>
                  <a:pt x="3857091" y="222732"/>
                  <a:pt x="3860673" y="226466"/>
                  <a:pt x="3865397" y="231190"/>
                </a:cubicBezTo>
                <a:cubicBezTo>
                  <a:pt x="3870121" y="235915"/>
                  <a:pt x="3875989" y="241477"/>
                  <a:pt x="3882999" y="247878"/>
                </a:cubicBezTo>
                <a:cubicBezTo>
                  <a:pt x="3879341" y="253060"/>
                  <a:pt x="3875227" y="258318"/>
                  <a:pt x="3870655" y="263652"/>
                </a:cubicBezTo>
                <a:cubicBezTo>
                  <a:pt x="3866083" y="268986"/>
                  <a:pt x="3861053" y="274396"/>
                  <a:pt x="3855567" y="279882"/>
                </a:cubicBezTo>
                <a:cubicBezTo>
                  <a:pt x="3848861" y="274396"/>
                  <a:pt x="3842918" y="269290"/>
                  <a:pt x="3837737" y="264566"/>
                </a:cubicBezTo>
                <a:cubicBezTo>
                  <a:pt x="3832555" y="259842"/>
                  <a:pt x="3827983" y="255346"/>
                  <a:pt x="3824021" y="251079"/>
                </a:cubicBezTo>
                <a:cubicBezTo>
                  <a:pt x="3828897" y="246507"/>
                  <a:pt x="3833927" y="241554"/>
                  <a:pt x="3839108" y="236220"/>
                </a:cubicBezTo>
                <a:cubicBezTo>
                  <a:pt x="3844289" y="230886"/>
                  <a:pt x="3849471" y="225475"/>
                  <a:pt x="3854653" y="219989"/>
                </a:cubicBezTo>
                <a:close/>
                <a:moveTo>
                  <a:pt x="5229529" y="219075"/>
                </a:moveTo>
                <a:cubicBezTo>
                  <a:pt x="5233491" y="223037"/>
                  <a:pt x="5238140" y="227685"/>
                  <a:pt x="5243474" y="233019"/>
                </a:cubicBezTo>
                <a:cubicBezTo>
                  <a:pt x="5248808" y="238353"/>
                  <a:pt x="5254827" y="244221"/>
                  <a:pt x="5261533" y="250621"/>
                </a:cubicBezTo>
                <a:cubicBezTo>
                  <a:pt x="5257875" y="255803"/>
                  <a:pt x="5253456" y="261366"/>
                  <a:pt x="5248275" y="267309"/>
                </a:cubicBezTo>
                <a:cubicBezTo>
                  <a:pt x="5243093" y="273253"/>
                  <a:pt x="5237149" y="279577"/>
                  <a:pt x="5230444" y="286283"/>
                </a:cubicBezTo>
                <a:cubicBezTo>
                  <a:pt x="5215509" y="274396"/>
                  <a:pt x="5204078" y="263728"/>
                  <a:pt x="5196153" y="254279"/>
                </a:cubicBezTo>
                <a:cubicBezTo>
                  <a:pt x="5203469" y="246964"/>
                  <a:pt x="5209869" y="240411"/>
                  <a:pt x="5215356" y="234619"/>
                </a:cubicBezTo>
                <a:cubicBezTo>
                  <a:pt x="5220843" y="228828"/>
                  <a:pt x="5225567" y="223647"/>
                  <a:pt x="5229529" y="219075"/>
                </a:cubicBezTo>
                <a:close/>
                <a:moveTo>
                  <a:pt x="2247747" y="219075"/>
                </a:moveTo>
                <a:cubicBezTo>
                  <a:pt x="2251710" y="223037"/>
                  <a:pt x="2256358" y="227685"/>
                  <a:pt x="2261693" y="233019"/>
                </a:cubicBezTo>
                <a:cubicBezTo>
                  <a:pt x="2267026" y="238353"/>
                  <a:pt x="2273046" y="244221"/>
                  <a:pt x="2279752" y="250621"/>
                </a:cubicBezTo>
                <a:cubicBezTo>
                  <a:pt x="2276094" y="255803"/>
                  <a:pt x="2271674" y="261366"/>
                  <a:pt x="2266493" y="267309"/>
                </a:cubicBezTo>
                <a:cubicBezTo>
                  <a:pt x="2261311" y="273253"/>
                  <a:pt x="2255367" y="279577"/>
                  <a:pt x="2248662" y="286283"/>
                </a:cubicBezTo>
                <a:cubicBezTo>
                  <a:pt x="2233727" y="274396"/>
                  <a:pt x="2222297" y="263728"/>
                  <a:pt x="2214372" y="254279"/>
                </a:cubicBezTo>
                <a:cubicBezTo>
                  <a:pt x="2221687" y="246964"/>
                  <a:pt x="2228088" y="240411"/>
                  <a:pt x="2233575" y="234619"/>
                </a:cubicBezTo>
                <a:cubicBezTo>
                  <a:pt x="2239061" y="228828"/>
                  <a:pt x="2243785" y="223647"/>
                  <a:pt x="2247747" y="219075"/>
                </a:cubicBezTo>
                <a:close/>
                <a:moveTo>
                  <a:pt x="3918204" y="213131"/>
                </a:moveTo>
                <a:cubicBezTo>
                  <a:pt x="3920642" y="215874"/>
                  <a:pt x="3924299" y="219532"/>
                  <a:pt x="3929177" y="224104"/>
                </a:cubicBezTo>
                <a:cubicBezTo>
                  <a:pt x="3934053" y="228676"/>
                  <a:pt x="3939997" y="234315"/>
                  <a:pt x="3947007" y="241020"/>
                </a:cubicBezTo>
                <a:cubicBezTo>
                  <a:pt x="3939387" y="251688"/>
                  <a:pt x="3930091" y="262356"/>
                  <a:pt x="3919118" y="273024"/>
                </a:cubicBezTo>
                <a:cubicBezTo>
                  <a:pt x="3912717" y="267843"/>
                  <a:pt x="3906926" y="262966"/>
                  <a:pt x="3901745" y="258394"/>
                </a:cubicBezTo>
                <a:cubicBezTo>
                  <a:pt x="3896563" y="253822"/>
                  <a:pt x="3891991" y="249250"/>
                  <a:pt x="3888029" y="244678"/>
                </a:cubicBezTo>
                <a:cubicBezTo>
                  <a:pt x="3892295" y="240715"/>
                  <a:pt x="3896944" y="236067"/>
                  <a:pt x="3901973" y="230733"/>
                </a:cubicBezTo>
                <a:cubicBezTo>
                  <a:pt x="3907002" y="225399"/>
                  <a:pt x="3912413" y="219532"/>
                  <a:pt x="3918204" y="213131"/>
                </a:cubicBezTo>
                <a:close/>
                <a:moveTo>
                  <a:pt x="5866637" y="195224"/>
                </a:moveTo>
                <a:lnTo>
                  <a:pt x="5867095" y="200710"/>
                </a:lnTo>
                <a:cubicBezTo>
                  <a:pt x="5867095" y="208635"/>
                  <a:pt x="5863589" y="214731"/>
                  <a:pt x="5856579" y="218998"/>
                </a:cubicBezTo>
                <a:cubicBezTo>
                  <a:pt x="5848654" y="222961"/>
                  <a:pt x="5838443" y="227380"/>
                  <a:pt x="5825947" y="232257"/>
                </a:cubicBezTo>
                <a:cubicBezTo>
                  <a:pt x="5813449" y="237134"/>
                  <a:pt x="5798819" y="242468"/>
                  <a:pt x="5782055" y="248259"/>
                </a:cubicBezTo>
                <a:lnTo>
                  <a:pt x="5784341" y="226314"/>
                </a:lnTo>
                <a:cubicBezTo>
                  <a:pt x="5804763" y="218998"/>
                  <a:pt x="5821527" y="212902"/>
                  <a:pt x="5834633" y="208026"/>
                </a:cubicBezTo>
                <a:cubicBezTo>
                  <a:pt x="5847739" y="203149"/>
                  <a:pt x="5858407" y="198882"/>
                  <a:pt x="5866637" y="195224"/>
                </a:cubicBezTo>
                <a:close/>
                <a:moveTo>
                  <a:pt x="4096207" y="190119"/>
                </a:moveTo>
                <a:cubicBezTo>
                  <a:pt x="4099255" y="195605"/>
                  <a:pt x="4101313" y="201015"/>
                  <a:pt x="4102379" y="206349"/>
                </a:cubicBezTo>
                <a:cubicBezTo>
                  <a:pt x="4103446" y="211683"/>
                  <a:pt x="4103979" y="215569"/>
                  <a:pt x="4103979" y="218008"/>
                </a:cubicBezTo>
                <a:cubicBezTo>
                  <a:pt x="4103979" y="225323"/>
                  <a:pt x="4101693" y="231495"/>
                  <a:pt x="4097121" y="236524"/>
                </a:cubicBezTo>
                <a:cubicBezTo>
                  <a:pt x="4092549" y="241554"/>
                  <a:pt x="4086911" y="244068"/>
                  <a:pt x="4080205" y="244068"/>
                </a:cubicBezTo>
                <a:cubicBezTo>
                  <a:pt x="4074719" y="244068"/>
                  <a:pt x="4070147" y="242544"/>
                  <a:pt x="4066489" y="239496"/>
                </a:cubicBezTo>
                <a:cubicBezTo>
                  <a:pt x="4062222" y="248640"/>
                  <a:pt x="4055211" y="253212"/>
                  <a:pt x="4045457" y="253212"/>
                </a:cubicBezTo>
                <a:cubicBezTo>
                  <a:pt x="4039362" y="253212"/>
                  <a:pt x="4034485" y="251460"/>
                  <a:pt x="4030827" y="247954"/>
                </a:cubicBezTo>
                <a:cubicBezTo>
                  <a:pt x="4027169" y="244449"/>
                  <a:pt x="4025341" y="239496"/>
                  <a:pt x="4025341" y="233095"/>
                </a:cubicBezTo>
                <a:cubicBezTo>
                  <a:pt x="4025341" y="226695"/>
                  <a:pt x="4027322" y="219989"/>
                  <a:pt x="4031285" y="212979"/>
                </a:cubicBezTo>
                <a:lnTo>
                  <a:pt x="4039971" y="214807"/>
                </a:lnTo>
                <a:cubicBezTo>
                  <a:pt x="4039057" y="217855"/>
                  <a:pt x="4038599" y="221665"/>
                  <a:pt x="4038599" y="226237"/>
                </a:cubicBezTo>
                <a:cubicBezTo>
                  <a:pt x="4038599" y="233553"/>
                  <a:pt x="4041191" y="237210"/>
                  <a:pt x="4046372" y="237210"/>
                </a:cubicBezTo>
                <a:cubicBezTo>
                  <a:pt x="4049115" y="237210"/>
                  <a:pt x="4051477" y="236067"/>
                  <a:pt x="4053459" y="233781"/>
                </a:cubicBezTo>
                <a:cubicBezTo>
                  <a:pt x="4055440" y="231495"/>
                  <a:pt x="4056278" y="228523"/>
                  <a:pt x="4055973" y="224866"/>
                </a:cubicBezTo>
                <a:lnTo>
                  <a:pt x="4055059" y="210693"/>
                </a:lnTo>
                <a:lnTo>
                  <a:pt x="4067403" y="202920"/>
                </a:lnTo>
                <a:cubicBezTo>
                  <a:pt x="4068623" y="212674"/>
                  <a:pt x="4070375" y="219303"/>
                  <a:pt x="4072661" y="222808"/>
                </a:cubicBezTo>
                <a:cubicBezTo>
                  <a:pt x="4074947" y="226314"/>
                  <a:pt x="4078376" y="228066"/>
                  <a:pt x="4082948" y="228066"/>
                </a:cubicBezTo>
                <a:cubicBezTo>
                  <a:pt x="4084472" y="228066"/>
                  <a:pt x="4085843" y="227609"/>
                  <a:pt x="4087063" y="226695"/>
                </a:cubicBezTo>
                <a:cubicBezTo>
                  <a:pt x="4088282" y="225780"/>
                  <a:pt x="4089197" y="224713"/>
                  <a:pt x="4089806" y="223494"/>
                </a:cubicBezTo>
                <a:cubicBezTo>
                  <a:pt x="4089197" y="220446"/>
                  <a:pt x="4087063" y="214960"/>
                  <a:pt x="4083405" y="207035"/>
                </a:cubicBezTo>
                <a:lnTo>
                  <a:pt x="4082491" y="203377"/>
                </a:lnTo>
                <a:cubicBezTo>
                  <a:pt x="4082491" y="200634"/>
                  <a:pt x="4083710" y="197967"/>
                  <a:pt x="4086149" y="195376"/>
                </a:cubicBezTo>
                <a:cubicBezTo>
                  <a:pt x="4088587" y="192786"/>
                  <a:pt x="4091939" y="191033"/>
                  <a:pt x="4096207" y="190119"/>
                </a:cubicBezTo>
                <a:close/>
                <a:moveTo>
                  <a:pt x="3229432" y="190119"/>
                </a:moveTo>
                <a:cubicBezTo>
                  <a:pt x="3232480" y="195605"/>
                  <a:pt x="3234537" y="201015"/>
                  <a:pt x="3235605" y="206349"/>
                </a:cubicBezTo>
                <a:cubicBezTo>
                  <a:pt x="3236671" y="211683"/>
                  <a:pt x="3237205" y="215569"/>
                  <a:pt x="3237205" y="218008"/>
                </a:cubicBezTo>
                <a:cubicBezTo>
                  <a:pt x="3237205" y="225323"/>
                  <a:pt x="3234919" y="231495"/>
                  <a:pt x="3230347" y="236524"/>
                </a:cubicBezTo>
                <a:cubicBezTo>
                  <a:pt x="3225775" y="241554"/>
                  <a:pt x="3220136" y="244068"/>
                  <a:pt x="3213430" y="244068"/>
                </a:cubicBezTo>
                <a:cubicBezTo>
                  <a:pt x="3207944" y="244068"/>
                  <a:pt x="3203371" y="242544"/>
                  <a:pt x="3199714" y="239496"/>
                </a:cubicBezTo>
                <a:cubicBezTo>
                  <a:pt x="3195447" y="248640"/>
                  <a:pt x="3188437" y="253212"/>
                  <a:pt x="3178683" y="253212"/>
                </a:cubicBezTo>
                <a:cubicBezTo>
                  <a:pt x="3172587" y="253212"/>
                  <a:pt x="3167710" y="251460"/>
                  <a:pt x="3164053" y="247954"/>
                </a:cubicBezTo>
                <a:cubicBezTo>
                  <a:pt x="3160395" y="244449"/>
                  <a:pt x="3158566" y="239496"/>
                  <a:pt x="3158566" y="233095"/>
                </a:cubicBezTo>
                <a:cubicBezTo>
                  <a:pt x="3158566" y="226695"/>
                  <a:pt x="3160547" y="219989"/>
                  <a:pt x="3164510" y="212979"/>
                </a:cubicBezTo>
                <a:lnTo>
                  <a:pt x="3173196" y="214807"/>
                </a:lnTo>
                <a:cubicBezTo>
                  <a:pt x="3172282" y="217855"/>
                  <a:pt x="3171825" y="221665"/>
                  <a:pt x="3171825" y="226237"/>
                </a:cubicBezTo>
                <a:cubicBezTo>
                  <a:pt x="3171825" y="233553"/>
                  <a:pt x="3174416" y="237210"/>
                  <a:pt x="3179597" y="237210"/>
                </a:cubicBezTo>
                <a:cubicBezTo>
                  <a:pt x="3182341" y="237210"/>
                  <a:pt x="3184703" y="236067"/>
                  <a:pt x="3186684" y="233781"/>
                </a:cubicBezTo>
                <a:cubicBezTo>
                  <a:pt x="3188665" y="231495"/>
                  <a:pt x="3189503" y="228523"/>
                  <a:pt x="3189199" y="224866"/>
                </a:cubicBezTo>
                <a:lnTo>
                  <a:pt x="3188284" y="210693"/>
                </a:lnTo>
                <a:lnTo>
                  <a:pt x="3200629" y="202920"/>
                </a:lnTo>
                <a:cubicBezTo>
                  <a:pt x="3201847" y="212674"/>
                  <a:pt x="3203600" y="219303"/>
                  <a:pt x="3205886" y="222808"/>
                </a:cubicBezTo>
                <a:cubicBezTo>
                  <a:pt x="3208172" y="226314"/>
                  <a:pt x="3211601" y="228066"/>
                  <a:pt x="3216173" y="228066"/>
                </a:cubicBezTo>
                <a:cubicBezTo>
                  <a:pt x="3217697" y="228066"/>
                  <a:pt x="3219069" y="227609"/>
                  <a:pt x="3220288" y="226695"/>
                </a:cubicBezTo>
                <a:cubicBezTo>
                  <a:pt x="3221507" y="225780"/>
                  <a:pt x="3222422" y="224713"/>
                  <a:pt x="3223031" y="223494"/>
                </a:cubicBezTo>
                <a:cubicBezTo>
                  <a:pt x="3222422" y="220446"/>
                  <a:pt x="3220288" y="214960"/>
                  <a:pt x="3216631" y="207035"/>
                </a:cubicBezTo>
                <a:lnTo>
                  <a:pt x="3215716" y="203377"/>
                </a:lnTo>
                <a:cubicBezTo>
                  <a:pt x="3215716" y="200634"/>
                  <a:pt x="3216935" y="197967"/>
                  <a:pt x="3219374" y="195376"/>
                </a:cubicBezTo>
                <a:cubicBezTo>
                  <a:pt x="3221812" y="192786"/>
                  <a:pt x="3225165" y="191033"/>
                  <a:pt x="3229432" y="190119"/>
                </a:cubicBezTo>
                <a:close/>
                <a:moveTo>
                  <a:pt x="5665241" y="189814"/>
                </a:moveTo>
                <a:cubicBezTo>
                  <a:pt x="5667374" y="198043"/>
                  <a:pt x="5669965" y="206959"/>
                  <a:pt x="5673013" y="216560"/>
                </a:cubicBezTo>
                <a:cubicBezTo>
                  <a:pt x="5676061" y="226161"/>
                  <a:pt x="5679413" y="235839"/>
                  <a:pt x="5683071" y="245592"/>
                </a:cubicBezTo>
                <a:lnTo>
                  <a:pt x="5668441" y="257022"/>
                </a:lnTo>
                <a:cubicBezTo>
                  <a:pt x="5669355" y="275615"/>
                  <a:pt x="5669888" y="296646"/>
                  <a:pt x="5670041" y="320116"/>
                </a:cubicBezTo>
                <a:cubicBezTo>
                  <a:pt x="5670193" y="343585"/>
                  <a:pt x="5670041" y="369646"/>
                  <a:pt x="5669584" y="398297"/>
                </a:cubicBezTo>
                <a:cubicBezTo>
                  <a:pt x="5669127" y="426948"/>
                  <a:pt x="5668136" y="458495"/>
                  <a:pt x="5666612" y="492937"/>
                </a:cubicBezTo>
                <a:lnTo>
                  <a:pt x="5640095" y="496595"/>
                </a:lnTo>
                <a:cubicBezTo>
                  <a:pt x="5639180" y="466725"/>
                  <a:pt x="5638037" y="439826"/>
                  <a:pt x="5636666" y="415899"/>
                </a:cubicBezTo>
                <a:cubicBezTo>
                  <a:pt x="5635294" y="391972"/>
                  <a:pt x="5633923" y="369646"/>
                  <a:pt x="5632551" y="348919"/>
                </a:cubicBezTo>
                <a:cubicBezTo>
                  <a:pt x="5631179" y="328193"/>
                  <a:pt x="5629731" y="308229"/>
                  <a:pt x="5628207" y="289026"/>
                </a:cubicBezTo>
                <a:cubicBezTo>
                  <a:pt x="5626683" y="269824"/>
                  <a:pt x="5624855" y="249859"/>
                  <a:pt x="5622721" y="229133"/>
                </a:cubicBezTo>
                <a:cubicBezTo>
                  <a:pt x="5621807" y="221513"/>
                  <a:pt x="5623102" y="214807"/>
                  <a:pt x="5626607" y="209016"/>
                </a:cubicBezTo>
                <a:cubicBezTo>
                  <a:pt x="5630112" y="203225"/>
                  <a:pt x="5635294" y="198729"/>
                  <a:pt x="5642152" y="195529"/>
                </a:cubicBezTo>
                <a:cubicBezTo>
                  <a:pt x="5649010" y="192328"/>
                  <a:pt x="5656706" y="190423"/>
                  <a:pt x="5665241" y="189814"/>
                </a:cubicBezTo>
                <a:close/>
                <a:moveTo>
                  <a:pt x="5374843" y="189814"/>
                </a:moveTo>
                <a:cubicBezTo>
                  <a:pt x="5375757" y="212064"/>
                  <a:pt x="5376595" y="234238"/>
                  <a:pt x="5377357" y="256336"/>
                </a:cubicBezTo>
                <a:cubicBezTo>
                  <a:pt x="5378119" y="278434"/>
                  <a:pt x="5378957" y="300456"/>
                  <a:pt x="5379872" y="322402"/>
                </a:cubicBezTo>
                <a:cubicBezTo>
                  <a:pt x="5380786" y="342823"/>
                  <a:pt x="5381472" y="361797"/>
                  <a:pt x="5381929" y="379323"/>
                </a:cubicBezTo>
                <a:cubicBezTo>
                  <a:pt x="5382387" y="396849"/>
                  <a:pt x="5382615" y="413080"/>
                  <a:pt x="5382615" y="428015"/>
                </a:cubicBezTo>
                <a:cubicBezTo>
                  <a:pt x="5382615" y="436549"/>
                  <a:pt x="5381167" y="445541"/>
                  <a:pt x="5378271" y="454990"/>
                </a:cubicBezTo>
                <a:cubicBezTo>
                  <a:pt x="5375376" y="464439"/>
                  <a:pt x="5371185" y="473430"/>
                  <a:pt x="5365699" y="481965"/>
                </a:cubicBezTo>
                <a:cubicBezTo>
                  <a:pt x="5362651" y="486537"/>
                  <a:pt x="5356326" y="490118"/>
                  <a:pt x="5346725" y="492709"/>
                </a:cubicBezTo>
                <a:cubicBezTo>
                  <a:pt x="5341925" y="494004"/>
                  <a:pt x="5336571" y="494976"/>
                  <a:pt x="5330666" y="495623"/>
                </a:cubicBezTo>
                <a:lnTo>
                  <a:pt x="5320189" y="496149"/>
                </a:lnTo>
                <a:lnTo>
                  <a:pt x="5318683" y="496595"/>
                </a:lnTo>
                <a:lnTo>
                  <a:pt x="5314285" y="496445"/>
                </a:lnTo>
                <a:lnTo>
                  <a:pt x="5311292" y="496595"/>
                </a:lnTo>
                <a:lnTo>
                  <a:pt x="5310330" y="496310"/>
                </a:lnTo>
                <a:lnTo>
                  <a:pt x="5291051" y="495652"/>
                </a:lnTo>
                <a:cubicBezTo>
                  <a:pt x="5264591" y="493766"/>
                  <a:pt x="5241645" y="489051"/>
                  <a:pt x="5222215" y="481507"/>
                </a:cubicBezTo>
                <a:cubicBezTo>
                  <a:pt x="5209413" y="487299"/>
                  <a:pt x="5195773" y="491261"/>
                  <a:pt x="5181295" y="493395"/>
                </a:cubicBezTo>
                <a:lnTo>
                  <a:pt x="5138395" y="496112"/>
                </a:lnTo>
                <a:lnTo>
                  <a:pt x="5136947" y="496595"/>
                </a:lnTo>
                <a:lnTo>
                  <a:pt x="5134643" y="496350"/>
                </a:lnTo>
                <a:lnTo>
                  <a:pt x="5130774" y="496595"/>
                </a:lnTo>
                <a:lnTo>
                  <a:pt x="5127881" y="495631"/>
                </a:lnTo>
                <a:lnTo>
                  <a:pt x="5118144" y="494595"/>
                </a:lnTo>
                <a:cubicBezTo>
                  <a:pt x="5112010" y="493261"/>
                  <a:pt x="5106009" y="491261"/>
                  <a:pt x="5100141" y="488594"/>
                </a:cubicBezTo>
                <a:cubicBezTo>
                  <a:pt x="5088407" y="483260"/>
                  <a:pt x="5076443" y="474649"/>
                  <a:pt x="5064252" y="462762"/>
                </a:cubicBezTo>
                <a:cubicBezTo>
                  <a:pt x="5047793" y="474040"/>
                  <a:pt x="5025313" y="482955"/>
                  <a:pt x="4996815" y="489508"/>
                </a:cubicBezTo>
                <a:cubicBezTo>
                  <a:pt x="4968316" y="496062"/>
                  <a:pt x="4936845" y="499338"/>
                  <a:pt x="4902403" y="499338"/>
                </a:cubicBezTo>
                <a:cubicBezTo>
                  <a:pt x="4865522" y="499338"/>
                  <a:pt x="4837709" y="491718"/>
                  <a:pt x="4818964" y="476478"/>
                </a:cubicBezTo>
                <a:cubicBezTo>
                  <a:pt x="4800219" y="461238"/>
                  <a:pt x="4790846" y="438531"/>
                  <a:pt x="4790846" y="408355"/>
                </a:cubicBezTo>
                <a:cubicBezTo>
                  <a:pt x="4790846" y="393115"/>
                  <a:pt x="4793437" y="376351"/>
                  <a:pt x="4798619" y="358063"/>
                </a:cubicBezTo>
                <a:lnTo>
                  <a:pt x="4817821" y="358063"/>
                </a:lnTo>
                <a:cubicBezTo>
                  <a:pt x="4817516" y="359283"/>
                  <a:pt x="4817211" y="362559"/>
                  <a:pt x="4816907" y="367893"/>
                </a:cubicBezTo>
                <a:cubicBezTo>
                  <a:pt x="4816601" y="373227"/>
                  <a:pt x="4816449" y="377571"/>
                  <a:pt x="4816449" y="380923"/>
                </a:cubicBezTo>
                <a:cubicBezTo>
                  <a:pt x="4816449" y="398602"/>
                  <a:pt x="4819878" y="412242"/>
                  <a:pt x="4826736" y="421843"/>
                </a:cubicBezTo>
                <a:cubicBezTo>
                  <a:pt x="4833594" y="431444"/>
                  <a:pt x="4844338" y="438835"/>
                  <a:pt x="4858969" y="444017"/>
                </a:cubicBezTo>
                <a:cubicBezTo>
                  <a:pt x="4866283" y="446151"/>
                  <a:pt x="4874742" y="447903"/>
                  <a:pt x="4884343" y="449275"/>
                </a:cubicBezTo>
                <a:cubicBezTo>
                  <a:pt x="4893944" y="450646"/>
                  <a:pt x="4904841" y="451332"/>
                  <a:pt x="4917033" y="451332"/>
                </a:cubicBezTo>
                <a:cubicBezTo>
                  <a:pt x="4931969" y="451332"/>
                  <a:pt x="4946447" y="450723"/>
                  <a:pt x="4960467" y="449503"/>
                </a:cubicBezTo>
                <a:cubicBezTo>
                  <a:pt x="4974488" y="448284"/>
                  <a:pt x="4987442" y="446684"/>
                  <a:pt x="4999329" y="444703"/>
                </a:cubicBezTo>
                <a:cubicBezTo>
                  <a:pt x="5011216" y="442722"/>
                  <a:pt x="5021427" y="440283"/>
                  <a:pt x="5029961" y="437388"/>
                </a:cubicBezTo>
                <a:cubicBezTo>
                  <a:pt x="5038496" y="434492"/>
                  <a:pt x="5044897" y="431520"/>
                  <a:pt x="5049164" y="428472"/>
                </a:cubicBezTo>
                <a:cubicBezTo>
                  <a:pt x="5052822" y="425424"/>
                  <a:pt x="5055870" y="421995"/>
                  <a:pt x="5058308" y="418185"/>
                </a:cubicBezTo>
                <a:cubicBezTo>
                  <a:pt x="5060747" y="414375"/>
                  <a:pt x="5063947" y="408508"/>
                  <a:pt x="5067909" y="400583"/>
                </a:cubicBezTo>
                <a:cubicBezTo>
                  <a:pt x="5071262" y="393573"/>
                  <a:pt x="5074539" y="389077"/>
                  <a:pt x="5077739" y="387096"/>
                </a:cubicBezTo>
                <a:cubicBezTo>
                  <a:pt x="5080939" y="385114"/>
                  <a:pt x="5084673" y="384124"/>
                  <a:pt x="5088941" y="384124"/>
                </a:cubicBezTo>
                <a:cubicBezTo>
                  <a:pt x="5095341" y="384124"/>
                  <a:pt x="5100675" y="385953"/>
                  <a:pt x="5104943" y="389610"/>
                </a:cubicBezTo>
                <a:cubicBezTo>
                  <a:pt x="5101589" y="398449"/>
                  <a:pt x="5098237" y="406603"/>
                  <a:pt x="5094885" y="414070"/>
                </a:cubicBezTo>
                <a:cubicBezTo>
                  <a:pt x="5091531" y="421538"/>
                  <a:pt x="5088026" y="428320"/>
                  <a:pt x="5084369" y="434416"/>
                </a:cubicBezTo>
                <a:cubicBezTo>
                  <a:pt x="5093207" y="439293"/>
                  <a:pt x="5101589" y="442950"/>
                  <a:pt x="5109514" y="445389"/>
                </a:cubicBezTo>
                <a:cubicBezTo>
                  <a:pt x="5113477" y="446608"/>
                  <a:pt x="5117744" y="447522"/>
                  <a:pt x="5122316" y="448132"/>
                </a:cubicBezTo>
                <a:lnTo>
                  <a:pt x="5135907" y="448981"/>
                </a:lnTo>
                <a:lnTo>
                  <a:pt x="5148833" y="448818"/>
                </a:lnTo>
                <a:cubicBezTo>
                  <a:pt x="5154473" y="448665"/>
                  <a:pt x="5159882" y="448437"/>
                  <a:pt x="5165065" y="448132"/>
                </a:cubicBezTo>
                <a:cubicBezTo>
                  <a:pt x="5158359" y="438988"/>
                  <a:pt x="5155005" y="429996"/>
                  <a:pt x="5155005" y="421157"/>
                </a:cubicBezTo>
                <a:cubicBezTo>
                  <a:pt x="5155005" y="416585"/>
                  <a:pt x="5155387" y="411022"/>
                  <a:pt x="5156149" y="404469"/>
                </a:cubicBezTo>
                <a:cubicBezTo>
                  <a:pt x="5156911" y="397916"/>
                  <a:pt x="5157977" y="391668"/>
                  <a:pt x="5159349" y="385724"/>
                </a:cubicBezTo>
                <a:cubicBezTo>
                  <a:pt x="5160721" y="379780"/>
                  <a:pt x="5162017" y="375589"/>
                  <a:pt x="5163235" y="373151"/>
                </a:cubicBezTo>
                <a:cubicBezTo>
                  <a:pt x="5168721" y="363093"/>
                  <a:pt x="5175580" y="354101"/>
                  <a:pt x="5183809" y="346176"/>
                </a:cubicBezTo>
                <a:cubicBezTo>
                  <a:pt x="5192039" y="338251"/>
                  <a:pt x="5200878" y="332003"/>
                  <a:pt x="5210327" y="327431"/>
                </a:cubicBezTo>
                <a:cubicBezTo>
                  <a:pt x="5219775" y="322859"/>
                  <a:pt x="5229225" y="320573"/>
                  <a:pt x="5238673" y="320573"/>
                </a:cubicBezTo>
                <a:cubicBezTo>
                  <a:pt x="5246599" y="320573"/>
                  <a:pt x="5254599" y="324840"/>
                  <a:pt x="5262677" y="333375"/>
                </a:cubicBezTo>
                <a:cubicBezTo>
                  <a:pt x="5270754" y="341909"/>
                  <a:pt x="5277231" y="353187"/>
                  <a:pt x="5282107" y="367207"/>
                </a:cubicBezTo>
                <a:cubicBezTo>
                  <a:pt x="5287289" y="381228"/>
                  <a:pt x="5289880" y="394639"/>
                  <a:pt x="5289880" y="407441"/>
                </a:cubicBezTo>
                <a:cubicBezTo>
                  <a:pt x="5289880" y="421767"/>
                  <a:pt x="5285460" y="435330"/>
                  <a:pt x="5276621" y="448132"/>
                </a:cubicBezTo>
                <a:cubicBezTo>
                  <a:pt x="5282413" y="448132"/>
                  <a:pt x="5288889" y="448284"/>
                  <a:pt x="5296053" y="448589"/>
                </a:cubicBezTo>
                <a:lnTo>
                  <a:pt x="5312379" y="448919"/>
                </a:lnTo>
                <a:lnTo>
                  <a:pt x="5334723" y="446303"/>
                </a:lnTo>
                <a:cubicBezTo>
                  <a:pt x="5342877" y="444474"/>
                  <a:pt x="5351373" y="441731"/>
                  <a:pt x="5360213" y="438073"/>
                </a:cubicBezTo>
                <a:cubicBezTo>
                  <a:pt x="5358993" y="428320"/>
                  <a:pt x="5357849" y="418566"/>
                  <a:pt x="5356783" y="408813"/>
                </a:cubicBezTo>
                <a:cubicBezTo>
                  <a:pt x="5355716" y="399059"/>
                  <a:pt x="5354573" y="389305"/>
                  <a:pt x="5353354" y="379552"/>
                </a:cubicBezTo>
                <a:cubicBezTo>
                  <a:pt x="5351525" y="364312"/>
                  <a:pt x="5348553" y="343281"/>
                  <a:pt x="5344439" y="316458"/>
                </a:cubicBezTo>
                <a:cubicBezTo>
                  <a:pt x="5340324" y="289636"/>
                  <a:pt x="5335066" y="257022"/>
                  <a:pt x="5328665" y="218617"/>
                </a:cubicBezTo>
                <a:cubicBezTo>
                  <a:pt x="5335371" y="213436"/>
                  <a:pt x="5342686" y="208483"/>
                  <a:pt x="5350611" y="203758"/>
                </a:cubicBezTo>
                <a:cubicBezTo>
                  <a:pt x="5358535" y="199034"/>
                  <a:pt x="5366613" y="194386"/>
                  <a:pt x="5374843" y="189814"/>
                </a:cubicBezTo>
                <a:close/>
                <a:moveTo>
                  <a:pt x="4607966" y="189814"/>
                </a:moveTo>
                <a:cubicBezTo>
                  <a:pt x="4610099" y="198043"/>
                  <a:pt x="4612690" y="206959"/>
                  <a:pt x="4615738" y="216560"/>
                </a:cubicBezTo>
                <a:cubicBezTo>
                  <a:pt x="4618786" y="226161"/>
                  <a:pt x="4622139" y="235839"/>
                  <a:pt x="4625797" y="245592"/>
                </a:cubicBezTo>
                <a:lnTo>
                  <a:pt x="4611166" y="257022"/>
                </a:lnTo>
                <a:cubicBezTo>
                  <a:pt x="4612081" y="275615"/>
                  <a:pt x="4612613" y="296646"/>
                  <a:pt x="4612767" y="320116"/>
                </a:cubicBezTo>
                <a:cubicBezTo>
                  <a:pt x="4612919" y="343585"/>
                  <a:pt x="4612766" y="369646"/>
                  <a:pt x="4612309" y="398297"/>
                </a:cubicBezTo>
                <a:cubicBezTo>
                  <a:pt x="4611851" y="426948"/>
                  <a:pt x="4610861" y="458495"/>
                  <a:pt x="4609337" y="492937"/>
                </a:cubicBezTo>
                <a:lnTo>
                  <a:pt x="4582819" y="496595"/>
                </a:lnTo>
                <a:cubicBezTo>
                  <a:pt x="4581905" y="466725"/>
                  <a:pt x="4580762" y="439826"/>
                  <a:pt x="4579391" y="415899"/>
                </a:cubicBezTo>
                <a:cubicBezTo>
                  <a:pt x="4578019" y="391972"/>
                  <a:pt x="4576647" y="369646"/>
                  <a:pt x="4575276" y="348919"/>
                </a:cubicBezTo>
                <a:cubicBezTo>
                  <a:pt x="4573905" y="328193"/>
                  <a:pt x="4572457" y="308229"/>
                  <a:pt x="4570933" y="289026"/>
                </a:cubicBezTo>
                <a:cubicBezTo>
                  <a:pt x="4569409" y="269824"/>
                  <a:pt x="4567580" y="249859"/>
                  <a:pt x="4565447" y="229133"/>
                </a:cubicBezTo>
                <a:cubicBezTo>
                  <a:pt x="4564532" y="221513"/>
                  <a:pt x="4565827" y="214807"/>
                  <a:pt x="4569333" y="209016"/>
                </a:cubicBezTo>
                <a:cubicBezTo>
                  <a:pt x="4572837" y="203225"/>
                  <a:pt x="4578019" y="198729"/>
                  <a:pt x="4584877" y="195529"/>
                </a:cubicBezTo>
                <a:cubicBezTo>
                  <a:pt x="4591735" y="192328"/>
                  <a:pt x="4599431" y="190423"/>
                  <a:pt x="4607966" y="189814"/>
                </a:cubicBezTo>
                <a:close/>
                <a:moveTo>
                  <a:pt x="4498543" y="189814"/>
                </a:moveTo>
                <a:cubicBezTo>
                  <a:pt x="4499457" y="212064"/>
                  <a:pt x="4500295" y="234238"/>
                  <a:pt x="4501057" y="256336"/>
                </a:cubicBezTo>
                <a:cubicBezTo>
                  <a:pt x="4501819" y="278434"/>
                  <a:pt x="4502657" y="300456"/>
                  <a:pt x="4503571" y="322402"/>
                </a:cubicBezTo>
                <a:cubicBezTo>
                  <a:pt x="4504486" y="342823"/>
                  <a:pt x="4505171" y="361797"/>
                  <a:pt x="4505629" y="379323"/>
                </a:cubicBezTo>
                <a:cubicBezTo>
                  <a:pt x="4506086" y="396849"/>
                  <a:pt x="4506315" y="413080"/>
                  <a:pt x="4506315" y="428015"/>
                </a:cubicBezTo>
                <a:cubicBezTo>
                  <a:pt x="4506315" y="436549"/>
                  <a:pt x="4504867" y="445541"/>
                  <a:pt x="4501971" y="454990"/>
                </a:cubicBezTo>
                <a:cubicBezTo>
                  <a:pt x="4499076" y="464439"/>
                  <a:pt x="4494885" y="473430"/>
                  <a:pt x="4489399" y="481965"/>
                </a:cubicBezTo>
                <a:cubicBezTo>
                  <a:pt x="4486351" y="486537"/>
                  <a:pt x="4480026" y="490118"/>
                  <a:pt x="4470425" y="492709"/>
                </a:cubicBezTo>
                <a:cubicBezTo>
                  <a:pt x="4465624" y="494004"/>
                  <a:pt x="4460271" y="494976"/>
                  <a:pt x="4454366" y="495623"/>
                </a:cubicBezTo>
                <a:lnTo>
                  <a:pt x="4436248" y="496532"/>
                </a:lnTo>
                <a:lnTo>
                  <a:pt x="4436059" y="496595"/>
                </a:lnTo>
                <a:lnTo>
                  <a:pt x="4435528" y="496568"/>
                </a:lnTo>
                <a:lnTo>
                  <a:pt x="4434992" y="496595"/>
                </a:lnTo>
                <a:lnTo>
                  <a:pt x="4434771" y="496530"/>
                </a:lnTo>
                <a:lnTo>
                  <a:pt x="4399940" y="494766"/>
                </a:lnTo>
                <a:cubicBezTo>
                  <a:pt x="4388357" y="493547"/>
                  <a:pt x="4377918" y="491718"/>
                  <a:pt x="4368621" y="489280"/>
                </a:cubicBezTo>
                <a:cubicBezTo>
                  <a:pt x="4359325" y="486841"/>
                  <a:pt x="4352239" y="483793"/>
                  <a:pt x="4347362" y="480136"/>
                </a:cubicBezTo>
                <a:cubicBezTo>
                  <a:pt x="4341875" y="475869"/>
                  <a:pt x="4337533" y="469925"/>
                  <a:pt x="4334332" y="462305"/>
                </a:cubicBezTo>
                <a:cubicBezTo>
                  <a:pt x="4331131" y="454685"/>
                  <a:pt x="4328312" y="447065"/>
                  <a:pt x="4325873" y="439445"/>
                </a:cubicBezTo>
                <a:cubicBezTo>
                  <a:pt x="4320387" y="440969"/>
                  <a:pt x="4315129" y="442950"/>
                  <a:pt x="4310100" y="445389"/>
                </a:cubicBezTo>
                <a:cubicBezTo>
                  <a:pt x="4305071" y="447827"/>
                  <a:pt x="4299737" y="450799"/>
                  <a:pt x="4294099" y="454304"/>
                </a:cubicBezTo>
                <a:cubicBezTo>
                  <a:pt x="4288459" y="457809"/>
                  <a:pt x="4281677" y="462153"/>
                  <a:pt x="4273753" y="467334"/>
                </a:cubicBezTo>
                <a:cubicBezTo>
                  <a:pt x="4262475" y="474040"/>
                  <a:pt x="4251807" y="479374"/>
                  <a:pt x="4241749" y="483336"/>
                </a:cubicBezTo>
                <a:cubicBezTo>
                  <a:pt x="4231691" y="487299"/>
                  <a:pt x="4221251" y="490270"/>
                  <a:pt x="4210431" y="492252"/>
                </a:cubicBezTo>
                <a:cubicBezTo>
                  <a:pt x="4199610" y="494233"/>
                  <a:pt x="4187723" y="495452"/>
                  <a:pt x="4174769" y="495909"/>
                </a:cubicBezTo>
                <a:lnTo>
                  <a:pt x="4134665" y="496526"/>
                </a:lnTo>
                <a:lnTo>
                  <a:pt x="4134459" y="496595"/>
                </a:lnTo>
                <a:lnTo>
                  <a:pt x="4133905" y="496538"/>
                </a:lnTo>
                <a:lnTo>
                  <a:pt x="4130192" y="496595"/>
                </a:lnTo>
                <a:lnTo>
                  <a:pt x="4128285" y="495959"/>
                </a:lnTo>
                <a:lnTo>
                  <a:pt x="4116143" y="494709"/>
                </a:lnTo>
                <a:cubicBezTo>
                  <a:pt x="4098255" y="490937"/>
                  <a:pt x="4081653" y="481507"/>
                  <a:pt x="4066337" y="466420"/>
                </a:cubicBezTo>
                <a:cubicBezTo>
                  <a:pt x="4064507" y="469163"/>
                  <a:pt x="4062831" y="471601"/>
                  <a:pt x="4061307" y="473735"/>
                </a:cubicBezTo>
                <a:cubicBezTo>
                  <a:pt x="4059783" y="475869"/>
                  <a:pt x="4058259" y="478002"/>
                  <a:pt x="4056735" y="480136"/>
                </a:cubicBezTo>
                <a:cubicBezTo>
                  <a:pt x="4053077" y="484403"/>
                  <a:pt x="4045839" y="488213"/>
                  <a:pt x="4035018" y="491566"/>
                </a:cubicBezTo>
                <a:cubicBezTo>
                  <a:pt x="4029608" y="493242"/>
                  <a:pt x="4023721" y="494499"/>
                  <a:pt x="4017359" y="495338"/>
                </a:cubicBezTo>
                <a:lnTo>
                  <a:pt x="3997963" y="496526"/>
                </a:lnTo>
                <a:lnTo>
                  <a:pt x="3997757" y="496595"/>
                </a:lnTo>
                <a:lnTo>
                  <a:pt x="3997393" y="496561"/>
                </a:lnTo>
                <a:lnTo>
                  <a:pt x="3996842" y="496595"/>
                </a:lnTo>
                <a:lnTo>
                  <a:pt x="3996487" y="496477"/>
                </a:lnTo>
                <a:lnTo>
                  <a:pt x="3972611" y="494252"/>
                </a:lnTo>
                <a:cubicBezTo>
                  <a:pt x="3965143" y="492690"/>
                  <a:pt x="3958589" y="490347"/>
                  <a:pt x="3952951" y="487222"/>
                </a:cubicBezTo>
                <a:cubicBezTo>
                  <a:pt x="3941673" y="480974"/>
                  <a:pt x="3934967" y="472211"/>
                  <a:pt x="3932834" y="460933"/>
                </a:cubicBezTo>
                <a:lnTo>
                  <a:pt x="3929633" y="446303"/>
                </a:lnTo>
                <a:lnTo>
                  <a:pt x="3911803" y="481965"/>
                </a:lnTo>
                <a:cubicBezTo>
                  <a:pt x="3903878" y="481050"/>
                  <a:pt x="3897020" y="480212"/>
                  <a:pt x="3891229" y="479450"/>
                </a:cubicBezTo>
                <a:cubicBezTo>
                  <a:pt x="3885437" y="478688"/>
                  <a:pt x="3880179" y="477774"/>
                  <a:pt x="3875455" y="476707"/>
                </a:cubicBezTo>
                <a:cubicBezTo>
                  <a:pt x="3870731" y="475640"/>
                  <a:pt x="3866083" y="474192"/>
                  <a:pt x="3861511" y="472363"/>
                </a:cubicBezTo>
                <a:cubicBezTo>
                  <a:pt x="3854501" y="469925"/>
                  <a:pt x="3847338" y="466572"/>
                  <a:pt x="3840023" y="462305"/>
                </a:cubicBezTo>
                <a:cubicBezTo>
                  <a:pt x="3832707" y="458038"/>
                  <a:pt x="3826535" y="453618"/>
                  <a:pt x="3821506" y="449046"/>
                </a:cubicBezTo>
                <a:cubicBezTo>
                  <a:pt x="3816477" y="444474"/>
                  <a:pt x="3813962" y="440512"/>
                  <a:pt x="3813962" y="437159"/>
                </a:cubicBezTo>
                <a:cubicBezTo>
                  <a:pt x="3813962" y="434416"/>
                  <a:pt x="3814953" y="429920"/>
                  <a:pt x="3816934" y="423672"/>
                </a:cubicBezTo>
                <a:cubicBezTo>
                  <a:pt x="3818915" y="417423"/>
                  <a:pt x="3821277" y="410946"/>
                  <a:pt x="3824021" y="404241"/>
                </a:cubicBezTo>
                <a:cubicBezTo>
                  <a:pt x="3826763" y="397535"/>
                  <a:pt x="3829049" y="392506"/>
                  <a:pt x="3830879" y="389153"/>
                </a:cubicBezTo>
                <a:cubicBezTo>
                  <a:pt x="3833621" y="383667"/>
                  <a:pt x="3838803" y="377571"/>
                  <a:pt x="3846423" y="370865"/>
                </a:cubicBezTo>
                <a:cubicBezTo>
                  <a:pt x="3854653" y="363245"/>
                  <a:pt x="3864483" y="355777"/>
                  <a:pt x="3875913" y="348462"/>
                </a:cubicBezTo>
                <a:cubicBezTo>
                  <a:pt x="3887343" y="341147"/>
                  <a:pt x="3897782" y="335508"/>
                  <a:pt x="3907231" y="331546"/>
                </a:cubicBezTo>
                <a:lnTo>
                  <a:pt x="3904945" y="315087"/>
                </a:lnTo>
                <a:cubicBezTo>
                  <a:pt x="3911651" y="309905"/>
                  <a:pt x="3917289" y="305638"/>
                  <a:pt x="3921861" y="302285"/>
                </a:cubicBezTo>
                <a:cubicBezTo>
                  <a:pt x="3926433" y="298932"/>
                  <a:pt x="3930777" y="295884"/>
                  <a:pt x="3934891" y="293141"/>
                </a:cubicBezTo>
                <a:cubicBezTo>
                  <a:pt x="3939007" y="290398"/>
                  <a:pt x="3943349" y="287655"/>
                  <a:pt x="3947922" y="284911"/>
                </a:cubicBezTo>
                <a:cubicBezTo>
                  <a:pt x="3948227" y="310210"/>
                  <a:pt x="3948531" y="335508"/>
                  <a:pt x="3948836" y="360807"/>
                </a:cubicBezTo>
                <a:cubicBezTo>
                  <a:pt x="3949141" y="386105"/>
                  <a:pt x="3949293" y="411403"/>
                  <a:pt x="3949293" y="436702"/>
                </a:cubicBezTo>
                <a:cubicBezTo>
                  <a:pt x="3956609" y="440817"/>
                  <a:pt x="3964305" y="443903"/>
                  <a:pt x="3972382" y="445960"/>
                </a:cubicBezTo>
                <a:lnTo>
                  <a:pt x="3997331" y="448994"/>
                </a:lnTo>
                <a:lnTo>
                  <a:pt x="4023817" y="446189"/>
                </a:lnTo>
                <a:cubicBezTo>
                  <a:pt x="4031437" y="444284"/>
                  <a:pt x="4037685" y="441426"/>
                  <a:pt x="4042562" y="437616"/>
                </a:cubicBezTo>
                <a:cubicBezTo>
                  <a:pt x="4046220" y="434873"/>
                  <a:pt x="4049725" y="430377"/>
                  <a:pt x="4053077" y="424129"/>
                </a:cubicBezTo>
                <a:cubicBezTo>
                  <a:pt x="4056430" y="417880"/>
                  <a:pt x="4060850" y="409575"/>
                  <a:pt x="4066337" y="399211"/>
                </a:cubicBezTo>
                <a:cubicBezTo>
                  <a:pt x="4069994" y="391896"/>
                  <a:pt x="4073499" y="387248"/>
                  <a:pt x="4076852" y="385267"/>
                </a:cubicBezTo>
                <a:cubicBezTo>
                  <a:pt x="4080205" y="383286"/>
                  <a:pt x="4084015" y="382295"/>
                  <a:pt x="4088282" y="382295"/>
                </a:cubicBezTo>
                <a:cubicBezTo>
                  <a:pt x="4094073" y="382295"/>
                  <a:pt x="4099407" y="384124"/>
                  <a:pt x="4104284" y="387781"/>
                </a:cubicBezTo>
                <a:cubicBezTo>
                  <a:pt x="4100931" y="395401"/>
                  <a:pt x="4097426" y="403250"/>
                  <a:pt x="4093769" y="411327"/>
                </a:cubicBezTo>
                <a:cubicBezTo>
                  <a:pt x="4090111" y="419404"/>
                  <a:pt x="4086453" y="427405"/>
                  <a:pt x="4082796" y="435330"/>
                </a:cubicBezTo>
                <a:cubicBezTo>
                  <a:pt x="4091330" y="440207"/>
                  <a:pt x="4099712" y="443712"/>
                  <a:pt x="4107941" y="445846"/>
                </a:cubicBezTo>
                <a:lnTo>
                  <a:pt x="4133469" y="448927"/>
                </a:lnTo>
                <a:lnTo>
                  <a:pt x="4192829" y="446760"/>
                </a:lnTo>
                <a:cubicBezTo>
                  <a:pt x="4210201" y="445236"/>
                  <a:pt x="4226509" y="441731"/>
                  <a:pt x="4241749" y="436245"/>
                </a:cubicBezTo>
                <a:cubicBezTo>
                  <a:pt x="4253941" y="432282"/>
                  <a:pt x="4264380" y="429006"/>
                  <a:pt x="4273067" y="426415"/>
                </a:cubicBezTo>
                <a:cubicBezTo>
                  <a:pt x="4281753" y="423824"/>
                  <a:pt x="4288687" y="421919"/>
                  <a:pt x="4293869" y="420700"/>
                </a:cubicBezTo>
                <a:cubicBezTo>
                  <a:pt x="4289297" y="418261"/>
                  <a:pt x="4284649" y="415594"/>
                  <a:pt x="4279925" y="412699"/>
                </a:cubicBezTo>
                <a:cubicBezTo>
                  <a:pt x="4275201" y="409803"/>
                  <a:pt x="4270552" y="406679"/>
                  <a:pt x="4265980" y="403326"/>
                </a:cubicBezTo>
                <a:cubicBezTo>
                  <a:pt x="4255313" y="396011"/>
                  <a:pt x="4246473" y="390906"/>
                  <a:pt x="4239463" y="388010"/>
                </a:cubicBezTo>
                <a:cubicBezTo>
                  <a:pt x="4232452" y="385114"/>
                  <a:pt x="4225441" y="383667"/>
                  <a:pt x="4218431" y="383667"/>
                </a:cubicBezTo>
                <a:cubicBezTo>
                  <a:pt x="4209287" y="383667"/>
                  <a:pt x="4200905" y="384886"/>
                  <a:pt x="4193285" y="387324"/>
                </a:cubicBezTo>
                <a:cubicBezTo>
                  <a:pt x="4185665" y="389763"/>
                  <a:pt x="4176521" y="394487"/>
                  <a:pt x="4165853" y="401497"/>
                </a:cubicBezTo>
                <a:cubicBezTo>
                  <a:pt x="4163110" y="398754"/>
                  <a:pt x="4160901" y="395097"/>
                  <a:pt x="4159224" y="390525"/>
                </a:cubicBezTo>
                <a:cubicBezTo>
                  <a:pt x="4157548" y="385953"/>
                  <a:pt x="4156709" y="381533"/>
                  <a:pt x="4156709" y="377266"/>
                </a:cubicBezTo>
                <a:cubicBezTo>
                  <a:pt x="4156709" y="364464"/>
                  <a:pt x="4162348" y="354101"/>
                  <a:pt x="4173626" y="346176"/>
                </a:cubicBezTo>
                <a:cubicBezTo>
                  <a:pt x="4184903" y="338251"/>
                  <a:pt x="4199229" y="334289"/>
                  <a:pt x="4216603" y="334289"/>
                </a:cubicBezTo>
                <a:cubicBezTo>
                  <a:pt x="4226356" y="334289"/>
                  <a:pt x="4235881" y="336042"/>
                  <a:pt x="4245177" y="339547"/>
                </a:cubicBezTo>
                <a:cubicBezTo>
                  <a:pt x="4254474" y="343052"/>
                  <a:pt x="4265066" y="348767"/>
                  <a:pt x="4276953" y="356692"/>
                </a:cubicBezTo>
                <a:cubicBezTo>
                  <a:pt x="4291279" y="366750"/>
                  <a:pt x="4304157" y="374599"/>
                  <a:pt x="4315587" y="380238"/>
                </a:cubicBezTo>
                <a:cubicBezTo>
                  <a:pt x="4327016" y="385876"/>
                  <a:pt x="4339895" y="390525"/>
                  <a:pt x="4354219" y="394182"/>
                </a:cubicBezTo>
                <a:cubicBezTo>
                  <a:pt x="4361535" y="395706"/>
                  <a:pt x="4369765" y="396925"/>
                  <a:pt x="4378909" y="397840"/>
                </a:cubicBezTo>
                <a:cubicBezTo>
                  <a:pt x="4388053" y="398754"/>
                  <a:pt x="4398263" y="399211"/>
                  <a:pt x="4409541" y="399211"/>
                </a:cubicBezTo>
                <a:lnTo>
                  <a:pt x="4389881" y="436245"/>
                </a:lnTo>
                <a:cubicBezTo>
                  <a:pt x="4387443" y="435940"/>
                  <a:pt x="4384547" y="435711"/>
                  <a:pt x="4381195" y="435559"/>
                </a:cubicBezTo>
                <a:cubicBezTo>
                  <a:pt x="4377842" y="435406"/>
                  <a:pt x="4374413" y="435178"/>
                  <a:pt x="4370907" y="434873"/>
                </a:cubicBezTo>
                <a:cubicBezTo>
                  <a:pt x="4367403" y="434568"/>
                  <a:pt x="4364277" y="434416"/>
                  <a:pt x="4361535" y="434416"/>
                </a:cubicBezTo>
                <a:cubicBezTo>
                  <a:pt x="4364583" y="438073"/>
                  <a:pt x="4368012" y="440817"/>
                  <a:pt x="4371822" y="442645"/>
                </a:cubicBezTo>
                <a:cubicBezTo>
                  <a:pt x="4375633" y="444474"/>
                  <a:pt x="4379975" y="445846"/>
                  <a:pt x="4384852" y="446760"/>
                </a:cubicBezTo>
                <a:cubicBezTo>
                  <a:pt x="4391558" y="447370"/>
                  <a:pt x="4399254" y="447827"/>
                  <a:pt x="4407941" y="448132"/>
                </a:cubicBezTo>
                <a:lnTo>
                  <a:pt x="4435224" y="449019"/>
                </a:lnTo>
                <a:lnTo>
                  <a:pt x="4458423" y="446303"/>
                </a:lnTo>
                <a:cubicBezTo>
                  <a:pt x="4466577" y="444474"/>
                  <a:pt x="4475073" y="441731"/>
                  <a:pt x="4483913" y="438073"/>
                </a:cubicBezTo>
                <a:cubicBezTo>
                  <a:pt x="4482693" y="428320"/>
                  <a:pt x="4481549" y="418566"/>
                  <a:pt x="4480483" y="408813"/>
                </a:cubicBezTo>
                <a:cubicBezTo>
                  <a:pt x="4479416" y="399059"/>
                  <a:pt x="4478273" y="389305"/>
                  <a:pt x="4477054" y="379552"/>
                </a:cubicBezTo>
                <a:cubicBezTo>
                  <a:pt x="4475225" y="364312"/>
                  <a:pt x="4472253" y="343281"/>
                  <a:pt x="4468139" y="316458"/>
                </a:cubicBezTo>
                <a:cubicBezTo>
                  <a:pt x="4464024" y="289636"/>
                  <a:pt x="4458766" y="257022"/>
                  <a:pt x="4452365" y="218617"/>
                </a:cubicBezTo>
                <a:cubicBezTo>
                  <a:pt x="4459071" y="213436"/>
                  <a:pt x="4466386" y="208483"/>
                  <a:pt x="4474311" y="203758"/>
                </a:cubicBezTo>
                <a:cubicBezTo>
                  <a:pt x="4482235" y="199034"/>
                  <a:pt x="4490313" y="194386"/>
                  <a:pt x="4498543" y="189814"/>
                </a:cubicBezTo>
                <a:close/>
                <a:moveTo>
                  <a:pt x="3530193" y="189814"/>
                </a:moveTo>
                <a:cubicBezTo>
                  <a:pt x="3530193" y="202006"/>
                  <a:pt x="3530193" y="217932"/>
                  <a:pt x="3530193" y="237591"/>
                </a:cubicBezTo>
                <a:cubicBezTo>
                  <a:pt x="3530193" y="257251"/>
                  <a:pt x="3530117" y="279273"/>
                  <a:pt x="3529965" y="303657"/>
                </a:cubicBezTo>
                <a:cubicBezTo>
                  <a:pt x="3529813" y="328041"/>
                  <a:pt x="3529736" y="353491"/>
                  <a:pt x="3529736" y="380009"/>
                </a:cubicBezTo>
                <a:cubicBezTo>
                  <a:pt x="3529736" y="392201"/>
                  <a:pt x="3529736" y="402640"/>
                  <a:pt x="3529736" y="411327"/>
                </a:cubicBezTo>
                <a:cubicBezTo>
                  <a:pt x="3529736" y="420014"/>
                  <a:pt x="3529889" y="428320"/>
                  <a:pt x="3530193" y="436245"/>
                </a:cubicBezTo>
                <a:cubicBezTo>
                  <a:pt x="3536747" y="440512"/>
                  <a:pt x="3544100" y="443712"/>
                  <a:pt x="3552253" y="445846"/>
                </a:cubicBezTo>
                <a:lnTo>
                  <a:pt x="3573713" y="448403"/>
                </a:lnTo>
                <a:lnTo>
                  <a:pt x="3591649" y="446303"/>
                </a:lnTo>
                <a:cubicBezTo>
                  <a:pt x="3599802" y="444474"/>
                  <a:pt x="3608299" y="441731"/>
                  <a:pt x="3617137" y="438073"/>
                </a:cubicBezTo>
                <a:cubicBezTo>
                  <a:pt x="3615918" y="428320"/>
                  <a:pt x="3614775" y="418566"/>
                  <a:pt x="3613709" y="408813"/>
                </a:cubicBezTo>
                <a:cubicBezTo>
                  <a:pt x="3612641" y="399059"/>
                  <a:pt x="3611499" y="389305"/>
                  <a:pt x="3610279" y="379552"/>
                </a:cubicBezTo>
                <a:cubicBezTo>
                  <a:pt x="3608451" y="364312"/>
                  <a:pt x="3605479" y="343281"/>
                  <a:pt x="3601364" y="316458"/>
                </a:cubicBezTo>
                <a:cubicBezTo>
                  <a:pt x="3597249" y="289636"/>
                  <a:pt x="3591991" y="257022"/>
                  <a:pt x="3585591" y="218617"/>
                </a:cubicBezTo>
                <a:cubicBezTo>
                  <a:pt x="3592297" y="213436"/>
                  <a:pt x="3599611" y="208483"/>
                  <a:pt x="3607537" y="203758"/>
                </a:cubicBezTo>
                <a:cubicBezTo>
                  <a:pt x="3615461" y="199034"/>
                  <a:pt x="3623539" y="194386"/>
                  <a:pt x="3631768" y="189814"/>
                </a:cubicBezTo>
                <a:cubicBezTo>
                  <a:pt x="3632683" y="212064"/>
                  <a:pt x="3633521" y="234238"/>
                  <a:pt x="3634283" y="256336"/>
                </a:cubicBezTo>
                <a:cubicBezTo>
                  <a:pt x="3635045" y="278434"/>
                  <a:pt x="3635883" y="300456"/>
                  <a:pt x="3636797" y="322402"/>
                </a:cubicBezTo>
                <a:cubicBezTo>
                  <a:pt x="3637711" y="342823"/>
                  <a:pt x="3638397" y="361797"/>
                  <a:pt x="3638855" y="379323"/>
                </a:cubicBezTo>
                <a:cubicBezTo>
                  <a:pt x="3639312" y="396849"/>
                  <a:pt x="3639541" y="413080"/>
                  <a:pt x="3639541" y="428015"/>
                </a:cubicBezTo>
                <a:cubicBezTo>
                  <a:pt x="3639541" y="436549"/>
                  <a:pt x="3638093" y="445541"/>
                  <a:pt x="3635197" y="454990"/>
                </a:cubicBezTo>
                <a:cubicBezTo>
                  <a:pt x="3632301" y="464439"/>
                  <a:pt x="3628111" y="473430"/>
                  <a:pt x="3622624" y="481965"/>
                </a:cubicBezTo>
                <a:cubicBezTo>
                  <a:pt x="3619576" y="486537"/>
                  <a:pt x="3613251" y="490118"/>
                  <a:pt x="3603650" y="492709"/>
                </a:cubicBezTo>
                <a:cubicBezTo>
                  <a:pt x="3598849" y="494004"/>
                  <a:pt x="3593497" y="494976"/>
                  <a:pt x="3587591" y="495623"/>
                </a:cubicBezTo>
                <a:lnTo>
                  <a:pt x="3581333" y="495937"/>
                </a:lnTo>
                <a:lnTo>
                  <a:pt x="3579113" y="496595"/>
                </a:lnTo>
                <a:lnTo>
                  <a:pt x="3574077" y="496301"/>
                </a:lnTo>
                <a:lnTo>
                  <a:pt x="3568217" y="496595"/>
                </a:lnTo>
                <a:lnTo>
                  <a:pt x="3565546" y="495804"/>
                </a:lnTo>
                <a:lnTo>
                  <a:pt x="3561969" y="495595"/>
                </a:lnTo>
                <a:cubicBezTo>
                  <a:pt x="3545967" y="493595"/>
                  <a:pt x="3533394" y="488594"/>
                  <a:pt x="3524250" y="480593"/>
                </a:cubicBezTo>
                <a:cubicBezTo>
                  <a:pt x="3516020" y="485470"/>
                  <a:pt x="3506876" y="489356"/>
                  <a:pt x="3496818" y="492252"/>
                </a:cubicBezTo>
                <a:cubicBezTo>
                  <a:pt x="3491789" y="493699"/>
                  <a:pt x="3486493" y="494785"/>
                  <a:pt x="3480930" y="495509"/>
                </a:cubicBezTo>
                <a:lnTo>
                  <a:pt x="3464753" y="496514"/>
                </a:lnTo>
                <a:lnTo>
                  <a:pt x="3464509" y="496595"/>
                </a:lnTo>
                <a:lnTo>
                  <a:pt x="3464107" y="496554"/>
                </a:lnTo>
                <a:lnTo>
                  <a:pt x="3463442" y="496595"/>
                </a:lnTo>
                <a:lnTo>
                  <a:pt x="3462968" y="496437"/>
                </a:lnTo>
                <a:lnTo>
                  <a:pt x="3453365" y="495452"/>
                </a:lnTo>
                <a:cubicBezTo>
                  <a:pt x="3442507" y="493166"/>
                  <a:pt x="3432505" y="487451"/>
                  <a:pt x="3423361" y="478307"/>
                </a:cubicBezTo>
                <a:lnTo>
                  <a:pt x="3416960" y="499338"/>
                </a:lnTo>
                <a:cubicBezTo>
                  <a:pt x="3398977" y="499338"/>
                  <a:pt x="3382289" y="497814"/>
                  <a:pt x="3366897" y="494766"/>
                </a:cubicBezTo>
                <a:cubicBezTo>
                  <a:pt x="3351505" y="491718"/>
                  <a:pt x="3338169" y="487451"/>
                  <a:pt x="3326892" y="481965"/>
                </a:cubicBezTo>
                <a:cubicBezTo>
                  <a:pt x="3316529" y="487756"/>
                  <a:pt x="3307232" y="491642"/>
                  <a:pt x="3299003" y="493623"/>
                </a:cubicBezTo>
                <a:lnTo>
                  <a:pt x="3282527" y="495502"/>
                </a:lnTo>
                <a:lnTo>
                  <a:pt x="3282467" y="495681"/>
                </a:lnTo>
                <a:cubicBezTo>
                  <a:pt x="3281858" y="496290"/>
                  <a:pt x="3280943" y="496595"/>
                  <a:pt x="3279724" y="496595"/>
                </a:cubicBezTo>
                <a:lnTo>
                  <a:pt x="3276135" y="496231"/>
                </a:lnTo>
                <a:lnTo>
                  <a:pt x="3272942" y="496595"/>
                </a:lnTo>
                <a:cubicBezTo>
                  <a:pt x="3271723" y="496595"/>
                  <a:pt x="3270809" y="496290"/>
                  <a:pt x="3270199" y="495681"/>
                </a:cubicBezTo>
                <a:lnTo>
                  <a:pt x="3270181" y="495627"/>
                </a:lnTo>
                <a:lnTo>
                  <a:pt x="3261407" y="494738"/>
                </a:lnTo>
                <a:cubicBezTo>
                  <a:pt x="3243520" y="491023"/>
                  <a:pt x="3226917" y="481736"/>
                  <a:pt x="3211601" y="466877"/>
                </a:cubicBezTo>
                <a:lnTo>
                  <a:pt x="3206572" y="473735"/>
                </a:lnTo>
                <a:cubicBezTo>
                  <a:pt x="3202000" y="479526"/>
                  <a:pt x="3195295" y="484098"/>
                  <a:pt x="3186455" y="487451"/>
                </a:cubicBezTo>
                <a:cubicBezTo>
                  <a:pt x="3177616" y="490804"/>
                  <a:pt x="3166872" y="493166"/>
                  <a:pt x="3154223" y="494538"/>
                </a:cubicBezTo>
                <a:cubicBezTo>
                  <a:pt x="3141573" y="495909"/>
                  <a:pt x="3127171" y="496595"/>
                  <a:pt x="3111017" y="496595"/>
                </a:cubicBezTo>
                <a:lnTo>
                  <a:pt x="3110013" y="496260"/>
                </a:lnTo>
                <a:lnTo>
                  <a:pt x="3108884" y="496595"/>
                </a:lnTo>
                <a:cubicBezTo>
                  <a:pt x="3070479" y="496595"/>
                  <a:pt x="3038323" y="491566"/>
                  <a:pt x="3012415" y="481507"/>
                </a:cubicBezTo>
                <a:cubicBezTo>
                  <a:pt x="2999613" y="487299"/>
                  <a:pt x="2985973" y="491261"/>
                  <a:pt x="2971495" y="493395"/>
                </a:cubicBezTo>
                <a:lnTo>
                  <a:pt x="2928783" y="496100"/>
                </a:lnTo>
                <a:lnTo>
                  <a:pt x="2927299" y="496595"/>
                </a:lnTo>
                <a:lnTo>
                  <a:pt x="2924867" y="496348"/>
                </a:lnTo>
                <a:lnTo>
                  <a:pt x="2920975" y="496595"/>
                </a:lnTo>
                <a:lnTo>
                  <a:pt x="2918209" y="495673"/>
                </a:lnTo>
                <a:lnTo>
                  <a:pt x="2908983" y="494738"/>
                </a:lnTo>
                <a:cubicBezTo>
                  <a:pt x="2891095" y="491023"/>
                  <a:pt x="2874493" y="481736"/>
                  <a:pt x="2859177" y="466877"/>
                </a:cubicBezTo>
                <a:lnTo>
                  <a:pt x="2854147" y="473735"/>
                </a:lnTo>
                <a:cubicBezTo>
                  <a:pt x="2849575" y="479526"/>
                  <a:pt x="2842869" y="484098"/>
                  <a:pt x="2834031" y="487451"/>
                </a:cubicBezTo>
                <a:cubicBezTo>
                  <a:pt x="2825191" y="490804"/>
                  <a:pt x="2814447" y="493166"/>
                  <a:pt x="2801798" y="494538"/>
                </a:cubicBezTo>
                <a:cubicBezTo>
                  <a:pt x="2789149" y="495909"/>
                  <a:pt x="2774747" y="496595"/>
                  <a:pt x="2758593" y="496595"/>
                </a:cubicBezTo>
                <a:lnTo>
                  <a:pt x="2758341" y="496511"/>
                </a:lnTo>
                <a:lnTo>
                  <a:pt x="2758059" y="496595"/>
                </a:lnTo>
                <a:cubicBezTo>
                  <a:pt x="2753487" y="496595"/>
                  <a:pt x="2748991" y="496214"/>
                  <a:pt x="2744572" y="495452"/>
                </a:cubicBezTo>
                <a:cubicBezTo>
                  <a:pt x="2740152" y="494690"/>
                  <a:pt x="2735809" y="493395"/>
                  <a:pt x="2731541" y="491566"/>
                </a:cubicBezTo>
                <a:lnTo>
                  <a:pt x="2731999" y="503910"/>
                </a:lnTo>
                <a:cubicBezTo>
                  <a:pt x="2731999" y="523722"/>
                  <a:pt x="2725979" y="542315"/>
                  <a:pt x="2713939" y="559689"/>
                </a:cubicBezTo>
                <a:cubicBezTo>
                  <a:pt x="2701900" y="577062"/>
                  <a:pt x="2685364" y="590778"/>
                  <a:pt x="2664333" y="600837"/>
                </a:cubicBezTo>
                <a:cubicBezTo>
                  <a:pt x="2653970" y="606018"/>
                  <a:pt x="2643150" y="609828"/>
                  <a:pt x="2631872" y="612267"/>
                </a:cubicBezTo>
                <a:cubicBezTo>
                  <a:pt x="2620594" y="614705"/>
                  <a:pt x="2608859" y="615924"/>
                  <a:pt x="2596667" y="615924"/>
                </a:cubicBezTo>
                <a:cubicBezTo>
                  <a:pt x="2570150" y="615924"/>
                  <a:pt x="2549652" y="608152"/>
                  <a:pt x="2535174" y="592607"/>
                </a:cubicBezTo>
                <a:cubicBezTo>
                  <a:pt x="2520696" y="577062"/>
                  <a:pt x="2513457" y="554507"/>
                  <a:pt x="2513457" y="524941"/>
                </a:cubicBezTo>
                <a:cubicBezTo>
                  <a:pt x="2513457" y="519455"/>
                  <a:pt x="2513762" y="513664"/>
                  <a:pt x="2514371" y="507568"/>
                </a:cubicBezTo>
                <a:cubicBezTo>
                  <a:pt x="2514981" y="501472"/>
                  <a:pt x="2516124" y="494614"/>
                  <a:pt x="2517800" y="486994"/>
                </a:cubicBezTo>
                <a:cubicBezTo>
                  <a:pt x="2519477" y="479374"/>
                  <a:pt x="2521535" y="470687"/>
                  <a:pt x="2523973" y="460933"/>
                </a:cubicBezTo>
                <a:lnTo>
                  <a:pt x="2543175" y="465505"/>
                </a:lnTo>
                <a:cubicBezTo>
                  <a:pt x="2539213" y="479831"/>
                  <a:pt x="2537231" y="491566"/>
                  <a:pt x="2537231" y="500710"/>
                </a:cubicBezTo>
                <a:cubicBezTo>
                  <a:pt x="2537231" y="522655"/>
                  <a:pt x="2542337" y="539267"/>
                  <a:pt x="2552548" y="550545"/>
                </a:cubicBezTo>
                <a:cubicBezTo>
                  <a:pt x="2562758" y="561822"/>
                  <a:pt x="2577923" y="567461"/>
                  <a:pt x="2598039" y="567461"/>
                </a:cubicBezTo>
                <a:cubicBezTo>
                  <a:pt x="2613889" y="567461"/>
                  <a:pt x="2628595" y="565708"/>
                  <a:pt x="2642159" y="562203"/>
                </a:cubicBezTo>
                <a:cubicBezTo>
                  <a:pt x="2655723" y="558698"/>
                  <a:pt x="2668219" y="553516"/>
                  <a:pt x="2679649" y="546658"/>
                </a:cubicBezTo>
                <a:cubicBezTo>
                  <a:pt x="2691079" y="539800"/>
                  <a:pt x="2701061" y="531342"/>
                  <a:pt x="2709596" y="521284"/>
                </a:cubicBezTo>
                <a:cubicBezTo>
                  <a:pt x="2699537" y="501167"/>
                  <a:pt x="2691079" y="483870"/>
                  <a:pt x="2684221" y="469392"/>
                </a:cubicBezTo>
                <a:cubicBezTo>
                  <a:pt x="2677363" y="454914"/>
                  <a:pt x="2673935" y="443865"/>
                  <a:pt x="2673935" y="436245"/>
                </a:cubicBezTo>
                <a:cubicBezTo>
                  <a:pt x="2673935" y="425272"/>
                  <a:pt x="2677135" y="415442"/>
                  <a:pt x="2683535" y="406755"/>
                </a:cubicBezTo>
                <a:cubicBezTo>
                  <a:pt x="2689936" y="398068"/>
                  <a:pt x="2700299" y="390067"/>
                  <a:pt x="2714625" y="382752"/>
                </a:cubicBezTo>
                <a:cubicBezTo>
                  <a:pt x="2715235" y="387629"/>
                  <a:pt x="2716301" y="394868"/>
                  <a:pt x="2717825" y="404469"/>
                </a:cubicBezTo>
                <a:cubicBezTo>
                  <a:pt x="2719349" y="414070"/>
                  <a:pt x="2721483" y="426186"/>
                  <a:pt x="2724226" y="440817"/>
                </a:cubicBezTo>
                <a:cubicBezTo>
                  <a:pt x="2734589" y="446303"/>
                  <a:pt x="2745867" y="449046"/>
                  <a:pt x="2758059" y="449046"/>
                </a:cubicBezTo>
                <a:lnTo>
                  <a:pt x="2758341" y="449130"/>
                </a:lnTo>
                <a:lnTo>
                  <a:pt x="2758593" y="449046"/>
                </a:lnTo>
                <a:cubicBezTo>
                  <a:pt x="2774747" y="449046"/>
                  <a:pt x="2789073" y="448513"/>
                  <a:pt x="2801569" y="447446"/>
                </a:cubicBezTo>
                <a:cubicBezTo>
                  <a:pt x="2814066" y="446379"/>
                  <a:pt x="2823972" y="443865"/>
                  <a:pt x="2831287" y="439902"/>
                </a:cubicBezTo>
                <a:cubicBezTo>
                  <a:pt x="2836469" y="437159"/>
                  <a:pt x="2840889" y="432739"/>
                  <a:pt x="2844546" y="426643"/>
                </a:cubicBezTo>
                <a:cubicBezTo>
                  <a:pt x="2848204" y="420547"/>
                  <a:pt x="2853081" y="411556"/>
                  <a:pt x="2859177" y="399669"/>
                </a:cubicBezTo>
                <a:cubicBezTo>
                  <a:pt x="2862834" y="392049"/>
                  <a:pt x="2866263" y="387248"/>
                  <a:pt x="2869464" y="385267"/>
                </a:cubicBezTo>
                <a:cubicBezTo>
                  <a:pt x="2872664" y="383286"/>
                  <a:pt x="2876550" y="382295"/>
                  <a:pt x="2881122" y="382295"/>
                </a:cubicBezTo>
                <a:cubicBezTo>
                  <a:pt x="2887218" y="382295"/>
                  <a:pt x="2892552" y="384124"/>
                  <a:pt x="2897124" y="387781"/>
                </a:cubicBezTo>
                <a:cubicBezTo>
                  <a:pt x="2894685" y="393877"/>
                  <a:pt x="2892095" y="399973"/>
                  <a:pt x="2889352" y="406069"/>
                </a:cubicBezTo>
                <a:cubicBezTo>
                  <a:pt x="2886608" y="412165"/>
                  <a:pt x="2884094" y="417804"/>
                  <a:pt x="2881808" y="422986"/>
                </a:cubicBezTo>
                <a:cubicBezTo>
                  <a:pt x="2879522" y="428167"/>
                  <a:pt x="2877617" y="432282"/>
                  <a:pt x="2876093" y="435330"/>
                </a:cubicBezTo>
                <a:cubicBezTo>
                  <a:pt x="2884323" y="440207"/>
                  <a:pt x="2892628" y="443712"/>
                  <a:pt x="2901010" y="445846"/>
                </a:cubicBezTo>
                <a:lnTo>
                  <a:pt x="2926703" y="448974"/>
                </a:lnTo>
                <a:lnTo>
                  <a:pt x="2939034" y="448818"/>
                </a:lnTo>
                <a:cubicBezTo>
                  <a:pt x="2944673" y="448665"/>
                  <a:pt x="2950083" y="448437"/>
                  <a:pt x="2955265" y="448132"/>
                </a:cubicBezTo>
                <a:cubicBezTo>
                  <a:pt x="2948559" y="438988"/>
                  <a:pt x="2945206" y="429996"/>
                  <a:pt x="2945206" y="421157"/>
                </a:cubicBezTo>
                <a:cubicBezTo>
                  <a:pt x="2945206" y="416585"/>
                  <a:pt x="2945587" y="411022"/>
                  <a:pt x="2946349" y="404469"/>
                </a:cubicBezTo>
                <a:cubicBezTo>
                  <a:pt x="2947111" y="397916"/>
                  <a:pt x="2948178" y="391668"/>
                  <a:pt x="2949550" y="385724"/>
                </a:cubicBezTo>
                <a:cubicBezTo>
                  <a:pt x="2950921" y="379780"/>
                  <a:pt x="2952217" y="375589"/>
                  <a:pt x="2953436" y="373151"/>
                </a:cubicBezTo>
                <a:cubicBezTo>
                  <a:pt x="2958922" y="363093"/>
                  <a:pt x="2965780" y="354101"/>
                  <a:pt x="2974010" y="346176"/>
                </a:cubicBezTo>
                <a:cubicBezTo>
                  <a:pt x="2982239" y="338251"/>
                  <a:pt x="2991079" y="332003"/>
                  <a:pt x="3000527" y="327431"/>
                </a:cubicBezTo>
                <a:cubicBezTo>
                  <a:pt x="3009977" y="322859"/>
                  <a:pt x="3019425" y="320573"/>
                  <a:pt x="3028874" y="320573"/>
                </a:cubicBezTo>
                <a:cubicBezTo>
                  <a:pt x="3036798" y="320573"/>
                  <a:pt x="3044799" y="324840"/>
                  <a:pt x="3052877" y="333375"/>
                </a:cubicBezTo>
                <a:cubicBezTo>
                  <a:pt x="3060954" y="341909"/>
                  <a:pt x="3067431" y="353187"/>
                  <a:pt x="3072308" y="367207"/>
                </a:cubicBezTo>
                <a:cubicBezTo>
                  <a:pt x="3077489" y="381228"/>
                  <a:pt x="3080080" y="394639"/>
                  <a:pt x="3080080" y="407441"/>
                </a:cubicBezTo>
                <a:cubicBezTo>
                  <a:pt x="3080080" y="421767"/>
                  <a:pt x="3075661" y="435330"/>
                  <a:pt x="3066821" y="448132"/>
                </a:cubicBezTo>
                <a:cubicBezTo>
                  <a:pt x="3072613" y="448132"/>
                  <a:pt x="3079089" y="448284"/>
                  <a:pt x="3086252" y="448589"/>
                </a:cubicBezTo>
                <a:cubicBezTo>
                  <a:pt x="3093415" y="448894"/>
                  <a:pt x="3100959" y="449046"/>
                  <a:pt x="3108884" y="449046"/>
                </a:cubicBezTo>
                <a:lnTo>
                  <a:pt x="3110013" y="449381"/>
                </a:lnTo>
                <a:lnTo>
                  <a:pt x="3111017" y="449046"/>
                </a:lnTo>
                <a:cubicBezTo>
                  <a:pt x="3127171" y="449046"/>
                  <a:pt x="3141497" y="448513"/>
                  <a:pt x="3153994" y="447446"/>
                </a:cubicBezTo>
                <a:cubicBezTo>
                  <a:pt x="3166491" y="446379"/>
                  <a:pt x="3176397" y="443865"/>
                  <a:pt x="3183712" y="439902"/>
                </a:cubicBezTo>
                <a:cubicBezTo>
                  <a:pt x="3188894" y="437159"/>
                  <a:pt x="3193313" y="432739"/>
                  <a:pt x="3196971" y="426643"/>
                </a:cubicBezTo>
                <a:cubicBezTo>
                  <a:pt x="3200629" y="420547"/>
                  <a:pt x="3205505" y="411556"/>
                  <a:pt x="3211601" y="399669"/>
                </a:cubicBezTo>
                <a:cubicBezTo>
                  <a:pt x="3215259" y="392049"/>
                  <a:pt x="3218688" y="387248"/>
                  <a:pt x="3221888" y="385267"/>
                </a:cubicBezTo>
                <a:cubicBezTo>
                  <a:pt x="3225089" y="383286"/>
                  <a:pt x="3228975" y="382295"/>
                  <a:pt x="3233547" y="382295"/>
                </a:cubicBezTo>
                <a:cubicBezTo>
                  <a:pt x="3239643" y="382295"/>
                  <a:pt x="3244977" y="384124"/>
                  <a:pt x="3249549" y="387781"/>
                </a:cubicBezTo>
                <a:cubicBezTo>
                  <a:pt x="3247111" y="393877"/>
                  <a:pt x="3244519" y="399973"/>
                  <a:pt x="3241777" y="406069"/>
                </a:cubicBezTo>
                <a:cubicBezTo>
                  <a:pt x="3239033" y="412165"/>
                  <a:pt x="3236519" y="417804"/>
                  <a:pt x="3234233" y="422986"/>
                </a:cubicBezTo>
                <a:cubicBezTo>
                  <a:pt x="3231947" y="428167"/>
                  <a:pt x="3230042" y="432282"/>
                  <a:pt x="3228518" y="435330"/>
                </a:cubicBezTo>
                <a:cubicBezTo>
                  <a:pt x="3236747" y="440207"/>
                  <a:pt x="3245053" y="443712"/>
                  <a:pt x="3253435" y="445846"/>
                </a:cubicBezTo>
                <a:lnTo>
                  <a:pt x="3277245" y="448744"/>
                </a:lnTo>
                <a:lnTo>
                  <a:pt x="3285973" y="448132"/>
                </a:lnTo>
                <a:cubicBezTo>
                  <a:pt x="3290087" y="447522"/>
                  <a:pt x="3294278" y="446608"/>
                  <a:pt x="3298545" y="445389"/>
                </a:cubicBezTo>
                <a:cubicBezTo>
                  <a:pt x="3298241" y="444169"/>
                  <a:pt x="3298088" y="442950"/>
                  <a:pt x="3298088" y="441731"/>
                </a:cubicBezTo>
                <a:cubicBezTo>
                  <a:pt x="3298088" y="440512"/>
                  <a:pt x="3298088" y="439140"/>
                  <a:pt x="3298088" y="437616"/>
                </a:cubicBezTo>
                <a:cubicBezTo>
                  <a:pt x="3299003" y="427558"/>
                  <a:pt x="3301669" y="417118"/>
                  <a:pt x="3306089" y="406298"/>
                </a:cubicBezTo>
                <a:cubicBezTo>
                  <a:pt x="3310509" y="395478"/>
                  <a:pt x="3316147" y="385191"/>
                  <a:pt x="3323006" y="375437"/>
                </a:cubicBezTo>
                <a:cubicBezTo>
                  <a:pt x="3329863" y="365683"/>
                  <a:pt x="3337560" y="357606"/>
                  <a:pt x="3346094" y="351205"/>
                </a:cubicBezTo>
                <a:cubicBezTo>
                  <a:pt x="3359201" y="341147"/>
                  <a:pt x="3372155" y="336118"/>
                  <a:pt x="3384957" y="336118"/>
                </a:cubicBezTo>
                <a:cubicBezTo>
                  <a:pt x="3388614" y="336118"/>
                  <a:pt x="3392119" y="337718"/>
                  <a:pt x="3395472" y="340918"/>
                </a:cubicBezTo>
                <a:cubicBezTo>
                  <a:pt x="3398825" y="344119"/>
                  <a:pt x="3402025" y="348615"/>
                  <a:pt x="3405073" y="354406"/>
                </a:cubicBezTo>
                <a:cubicBezTo>
                  <a:pt x="3407511" y="358368"/>
                  <a:pt x="3410102" y="363550"/>
                  <a:pt x="3412845" y="369951"/>
                </a:cubicBezTo>
                <a:cubicBezTo>
                  <a:pt x="3415589" y="376351"/>
                  <a:pt x="3418484" y="383819"/>
                  <a:pt x="3421532" y="392353"/>
                </a:cubicBezTo>
                <a:cubicBezTo>
                  <a:pt x="3425190" y="402717"/>
                  <a:pt x="3429000" y="411861"/>
                  <a:pt x="3432962" y="419785"/>
                </a:cubicBezTo>
                <a:cubicBezTo>
                  <a:pt x="3436925" y="427710"/>
                  <a:pt x="3441039" y="434111"/>
                  <a:pt x="3445307" y="438988"/>
                </a:cubicBezTo>
                <a:cubicBezTo>
                  <a:pt x="3448202" y="442341"/>
                  <a:pt x="3451250" y="444855"/>
                  <a:pt x="3454451" y="446532"/>
                </a:cubicBezTo>
                <a:lnTo>
                  <a:pt x="3464185" y="448965"/>
                </a:lnTo>
                <a:lnTo>
                  <a:pt x="3486531" y="446532"/>
                </a:lnTo>
                <a:cubicBezTo>
                  <a:pt x="3493999" y="444855"/>
                  <a:pt x="3501237" y="442493"/>
                  <a:pt x="3508247" y="439445"/>
                </a:cubicBezTo>
                <a:cubicBezTo>
                  <a:pt x="3505505" y="419633"/>
                  <a:pt x="3502533" y="396468"/>
                  <a:pt x="3499333" y="369951"/>
                </a:cubicBezTo>
                <a:cubicBezTo>
                  <a:pt x="3496132" y="343433"/>
                  <a:pt x="3493007" y="313563"/>
                  <a:pt x="3489960" y="280339"/>
                </a:cubicBezTo>
                <a:cubicBezTo>
                  <a:pt x="3488741" y="270281"/>
                  <a:pt x="3487673" y="260146"/>
                  <a:pt x="3486759" y="249936"/>
                </a:cubicBezTo>
                <a:cubicBezTo>
                  <a:pt x="3485845" y="239725"/>
                  <a:pt x="3484931" y="229285"/>
                  <a:pt x="3484016" y="218617"/>
                </a:cubicBezTo>
                <a:cubicBezTo>
                  <a:pt x="3491027" y="212826"/>
                  <a:pt x="3498418" y="207645"/>
                  <a:pt x="3506191" y="203073"/>
                </a:cubicBezTo>
                <a:cubicBezTo>
                  <a:pt x="3513963" y="198501"/>
                  <a:pt x="3521963" y="194081"/>
                  <a:pt x="3530193" y="189814"/>
                </a:cubicBezTo>
                <a:close/>
                <a:moveTo>
                  <a:pt x="3373450" y="186994"/>
                </a:moveTo>
                <a:cubicBezTo>
                  <a:pt x="3371317" y="186994"/>
                  <a:pt x="3369335" y="187680"/>
                  <a:pt x="3367507" y="189052"/>
                </a:cubicBezTo>
                <a:cubicBezTo>
                  <a:pt x="3365678" y="190423"/>
                  <a:pt x="3364763" y="191871"/>
                  <a:pt x="3364763" y="193395"/>
                </a:cubicBezTo>
                <a:cubicBezTo>
                  <a:pt x="3364763" y="199796"/>
                  <a:pt x="3369945" y="204978"/>
                  <a:pt x="3380308" y="208940"/>
                </a:cubicBezTo>
                <a:lnTo>
                  <a:pt x="3381223" y="207111"/>
                </a:lnTo>
                <a:cubicBezTo>
                  <a:pt x="3381832" y="205892"/>
                  <a:pt x="3382137" y="204825"/>
                  <a:pt x="3382137" y="203911"/>
                </a:cubicBezTo>
                <a:cubicBezTo>
                  <a:pt x="3382137" y="202996"/>
                  <a:pt x="3382137" y="202234"/>
                  <a:pt x="3382137" y="201625"/>
                </a:cubicBezTo>
                <a:cubicBezTo>
                  <a:pt x="3382137" y="197358"/>
                  <a:pt x="3381299" y="193852"/>
                  <a:pt x="3379623" y="191109"/>
                </a:cubicBezTo>
                <a:cubicBezTo>
                  <a:pt x="3377946" y="188366"/>
                  <a:pt x="3375889" y="186994"/>
                  <a:pt x="3373450" y="186994"/>
                </a:cubicBezTo>
                <a:close/>
                <a:moveTo>
                  <a:pt x="1932813" y="185699"/>
                </a:moveTo>
                <a:lnTo>
                  <a:pt x="1933270" y="191185"/>
                </a:lnTo>
                <a:cubicBezTo>
                  <a:pt x="1933270" y="199110"/>
                  <a:pt x="1929765" y="205206"/>
                  <a:pt x="1922755" y="209473"/>
                </a:cubicBezTo>
                <a:cubicBezTo>
                  <a:pt x="1914830" y="213436"/>
                  <a:pt x="1904619" y="217855"/>
                  <a:pt x="1892122" y="222732"/>
                </a:cubicBezTo>
                <a:cubicBezTo>
                  <a:pt x="1879625" y="227609"/>
                  <a:pt x="1864995" y="232943"/>
                  <a:pt x="1848231" y="238734"/>
                </a:cubicBezTo>
                <a:lnTo>
                  <a:pt x="1850517" y="216789"/>
                </a:lnTo>
                <a:cubicBezTo>
                  <a:pt x="1870939" y="209473"/>
                  <a:pt x="1887703" y="203377"/>
                  <a:pt x="1900809" y="198501"/>
                </a:cubicBezTo>
                <a:cubicBezTo>
                  <a:pt x="1913916" y="193624"/>
                  <a:pt x="1924584" y="189357"/>
                  <a:pt x="1932813" y="185699"/>
                </a:cubicBezTo>
                <a:close/>
                <a:moveTo>
                  <a:pt x="4304538" y="176174"/>
                </a:moveTo>
                <a:lnTo>
                  <a:pt x="4304995" y="181660"/>
                </a:lnTo>
                <a:cubicBezTo>
                  <a:pt x="4304995" y="189585"/>
                  <a:pt x="4301489" y="195681"/>
                  <a:pt x="4294479" y="199948"/>
                </a:cubicBezTo>
                <a:cubicBezTo>
                  <a:pt x="4286554" y="203911"/>
                  <a:pt x="4276343" y="208330"/>
                  <a:pt x="4263847" y="213207"/>
                </a:cubicBezTo>
                <a:cubicBezTo>
                  <a:pt x="4251349" y="218084"/>
                  <a:pt x="4236719" y="223418"/>
                  <a:pt x="4219955" y="229209"/>
                </a:cubicBezTo>
                <a:lnTo>
                  <a:pt x="4222241" y="207264"/>
                </a:lnTo>
                <a:cubicBezTo>
                  <a:pt x="4242663" y="199948"/>
                  <a:pt x="4259427" y="193852"/>
                  <a:pt x="4272533" y="188976"/>
                </a:cubicBezTo>
                <a:cubicBezTo>
                  <a:pt x="4285640" y="184099"/>
                  <a:pt x="4296308" y="179832"/>
                  <a:pt x="4304538" y="176174"/>
                </a:cubicBezTo>
                <a:close/>
                <a:moveTo>
                  <a:pt x="1685163" y="176174"/>
                </a:moveTo>
                <a:lnTo>
                  <a:pt x="1685620" y="181660"/>
                </a:lnTo>
                <a:cubicBezTo>
                  <a:pt x="1685620" y="189585"/>
                  <a:pt x="1682115" y="195681"/>
                  <a:pt x="1675105" y="199948"/>
                </a:cubicBezTo>
                <a:cubicBezTo>
                  <a:pt x="1667180" y="203911"/>
                  <a:pt x="1656969" y="208330"/>
                  <a:pt x="1644473" y="213207"/>
                </a:cubicBezTo>
                <a:cubicBezTo>
                  <a:pt x="1631975" y="218084"/>
                  <a:pt x="1617345" y="223418"/>
                  <a:pt x="1600581" y="229209"/>
                </a:cubicBezTo>
                <a:lnTo>
                  <a:pt x="1602867" y="207264"/>
                </a:lnTo>
                <a:cubicBezTo>
                  <a:pt x="1623289" y="199948"/>
                  <a:pt x="1640053" y="193852"/>
                  <a:pt x="1653159" y="188976"/>
                </a:cubicBezTo>
                <a:cubicBezTo>
                  <a:pt x="1666265" y="184099"/>
                  <a:pt x="1676933" y="179832"/>
                  <a:pt x="1685163" y="176174"/>
                </a:cubicBezTo>
                <a:close/>
                <a:moveTo>
                  <a:pt x="5493867" y="175641"/>
                </a:moveTo>
                <a:cubicBezTo>
                  <a:pt x="5491733" y="175641"/>
                  <a:pt x="5489523" y="176479"/>
                  <a:pt x="5487237" y="178155"/>
                </a:cubicBezTo>
                <a:cubicBezTo>
                  <a:pt x="5484952" y="179832"/>
                  <a:pt x="5483961" y="182346"/>
                  <a:pt x="5484266" y="185699"/>
                </a:cubicBezTo>
                <a:cubicBezTo>
                  <a:pt x="5484265" y="188747"/>
                  <a:pt x="5485179" y="191566"/>
                  <a:pt x="5487009" y="194157"/>
                </a:cubicBezTo>
                <a:cubicBezTo>
                  <a:pt x="5488837" y="196748"/>
                  <a:pt x="5491885" y="198043"/>
                  <a:pt x="5496153" y="198043"/>
                </a:cubicBezTo>
                <a:cubicBezTo>
                  <a:pt x="5499201" y="198043"/>
                  <a:pt x="5502096" y="196977"/>
                  <a:pt x="5504839" y="194843"/>
                </a:cubicBezTo>
                <a:cubicBezTo>
                  <a:pt x="5507583" y="192709"/>
                  <a:pt x="5508954" y="190728"/>
                  <a:pt x="5508955" y="188899"/>
                </a:cubicBezTo>
                <a:cubicBezTo>
                  <a:pt x="5508954" y="186156"/>
                  <a:pt x="5507354" y="183261"/>
                  <a:pt x="5504154" y="180213"/>
                </a:cubicBezTo>
                <a:cubicBezTo>
                  <a:pt x="5500953" y="177165"/>
                  <a:pt x="5497525" y="175641"/>
                  <a:pt x="5493867" y="175641"/>
                </a:cubicBezTo>
                <a:close/>
                <a:moveTo>
                  <a:pt x="667436" y="174269"/>
                </a:moveTo>
                <a:lnTo>
                  <a:pt x="697611" y="184327"/>
                </a:lnTo>
                <a:cubicBezTo>
                  <a:pt x="714985" y="190119"/>
                  <a:pt x="728167" y="198729"/>
                  <a:pt x="737159" y="210159"/>
                </a:cubicBezTo>
                <a:cubicBezTo>
                  <a:pt x="746151" y="221589"/>
                  <a:pt x="750951" y="235077"/>
                  <a:pt x="751561" y="250621"/>
                </a:cubicBezTo>
                <a:cubicBezTo>
                  <a:pt x="751865" y="258241"/>
                  <a:pt x="752018" y="267690"/>
                  <a:pt x="752018" y="278968"/>
                </a:cubicBezTo>
                <a:cubicBezTo>
                  <a:pt x="752018" y="290245"/>
                  <a:pt x="751561" y="303504"/>
                  <a:pt x="750646" y="318744"/>
                </a:cubicBezTo>
                <a:cubicBezTo>
                  <a:pt x="750646" y="325450"/>
                  <a:pt x="750570" y="331851"/>
                  <a:pt x="750418" y="337947"/>
                </a:cubicBezTo>
                <a:cubicBezTo>
                  <a:pt x="750265" y="344043"/>
                  <a:pt x="750189" y="349834"/>
                  <a:pt x="750189" y="355320"/>
                </a:cubicBezTo>
                <a:lnTo>
                  <a:pt x="733730" y="365379"/>
                </a:lnTo>
                <a:cubicBezTo>
                  <a:pt x="725500" y="351358"/>
                  <a:pt x="720166" y="338861"/>
                  <a:pt x="717728" y="327888"/>
                </a:cubicBezTo>
                <a:cubicBezTo>
                  <a:pt x="716509" y="323316"/>
                  <a:pt x="715061" y="316611"/>
                  <a:pt x="713385" y="307771"/>
                </a:cubicBezTo>
                <a:cubicBezTo>
                  <a:pt x="711708" y="298932"/>
                  <a:pt x="709955" y="288950"/>
                  <a:pt x="708127" y="277825"/>
                </a:cubicBezTo>
                <a:cubicBezTo>
                  <a:pt x="706298" y="266700"/>
                  <a:pt x="704621" y="255498"/>
                  <a:pt x="703097" y="244221"/>
                </a:cubicBezTo>
                <a:cubicBezTo>
                  <a:pt x="700964" y="229285"/>
                  <a:pt x="697763" y="218465"/>
                  <a:pt x="693496" y="211759"/>
                </a:cubicBezTo>
                <a:cubicBezTo>
                  <a:pt x="689229" y="205054"/>
                  <a:pt x="682676" y="200025"/>
                  <a:pt x="673837" y="196672"/>
                </a:cubicBezTo>
                <a:lnTo>
                  <a:pt x="661492" y="192100"/>
                </a:lnTo>
                <a:close/>
                <a:moveTo>
                  <a:pt x="221285" y="174269"/>
                </a:moveTo>
                <a:lnTo>
                  <a:pt x="227229" y="192100"/>
                </a:lnTo>
                <a:lnTo>
                  <a:pt x="215341" y="196672"/>
                </a:lnTo>
                <a:cubicBezTo>
                  <a:pt x="205588" y="200025"/>
                  <a:pt x="198730" y="205130"/>
                  <a:pt x="194767" y="211988"/>
                </a:cubicBezTo>
                <a:cubicBezTo>
                  <a:pt x="190805" y="218846"/>
                  <a:pt x="187757" y="229590"/>
                  <a:pt x="185623" y="244221"/>
                </a:cubicBezTo>
                <a:cubicBezTo>
                  <a:pt x="184709" y="252145"/>
                  <a:pt x="183185" y="263804"/>
                  <a:pt x="181051" y="279196"/>
                </a:cubicBezTo>
                <a:cubicBezTo>
                  <a:pt x="178918" y="294589"/>
                  <a:pt x="176479" y="314020"/>
                  <a:pt x="173736" y="337489"/>
                </a:cubicBezTo>
                <a:cubicBezTo>
                  <a:pt x="173431" y="339623"/>
                  <a:pt x="171983" y="343357"/>
                  <a:pt x="169393" y="348691"/>
                </a:cubicBezTo>
                <a:cubicBezTo>
                  <a:pt x="166802" y="354025"/>
                  <a:pt x="162916" y="360959"/>
                  <a:pt x="157734" y="369493"/>
                </a:cubicBezTo>
                <a:lnTo>
                  <a:pt x="152705" y="379095"/>
                </a:lnTo>
                <a:cubicBezTo>
                  <a:pt x="145694" y="384886"/>
                  <a:pt x="138532" y="389610"/>
                  <a:pt x="131217" y="393268"/>
                </a:cubicBezTo>
                <a:cubicBezTo>
                  <a:pt x="123901" y="396925"/>
                  <a:pt x="117805" y="398754"/>
                  <a:pt x="112929" y="398754"/>
                </a:cubicBezTo>
                <a:cubicBezTo>
                  <a:pt x="98908" y="398754"/>
                  <a:pt x="89154" y="389001"/>
                  <a:pt x="83668" y="369493"/>
                </a:cubicBezTo>
                <a:cubicBezTo>
                  <a:pt x="92202" y="367360"/>
                  <a:pt x="99441" y="365531"/>
                  <a:pt x="105385" y="364007"/>
                </a:cubicBezTo>
                <a:cubicBezTo>
                  <a:pt x="111328" y="362483"/>
                  <a:pt x="116129" y="361111"/>
                  <a:pt x="119787" y="359892"/>
                </a:cubicBezTo>
                <a:cubicBezTo>
                  <a:pt x="123139" y="358368"/>
                  <a:pt x="126492" y="356997"/>
                  <a:pt x="129845" y="355777"/>
                </a:cubicBezTo>
                <a:cubicBezTo>
                  <a:pt x="133198" y="354558"/>
                  <a:pt x="136398" y="353034"/>
                  <a:pt x="139446" y="351205"/>
                </a:cubicBezTo>
                <a:cubicBezTo>
                  <a:pt x="138532" y="327431"/>
                  <a:pt x="137846" y="307314"/>
                  <a:pt x="137389" y="290855"/>
                </a:cubicBezTo>
                <a:cubicBezTo>
                  <a:pt x="136931" y="274396"/>
                  <a:pt x="137008" y="260832"/>
                  <a:pt x="137617" y="250164"/>
                </a:cubicBezTo>
                <a:cubicBezTo>
                  <a:pt x="137922" y="234924"/>
                  <a:pt x="142646" y="221589"/>
                  <a:pt x="151791" y="210159"/>
                </a:cubicBezTo>
                <a:cubicBezTo>
                  <a:pt x="160935" y="198729"/>
                  <a:pt x="174041" y="190119"/>
                  <a:pt x="191110" y="184327"/>
                </a:cubicBezTo>
                <a:close/>
                <a:moveTo>
                  <a:pt x="3378937" y="171450"/>
                </a:moveTo>
                <a:cubicBezTo>
                  <a:pt x="3383813" y="171450"/>
                  <a:pt x="3387776" y="173583"/>
                  <a:pt x="3390824" y="177850"/>
                </a:cubicBezTo>
                <a:cubicBezTo>
                  <a:pt x="3394481" y="182727"/>
                  <a:pt x="3396310" y="190500"/>
                  <a:pt x="3396310" y="201168"/>
                </a:cubicBezTo>
                <a:cubicBezTo>
                  <a:pt x="3396310" y="205130"/>
                  <a:pt x="3395548" y="208788"/>
                  <a:pt x="3394024" y="212140"/>
                </a:cubicBezTo>
                <a:lnTo>
                  <a:pt x="3408197" y="213055"/>
                </a:lnTo>
                <a:cubicBezTo>
                  <a:pt x="3408197" y="217932"/>
                  <a:pt x="3406597" y="221437"/>
                  <a:pt x="3403397" y="223570"/>
                </a:cubicBezTo>
                <a:cubicBezTo>
                  <a:pt x="3400196" y="225704"/>
                  <a:pt x="3395243" y="226771"/>
                  <a:pt x="3388538" y="226771"/>
                </a:cubicBezTo>
                <a:lnTo>
                  <a:pt x="3383966" y="226314"/>
                </a:lnTo>
                <a:cubicBezTo>
                  <a:pt x="3376345" y="233934"/>
                  <a:pt x="3368573" y="239953"/>
                  <a:pt x="3360649" y="244373"/>
                </a:cubicBezTo>
                <a:cubicBezTo>
                  <a:pt x="3352724" y="248793"/>
                  <a:pt x="3345713" y="251002"/>
                  <a:pt x="3339617" y="251002"/>
                </a:cubicBezTo>
                <a:cubicBezTo>
                  <a:pt x="3330169" y="251002"/>
                  <a:pt x="3325444" y="247040"/>
                  <a:pt x="3325444" y="239115"/>
                </a:cubicBezTo>
                <a:cubicBezTo>
                  <a:pt x="3334588" y="237286"/>
                  <a:pt x="3342513" y="234848"/>
                  <a:pt x="3349219" y="231800"/>
                </a:cubicBezTo>
                <a:cubicBezTo>
                  <a:pt x="3355924" y="228752"/>
                  <a:pt x="3362020" y="225399"/>
                  <a:pt x="3367507" y="221742"/>
                </a:cubicBezTo>
                <a:cubicBezTo>
                  <a:pt x="3356534" y="216255"/>
                  <a:pt x="3351047" y="209092"/>
                  <a:pt x="3351047" y="200253"/>
                </a:cubicBezTo>
                <a:cubicBezTo>
                  <a:pt x="3351047" y="193243"/>
                  <a:pt x="3354019" y="186690"/>
                  <a:pt x="3359963" y="180594"/>
                </a:cubicBezTo>
                <a:cubicBezTo>
                  <a:pt x="3365907" y="174498"/>
                  <a:pt x="3372231" y="171450"/>
                  <a:pt x="3378937" y="171450"/>
                </a:cubicBezTo>
                <a:close/>
                <a:moveTo>
                  <a:pt x="5496153" y="157353"/>
                </a:moveTo>
                <a:cubicBezTo>
                  <a:pt x="5502858" y="157048"/>
                  <a:pt x="5508725" y="159867"/>
                  <a:pt x="5513755" y="165811"/>
                </a:cubicBezTo>
                <a:cubicBezTo>
                  <a:pt x="5518784" y="171754"/>
                  <a:pt x="5521299" y="179451"/>
                  <a:pt x="5521299" y="188899"/>
                </a:cubicBezTo>
                <a:cubicBezTo>
                  <a:pt x="5521299" y="195910"/>
                  <a:pt x="5518708" y="202006"/>
                  <a:pt x="5513527" y="207187"/>
                </a:cubicBezTo>
                <a:cubicBezTo>
                  <a:pt x="5508345" y="212369"/>
                  <a:pt x="5502401" y="214960"/>
                  <a:pt x="5495696" y="214960"/>
                </a:cubicBezTo>
                <a:cubicBezTo>
                  <a:pt x="5488685" y="214960"/>
                  <a:pt x="5482971" y="212445"/>
                  <a:pt x="5478551" y="207416"/>
                </a:cubicBezTo>
                <a:cubicBezTo>
                  <a:pt x="5474131" y="202387"/>
                  <a:pt x="5471921" y="196062"/>
                  <a:pt x="5471921" y="188442"/>
                </a:cubicBezTo>
                <a:cubicBezTo>
                  <a:pt x="5471921" y="179603"/>
                  <a:pt x="5474435" y="172212"/>
                  <a:pt x="5479465" y="166268"/>
                </a:cubicBezTo>
                <a:cubicBezTo>
                  <a:pt x="5484493" y="160324"/>
                  <a:pt x="5490057" y="157353"/>
                  <a:pt x="5496153" y="157353"/>
                </a:cubicBezTo>
                <a:close/>
                <a:moveTo>
                  <a:pt x="4100779" y="153085"/>
                </a:moveTo>
                <a:lnTo>
                  <a:pt x="4101236" y="158572"/>
                </a:lnTo>
                <a:cubicBezTo>
                  <a:pt x="4101236" y="167106"/>
                  <a:pt x="4097883" y="173355"/>
                  <a:pt x="4091178" y="177317"/>
                </a:cubicBezTo>
                <a:cubicBezTo>
                  <a:pt x="4082948" y="181279"/>
                  <a:pt x="4072585" y="185623"/>
                  <a:pt x="4060088" y="190347"/>
                </a:cubicBezTo>
                <a:cubicBezTo>
                  <a:pt x="4047591" y="195072"/>
                  <a:pt x="4033113" y="200177"/>
                  <a:pt x="4016654" y="205663"/>
                </a:cubicBezTo>
                <a:lnTo>
                  <a:pt x="4018940" y="184632"/>
                </a:lnTo>
                <a:cubicBezTo>
                  <a:pt x="4037228" y="177927"/>
                  <a:pt x="4053001" y="172135"/>
                  <a:pt x="4066261" y="167259"/>
                </a:cubicBezTo>
                <a:cubicBezTo>
                  <a:pt x="4079519" y="162382"/>
                  <a:pt x="4091025" y="157657"/>
                  <a:pt x="4100779" y="153085"/>
                </a:cubicBezTo>
                <a:close/>
                <a:moveTo>
                  <a:pt x="3234004" y="153085"/>
                </a:moveTo>
                <a:lnTo>
                  <a:pt x="3234461" y="158572"/>
                </a:lnTo>
                <a:cubicBezTo>
                  <a:pt x="3234461" y="167106"/>
                  <a:pt x="3231109" y="173355"/>
                  <a:pt x="3224403" y="177317"/>
                </a:cubicBezTo>
                <a:cubicBezTo>
                  <a:pt x="3216173" y="181279"/>
                  <a:pt x="3205810" y="185623"/>
                  <a:pt x="3193313" y="190347"/>
                </a:cubicBezTo>
                <a:cubicBezTo>
                  <a:pt x="3180817" y="195072"/>
                  <a:pt x="3166339" y="200177"/>
                  <a:pt x="3149879" y="205663"/>
                </a:cubicBezTo>
                <a:lnTo>
                  <a:pt x="3152165" y="184632"/>
                </a:lnTo>
                <a:cubicBezTo>
                  <a:pt x="3170453" y="177927"/>
                  <a:pt x="3186227" y="172135"/>
                  <a:pt x="3199486" y="167259"/>
                </a:cubicBezTo>
                <a:cubicBezTo>
                  <a:pt x="3212744" y="162382"/>
                  <a:pt x="3224251" y="157657"/>
                  <a:pt x="3234004" y="153085"/>
                </a:cubicBezTo>
                <a:close/>
                <a:moveTo>
                  <a:pt x="5266563" y="147599"/>
                </a:moveTo>
                <a:lnTo>
                  <a:pt x="5267019" y="153085"/>
                </a:lnTo>
                <a:cubicBezTo>
                  <a:pt x="5267019" y="161010"/>
                  <a:pt x="5263515" y="167106"/>
                  <a:pt x="5256504" y="171373"/>
                </a:cubicBezTo>
                <a:cubicBezTo>
                  <a:pt x="5248579" y="175336"/>
                  <a:pt x="5238369" y="179755"/>
                  <a:pt x="5225871" y="184632"/>
                </a:cubicBezTo>
                <a:cubicBezTo>
                  <a:pt x="5213375" y="189509"/>
                  <a:pt x="5198745" y="194843"/>
                  <a:pt x="5181981" y="200634"/>
                </a:cubicBezTo>
                <a:lnTo>
                  <a:pt x="5184267" y="178689"/>
                </a:lnTo>
                <a:cubicBezTo>
                  <a:pt x="5204688" y="171373"/>
                  <a:pt x="5221452" y="165277"/>
                  <a:pt x="5234559" y="160401"/>
                </a:cubicBezTo>
                <a:cubicBezTo>
                  <a:pt x="5247665" y="155524"/>
                  <a:pt x="5258333" y="151257"/>
                  <a:pt x="5266563" y="147599"/>
                </a:cubicBezTo>
                <a:close/>
                <a:moveTo>
                  <a:pt x="2285238" y="147599"/>
                </a:moveTo>
                <a:lnTo>
                  <a:pt x="2285695" y="153085"/>
                </a:lnTo>
                <a:cubicBezTo>
                  <a:pt x="2285695" y="161010"/>
                  <a:pt x="2282190" y="167106"/>
                  <a:pt x="2275180" y="171373"/>
                </a:cubicBezTo>
                <a:cubicBezTo>
                  <a:pt x="2267255" y="175336"/>
                  <a:pt x="2257044" y="179755"/>
                  <a:pt x="2244547" y="184632"/>
                </a:cubicBezTo>
                <a:cubicBezTo>
                  <a:pt x="2232051" y="189509"/>
                  <a:pt x="2217420" y="194843"/>
                  <a:pt x="2200656" y="200634"/>
                </a:cubicBezTo>
                <a:lnTo>
                  <a:pt x="2202942" y="178689"/>
                </a:lnTo>
                <a:cubicBezTo>
                  <a:pt x="2223364" y="171373"/>
                  <a:pt x="2240128" y="165277"/>
                  <a:pt x="2253234" y="160401"/>
                </a:cubicBezTo>
                <a:cubicBezTo>
                  <a:pt x="2266341" y="155524"/>
                  <a:pt x="2277009" y="151257"/>
                  <a:pt x="2285238" y="147599"/>
                </a:cubicBezTo>
                <a:close/>
                <a:moveTo>
                  <a:pt x="4609337" y="127177"/>
                </a:moveTo>
                <a:cubicBezTo>
                  <a:pt x="4605985" y="127177"/>
                  <a:pt x="4602632" y="127939"/>
                  <a:pt x="4599279" y="129463"/>
                </a:cubicBezTo>
                <a:cubicBezTo>
                  <a:pt x="4595927" y="130987"/>
                  <a:pt x="4591354" y="134340"/>
                  <a:pt x="4585563" y="139522"/>
                </a:cubicBezTo>
                <a:cubicBezTo>
                  <a:pt x="4591659" y="141655"/>
                  <a:pt x="4596535" y="142722"/>
                  <a:pt x="4600193" y="142722"/>
                </a:cubicBezTo>
                <a:cubicBezTo>
                  <a:pt x="4606899" y="142722"/>
                  <a:pt x="4611623" y="142417"/>
                  <a:pt x="4614367" y="141808"/>
                </a:cubicBezTo>
                <a:cubicBezTo>
                  <a:pt x="4617109" y="141198"/>
                  <a:pt x="4620615" y="139979"/>
                  <a:pt x="4624882" y="138150"/>
                </a:cubicBezTo>
                <a:cubicBezTo>
                  <a:pt x="4621225" y="130835"/>
                  <a:pt x="4616043" y="127177"/>
                  <a:pt x="4609337" y="127177"/>
                </a:cubicBezTo>
                <a:close/>
                <a:moveTo>
                  <a:pt x="667436" y="126263"/>
                </a:moveTo>
                <a:cubicBezTo>
                  <a:pt x="671398" y="129006"/>
                  <a:pt x="675056" y="131902"/>
                  <a:pt x="678409" y="134950"/>
                </a:cubicBezTo>
                <a:cubicBezTo>
                  <a:pt x="681761" y="137998"/>
                  <a:pt x="684657" y="141046"/>
                  <a:pt x="687095" y="144094"/>
                </a:cubicBezTo>
                <a:cubicBezTo>
                  <a:pt x="684047" y="146837"/>
                  <a:pt x="680847" y="149885"/>
                  <a:pt x="677494" y="153238"/>
                </a:cubicBezTo>
                <a:cubicBezTo>
                  <a:pt x="674141" y="156591"/>
                  <a:pt x="670789" y="160248"/>
                  <a:pt x="667436" y="164211"/>
                </a:cubicBezTo>
                <a:cubicBezTo>
                  <a:pt x="664693" y="161163"/>
                  <a:pt x="661797" y="158191"/>
                  <a:pt x="658749" y="155295"/>
                </a:cubicBezTo>
                <a:cubicBezTo>
                  <a:pt x="655701" y="152400"/>
                  <a:pt x="652653" y="149428"/>
                  <a:pt x="649605" y="146380"/>
                </a:cubicBezTo>
                <a:cubicBezTo>
                  <a:pt x="652044" y="142417"/>
                  <a:pt x="654787" y="138836"/>
                  <a:pt x="657835" y="135636"/>
                </a:cubicBezTo>
                <a:cubicBezTo>
                  <a:pt x="660883" y="132435"/>
                  <a:pt x="664083" y="129311"/>
                  <a:pt x="667436" y="126263"/>
                </a:cubicBezTo>
                <a:close/>
                <a:moveTo>
                  <a:pt x="221285" y="126263"/>
                </a:moveTo>
                <a:cubicBezTo>
                  <a:pt x="224028" y="129006"/>
                  <a:pt x="226847" y="131826"/>
                  <a:pt x="229743" y="134721"/>
                </a:cubicBezTo>
                <a:cubicBezTo>
                  <a:pt x="232639" y="137617"/>
                  <a:pt x="235763" y="140741"/>
                  <a:pt x="239116" y="144094"/>
                </a:cubicBezTo>
                <a:cubicBezTo>
                  <a:pt x="236677" y="147751"/>
                  <a:pt x="233934" y="151257"/>
                  <a:pt x="230886" y="154609"/>
                </a:cubicBezTo>
                <a:cubicBezTo>
                  <a:pt x="227838" y="157962"/>
                  <a:pt x="224638" y="161163"/>
                  <a:pt x="221285" y="164211"/>
                </a:cubicBezTo>
                <a:cubicBezTo>
                  <a:pt x="217018" y="161163"/>
                  <a:pt x="213208" y="158115"/>
                  <a:pt x="209855" y="155067"/>
                </a:cubicBezTo>
                <a:cubicBezTo>
                  <a:pt x="206502" y="152019"/>
                  <a:pt x="203759" y="149123"/>
                  <a:pt x="201625" y="146380"/>
                </a:cubicBezTo>
                <a:cubicBezTo>
                  <a:pt x="204978" y="143637"/>
                  <a:pt x="208255" y="140589"/>
                  <a:pt x="211455" y="137236"/>
                </a:cubicBezTo>
                <a:cubicBezTo>
                  <a:pt x="214655" y="133883"/>
                  <a:pt x="217932" y="130225"/>
                  <a:pt x="221285" y="126263"/>
                </a:cubicBezTo>
                <a:close/>
                <a:moveTo>
                  <a:pt x="3887800" y="120319"/>
                </a:moveTo>
                <a:cubicBezTo>
                  <a:pt x="3885667" y="120319"/>
                  <a:pt x="3883685" y="121005"/>
                  <a:pt x="3881857" y="122377"/>
                </a:cubicBezTo>
                <a:cubicBezTo>
                  <a:pt x="3880027" y="123748"/>
                  <a:pt x="3879113" y="125196"/>
                  <a:pt x="3879113" y="126720"/>
                </a:cubicBezTo>
                <a:cubicBezTo>
                  <a:pt x="3879113" y="133121"/>
                  <a:pt x="3884295" y="138303"/>
                  <a:pt x="3894658" y="142265"/>
                </a:cubicBezTo>
                <a:lnTo>
                  <a:pt x="3895573" y="140436"/>
                </a:lnTo>
                <a:cubicBezTo>
                  <a:pt x="3896182" y="139217"/>
                  <a:pt x="3896487" y="138150"/>
                  <a:pt x="3896487" y="137236"/>
                </a:cubicBezTo>
                <a:cubicBezTo>
                  <a:pt x="3896487" y="136321"/>
                  <a:pt x="3896487" y="135559"/>
                  <a:pt x="3896487" y="134950"/>
                </a:cubicBezTo>
                <a:cubicBezTo>
                  <a:pt x="3896487" y="130683"/>
                  <a:pt x="3895649" y="127177"/>
                  <a:pt x="3893972" y="124434"/>
                </a:cubicBezTo>
                <a:cubicBezTo>
                  <a:pt x="3892295" y="121691"/>
                  <a:pt x="3890238" y="120319"/>
                  <a:pt x="3887800" y="120319"/>
                </a:cubicBezTo>
                <a:close/>
                <a:moveTo>
                  <a:pt x="4474692" y="118491"/>
                </a:moveTo>
                <a:cubicBezTo>
                  <a:pt x="4472559" y="118491"/>
                  <a:pt x="4470349" y="119329"/>
                  <a:pt x="4468063" y="121005"/>
                </a:cubicBezTo>
                <a:cubicBezTo>
                  <a:pt x="4465777" y="122682"/>
                  <a:pt x="4464786" y="125196"/>
                  <a:pt x="4465091" y="128549"/>
                </a:cubicBezTo>
                <a:cubicBezTo>
                  <a:pt x="4465091" y="131597"/>
                  <a:pt x="4466005" y="134416"/>
                  <a:pt x="4467834" y="137007"/>
                </a:cubicBezTo>
                <a:cubicBezTo>
                  <a:pt x="4469663" y="139598"/>
                  <a:pt x="4472711" y="140893"/>
                  <a:pt x="4476978" y="140893"/>
                </a:cubicBezTo>
                <a:cubicBezTo>
                  <a:pt x="4480026" y="140893"/>
                  <a:pt x="4482921" y="139827"/>
                  <a:pt x="4485665" y="137693"/>
                </a:cubicBezTo>
                <a:cubicBezTo>
                  <a:pt x="4488408" y="135559"/>
                  <a:pt x="4489779" y="133578"/>
                  <a:pt x="4489779" y="131749"/>
                </a:cubicBezTo>
                <a:cubicBezTo>
                  <a:pt x="4489779" y="129006"/>
                  <a:pt x="4488179" y="126111"/>
                  <a:pt x="4484979" y="123063"/>
                </a:cubicBezTo>
                <a:cubicBezTo>
                  <a:pt x="4481779" y="120015"/>
                  <a:pt x="4478349" y="118491"/>
                  <a:pt x="4474692" y="118491"/>
                </a:cubicBezTo>
                <a:close/>
                <a:moveTo>
                  <a:pt x="3503143" y="118491"/>
                </a:moveTo>
                <a:cubicBezTo>
                  <a:pt x="3501009" y="118491"/>
                  <a:pt x="3498799" y="119329"/>
                  <a:pt x="3496513" y="121005"/>
                </a:cubicBezTo>
                <a:cubicBezTo>
                  <a:pt x="3494227" y="122682"/>
                  <a:pt x="3493237" y="125196"/>
                  <a:pt x="3493541" y="128549"/>
                </a:cubicBezTo>
                <a:cubicBezTo>
                  <a:pt x="3493541" y="131597"/>
                  <a:pt x="3494455" y="134416"/>
                  <a:pt x="3496285" y="137007"/>
                </a:cubicBezTo>
                <a:cubicBezTo>
                  <a:pt x="3498113" y="139598"/>
                  <a:pt x="3501161" y="140893"/>
                  <a:pt x="3505429" y="140893"/>
                </a:cubicBezTo>
                <a:cubicBezTo>
                  <a:pt x="3508477" y="140893"/>
                  <a:pt x="3511372" y="139827"/>
                  <a:pt x="3514115" y="137693"/>
                </a:cubicBezTo>
                <a:cubicBezTo>
                  <a:pt x="3516859" y="135559"/>
                  <a:pt x="3518230" y="133578"/>
                  <a:pt x="3518230" y="131749"/>
                </a:cubicBezTo>
                <a:cubicBezTo>
                  <a:pt x="3518230" y="129006"/>
                  <a:pt x="3516630" y="126111"/>
                  <a:pt x="3513429" y="123063"/>
                </a:cubicBezTo>
                <a:cubicBezTo>
                  <a:pt x="3510229" y="120015"/>
                  <a:pt x="3506800" y="118491"/>
                  <a:pt x="3503143" y="118491"/>
                </a:cubicBezTo>
                <a:close/>
                <a:moveTo>
                  <a:pt x="4612995" y="107518"/>
                </a:moveTo>
                <a:cubicBezTo>
                  <a:pt x="4618481" y="107518"/>
                  <a:pt x="4623510" y="110413"/>
                  <a:pt x="4628083" y="116205"/>
                </a:cubicBezTo>
                <a:cubicBezTo>
                  <a:pt x="4632655" y="121996"/>
                  <a:pt x="4634941" y="128854"/>
                  <a:pt x="4634941" y="136779"/>
                </a:cubicBezTo>
                <a:cubicBezTo>
                  <a:pt x="4634941" y="142265"/>
                  <a:pt x="4633721" y="148361"/>
                  <a:pt x="4631283" y="155067"/>
                </a:cubicBezTo>
                <a:cubicBezTo>
                  <a:pt x="4626406" y="158419"/>
                  <a:pt x="4621529" y="160705"/>
                  <a:pt x="4616653" y="161925"/>
                </a:cubicBezTo>
                <a:cubicBezTo>
                  <a:pt x="4611776" y="163144"/>
                  <a:pt x="4606289" y="163753"/>
                  <a:pt x="4600193" y="163753"/>
                </a:cubicBezTo>
                <a:cubicBezTo>
                  <a:pt x="4594402" y="163753"/>
                  <a:pt x="4588916" y="162915"/>
                  <a:pt x="4583734" y="161239"/>
                </a:cubicBezTo>
                <a:cubicBezTo>
                  <a:pt x="4578553" y="159562"/>
                  <a:pt x="4571999" y="156743"/>
                  <a:pt x="4564075" y="152781"/>
                </a:cubicBezTo>
                <a:cubicBezTo>
                  <a:pt x="4557674" y="155829"/>
                  <a:pt x="4552340" y="159486"/>
                  <a:pt x="4548073" y="163753"/>
                </a:cubicBezTo>
                <a:lnTo>
                  <a:pt x="4539843" y="156895"/>
                </a:lnTo>
                <a:cubicBezTo>
                  <a:pt x="4545025" y="149275"/>
                  <a:pt x="4549825" y="143256"/>
                  <a:pt x="4554245" y="138836"/>
                </a:cubicBezTo>
                <a:cubicBezTo>
                  <a:pt x="4558664" y="134416"/>
                  <a:pt x="4563617" y="132207"/>
                  <a:pt x="4569103" y="132207"/>
                </a:cubicBezTo>
                <a:cubicBezTo>
                  <a:pt x="4571237" y="132207"/>
                  <a:pt x="4573523" y="132969"/>
                  <a:pt x="4575962" y="134493"/>
                </a:cubicBezTo>
                <a:cubicBezTo>
                  <a:pt x="4582057" y="125044"/>
                  <a:pt x="4588077" y="118186"/>
                  <a:pt x="4594021" y="113919"/>
                </a:cubicBezTo>
                <a:cubicBezTo>
                  <a:pt x="4599965" y="109651"/>
                  <a:pt x="4606289" y="107518"/>
                  <a:pt x="4612995" y="107518"/>
                </a:cubicBezTo>
                <a:close/>
                <a:moveTo>
                  <a:pt x="3893287" y="104775"/>
                </a:moveTo>
                <a:cubicBezTo>
                  <a:pt x="3898163" y="104775"/>
                  <a:pt x="3902125" y="106908"/>
                  <a:pt x="3905173" y="111175"/>
                </a:cubicBezTo>
                <a:cubicBezTo>
                  <a:pt x="3908831" y="116052"/>
                  <a:pt x="3910660" y="123825"/>
                  <a:pt x="3910660" y="134493"/>
                </a:cubicBezTo>
                <a:cubicBezTo>
                  <a:pt x="3910660" y="138455"/>
                  <a:pt x="3909897" y="142113"/>
                  <a:pt x="3908374" y="145465"/>
                </a:cubicBezTo>
                <a:lnTo>
                  <a:pt x="3922547" y="146380"/>
                </a:lnTo>
                <a:cubicBezTo>
                  <a:pt x="3922547" y="151257"/>
                  <a:pt x="3920947" y="154762"/>
                  <a:pt x="3917747" y="156895"/>
                </a:cubicBezTo>
                <a:cubicBezTo>
                  <a:pt x="3914546" y="159029"/>
                  <a:pt x="3909593" y="160096"/>
                  <a:pt x="3902887" y="160096"/>
                </a:cubicBezTo>
                <a:lnTo>
                  <a:pt x="3898315" y="159639"/>
                </a:lnTo>
                <a:cubicBezTo>
                  <a:pt x="3890695" y="167259"/>
                  <a:pt x="3882923" y="173278"/>
                  <a:pt x="3874999" y="177698"/>
                </a:cubicBezTo>
                <a:cubicBezTo>
                  <a:pt x="3867073" y="182118"/>
                  <a:pt x="3860063" y="184327"/>
                  <a:pt x="3853967" y="184327"/>
                </a:cubicBezTo>
                <a:cubicBezTo>
                  <a:pt x="3844518" y="184327"/>
                  <a:pt x="3839794" y="180365"/>
                  <a:pt x="3839794" y="172440"/>
                </a:cubicBezTo>
                <a:cubicBezTo>
                  <a:pt x="3848937" y="170611"/>
                  <a:pt x="3856863" y="168173"/>
                  <a:pt x="3863568" y="165125"/>
                </a:cubicBezTo>
                <a:cubicBezTo>
                  <a:pt x="3870274" y="162077"/>
                  <a:pt x="3876370" y="158724"/>
                  <a:pt x="3881857" y="155067"/>
                </a:cubicBezTo>
                <a:cubicBezTo>
                  <a:pt x="3870883" y="149580"/>
                  <a:pt x="3865397" y="142417"/>
                  <a:pt x="3865397" y="133578"/>
                </a:cubicBezTo>
                <a:cubicBezTo>
                  <a:pt x="3865397" y="126568"/>
                  <a:pt x="3868369" y="120015"/>
                  <a:pt x="3874313" y="113919"/>
                </a:cubicBezTo>
                <a:cubicBezTo>
                  <a:pt x="3880256" y="107823"/>
                  <a:pt x="3886581" y="104775"/>
                  <a:pt x="3893287" y="104775"/>
                </a:cubicBezTo>
                <a:close/>
                <a:moveTo>
                  <a:pt x="4476978" y="100203"/>
                </a:moveTo>
                <a:cubicBezTo>
                  <a:pt x="4483684" y="99898"/>
                  <a:pt x="4489551" y="102717"/>
                  <a:pt x="4494580" y="108661"/>
                </a:cubicBezTo>
                <a:cubicBezTo>
                  <a:pt x="4499609" y="114604"/>
                  <a:pt x="4502124" y="122301"/>
                  <a:pt x="4502124" y="131749"/>
                </a:cubicBezTo>
                <a:cubicBezTo>
                  <a:pt x="4502124" y="138760"/>
                  <a:pt x="4499533" y="144856"/>
                  <a:pt x="4494352" y="150037"/>
                </a:cubicBezTo>
                <a:cubicBezTo>
                  <a:pt x="4489170" y="155219"/>
                  <a:pt x="4483227" y="157810"/>
                  <a:pt x="4476521" y="157810"/>
                </a:cubicBezTo>
                <a:cubicBezTo>
                  <a:pt x="4469511" y="157810"/>
                  <a:pt x="4463795" y="155295"/>
                  <a:pt x="4459376" y="150266"/>
                </a:cubicBezTo>
                <a:cubicBezTo>
                  <a:pt x="4454956" y="145237"/>
                  <a:pt x="4452746" y="138912"/>
                  <a:pt x="4452746" y="131292"/>
                </a:cubicBezTo>
                <a:cubicBezTo>
                  <a:pt x="4452746" y="122453"/>
                  <a:pt x="4455261" y="115062"/>
                  <a:pt x="4460291" y="109118"/>
                </a:cubicBezTo>
                <a:cubicBezTo>
                  <a:pt x="4465319" y="103174"/>
                  <a:pt x="4470881" y="100203"/>
                  <a:pt x="4476978" y="100203"/>
                </a:cubicBezTo>
                <a:close/>
                <a:moveTo>
                  <a:pt x="3505429" y="100203"/>
                </a:moveTo>
                <a:cubicBezTo>
                  <a:pt x="3512134" y="99898"/>
                  <a:pt x="3518001" y="102717"/>
                  <a:pt x="3523031" y="108661"/>
                </a:cubicBezTo>
                <a:cubicBezTo>
                  <a:pt x="3528060" y="114604"/>
                  <a:pt x="3530575" y="122301"/>
                  <a:pt x="3530575" y="131749"/>
                </a:cubicBezTo>
                <a:cubicBezTo>
                  <a:pt x="3530575" y="138760"/>
                  <a:pt x="3527983" y="144856"/>
                  <a:pt x="3522802" y="150037"/>
                </a:cubicBezTo>
                <a:cubicBezTo>
                  <a:pt x="3517621" y="155219"/>
                  <a:pt x="3511677" y="157810"/>
                  <a:pt x="3504971" y="157810"/>
                </a:cubicBezTo>
                <a:cubicBezTo>
                  <a:pt x="3497961" y="157810"/>
                  <a:pt x="3492246" y="155295"/>
                  <a:pt x="3487827" y="150266"/>
                </a:cubicBezTo>
                <a:cubicBezTo>
                  <a:pt x="3483407" y="145237"/>
                  <a:pt x="3481197" y="138912"/>
                  <a:pt x="3481197" y="131292"/>
                </a:cubicBezTo>
                <a:cubicBezTo>
                  <a:pt x="3481197" y="122453"/>
                  <a:pt x="3483711" y="115062"/>
                  <a:pt x="3488741" y="109118"/>
                </a:cubicBezTo>
                <a:cubicBezTo>
                  <a:pt x="3493770" y="103174"/>
                  <a:pt x="3499333" y="100203"/>
                  <a:pt x="3505429" y="100203"/>
                </a:cubicBezTo>
                <a:close/>
                <a:moveTo>
                  <a:pt x="5650611" y="94716"/>
                </a:moveTo>
                <a:cubicBezTo>
                  <a:pt x="5662192" y="94716"/>
                  <a:pt x="5667983" y="101117"/>
                  <a:pt x="5667983" y="113919"/>
                </a:cubicBezTo>
                <a:cubicBezTo>
                  <a:pt x="5667983" y="118491"/>
                  <a:pt x="5667221" y="122148"/>
                  <a:pt x="5665697" y="124891"/>
                </a:cubicBezTo>
                <a:lnTo>
                  <a:pt x="5656553" y="123520"/>
                </a:lnTo>
                <a:lnTo>
                  <a:pt x="5657011" y="121691"/>
                </a:lnTo>
                <a:cubicBezTo>
                  <a:pt x="5657011" y="120167"/>
                  <a:pt x="5656477" y="119024"/>
                  <a:pt x="5655411" y="118262"/>
                </a:cubicBezTo>
                <a:cubicBezTo>
                  <a:pt x="5654344" y="117500"/>
                  <a:pt x="5652896" y="117119"/>
                  <a:pt x="5651067" y="117119"/>
                </a:cubicBezTo>
                <a:cubicBezTo>
                  <a:pt x="5647410" y="117119"/>
                  <a:pt x="5644057" y="118338"/>
                  <a:pt x="5641009" y="120777"/>
                </a:cubicBezTo>
                <a:cubicBezTo>
                  <a:pt x="5637961" y="123215"/>
                  <a:pt x="5635370" y="126415"/>
                  <a:pt x="5633237" y="130378"/>
                </a:cubicBezTo>
                <a:cubicBezTo>
                  <a:pt x="5638723" y="136169"/>
                  <a:pt x="5646343" y="139065"/>
                  <a:pt x="5656097" y="139065"/>
                </a:cubicBezTo>
                <a:cubicBezTo>
                  <a:pt x="5658535" y="139065"/>
                  <a:pt x="5661355" y="138912"/>
                  <a:pt x="5664555" y="138607"/>
                </a:cubicBezTo>
                <a:cubicBezTo>
                  <a:pt x="5667755" y="138303"/>
                  <a:pt x="5671337" y="137693"/>
                  <a:pt x="5675299" y="136779"/>
                </a:cubicBezTo>
                <a:lnTo>
                  <a:pt x="5673927" y="155981"/>
                </a:lnTo>
                <a:cubicBezTo>
                  <a:pt x="5662345" y="158724"/>
                  <a:pt x="5652743" y="161544"/>
                  <a:pt x="5645124" y="164439"/>
                </a:cubicBezTo>
                <a:cubicBezTo>
                  <a:pt x="5637503" y="167335"/>
                  <a:pt x="5628360" y="171526"/>
                  <a:pt x="5617692" y="177012"/>
                </a:cubicBezTo>
                <a:lnTo>
                  <a:pt x="5616320" y="158267"/>
                </a:lnTo>
                <a:lnTo>
                  <a:pt x="5633694" y="148666"/>
                </a:lnTo>
                <a:cubicBezTo>
                  <a:pt x="5623331" y="145618"/>
                  <a:pt x="5618149" y="139674"/>
                  <a:pt x="5618149" y="130835"/>
                </a:cubicBezTo>
                <a:cubicBezTo>
                  <a:pt x="5618149" y="125044"/>
                  <a:pt x="5619825" y="119405"/>
                  <a:pt x="5623178" y="113919"/>
                </a:cubicBezTo>
                <a:cubicBezTo>
                  <a:pt x="5626531" y="108432"/>
                  <a:pt x="5630798" y="103860"/>
                  <a:pt x="5635980" y="100203"/>
                </a:cubicBezTo>
                <a:cubicBezTo>
                  <a:pt x="5641161" y="96545"/>
                  <a:pt x="5646038" y="94716"/>
                  <a:pt x="5650611" y="94716"/>
                </a:cubicBezTo>
                <a:close/>
                <a:moveTo>
                  <a:pt x="5640399" y="15544"/>
                </a:moveTo>
                <a:cubicBezTo>
                  <a:pt x="5638265" y="15544"/>
                  <a:pt x="5636285" y="16230"/>
                  <a:pt x="5634456" y="17602"/>
                </a:cubicBezTo>
                <a:cubicBezTo>
                  <a:pt x="5632627" y="18973"/>
                  <a:pt x="5631712" y="20421"/>
                  <a:pt x="5631713" y="21945"/>
                </a:cubicBezTo>
                <a:cubicBezTo>
                  <a:pt x="5631712" y="28346"/>
                  <a:pt x="5636894" y="33528"/>
                  <a:pt x="5647257" y="37490"/>
                </a:cubicBezTo>
                <a:lnTo>
                  <a:pt x="5648172" y="35661"/>
                </a:lnTo>
                <a:cubicBezTo>
                  <a:pt x="5648781" y="34442"/>
                  <a:pt x="5649087" y="33375"/>
                  <a:pt x="5649087" y="32461"/>
                </a:cubicBezTo>
                <a:cubicBezTo>
                  <a:pt x="5649087" y="31546"/>
                  <a:pt x="5649087" y="30784"/>
                  <a:pt x="5649087" y="30175"/>
                </a:cubicBezTo>
                <a:cubicBezTo>
                  <a:pt x="5649087" y="25908"/>
                  <a:pt x="5648248" y="22402"/>
                  <a:pt x="5646571" y="19659"/>
                </a:cubicBezTo>
                <a:cubicBezTo>
                  <a:pt x="5644895" y="16916"/>
                  <a:pt x="5642837" y="15544"/>
                  <a:pt x="5640399" y="15544"/>
                </a:cubicBezTo>
                <a:close/>
                <a:moveTo>
                  <a:pt x="5645886" y="0"/>
                </a:moveTo>
                <a:cubicBezTo>
                  <a:pt x="5650763" y="0"/>
                  <a:pt x="5654725" y="2133"/>
                  <a:pt x="5657773" y="6400"/>
                </a:cubicBezTo>
                <a:cubicBezTo>
                  <a:pt x="5661430" y="11277"/>
                  <a:pt x="5663259" y="19050"/>
                  <a:pt x="5663259" y="29718"/>
                </a:cubicBezTo>
                <a:cubicBezTo>
                  <a:pt x="5663259" y="33680"/>
                  <a:pt x="5662497" y="37338"/>
                  <a:pt x="5660973" y="40690"/>
                </a:cubicBezTo>
                <a:lnTo>
                  <a:pt x="5675147" y="41605"/>
                </a:lnTo>
                <a:cubicBezTo>
                  <a:pt x="5675147" y="46482"/>
                  <a:pt x="5673547" y="49987"/>
                  <a:pt x="5670347" y="52120"/>
                </a:cubicBezTo>
                <a:cubicBezTo>
                  <a:pt x="5667146" y="54254"/>
                  <a:pt x="5662193" y="55321"/>
                  <a:pt x="5655487" y="55321"/>
                </a:cubicBezTo>
                <a:lnTo>
                  <a:pt x="5650915" y="54864"/>
                </a:lnTo>
                <a:cubicBezTo>
                  <a:pt x="5643295" y="62484"/>
                  <a:pt x="5635523" y="68503"/>
                  <a:pt x="5627597" y="72923"/>
                </a:cubicBezTo>
                <a:cubicBezTo>
                  <a:pt x="5619673" y="77343"/>
                  <a:pt x="5612663" y="79552"/>
                  <a:pt x="5606567" y="79552"/>
                </a:cubicBezTo>
                <a:cubicBezTo>
                  <a:pt x="5597117" y="79552"/>
                  <a:pt x="5592393" y="75590"/>
                  <a:pt x="5592393" y="67665"/>
                </a:cubicBezTo>
                <a:cubicBezTo>
                  <a:pt x="5601537" y="65836"/>
                  <a:pt x="5609462" y="63398"/>
                  <a:pt x="5616167" y="60350"/>
                </a:cubicBezTo>
                <a:cubicBezTo>
                  <a:pt x="5622873" y="57302"/>
                  <a:pt x="5628969" y="53949"/>
                  <a:pt x="5634456" y="50292"/>
                </a:cubicBezTo>
                <a:cubicBezTo>
                  <a:pt x="5623483" y="44805"/>
                  <a:pt x="5617996" y="37642"/>
                  <a:pt x="5617997" y="28803"/>
                </a:cubicBezTo>
                <a:cubicBezTo>
                  <a:pt x="5617996" y="21793"/>
                  <a:pt x="5620968" y="15240"/>
                  <a:pt x="5626913" y="9144"/>
                </a:cubicBezTo>
                <a:cubicBezTo>
                  <a:pt x="5632855" y="3048"/>
                  <a:pt x="5639180" y="0"/>
                  <a:pt x="5645886" y="0"/>
                </a:cubicBezTo>
                <a:close/>
              </a:path>
            </a:pathLst>
          </a:custGeom>
          <a:solidFill>
            <a:srgbClr val="4B116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PK" dirty="0"/>
          </a:p>
        </p:txBody>
      </p:sp>
      <p:sp>
        <p:nvSpPr>
          <p:cNvPr id="6" name="Translation">
            <a:extLst>
              <a:ext uri="{FF2B5EF4-FFF2-40B4-BE49-F238E27FC236}">
                <a16:creationId xmlns:a16="http://schemas.microsoft.com/office/drawing/2014/main" id="{AEDF2D0B-2FD2-F433-924C-3FEBDB1C66DF}"/>
              </a:ext>
            </a:extLst>
          </p:cNvPr>
          <p:cNvSpPr txBox="1"/>
          <p:nvPr/>
        </p:nvSpPr>
        <p:spPr>
          <a:xfrm>
            <a:off x="9832210" y="4228218"/>
            <a:ext cx="6965193" cy="830997"/>
          </a:xfrm>
          <a:prstGeom prst="rect">
            <a:avLst/>
          </a:prstGeom>
          <a:noFill/>
        </p:spPr>
        <p:txBody>
          <a:bodyPr wrap="square" rtlCol="0">
            <a:spAutoFit/>
          </a:bodyPr>
          <a:lstStyle/>
          <a:p>
            <a:pPr marL="0" indent="0" algn="ctr">
              <a:buNone/>
            </a:pPr>
            <a:r>
              <a:rPr lang="en-GB" sz="2400" b="0" i="0" u="none" strike="noStrike" dirty="0">
                <a:solidFill>
                  <a:srgbClr val="000000"/>
                </a:solidFill>
                <a:effectLst/>
                <a:latin typeface="Inter"/>
              </a:rPr>
              <a:t>But Paradise will be brought close to the righteous and will no longer be distant:</a:t>
            </a:r>
            <a:endParaRPr lang="en-GB" sz="4400" dirty="0">
              <a:effectLst/>
            </a:endParaRPr>
          </a:p>
        </p:txBody>
      </p:sp>
      <p:sp>
        <p:nvSpPr>
          <p:cNvPr id="8" name="Freeform: Shape 7">
            <a:extLst>
              <a:ext uri="{FF2B5EF4-FFF2-40B4-BE49-F238E27FC236}">
                <a16:creationId xmlns:a16="http://schemas.microsoft.com/office/drawing/2014/main" id="{D39A428C-743A-6AB4-37BC-619EE47EE3B7}"/>
              </a:ext>
            </a:extLst>
          </p:cNvPr>
          <p:cNvSpPr/>
          <p:nvPr/>
        </p:nvSpPr>
        <p:spPr>
          <a:xfrm rot="20799858">
            <a:off x="-245960" y="5234151"/>
            <a:ext cx="9937148" cy="5398512"/>
          </a:xfrm>
          <a:custGeom>
            <a:avLst/>
            <a:gdLst>
              <a:gd name="connsiteX0" fmla="*/ 533902 w 5542288"/>
              <a:gd name="connsiteY0" fmla="*/ 18036 h 3049071"/>
              <a:gd name="connsiteX1" fmla="*/ 1979382 w 5542288"/>
              <a:gd name="connsiteY1" fmla="*/ 667978 h 3049071"/>
              <a:gd name="connsiteX2" fmla="*/ 3378861 w 5542288"/>
              <a:gd name="connsiteY2" fmla="*/ 955722 h 3049071"/>
              <a:gd name="connsiteX3" fmla="*/ 4795784 w 5542288"/>
              <a:gd name="connsiteY3" fmla="*/ 1648925 h 3049071"/>
              <a:gd name="connsiteX4" fmla="*/ 5542288 w 5542288"/>
              <a:gd name="connsiteY4" fmla="*/ 2966753 h 3049071"/>
              <a:gd name="connsiteX5" fmla="*/ 5539185 w 5542288"/>
              <a:gd name="connsiteY5" fmla="*/ 3049071 h 3049071"/>
              <a:gd name="connsiteX6" fmla="*/ 0 w 5542288"/>
              <a:gd name="connsiteY6" fmla="*/ 1736018 h 3049071"/>
              <a:gd name="connsiteX7" fmla="*/ 411519 w 5542288"/>
              <a:gd name="connsiteY7" fmla="*/ 0 h 3049071"/>
              <a:gd name="connsiteX8" fmla="*/ 430579 w 5542288"/>
              <a:gd name="connsiteY8" fmla="*/ 1167 h 3049071"/>
              <a:gd name="connsiteX9" fmla="*/ 533902 w 5542288"/>
              <a:gd name="connsiteY9" fmla="*/ 18036 h 304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42288" h="3049071">
                <a:moveTo>
                  <a:pt x="533902" y="18036"/>
                </a:moveTo>
                <a:cubicBezTo>
                  <a:pt x="988866" y="112723"/>
                  <a:pt x="1533053" y="476694"/>
                  <a:pt x="1979382" y="667978"/>
                </a:cubicBezTo>
                <a:cubicBezTo>
                  <a:pt x="2524350" y="903405"/>
                  <a:pt x="2921090" y="872889"/>
                  <a:pt x="3378861" y="955722"/>
                </a:cubicBezTo>
                <a:cubicBezTo>
                  <a:pt x="3832276" y="1042917"/>
                  <a:pt x="4346727" y="1243466"/>
                  <a:pt x="4795784" y="1648925"/>
                </a:cubicBezTo>
                <a:cubicBezTo>
                  <a:pt x="5188705" y="1999886"/>
                  <a:pt x="5534898" y="2504391"/>
                  <a:pt x="5542288" y="2966753"/>
                </a:cubicBezTo>
                <a:lnTo>
                  <a:pt x="5539185" y="3049071"/>
                </a:lnTo>
                <a:lnTo>
                  <a:pt x="0" y="1736018"/>
                </a:lnTo>
                <a:lnTo>
                  <a:pt x="411519" y="0"/>
                </a:lnTo>
                <a:lnTo>
                  <a:pt x="430579" y="1167"/>
                </a:lnTo>
                <a:cubicBezTo>
                  <a:pt x="464436" y="5062"/>
                  <a:pt x="498905" y="10753"/>
                  <a:pt x="533902" y="18036"/>
                </a:cubicBezTo>
                <a:close/>
              </a:path>
            </a:pathLst>
          </a:custGeom>
          <a:gradFill>
            <a:gsLst>
              <a:gs pos="0">
                <a:srgbClr val="C3B8DE"/>
              </a:gs>
              <a:gs pos="100000">
                <a:schemeClr val="bg1">
                  <a:alpha val="0"/>
                </a:scheme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sz="1200">
              <a:solidFill>
                <a:schemeClr val="tx1"/>
              </a:solidFill>
            </a:endParaRPr>
          </a:p>
        </p:txBody>
      </p:sp>
      <p:pic>
        <p:nvPicPr>
          <p:cNvPr id="10" name="Picture 9">
            <a:extLst>
              <a:ext uri="{FF2B5EF4-FFF2-40B4-BE49-F238E27FC236}">
                <a16:creationId xmlns:a16="http://schemas.microsoft.com/office/drawing/2014/main" id="{734E4792-3FD7-E5FC-AB99-D301022CBC69}"/>
              </a:ext>
            </a:extLst>
          </p:cNvPr>
          <p:cNvPicPr>
            <a:picLocks noChangeAspect="1"/>
          </p:cNvPicPr>
          <p:nvPr/>
        </p:nvPicPr>
        <p:blipFill>
          <a:blip r:embed="rId3"/>
          <a:stretch>
            <a:fillRect/>
          </a:stretch>
        </p:blipFill>
        <p:spPr>
          <a:xfrm>
            <a:off x="11209343" y="5831916"/>
            <a:ext cx="3772323" cy="2822955"/>
          </a:xfrm>
          <a:prstGeom prst="rect">
            <a:avLst/>
          </a:prstGeom>
          <a:effectLst>
            <a:softEdge rad="596900"/>
          </a:effectLst>
        </p:spPr>
      </p:pic>
    </p:spTree>
    <p:extLst>
      <p:ext uri="{BB962C8B-B14F-4D97-AF65-F5344CB8AC3E}">
        <p14:creationId xmlns:p14="http://schemas.microsoft.com/office/powerpoint/2010/main" val="3633603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1">
          <a:extLst>
            <a:ext uri="{FF2B5EF4-FFF2-40B4-BE49-F238E27FC236}">
              <a16:creationId xmlns:a16="http://schemas.microsoft.com/office/drawing/2014/main" id="{2590A1FE-2566-5510-675C-EC6BB269217E}"/>
            </a:ext>
          </a:extLst>
        </p:cNvPr>
        <p:cNvGrpSpPr/>
        <p:nvPr/>
      </p:nvGrpSpPr>
      <p:grpSpPr>
        <a:xfrm>
          <a:off x="0" y="0"/>
          <a:ext cx="0" cy="0"/>
          <a:chOff x="0" y="0"/>
          <a:chExt cx="0" cy="0"/>
        </a:xfrm>
      </p:grpSpPr>
      <p:sp>
        <p:nvSpPr>
          <p:cNvPr id="4" name="Background frame">
            <a:extLst>
              <a:ext uri="{FF2B5EF4-FFF2-40B4-BE49-F238E27FC236}">
                <a16:creationId xmlns:a16="http://schemas.microsoft.com/office/drawing/2014/main" id="{188F1E72-09A1-2F9B-F277-55FDA33D1E2D}"/>
              </a:ext>
            </a:extLst>
          </p:cNvPr>
          <p:cNvSpPr/>
          <p:nvPr/>
        </p:nvSpPr>
        <p:spPr>
          <a:xfrm>
            <a:off x="9144000" y="1544067"/>
            <a:ext cx="7912045" cy="1829988"/>
          </a:xfrm>
          <a:prstGeom prst="roundRect">
            <a:avLst>
              <a:gd name="adj" fmla="val 10456"/>
            </a:avLst>
          </a:prstGeom>
          <a:solidFill>
            <a:srgbClr val="EEEB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9" name="Google Shape;110;p16">
            <a:extLst>
              <a:ext uri="{FF2B5EF4-FFF2-40B4-BE49-F238E27FC236}">
                <a16:creationId xmlns:a16="http://schemas.microsoft.com/office/drawing/2014/main" id="{3FB840C2-D846-76D1-6DFE-13877BB304DF}"/>
              </a:ext>
            </a:extLst>
          </p:cNvPr>
          <p:cNvSpPr/>
          <p:nvPr/>
        </p:nvSpPr>
        <p:spPr>
          <a:xfrm>
            <a:off x="9148517" y="3696229"/>
            <a:ext cx="7912045" cy="1829988"/>
          </a:xfrm>
          <a:prstGeom prst="roundRect">
            <a:avLst>
              <a:gd name="adj" fmla="val 17191"/>
            </a:avLst>
          </a:prstGeom>
          <a:solidFill>
            <a:schemeClr val="lt1"/>
          </a:solidFill>
          <a:ln>
            <a:noFill/>
          </a:ln>
          <a:effectLst>
            <a:outerShdw blurRad="710047" dist="254000" dir="8100000" algn="tr" rotWithShape="0">
              <a:srgbClr val="000000">
                <a:alpha val="9803"/>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2" name="Google Shape;202;p22">
            <a:extLst>
              <a:ext uri="{FF2B5EF4-FFF2-40B4-BE49-F238E27FC236}">
                <a16:creationId xmlns:a16="http://schemas.microsoft.com/office/drawing/2014/main" id="{BF8AB4BA-BDE4-DF59-3BFE-21AED0A80102}"/>
              </a:ext>
            </a:extLst>
          </p:cNvPr>
          <p:cNvSpPr txBox="1"/>
          <p:nvPr/>
        </p:nvSpPr>
        <p:spPr>
          <a:xfrm>
            <a:off x="1932841" y="1444743"/>
            <a:ext cx="5975484" cy="19389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0" dirty="0">
                <a:solidFill>
                  <a:srgbClr val="4B116F"/>
                </a:solidFill>
                <a:latin typeface="+mj-lt"/>
                <a:ea typeface="Inter Tight Medium"/>
                <a:cs typeface="Inter Tight Medium"/>
                <a:sym typeface="Inter Tight Medium"/>
              </a:rPr>
              <a:t>The People of Paradise</a:t>
            </a:r>
            <a:endParaRPr sz="1600" dirty="0">
              <a:solidFill>
                <a:srgbClr val="4B116F"/>
              </a:solidFill>
              <a:latin typeface="+mj-lt"/>
            </a:endParaRPr>
          </a:p>
        </p:txBody>
      </p:sp>
      <p:sp>
        <p:nvSpPr>
          <p:cNvPr id="3" name="Freeform: Shape 2">
            <a:extLst>
              <a:ext uri="{FF2B5EF4-FFF2-40B4-BE49-F238E27FC236}">
                <a16:creationId xmlns:a16="http://schemas.microsoft.com/office/drawing/2014/main" id="{328120C3-879B-217A-B94F-88F9E484D30E}"/>
              </a:ext>
            </a:extLst>
          </p:cNvPr>
          <p:cNvSpPr/>
          <p:nvPr/>
        </p:nvSpPr>
        <p:spPr>
          <a:xfrm>
            <a:off x="9942481" y="2133725"/>
            <a:ext cx="6265467" cy="650672"/>
          </a:xfrm>
          <a:custGeom>
            <a:avLst/>
            <a:gdLst/>
            <a:ahLst/>
            <a:cxnLst/>
            <a:rect l="l" t="t" r="r" b="b"/>
            <a:pathLst>
              <a:path w="6265467" h="650672">
                <a:moveTo>
                  <a:pt x="2375535" y="607695"/>
                </a:moveTo>
                <a:lnTo>
                  <a:pt x="2375535" y="612267"/>
                </a:lnTo>
                <a:cubicBezTo>
                  <a:pt x="2375535" y="617753"/>
                  <a:pt x="2373554" y="621640"/>
                  <a:pt x="2369591" y="623926"/>
                </a:cubicBezTo>
                <a:cubicBezTo>
                  <a:pt x="2365629" y="626212"/>
                  <a:pt x="2359533" y="628879"/>
                  <a:pt x="2351303" y="631927"/>
                </a:cubicBezTo>
                <a:cubicBezTo>
                  <a:pt x="2347036" y="633755"/>
                  <a:pt x="2340407" y="636118"/>
                  <a:pt x="2331415" y="639013"/>
                </a:cubicBezTo>
                <a:cubicBezTo>
                  <a:pt x="2322423" y="641909"/>
                  <a:pt x="2310460" y="645795"/>
                  <a:pt x="2295525" y="650672"/>
                </a:cubicBezTo>
                <a:lnTo>
                  <a:pt x="2296896" y="633755"/>
                </a:lnTo>
                <a:cubicBezTo>
                  <a:pt x="2325547" y="625526"/>
                  <a:pt x="2351760" y="616839"/>
                  <a:pt x="2375535" y="607695"/>
                </a:cubicBezTo>
                <a:close/>
                <a:moveTo>
                  <a:pt x="2371877" y="583921"/>
                </a:moveTo>
                <a:lnTo>
                  <a:pt x="2372335" y="588493"/>
                </a:lnTo>
                <a:cubicBezTo>
                  <a:pt x="2372944" y="593065"/>
                  <a:pt x="2371725" y="596341"/>
                  <a:pt x="2368677" y="598322"/>
                </a:cubicBezTo>
                <a:cubicBezTo>
                  <a:pt x="2365629" y="600304"/>
                  <a:pt x="2360752" y="602666"/>
                  <a:pt x="2354046" y="605409"/>
                </a:cubicBezTo>
                <a:cubicBezTo>
                  <a:pt x="2349475" y="607543"/>
                  <a:pt x="2342388" y="610286"/>
                  <a:pt x="2332787" y="613639"/>
                </a:cubicBezTo>
                <a:cubicBezTo>
                  <a:pt x="2323185" y="616991"/>
                  <a:pt x="2309698" y="621411"/>
                  <a:pt x="2292325" y="626897"/>
                </a:cubicBezTo>
                <a:lnTo>
                  <a:pt x="2293696" y="609981"/>
                </a:lnTo>
                <a:cubicBezTo>
                  <a:pt x="2308021" y="605714"/>
                  <a:pt x="2321814" y="601447"/>
                  <a:pt x="2335073" y="597179"/>
                </a:cubicBezTo>
                <a:cubicBezTo>
                  <a:pt x="2348331" y="592912"/>
                  <a:pt x="2360600" y="588493"/>
                  <a:pt x="2371877" y="583921"/>
                </a:cubicBezTo>
                <a:close/>
                <a:moveTo>
                  <a:pt x="715060" y="558394"/>
                </a:moveTo>
                <a:cubicBezTo>
                  <a:pt x="723899" y="565099"/>
                  <a:pt x="730453" y="571043"/>
                  <a:pt x="734720" y="576224"/>
                </a:cubicBezTo>
                <a:cubicBezTo>
                  <a:pt x="731672" y="578968"/>
                  <a:pt x="728472" y="582016"/>
                  <a:pt x="725119" y="585368"/>
                </a:cubicBezTo>
                <a:cubicBezTo>
                  <a:pt x="721766" y="588721"/>
                  <a:pt x="718413" y="592531"/>
                  <a:pt x="715060" y="596798"/>
                </a:cubicBezTo>
                <a:cubicBezTo>
                  <a:pt x="710489" y="591007"/>
                  <a:pt x="704545" y="584911"/>
                  <a:pt x="697230" y="578510"/>
                </a:cubicBezTo>
                <a:cubicBezTo>
                  <a:pt x="699668" y="574853"/>
                  <a:pt x="702411" y="571348"/>
                  <a:pt x="705459" y="567995"/>
                </a:cubicBezTo>
                <a:cubicBezTo>
                  <a:pt x="708507" y="564642"/>
                  <a:pt x="711707" y="561442"/>
                  <a:pt x="715060" y="558394"/>
                </a:cubicBezTo>
                <a:close/>
                <a:moveTo>
                  <a:pt x="221284" y="558394"/>
                </a:moveTo>
                <a:cubicBezTo>
                  <a:pt x="224028" y="561137"/>
                  <a:pt x="226999" y="564032"/>
                  <a:pt x="230200" y="567080"/>
                </a:cubicBezTo>
                <a:cubicBezTo>
                  <a:pt x="233400" y="570128"/>
                  <a:pt x="236372" y="573176"/>
                  <a:pt x="239115" y="576224"/>
                </a:cubicBezTo>
                <a:cubicBezTo>
                  <a:pt x="236677" y="579882"/>
                  <a:pt x="233934" y="583463"/>
                  <a:pt x="230886" y="586969"/>
                </a:cubicBezTo>
                <a:cubicBezTo>
                  <a:pt x="227838" y="590474"/>
                  <a:pt x="224637" y="593750"/>
                  <a:pt x="221284" y="596798"/>
                </a:cubicBezTo>
                <a:cubicBezTo>
                  <a:pt x="217322" y="593750"/>
                  <a:pt x="213664" y="590702"/>
                  <a:pt x="210312" y="587654"/>
                </a:cubicBezTo>
                <a:cubicBezTo>
                  <a:pt x="206959" y="584606"/>
                  <a:pt x="204063" y="581711"/>
                  <a:pt x="201625" y="578968"/>
                </a:cubicBezTo>
                <a:cubicBezTo>
                  <a:pt x="204978" y="575920"/>
                  <a:pt x="208254" y="572719"/>
                  <a:pt x="211455" y="569366"/>
                </a:cubicBezTo>
                <a:cubicBezTo>
                  <a:pt x="214655" y="566014"/>
                  <a:pt x="217932" y="562356"/>
                  <a:pt x="221284" y="558394"/>
                </a:cubicBezTo>
                <a:close/>
                <a:moveTo>
                  <a:pt x="1261110" y="541020"/>
                </a:moveTo>
                <a:lnTo>
                  <a:pt x="1261110" y="545592"/>
                </a:lnTo>
                <a:cubicBezTo>
                  <a:pt x="1261110" y="551078"/>
                  <a:pt x="1259129" y="554965"/>
                  <a:pt x="1255166" y="557251"/>
                </a:cubicBezTo>
                <a:cubicBezTo>
                  <a:pt x="1251204" y="559537"/>
                  <a:pt x="1245108" y="562204"/>
                  <a:pt x="1236878" y="565252"/>
                </a:cubicBezTo>
                <a:cubicBezTo>
                  <a:pt x="1232611" y="567080"/>
                  <a:pt x="1225981" y="569443"/>
                  <a:pt x="1216990" y="572338"/>
                </a:cubicBezTo>
                <a:cubicBezTo>
                  <a:pt x="1207998" y="575234"/>
                  <a:pt x="1196035" y="579120"/>
                  <a:pt x="1181100" y="583997"/>
                </a:cubicBezTo>
                <a:lnTo>
                  <a:pt x="1182471" y="567080"/>
                </a:lnTo>
                <a:cubicBezTo>
                  <a:pt x="1211122" y="558851"/>
                  <a:pt x="1237335" y="550164"/>
                  <a:pt x="1261110" y="541020"/>
                </a:cubicBezTo>
                <a:close/>
                <a:moveTo>
                  <a:pt x="1257452" y="517246"/>
                </a:moveTo>
                <a:lnTo>
                  <a:pt x="1257909" y="521818"/>
                </a:lnTo>
                <a:cubicBezTo>
                  <a:pt x="1258519" y="526390"/>
                  <a:pt x="1257300" y="529666"/>
                  <a:pt x="1254252" y="531647"/>
                </a:cubicBezTo>
                <a:cubicBezTo>
                  <a:pt x="1251204" y="533629"/>
                  <a:pt x="1246327" y="535991"/>
                  <a:pt x="1239621" y="538734"/>
                </a:cubicBezTo>
                <a:cubicBezTo>
                  <a:pt x="1235049" y="540868"/>
                  <a:pt x="1227963" y="543611"/>
                  <a:pt x="1218361" y="546964"/>
                </a:cubicBezTo>
                <a:cubicBezTo>
                  <a:pt x="1208760" y="550316"/>
                  <a:pt x="1195273" y="554736"/>
                  <a:pt x="1177899" y="560222"/>
                </a:cubicBezTo>
                <a:lnTo>
                  <a:pt x="1179271" y="543306"/>
                </a:lnTo>
                <a:cubicBezTo>
                  <a:pt x="1193597" y="539039"/>
                  <a:pt x="1207389" y="534772"/>
                  <a:pt x="1220647" y="530504"/>
                </a:cubicBezTo>
                <a:cubicBezTo>
                  <a:pt x="1233906" y="526237"/>
                  <a:pt x="1246175" y="521818"/>
                  <a:pt x="1257452" y="517246"/>
                </a:cubicBezTo>
                <a:close/>
                <a:moveTo>
                  <a:pt x="3675430" y="512750"/>
                </a:moveTo>
                <a:lnTo>
                  <a:pt x="3675887" y="518236"/>
                </a:lnTo>
                <a:cubicBezTo>
                  <a:pt x="3675277" y="527380"/>
                  <a:pt x="3671467" y="533781"/>
                  <a:pt x="3664457" y="537439"/>
                </a:cubicBezTo>
                <a:cubicBezTo>
                  <a:pt x="3656533" y="541401"/>
                  <a:pt x="3646245" y="545744"/>
                  <a:pt x="3633596" y="550469"/>
                </a:cubicBezTo>
                <a:cubicBezTo>
                  <a:pt x="3620947" y="555193"/>
                  <a:pt x="3606088" y="560299"/>
                  <a:pt x="3589019" y="565785"/>
                </a:cubicBezTo>
                <a:lnTo>
                  <a:pt x="3592677" y="542468"/>
                </a:lnTo>
                <a:cubicBezTo>
                  <a:pt x="3612794" y="535457"/>
                  <a:pt x="3629634" y="529590"/>
                  <a:pt x="3643197" y="524866"/>
                </a:cubicBezTo>
                <a:cubicBezTo>
                  <a:pt x="3656761" y="520141"/>
                  <a:pt x="3667505" y="516103"/>
                  <a:pt x="3675430" y="512750"/>
                </a:cubicBezTo>
                <a:close/>
                <a:moveTo>
                  <a:pt x="1713281" y="512750"/>
                </a:moveTo>
                <a:lnTo>
                  <a:pt x="1713738" y="518236"/>
                </a:lnTo>
                <a:cubicBezTo>
                  <a:pt x="1713128" y="527380"/>
                  <a:pt x="1709318" y="533781"/>
                  <a:pt x="1702308" y="537439"/>
                </a:cubicBezTo>
                <a:cubicBezTo>
                  <a:pt x="1694383" y="541401"/>
                  <a:pt x="1684096" y="545744"/>
                  <a:pt x="1671447" y="550469"/>
                </a:cubicBezTo>
                <a:cubicBezTo>
                  <a:pt x="1658797" y="555193"/>
                  <a:pt x="1643939" y="560299"/>
                  <a:pt x="1626870" y="565785"/>
                </a:cubicBezTo>
                <a:lnTo>
                  <a:pt x="1630527" y="542468"/>
                </a:lnTo>
                <a:cubicBezTo>
                  <a:pt x="1650644" y="535457"/>
                  <a:pt x="1667484" y="529590"/>
                  <a:pt x="1681048" y="524866"/>
                </a:cubicBezTo>
                <a:cubicBezTo>
                  <a:pt x="1694611" y="520141"/>
                  <a:pt x="1705356" y="516103"/>
                  <a:pt x="1713281" y="512750"/>
                </a:cubicBezTo>
                <a:close/>
                <a:moveTo>
                  <a:pt x="1470888" y="498958"/>
                </a:moveTo>
                <a:cubicBezTo>
                  <a:pt x="1472717" y="501091"/>
                  <a:pt x="1475994" y="504520"/>
                  <a:pt x="1480718" y="509245"/>
                </a:cubicBezTo>
                <a:cubicBezTo>
                  <a:pt x="1485443" y="513969"/>
                  <a:pt x="1491615" y="519989"/>
                  <a:pt x="1499235" y="527304"/>
                </a:cubicBezTo>
                <a:cubicBezTo>
                  <a:pt x="1495577" y="532486"/>
                  <a:pt x="1491462" y="537743"/>
                  <a:pt x="1486890" y="543077"/>
                </a:cubicBezTo>
                <a:cubicBezTo>
                  <a:pt x="1482318" y="548411"/>
                  <a:pt x="1477289" y="553822"/>
                  <a:pt x="1471803" y="559308"/>
                </a:cubicBezTo>
                <a:cubicBezTo>
                  <a:pt x="1464487" y="553517"/>
                  <a:pt x="1458239" y="548183"/>
                  <a:pt x="1453057" y="543306"/>
                </a:cubicBezTo>
                <a:cubicBezTo>
                  <a:pt x="1447876" y="538429"/>
                  <a:pt x="1443609" y="534162"/>
                  <a:pt x="1440256" y="530504"/>
                </a:cubicBezTo>
                <a:cubicBezTo>
                  <a:pt x="1445133" y="525932"/>
                  <a:pt x="1450162" y="520979"/>
                  <a:pt x="1455343" y="515645"/>
                </a:cubicBezTo>
                <a:cubicBezTo>
                  <a:pt x="1460525" y="510311"/>
                  <a:pt x="1465707" y="504749"/>
                  <a:pt x="1470888" y="498958"/>
                </a:cubicBezTo>
                <a:close/>
                <a:moveTo>
                  <a:pt x="2331339" y="498043"/>
                </a:moveTo>
                <a:cubicBezTo>
                  <a:pt x="2340178" y="508102"/>
                  <a:pt x="2350846" y="518770"/>
                  <a:pt x="2363343" y="530047"/>
                </a:cubicBezTo>
                <a:cubicBezTo>
                  <a:pt x="2359990" y="534924"/>
                  <a:pt x="2355647" y="540410"/>
                  <a:pt x="2350313" y="546506"/>
                </a:cubicBezTo>
                <a:cubicBezTo>
                  <a:pt x="2344979" y="552602"/>
                  <a:pt x="2338959" y="559003"/>
                  <a:pt x="2332253" y="565709"/>
                </a:cubicBezTo>
                <a:cubicBezTo>
                  <a:pt x="2324633" y="559613"/>
                  <a:pt x="2317927" y="553898"/>
                  <a:pt x="2312136" y="548564"/>
                </a:cubicBezTo>
                <a:cubicBezTo>
                  <a:pt x="2306345" y="543230"/>
                  <a:pt x="2301468" y="538277"/>
                  <a:pt x="2297506" y="533705"/>
                </a:cubicBezTo>
                <a:cubicBezTo>
                  <a:pt x="2303907" y="527304"/>
                  <a:pt x="2309927" y="521208"/>
                  <a:pt x="2315565" y="515417"/>
                </a:cubicBezTo>
                <a:cubicBezTo>
                  <a:pt x="2321204" y="509626"/>
                  <a:pt x="2326462" y="503834"/>
                  <a:pt x="2331339" y="498043"/>
                </a:cubicBezTo>
                <a:close/>
                <a:moveTo>
                  <a:pt x="1534439" y="492557"/>
                </a:moveTo>
                <a:cubicBezTo>
                  <a:pt x="1535658" y="493471"/>
                  <a:pt x="1538554" y="496291"/>
                  <a:pt x="1543126" y="501015"/>
                </a:cubicBezTo>
                <a:cubicBezTo>
                  <a:pt x="1547698" y="505739"/>
                  <a:pt x="1554251" y="512369"/>
                  <a:pt x="1562785" y="520903"/>
                </a:cubicBezTo>
                <a:cubicBezTo>
                  <a:pt x="1559737" y="525170"/>
                  <a:pt x="1555927" y="529971"/>
                  <a:pt x="1551355" y="535305"/>
                </a:cubicBezTo>
                <a:cubicBezTo>
                  <a:pt x="1546783" y="540639"/>
                  <a:pt x="1541449" y="546354"/>
                  <a:pt x="1535353" y="552450"/>
                </a:cubicBezTo>
                <a:cubicBezTo>
                  <a:pt x="1522247" y="542087"/>
                  <a:pt x="1511884" y="532638"/>
                  <a:pt x="1504264" y="524104"/>
                </a:cubicBezTo>
                <a:cubicBezTo>
                  <a:pt x="1513103" y="516179"/>
                  <a:pt x="1523161" y="505663"/>
                  <a:pt x="1534439" y="492557"/>
                </a:cubicBezTo>
                <a:close/>
                <a:moveTo>
                  <a:pt x="154990" y="357226"/>
                </a:moveTo>
                <a:cubicBezTo>
                  <a:pt x="163220" y="371246"/>
                  <a:pt x="168706" y="383896"/>
                  <a:pt x="171450" y="395173"/>
                </a:cubicBezTo>
                <a:cubicBezTo>
                  <a:pt x="172669" y="399440"/>
                  <a:pt x="174117" y="405994"/>
                  <a:pt x="175793" y="414833"/>
                </a:cubicBezTo>
                <a:cubicBezTo>
                  <a:pt x="177469" y="423672"/>
                  <a:pt x="179222" y="433578"/>
                  <a:pt x="181051" y="444551"/>
                </a:cubicBezTo>
                <a:cubicBezTo>
                  <a:pt x="182880" y="455524"/>
                  <a:pt x="184404" y="466801"/>
                  <a:pt x="185623" y="478384"/>
                </a:cubicBezTo>
                <a:cubicBezTo>
                  <a:pt x="188061" y="493319"/>
                  <a:pt x="191338" y="504215"/>
                  <a:pt x="195453" y="511073"/>
                </a:cubicBezTo>
                <a:cubicBezTo>
                  <a:pt x="199567" y="517931"/>
                  <a:pt x="206197" y="522884"/>
                  <a:pt x="215341" y="525932"/>
                </a:cubicBezTo>
                <a:lnTo>
                  <a:pt x="227228" y="530504"/>
                </a:lnTo>
                <a:lnTo>
                  <a:pt x="221284" y="548792"/>
                </a:lnTo>
                <a:lnTo>
                  <a:pt x="191109" y="538277"/>
                </a:lnTo>
                <a:cubicBezTo>
                  <a:pt x="173736" y="532486"/>
                  <a:pt x="160553" y="523875"/>
                  <a:pt x="151561" y="512445"/>
                </a:cubicBezTo>
                <a:cubicBezTo>
                  <a:pt x="142570" y="501015"/>
                  <a:pt x="137922" y="487528"/>
                  <a:pt x="137617" y="471983"/>
                </a:cubicBezTo>
                <a:cubicBezTo>
                  <a:pt x="136702" y="456438"/>
                  <a:pt x="136855" y="433730"/>
                  <a:pt x="138074" y="403860"/>
                </a:cubicBezTo>
                <a:cubicBezTo>
                  <a:pt x="138379" y="397154"/>
                  <a:pt x="138531" y="390830"/>
                  <a:pt x="138531" y="384886"/>
                </a:cubicBezTo>
                <a:cubicBezTo>
                  <a:pt x="138531" y="378943"/>
                  <a:pt x="138531" y="373228"/>
                  <a:pt x="138531" y="367741"/>
                </a:cubicBezTo>
                <a:close/>
                <a:moveTo>
                  <a:pt x="5422925" y="352196"/>
                </a:moveTo>
                <a:cubicBezTo>
                  <a:pt x="5414695" y="352196"/>
                  <a:pt x="5407227" y="356311"/>
                  <a:pt x="5400521" y="364541"/>
                </a:cubicBezTo>
                <a:cubicBezTo>
                  <a:pt x="5398083" y="367589"/>
                  <a:pt x="5395035" y="372161"/>
                  <a:pt x="5391377" y="378257"/>
                </a:cubicBezTo>
                <a:cubicBezTo>
                  <a:pt x="5387720" y="384353"/>
                  <a:pt x="5383605" y="391973"/>
                  <a:pt x="5379033" y="401117"/>
                </a:cubicBezTo>
                <a:cubicBezTo>
                  <a:pt x="5389091" y="405994"/>
                  <a:pt x="5400369" y="410108"/>
                  <a:pt x="5412866" y="413461"/>
                </a:cubicBezTo>
                <a:cubicBezTo>
                  <a:pt x="5425363" y="416814"/>
                  <a:pt x="5439384" y="419252"/>
                  <a:pt x="5454928" y="420776"/>
                </a:cubicBezTo>
                <a:cubicBezTo>
                  <a:pt x="5454015" y="408584"/>
                  <a:pt x="5451651" y="397078"/>
                  <a:pt x="5447842" y="386258"/>
                </a:cubicBezTo>
                <a:cubicBezTo>
                  <a:pt x="5444032" y="375437"/>
                  <a:pt x="5439841" y="366827"/>
                  <a:pt x="5435269" y="360426"/>
                </a:cubicBezTo>
                <a:cubicBezTo>
                  <a:pt x="5430697" y="354940"/>
                  <a:pt x="5426583" y="352196"/>
                  <a:pt x="5422925" y="352196"/>
                </a:cubicBezTo>
                <a:close/>
                <a:moveTo>
                  <a:pt x="4180103" y="352196"/>
                </a:moveTo>
                <a:cubicBezTo>
                  <a:pt x="4172787" y="352196"/>
                  <a:pt x="4166158" y="354330"/>
                  <a:pt x="4160214" y="358597"/>
                </a:cubicBezTo>
                <a:cubicBezTo>
                  <a:pt x="4154271" y="362864"/>
                  <a:pt x="4149775" y="368351"/>
                  <a:pt x="4146727" y="375056"/>
                </a:cubicBezTo>
                <a:cubicBezTo>
                  <a:pt x="4144593" y="379933"/>
                  <a:pt x="4143527" y="384962"/>
                  <a:pt x="4143527" y="390144"/>
                </a:cubicBezTo>
                <a:cubicBezTo>
                  <a:pt x="4143527" y="399898"/>
                  <a:pt x="4147565" y="407289"/>
                  <a:pt x="4155643" y="412318"/>
                </a:cubicBezTo>
                <a:cubicBezTo>
                  <a:pt x="4163719" y="417347"/>
                  <a:pt x="4175073" y="419862"/>
                  <a:pt x="4189703" y="419862"/>
                </a:cubicBezTo>
                <a:cubicBezTo>
                  <a:pt x="4197019" y="419862"/>
                  <a:pt x="4204105" y="419252"/>
                  <a:pt x="4210963" y="418033"/>
                </a:cubicBezTo>
                <a:cubicBezTo>
                  <a:pt x="4217821" y="416814"/>
                  <a:pt x="4225517" y="414680"/>
                  <a:pt x="4234052" y="411632"/>
                </a:cubicBezTo>
                <a:cubicBezTo>
                  <a:pt x="4231004" y="400964"/>
                  <a:pt x="4226432" y="390830"/>
                  <a:pt x="4220336" y="381229"/>
                </a:cubicBezTo>
                <a:cubicBezTo>
                  <a:pt x="4214240" y="371627"/>
                  <a:pt x="4207535" y="364388"/>
                  <a:pt x="4200219" y="359512"/>
                </a:cubicBezTo>
                <a:cubicBezTo>
                  <a:pt x="4193209" y="354635"/>
                  <a:pt x="4186503" y="352196"/>
                  <a:pt x="4180103" y="352196"/>
                </a:cubicBezTo>
                <a:close/>
                <a:moveTo>
                  <a:pt x="2760878" y="352196"/>
                </a:moveTo>
                <a:cubicBezTo>
                  <a:pt x="2753563" y="352196"/>
                  <a:pt x="2746933" y="354330"/>
                  <a:pt x="2740990" y="358597"/>
                </a:cubicBezTo>
                <a:cubicBezTo>
                  <a:pt x="2735046" y="362864"/>
                  <a:pt x="2730550" y="368351"/>
                  <a:pt x="2727503" y="375056"/>
                </a:cubicBezTo>
                <a:cubicBezTo>
                  <a:pt x="2725369" y="379933"/>
                  <a:pt x="2724302" y="384962"/>
                  <a:pt x="2724302" y="390144"/>
                </a:cubicBezTo>
                <a:cubicBezTo>
                  <a:pt x="2724302" y="399898"/>
                  <a:pt x="2728341" y="407289"/>
                  <a:pt x="2736418" y="412318"/>
                </a:cubicBezTo>
                <a:cubicBezTo>
                  <a:pt x="2744495" y="417347"/>
                  <a:pt x="2755849" y="419862"/>
                  <a:pt x="2770479" y="419862"/>
                </a:cubicBezTo>
                <a:cubicBezTo>
                  <a:pt x="2777795" y="419862"/>
                  <a:pt x="2784881" y="419252"/>
                  <a:pt x="2791739" y="418033"/>
                </a:cubicBezTo>
                <a:cubicBezTo>
                  <a:pt x="2798597" y="416814"/>
                  <a:pt x="2806293" y="414680"/>
                  <a:pt x="2814828" y="411632"/>
                </a:cubicBezTo>
                <a:cubicBezTo>
                  <a:pt x="2811779" y="400964"/>
                  <a:pt x="2807207" y="390830"/>
                  <a:pt x="2801112" y="381229"/>
                </a:cubicBezTo>
                <a:cubicBezTo>
                  <a:pt x="2795015" y="371627"/>
                  <a:pt x="2788310" y="364388"/>
                  <a:pt x="2780995" y="359512"/>
                </a:cubicBezTo>
                <a:cubicBezTo>
                  <a:pt x="2773984" y="354635"/>
                  <a:pt x="2767279" y="352196"/>
                  <a:pt x="2760878" y="352196"/>
                </a:cubicBezTo>
                <a:close/>
                <a:moveTo>
                  <a:pt x="4019549" y="349453"/>
                </a:moveTo>
                <a:cubicBezTo>
                  <a:pt x="4020463" y="354635"/>
                  <a:pt x="4021530" y="360807"/>
                  <a:pt x="4022749" y="367970"/>
                </a:cubicBezTo>
                <a:cubicBezTo>
                  <a:pt x="4023969" y="375133"/>
                  <a:pt x="4025264" y="382753"/>
                  <a:pt x="4026635" y="390830"/>
                </a:cubicBezTo>
                <a:cubicBezTo>
                  <a:pt x="4028007" y="398907"/>
                  <a:pt x="4029303" y="406603"/>
                  <a:pt x="4030522" y="413918"/>
                </a:cubicBezTo>
                <a:cubicBezTo>
                  <a:pt x="4032351" y="424891"/>
                  <a:pt x="4033875" y="435178"/>
                  <a:pt x="4035094" y="444779"/>
                </a:cubicBezTo>
                <a:cubicBezTo>
                  <a:pt x="4036313" y="454381"/>
                  <a:pt x="4036923" y="462991"/>
                  <a:pt x="4036923" y="470611"/>
                </a:cubicBezTo>
                <a:cubicBezTo>
                  <a:pt x="4036923" y="490423"/>
                  <a:pt x="4030903" y="509016"/>
                  <a:pt x="4018863" y="526390"/>
                </a:cubicBezTo>
                <a:cubicBezTo>
                  <a:pt x="4006824" y="543763"/>
                  <a:pt x="3990289" y="557479"/>
                  <a:pt x="3969257" y="567538"/>
                </a:cubicBezTo>
                <a:cubicBezTo>
                  <a:pt x="3958894" y="572719"/>
                  <a:pt x="3948073" y="576529"/>
                  <a:pt x="3936796" y="578968"/>
                </a:cubicBezTo>
                <a:cubicBezTo>
                  <a:pt x="3925519" y="581406"/>
                  <a:pt x="3913783" y="582625"/>
                  <a:pt x="3901591" y="582625"/>
                </a:cubicBezTo>
                <a:cubicBezTo>
                  <a:pt x="3875074" y="582625"/>
                  <a:pt x="3854576" y="574853"/>
                  <a:pt x="3840099" y="559308"/>
                </a:cubicBezTo>
                <a:cubicBezTo>
                  <a:pt x="3825621" y="543763"/>
                  <a:pt x="3818381" y="521208"/>
                  <a:pt x="3818381" y="491642"/>
                </a:cubicBezTo>
                <a:cubicBezTo>
                  <a:pt x="3818381" y="486156"/>
                  <a:pt x="3818686" y="480365"/>
                  <a:pt x="3819296" y="474269"/>
                </a:cubicBezTo>
                <a:cubicBezTo>
                  <a:pt x="3819905" y="468173"/>
                  <a:pt x="3821048" y="461315"/>
                  <a:pt x="3822725" y="453695"/>
                </a:cubicBezTo>
                <a:cubicBezTo>
                  <a:pt x="3824401" y="446075"/>
                  <a:pt x="3826459" y="437388"/>
                  <a:pt x="3828897" y="427634"/>
                </a:cubicBezTo>
                <a:lnTo>
                  <a:pt x="3848099" y="432206"/>
                </a:lnTo>
                <a:cubicBezTo>
                  <a:pt x="3844137" y="446532"/>
                  <a:pt x="3842155" y="458267"/>
                  <a:pt x="3842155" y="467411"/>
                </a:cubicBezTo>
                <a:cubicBezTo>
                  <a:pt x="3842155" y="489356"/>
                  <a:pt x="3847261" y="505968"/>
                  <a:pt x="3857472" y="517246"/>
                </a:cubicBezTo>
                <a:cubicBezTo>
                  <a:pt x="3867683" y="528523"/>
                  <a:pt x="3882847" y="534162"/>
                  <a:pt x="3902963" y="534162"/>
                </a:cubicBezTo>
                <a:cubicBezTo>
                  <a:pt x="3918813" y="534162"/>
                  <a:pt x="3933519" y="532409"/>
                  <a:pt x="3947083" y="528904"/>
                </a:cubicBezTo>
                <a:cubicBezTo>
                  <a:pt x="3960647" y="525399"/>
                  <a:pt x="3973143" y="520217"/>
                  <a:pt x="3984573" y="513359"/>
                </a:cubicBezTo>
                <a:cubicBezTo>
                  <a:pt x="3996003" y="506501"/>
                  <a:pt x="4005985" y="498043"/>
                  <a:pt x="4014520" y="487985"/>
                </a:cubicBezTo>
                <a:cubicBezTo>
                  <a:pt x="4004461" y="467258"/>
                  <a:pt x="3996003" y="449580"/>
                  <a:pt x="3989145" y="434950"/>
                </a:cubicBezTo>
                <a:cubicBezTo>
                  <a:pt x="3982287" y="420319"/>
                  <a:pt x="3978859" y="409651"/>
                  <a:pt x="3978859" y="402946"/>
                </a:cubicBezTo>
                <a:cubicBezTo>
                  <a:pt x="3978859" y="391973"/>
                  <a:pt x="3982059" y="382143"/>
                  <a:pt x="3988459" y="373456"/>
                </a:cubicBezTo>
                <a:cubicBezTo>
                  <a:pt x="3994861" y="364769"/>
                  <a:pt x="4005223" y="356768"/>
                  <a:pt x="4019549" y="349453"/>
                </a:cubicBezTo>
                <a:close/>
                <a:moveTo>
                  <a:pt x="4854549" y="344424"/>
                </a:moveTo>
                <a:cubicBezTo>
                  <a:pt x="4848757" y="344424"/>
                  <a:pt x="4843195" y="346253"/>
                  <a:pt x="4837861" y="349910"/>
                </a:cubicBezTo>
                <a:cubicBezTo>
                  <a:pt x="4832527" y="353568"/>
                  <a:pt x="4828184" y="357988"/>
                  <a:pt x="4824831" y="363169"/>
                </a:cubicBezTo>
                <a:cubicBezTo>
                  <a:pt x="4821478" y="368351"/>
                  <a:pt x="4819802" y="373685"/>
                  <a:pt x="4819802" y="379171"/>
                </a:cubicBezTo>
                <a:cubicBezTo>
                  <a:pt x="4819802" y="388315"/>
                  <a:pt x="4823611" y="395554"/>
                  <a:pt x="4831232" y="400888"/>
                </a:cubicBezTo>
                <a:cubicBezTo>
                  <a:pt x="4838851" y="406222"/>
                  <a:pt x="4849977" y="409956"/>
                  <a:pt x="4864607" y="412090"/>
                </a:cubicBezTo>
                <a:cubicBezTo>
                  <a:pt x="4869179" y="412699"/>
                  <a:pt x="4875427" y="413233"/>
                  <a:pt x="4883353" y="413690"/>
                </a:cubicBezTo>
                <a:cubicBezTo>
                  <a:pt x="4891277" y="414147"/>
                  <a:pt x="4901031" y="414680"/>
                  <a:pt x="4912613" y="415290"/>
                </a:cubicBezTo>
                <a:cubicBezTo>
                  <a:pt x="4908955" y="400964"/>
                  <a:pt x="4904155" y="388468"/>
                  <a:pt x="4898211" y="377800"/>
                </a:cubicBezTo>
                <a:cubicBezTo>
                  <a:pt x="4892268" y="367132"/>
                  <a:pt x="4885563" y="358902"/>
                  <a:pt x="4878095" y="353111"/>
                </a:cubicBezTo>
                <a:cubicBezTo>
                  <a:pt x="4870627" y="347320"/>
                  <a:pt x="4862779" y="344424"/>
                  <a:pt x="4854549" y="344424"/>
                </a:cubicBezTo>
                <a:close/>
                <a:moveTo>
                  <a:pt x="1270025" y="338480"/>
                </a:moveTo>
                <a:cubicBezTo>
                  <a:pt x="1256309" y="338480"/>
                  <a:pt x="1240002" y="345262"/>
                  <a:pt x="1221105" y="358826"/>
                </a:cubicBezTo>
                <a:cubicBezTo>
                  <a:pt x="1202207" y="372389"/>
                  <a:pt x="1181785" y="392278"/>
                  <a:pt x="1159840" y="418490"/>
                </a:cubicBezTo>
                <a:cubicBezTo>
                  <a:pt x="1170203" y="419100"/>
                  <a:pt x="1180643" y="419633"/>
                  <a:pt x="1191158" y="420091"/>
                </a:cubicBezTo>
                <a:cubicBezTo>
                  <a:pt x="1201674" y="420548"/>
                  <a:pt x="1211961" y="420776"/>
                  <a:pt x="1222019" y="420776"/>
                </a:cubicBezTo>
                <a:cubicBezTo>
                  <a:pt x="1243050" y="420776"/>
                  <a:pt x="1263396" y="418033"/>
                  <a:pt x="1283055" y="412547"/>
                </a:cubicBezTo>
                <a:cubicBezTo>
                  <a:pt x="1302715" y="407060"/>
                  <a:pt x="1323517" y="398526"/>
                  <a:pt x="1345463" y="386944"/>
                </a:cubicBezTo>
                <a:cubicBezTo>
                  <a:pt x="1333271" y="370789"/>
                  <a:pt x="1320698" y="358673"/>
                  <a:pt x="1307744" y="350596"/>
                </a:cubicBezTo>
                <a:cubicBezTo>
                  <a:pt x="1294790" y="342519"/>
                  <a:pt x="1282217" y="338480"/>
                  <a:pt x="1270025" y="338480"/>
                </a:cubicBezTo>
                <a:close/>
                <a:moveTo>
                  <a:pt x="1680819" y="337566"/>
                </a:moveTo>
                <a:cubicBezTo>
                  <a:pt x="1675638" y="337566"/>
                  <a:pt x="1669847" y="339395"/>
                  <a:pt x="1663446" y="343052"/>
                </a:cubicBezTo>
                <a:cubicBezTo>
                  <a:pt x="1657045" y="346710"/>
                  <a:pt x="1650492" y="351968"/>
                  <a:pt x="1643786" y="358826"/>
                </a:cubicBezTo>
                <a:cubicBezTo>
                  <a:pt x="1637081" y="365684"/>
                  <a:pt x="1630527" y="373837"/>
                  <a:pt x="1624127" y="383286"/>
                </a:cubicBezTo>
                <a:cubicBezTo>
                  <a:pt x="1629918" y="389992"/>
                  <a:pt x="1636699" y="395859"/>
                  <a:pt x="1644472" y="400888"/>
                </a:cubicBezTo>
                <a:cubicBezTo>
                  <a:pt x="1652244" y="405917"/>
                  <a:pt x="1660245" y="409804"/>
                  <a:pt x="1668475" y="412547"/>
                </a:cubicBezTo>
                <a:cubicBezTo>
                  <a:pt x="1686458" y="407060"/>
                  <a:pt x="1701698" y="398983"/>
                  <a:pt x="1714195" y="388315"/>
                </a:cubicBezTo>
                <a:cubicBezTo>
                  <a:pt x="1712366" y="380390"/>
                  <a:pt x="1709318" y="372237"/>
                  <a:pt x="1705051" y="363855"/>
                </a:cubicBezTo>
                <a:cubicBezTo>
                  <a:pt x="1700784" y="355473"/>
                  <a:pt x="1696364" y="348996"/>
                  <a:pt x="1691792" y="344424"/>
                </a:cubicBezTo>
                <a:cubicBezTo>
                  <a:pt x="1687830" y="339852"/>
                  <a:pt x="1684172" y="337566"/>
                  <a:pt x="1680819" y="337566"/>
                </a:cubicBezTo>
                <a:close/>
                <a:moveTo>
                  <a:pt x="6182715" y="328879"/>
                </a:moveTo>
                <a:cubicBezTo>
                  <a:pt x="6186982" y="338328"/>
                  <a:pt x="6189115" y="348386"/>
                  <a:pt x="6189115" y="359054"/>
                </a:cubicBezTo>
                <a:cubicBezTo>
                  <a:pt x="6189115" y="379781"/>
                  <a:pt x="6183477" y="397916"/>
                  <a:pt x="6172199" y="413461"/>
                </a:cubicBezTo>
                <a:cubicBezTo>
                  <a:pt x="6181038" y="416204"/>
                  <a:pt x="6191172" y="418719"/>
                  <a:pt x="6202603" y="421005"/>
                </a:cubicBezTo>
                <a:cubicBezTo>
                  <a:pt x="6214033" y="423291"/>
                  <a:pt x="6226605" y="425348"/>
                  <a:pt x="6240321" y="427177"/>
                </a:cubicBezTo>
                <a:cubicBezTo>
                  <a:pt x="6236969" y="413461"/>
                  <a:pt x="6232549" y="400583"/>
                  <a:pt x="6227063" y="388544"/>
                </a:cubicBezTo>
                <a:cubicBezTo>
                  <a:pt x="6221576" y="376504"/>
                  <a:pt x="6215175" y="365608"/>
                  <a:pt x="6207861" y="355854"/>
                </a:cubicBezTo>
                <a:cubicBezTo>
                  <a:pt x="6204203" y="350368"/>
                  <a:pt x="6200241" y="345415"/>
                  <a:pt x="6195973" y="340995"/>
                </a:cubicBezTo>
                <a:cubicBezTo>
                  <a:pt x="6191706" y="336575"/>
                  <a:pt x="6187287" y="332537"/>
                  <a:pt x="6182715" y="328879"/>
                </a:cubicBezTo>
                <a:close/>
                <a:moveTo>
                  <a:pt x="6136537" y="327050"/>
                </a:moveTo>
                <a:cubicBezTo>
                  <a:pt x="6131051" y="327050"/>
                  <a:pt x="6125793" y="328803"/>
                  <a:pt x="6120763" y="332308"/>
                </a:cubicBezTo>
                <a:cubicBezTo>
                  <a:pt x="6115735" y="335813"/>
                  <a:pt x="6111087" y="340919"/>
                  <a:pt x="6106819" y="347624"/>
                </a:cubicBezTo>
                <a:cubicBezTo>
                  <a:pt x="6104991" y="350368"/>
                  <a:pt x="6103238" y="353492"/>
                  <a:pt x="6101561" y="356997"/>
                </a:cubicBezTo>
                <a:cubicBezTo>
                  <a:pt x="6099885" y="360502"/>
                  <a:pt x="6098285" y="364236"/>
                  <a:pt x="6096761" y="368198"/>
                </a:cubicBezTo>
                <a:cubicBezTo>
                  <a:pt x="6102857" y="374904"/>
                  <a:pt x="6109410" y="380924"/>
                  <a:pt x="6116421" y="386258"/>
                </a:cubicBezTo>
                <a:cubicBezTo>
                  <a:pt x="6123431" y="391592"/>
                  <a:pt x="6130899" y="396240"/>
                  <a:pt x="6138823" y="400202"/>
                </a:cubicBezTo>
                <a:cubicBezTo>
                  <a:pt x="6145529" y="396240"/>
                  <a:pt x="6150863" y="390525"/>
                  <a:pt x="6154825" y="383057"/>
                </a:cubicBezTo>
                <a:cubicBezTo>
                  <a:pt x="6158787" y="375590"/>
                  <a:pt x="6160769" y="367132"/>
                  <a:pt x="6160769" y="357683"/>
                </a:cubicBezTo>
                <a:cubicBezTo>
                  <a:pt x="6160769" y="349758"/>
                  <a:pt x="6158179" y="342671"/>
                  <a:pt x="6152997" y="336423"/>
                </a:cubicBezTo>
                <a:cubicBezTo>
                  <a:pt x="6147815" y="330175"/>
                  <a:pt x="6142329" y="327050"/>
                  <a:pt x="6136537" y="327050"/>
                </a:cubicBezTo>
                <a:close/>
                <a:moveTo>
                  <a:pt x="823417" y="323850"/>
                </a:moveTo>
                <a:cubicBezTo>
                  <a:pt x="837437" y="323850"/>
                  <a:pt x="847344" y="333604"/>
                  <a:pt x="853135" y="353111"/>
                </a:cubicBezTo>
                <a:cubicBezTo>
                  <a:pt x="844295" y="355244"/>
                  <a:pt x="836904" y="356997"/>
                  <a:pt x="830961" y="358369"/>
                </a:cubicBezTo>
                <a:cubicBezTo>
                  <a:pt x="825017" y="359740"/>
                  <a:pt x="820216" y="361188"/>
                  <a:pt x="816559" y="362712"/>
                </a:cubicBezTo>
                <a:cubicBezTo>
                  <a:pt x="813206" y="363931"/>
                  <a:pt x="809929" y="365227"/>
                  <a:pt x="806729" y="366598"/>
                </a:cubicBezTo>
                <a:cubicBezTo>
                  <a:pt x="803529" y="367970"/>
                  <a:pt x="800252" y="369570"/>
                  <a:pt x="796899" y="371399"/>
                </a:cubicBezTo>
                <a:cubicBezTo>
                  <a:pt x="798118" y="395173"/>
                  <a:pt x="798880" y="415214"/>
                  <a:pt x="799185" y="431521"/>
                </a:cubicBezTo>
                <a:cubicBezTo>
                  <a:pt x="799490" y="447827"/>
                  <a:pt x="799490" y="461315"/>
                  <a:pt x="799185" y="471983"/>
                </a:cubicBezTo>
                <a:cubicBezTo>
                  <a:pt x="798576" y="487832"/>
                  <a:pt x="793775" y="501396"/>
                  <a:pt x="784783" y="512674"/>
                </a:cubicBezTo>
                <a:cubicBezTo>
                  <a:pt x="775792" y="523951"/>
                  <a:pt x="762609" y="532486"/>
                  <a:pt x="745236" y="538277"/>
                </a:cubicBezTo>
                <a:lnTo>
                  <a:pt x="715060" y="548792"/>
                </a:lnTo>
                <a:lnTo>
                  <a:pt x="709117" y="530504"/>
                </a:lnTo>
                <a:lnTo>
                  <a:pt x="721461" y="525932"/>
                </a:lnTo>
                <a:cubicBezTo>
                  <a:pt x="730910" y="522275"/>
                  <a:pt x="737539" y="517093"/>
                  <a:pt x="741349" y="510388"/>
                </a:cubicBezTo>
                <a:cubicBezTo>
                  <a:pt x="745159" y="503682"/>
                  <a:pt x="748283" y="493014"/>
                  <a:pt x="750722" y="478384"/>
                </a:cubicBezTo>
                <a:cubicBezTo>
                  <a:pt x="751636" y="470764"/>
                  <a:pt x="753084" y="459105"/>
                  <a:pt x="755065" y="443408"/>
                </a:cubicBezTo>
                <a:cubicBezTo>
                  <a:pt x="757047" y="427711"/>
                  <a:pt x="759714" y="408280"/>
                  <a:pt x="763066" y="385115"/>
                </a:cubicBezTo>
                <a:cubicBezTo>
                  <a:pt x="763371" y="382981"/>
                  <a:pt x="764819" y="379247"/>
                  <a:pt x="767410" y="373913"/>
                </a:cubicBezTo>
                <a:cubicBezTo>
                  <a:pt x="770001" y="368579"/>
                  <a:pt x="773735" y="361493"/>
                  <a:pt x="778611" y="352654"/>
                </a:cubicBezTo>
                <a:lnTo>
                  <a:pt x="783640" y="343510"/>
                </a:lnTo>
                <a:cubicBezTo>
                  <a:pt x="790651" y="337718"/>
                  <a:pt x="797814" y="332994"/>
                  <a:pt x="805129" y="329336"/>
                </a:cubicBezTo>
                <a:cubicBezTo>
                  <a:pt x="812444" y="325679"/>
                  <a:pt x="818540" y="323850"/>
                  <a:pt x="823417" y="323850"/>
                </a:cubicBezTo>
                <a:close/>
                <a:moveTo>
                  <a:pt x="897483" y="313334"/>
                </a:moveTo>
                <a:cubicBezTo>
                  <a:pt x="914247" y="326746"/>
                  <a:pt x="927201" y="338633"/>
                  <a:pt x="936345" y="348996"/>
                </a:cubicBezTo>
                <a:cubicBezTo>
                  <a:pt x="929030" y="356311"/>
                  <a:pt x="922172" y="363322"/>
                  <a:pt x="915771" y="370027"/>
                </a:cubicBezTo>
                <a:cubicBezTo>
                  <a:pt x="909370" y="376733"/>
                  <a:pt x="903579" y="382981"/>
                  <a:pt x="898398" y="388772"/>
                </a:cubicBezTo>
                <a:cubicBezTo>
                  <a:pt x="893826" y="383286"/>
                  <a:pt x="888568" y="377647"/>
                  <a:pt x="882624" y="371856"/>
                </a:cubicBezTo>
                <a:cubicBezTo>
                  <a:pt x="876681" y="366065"/>
                  <a:pt x="870051" y="359816"/>
                  <a:pt x="862736" y="353111"/>
                </a:cubicBezTo>
                <a:cubicBezTo>
                  <a:pt x="867003" y="346710"/>
                  <a:pt x="872032" y="340233"/>
                  <a:pt x="877824" y="333680"/>
                </a:cubicBezTo>
                <a:cubicBezTo>
                  <a:pt x="883615" y="327127"/>
                  <a:pt x="890168" y="320345"/>
                  <a:pt x="897483" y="313334"/>
                </a:cubicBezTo>
                <a:close/>
                <a:moveTo>
                  <a:pt x="4187418" y="302819"/>
                </a:moveTo>
                <a:cubicBezTo>
                  <a:pt x="4200219" y="302819"/>
                  <a:pt x="4212335" y="308534"/>
                  <a:pt x="4223765" y="319964"/>
                </a:cubicBezTo>
                <a:cubicBezTo>
                  <a:pt x="4235195" y="331394"/>
                  <a:pt x="4244568" y="347320"/>
                  <a:pt x="4251883" y="367741"/>
                </a:cubicBezTo>
                <a:cubicBezTo>
                  <a:pt x="4255541" y="377800"/>
                  <a:pt x="4258284" y="387706"/>
                  <a:pt x="4260113" y="397459"/>
                </a:cubicBezTo>
                <a:cubicBezTo>
                  <a:pt x="4261941" y="407213"/>
                  <a:pt x="4262855" y="416966"/>
                  <a:pt x="4262855" y="426720"/>
                </a:cubicBezTo>
                <a:cubicBezTo>
                  <a:pt x="4262855" y="441655"/>
                  <a:pt x="4260569" y="456286"/>
                  <a:pt x="4255997" y="470611"/>
                </a:cubicBezTo>
                <a:cubicBezTo>
                  <a:pt x="4251426" y="484937"/>
                  <a:pt x="4245025" y="497967"/>
                  <a:pt x="4236795" y="509702"/>
                </a:cubicBezTo>
                <a:cubicBezTo>
                  <a:pt x="4228566" y="521437"/>
                  <a:pt x="4218812" y="531266"/>
                  <a:pt x="4207535" y="539191"/>
                </a:cubicBezTo>
                <a:cubicBezTo>
                  <a:pt x="4190771" y="550774"/>
                  <a:pt x="4172330" y="556565"/>
                  <a:pt x="4152213" y="556565"/>
                </a:cubicBezTo>
                <a:cubicBezTo>
                  <a:pt x="4147641" y="556565"/>
                  <a:pt x="4141317" y="554888"/>
                  <a:pt x="4133239" y="551536"/>
                </a:cubicBezTo>
                <a:cubicBezTo>
                  <a:pt x="4125163" y="548183"/>
                  <a:pt x="4116704" y="543839"/>
                  <a:pt x="4107865" y="538505"/>
                </a:cubicBezTo>
                <a:cubicBezTo>
                  <a:pt x="4099025" y="533171"/>
                  <a:pt x="4091101" y="527609"/>
                  <a:pt x="4084091" y="521818"/>
                </a:cubicBezTo>
                <a:lnTo>
                  <a:pt x="4091405" y="503987"/>
                </a:lnTo>
                <a:cubicBezTo>
                  <a:pt x="4099635" y="506425"/>
                  <a:pt x="4108093" y="508254"/>
                  <a:pt x="4116780" y="509473"/>
                </a:cubicBezTo>
                <a:cubicBezTo>
                  <a:pt x="4125467" y="510692"/>
                  <a:pt x="4134383" y="511302"/>
                  <a:pt x="4143527" y="511302"/>
                </a:cubicBezTo>
                <a:cubicBezTo>
                  <a:pt x="4166996" y="511302"/>
                  <a:pt x="4187341" y="505130"/>
                  <a:pt x="4204563" y="492785"/>
                </a:cubicBezTo>
                <a:cubicBezTo>
                  <a:pt x="4221783" y="480441"/>
                  <a:pt x="4234052" y="463144"/>
                  <a:pt x="4241367" y="440893"/>
                </a:cubicBezTo>
                <a:lnTo>
                  <a:pt x="4240910" y="437693"/>
                </a:lnTo>
                <a:cubicBezTo>
                  <a:pt x="4232071" y="446532"/>
                  <a:pt x="4222393" y="453466"/>
                  <a:pt x="4211878" y="458495"/>
                </a:cubicBezTo>
                <a:cubicBezTo>
                  <a:pt x="4201362" y="463525"/>
                  <a:pt x="4190771" y="466039"/>
                  <a:pt x="4180103" y="466039"/>
                </a:cubicBezTo>
                <a:cubicBezTo>
                  <a:pt x="4161509" y="466039"/>
                  <a:pt x="4147107" y="460553"/>
                  <a:pt x="4136897" y="449580"/>
                </a:cubicBezTo>
                <a:cubicBezTo>
                  <a:pt x="4126687" y="438607"/>
                  <a:pt x="4121581" y="423520"/>
                  <a:pt x="4121581" y="404317"/>
                </a:cubicBezTo>
                <a:cubicBezTo>
                  <a:pt x="4121581" y="387858"/>
                  <a:pt x="4124705" y="371627"/>
                  <a:pt x="4130953" y="355625"/>
                </a:cubicBezTo>
                <a:cubicBezTo>
                  <a:pt x="4137202" y="339623"/>
                  <a:pt x="4145507" y="326898"/>
                  <a:pt x="4155871" y="317449"/>
                </a:cubicBezTo>
                <a:cubicBezTo>
                  <a:pt x="4165929" y="307696"/>
                  <a:pt x="4176445" y="302819"/>
                  <a:pt x="4187418" y="302819"/>
                </a:cubicBezTo>
                <a:close/>
                <a:moveTo>
                  <a:pt x="2768193" y="302819"/>
                </a:moveTo>
                <a:cubicBezTo>
                  <a:pt x="2780995" y="302819"/>
                  <a:pt x="2793111" y="308534"/>
                  <a:pt x="2804541" y="319964"/>
                </a:cubicBezTo>
                <a:cubicBezTo>
                  <a:pt x="2815971" y="331394"/>
                  <a:pt x="2825343" y="347320"/>
                  <a:pt x="2832658" y="367741"/>
                </a:cubicBezTo>
                <a:cubicBezTo>
                  <a:pt x="2836316" y="377800"/>
                  <a:pt x="2839059" y="387706"/>
                  <a:pt x="2840888" y="397459"/>
                </a:cubicBezTo>
                <a:cubicBezTo>
                  <a:pt x="2842717" y="407213"/>
                  <a:pt x="2843631" y="416966"/>
                  <a:pt x="2843631" y="426720"/>
                </a:cubicBezTo>
                <a:cubicBezTo>
                  <a:pt x="2843631" y="441655"/>
                  <a:pt x="2841345" y="456286"/>
                  <a:pt x="2836773" y="470611"/>
                </a:cubicBezTo>
                <a:cubicBezTo>
                  <a:pt x="2832201" y="484937"/>
                  <a:pt x="2825800" y="497967"/>
                  <a:pt x="2817571" y="509702"/>
                </a:cubicBezTo>
                <a:cubicBezTo>
                  <a:pt x="2809341" y="521437"/>
                  <a:pt x="2799588" y="531266"/>
                  <a:pt x="2788310" y="539191"/>
                </a:cubicBezTo>
                <a:cubicBezTo>
                  <a:pt x="2771546" y="550774"/>
                  <a:pt x="2753106" y="556565"/>
                  <a:pt x="2732989" y="556565"/>
                </a:cubicBezTo>
                <a:cubicBezTo>
                  <a:pt x="2728417" y="556565"/>
                  <a:pt x="2722092" y="554888"/>
                  <a:pt x="2714015" y="551536"/>
                </a:cubicBezTo>
                <a:cubicBezTo>
                  <a:pt x="2705937" y="548183"/>
                  <a:pt x="2697479" y="543839"/>
                  <a:pt x="2688641" y="538505"/>
                </a:cubicBezTo>
                <a:cubicBezTo>
                  <a:pt x="2679801" y="533171"/>
                  <a:pt x="2671877" y="527609"/>
                  <a:pt x="2664866" y="521818"/>
                </a:cubicBezTo>
                <a:lnTo>
                  <a:pt x="2672181" y="503987"/>
                </a:lnTo>
                <a:cubicBezTo>
                  <a:pt x="2680411" y="506425"/>
                  <a:pt x="2688869" y="508254"/>
                  <a:pt x="2697556" y="509473"/>
                </a:cubicBezTo>
                <a:cubicBezTo>
                  <a:pt x="2706243" y="510692"/>
                  <a:pt x="2715158" y="511302"/>
                  <a:pt x="2724302" y="511302"/>
                </a:cubicBezTo>
                <a:cubicBezTo>
                  <a:pt x="2747771" y="511302"/>
                  <a:pt x="2768117" y="505130"/>
                  <a:pt x="2785338" y="492785"/>
                </a:cubicBezTo>
                <a:cubicBezTo>
                  <a:pt x="2802559" y="480441"/>
                  <a:pt x="2814828" y="463144"/>
                  <a:pt x="2822143" y="440893"/>
                </a:cubicBezTo>
                <a:lnTo>
                  <a:pt x="2821686" y="437693"/>
                </a:lnTo>
                <a:cubicBezTo>
                  <a:pt x="2812847" y="446532"/>
                  <a:pt x="2803169" y="453466"/>
                  <a:pt x="2792653" y="458495"/>
                </a:cubicBezTo>
                <a:cubicBezTo>
                  <a:pt x="2782138" y="463525"/>
                  <a:pt x="2771546" y="466039"/>
                  <a:pt x="2760878" y="466039"/>
                </a:cubicBezTo>
                <a:cubicBezTo>
                  <a:pt x="2742285" y="466039"/>
                  <a:pt x="2727883" y="460553"/>
                  <a:pt x="2717673" y="449580"/>
                </a:cubicBezTo>
                <a:cubicBezTo>
                  <a:pt x="2707461" y="438607"/>
                  <a:pt x="2702357" y="423520"/>
                  <a:pt x="2702357" y="404317"/>
                </a:cubicBezTo>
                <a:cubicBezTo>
                  <a:pt x="2702357" y="387858"/>
                  <a:pt x="2705481" y="371627"/>
                  <a:pt x="2711729" y="355625"/>
                </a:cubicBezTo>
                <a:cubicBezTo>
                  <a:pt x="2717977" y="339623"/>
                  <a:pt x="2726283" y="326898"/>
                  <a:pt x="2736647" y="317449"/>
                </a:cubicBezTo>
                <a:cubicBezTo>
                  <a:pt x="2746705" y="307696"/>
                  <a:pt x="2757221" y="302819"/>
                  <a:pt x="2768193" y="302819"/>
                </a:cubicBezTo>
                <a:close/>
                <a:moveTo>
                  <a:pt x="37947" y="300533"/>
                </a:moveTo>
                <a:cubicBezTo>
                  <a:pt x="42519" y="306019"/>
                  <a:pt x="47777" y="311734"/>
                  <a:pt x="53721" y="317678"/>
                </a:cubicBezTo>
                <a:cubicBezTo>
                  <a:pt x="59664" y="323621"/>
                  <a:pt x="66446" y="329794"/>
                  <a:pt x="74066" y="336194"/>
                </a:cubicBezTo>
                <a:cubicBezTo>
                  <a:pt x="69799" y="342290"/>
                  <a:pt x="64693" y="348691"/>
                  <a:pt x="58750" y="355397"/>
                </a:cubicBezTo>
                <a:cubicBezTo>
                  <a:pt x="52806" y="362102"/>
                  <a:pt x="46177" y="368960"/>
                  <a:pt x="38862" y="375971"/>
                </a:cubicBezTo>
                <a:cubicBezTo>
                  <a:pt x="21488" y="361950"/>
                  <a:pt x="8534" y="350063"/>
                  <a:pt x="0" y="340309"/>
                </a:cubicBezTo>
                <a:cubicBezTo>
                  <a:pt x="7620" y="332994"/>
                  <a:pt x="14554" y="326060"/>
                  <a:pt x="20802" y="319507"/>
                </a:cubicBezTo>
                <a:cubicBezTo>
                  <a:pt x="27051" y="312953"/>
                  <a:pt x="32766" y="306629"/>
                  <a:pt x="37947" y="300533"/>
                </a:cubicBezTo>
                <a:close/>
                <a:moveTo>
                  <a:pt x="3914851" y="287731"/>
                </a:moveTo>
                <a:cubicBezTo>
                  <a:pt x="3918813" y="291694"/>
                  <a:pt x="3923461" y="296342"/>
                  <a:pt x="3928795" y="301676"/>
                </a:cubicBezTo>
                <a:cubicBezTo>
                  <a:pt x="3934129" y="307010"/>
                  <a:pt x="3940149" y="312877"/>
                  <a:pt x="3946855" y="319278"/>
                </a:cubicBezTo>
                <a:cubicBezTo>
                  <a:pt x="3943197" y="324460"/>
                  <a:pt x="3938777" y="330022"/>
                  <a:pt x="3933596" y="335966"/>
                </a:cubicBezTo>
                <a:cubicBezTo>
                  <a:pt x="3928414" y="341909"/>
                  <a:pt x="3922471" y="348234"/>
                  <a:pt x="3915765" y="354940"/>
                </a:cubicBezTo>
                <a:cubicBezTo>
                  <a:pt x="3900829" y="343052"/>
                  <a:pt x="3889399" y="332384"/>
                  <a:pt x="3881475" y="322936"/>
                </a:cubicBezTo>
                <a:cubicBezTo>
                  <a:pt x="3888790" y="315620"/>
                  <a:pt x="3895191" y="309067"/>
                  <a:pt x="3900677" y="303276"/>
                </a:cubicBezTo>
                <a:cubicBezTo>
                  <a:pt x="3906163" y="297485"/>
                  <a:pt x="3910888" y="292303"/>
                  <a:pt x="3914851" y="287731"/>
                </a:cubicBezTo>
                <a:close/>
                <a:moveTo>
                  <a:pt x="5046649" y="281788"/>
                </a:moveTo>
                <a:cubicBezTo>
                  <a:pt x="5048477" y="289712"/>
                  <a:pt x="5050535" y="299085"/>
                  <a:pt x="5052821" y="309905"/>
                </a:cubicBezTo>
                <a:cubicBezTo>
                  <a:pt x="5055107" y="320726"/>
                  <a:pt x="5057469" y="332537"/>
                  <a:pt x="5059908" y="345338"/>
                </a:cubicBezTo>
                <a:cubicBezTo>
                  <a:pt x="5061737" y="355092"/>
                  <a:pt x="5063109" y="363322"/>
                  <a:pt x="5064023" y="370027"/>
                </a:cubicBezTo>
                <a:cubicBezTo>
                  <a:pt x="5064937" y="376733"/>
                  <a:pt x="5065395" y="381914"/>
                  <a:pt x="5065395" y="385572"/>
                </a:cubicBezTo>
                <a:cubicBezTo>
                  <a:pt x="5065395" y="391973"/>
                  <a:pt x="5063718" y="399974"/>
                  <a:pt x="5060365" y="409575"/>
                </a:cubicBezTo>
                <a:cubicBezTo>
                  <a:pt x="5057013" y="419176"/>
                  <a:pt x="5052898" y="428701"/>
                  <a:pt x="5048021" y="438150"/>
                </a:cubicBezTo>
                <a:cubicBezTo>
                  <a:pt x="5027219" y="450723"/>
                  <a:pt x="5005301" y="458581"/>
                  <a:pt x="4982270" y="461724"/>
                </a:cubicBezTo>
                <a:lnTo>
                  <a:pt x="4965069" y="462879"/>
                </a:lnTo>
                <a:lnTo>
                  <a:pt x="4963820" y="463296"/>
                </a:lnTo>
                <a:lnTo>
                  <a:pt x="4958867" y="463296"/>
                </a:lnTo>
                <a:lnTo>
                  <a:pt x="4934559" y="463296"/>
                </a:lnTo>
                <a:cubicBezTo>
                  <a:pt x="4929377" y="482498"/>
                  <a:pt x="4921147" y="499339"/>
                  <a:pt x="4909870" y="513817"/>
                </a:cubicBezTo>
                <a:cubicBezTo>
                  <a:pt x="4898593" y="528295"/>
                  <a:pt x="4885639" y="539191"/>
                  <a:pt x="4871008" y="546506"/>
                </a:cubicBezTo>
                <a:cubicBezTo>
                  <a:pt x="4857292" y="553212"/>
                  <a:pt x="4843119" y="556565"/>
                  <a:pt x="4828489" y="556565"/>
                </a:cubicBezTo>
                <a:cubicBezTo>
                  <a:pt x="4823917" y="556565"/>
                  <a:pt x="4817591" y="554888"/>
                  <a:pt x="4809515" y="551536"/>
                </a:cubicBezTo>
                <a:cubicBezTo>
                  <a:pt x="4801437" y="548183"/>
                  <a:pt x="4792979" y="543839"/>
                  <a:pt x="4784140" y="538505"/>
                </a:cubicBezTo>
                <a:cubicBezTo>
                  <a:pt x="4775301" y="533171"/>
                  <a:pt x="4767376" y="527609"/>
                  <a:pt x="4760366" y="521818"/>
                </a:cubicBezTo>
                <a:lnTo>
                  <a:pt x="4767681" y="503987"/>
                </a:lnTo>
                <a:cubicBezTo>
                  <a:pt x="4775911" y="506425"/>
                  <a:pt x="4784369" y="508254"/>
                  <a:pt x="4793056" y="509473"/>
                </a:cubicBezTo>
                <a:cubicBezTo>
                  <a:pt x="4801743" y="510692"/>
                  <a:pt x="4810657" y="511302"/>
                  <a:pt x="4819802" y="511302"/>
                </a:cubicBezTo>
                <a:cubicBezTo>
                  <a:pt x="4838699" y="511302"/>
                  <a:pt x="4855767" y="507035"/>
                  <a:pt x="4871008" y="498500"/>
                </a:cubicBezTo>
                <a:cubicBezTo>
                  <a:pt x="4886248" y="489966"/>
                  <a:pt x="4898440" y="478079"/>
                  <a:pt x="4907585" y="462839"/>
                </a:cubicBezTo>
                <a:cubicBezTo>
                  <a:pt x="4893869" y="461924"/>
                  <a:pt x="4881981" y="461010"/>
                  <a:pt x="4871923" y="460096"/>
                </a:cubicBezTo>
                <a:cubicBezTo>
                  <a:pt x="4861865" y="459181"/>
                  <a:pt x="4853787" y="457962"/>
                  <a:pt x="4847691" y="456438"/>
                </a:cubicBezTo>
                <a:cubicBezTo>
                  <a:pt x="4830317" y="452171"/>
                  <a:pt x="4817669" y="445389"/>
                  <a:pt x="4809743" y="436093"/>
                </a:cubicBezTo>
                <a:cubicBezTo>
                  <a:pt x="4801818" y="426796"/>
                  <a:pt x="4797856" y="413614"/>
                  <a:pt x="4797856" y="396545"/>
                </a:cubicBezTo>
                <a:cubicBezTo>
                  <a:pt x="4797856" y="380390"/>
                  <a:pt x="4801057" y="364312"/>
                  <a:pt x="4807457" y="348310"/>
                </a:cubicBezTo>
                <a:cubicBezTo>
                  <a:pt x="4813858" y="332308"/>
                  <a:pt x="4822240" y="319430"/>
                  <a:pt x="4832603" y="309677"/>
                </a:cubicBezTo>
                <a:cubicBezTo>
                  <a:pt x="4842966" y="299923"/>
                  <a:pt x="4853329" y="295046"/>
                  <a:pt x="4863693" y="295046"/>
                </a:cubicBezTo>
                <a:cubicBezTo>
                  <a:pt x="4876189" y="295046"/>
                  <a:pt x="4888001" y="300685"/>
                  <a:pt x="4899126" y="311963"/>
                </a:cubicBezTo>
                <a:cubicBezTo>
                  <a:pt x="4910251" y="323240"/>
                  <a:pt x="4919319" y="338176"/>
                  <a:pt x="4926329" y="356768"/>
                </a:cubicBezTo>
                <a:cubicBezTo>
                  <a:pt x="4929682" y="365912"/>
                  <a:pt x="4932349" y="375361"/>
                  <a:pt x="4934331" y="385115"/>
                </a:cubicBezTo>
                <a:cubicBezTo>
                  <a:pt x="4936311" y="394868"/>
                  <a:pt x="4937607" y="405079"/>
                  <a:pt x="4938217" y="415747"/>
                </a:cubicBezTo>
                <a:lnTo>
                  <a:pt x="4958867" y="415747"/>
                </a:lnTo>
                <a:cubicBezTo>
                  <a:pt x="4973803" y="415747"/>
                  <a:pt x="4988737" y="414376"/>
                  <a:pt x="5003673" y="411632"/>
                </a:cubicBezTo>
                <a:cubicBezTo>
                  <a:pt x="5018607" y="408889"/>
                  <a:pt x="5030799" y="405384"/>
                  <a:pt x="5040249" y="401117"/>
                </a:cubicBezTo>
                <a:cubicBezTo>
                  <a:pt x="5037505" y="394106"/>
                  <a:pt x="5034077" y="386334"/>
                  <a:pt x="5029961" y="377800"/>
                </a:cubicBezTo>
                <a:cubicBezTo>
                  <a:pt x="5025847" y="369265"/>
                  <a:pt x="5022265" y="361798"/>
                  <a:pt x="5019217" y="355397"/>
                </a:cubicBezTo>
                <a:cubicBezTo>
                  <a:pt x="5016169" y="348691"/>
                  <a:pt x="5013731" y="342976"/>
                  <a:pt x="5011903" y="338252"/>
                </a:cubicBezTo>
                <a:cubicBezTo>
                  <a:pt x="5010073" y="333527"/>
                  <a:pt x="5009159" y="329336"/>
                  <a:pt x="5009159" y="325679"/>
                </a:cubicBezTo>
                <a:cubicBezTo>
                  <a:pt x="5009159" y="318364"/>
                  <a:pt x="5012816" y="310591"/>
                  <a:pt x="5020131" y="302362"/>
                </a:cubicBezTo>
                <a:cubicBezTo>
                  <a:pt x="5027447" y="294132"/>
                  <a:pt x="5036285" y="287274"/>
                  <a:pt x="5046649" y="281788"/>
                </a:cubicBezTo>
                <a:close/>
                <a:moveTo>
                  <a:pt x="2473985" y="268986"/>
                </a:moveTo>
                <a:cubicBezTo>
                  <a:pt x="2478252" y="289103"/>
                  <a:pt x="2481681" y="306019"/>
                  <a:pt x="2484272" y="319735"/>
                </a:cubicBezTo>
                <a:cubicBezTo>
                  <a:pt x="2486863" y="333451"/>
                  <a:pt x="2488844" y="344500"/>
                  <a:pt x="2490216" y="352882"/>
                </a:cubicBezTo>
                <a:cubicBezTo>
                  <a:pt x="2491587" y="361264"/>
                  <a:pt x="2492273" y="367894"/>
                  <a:pt x="2492273" y="372770"/>
                </a:cubicBezTo>
                <a:cubicBezTo>
                  <a:pt x="2492273" y="379171"/>
                  <a:pt x="2490597" y="387172"/>
                  <a:pt x="2487244" y="396773"/>
                </a:cubicBezTo>
                <a:cubicBezTo>
                  <a:pt x="2483891" y="406375"/>
                  <a:pt x="2479777" y="415747"/>
                  <a:pt x="2474900" y="424891"/>
                </a:cubicBezTo>
                <a:cubicBezTo>
                  <a:pt x="2461488" y="433426"/>
                  <a:pt x="2445639" y="440741"/>
                  <a:pt x="2427351" y="446837"/>
                </a:cubicBezTo>
                <a:cubicBezTo>
                  <a:pt x="2409063" y="452933"/>
                  <a:pt x="2389251" y="457657"/>
                  <a:pt x="2367915" y="461010"/>
                </a:cubicBezTo>
                <a:cubicBezTo>
                  <a:pt x="2346579" y="464363"/>
                  <a:pt x="2324633" y="466039"/>
                  <a:pt x="2302078" y="466039"/>
                </a:cubicBezTo>
                <a:cubicBezTo>
                  <a:pt x="2265502" y="466039"/>
                  <a:pt x="2237765" y="458267"/>
                  <a:pt x="2218867" y="442722"/>
                </a:cubicBezTo>
                <a:cubicBezTo>
                  <a:pt x="2199970" y="427177"/>
                  <a:pt x="2190521" y="404622"/>
                  <a:pt x="2190521" y="375056"/>
                </a:cubicBezTo>
                <a:cubicBezTo>
                  <a:pt x="2190521" y="359816"/>
                  <a:pt x="2193112" y="343052"/>
                  <a:pt x="2198293" y="324764"/>
                </a:cubicBezTo>
                <a:lnTo>
                  <a:pt x="2217496" y="324764"/>
                </a:lnTo>
                <a:cubicBezTo>
                  <a:pt x="2217191" y="325984"/>
                  <a:pt x="2216886" y="329260"/>
                  <a:pt x="2216581" y="334594"/>
                </a:cubicBezTo>
                <a:cubicBezTo>
                  <a:pt x="2216277" y="339928"/>
                  <a:pt x="2216124" y="344272"/>
                  <a:pt x="2216124" y="347624"/>
                </a:cubicBezTo>
                <a:cubicBezTo>
                  <a:pt x="2216124" y="365303"/>
                  <a:pt x="2219553" y="378943"/>
                  <a:pt x="2226411" y="388544"/>
                </a:cubicBezTo>
                <a:cubicBezTo>
                  <a:pt x="2233269" y="398145"/>
                  <a:pt x="2244014" y="405536"/>
                  <a:pt x="2258644" y="410718"/>
                </a:cubicBezTo>
                <a:cubicBezTo>
                  <a:pt x="2265959" y="412852"/>
                  <a:pt x="2274417" y="414604"/>
                  <a:pt x="2284019" y="415976"/>
                </a:cubicBezTo>
                <a:cubicBezTo>
                  <a:pt x="2293620" y="417347"/>
                  <a:pt x="2304516" y="418033"/>
                  <a:pt x="2316708" y="418033"/>
                </a:cubicBezTo>
                <a:cubicBezTo>
                  <a:pt x="2343835" y="418033"/>
                  <a:pt x="2370429" y="415442"/>
                  <a:pt x="2396490" y="410261"/>
                </a:cubicBezTo>
                <a:cubicBezTo>
                  <a:pt x="2422550" y="405079"/>
                  <a:pt x="2446096" y="397764"/>
                  <a:pt x="2467127" y="388315"/>
                </a:cubicBezTo>
                <a:cubicBezTo>
                  <a:pt x="2464689" y="381305"/>
                  <a:pt x="2461412" y="373532"/>
                  <a:pt x="2457297" y="364998"/>
                </a:cubicBezTo>
                <a:cubicBezTo>
                  <a:pt x="2453183" y="356464"/>
                  <a:pt x="2449601" y="348844"/>
                  <a:pt x="2446553" y="342138"/>
                </a:cubicBezTo>
                <a:cubicBezTo>
                  <a:pt x="2443505" y="335432"/>
                  <a:pt x="2440991" y="329641"/>
                  <a:pt x="2439009" y="324764"/>
                </a:cubicBezTo>
                <a:cubicBezTo>
                  <a:pt x="2437028" y="319888"/>
                  <a:pt x="2436037" y="315773"/>
                  <a:pt x="2436037" y="312420"/>
                </a:cubicBezTo>
                <a:cubicBezTo>
                  <a:pt x="2436037" y="305410"/>
                  <a:pt x="2439695" y="297790"/>
                  <a:pt x="2447010" y="289560"/>
                </a:cubicBezTo>
                <a:cubicBezTo>
                  <a:pt x="2454325" y="281330"/>
                  <a:pt x="2463317" y="274472"/>
                  <a:pt x="2473985" y="268986"/>
                </a:cubicBezTo>
                <a:close/>
                <a:moveTo>
                  <a:pt x="4419295" y="268072"/>
                </a:moveTo>
                <a:cubicBezTo>
                  <a:pt x="4425695" y="293370"/>
                  <a:pt x="4432172" y="315925"/>
                  <a:pt x="4438725" y="335737"/>
                </a:cubicBezTo>
                <a:cubicBezTo>
                  <a:pt x="4445279" y="355549"/>
                  <a:pt x="4452670" y="372618"/>
                  <a:pt x="4460899" y="386944"/>
                </a:cubicBezTo>
                <a:cubicBezTo>
                  <a:pt x="4466691" y="397612"/>
                  <a:pt x="4473015" y="405079"/>
                  <a:pt x="4479873" y="409346"/>
                </a:cubicBezTo>
                <a:cubicBezTo>
                  <a:pt x="4486731" y="413614"/>
                  <a:pt x="4495647" y="415747"/>
                  <a:pt x="4506620" y="415747"/>
                </a:cubicBezTo>
                <a:lnTo>
                  <a:pt x="4508905" y="416509"/>
                </a:lnTo>
                <a:lnTo>
                  <a:pt x="4511191" y="415747"/>
                </a:lnTo>
                <a:cubicBezTo>
                  <a:pt x="4518507" y="415747"/>
                  <a:pt x="4525745" y="415671"/>
                  <a:pt x="4532909" y="415519"/>
                </a:cubicBezTo>
                <a:cubicBezTo>
                  <a:pt x="4540071" y="415366"/>
                  <a:pt x="4547158" y="415290"/>
                  <a:pt x="4554169" y="415290"/>
                </a:cubicBezTo>
                <a:cubicBezTo>
                  <a:pt x="4549597" y="410718"/>
                  <a:pt x="4545863" y="405460"/>
                  <a:pt x="4542967" y="399517"/>
                </a:cubicBezTo>
                <a:cubicBezTo>
                  <a:pt x="4540071" y="393573"/>
                  <a:pt x="4538623" y="387401"/>
                  <a:pt x="4538623" y="381000"/>
                </a:cubicBezTo>
                <a:cubicBezTo>
                  <a:pt x="4538623" y="371856"/>
                  <a:pt x="4540376" y="362179"/>
                  <a:pt x="4543881" y="351968"/>
                </a:cubicBezTo>
                <a:cubicBezTo>
                  <a:pt x="4547387" y="341757"/>
                  <a:pt x="4552187" y="332003"/>
                  <a:pt x="4558283" y="322707"/>
                </a:cubicBezTo>
                <a:cubicBezTo>
                  <a:pt x="4564379" y="313411"/>
                  <a:pt x="4571237" y="305714"/>
                  <a:pt x="4578857" y="299618"/>
                </a:cubicBezTo>
                <a:cubicBezTo>
                  <a:pt x="4590439" y="290779"/>
                  <a:pt x="4602175" y="286360"/>
                  <a:pt x="4614061" y="286360"/>
                </a:cubicBezTo>
                <a:cubicBezTo>
                  <a:pt x="4624729" y="286360"/>
                  <a:pt x="4635473" y="289560"/>
                  <a:pt x="4646295" y="295961"/>
                </a:cubicBezTo>
                <a:cubicBezTo>
                  <a:pt x="4657115" y="302362"/>
                  <a:pt x="4668773" y="312115"/>
                  <a:pt x="4681270" y="325222"/>
                </a:cubicBezTo>
                <a:lnTo>
                  <a:pt x="4672126" y="342595"/>
                </a:lnTo>
                <a:cubicBezTo>
                  <a:pt x="4661763" y="338633"/>
                  <a:pt x="4653076" y="335890"/>
                  <a:pt x="4646065" y="334366"/>
                </a:cubicBezTo>
                <a:cubicBezTo>
                  <a:pt x="4639055" y="332842"/>
                  <a:pt x="4632197" y="332080"/>
                  <a:pt x="4625491" y="332080"/>
                </a:cubicBezTo>
                <a:cubicBezTo>
                  <a:pt x="4615129" y="332080"/>
                  <a:pt x="4605527" y="333299"/>
                  <a:pt x="4596688" y="335737"/>
                </a:cubicBezTo>
                <a:cubicBezTo>
                  <a:pt x="4587849" y="338176"/>
                  <a:pt x="4578552" y="341986"/>
                  <a:pt x="4568799" y="347167"/>
                </a:cubicBezTo>
                <a:cubicBezTo>
                  <a:pt x="4569104" y="359054"/>
                  <a:pt x="4571771" y="369799"/>
                  <a:pt x="4576800" y="379400"/>
                </a:cubicBezTo>
                <a:cubicBezTo>
                  <a:pt x="4581829" y="389001"/>
                  <a:pt x="4589221" y="397002"/>
                  <a:pt x="4598974" y="403403"/>
                </a:cubicBezTo>
                <a:cubicBezTo>
                  <a:pt x="4605375" y="407060"/>
                  <a:pt x="4612385" y="409651"/>
                  <a:pt x="4620005" y="411175"/>
                </a:cubicBezTo>
                <a:cubicBezTo>
                  <a:pt x="4633416" y="409956"/>
                  <a:pt x="4645761" y="408432"/>
                  <a:pt x="4657039" y="406603"/>
                </a:cubicBezTo>
                <a:cubicBezTo>
                  <a:pt x="4668316" y="404774"/>
                  <a:pt x="4679593" y="402107"/>
                  <a:pt x="4690871" y="398602"/>
                </a:cubicBezTo>
                <a:cubicBezTo>
                  <a:pt x="4702149" y="395097"/>
                  <a:pt x="4714189" y="390906"/>
                  <a:pt x="4726990" y="386029"/>
                </a:cubicBezTo>
                <a:cubicBezTo>
                  <a:pt x="4729429" y="387858"/>
                  <a:pt x="4731181" y="390830"/>
                  <a:pt x="4732248" y="394945"/>
                </a:cubicBezTo>
                <a:cubicBezTo>
                  <a:pt x="4733315" y="399059"/>
                  <a:pt x="4733849" y="402793"/>
                  <a:pt x="4733849" y="406146"/>
                </a:cubicBezTo>
                <a:cubicBezTo>
                  <a:pt x="4733849" y="412852"/>
                  <a:pt x="4732477" y="418795"/>
                  <a:pt x="4729733" y="423977"/>
                </a:cubicBezTo>
                <a:cubicBezTo>
                  <a:pt x="4726990" y="429158"/>
                  <a:pt x="4723027" y="433121"/>
                  <a:pt x="4717847" y="435864"/>
                </a:cubicBezTo>
                <a:cubicBezTo>
                  <a:pt x="4715407" y="436778"/>
                  <a:pt x="4710683" y="438226"/>
                  <a:pt x="4703673" y="440207"/>
                </a:cubicBezTo>
                <a:cubicBezTo>
                  <a:pt x="4696663" y="442189"/>
                  <a:pt x="4687975" y="444246"/>
                  <a:pt x="4677613" y="446380"/>
                </a:cubicBezTo>
                <a:cubicBezTo>
                  <a:pt x="4651399" y="452171"/>
                  <a:pt x="4625339" y="456438"/>
                  <a:pt x="4599431" y="459181"/>
                </a:cubicBezTo>
                <a:cubicBezTo>
                  <a:pt x="4573523" y="461924"/>
                  <a:pt x="4544110" y="463296"/>
                  <a:pt x="4511191" y="463296"/>
                </a:cubicBezTo>
                <a:lnTo>
                  <a:pt x="4508905" y="462534"/>
                </a:lnTo>
                <a:lnTo>
                  <a:pt x="4506620" y="463296"/>
                </a:lnTo>
                <a:cubicBezTo>
                  <a:pt x="4495342" y="463296"/>
                  <a:pt x="4485207" y="461467"/>
                  <a:pt x="4476216" y="457810"/>
                </a:cubicBezTo>
                <a:cubicBezTo>
                  <a:pt x="4467224" y="454152"/>
                  <a:pt x="4459223" y="448666"/>
                  <a:pt x="4452213" y="441350"/>
                </a:cubicBezTo>
                <a:cubicBezTo>
                  <a:pt x="4420513" y="457810"/>
                  <a:pt x="4388967" y="466039"/>
                  <a:pt x="4357573" y="466039"/>
                </a:cubicBezTo>
                <a:cubicBezTo>
                  <a:pt x="4317948" y="466039"/>
                  <a:pt x="4298136" y="454914"/>
                  <a:pt x="4298137" y="432664"/>
                </a:cubicBezTo>
                <a:cubicBezTo>
                  <a:pt x="4298136" y="426568"/>
                  <a:pt x="4299203" y="420472"/>
                  <a:pt x="4301337" y="414376"/>
                </a:cubicBezTo>
                <a:cubicBezTo>
                  <a:pt x="4303471" y="408280"/>
                  <a:pt x="4306366" y="403403"/>
                  <a:pt x="4310023" y="399745"/>
                </a:cubicBezTo>
                <a:cubicBezTo>
                  <a:pt x="4317643" y="405841"/>
                  <a:pt x="4326330" y="410413"/>
                  <a:pt x="4336085" y="413461"/>
                </a:cubicBezTo>
                <a:cubicBezTo>
                  <a:pt x="4345837" y="416509"/>
                  <a:pt x="4357877" y="418033"/>
                  <a:pt x="4372203" y="418033"/>
                </a:cubicBezTo>
                <a:cubicBezTo>
                  <a:pt x="4381347" y="418033"/>
                  <a:pt x="4390719" y="417424"/>
                  <a:pt x="4400321" y="416204"/>
                </a:cubicBezTo>
                <a:cubicBezTo>
                  <a:pt x="4409921" y="414985"/>
                  <a:pt x="4419751" y="413156"/>
                  <a:pt x="4429810" y="410718"/>
                </a:cubicBezTo>
                <a:cubicBezTo>
                  <a:pt x="4421885" y="397002"/>
                  <a:pt x="4414951" y="383438"/>
                  <a:pt x="4409007" y="370027"/>
                </a:cubicBezTo>
                <a:cubicBezTo>
                  <a:pt x="4403063" y="356616"/>
                  <a:pt x="4398415" y="344424"/>
                  <a:pt x="4395063" y="333451"/>
                </a:cubicBezTo>
                <a:cubicBezTo>
                  <a:pt x="4391710" y="322478"/>
                  <a:pt x="4390033" y="314096"/>
                  <a:pt x="4390033" y="308305"/>
                </a:cubicBezTo>
                <a:cubicBezTo>
                  <a:pt x="4390033" y="298552"/>
                  <a:pt x="4392472" y="290170"/>
                  <a:pt x="4397349" y="283159"/>
                </a:cubicBezTo>
                <a:cubicBezTo>
                  <a:pt x="4402225" y="276149"/>
                  <a:pt x="4409541" y="271120"/>
                  <a:pt x="4419295" y="268072"/>
                </a:cubicBezTo>
                <a:close/>
                <a:moveTo>
                  <a:pt x="6126479" y="253898"/>
                </a:moveTo>
                <a:cubicBezTo>
                  <a:pt x="6151777" y="260604"/>
                  <a:pt x="6175095" y="271958"/>
                  <a:pt x="6196431" y="287960"/>
                </a:cubicBezTo>
                <a:cubicBezTo>
                  <a:pt x="6217767" y="303962"/>
                  <a:pt x="6234531" y="322936"/>
                  <a:pt x="6246723" y="344881"/>
                </a:cubicBezTo>
                <a:cubicBezTo>
                  <a:pt x="6259219" y="366522"/>
                  <a:pt x="6265467" y="388315"/>
                  <a:pt x="6265467" y="410261"/>
                </a:cubicBezTo>
                <a:cubicBezTo>
                  <a:pt x="6265467" y="417271"/>
                  <a:pt x="6263334" y="426339"/>
                  <a:pt x="6259067" y="437464"/>
                </a:cubicBezTo>
                <a:cubicBezTo>
                  <a:pt x="6254799" y="448589"/>
                  <a:pt x="6249161" y="459943"/>
                  <a:pt x="6242151" y="471526"/>
                </a:cubicBezTo>
                <a:cubicBezTo>
                  <a:pt x="6222033" y="470306"/>
                  <a:pt x="6202755" y="467411"/>
                  <a:pt x="6184315" y="462839"/>
                </a:cubicBezTo>
                <a:cubicBezTo>
                  <a:pt x="6165875" y="458267"/>
                  <a:pt x="6149643" y="452171"/>
                  <a:pt x="6135623" y="444551"/>
                </a:cubicBezTo>
                <a:cubicBezTo>
                  <a:pt x="6124345" y="450952"/>
                  <a:pt x="6112001" y="455676"/>
                  <a:pt x="6098590" y="458724"/>
                </a:cubicBezTo>
                <a:cubicBezTo>
                  <a:pt x="6091884" y="460248"/>
                  <a:pt x="6084835" y="461391"/>
                  <a:pt x="6077445" y="462153"/>
                </a:cubicBezTo>
                <a:lnTo>
                  <a:pt x="6056801" y="463170"/>
                </a:lnTo>
                <a:lnTo>
                  <a:pt x="6056375" y="463296"/>
                </a:lnTo>
                <a:lnTo>
                  <a:pt x="6054241" y="463296"/>
                </a:lnTo>
                <a:lnTo>
                  <a:pt x="5963944" y="463296"/>
                </a:lnTo>
                <a:lnTo>
                  <a:pt x="5958991" y="463296"/>
                </a:lnTo>
                <a:lnTo>
                  <a:pt x="5957285" y="462727"/>
                </a:lnTo>
                <a:lnTo>
                  <a:pt x="5947885" y="461924"/>
                </a:lnTo>
                <a:cubicBezTo>
                  <a:pt x="5942817" y="461010"/>
                  <a:pt x="5938037" y="459638"/>
                  <a:pt x="5933541" y="457810"/>
                </a:cubicBezTo>
                <a:cubicBezTo>
                  <a:pt x="5924549" y="454152"/>
                  <a:pt x="5916547" y="448666"/>
                  <a:pt x="5909537" y="441350"/>
                </a:cubicBezTo>
                <a:cubicBezTo>
                  <a:pt x="5877839" y="457810"/>
                  <a:pt x="5846291" y="466039"/>
                  <a:pt x="5814897" y="466039"/>
                </a:cubicBezTo>
                <a:cubicBezTo>
                  <a:pt x="5775273" y="466039"/>
                  <a:pt x="5755461" y="454914"/>
                  <a:pt x="5755461" y="432664"/>
                </a:cubicBezTo>
                <a:cubicBezTo>
                  <a:pt x="5755461" y="426568"/>
                  <a:pt x="5756528" y="420472"/>
                  <a:pt x="5758661" y="414376"/>
                </a:cubicBezTo>
                <a:cubicBezTo>
                  <a:pt x="5760795" y="408280"/>
                  <a:pt x="5763691" y="403403"/>
                  <a:pt x="5767348" y="399745"/>
                </a:cubicBezTo>
                <a:cubicBezTo>
                  <a:pt x="5774968" y="405841"/>
                  <a:pt x="5783655" y="410413"/>
                  <a:pt x="5793409" y="413461"/>
                </a:cubicBezTo>
                <a:cubicBezTo>
                  <a:pt x="5803162" y="416509"/>
                  <a:pt x="5815201" y="418033"/>
                  <a:pt x="5829527" y="418033"/>
                </a:cubicBezTo>
                <a:cubicBezTo>
                  <a:pt x="5838671" y="418033"/>
                  <a:pt x="5848044" y="417424"/>
                  <a:pt x="5857645" y="416204"/>
                </a:cubicBezTo>
                <a:cubicBezTo>
                  <a:pt x="5867246" y="414985"/>
                  <a:pt x="5877075" y="413156"/>
                  <a:pt x="5887135" y="410718"/>
                </a:cubicBezTo>
                <a:cubicBezTo>
                  <a:pt x="5879210" y="397002"/>
                  <a:pt x="5872275" y="383438"/>
                  <a:pt x="5866332" y="370027"/>
                </a:cubicBezTo>
                <a:cubicBezTo>
                  <a:pt x="5860389" y="356616"/>
                  <a:pt x="5855741" y="344424"/>
                  <a:pt x="5852387" y="333451"/>
                </a:cubicBezTo>
                <a:cubicBezTo>
                  <a:pt x="5849035" y="322478"/>
                  <a:pt x="5847357" y="314096"/>
                  <a:pt x="5847359" y="308305"/>
                </a:cubicBezTo>
                <a:cubicBezTo>
                  <a:pt x="5847357" y="298552"/>
                  <a:pt x="5849797" y="290170"/>
                  <a:pt x="5854673" y="283159"/>
                </a:cubicBezTo>
                <a:cubicBezTo>
                  <a:pt x="5859551" y="276149"/>
                  <a:pt x="5866866" y="271120"/>
                  <a:pt x="5876619" y="268072"/>
                </a:cubicBezTo>
                <a:cubicBezTo>
                  <a:pt x="5883019" y="293370"/>
                  <a:pt x="5889497" y="315925"/>
                  <a:pt x="5896050" y="335737"/>
                </a:cubicBezTo>
                <a:cubicBezTo>
                  <a:pt x="5902603" y="355549"/>
                  <a:pt x="5909995" y="372618"/>
                  <a:pt x="5918225" y="386944"/>
                </a:cubicBezTo>
                <a:cubicBezTo>
                  <a:pt x="5924015" y="397612"/>
                  <a:pt x="5930340" y="405079"/>
                  <a:pt x="5937198" y="409346"/>
                </a:cubicBezTo>
                <a:cubicBezTo>
                  <a:pt x="5944056" y="413614"/>
                  <a:pt x="5952971" y="415747"/>
                  <a:pt x="5963944" y="415747"/>
                </a:cubicBezTo>
                <a:lnTo>
                  <a:pt x="6054241" y="415747"/>
                </a:lnTo>
                <a:cubicBezTo>
                  <a:pt x="6061557" y="415442"/>
                  <a:pt x="6068567" y="415138"/>
                  <a:pt x="6075273" y="414833"/>
                </a:cubicBezTo>
                <a:cubicBezTo>
                  <a:pt x="6081977" y="414528"/>
                  <a:pt x="6088379" y="413918"/>
                  <a:pt x="6094475" y="413004"/>
                </a:cubicBezTo>
                <a:cubicBezTo>
                  <a:pt x="6081977" y="399288"/>
                  <a:pt x="6075729" y="384505"/>
                  <a:pt x="6075730" y="368656"/>
                </a:cubicBezTo>
                <a:cubicBezTo>
                  <a:pt x="6075729" y="360121"/>
                  <a:pt x="6077406" y="351053"/>
                  <a:pt x="6080759" y="341452"/>
                </a:cubicBezTo>
                <a:cubicBezTo>
                  <a:pt x="6084112" y="331851"/>
                  <a:pt x="6088759" y="322859"/>
                  <a:pt x="6094703" y="314477"/>
                </a:cubicBezTo>
                <a:cubicBezTo>
                  <a:pt x="6100647" y="306095"/>
                  <a:pt x="6107124" y="299771"/>
                  <a:pt x="6114135" y="295504"/>
                </a:cubicBezTo>
                <a:close/>
                <a:moveTo>
                  <a:pt x="3952113" y="219075"/>
                </a:moveTo>
                <a:lnTo>
                  <a:pt x="3952569" y="224561"/>
                </a:lnTo>
                <a:cubicBezTo>
                  <a:pt x="3952569" y="232486"/>
                  <a:pt x="3949064" y="238582"/>
                  <a:pt x="3942053" y="242849"/>
                </a:cubicBezTo>
                <a:cubicBezTo>
                  <a:pt x="3934129" y="246812"/>
                  <a:pt x="3923918" y="251231"/>
                  <a:pt x="3911421" y="256108"/>
                </a:cubicBezTo>
                <a:cubicBezTo>
                  <a:pt x="3898925" y="260985"/>
                  <a:pt x="3884294" y="266319"/>
                  <a:pt x="3867531" y="272110"/>
                </a:cubicBezTo>
                <a:lnTo>
                  <a:pt x="3869816" y="250165"/>
                </a:lnTo>
                <a:cubicBezTo>
                  <a:pt x="3890237" y="242849"/>
                  <a:pt x="3907002" y="236753"/>
                  <a:pt x="3920108" y="231877"/>
                </a:cubicBezTo>
                <a:cubicBezTo>
                  <a:pt x="3933215" y="227000"/>
                  <a:pt x="3943883" y="222733"/>
                  <a:pt x="3952113" y="219075"/>
                </a:cubicBezTo>
                <a:close/>
                <a:moveTo>
                  <a:pt x="4989957" y="202235"/>
                </a:moveTo>
                <a:cubicBezTo>
                  <a:pt x="4992395" y="204978"/>
                  <a:pt x="4995977" y="208712"/>
                  <a:pt x="5000701" y="213436"/>
                </a:cubicBezTo>
                <a:cubicBezTo>
                  <a:pt x="5005425" y="218161"/>
                  <a:pt x="5011293" y="223723"/>
                  <a:pt x="5018303" y="230124"/>
                </a:cubicBezTo>
                <a:cubicBezTo>
                  <a:pt x="5014645" y="235306"/>
                  <a:pt x="5010531" y="240563"/>
                  <a:pt x="5005959" y="245897"/>
                </a:cubicBezTo>
                <a:cubicBezTo>
                  <a:pt x="5001387" y="251231"/>
                  <a:pt x="4996357" y="256642"/>
                  <a:pt x="4990871" y="262128"/>
                </a:cubicBezTo>
                <a:cubicBezTo>
                  <a:pt x="4984165" y="256642"/>
                  <a:pt x="4978222" y="251536"/>
                  <a:pt x="4973040" y="246812"/>
                </a:cubicBezTo>
                <a:cubicBezTo>
                  <a:pt x="4967859" y="242087"/>
                  <a:pt x="4963287" y="237592"/>
                  <a:pt x="4959324" y="233324"/>
                </a:cubicBezTo>
                <a:cubicBezTo>
                  <a:pt x="4964201" y="228752"/>
                  <a:pt x="4969231" y="223799"/>
                  <a:pt x="4974411" y="218465"/>
                </a:cubicBezTo>
                <a:cubicBezTo>
                  <a:pt x="4979593" y="213131"/>
                  <a:pt x="4984775" y="207721"/>
                  <a:pt x="4989957" y="202235"/>
                </a:cubicBezTo>
                <a:close/>
                <a:moveTo>
                  <a:pt x="559307" y="197206"/>
                </a:moveTo>
                <a:cubicBezTo>
                  <a:pt x="568756" y="214274"/>
                  <a:pt x="577291" y="233020"/>
                  <a:pt x="584911" y="253441"/>
                </a:cubicBezTo>
                <a:cubicBezTo>
                  <a:pt x="588264" y="255880"/>
                  <a:pt x="592074" y="257632"/>
                  <a:pt x="596341" y="258699"/>
                </a:cubicBezTo>
                <a:cubicBezTo>
                  <a:pt x="600608" y="259766"/>
                  <a:pt x="605942" y="260299"/>
                  <a:pt x="612343" y="260299"/>
                </a:cubicBezTo>
                <a:cubicBezTo>
                  <a:pt x="626059" y="260299"/>
                  <a:pt x="636955" y="254889"/>
                  <a:pt x="645033" y="244069"/>
                </a:cubicBezTo>
                <a:cubicBezTo>
                  <a:pt x="653110" y="233248"/>
                  <a:pt x="658215" y="217932"/>
                  <a:pt x="660349" y="198120"/>
                </a:cubicBezTo>
                <a:lnTo>
                  <a:pt x="680923" y="202235"/>
                </a:lnTo>
                <a:cubicBezTo>
                  <a:pt x="679399" y="240335"/>
                  <a:pt x="672998" y="268072"/>
                  <a:pt x="661720" y="285445"/>
                </a:cubicBezTo>
                <a:cubicBezTo>
                  <a:pt x="650443" y="302819"/>
                  <a:pt x="634136" y="311506"/>
                  <a:pt x="612800" y="311506"/>
                </a:cubicBezTo>
                <a:cubicBezTo>
                  <a:pt x="608838" y="311506"/>
                  <a:pt x="604875" y="310896"/>
                  <a:pt x="600913" y="309677"/>
                </a:cubicBezTo>
                <a:cubicBezTo>
                  <a:pt x="603656" y="322478"/>
                  <a:pt x="605866" y="334442"/>
                  <a:pt x="607542" y="345567"/>
                </a:cubicBezTo>
                <a:cubicBezTo>
                  <a:pt x="609219" y="356692"/>
                  <a:pt x="610057" y="367284"/>
                  <a:pt x="610057" y="377342"/>
                </a:cubicBezTo>
                <a:cubicBezTo>
                  <a:pt x="610057" y="388010"/>
                  <a:pt x="609752" y="397993"/>
                  <a:pt x="609142" y="407289"/>
                </a:cubicBezTo>
                <a:cubicBezTo>
                  <a:pt x="608533" y="416585"/>
                  <a:pt x="607618" y="425882"/>
                  <a:pt x="606399" y="435178"/>
                </a:cubicBezTo>
                <a:cubicBezTo>
                  <a:pt x="605180" y="444475"/>
                  <a:pt x="603351" y="454762"/>
                  <a:pt x="600913" y="466039"/>
                </a:cubicBezTo>
                <a:lnTo>
                  <a:pt x="578053" y="461467"/>
                </a:lnTo>
                <a:cubicBezTo>
                  <a:pt x="577748" y="445008"/>
                  <a:pt x="577062" y="429692"/>
                  <a:pt x="575995" y="415519"/>
                </a:cubicBezTo>
                <a:cubicBezTo>
                  <a:pt x="574929" y="401345"/>
                  <a:pt x="573328" y="387858"/>
                  <a:pt x="571195" y="375056"/>
                </a:cubicBezTo>
                <a:cubicBezTo>
                  <a:pt x="569061" y="362255"/>
                  <a:pt x="566318" y="349453"/>
                  <a:pt x="562965" y="336652"/>
                </a:cubicBezTo>
                <a:cubicBezTo>
                  <a:pt x="560832" y="327812"/>
                  <a:pt x="558393" y="319659"/>
                  <a:pt x="555650" y="312191"/>
                </a:cubicBezTo>
                <a:cubicBezTo>
                  <a:pt x="552907" y="304724"/>
                  <a:pt x="549706" y="296647"/>
                  <a:pt x="546049" y="287960"/>
                </a:cubicBezTo>
                <a:cubicBezTo>
                  <a:pt x="542391" y="279273"/>
                  <a:pt x="537667" y="269291"/>
                  <a:pt x="531876" y="258013"/>
                </a:cubicBezTo>
                <a:cubicBezTo>
                  <a:pt x="528523" y="251612"/>
                  <a:pt x="526846" y="245059"/>
                  <a:pt x="526846" y="238354"/>
                </a:cubicBezTo>
                <a:cubicBezTo>
                  <a:pt x="526846" y="229819"/>
                  <a:pt x="529742" y="221971"/>
                  <a:pt x="535533" y="214808"/>
                </a:cubicBezTo>
                <a:cubicBezTo>
                  <a:pt x="541324" y="207645"/>
                  <a:pt x="549249" y="201778"/>
                  <a:pt x="559307" y="197206"/>
                </a:cubicBezTo>
                <a:close/>
                <a:moveTo>
                  <a:pt x="330708" y="197206"/>
                </a:moveTo>
                <a:cubicBezTo>
                  <a:pt x="335584" y="206350"/>
                  <a:pt x="340233" y="215798"/>
                  <a:pt x="344652" y="225552"/>
                </a:cubicBezTo>
                <a:cubicBezTo>
                  <a:pt x="349072" y="235306"/>
                  <a:pt x="353110" y="245364"/>
                  <a:pt x="356768" y="255727"/>
                </a:cubicBezTo>
                <a:cubicBezTo>
                  <a:pt x="362559" y="258775"/>
                  <a:pt x="368808" y="260299"/>
                  <a:pt x="375513" y="260299"/>
                </a:cubicBezTo>
                <a:cubicBezTo>
                  <a:pt x="391972" y="260299"/>
                  <a:pt x="400202" y="248869"/>
                  <a:pt x="400202" y="226009"/>
                </a:cubicBezTo>
                <a:cubicBezTo>
                  <a:pt x="400202" y="224485"/>
                  <a:pt x="400126" y="221818"/>
                  <a:pt x="399973" y="218008"/>
                </a:cubicBezTo>
                <a:cubicBezTo>
                  <a:pt x="399821" y="214198"/>
                  <a:pt x="399440" y="209398"/>
                  <a:pt x="398830" y="203606"/>
                </a:cubicBezTo>
                <a:lnTo>
                  <a:pt x="414375" y="198120"/>
                </a:lnTo>
                <a:cubicBezTo>
                  <a:pt x="418033" y="206959"/>
                  <a:pt x="420776" y="215494"/>
                  <a:pt x="422605" y="223723"/>
                </a:cubicBezTo>
                <a:cubicBezTo>
                  <a:pt x="424434" y="231953"/>
                  <a:pt x="425653" y="239878"/>
                  <a:pt x="426262" y="247498"/>
                </a:cubicBezTo>
                <a:cubicBezTo>
                  <a:pt x="428091" y="248107"/>
                  <a:pt x="429844" y="248488"/>
                  <a:pt x="431520" y="248641"/>
                </a:cubicBezTo>
                <a:cubicBezTo>
                  <a:pt x="433197" y="248793"/>
                  <a:pt x="434644" y="248869"/>
                  <a:pt x="435864" y="248869"/>
                </a:cubicBezTo>
                <a:cubicBezTo>
                  <a:pt x="448970" y="248869"/>
                  <a:pt x="455523" y="238049"/>
                  <a:pt x="455523" y="216408"/>
                </a:cubicBezTo>
                <a:cubicBezTo>
                  <a:pt x="455523" y="213360"/>
                  <a:pt x="455447" y="210236"/>
                  <a:pt x="455295" y="207035"/>
                </a:cubicBezTo>
                <a:cubicBezTo>
                  <a:pt x="455142" y="203835"/>
                  <a:pt x="454761" y="200711"/>
                  <a:pt x="454152" y="197663"/>
                </a:cubicBezTo>
                <a:lnTo>
                  <a:pt x="475640" y="200406"/>
                </a:lnTo>
                <a:cubicBezTo>
                  <a:pt x="476859" y="206502"/>
                  <a:pt x="477621" y="212598"/>
                  <a:pt x="477926" y="218694"/>
                </a:cubicBezTo>
                <a:cubicBezTo>
                  <a:pt x="478231" y="224790"/>
                  <a:pt x="478383" y="230886"/>
                  <a:pt x="478383" y="236982"/>
                </a:cubicBezTo>
                <a:cubicBezTo>
                  <a:pt x="478383" y="255270"/>
                  <a:pt x="474649" y="270129"/>
                  <a:pt x="467182" y="281559"/>
                </a:cubicBezTo>
                <a:cubicBezTo>
                  <a:pt x="459714" y="292989"/>
                  <a:pt x="450342" y="298704"/>
                  <a:pt x="439064" y="298704"/>
                </a:cubicBezTo>
                <a:cubicBezTo>
                  <a:pt x="432968" y="298704"/>
                  <a:pt x="425500" y="296266"/>
                  <a:pt x="416661" y="291389"/>
                </a:cubicBezTo>
                <a:cubicBezTo>
                  <a:pt x="412089" y="298094"/>
                  <a:pt x="406908" y="303124"/>
                  <a:pt x="401116" y="306476"/>
                </a:cubicBezTo>
                <a:cubicBezTo>
                  <a:pt x="395325" y="309829"/>
                  <a:pt x="388772" y="311506"/>
                  <a:pt x="381457" y="311506"/>
                </a:cubicBezTo>
                <a:cubicBezTo>
                  <a:pt x="380238" y="311506"/>
                  <a:pt x="378790" y="311429"/>
                  <a:pt x="377113" y="311277"/>
                </a:cubicBezTo>
                <a:cubicBezTo>
                  <a:pt x="375437" y="311125"/>
                  <a:pt x="373837" y="310744"/>
                  <a:pt x="372313" y="310134"/>
                </a:cubicBezTo>
                <a:cubicBezTo>
                  <a:pt x="375056" y="322631"/>
                  <a:pt x="377190" y="334518"/>
                  <a:pt x="378714" y="345796"/>
                </a:cubicBezTo>
                <a:cubicBezTo>
                  <a:pt x="380238" y="357073"/>
                  <a:pt x="381000" y="367589"/>
                  <a:pt x="381000" y="377342"/>
                </a:cubicBezTo>
                <a:cubicBezTo>
                  <a:pt x="381000" y="393192"/>
                  <a:pt x="380314" y="407899"/>
                  <a:pt x="378942" y="421462"/>
                </a:cubicBezTo>
                <a:cubicBezTo>
                  <a:pt x="377571" y="435026"/>
                  <a:pt x="375513" y="449885"/>
                  <a:pt x="372770" y="466039"/>
                </a:cubicBezTo>
                <a:lnTo>
                  <a:pt x="349453" y="461467"/>
                </a:lnTo>
                <a:cubicBezTo>
                  <a:pt x="349453" y="445922"/>
                  <a:pt x="348996" y="431978"/>
                  <a:pt x="348081" y="419633"/>
                </a:cubicBezTo>
                <a:cubicBezTo>
                  <a:pt x="347167" y="407289"/>
                  <a:pt x="345871" y="395402"/>
                  <a:pt x="344195" y="383972"/>
                </a:cubicBezTo>
                <a:cubicBezTo>
                  <a:pt x="342519" y="372542"/>
                  <a:pt x="340156" y="360578"/>
                  <a:pt x="337108" y="348082"/>
                </a:cubicBezTo>
                <a:cubicBezTo>
                  <a:pt x="334670" y="338023"/>
                  <a:pt x="332155" y="328803"/>
                  <a:pt x="329565" y="320421"/>
                </a:cubicBezTo>
                <a:cubicBezTo>
                  <a:pt x="326974" y="312039"/>
                  <a:pt x="323621" y="303047"/>
                  <a:pt x="319506" y="293446"/>
                </a:cubicBezTo>
                <a:cubicBezTo>
                  <a:pt x="315391" y="283845"/>
                  <a:pt x="309981" y="272034"/>
                  <a:pt x="303276" y="258013"/>
                </a:cubicBezTo>
                <a:cubicBezTo>
                  <a:pt x="299923" y="251612"/>
                  <a:pt x="298246" y="245059"/>
                  <a:pt x="298246" y="238354"/>
                </a:cubicBezTo>
                <a:cubicBezTo>
                  <a:pt x="298246" y="229819"/>
                  <a:pt x="301142" y="221971"/>
                  <a:pt x="306933" y="214808"/>
                </a:cubicBezTo>
                <a:cubicBezTo>
                  <a:pt x="312724" y="207645"/>
                  <a:pt x="320649" y="201778"/>
                  <a:pt x="330708" y="197206"/>
                </a:cubicBezTo>
                <a:close/>
                <a:moveTo>
                  <a:pt x="5053507" y="195377"/>
                </a:moveTo>
                <a:cubicBezTo>
                  <a:pt x="5055945" y="198120"/>
                  <a:pt x="5059603" y="201778"/>
                  <a:pt x="5064480" y="206350"/>
                </a:cubicBezTo>
                <a:cubicBezTo>
                  <a:pt x="5069357" y="210922"/>
                  <a:pt x="5075301" y="216560"/>
                  <a:pt x="5082311" y="223266"/>
                </a:cubicBezTo>
                <a:cubicBezTo>
                  <a:pt x="5074691" y="233934"/>
                  <a:pt x="5065395" y="244602"/>
                  <a:pt x="5054422" y="255270"/>
                </a:cubicBezTo>
                <a:cubicBezTo>
                  <a:pt x="5048021" y="250088"/>
                  <a:pt x="5042229" y="245212"/>
                  <a:pt x="5037048" y="240640"/>
                </a:cubicBezTo>
                <a:cubicBezTo>
                  <a:pt x="5031867" y="236068"/>
                  <a:pt x="5027295" y="231496"/>
                  <a:pt x="5023332" y="226924"/>
                </a:cubicBezTo>
                <a:cubicBezTo>
                  <a:pt x="5027599" y="222961"/>
                  <a:pt x="5032247" y="218313"/>
                  <a:pt x="5037277" y="212979"/>
                </a:cubicBezTo>
                <a:cubicBezTo>
                  <a:pt x="5042305" y="207645"/>
                  <a:pt x="5047716" y="201778"/>
                  <a:pt x="5053507" y="195377"/>
                </a:cubicBezTo>
                <a:close/>
                <a:moveTo>
                  <a:pt x="1676705" y="185776"/>
                </a:moveTo>
                <a:cubicBezTo>
                  <a:pt x="1680667" y="189738"/>
                  <a:pt x="1685315" y="194386"/>
                  <a:pt x="1690649" y="199720"/>
                </a:cubicBezTo>
                <a:cubicBezTo>
                  <a:pt x="1695983" y="205054"/>
                  <a:pt x="1702003" y="210922"/>
                  <a:pt x="1708709" y="217322"/>
                </a:cubicBezTo>
                <a:cubicBezTo>
                  <a:pt x="1705051" y="222504"/>
                  <a:pt x="1700631" y="228067"/>
                  <a:pt x="1695450" y="234010"/>
                </a:cubicBezTo>
                <a:cubicBezTo>
                  <a:pt x="1690268" y="239954"/>
                  <a:pt x="1684325" y="246278"/>
                  <a:pt x="1677619" y="252984"/>
                </a:cubicBezTo>
                <a:cubicBezTo>
                  <a:pt x="1662684" y="241097"/>
                  <a:pt x="1651254" y="230429"/>
                  <a:pt x="1643329" y="220980"/>
                </a:cubicBezTo>
                <a:cubicBezTo>
                  <a:pt x="1650644" y="213665"/>
                  <a:pt x="1657045" y="207112"/>
                  <a:pt x="1662531" y="201320"/>
                </a:cubicBezTo>
                <a:cubicBezTo>
                  <a:pt x="1668018" y="195529"/>
                  <a:pt x="1672742" y="190348"/>
                  <a:pt x="1676705" y="185776"/>
                </a:cubicBezTo>
                <a:close/>
                <a:moveTo>
                  <a:pt x="1266825" y="184404"/>
                </a:moveTo>
                <a:cubicBezTo>
                  <a:pt x="1270787" y="188366"/>
                  <a:pt x="1275435" y="193015"/>
                  <a:pt x="1280769" y="198349"/>
                </a:cubicBezTo>
                <a:cubicBezTo>
                  <a:pt x="1286103" y="203683"/>
                  <a:pt x="1292123" y="209550"/>
                  <a:pt x="1298829" y="215951"/>
                </a:cubicBezTo>
                <a:cubicBezTo>
                  <a:pt x="1295171" y="221132"/>
                  <a:pt x="1290751" y="226695"/>
                  <a:pt x="1285570" y="232639"/>
                </a:cubicBezTo>
                <a:cubicBezTo>
                  <a:pt x="1280388" y="238582"/>
                  <a:pt x="1274445" y="244907"/>
                  <a:pt x="1267739" y="251612"/>
                </a:cubicBezTo>
                <a:cubicBezTo>
                  <a:pt x="1252804" y="239725"/>
                  <a:pt x="1241374" y="229057"/>
                  <a:pt x="1233449" y="219608"/>
                </a:cubicBezTo>
                <a:cubicBezTo>
                  <a:pt x="1240764" y="212293"/>
                  <a:pt x="1247165" y="205740"/>
                  <a:pt x="1252652" y="199949"/>
                </a:cubicBezTo>
                <a:cubicBezTo>
                  <a:pt x="1258138" y="194158"/>
                  <a:pt x="1262862" y="188976"/>
                  <a:pt x="1266825" y="184404"/>
                </a:cubicBezTo>
                <a:close/>
                <a:moveTo>
                  <a:pt x="5841415" y="172974"/>
                </a:moveTo>
                <a:cubicBezTo>
                  <a:pt x="5845377" y="176936"/>
                  <a:pt x="5850025" y="181585"/>
                  <a:pt x="5855359" y="186919"/>
                </a:cubicBezTo>
                <a:cubicBezTo>
                  <a:pt x="5860693" y="192253"/>
                  <a:pt x="5866713" y="198120"/>
                  <a:pt x="5873419" y="204521"/>
                </a:cubicBezTo>
                <a:cubicBezTo>
                  <a:pt x="5869761" y="209702"/>
                  <a:pt x="5865341" y="215265"/>
                  <a:pt x="5860160" y="221209"/>
                </a:cubicBezTo>
                <a:cubicBezTo>
                  <a:pt x="5854979" y="227152"/>
                  <a:pt x="5849035" y="233477"/>
                  <a:pt x="5842329" y="240182"/>
                </a:cubicBezTo>
                <a:cubicBezTo>
                  <a:pt x="5827394" y="228295"/>
                  <a:pt x="5815963" y="217627"/>
                  <a:pt x="5808039" y="208178"/>
                </a:cubicBezTo>
                <a:cubicBezTo>
                  <a:pt x="5815354" y="200863"/>
                  <a:pt x="5821755" y="194310"/>
                  <a:pt x="5827241" y="188519"/>
                </a:cubicBezTo>
                <a:cubicBezTo>
                  <a:pt x="5832728" y="182728"/>
                  <a:pt x="5837453" y="177546"/>
                  <a:pt x="5841415" y="172974"/>
                </a:cubicBezTo>
                <a:close/>
                <a:moveTo>
                  <a:pt x="5457063" y="171450"/>
                </a:moveTo>
                <a:lnTo>
                  <a:pt x="5457519" y="176936"/>
                </a:lnTo>
                <a:cubicBezTo>
                  <a:pt x="5457519" y="184861"/>
                  <a:pt x="5454015" y="190957"/>
                  <a:pt x="5447003" y="195224"/>
                </a:cubicBezTo>
                <a:cubicBezTo>
                  <a:pt x="5439079" y="199187"/>
                  <a:pt x="5428868" y="203606"/>
                  <a:pt x="5416371" y="208483"/>
                </a:cubicBezTo>
                <a:cubicBezTo>
                  <a:pt x="5403875" y="213360"/>
                  <a:pt x="5389244" y="218694"/>
                  <a:pt x="5372481" y="224485"/>
                </a:cubicBezTo>
                <a:lnTo>
                  <a:pt x="5374766" y="202540"/>
                </a:lnTo>
                <a:cubicBezTo>
                  <a:pt x="5395187" y="195224"/>
                  <a:pt x="5411952" y="189128"/>
                  <a:pt x="5425058" y="184252"/>
                </a:cubicBezTo>
                <a:cubicBezTo>
                  <a:pt x="5438165" y="179375"/>
                  <a:pt x="5448833" y="175108"/>
                  <a:pt x="5457063" y="171450"/>
                </a:cubicBezTo>
                <a:close/>
                <a:moveTo>
                  <a:pt x="5969507" y="160172"/>
                </a:moveTo>
                <a:cubicBezTo>
                  <a:pt x="5971945" y="171450"/>
                  <a:pt x="5973622" y="180823"/>
                  <a:pt x="5974537" y="188290"/>
                </a:cubicBezTo>
                <a:cubicBezTo>
                  <a:pt x="5975451" y="195758"/>
                  <a:pt x="5976137" y="202463"/>
                  <a:pt x="5976594" y="208407"/>
                </a:cubicBezTo>
                <a:cubicBezTo>
                  <a:pt x="5977051" y="214351"/>
                  <a:pt x="5977279" y="220980"/>
                  <a:pt x="5977279" y="228295"/>
                </a:cubicBezTo>
                <a:cubicBezTo>
                  <a:pt x="5977279" y="243840"/>
                  <a:pt x="5973013" y="256946"/>
                  <a:pt x="5964478" y="267614"/>
                </a:cubicBezTo>
                <a:lnTo>
                  <a:pt x="5961735" y="266700"/>
                </a:lnTo>
                <a:cubicBezTo>
                  <a:pt x="5961735" y="254203"/>
                  <a:pt x="5960896" y="242087"/>
                  <a:pt x="5959220" y="230353"/>
                </a:cubicBezTo>
                <a:cubicBezTo>
                  <a:pt x="5957543" y="218618"/>
                  <a:pt x="5955333" y="207416"/>
                  <a:pt x="5952591" y="196748"/>
                </a:cubicBezTo>
                <a:cubicBezTo>
                  <a:pt x="5951677" y="192786"/>
                  <a:pt x="5951219" y="189281"/>
                  <a:pt x="5951219" y="186233"/>
                </a:cubicBezTo>
                <a:cubicBezTo>
                  <a:pt x="5951219" y="180137"/>
                  <a:pt x="5952971" y="174727"/>
                  <a:pt x="5956477" y="170002"/>
                </a:cubicBezTo>
                <a:cubicBezTo>
                  <a:pt x="5959981" y="165278"/>
                  <a:pt x="5964325" y="162001"/>
                  <a:pt x="5969507" y="160172"/>
                </a:cubicBezTo>
                <a:close/>
                <a:moveTo>
                  <a:pt x="5693815" y="156515"/>
                </a:moveTo>
                <a:cubicBezTo>
                  <a:pt x="5695949" y="164744"/>
                  <a:pt x="5698539" y="173660"/>
                  <a:pt x="5701587" y="183261"/>
                </a:cubicBezTo>
                <a:cubicBezTo>
                  <a:pt x="5704635" y="192862"/>
                  <a:pt x="5707989" y="202540"/>
                  <a:pt x="5711647" y="212293"/>
                </a:cubicBezTo>
                <a:lnTo>
                  <a:pt x="5697016" y="223723"/>
                </a:lnTo>
                <a:cubicBezTo>
                  <a:pt x="5697930" y="242316"/>
                  <a:pt x="5698463" y="263347"/>
                  <a:pt x="5698616" y="286817"/>
                </a:cubicBezTo>
                <a:cubicBezTo>
                  <a:pt x="5698769" y="310286"/>
                  <a:pt x="5698616" y="336347"/>
                  <a:pt x="5698159" y="364998"/>
                </a:cubicBezTo>
                <a:cubicBezTo>
                  <a:pt x="5697702" y="393649"/>
                  <a:pt x="5696711" y="425196"/>
                  <a:pt x="5695187" y="459638"/>
                </a:cubicBezTo>
                <a:lnTo>
                  <a:pt x="5668669" y="463296"/>
                </a:lnTo>
                <a:cubicBezTo>
                  <a:pt x="5667755" y="433426"/>
                  <a:pt x="5666612" y="406527"/>
                  <a:pt x="5665241" y="382600"/>
                </a:cubicBezTo>
                <a:cubicBezTo>
                  <a:pt x="5663869" y="358673"/>
                  <a:pt x="5662497" y="336347"/>
                  <a:pt x="5661125" y="315620"/>
                </a:cubicBezTo>
                <a:cubicBezTo>
                  <a:pt x="5659754" y="294894"/>
                  <a:pt x="5658306" y="274930"/>
                  <a:pt x="5656782" y="255727"/>
                </a:cubicBezTo>
                <a:cubicBezTo>
                  <a:pt x="5655258" y="236525"/>
                  <a:pt x="5653429" y="216560"/>
                  <a:pt x="5651296" y="195834"/>
                </a:cubicBezTo>
                <a:cubicBezTo>
                  <a:pt x="5650381" y="188214"/>
                  <a:pt x="5651677" y="181508"/>
                  <a:pt x="5655183" y="175717"/>
                </a:cubicBezTo>
                <a:cubicBezTo>
                  <a:pt x="5658687" y="169926"/>
                  <a:pt x="5663869" y="165430"/>
                  <a:pt x="5670727" y="162230"/>
                </a:cubicBezTo>
                <a:cubicBezTo>
                  <a:pt x="5677585" y="159029"/>
                  <a:pt x="5685281" y="157124"/>
                  <a:pt x="5693815" y="156515"/>
                </a:cubicBezTo>
                <a:close/>
                <a:moveTo>
                  <a:pt x="5259323" y="156515"/>
                </a:moveTo>
                <a:cubicBezTo>
                  <a:pt x="5260238" y="179680"/>
                  <a:pt x="5261000" y="202692"/>
                  <a:pt x="5261609" y="225552"/>
                </a:cubicBezTo>
                <a:cubicBezTo>
                  <a:pt x="5262219" y="248412"/>
                  <a:pt x="5262829" y="271729"/>
                  <a:pt x="5263438" y="295504"/>
                </a:cubicBezTo>
                <a:cubicBezTo>
                  <a:pt x="5264047" y="319278"/>
                  <a:pt x="5264657" y="344119"/>
                  <a:pt x="5265267" y="370027"/>
                </a:cubicBezTo>
                <a:lnTo>
                  <a:pt x="5267095" y="403860"/>
                </a:lnTo>
                <a:cubicBezTo>
                  <a:pt x="5272887" y="408127"/>
                  <a:pt x="5279211" y="411175"/>
                  <a:pt x="5286069" y="413004"/>
                </a:cubicBezTo>
                <a:lnTo>
                  <a:pt x="5305381" y="415298"/>
                </a:lnTo>
                <a:lnTo>
                  <a:pt x="5318797" y="413633"/>
                </a:lnTo>
                <a:cubicBezTo>
                  <a:pt x="5324055" y="412223"/>
                  <a:pt x="5328893" y="410108"/>
                  <a:pt x="5333313" y="407289"/>
                </a:cubicBezTo>
                <a:cubicBezTo>
                  <a:pt x="5342153" y="401650"/>
                  <a:pt x="5349468" y="393192"/>
                  <a:pt x="5355259" y="381914"/>
                </a:cubicBezTo>
                <a:cubicBezTo>
                  <a:pt x="5359526" y="373685"/>
                  <a:pt x="5363260" y="366522"/>
                  <a:pt x="5366461" y="360426"/>
                </a:cubicBezTo>
                <a:cubicBezTo>
                  <a:pt x="5369661" y="354330"/>
                  <a:pt x="5372633" y="348920"/>
                  <a:pt x="5375375" y="344195"/>
                </a:cubicBezTo>
                <a:cubicBezTo>
                  <a:pt x="5378119" y="339471"/>
                  <a:pt x="5380862" y="335128"/>
                  <a:pt x="5383605" y="331165"/>
                </a:cubicBezTo>
                <a:cubicBezTo>
                  <a:pt x="5391225" y="321107"/>
                  <a:pt x="5398617" y="313868"/>
                  <a:pt x="5405779" y="309448"/>
                </a:cubicBezTo>
                <a:cubicBezTo>
                  <a:pt x="5412942" y="305029"/>
                  <a:pt x="5420943" y="302819"/>
                  <a:pt x="5429783" y="302819"/>
                </a:cubicBezTo>
                <a:cubicBezTo>
                  <a:pt x="5440145" y="302819"/>
                  <a:pt x="5450280" y="308458"/>
                  <a:pt x="5460186" y="319735"/>
                </a:cubicBezTo>
                <a:cubicBezTo>
                  <a:pt x="5470092" y="331013"/>
                  <a:pt x="5478245" y="345796"/>
                  <a:pt x="5484646" y="364084"/>
                </a:cubicBezTo>
                <a:cubicBezTo>
                  <a:pt x="5490743" y="381762"/>
                  <a:pt x="5493791" y="398983"/>
                  <a:pt x="5493791" y="415747"/>
                </a:cubicBezTo>
                <a:cubicBezTo>
                  <a:pt x="5493791" y="424282"/>
                  <a:pt x="5491429" y="433273"/>
                  <a:pt x="5486703" y="442722"/>
                </a:cubicBezTo>
                <a:cubicBezTo>
                  <a:pt x="5481979" y="452171"/>
                  <a:pt x="5475807" y="459943"/>
                  <a:pt x="5468187" y="466039"/>
                </a:cubicBezTo>
                <a:cubicBezTo>
                  <a:pt x="5455081" y="466039"/>
                  <a:pt x="5441669" y="464972"/>
                  <a:pt x="5427953" y="462839"/>
                </a:cubicBezTo>
                <a:cubicBezTo>
                  <a:pt x="5414237" y="460705"/>
                  <a:pt x="5401131" y="457581"/>
                  <a:pt x="5388635" y="453466"/>
                </a:cubicBezTo>
                <a:cubicBezTo>
                  <a:pt x="5376137" y="449351"/>
                  <a:pt x="5365165" y="444856"/>
                  <a:pt x="5355716" y="439979"/>
                </a:cubicBezTo>
                <a:cubicBezTo>
                  <a:pt x="5348401" y="448208"/>
                  <a:pt x="5340552" y="454152"/>
                  <a:pt x="5332170" y="457810"/>
                </a:cubicBezTo>
                <a:cubicBezTo>
                  <a:pt x="5327979" y="459638"/>
                  <a:pt x="5323350" y="461010"/>
                  <a:pt x="5318283" y="461924"/>
                </a:cubicBezTo>
                <a:lnTo>
                  <a:pt x="5310393" y="462580"/>
                </a:lnTo>
                <a:lnTo>
                  <a:pt x="5308243" y="463296"/>
                </a:lnTo>
                <a:lnTo>
                  <a:pt x="5305096" y="463019"/>
                </a:lnTo>
                <a:lnTo>
                  <a:pt x="5301767" y="463296"/>
                </a:lnTo>
                <a:lnTo>
                  <a:pt x="5299448" y="462523"/>
                </a:lnTo>
                <a:lnTo>
                  <a:pt x="5286127" y="461353"/>
                </a:lnTo>
                <a:cubicBezTo>
                  <a:pt x="5279459" y="460057"/>
                  <a:pt x="5273497" y="458114"/>
                  <a:pt x="5268239" y="455524"/>
                </a:cubicBezTo>
                <a:cubicBezTo>
                  <a:pt x="5257723" y="450342"/>
                  <a:pt x="5249722" y="443408"/>
                  <a:pt x="5244236" y="434721"/>
                </a:cubicBezTo>
                <a:cubicBezTo>
                  <a:pt x="5238749" y="426034"/>
                  <a:pt x="5235397" y="415900"/>
                  <a:pt x="5234177" y="404317"/>
                </a:cubicBezTo>
                <a:cubicBezTo>
                  <a:pt x="5233263" y="397612"/>
                  <a:pt x="5232119" y="388010"/>
                  <a:pt x="5230749" y="375514"/>
                </a:cubicBezTo>
                <a:cubicBezTo>
                  <a:pt x="5229377" y="363017"/>
                  <a:pt x="5227929" y="348767"/>
                  <a:pt x="5226405" y="332765"/>
                </a:cubicBezTo>
                <a:cubicBezTo>
                  <a:pt x="5224881" y="316763"/>
                  <a:pt x="5223280" y="300076"/>
                  <a:pt x="5221604" y="282702"/>
                </a:cubicBezTo>
                <a:cubicBezTo>
                  <a:pt x="5219927" y="265328"/>
                  <a:pt x="5218327" y="248183"/>
                  <a:pt x="5216804" y="231267"/>
                </a:cubicBezTo>
                <a:cubicBezTo>
                  <a:pt x="5215279" y="214351"/>
                  <a:pt x="5213907" y="199034"/>
                  <a:pt x="5212689" y="185318"/>
                </a:cubicBezTo>
                <a:cubicBezTo>
                  <a:pt x="5220004" y="179832"/>
                  <a:pt x="5227548" y="174727"/>
                  <a:pt x="5235320" y="170002"/>
                </a:cubicBezTo>
                <a:cubicBezTo>
                  <a:pt x="5243093" y="165278"/>
                  <a:pt x="5251093" y="160782"/>
                  <a:pt x="5259323" y="156515"/>
                </a:cubicBezTo>
                <a:close/>
                <a:moveTo>
                  <a:pt x="3313709" y="156515"/>
                </a:moveTo>
                <a:cubicBezTo>
                  <a:pt x="3315843" y="165659"/>
                  <a:pt x="3318433" y="175031"/>
                  <a:pt x="3321481" y="184633"/>
                </a:cubicBezTo>
                <a:cubicBezTo>
                  <a:pt x="3324529" y="194234"/>
                  <a:pt x="3327729" y="203454"/>
                  <a:pt x="3331083" y="212293"/>
                </a:cubicBezTo>
                <a:lnTo>
                  <a:pt x="3317824" y="222352"/>
                </a:lnTo>
                <a:cubicBezTo>
                  <a:pt x="3322091" y="261671"/>
                  <a:pt x="3325748" y="296570"/>
                  <a:pt x="3328797" y="327050"/>
                </a:cubicBezTo>
                <a:cubicBezTo>
                  <a:pt x="3331845" y="357530"/>
                  <a:pt x="3334435" y="383743"/>
                  <a:pt x="3336569" y="405689"/>
                </a:cubicBezTo>
                <a:cubicBezTo>
                  <a:pt x="3342513" y="409042"/>
                  <a:pt x="3348609" y="411556"/>
                  <a:pt x="3354857" y="413233"/>
                </a:cubicBezTo>
                <a:lnTo>
                  <a:pt x="3372894" y="415595"/>
                </a:lnTo>
                <a:lnTo>
                  <a:pt x="3420998" y="414033"/>
                </a:lnTo>
                <a:cubicBezTo>
                  <a:pt x="3436695" y="412890"/>
                  <a:pt x="3450488" y="411175"/>
                  <a:pt x="3462375" y="408889"/>
                </a:cubicBezTo>
                <a:cubicBezTo>
                  <a:pt x="3480358" y="406451"/>
                  <a:pt x="3494988" y="402336"/>
                  <a:pt x="3506266" y="396545"/>
                </a:cubicBezTo>
                <a:cubicBezTo>
                  <a:pt x="3502913" y="388620"/>
                  <a:pt x="3497732" y="380467"/>
                  <a:pt x="3490721" y="372085"/>
                </a:cubicBezTo>
                <a:cubicBezTo>
                  <a:pt x="3483711" y="363703"/>
                  <a:pt x="3475177" y="355397"/>
                  <a:pt x="3465118" y="347167"/>
                </a:cubicBezTo>
                <a:cubicBezTo>
                  <a:pt x="3458717" y="342290"/>
                  <a:pt x="3451479" y="337261"/>
                  <a:pt x="3443401" y="332080"/>
                </a:cubicBezTo>
                <a:cubicBezTo>
                  <a:pt x="3435324" y="326898"/>
                  <a:pt x="3426104" y="321412"/>
                  <a:pt x="3415741" y="315620"/>
                </a:cubicBezTo>
                <a:cubicBezTo>
                  <a:pt x="3400805" y="307696"/>
                  <a:pt x="3389680" y="299999"/>
                  <a:pt x="3382365" y="292532"/>
                </a:cubicBezTo>
                <a:cubicBezTo>
                  <a:pt x="3375050" y="285064"/>
                  <a:pt x="3371392" y="277673"/>
                  <a:pt x="3371392" y="270358"/>
                </a:cubicBezTo>
                <a:cubicBezTo>
                  <a:pt x="3371392" y="264566"/>
                  <a:pt x="3372535" y="259004"/>
                  <a:pt x="3374821" y="253670"/>
                </a:cubicBezTo>
                <a:cubicBezTo>
                  <a:pt x="3377107" y="248336"/>
                  <a:pt x="3380231" y="243840"/>
                  <a:pt x="3384194" y="240182"/>
                </a:cubicBezTo>
                <a:cubicBezTo>
                  <a:pt x="3386632" y="238049"/>
                  <a:pt x="3392042" y="234772"/>
                  <a:pt x="3400424" y="230353"/>
                </a:cubicBezTo>
                <a:cubicBezTo>
                  <a:pt x="3408806" y="225933"/>
                  <a:pt x="3419169" y="220904"/>
                  <a:pt x="3431514" y="215265"/>
                </a:cubicBezTo>
                <a:cubicBezTo>
                  <a:pt x="3443858" y="209626"/>
                  <a:pt x="3457498" y="203530"/>
                  <a:pt x="3472433" y="196977"/>
                </a:cubicBezTo>
                <a:cubicBezTo>
                  <a:pt x="3487368" y="190424"/>
                  <a:pt x="3502532" y="183947"/>
                  <a:pt x="3517925" y="177546"/>
                </a:cubicBezTo>
                <a:cubicBezTo>
                  <a:pt x="3533317" y="171145"/>
                  <a:pt x="3548024" y="165049"/>
                  <a:pt x="3562045" y="159258"/>
                </a:cubicBezTo>
                <a:cubicBezTo>
                  <a:pt x="3567835" y="164440"/>
                  <a:pt x="3570731" y="171450"/>
                  <a:pt x="3570731" y="180289"/>
                </a:cubicBezTo>
                <a:cubicBezTo>
                  <a:pt x="3570731" y="187604"/>
                  <a:pt x="3568674" y="194234"/>
                  <a:pt x="3564559" y="200177"/>
                </a:cubicBezTo>
                <a:cubicBezTo>
                  <a:pt x="3560445" y="206121"/>
                  <a:pt x="3554882" y="210617"/>
                  <a:pt x="3547871" y="213665"/>
                </a:cubicBezTo>
                <a:cubicBezTo>
                  <a:pt x="3534460" y="219761"/>
                  <a:pt x="3520897" y="225781"/>
                  <a:pt x="3507181" y="231724"/>
                </a:cubicBezTo>
                <a:cubicBezTo>
                  <a:pt x="3493465" y="237668"/>
                  <a:pt x="3478225" y="243840"/>
                  <a:pt x="3461461" y="250241"/>
                </a:cubicBezTo>
                <a:cubicBezTo>
                  <a:pt x="3444696" y="256642"/>
                  <a:pt x="3425037" y="263957"/>
                  <a:pt x="3402482" y="272186"/>
                </a:cubicBezTo>
                <a:cubicBezTo>
                  <a:pt x="3424123" y="277368"/>
                  <a:pt x="3444468" y="286207"/>
                  <a:pt x="3463518" y="298704"/>
                </a:cubicBezTo>
                <a:cubicBezTo>
                  <a:pt x="3482568" y="311201"/>
                  <a:pt x="3497884" y="325374"/>
                  <a:pt x="3509467" y="341224"/>
                </a:cubicBezTo>
                <a:cubicBezTo>
                  <a:pt x="3521659" y="357988"/>
                  <a:pt x="3527755" y="373685"/>
                  <a:pt x="3527755" y="388315"/>
                </a:cubicBezTo>
                <a:cubicBezTo>
                  <a:pt x="3527755" y="392278"/>
                  <a:pt x="3527297" y="395478"/>
                  <a:pt x="3526383" y="397916"/>
                </a:cubicBezTo>
                <a:cubicBezTo>
                  <a:pt x="3539642" y="406832"/>
                  <a:pt x="3553843" y="412404"/>
                  <a:pt x="3568989" y="414633"/>
                </a:cubicBezTo>
                <a:lnTo>
                  <a:pt x="3580297" y="415448"/>
                </a:lnTo>
                <a:lnTo>
                  <a:pt x="3601173" y="413004"/>
                </a:lnTo>
                <a:cubicBezTo>
                  <a:pt x="3609327" y="411175"/>
                  <a:pt x="3617823" y="408432"/>
                  <a:pt x="3626662" y="404774"/>
                </a:cubicBezTo>
                <a:cubicBezTo>
                  <a:pt x="3625443" y="395021"/>
                  <a:pt x="3624300" y="385267"/>
                  <a:pt x="3623233" y="375514"/>
                </a:cubicBezTo>
                <a:cubicBezTo>
                  <a:pt x="3622166" y="365760"/>
                  <a:pt x="3621023" y="356006"/>
                  <a:pt x="3619804" y="346253"/>
                </a:cubicBezTo>
                <a:cubicBezTo>
                  <a:pt x="3617975" y="331013"/>
                  <a:pt x="3615003" y="309982"/>
                  <a:pt x="3610889" y="283159"/>
                </a:cubicBezTo>
                <a:cubicBezTo>
                  <a:pt x="3606774" y="256337"/>
                  <a:pt x="3601516" y="223723"/>
                  <a:pt x="3595115" y="185318"/>
                </a:cubicBezTo>
                <a:cubicBezTo>
                  <a:pt x="3601821" y="180137"/>
                  <a:pt x="3609136" y="175184"/>
                  <a:pt x="3617061" y="170459"/>
                </a:cubicBezTo>
                <a:cubicBezTo>
                  <a:pt x="3624985" y="165735"/>
                  <a:pt x="3633063" y="161087"/>
                  <a:pt x="3641293" y="156515"/>
                </a:cubicBezTo>
                <a:cubicBezTo>
                  <a:pt x="3642207" y="178765"/>
                  <a:pt x="3643045" y="200939"/>
                  <a:pt x="3643807" y="223037"/>
                </a:cubicBezTo>
                <a:cubicBezTo>
                  <a:pt x="3644569" y="245135"/>
                  <a:pt x="3645407" y="267157"/>
                  <a:pt x="3646322" y="289103"/>
                </a:cubicBezTo>
                <a:cubicBezTo>
                  <a:pt x="3647236" y="309524"/>
                  <a:pt x="3647922" y="328498"/>
                  <a:pt x="3648379" y="346024"/>
                </a:cubicBezTo>
                <a:cubicBezTo>
                  <a:pt x="3648837" y="363550"/>
                  <a:pt x="3649065" y="379781"/>
                  <a:pt x="3649065" y="394716"/>
                </a:cubicBezTo>
                <a:cubicBezTo>
                  <a:pt x="3649065" y="403250"/>
                  <a:pt x="3647617" y="412242"/>
                  <a:pt x="3644721" y="421691"/>
                </a:cubicBezTo>
                <a:cubicBezTo>
                  <a:pt x="3641826" y="431140"/>
                  <a:pt x="3637635" y="440131"/>
                  <a:pt x="3632149" y="448666"/>
                </a:cubicBezTo>
                <a:cubicBezTo>
                  <a:pt x="3629101" y="453238"/>
                  <a:pt x="3622776" y="456819"/>
                  <a:pt x="3613175" y="459410"/>
                </a:cubicBezTo>
                <a:cubicBezTo>
                  <a:pt x="3608374" y="460705"/>
                  <a:pt x="3603021" y="461677"/>
                  <a:pt x="3597116" y="462324"/>
                </a:cubicBezTo>
                <a:lnTo>
                  <a:pt x="3585813" y="462891"/>
                </a:lnTo>
                <a:lnTo>
                  <a:pt x="3584447" y="463296"/>
                </a:lnTo>
                <a:lnTo>
                  <a:pt x="3582212" y="463072"/>
                </a:lnTo>
                <a:lnTo>
                  <a:pt x="3577742" y="463296"/>
                </a:lnTo>
                <a:cubicBezTo>
                  <a:pt x="3576370" y="463296"/>
                  <a:pt x="3575341" y="462991"/>
                  <a:pt x="3574656" y="462382"/>
                </a:cubicBezTo>
                <a:lnTo>
                  <a:pt x="3574629" y="462311"/>
                </a:lnTo>
                <a:lnTo>
                  <a:pt x="3563931" y="461239"/>
                </a:lnTo>
                <a:cubicBezTo>
                  <a:pt x="3557263" y="459867"/>
                  <a:pt x="3550767" y="457810"/>
                  <a:pt x="3544442" y="455066"/>
                </a:cubicBezTo>
                <a:cubicBezTo>
                  <a:pt x="3531793" y="449580"/>
                  <a:pt x="3520135" y="441046"/>
                  <a:pt x="3509467" y="429463"/>
                </a:cubicBezTo>
                <a:cubicBezTo>
                  <a:pt x="3507028" y="431902"/>
                  <a:pt x="3504056" y="434264"/>
                  <a:pt x="3500551" y="436550"/>
                </a:cubicBezTo>
                <a:cubicBezTo>
                  <a:pt x="3497046" y="438836"/>
                  <a:pt x="3493312" y="441046"/>
                  <a:pt x="3489350" y="443179"/>
                </a:cubicBezTo>
                <a:cubicBezTo>
                  <a:pt x="3469233" y="453238"/>
                  <a:pt x="3441487" y="459524"/>
                  <a:pt x="3406111" y="462039"/>
                </a:cubicBezTo>
                <a:lnTo>
                  <a:pt x="3374707" y="463080"/>
                </a:lnTo>
                <a:lnTo>
                  <a:pt x="3374059" y="463296"/>
                </a:lnTo>
                <a:lnTo>
                  <a:pt x="3372803" y="463143"/>
                </a:lnTo>
                <a:lnTo>
                  <a:pt x="3368192" y="463296"/>
                </a:lnTo>
                <a:cubicBezTo>
                  <a:pt x="3366973" y="463296"/>
                  <a:pt x="3366058" y="462991"/>
                  <a:pt x="3365449" y="462382"/>
                </a:cubicBezTo>
                <a:lnTo>
                  <a:pt x="3365403" y="462243"/>
                </a:lnTo>
                <a:lnTo>
                  <a:pt x="3357143" y="461239"/>
                </a:lnTo>
                <a:cubicBezTo>
                  <a:pt x="3351656" y="459867"/>
                  <a:pt x="3346018" y="457657"/>
                  <a:pt x="3340227" y="454609"/>
                </a:cubicBezTo>
                <a:lnTo>
                  <a:pt x="3340684" y="470611"/>
                </a:lnTo>
                <a:cubicBezTo>
                  <a:pt x="3340684" y="490423"/>
                  <a:pt x="3334664" y="509016"/>
                  <a:pt x="3322624" y="526390"/>
                </a:cubicBezTo>
                <a:cubicBezTo>
                  <a:pt x="3310585" y="543763"/>
                  <a:pt x="3294202" y="557479"/>
                  <a:pt x="3273475" y="567538"/>
                </a:cubicBezTo>
                <a:cubicBezTo>
                  <a:pt x="3263112" y="572719"/>
                  <a:pt x="3252368" y="576529"/>
                  <a:pt x="3241243" y="578968"/>
                </a:cubicBezTo>
                <a:cubicBezTo>
                  <a:pt x="3230117" y="581406"/>
                  <a:pt x="3218459" y="582625"/>
                  <a:pt x="3206267" y="582625"/>
                </a:cubicBezTo>
                <a:cubicBezTo>
                  <a:pt x="3179445" y="582625"/>
                  <a:pt x="3158794" y="574853"/>
                  <a:pt x="3144316" y="559308"/>
                </a:cubicBezTo>
                <a:cubicBezTo>
                  <a:pt x="3129838" y="543763"/>
                  <a:pt x="3122599" y="521208"/>
                  <a:pt x="3122599" y="491642"/>
                </a:cubicBezTo>
                <a:cubicBezTo>
                  <a:pt x="3122599" y="486156"/>
                  <a:pt x="3122980" y="480365"/>
                  <a:pt x="3123743" y="474269"/>
                </a:cubicBezTo>
                <a:cubicBezTo>
                  <a:pt x="3124505" y="468173"/>
                  <a:pt x="3125647" y="461315"/>
                  <a:pt x="3127171" y="453695"/>
                </a:cubicBezTo>
                <a:cubicBezTo>
                  <a:pt x="3128695" y="446075"/>
                  <a:pt x="3130677" y="437388"/>
                  <a:pt x="3133115" y="427634"/>
                </a:cubicBezTo>
                <a:lnTo>
                  <a:pt x="3152317" y="432206"/>
                </a:lnTo>
                <a:cubicBezTo>
                  <a:pt x="3148660" y="445618"/>
                  <a:pt x="3146831" y="457352"/>
                  <a:pt x="3146831" y="467411"/>
                </a:cubicBezTo>
                <a:cubicBezTo>
                  <a:pt x="3146831" y="489356"/>
                  <a:pt x="3151936" y="505968"/>
                  <a:pt x="3162147" y="517246"/>
                </a:cubicBezTo>
                <a:cubicBezTo>
                  <a:pt x="3172358" y="528523"/>
                  <a:pt x="3187369" y="534162"/>
                  <a:pt x="3207181" y="534162"/>
                </a:cubicBezTo>
                <a:cubicBezTo>
                  <a:pt x="3223641" y="534162"/>
                  <a:pt x="3238881" y="532333"/>
                  <a:pt x="3252901" y="528676"/>
                </a:cubicBezTo>
                <a:cubicBezTo>
                  <a:pt x="3266922" y="525018"/>
                  <a:pt x="3279876" y="519227"/>
                  <a:pt x="3291763" y="511302"/>
                </a:cubicBezTo>
                <a:cubicBezTo>
                  <a:pt x="3301517" y="504901"/>
                  <a:pt x="3310203" y="497129"/>
                  <a:pt x="3317824" y="487985"/>
                </a:cubicBezTo>
                <a:lnTo>
                  <a:pt x="3307308" y="427634"/>
                </a:lnTo>
                <a:cubicBezTo>
                  <a:pt x="3304260" y="409956"/>
                  <a:pt x="3300831" y="390220"/>
                  <a:pt x="3297021" y="368427"/>
                </a:cubicBezTo>
                <a:cubicBezTo>
                  <a:pt x="3293211" y="346634"/>
                  <a:pt x="3289172" y="322631"/>
                  <a:pt x="3284905" y="296418"/>
                </a:cubicBezTo>
                <a:cubicBezTo>
                  <a:pt x="3283686" y="287274"/>
                  <a:pt x="3282238" y="277749"/>
                  <a:pt x="3280562" y="267843"/>
                </a:cubicBezTo>
                <a:cubicBezTo>
                  <a:pt x="3278886" y="257937"/>
                  <a:pt x="3277362" y="248336"/>
                  <a:pt x="3275990" y="239039"/>
                </a:cubicBezTo>
                <a:cubicBezTo>
                  <a:pt x="3274618" y="229743"/>
                  <a:pt x="3273399" y="221590"/>
                  <a:pt x="3272332" y="214579"/>
                </a:cubicBezTo>
                <a:cubicBezTo>
                  <a:pt x="3271265" y="207569"/>
                  <a:pt x="3270732" y="202540"/>
                  <a:pt x="3270732" y="199492"/>
                </a:cubicBezTo>
                <a:cubicBezTo>
                  <a:pt x="3270732" y="187604"/>
                  <a:pt x="3274771" y="177622"/>
                  <a:pt x="3282848" y="169545"/>
                </a:cubicBezTo>
                <a:cubicBezTo>
                  <a:pt x="3290925" y="161468"/>
                  <a:pt x="3301212" y="157124"/>
                  <a:pt x="3313709" y="156515"/>
                </a:cubicBezTo>
                <a:close/>
                <a:moveTo>
                  <a:pt x="2941091" y="156515"/>
                </a:moveTo>
                <a:cubicBezTo>
                  <a:pt x="2943225" y="164744"/>
                  <a:pt x="2945815" y="173660"/>
                  <a:pt x="2948863" y="183261"/>
                </a:cubicBezTo>
                <a:cubicBezTo>
                  <a:pt x="2951911" y="192862"/>
                  <a:pt x="2955264" y="202540"/>
                  <a:pt x="2958922" y="212293"/>
                </a:cubicBezTo>
                <a:lnTo>
                  <a:pt x="2944291" y="223723"/>
                </a:lnTo>
                <a:cubicBezTo>
                  <a:pt x="2945205" y="242316"/>
                  <a:pt x="2945739" y="263347"/>
                  <a:pt x="2945891" y="286817"/>
                </a:cubicBezTo>
                <a:cubicBezTo>
                  <a:pt x="2946044" y="310286"/>
                  <a:pt x="2945891" y="336347"/>
                  <a:pt x="2945435" y="364998"/>
                </a:cubicBezTo>
                <a:cubicBezTo>
                  <a:pt x="2944977" y="393649"/>
                  <a:pt x="2943987" y="425196"/>
                  <a:pt x="2942463" y="459638"/>
                </a:cubicBezTo>
                <a:lnTo>
                  <a:pt x="2915945" y="463296"/>
                </a:lnTo>
                <a:cubicBezTo>
                  <a:pt x="2915031" y="433426"/>
                  <a:pt x="2913888" y="406527"/>
                  <a:pt x="2912516" y="382600"/>
                </a:cubicBezTo>
                <a:cubicBezTo>
                  <a:pt x="2911144" y="358673"/>
                  <a:pt x="2909773" y="336347"/>
                  <a:pt x="2908401" y="315620"/>
                </a:cubicBezTo>
                <a:cubicBezTo>
                  <a:pt x="2907030" y="294894"/>
                  <a:pt x="2905582" y="274930"/>
                  <a:pt x="2904058" y="255727"/>
                </a:cubicBezTo>
                <a:cubicBezTo>
                  <a:pt x="2902534" y="236525"/>
                  <a:pt x="2900705" y="216560"/>
                  <a:pt x="2898571" y="195834"/>
                </a:cubicBezTo>
                <a:cubicBezTo>
                  <a:pt x="2897657" y="188214"/>
                  <a:pt x="2898953" y="181508"/>
                  <a:pt x="2902457" y="175717"/>
                </a:cubicBezTo>
                <a:cubicBezTo>
                  <a:pt x="2905963" y="169926"/>
                  <a:pt x="2911144" y="165430"/>
                  <a:pt x="2918002" y="162230"/>
                </a:cubicBezTo>
                <a:cubicBezTo>
                  <a:pt x="2924861" y="159029"/>
                  <a:pt x="2932557" y="157124"/>
                  <a:pt x="2941091" y="156515"/>
                </a:cubicBezTo>
                <a:close/>
                <a:moveTo>
                  <a:pt x="2598191" y="156515"/>
                </a:moveTo>
                <a:cubicBezTo>
                  <a:pt x="2600325" y="164744"/>
                  <a:pt x="2602916" y="173660"/>
                  <a:pt x="2605964" y="183261"/>
                </a:cubicBezTo>
                <a:cubicBezTo>
                  <a:pt x="2609011" y="192862"/>
                  <a:pt x="2612364" y="202540"/>
                  <a:pt x="2616022" y="212293"/>
                </a:cubicBezTo>
                <a:lnTo>
                  <a:pt x="2601391" y="223723"/>
                </a:lnTo>
                <a:cubicBezTo>
                  <a:pt x="2602306" y="242316"/>
                  <a:pt x="2602839" y="263347"/>
                  <a:pt x="2602991" y="286817"/>
                </a:cubicBezTo>
                <a:cubicBezTo>
                  <a:pt x="2603144" y="310286"/>
                  <a:pt x="2602991" y="336347"/>
                  <a:pt x="2602535" y="364998"/>
                </a:cubicBezTo>
                <a:cubicBezTo>
                  <a:pt x="2602077" y="393649"/>
                  <a:pt x="2601087" y="425196"/>
                  <a:pt x="2599563" y="459638"/>
                </a:cubicBezTo>
                <a:lnTo>
                  <a:pt x="2573045" y="463296"/>
                </a:lnTo>
                <a:cubicBezTo>
                  <a:pt x="2572131" y="433426"/>
                  <a:pt x="2570988" y="406527"/>
                  <a:pt x="2569616" y="382600"/>
                </a:cubicBezTo>
                <a:cubicBezTo>
                  <a:pt x="2568245" y="358673"/>
                  <a:pt x="2566873" y="336347"/>
                  <a:pt x="2565501" y="315620"/>
                </a:cubicBezTo>
                <a:cubicBezTo>
                  <a:pt x="2564130" y="294894"/>
                  <a:pt x="2562682" y="274930"/>
                  <a:pt x="2561158" y="255727"/>
                </a:cubicBezTo>
                <a:cubicBezTo>
                  <a:pt x="2559634" y="236525"/>
                  <a:pt x="2557805" y="216560"/>
                  <a:pt x="2555671" y="195834"/>
                </a:cubicBezTo>
                <a:cubicBezTo>
                  <a:pt x="2554757" y="188214"/>
                  <a:pt x="2556053" y="181508"/>
                  <a:pt x="2559557" y="175717"/>
                </a:cubicBezTo>
                <a:cubicBezTo>
                  <a:pt x="2563063" y="169926"/>
                  <a:pt x="2568245" y="165430"/>
                  <a:pt x="2575103" y="162230"/>
                </a:cubicBezTo>
                <a:cubicBezTo>
                  <a:pt x="2581961" y="159029"/>
                  <a:pt x="2589657" y="157124"/>
                  <a:pt x="2598191" y="156515"/>
                </a:cubicBezTo>
                <a:close/>
                <a:moveTo>
                  <a:pt x="1158468" y="156515"/>
                </a:moveTo>
                <a:cubicBezTo>
                  <a:pt x="1160907" y="165964"/>
                  <a:pt x="1163497" y="175108"/>
                  <a:pt x="1166241" y="183947"/>
                </a:cubicBezTo>
                <a:cubicBezTo>
                  <a:pt x="1168984" y="192786"/>
                  <a:pt x="1172184" y="202235"/>
                  <a:pt x="1175842" y="212293"/>
                </a:cubicBezTo>
                <a:lnTo>
                  <a:pt x="1162126" y="222809"/>
                </a:lnTo>
                <a:cubicBezTo>
                  <a:pt x="1163955" y="241097"/>
                  <a:pt x="1165479" y="257251"/>
                  <a:pt x="1166698" y="271272"/>
                </a:cubicBezTo>
                <a:cubicBezTo>
                  <a:pt x="1167917" y="285293"/>
                  <a:pt x="1168831" y="297485"/>
                  <a:pt x="1169441" y="307848"/>
                </a:cubicBezTo>
                <a:cubicBezTo>
                  <a:pt x="1170355" y="316687"/>
                  <a:pt x="1171194" y="325603"/>
                  <a:pt x="1171956" y="334594"/>
                </a:cubicBezTo>
                <a:cubicBezTo>
                  <a:pt x="1172718" y="343586"/>
                  <a:pt x="1173251" y="352654"/>
                  <a:pt x="1173556" y="361798"/>
                </a:cubicBezTo>
                <a:cubicBezTo>
                  <a:pt x="1216837" y="313639"/>
                  <a:pt x="1252804" y="289560"/>
                  <a:pt x="1281455" y="289560"/>
                </a:cubicBezTo>
                <a:cubicBezTo>
                  <a:pt x="1288465" y="289560"/>
                  <a:pt x="1296238" y="291541"/>
                  <a:pt x="1304772" y="295504"/>
                </a:cubicBezTo>
                <a:cubicBezTo>
                  <a:pt x="1313307" y="299466"/>
                  <a:pt x="1321917" y="304724"/>
                  <a:pt x="1330604" y="311277"/>
                </a:cubicBezTo>
                <a:cubicBezTo>
                  <a:pt x="1339291" y="317830"/>
                  <a:pt x="1347139" y="325222"/>
                  <a:pt x="1354150" y="333451"/>
                </a:cubicBezTo>
                <a:cubicBezTo>
                  <a:pt x="1364513" y="345948"/>
                  <a:pt x="1369695" y="356464"/>
                  <a:pt x="1369695" y="364998"/>
                </a:cubicBezTo>
                <a:cubicBezTo>
                  <a:pt x="1369695" y="371704"/>
                  <a:pt x="1368933" y="378104"/>
                  <a:pt x="1367409" y="384200"/>
                </a:cubicBezTo>
                <a:cubicBezTo>
                  <a:pt x="1365885" y="390296"/>
                  <a:pt x="1363751" y="395935"/>
                  <a:pt x="1361008" y="401117"/>
                </a:cubicBezTo>
                <a:cubicBezTo>
                  <a:pt x="1376553" y="410870"/>
                  <a:pt x="1393774" y="415747"/>
                  <a:pt x="1412671" y="415747"/>
                </a:cubicBezTo>
                <a:lnTo>
                  <a:pt x="1414205" y="416201"/>
                </a:lnTo>
                <a:lnTo>
                  <a:pt x="1415567" y="415747"/>
                </a:lnTo>
                <a:cubicBezTo>
                  <a:pt x="1431721" y="415747"/>
                  <a:pt x="1446047" y="415214"/>
                  <a:pt x="1458544" y="414147"/>
                </a:cubicBezTo>
                <a:cubicBezTo>
                  <a:pt x="1471041" y="413080"/>
                  <a:pt x="1480947" y="410566"/>
                  <a:pt x="1488262" y="406603"/>
                </a:cubicBezTo>
                <a:cubicBezTo>
                  <a:pt x="1493443" y="403860"/>
                  <a:pt x="1497863" y="399440"/>
                  <a:pt x="1501521" y="393344"/>
                </a:cubicBezTo>
                <a:cubicBezTo>
                  <a:pt x="1505178" y="387248"/>
                  <a:pt x="1510055" y="378257"/>
                  <a:pt x="1516151" y="366370"/>
                </a:cubicBezTo>
                <a:cubicBezTo>
                  <a:pt x="1519809" y="358750"/>
                  <a:pt x="1523238" y="353949"/>
                  <a:pt x="1526438" y="351968"/>
                </a:cubicBezTo>
                <a:cubicBezTo>
                  <a:pt x="1529639" y="349987"/>
                  <a:pt x="1533525" y="348996"/>
                  <a:pt x="1538097" y="348996"/>
                </a:cubicBezTo>
                <a:cubicBezTo>
                  <a:pt x="1544193" y="348996"/>
                  <a:pt x="1549527" y="350825"/>
                  <a:pt x="1554099" y="354482"/>
                </a:cubicBezTo>
                <a:cubicBezTo>
                  <a:pt x="1551660" y="360578"/>
                  <a:pt x="1549069" y="366674"/>
                  <a:pt x="1546326" y="372770"/>
                </a:cubicBezTo>
                <a:cubicBezTo>
                  <a:pt x="1543583" y="378866"/>
                  <a:pt x="1541069" y="384505"/>
                  <a:pt x="1538783" y="389687"/>
                </a:cubicBezTo>
                <a:cubicBezTo>
                  <a:pt x="1536497" y="394868"/>
                  <a:pt x="1534591" y="398983"/>
                  <a:pt x="1533067" y="402031"/>
                </a:cubicBezTo>
                <a:cubicBezTo>
                  <a:pt x="1541297" y="406908"/>
                  <a:pt x="1549603" y="410413"/>
                  <a:pt x="1557985" y="412547"/>
                </a:cubicBezTo>
                <a:lnTo>
                  <a:pt x="1583678" y="415675"/>
                </a:lnTo>
                <a:lnTo>
                  <a:pt x="1596009" y="415519"/>
                </a:lnTo>
                <a:cubicBezTo>
                  <a:pt x="1601647" y="415366"/>
                  <a:pt x="1607058" y="415138"/>
                  <a:pt x="1612239" y="414833"/>
                </a:cubicBezTo>
                <a:cubicBezTo>
                  <a:pt x="1605534" y="405689"/>
                  <a:pt x="1602181" y="396697"/>
                  <a:pt x="1602181" y="387858"/>
                </a:cubicBezTo>
                <a:cubicBezTo>
                  <a:pt x="1602181" y="383286"/>
                  <a:pt x="1602562" y="377723"/>
                  <a:pt x="1603324" y="371170"/>
                </a:cubicBezTo>
                <a:cubicBezTo>
                  <a:pt x="1604086" y="364617"/>
                  <a:pt x="1605153" y="358369"/>
                  <a:pt x="1606524" y="352425"/>
                </a:cubicBezTo>
                <a:cubicBezTo>
                  <a:pt x="1607896" y="346481"/>
                  <a:pt x="1609191" y="342290"/>
                  <a:pt x="1610411" y="339852"/>
                </a:cubicBezTo>
                <a:cubicBezTo>
                  <a:pt x="1615897" y="329794"/>
                  <a:pt x="1622755" y="320802"/>
                  <a:pt x="1630985" y="312877"/>
                </a:cubicBezTo>
                <a:cubicBezTo>
                  <a:pt x="1639214" y="304952"/>
                  <a:pt x="1648053" y="298704"/>
                  <a:pt x="1657502" y="294132"/>
                </a:cubicBezTo>
                <a:cubicBezTo>
                  <a:pt x="1666951" y="289560"/>
                  <a:pt x="1676400" y="287274"/>
                  <a:pt x="1685849" y="287274"/>
                </a:cubicBezTo>
                <a:cubicBezTo>
                  <a:pt x="1693773" y="287274"/>
                  <a:pt x="1701774" y="291541"/>
                  <a:pt x="1709851" y="300076"/>
                </a:cubicBezTo>
                <a:cubicBezTo>
                  <a:pt x="1717929" y="308610"/>
                  <a:pt x="1724406" y="319888"/>
                  <a:pt x="1729283" y="333908"/>
                </a:cubicBezTo>
                <a:cubicBezTo>
                  <a:pt x="1734464" y="347929"/>
                  <a:pt x="1737055" y="361340"/>
                  <a:pt x="1737055" y="374142"/>
                </a:cubicBezTo>
                <a:cubicBezTo>
                  <a:pt x="1737055" y="388468"/>
                  <a:pt x="1732635" y="402031"/>
                  <a:pt x="1723796" y="414833"/>
                </a:cubicBezTo>
                <a:cubicBezTo>
                  <a:pt x="1729587" y="414833"/>
                  <a:pt x="1736064" y="414985"/>
                  <a:pt x="1743227" y="415290"/>
                </a:cubicBezTo>
                <a:lnTo>
                  <a:pt x="1761349" y="415656"/>
                </a:lnTo>
                <a:lnTo>
                  <a:pt x="1816303" y="413918"/>
                </a:lnTo>
                <a:cubicBezTo>
                  <a:pt x="1832610" y="412699"/>
                  <a:pt x="1847773" y="410108"/>
                  <a:pt x="1861794" y="406146"/>
                </a:cubicBezTo>
                <a:cubicBezTo>
                  <a:pt x="1877339" y="400964"/>
                  <a:pt x="1889836" y="397078"/>
                  <a:pt x="1899285" y="394487"/>
                </a:cubicBezTo>
                <a:cubicBezTo>
                  <a:pt x="1908733" y="391897"/>
                  <a:pt x="1916353" y="389992"/>
                  <a:pt x="1922145" y="388772"/>
                </a:cubicBezTo>
                <a:cubicBezTo>
                  <a:pt x="1917573" y="386029"/>
                  <a:pt x="1912925" y="383134"/>
                  <a:pt x="1908200" y="380086"/>
                </a:cubicBezTo>
                <a:cubicBezTo>
                  <a:pt x="1903476" y="377038"/>
                  <a:pt x="1898827" y="373837"/>
                  <a:pt x="1894255" y="370484"/>
                </a:cubicBezTo>
                <a:cubicBezTo>
                  <a:pt x="1883587" y="362864"/>
                  <a:pt x="1874748" y="357607"/>
                  <a:pt x="1867738" y="354711"/>
                </a:cubicBezTo>
                <a:cubicBezTo>
                  <a:pt x="1860727" y="351815"/>
                  <a:pt x="1853717" y="350368"/>
                  <a:pt x="1846707" y="350368"/>
                </a:cubicBezTo>
                <a:cubicBezTo>
                  <a:pt x="1837563" y="350368"/>
                  <a:pt x="1829181" y="351587"/>
                  <a:pt x="1821561" y="354025"/>
                </a:cubicBezTo>
                <a:cubicBezTo>
                  <a:pt x="1813941" y="356464"/>
                  <a:pt x="1804797" y="361188"/>
                  <a:pt x="1794129" y="368198"/>
                </a:cubicBezTo>
                <a:cubicBezTo>
                  <a:pt x="1791385" y="365455"/>
                  <a:pt x="1789176" y="361798"/>
                  <a:pt x="1787499" y="357226"/>
                </a:cubicBezTo>
                <a:cubicBezTo>
                  <a:pt x="1785823" y="352654"/>
                  <a:pt x="1784985" y="348234"/>
                  <a:pt x="1784985" y="343967"/>
                </a:cubicBezTo>
                <a:cubicBezTo>
                  <a:pt x="1784985" y="331165"/>
                  <a:pt x="1790623" y="320802"/>
                  <a:pt x="1801901" y="312877"/>
                </a:cubicBezTo>
                <a:cubicBezTo>
                  <a:pt x="1813179" y="304952"/>
                  <a:pt x="1827504" y="300990"/>
                  <a:pt x="1844878" y="300990"/>
                </a:cubicBezTo>
                <a:cubicBezTo>
                  <a:pt x="1854631" y="300990"/>
                  <a:pt x="1864157" y="302743"/>
                  <a:pt x="1873453" y="306248"/>
                </a:cubicBezTo>
                <a:cubicBezTo>
                  <a:pt x="1882749" y="309753"/>
                  <a:pt x="1893341" y="315773"/>
                  <a:pt x="1905228" y="324307"/>
                </a:cubicBezTo>
                <a:cubicBezTo>
                  <a:pt x="1919859" y="334366"/>
                  <a:pt x="1932889" y="342290"/>
                  <a:pt x="1944319" y="348082"/>
                </a:cubicBezTo>
                <a:cubicBezTo>
                  <a:pt x="1955749" y="353873"/>
                  <a:pt x="1968627" y="358597"/>
                  <a:pt x="1982952" y="362255"/>
                </a:cubicBezTo>
                <a:cubicBezTo>
                  <a:pt x="1989963" y="363779"/>
                  <a:pt x="1998040" y="364998"/>
                  <a:pt x="2007184" y="365912"/>
                </a:cubicBezTo>
                <a:cubicBezTo>
                  <a:pt x="2016328" y="366827"/>
                  <a:pt x="2026539" y="367284"/>
                  <a:pt x="2037817" y="367284"/>
                </a:cubicBezTo>
                <a:lnTo>
                  <a:pt x="2015871" y="410718"/>
                </a:lnTo>
                <a:cubicBezTo>
                  <a:pt x="2007946" y="410108"/>
                  <a:pt x="2000859" y="409499"/>
                  <a:pt x="1994611" y="408889"/>
                </a:cubicBezTo>
                <a:cubicBezTo>
                  <a:pt x="1988363" y="408280"/>
                  <a:pt x="1981276" y="408127"/>
                  <a:pt x="1973351" y="408432"/>
                </a:cubicBezTo>
                <a:cubicBezTo>
                  <a:pt x="1966341" y="409042"/>
                  <a:pt x="1959102" y="410337"/>
                  <a:pt x="1951634" y="412318"/>
                </a:cubicBezTo>
                <a:cubicBezTo>
                  <a:pt x="1944167" y="414299"/>
                  <a:pt x="1936394" y="417119"/>
                  <a:pt x="1928317" y="420776"/>
                </a:cubicBezTo>
                <a:cubicBezTo>
                  <a:pt x="1920239" y="424434"/>
                  <a:pt x="1911477" y="428854"/>
                  <a:pt x="1902028" y="434035"/>
                </a:cubicBezTo>
                <a:cubicBezTo>
                  <a:pt x="1890141" y="440741"/>
                  <a:pt x="1879320" y="445999"/>
                  <a:pt x="1869567" y="449809"/>
                </a:cubicBezTo>
                <a:cubicBezTo>
                  <a:pt x="1859813" y="453619"/>
                  <a:pt x="1849755" y="456514"/>
                  <a:pt x="1839391" y="458495"/>
                </a:cubicBezTo>
                <a:cubicBezTo>
                  <a:pt x="1829028" y="460477"/>
                  <a:pt x="1817370" y="461772"/>
                  <a:pt x="1804416" y="462382"/>
                </a:cubicBezTo>
                <a:lnTo>
                  <a:pt x="1766391" y="463138"/>
                </a:lnTo>
                <a:lnTo>
                  <a:pt x="1765859" y="463296"/>
                </a:lnTo>
                <a:lnTo>
                  <a:pt x="1763136" y="463203"/>
                </a:lnTo>
                <a:lnTo>
                  <a:pt x="1758467" y="463296"/>
                </a:lnTo>
                <a:lnTo>
                  <a:pt x="1757624" y="463015"/>
                </a:lnTo>
                <a:lnTo>
                  <a:pt x="1738227" y="462353"/>
                </a:lnTo>
                <a:cubicBezTo>
                  <a:pt x="1711766" y="460467"/>
                  <a:pt x="1688820" y="455752"/>
                  <a:pt x="1669389" y="448208"/>
                </a:cubicBezTo>
                <a:cubicBezTo>
                  <a:pt x="1656588" y="454000"/>
                  <a:pt x="1642948" y="457962"/>
                  <a:pt x="1628470" y="460096"/>
                </a:cubicBezTo>
                <a:lnTo>
                  <a:pt x="1585758" y="462801"/>
                </a:lnTo>
                <a:lnTo>
                  <a:pt x="1584274" y="463296"/>
                </a:lnTo>
                <a:lnTo>
                  <a:pt x="1581842" y="463049"/>
                </a:lnTo>
                <a:lnTo>
                  <a:pt x="1577949" y="463296"/>
                </a:lnTo>
                <a:lnTo>
                  <a:pt x="1575184" y="462374"/>
                </a:lnTo>
                <a:lnTo>
                  <a:pt x="1565957" y="461439"/>
                </a:lnTo>
                <a:cubicBezTo>
                  <a:pt x="1548069" y="457724"/>
                  <a:pt x="1531467" y="448437"/>
                  <a:pt x="1516151" y="433578"/>
                </a:cubicBezTo>
                <a:lnTo>
                  <a:pt x="1511122" y="440436"/>
                </a:lnTo>
                <a:cubicBezTo>
                  <a:pt x="1506550" y="446227"/>
                  <a:pt x="1499844" y="450799"/>
                  <a:pt x="1491005" y="454152"/>
                </a:cubicBezTo>
                <a:cubicBezTo>
                  <a:pt x="1482166" y="457505"/>
                  <a:pt x="1471422" y="459867"/>
                  <a:pt x="1458772" y="461239"/>
                </a:cubicBezTo>
                <a:cubicBezTo>
                  <a:pt x="1446123" y="462610"/>
                  <a:pt x="1431721" y="463296"/>
                  <a:pt x="1415567" y="463296"/>
                </a:cubicBezTo>
                <a:lnTo>
                  <a:pt x="1414205" y="462842"/>
                </a:lnTo>
                <a:lnTo>
                  <a:pt x="1412671" y="463296"/>
                </a:lnTo>
                <a:cubicBezTo>
                  <a:pt x="1398955" y="463296"/>
                  <a:pt x="1385392" y="460324"/>
                  <a:pt x="1371981" y="454381"/>
                </a:cubicBezTo>
                <a:cubicBezTo>
                  <a:pt x="1358569" y="448437"/>
                  <a:pt x="1346987" y="440436"/>
                  <a:pt x="1337233" y="430378"/>
                </a:cubicBezTo>
                <a:cubicBezTo>
                  <a:pt x="1327785" y="437693"/>
                  <a:pt x="1316583" y="444017"/>
                  <a:pt x="1303629" y="449351"/>
                </a:cubicBezTo>
                <a:cubicBezTo>
                  <a:pt x="1290675" y="454685"/>
                  <a:pt x="1276807" y="458800"/>
                  <a:pt x="1262024" y="461696"/>
                </a:cubicBezTo>
                <a:cubicBezTo>
                  <a:pt x="1247241" y="464591"/>
                  <a:pt x="1232382" y="466039"/>
                  <a:pt x="1217447" y="466039"/>
                </a:cubicBezTo>
                <a:cubicBezTo>
                  <a:pt x="1205865" y="466039"/>
                  <a:pt x="1193292" y="465734"/>
                  <a:pt x="1179728" y="465125"/>
                </a:cubicBezTo>
                <a:cubicBezTo>
                  <a:pt x="1166165" y="464515"/>
                  <a:pt x="1153668" y="463753"/>
                  <a:pt x="1142238" y="462839"/>
                </a:cubicBezTo>
                <a:cubicBezTo>
                  <a:pt x="1130808" y="461924"/>
                  <a:pt x="1122502" y="460705"/>
                  <a:pt x="1117320" y="459181"/>
                </a:cubicBezTo>
                <a:cubicBezTo>
                  <a:pt x="1112748" y="457962"/>
                  <a:pt x="1106652" y="455295"/>
                  <a:pt x="1099032" y="451180"/>
                </a:cubicBezTo>
                <a:cubicBezTo>
                  <a:pt x="1091412" y="447065"/>
                  <a:pt x="1083335" y="442036"/>
                  <a:pt x="1074801" y="436093"/>
                </a:cubicBezTo>
                <a:cubicBezTo>
                  <a:pt x="1066266" y="430149"/>
                  <a:pt x="1058494" y="424282"/>
                  <a:pt x="1051483" y="418490"/>
                </a:cubicBezTo>
                <a:lnTo>
                  <a:pt x="1057427" y="400202"/>
                </a:lnTo>
                <a:cubicBezTo>
                  <a:pt x="1065047" y="401726"/>
                  <a:pt x="1071295" y="403098"/>
                  <a:pt x="1076172" y="404317"/>
                </a:cubicBezTo>
                <a:cubicBezTo>
                  <a:pt x="1081049" y="405536"/>
                  <a:pt x="1085088" y="406451"/>
                  <a:pt x="1088288" y="407060"/>
                </a:cubicBezTo>
                <a:cubicBezTo>
                  <a:pt x="1091489" y="407670"/>
                  <a:pt x="1094460" y="408280"/>
                  <a:pt x="1097203" y="408889"/>
                </a:cubicBezTo>
                <a:cubicBezTo>
                  <a:pt x="1099947" y="409499"/>
                  <a:pt x="1102690" y="410032"/>
                  <a:pt x="1105433" y="410489"/>
                </a:cubicBezTo>
                <a:cubicBezTo>
                  <a:pt x="1108176" y="410947"/>
                  <a:pt x="1111529" y="411480"/>
                  <a:pt x="1115491" y="412090"/>
                </a:cubicBezTo>
                <a:cubicBezTo>
                  <a:pt x="1119454" y="412699"/>
                  <a:pt x="1124331" y="413614"/>
                  <a:pt x="1130122" y="414833"/>
                </a:cubicBezTo>
                <a:cubicBezTo>
                  <a:pt x="1133779" y="410261"/>
                  <a:pt x="1137361" y="405765"/>
                  <a:pt x="1140866" y="401345"/>
                </a:cubicBezTo>
                <a:cubicBezTo>
                  <a:pt x="1144371" y="396926"/>
                  <a:pt x="1147800" y="392582"/>
                  <a:pt x="1151153" y="388315"/>
                </a:cubicBezTo>
                <a:cubicBezTo>
                  <a:pt x="1148410" y="374904"/>
                  <a:pt x="1145819" y="361798"/>
                  <a:pt x="1143381" y="348996"/>
                </a:cubicBezTo>
                <a:cubicBezTo>
                  <a:pt x="1140942" y="336194"/>
                  <a:pt x="1138504" y="323545"/>
                  <a:pt x="1136065" y="311048"/>
                </a:cubicBezTo>
                <a:cubicBezTo>
                  <a:pt x="1133932" y="299466"/>
                  <a:pt x="1131722" y="287655"/>
                  <a:pt x="1129436" y="275615"/>
                </a:cubicBezTo>
                <a:cubicBezTo>
                  <a:pt x="1127150" y="263576"/>
                  <a:pt x="1125093" y="251993"/>
                  <a:pt x="1123264" y="240868"/>
                </a:cubicBezTo>
                <a:cubicBezTo>
                  <a:pt x="1121435" y="229743"/>
                  <a:pt x="1119606" y="219304"/>
                  <a:pt x="1117777" y="209550"/>
                </a:cubicBezTo>
                <a:cubicBezTo>
                  <a:pt x="1117473" y="207721"/>
                  <a:pt x="1117320" y="205816"/>
                  <a:pt x="1117320" y="203835"/>
                </a:cubicBezTo>
                <a:cubicBezTo>
                  <a:pt x="1117320" y="201854"/>
                  <a:pt x="1117320" y="200101"/>
                  <a:pt x="1117320" y="198577"/>
                </a:cubicBezTo>
                <a:cubicBezTo>
                  <a:pt x="1117320" y="186995"/>
                  <a:pt x="1121054" y="177317"/>
                  <a:pt x="1128522" y="169545"/>
                </a:cubicBezTo>
                <a:cubicBezTo>
                  <a:pt x="1135989" y="161773"/>
                  <a:pt x="1145971" y="157429"/>
                  <a:pt x="1158468" y="156515"/>
                </a:cubicBezTo>
                <a:close/>
                <a:moveTo>
                  <a:pt x="2800807" y="147295"/>
                </a:moveTo>
                <a:cubicBezTo>
                  <a:pt x="2803855" y="152781"/>
                  <a:pt x="2805912" y="158191"/>
                  <a:pt x="2806979" y="163525"/>
                </a:cubicBezTo>
                <a:cubicBezTo>
                  <a:pt x="2808046" y="168859"/>
                  <a:pt x="2808579" y="172745"/>
                  <a:pt x="2808579" y="175184"/>
                </a:cubicBezTo>
                <a:cubicBezTo>
                  <a:pt x="2808579" y="182499"/>
                  <a:pt x="2806293" y="188671"/>
                  <a:pt x="2801721" y="193700"/>
                </a:cubicBezTo>
                <a:cubicBezTo>
                  <a:pt x="2797149" y="198730"/>
                  <a:pt x="2791511" y="201244"/>
                  <a:pt x="2784805" y="201244"/>
                </a:cubicBezTo>
                <a:cubicBezTo>
                  <a:pt x="2779318" y="201244"/>
                  <a:pt x="2774746" y="199720"/>
                  <a:pt x="2771089" y="196672"/>
                </a:cubicBezTo>
                <a:cubicBezTo>
                  <a:pt x="2766822" y="205816"/>
                  <a:pt x="2759811" y="210388"/>
                  <a:pt x="2750058" y="210388"/>
                </a:cubicBezTo>
                <a:cubicBezTo>
                  <a:pt x="2743962" y="210388"/>
                  <a:pt x="2739085" y="208636"/>
                  <a:pt x="2735427" y="205130"/>
                </a:cubicBezTo>
                <a:cubicBezTo>
                  <a:pt x="2731769" y="201625"/>
                  <a:pt x="2729941" y="196672"/>
                  <a:pt x="2729941" y="190271"/>
                </a:cubicBezTo>
                <a:cubicBezTo>
                  <a:pt x="2729941" y="183871"/>
                  <a:pt x="2731922" y="177165"/>
                  <a:pt x="2735885" y="170155"/>
                </a:cubicBezTo>
                <a:lnTo>
                  <a:pt x="2744571" y="171983"/>
                </a:lnTo>
                <a:cubicBezTo>
                  <a:pt x="2743657" y="175031"/>
                  <a:pt x="2743199" y="178841"/>
                  <a:pt x="2743200" y="183413"/>
                </a:cubicBezTo>
                <a:cubicBezTo>
                  <a:pt x="2743199" y="190729"/>
                  <a:pt x="2745791" y="194386"/>
                  <a:pt x="2750972" y="194386"/>
                </a:cubicBezTo>
                <a:cubicBezTo>
                  <a:pt x="2753715" y="194386"/>
                  <a:pt x="2756077" y="193243"/>
                  <a:pt x="2758059" y="190957"/>
                </a:cubicBezTo>
                <a:cubicBezTo>
                  <a:pt x="2760040" y="188671"/>
                  <a:pt x="2760878" y="185699"/>
                  <a:pt x="2760573" y="182042"/>
                </a:cubicBezTo>
                <a:lnTo>
                  <a:pt x="2759659" y="167869"/>
                </a:lnTo>
                <a:lnTo>
                  <a:pt x="2772003" y="160096"/>
                </a:lnTo>
                <a:cubicBezTo>
                  <a:pt x="2773223" y="169850"/>
                  <a:pt x="2774975" y="176479"/>
                  <a:pt x="2777261" y="179984"/>
                </a:cubicBezTo>
                <a:cubicBezTo>
                  <a:pt x="2779547" y="183490"/>
                  <a:pt x="2782976" y="185242"/>
                  <a:pt x="2787548" y="185242"/>
                </a:cubicBezTo>
                <a:cubicBezTo>
                  <a:pt x="2789072" y="185242"/>
                  <a:pt x="2790443" y="184785"/>
                  <a:pt x="2791663" y="183871"/>
                </a:cubicBezTo>
                <a:cubicBezTo>
                  <a:pt x="2792882" y="182956"/>
                  <a:pt x="2793797" y="181889"/>
                  <a:pt x="2794406" y="180670"/>
                </a:cubicBezTo>
                <a:cubicBezTo>
                  <a:pt x="2793797" y="177622"/>
                  <a:pt x="2791663" y="172136"/>
                  <a:pt x="2788005" y="164211"/>
                </a:cubicBezTo>
                <a:lnTo>
                  <a:pt x="2787091" y="160553"/>
                </a:lnTo>
                <a:cubicBezTo>
                  <a:pt x="2787091" y="157810"/>
                  <a:pt x="2788310" y="155143"/>
                  <a:pt x="2790749" y="152552"/>
                </a:cubicBezTo>
                <a:cubicBezTo>
                  <a:pt x="2793187" y="149962"/>
                  <a:pt x="2796539" y="148209"/>
                  <a:pt x="2800807" y="147295"/>
                </a:cubicBezTo>
                <a:close/>
                <a:moveTo>
                  <a:pt x="4647437" y="142875"/>
                </a:moveTo>
                <a:lnTo>
                  <a:pt x="4647895" y="148361"/>
                </a:lnTo>
                <a:cubicBezTo>
                  <a:pt x="4647895" y="156286"/>
                  <a:pt x="4644389" y="162382"/>
                  <a:pt x="4637379" y="166649"/>
                </a:cubicBezTo>
                <a:cubicBezTo>
                  <a:pt x="4629454" y="170612"/>
                  <a:pt x="4619243" y="175031"/>
                  <a:pt x="4606747" y="179908"/>
                </a:cubicBezTo>
                <a:cubicBezTo>
                  <a:pt x="4594249" y="184785"/>
                  <a:pt x="4579619" y="190119"/>
                  <a:pt x="4562855" y="195910"/>
                </a:cubicBezTo>
                <a:lnTo>
                  <a:pt x="4565141" y="173965"/>
                </a:lnTo>
                <a:cubicBezTo>
                  <a:pt x="4585563" y="166649"/>
                  <a:pt x="4602327" y="160553"/>
                  <a:pt x="4615433" y="155677"/>
                </a:cubicBezTo>
                <a:cubicBezTo>
                  <a:pt x="4628539" y="150800"/>
                  <a:pt x="4639207" y="146533"/>
                  <a:pt x="4647437" y="142875"/>
                </a:cubicBezTo>
                <a:close/>
                <a:moveTo>
                  <a:pt x="1932813" y="142875"/>
                </a:moveTo>
                <a:lnTo>
                  <a:pt x="1933270" y="148361"/>
                </a:lnTo>
                <a:cubicBezTo>
                  <a:pt x="1933270" y="156286"/>
                  <a:pt x="1929765" y="162382"/>
                  <a:pt x="1922754" y="166649"/>
                </a:cubicBezTo>
                <a:cubicBezTo>
                  <a:pt x="1914829" y="170612"/>
                  <a:pt x="1904619" y="175031"/>
                  <a:pt x="1892122" y="179908"/>
                </a:cubicBezTo>
                <a:cubicBezTo>
                  <a:pt x="1879625" y="184785"/>
                  <a:pt x="1864995" y="190119"/>
                  <a:pt x="1848231" y="195910"/>
                </a:cubicBezTo>
                <a:lnTo>
                  <a:pt x="1850517" y="173965"/>
                </a:lnTo>
                <a:cubicBezTo>
                  <a:pt x="1870938" y="166649"/>
                  <a:pt x="1887702" y="160553"/>
                  <a:pt x="1900809" y="155677"/>
                </a:cubicBezTo>
                <a:cubicBezTo>
                  <a:pt x="1913915" y="150800"/>
                  <a:pt x="1924583" y="146533"/>
                  <a:pt x="1932813" y="142875"/>
                </a:cubicBezTo>
                <a:close/>
                <a:moveTo>
                  <a:pt x="715060" y="140970"/>
                </a:moveTo>
                <a:lnTo>
                  <a:pt x="745236" y="151028"/>
                </a:lnTo>
                <a:cubicBezTo>
                  <a:pt x="762609" y="156820"/>
                  <a:pt x="775792" y="165430"/>
                  <a:pt x="784783" y="176860"/>
                </a:cubicBezTo>
                <a:cubicBezTo>
                  <a:pt x="793775" y="188290"/>
                  <a:pt x="798576" y="201778"/>
                  <a:pt x="799185" y="217322"/>
                </a:cubicBezTo>
                <a:cubicBezTo>
                  <a:pt x="799490" y="224942"/>
                  <a:pt x="799643" y="234391"/>
                  <a:pt x="799643" y="245669"/>
                </a:cubicBezTo>
                <a:cubicBezTo>
                  <a:pt x="799643" y="256946"/>
                  <a:pt x="799185" y="270205"/>
                  <a:pt x="798271" y="285445"/>
                </a:cubicBezTo>
                <a:cubicBezTo>
                  <a:pt x="798271" y="292151"/>
                  <a:pt x="798195" y="298552"/>
                  <a:pt x="798042" y="304648"/>
                </a:cubicBezTo>
                <a:cubicBezTo>
                  <a:pt x="797890" y="310744"/>
                  <a:pt x="797814" y="316535"/>
                  <a:pt x="797814" y="322021"/>
                </a:cubicBezTo>
                <a:lnTo>
                  <a:pt x="781354" y="332080"/>
                </a:lnTo>
                <a:cubicBezTo>
                  <a:pt x="773125" y="318059"/>
                  <a:pt x="767791" y="305562"/>
                  <a:pt x="765352" y="294589"/>
                </a:cubicBezTo>
                <a:cubicBezTo>
                  <a:pt x="764133" y="290017"/>
                  <a:pt x="762685" y="283312"/>
                  <a:pt x="761009" y="274472"/>
                </a:cubicBezTo>
                <a:cubicBezTo>
                  <a:pt x="759333" y="265633"/>
                  <a:pt x="757580" y="255651"/>
                  <a:pt x="755751" y="244526"/>
                </a:cubicBezTo>
                <a:cubicBezTo>
                  <a:pt x="753922" y="233401"/>
                  <a:pt x="752246" y="222199"/>
                  <a:pt x="750722" y="210922"/>
                </a:cubicBezTo>
                <a:cubicBezTo>
                  <a:pt x="748589" y="195986"/>
                  <a:pt x="745388" y="185166"/>
                  <a:pt x="741121" y="178460"/>
                </a:cubicBezTo>
                <a:cubicBezTo>
                  <a:pt x="736853" y="171755"/>
                  <a:pt x="730301" y="166726"/>
                  <a:pt x="721461" y="163373"/>
                </a:cubicBezTo>
                <a:lnTo>
                  <a:pt x="709117" y="158801"/>
                </a:lnTo>
                <a:close/>
                <a:moveTo>
                  <a:pt x="221284" y="140970"/>
                </a:moveTo>
                <a:lnTo>
                  <a:pt x="227228" y="158801"/>
                </a:lnTo>
                <a:lnTo>
                  <a:pt x="215341" y="163373"/>
                </a:lnTo>
                <a:cubicBezTo>
                  <a:pt x="205587" y="166726"/>
                  <a:pt x="198729" y="171831"/>
                  <a:pt x="194767" y="178689"/>
                </a:cubicBezTo>
                <a:cubicBezTo>
                  <a:pt x="190804" y="185547"/>
                  <a:pt x="187756" y="196291"/>
                  <a:pt x="185623" y="210922"/>
                </a:cubicBezTo>
                <a:cubicBezTo>
                  <a:pt x="184708" y="218846"/>
                  <a:pt x="183184" y="230505"/>
                  <a:pt x="181051" y="245897"/>
                </a:cubicBezTo>
                <a:cubicBezTo>
                  <a:pt x="178917" y="261290"/>
                  <a:pt x="176479" y="280721"/>
                  <a:pt x="173736" y="304190"/>
                </a:cubicBezTo>
                <a:cubicBezTo>
                  <a:pt x="173431" y="306324"/>
                  <a:pt x="171983" y="310058"/>
                  <a:pt x="169392" y="315392"/>
                </a:cubicBezTo>
                <a:cubicBezTo>
                  <a:pt x="166801" y="320726"/>
                  <a:pt x="162915" y="327660"/>
                  <a:pt x="157734" y="336194"/>
                </a:cubicBezTo>
                <a:lnTo>
                  <a:pt x="152704" y="345796"/>
                </a:lnTo>
                <a:cubicBezTo>
                  <a:pt x="145694" y="351587"/>
                  <a:pt x="138531" y="356311"/>
                  <a:pt x="131216" y="359969"/>
                </a:cubicBezTo>
                <a:cubicBezTo>
                  <a:pt x="123901" y="363626"/>
                  <a:pt x="117805" y="365455"/>
                  <a:pt x="112928" y="365455"/>
                </a:cubicBezTo>
                <a:cubicBezTo>
                  <a:pt x="98907" y="365455"/>
                  <a:pt x="89154" y="355702"/>
                  <a:pt x="83667" y="336194"/>
                </a:cubicBezTo>
                <a:cubicBezTo>
                  <a:pt x="92202" y="334061"/>
                  <a:pt x="99441" y="332232"/>
                  <a:pt x="105384" y="330708"/>
                </a:cubicBezTo>
                <a:cubicBezTo>
                  <a:pt x="111328" y="329184"/>
                  <a:pt x="116128" y="327812"/>
                  <a:pt x="119786" y="326593"/>
                </a:cubicBezTo>
                <a:cubicBezTo>
                  <a:pt x="123139" y="325069"/>
                  <a:pt x="126492" y="323698"/>
                  <a:pt x="129844" y="322478"/>
                </a:cubicBezTo>
                <a:cubicBezTo>
                  <a:pt x="133197" y="321259"/>
                  <a:pt x="136398" y="319735"/>
                  <a:pt x="139446" y="317906"/>
                </a:cubicBezTo>
                <a:cubicBezTo>
                  <a:pt x="138531" y="294132"/>
                  <a:pt x="137845" y="274015"/>
                  <a:pt x="137388" y="257556"/>
                </a:cubicBezTo>
                <a:cubicBezTo>
                  <a:pt x="136931" y="241097"/>
                  <a:pt x="137007" y="227533"/>
                  <a:pt x="137617" y="216865"/>
                </a:cubicBezTo>
                <a:cubicBezTo>
                  <a:pt x="137922" y="201625"/>
                  <a:pt x="142646" y="188290"/>
                  <a:pt x="151790" y="176860"/>
                </a:cubicBezTo>
                <a:cubicBezTo>
                  <a:pt x="160934" y="165430"/>
                  <a:pt x="174040" y="156820"/>
                  <a:pt x="191109" y="151028"/>
                </a:cubicBezTo>
                <a:close/>
                <a:moveTo>
                  <a:pt x="3421075" y="125120"/>
                </a:moveTo>
                <a:cubicBezTo>
                  <a:pt x="3418941" y="125120"/>
                  <a:pt x="3416959" y="125806"/>
                  <a:pt x="3415131" y="127178"/>
                </a:cubicBezTo>
                <a:cubicBezTo>
                  <a:pt x="3413302" y="128549"/>
                  <a:pt x="3412388" y="129997"/>
                  <a:pt x="3412388" y="131521"/>
                </a:cubicBezTo>
                <a:cubicBezTo>
                  <a:pt x="3412388" y="137922"/>
                  <a:pt x="3417569" y="143104"/>
                  <a:pt x="3427933" y="147066"/>
                </a:cubicBezTo>
                <a:lnTo>
                  <a:pt x="3428847" y="145237"/>
                </a:lnTo>
                <a:cubicBezTo>
                  <a:pt x="3429456" y="144018"/>
                  <a:pt x="3429761" y="142951"/>
                  <a:pt x="3429761" y="142037"/>
                </a:cubicBezTo>
                <a:cubicBezTo>
                  <a:pt x="3429761" y="141122"/>
                  <a:pt x="3429761" y="140360"/>
                  <a:pt x="3429761" y="139751"/>
                </a:cubicBezTo>
                <a:cubicBezTo>
                  <a:pt x="3429761" y="135484"/>
                  <a:pt x="3428923" y="131978"/>
                  <a:pt x="3427247" y="129235"/>
                </a:cubicBezTo>
                <a:cubicBezTo>
                  <a:pt x="3425571" y="126492"/>
                  <a:pt x="3423513" y="125120"/>
                  <a:pt x="3421075" y="125120"/>
                </a:cubicBezTo>
                <a:close/>
                <a:moveTo>
                  <a:pt x="4383099" y="115595"/>
                </a:moveTo>
                <a:cubicBezTo>
                  <a:pt x="4380966" y="115595"/>
                  <a:pt x="4378985" y="116281"/>
                  <a:pt x="4377155" y="117653"/>
                </a:cubicBezTo>
                <a:cubicBezTo>
                  <a:pt x="4375327" y="119024"/>
                  <a:pt x="4374412" y="120472"/>
                  <a:pt x="4374413" y="121996"/>
                </a:cubicBezTo>
                <a:cubicBezTo>
                  <a:pt x="4374412" y="128397"/>
                  <a:pt x="4379594" y="133579"/>
                  <a:pt x="4389958" y="137541"/>
                </a:cubicBezTo>
                <a:lnTo>
                  <a:pt x="4390871" y="135712"/>
                </a:lnTo>
                <a:cubicBezTo>
                  <a:pt x="4391481" y="134493"/>
                  <a:pt x="4391786" y="133426"/>
                  <a:pt x="4391786" y="132512"/>
                </a:cubicBezTo>
                <a:cubicBezTo>
                  <a:pt x="4391786" y="131597"/>
                  <a:pt x="4391786" y="130835"/>
                  <a:pt x="4391786" y="130226"/>
                </a:cubicBezTo>
                <a:cubicBezTo>
                  <a:pt x="4391786" y="125959"/>
                  <a:pt x="4390948" y="122453"/>
                  <a:pt x="4389271" y="119710"/>
                </a:cubicBezTo>
                <a:cubicBezTo>
                  <a:pt x="4387595" y="116967"/>
                  <a:pt x="4385537" y="115595"/>
                  <a:pt x="4383099" y="115595"/>
                </a:cubicBezTo>
                <a:close/>
                <a:moveTo>
                  <a:pt x="2805379" y="110261"/>
                </a:moveTo>
                <a:lnTo>
                  <a:pt x="2805836" y="115748"/>
                </a:lnTo>
                <a:cubicBezTo>
                  <a:pt x="2805836" y="124282"/>
                  <a:pt x="2802483" y="130531"/>
                  <a:pt x="2795778" y="134493"/>
                </a:cubicBezTo>
                <a:cubicBezTo>
                  <a:pt x="2787548" y="138455"/>
                  <a:pt x="2777185" y="142799"/>
                  <a:pt x="2764688" y="147523"/>
                </a:cubicBezTo>
                <a:cubicBezTo>
                  <a:pt x="2752191" y="152248"/>
                  <a:pt x="2737713" y="157353"/>
                  <a:pt x="2721254" y="162839"/>
                </a:cubicBezTo>
                <a:lnTo>
                  <a:pt x="2723540" y="141808"/>
                </a:lnTo>
                <a:cubicBezTo>
                  <a:pt x="2741828" y="135103"/>
                  <a:pt x="2757601" y="129311"/>
                  <a:pt x="2770860" y="124435"/>
                </a:cubicBezTo>
                <a:cubicBezTo>
                  <a:pt x="2784119" y="119558"/>
                  <a:pt x="2795625" y="114833"/>
                  <a:pt x="2805379" y="110261"/>
                </a:cubicBezTo>
                <a:close/>
                <a:moveTo>
                  <a:pt x="3426561" y="109576"/>
                </a:moveTo>
                <a:cubicBezTo>
                  <a:pt x="3431437" y="109576"/>
                  <a:pt x="3435400" y="111709"/>
                  <a:pt x="3438448" y="115976"/>
                </a:cubicBezTo>
                <a:cubicBezTo>
                  <a:pt x="3442106" y="120853"/>
                  <a:pt x="3443935" y="128626"/>
                  <a:pt x="3443935" y="139294"/>
                </a:cubicBezTo>
                <a:cubicBezTo>
                  <a:pt x="3443935" y="143256"/>
                  <a:pt x="3443173" y="146914"/>
                  <a:pt x="3441649" y="150266"/>
                </a:cubicBezTo>
                <a:lnTo>
                  <a:pt x="3455822" y="151181"/>
                </a:lnTo>
                <a:cubicBezTo>
                  <a:pt x="3455821" y="156058"/>
                  <a:pt x="3454221" y="159563"/>
                  <a:pt x="3451021" y="161696"/>
                </a:cubicBezTo>
                <a:cubicBezTo>
                  <a:pt x="3447821" y="163830"/>
                  <a:pt x="3442867" y="164897"/>
                  <a:pt x="3436162" y="164897"/>
                </a:cubicBezTo>
                <a:lnTo>
                  <a:pt x="3431590" y="164440"/>
                </a:lnTo>
                <a:cubicBezTo>
                  <a:pt x="3423970" y="172060"/>
                  <a:pt x="3416197" y="178079"/>
                  <a:pt x="3408273" y="182499"/>
                </a:cubicBezTo>
                <a:cubicBezTo>
                  <a:pt x="3400348" y="186919"/>
                  <a:pt x="3393337" y="189128"/>
                  <a:pt x="3387242" y="189128"/>
                </a:cubicBezTo>
                <a:cubicBezTo>
                  <a:pt x="3377793" y="189128"/>
                  <a:pt x="3373068" y="185166"/>
                  <a:pt x="3373069" y="177241"/>
                </a:cubicBezTo>
                <a:cubicBezTo>
                  <a:pt x="3382212" y="175412"/>
                  <a:pt x="3390137" y="172974"/>
                  <a:pt x="3396843" y="169926"/>
                </a:cubicBezTo>
                <a:cubicBezTo>
                  <a:pt x="3403549" y="166878"/>
                  <a:pt x="3409644" y="163525"/>
                  <a:pt x="3415131" y="159868"/>
                </a:cubicBezTo>
                <a:cubicBezTo>
                  <a:pt x="3404158" y="154381"/>
                  <a:pt x="3398672" y="147218"/>
                  <a:pt x="3398672" y="138379"/>
                </a:cubicBezTo>
                <a:cubicBezTo>
                  <a:pt x="3398672" y="131369"/>
                  <a:pt x="3401643" y="124816"/>
                  <a:pt x="3407587" y="118720"/>
                </a:cubicBezTo>
                <a:cubicBezTo>
                  <a:pt x="3413531" y="112624"/>
                  <a:pt x="3419855" y="109576"/>
                  <a:pt x="3426561" y="109576"/>
                </a:cubicBezTo>
                <a:close/>
                <a:moveTo>
                  <a:pt x="5021275" y="106070"/>
                </a:moveTo>
                <a:cubicBezTo>
                  <a:pt x="5019141" y="106070"/>
                  <a:pt x="5017160" y="106756"/>
                  <a:pt x="5015331" y="108128"/>
                </a:cubicBezTo>
                <a:cubicBezTo>
                  <a:pt x="5013502" y="109499"/>
                  <a:pt x="5012588" y="110947"/>
                  <a:pt x="5012588" y="112471"/>
                </a:cubicBezTo>
                <a:cubicBezTo>
                  <a:pt x="5012588" y="118872"/>
                  <a:pt x="5017769" y="124054"/>
                  <a:pt x="5028133" y="128016"/>
                </a:cubicBezTo>
                <a:lnTo>
                  <a:pt x="5029047" y="126187"/>
                </a:lnTo>
                <a:cubicBezTo>
                  <a:pt x="5029657" y="124968"/>
                  <a:pt x="5029961" y="123901"/>
                  <a:pt x="5029961" y="122987"/>
                </a:cubicBezTo>
                <a:cubicBezTo>
                  <a:pt x="5029961" y="122072"/>
                  <a:pt x="5029961" y="121310"/>
                  <a:pt x="5029961" y="120701"/>
                </a:cubicBezTo>
                <a:cubicBezTo>
                  <a:pt x="5029961" y="116434"/>
                  <a:pt x="5029123" y="112928"/>
                  <a:pt x="5027447" y="110185"/>
                </a:cubicBezTo>
                <a:cubicBezTo>
                  <a:pt x="5025770" y="107442"/>
                  <a:pt x="5023713" y="106070"/>
                  <a:pt x="5021275" y="106070"/>
                </a:cubicBezTo>
                <a:close/>
                <a:moveTo>
                  <a:pt x="6171437" y="104775"/>
                </a:moveTo>
                <a:lnTo>
                  <a:pt x="6171895" y="110261"/>
                </a:lnTo>
                <a:cubicBezTo>
                  <a:pt x="6171895" y="118186"/>
                  <a:pt x="6168389" y="124282"/>
                  <a:pt x="6161379" y="128549"/>
                </a:cubicBezTo>
                <a:cubicBezTo>
                  <a:pt x="6153453" y="132512"/>
                  <a:pt x="6143243" y="136931"/>
                  <a:pt x="6130747" y="141808"/>
                </a:cubicBezTo>
                <a:cubicBezTo>
                  <a:pt x="6118249" y="146685"/>
                  <a:pt x="6103619" y="152019"/>
                  <a:pt x="6086855" y="157810"/>
                </a:cubicBezTo>
                <a:lnTo>
                  <a:pt x="6089141" y="135865"/>
                </a:lnTo>
                <a:cubicBezTo>
                  <a:pt x="6109562" y="128549"/>
                  <a:pt x="6126326" y="122453"/>
                  <a:pt x="6139433" y="117577"/>
                </a:cubicBezTo>
                <a:cubicBezTo>
                  <a:pt x="6152539" y="112700"/>
                  <a:pt x="6163207" y="108433"/>
                  <a:pt x="6171437" y="104775"/>
                </a:cubicBezTo>
                <a:close/>
                <a:moveTo>
                  <a:pt x="5876162" y="104775"/>
                </a:moveTo>
                <a:lnTo>
                  <a:pt x="5876619" y="110261"/>
                </a:lnTo>
                <a:cubicBezTo>
                  <a:pt x="5876619" y="118186"/>
                  <a:pt x="5873113" y="124282"/>
                  <a:pt x="5866103" y="128549"/>
                </a:cubicBezTo>
                <a:cubicBezTo>
                  <a:pt x="5858179" y="132512"/>
                  <a:pt x="5847967" y="136931"/>
                  <a:pt x="5835471" y="141808"/>
                </a:cubicBezTo>
                <a:cubicBezTo>
                  <a:pt x="5822975" y="146685"/>
                  <a:pt x="5808344" y="152019"/>
                  <a:pt x="5791580" y="157810"/>
                </a:cubicBezTo>
                <a:lnTo>
                  <a:pt x="5793865" y="135865"/>
                </a:lnTo>
                <a:cubicBezTo>
                  <a:pt x="5814287" y="128549"/>
                  <a:pt x="5831052" y="122453"/>
                  <a:pt x="5844158" y="117577"/>
                </a:cubicBezTo>
                <a:cubicBezTo>
                  <a:pt x="5857264" y="112700"/>
                  <a:pt x="5867932" y="108433"/>
                  <a:pt x="5876162" y="104775"/>
                </a:cubicBezTo>
                <a:close/>
                <a:moveTo>
                  <a:pt x="4388585" y="100051"/>
                </a:moveTo>
                <a:cubicBezTo>
                  <a:pt x="4393463" y="100051"/>
                  <a:pt x="4397425" y="102184"/>
                  <a:pt x="4400473" y="106451"/>
                </a:cubicBezTo>
                <a:cubicBezTo>
                  <a:pt x="4404131" y="111328"/>
                  <a:pt x="4405959" y="119101"/>
                  <a:pt x="4405959" y="129769"/>
                </a:cubicBezTo>
                <a:cubicBezTo>
                  <a:pt x="4405959" y="133731"/>
                  <a:pt x="4405197" y="137389"/>
                  <a:pt x="4403673" y="140741"/>
                </a:cubicBezTo>
                <a:lnTo>
                  <a:pt x="4417847" y="141656"/>
                </a:lnTo>
                <a:cubicBezTo>
                  <a:pt x="4417847" y="146533"/>
                  <a:pt x="4416247" y="150038"/>
                  <a:pt x="4413046" y="152171"/>
                </a:cubicBezTo>
                <a:cubicBezTo>
                  <a:pt x="4409845" y="154305"/>
                  <a:pt x="4404893" y="155372"/>
                  <a:pt x="4398187" y="155372"/>
                </a:cubicBezTo>
                <a:lnTo>
                  <a:pt x="4393615" y="154915"/>
                </a:lnTo>
                <a:cubicBezTo>
                  <a:pt x="4385995" y="162535"/>
                  <a:pt x="4378223" y="168554"/>
                  <a:pt x="4370298" y="172974"/>
                </a:cubicBezTo>
                <a:cubicBezTo>
                  <a:pt x="4362373" y="177394"/>
                  <a:pt x="4355363" y="179603"/>
                  <a:pt x="4349267" y="179603"/>
                </a:cubicBezTo>
                <a:cubicBezTo>
                  <a:pt x="4339818" y="179603"/>
                  <a:pt x="4335093" y="175641"/>
                  <a:pt x="4335093" y="167716"/>
                </a:cubicBezTo>
                <a:cubicBezTo>
                  <a:pt x="4344237" y="165887"/>
                  <a:pt x="4352163" y="163449"/>
                  <a:pt x="4358868" y="160401"/>
                </a:cubicBezTo>
                <a:cubicBezTo>
                  <a:pt x="4365573" y="157353"/>
                  <a:pt x="4371669" y="154000"/>
                  <a:pt x="4377155" y="150343"/>
                </a:cubicBezTo>
                <a:cubicBezTo>
                  <a:pt x="4366183" y="144856"/>
                  <a:pt x="4360697" y="137693"/>
                  <a:pt x="4360697" y="128854"/>
                </a:cubicBezTo>
                <a:cubicBezTo>
                  <a:pt x="4360697" y="121844"/>
                  <a:pt x="4363668" y="115291"/>
                  <a:pt x="4369612" y="109195"/>
                </a:cubicBezTo>
                <a:cubicBezTo>
                  <a:pt x="4375555" y="103099"/>
                  <a:pt x="4381881" y="100051"/>
                  <a:pt x="4388585" y="100051"/>
                </a:cubicBezTo>
                <a:close/>
                <a:moveTo>
                  <a:pt x="715060" y="92964"/>
                </a:moveTo>
                <a:cubicBezTo>
                  <a:pt x="719023" y="95707"/>
                  <a:pt x="722680" y="98603"/>
                  <a:pt x="726033" y="101651"/>
                </a:cubicBezTo>
                <a:cubicBezTo>
                  <a:pt x="729386" y="104699"/>
                  <a:pt x="732282" y="107747"/>
                  <a:pt x="734720" y="110795"/>
                </a:cubicBezTo>
                <a:cubicBezTo>
                  <a:pt x="731672" y="113538"/>
                  <a:pt x="728472" y="116586"/>
                  <a:pt x="725119" y="119939"/>
                </a:cubicBezTo>
                <a:cubicBezTo>
                  <a:pt x="721766" y="123292"/>
                  <a:pt x="718413" y="126949"/>
                  <a:pt x="715060" y="130912"/>
                </a:cubicBezTo>
                <a:cubicBezTo>
                  <a:pt x="712317" y="127864"/>
                  <a:pt x="709422" y="124892"/>
                  <a:pt x="706374" y="121996"/>
                </a:cubicBezTo>
                <a:cubicBezTo>
                  <a:pt x="703326" y="119101"/>
                  <a:pt x="700278" y="116129"/>
                  <a:pt x="697230" y="113081"/>
                </a:cubicBezTo>
                <a:cubicBezTo>
                  <a:pt x="699668" y="109118"/>
                  <a:pt x="702411" y="105537"/>
                  <a:pt x="705459" y="102337"/>
                </a:cubicBezTo>
                <a:cubicBezTo>
                  <a:pt x="708507" y="99136"/>
                  <a:pt x="711707" y="96012"/>
                  <a:pt x="715060" y="92964"/>
                </a:cubicBezTo>
                <a:close/>
                <a:moveTo>
                  <a:pt x="221284" y="92964"/>
                </a:moveTo>
                <a:cubicBezTo>
                  <a:pt x="224028" y="95707"/>
                  <a:pt x="226847" y="98527"/>
                  <a:pt x="229743" y="101422"/>
                </a:cubicBezTo>
                <a:cubicBezTo>
                  <a:pt x="232638" y="104318"/>
                  <a:pt x="235762" y="107442"/>
                  <a:pt x="239115" y="110795"/>
                </a:cubicBezTo>
                <a:cubicBezTo>
                  <a:pt x="236677" y="114452"/>
                  <a:pt x="233934" y="117958"/>
                  <a:pt x="230886" y="121310"/>
                </a:cubicBezTo>
                <a:cubicBezTo>
                  <a:pt x="227838" y="124663"/>
                  <a:pt x="224637" y="127864"/>
                  <a:pt x="221284" y="130912"/>
                </a:cubicBezTo>
                <a:cubicBezTo>
                  <a:pt x="217017" y="127864"/>
                  <a:pt x="213207" y="124816"/>
                  <a:pt x="209854" y="121768"/>
                </a:cubicBezTo>
                <a:cubicBezTo>
                  <a:pt x="206502" y="118720"/>
                  <a:pt x="203758" y="115824"/>
                  <a:pt x="201625" y="113081"/>
                </a:cubicBezTo>
                <a:cubicBezTo>
                  <a:pt x="204978" y="110338"/>
                  <a:pt x="208254" y="107290"/>
                  <a:pt x="211455" y="103937"/>
                </a:cubicBezTo>
                <a:cubicBezTo>
                  <a:pt x="214655" y="100584"/>
                  <a:pt x="217932" y="96926"/>
                  <a:pt x="221284" y="92964"/>
                </a:cubicBezTo>
                <a:close/>
                <a:moveTo>
                  <a:pt x="5026761" y="90526"/>
                </a:moveTo>
                <a:cubicBezTo>
                  <a:pt x="5031639" y="90526"/>
                  <a:pt x="5035601" y="92659"/>
                  <a:pt x="5038649" y="96926"/>
                </a:cubicBezTo>
                <a:cubicBezTo>
                  <a:pt x="5042305" y="101803"/>
                  <a:pt x="5044135" y="109576"/>
                  <a:pt x="5044135" y="120244"/>
                </a:cubicBezTo>
                <a:cubicBezTo>
                  <a:pt x="5044135" y="124206"/>
                  <a:pt x="5043373" y="127864"/>
                  <a:pt x="5041849" y="131216"/>
                </a:cubicBezTo>
                <a:lnTo>
                  <a:pt x="5056021" y="132131"/>
                </a:lnTo>
                <a:cubicBezTo>
                  <a:pt x="5056021" y="137008"/>
                  <a:pt x="5054422" y="140513"/>
                  <a:pt x="5051221" y="142646"/>
                </a:cubicBezTo>
                <a:cubicBezTo>
                  <a:pt x="5048021" y="144780"/>
                  <a:pt x="5043068" y="145847"/>
                  <a:pt x="5036363" y="145847"/>
                </a:cubicBezTo>
                <a:lnTo>
                  <a:pt x="5031790" y="145390"/>
                </a:lnTo>
                <a:cubicBezTo>
                  <a:pt x="5024170" y="153010"/>
                  <a:pt x="5016398" y="159029"/>
                  <a:pt x="5008473" y="163449"/>
                </a:cubicBezTo>
                <a:cubicBezTo>
                  <a:pt x="5000548" y="167869"/>
                  <a:pt x="4993538" y="170078"/>
                  <a:pt x="4987442" y="170078"/>
                </a:cubicBezTo>
                <a:cubicBezTo>
                  <a:pt x="4977993" y="170078"/>
                  <a:pt x="4973268" y="166116"/>
                  <a:pt x="4973269" y="158191"/>
                </a:cubicBezTo>
                <a:cubicBezTo>
                  <a:pt x="4982413" y="156362"/>
                  <a:pt x="4990337" y="153924"/>
                  <a:pt x="4997043" y="150876"/>
                </a:cubicBezTo>
                <a:cubicBezTo>
                  <a:pt x="5003749" y="147828"/>
                  <a:pt x="5009845" y="144475"/>
                  <a:pt x="5015331" y="140818"/>
                </a:cubicBezTo>
                <a:cubicBezTo>
                  <a:pt x="5004359" y="135331"/>
                  <a:pt x="4998871" y="128168"/>
                  <a:pt x="4998871" y="119329"/>
                </a:cubicBezTo>
                <a:cubicBezTo>
                  <a:pt x="4998871" y="112319"/>
                  <a:pt x="5001843" y="105766"/>
                  <a:pt x="5007787" y="99670"/>
                </a:cubicBezTo>
                <a:cubicBezTo>
                  <a:pt x="5013731" y="93574"/>
                  <a:pt x="5020055" y="90526"/>
                  <a:pt x="5026761" y="90526"/>
                </a:cubicBezTo>
                <a:close/>
                <a:moveTo>
                  <a:pt x="3336645" y="86487"/>
                </a:moveTo>
                <a:lnTo>
                  <a:pt x="3337102" y="91973"/>
                </a:lnTo>
                <a:cubicBezTo>
                  <a:pt x="3337102" y="99898"/>
                  <a:pt x="3333597" y="105842"/>
                  <a:pt x="3326587" y="109804"/>
                </a:cubicBezTo>
                <a:cubicBezTo>
                  <a:pt x="3318967" y="113767"/>
                  <a:pt x="3308908" y="118262"/>
                  <a:pt x="3296411" y="123292"/>
                </a:cubicBezTo>
                <a:cubicBezTo>
                  <a:pt x="3283915" y="128321"/>
                  <a:pt x="3269132" y="133731"/>
                  <a:pt x="3252063" y="139522"/>
                </a:cubicBezTo>
                <a:lnTo>
                  <a:pt x="3254807" y="117577"/>
                </a:lnTo>
                <a:cubicBezTo>
                  <a:pt x="3273399" y="110871"/>
                  <a:pt x="3289325" y="105004"/>
                  <a:pt x="3302584" y="99974"/>
                </a:cubicBezTo>
                <a:cubicBezTo>
                  <a:pt x="3315843" y="94945"/>
                  <a:pt x="3327196" y="90449"/>
                  <a:pt x="3336645" y="86487"/>
                </a:cubicBezTo>
                <a:close/>
                <a:moveTo>
                  <a:pt x="2926461" y="61417"/>
                </a:moveTo>
                <a:cubicBezTo>
                  <a:pt x="2938043" y="61417"/>
                  <a:pt x="2943835" y="67818"/>
                  <a:pt x="2943835" y="80620"/>
                </a:cubicBezTo>
                <a:cubicBezTo>
                  <a:pt x="2943835" y="85192"/>
                  <a:pt x="2943072" y="88849"/>
                  <a:pt x="2941548" y="91592"/>
                </a:cubicBezTo>
                <a:lnTo>
                  <a:pt x="2932404" y="90221"/>
                </a:lnTo>
                <a:lnTo>
                  <a:pt x="2932861" y="88392"/>
                </a:lnTo>
                <a:cubicBezTo>
                  <a:pt x="2932861" y="86868"/>
                  <a:pt x="2932328" y="85725"/>
                  <a:pt x="2931261" y="84963"/>
                </a:cubicBezTo>
                <a:cubicBezTo>
                  <a:pt x="2930195" y="84201"/>
                  <a:pt x="2928747" y="83820"/>
                  <a:pt x="2926918" y="83820"/>
                </a:cubicBezTo>
                <a:cubicBezTo>
                  <a:pt x="2923260" y="83820"/>
                  <a:pt x="2919907" y="85039"/>
                  <a:pt x="2916859" y="87478"/>
                </a:cubicBezTo>
                <a:cubicBezTo>
                  <a:pt x="2913811" y="89916"/>
                  <a:pt x="2911221" y="93116"/>
                  <a:pt x="2909087" y="97079"/>
                </a:cubicBezTo>
                <a:cubicBezTo>
                  <a:pt x="2914573" y="102870"/>
                  <a:pt x="2922193" y="105766"/>
                  <a:pt x="2931947" y="105766"/>
                </a:cubicBezTo>
                <a:cubicBezTo>
                  <a:pt x="2934385" y="105766"/>
                  <a:pt x="2937205" y="105613"/>
                  <a:pt x="2940405" y="105308"/>
                </a:cubicBezTo>
                <a:cubicBezTo>
                  <a:pt x="2943606" y="105004"/>
                  <a:pt x="2947187" y="104394"/>
                  <a:pt x="2951149" y="103480"/>
                </a:cubicBezTo>
                <a:lnTo>
                  <a:pt x="2949778" y="122682"/>
                </a:lnTo>
                <a:cubicBezTo>
                  <a:pt x="2938195" y="125425"/>
                  <a:pt x="2928594" y="128245"/>
                  <a:pt x="2920974" y="131140"/>
                </a:cubicBezTo>
                <a:cubicBezTo>
                  <a:pt x="2913354" y="134036"/>
                  <a:pt x="2904210" y="138227"/>
                  <a:pt x="2893543" y="143713"/>
                </a:cubicBezTo>
                <a:lnTo>
                  <a:pt x="2892171" y="124968"/>
                </a:lnTo>
                <a:lnTo>
                  <a:pt x="2909544" y="115367"/>
                </a:lnTo>
                <a:cubicBezTo>
                  <a:pt x="2899181" y="112319"/>
                  <a:pt x="2893999" y="106375"/>
                  <a:pt x="2893999" y="97536"/>
                </a:cubicBezTo>
                <a:cubicBezTo>
                  <a:pt x="2893999" y="91745"/>
                  <a:pt x="2895676" y="86106"/>
                  <a:pt x="2899029" y="80620"/>
                </a:cubicBezTo>
                <a:cubicBezTo>
                  <a:pt x="2902382" y="75133"/>
                  <a:pt x="2906649" y="70561"/>
                  <a:pt x="2911830" y="66904"/>
                </a:cubicBezTo>
                <a:cubicBezTo>
                  <a:pt x="2917011" y="63246"/>
                  <a:pt x="2921888" y="61417"/>
                  <a:pt x="2926461" y="61417"/>
                </a:cubicBezTo>
                <a:close/>
                <a:moveTo>
                  <a:pt x="3323843" y="27965"/>
                </a:moveTo>
                <a:cubicBezTo>
                  <a:pt x="3326587" y="33452"/>
                  <a:pt x="3328491" y="38862"/>
                  <a:pt x="3329559" y="44196"/>
                </a:cubicBezTo>
                <a:cubicBezTo>
                  <a:pt x="3330625" y="49530"/>
                  <a:pt x="3331159" y="53416"/>
                  <a:pt x="3331159" y="55855"/>
                </a:cubicBezTo>
                <a:cubicBezTo>
                  <a:pt x="3331159" y="63170"/>
                  <a:pt x="3328873" y="69418"/>
                  <a:pt x="3324301" y="74600"/>
                </a:cubicBezTo>
                <a:cubicBezTo>
                  <a:pt x="3319729" y="79781"/>
                  <a:pt x="3314242" y="82372"/>
                  <a:pt x="3307841" y="82372"/>
                </a:cubicBezTo>
                <a:cubicBezTo>
                  <a:pt x="3302050" y="82372"/>
                  <a:pt x="3297326" y="80696"/>
                  <a:pt x="3293668" y="77343"/>
                </a:cubicBezTo>
                <a:cubicBezTo>
                  <a:pt x="3291535" y="81610"/>
                  <a:pt x="3288639" y="85039"/>
                  <a:pt x="3284981" y="87630"/>
                </a:cubicBezTo>
                <a:cubicBezTo>
                  <a:pt x="3281324" y="90221"/>
                  <a:pt x="3277361" y="91516"/>
                  <a:pt x="3273094" y="91516"/>
                </a:cubicBezTo>
                <a:cubicBezTo>
                  <a:pt x="3266693" y="91516"/>
                  <a:pt x="3261740" y="89687"/>
                  <a:pt x="3258235" y="86030"/>
                </a:cubicBezTo>
                <a:cubicBezTo>
                  <a:pt x="3254730" y="82372"/>
                  <a:pt x="3252977" y="77343"/>
                  <a:pt x="3252977" y="70942"/>
                </a:cubicBezTo>
                <a:cubicBezTo>
                  <a:pt x="3252977" y="64846"/>
                  <a:pt x="3254959" y="58141"/>
                  <a:pt x="3258921" y="50825"/>
                </a:cubicBezTo>
                <a:lnTo>
                  <a:pt x="3267151" y="52654"/>
                </a:lnTo>
                <a:cubicBezTo>
                  <a:pt x="3266236" y="55702"/>
                  <a:pt x="3265779" y="59512"/>
                  <a:pt x="3265779" y="64084"/>
                </a:cubicBezTo>
                <a:cubicBezTo>
                  <a:pt x="3265779" y="71399"/>
                  <a:pt x="3268523" y="75057"/>
                  <a:pt x="3274009" y="75057"/>
                </a:cubicBezTo>
                <a:cubicBezTo>
                  <a:pt x="3276752" y="75057"/>
                  <a:pt x="3279038" y="73914"/>
                  <a:pt x="3280867" y="71628"/>
                </a:cubicBezTo>
                <a:cubicBezTo>
                  <a:pt x="3282695" y="69342"/>
                  <a:pt x="3283457" y="66370"/>
                  <a:pt x="3283153" y="62713"/>
                </a:cubicBezTo>
                <a:lnTo>
                  <a:pt x="3282695" y="48539"/>
                </a:lnTo>
                <a:lnTo>
                  <a:pt x="3295040" y="40767"/>
                </a:lnTo>
                <a:cubicBezTo>
                  <a:pt x="3296259" y="50521"/>
                  <a:pt x="3298011" y="57150"/>
                  <a:pt x="3300297" y="60655"/>
                </a:cubicBezTo>
                <a:cubicBezTo>
                  <a:pt x="3302584" y="64160"/>
                  <a:pt x="3306013" y="65913"/>
                  <a:pt x="3310585" y="65913"/>
                </a:cubicBezTo>
                <a:cubicBezTo>
                  <a:pt x="3311804" y="65913"/>
                  <a:pt x="3313099" y="65456"/>
                  <a:pt x="3314471" y="64541"/>
                </a:cubicBezTo>
                <a:cubicBezTo>
                  <a:pt x="3315843" y="63627"/>
                  <a:pt x="3316681" y="62560"/>
                  <a:pt x="3316985" y="61341"/>
                </a:cubicBezTo>
                <a:cubicBezTo>
                  <a:pt x="3316681" y="58293"/>
                  <a:pt x="3314547" y="52807"/>
                  <a:pt x="3310585" y="44882"/>
                </a:cubicBezTo>
                <a:lnTo>
                  <a:pt x="3310127" y="41224"/>
                </a:lnTo>
                <a:cubicBezTo>
                  <a:pt x="3310127" y="38481"/>
                  <a:pt x="3311347" y="35814"/>
                  <a:pt x="3313785" y="33223"/>
                </a:cubicBezTo>
                <a:cubicBezTo>
                  <a:pt x="3316223" y="30632"/>
                  <a:pt x="3319576" y="28880"/>
                  <a:pt x="3323843" y="27965"/>
                </a:cubicBezTo>
                <a:close/>
                <a:moveTo>
                  <a:pt x="2961513" y="0"/>
                </a:moveTo>
                <a:lnTo>
                  <a:pt x="2961970" y="5486"/>
                </a:lnTo>
                <a:cubicBezTo>
                  <a:pt x="2961970" y="13411"/>
                  <a:pt x="2958464" y="19507"/>
                  <a:pt x="2951454" y="23774"/>
                </a:cubicBezTo>
                <a:cubicBezTo>
                  <a:pt x="2943529" y="27737"/>
                  <a:pt x="2933319" y="32156"/>
                  <a:pt x="2920822" y="37033"/>
                </a:cubicBezTo>
                <a:cubicBezTo>
                  <a:pt x="2908325" y="41910"/>
                  <a:pt x="2893695" y="47244"/>
                  <a:pt x="2876930" y="53035"/>
                </a:cubicBezTo>
                <a:lnTo>
                  <a:pt x="2879217" y="31090"/>
                </a:lnTo>
                <a:cubicBezTo>
                  <a:pt x="2899638" y="23774"/>
                  <a:pt x="2916402" y="17678"/>
                  <a:pt x="2929509" y="12802"/>
                </a:cubicBezTo>
                <a:cubicBezTo>
                  <a:pt x="2942615" y="7925"/>
                  <a:pt x="2953283" y="3658"/>
                  <a:pt x="2961513" y="0"/>
                </a:cubicBezTo>
                <a:close/>
              </a:path>
            </a:pathLst>
          </a:custGeom>
          <a:solidFill>
            <a:srgbClr val="4B116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PK" dirty="0"/>
          </a:p>
        </p:txBody>
      </p:sp>
      <p:sp>
        <p:nvSpPr>
          <p:cNvPr id="6" name="Translation">
            <a:extLst>
              <a:ext uri="{FF2B5EF4-FFF2-40B4-BE49-F238E27FC236}">
                <a16:creationId xmlns:a16="http://schemas.microsoft.com/office/drawing/2014/main" id="{2A96AF8F-DA32-E3E5-8E9B-9C38B7A30B97}"/>
              </a:ext>
            </a:extLst>
          </p:cNvPr>
          <p:cNvSpPr txBox="1"/>
          <p:nvPr/>
        </p:nvSpPr>
        <p:spPr>
          <a:xfrm>
            <a:off x="9836727" y="4035002"/>
            <a:ext cx="6965193" cy="1200329"/>
          </a:xfrm>
          <a:prstGeom prst="rect">
            <a:avLst/>
          </a:prstGeom>
          <a:noFill/>
        </p:spPr>
        <p:txBody>
          <a:bodyPr wrap="square" rtlCol="0">
            <a:spAutoFit/>
          </a:bodyPr>
          <a:lstStyle/>
          <a:p>
            <a:pPr marL="0" indent="0" algn="ctr">
              <a:buNone/>
            </a:pPr>
            <a:r>
              <a:rPr lang="en-GB" sz="2400" b="0" i="0" u="none" strike="noStrike" dirty="0">
                <a:solidFill>
                  <a:srgbClr val="000000"/>
                </a:solidFill>
                <a:effectLst/>
                <a:latin typeface="Inter"/>
              </a:rPr>
              <a:t>‘This is what you were promised––this is for everyone who turned often to God and kept Him in mind,</a:t>
            </a:r>
            <a:endParaRPr lang="en-GB" sz="4400" dirty="0">
              <a:effectLst/>
            </a:endParaRPr>
          </a:p>
        </p:txBody>
      </p:sp>
      <p:sp>
        <p:nvSpPr>
          <p:cNvPr id="8" name="Freeform: Shape 7">
            <a:extLst>
              <a:ext uri="{FF2B5EF4-FFF2-40B4-BE49-F238E27FC236}">
                <a16:creationId xmlns:a16="http://schemas.microsoft.com/office/drawing/2014/main" id="{35EC3F0B-F3EC-2D3A-31B6-AFE0EE026280}"/>
              </a:ext>
            </a:extLst>
          </p:cNvPr>
          <p:cNvSpPr/>
          <p:nvPr/>
        </p:nvSpPr>
        <p:spPr>
          <a:xfrm rot="20799858">
            <a:off x="-245960" y="5234151"/>
            <a:ext cx="9937148" cy="5398512"/>
          </a:xfrm>
          <a:custGeom>
            <a:avLst/>
            <a:gdLst>
              <a:gd name="connsiteX0" fmla="*/ 533902 w 5542288"/>
              <a:gd name="connsiteY0" fmla="*/ 18036 h 3049071"/>
              <a:gd name="connsiteX1" fmla="*/ 1979382 w 5542288"/>
              <a:gd name="connsiteY1" fmla="*/ 667978 h 3049071"/>
              <a:gd name="connsiteX2" fmla="*/ 3378861 w 5542288"/>
              <a:gd name="connsiteY2" fmla="*/ 955722 h 3049071"/>
              <a:gd name="connsiteX3" fmla="*/ 4795784 w 5542288"/>
              <a:gd name="connsiteY3" fmla="*/ 1648925 h 3049071"/>
              <a:gd name="connsiteX4" fmla="*/ 5542288 w 5542288"/>
              <a:gd name="connsiteY4" fmla="*/ 2966753 h 3049071"/>
              <a:gd name="connsiteX5" fmla="*/ 5539185 w 5542288"/>
              <a:gd name="connsiteY5" fmla="*/ 3049071 h 3049071"/>
              <a:gd name="connsiteX6" fmla="*/ 0 w 5542288"/>
              <a:gd name="connsiteY6" fmla="*/ 1736018 h 3049071"/>
              <a:gd name="connsiteX7" fmla="*/ 411519 w 5542288"/>
              <a:gd name="connsiteY7" fmla="*/ 0 h 3049071"/>
              <a:gd name="connsiteX8" fmla="*/ 430579 w 5542288"/>
              <a:gd name="connsiteY8" fmla="*/ 1167 h 3049071"/>
              <a:gd name="connsiteX9" fmla="*/ 533902 w 5542288"/>
              <a:gd name="connsiteY9" fmla="*/ 18036 h 304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42288" h="3049071">
                <a:moveTo>
                  <a:pt x="533902" y="18036"/>
                </a:moveTo>
                <a:cubicBezTo>
                  <a:pt x="988866" y="112723"/>
                  <a:pt x="1533053" y="476694"/>
                  <a:pt x="1979382" y="667978"/>
                </a:cubicBezTo>
                <a:cubicBezTo>
                  <a:pt x="2524350" y="903405"/>
                  <a:pt x="2921090" y="872889"/>
                  <a:pt x="3378861" y="955722"/>
                </a:cubicBezTo>
                <a:cubicBezTo>
                  <a:pt x="3832276" y="1042917"/>
                  <a:pt x="4346727" y="1243466"/>
                  <a:pt x="4795784" y="1648925"/>
                </a:cubicBezTo>
                <a:cubicBezTo>
                  <a:pt x="5188705" y="1999886"/>
                  <a:pt x="5534898" y="2504391"/>
                  <a:pt x="5542288" y="2966753"/>
                </a:cubicBezTo>
                <a:lnTo>
                  <a:pt x="5539185" y="3049071"/>
                </a:lnTo>
                <a:lnTo>
                  <a:pt x="0" y="1736018"/>
                </a:lnTo>
                <a:lnTo>
                  <a:pt x="411519" y="0"/>
                </a:lnTo>
                <a:lnTo>
                  <a:pt x="430579" y="1167"/>
                </a:lnTo>
                <a:cubicBezTo>
                  <a:pt x="464436" y="5062"/>
                  <a:pt x="498905" y="10753"/>
                  <a:pt x="533902" y="18036"/>
                </a:cubicBezTo>
                <a:close/>
              </a:path>
            </a:pathLst>
          </a:custGeom>
          <a:gradFill>
            <a:gsLst>
              <a:gs pos="0">
                <a:srgbClr val="C3B8DE"/>
              </a:gs>
              <a:gs pos="100000">
                <a:schemeClr val="bg1">
                  <a:alpha val="0"/>
                </a:scheme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ID" sz="1200">
              <a:solidFill>
                <a:schemeClr val="tx1"/>
              </a:solidFill>
            </a:endParaRPr>
          </a:p>
        </p:txBody>
      </p:sp>
      <p:graphicFrame>
        <p:nvGraphicFramePr>
          <p:cNvPr id="2" name="Diagram 1">
            <a:extLst>
              <a:ext uri="{FF2B5EF4-FFF2-40B4-BE49-F238E27FC236}">
                <a16:creationId xmlns:a16="http://schemas.microsoft.com/office/drawing/2014/main" id="{BAC33A4A-D03B-EE40-659C-DBD348B77260}"/>
              </a:ext>
            </a:extLst>
          </p:cNvPr>
          <p:cNvGraphicFramePr/>
          <p:nvPr>
            <p:extLst>
              <p:ext uri="{D42A27DB-BD31-4B8C-83A1-F6EECF244321}">
                <p14:modId xmlns:p14="http://schemas.microsoft.com/office/powerpoint/2010/main" val="3618400650"/>
              </p:ext>
            </p:extLst>
          </p:nvPr>
        </p:nvGraphicFramePr>
        <p:xfrm>
          <a:off x="1932843" y="3522283"/>
          <a:ext cx="6586690" cy="5319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a:extLst>
              <a:ext uri="{FF2B5EF4-FFF2-40B4-BE49-F238E27FC236}">
                <a16:creationId xmlns:a16="http://schemas.microsoft.com/office/drawing/2014/main" id="{A22E5166-1F5A-64FE-586F-9A153CAE350B}"/>
              </a:ext>
            </a:extLst>
          </p:cNvPr>
          <p:cNvPicPr>
            <a:picLocks noChangeAspect="1"/>
          </p:cNvPicPr>
          <p:nvPr/>
        </p:nvPicPr>
        <p:blipFill>
          <a:blip r:embed="rId8"/>
          <a:stretch>
            <a:fillRect/>
          </a:stretch>
        </p:blipFill>
        <p:spPr>
          <a:xfrm>
            <a:off x="10941022" y="6178883"/>
            <a:ext cx="4551568" cy="2564050"/>
          </a:xfrm>
          <a:prstGeom prst="rect">
            <a:avLst/>
          </a:prstGeom>
          <a:effectLst>
            <a:softEdge rad="317500"/>
          </a:effectLst>
        </p:spPr>
      </p:pic>
    </p:spTree>
    <p:extLst>
      <p:ext uri="{BB962C8B-B14F-4D97-AF65-F5344CB8AC3E}">
        <p14:creationId xmlns:p14="http://schemas.microsoft.com/office/powerpoint/2010/main" val="1460271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graphicEl>
                                              <a:dgm id="{9F60D0E8-480B-40E1-BEDA-F0EB7BC72A86}"/>
                                            </p:graphicEl>
                                          </p:spTgt>
                                        </p:tgtEl>
                                        <p:attrNameLst>
                                          <p:attrName>style.visibility</p:attrName>
                                        </p:attrNameLst>
                                      </p:cBhvr>
                                      <p:to>
                                        <p:strVal val="visible"/>
                                      </p:to>
                                    </p:set>
                                    <p:anim calcmode="lin" valueType="num">
                                      <p:cBhvr additive="base">
                                        <p:cTn id="7" dur="500" fill="hold"/>
                                        <p:tgtEl>
                                          <p:spTgt spid="2">
                                            <p:graphicEl>
                                              <a:dgm id="{9F60D0E8-480B-40E1-BEDA-F0EB7BC72A86}"/>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graphicEl>
                                              <a:dgm id="{9F60D0E8-480B-40E1-BEDA-F0EB7BC72A86}"/>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graphicEl>
                                              <a:dgm id="{4D8166D2-1731-4100-9E4D-35FF94B368BB}"/>
                                            </p:graphicEl>
                                          </p:spTgt>
                                        </p:tgtEl>
                                        <p:attrNameLst>
                                          <p:attrName>style.visibility</p:attrName>
                                        </p:attrNameLst>
                                      </p:cBhvr>
                                      <p:to>
                                        <p:strVal val="visible"/>
                                      </p:to>
                                    </p:set>
                                    <p:anim calcmode="lin" valueType="num">
                                      <p:cBhvr additive="base">
                                        <p:cTn id="13" dur="500" fill="hold"/>
                                        <p:tgtEl>
                                          <p:spTgt spid="2">
                                            <p:graphicEl>
                                              <a:dgm id="{4D8166D2-1731-4100-9E4D-35FF94B368BB}"/>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graphicEl>
                                              <a:dgm id="{4D8166D2-1731-4100-9E4D-35FF94B368BB}"/>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graphicEl>
                                              <a:dgm id="{84B37FE1-3CCB-4B44-A01A-7CDA24FBDCFC}"/>
                                            </p:graphicEl>
                                          </p:spTgt>
                                        </p:tgtEl>
                                        <p:attrNameLst>
                                          <p:attrName>style.visibility</p:attrName>
                                        </p:attrNameLst>
                                      </p:cBhvr>
                                      <p:to>
                                        <p:strVal val="visible"/>
                                      </p:to>
                                    </p:set>
                                    <p:anim calcmode="lin" valueType="num">
                                      <p:cBhvr additive="base">
                                        <p:cTn id="19" dur="500" fill="hold"/>
                                        <p:tgtEl>
                                          <p:spTgt spid="2">
                                            <p:graphicEl>
                                              <a:dgm id="{84B37FE1-3CCB-4B44-A01A-7CDA24FBDCFC}"/>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graphicEl>
                                              <a:dgm id="{84B37FE1-3CCB-4B44-A01A-7CDA24FBDCFC}"/>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graphicEl>
                                              <a:dgm id="{B63B34FF-601D-4F19-A8DB-24897B842782}"/>
                                            </p:graphicEl>
                                          </p:spTgt>
                                        </p:tgtEl>
                                        <p:attrNameLst>
                                          <p:attrName>style.visibility</p:attrName>
                                        </p:attrNameLst>
                                      </p:cBhvr>
                                      <p:to>
                                        <p:strVal val="visible"/>
                                      </p:to>
                                    </p:set>
                                    <p:anim calcmode="lin" valueType="num">
                                      <p:cBhvr additive="base">
                                        <p:cTn id="25" dur="500" fill="hold"/>
                                        <p:tgtEl>
                                          <p:spTgt spid="2">
                                            <p:graphicEl>
                                              <a:dgm id="{B63B34FF-601D-4F19-A8DB-24897B842782}"/>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graphicEl>
                                              <a:dgm id="{B63B34FF-601D-4F19-A8DB-24897B842782}"/>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E8364A"/>
      </a:accent6>
      <a:hlink>
        <a:srgbClr val="0563C1"/>
      </a:hlink>
      <a:folHlink>
        <a:srgbClr val="954F72"/>
      </a:folHlink>
    </a:clrScheme>
    <a:fontScheme name="Custom 9">
      <a:majorFont>
        <a:latin typeface="Pangea Afrikan SemiBold"/>
        <a:ea typeface=""/>
        <a:cs typeface=""/>
      </a:majorFont>
      <a:minorFont>
        <a:latin typeface="inte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4189</TotalTime>
  <Words>2171</Words>
  <Application>Microsoft Office PowerPoint</Application>
  <PresentationFormat>Custom</PresentationFormat>
  <Paragraphs>205</Paragraphs>
  <Slides>21</Slides>
  <Notes>21</Notes>
  <HiddenSlides>0</HiddenSlides>
  <MMClips>1</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21</vt:i4>
      </vt:variant>
    </vt:vector>
  </HeadingPairs>
  <TitlesOfParts>
    <vt:vector size="36" baseType="lpstr">
      <vt:lpstr>Noto Naskh Arabic SemiBold</vt:lpstr>
      <vt:lpstr>Inter Tight Medium</vt:lpstr>
      <vt:lpstr>Inter Light</vt:lpstr>
      <vt:lpstr>Amatic SC</vt:lpstr>
      <vt:lpstr>Brandon Grotesque Black</vt:lpstr>
      <vt:lpstr>Calibri</vt:lpstr>
      <vt:lpstr>Pangea Afrikan SemiBold</vt:lpstr>
      <vt:lpstr>Inter SemiBold</vt:lpstr>
      <vt:lpstr>Noto Naskh Arabic</vt:lpstr>
      <vt:lpstr>110_Besmellah</vt:lpstr>
      <vt:lpstr>Arial</vt:lpstr>
      <vt:lpstr>Inter Tight</vt:lpstr>
      <vt:lpstr>Inter</vt:lpstr>
      <vt:lpstr>Inter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Zaeem Javaid</dc:creator>
  <cp:lastModifiedBy>Zaeem Javaid</cp:lastModifiedBy>
  <cp:revision>32</cp:revision>
  <dcterms:modified xsi:type="dcterms:W3CDTF">2025-02-27T07:55:28Z</dcterms:modified>
</cp:coreProperties>
</file>